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258" r:id="rId3"/>
    <p:sldId id="294" r:id="rId5"/>
    <p:sldId id="3849" r:id="rId6"/>
    <p:sldId id="319" r:id="rId7"/>
    <p:sldId id="324" r:id="rId8"/>
    <p:sldId id="3516" r:id="rId9"/>
    <p:sldId id="303" r:id="rId10"/>
    <p:sldId id="272" r:id="rId11"/>
    <p:sldId id="3851" r:id="rId12"/>
    <p:sldId id="267" r:id="rId13"/>
    <p:sldId id="269" r:id="rId14"/>
    <p:sldId id="326" r:id="rId15"/>
    <p:sldId id="279" r:id="rId16"/>
    <p:sldId id="3854" r:id="rId17"/>
    <p:sldId id="3850" r:id="rId18"/>
    <p:sldId id="446" r:id="rId19"/>
    <p:sldId id="3855" r:id="rId20"/>
    <p:sldId id="3857" r:id="rId21"/>
    <p:sldId id="3852" r:id="rId22"/>
    <p:sldId id="281" r:id="rId23"/>
    <p:sldId id="304" r:id="rId24"/>
    <p:sldId id="432" r:id="rId25"/>
    <p:sldId id="439" r:id="rId26"/>
    <p:sldId id="385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2DAA"/>
    <a:srgbClr val="F6F6F6"/>
    <a:srgbClr val="6B4E45"/>
    <a:srgbClr val="F3F3F3"/>
    <a:srgbClr val="088B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9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solidFill>
            <a:ln>
              <a:noFill/>
            </a:ln>
            <a:effectLst/>
          </c:spPr>
          <c:invertIfNegative val="0"/>
          <c:dLbls>
            <c:delete val="1"/>
          </c:dLbls>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ser>
          <c:idx val="1"/>
          <c:order val="1"/>
          <c:spPr>
            <a:solidFill>
              <a:schemeClr val="accent2"/>
            </a:solidFill>
            <a:ln>
              <a:noFill/>
            </a:ln>
            <a:effectLst/>
          </c:spPr>
          <c:invertIfNegative val="0"/>
          <c:dLbls>
            <c:delete val="1"/>
          </c:dLbls>
          <c:val>
            <c:numRef>
              <c:f>Sheet1!$C$2:$C$5</c:f>
              <c:numCache>
                <c:formatCode>General</c:formatCode>
                <c:ptCount val="4"/>
                <c:pt idx="0">
                  <c:v>2.4</c:v>
                </c:pt>
                <c:pt idx="1">
                  <c:v>4.4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ser>
          <c:idx val="2"/>
          <c:order val="2"/>
          <c:spPr>
            <a:solidFill>
              <a:schemeClr val="accent3"/>
            </a:solidFill>
            <a:ln>
              <a:noFill/>
            </a:ln>
            <a:effectLst/>
          </c:spPr>
          <c:invertIfNegative val="0"/>
          <c:dLbls>
            <c:delete val="1"/>
          </c:dLbls>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dLbls>
          <c:showLegendKey val="0"/>
          <c:showVal val="0"/>
          <c:showCatName val="0"/>
          <c:showSerName val="0"/>
          <c:showPercent val="0"/>
          <c:showBubbleSize val="0"/>
        </c:dLbls>
        <c:gapWidth val="150"/>
        <c:overlap val="100"/>
        <c:axId val="256925696"/>
        <c:axId val="257983232"/>
      </c:barChart>
      <c:catAx>
        <c:axId val="256925696"/>
        <c:scaling>
          <c:orientation val="minMax"/>
        </c:scaling>
        <c:delete val="0"/>
        <c:axPos val="l"/>
        <c:numFmt formatCode="General" sourceLinked="1"/>
        <c:majorTickMark val="none"/>
        <c:minorTickMark val="none"/>
        <c:tickLblPos val="nextTo"/>
        <c:spPr>
          <a:noFill/>
          <a:ln w="9525" cap="flat" cmpd="sng" algn="ctr">
            <a:solidFill>
              <a:schemeClr val="bg2">
                <a:lumMod val="90000"/>
              </a:schemeClr>
            </a:solidFill>
            <a:prstDash val="solid"/>
            <a:round/>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charset="-122"/>
                <a:cs typeface="+mn-cs"/>
                <a:sym typeface="Arial" panose="020B0604020202020204" pitchFamily="34" charset="0"/>
              </a:defRPr>
            </a:pPr>
          </a:p>
        </c:txPr>
        <c:crossAx val="257983232"/>
        <c:crosses val="autoZero"/>
        <c:auto val="1"/>
        <c:lblAlgn val="ctr"/>
        <c:lblOffset val="100"/>
        <c:noMultiLvlLbl val="0"/>
      </c:catAx>
      <c:valAx>
        <c:axId val="257983232"/>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solidFill>
              <a:schemeClr val="bg2">
                <a:lumMod val="75000"/>
              </a:schemeClr>
            </a:solidFill>
            <a:prstDash val="solid"/>
            <a:round/>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charset="-122"/>
                <a:cs typeface="+mn-cs"/>
                <a:sym typeface="Arial" panose="020B0604020202020204" pitchFamily="34" charset="0"/>
              </a:defRPr>
            </a:pPr>
          </a:p>
        </c:txPr>
        <c:crossAx val="256925696"/>
        <c:crosses val="autoZero"/>
        <c:crossBetween val="between"/>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charset="-122"/>
          <a:sym typeface="Arial" panose="020B0604020202020204" pitchFamily="34" charset="0"/>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1A13A-D60A-422D-BAA6-E4E7ADFA2A2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886AE-BC43-4E5F-A7F0-F089821543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0168F-6B8B-4847-A704-CC7516FD5D1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46C910-C45D-468E-87A3-26DBA1A1FDC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77D404-67F9-46FF-AEF1-D4E1439AD02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0C8FD-2C78-409C-9478-6E01257A8C1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0168F-6B8B-4847-A704-CC7516FD5D1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3880CF-9120-4619-8792-375B923388A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9E7CBE-91A3-4CAA-B3AC-4980673AC99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0168F-6B8B-4847-A704-CC7516FD5D1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0168F-6B8B-4847-A704-CC7516FD5D1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BA159E-2411-43E7-B3CE-62B9616BFE0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p:spPr>
      </p:sp>
      <p:sp>
        <p:nvSpPr>
          <p:cNvPr id="135171" name="备注占位符 2"/>
          <p:cNvSpPr>
            <a:spLocks noGrp="1"/>
          </p:cNvSpPr>
          <p:nvPr>
            <p:ph type="body" idx="1"/>
          </p:nvPr>
        </p:nvSpPr>
        <p:spPr bwMode="auto">
          <a:xfrm>
            <a:off x="685800" y="4400550"/>
            <a:ext cx="5486400" cy="3600450"/>
          </a:xfrm>
          <a:noFill/>
        </p:spPr>
        <p:txBody>
          <a:bodyPr wrap="square" numCol="1" anchor="t" anchorCtr="0" compatLnSpc="1"/>
          <a:lstStyle/>
          <a:p>
            <a:pPr eaLnBrk="1" hangingPunct="1">
              <a:spcBef>
                <a:spcPct val="0"/>
              </a:spcBef>
            </a:pPr>
            <a:endParaRPr lang="zh-CN" altLang="en-US"/>
          </a:p>
        </p:txBody>
      </p:sp>
      <p:sp>
        <p:nvSpPr>
          <p:cNvPr id="73731"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51D1A389-7D59-4E2D-A7B2-7747237680D0}" type="slidenum">
              <a:rPr lang="zh-CN" altLang="en-US" sz="1200" b="0">
                <a:latin typeface="+mn-lt"/>
                <a:ea typeface="微软雅黑" panose="020B0503020204020204" charset="-122"/>
              </a:rPr>
            </a:fld>
            <a:endParaRPr lang="en-US" altLang="zh-CN" sz="1200" b="0">
              <a:latin typeface="+mn-lt"/>
              <a:ea typeface="微软雅黑" panose="020B050302020402020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26A616-8248-44E2-9D83-B0D7AA7FBDC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0168F-6B8B-4847-A704-CC7516FD5D1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0168F-6B8B-4847-A704-CC7516FD5D1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3F2227-66F8-45BA-B3AD-F5BB71B849E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C77BDF-CA09-44A9-AC8A-20BD43FF1E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B2FF14-B145-4228-A1E1-437E3F7D33C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66A81E-A4F1-4E45-99BF-1B897B2BDA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0168F-6B8B-4847-A704-CC7516FD5D1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BC58E1B-5923-4CAF-B9CC-D14A574623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BC58E1B-5923-4CAF-B9CC-D14A574623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BC58E1B-5923-4CAF-B9CC-D14A574623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umns 2">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BC58E1B-5923-4CAF-B9CC-D14A574623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BC58E1B-5923-4CAF-B9CC-D14A574623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BC58E1B-5923-4CAF-B9CC-D14A574623C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E746A1-6C2B-4A0A-9B52-5B2A1AF6763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BC58E1B-5923-4CAF-B9CC-D14A574623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E746A1-6C2B-4A0A-9B52-5B2A1AF6763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BC58E1B-5923-4CAF-B9CC-D14A574623C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E746A1-6C2B-4A0A-9B52-5B2A1AF6763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C58E1B-5923-4CAF-B9CC-D14A574623C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E746A1-6C2B-4A0A-9B52-5B2A1AF6763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BC58E1B-5923-4CAF-B9CC-D14A574623C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E746A1-6C2B-4A0A-9B52-5B2A1AF6763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BC58E1B-5923-4CAF-B9CC-D14A574623C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E746A1-6C2B-4A0A-9B52-5B2A1AF6763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019355" y="321992"/>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2">
                    <a:lumMod val="100000"/>
                  </a:schemeClr>
                </a:solidFill>
              </a:defRPr>
            </a:lvl1pPr>
          </a:lstStyle>
          <a:p>
            <a:fld id="{BBC58E1B-5923-4CAF-B9CC-D14A574623C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2">
                    <a:lumMod val="100000"/>
                  </a:schemeClr>
                </a:solidFill>
              </a:defRPr>
            </a:lvl1pPr>
          </a:lstStyle>
          <a:p>
            <a:fld id="{8EE746A1-6C2B-4A0A-9B52-5B2A1AF6763A}" type="slidenum">
              <a:rPr lang="zh-CN" altLang="en-US" smtClean="0"/>
            </a:fld>
            <a:endParaRPr lang="zh-CN" altLang="en-US"/>
          </a:p>
        </p:txBody>
      </p:sp>
      <p:pic>
        <p:nvPicPr>
          <p:cNvPr id="7" name="图片 6"/>
          <p:cNvPicPr>
            <a:picLocks noChangeAspect="1"/>
          </p:cNvPicPr>
          <p:nvPr userDrawn="1"/>
        </p:nvPicPr>
        <p:blipFill rotWithShape="1">
          <a:blip r:embed="rId14">
            <a:extLst>
              <a:ext uri="{28A0092B-C50C-407E-A947-70E740481C1C}">
                <a14:useLocalDpi xmlns:a14="http://schemas.microsoft.com/office/drawing/2010/main" val="0"/>
              </a:ext>
            </a:extLst>
          </a:blip>
          <a:srcRect l="21925" t="14680" r="13912" b="9225"/>
          <a:stretch>
            <a:fillRect/>
          </a:stretch>
        </p:blipFill>
        <p:spPr>
          <a:xfrm rot="5400000">
            <a:off x="2666998" y="-2666997"/>
            <a:ext cx="6858004" cy="12192002"/>
          </a:xfrm>
          <a:prstGeom prst="rect">
            <a:avLst/>
          </a:prstGeom>
        </p:spPr>
      </p:pic>
      <p:sp>
        <p:nvSpPr>
          <p:cNvPr id="8" name="矩形: 圆角 7"/>
          <p:cNvSpPr/>
          <p:nvPr userDrawn="1"/>
        </p:nvSpPr>
        <p:spPr>
          <a:xfrm>
            <a:off x="327803" y="250164"/>
            <a:ext cx="11568023" cy="6374923"/>
          </a:xfrm>
          <a:prstGeom prst="roundRect">
            <a:avLst>
              <a:gd name="adj" fmla="val 541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l="21925" t="14680" r="13912" b="9225"/>
          <a:stretch>
            <a:fillRect/>
          </a:stretch>
        </p:blipFill>
        <p:spPr>
          <a:xfrm rot="5400000">
            <a:off x="2666998" y="-2666997"/>
            <a:ext cx="6858004" cy="12192002"/>
          </a:xfrm>
          <a:prstGeom prst="rect">
            <a:avLst/>
          </a:prstGeom>
        </p:spPr>
      </p:pic>
      <p:sp>
        <p:nvSpPr>
          <p:cNvPr id="18" name="TextBox 12"/>
          <p:cNvSpPr txBox="1"/>
          <p:nvPr/>
        </p:nvSpPr>
        <p:spPr>
          <a:xfrm>
            <a:off x="1524001" y="3640438"/>
            <a:ext cx="9526038" cy="923330"/>
          </a:xfrm>
          <a:prstGeom prst="rect">
            <a:avLst/>
          </a:prstGeom>
          <a:noFill/>
        </p:spPr>
        <p:txBody>
          <a:bodyPr wrap="square" rtlCol="0">
            <a:spAutoFit/>
          </a:bodyPr>
          <a:lstStyle/>
          <a:p>
            <a:pPr algn="ctr"/>
            <a:r>
              <a:rPr lang="zh-CN" altLang="en-US" sz="5400" b="1" dirty="0">
                <a:solidFill>
                  <a:schemeClr val="tx1">
                    <a:lumMod val="95000"/>
                    <a:lumOff val="5000"/>
                  </a:schemeClr>
                </a:solidFill>
                <a:latin typeface="Noto Sans S Chinese Regular" panose="020B0500000000000000" pitchFamily="34" charset="-122"/>
                <a:ea typeface="Noto Sans S Chinese Regular" panose="020B0500000000000000" pitchFamily="34" charset="-122"/>
                <a:cs typeface="+mn-ea"/>
                <a:sym typeface="+mn-lt"/>
              </a:rPr>
              <a:t>创意企业员工培训</a:t>
            </a:r>
            <a:r>
              <a:rPr lang="en-US" altLang="zh-CN" sz="5400" b="1" dirty="0">
                <a:solidFill>
                  <a:schemeClr val="tx1">
                    <a:lumMod val="95000"/>
                    <a:lumOff val="5000"/>
                  </a:schemeClr>
                </a:solidFill>
                <a:latin typeface="Noto Sans S Chinese Regular" panose="020B0500000000000000" pitchFamily="34" charset="-122"/>
                <a:ea typeface="Noto Sans S Chinese Regular" panose="020B0500000000000000" pitchFamily="34" charset="-122"/>
                <a:cs typeface="+mn-ea"/>
                <a:sym typeface="+mn-lt"/>
              </a:rPr>
              <a:t>PPT</a:t>
            </a:r>
            <a:r>
              <a:rPr lang="zh-CN" altLang="en-US" sz="5400" b="1" dirty="0">
                <a:solidFill>
                  <a:schemeClr val="tx1">
                    <a:lumMod val="95000"/>
                    <a:lumOff val="5000"/>
                  </a:schemeClr>
                </a:solidFill>
                <a:latin typeface="Noto Sans S Chinese Regular" panose="020B0500000000000000" pitchFamily="34" charset="-122"/>
                <a:ea typeface="Noto Sans S Chinese Regular" panose="020B0500000000000000" pitchFamily="34" charset="-122"/>
                <a:cs typeface="+mn-ea"/>
                <a:sym typeface="+mn-lt"/>
              </a:rPr>
              <a:t>模板</a:t>
            </a:r>
            <a:endParaRPr lang="zh-CN" altLang="en-US" sz="5400" b="1" dirty="0">
              <a:solidFill>
                <a:schemeClr val="tx1">
                  <a:lumMod val="95000"/>
                  <a:lumOff val="5000"/>
                </a:schemeClr>
              </a:solidFill>
              <a:latin typeface="Noto Sans S Chinese Regular" panose="020B0500000000000000" pitchFamily="34" charset="-122"/>
              <a:ea typeface="Noto Sans S Chinese Regular" panose="020B0500000000000000" pitchFamily="34" charset="-122"/>
              <a:cs typeface="+mn-ea"/>
              <a:sym typeface="+mn-lt"/>
            </a:endParaRPr>
          </a:p>
        </p:txBody>
      </p:sp>
      <p:sp>
        <p:nvSpPr>
          <p:cNvPr id="19" name="圆角矩形 18"/>
          <p:cNvSpPr/>
          <p:nvPr/>
        </p:nvSpPr>
        <p:spPr>
          <a:xfrm>
            <a:off x="6680611" y="4641046"/>
            <a:ext cx="3695700" cy="412305"/>
          </a:xfrm>
          <a:prstGeom prst="roundRect">
            <a:avLst/>
          </a:prstGeom>
          <a:solidFill>
            <a:srgbClr val="402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15" dirty="0">
                <a:solidFill>
                  <a:schemeClr val="bg1"/>
                </a:solidFill>
                <a:latin typeface="Noto Sans S Chinese Light" panose="020B0300000000000000" pitchFamily="34" charset="-122"/>
                <a:ea typeface="Noto Sans S Chinese Light" panose="020B0300000000000000" pitchFamily="34" charset="-122"/>
              </a:rPr>
              <a:t>汇报人：</a:t>
            </a:r>
            <a:r>
              <a:rPr lang="en-US" altLang="zh-CN" sz="1315" dirty="0">
                <a:solidFill>
                  <a:schemeClr val="bg1"/>
                </a:solidFill>
                <a:latin typeface="Noto Sans S Chinese Light" panose="020B0300000000000000" pitchFamily="34" charset="-122"/>
                <a:ea typeface="Noto Sans S Chinese Light" panose="020B0300000000000000" pitchFamily="34" charset="-122"/>
              </a:rPr>
              <a:t>XXXX</a:t>
            </a:r>
            <a:r>
              <a:rPr lang="zh-CN" altLang="en-US" sz="1315" dirty="0">
                <a:solidFill>
                  <a:schemeClr val="bg1"/>
                </a:solidFill>
                <a:latin typeface="Noto Sans S Chinese Light" panose="020B0300000000000000" pitchFamily="34" charset="-122"/>
                <a:ea typeface="Noto Sans S Chinese Light" panose="020B0300000000000000" pitchFamily="34" charset="-122"/>
              </a:rPr>
              <a:t>   时间：</a:t>
            </a:r>
            <a:r>
              <a:rPr lang="en-US" altLang="zh-CN" sz="1315" dirty="0">
                <a:solidFill>
                  <a:schemeClr val="bg1"/>
                </a:solidFill>
                <a:latin typeface="Noto Sans S Chinese Light" panose="020B0300000000000000" pitchFamily="34" charset="-122"/>
                <a:ea typeface="Noto Sans S Chinese Light" panose="020B0300000000000000" pitchFamily="34" charset="-122"/>
              </a:rPr>
              <a:t>20XX.XX.XX</a:t>
            </a:r>
            <a:endParaRPr lang="zh-CN" altLang="en-US" sz="1315" dirty="0">
              <a:solidFill>
                <a:schemeClr val="bg1"/>
              </a:solidFill>
              <a:latin typeface="Noto Sans S Chinese Light" panose="020B0300000000000000" pitchFamily="34" charset="-122"/>
              <a:ea typeface="Noto Sans S Chinese Light" panose="020B0300000000000000" pitchFamily="34" charset="-122"/>
            </a:endParaRPr>
          </a:p>
        </p:txBody>
      </p:sp>
      <p:sp>
        <p:nvSpPr>
          <p:cNvPr id="20" name="TextBox 19"/>
          <p:cNvSpPr txBox="1"/>
          <p:nvPr/>
        </p:nvSpPr>
        <p:spPr>
          <a:xfrm>
            <a:off x="1828800" y="5130507"/>
            <a:ext cx="8693561" cy="552074"/>
          </a:xfrm>
          <a:prstGeom prst="rect">
            <a:avLst/>
          </a:prstGeom>
          <a:noFill/>
        </p:spPr>
        <p:txBody>
          <a:bodyPr wrap="square" rtlCol="0">
            <a:spAutoFit/>
          </a:bodyPr>
          <a:lstStyle/>
          <a:p>
            <a:pPr algn="r">
              <a:lnSpc>
                <a:spcPct val="150000"/>
              </a:lnSpc>
            </a:pPr>
            <a:r>
              <a:rPr lang="zh-CN" altLang="en-US" sz="1050"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Open Sans" pitchFamily="34" charset="0"/>
              </a:rPr>
              <a:t>您的内容打在这里，或者通过复制您的文本后，在此框中选择粘贴。您的内容打在这里，或者通过复制您的文本后，在此框中选择粘贴。</a:t>
            </a:r>
            <a:endParaRPr lang="zh-CN" altLang="en-US" sz="1050" dirty="0">
              <a:solidFill>
                <a:schemeClr val="tx1">
                  <a:lumMod val="95000"/>
                  <a:lumOff val="5000"/>
                </a:schemeClr>
              </a:solidFill>
              <a:latin typeface="Noto Sans S Chinese Light" panose="020B0300000000000000" pitchFamily="34" charset="-122"/>
              <a:ea typeface="Noto Sans S Chinese Light" panose="020B0300000000000000" pitchFamily="34" charset="-122"/>
            </a:endParaRPr>
          </a:p>
        </p:txBody>
      </p:sp>
      <p:sp>
        <p:nvSpPr>
          <p:cNvPr id="21" name="矩形 259"/>
          <p:cNvSpPr>
            <a:spLocks noChangeArrowheads="1"/>
          </p:cNvSpPr>
          <p:nvPr/>
        </p:nvSpPr>
        <p:spPr bwMode="auto">
          <a:xfrm>
            <a:off x="6123252" y="3393513"/>
            <a:ext cx="4656568" cy="25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a:t>
            </a:r>
            <a:r>
              <a:rPr lang="zh-CN" altLang="en-US"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适用于述职报告</a:t>
            </a:r>
            <a:r>
              <a:rPr lang="en-US" altLang="zh-CN"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a:t>
            </a:r>
            <a:r>
              <a:rPr lang="zh-CN" altLang="en-US"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个人简介</a:t>
            </a:r>
            <a:r>
              <a:rPr lang="en-US" altLang="zh-CN"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a:t>
            </a:r>
            <a:r>
              <a:rPr lang="zh-CN" altLang="en-US"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工作总结</a:t>
            </a:r>
            <a:r>
              <a:rPr lang="en-US" altLang="zh-CN"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a:t>
            </a:r>
            <a:r>
              <a:rPr lang="zh-CN" altLang="en-US"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会议报告等</a:t>
            </a:r>
            <a:r>
              <a:rPr lang="en-US" altLang="zh-CN"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a:t>
            </a:r>
            <a:endParaRPr lang="en-US" altLang="zh-CN"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endParaRPr>
          </a:p>
        </p:txBody>
      </p:sp>
      <p:sp>
        <p:nvSpPr>
          <p:cNvPr id="22" name="文本框 21"/>
          <p:cNvSpPr txBox="1"/>
          <p:nvPr/>
        </p:nvSpPr>
        <p:spPr>
          <a:xfrm>
            <a:off x="1900046" y="1859448"/>
            <a:ext cx="8773557" cy="1569660"/>
          </a:xfrm>
          <a:prstGeom prst="rect">
            <a:avLst/>
          </a:prstGeom>
          <a:noFill/>
        </p:spPr>
        <p:txBody>
          <a:bodyPr wrap="none" rtlCol="0">
            <a:spAutoFit/>
          </a:bodyPr>
          <a:lstStyle/>
          <a:p>
            <a:pPr algn="ctr"/>
            <a:r>
              <a:rPr lang="en-US" altLang="zh-CN" sz="9600" dirty="0">
                <a:solidFill>
                  <a:schemeClr val="tx1">
                    <a:lumMod val="95000"/>
                    <a:lumOff val="5000"/>
                  </a:schemeClr>
                </a:solidFill>
                <a:latin typeface="Noto Sans S Chinese Black" panose="020B0A00000000000000" pitchFamily="34" charset="-122"/>
                <a:ea typeface="Noto Sans S Chinese Black" panose="020B0A00000000000000" pitchFamily="34" charset="-122"/>
              </a:rPr>
              <a:t>POWERPOINT</a:t>
            </a:r>
            <a:endParaRPr lang="zh-CN" altLang="en-US" sz="9600" dirty="0">
              <a:solidFill>
                <a:schemeClr val="tx1">
                  <a:lumMod val="95000"/>
                  <a:lumOff val="5000"/>
                </a:schemeClr>
              </a:solidFill>
              <a:latin typeface="Noto Sans S Chinese Black" panose="020B0A00000000000000" pitchFamily="34" charset="-122"/>
              <a:ea typeface="Noto Sans S Chinese Black" panose="020B0A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15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燕尾形箭头 2"/>
          <p:cNvSpPr/>
          <p:nvPr/>
        </p:nvSpPr>
        <p:spPr>
          <a:xfrm rot="20831738">
            <a:off x="2939294" y="4086045"/>
            <a:ext cx="2007662" cy="964212"/>
          </a:xfrm>
          <a:custGeom>
            <a:avLst/>
            <a:gdLst>
              <a:gd name="connsiteX0" fmla="*/ 0 w 1834247"/>
              <a:gd name="connsiteY0" fmla="*/ 235244 h 940976"/>
              <a:gd name="connsiteX1" fmla="*/ 1199832 w 1834247"/>
              <a:gd name="connsiteY1" fmla="*/ 235244 h 940976"/>
              <a:gd name="connsiteX2" fmla="*/ 1199832 w 1834247"/>
              <a:gd name="connsiteY2" fmla="*/ 0 h 940976"/>
              <a:gd name="connsiteX3" fmla="*/ 1834247 w 1834247"/>
              <a:gd name="connsiteY3" fmla="*/ 470488 h 940976"/>
              <a:gd name="connsiteX4" fmla="*/ 1199832 w 1834247"/>
              <a:gd name="connsiteY4" fmla="*/ 940976 h 940976"/>
              <a:gd name="connsiteX5" fmla="*/ 1199832 w 1834247"/>
              <a:gd name="connsiteY5" fmla="*/ 705732 h 940976"/>
              <a:gd name="connsiteX6" fmla="*/ 0 w 1834247"/>
              <a:gd name="connsiteY6" fmla="*/ 705732 h 940976"/>
              <a:gd name="connsiteX7" fmla="*/ 317208 w 1834247"/>
              <a:gd name="connsiteY7" fmla="*/ 470488 h 940976"/>
              <a:gd name="connsiteX8" fmla="*/ 0 w 1834247"/>
              <a:gd name="connsiteY8" fmla="*/ 235244 h 940976"/>
              <a:gd name="connsiteX0-1" fmla="*/ 0 w 1834247"/>
              <a:gd name="connsiteY0-2" fmla="*/ 235244 h 962875"/>
              <a:gd name="connsiteX1-3" fmla="*/ 1199832 w 1834247"/>
              <a:gd name="connsiteY1-4" fmla="*/ 235244 h 962875"/>
              <a:gd name="connsiteX2-5" fmla="*/ 1199832 w 1834247"/>
              <a:gd name="connsiteY2-6" fmla="*/ 0 h 962875"/>
              <a:gd name="connsiteX3-7" fmla="*/ 1834247 w 1834247"/>
              <a:gd name="connsiteY3-8" fmla="*/ 470488 h 962875"/>
              <a:gd name="connsiteX4-9" fmla="*/ 1220513 w 1834247"/>
              <a:gd name="connsiteY4-10" fmla="*/ 962875 h 962875"/>
              <a:gd name="connsiteX5-11" fmla="*/ 1199832 w 1834247"/>
              <a:gd name="connsiteY5-12" fmla="*/ 705732 h 962875"/>
              <a:gd name="connsiteX6-13" fmla="*/ 0 w 1834247"/>
              <a:gd name="connsiteY6-14" fmla="*/ 705732 h 962875"/>
              <a:gd name="connsiteX7-15" fmla="*/ 317208 w 1834247"/>
              <a:gd name="connsiteY7-16" fmla="*/ 470488 h 962875"/>
              <a:gd name="connsiteX8-17" fmla="*/ 0 w 1834247"/>
              <a:gd name="connsiteY8-18" fmla="*/ 235244 h 962875"/>
              <a:gd name="connsiteX0-19" fmla="*/ 0 w 1834247"/>
              <a:gd name="connsiteY0-20" fmla="*/ 235244 h 962875"/>
              <a:gd name="connsiteX1-21" fmla="*/ 1199832 w 1834247"/>
              <a:gd name="connsiteY1-22" fmla="*/ 235244 h 962875"/>
              <a:gd name="connsiteX2-23" fmla="*/ 1199832 w 1834247"/>
              <a:gd name="connsiteY2-24" fmla="*/ 0 h 962875"/>
              <a:gd name="connsiteX3-25" fmla="*/ 1834247 w 1834247"/>
              <a:gd name="connsiteY3-26" fmla="*/ 470488 h 962875"/>
              <a:gd name="connsiteX4-27" fmla="*/ 1220513 w 1834247"/>
              <a:gd name="connsiteY4-28" fmla="*/ 962875 h 962875"/>
              <a:gd name="connsiteX5-29" fmla="*/ 1199832 w 1834247"/>
              <a:gd name="connsiteY5-30" fmla="*/ 705732 h 962875"/>
              <a:gd name="connsiteX6-31" fmla="*/ 0 w 1834247"/>
              <a:gd name="connsiteY6-32" fmla="*/ 705732 h 962875"/>
              <a:gd name="connsiteX7-33" fmla="*/ 317208 w 1834247"/>
              <a:gd name="connsiteY7-34" fmla="*/ 470488 h 962875"/>
              <a:gd name="connsiteX8-35" fmla="*/ 0 w 1834247"/>
              <a:gd name="connsiteY8-36" fmla="*/ 235244 h 962875"/>
              <a:gd name="connsiteX0-37" fmla="*/ 0 w 1834247"/>
              <a:gd name="connsiteY0-38" fmla="*/ 235244 h 962875"/>
              <a:gd name="connsiteX1-39" fmla="*/ 1199832 w 1834247"/>
              <a:gd name="connsiteY1-40" fmla="*/ 235244 h 962875"/>
              <a:gd name="connsiteX2-41" fmla="*/ 1199832 w 1834247"/>
              <a:gd name="connsiteY2-42" fmla="*/ 0 h 962875"/>
              <a:gd name="connsiteX3-43" fmla="*/ 1834247 w 1834247"/>
              <a:gd name="connsiteY3-44" fmla="*/ 470488 h 962875"/>
              <a:gd name="connsiteX4-45" fmla="*/ 1220513 w 1834247"/>
              <a:gd name="connsiteY4-46" fmla="*/ 962875 h 962875"/>
              <a:gd name="connsiteX5-47" fmla="*/ 1199832 w 1834247"/>
              <a:gd name="connsiteY5-48" fmla="*/ 705732 h 962875"/>
              <a:gd name="connsiteX6-49" fmla="*/ 0 w 1834247"/>
              <a:gd name="connsiteY6-50" fmla="*/ 705732 h 962875"/>
              <a:gd name="connsiteX7-51" fmla="*/ 317208 w 1834247"/>
              <a:gd name="connsiteY7-52" fmla="*/ 470488 h 962875"/>
              <a:gd name="connsiteX8-53" fmla="*/ 0 w 1834247"/>
              <a:gd name="connsiteY8-54" fmla="*/ 235244 h 962875"/>
              <a:gd name="connsiteX0-55" fmla="*/ 0 w 1834247"/>
              <a:gd name="connsiteY0-56" fmla="*/ 235244 h 962875"/>
              <a:gd name="connsiteX1-57" fmla="*/ 1199832 w 1834247"/>
              <a:gd name="connsiteY1-58" fmla="*/ 235244 h 962875"/>
              <a:gd name="connsiteX2-59" fmla="*/ 1199832 w 1834247"/>
              <a:gd name="connsiteY2-60" fmla="*/ 0 h 962875"/>
              <a:gd name="connsiteX3-61" fmla="*/ 1834247 w 1834247"/>
              <a:gd name="connsiteY3-62" fmla="*/ 470488 h 962875"/>
              <a:gd name="connsiteX4-63" fmla="*/ 1220513 w 1834247"/>
              <a:gd name="connsiteY4-64" fmla="*/ 962875 h 962875"/>
              <a:gd name="connsiteX5-65" fmla="*/ 1199832 w 1834247"/>
              <a:gd name="connsiteY5-66" fmla="*/ 705732 h 962875"/>
              <a:gd name="connsiteX6-67" fmla="*/ 0 w 1834247"/>
              <a:gd name="connsiteY6-68" fmla="*/ 705732 h 962875"/>
              <a:gd name="connsiteX7-69" fmla="*/ 317208 w 1834247"/>
              <a:gd name="connsiteY7-70" fmla="*/ 470488 h 962875"/>
              <a:gd name="connsiteX8-71" fmla="*/ 0 w 1834247"/>
              <a:gd name="connsiteY8-72" fmla="*/ 235244 h 962875"/>
              <a:gd name="connsiteX0-73" fmla="*/ 0 w 1834247"/>
              <a:gd name="connsiteY0-74" fmla="*/ 235244 h 962875"/>
              <a:gd name="connsiteX1-75" fmla="*/ 1199832 w 1834247"/>
              <a:gd name="connsiteY1-76" fmla="*/ 235244 h 962875"/>
              <a:gd name="connsiteX2-77" fmla="*/ 1199832 w 1834247"/>
              <a:gd name="connsiteY2-78" fmla="*/ 0 h 962875"/>
              <a:gd name="connsiteX3-79" fmla="*/ 1834247 w 1834247"/>
              <a:gd name="connsiteY3-80" fmla="*/ 470488 h 962875"/>
              <a:gd name="connsiteX4-81" fmla="*/ 1220513 w 1834247"/>
              <a:gd name="connsiteY4-82" fmla="*/ 962875 h 962875"/>
              <a:gd name="connsiteX5-83" fmla="*/ 1199832 w 1834247"/>
              <a:gd name="connsiteY5-84" fmla="*/ 705732 h 962875"/>
              <a:gd name="connsiteX6-85" fmla="*/ 0 w 1834247"/>
              <a:gd name="connsiteY6-86" fmla="*/ 705732 h 962875"/>
              <a:gd name="connsiteX7-87" fmla="*/ 317208 w 1834247"/>
              <a:gd name="connsiteY7-88" fmla="*/ 470488 h 962875"/>
              <a:gd name="connsiteX8-89" fmla="*/ 0 w 1834247"/>
              <a:gd name="connsiteY8-90" fmla="*/ 235244 h 962875"/>
              <a:gd name="connsiteX0-91" fmla="*/ 0 w 1834247"/>
              <a:gd name="connsiteY0-92" fmla="*/ 235244 h 962875"/>
              <a:gd name="connsiteX1-93" fmla="*/ 1219176 w 1834247"/>
              <a:gd name="connsiteY1-94" fmla="*/ 229407 h 962875"/>
              <a:gd name="connsiteX2-95" fmla="*/ 1199832 w 1834247"/>
              <a:gd name="connsiteY2-96" fmla="*/ 0 h 962875"/>
              <a:gd name="connsiteX3-97" fmla="*/ 1834247 w 1834247"/>
              <a:gd name="connsiteY3-98" fmla="*/ 470488 h 962875"/>
              <a:gd name="connsiteX4-99" fmla="*/ 1220513 w 1834247"/>
              <a:gd name="connsiteY4-100" fmla="*/ 962875 h 962875"/>
              <a:gd name="connsiteX5-101" fmla="*/ 1199832 w 1834247"/>
              <a:gd name="connsiteY5-102" fmla="*/ 705732 h 962875"/>
              <a:gd name="connsiteX6-103" fmla="*/ 0 w 1834247"/>
              <a:gd name="connsiteY6-104" fmla="*/ 705732 h 962875"/>
              <a:gd name="connsiteX7-105" fmla="*/ 317208 w 1834247"/>
              <a:gd name="connsiteY7-106" fmla="*/ 470488 h 962875"/>
              <a:gd name="connsiteX8-107" fmla="*/ 0 w 1834247"/>
              <a:gd name="connsiteY8-108" fmla="*/ 235244 h 962875"/>
              <a:gd name="connsiteX0-109" fmla="*/ 0 w 1872865"/>
              <a:gd name="connsiteY0-110" fmla="*/ 95641 h 962875"/>
              <a:gd name="connsiteX1-111" fmla="*/ 1257794 w 1872865"/>
              <a:gd name="connsiteY1-112" fmla="*/ 229407 h 962875"/>
              <a:gd name="connsiteX2-113" fmla="*/ 1238450 w 1872865"/>
              <a:gd name="connsiteY2-114" fmla="*/ 0 h 962875"/>
              <a:gd name="connsiteX3-115" fmla="*/ 1872865 w 1872865"/>
              <a:gd name="connsiteY3-116" fmla="*/ 470488 h 962875"/>
              <a:gd name="connsiteX4-117" fmla="*/ 1259131 w 1872865"/>
              <a:gd name="connsiteY4-118" fmla="*/ 962875 h 962875"/>
              <a:gd name="connsiteX5-119" fmla="*/ 1238450 w 1872865"/>
              <a:gd name="connsiteY5-120" fmla="*/ 705732 h 962875"/>
              <a:gd name="connsiteX6-121" fmla="*/ 38618 w 1872865"/>
              <a:gd name="connsiteY6-122" fmla="*/ 705732 h 962875"/>
              <a:gd name="connsiteX7-123" fmla="*/ 355826 w 1872865"/>
              <a:gd name="connsiteY7-124" fmla="*/ 470488 h 962875"/>
              <a:gd name="connsiteX8-125" fmla="*/ 0 w 1872865"/>
              <a:gd name="connsiteY8-126" fmla="*/ 95641 h 962875"/>
              <a:gd name="connsiteX0-127" fmla="*/ 0 w 1872865"/>
              <a:gd name="connsiteY0-128" fmla="*/ 95641 h 962875"/>
              <a:gd name="connsiteX1-129" fmla="*/ 1257794 w 1872865"/>
              <a:gd name="connsiteY1-130" fmla="*/ 229407 h 962875"/>
              <a:gd name="connsiteX2-131" fmla="*/ 1238450 w 1872865"/>
              <a:gd name="connsiteY2-132" fmla="*/ 0 h 962875"/>
              <a:gd name="connsiteX3-133" fmla="*/ 1872865 w 1872865"/>
              <a:gd name="connsiteY3-134" fmla="*/ 470488 h 962875"/>
              <a:gd name="connsiteX4-135" fmla="*/ 1259131 w 1872865"/>
              <a:gd name="connsiteY4-136" fmla="*/ 962875 h 962875"/>
              <a:gd name="connsiteX5-137" fmla="*/ 1238450 w 1872865"/>
              <a:gd name="connsiteY5-138" fmla="*/ 705732 h 962875"/>
              <a:gd name="connsiteX6-139" fmla="*/ 38618 w 1872865"/>
              <a:gd name="connsiteY6-140" fmla="*/ 705732 h 962875"/>
              <a:gd name="connsiteX7-141" fmla="*/ 355826 w 1872865"/>
              <a:gd name="connsiteY7-142" fmla="*/ 470488 h 962875"/>
              <a:gd name="connsiteX8-143" fmla="*/ 0 w 1872865"/>
              <a:gd name="connsiteY8-144" fmla="*/ 95641 h 962875"/>
              <a:gd name="connsiteX0-145" fmla="*/ 0 w 1872865"/>
              <a:gd name="connsiteY0-146" fmla="*/ 95641 h 962875"/>
              <a:gd name="connsiteX1-147" fmla="*/ 1257794 w 1872865"/>
              <a:gd name="connsiteY1-148" fmla="*/ 229407 h 962875"/>
              <a:gd name="connsiteX2-149" fmla="*/ 1238450 w 1872865"/>
              <a:gd name="connsiteY2-150" fmla="*/ 0 h 962875"/>
              <a:gd name="connsiteX3-151" fmla="*/ 1872865 w 1872865"/>
              <a:gd name="connsiteY3-152" fmla="*/ 470488 h 962875"/>
              <a:gd name="connsiteX4-153" fmla="*/ 1259131 w 1872865"/>
              <a:gd name="connsiteY4-154" fmla="*/ 962875 h 962875"/>
              <a:gd name="connsiteX5-155" fmla="*/ 1238450 w 1872865"/>
              <a:gd name="connsiteY5-156" fmla="*/ 705732 h 962875"/>
              <a:gd name="connsiteX6-157" fmla="*/ 38618 w 1872865"/>
              <a:gd name="connsiteY6-158" fmla="*/ 705732 h 962875"/>
              <a:gd name="connsiteX7-159" fmla="*/ 355826 w 1872865"/>
              <a:gd name="connsiteY7-160" fmla="*/ 470488 h 962875"/>
              <a:gd name="connsiteX8-161" fmla="*/ 0 w 1872865"/>
              <a:gd name="connsiteY8-162" fmla="*/ 95641 h 962875"/>
              <a:gd name="connsiteX0-163" fmla="*/ 0 w 1872865"/>
              <a:gd name="connsiteY0-164" fmla="*/ 95641 h 962875"/>
              <a:gd name="connsiteX1-165" fmla="*/ 1257794 w 1872865"/>
              <a:gd name="connsiteY1-166" fmla="*/ 229407 h 962875"/>
              <a:gd name="connsiteX2-167" fmla="*/ 1238450 w 1872865"/>
              <a:gd name="connsiteY2-168" fmla="*/ 0 h 962875"/>
              <a:gd name="connsiteX3-169" fmla="*/ 1872865 w 1872865"/>
              <a:gd name="connsiteY3-170" fmla="*/ 470488 h 962875"/>
              <a:gd name="connsiteX4-171" fmla="*/ 1259131 w 1872865"/>
              <a:gd name="connsiteY4-172" fmla="*/ 962875 h 962875"/>
              <a:gd name="connsiteX5-173" fmla="*/ 1238450 w 1872865"/>
              <a:gd name="connsiteY5-174" fmla="*/ 705732 h 962875"/>
              <a:gd name="connsiteX6-175" fmla="*/ 38618 w 1872865"/>
              <a:gd name="connsiteY6-176" fmla="*/ 705732 h 962875"/>
              <a:gd name="connsiteX7-177" fmla="*/ 251511 w 1872865"/>
              <a:gd name="connsiteY7-178" fmla="*/ 392927 h 962875"/>
              <a:gd name="connsiteX8-179" fmla="*/ 0 w 1872865"/>
              <a:gd name="connsiteY8-180" fmla="*/ 95641 h 962875"/>
              <a:gd name="connsiteX0-181" fmla="*/ 128044 w 2000909"/>
              <a:gd name="connsiteY0-182" fmla="*/ 95641 h 962875"/>
              <a:gd name="connsiteX1-183" fmla="*/ 1385838 w 2000909"/>
              <a:gd name="connsiteY1-184" fmla="*/ 229407 h 962875"/>
              <a:gd name="connsiteX2-185" fmla="*/ 1366494 w 2000909"/>
              <a:gd name="connsiteY2-186" fmla="*/ 0 h 962875"/>
              <a:gd name="connsiteX3-187" fmla="*/ 2000909 w 2000909"/>
              <a:gd name="connsiteY3-188" fmla="*/ 470488 h 962875"/>
              <a:gd name="connsiteX4-189" fmla="*/ 1387175 w 2000909"/>
              <a:gd name="connsiteY4-190" fmla="*/ 962875 h 962875"/>
              <a:gd name="connsiteX5-191" fmla="*/ 1366494 w 2000909"/>
              <a:gd name="connsiteY5-192" fmla="*/ 705732 h 962875"/>
              <a:gd name="connsiteX6-193" fmla="*/ 0 w 2000909"/>
              <a:gd name="connsiteY6-194" fmla="*/ 573117 h 962875"/>
              <a:gd name="connsiteX7-195" fmla="*/ 379555 w 2000909"/>
              <a:gd name="connsiteY7-196" fmla="*/ 392927 h 962875"/>
              <a:gd name="connsiteX8-197" fmla="*/ 128044 w 2000909"/>
              <a:gd name="connsiteY8-198" fmla="*/ 95641 h 962875"/>
              <a:gd name="connsiteX0-199" fmla="*/ 128044 w 2000909"/>
              <a:gd name="connsiteY0-200" fmla="*/ 95641 h 962875"/>
              <a:gd name="connsiteX1-201" fmla="*/ 1385838 w 2000909"/>
              <a:gd name="connsiteY1-202" fmla="*/ 229407 h 962875"/>
              <a:gd name="connsiteX2-203" fmla="*/ 1366494 w 2000909"/>
              <a:gd name="connsiteY2-204" fmla="*/ 0 h 962875"/>
              <a:gd name="connsiteX3-205" fmla="*/ 2000909 w 2000909"/>
              <a:gd name="connsiteY3-206" fmla="*/ 470488 h 962875"/>
              <a:gd name="connsiteX4-207" fmla="*/ 1387175 w 2000909"/>
              <a:gd name="connsiteY4-208" fmla="*/ 962875 h 962875"/>
              <a:gd name="connsiteX5-209" fmla="*/ 1366494 w 2000909"/>
              <a:gd name="connsiteY5-210" fmla="*/ 705732 h 962875"/>
              <a:gd name="connsiteX6-211" fmla="*/ 0 w 2000909"/>
              <a:gd name="connsiteY6-212" fmla="*/ 573117 h 962875"/>
              <a:gd name="connsiteX7-213" fmla="*/ 379555 w 2000909"/>
              <a:gd name="connsiteY7-214" fmla="*/ 392927 h 962875"/>
              <a:gd name="connsiteX8-215" fmla="*/ 128044 w 2000909"/>
              <a:gd name="connsiteY8-216" fmla="*/ 95641 h 962875"/>
              <a:gd name="connsiteX0-217" fmla="*/ 128044 w 2000909"/>
              <a:gd name="connsiteY0-218" fmla="*/ 95641 h 962875"/>
              <a:gd name="connsiteX1-219" fmla="*/ 1385838 w 2000909"/>
              <a:gd name="connsiteY1-220" fmla="*/ 229407 h 962875"/>
              <a:gd name="connsiteX2-221" fmla="*/ 1366494 w 2000909"/>
              <a:gd name="connsiteY2-222" fmla="*/ 0 h 962875"/>
              <a:gd name="connsiteX3-223" fmla="*/ 2000909 w 2000909"/>
              <a:gd name="connsiteY3-224" fmla="*/ 470488 h 962875"/>
              <a:gd name="connsiteX4-225" fmla="*/ 1387175 w 2000909"/>
              <a:gd name="connsiteY4-226" fmla="*/ 962875 h 962875"/>
              <a:gd name="connsiteX5-227" fmla="*/ 1366494 w 2000909"/>
              <a:gd name="connsiteY5-228" fmla="*/ 705732 h 962875"/>
              <a:gd name="connsiteX6-229" fmla="*/ 0 w 2000909"/>
              <a:gd name="connsiteY6-230" fmla="*/ 573117 h 962875"/>
              <a:gd name="connsiteX7-231" fmla="*/ 379555 w 2000909"/>
              <a:gd name="connsiteY7-232" fmla="*/ 392927 h 962875"/>
              <a:gd name="connsiteX8-233" fmla="*/ 128044 w 2000909"/>
              <a:gd name="connsiteY8-234" fmla="*/ 95641 h 962875"/>
              <a:gd name="connsiteX0-235" fmla="*/ 128044 w 2000909"/>
              <a:gd name="connsiteY0-236" fmla="*/ 95641 h 964212"/>
              <a:gd name="connsiteX1-237" fmla="*/ 1385838 w 2000909"/>
              <a:gd name="connsiteY1-238" fmla="*/ 229407 h 964212"/>
              <a:gd name="connsiteX2-239" fmla="*/ 1366494 w 2000909"/>
              <a:gd name="connsiteY2-240" fmla="*/ 0 h 964212"/>
              <a:gd name="connsiteX3-241" fmla="*/ 2000909 w 2000909"/>
              <a:gd name="connsiteY3-242" fmla="*/ 470488 h 964212"/>
              <a:gd name="connsiteX4-243" fmla="*/ 1359438 w 2000909"/>
              <a:gd name="connsiteY4-244" fmla="*/ 964212 h 964212"/>
              <a:gd name="connsiteX5-245" fmla="*/ 1366494 w 2000909"/>
              <a:gd name="connsiteY5-246" fmla="*/ 705732 h 964212"/>
              <a:gd name="connsiteX6-247" fmla="*/ 0 w 2000909"/>
              <a:gd name="connsiteY6-248" fmla="*/ 573117 h 964212"/>
              <a:gd name="connsiteX7-249" fmla="*/ 379555 w 2000909"/>
              <a:gd name="connsiteY7-250" fmla="*/ 392927 h 964212"/>
              <a:gd name="connsiteX8-251" fmla="*/ 128044 w 2000909"/>
              <a:gd name="connsiteY8-252" fmla="*/ 95641 h 964212"/>
              <a:gd name="connsiteX0-253" fmla="*/ 128044 w 2000909"/>
              <a:gd name="connsiteY0-254" fmla="*/ 95641 h 964212"/>
              <a:gd name="connsiteX1-255" fmla="*/ 1385838 w 2000909"/>
              <a:gd name="connsiteY1-256" fmla="*/ 229407 h 964212"/>
              <a:gd name="connsiteX2-257" fmla="*/ 1366494 w 2000909"/>
              <a:gd name="connsiteY2-258" fmla="*/ 0 h 964212"/>
              <a:gd name="connsiteX3-259" fmla="*/ 2000909 w 2000909"/>
              <a:gd name="connsiteY3-260" fmla="*/ 470488 h 964212"/>
              <a:gd name="connsiteX4-261" fmla="*/ 1359438 w 2000909"/>
              <a:gd name="connsiteY4-262" fmla="*/ 964212 h 964212"/>
              <a:gd name="connsiteX5-263" fmla="*/ 1291182 w 2000909"/>
              <a:gd name="connsiteY5-264" fmla="*/ 805850 h 964212"/>
              <a:gd name="connsiteX6-265" fmla="*/ 0 w 2000909"/>
              <a:gd name="connsiteY6-266" fmla="*/ 573117 h 964212"/>
              <a:gd name="connsiteX7-267" fmla="*/ 379555 w 2000909"/>
              <a:gd name="connsiteY7-268" fmla="*/ 392927 h 964212"/>
              <a:gd name="connsiteX8-269" fmla="*/ 128044 w 2000909"/>
              <a:gd name="connsiteY8-270" fmla="*/ 95641 h 964212"/>
              <a:gd name="connsiteX0-271" fmla="*/ 128044 w 2000909"/>
              <a:gd name="connsiteY0-272" fmla="*/ 95641 h 964212"/>
              <a:gd name="connsiteX1-273" fmla="*/ 1385838 w 2000909"/>
              <a:gd name="connsiteY1-274" fmla="*/ 229407 h 964212"/>
              <a:gd name="connsiteX2-275" fmla="*/ 1366494 w 2000909"/>
              <a:gd name="connsiteY2-276" fmla="*/ 0 h 964212"/>
              <a:gd name="connsiteX3-277" fmla="*/ 2000909 w 2000909"/>
              <a:gd name="connsiteY3-278" fmla="*/ 470488 h 964212"/>
              <a:gd name="connsiteX4-279" fmla="*/ 1359438 w 2000909"/>
              <a:gd name="connsiteY4-280" fmla="*/ 964212 h 964212"/>
              <a:gd name="connsiteX5-281" fmla="*/ 1389424 w 2000909"/>
              <a:gd name="connsiteY5-282" fmla="*/ 723434 h 964212"/>
              <a:gd name="connsiteX6-283" fmla="*/ 0 w 2000909"/>
              <a:gd name="connsiteY6-284" fmla="*/ 573117 h 964212"/>
              <a:gd name="connsiteX7-285" fmla="*/ 379555 w 2000909"/>
              <a:gd name="connsiteY7-286" fmla="*/ 392927 h 964212"/>
              <a:gd name="connsiteX8-287" fmla="*/ 128044 w 2000909"/>
              <a:gd name="connsiteY8-288" fmla="*/ 95641 h 964212"/>
              <a:gd name="connsiteX0-289" fmla="*/ 128044 w 2000909"/>
              <a:gd name="connsiteY0-290" fmla="*/ 95641 h 964212"/>
              <a:gd name="connsiteX1-291" fmla="*/ 1385838 w 2000909"/>
              <a:gd name="connsiteY1-292" fmla="*/ 229407 h 964212"/>
              <a:gd name="connsiteX2-293" fmla="*/ 1366494 w 2000909"/>
              <a:gd name="connsiteY2-294" fmla="*/ 0 h 964212"/>
              <a:gd name="connsiteX3-295" fmla="*/ 2000909 w 2000909"/>
              <a:gd name="connsiteY3-296" fmla="*/ 470488 h 964212"/>
              <a:gd name="connsiteX4-297" fmla="*/ 1359438 w 2000909"/>
              <a:gd name="connsiteY4-298" fmla="*/ 964212 h 964212"/>
              <a:gd name="connsiteX5-299" fmla="*/ 1389424 w 2000909"/>
              <a:gd name="connsiteY5-300" fmla="*/ 723434 h 964212"/>
              <a:gd name="connsiteX6-301" fmla="*/ 0 w 2000909"/>
              <a:gd name="connsiteY6-302" fmla="*/ 573117 h 964212"/>
              <a:gd name="connsiteX7-303" fmla="*/ 379555 w 2000909"/>
              <a:gd name="connsiteY7-304" fmla="*/ 392927 h 964212"/>
              <a:gd name="connsiteX8-305" fmla="*/ 128044 w 2000909"/>
              <a:gd name="connsiteY8-306" fmla="*/ 95641 h 964212"/>
              <a:gd name="connsiteX0-307" fmla="*/ 128044 w 2007662"/>
              <a:gd name="connsiteY0-308" fmla="*/ 95641 h 964212"/>
              <a:gd name="connsiteX1-309" fmla="*/ 1385838 w 2007662"/>
              <a:gd name="connsiteY1-310" fmla="*/ 229407 h 964212"/>
              <a:gd name="connsiteX2-311" fmla="*/ 1366494 w 2007662"/>
              <a:gd name="connsiteY2-312" fmla="*/ 0 h 964212"/>
              <a:gd name="connsiteX3-313" fmla="*/ 2007662 w 2007662"/>
              <a:gd name="connsiteY3-314" fmla="*/ 457897 h 964212"/>
              <a:gd name="connsiteX4-315" fmla="*/ 1359438 w 2007662"/>
              <a:gd name="connsiteY4-316" fmla="*/ 964212 h 964212"/>
              <a:gd name="connsiteX5-317" fmla="*/ 1389424 w 2007662"/>
              <a:gd name="connsiteY5-318" fmla="*/ 723434 h 964212"/>
              <a:gd name="connsiteX6-319" fmla="*/ 0 w 2007662"/>
              <a:gd name="connsiteY6-320" fmla="*/ 573117 h 964212"/>
              <a:gd name="connsiteX7-321" fmla="*/ 379555 w 2007662"/>
              <a:gd name="connsiteY7-322" fmla="*/ 392927 h 964212"/>
              <a:gd name="connsiteX8-323" fmla="*/ 128044 w 2007662"/>
              <a:gd name="connsiteY8-324" fmla="*/ 95641 h 964212"/>
              <a:gd name="connsiteX0-325" fmla="*/ 128044 w 2007662"/>
              <a:gd name="connsiteY0-326" fmla="*/ 95641 h 964212"/>
              <a:gd name="connsiteX1-327" fmla="*/ 1385838 w 2007662"/>
              <a:gd name="connsiteY1-328" fmla="*/ 229407 h 964212"/>
              <a:gd name="connsiteX2-329" fmla="*/ 1366494 w 2007662"/>
              <a:gd name="connsiteY2-330" fmla="*/ 0 h 964212"/>
              <a:gd name="connsiteX3-331" fmla="*/ 2007662 w 2007662"/>
              <a:gd name="connsiteY3-332" fmla="*/ 457897 h 964212"/>
              <a:gd name="connsiteX4-333" fmla="*/ 1359438 w 2007662"/>
              <a:gd name="connsiteY4-334" fmla="*/ 964212 h 964212"/>
              <a:gd name="connsiteX5-335" fmla="*/ 1389424 w 2007662"/>
              <a:gd name="connsiteY5-336" fmla="*/ 723434 h 964212"/>
              <a:gd name="connsiteX6-337" fmla="*/ 0 w 2007662"/>
              <a:gd name="connsiteY6-338" fmla="*/ 573117 h 964212"/>
              <a:gd name="connsiteX7-339" fmla="*/ 379555 w 2007662"/>
              <a:gd name="connsiteY7-340" fmla="*/ 392927 h 964212"/>
              <a:gd name="connsiteX8-341" fmla="*/ 128044 w 2007662"/>
              <a:gd name="connsiteY8-342" fmla="*/ 95641 h 964212"/>
              <a:gd name="connsiteX0-343" fmla="*/ 128044 w 2007662"/>
              <a:gd name="connsiteY0-344" fmla="*/ 95641 h 964212"/>
              <a:gd name="connsiteX1-345" fmla="*/ 1385838 w 2007662"/>
              <a:gd name="connsiteY1-346" fmla="*/ 229407 h 964212"/>
              <a:gd name="connsiteX2-347" fmla="*/ 1366494 w 2007662"/>
              <a:gd name="connsiteY2-348" fmla="*/ 0 h 964212"/>
              <a:gd name="connsiteX3-349" fmla="*/ 2007662 w 2007662"/>
              <a:gd name="connsiteY3-350" fmla="*/ 457897 h 964212"/>
              <a:gd name="connsiteX4-351" fmla="*/ 1359438 w 2007662"/>
              <a:gd name="connsiteY4-352" fmla="*/ 964212 h 964212"/>
              <a:gd name="connsiteX5-353" fmla="*/ 1389424 w 2007662"/>
              <a:gd name="connsiteY5-354" fmla="*/ 723434 h 964212"/>
              <a:gd name="connsiteX6-355" fmla="*/ 0 w 2007662"/>
              <a:gd name="connsiteY6-356" fmla="*/ 573117 h 964212"/>
              <a:gd name="connsiteX7-357" fmla="*/ 370856 w 2007662"/>
              <a:gd name="connsiteY7-358" fmla="*/ 399070 h 964212"/>
              <a:gd name="connsiteX8-359" fmla="*/ 128044 w 2007662"/>
              <a:gd name="connsiteY8-360" fmla="*/ 95641 h 9642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07662" h="964212">
                <a:moveTo>
                  <a:pt x="128044" y="95641"/>
                </a:moveTo>
                <a:cubicBezTo>
                  <a:pt x="560932" y="185365"/>
                  <a:pt x="1016023" y="243763"/>
                  <a:pt x="1385838" y="229407"/>
                </a:cubicBezTo>
                <a:lnTo>
                  <a:pt x="1366494" y="0"/>
                </a:lnTo>
                <a:cubicBezTo>
                  <a:pt x="1581858" y="169725"/>
                  <a:pt x="1796190" y="301068"/>
                  <a:pt x="2007662" y="457897"/>
                </a:cubicBezTo>
                <a:cubicBezTo>
                  <a:pt x="1789032" y="641510"/>
                  <a:pt x="1575513" y="795440"/>
                  <a:pt x="1359438" y="964212"/>
                </a:cubicBezTo>
                <a:lnTo>
                  <a:pt x="1389424" y="723434"/>
                </a:lnTo>
                <a:cubicBezTo>
                  <a:pt x="1027902" y="745843"/>
                  <a:pt x="485604" y="682106"/>
                  <a:pt x="0" y="573117"/>
                </a:cubicBezTo>
                <a:lnTo>
                  <a:pt x="370856" y="399070"/>
                </a:lnTo>
                <a:lnTo>
                  <a:pt x="128044" y="95641"/>
                </a:lnTo>
                <a:close/>
              </a:path>
            </a:pathLst>
          </a:custGeom>
          <a:gradFill flip="none" rotWithShape="1">
            <a:gsLst>
              <a:gs pos="100000">
                <a:schemeClr val="accent1">
                  <a:lumMod val="100000"/>
                </a:schemeClr>
              </a:gs>
              <a:gs pos="0">
                <a:schemeClr val="accent1">
                  <a:lumMod val="100000"/>
                </a:schemeClr>
              </a:gs>
              <a:gs pos="55000">
                <a:schemeClr val="accent1">
                  <a:lumMod val="10000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sp>
        <p:nvSpPr>
          <p:cNvPr id="44" name="燕尾形箭头 2"/>
          <p:cNvSpPr/>
          <p:nvPr/>
        </p:nvSpPr>
        <p:spPr>
          <a:xfrm rot="20013309">
            <a:off x="4624869" y="3583247"/>
            <a:ext cx="1980391" cy="964212"/>
          </a:xfrm>
          <a:custGeom>
            <a:avLst/>
            <a:gdLst>
              <a:gd name="connsiteX0" fmla="*/ 0 w 1834247"/>
              <a:gd name="connsiteY0" fmla="*/ 235244 h 940976"/>
              <a:gd name="connsiteX1" fmla="*/ 1199832 w 1834247"/>
              <a:gd name="connsiteY1" fmla="*/ 235244 h 940976"/>
              <a:gd name="connsiteX2" fmla="*/ 1199832 w 1834247"/>
              <a:gd name="connsiteY2" fmla="*/ 0 h 940976"/>
              <a:gd name="connsiteX3" fmla="*/ 1834247 w 1834247"/>
              <a:gd name="connsiteY3" fmla="*/ 470488 h 940976"/>
              <a:gd name="connsiteX4" fmla="*/ 1199832 w 1834247"/>
              <a:gd name="connsiteY4" fmla="*/ 940976 h 940976"/>
              <a:gd name="connsiteX5" fmla="*/ 1199832 w 1834247"/>
              <a:gd name="connsiteY5" fmla="*/ 705732 h 940976"/>
              <a:gd name="connsiteX6" fmla="*/ 0 w 1834247"/>
              <a:gd name="connsiteY6" fmla="*/ 705732 h 940976"/>
              <a:gd name="connsiteX7" fmla="*/ 317208 w 1834247"/>
              <a:gd name="connsiteY7" fmla="*/ 470488 h 940976"/>
              <a:gd name="connsiteX8" fmla="*/ 0 w 1834247"/>
              <a:gd name="connsiteY8" fmla="*/ 235244 h 940976"/>
              <a:gd name="connsiteX0-1" fmla="*/ 0 w 1834247"/>
              <a:gd name="connsiteY0-2" fmla="*/ 235244 h 962875"/>
              <a:gd name="connsiteX1-3" fmla="*/ 1199832 w 1834247"/>
              <a:gd name="connsiteY1-4" fmla="*/ 235244 h 962875"/>
              <a:gd name="connsiteX2-5" fmla="*/ 1199832 w 1834247"/>
              <a:gd name="connsiteY2-6" fmla="*/ 0 h 962875"/>
              <a:gd name="connsiteX3-7" fmla="*/ 1834247 w 1834247"/>
              <a:gd name="connsiteY3-8" fmla="*/ 470488 h 962875"/>
              <a:gd name="connsiteX4-9" fmla="*/ 1220513 w 1834247"/>
              <a:gd name="connsiteY4-10" fmla="*/ 962875 h 962875"/>
              <a:gd name="connsiteX5-11" fmla="*/ 1199832 w 1834247"/>
              <a:gd name="connsiteY5-12" fmla="*/ 705732 h 962875"/>
              <a:gd name="connsiteX6-13" fmla="*/ 0 w 1834247"/>
              <a:gd name="connsiteY6-14" fmla="*/ 705732 h 962875"/>
              <a:gd name="connsiteX7-15" fmla="*/ 317208 w 1834247"/>
              <a:gd name="connsiteY7-16" fmla="*/ 470488 h 962875"/>
              <a:gd name="connsiteX8-17" fmla="*/ 0 w 1834247"/>
              <a:gd name="connsiteY8-18" fmla="*/ 235244 h 962875"/>
              <a:gd name="connsiteX0-19" fmla="*/ 0 w 1834247"/>
              <a:gd name="connsiteY0-20" fmla="*/ 235244 h 962875"/>
              <a:gd name="connsiteX1-21" fmla="*/ 1199832 w 1834247"/>
              <a:gd name="connsiteY1-22" fmla="*/ 235244 h 962875"/>
              <a:gd name="connsiteX2-23" fmla="*/ 1199832 w 1834247"/>
              <a:gd name="connsiteY2-24" fmla="*/ 0 h 962875"/>
              <a:gd name="connsiteX3-25" fmla="*/ 1834247 w 1834247"/>
              <a:gd name="connsiteY3-26" fmla="*/ 470488 h 962875"/>
              <a:gd name="connsiteX4-27" fmla="*/ 1220513 w 1834247"/>
              <a:gd name="connsiteY4-28" fmla="*/ 962875 h 962875"/>
              <a:gd name="connsiteX5-29" fmla="*/ 1199832 w 1834247"/>
              <a:gd name="connsiteY5-30" fmla="*/ 705732 h 962875"/>
              <a:gd name="connsiteX6-31" fmla="*/ 0 w 1834247"/>
              <a:gd name="connsiteY6-32" fmla="*/ 705732 h 962875"/>
              <a:gd name="connsiteX7-33" fmla="*/ 317208 w 1834247"/>
              <a:gd name="connsiteY7-34" fmla="*/ 470488 h 962875"/>
              <a:gd name="connsiteX8-35" fmla="*/ 0 w 1834247"/>
              <a:gd name="connsiteY8-36" fmla="*/ 235244 h 962875"/>
              <a:gd name="connsiteX0-37" fmla="*/ 0 w 1834247"/>
              <a:gd name="connsiteY0-38" fmla="*/ 235244 h 962875"/>
              <a:gd name="connsiteX1-39" fmla="*/ 1199832 w 1834247"/>
              <a:gd name="connsiteY1-40" fmla="*/ 235244 h 962875"/>
              <a:gd name="connsiteX2-41" fmla="*/ 1199832 w 1834247"/>
              <a:gd name="connsiteY2-42" fmla="*/ 0 h 962875"/>
              <a:gd name="connsiteX3-43" fmla="*/ 1834247 w 1834247"/>
              <a:gd name="connsiteY3-44" fmla="*/ 470488 h 962875"/>
              <a:gd name="connsiteX4-45" fmla="*/ 1220513 w 1834247"/>
              <a:gd name="connsiteY4-46" fmla="*/ 962875 h 962875"/>
              <a:gd name="connsiteX5-47" fmla="*/ 1199832 w 1834247"/>
              <a:gd name="connsiteY5-48" fmla="*/ 705732 h 962875"/>
              <a:gd name="connsiteX6-49" fmla="*/ 0 w 1834247"/>
              <a:gd name="connsiteY6-50" fmla="*/ 705732 h 962875"/>
              <a:gd name="connsiteX7-51" fmla="*/ 317208 w 1834247"/>
              <a:gd name="connsiteY7-52" fmla="*/ 470488 h 962875"/>
              <a:gd name="connsiteX8-53" fmla="*/ 0 w 1834247"/>
              <a:gd name="connsiteY8-54" fmla="*/ 235244 h 962875"/>
              <a:gd name="connsiteX0-55" fmla="*/ 0 w 1834247"/>
              <a:gd name="connsiteY0-56" fmla="*/ 235244 h 962875"/>
              <a:gd name="connsiteX1-57" fmla="*/ 1199832 w 1834247"/>
              <a:gd name="connsiteY1-58" fmla="*/ 235244 h 962875"/>
              <a:gd name="connsiteX2-59" fmla="*/ 1199832 w 1834247"/>
              <a:gd name="connsiteY2-60" fmla="*/ 0 h 962875"/>
              <a:gd name="connsiteX3-61" fmla="*/ 1834247 w 1834247"/>
              <a:gd name="connsiteY3-62" fmla="*/ 470488 h 962875"/>
              <a:gd name="connsiteX4-63" fmla="*/ 1220513 w 1834247"/>
              <a:gd name="connsiteY4-64" fmla="*/ 962875 h 962875"/>
              <a:gd name="connsiteX5-65" fmla="*/ 1199832 w 1834247"/>
              <a:gd name="connsiteY5-66" fmla="*/ 705732 h 962875"/>
              <a:gd name="connsiteX6-67" fmla="*/ 0 w 1834247"/>
              <a:gd name="connsiteY6-68" fmla="*/ 705732 h 962875"/>
              <a:gd name="connsiteX7-69" fmla="*/ 317208 w 1834247"/>
              <a:gd name="connsiteY7-70" fmla="*/ 470488 h 962875"/>
              <a:gd name="connsiteX8-71" fmla="*/ 0 w 1834247"/>
              <a:gd name="connsiteY8-72" fmla="*/ 235244 h 962875"/>
              <a:gd name="connsiteX0-73" fmla="*/ 0 w 1834247"/>
              <a:gd name="connsiteY0-74" fmla="*/ 235244 h 962875"/>
              <a:gd name="connsiteX1-75" fmla="*/ 1199832 w 1834247"/>
              <a:gd name="connsiteY1-76" fmla="*/ 235244 h 962875"/>
              <a:gd name="connsiteX2-77" fmla="*/ 1199832 w 1834247"/>
              <a:gd name="connsiteY2-78" fmla="*/ 0 h 962875"/>
              <a:gd name="connsiteX3-79" fmla="*/ 1834247 w 1834247"/>
              <a:gd name="connsiteY3-80" fmla="*/ 470488 h 962875"/>
              <a:gd name="connsiteX4-81" fmla="*/ 1220513 w 1834247"/>
              <a:gd name="connsiteY4-82" fmla="*/ 962875 h 962875"/>
              <a:gd name="connsiteX5-83" fmla="*/ 1199832 w 1834247"/>
              <a:gd name="connsiteY5-84" fmla="*/ 705732 h 962875"/>
              <a:gd name="connsiteX6-85" fmla="*/ 0 w 1834247"/>
              <a:gd name="connsiteY6-86" fmla="*/ 705732 h 962875"/>
              <a:gd name="connsiteX7-87" fmla="*/ 317208 w 1834247"/>
              <a:gd name="connsiteY7-88" fmla="*/ 470488 h 962875"/>
              <a:gd name="connsiteX8-89" fmla="*/ 0 w 1834247"/>
              <a:gd name="connsiteY8-90" fmla="*/ 235244 h 962875"/>
              <a:gd name="connsiteX0-91" fmla="*/ 0 w 1834247"/>
              <a:gd name="connsiteY0-92" fmla="*/ 235244 h 962875"/>
              <a:gd name="connsiteX1-93" fmla="*/ 1219176 w 1834247"/>
              <a:gd name="connsiteY1-94" fmla="*/ 229407 h 962875"/>
              <a:gd name="connsiteX2-95" fmla="*/ 1199832 w 1834247"/>
              <a:gd name="connsiteY2-96" fmla="*/ 0 h 962875"/>
              <a:gd name="connsiteX3-97" fmla="*/ 1834247 w 1834247"/>
              <a:gd name="connsiteY3-98" fmla="*/ 470488 h 962875"/>
              <a:gd name="connsiteX4-99" fmla="*/ 1220513 w 1834247"/>
              <a:gd name="connsiteY4-100" fmla="*/ 962875 h 962875"/>
              <a:gd name="connsiteX5-101" fmla="*/ 1199832 w 1834247"/>
              <a:gd name="connsiteY5-102" fmla="*/ 705732 h 962875"/>
              <a:gd name="connsiteX6-103" fmla="*/ 0 w 1834247"/>
              <a:gd name="connsiteY6-104" fmla="*/ 705732 h 962875"/>
              <a:gd name="connsiteX7-105" fmla="*/ 317208 w 1834247"/>
              <a:gd name="connsiteY7-106" fmla="*/ 470488 h 962875"/>
              <a:gd name="connsiteX8-107" fmla="*/ 0 w 1834247"/>
              <a:gd name="connsiteY8-108" fmla="*/ 235244 h 962875"/>
              <a:gd name="connsiteX0-109" fmla="*/ 0 w 1872865"/>
              <a:gd name="connsiteY0-110" fmla="*/ 95641 h 962875"/>
              <a:gd name="connsiteX1-111" fmla="*/ 1257794 w 1872865"/>
              <a:gd name="connsiteY1-112" fmla="*/ 229407 h 962875"/>
              <a:gd name="connsiteX2-113" fmla="*/ 1238450 w 1872865"/>
              <a:gd name="connsiteY2-114" fmla="*/ 0 h 962875"/>
              <a:gd name="connsiteX3-115" fmla="*/ 1872865 w 1872865"/>
              <a:gd name="connsiteY3-116" fmla="*/ 470488 h 962875"/>
              <a:gd name="connsiteX4-117" fmla="*/ 1259131 w 1872865"/>
              <a:gd name="connsiteY4-118" fmla="*/ 962875 h 962875"/>
              <a:gd name="connsiteX5-119" fmla="*/ 1238450 w 1872865"/>
              <a:gd name="connsiteY5-120" fmla="*/ 705732 h 962875"/>
              <a:gd name="connsiteX6-121" fmla="*/ 38618 w 1872865"/>
              <a:gd name="connsiteY6-122" fmla="*/ 705732 h 962875"/>
              <a:gd name="connsiteX7-123" fmla="*/ 355826 w 1872865"/>
              <a:gd name="connsiteY7-124" fmla="*/ 470488 h 962875"/>
              <a:gd name="connsiteX8-125" fmla="*/ 0 w 1872865"/>
              <a:gd name="connsiteY8-126" fmla="*/ 95641 h 962875"/>
              <a:gd name="connsiteX0-127" fmla="*/ 0 w 1872865"/>
              <a:gd name="connsiteY0-128" fmla="*/ 95641 h 962875"/>
              <a:gd name="connsiteX1-129" fmla="*/ 1257794 w 1872865"/>
              <a:gd name="connsiteY1-130" fmla="*/ 229407 h 962875"/>
              <a:gd name="connsiteX2-131" fmla="*/ 1238450 w 1872865"/>
              <a:gd name="connsiteY2-132" fmla="*/ 0 h 962875"/>
              <a:gd name="connsiteX3-133" fmla="*/ 1872865 w 1872865"/>
              <a:gd name="connsiteY3-134" fmla="*/ 470488 h 962875"/>
              <a:gd name="connsiteX4-135" fmla="*/ 1259131 w 1872865"/>
              <a:gd name="connsiteY4-136" fmla="*/ 962875 h 962875"/>
              <a:gd name="connsiteX5-137" fmla="*/ 1238450 w 1872865"/>
              <a:gd name="connsiteY5-138" fmla="*/ 705732 h 962875"/>
              <a:gd name="connsiteX6-139" fmla="*/ 38618 w 1872865"/>
              <a:gd name="connsiteY6-140" fmla="*/ 705732 h 962875"/>
              <a:gd name="connsiteX7-141" fmla="*/ 355826 w 1872865"/>
              <a:gd name="connsiteY7-142" fmla="*/ 470488 h 962875"/>
              <a:gd name="connsiteX8-143" fmla="*/ 0 w 1872865"/>
              <a:gd name="connsiteY8-144" fmla="*/ 95641 h 962875"/>
              <a:gd name="connsiteX0-145" fmla="*/ 0 w 1872865"/>
              <a:gd name="connsiteY0-146" fmla="*/ 95641 h 962875"/>
              <a:gd name="connsiteX1-147" fmla="*/ 1257794 w 1872865"/>
              <a:gd name="connsiteY1-148" fmla="*/ 229407 h 962875"/>
              <a:gd name="connsiteX2-149" fmla="*/ 1238450 w 1872865"/>
              <a:gd name="connsiteY2-150" fmla="*/ 0 h 962875"/>
              <a:gd name="connsiteX3-151" fmla="*/ 1872865 w 1872865"/>
              <a:gd name="connsiteY3-152" fmla="*/ 470488 h 962875"/>
              <a:gd name="connsiteX4-153" fmla="*/ 1259131 w 1872865"/>
              <a:gd name="connsiteY4-154" fmla="*/ 962875 h 962875"/>
              <a:gd name="connsiteX5-155" fmla="*/ 1238450 w 1872865"/>
              <a:gd name="connsiteY5-156" fmla="*/ 705732 h 962875"/>
              <a:gd name="connsiteX6-157" fmla="*/ 38618 w 1872865"/>
              <a:gd name="connsiteY6-158" fmla="*/ 705732 h 962875"/>
              <a:gd name="connsiteX7-159" fmla="*/ 355826 w 1872865"/>
              <a:gd name="connsiteY7-160" fmla="*/ 470488 h 962875"/>
              <a:gd name="connsiteX8-161" fmla="*/ 0 w 1872865"/>
              <a:gd name="connsiteY8-162" fmla="*/ 95641 h 962875"/>
              <a:gd name="connsiteX0-163" fmla="*/ 0 w 1872865"/>
              <a:gd name="connsiteY0-164" fmla="*/ 95641 h 962875"/>
              <a:gd name="connsiteX1-165" fmla="*/ 1257794 w 1872865"/>
              <a:gd name="connsiteY1-166" fmla="*/ 229407 h 962875"/>
              <a:gd name="connsiteX2-167" fmla="*/ 1238450 w 1872865"/>
              <a:gd name="connsiteY2-168" fmla="*/ 0 h 962875"/>
              <a:gd name="connsiteX3-169" fmla="*/ 1872865 w 1872865"/>
              <a:gd name="connsiteY3-170" fmla="*/ 470488 h 962875"/>
              <a:gd name="connsiteX4-171" fmla="*/ 1259131 w 1872865"/>
              <a:gd name="connsiteY4-172" fmla="*/ 962875 h 962875"/>
              <a:gd name="connsiteX5-173" fmla="*/ 1238450 w 1872865"/>
              <a:gd name="connsiteY5-174" fmla="*/ 705732 h 962875"/>
              <a:gd name="connsiteX6-175" fmla="*/ 38618 w 1872865"/>
              <a:gd name="connsiteY6-176" fmla="*/ 705732 h 962875"/>
              <a:gd name="connsiteX7-177" fmla="*/ 251511 w 1872865"/>
              <a:gd name="connsiteY7-178" fmla="*/ 392927 h 962875"/>
              <a:gd name="connsiteX8-179" fmla="*/ 0 w 1872865"/>
              <a:gd name="connsiteY8-180" fmla="*/ 95641 h 962875"/>
              <a:gd name="connsiteX0-181" fmla="*/ 128044 w 2000909"/>
              <a:gd name="connsiteY0-182" fmla="*/ 95641 h 962875"/>
              <a:gd name="connsiteX1-183" fmla="*/ 1385838 w 2000909"/>
              <a:gd name="connsiteY1-184" fmla="*/ 229407 h 962875"/>
              <a:gd name="connsiteX2-185" fmla="*/ 1366494 w 2000909"/>
              <a:gd name="connsiteY2-186" fmla="*/ 0 h 962875"/>
              <a:gd name="connsiteX3-187" fmla="*/ 2000909 w 2000909"/>
              <a:gd name="connsiteY3-188" fmla="*/ 470488 h 962875"/>
              <a:gd name="connsiteX4-189" fmla="*/ 1387175 w 2000909"/>
              <a:gd name="connsiteY4-190" fmla="*/ 962875 h 962875"/>
              <a:gd name="connsiteX5-191" fmla="*/ 1366494 w 2000909"/>
              <a:gd name="connsiteY5-192" fmla="*/ 705732 h 962875"/>
              <a:gd name="connsiteX6-193" fmla="*/ 0 w 2000909"/>
              <a:gd name="connsiteY6-194" fmla="*/ 573117 h 962875"/>
              <a:gd name="connsiteX7-195" fmla="*/ 379555 w 2000909"/>
              <a:gd name="connsiteY7-196" fmla="*/ 392927 h 962875"/>
              <a:gd name="connsiteX8-197" fmla="*/ 128044 w 2000909"/>
              <a:gd name="connsiteY8-198" fmla="*/ 95641 h 962875"/>
              <a:gd name="connsiteX0-199" fmla="*/ 128044 w 2000909"/>
              <a:gd name="connsiteY0-200" fmla="*/ 95641 h 962875"/>
              <a:gd name="connsiteX1-201" fmla="*/ 1385838 w 2000909"/>
              <a:gd name="connsiteY1-202" fmla="*/ 229407 h 962875"/>
              <a:gd name="connsiteX2-203" fmla="*/ 1366494 w 2000909"/>
              <a:gd name="connsiteY2-204" fmla="*/ 0 h 962875"/>
              <a:gd name="connsiteX3-205" fmla="*/ 2000909 w 2000909"/>
              <a:gd name="connsiteY3-206" fmla="*/ 470488 h 962875"/>
              <a:gd name="connsiteX4-207" fmla="*/ 1387175 w 2000909"/>
              <a:gd name="connsiteY4-208" fmla="*/ 962875 h 962875"/>
              <a:gd name="connsiteX5-209" fmla="*/ 1366494 w 2000909"/>
              <a:gd name="connsiteY5-210" fmla="*/ 705732 h 962875"/>
              <a:gd name="connsiteX6-211" fmla="*/ 0 w 2000909"/>
              <a:gd name="connsiteY6-212" fmla="*/ 573117 h 962875"/>
              <a:gd name="connsiteX7-213" fmla="*/ 379555 w 2000909"/>
              <a:gd name="connsiteY7-214" fmla="*/ 392927 h 962875"/>
              <a:gd name="connsiteX8-215" fmla="*/ 128044 w 2000909"/>
              <a:gd name="connsiteY8-216" fmla="*/ 95641 h 962875"/>
              <a:gd name="connsiteX0-217" fmla="*/ 128044 w 2000909"/>
              <a:gd name="connsiteY0-218" fmla="*/ 95641 h 962875"/>
              <a:gd name="connsiteX1-219" fmla="*/ 1385838 w 2000909"/>
              <a:gd name="connsiteY1-220" fmla="*/ 229407 h 962875"/>
              <a:gd name="connsiteX2-221" fmla="*/ 1366494 w 2000909"/>
              <a:gd name="connsiteY2-222" fmla="*/ 0 h 962875"/>
              <a:gd name="connsiteX3-223" fmla="*/ 2000909 w 2000909"/>
              <a:gd name="connsiteY3-224" fmla="*/ 470488 h 962875"/>
              <a:gd name="connsiteX4-225" fmla="*/ 1387175 w 2000909"/>
              <a:gd name="connsiteY4-226" fmla="*/ 962875 h 962875"/>
              <a:gd name="connsiteX5-227" fmla="*/ 1366494 w 2000909"/>
              <a:gd name="connsiteY5-228" fmla="*/ 705732 h 962875"/>
              <a:gd name="connsiteX6-229" fmla="*/ 0 w 2000909"/>
              <a:gd name="connsiteY6-230" fmla="*/ 573117 h 962875"/>
              <a:gd name="connsiteX7-231" fmla="*/ 379555 w 2000909"/>
              <a:gd name="connsiteY7-232" fmla="*/ 392927 h 962875"/>
              <a:gd name="connsiteX8-233" fmla="*/ 128044 w 2000909"/>
              <a:gd name="connsiteY8-234" fmla="*/ 95641 h 962875"/>
              <a:gd name="connsiteX0-235" fmla="*/ 128044 w 2000909"/>
              <a:gd name="connsiteY0-236" fmla="*/ 95641 h 964212"/>
              <a:gd name="connsiteX1-237" fmla="*/ 1385838 w 2000909"/>
              <a:gd name="connsiteY1-238" fmla="*/ 229407 h 964212"/>
              <a:gd name="connsiteX2-239" fmla="*/ 1366494 w 2000909"/>
              <a:gd name="connsiteY2-240" fmla="*/ 0 h 964212"/>
              <a:gd name="connsiteX3-241" fmla="*/ 2000909 w 2000909"/>
              <a:gd name="connsiteY3-242" fmla="*/ 470488 h 964212"/>
              <a:gd name="connsiteX4-243" fmla="*/ 1359438 w 2000909"/>
              <a:gd name="connsiteY4-244" fmla="*/ 964212 h 964212"/>
              <a:gd name="connsiteX5-245" fmla="*/ 1366494 w 2000909"/>
              <a:gd name="connsiteY5-246" fmla="*/ 705732 h 964212"/>
              <a:gd name="connsiteX6-247" fmla="*/ 0 w 2000909"/>
              <a:gd name="connsiteY6-248" fmla="*/ 573117 h 964212"/>
              <a:gd name="connsiteX7-249" fmla="*/ 379555 w 2000909"/>
              <a:gd name="connsiteY7-250" fmla="*/ 392927 h 964212"/>
              <a:gd name="connsiteX8-251" fmla="*/ 128044 w 2000909"/>
              <a:gd name="connsiteY8-252" fmla="*/ 95641 h 964212"/>
              <a:gd name="connsiteX0-253" fmla="*/ 128044 w 2000909"/>
              <a:gd name="connsiteY0-254" fmla="*/ 95641 h 964212"/>
              <a:gd name="connsiteX1-255" fmla="*/ 1385838 w 2000909"/>
              <a:gd name="connsiteY1-256" fmla="*/ 229407 h 964212"/>
              <a:gd name="connsiteX2-257" fmla="*/ 1366494 w 2000909"/>
              <a:gd name="connsiteY2-258" fmla="*/ 0 h 964212"/>
              <a:gd name="connsiteX3-259" fmla="*/ 2000909 w 2000909"/>
              <a:gd name="connsiteY3-260" fmla="*/ 470488 h 964212"/>
              <a:gd name="connsiteX4-261" fmla="*/ 1359438 w 2000909"/>
              <a:gd name="connsiteY4-262" fmla="*/ 964212 h 964212"/>
              <a:gd name="connsiteX5-263" fmla="*/ 1291182 w 2000909"/>
              <a:gd name="connsiteY5-264" fmla="*/ 805850 h 964212"/>
              <a:gd name="connsiteX6-265" fmla="*/ 0 w 2000909"/>
              <a:gd name="connsiteY6-266" fmla="*/ 573117 h 964212"/>
              <a:gd name="connsiteX7-267" fmla="*/ 379555 w 2000909"/>
              <a:gd name="connsiteY7-268" fmla="*/ 392927 h 964212"/>
              <a:gd name="connsiteX8-269" fmla="*/ 128044 w 2000909"/>
              <a:gd name="connsiteY8-270" fmla="*/ 95641 h 964212"/>
              <a:gd name="connsiteX0-271" fmla="*/ 128044 w 2000909"/>
              <a:gd name="connsiteY0-272" fmla="*/ 95641 h 964212"/>
              <a:gd name="connsiteX1-273" fmla="*/ 1385838 w 2000909"/>
              <a:gd name="connsiteY1-274" fmla="*/ 229407 h 964212"/>
              <a:gd name="connsiteX2-275" fmla="*/ 1366494 w 2000909"/>
              <a:gd name="connsiteY2-276" fmla="*/ 0 h 964212"/>
              <a:gd name="connsiteX3-277" fmla="*/ 2000909 w 2000909"/>
              <a:gd name="connsiteY3-278" fmla="*/ 470488 h 964212"/>
              <a:gd name="connsiteX4-279" fmla="*/ 1359438 w 2000909"/>
              <a:gd name="connsiteY4-280" fmla="*/ 964212 h 964212"/>
              <a:gd name="connsiteX5-281" fmla="*/ 1389424 w 2000909"/>
              <a:gd name="connsiteY5-282" fmla="*/ 723434 h 964212"/>
              <a:gd name="connsiteX6-283" fmla="*/ 0 w 2000909"/>
              <a:gd name="connsiteY6-284" fmla="*/ 573117 h 964212"/>
              <a:gd name="connsiteX7-285" fmla="*/ 379555 w 2000909"/>
              <a:gd name="connsiteY7-286" fmla="*/ 392927 h 964212"/>
              <a:gd name="connsiteX8-287" fmla="*/ 128044 w 2000909"/>
              <a:gd name="connsiteY8-288" fmla="*/ 95641 h 964212"/>
              <a:gd name="connsiteX0-289" fmla="*/ 128044 w 2000909"/>
              <a:gd name="connsiteY0-290" fmla="*/ 95641 h 964212"/>
              <a:gd name="connsiteX1-291" fmla="*/ 1385838 w 2000909"/>
              <a:gd name="connsiteY1-292" fmla="*/ 229407 h 964212"/>
              <a:gd name="connsiteX2-293" fmla="*/ 1366494 w 2000909"/>
              <a:gd name="connsiteY2-294" fmla="*/ 0 h 964212"/>
              <a:gd name="connsiteX3-295" fmla="*/ 2000909 w 2000909"/>
              <a:gd name="connsiteY3-296" fmla="*/ 470488 h 964212"/>
              <a:gd name="connsiteX4-297" fmla="*/ 1359438 w 2000909"/>
              <a:gd name="connsiteY4-298" fmla="*/ 964212 h 964212"/>
              <a:gd name="connsiteX5-299" fmla="*/ 1389424 w 2000909"/>
              <a:gd name="connsiteY5-300" fmla="*/ 723434 h 964212"/>
              <a:gd name="connsiteX6-301" fmla="*/ 0 w 2000909"/>
              <a:gd name="connsiteY6-302" fmla="*/ 573117 h 964212"/>
              <a:gd name="connsiteX7-303" fmla="*/ 379555 w 2000909"/>
              <a:gd name="connsiteY7-304" fmla="*/ 392927 h 964212"/>
              <a:gd name="connsiteX8-305" fmla="*/ 128044 w 2000909"/>
              <a:gd name="connsiteY8-306" fmla="*/ 95641 h 964212"/>
              <a:gd name="connsiteX0-307" fmla="*/ 128044 w 2007662"/>
              <a:gd name="connsiteY0-308" fmla="*/ 95641 h 964212"/>
              <a:gd name="connsiteX1-309" fmla="*/ 1385838 w 2007662"/>
              <a:gd name="connsiteY1-310" fmla="*/ 229407 h 964212"/>
              <a:gd name="connsiteX2-311" fmla="*/ 1366494 w 2007662"/>
              <a:gd name="connsiteY2-312" fmla="*/ 0 h 964212"/>
              <a:gd name="connsiteX3-313" fmla="*/ 2007662 w 2007662"/>
              <a:gd name="connsiteY3-314" fmla="*/ 457897 h 964212"/>
              <a:gd name="connsiteX4-315" fmla="*/ 1359438 w 2007662"/>
              <a:gd name="connsiteY4-316" fmla="*/ 964212 h 964212"/>
              <a:gd name="connsiteX5-317" fmla="*/ 1389424 w 2007662"/>
              <a:gd name="connsiteY5-318" fmla="*/ 723434 h 964212"/>
              <a:gd name="connsiteX6-319" fmla="*/ 0 w 2007662"/>
              <a:gd name="connsiteY6-320" fmla="*/ 573117 h 964212"/>
              <a:gd name="connsiteX7-321" fmla="*/ 379555 w 2007662"/>
              <a:gd name="connsiteY7-322" fmla="*/ 392927 h 964212"/>
              <a:gd name="connsiteX8-323" fmla="*/ 128044 w 2007662"/>
              <a:gd name="connsiteY8-324" fmla="*/ 95641 h 964212"/>
              <a:gd name="connsiteX0-325" fmla="*/ 128044 w 2007662"/>
              <a:gd name="connsiteY0-326" fmla="*/ 95641 h 964212"/>
              <a:gd name="connsiteX1-327" fmla="*/ 1385838 w 2007662"/>
              <a:gd name="connsiteY1-328" fmla="*/ 229407 h 964212"/>
              <a:gd name="connsiteX2-329" fmla="*/ 1366494 w 2007662"/>
              <a:gd name="connsiteY2-330" fmla="*/ 0 h 964212"/>
              <a:gd name="connsiteX3-331" fmla="*/ 2007662 w 2007662"/>
              <a:gd name="connsiteY3-332" fmla="*/ 457897 h 964212"/>
              <a:gd name="connsiteX4-333" fmla="*/ 1359438 w 2007662"/>
              <a:gd name="connsiteY4-334" fmla="*/ 964212 h 964212"/>
              <a:gd name="connsiteX5-335" fmla="*/ 1389424 w 2007662"/>
              <a:gd name="connsiteY5-336" fmla="*/ 723434 h 964212"/>
              <a:gd name="connsiteX6-337" fmla="*/ 0 w 2007662"/>
              <a:gd name="connsiteY6-338" fmla="*/ 573117 h 964212"/>
              <a:gd name="connsiteX7-339" fmla="*/ 379555 w 2007662"/>
              <a:gd name="connsiteY7-340" fmla="*/ 392927 h 964212"/>
              <a:gd name="connsiteX8-341" fmla="*/ 128044 w 2007662"/>
              <a:gd name="connsiteY8-342" fmla="*/ 95641 h 964212"/>
              <a:gd name="connsiteX0-343" fmla="*/ 128044 w 2007662"/>
              <a:gd name="connsiteY0-344" fmla="*/ 95641 h 964212"/>
              <a:gd name="connsiteX1-345" fmla="*/ 1385838 w 2007662"/>
              <a:gd name="connsiteY1-346" fmla="*/ 229407 h 964212"/>
              <a:gd name="connsiteX2-347" fmla="*/ 1366494 w 2007662"/>
              <a:gd name="connsiteY2-348" fmla="*/ 0 h 964212"/>
              <a:gd name="connsiteX3-349" fmla="*/ 2007662 w 2007662"/>
              <a:gd name="connsiteY3-350" fmla="*/ 457897 h 964212"/>
              <a:gd name="connsiteX4-351" fmla="*/ 1359438 w 2007662"/>
              <a:gd name="connsiteY4-352" fmla="*/ 964212 h 964212"/>
              <a:gd name="connsiteX5-353" fmla="*/ 1389424 w 2007662"/>
              <a:gd name="connsiteY5-354" fmla="*/ 723434 h 964212"/>
              <a:gd name="connsiteX6-355" fmla="*/ 0 w 2007662"/>
              <a:gd name="connsiteY6-356" fmla="*/ 573117 h 964212"/>
              <a:gd name="connsiteX7-357" fmla="*/ 370856 w 2007662"/>
              <a:gd name="connsiteY7-358" fmla="*/ 399070 h 964212"/>
              <a:gd name="connsiteX8-359" fmla="*/ 128044 w 2007662"/>
              <a:gd name="connsiteY8-360" fmla="*/ 95641 h 964212"/>
              <a:gd name="connsiteX0-361" fmla="*/ 128044 w 2007662"/>
              <a:gd name="connsiteY0-362" fmla="*/ 95641 h 964212"/>
              <a:gd name="connsiteX1-363" fmla="*/ 1386208 w 2007662"/>
              <a:gd name="connsiteY1-364" fmla="*/ 236133 h 964212"/>
              <a:gd name="connsiteX2-365" fmla="*/ 1366494 w 2007662"/>
              <a:gd name="connsiteY2-366" fmla="*/ 0 h 964212"/>
              <a:gd name="connsiteX3-367" fmla="*/ 2007662 w 2007662"/>
              <a:gd name="connsiteY3-368" fmla="*/ 457897 h 964212"/>
              <a:gd name="connsiteX4-369" fmla="*/ 1359438 w 2007662"/>
              <a:gd name="connsiteY4-370" fmla="*/ 964212 h 964212"/>
              <a:gd name="connsiteX5-371" fmla="*/ 1389424 w 2007662"/>
              <a:gd name="connsiteY5-372" fmla="*/ 723434 h 964212"/>
              <a:gd name="connsiteX6-373" fmla="*/ 0 w 2007662"/>
              <a:gd name="connsiteY6-374" fmla="*/ 573117 h 964212"/>
              <a:gd name="connsiteX7-375" fmla="*/ 370856 w 2007662"/>
              <a:gd name="connsiteY7-376" fmla="*/ 399070 h 964212"/>
              <a:gd name="connsiteX8-377" fmla="*/ 128044 w 2007662"/>
              <a:gd name="connsiteY8-378" fmla="*/ 95641 h 964212"/>
              <a:gd name="connsiteX0-379" fmla="*/ 128044 w 2007662"/>
              <a:gd name="connsiteY0-380" fmla="*/ 95641 h 964212"/>
              <a:gd name="connsiteX1-381" fmla="*/ 1390497 w 2007662"/>
              <a:gd name="connsiteY1-382" fmla="*/ 252760 h 964212"/>
              <a:gd name="connsiteX2-383" fmla="*/ 1366494 w 2007662"/>
              <a:gd name="connsiteY2-384" fmla="*/ 0 h 964212"/>
              <a:gd name="connsiteX3-385" fmla="*/ 2007662 w 2007662"/>
              <a:gd name="connsiteY3-386" fmla="*/ 457897 h 964212"/>
              <a:gd name="connsiteX4-387" fmla="*/ 1359438 w 2007662"/>
              <a:gd name="connsiteY4-388" fmla="*/ 964212 h 964212"/>
              <a:gd name="connsiteX5-389" fmla="*/ 1389424 w 2007662"/>
              <a:gd name="connsiteY5-390" fmla="*/ 723434 h 964212"/>
              <a:gd name="connsiteX6-391" fmla="*/ 0 w 2007662"/>
              <a:gd name="connsiteY6-392" fmla="*/ 573117 h 964212"/>
              <a:gd name="connsiteX7-393" fmla="*/ 370856 w 2007662"/>
              <a:gd name="connsiteY7-394" fmla="*/ 399070 h 964212"/>
              <a:gd name="connsiteX8-395" fmla="*/ 128044 w 2007662"/>
              <a:gd name="connsiteY8-396" fmla="*/ 95641 h 964212"/>
              <a:gd name="connsiteX0-397" fmla="*/ 111416 w 2007662"/>
              <a:gd name="connsiteY0-398" fmla="*/ 99931 h 964212"/>
              <a:gd name="connsiteX1-399" fmla="*/ 1390497 w 2007662"/>
              <a:gd name="connsiteY1-400" fmla="*/ 252760 h 964212"/>
              <a:gd name="connsiteX2-401" fmla="*/ 1366494 w 2007662"/>
              <a:gd name="connsiteY2-402" fmla="*/ 0 h 964212"/>
              <a:gd name="connsiteX3-403" fmla="*/ 2007662 w 2007662"/>
              <a:gd name="connsiteY3-404" fmla="*/ 457897 h 964212"/>
              <a:gd name="connsiteX4-405" fmla="*/ 1359438 w 2007662"/>
              <a:gd name="connsiteY4-406" fmla="*/ 964212 h 964212"/>
              <a:gd name="connsiteX5-407" fmla="*/ 1389424 w 2007662"/>
              <a:gd name="connsiteY5-408" fmla="*/ 723434 h 964212"/>
              <a:gd name="connsiteX6-409" fmla="*/ 0 w 2007662"/>
              <a:gd name="connsiteY6-410" fmla="*/ 573117 h 964212"/>
              <a:gd name="connsiteX7-411" fmla="*/ 370856 w 2007662"/>
              <a:gd name="connsiteY7-412" fmla="*/ 399070 h 964212"/>
              <a:gd name="connsiteX8-413" fmla="*/ 111416 w 2007662"/>
              <a:gd name="connsiteY8-414" fmla="*/ 99931 h 964212"/>
              <a:gd name="connsiteX0-415" fmla="*/ 111416 w 2007662"/>
              <a:gd name="connsiteY0-416" fmla="*/ 99931 h 964212"/>
              <a:gd name="connsiteX1-417" fmla="*/ 1390497 w 2007662"/>
              <a:gd name="connsiteY1-418" fmla="*/ 252760 h 964212"/>
              <a:gd name="connsiteX2-419" fmla="*/ 1366494 w 2007662"/>
              <a:gd name="connsiteY2-420" fmla="*/ 0 h 964212"/>
              <a:gd name="connsiteX3-421" fmla="*/ 2007662 w 2007662"/>
              <a:gd name="connsiteY3-422" fmla="*/ 457897 h 964212"/>
              <a:gd name="connsiteX4-423" fmla="*/ 1359438 w 2007662"/>
              <a:gd name="connsiteY4-424" fmla="*/ 964212 h 964212"/>
              <a:gd name="connsiteX5-425" fmla="*/ 1389424 w 2007662"/>
              <a:gd name="connsiteY5-426" fmla="*/ 723434 h 964212"/>
              <a:gd name="connsiteX6-427" fmla="*/ 0 w 2007662"/>
              <a:gd name="connsiteY6-428" fmla="*/ 573117 h 964212"/>
              <a:gd name="connsiteX7-429" fmla="*/ 388966 w 2007662"/>
              <a:gd name="connsiteY7-430" fmla="*/ 421681 h 964212"/>
              <a:gd name="connsiteX8-431" fmla="*/ 111416 w 2007662"/>
              <a:gd name="connsiteY8-432" fmla="*/ 99931 h 964212"/>
              <a:gd name="connsiteX0-433" fmla="*/ 111416 w 2007662"/>
              <a:gd name="connsiteY0-434" fmla="*/ 99931 h 964212"/>
              <a:gd name="connsiteX1-435" fmla="*/ 1390497 w 2007662"/>
              <a:gd name="connsiteY1-436" fmla="*/ 252760 h 964212"/>
              <a:gd name="connsiteX2-437" fmla="*/ 1366494 w 2007662"/>
              <a:gd name="connsiteY2-438" fmla="*/ 0 h 964212"/>
              <a:gd name="connsiteX3-439" fmla="*/ 2007662 w 2007662"/>
              <a:gd name="connsiteY3-440" fmla="*/ 457897 h 964212"/>
              <a:gd name="connsiteX4-441" fmla="*/ 1359438 w 2007662"/>
              <a:gd name="connsiteY4-442" fmla="*/ 964212 h 964212"/>
              <a:gd name="connsiteX5-443" fmla="*/ 1389424 w 2007662"/>
              <a:gd name="connsiteY5-444" fmla="*/ 723434 h 964212"/>
              <a:gd name="connsiteX6-445" fmla="*/ 0 w 2007662"/>
              <a:gd name="connsiteY6-446" fmla="*/ 573117 h 964212"/>
              <a:gd name="connsiteX7-447" fmla="*/ 388966 w 2007662"/>
              <a:gd name="connsiteY7-448" fmla="*/ 421681 h 964212"/>
              <a:gd name="connsiteX8-449" fmla="*/ 111416 w 2007662"/>
              <a:gd name="connsiteY8-450" fmla="*/ 99931 h 964212"/>
              <a:gd name="connsiteX0-451" fmla="*/ 0 w 1896246"/>
              <a:gd name="connsiteY0-452" fmla="*/ 99931 h 964212"/>
              <a:gd name="connsiteX1-453" fmla="*/ 1279081 w 1896246"/>
              <a:gd name="connsiteY1-454" fmla="*/ 252760 h 964212"/>
              <a:gd name="connsiteX2-455" fmla="*/ 1255078 w 1896246"/>
              <a:gd name="connsiteY2-456" fmla="*/ 0 h 964212"/>
              <a:gd name="connsiteX3-457" fmla="*/ 1896246 w 1896246"/>
              <a:gd name="connsiteY3-458" fmla="*/ 457897 h 964212"/>
              <a:gd name="connsiteX4-459" fmla="*/ 1248022 w 1896246"/>
              <a:gd name="connsiteY4-460" fmla="*/ 964212 h 964212"/>
              <a:gd name="connsiteX5-461" fmla="*/ 1278008 w 1896246"/>
              <a:gd name="connsiteY5-462" fmla="*/ 723434 h 964212"/>
              <a:gd name="connsiteX6-463" fmla="*/ 165367 w 1896246"/>
              <a:gd name="connsiteY6-464" fmla="*/ 699516 h 964212"/>
              <a:gd name="connsiteX7-465" fmla="*/ 277550 w 1896246"/>
              <a:gd name="connsiteY7-466" fmla="*/ 421681 h 964212"/>
              <a:gd name="connsiteX8-467" fmla="*/ 0 w 1896246"/>
              <a:gd name="connsiteY8-468" fmla="*/ 99931 h 964212"/>
              <a:gd name="connsiteX0-469" fmla="*/ 83404 w 1979650"/>
              <a:gd name="connsiteY0-470" fmla="*/ 99931 h 964212"/>
              <a:gd name="connsiteX1-471" fmla="*/ 1362485 w 1979650"/>
              <a:gd name="connsiteY1-472" fmla="*/ 252760 h 964212"/>
              <a:gd name="connsiteX2-473" fmla="*/ 1338482 w 1979650"/>
              <a:gd name="connsiteY2-474" fmla="*/ 0 h 964212"/>
              <a:gd name="connsiteX3-475" fmla="*/ 1979650 w 1979650"/>
              <a:gd name="connsiteY3-476" fmla="*/ 457897 h 964212"/>
              <a:gd name="connsiteX4-477" fmla="*/ 1331426 w 1979650"/>
              <a:gd name="connsiteY4-478" fmla="*/ 964212 h 964212"/>
              <a:gd name="connsiteX5-479" fmla="*/ 1361412 w 1979650"/>
              <a:gd name="connsiteY5-480" fmla="*/ 723434 h 964212"/>
              <a:gd name="connsiteX6-481" fmla="*/ 0 w 1979650"/>
              <a:gd name="connsiteY6-482" fmla="*/ 591808 h 964212"/>
              <a:gd name="connsiteX7-483" fmla="*/ 360954 w 1979650"/>
              <a:gd name="connsiteY7-484" fmla="*/ 421681 h 964212"/>
              <a:gd name="connsiteX8-485" fmla="*/ 83404 w 1979650"/>
              <a:gd name="connsiteY8-486" fmla="*/ 99931 h 964212"/>
              <a:gd name="connsiteX0-487" fmla="*/ 83404 w 1979650"/>
              <a:gd name="connsiteY0-488" fmla="*/ 99931 h 964212"/>
              <a:gd name="connsiteX1-489" fmla="*/ 1362485 w 1979650"/>
              <a:gd name="connsiteY1-490" fmla="*/ 252760 h 964212"/>
              <a:gd name="connsiteX2-491" fmla="*/ 1338482 w 1979650"/>
              <a:gd name="connsiteY2-492" fmla="*/ 0 h 964212"/>
              <a:gd name="connsiteX3-493" fmla="*/ 1979650 w 1979650"/>
              <a:gd name="connsiteY3-494" fmla="*/ 457897 h 964212"/>
              <a:gd name="connsiteX4-495" fmla="*/ 1331426 w 1979650"/>
              <a:gd name="connsiteY4-496" fmla="*/ 964212 h 964212"/>
              <a:gd name="connsiteX5-497" fmla="*/ 1361412 w 1979650"/>
              <a:gd name="connsiteY5-498" fmla="*/ 723434 h 964212"/>
              <a:gd name="connsiteX6-499" fmla="*/ 0 w 1979650"/>
              <a:gd name="connsiteY6-500" fmla="*/ 591808 h 964212"/>
              <a:gd name="connsiteX7-501" fmla="*/ 360954 w 1979650"/>
              <a:gd name="connsiteY7-502" fmla="*/ 421681 h 964212"/>
              <a:gd name="connsiteX8-503" fmla="*/ 83404 w 1979650"/>
              <a:gd name="connsiteY8-504" fmla="*/ 99931 h 964212"/>
              <a:gd name="connsiteX0-505" fmla="*/ 83404 w 1980391"/>
              <a:gd name="connsiteY0-506" fmla="*/ 99931 h 964212"/>
              <a:gd name="connsiteX1-507" fmla="*/ 1362485 w 1980391"/>
              <a:gd name="connsiteY1-508" fmla="*/ 252760 h 964212"/>
              <a:gd name="connsiteX2-509" fmla="*/ 1338482 w 1980391"/>
              <a:gd name="connsiteY2-510" fmla="*/ 0 h 964212"/>
              <a:gd name="connsiteX3-511" fmla="*/ 1980391 w 1980391"/>
              <a:gd name="connsiteY3-512" fmla="*/ 471347 h 964212"/>
              <a:gd name="connsiteX4-513" fmla="*/ 1331426 w 1980391"/>
              <a:gd name="connsiteY4-514" fmla="*/ 964212 h 964212"/>
              <a:gd name="connsiteX5-515" fmla="*/ 1361412 w 1980391"/>
              <a:gd name="connsiteY5-516" fmla="*/ 723434 h 964212"/>
              <a:gd name="connsiteX6-517" fmla="*/ 0 w 1980391"/>
              <a:gd name="connsiteY6-518" fmla="*/ 591808 h 964212"/>
              <a:gd name="connsiteX7-519" fmla="*/ 360954 w 1980391"/>
              <a:gd name="connsiteY7-520" fmla="*/ 421681 h 964212"/>
              <a:gd name="connsiteX8-521" fmla="*/ 83404 w 1980391"/>
              <a:gd name="connsiteY8-522" fmla="*/ 99931 h 9642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980391" h="964212">
                <a:moveTo>
                  <a:pt x="83404" y="99931"/>
                </a:moveTo>
                <a:cubicBezTo>
                  <a:pt x="516292" y="189655"/>
                  <a:pt x="992670" y="267116"/>
                  <a:pt x="1362485" y="252760"/>
                </a:cubicBezTo>
                <a:lnTo>
                  <a:pt x="1338482" y="0"/>
                </a:lnTo>
                <a:cubicBezTo>
                  <a:pt x="1553846" y="169725"/>
                  <a:pt x="1768919" y="314518"/>
                  <a:pt x="1980391" y="471347"/>
                </a:cubicBezTo>
                <a:cubicBezTo>
                  <a:pt x="1761761" y="654960"/>
                  <a:pt x="1547501" y="795440"/>
                  <a:pt x="1331426" y="964212"/>
                </a:cubicBezTo>
                <a:lnTo>
                  <a:pt x="1361412" y="723434"/>
                </a:lnTo>
                <a:cubicBezTo>
                  <a:pt x="999890" y="745843"/>
                  <a:pt x="511393" y="679139"/>
                  <a:pt x="0" y="591808"/>
                </a:cubicBezTo>
                <a:lnTo>
                  <a:pt x="360954" y="421681"/>
                </a:lnTo>
                <a:lnTo>
                  <a:pt x="83404" y="9993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sp>
        <p:nvSpPr>
          <p:cNvPr id="45" name="燕尾形箭头 2"/>
          <p:cNvSpPr/>
          <p:nvPr/>
        </p:nvSpPr>
        <p:spPr>
          <a:xfrm rot="19297072">
            <a:off x="6165222" y="2745439"/>
            <a:ext cx="1955552" cy="964212"/>
          </a:xfrm>
          <a:custGeom>
            <a:avLst/>
            <a:gdLst>
              <a:gd name="connsiteX0" fmla="*/ 0 w 1834247"/>
              <a:gd name="connsiteY0" fmla="*/ 235244 h 940976"/>
              <a:gd name="connsiteX1" fmla="*/ 1199832 w 1834247"/>
              <a:gd name="connsiteY1" fmla="*/ 235244 h 940976"/>
              <a:gd name="connsiteX2" fmla="*/ 1199832 w 1834247"/>
              <a:gd name="connsiteY2" fmla="*/ 0 h 940976"/>
              <a:gd name="connsiteX3" fmla="*/ 1834247 w 1834247"/>
              <a:gd name="connsiteY3" fmla="*/ 470488 h 940976"/>
              <a:gd name="connsiteX4" fmla="*/ 1199832 w 1834247"/>
              <a:gd name="connsiteY4" fmla="*/ 940976 h 940976"/>
              <a:gd name="connsiteX5" fmla="*/ 1199832 w 1834247"/>
              <a:gd name="connsiteY5" fmla="*/ 705732 h 940976"/>
              <a:gd name="connsiteX6" fmla="*/ 0 w 1834247"/>
              <a:gd name="connsiteY6" fmla="*/ 705732 h 940976"/>
              <a:gd name="connsiteX7" fmla="*/ 317208 w 1834247"/>
              <a:gd name="connsiteY7" fmla="*/ 470488 h 940976"/>
              <a:gd name="connsiteX8" fmla="*/ 0 w 1834247"/>
              <a:gd name="connsiteY8" fmla="*/ 235244 h 940976"/>
              <a:gd name="connsiteX0-1" fmla="*/ 0 w 1834247"/>
              <a:gd name="connsiteY0-2" fmla="*/ 235244 h 962875"/>
              <a:gd name="connsiteX1-3" fmla="*/ 1199832 w 1834247"/>
              <a:gd name="connsiteY1-4" fmla="*/ 235244 h 962875"/>
              <a:gd name="connsiteX2-5" fmla="*/ 1199832 w 1834247"/>
              <a:gd name="connsiteY2-6" fmla="*/ 0 h 962875"/>
              <a:gd name="connsiteX3-7" fmla="*/ 1834247 w 1834247"/>
              <a:gd name="connsiteY3-8" fmla="*/ 470488 h 962875"/>
              <a:gd name="connsiteX4-9" fmla="*/ 1220513 w 1834247"/>
              <a:gd name="connsiteY4-10" fmla="*/ 962875 h 962875"/>
              <a:gd name="connsiteX5-11" fmla="*/ 1199832 w 1834247"/>
              <a:gd name="connsiteY5-12" fmla="*/ 705732 h 962875"/>
              <a:gd name="connsiteX6-13" fmla="*/ 0 w 1834247"/>
              <a:gd name="connsiteY6-14" fmla="*/ 705732 h 962875"/>
              <a:gd name="connsiteX7-15" fmla="*/ 317208 w 1834247"/>
              <a:gd name="connsiteY7-16" fmla="*/ 470488 h 962875"/>
              <a:gd name="connsiteX8-17" fmla="*/ 0 w 1834247"/>
              <a:gd name="connsiteY8-18" fmla="*/ 235244 h 962875"/>
              <a:gd name="connsiteX0-19" fmla="*/ 0 w 1834247"/>
              <a:gd name="connsiteY0-20" fmla="*/ 235244 h 962875"/>
              <a:gd name="connsiteX1-21" fmla="*/ 1199832 w 1834247"/>
              <a:gd name="connsiteY1-22" fmla="*/ 235244 h 962875"/>
              <a:gd name="connsiteX2-23" fmla="*/ 1199832 w 1834247"/>
              <a:gd name="connsiteY2-24" fmla="*/ 0 h 962875"/>
              <a:gd name="connsiteX3-25" fmla="*/ 1834247 w 1834247"/>
              <a:gd name="connsiteY3-26" fmla="*/ 470488 h 962875"/>
              <a:gd name="connsiteX4-27" fmla="*/ 1220513 w 1834247"/>
              <a:gd name="connsiteY4-28" fmla="*/ 962875 h 962875"/>
              <a:gd name="connsiteX5-29" fmla="*/ 1199832 w 1834247"/>
              <a:gd name="connsiteY5-30" fmla="*/ 705732 h 962875"/>
              <a:gd name="connsiteX6-31" fmla="*/ 0 w 1834247"/>
              <a:gd name="connsiteY6-32" fmla="*/ 705732 h 962875"/>
              <a:gd name="connsiteX7-33" fmla="*/ 317208 w 1834247"/>
              <a:gd name="connsiteY7-34" fmla="*/ 470488 h 962875"/>
              <a:gd name="connsiteX8-35" fmla="*/ 0 w 1834247"/>
              <a:gd name="connsiteY8-36" fmla="*/ 235244 h 962875"/>
              <a:gd name="connsiteX0-37" fmla="*/ 0 w 1834247"/>
              <a:gd name="connsiteY0-38" fmla="*/ 235244 h 962875"/>
              <a:gd name="connsiteX1-39" fmla="*/ 1199832 w 1834247"/>
              <a:gd name="connsiteY1-40" fmla="*/ 235244 h 962875"/>
              <a:gd name="connsiteX2-41" fmla="*/ 1199832 w 1834247"/>
              <a:gd name="connsiteY2-42" fmla="*/ 0 h 962875"/>
              <a:gd name="connsiteX3-43" fmla="*/ 1834247 w 1834247"/>
              <a:gd name="connsiteY3-44" fmla="*/ 470488 h 962875"/>
              <a:gd name="connsiteX4-45" fmla="*/ 1220513 w 1834247"/>
              <a:gd name="connsiteY4-46" fmla="*/ 962875 h 962875"/>
              <a:gd name="connsiteX5-47" fmla="*/ 1199832 w 1834247"/>
              <a:gd name="connsiteY5-48" fmla="*/ 705732 h 962875"/>
              <a:gd name="connsiteX6-49" fmla="*/ 0 w 1834247"/>
              <a:gd name="connsiteY6-50" fmla="*/ 705732 h 962875"/>
              <a:gd name="connsiteX7-51" fmla="*/ 317208 w 1834247"/>
              <a:gd name="connsiteY7-52" fmla="*/ 470488 h 962875"/>
              <a:gd name="connsiteX8-53" fmla="*/ 0 w 1834247"/>
              <a:gd name="connsiteY8-54" fmla="*/ 235244 h 962875"/>
              <a:gd name="connsiteX0-55" fmla="*/ 0 w 1834247"/>
              <a:gd name="connsiteY0-56" fmla="*/ 235244 h 962875"/>
              <a:gd name="connsiteX1-57" fmla="*/ 1199832 w 1834247"/>
              <a:gd name="connsiteY1-58" fmla="*/ 235244 h 962875"/>
              <a:gd name="connsiteX2-59" fmla="*/ 1199832 w 1834247"/>
              <a:gd name="connsiteY2-60" fmla="*/ 0 h 962875"/>
              <a:gd name="connsiteX3-61" fmla="*/ 1834247 w 1834247"/>
              <a:gd name="connsiteY3-62" fmla="*/ 470488 h 962875"/>
              <a:gd name="connsiteX4-63" fmla="*/ 1220513 w 1834247"/>
              <a:gd name="connsiteY4-64" fmla="*/ 962875 h 962875"/>
              <a:gd name="connsiteX5-65" fmla="*/ 1199832 w 1834247"/>
              <a:gd name="connsiteY5-66" fmla="*/ 705732 h 962875"/>
              <a:gd name="connsiteX6-67" fmla="*/ 0 w 1834247"/>
              <a:gd name="connsiteY6-68" fmla="*/ 705732 h 962875"/>
              <a:gd name="connsiteX7-69" fmla="*/ 317208 w 1834247"/>
              <a:gd name="connsiteY7-70" fmla="*/ 470488 h 962875"/>
              <a:gd name="connsiteX8-71" fmla="*/ 0 w 1834247"/>
              <a:gd name="connsiteY8-72" fmla="*/ 235244 h 962875"/>
              <a:gd name="connsiteX0-73" fmla="*/ 0 w 1834247"/>
              <a:gd name="connsiteY0-74" fmla="*/ 235244 h 962875"/>
              <a:gd name="connsiteX1-75" fmla="*/ 1199832 w 1834247"/>
              <a:gd name="connsiteY1-76" fmla="*/ 235244 h 962875"/>
              <a:gd name="connsiteX2-77" fmla="*/ 1199832 w 1834247"/>
              <a:gd name="connsiteY2-78" fmla="*/ 0 h 962875"/>
              <a:gd name="connsiteX3-79" fmla="*/ 1834247 w 1834247"/>
              <a:gd name="connsiteY3-80" fmla="*/ 470488 h 962875"/>
              <a:gd name="connsiteX4-81" fmla="*/ 1220513 w 1834247"/>
              <a:gd name="connsiteY4-82" fmla="*/ 962875 h 962875"/>
              <a:gd name="connsiteX5-83" fmla="*/ 1199832 w 1834247"/>
              <a:gd name="connsiteY5-84" fmla="*/ 705732 h 962875"/>
              <a:gd name="connsiteX6-85" fmla="*/ 0 w 1834247"/>
              <a:gd name="connsiteY6-86" fmla="*/ 705732 h 962875"/>
              <a:gd name="connsiteX7-87" fmla="*/ 317208 w 1834247"/>
              <a:gd name="connsiteY7-88" fmla="*/ 470488 h 962875"/>
              <a:gd name="connsiteX8-89" fmla="*/ 0 w 1834247"/>
              <a:gd name="connsiteY8-90" fmla="*/ 235244 h 962875"/>
              <a:gd name="connsiteX0-91" fmla="*/ 0 w 1834247"/>
              <a:gd name="connsiteY0-92" fmla="*/ 235244 h 962875"/>
              <a:gd name="connsiteX1-93" fmla="*/ 1219176 w 1834247"/>
              <a:gd name="connsiteY1-94" fmla="*/ 229407 h 962875"/>
              <a:gd name="connsiteX2-95" fmla="*/ 1199832 w 1834247"/>
              <a:gd name="connsiteY2-96" fmla="*/ 0 h 962875"/>
              <a:gd name="connsiteX3-97" fmla="*/ 1834247 w 1834247"/>
              <a:gd name="connsiteY3-98" fmla="*/ 470488 h 962875"/>
              <a:gd name="connsiteX4-99" fmla="*/ 1220513 w 1834247"/>
              <a:gd name="connsiteY4-100" fmla="*/ 962875 h 962875"/>
              <a:gd name="connsiteX5-101" fmla="*/ 1199832 w 1834247"/>
              <a:gd name="connsiteY5-102" fmla="*/ 705732 h 962875"/>
              <a:gd name="connsiteX6-103" fmla="*/ 0 w 1834247"/>
              <a:gd name="connsiteY6-104" fmla="*/ 705732 h 962875"/>
              <a:gd name="connsiteX7-105" fmla="*/ 317208 w 1834247"/>
              <a:gd name="connsiteY7-106" fmla="*/ 470488 h 962875"/>
              <a:gd name="connsiteX8-107" fmla="*/ 0 w 1834247"/>
              <a:gd name="connsiteY8-108" fmla="*/ 235244 h 962875"/>
              <a:gd name="connsiteX0-109" fmla="*/ 0 w 1872865"/>
              <a:gd name="connsiteY0-110" fmla="*/ 95641 h 962875"/>
              <a:gd name="connsiteX1-111" fmla="*/ 1257794 w 1872865"/>
              <a:gd name="connsiteY1-112" fmla="*/ 229407 h 962875"/>
              <a:gd name="connsiteX2-113" fmla="*/ 1238450 w 1872865"/>
              <a:gd name="connsiteY2-114" fmla="*/ 0 h 962875"/>
              <a:gd name="connsiteX3-115" fmla="*/ 1872865 w 1872865"/>
              <a:gd name="connsiteY3-116" fmla="*/ 470488 h 962875"/>
              <a:gd name="connsiteX4-117" fmla="*/ 1259131 w 1872865"/>
              <a:gd name="connsiteY4-118" fmla="*/ 962875 h 962875"/>
              <a:gd name="connsiteX5-119" fmla="*/ 1238450 w 1872865"/>
              <a:gd name="connsiteY5-120" fmla="*/ 705732 h 962875"/>
              <a:gd name="connsiteX6-121" fmla="*/ 38618 w 1872865"/>
              <a:gd name="connsiteY6-122" fmla="*/ 705732 h 962875"/>
              <a:gd name="connsiteX7-123" fmla="*/ 355826 w 1872865"/>
              <a:gd name="connsiteY7-124" fmla="*/ 470488 h 962875"/>
              <a:gd name="connsiteX8-125" fmla="*/ 0 w 1872865"/>
              <a:gd name="connsiteY8-126" fmla="*/ 95641 h 962875"/>
              <a:gd name="connsiteX0-127" fmla="*/ 0 w 1872865"/>
              <a:gd name="connsiteY0-128" fmla="*/ 95641 h 962875"/>
              <a:gd name="connsiteX1-129" fmla="*/ 1257794 w 1872865"/>
              <a:gd name="connsiteY1-130" fmla="*/ 229407 h 962875"/>
              <a:gd name="connsiteX2-131" fmla="*/ 1238450 w 1872865"/>
              <a:gd name="connsiteY2-132" fmla="*/ 0 h 962875"/>
              <a:gd name="connsiteX3-133" fmla="*/ 1872865 w 1872865"/>
              <a:gd name="connsiteY3-134" fmla="*/ 470488 h 962875"/>
              <a:gd name="connsiteX4-135" fmla="*/ 1259131 w 1872865"/>
              <a:gd name="connsiteY4-136" fmla="*/ 962875 h 962875"/>
              <a:gd name="connsiteX5-137" fmla="*/ 1238450 w 1872865"/>
              <a:gd name="connsiteY5-138" fmla="*/ 705732 h 962875"/>
              <a:gd name="connsiteX6-139" fmla="*/ 38618 w 1872865"/>
              <a:gd name="connsiteY6-140" fmla="*/ 705732 h 962875"/>
              <a:gd name="connsiteX7-141" fmla="*/ 355826 w 1872865"/>
              <a:gd name="connsiteY7-142" fmla="*/ 470488 h 962875"/>
              <a:gd name="connsiteX8-143" fmla="*/ 0 w 1872865"/>
              <a:gd name="connsiteY8-144" fmla="*/ 95641 h 962875"/>
              <a:gd name="connsiteX0-145" fmla="*/ 0 w 1872865"/>
              <a:gd name="connsiteY0-146" fmla="*/ 95641 h 962875"/>
              <a:gd name="connsiteX1-147" fmla="*/ 1257794 w 1872865"/>
              <a:gd name="connsiteY1-148" fmla="*/ 229407 h 962875"/>
              <a:gd name="connsiteX2-149" fmla="*/ 1238450 w 1872865"/>
              <a:gd name="connsiteY2-150" fmla="*/ 0 h 962875"/>
              <a:gd name="connsiteX3-151" fmla="*/ 1872865 w 1872865"/>
              <a:gd name="connsiteY3-152" fmla="*/ 470488 h 962875"/>
              <a:gd name="connsiteX4-153" fmla="*/ 1259131 w 1872865"/>
              <a:gd name="connsiteY4-154" fmla="*/ 962875 h 962875"/>
              <a:gd name="connsiteX5-155" fmla="*/ 1238450 w 1872865"/>
              <a:gd name="connsiteY5-156" fmla="*/ 705732 h 962875"/>
              <a:gd name="connsiteX6-157" fmla="*/ 38618 w 1872865"/>
              <a:gd name="connsiteY6-158" fmla="*/ 705732 h 962875"/>
              <a:gd name="connsiteX7-159" fmla="*/ 355826 w 1872865"/>
              <a:gd name="connsiteY7-160" fmla="*/ 470488 h 962875"/>
              <a:gd name="connsiteX8-161" fmla="*/ 0 w 1872865"/>
              <a:gd name="connsiteY8-162" fmla="*/ 95641 h 962875"/>
              <a:gd name="connsiteX0-163" fmla="*/ 0 w 1872865"/>
              <a:gd name="connsiteY0-164" fmla="*/ 95641 h 962875"/>
              <a:gd name="connsiteX1-165" fmla="*/ 1257794 w 1872865"/>
              <a:gd name="connsiteY1-166" fmla="*/ 229407 h 962875"/>
              <a:gd name="connsiteX2-167" fmla="*/ 1238450 w 1872865"/>
              <a:gd name="connsiteY2-168" fmla="*/ 0 h 962875"/>
              <a:gd name="connsiteX3-169" fmla="*/ 1872865 w 1872865"/>
              <a:gd name="connsiteY3-170" fmla="*/ 470488 h 962875"/>
              <a:gd name="connsiteX4-171" fmla="*/ 1259131 w 1872865"/>
              <a:gd name="connsiteY4-172" fmla="*/ 962875 h 962875"/>
              <a:gd name="connsiteX5-173" fmla="*/ 1238450 w 1872865"/>
              <a:gd name="connsiteY5-174" fmla="*/ 705732 h 962875"/>
              <a:gd name="connsiteX6-175" fmla="*/ 38618 w 1872865"/>
              <a:gd name="connsiteY6-176" fmla="*/ 705732 h 962875"/>
              <a:gd name="connsiteX7-177" fmla="*/ 251511 w 1872865"/>
              <a:gd name="connsiteY7-178" fmla="*/ 392927 h 962875"/>
              <a:gd name="connsiteX8-179" fmla="*/ 0 w 1872865"/>
              <a:gd name="connsiteY8-180" fmla="*/ 95641 h 962875"/>
              <a:gd name="connsiteX0-181" fmla="*/ 128044 w 2000909"/>
              <a:gd name="connsiteY0-182" fmla="*/ 95641 h 962875"/>
              <a:gd name="connsiteX1-183" fmla="*/ 1385838 w 2000909"/>
              <a:gd name="connsiteY1-184" fmla="*/ 229407 h 962875"/>
              <a:gd name="connsiteX2-185" fmla="*/ 1366494 w 2000909"/>
              <a:gd name="connsiteY2-186" fmla="*/ 0 h 962875"/>
              <a:gd name="connsiteX3-187" fmla="*/ 2000909 w 2000909"/>
              <a:gd name="connsiteY3-188" fmla="*/ 470488 h 962875"/>
              <a:gd name="connsiteX4-189" fmla="*/ 1387175 w 2000909"/>
              <a:gd name="connsiteY4-190" fmla="*/ 962875 h 962875"/>
              <a:gd name="connsiteX5-191" fmla="*/ 1366494 w 2000909"/>
              <a:gd name="connsiteY5-192" fmla="*/ 705732 h 962875"/>
              <a:gd name="connsiteX6-193" fmla="*/ 0 w 2000909"/>
              <a:gd name="connsiteY6-194" fmla="*/ 573117 h 962875"/>
              <a:gd name="connsiteX7-195" fmla="*/ 379555 w 2000909"/>
              <a:gd name="connsiteY7-196" fmla="*/ 392927 h 962875"/>
              <a:gd name="connsiteX8-197" fmla="*/ 128044 w 2000909"/>
              <a:gd name="connsiteY8-198" fmla="*/ 95641 h 962875"/>
              <a:gd name="connsiteX0-199" fmla="*/ 128044 w 2000909"/>
              <a:gd name="connsiteY0-200" fmla="*/ 95641 h 962875"/>
              <a:gd name="connsiteX1-201" fmla="*/ 1385838 w 2000909"/>
              <a:gd name="connsiteY1-202" fmla="*/ 229407 h 962875"/>
              <a:gd name="connsiteX2-203" fmla="*/ 1366494 w 2000909"/>
              <a:gd name="connsiteY2-204" fmla="*/ 0 h 962875"/>
              <a:gd name="connsiteX3-205" fmla="*/ 2000909 w 2000909"/>
              <a:gd name="connsiteY3-206" fmla="*/ 470488 h 962875"/>
              <a:gd name="connsiteX4-207" fmla="*/ 1387175 w 2000909"/>
              <a:gd name="connsiteY4-208" fmla="*/ 962875 h 962875"/>
              <a:gd name="connsiteX5-209" fmla="*/ 1366494 w 2000909"/>
              <a:gd name="connsiteY5-210" fmla="*/ 705732 h 962875"/>
              <a:gd name="connsiteX6-211" fmla="*/ 0 w 2000909"/>
              <a:gd name="connsiteY6-212" fmla="*/ 573117 h 962875"/>
              <a:gd name="connsiteX7-213" fmla="*/ 379555 w 2000909"/>
              <a:gd name="connsiteY7-214" fmla="*/ 392927 h 962875"/>
              <a:gd name="connsiteX8-215" fmla="*/ 128044 w 2000909"/>
              <a:gd name="connsiteY8-216" fmla="*/ 95641 h 962875"/>
              <a:gd name="connsiteX0-217" fmla="*/ 128044 w 2000909"/>
              <a:gd name="connsiteY0-218" fmla="*/ 95641 h 962875"/>
              <a:gd name="connsiteX1-219" fmla="*/ 1385838 w 2000909"/>
              <a:gd name="connsiteY1-220" fmla="*/ 229407 h 962875"/>
              <a:gd name="connsiteX2-221" fmla="*/ 1366494 w 2000909"/>
              <a:gd name="connsiteY2-222" fmla="*/ 0 h 962875"/>
              <a:gd name="connsiteX3-223" fmla="*/ 2000909 w 2000909"/>
              <a:gd name="connsiteY3-224" fmla="*/ 470488 h 962875"/>
              <a:gd name="connsiteX4-225" fmla="*/ 1387175 w 2000909"/>
              <a:gd name="connsiteY4-226" fmla="*/ 962875 h 962875"/>
              <a:gd name="connsiteX5-227" fmla="*/ 1366494 w 2000909"/>
              <a:gd name="connsiteY5-228" fmla="*/ 705732 h 962875"/>
              <a:gd name="connsiteX6-229" fmla="*/ 0 w 2000909"/>
              <a:gd name="connsiteY6-230" fmla="*/ 573117 h 962875"/>
              <a:gd name="connsiteX7-231" fmla="*/ 379555 w 2000909"/>
              <a:gd name="connsiteY7-232" fmla="*/ 392927 h 962875"/>
              <a:gd name="connsiteX8-233" fmla="*/ 128044 w 2000909"/>
              <a:gd name="connsiteY8-234" fmla="*/ 95641 h 962875"/>
              <a:gd name="connsiteX0-235" fmla="*/ 128044 w 2000909"/>
              <a:gd name="connsiteY0-236" fmla="*/ 95641 h 964212"/>
              <a:gd name="connsiteX1-237" fmla="*/ 1385838 w 2000909"/>
              <a:gd name="connsiteY1-238" fmla="*/ 229407 h 964212"/>
              <a:gd name="connsiteX2-239" fmla="*/ 1366494 w 2000909"/>
              <a:gd name="connsiteY2-240" fmla="*/ 0 h 964212"/>
              <a:gd name="connsiteX3-241" fmla="*/ 2000909 w 2000909"/>
              <a:gd name="connsiteY3-242" fmla="*/ 470488 h 964212"/>
              <a:gd name="connsiteX4-243" fmla="*/ 1359438 w 2000909"/>
              <a:gd name="connsiteY4-244" fmla="*/ 964212 h 964212"/>
              <a:gd name="connsiteX5-245" fmla="*/ 1366494 w 2000909"/>
              <a:gd name="connsiteY5-246" fmla="*/ 705732 h 964212"/>
              <a:gd name="connsiteX6-247" fmla="*/ 0 w 2000909"/>
              <a:gd name="connsiteY6-248" fmla="*/ 573117 h 964212"/>
              <a:gd name="connsiteX7-249" fmla="*/ 379555 w 2000909"/>
              <a:gd name="connsiteY7-250" fmla="*/ 392927 h 964212"/>
              <a:gd name="connsiteX8-251" fmla="*/ 128044 w 2000909"/>
              <a:gd name="connsiteY8-252" fmla="*/ 95641 h 964212"/>
              <a:gd name="connsiteX0-253" fmla="*/ 128044 w 2000909"/>
              <a:gd name="connsiteY0-254" fmla="*/ 95641 h 964212"/>
              <a:gd name="connsiteX1-255" fmla="*/ 1385838 w 2000909"/>
              <a:gd name="connsiteY1-256" fmla="*/ 229407 h 964212"/>
              <a:gd name="connsiteX2-257" fmla="*/ 1366494 w 2000909"/>
              <a:gd name="connsiteY2-258" fmla="*/ 0 h 964212"/>
              <a:gd name="connsiteX3-259" fmla="*/ 2000909 w 2000909"/>
              <a:gd name="connsiteY3-260" fmla="*/ 470488 h 964212"/>
              <a:gd name="connsiteX4-261" fmla="*/ 1359438 w 2000909"/>
              <a:gd name="connsiteY4-262" fmla="*/ 964212 h 964212"/>
              <a:gd name="connsiteX5-263" fmla="*/ 1291182 w 2000909"/>
              <a:gd name="connsiteY5-264" fmla="*/ 805850 h 964212"/>
              <a:gd name="connsiteX6-265" fmla="*/ 0 w 2000909"/>
              <a:gd name="connsiteY6-266" fmla="*/ 573117 h 964212"/>
              <a:gd name="connsiteX7-267" fmla="*/ 379555 w 2000909"/>
              <a:gd name="connsiteY7-268" fmla="*/ 392927 h 964212"/>
              <a:gd name="connsiteX8-269" fmla="*/ 128044 w 2000909"/>
              <a:gd name="connsiteY8-270" fmla="*/ 95641 h 964212"/>
              <a:gd name="connsiteX0-271" fmla="*/ 128044 w 2000909"/>
              <a:gd name="connsiteY0-272" fmla="*/ 95641 h 964212"/>
              <a:gd name="connsiteX1-273" fmla="*/ 1385838 w 2000909"/>
              <a:gd name="connsiteY1-274" fmla="*/ 229407 h 964212"/>
              <a:gd name="connsiteX2-275" fmla="*/ 1366494 w 2000909"/>
              <a:gd name="connsiteY2-276" fmla="*/ 0 h 964212"/>
              <a:gd name="connsiteX3-277" fmla="*/ 2000909 w 2000909"/>
              <a:gd name="connsiteY3-278" fmla="*/ 470488 h 964212"/>
              <a:gd name="connsiteX4-279" fmla="*/ 1359438 w 2000909"/>
              <a:gd name="connsiteY4-280" fmla="*/ 964212 h 964212"/>
              <a:gd name="connsiteX5-281" fmla="*/ 1389424 w 2000909"/>
              <a:gd name="connsiteY5-282" fmla="*/ 723434 h 964212"/>
              <a:gd name="connsiteX6-283" fmla="*/ 0 w 2000909"/>
              <a:gd name="connsiteY6-284" fmla="*/ 573117 h 964212"/>
              <a:gd name="connsiteX7-285" fmla="*/ 379555 w 2000909"/>
              <a:gd name="connsiteY7-286" fmla="*/ 392927 h 964212"/>
              <a:gd name="connsiteX8-287" fmla="*/ 128044 w 2000909"/>
              <a:gd name="connsiteY8-288" fmla="*/ 95641 h 964212"/>
              <a:gd name="connsiteX0-289" fmla="*/ 128044 w 2000909"/>
              <a:gd name="connsiteY0-290" fmla="*/ 95641 h 964212"/>
              <a:gd name="connsiteX1-291" fmla="*/ 1385838 w 2000909"/>
              <a:gd name="connsiteY1-292" fmla="*/ 229407 h 964212"/>
              <a:gd name="connsiteX2-293" fmla="*/ 1366494 w 2000909"/>
              <a:gd name="connsiteY2-294" fmla="*/ 0 h 964212"/>
              <a:gd name="connsiteX3-295" fmla="*/ 2000909 w 2000909"/>
              <a:gd name="connsiteY3-296" fmla="*/ 470488 h 964212"/>
              <a:gd name="connsiteX4-297" fmla="*/ 1359438 w 2000909"/>
              <a:gd name="connsiteY4-298" fmla="*/ 964212 h 964212"/>
              <a:gd name="connsiteX5-299" fmla="*/ 1389424 w 2000909"/>
              <a:gd name="connsiteY5-300" fmla="*/ 723434 h 964212"/>
              <a:gd name="connsiteX6-301" fmla="*/ 0 w 2000909"/>
              <a:gd name="connsiteY6-302" fmla="*/ 573117 h 964212"/>
              <a:gd name="connsiteX7-303" fmla="*/ 379555 w 2000909"/>
              <a:gd name="connsiteY7-304" fmla="*/ 392927 h 964212"/>
              <a:gd name="connsiteX8-305" fmla="*/ 128044 w 2000909"/>
              <a:gd name="connsiteY8-306" fmla="*/ 95641 h 964212"/>
              <a:gd name="connsiteX0-307" fmla="*/ 128044 w 2007662"/>
              <a:gd name="connsiteY0-308" fmla="*/ 95641 h 964212"/>
              <a:gd name="connsiteX1-309" fmla="*/ 1385838 w 2007662"/>
              <a:gd name="connsiteY1-310" fmla="*/ 229407 h 964212"/>
              <a:gd name="connsiteX2-311" fmla="*/ 1366494 w 2007662"/>
              <a:gd name="connsiteY2-312" fmla="*/ 0 h 964212"/>
              <a:gd name="connsiteX3-313" fmla="*/ 2007662 w 2007662"/>
              <a:gd name="connsiteY3-314" fmla="*/ 457897 h 964212"/>
              <a:gd name="connsiteX4-315" fmla="*/ 1359438 w 2007662"/>
              <a:gd name="connsiteY4-316" fmla="*/ 964212 h 964212"/>
              <a:gd name="connsiteX5-317" fmla="*/ 1389424 w 2007662"/>
              <a:gd name="connsiteY5-318" fmla="*/ 723434 h 964212"/>
              <a:gd name="connsiteX6-319" fmla="*/ 0 w 2007662"/>
              <a:gd name="connsiteY6-320" fmla="*/ 573117 h 964212"/>
              <a:gd name="connsiteX7-321" fmla="*/ 379555 w 2007662"/>
              <a:gd name="connsiteY7-322" fmla="*/ 392927 h 964212"/>
              <a:gd name="connsiteX8-323" fmla="*/ 128044 w 2007662"/>
              <a:gd name="connsiteY8-324" fmla="*/ 95641 h 964212"/>
              <a:gd name="connsiteX0-325" fmla="*/ 128044 w 2007662"/>
              <a:gd name="connsiteY0-326" fmla="*/ 95641 h 964212"/>
              <a:gd name="connsiteX1-327" fmla="*/ 1385838 w 2007662"/>
              <a:gd name="connsiteY1-328" fmla="*/ 229407 h 964212"/>
              <a:gd name="connsiteX2-329" fmla="*/ 1366494 w 2007662"/>
              <a:gd name="connsiteY2-330" fmla="*/ 0 h 964212"/>
              <a:gd name="connsiteX3-331" fmla="*/ 2007662 w 2007662"/>
              <a:gd name="connsiteY3-332" fmla="*/ 457897 h 964212"/>
              <a:gd name="connsiteX4-333" fmla="*/ 1359438 w 2007662"/>
              <a:gd name="connsiteY4-334" fmla="*/ 964212 h 964212"/>
              <a:gd name="connsiteX5-335" fmla="*/ 1389424 w 2007662"/>
              <a:gd name="connsiteY5-336" fmla="*/ 723434 h 964212"/>
              <a:gd name="connsiteX6-337" fmla="*/ 0 w 2007662"/>
              <a:gd name="connsiteY6-338" fmla="*/ 573117 h 964212"/>
              <a:gd name="connsiteX7-339" fmla="*/ 379555 w 2007662"/>
              <a:gd name="connsiteY7-340" fmla="*/ 392927 h 964212"/>
              <a:gd name="connsiteX8-341" fmla="*/ 128044 w 2007662"/>
              <a:gd name="connsiteY8-342" fmla="*/ 95641 h 964212"/>
              <a:gd name="connsiteX0-343" fmla="*/ 128044 w 2007662"/>
              <a:gd name="connsiteY0-344" fmla="*/ 95641 h 964212"/>
              <a:gd name="connsiteX1-345" fmla="*/ 1385838 w 2007662"/>
              <a:gd name="connsiteY1-346" fmla="*/ 229407 h 964212"/>
              <a:gd name="connsiteX2-347" fmla="*/ 1366494 w 2007662"/>
              <a:gd name="connsiteY2-348" fmla="*/ 0 h 964212"/>
              <a:gd name="connsiteX3-349" fmla="*/ 2007662 w 2007662"/>
              <a:gd name="connsiteY3-350" fmla="*/ 457897 h 964212"/>
              <a:gd name="connsiteX4-351" fmla="*/ 1359438 w 2007662"/>
              <a:gd name="connsiteY4-352" fmla="*/ 964212 h 964212"/>
              <a:gd name="connsiteX5-353" fmla="*/ 1389424 w 2007662"/>
              <a:gd name="connsiteY5-354" fmla="*/ 723434 h 964212"/>
              <a:gd name="connsiteX6-355" fmla="*/ 0 w 2007662"/>
              <a:gd name="connsiteY6-356" fmla="*/ 573117 h 964212"/>
              <a:gd name="connsiteX7-357" fmla="*/ 370856 w 2007662"/>
              <a:gd name="connsiteY7-358" fmla="*/ 399070 h 964212"/>
              <a:gd name="connsiteX8-359" fmla="*/ 128044 w 2007662"/>
              <a:gd name="connsiteY8-360" fmla="*/ 95641 h 964212"/>
              <a:gd name="connsiteX0-361" fmla="*/ 128044 w 2007662"/>
              <a:gd name="connsiteY0-362" fmla="*/ 95641 h 964212"/>
              <a:gd name="connsiteX1-363" fmla="*/ 1386208 w 2007662"/>
              <a:gd name="connsiteY1-364" fmla="*/ 236133 h 964212"/>
              <a:gd name="connsiteX2-365" fmla="*/ 1366494 w 2007662"/>
              <a:gd name="connsiteY2-366" fmla="*/ 0 h 964212"/>
              <a:gd name="connsiteX3-367" fmla="*/ 2007662 w 2007662"/>
              <a:gd name="connsiteY3-368" fmla="*/ 457897 h 964212"/>
              <a:gd name="connsiteX4-369" fmla="*/ 1359438 w 2007662"/>
              <a:gd name="connsiteY4-370" fmla="*/ 964212 h 964212"/>
              <a:gd name="connsiteX5-371" fmla="*/ 1389424 w 2007662"/>
              <a:gd name="connsiteY5-372" fmla="*/ 723434 h 964212"/>
              <a:gd name="connsiteX6-373" fmla="*/ 0 w 2007662"/>
              <a:gd name="connsiteY6-374" fmla="*/ 573117 h 964212"/>
              <a:gd name="connsiteX7-375" fmla="*/ 370856 w 2007662"/>
              <a:gd name="connsiteY7-376" fmla="*/ 399070 h 964212"/>
              <a:gd name="connsiteX8-377" fmla="*/ 128044 w 2007662"/>
              <a:gd name="connsiteY8-378" fmla="*/ 95641 h 964212"/>
              <a:gd name="connsiteX0-379" fmla="*/ 128044 w 2007662"/>
              <a:gd name="connsiteY0-380" fmla="*/ 95641 h 964212"/>
              <a:gd name="connsiteX1-381" fmla="*/ 1390497 w 2007662"/>
              <a:gd name="connsiteY1-382" fmla="*/ 252760 h 964212"/>
              <a:gd name="connsiteX2-383" fmla="*/ 1366494 w 2007662"/>
              <a:gd name="connsiteY2-384" fmla="*/ 0 h 964212"/>
              <a:gd name="connsiteX3-385" fmla="*/ 2007662 w 2007662"/>
              <a:gd name="connsiteY3-386" fmla="*/ 457897 h 964212"/>
              <a:gd name="connsiteX4-387" fmla="*/ 1359438 w 2007662"/>
              <a:gd name="connsiteY4-388" fmla="*/ 964212 h 964212"/>
              <a:gd name="connsiteX5-389" fmla="*/ 1389424 w 2007662"/>
              <a:gd name="connsiteY5-390" fmla="*/ 723434 h 964212"/>
              <a:gd name="connsiteX6-391" fmla="*/ 0 w 2007662"/>
              <a:gd name="connsiteY6-392" fmla="*/ 573117 h 964212"/>
              <a:gd name="connsiteX7-393" fmla="*/ 370856 w 2007662"/>
              <a:gd name="connsiteY7-394" fmla="*/ 399070 h 964212"/>
              <a:gd name="connsiteX8-395" fmla="*/ 128044 w 2007662"/>
              <a:gd name="connsiteY8-396" fmla="*/ 95641 h 964212"/>
              <a:gd name="connsiteX0-397" fmla="*/ 111416 w 2007662"/>
              <a:gd name="connsiteY0-398" fmla="*/ 99931 h 964212"/>
              <a:gd name="connsiteX1-399" fmla="*/ 1390497 w 2007662"/>
              <a:gd name="connsiteY1-400" fmla="*/ 252760 h 964212"/>
              <a:gd name="connsiteX2-401" fmla="*/ 1366494 w 2007662"/>
              <a:gd name="connsiteY2-402" fmla="*/ 0 h 964212"/>
              <a:gd name="connsiteX3-403" fmla="*/ 2007662 w 2007662"/>
              <a:gd name="connsiteY3-404" fmla="*/ 457897 h 964212"/>
              <a:gd name="connsiteX4-405" fmla="*/ 1359438 w 2007662"/>
              <a:gd name="connsiteY4-406" fmla="*/ 964212 h 964212"/>
              <a:gd name="connsiteX5-407" fmla="*/ 1389424 w 2007662"/>
              <a:gd name="connsiteY5-408" fmla="*/ 723434 h 964212"/>
              <a:gd name="connsiteX6-409" fmla="*/ 0 w 2007662"/>
              <a:gd name="connsiteY6-410" fmla="*/ 573117 h 964212"/>
              <a:gd name="connsiteX7-411" fmla="*/ 370856 w 2007662"/>
              <a:gd name="connsiteY7-412" fmla="*/ 399070 h 964212"/>
              <a:gd name="connsiteX8-413" fmla="*/ 111416 w 2007662"/>
              <a:gd name="connsiteY8-414" fmla="*/ 99931 h 964212"/>
              <a:gd name="connsiteX0-415" fmla="*/ 111416 w 2007662"/>
              <a:gd name="connsiteY0-416" fmla="*/ 99931 h 964212"/>
              <a:gd name="connsiteX1-417" fmla="*/ 1390497 w 2007662"/>
              <a:gd name="connsiteY1-418" fmla="*/ 252760 h 964212"/>
              <a:gd name="connsiteX2-419" fmla="*/ 1366494 w 2007662"/>
              <a:gd name="connsiteY2-420" fmla="*/ 0 h 964212"/>
              <a:gd name="connsiteX3-421" fmla="*/ 2007662 w 2007662"/>
              <a:gd name="connsiteY3-422" fmla="*/ 457897 h 964212"/>
              <a:gd name="connsiteX4-423" fmla="*/ 1359438 w 2007662"/>
              <a:gd name="connsiteY4-424" fmla="*/ 964212 h 964212"/>
              <a:gd name="connsiteX5-425" fmla="*/ 1389424 w 2007662"/>
              <a:gd name="connsiteY5-426" fmla="*/ 723434 h 964212"/>
              <a:gd name="connsiteX6-427" fmla="*/ 0 w 2007662"/>
              <a:gd name="connsiteY6-428" fmla="*/ 573117 h 964212"/>
              <a:gd name="connsiteX7-429" fmla="*/ 388966 w 2007662"/>
              <a:gd name="connsiteY7-430" fmla="*/ 421681 h 964212"/>
              <a:gd name="connsiteX8-431" fmla="*/ 111416 w 2007662"/>
              <a:gd name="connsiteY8-432" fmla="*/ 99931 h 964212"/>
              <a:gd name="connsiteX0-433" fmla="*/ 111416 w 2007662"/>
              <a:gd name="connsiteY0-434" fmla="*/ 99931 h 964212"/>
              <a:gd name="connsiteX1-435" fmla="*/ 1390497 w 2007662"/>
              <a:gd name="connsiteY1-436" fmla="*/ 252760 h 964212"/>
              <a:gd name="connsiteX2-437" fmla="*/ 1366494 w 2007662"/>
              <a:gd name="connsiteY2-438" fmla="*/ 0 h 964212"/>
              <a:gd name="connsiteX3-439" fmla="*/ 2007662 w 2007662"/>
              <a:gd name="connsiteY3-440" fmla="*/ 457897 h 964212"/>
              <a:gd name="connsiteX4-441" fmla="*/ 1359438 w 2007662"/>
              <a:gd name="connsiteY4-442" fmla="*/ 964212 h 964212"/>
              <a:gd name="connsiteX5-443" fmla="*/ 1389424 w 2007662"/>
              <a:gd name="connsiteY5-444" fmla="*/ 723434 h 964212"/>
              <a:gd name="connsiteX6-445" fmla="*/ 0 w 2007662"/>
              <a:gd name="connsiteY6-446" fmla="*/ 573117 h 964212"/>
              <a:gd name="connsiteX7-447" fmla="*/ 388966 w 2007662"/>
              <a:gd name="connsiteY7-448" fmla="*/ 421681 h 964212"/>
              <a:gd name="connsiteX8-449" fmla="*/ 111416 w 2007662"/>
              <a:gd name="connsiteY8-450" fmla="*/ 99931 h 964212"/>
              <a:gd name="connsiteX0-451" fmla="*/ 0 w 1896246"/>
              <a:gd name="connsiteY0-452" fmla="*/ 99931 h 964212"/>
              <a:gd name="connsiteX1-453" fmla="*/ 1279081 w 1896246"/>
              <a:gd name="connsiteY1-454" fmla="*/ 252760 h 964212"/>
              <a:gd name="connsiteX2-455" fmla="*/ 1255078 w 1896246"/>
              <a:gd name="connsiteY2-456" fmla="*/ 0 h 964212"/>
              <a:gd name="connsiteX3-457" fmla="*/ 1896246 w 1896246"/>
              <a:gd name="connsiteY3-458" fmla="*/ 457897 h 964212"/>
              <a:gd name="connsiteX4-459" fmla="*/ 1248022 w 1896246"/>
              <a:gd name="connsiteY4-460" fmla="*/ 964212 h 964212"/>
              <a:gd name="connsiteX5-461" fmla="*/ 1278008 w 1896246"/>
              <a:gd name="connsiteY5-462" fmla="*/ 723434 h 964212"/>
              <a:gd name="connsiteX6-463" fmla="*/ 165367 w 1896246"/>
              <a:gd name="connsiteY6-464" fmla="*/ 699516 h 964212"/>
              <a:gd name="connsiteX7-465" fmla="*/ 277550 w 1896246"/>
              <a:gd name="connsiteY7-466" fmla="*/ 421681 h 964212"/>
              <a:gd name="connsiteX8-467" fmla="*/ 0 w 1896246"/>
              <a:gd name="connsiteY8-468" fmla="*/ 99931 h 964212"/>
              <a:gd name="connsiteX0-469" fmla="*/ 83404 w 1979650"/>
              <a:gd name="connsiteY0-470" fmla="*/ 99931 h 964212"/>
              <a:gd name="connsiteX1-471" fmla="*/ 1362485 w 1979650"/>
              <a:gd name="connsiteY1-472" fmla="*/ 252760 h 964212"/>
              <a:gd name="connsiteX2-473" fmla="*/ 1338482 w 1979650"/>
              <a:gd name="connsiteY2-474" fmla="*/ 0 h 964212"/>
              <a:gd name="connsiteX3-475" fmla="*/ 1979650 w 1979650"/>
              <a:gd name="connsiteY3-476" fmla="*/ 457897 h 964212"/>
              <a:gd name="connsiteX4-477" fmla="*/ 1331426 w 1979650"/>
              <a:gd name="connsiteY4-478" fmla="*/ 964212 h 964212"/>
              <a:gd name="connsiteX5-479" fmla="*/ 1361412 w 1979650"/>
              <a:gd name="connsiteY5-480" fmla="*/ 723434 h 964212"/>
              <a:gd name="connsiteX6-481" fmla="*/ 0 w 1979650"/>
              <a:gd name="connsiteY6-482" fmla="*/ 591808 h 964212"/>
              <a:gd name="connsiteX7-483" fmla="*/ 360954 w 1979650"/>
              <a:gd name="connsiteY7-484" fmla="*/ 421681 h 964212"/>
              <a:gd name="connsiteX8-485" fmla="*/ 83404 w 1979650"/>
              <a:gd name="connsiteY8-486" fmla="*/ 99931 h 964212"/>
              <a:gd name="connsiteX0-487" fmla="*/ 83404 w 1979650"/>
              <a:gd name="connsiteY0-488" fmla="*/ 99931 h 964212"/>
              <a:gd name="connsiteX1-489" fmla="*/ 1362485 w 1979650"/>
              <a:gd name="connsiteY1-490" fmla="*/ 252760 h 964212"/>
              <a:gd name="connsiteX2-491" fmla="*/ 1338482 w 1979650"/>
              <a:gd name="connsiteY2-492" fmla="*/ 0 h 964212"/>
              <a:gd name="connsiteX3-493" fmla="*/ 1979650 w 1979650"/>
              <a:gd name="connsiteY3-494" fmla="*/ 457897 h 964212"/>
              <a:gd name="connsiteX4-495" fmla="*/ 1331426 w 1979650"/>
              <a:gd name="connsiteY4-496" fmla="*/ 964212 h 964212"/>
              <a:gd name="connsiteX5-497" fmla="*/ 1361412 w 1979650"/>
              <a:gd name="connsiteY5-498" fmla="*/ 723434 h 964212"/>
              <a:gd name="connsiteX6-499" fmla="*/ 0 w 1979650"/>
              <a:gd name="connsiteY6-500" fmla="*/ 591808 h 964212"/>
              <a:gd name="connsiteX7-501" fmla="*/ 360954 w 1979650"/>
              <a:gd name="connsiteY7-502" fmla="*/ 421681 h 964212"/>
              <a:gd name="connsiteX8-503" fmla="*/ 83404 w 1979650"/>
              <a:gd name="connsiteY8-504" fmla="*/ 99931 h 964212"/>
              <a:gd name="connsiteX0-505" fmla="*/ 83404 w 1980391"/>
              <a:gd name="connsiteY0-506" fmla="*/ 99931 h 964212"/>
              <a:gd name="connsiteX1-507" fmla="*/ 1362485 w 1980391"/>
              <a:gd name="connsiteY1-508" fmla="*/ 252760 h 964212"/>
              <a:gd name="connsiteX2-509" fmla="*/ 1338482 w 1980391"/>
              <a:gd name="connsiteY2-510" fmla="*/ 0 h 964212"/>
              <a:gd name="connsiteX3-511" fmla="*/ 1980391 w 1980391"/>
              <a:gd name="connsiteY3-512" fmla="*/ 471347 h 964212"/>
              <a:gd name="connsiteX4-513" fmla="*/ 1331426 w 1980391"/>
              <a:gd name="connsiteY4-514" fmla="*/ 964212 h 964212"/>
              <a:gd name="connsiteX5-515" fmla="*/ 1361412 w 1980391"/>
              <a:gd name="connsiteY5-516" fmla="*/ 723434 h 964212"/>
              <a:gd name="connsiteX6-517" fmla="*/ 0 w 1980391"/>
              <a:gd name="connsiteY6-518" fmla="*/ 591808 h 964212"/>
              <a:gd name="connsiteX7-519" fmla="*/ 360954 w 1980391"/>
              <a:gd name="connsiteY7-520" fmla="*/ 421681 h 964212"/>
              <a:gd name="connsiteX8-521" fmla="*/ 83404 w 1980391"/>
              <a:gd name="connsiteY8-522" fmla="*/ 99931 h 964212"/>
              <a:gd name="connsiteX0-523" fmla="*/ 89789 w 1980391"/>
              <a:gd name="connsiteY0-524" fmla="*/ 124770 h 964212"/>
              <a:gd name="connsiteX1-525" fmla="*/ 1362485 w 1980391"/>
              <a:gd name="connsiteY1-526" fmla="*/ 252760 h 964212"/>
              <a:gd name="connsiteX2-527" fmla="*/ 1338482 w 1980391"/>
              <a:gd name="connsiteY2-528" fmla="*/ 0 h 964212"/>
              <a:gd name="connsiteX3-529" fmla="*/ 1980391 w 1980391"/>
              <a:gd name="connsiteY3-530" fmla="*/ 471347 h 964212"/>
              <a:gd name="connsiteX4-531" fmla="*/ 1331426 w 1980391"/>
              <a:gd name="connsiteY4-532" fmla="*/ 964212 h 964212"/>
              <a:gd name="connsiteX5-533" fmla="*/ 1361412 w 1980391"/>
              <a:gd name="connsiteY5-534" fmla="*/ 723434 h 964212"/>
              <a:gd name="connsiteX6-535" fmla="*/ 0 w 1980391"/>
              <a:gd name="connsiteY6-536" fmla="*/ 591808 h 964212"/>
              <a:gd name="connsiteX7-537" fmla="*/ 360954 w 1980391"/>
              <a:gd name="connsiteY7-538" fmla="*/ 421681 h 964212"/>
              <a:gd name="connsiteX8-539" fmla="*/ 89789 w 1980391"/>
              <a:gd name="connsiteY8-540" fmla="*/ 124770 h 964212"/>
              <a:gd name="connsiteX0-541" fmla="*/ 72635 w 1963237"/>
              <a:gd name="connsiteY0-542" fmla="*/ 124770 h 964212"/>
              <a:gd name="connsiteX1-543" fmla="*/ 1345331 w 1963237"/>
              <a:gd name="connsiteY1-544" fmla="*/ 252760 h 964212"/>
              <a:gd name="connsiteX2-545" fmla="*/ 1321328 w 1963237"/>
              <a:gd name="connsiteY2-546" fmla="*/ 0 h 964212"/>
              <a:gd name="connsiteX3-547" fmla="*/ 1963237 w 1963237"/>
              <a:gd name="connsiteY3-548" fmla="*/ 471347 h 964212"/>
              <a:gd name="connsiteX4-549" fmla="*/ 1314272 w 1963237"/>
              <a:gd name="connsiteY4-550" fmla="*/ 964212 h 964212"/>
              <a:gd name="connsiteX5-551" fmla="*/ 1344258 w 1963237"/>
              <a:gd name="connsiteY5-552" fmla="*/ 723434 h 964212"/>
              <a:gd name="connsiteX6-553" fmla="*/ 0 w 1963237"/>
              <a:gd name="connsiteY6-554" fmla="*/ 591052 h 964212"/>
              <a:gd name="connsiteX7-555" fmla="*/ 343800 w 1963237"/>
              <a:gd name="connsiteY7-556" fmla="*/ 421681 h 964212"/>
              <a:gd name="connsiteX8-557" fmla="*/ 72635 w 1963237"/>
              <a:gd name="connsiteY8-558" fmla="*/ 124770 h 964212"/>
              <a:gd name="connsiteX0-559" fmla="*/ 72635 w 1955552"/>
              <a:gd name="connsiteY0-560" fmla="*/ 124770 h 964212"/>
              <a:gd name="connsiteX1-561" fmla="*/ 1345331 w 1955552"/>
              <a:gd name="connsiteY1-562" fmla="*/ 252760 h 964212"/>
              <a:gd name="connsiteX2-563" fmla="*/ 1321328 w 1955552"/>
              <a:gd name="connsiteY2-564" fmla="*/ 0 h 964212"/>
              <a:gd name="connsiteX3-565" fmla="*/ 1955552 w 1955552"/>
              <a:gd name="connsiteY3-566" fmla="*/ 476976 h 964212"/>
              <a:gd name="connsiteX4-567" fmla="*/ 1314272 w 1955552"/>
              <a:gd name="connsiteY4-568" fmla="*/ 964212 h 964212"/>
              <a:gd name="connsiteX5-569" fmla="*/ 1344258 w 1955552"/>
              <a:gd name="connsiteY5-570" fmla="*/ 723434 h 964212"/>
              <a:gd name="connsiteX6-571" fmla="*/ 0 w 1955552"/>
              <a:gd name="connsiteY6-572" fmla="*/ 591052 h 964212"/>
              <a:gd name="connsiteX7-573" fmla="*/ 343800 w 1955552"/>
              <a:gd name="connsiteY7-574" fmla="*/ 421681 h 964212"/>
              <a:gd name="connsiteX8-575" fmla="*/ 72635 w 1955552"/>
              <a:gd name="connsiteY8-576" fmla="*/ 124770 h 9642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955552" h="964212">
                <a:moveTo>
                  <a:pt x="72635" y="124770"/>
                </a:moveTo>
                <a:cubicBezTo>
                  <a:pt x="505523" y="214494"/>
                  <a:pt x="975516" y="267116"/>
                  <a:pt x="1345331" y="252760"/>
                </a:cubicBezTo>
                <a:lnTo>
                  <a:pt x="1321328" y="0"/>
                </a:lnTo>
                <a:cubicBezTo>
                  <a:pt x="1536692" y="169725"/>
                  <a:pt x="1744080" y="320147"/>
                  <a:pt x="1955552" y="476976"/>
                </a:cubicBezTo>
                <a:cubicBezTo>
                  <a:pt x="1736922" y="660589"/>
                  <a:pt x="1530347" y="795440"/>
                  <a:pt x="1314272" y="964212"/>
                </a:cubicBezTo>
                <a:lnTo>
                  <a:pt x="1344258" y="723434"/>
                </a:lnTo>
                <a:cubicBezTo>
                  <a:pt x="982736" y="745843"/>
                  <a:pt x="511393" y="678383"/>
                  <a:pt x="0" y="591052"/>
                </a:cubicBezTo>
                <a:lnTo>
                  <a:pt x="343800" y="421681"/>
                </a:lnTo>
                <a:lnTo>
                  <a:pt x="72635" y="124770"/>
                </a:lnTo>
                <a:close/>
              </a:path>
            </a:pathLst>
          </a:custGeom>
          <a:gradFill flip="none" rotWithShape="1">
            <a:gsLst>
              <a:gs pos="100000">
                <a:schemeClr val="accent1">
                  <a:lumMod val="100000"/>
                </a:schemeClr>
              </a:gs>
              <a:gs pos="0">
                <a:schemeClr val="accent1">
                  <a:lumMod val="100000"/>
                </a:schemeClr>
              </a:gs>
              <a:gs pos="55000">
                <a:schemeClr val="accent1">
                  <a:lumMod val="10000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sp>
        <p:nvSpPr>
          <p:cNvPr id="46" name="燕尾形箭头 2"/>
          <p:cNvSpPr/>
          <p:nvPr/>
        </p:nvSpPr>
        <p:spPr>
          <a:xfrm rot="18364682">
            <a:off x="7454448" y="1602605"/>
            <a:ext cx="1965642" cy="964212"/>
          </a:xfrm>
          <a:custGeom>
            <a:avLst/>
            <a:gdLst>
              <a:gd name="connsiteX0" fmla="*/ 0 w 1834247"/>
              <a:gd name="connsiteY0" fmla="*/ 235244 h 940976"/>
              <a:gd name="connsiteX1" fmla="*/ 1199832 w 1834247"/>
              <a:gd name="connsiteY1" fmla="*/ 235244 h 940976"/>
              <a:gd name="connsiteX2" fmla="*/ 1199832 w 1834247"/>
              <a:gd name="connsiteY2" fmla="*/ 0 h 940976"/>
              <a:gd name="connsiteX3" fmla="*/ 1834247 w 1834247"/>
              <a:gd name="connsiteY3" fmla="*/ 470488 h 940976"/>
              <a:gd name="connsiteX4" fmla="*/ 1199832 w 1834247"/>
              <a:gd name="connsiteY4" fmla="*/ 940976 h 940976"/>
              <a:gd name="connsiteX5" fmla="*/ 1199832 w 1834247"/>
              <a:gd name="connsiteY5" fmla="*/ 705732 h 940976"/>
              <a:gd name="connsiteX6" fmla="*/ 0 w 1834247"/>
              <a:gd name="connsiteY6" fmla="*/ 705732 h 940976"/>
              <a:gd name="connsiteX7" fmla="*/ 317208 w 1834247"/>
              <a:gd name="connsiteY7" fmla="*/ 470488 h 940976"/>
              <a:gd name="connsiteX8" fmla="*/ 0 w 1834247"/>
              <a:gd name="connsiteY8" fmla="*/ 235244 h 940976"/>
              <a:gd name="connsiteX0-1" fmla="*/ 0 w 1834247"/>
              <a:gd name="connsiteY0-2" fmla="*/ 235244 h 962875"/>
              <a:gd name="connsiteX1-3" fmla="*/ 1199832 w 1834247"/>
              <a:gd name="connsiteY1-4" fmla="*/ 235244 h 962875"/>
              <a:gd name="connsiteX2-5" fmla="*/ 1199832 w 1834247"/>
              <a:gd name="connsiteY2-6" fmla="*/ 0 h 962875"/>
              <a:gd name="connsiteX3-7" fmla="*/ 1834247 w 1834247"/>
              <a:gd name="connsiteY3-8" fmla="*/ 470488 h 962875"/>
              <a:gd name="connsiteX4-9" fmla="*/ 1220513 w 1834247"/>
              <a:gd name="connsiteY4-10" fmla="*/ 962875 h 962875"/>
              <a:gd name="connsiteX5-11" fmla="*/ 1199832 w 1834247"/>
              <a:gd name="connsiteY5-12" fmla="*/ 705732 h 962875"/>
              <a:gd name="connsiteX6-13" fmla="*/ 0 w 1834247"/>
              <a:gd name="connsiteY6-14" fmla="*/ 705732 h 962875"/>
              <a:gd name="connsiteX7-15" fmla="*/ 317208 w 1834247"/>
              <a:gd name="connsiteY7-16" fmla="*/ 470488 h 962875"/>
              <a:gd name="connsiteX8-17" fmla="*/ 0 w 1834247"/>
              <a:gd name="connsiteY8-18" fmla="*/ 235244 h 962875"/>
              <a:gd name="connsiteX0-19" fmla="*/ 0 w 1834247"/>
              <a:gd name="connsiteY0-20" fmla="*/ 235244 h 962875"/>
              <a:gd name="connsiteX1-21" fmla="*/ 1199832 w 1834247"/>
              <a:gd name="connsiteY1-22" fmla="*/ 235244 h 962875"/>
              <a:gd name="connsiteX2-23" fmla="*/ 1199832 w 1834247"/>
              <a:gd name="connsiteY2-24" fmla="*/ 0 h 962875"/>
              <a:gd name="connsiteX3-25" fmla="*/ 1834247 w 1834247"/>
              <a:gd name="connsiteY3-26" fmla="*/ 470488 h 962875"/>
              <a:gd name="connsiteX4-27" fmla="*/ 1220513 w 1834247"/>
              <a:gd name="connsiteY4-28" fmla="*/ 962875 h 962875"/>
              <a:gd name="connsiteX5-29" fmla="*/ 1199832 w 1834247"/>
              <a:gd name="connsiteY5-30" fmla="*/ 705732 h 962875"/>
              <a:gd name="connsiteX6-31" fmla="*/ 0 w 1834247"/>
              <a:gd name="connsiteY6-32" fmla="*/ 705732 h 962875"/>
              <a:gd name="connsiteX7-33" fmla="*/ 317208 w 1834247"/>
              <a:gd name="connsiteY7-34" fmla="*/ 470488 h 962875"/>
              <a:gd name="connsiteX8-35" fmla="*/ 0 w 1834247"/>
              <a:gd name="connsiteY8-36" fmla="*/ 235244 h 962875"/>
              <a:gd name="connsiteX0-37" fmla="*/ 0 w 1834247"/>
              <a:gd name="connsiteY0-38" fmla="*/ 235244 h 962875"/>
              <a:gd name="connsiteX1-39" fmla="*/ 1199832 w 1834247"/>
              <a:gd name="connsiteY1-40" fmla="*/ 235244 h 962875"/>
              <a:gd name="connsiteX2-41" fmla="*/ 1199832 w 1834247"/>
              <a:gd name="connsiteY2-42" fmla="*/ 0 h 962875"/>
              <a:gd name="connsiteX3-43" fmla="*/ 1834247 w 1834247"/>
              <a:gd name="connsiteY3-44" fmla="*/ 470488 h 962875"/>
              <a:gd name="connsiteX4-45" fmla="*/ 1220513 w 1834247"/>
              <a:gd name="connsiteY4-46" fmla="*/ 962875 h 962875"/>
              <a:gd name="connsiteX5-47" fmla="*/ 1199832 w 1834247"/>
              <a:gd name="connsiteY5-48" fmla="*/ 705732 h 962875"/>
              <a:gd name="connsiteX6-49" fmla="*/ 0 w 1834247"/>
              <a:gd name="connsiteY6-50" fmla="*/ 705732 h 962875"/>
              <a:gd name="connsiteX7-51" fmla="*/ 317208 w 1834247"/>
              <a:gd name="connsiteY7-52" fmla="*/ 470488 h 962875"/>
              <a:gd name="connsiteX8-53" fmla="*/ 0 w 1834247"/>
              <a:gd name="connsiteY8-54" fmla="*/ 235244 h 962875"/>
              <a:gd name="connsiteX0-55" fmla="*/ 0 w 1834247"/>
              <a:gd name="connsiteY0-56" fmla="*/ 235244 h 962875"/>
              <a:gd name="connsiteX1-57" fmla="*/ 1199832 w 1834247"/>
              <a:gd name="connsiteY1-58" fmla="*/ 235244 h 962875"/>
              <a:gd name="connsiteX2-59" fmla="*/ 1199832 w 1834247"/>
              <a:gd name="connsiteY2-60" fmla="*/ 0 h 962875"/>
              <a:gd name="connsiteX3-61" fmla="*/ 1834247 w 1834247"/>
              <a:gd name="connsiteY3-62" fmla="*/ 470488 h 962875"/>
              <a:gd name="connsiteX4-63" fmla="*/ 1220513 w 1834247"/>
              <a:gd name="connsiteY4-64" fmla="*/ 962875 h 962875"/>
              <a:gd name="connsiteX5-65" fmla="*/ 1199832 w 1834247"/>
              <a:gd name="connsiteY5-66" fmla="*/ 705732 h 962875"/>
              <a:gd name="connsiteX6-67" fmla="*/ 0 w 1834247"/>
              <a:gd name="connsiteY6-68" fmla="*/ 705732 h 962875"/>
              <a:gd name="connsiteX7-69" fmla="*/ 317208 w 1834247"/>
              <a:gd name="connsiteY7-70" fmla="*/ 470488 h 962875"/>
              <a:gd name="connsiteX8-71" fmla="*/ 0 w 1834247"/>
              <a:gd name="connsiteY8-72" fmla="*/ 235244 h 962875"/>
              <a:gd name="connsiteX0-73" fmla="*/ 0 w 1834247"/>
              <a:gd name="connsiteY0-74" fmla="*/ 235244 h 962875"/>
              <a:gd name="connsiteX1-75" fmla="*/ 1199832 w 1834247"/>
              <a:gd name="connsiteY1-76" fmla="*/ 235244 h 962875"/>
              <a:gd name="connsiteX2-77" fmla="*/ 1199832 w 1834247"/>
              <a:gd name="connsiteY2-78" fmla="*/ 0 h 962875"/>
              <a:gd name="connsiteX3-79" fmla="*/ 1834247 w 1834247"/>
              <a:gd name="connsiteY3-80" fmla="*/ 470488 h 962875"/>
              <a:gd name="connsiteX4-81" fmla="*/ 1220513 w 1834247"/>
              <a:gd name="connsiteY4-82" fmla="*/ 962875 h 962875"/>
              <a:gd name="connsiteX5-83" fmla="*/ 1199832 w 1834247"/>
              <a:gd name="connsiteY5-84" fmla="*/ 705732 h 962875"/>
              <a:gd name="connsiteX6-85" fmla="*/ 0 w 1834247"/>
              <a:gd name="connsiteY6-86" fmla="*/ 705732 h 962875"/>
              <a:gd name="connsiteX7-87" fmla="*/ 317208 w 1834247"/>
              <a:gd name="connsiteY7-88" fmla="*/ 470488 h 962875"/>
              <a:gd name="connsiteX8-89" fmla="*/ 0 w 1834247"/>
              <a:gd name="connsiteY8-90" fmla="*/ 235244 h 962875"/>
              <a:gd name="connsiteX0-91" fmla="*/ 0 w 1834247"/>
              <a:gd name="connsiteY0-92" fmla="*/ 235244 h 962875"/>
              <a:gd name="connsiteX1-93" fmla="*/ 1219176 w 1834247"/>
              <a:gd name="connsiteY1-94" fmla="*/ 229407 h 962875"/>
              <a:gd name="connsiteX2-95" fmla="*/ 1199832 w 1834247"/>
              <a:gd name="connsiteY2-96" fmla="*/ 0 h 962875"/>
              <a:gd name="connsiteX3-97" fmla="*/ 1834247 w 1834247"/>
              <a:gd name="connsiteY3-98" fmla="*/ 470488 h 962875"/>
              <a:gd name="connsiteX4-99" fmla="*/ 1220513 w 1834247"/>
              <a:gd name="connsiteY4-100" fmla="*/ 962875 h 962875"/>
              <a:gd name="connsiteX5-101" fmla="*/ 1199832 w 1834247"/>
              <a:gd name="connsiteY5-102" fmla="*/ 705732 h 962875"/>
              <a:gd name="connsiteX6-103" fmla="*/ 0 w 1834247"/>
              <a:gd name="connsiteY6-104" fmla="*/ 705732 h 962875"/>
              <a:gd name="connsiteX7-105" fmla="*/ 317208 w 1834247"/>
              <a:gd name="connsiteY7-106" fmla="*/ 470488 h 962875"/>
              <a:gd name="connsiteX8-107" fmla="*/ 0 w 1834247"/>
              <a:gd name="connsiteY8-108" fmla="*/ 235244 h 962875"/>
              <a:gd name="connsiteX0-109" fmla="*/ 0 w 1872865"/>
              <a:gd name="connsiteY0-110" fmla="*/ 95641 h 962875"/>
              <a:gd name="connsiteX1-111" fmla="*/ 1257794 w 1872865"/>
              <a:gd name="connsiteY1-112" fmla="*/ 229407 h 962875"/>
              <a:gd name="connsiteX2-113" fmla="*/ 1238450 w 1872865"/>
              <a:gd name="connsiteY2-114" fmla="*/ 0 h 962875"/>
              <a:gd name="connsiteX3-115" fmla="*/ 1872865 w 1872865"/>
              <a:gd name="connsiteY3-116" fmla="*/ 470488 h 962875"/>
              <a:gd name="connsiteX4-117" fmla="*/ 1259131 w 1872865"/>
              <a:gd name="connsiteY4-118" fmla="*/ 962875 h 962875"/>
              <a:gd name="connsiteX5-119" fmla="*/ 1238450 w 1872865"/>
              <a:gd name="connsiteY5-120" fmla="*/ 705732 h 962875"/>
              <a:gd name="connsiteX6-121" fmla="*/ 38618 w 1872865"/>
              <a:gd name="connsiteY6-122" fmla="*/ 705732 h 962875"/>
              <a:gd name="connsiteX7-123" fmla="*/ 355826 w 1872865"/>
              <a:gd name="connsiteY7-124" fmla="*/ 470488 h 962875"/>
              <a:gd name="connsiteX8-125" fmla="*/ 0 w 1872865"/>
              <a:gd name="connsiteY8-126" fmla="*/ 95641 h 962875"/>
              <a:gd name="connsiteX0-127" fmla="*/ 0 w 1872865"/>
              <a:gd name="connsiteY0-128" fmla="*/ 95641 h 962875"/>
              <a:gd name="connsiteX1-129" fmla="*/ 1257794 w 1872865"/>
              <a:gd name="connsiteY1-130" fmla="*/ 229407 h 962875"/>
              <a:gd name="connsiteX2-131" fmla="*/ 1238450 w 1872865"/>
              <a:gd name="connsiteY2-132" fmla="*/ 0 h 962875"/>
              <a:gd name="connsiteX3-133" fmla="*/ 1872865 w 1872865"/>
              <a:gd name="connsiteY3-134" fmla="*/ 470488 h 962875"/>
              <a:gd name="connsiteX4-135" fmla="*/ 1259131 w 1872865"/>
              <a:gd name="connsiteY4-136" fmla="*/ 962875 h 962875"/>
              <a:gd name="connsiteX5-137" fmla="*/ 1238450 w 1872865"/>
              <a:gd name="connsiteY5-138" fmla="*/ 705732 h 962875"/>
              <a:gd name="connsiteX6-139" fmla="*/ 38618 w 1872865"/>
              <a:gd name="connsiteY6-140" fmla="*/ 705732 h 962875"/>
              <a:gd name="connsiteX7-141" fmla="*/ 355826 w 1872865"/>
              <a:gd name="connsiteY7-142" fmla="*/ 470488 h 962875"/>
              <a:gd name="connsiteX8-143" fmla="*/ 0 w 1872865"/>
              <a:gd name="connsiteY8-144" fmla="*/ 95641 h 962875"/>
              <a:gd name="connsiteX0-145" fmla="*/ 0 w 1872865"/>
              <a:gd name="connsiteY0-146" fmla="*/ 95641 h 962875"/>
              <a:gd name="connsiteX1-147" fmla="*/ 1257794 w 1872865"/>
              <a:gd name="connsiteY1-148" fmla="*/ 229407 h 962875"/>
              <a:gd name="connsiteX2-149" fmla="*/ 1238450 w 1872865"/>
              <a:gd name="connsiteY2-150" fmla="*/ 0 h 962875"/>
              <a:gd name="connsiteX3-151" fmla="*/ 1872865 w 1872865"/>
              <a:gd name="connsiteY3-152" fmla="*/ 470488 h 962875"/>
              <a:gd name="connsiteX4-153" fmla="*/ 1259131 w 1872865"/>
              <a:gd name="connsiteY4-154" fmla="*/ 962875 h 962875"/>
              <a:gd name="connsiteX5-155" fmla="*/ 1238450 w 1872865"/>
              <a:gd name="connsiteY5-156" fmla="*/ 705732 h 962875"/>
              <a:gd name="connsiteX6-157" fmla="*/ 38618 w 1872865"/>
              <a:gd name="connsiteY6-158" fmla="*/ 705732 h 962875"/>
              <a:gd name="connsiteX7-159" fmla="*/ 355826 w 1872865"/>
              <a:gd name="connsiteY7-160" fmla="*/ 470488 h 962875"/>
              <a:gd name="connsiteX8-161" fmla="*/ 0 w 1872865"/>
              <a:gd name="connsiteY8-162" fmla="*/ 95641 h 962875"/>
              <a:gd name="connsiteX0-163" fmla="*/ 0 w 1872865"/>
              <a:gd name="connsiteY0-164" fmla="*/ 95641 h 962875"/>
              <a:gd name="connsiteX1-165" fmla="*/ 1257794 w 1872865"/>
              <a:gd name="connsiteY1-166" fmla="*/ 229407 h 962875"/>
              <a:gd name="connsiteX2-167" fmla="*/ 1238450 w 1872865"/>
              <a:gd name="connsiteY2-168" fmla="*/ 0 h 962875"/>
              <a:gd name="connsiteX3-169" fmla="*/ 1872865 w 1872865"/>
              <a:gd name="connsiteY3-170" fmla="*/ 470488 h 962875"/>
              <a:gd name="connsiteX4-171" fmla="*/ 1259131 w 1872865"/>
              <a:gd name="connsiteY4-172" fmla="*/ 962875 h 962875"/>
              <a:gd name="connsiteX5-173" fmla="*/ 1238450 w 1872865"/>
              <a:gd name="connsiteY5-174" fmla="*/ 705732 h 962875"/>
              <a:gd name="connsiteX6-175" fmla="*/ 38618 w 1872865"/>
              <a:gd name="connsiteY6-176" fmla="*/ 705732 h 962875"/>
              <a:gd name="connsiteX7-177" fmla="*/ 251511 w 1872865"/>
              <a:gd name="connsiteY7-178" fmla="*/ 392927 h 962875"/>
              <a:gd name="connsiteX8-179" fmla="*/ 0 w 1872865"/>
              <a:gd name="connsiteY8-180" fmla="*/ 95641 h 962875"/>
              <a:gd name="connsiteX0-181" fmla="*/ 128044 w 2000909"/>
              <a:gd name="connsiteY0-182" fmla="*/ 95641 h 962875"/>
              <a:gd name="connsiteX1-183" fmla="*/ 1385838 w 2000909"/>
              <a:gd name="connsiteY1-184" fmla="*/ 229407 h 962875"/>
              <a:gd name="connsiteX2-185" fmla="*/ 1366494 w 2000909"/>
              <a:gd name="connsiteY2-186" fmla="*/ 0 h 962875"/>
              <a:gd name="connsiteX3-187" fmla="*/ 2000909 w 2000909"/>
              <a:gd name="connsiteY3-188" fmla="*/ 470488 h 962875"/>
              <a:gd name="connsiteX4-189" fmla="*/ 1387175 w 2000909"/>
              <a:gd name="connsiteY4-190" fmla="*/ 962875 h 962875"/>
              <a:gd name="connsiteX5-191" fmla="*/ 1366494 w 2000909"/>
              <a:gd name="connsiteY5-192" fmla="*/ 705732 h 962875"/>
              <a:gd name="connsiteX6-193" fmla="*/ 0 w 2000909"/>
              <a:gd name="connsiteY6-194" fmla="*/ 573117 h 962875"/>
              <a:gd name="connsiteX7-195" fmla="*/ 379555 w 2000909"/>
              <a:gd name="connsiteY7-196" fmla="*/ 392927 h 962875"/>
              <a:gd name="connsiteX8-197" fmla="*/ 128044 w 2000909"/>
              <a:gd name="connsiteY8-198" fmla="*/ 95641 h 962875"/>
              <a:gd name="connsiteX0-199" fmla="*/ 128044 w 2000909"/>
              <a:gd name="connsiteY0-200" fmla="*/ 95641 h 962875"/>
              <a:gd name="connsiteX1-201" fmla="*/ 1385838 w 2000909"/>
              <a:gd name="connsiteY1-202" fmla="*/ 229407 h 962875"/>
              <a:gd name="connsiteX2-203" fmla="*/ 1366494 w 2000909"/>
              <a:gd name="connsiteY2-204" fmla="*/ 0 h 962875"/>
              <a:gd name="connsiteX3-205" fmla="*/ 2000909 w 2000909"/>
              <a:gd name="connsiteY3-206" fmla="*/ 470488 h 962875"/>
              <a:gd name="connsiteX4-207" fmla="*/ 1387175 w 2000909"/>
              <a:gd name="connsiteY4-208" fmla="*/ 962875 h 962875"/>
              <a:gd name="connsiteX5-209" fmla="*/ 1366494 w 2000909"/>
              <a:gd name="connsiteY5-210" fmla="*/ 705732 h 962875"/>
              <a:gd name="connsiteX6-211" fmla="*/ 0 w 2000909"/>
              <a:gd name="connsiteY6-212" fmla="*/ 573117 h 962875"/>
              <a:gd name="connsiteX7-213" fmla="*/ 379555 w 2000909"/>
              <a:gd name="connsiteY7-214" fmla="*/ 392927 h 962875"/>
              <a:gd name="connsiteX8-215" fmla="*/ 128044 w 2000909"/>
              <a:gd name="connsiteY8-216" fmla="*/ 95641 h 962875"/>
              <a:gd name="connsiteX0-217" fmla="*/ 128044 w 2000909"/>
              <a:gd name="connsiteY0-218" fmla="*/ 95641 h 962875"/>
              <a:gd name="connsiteX1-219" fmla="*/ 1385838 w 2000909"/>
              <a:gd name="connsiteY1-220" fmla="*/ 229407 h 962875"/>
              <a:gd name="connsiteX2-221" fmla="*/ 1366494 w 2000909"/>
              <a:gd name="connsiteY2-222" fmla="*/ 0 h 962875"/>
              <a:gd name="connsiteX3-223" fmla="*/ 2000909 w 2000909"/>
              <a:gd name="connsiteY3-224" fmla="*/ 470488 h 962875"/>
              <a:gd name="connsiteX4-225" fmla="*/ 1387175 w 2000909"/>
              <a:gd name="connsiteY4-226" fmla="*/ 962875 h 962875"/>
              <a:gd name="connsiteX5-227" fmla="*/ 1366494 w 2000909"/>
              <a:gd name="connsiteY5-228" fmla="*/ 705732 h 962875"/>
              <a:gd name="connsiteX6-229" fmla="*/ 0 w 2000909"/>
              <a:gd name="connsiteY6-230" fmla="*/ 573117 h 962875"/>
              <a:gd name="connsiteX7-231" fmla="*/ 379555 w 2000909"/>
              <a:gd name="connsiteY7-232" fmla="*/ 392927 h 962875"/>
              <a:gd name="connsiteX8-233" fmla="*/ 128044 w 2000909"/>
              <a:gd name="connsiteY8-234" fmla="*/ 95641 h 962875"/>
              <a:gd name="connsiteX0-235" fmla="*/ 128044 w 2000909"/>
              <a:gd name="connsiteY0-236" fmla="*/ 95641 h 964212"/>
              <a:gd name="connsiteX1-237" fmla="*/ 1385838 w 2000909"/>
              <a:gd name="connsiteY1-238" fmla="*/ 229407 h 964212"/>
              <a:gd name="connsiteX2-239" fmla="*/ 1366494 w 2000909"/>
              <a:gd name="connsiteY2-240" fmla="*/ 0 h 964212"/>
              <a:gd name="connsiteX3-241" fmla="*/ 2000909 w 2000909"/>
              <a:gd name="connsiteY3-242" fmla="*/ 470488 h 964212"/>
              <a:gd name="connsiteX4-243" fmla="*/ 1359438 w 2000909"/>
              <a:gd name="connsiteY4-244" fmla="*/ 964212 h 964212"/>
              <a:gd name="connsiteX5-245" fmla="*/ 1366494 w 2000909"/>
              <a:gd name="connsiteY5-246" fmla="*/ 705732 h 964212"/>
              <a:gd name="connsiteX6-247" fmla="*/ 0 w 2000909"/>
              <a:gd name="connsiteY6-248" fmla="*/ 573117 h 964212"/>
              <a:gd name="connsiteX7-249" fmla="*/ 379555 w 2000909"/>
              <a:gd name="connsiteY7-250" fmla="*/ 392927 h 964212"/>
              <a:gd name="connsiteX8-251" fmla="*/ 128044 w 2000909"/>
              <a:gd name="connsiteY8-252" fmla="*/ 95641 h 964212"/>
              <a:gd name="connsiteX0-253" fmla="*/ 128044 w 2000909"/>
              <a:gd name="connsiteY0-254" fmla="*/ 95641 h 964212"/>
              <a:gd name="connsiteX1-255" fmla="*/ 1385838 w 2000909"/>
              <a:gd name="connsiteY1-256" fmla="*/ 229407 h 964212"/>
              <a:gd name="connsiteX2-257" fmla="*/ 1366494 w 2000909"/>
              <a:gd name="connsiteY2-258" fmla="*/ 0 h 964212"/>
              <a:gd name="connsiteX3-259" fmla="*/ 2000909 w 2000909"/>
              <a:gd name="connsiteY3-260" fmla="*/ 470488 h 964212"/>
              <a:gd name="connsiteX4-261" fmla="*/ 1359438 w 2000909"/>
              <a:gd name="connsiteY4-262" fmla="*/ 964212 h 964212"/>
              <a:gd name="connsiteX5-263" fmla="*/ 1291182 w 2000909"/>
              <a:gd name="connsiteY5-264" fmla="*/ 805850 h 964212"/>
              <a:gd name="connsiteX6-265" fmla="*/ 0 w 2000909"/>
              <a:gd name="connsiteY6-266" fmla="*/ 573117 h 964212"/>
              <a:gd name="connsiteX7-267" fmla="*/ 379555 w 2000909"/>
              <a:gd name="connsiteY7-268" fmla="*/ 392927 h 964212"/>
              <a:gd name="connsiteX8-269" fmla="*/ 128044 w 2000909"/>
              <a:gd name="connsiteY8-270" fmla="*/ 95641 h 964212"/>
              <a:gd name="connsiteX0-271" fmla="*/ 128044 w 2000909"/>
              <a:gd name="connsiteY0-272" fmla="*/ 95641 h 964212"/>
              <a:gd name="connsiteX1-273" fmla="*/ 1385838 w 2000909"/>
              <a:gd name="connsiteY1-274" fmla="*/ 229407 h 964212"/>
              <a:gd name="connsiteX2-275" fmla="*/ 1366494 w 2000909"/>
              <a:gd name="connsiteY2-276" fmla="*/ 0 h 964212"/>
              <a:gd name="connsiteX3-277" fmla="*/ 2000909 w 2000909"/>
              <a:gd name="connsiteY3-278" fmla="*/ 470488 h 964212"/>
              <a:gd name="connsiteX4-279" fmla="*/ 1359438 w 2000909"/>
              <a:gd name="connsiteY4-280" fmla="*/ 964212 h 964212"/>
              <a:gd name="connsiteX5-281" fmla="*/ 1389424 w 2000909"/>
              <a:gd name="connsiteY5-282" fmla="*/ 723434 h 964212"/>
              <a:gd name="connsiteX6-283" fmla="*/ 0 w 2000909"/>
              <a:gd name="connsiteY6-284" fmla="*/ 573117 h 964212"/>
              <a:gd name="connsiteX7-285" fmla="*/ 379555 w 2000909"/>
              <a:gd name="connsiteY7-286" fmla="*/ 392927 h 964212"/>
              <a:gd name="connsiteX8-287" fmla="*/ 128044 w 2000909"/>
              <a:gd name="connsiteY8-288" fmla="*/ 95641 h 964212"/>
              <a:gd name="connsiteX0-289" fmla="*/ 128044 w 2000909"/>
              <a:gd name="connsiteY0-290" fmla="*/ 95641 h 964212"/>
              <a:gd name="connsiteX1-291" fmla="*/ 1385838 w 2000909"/>
              <a:gd name="connsiteY1-292" fmla="*/ 229407 h 964212"/>
              <a:gd name="connsiteX2-293" fmla="*/ 1366494 w 2000909"/>
              <a:gd name="connsiteY2-294" fmla="*/ 0 h 964212"/>
              <a:gd name="connsiteX3-295" fmla="*/ 2000909 w 2000909"/>
              <a:gd name="connsiteY3-296" fmla="*/ 470488 h 964212"/>
              <a:gd name="connsiteX4-297" fmla="*/ 1359438 w 2000909"/>
              <a:gd name="connsiteY4-298" fmla="*/ 964212 h 964212"/>
              <a:gd name="connsiteX5-299" fmla="*/ 1389424 w 2000909"/>
              <a:gd name="connsiteY5-300" fmla="*/ 723434 h 964212"/>
              <a:gd name="connsiteX6-301" fmla="*/ 0 w 2000909"/>
              <a:gd name="connsiteY6-302" fmla="*/ 573117 h 964212"/>
              <a:gd name="connsiteX7-303" fmla="*/ 379555 w 2000909"/>
              <a:gd name="connsiteY7-304" fmla="*/ 392927 h 964212"/>
              <a:gd name="connsiteX8-305" fmla="*/ 128044 w 2000909"/>
              <a:gd name="connsiteY8-306" fmla="*/ 95641 h 964212"/>
              <a:gd name="connsiteX0-307" fmla="*/ 128044 w 2007662"/>
              <a:gd name="connsiteY0-308" fmla="*/ 95641 h 964212"/>
              <a:gd name="connsiteX1-309" fmla="*/ 1385838 w 2007662"/>
              <a:gd name="connsiteY1-310" fmla="*/ 229407 h 964212"/>
              <a:gd name="connsiteX2-311" fmla="*/ 1366494 w 2007662"/>
              <a:gd name="connsiteY2-312" fmla="*/ 0 h 964212"/>
              <a:gd name="connsiteX3-313" fmla="*/ 2007662 w 2007662"/>
              <a:gd name="connsiteY3-314" fmla="*/ 457897 h 964212"/>
              <a:gd name="connsiteX4-315" fmla="*/ 1359438 w 2007662"/>
              <a:gd name="connsiteY4-316" fmla="*/ 964212 h 964212"/>
              <a:gd name="connsiteX5-317" fmla="*/ 1389424 w 2007662"/>
              <a:gd name="connsiteY5-318" fmla="*/ 723434 h 964212"/>
              <a:gd name="connsiteX6-319" fmla="*/ 0 w 2007662"/>
              <a:gd name="connsiteY6-320" fmla="*/ 573117 h 964212"/>
              <a:gd name="connsiteX7-321" fmla="*/ 379555 w 2007662"/>
              <a:gd name="connsiteY7-322" fmla="*/ 392927 h 964212"/>
              <a:gd name="connsiteX8-323" fmla="*/ 128044 w 2007662"/>
              <a:gd name="connsiteY8-324" fmla="*/ 95641 h 964212"/>
              <a:gd name="connsiteX0-325" fmla="*/ 128044 w 2007662"/>
              <a:gd name="connsiteY0-326" fmla="*/ 95641 h 964212"/>
              <a:gd name="connsiteX1-327" fmla="*/ 1385838 w 2007662"/>
              <a:gd name="connsiteY1-328" fmla="*/ 229407 h 964212"/>
              <a:gd name="connsiteX2-329" fmla="*/ 1366494 w 2007662"/>
              <a:gd name="connsiteY2-330" fmla="*/ 0 h 964212"/>
              <a:gd name="connsiteX3-331" fmla="*/ 2007662 w 2007662"/>
              <a:gd name="connsiteY3-332" fmla="*/ 457897 h 964212"/>
              <a:gd name="connsiteX4-333" fmla="*/ 1359438 w 2007662"/>
              <a:gd name="connsiteY4-334" fmla="*/ 964212 h 964212"/>
              <a:gd name="connsiteX5-335" fmla="*/ 1389424 w 2007662"/>
              <a:gd name="connsiteY5-336" fmla="*/ 723434 h 964212"/>
              <a:gd name="connsiteX6-337" fmla="*/ 0 w 2007662"/>
              <a:gd name="connsiteY6-338" fmla="*/ 573117 h 964212"/>
              <a:gd name="connsiteX7-339" fmla="*/ 379555 w 2007662"/>
              <a:gd name="connsiteY7-340" fmla="*/ 392927 h 964212"/>
              <a:gd name="connsiteX8-341" fmla="*/ 128044 w 2007662"/>
              <a:gd name="connsiteY8-342" fmla="*/ 95641 h 964212"/>
              <a:gd name="connsiteX0-343" fmla="*/ 128044 w 2007662"/>
              <a:gd name="connsiteY0-344" fmla="*/ 95641 h 964212"/>
              <a:gd name="connsiteX1-345" fmla="*/ 1385838 w 2007662"/>
              <a:gd name="connsiteY1-346" fmla="*/ 229407 h 964212"/>
              <a:gd name="connsiteX2-347" fmla="*/ 1366494 w 2007662"/>
              <a:gd name="connsiteY2-348" fmla="*/ 0 h 964212"/>
              <a:gd name="connsiteX3-349" fmla="*/ 2007662 w 2007662"/>
              <a:gd name="connsiteY3-350" fmla="*/ 457897 h 964212"/>
              <a:gd name="connsiteX4-351" fmla="*/ 1359438 w 2007662"/>
              <a:gd name="connsiteY4-352" fmla="*/ 964212 h 964212"/>
              <a:gd name="connsiteX5-353" fmla="*/ 1389424 w 2007662"/>
              <a:gd name="connsiteY5-354" fmla="*/ 723434 h 964212"/>
              <a:gd name="connsiteX6-355" fmla="*/ 0 w 2007662"/>
              <a:gd name="connsiteY6-356" fmla="*/ 573117 h 964212"/>
              <a:gd name="connsiteX7-357" fmla="*/ 370856 w 2007662"/>
              <a:gd name="connsiteY7-358" fmla="*/ 399070 h 964212"/>
              <a:gd name="connsiteX8-359" fmla="*/ 128044 w 2007662"/>
              <a:gd name="connsiteY8-360" fmla="*/ 95641 h 964212"/>
              <a:gd name="connsiteX0-361" fmla="*/ 128044 w 2007662"/>
              <a:gd name="connsiteY0-362" fmla="*/ 95641 h 964212"/>
              <a:gd name="connsiteX1-363" fmla="*/ 1386208 w 2007662"/>
              <a:gd name="connsiteY1-364" fmla="*/ 236133 h 964212"/>
              <a:gd name="connsiteX2-365" fmla="*/ 1366494 w 2007662"/>
              <a:gd name="connsiteY2-366" fmla="*/ 0 h 964212"/>
              <a:gd name="connsiteX3-367" fmla="*/ 2007662 w 2007662"/>
              <a:gd name="connsiteY3-368" fmla="*/ 457897 h 964212"/>
              <a:gd name="connsiteX4-369" fmla="*/ 1359438 w 2007662"/>
              <a:gd name="connsiteY4-370" fmla="*/ 964212 h 964212"/>
              <a:gd name="connsiteX5-371" fmla="*/ 1389424 w 2007662"/>
              <a:gd name="connsiteY5-372" fmla="*/ 723434 h 964212"/>
              <a:gd name="connsiteX6-373" fmla="*/ 0 w 2007662"/>
              <a:gd name="connsiteY6-374" fmla="*/ 573117 h 964212"/>
              <a:gd name="connsiteX7-375" fmla="*/ 370856 w 2007662"/>
              <a:gd name="connsiteY7-376" fmla="*/ 399070 h 964212"/>
              <a:gd name="connsiteX8-377" fmla="*/ 128044 w 2007662"/>
              <a:gd name="connsiteY8-378" fmla="*/ 95641 h 964212"/>
              <a:gd name="connsiteX0-379" fmla="*/ 128044 w 2007662"/>
              <a:gd name="connsiteY0-380" fmla="*/ 95641 h 964212"/>
              <a:gd name="connsiteX1-381" fmla="*/ 1390497 w 2007662"/>
              <a:gd name="connsiteY1-382" fmla="*/ 252760 h 964212"/>
              <a:gd name="connsiteX2-383" fmla="*/ 1366494 w 2007662"/>
              <a:gd name="connsiteY2-384" fmla="*/ 0 h 964212"/>
              <a:gd name="connsiteX3-385" fmla="*/ 2007662 w 2007662"/>
              <a:gd name="connsiteY3-386" fmla="*/ 457897 h 964212"/>
              <a:gd name="connsiteX4-387" fmla="*/ 1359438 w 2007662"/>
              <a:gd name="connsiteY4-388" fmla="*/ 964212 h 964212"/>
              <a:gd name="connsiteX5-389" fmla="*/ 1389424 w 2007662"/>
              <a:gd name="connsiteY5-390" fmla="*/ 723434 h 964212"/>
              <a:gd name="connsiteX6-391" fmla="*/ 0 w 2007662"/>
              <a:gd name="connsiteY6-392" fmla="*/ 573117 h 964212"/>
              <a:gd name="connsiteX7-393" fmla="*/ 370856 w 2007662"/>
              <a:gd name="connsiteY7-394" fmla="*/ 399070 h 964212"/>
              <a:gd name="connsiteX8-395" fmla="*/ 128044 w 2007662"/>
              <a:gd name="connsiteY8-396" fmla="*/ 95641 h 964212"/>
              <a:gd name="connsiteX0-397" fmla="*/ 111416 w 2007662"/>
              <a:gd name="connsiteY0-398" fmla="*/ 99931 h 964212"/>
              <a:gd name="connsiteX1-399" fmla="*/ 1390497 w 2007662"/>
              <a:gd name="connsiteY1-400" fmla="*/ 252760 h 964212"/>
              <a:gd name="connsiteX2-401" fmla="*/ 1366494 w 2007662"/>
              <a:gd name="connsiteY2-402" fmla="*/ 0 h 964212"/>
              <a:gd name="connsiteX3-403" fmla="*/ 2007662 w 2007662"/>
              <a:gd name="connsiteY3-404" fmla="*/ 457897 h 964212"/>
              <a:gd name="connsiteX4-405" fmla="*/ 1359438 w 2007662"/>
              <a:gd name="connsiteY4-406" fmla="*/ 964212 h 964212"/>
              <a:gd name="connsiteX5-407" fmla="*/ 1389424 w 2007662"/>
              <a:gd name="connsiteY5-408" fmla="*/ 723434 h 964212"/>
              <a:gd name="connsiteX6-409" fmla="*/ 0 w 2007662"/>
              <a:gd name="connsiteY6-410" fmla="*/ 573117 h 964212"/>
              <a:gd name="connsiteX7-411" fmla="*/ 370856 w 2007662"/>
              <a:gd name="connsiteY7-412" fmla="*/ 399070 h 964212"/>
              <a:gd name="connsiteX8-413" fmla="*/ 111416 w 2007662"/>
              <a:gd name="connsiteY8-414" fmla="*/ 99931 h 964212"/>
              <a:gd name="connsiteX0-415" fmla="*/ 111416 w 2007662"/>
              <a:gd name="connsiteY0-416" fmla="*/ 99931 h 964212"/>
              <a:gd name="connsiteX1-417" fmla="*/ 1390497 w 2007662"/>
              <a:gd name="connsiteY1-418" fmla="*/ 252760 h 964212"/>
              <a:gd name="connsiteX2-419" fmla="*/ 1366494 w 2007662"/>
              <a:gd name="connsiteY2-420" fmla="*/ 0 h 964212"/>
              <a:gd name="connsiteX3-421" fmla="*/ 2007662 w 2007662"/>
              <a:gd name="connsiteY3-422" fmla="*/ 457897 h 964212"/>
              <a:gd name="connsiteX4-423" fmla="*/ 1359438 w 2007662"/>
              <a:gd name="connsiteY4-424" fmla="*/ 964212 h 964212"/>
              <a:gd name="connsiteX5-425" fmla="*/ 1389424 w 2007662"/>
              <a:gd name="connsiteY5-426" fmla="*/ 723434 h 964212"/>
              <a:gd name="connsiteX6-427" fmla="*/ 0 w 2007662"/>
              <a:gd name="connsiteY6-428" fmla="*/ 573117 h 964212"/>
              <a:gd name="connsiteX7-429" fmla="*/ 388966 w 2007662"/>
              <a:gd name="connsiteY7-430" fmla="*/ 421681 h 964212"/>
              <a:gd name="connsiteX8-431" fmla="*/ 111416 w 2007662"/>
              <a:gd name="connsiteY8-432" fmla="*/ 99931 h 964212"/>
              <a:gd name="connsiteX0-433" fmla="*/ 111416 w 2007662"/>
              <a:gd name="connsiteY0-434" fmla="*/ 99931 h 964212"/>
              <a:gd name="connsiteX1-435" fmla="*/ 1390497 w 2007662"/>
              <a:gd name="connsiteY1-436" fmla="*/ 252760 h 964212"/>
              <a:gd name="connsiteX2-437" fmla="*/ 1366494 w 2007662"/>
              <a:gd name="connsiteY2-438" fmla="*/ 0 h 964212"/>
              <a:gd name="connsiteX3-439" fmla="*/ 2007662 w 2007662"/>
              <a:gd name="connsiteY3-440" fmla="*/ 457897 h 964212"/>
              <a:gd name="connsiteX4-441" fmla="*/ 1359438 w 2007662"/>
              <a:gd name="connsiteY4-442" fmla="*/ 964212 h 964212"/>
              <a:gd name="connsiteX5-443" fmla="*/ 1389424 w 2007662"/>
              <a:gd name="connsiteY5-444" fmla="*/ 723434 h 964212"/>
              <a:gd name="connsiteX6-445" fmla="*/ 0 w 2007662"/>
              <a:gd name="connsiteY6-446" fmla="*/ 573117 h 964212"/>
              <a:gd name="connsiteX7-447" fmla="*/ 388966 w 2007662"/>
              <a:gd name="connsiteY7-448" fmla="*/ 421681 h 964212"/>
              <a:gd name="connsiteX8-449" fmla="*/ 111416 w 2007662"/>
              <a:gd name="connsiteY8-450" fmla="*/ 99931 h 964212"/>
              <a:gd name="connsiteX0-451" fmla="*/ 0 w 1896246"/>
              <a:gd name="connsiteY0-452" fmla="*/ 99931 h 964212"/>
              <a:gd name="connsiteX1-453" fmla="*/ 1279081 w 1896246"/>
              <a:gd name="connsiteY1-454" fmla="*/ 252760 h 964212"/>
              <a:gd name="connsiteX2-455" fmla="*/ 1255078 w 1896246"/>
              <a:gd name="connsiteY2-456" fmla="*/ 0 h 964212"/>
              <a:gd name="connsiteX3-457" fmla="*/ 1896246 w 1896246"/>
              <a:gd name="connsiteY3-458" fmla="*/ 457897 h 964212"/>
              <a:gd name="connsiteX4-459" fmla="*/ 1248022 w 1896246"/>
              <a:gd name="connsiteY4-460" fmla="*/ 964212 h 964212"/>
              <a:gd name="connsiteX5-461" fmla="*/ 1278008 w 1896246"/>
              <a:gd name="connsiteY5-462" fmla="*/ 723434 h 964212"/>
              <a:gd name="connsiteX6-463" fmla="*/ 165367 w 1896246"/>
              <a:gd name="connsiteY6-464" fmla="*/ 699516 h 964212"/>
              <a:gd name="connsiteX7-465" fmla="*/ 277550 w 1896246"/>
              <a:gd name="connsiteY7-466" fmla="*/ 421681 h 964212"/>
              <a:gd name="connsiteX8-467" fmla="*/ 0 w 1896246"/>
              <a:gd name="connsiteY8-468" fmla="*/ 99931 h 964212"/>
              <a:gd name="connsiteX0-469" fmla="*/ 83404 w 1979650"/>
              <a:gd name="connsiteY0-470" fmla="*/ 99931 h 964212"/>
              <a:gd name="connsiteX1-471" fmla="*/ 1362485 w 1979650"/>
              <a:gd name="connsiteY1-472" fmla="*/ 252760 h 964212"/>
              <a:gd name="connsiteX2-473" fmla="*/ 1338482 w 1979650"/>
              <a:gd name="connsiteY2-474" fmla="*/ 0 h 964212"/>
              <a:gd name="connsiteX3-475" fmla="*/ 1979650 w 1979650"/>
              <a:gd name="connsiteY3-476" fmla="*/ 457897 h 964212"/>
              <a:gd name="connsiteX4-477" fmla="*/ 1331426 w 1979650"/>
              <a:gd name="connsiteY4-478" fmla="*/ 964212 h 964212"/>
              <a:gd name="connsiteX5-479" fmla="*/ 1361412 w 1979650"/>
              <a:gd name="connsiteY5-480" fmla="*/ 723434 h 964212"/>
              <a:gd name="connsiteX6-481" fmla="*/ 0 w 1979650"/>
              <a:gd name="connsiteY6-482" fmla="*/ 591808 h 964212"/>
              <a:gd name="connsiteX7-483" fmla="*/ 360954 w 1979650"/>
              <a:gd name="connsiteY7-484" fmla="*/ 421681 h 964212"/>
              <a:gd name="connsiteX8-485" fmla="*/ 83404 w 1979650"/>
              <a:gd name="connsiteY8-486" fmla="*/ 99931 h 964212"/>
              <a:gd name="connsiteX0-487" fmla="*/ 83404 w 1979650"/>
              <a:gd name="connsiteY0-488" fmla="*/ 99931 h 964212"/>
              <a:gd name="connsiteX1-489" fmla="*/ 1362485 w 1979650"/>
              <a:gd name="connsiteY1-490" fmla="*/ 252760 h 964212"/>
              <a:gd name="connsiteX2-491" fmla="*/ 1338482 w 1979650"/>
              <a:gd name="connsiteY2-492" fmla="*/ 0 h 964212"/>
              <a:gd name="connsiteX3-493" fmla="*/ 1979650 w 1979650"/>
              <a:gd name="connsiteY3-494" fmla="*/ 457897 h 964212"/>
              <a:gd name="connsiteX4-495" fmla="*/ 1331426 w 1979650"/>
              <a:gd name="connsiteY4-496" fmla="*/ 964212 h 964212"/>
              <a:gd name="connsiteX5-497" fmla="*/ 1361412 w 1979650"/>
              <a:gd name="connsiteY5-498" fmla="*/ 723434 h 964212"/>
              <a:gd name="connsiteX6-499" fmla="*/ 0 w 1979650"/>
              <a:gd name="connsiteY6-500" fmla="*/ 591808 h 964212"/>
              <a:gd name="connsiteX7-501" fmla="*/ 360954 w 1979650"/>
              <a:gd name="connsiteY7-502" fmla="*/ 421681 h 964212"/>
              <a:gd name="connsiteX8-503" fmla="*/ 83404 w 1979650"/>
              <a:gd name="connsiteY8-504" fmla="*/ 99931 h 964212"/>
              <a:gd name="connsiteX0-505" fmla="*/ 83404 w 1980391"/>
              <a:gd name="connsiteY0-506" fmla="*/ 99931 h 964212"/>
              <a:gd name="connsiteX1-507" fmla="*/ 1362485 w 1980391"/>
              <a:gd name="connsiteY1-508" fmla="*/ 252760 h 964212"/>
              <a:gd name="connsiteX2-509" fmla="*/ 1338482 w 1980391"/>
              <a:gd name="connsiteY2-510" fmla="*/ 0 h 964212"/>
              <a:gd name="connsiteX3-511" fmla="*/ 1980391 w 1980391"/>
              <a:gd name="connsiteY3-512" fmla="*/ 471347 h 964212"/>
              <a:gd name="connsiteX4-513" fmla="*/ 1331426 w 1980391"/>
              <a:gd name="connsiteY4-514" fmla="*/ 964212 h 964212"/>
              <a:gd name="connsiteX5-515" fmla="*/ 1361412 w 1980391"/>
              <a:gd name="connsiteY5-516" fmla="*/ 723434 h 964212"/>
              <a:gd name="connsiteX6-517" fmla="*/ 0 w 1980391"/>
              <a:gd name="connsiteY6-518" fmla="*/ 591808 h 964212"/>
              <a:gd name="connsiteX7-519" fmla="*/ 360954 w 1980391"/>
              <a:gd name="connsiteY7-520" fmla="*/ 421681 h 964212"/>
              <a:gd name="connsiteX8-521" fmla="*/ 83404 w 1980391"/>
              <a:gd name="connsiteY8-522" fmla="*/ 99931 h 964212"/>
              <a:gd name="connsiteX0-523" fmla="*/ 89789 w 1980391"/>
              <a:gd name="connsiteY0-524" fmla="*/ 124770 h 964212"/>
              <a:gd name="connsiteX1-525" fmla="*/ 1362485 w 1980391"/>
              <a:gd name="connsiteY1-526" fmla="*/ 252760 h 964212"/>
              <a:gd name="connsiteX2-527" fmla="*/ 1338482 w 1980391"/>
              <a:gd name="connsiteY2-528" fmla="*/ 0 h 964212"/>
              <a:gd name="connsiteX3-529" fmla="*/ 1980391 w 1980391"/>
              <a:gd name="connsiteY3-530" fmla="*/ 471347 h 964212"/>
              <a:gd name="connsiteX4-531" fmla="*/ 1331426 w 1980391"/>
              <a:gd name="connsiteY4-532" fmla="*/ 964212 h 964212"/>
              <a:gd name="connsiteX5-533" fmla="*/ 1361412 w 1980391"/>
              <a:gd name="connsiteY5-534" fmla="*/ 723434 h 964212"/>
              <a:gd name="connsiteX6-535" fmla="*/ 0 w 1980391"/>
              <a:gd name="connsiteY6-536" fmla="*/ 591808 h 964212"/>
              <a:gd name="connsiteX7-537" fmla="*/ 360954 w 1980391"/>
              <a:gd name="connsiteY7-538" fmla="*/ 421681 h 964212"/>
              <a:gd name="connsiteX8-539" fmla="*/ 89789 w 1980391"/>
              <a:gd name="connsiteY8-540" fmla="*/ 124770 h 964212"/>
              <a:gd name="connsiteX0-541" fmla="*/ 72635 w 1963237"/>
              <a:gd name="connsiteY0-542" fmla="*/ 124770 h 964212"/>
              <a:gd name="connsiteX1-543" fmla="*/ 1345331 w 1963237"/>
              <a:gd name="connsiteY1-544" fmla="*/ 252760 h 964212"/>
              <a:gd name="connsiteX2-545" fmla="*/ 1321328 w 1963237"/>
              <a:gd name="connsiteY2-546" fmla="*/ 0 h 964212"/>
              <a:gd name="connsiteX3-547" fmla="*/ 1963237 w 1963237"/>
              <a:gd name="connsiteY3-548" fmla="*/ 471347 h 964212"/>
              <a:gd name="connsiteX4-549" fmla="*/ 1314272 w 1963237"/>
              <a:gd name="connsiteY4-550" fmla="*/ 964212 h 964212"/>
              <a:gd name="connsiteX5-551" fmla="*/ 1344258 w 1963237"/>
              <a:gd name="connsiteY5-552" fmla="*/ 723434 h 964212"/>
              <a:gd name="connsiteX6-553" fmla="*/ 0 w 1963237"/>
              <a:gd name="connsiteY6-554" fmla="*/ 591052 h 964212"/>
              <a:gd name="connsiteX7-555" fmla="*/ 343800 w 1963237"/>
              <a:gd name="connsiteY7-556" fmla="*/ 421681 h 964212"/>
              <a:gd name="connsiteX8-557" fmla="*/ 72635 w 1963237"/>
              <a:gd name="connsiteY8-558" fmla="*/ 124770 h 964212"/>
              <a:gd name="connsiteX0-559" fmla="*/ 72635 w 1955552"/>
              <a:gd name="connsiteY0-560" fmla="*/ 124770 h 964212"/>
              <a:gd name="connsiteX1-561" fmla="*/ 1345331 w 1955552"/>
              <a:gd name="connsiteY1-562" fmla="*/ 252760 h 964212"/>
              <a:gd name="connsiteX2-563" fmla="*/ 1321328 w 1955552"/>
              <a:gd name="connsiteY2-564" fmla="*/ 0 h 964212"/>
              <a:gd name="connsiteX3-565" fmla="*/ 1955552 w 1955552"/>
              <a:gd name="connsiteY3-566" fmla="*/ 476976 h 964212"/>
              <a:gd name="connsiteX4-567" fmla="*/ 1314272 w 1955552"/>
              <a:gd name="connsiteY4-568" fmla="*/ 964212 h 964212"/>
              <a:gd name="connsiteX5-569" fmla="*/ 1344258 w 1955552"/>
              <a:gd name="connsiteY5-570" fmla="*/ 723434 h 964212"/>
              <a:gd name="connsiteX6-571" fmla="*/ 0 w 1955552"/>
              <a:gd name="connsiteY6-572" fmla="*/ 591052 h 964212"/>
              <a:gd name="connsiteX7-573" fmla="*/ 343800 w 1955552"/>
              <a:gd name="connsiteY7-574" fmla="*/ 421681 h 964212"/>
              <a:gd name="connsiteX8-575" fmla="*/ 72635 w 1955552"/>
              <a:gd name="connsiteY8-576" fmla="*/ 124770 h 964212"/>
              <a:gd name="connsiteX0-577" fmla="*/ 69185 w 1955552"/>
              <a:gd name="connsiteY0-578" fmla="*/ 75168 h 964212"/>
              <a:gd name="connsiteX1-579" fmla="*/ 1345331 w 1955552"/>
              <a:gd name="connsiteY1-580" fmla="*/ 252760 h 964212"/>
              <a:gd name="connsiteX2-581" fmla="*/ 1321328 w 1955552"/>
              <a:gd name="connsiteY2-582" fmla="*/ 0 h 964212"/>
              <a:gd name="connsiteX3-583" fmla="*/ 1955552 w 1955552"/>
              <a:gd name="connsiteY3-584" fmla="*/ 476976 h 964212"/>
              <a:gd name="connsiteX4-585" fmla="*/ 1314272 w 1955552"/>
              <a:gd name="connsiteY4-586" fmla="*/ 964212 h 964212"/>
              <a:gd name="connsiteX5-587" fmla="*/ 1344258 w 1955552"/>
              <a:gd name="connsiteY5-588" fmla="*/ 723434 h 964212"/>
              <a:gd name="connsiteX6-589" fmla="*/ 0 w 1955552"/>
              <a:gd name="connsiteY6-590" fmla="*/ 591052 h 964212"/>
              <a:gd name="connsiteX7-591" fmla="*/ 343800 w 1955552"/>
              <a:gd name="connsiteY7-592" fmla="*/ 421681 h 964212"/>
              <a:gd name="connsiteX8-593" fmla="*/ 69185 w 1955552"/>
              <a:gd name="connsiteY8-594" fmla="*/ 75168 h 964212"/>
              <a:gd name="connsiteX0-595" fmla="*/ 69185 w 1955552"/>
              <a:gd name="connsiteY0-596" fmla="*/ 75168 h 964212"/>
              <a:gd name="connsiteX1-597" fmla="*/ 1345331 w 1955552"/>
              <a:gd name="connsiteY1-598" fmla="*/ 252760 h 964212"/>
              <a:gd name="connsiteX2-599" fmla="*/ 1321328 w 1955552"/>
              <a:gd name="connsiteY2-600" fmla="*/ 0 h 964212"/>
              <a:gd name="connsiteX3-601" fmla="*/ 1955552 w 1955552"/>
              <a:gd name="connsiteY3-602" fmla="*/ 476976 h 964212"/>
              <a:gd name="connsiteX4-603" fmla="*/ 1314272 w 1955552"/>
              <a:gd name="connsiteY4-604" fmla="*/ 964212 h 964212"/>
              <a:gd name="connsiteX5-605" fmla="*/ 1344258 w 1955552"/>
              <a:gd name="connsiteY5-606" fmla="*/ 723434 h 964212"/>
              <a:gd name="connsiteX6-607" fmla="*/ 0 w 1955552"/>
              <a:gd name="connsiteY6-608" fmla="*/ 591052 h 964212"/>
              <a:gd name="connsiteX7-609" fmla="*/ 340940 w 1955552"/>
              <a:gd name="connsiteY7-610" fmla="*/ 387127 h 964212"/>
              <a:gd name="connsiteX8-611" fmla="*/ 69185 w 1955552"/>
              <a:gd name="connsiteY8-612" fmla="*/ 75168 h 964212"/>
              <a:gd name="connsiteX0-613" fmla="*/ 79275 w 1965642"/>
              <a:gd name="connsiteY0-614" fmla="*/ 75168 h 964212"/>
              <a:gd name="connsiteX1-615" fmla="*/ 1355421 w 1965642"/>
              <a:gd name="connsiteY1-616" fmla="*/ 252760 h 964212"/>
              <a:gd name="connsiteX2-617" fmla="*/ 1331418 w 1965642"/>
              <a:gd name="connsiteY2-618" fmla="*/ 0 h 964212"/>
              <a:gd name="connsiteX3-619" fmla="*/ 1965642 w 1965642"/>
              <a:gd name="connsiteY3-620" fmla="*/ 476976 h 964212"/>
              <a:gd name="connsiteX4-621" fmla="*/ 1324362 w 1965642"/>
              <a:gd name="connsiteY4-622" fmla="*/ 964212 h 964212"/>
              <a:gd name="connsiteX5-623" fmla="*/ 1354348 w 1965642"/>
              <a:gd name="connsiteY5-624" fmla="*/ 723434 h 964212"/>
              <a:gd name="connsiteX6-625" fmla="*/ 0 w 1965642"/>
              <a:gd name="connsiteY6-626" fmla="*/ 564318 h 964212"/>
              <a:gd name="connsiteX7-627" fmla="*/ 351030 w 1965642"/>
              <a:gd name="connsiteY7-628" fmla="*/ 387127 h 964212"/>
              <a:gd name="connsiteX8-629" fmla="*/ 79275 w 1965642"/>
              <a:gd name="connsiteY8-630" fmla="*/ 75168 h 964212"/>
              <a:gd name="connsiteX0-631" fmla="*/ 79275 w 1965642"/>
              <a:gd name="connsiteY0-632" fmla="*/ 75168 h 964212"/>
              <a:gd name="connsiteX1-633" fmla="*/ 1355421 w 1965642"/>
              <a:gd name="connsiteY1-634" fmla="*/ 252760 h 964212"/>
              <a:gd name="connsiteX2-635" fmla="*/ 1331418 w 1965642"/>
              <a:gd name="connsiteY2-636" fmla="*/ 0 h 964212"/>
              <a:gd name="connsiteX3-637" fmla="*/ 1965642 w 1965642"/>
              <a:gd name="connsiteY3-638" fmla="*/ 476976 h 964212"/>
              <a:gd name="connsiteX4-639" fmla="*/ 1324362 w 1965642"/>
              <a:gd name="connsiteY4-640" fmla="*/ 964212 h 964212"/>
              <a:gd name="connsiteX5-641" fmla="*/ 1354348 w 1965642"/>
              <a:gd name="connsiteY5-642" fmla="*/ 723434 h 964212"/>
              <a:gd name="connsiteX6-643" fmla="*/ 0 w 1965642"/>
              <a:gd name="connsiteY6-644" fmla="*/ 564318 h 964212"/>
              <a:gd name="connsiteX7-645" fmla="*/ 351030 w 1965642"/>
              <a:gd name="connsiteY7-646" fmla="*/ 387127 h 964212"/>
              <a:gd name="connsiteX8-647" fmla="*/ 79275 w 1965642"/>
              <a:gd name="connsiteY8-648" fmla="*/ 75168 h 9642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965642" h="964212">
                <a:moveTo>
                  <a:pt x="79275" y="75168"/>
                </a:moveTo>
                <a:cubicBezTo>
                  <a:pt x="512163" y="164892"/>
                  <a:pt x="985606" y="267116"/>
                  <a:pt x="1355421" y="252760"/>
                </a:cubicBezTo>
                <a:lnTo>
                  <a:pt x="1331418" y="0"/>
                </a:lnTo>
                <a:cubicBezTo>
                  <a:pt x="1546782" y="169725"/>
                  <a:pt x="1754170" y="320147"/>
                  <a:pt x="1965642" y="476976"/>
                </a:cubicBezTo>
                <a:cubicBezTo>
                  <a:pt x="1747012" y="660589"/>
                  <a:pt x="1540437" y="795440"/>
                  <a:pt x="1324362" y="964212"/>
                </a:cubicBezTo>
                <a:lnTo>
                  <a:pt x="1354348" y="723434"/>
                </a:lnTo>
                <a:cubicBezTo>
                  <a:pt x="992826" y="745843"/>
                  <a:pt x="477429" y="669558"/>
                  <a:pt x="0" y="564318"/>
                </a:cubicBezTo>
                <a:lnTo>
                  <a:pt x="351030" y="387127"/>
                </a:lnTo>
                <a:lnTo>
                  <a:pt x="79275" y="7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sp>
        <p:nvSpPr>
          <p:cNvPr id="47" name="TextBox 8"/>
          <p:cNvSpPr txBox="1"/>
          <p:nvPr/>
        </p:nvSpPr>
        <p:spPr>
          <a:xfrm rot="21071342">
            <a:off x="3181614" y="4275331"/>
            <a:ext cx="1368152" cy="523220"/>
          </a:xfrm>
          <a:prstGeom prst="rect">
            <a:avLst/>
          </a:prstGeom>
          <a:noFill/>
        </p:spPr>
        <p:txBody>
          <a:bodyPr wrap="square" rtlCol="0">
            <a:spAutoFit/>
          </a:bodyPr>
          <a:lstStyle>
            <a:defPPr>
              <a:defRPr lang="zh-CN"/>
            </a:defPPr>
            <a:lvl1pPr algn="ctr">
              <a:defRPr sz="4400">
                <a:solidFill>
                  <a:srgbClr val="DC3348"/>
                </a:solidFill>
                <a:latin typeface="Impact" panose="020B0806030902050204" pitchFamily="34" charset="0"/>
              </a:defRPr>
            </a:lvl1pPr>
          </a:lstStyle>
          <a:p>
            <a:pPr algn="r"/>
            <a:r>
              <a:rPr lang="en-US" altLang="zh-CN" sz="1600" dirty="0">
                <a:solidFill>
                  <a:schemeClr val="bg1"/>
                </a:solidFill>
                <a:latin typeface="Noto Sans S Chinese Thin" panose="020B0200000000000000" pitchFamily="34" charset="-122"/>
                <a:ea typeface="Noto Sans S Chinese Thin" panose="020B0200000000000000" pitchFamily="34" charset="-122"/>
                <a:cs typeface="+mn-ea"/>
                <a:sym typeface="+mn-lt"/>
              </a:rPr>
              <a:t>STEP</a:t>
            </a:r>
            <a:r>
              <a:rPr lang="en-US" altLang="zh-CN" sz="2800" dirty="0">
                <a:solidFill>
                  <a:schemeClr val="bg1"/>
                </a:solidFill>
                <a:latin typeface="Noto Sans S Chinese Thin" panose="020B0200000000000000" pitchFamily="34" charset="-122"/>
                <a:ea typeface="Noto Sans S Chinese Thin" panose="020B0200000000000000" pitchFamily="34" charset="-122"/>
                <a:cs typeface="+mn-ea"/>
                <a:sym typeface="+mn-lt"/>
              </a:rPr>
              <a:t> 01</a:t>
            </a:r>
            <a:endParaRPr lang="zh-CN" altLang="en-US" sz="2800" dirty="0">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sp>
        <p:nvSpPr>
          <p:cNvPr id="48" name="TextBox 12"/>
          <p:cNvSpPr txBox="1"/>
          <p:nvPr/>
        </p:nvSpPr>
        <p:spPr>
          <a:xfrm rot="20511496">
            <a:off x="4819720" y="3773092"/>
            <a:ext cx="1368152" cy="523220"/>
          </a:xfrm>
          <a:prstGeom prst="rect">
            <a:avLst/>
          </a:prstGeom>
          <a:noFill/>
        </p:spPr>
        <p:txBody>
          <a:bodyPr wrap="square" rtlCol="0">
            <a:spAutoFit/>
          </a:bodyPr>
          <a:lstStyle>
            <a:defPPr>
              <a:defRPr lang="zh-CN"/>
            </a:defPPr>
            <a:lvl1pPr algn="ctr">
              <a:defRPr sz="4400">
                <a:solidFill>
                  <a:srgbClr val="DC3348"/>
                </a:solidFill>
                <a:latin typeface="Impact" panose="020B0806030902050204" pitchFamily="34" charset="0"/>
              </a:defRPr>
            </a:lvl1pPr>
          </a:lstStyle>
          <a:p>
            <a:pPr algn="r"/>
            <a:r>
              <a:rPr lang="en-US" altLang="zh-CN" sz="1600" dirty="0">
                <a:solidFill>
                  <a:schemeClr val="bg1"/>
                </a:solidFill>
                <a:latin typeface="Noto Sans S Chinese Thin" panose="020B0200000000000000" pitchFamily="34" charset="-122"/>
                <a:ea typeface="Noto Sans S Chinese Thin" panose="020B0200000000000000" pitchFamily="34" charset="-122"/>
                <a:cs typeface="+mn-ea"/>
                <a:sym typeface="+mn-lt"/>
              </a:rPr>
              <a:t>STEP</a:t>
            </a:r>
            <a:r>
              <a:rPr lang="en-US" altLang="zh-CN" sz="2800" dirty="0">
                <a:solidFill>
                  <a:schemeClr val="bg1"/>
                </a:solidFill>
                <a:latin typeface="Noto Sans S Chinese Thin" panose="020B0200000000000000" pitchFamily="34" charset="-122"/>
                <a:ea typeface="Noto Sans S Chinese Thin" panose="020B0200000000000000" pitchFamily="34" charset="-122"/>
                <a:cs typeface="+mn-ea"/>
                <a:sym typeface="+mn-lt"/>
              </a:rPr>
              <a:t> 02</a:t>
            </a:r>
            <a:endParaRPr lang="zh-CN" altLang="en-US" sz="2800" dirty="0">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sp>
        <p:nvSpPr>
          <p:cNvPr id="49" name="TextBox 13"/>
          <p:cNvSpPr txBox="1"/>
          <p:nvPr/>
        </p:nvSpPr>
        <p:spPr>
          <a:xfrm rot="19719261">
            <a:off x="6386149" y="2945888"/>
            <a:ext cx="1368152" cy="523220"/>
          </a:xfrm>
          <a:prstGeom prst="rect">
            <a:avLst/>
          </a:prstGeom>
          <a:noFill/>
        </p:spPr>
        <p:txBody>
          <a:bodyPr wrap="square" rtlCol="0">
            <a:spAutoFit/>
          </a:bodyPr>
          <a:lstStyle>
            <a:defPPr>
              <a:defRPr lang="zh-CN"/>
            </a:defPPr>
            <a:lvl1pPr algn="ctr">
              <a:defRPr sz="4400">
                <a:solidFill>
                  <a:srgbClr val="DC3348"/>
                </a:solidFill>
                <a:latin typeface="Impact" panose="020B0806030902050204" pitchFamily="34" charset="0"/>
              </a:defRPr>
            </a:lvl1pPr>
          </a:lstStyle>
          <a:p>
            <a:pPr algn="r"/>
            <a:r>
              <a:rPr lang="en-US" altLang="zh-CN" sz="1600" dirty="0">
                <a:solidFill>
                  <a:schemeClr val="bg1"/>
                </a:solidFill>
                <a:latin typeface="Noto Sans S Chinese Thin" panose="020B0200000000000000" pitchFamily="34" charset="-122"/>
                <a:ea typeface="Noto Sans S Chinese Thin" panose="020B0200000000000000" pitchFamily="34" charset="-122"/>
                <a:cs typeface="+mn-ea"/>
                <a:sym typeface="+mn-lt"/>
              </a:rPr>
              <a:t>STEP</a:t>
            </a:r>
            <a:r>
              <a:rPr lang="en-US" altLang="zh-CN" sz="2800" dirty="0">
                <a:solidFill>
                  <a:schemeClr val="bg1"/>
                </a:solidFill>
                <a:latin typeface="Noto Sans S Chinese Thin" panose="020B0200000000000000" pitchFamily="34" charset="-122"/>
                <a:ea typeface="Noto Sans S Chinese Thin" panose="020B0200000000000000" pitchFamily="34" charset="-122"/>
                <a:cs typeface="+mn-ea"/>
                <a:sym typeface="+mn-lt"/>
              </a:rPr>
              <a:t> 03</a:t>
            </a:r>
            <a:endParaRPr lang="zh-CN" altLang="en-US" sz="2800" dirty="0">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sp>
        <p:nvSpPr>
          <p:cNvPr id="50" name="TextBox 14"/>
          <p:cNvSpPr txBox="1"/>
          <p:nvPr/>
        </p:nvSpPr>
        <p:spPr>
          <a:xfrm rot="18797254">
            <a:off x="7612525" y="1882796"/>
            <a:ext cx="1368152" cy="523220"/>
          </a:xfrm>
          <a:prstGeom prst="rect">
            <a:avLst/>
          </a:prstGeom>
          <a:noFill/>
        </p:spPr>
        <p:txBody>
          <a:bodyPr wrap="square" rtlCol="0">
            <a:spAutoFit/>
          </a:bodyPr>
          <a:lstStyle>
            <a:defPPr>
              <a:defRPr lang="zh-CN"/>
            </a:defPPr>
            <a:lvl1pPr algn="ctr">
              <a:defRPr sz="4400">
                <a:solidFill>
                  <a:srgbClr val="DC3348"/>
                </a:solidFill>
                <a:latin typeface="Impact" panose="020B0806030902050204" pitchFamily="34" charset="0"/>
              </a:defRPr>
            </a:lvl1pPr>
          </a:lstStyle>
          <a:p>
            <a:pPr algn="r"/>
            <a:r>
              <a:rPr lang="en-US" altLang="zh-CN" sz="1600" dirty="0">
                <a:solidFill>
                  <a:schemeClr val="bg1"/>
                </a:solidFill>
                <a:latin typeface="Noto Sans S Chinese Thin" panose="020B0200000000000000" pitchFamily="34" charset="-122"/>
                <a:ea typeface="Noto Sans S Chinese Thin" panose="020B0200000000000000" pitchFamily="34" charset="-122"/>
                <a:cs typeface="+mn-ea"/>
                <a:sym typeface="+mn-lt"/>
              </a:rPr>
              <a:t>STEP</a:t>
            </a:r>
            <a:r>
              <a:rPr lang="en-US" altLang="zh-CN" sz="2800" dirty="0">
                <a:solidFill>
                  <a:schemeClr val="bg1"/>
                </a:solidFill>
                <a:latin typeface="Noto Sans S Chinese Thin" panose="020B0200000000000000" pitchFamily="34" charset="-122"/>
                <a:ea typeface="Noto Sans S Chinese Thin" panose="020B0200000000000000" pitchFamily="34" charset="-122"/>
                <a:cs typeface="+mn-ea"/>
                <a:sym typeface="+mn-lt"/>
              </a:rPr>
              <a:t> 04</a:t>
            </a:r>
            <a:endParaRPr lang="zh-CN" altLang="en-US" sz="2800" dirty="0">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grpSp>
        <p:nvGrpSpPr>
          <p:cNvPr id="51" name="组合 50"/>
          <p:cNvGrpSpPr/>
          <p:nvPr/>
        </p:nvGrpSpPr>
        <p:grpSpPr>
          <a:xfrm>
            <a:off x="5474007" y="4573838"/>
            <a:ext cx="2629884" cy="1081899"/>
            <a:chOff x="5529678" y="5090301"/>
            <a:chExt cx="2629884" cy="1081899"/>
          </a:xfrm>
          <a:solidFill>
            <a:schemeClr val="accent2"/>
          </a:solidFill>
        </p:grpSpPr>
        <p:cxnSp>
          <p:nvCxnSpPr>
            <p:cNvPr id="52" name="直接连接符 51"/>
            <p:cNvCxnSpPr/>
            <p:nvPr/>
          </p:nvCxnSpPr>
          <p:spPr>
            <a:xfrm>
              <a:off x="5529678" y="5090301"/>
              <a:ext cx="2572386" cy="1"/>
            </a:xfrm>
            <a:prstGeom prst="line">
              <a:avLst/>
            </a:prstGeom>
            <a:grpFill/>
            <a:ln w="15875">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8102064" y="5103965"/>
              <a:ext cx="0" cy="989331"/>
            </a:xfrm>
            <a:prstGeom prst="line">
              <a:avLst/>
            </a:prstGeom>
            <a:grpFill/>
            <a:ln w="15875">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8045262" y="6057900"/>
              <a:ext cx="114300" cy="114300"/>
            </a:xfrm>
            <a:prstGeom prst="ellipse">
              <a:avLst/>
            </a:prstGeom>
            <a:grpFill/>
            <a:ln>
              <a:solidFill>
                <a:schemeClr val="accent1">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grpSp>
      <p:grpSp>
        <p:nvGrpSpPr>
          <p:cNvPr id="55" name="组合 54"/>
          <p:cNvGrpSpPr/>
          <p:nvPr/>
        </p:nvGrpSpPr>
        <p:grpSpPr>
          <a:xfrm>
            <a:off x="8294521" y="2939168"/>
            <a:ext cx="2782747" cy="1068235"/>
            <a:chOff x="5532578" y="5103965"/>
            <a:chExt cx="2782747" cy="1068235"/>
          </a:xfrm>
          <a:solidFill>
            <a:schemeClr val="accent2"/>
          </a:solidFill>
        </p:grpSpPr>
        <p:cxnSp>
          <p:nvCxnSpPr>
            <p:cNvPr id="56" name="直接连接符 55"/>
            <p:cNvCxnSpPr/>
            <p:nvPr/>
          </p:nvCxnSpPr>
          <p:spPr>
            <a:xfrm>
              <a:off x="5532578" y="5103965"/>
              <a:ext cx="2725249" cy="0"/>
            </a:xfrm>
            <a:prstGeom prst="line">
              <a:avLst/>
            </a:prstGeom>
            <a:grpFill/>
            <a:ln w="15875">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8257827" y="5103965"/>
              <a:ext cx="0" cy="989331"/>
            </a:xfrm>
            <a:prstGeom prst="line">
              <a:avLst/>
            </a:prstGeom>
            <a:grpFill/>
            <a:ln w="15875">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8201025" y="6057900"/>
              <a:ext cx="114300" cy="114300"/>
            </a:xfrm>
            <a:prstGeom prst="ellipse">
              <a:avLst/>
            </a:prstGeom>
            <a:grpFill/>
            <a:ln>
              <a:solidFill>
                <a:schemeClr val="accent1">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grpSp>
      <p:grpSp>
        <p:nvGrpSpPr>
          <p:cNvPr id="62" name="组合 61"/>
          <p:cNvGrpSpPr/>
          <p:nvPr/>
        </p:nvGrpSpPr>
        <p:grpSpPr>
          <a:xfrm>
            <a:off x="5007547" y="4858340"/>
            <a:ext cx="466460" cy="436062"/>
            <a:chOff x="7696974" y="3183492"/>
            <a:chExt cx="466460" cy="436062"/>
          </a:xfrm>
          <a:solidFill>
            <a:schemeClr val="accent4"/>
          </a:solidFill>
          <a:effectLst>
            <a:reflection blurRad="6350" stA="32000" endPos="35000" dir="5400000" sy="-100000" algn="bl" rotWithShape="0"/>
          </a:effectLst>
        </p:grpSpPr>
        <p:sp>
          <p:nvSpPr>
            <p:cNvPr id="63" name="Freeform 7"/>
            <p:cNvSpPr/>
            <p:nvPr/>
          </p:nvSpPr>
          <p:spPr bwMode="auto">
            <a:xfrm>
              <a:off x="7767205" y="3183492"/>
              <a:ext cx="354300" cy="274635"/>
            </a:xfrm>
            <a:custGeom>
              <a:avLst/>
              <a:gdLst>
                <a:gd name="T0" fmla="*/ 82 w 338"/>
                <a:gd name="T1" fmla="*/ 170 h 262"/>
                <a:gd name="T2" fmla="*/ 144 w 338"/>
                <a:gd name="T3" fmla="*/ 231 h 262"/>
                <a:gd name="T4" fmla="*/ 151 w 338"/>
                <a:gd name="T5" fmla="*/ 238 h 262"/>
                <a:gd name="T6" fmla="*/ 158 w 338"/>
                <a:gd name="T7" fmla="*/ 231 h 262"/>
                <a:gd name="T8" fmla="*/ 290 w 338"/>
                <a:gd name="T9" fmla="*/ 71 h 262"/>
                <a:gd name="T10" fmla="*/ 324 w 338"/>
                <a:gd name="T11" fmla="*/ 97 h 262"/>
                <a:gd name="T12" fmla="*/ 338 w 338"/>
                <a:gd name="T13" fmla="*/ 0 h 262"/>
                <a:gd name="T14" fmla="*/ 246 w 338"/>
                <a:gd name="T15" fmla="*/ 30 h 262"/>
                <a:gd name="T16" fmla="*/ 276 w 338"/>
                <a:gd name="T17" fmla="*/ 56 h 262"/>
                <a:gd name="T18" fmla="*/ 151 w 338"/>
                <a:gd name="T19" fmla="*/ 210 h 262"/>
                <a:gd name="T20" fmla="*/ 87 w 338"/>
                <a:gd name="T21" fmla="*/ 149 h 262"/>
                <a:gd name="T22" fmla="*/ 80 w 338"/>
                <a:gd name="T23" fmla="*/ 139 h 262"/>
                <a:gd name="T24" fmla="*/ 73 w 338"/>
                <a:gd name="T25" fmla="*/ 149 h 262"/>
                <a:gd name="T26" fmla="*/ 0 w 338"/>
                <a:gd name="T27" fmla="*/ 250 h 262"/>
                <a:gd name="T28" fmla="*/ 14 w 338"/>
                <a:gd name="T29" fmla="*/ 262 h 262"/>
                <a:gd name="T30" fmla="*/ 82 w 338"/>
                <a:gd name="T31" fmla="*/ 17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8" h="262">
                  <a:moveTo>
                    <a:pt x="82" y="170"/>
                  </a:moveTo>
                  <a:lnTo>
                    <a:pt x="144" y="231"/>
                  </a:lnTo>
                  <a:lnTo>
                    <a:pt x="151" y="238"/>
                  </a:lnTo>
                  <a:lnTo>
                    <a:pt x="158" y="231"/>
                  </a:lnTo>
                  <a:lnTo>
                    <a:pt x="290" y="71"/>
                  </a:lnTo>
                  <a:lnTo>
                    <a:pt x="324" y="97"/>
                  </a:lnTo>
                  <a:lnTo>
                    <a:pt x="338" y="0"/>
                  </a:lnTo>
                  <a:lnTo>
                    <a:pt x="246" y="30"/>
                  </a:lnTo>
                  <a:lnTo>
                    <a:pt x="276" y="56"/>
                  </a:lnTo>
                  <a:lnTo>
                    <a:pt x="151" y="210"/>
                  </a:lnTo>
                  <a:lnTo>
                    <a:pt x="87" y="149"/>
                  </a:lnTo>
                  <a:lnTo>
                    <a:pt x="80" y="139"/>
                  </a:lnTo>
                  <a:lnTo>
                    <a:pt x="73" y="149"/>
                  </a:lnTo>
                  <a:lnTo>
                    <a:pt x="0" y="250"/>
                  </a:lnTo>
                  <a:lnTo>
                    <a:pt x="14" y="262"/>
                  </a:lnTo>
                  <a:lnTo>
                    <a:pt x="82"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sp>
          <p:nvSpPr>
            <p:cNvPr id="64" name="Freeform 8"/>
            <p:cNvSpPr/>
            <p:nvPr/>
          </p:nvSpPr>
          <p:spPr bwMode="auto">
            <a:xfrm>
              <a:off x="7696974" y="3410957"/>
              <a:ext cx="466460" cy="208597"/>
            </a:xfrm>
            <a:custGeom>
              <a:avLst/>
              <a:gdLst>
                <a:gd name="T0" fmla="*/ 414 w 445"/>
                <a:gd name="T1" fmla="*/ 173 h 199"/>
                <a:gd name="T2" fmla="*/ 414 w 445"/>
                <a:gd name="T3" fmla="*/ 0 h 199"/>
                <a:gd name="T4" fmla="*/ 317 w 445"/>
                <a:gd name="T5" fmla="*/ 0 h 199"/>
                <a:gd name="T6" fmla="*/ 317 w 445"/>
                <a:gd name="T7" fmla="*/ 173 h 199"/>
                <a:gd name="T8" fmla="*/ 270 w 445"/>
                <a:gd name="T9" fmla="*/ 173 h 199"/>
                <a:gd name="T10" fmla="*/ 270 w 445"/>
                <a:gd name="T11" fmla="*/ 43 h 199"/>
                <a:gd name="T12" fmla="*/ 173 w 445"/>
                <a:gd name="T13" fmla="*/ 43 h 199"/>
                <a:gd name="T14" fmla="*/ 173 w 445"/>
                <a:gd name="T15" fmla="*/ 173 h 199"/>
                <a:gd name="T16" fmla="*/ 128 w 445"/>
                <a:gd name="T17" fmla="*/ 173 h 199"/>
                <a:gd name="T18" fmla="*/ 128 w 445"/>
                <a:gd name="T19" fmla="*/ 73 h 199"/>
                <a:gd name="T20" fmla="*/ 29 w 445"/>
                <a:gd name="T21" fmla="*/ 73 h 199"/>
                <a:gd name="T22" fmla="*/ 29 w 445"/>
                <a:gd name="T23" fmla="*/ 173 h 199"/>
                <a:gd name="T24" fmla="*/ 0 w 445"/>
                <a:gd name="T25" fmla="*/ 173 h 199"/>
                <a:gd name="T26" fmla="*/ 0 w 445"/>
                <a:gd name="T27" fmla="*/ 199 h 199"/>
                <a:gd name="T28" fmla="*/ 445 w 445"/>
                <a:gd name="T29" fmla="*/ 199 h 199"/>
                <a:gd name="T30" fmla="*/ 445 w 445"/>
                <a:gd name="T31" fmla="*/ 173 h 199"/>
                <a:gd name="T32" fmla="*/ 414 w 445"/>
                <a:gd name="T33" fmla="*/ 17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199">
                  <a:moveTo>
                    <a:pt x="414" y="173"/>
                  </a:moveTo>
                  <a:lnTo>
                    <a:pt x="414" y="0"/>
                  </a:lnTo>
                  <a:lnTo>
                    <a:pt x="317" y="0"/>
                  </a:lnTo>
                  <a:lnTo>
                    <a:pt x="317" y="173"/>
                  </a:lnTo>
                  <a:lnTo>
                    <a:pt x="270" y="173"/>
                  </a:lnTo>
                  <a:lnTo>
                    <a:pt x="270" y="43"/>
                  </a:lnTo>
                  <a:lnTo>
                    <a:pt x="173" y="43"/>
                  </a:lnTo>
                  <a:lnTo>
                    <a:pt x="173" y="173"/>
                  </a:lnTo>
                  <a:lnTo>
                    <a:pt x="128" y="173"/>
                  </a:lnTo>
                  <a:lnTo>
                    <a:pt x="128" y="73"/>
                  </a:lnTo>
                  <a:lnTo>
                    <a:pt x="29" y="73"/>
                  </a:lnTo>
                  <a:lnTo>
                    <a:pt x="29" y="173"/>
                  </a:lnTo>
                  <a:lnTo>
                    <a:pt x="0" y="173"/>
                  </a:lnTo>
                  <a:lnTo>
                    <a:pt x="0" y="199"/>
                  </a:lnTo>
                  <a:lnTo>
                    <a:pt x="445" y="199"/>
                  </a:lnTo>
                  <a:lnTo>
                    <a:pt x="445" y="173"/>
                  </a:lnTo>
                  <a:lnTo>
                    <a:pt x="414"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grpSp>
      <p:grpSp>
        <p:nvGrpSpPr>
          <p:cNvPr id="68" name="组合 67"/>
          <p:cNvGrpSpPr/>
          <p:nvPr/>
        </p:nvGrpSpPr>
        <p:grpSpPr>
          <a:xfrm>
            <a:off x="7171941" y="3765704"/>
            <a:ext cx="462908" cy="492726"/>
            <a:chOff x="6093779" y="2581011"/>
            <a:chExt cx="570786" cy="607555"/>
          </a:xfrm>
          <a:solidFill>
            <a:schemeClr val="accent4"/>
          </a:solidFill>
          <a:effectLst>
            <a:reflection blurRad="6350" stA="15000" endPos="55000" dir="5400000" sy="-100000" algn="bl" rotWithShape="0"/>
          </a:effectLst>
        </p:grpSpPr>
        <p:sp>
          <p:nvSpPr>
            <p:cNvPr id="69" name="Freeform 13"/>
            <p:cNvSpPr>
              <a:spLocks noEditPoints="1"/>
            </p:cNvSpPr>
            <p:nvPr/>
          </p:nvSpPr>
          <p:spPr bwMode="auto">
            <a:xfrm>
              <a:off x="6093779" y="2581011"/>
              <a:ext cx="487620" cy="607555"/>
            </a:xfrm>
            <a:custGeom>
              <a:avLst/>
              <a:gdLst>
                <a:gd name="T0" fmla="*/ 228 w 236"/>
                <a:gd name="T1" fmla="*/ 243 h 294"/>
                <a:gd name="T2" fmla="*/ 184 w 236"/>
                <a:gd name="T3" fmla="*/ 182 h 294"/>
                <a:gd name="T4" fmla="*/ 180 w 236"/>
                <a:gd name="T5" fmla="*/ 176 h 294"/>
                <a:gd name="T6" fmla="*/ 172 w 236"/>
                <a:gd name="T7" fmla="*/ 184 h 294"/>
                <a:gd name="T8" fmla="*/ 156 w 236"/>
                <a:gd name="T9" fmla="*/ 197 h 294"/>
                <a:gd name="T10" fmla="*/ 209 w 236"/>
                <a:gd name="T11" fmla="*/ 268 h 294"/>
                <a:gd name="T12" fmla="*/ 231 w 236"/>
                <a:gd name="T13" fmla="*/ 265 h 294"/>
                <a:gd name="T14" fmla="*/ 228 w 236"/>
                <a:gd name="T15" fmla="*/ 243 h 294"/>
                <a:gd name="T16" fmla="*/ 174 w 236"/>
                <a:gd name="T17" fmla="*/ 156 h 294"/>
                <a:gd name="T18" fmla="*/ 174 w 236"/>
                <a:gd name="T19" fmla="*/ 156 h 294"/>
                <a:gd name="T20" fmla="*/ 134 w 236"/>
                <a:gd name="T21" fmla="*/ 56 h 294"/>
                <a:gd name="T22" fmla="*/ 138 w 236"/>
                <a:gd name="T23" fmla="*/ 40 h 294"/>
                <a:gd name="T24" fmla="*/ 97 w 236"/>
                <a:gd name="T25" fmla="*/ 0 h 294"/>
                <a:gd name="T26" fmla="*/ 57 w 236"/>
                <a:gd name="T27" fmla="*/ 40 h 294"/>
                <a:gd name="T28" fmla="*/ 93 w 236"/>
                <a:gd name="T29" fmla="*/ 80 h 294"/>
                <a:gd name="T30" fmla="*/ 26 w 236"/>
                <a:gd name="T31" fmla="*/ 84 h 294"/>
                <a:gd name="T32" fmla="*/ 5 w 236"/>
                <a:gd name="T33" fmla="*/ 89 h 294"/>
                <a:gd name="T34" fmla="*/ 10 w 236"/>
                <a:gd name="T35" fmla="*/ 110 h 294"/>
                <a:gd name="T36" fmla="*/ 76 w 236"/>
                <a:gd name="T37" fmla="*/ 122 h 294"/>
                <a:gd name="T38" fmla="*/ 103 w 236"/>
                <a:gd name="T39" fmla="*/ 111 h 294"/>
                <a:gd name="T40" fmla="*/ 125 w 236"/>
                <a:gd name="T41" fmla="*/ 171 h 294"/>
                <a:gd name="T42" fmla="*/ 77 w 236"/>
                <a:gd name="T43" fmla="*/ 275 h 294"/>
                <a:gd name="T44" fmla="*/ 90 w 236"/>
                <a:gd name="T45" fmla="*/ 293 h 294"/>
                <a:gd name="T46" fmla="*/ 108 w 236"/>
                <a:gd name="T47" fmla="*/ 280 h 294"/>
                <a:gd name="T48" fmla="*/ 167 w 236"/>
                <a:gd name="T49" fmla="*/ 177 h 294"/>
                <a:gd name="T50" fmla="*/ 174 w 236"/>
                <a:gd name="T51" fmla="*/ 156 h 294"/>
                <a:gd name="T52" fmla="*/ 191 w 236"/>
                <a:gd name="T53" fmla="*/ 124 h 294"/>
                <a:gd name="T54" fmla="*/ 191 w 236"/>
                <a:gd name="T55" fmla="*/ 124 h 294"/>
                <a:gd name="T56" fmla="*/ 213 w 236"/>
                <a:gd name="T57" fmla="*/ 121 h 294"/>
                <a:gd name="T58" fmla="*/ 211 w 236"/>
                <a:gd name="T59" fmla="*/ 100 h 294"/>
                <a:gd name="T60" fmla="*/ 149 w 236"/>
                <a:gd name="T61" fmla="*/ 66 h 294"/>
                <a:gd name="T62" fmla="*/ 148 w 236"/>
                <a:gd name="T63" fmla="*/ 65 h 294"/>
                <a:gd name="T64" fmla="*/ 164 w 236"/>
                <a:gd name="T65" fmla="*/ 106 h 294"/>
                <a:gd name="T66" fmla="*/ 191 w 236"/>
                <a:gd name="T67" fmla="*/ 12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294">
                  <a:moveTo>
                    <a:pt x="228" y="243"/>
                  </a:moveTo>
                  <a:cubicBezTo>
                    <a:pt x="209" y="228"/>
                    <a:pt x="195" y="208"/>
                    <a:pt x="184" y="182"/>
                  </a:cubicBezTo>
                  <a:cubicBezTo>
                    <a:pt x="183" y="180"/>
                    <a:pt x="181" y="178"/>
                    <a:pt x="180" y="176"/>
                  </a:cubicBezTo>
                  <a:cubicBezTo>
                    <a:pt x="178" y="179"/>
                    <a:pt x="175" y="182"/>
                    <a:pt x="172" y="184"/>
                  </a:cubicBezTo>
                  <a:cubicBezTo>
                    <a:pt x="166" y="189"/>
                    <a:pt x="161" y="193"/>
                    <a:pt x="156" y="197"/>
                  </a:cubicBezTo>
                  <a:cubicBezTo>
                    <a:pt x="169" y="226"/>
                    <a:pt x="186" y="250"/>
                    <a:pt x="209" y="268"/>
                  </a:cubicBezTo>
                  <a:cubicBezTo>
                    <a:pt x="215" y="273"/>
                    <a:pt x="225" y="272"/>
                    <a:pt x="231" y="265"/>
                  </a:cubicBezTo>
                  <a:cubicBezTo>
                    <a:pt x="236" y="259"/>
                    <a:pt x="235" y="249"/>
                    <a:pt x="228" y="243"/>
                  </a:cubicBezTo>
                  <a:close/>
                  <a:moveTo>
                    <a:pt x="174" y="156"/>
                  </a:moveTo>
                  <a:cubicBezTo>
                    <a:pt x="174" y="156"/>
                    <a:pt x="174" y="156"/>
                    <a:pt x="174" y="156"/>
                  </a:cubicBezTo>
                  <a:cubicBezTo>
                    <a:pt x="134" y="56"/>
                    <a:pt x="134" y="56"/>
                    <a:pt x="134" y="56"/>
                  </a:cubicBezTo>
                  <a:cubicBezTo>
                    <a:pt x="136" y="51"/>
                    <a:pt x="138" y="46"/>
                    <a:pt x="138" y="40"/>
                  </a:cubicBezTo>
                  <a:cubicBezTo>
                    <a:pt x="138" y="18"/>
                    <a:pt x="120" y="0"/>
                    <a:pt x="97" y="0"/>
                  </a:cubicBezTo>
                  <a:cubicBezTo>
                    <a:pt x="75" y="0"/>
                    <a:pt x="57" y="18"/>
                    <a:pt x="57" y="40"/>
                  </a:cubicBezTo>
                  <a:cubicBezTo>
                    <a:pt x="57" y="61"/>
                    <a:pt x="73" y="78"/>
                    <a:pt x="93" y="80"/>
                  </a:cubicBezTo>
                  <a:cubicBezTo>
                    <a:pt x="73" y="95"/>
                    <a:pt x="48" y="97"/>
                    <a:pt x="26" y="84"/>
                  </a:cubicBezTo>
                  <a:cubicBezTo>
                    <a:pt x="19" y="79"/>
                    <a:pt x="9" y="82"/>
                    <a:pt x="5" y="89"/>
                  </a:cubicBezTo>
                  <a:cubicBezTo>
                    <a:pt x="0" y="96"/>
                    <a:pt x="3" y="106"/>
                    <a:pt x="10" y="110"/>
                  </a:cubicBezTo>
                  <a:cubicBezTo>
                    <a:pt x="30" y="123"/>
                    <a:pt x="54" y="127"/>
                    <a:pt x="76" y="122"/>
                  </a:cubicBezTo>
                  <a:cubicBezTo>
                    <a:pt x="86" y="120"/>
                    <a:pt x="94" y="116"/>
                    <a:pt x="103" y="111"/>
                  </a:cubicBezTo>
                  <a:cubicBezTo>
                    <a:pt x="125" y="171"/>
                    <a:pt x="125" y="171"/>
                    <a:pt x="125" y="171"/>
                  </a:cubicBezTo>
                  <a:cubicBezTo>
                    <a:pt x="100" y="195"/>
                    <a:pt x="86" y="221"/>
                    <a:pt x="77" y="275"/>
                  </a:cubicBezTo>
                  <a:cubicBezTo>
                    <a:pt x="75" y="283"/>
                    <a:pt x="81" y="291"/>
                    <a:pt x="90" y="293"/>
                  </a:cubicBezTo>
                  <a:cubicBezTo>
                    <a:pt x="98" y="294"/>
                    <a:pt x="106" y="289"/>
                    <a:pt x="108" y="280"/>
                  </a:cubicBezTo>
                  <a:cubicBezTo>
                    <a:pt x="118" y="219"/>
                    <a:pt x="133" y="203"/>
                    <a:pt x="167" y="177"/>
                  </a:cubicBezTo>
                  <a:cubicBezTo>
                    <a:pt x="173" y="172"/>
                    <a:pt x="177" y="163"/>
                    <a:pt x="174" y="156"/>
                  </a:cubicBezTo>
                  <a:close/>
                  <a:moveTo>
                    <a:pt x="191" y="124"/>
                  </a:moveTo>
                  <a:cubicBezTo>
                    <a:pt x="191" y="124"/>
                    <a:pt x="191" y="124"/>
                    <a:pt x="191" y="124"/>
                  </a:cubicBezTo>
                  <a:cubicBezTo>
                    <a:pt x="198" y="130"/>
                    <a:pt x="208" y="128"/>
                    <a:pt x="213" y="121"/>
                  </a:cubicBezTo>
                  <a:cubicBezTo>
                    <a:pt x="219" y="115"/>
                    <a:pt x="217" y="105"/>
                    <a:pt x="211" y="100"/>
                  </a:cubicBezTo>
                  <a:cubicBezTo>
                    <a:pt x="207" y="97"/>
                    <a:pt x="174" y="72"/>
                    <a:pt x="149" y="66"/>
                  </a:cubicBezTo>
                  <a:cubicBezTo>
                    <a:pt x="148" y="65"/>
                    <a:pt x="148" y="65"/>
                    <a:pt x="148" y="65"/>
                  </a:cubicBezTo>
                  <a:cubicBezTo>
                    <a:pt x="152" y="75"/>
                    <a:pt x="158" y="91"/>
                    <a:pt x="164" y="106"/>
                  </a:cubicBezTo>
                  <a:cubicBezTo>
                    <a:pt x="176" y="113"/>
                    <a:pt x="186" y="120"/>
                    <a:pt x="191" y="12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sp>
          <p:nvSpPr>
            <p:cNvPr id="70" name="Freeform 14"/>
            <p:cNvSpPr>
              <a:spLocks noEditPoints="1"/>
            </p:cNvSpPr>
            <p:nvPr/>
          </p:nvSpPr>
          <p:spPr bwMode="auto">
            <a:xfrm>
              <a:off x="6391428" y="2599396"/>
              <a:ext cx="273137" cy="485868"/>
            </a:xfrm>
            <a:custGeom>
              <a:avLst/>
              <a:gdLst>
                <a:gd name="T0" fmla="*/ 102 w 132"/>
                <a:gd name="T1" fmla="*/ 160 h 235"/>
                <a:gd name="T2" fmla="*/ 50 w 132"/>
                <a:gd name="T3" fmla="*/ 160 h 235"/>
                <a:gd name="T4" fmla="*/ 54 w 132"/>
                <a:gd name="T5" fmla="*/ 167 h 235"/>
                <a:gd name="T6" fmla="*/ 58 w 132"/>
                <a:gd name="T7" fmla="*/ 176 h 235"/>
                <a:gd name="T8" fmla="*/ 102 w 132"/>
                <a:gd name="T9" fmla="*/ 176 h 235"/>
                <a:gd name="T10" fmla="*/ 102 w 132"/>
                <a:gd name="T11" fmla="*/ 160 h 235"/>
                <a:gd name="T12" fmla="*/ 84 w 132"/>
                <a:gd name="T13" fmla="*/ 46 h 235"/>
                <a:gd name="T14" fmla="*/ 21 w 132"/>
                <a:gd name="T15" fmla="*/ 46 h 235"/>
                <a:gd name="T16" fmla="*/ 35 w 132"/>
                <a:gd name="T17" fmla="*/ 52 h 235"/>
                <a:gd name="T18" fmla="*/ 84 w 132"/>
                <a:gd name="T19" fmla="*/ 52 h 235"/>
                <a:gd name="T20" fmla="*/ 84 w 132"/>
                <a:gd name="T21" fmla="*/ 46 h 235"/>
                <a:gd name="T22" fmla="*/ 118 w 132"/>
                <a:gd name="T23" fmla="*/ 135 h 235"/>
                <a:gd name="T24" fmla="*/ 42 w 132"/>
                <a:gd name="T25" fmla="*/ 135 h 235"/>
                <a:gd name="T26" fmla="*/ 45 w 132"/>
                <a:gd name="T27" fmla="*/ 141 h 235"/>
                <a:gd name="T28" fmla="*/ 46 w 132"/>
                <a:gd name="T29" fmla="*/ 144 h 235"/>
                <a:gd name="T30" fmla="*/ 118 w 132"/>
                <a:gd name="T31" fmla="*/ 144 h 235"/>
                <a:gd name="T32" fmla="*/ 118 w 132"/>
                <a:gd name="T33" fmla="*/ 135 h 235"/>
                <a:gd name="T34" fmla="*/ 75 w 132"/>
                <a:gd name="T35" fmla="*/ 203 h 235"/>
                <a:gd name="T36" fmla="*/ 126 w 132"/>
                <a:gd name="T37" fmla="*/ 203 h 235"/>
                <a:gd name="T38" fmla="*/ 126 w 132"/>
                <a:gd name="T39" fmla="*/ 197 h 235"/>
                <a:gd name="T40" fmla="*/ 70 w 132"/>
                <a:gd name="T41" fmla="*/ 197 h 235"/>
                <a:gd name="T42" fmla="*/ 75 w 132"/>
                <a:gd name="T43" fmla="*/ 203 h 235"/>
                <a:gd name="T44" fmla="*/ 103 w 132"/>
                <a:gd name="T45" fmla="*/ 235 h 235"/>
                <a:gd name="T46" fmla="*/ 122 w 132"/>
                <a:gd name="T47" fmla="*/ 235 h 235"/>
                <a:gd name="T48" fmla="*/ 122 w 132"/>
                <a:gd name="T49" fmla="*/ 229 h 235"/>
                <a:gd name="T50" fmla="*/ 100 w 132"/>
                <a:gd name="T51" fmla="*/ 229 h 235"/>
                <a:gd name="T52" fmla="*/ 103 w 132"/>
                <a:gd name="T53" fmla="*/ 235 h 235"/>
                <a:gd name="T54" fmla="*/ 80 w 132"/>
                <a:gd name="T55" fmla="*/ 18 h 235"/>
                <a:gd name="T56" fmla="*/ 8 w 132"/>
                <a:gd name="T57" fmla="*/ 18 h 235"/>
                <a:gd name="T58" fmla="*/ 9 w 132"/>
                <a:gd name="T59" fmla="*/ 27 h 235"/>
                <a:gd name="T60" fmla="*/ 80 w 132"/>
                <a:gd name="T61" fmla="*/ 27 h 235"/>
                <a:gd name="T62" fmla="*/ 80 w 132"/>
                <a:gd name="T63" fmla="*/ 18 h 235"/>
                <a:gd name="T64" fmla="*/ 87 w 132"/>
                <a:gd name="T65" fmla="*/ 94 h 235"/>
                <a:gd name="T66" fmla="*/ 88 w 132"/>
                <a:gd name="T67" fmla="*/ 99 h 235"/>
                <a:gd name="T68" fmla="*/ 88 w 132"/>
                <a:gd name="T69" fmla="*/ 100 h 235"/>
                <a:gd name="T70" fmla="*/ 132 w 132"/>
                <a:gd name="T71" fmla="*/ 100 h 235"/>
                <a:gd name="T72" fmla="*/ 132 w 132"/>
                <a:gd name="T73" fmla="*/ 94 h 235"/>
                <a:gd name="T74" fmla="*/ 87 w 132"/>
                <a:gd name="T75" fmla="*/ 94 h 235"/>
                <a:gd name="T76" fmla="*/ 27 w 132"/>
                <a:gd name="T77" fmla="*/ 0 h 235"/>
                <a:gd name="T78" fmla="*/ 0 w 132"/>
                <a:gd name="T79" fmla="*/ 0 h 235"/>
                <a:gd name="T80" fmla="*/ 4 w 132"/>
                <a:gd name="T81" fmla="*/ 7 h 235"/>
                <a:gd name="T82" fmla="*/ 27 w 132"/>
                <a:gd name="T83" fmla="*/ 7 h 235"/>
                <a:gd name="T84" fmla="*/ 27 w 132"/>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 h="235">
                  <a:moveTo>
                    <a:pt x="102" y="160"/>
                  </a:moveTo>
                  <a:cubicBezTo>
                    <a:pt x="50" y="160"/>
                    <a:pt x="50" y="160"/>
                    <a:pt x="50" y="160"/>
                  </a:cubicBezTo>
                  <a:cubicBezTo>
                    <a:pt x="52" y="162"/>
                    <a:pt x="53" y="165"/>
                    <a:pt x="54" y="167"/>
                  </a:cubicBezTo>
                  <a:cubicBezTo>
                    <a:pt x="55" y="170"/>
                    <a:pt x="57" y="173"/>
                    <a:pt x="58" y="176"/>
                  </a:cubicBezTo>
                  <a:cubicBezTo>
                    <a:pt x="102" y="176"/>
                    <a:pt x="102" y="176"/>
                    <a:pt x="102" y="176"/>
                  </a:cubicBezTo>
                  <a:lnTo>
                    <a:pt x="102" y="160"/>
                  </a:lnTo>
                  <a:close/>
                  <a:moveTo>
                    <a:pt x="84" y="46"/>
                  </a:moveTo>
                  <a:cubicBezTo>
                    <a:pt x="21" y="46"/>
                    <a:pt x="21" y="46"/>
                    <a:pt x="21" y="46"/>
                  </a:cubicBezTo>
                  <a:cubicBezTo>
                    <a:pt x="26" y="47"/>
                    <a:pt x="30" y="50"/>
                    <a:pt x="35" y="52"/>
                  </a:cubicBezTo>
                  <a:cubicBezTo>
                    <a:pt x="84" y="52"/>
                    <a:pt x="84" y="52"/>
                    <a:pt x="84" y="52"/>
                  </a:cubicBezTo>
                  <a:lnTo>
                    <a:pt x="84" y="46"/>
                  </a:lnTo>
                  <a:close/>
                  <a:moveTo>
                    <a:pt x="118" y="135"/>
                  </a:moveTo>
                  <a:cubicBezTo>
                    <a:pt x="42" y="135"/>
                    <a:pt x="42" y="135"/>
                    <a:pt x="42" y="135"/>
                  </a:cubicBezTo>
                  <a:cubicBezTo>
                    <a:pt x="43" y="138"/>
                    <a:pt x="45" y="141"/>
                    <a:pt x="45" y="141"/>
                  </a:cubicBezTo>
                  <a:cubicBezTo>
                    <a:pt x="45" y="142"/>
                    <a:pt x="45" y="143"/>
                    <a:pt x="46" y="144"/>
                  </a:cubicBezTo>
                  <a:cubicBezTo>
                    <a:pt x="118" y="144"/>
                    <a:pt x="118" y="144"/>
                    <a:pt x="118" y="144"/>
                  </a:cubicBezTo>
                  <a:lnTo>
                    <a:pt x="118" y="135"/>
                  </a:lnTo>
                  <a:close/>
                  <a:moveTo>
                    <a:pt x="75" y="203"/>
                  </a:moveTo>
                  <a:cubicBezTo>
                    <a:pt x="126" y="203"/>
                    <a:pt x="126" y="203"/>
                    <a:pt x="126" y="203"/>
                  </a:cubicBezTo>
                  <a:cubicBezTo>
                    <a:pt x="126" y="197"/>
                    <a:pt x="126" y="197"/>
                    <a:pt x="126" y="197"/>
                  </a:cubicBezTo>
                  <a:cubicBezTo>
                    <a:pt x="70" y="197"/>
                    <a:pt x="70" y="197"/>
                    <a:pt x="70" y="197"/>
                  </a:cubicBezTo>
                  <a:cubicBezTo>
                    <a:pt x="72" y="199"/>
                    <a:pt x="73" y="201"/>
                    <a:pt x="75" y="203"/>
                  </a:cubicBezTo>
                  <a:close/>
                  <a:moveTo>
                    <a:pt x="103" y="235"/>
                  </a:moveTo>
                  <a:cubicBezTo>
                    <a:pt x="122" y="235"/>
                    <a:pt x="122" y="235"/>
                    <a:pt x="122" y="235"/>
                  </a:cubicBezTo>
                  <a:cubicBezTo>
                    <a:pt x="122" y="229"/>
                    <a:pt x="122" y="229"/>
                    <a:pt x="122" y="229"/>
                  </a:cubicBezTo>
                  <a:cubicBezTo>
                    <a:pt x="100" y="229"/>
                    <a:pt x="100" y="229"/>
                    <a:pt x="100" y="229"/>
                  </a:cubicBezTo>
                  <a:cubicBezTo>
                    <a:pt x="101" y="231"/>
                    <a:pt x="103" y="233"/>
                    <a:pt x="103" y="235"/>
                  </a:cubicBezTo>
                  <a:close/>
                  <a:moveTo>
                    <a:pt x="80" y="18"/>
                  </a:moveTo>
                  <a:cubicBezTo>
                    <a:pt x="8" y="18"/>
                    <a:pt x="8" y="18"/>
                    <a:pt x="8" y="18"/>
                  </a:cubicBezTo>
                  <a:cubicBezTo>
                    <a:pt x="8" y="21"/>
                    <a:pt x="9" y="24"/>
                    <a:pt x="9" y="27"/>
                  </a:cubicBezTo>
                  <a:cubicBezTo>
                    <a:pt x="80" y="27"/>
                    <a:pt x="80" y="27"/>
                    <a:pt x="80" y="27"/>
                  </a:cubicBezTo>
                  <a:lnTo>
                    <a:pt x="80" y="18"/>
                  </a:lnTo>
                  <a:close/>
                  <a:moveTo>
                    <a:pt x="87" y="94"/>
                  </a:moveTo>
                  <a:cubicBezTo>
                    <a:pt x="87" y="96"/>
                    <a:pt x="88" y="97"/>
                    <a:pt x="88" y="99"/>
                  </a:cubicBezTo>
                  <a:cubicBezTo>
                    <a:pt x="88" y="99"/>
                    <a:pt x="88" y="100"/>
                    <a:pt x="88" y="100"/>
                  </a:cubicBezTo>
                  <a:cubicBezTo>
                    <a:pt x="132" y="100"/>
                    <a:pt x="132" y="100"/>
                    <a:pt x="132" y="100"/>
                  </a:cubicBezTo>
                  <a:cubicBezTo>
                    <a:pt x="132" y="94"/>
                    <a:pt x="132" y="94"/>
                    <a:pt x="132" y="94"/>
                  </a:cubicBezTo>
                  <a:lnTo>
                    <a:pt x="87" y="94"/>
                  </a:lnTo>
                  <a:close/>
                  <a:moveTo>
                    <a:pt x="27" y="0"/>
                  </a:moveTo>
                  <a:cubicBezTo>
                    <a:pt x="0" y="0"/>
                    <a:pt x="0" y="0"/>
                    <a:pt x="0" y="0"/>
                  </a:cubicBezTo>
                  <a:cubicBezTo>
                    <a:pt x="1" y="2"/>
                    <a:pt x="3" y="4"/>
                    <a:pt x="4" y="7"/>
                  </a:cubicBezTo>
                  <a:cubicBezTo>
                    <a:pt x="27" y="7"/>
                    <a:pt x="27" y="7"/>
                    <a:pt x="27" y="7"/>
                  </a:cubicBezTo>
                  <a:lnTo>
                    <a:pt x="27" y="0"/>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grpSp>
      <p:grpSp>
        <p:nvGrpSpPr>
          <p:cNvPr id="71" name="组合 70"/>
          <p:cNvGrpSpPr/>
          <p:nvPr/>
        </p:nvGrpSpPr>
        <p:grpSpPr>
          <a:xfrm>
            <a:off x="3534544" y="2255273"/>
            <a:ext cx="3412603" cy="1068235"/>
            <a:chOff x="5169854" y="5103965"/>
            <a:chExt cx="3412603" cy="1068235"/>
          </a:xfrm>
          <a:solidFill>
            <a:schemeClr val="accent2"/>
          </a:solidFill>
        </p:grpSpPr>
        <p:cxnSp>
          <p:nvCxnSpPr>
            <p:cNvPr id="72" name="直接连接符 71"/>
            <p:cNvCxnSpPr/>
            <p:nvPr/>
          </p:nvCxnSpPr>
          <p:spPr>
            <a:xfrm>
              <a:off x="5226656" y="5103965"/>
              <a:ext cx="3355801" cy="0"/>
            </a:xfrm>
            <a:prstGeom prst="line">
              <a:avLst/>
            </a:prstGeom>
            <a:grpFill/>
            <a:ln w="15875">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5226656" y="5103965"/>
              <a:ext cx="0" cy="989331"/>
            </a:xfrm>
            <a:prstGeom prst="line">
              <a:avLst/>
            </a:prstGeom>
            <a:grpFill/>
            <a:ln w="15875">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a:off x="5169854" y="6057900"/>
              <a:ext cx="114300" cy="114300"/>
            </a:xfrm>
            <a:prstGeom prst="ellipse">
              <a:avLst/>
            </a:prstGeom>
            <a:grpFill/>
            <a:ln>
              <a:solidFill>
                <a:schemeClr val="accent1">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grpSp>
      <p:grpSp>
        <p:nvGrpSpPr>
          <p:cNvPr id="78" name="组合 77"/>
          <p:cNvGrpSpPr/>
          <p:nvPr/>
        </p:nvGrpSpPr>
        <p:grpSpPr>
          <a:xfrm>
            <a:off x="3936799" y="2570482"/>
            <a:ext cx="435969" cy="436844"/>
            <a:chOff x="7175720" y="1625834"/>
            <a:chExt cx="435969" cy="436844"/>
          </a:xfrm>
          <a:solidFill>
            <a:schemeClr val="accent4"/>
          </a:solidFill>
          <a:effectLst>
            <a:reflection blurRad="6350" stA="15000" endPos="55000" dir="5400000" sy="-100000" algn="bl" rotWithShape="0"/>
          </a:effectLst>
        </p:grpSpPr>
        <p:sp>
          <p:nvSpPr>
            <p:cNvPr id="79" name="Freeform 7"/>
            <p:cNvSpPr/>
            <p:nvPr/>
          </p:nvSpPr>
          <p:spPr bwMode="auto">
            <a:xfrm>
              <a:off x="7175720" y="1628460"/>
              <a:ext cx="167209" cy="217109"/>
            </a:xfrm>
            <a:custGeom>
              <a:avLst/>
              <a:gdLst>
                <a:gd name="T0" fmla="*/ 15 w 81"/>
                <a:gd name="T1" fmla="*/ 0 h 105"/>
                <a:gd name="T2" fmla="*/ 12 w 81"/>
                <a:gd name="T3" fmla="*/ 1 h 105"/>
                <a:gd name="T4" fmla="*/ 12 w 81"/>
                <a:gd name="T5" fmla="*/ 6 h 105"/>
                <a:gd name="T6" fmla="*/ 33 w 81"/>
                <a:gd name="T7" fmla="*/ 27 h 105"/>
                <a:gd name="T8" fmla="*/ 30 w 81"/>
                <a:gd name="T9" fmla="*/ 30 h 105"/>
                <a:gd name="T10" fmla="*/ 0 w 81"/>
                <a:gd name="T11" fmla="*/ 105 h 105"/>
                <a:gd name="T12" fmla="*/ 27 w 81"/>
                <a:gd name="T13" fmla="*/ 105 h 105"/>
                <a:gd name="T14" fmla="*/ 49 w 81"/>
                <a:gd name="T15" fmla="*/ 49 h 105"/>
                <a:gd name="T16" fmla="*/ 52 w 81"/>
                <a:gd name="T17" fmla="*/ 46 h 105"/>
                <a:gd name="T18" fmla="*/ 75 w 81"/>
                <a:gd name="T19" fmla="*/ 68 h 105"/>
                <a:gd name="T20" fmla="*/ 77 w 81"/>
                <a:gd name="T21" fmla="*/ 69 h 105"/>
                <a:gd name="T22" fmla="*/ 80 w 81"/>
                <a:gd name="T23" fmla="*/ 68 h 105"/>
                <a:gd name="T24" fmla="*/ 81 w 81"/>
                <a:gd name="T25" fmla="*/ 66 h 105"/>
                <a:gd name="T26" fmla="*/ 81 w 81"/>
                <a:gd name="T27" fmla="*/ 5 h 105"/>
                <a:gd name="T28" fmla="*/ 81 w 81"/>
                <a:gd name="T29" fmla="*/ 5 h 105"/>
                <a:gd name="T30" fmla="*/ 81 w 81"/>
                <a:gd name="T31" fmla="*/ 0 h 105"/>
                <a:gd name="T32" fmla="*/ 15 w 81"/>
                <a:gd name="T33" fmla="*/ 0 h 105"/>
                <a:gd name="T34" fmla="*/ 15 w 81"/>
                <a:gd name="T3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105">
                  <a:moveTo>
                    <a:pt x="15" y="0"/>
                  </a:moveTo>
                  <a:cubicBezTo>
                    <a:pt x="14" y="0"/>
                    <a:pt x="13" y="0"/>
                    <a:pt x="12" y="1"/>
                  </a:cubicBezTo>
                  <a:cubicBezTo>
                    <a:pt x="11" y="2"/>
                    <a:pt x="11" y="4"/>
                    <a:pt x="12" y="6"/>
                  </a:cubicBezTo>
                  <a:cubicBezTo>
                    <a:pt x="33" y="27"/>
                    <a:pt x="33" y="27"/>
                    <a:pt x="33" y="27"/>
                  </a:cubicBezTo>
                  <a:cubicBezTo>
                    <a:pt x="30" y="30"/>
                    <a:pt x="30" y="30"/>
                    <a:pt x="30" y="30"/>
                  </a:cubicBezTo>
                  <a:cubicBezTo>
                    <a:pt x="11" y="51"/>
                    <a:pt x="0" y="77"/>
                    <a:pt x="0" y="105"/>
                  </a:cubicBezTo>
                  <a:cubicBezTo>
                    <a:pt x="27" y="105"/>
                    <a:pt x="27" y="105"/>
                    <a:pt x="27" y="105"/>
                  </a:cubicBezTo>
                  <a:cubicBezTo>
                    <a:pt x="27" y="84"/>
                    <a:pt x="35" y="65"/>
                    <a:pt x="49" y="49"/>
                  </a:cubicBezTo>
                  <a:cubicBezTo>
                    <a:pt x="52" y="46"/>
                    <a:pt x="52" y="46"/>
                    <a:pt x="52" y="46"/>
                  </a:cubicBezTo>
                  <a:cubicBezTo>
                    <a:pt x="75" y="68"/>
                    <a:pt x="75" y="68"/>
                    <a:pt x="75" y="68"/>
                  </a:cubicBezTo>
                  <a:cubicBezTo>
                    <a:pt x="75" y="69"/>
                    <a:pt x="76" y="69"/>
                    <a:pt x="77" y="69"/>
                  </a:cubicBezTo>
                  <a:cubicBezTo>
                    <a:pt x="78" y="69"/>
                    <a:pt x="79" y="69"/>
                    <a:pt x="80" y="68"/>
                  </a:cubicBezTo>
                  <a:cubicBezTo>
                    <a:pt x="81" y="67"/>
                    <a:pt x="81" y="66"/>
                    <a:pt x="81" y="66"/>
                  </a:cubicBezTo>
                  <a:cubicBezTo>
                    <a:pt x="81" y="5"/>
                    <a:pt x="81" y="5"/>
                    <a:pt x="81" y="5"/>
                  </a:cubicBezTo>
                  <a:cubicBezTo>
                    <a:pt x="81" y="5"/>
                    <a:pt x="81" y="5"/>
                    <a:pt x="81" y="5"/>
                  </a:cubicBezTo>
                  <a:cubicBezTo>
                    <a:pt x="81" y="0"/>
                    <a:pt x="81" y="0"/>
                    <a:pt x="81" y="0"/>
                  </a:cubicBezTo>
                  <a:cubicBezTo>
                    <a:pt x="15" y="0"/>
                    <a:pt x="15" y="0"/>
                    <a:pt x="15" y="0"/>
                  </a:cubicBezTo>
                  <a:cubicBezTo>
                    <a:pt x="15" y="0"/>
                    <a:pt x="15" y="0"/>
                    <a:pt x="15" y="0"/>
                  </a:cubicBezTo>
                </a:path>
              </a:pathLst>
            </a:custGeom>
            <a:grpFill/>
            <a:ln>
              <a:noFill/>
            </a:ln>
          </p:spPr>
          <p:txBody>
            <a:bodyPr vert="horz" wrap="square" lIns="91440" tIns="45720" rIns="91440" bIns="45720" numCol="1" anchor="t" anchorCtr="0" compatLnSpc="1"/>
            <a:lstStyle/>
            <a:p>
              <a:endParaRPr lang="zh-CN" altLang="en-US">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sp>
          <p:nvSpPr>
            <p:cNvPr id="80" name="Freeform 8"/>
            <p:cNvSpPr>
              <a:spLocks noEditPoints="1"/>
            </p:cNvSpPr>
            <p:nvPr/>
          </p:nvSpPr>
          <p:spPr bwMode="auto">
            <a:xfrm>
              <a:off x="7175720" y="1625834"/>
              <a:ext cx="435969" cy="436844"/>
            </a:xfrm>
            <a:custGeom>
              <a:avLst/>
              <a:gdLst>
                <a:gd name="T0" fmla="*/ 6 w 211"/>
                <a:gd name="T1" fmla="*/ 130 h 211"/>
                <a:gd name="T2" fmla="*/ 6 w 211"/>
                <a:gd name="T3" fmla="*/ 130 h 211"/>
                <a:gd name="T4" fmla="*/ 0 w 211"/>
                <a:gd name="T5" fmla="*/ 130 h 211"/>
                <a:gd name="T6" fmla="*/ 0 w 211"/>
                <a:gd name="T7" fmla="*/ 196 h 211"/>
                <a:gd name="T8" fmla="*/ 1 w 211"/>
                <a:gd name="T9" fmla="*/ 199 h 211"/>
                <a:gd name="T10" fmla="*/ 4 w 211"/>
                <a:gd name="T11" fmla="*/ 200 h 211"/>
                <a:gd name="T12" fmla="*/ 6 w 211"/>
                <a:gd name="T13" fmla="*/ 199 h 211"/>
                <a:gd name="T14" fmla="*/ 28 w 211"/>
                <a:gd name="T15" fmla="*/ 178 h 211"/>
                <a:gd name="T16" fmla="*/ 31 w 211"/>
                <a:gd name="T17" fmla="*/ 181 h 211"/>
                <a:gd name="T18" fmla="*/ 106 w 211"/>
                <a:gd name="T19" fmla="*/ 211 h 211"/>
                <a:gd name="T20" fmla="*/ 106 w 211"/>
                <a:gd name="T21" fmla="*/ 184 h 211"/>
                <a:gd name="T22" fmla="*/ 50 w 211"/>
                <a:gd name="T23" fmla="*/ 162 h 211"/>
                <a:gd name="T24" fmla="*/ 47 w 211"/>
                <a:gd name="T25" fmla="*/ 159 h 211"/>
                <a:gd name="T26" fmla="*/ 69 w 211"/>
                <a:gd name="T27" fmla="*/ 136 h 211"/>
                <a:gd name="T28" fmla="*/ 69 w 211"/>
                <a:gd name="T29" fmla="*/ 131 h 211"/>
                <a:gd name="T30" fmla="*/ 67 w 211"/>
                <a:gd name="T31" fmla="*/ 130 h 211"/>
                <a:gd name="T32" fmla="*/ 66 w 211"/>
                <a:gd name="T33" fmla="*/ 130 h 211"/>
                <a:gd name="T34" fmla="*/ 6 w 211"/>
                <a:gd name="T35" fmla="*/ 130 h 211"/>
                <a:gd name="T36" fmla="*/ 211 w 211"/>
                <a:gd name="T37" fmla="*/ 105 h 211"/>
                <a:gd name="T38" fmla="*/ 184 w 211"/>
                <a:gd name="T39" fmla="*/ 105 h 211"/>
                <a:gd name="T40" fmla="*/ 161 w 211"/>
                <a:gd name="T41" fmla="*/ 161 h 211"/>
                <a:gd name="T42" fmla="*/ 158 w 211"/>
                <a:gd name="T43" fmla="*/ 164 h 211"/>
                <a:gd name="T44" fmla="*/ 136 w 211"/>
                <a:gd name="T45" fmla="*/ 142 h 211"/>
                <a:gd name="T46" fmla="*/ 134 w 211"/>
                <a:gd name="T47" fmla="*/ 141 h 211"/>
                <a:gd name="T48" fmla="*/ 131 w 211"/>
                <a:gd name="T49" fmla="*/ 142 h 211"/>
                <a:gd name="T50" fmla="*/ 130 w 211"/>
                <a:gd name="T51" fmla="*/ 145 h 211"/>
                <a:gd name="T52" fmla="*/ 130 w 211"/>
                <a:gd name="T53" fmla="*/ 197 h 211"/>
                <a:gd name="T54" fmla="*/ 130 w 211"/>
                <a:gd name="T55" fmla="*/ 197 h 211"/>
                <a:gd name="T56" fmla="*/ 130 w 211"/>
                <a:gd name="T57" fmla="*/ 211 h 211"/>
                <a:gd name="T58" fmla="*/ 196 w 211"/>
                <a:gd name="T59" fmla="*/ 211 h 211"/>
                <a:gd name="T60" fmla="*/ 196 w 211"/>
                <a:gd name="T61" fmla="*/ 211 h 211"/>
                <a:gd name="T62" fmla="*/ 199 w 211"/>
                <a:gd name="T63" fmla="*/ 210 h 211"/>
                <a:gd name="T64" fmla="*/ 199 w 211"/>
                <a:gd name="T65" fmla="*/ 204 h 211"/>
                <a:gd name="T66" fmla="*/ 177 w 211"/>
                <a:gd name="T67" fmla="*/ 183 h 211"/>
                <a:gd name="T68" fmla="*/ 180 w 211"/>
                <a:gd name="T69" fmla="*/ 180 h 211"/>
                <a:gd name="T70" fmla="*/ 211 w 211"/>
                <a:gd name="T71" fmla="*/ 105 h 211"/>
                <a:gd name="T72" fmla="*/ 105 w 211"/>
                <a:gd name="T73" fmla="*/ 0 h 211"/>
                <a:gd name="T74" fmla="*/ 105 w 211"/>
                <a:gd name="T75" fmla="*/ 27 h 211"/>
                <a:gd name="T76" fmla="*/ 160 w 211"/>
                <a:gd name="T77" fmla="*/ 49 h 211"/>
                <a:gd name="T78" fmla="*/ 164 w 211"/>
                <a:gd name="T79" fmla="*/ 53 h 211"/>
                <a:gd name="T80" fmla="*/ 142 w 211"/>
                <a:gd name="T81" fmla="*/ 75 h 211"/>
                <a:gd name="T82" fmla="*/ 142 w 211"/>
                <a:gd name="T83" fmla="*/ 80 h 211"/>
                <a:gd name="T84" fmla="*/ 144 w 211"/>
                <a:gd name="T85" fmla="*/ 81 h 211"/>
                <a:gd name="T86" fmla="*/ 144 w 211"/>
                <a:gd name="T87" fmla="*/ 81 h 211"/>
                <a:gd name="T88" fmla="*/ 197 w 211"/>
                <a:gd name="T89" fmla="*/ 81 h 211"/>
                <a:gd name="T90" fmla="*/ 210 w 211"/>
                <a:gd name="T91" fmla="*/ 81 h 211"/>
                <a:gd name="T92" fmla="*/ 210 w 211"/>
                <a:gd name="T93" fmla="*/ 15 h 211"/>
                <a:gd name="T94" fmla="*/ 209 w 211"/>
                <a:gd name="T95" fmla="*/ 12 h 211"/>
                <a:gd name="T96" fmla="*/ 207 w 211"/>
                <a:gd name="T97" fmla="*/ 11 h 211"/>
                <a:gd name="T98" fmla="*/ 204 w 211"/>
                <a:gd name="T99" fmla="*/ 12 h 211"/>
                <a:gd name="T100" fmla="*/ 183 w 211"/>
                <a:gd name="T101" fmla="*/ 34 h 211"/>
                <a:gd name="T102" fmla="*/ 180 w 211"/>
                <a:gd name="T103" fmla="*/ 31 h 211"/>
                <a:gd name="T104" fmla="*/ 105 w 211"/>
                <a:gd name="T10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1" h="211">
                  <a:moveTo>
                    <a:pt x="6" y="130"/>
                  </a:moveTo>
                  <a:cubicBezTo>
                    <a:pt x="6" y="130"/>
                    <a:pt x="6" y="130"/>
                    <a:pt x="6" y="130"/>
                  </a:cubicBezTo>
                  <a:cubicBezTo>
                    <a:pt x="0" y="130"/>
                    <a:pt x="0" y="130"/>
                    <a:pt x="0" y="130"/>
                  </a:cubicBezTo>
                  <a:cubicBezTo>
                    <a:pt x="0" y="196"/>
                    <a:pt x="0" y="196"/>
                    <a:pt x="0" y="196"/>
                  </a:cubicBezTo>
                  <a:cubicBezTo>
                    <a:pt x="0" y="197"/>
                    <a:pt x="0" y="198"/>
                    <a:pt x="1" y="199"/>
                  </a:cubicBezTo>
                  <a:cubicBezTo>
                    <a:pt x="2" y="200"/>
                    <a:pt x="3" y="200"/>
                    <a:pt x="4" y="200"/>
                  </a:cubicBezTo>
                  <a:cubicBezTo>
                    <a:pt x="5" y="200"/>
                    <a:pt x="6" y="200"/>
                    <a:pt x="6" y="199"/>
                  </a:cubicBezTo>
                  <a:cubicBezTo>
                    <a:pt x="28" y="178"/>
                    <a:pt x="28" y="178"/>
                    <a:pt x="28" y="178"/>
                  </a:cubicBezTo>
                  <a:cubicBezTo>
                    <a:pt x="31" y="181"/>
                    <a:pt x="31" y="181"/>
                    <a:pt x="31" y="181"/>
                  </a:cubicBezTo>
                  <a:cubicBezTo>
                    <a:pt x="51" y="200"/>
                    <a:pt x="78" y="211"/>
                    <a:pt x="106" y="211"/>
                  </a:cubicBezTo>
                  <a:cubicBezTo>
                    <a:pt x="106" y="184"/>
                    <a:pt x="106" y="184"/>
                    <a:pt x="106" y="184"/>
                  </a:cubicBezTo>
                  <a:cubicBezTo>
                    <a:pt x="85" y="184"/>
                    <a:pt x="65" y="176"/>
                    <a:pt x="50" y="162"/>
                  </a:cubicBezTo>
                  <a:cubicBezTo>
                    <a:pt x="47" y="159"/>
                    <a:pt x="47" y="159"/>
                    <a:pt x="47" y="159"/>
                  </a:cubicBezTo>
                  <a:cubicBezTo>
                    <a:pt x="69" y="136"/>
                    <a:pt x="69" y="136"/>
                    <a:pt x="69" y="136"/>
                  </a:cubicBezTo>
                  <a:cubicBezTo>
                    <a:pt x="70" y="135"/>
                    <a:pt x="70" y="133"/>
                    <a:pt x="69" y="131"/>
                  </a:cubicBezTo>
                  <a:cubicBezTo>
                    <a:pt x="68" y="130"/>
                    <a:pt x="67" y="130"/>
                    <a:pt x="67" y="130"/>
                  </a:cubicBezTo>
                  <a:cubicBezTo>
                    <a:pt x="66" y="130"/>
                    <a:pt x="66" y="130"/>
                    <a:pt x="66" y="130"/>
                  </a:cubicBezTo>
                  <a:cubicBezTo>
                    <a:pt x="6" y="130"/>
                    <a:pt x="6" y="130"/>
                    <a:pt x="6" y="130"/>
                  </a:cubicBezTo>
                  <a:moveTo>
                    <a:pt x="211" y="105"/>
                  </a:moveTo>
                  <a:cubicBezTo>
                    <a:pt x="184" y="105"/>
                    <a:pt x="184" y="105"/>
                    <a:pt x="184" y="105"/>
                  </a:cubicBezTo>
                  <a:cubicBezTo>
                    <a:pt x="184" y="126"/>
                    <a:pt x="176" y="146"/>
                    <a:pt x="161" y="161"/>
                  </a:cubicBezTo>
                  <a:cubicBezTo>
                    <a:pt x="158" y="164"/>
                    <a:pt x="158" y="164"/>
                    <a:pt x="158" y="164"/>
                  </a:cubicBezTo>
                  <a:cubicBezTo>
                    <a:pt x="136" y="142"/>
                    <a:pt x="136" y="142"/>
                    <a:pt x="136" y="142"/>
                  </a:cubicBezTo>
                  <a:cubicBezTo>
                    <a:pt x="135" y="141"/>
                    <a:pt x="134" y="141"/>
                    <a:pt x="134" y="141"/>
                  </a:cubicBezTo>
                  <a:cubicBezTo>
                    <a:pt x="133" y="141"/>
                    <a:pt x="132" y="141"/>
                    <a:pt x="131" y="142"/>
                  </a:cubicBezTo>
                  <a:cubicBezTo>
                    <a:pt x="130" y="143"/>
                    <a:pt x="130" y="144"/>
                    <a:pt x="130" y="145"/>
                  </a:cubicBezTo>
                  <a:cubicBezTo>
                    <a:pt x="130" y="197"/>
                    <a:pt x="130" y="197"/>
                    <a:pt x="130" y="197"/>
                  </a:cubicBezTo>
                  <a:cubicBezTo>
                    <a:pt x="130" y="197"/>
                    <a:pt x="130" y="197"/>
                    <a:pt x="130" y="197"/>
                  </a:cubicBezTo>
                  <a:cubicBezTo>
                    <a:pt x="130" y="211"/>
                    <a:pt x="130" y="211"/>
                    <a:pt x="130" y="211"/>
                  </a:cubicBezTo>
                  <a:cubicBezTo>
                    <a:pt x="196" y="211"/>
                    <a:pt x="196" y="211"/>
                    <a:pt x="196" y="211"/>
                  </a:cubicBezTo>
                  <a:cubicBezTo>
                    <a:pt x="196" y="211"/>
                    <a:pt x="196" y="211"/>
                    <a:pt x="196" y="211"/>
                  </a:cubicBezTo>
                  <a:cubicBezTo>
                    <a:pt x="197" y="211"/>
                    <a:pt x="198" y="210"/>
                    <a:pt x="199" y="210"/>
                  </a:cubicBezTo>
                  <a:cubicBezTo>
                    <a:pt x="200" y="208"/>
                    <a:pt x="200" y="206"/>
                    <a:pt x="199" y="204"/>
                  </a:cubicBezTo>
                  <a:cubicBezTo>
                    <a:pt x="177" y="183"/>
                    <a:pt x="177" y="183"/>
                    <a:pt x="177" y="183"/>
                  </a:cubicBezTo>
                  <a:cubicBezTo>
                    <a:pt x="180" y="180"/>
                    <a:pt x="180" y="180"/>
                    <a:pt x="180" y="180"/>
                  </a:cubicBezTo>
                  <a:cubicBezTo>
                    <a:pt x="200" y="160"/>
                    <a:pt x="211" y="133"/>
                    <a:pt x="211" y="105"/>
                  </a:cubicBezTo>
                  <a:moveTo>
                    <a:pt x="105" y="0"/>
                  </a:moveTo>
                  <a:cubicBezTo>
                    <a:pt x="105" y="27"/>
                    <a:pt x="105" y="27"/>
                    <a:pt x="105" y="27"/>
                  </a:cubicBezTo>
                  <a:cubicBezTo>
                    <a:pt x="126" y="27"/>
                    <a:pt x="145" y="35"/>
                    <a:pt x="160" y="49"/>
                  </a:cubicBezTo>
                  <a:cubicBezTo>
                    <a:pt x="164" y="53"/>
                    <a:pt x="164" y="53"/>
                    <a:pt x="164" y="53"/>
                  </a:cubicBezTo>
                  <a:cubicBezTo>
                    <a:pt x="142" y="75"/>
                    <a:pt x="142" y="75"/>
                    <a:pt x="142" y="75"/>
                  </a:cubicBezTo>
                  <a:cubicBezTo>
                    <a:pt x="140" y="76"/>
                    <a:pt x="140" y="79"/>
                    <a:pt x="142" y="80"/>
                  </a:cubicBezTo>
                  <a:cubicBezTo>
                    <a:pt x="142" y="81"/>
                    <a:pt x="143" y="81"/>
                    <a:pt x="144" y="81"/>
                  </a:cubicBezTo>
                  <a:cubicBezTo>
                    <a:pt x="144" y="81"/>
                    <a:pt x="144" y="81"/>
                    <a:pt x="144" y="81"/>
                  </a:cubicBezTo>
                  <a:cubicBezTo>
                    <a:pt x="197" y="81"/>
                    <a:pt x="197" y="81"/>
                    <a:pt x="197" y="81"/>
                  </a:cubicBezTo>
                  <a:cubicBezTo>
                    <a:pt x="210" y="81"/>
                    <a:pt x="210" y="81"/>
                    <a:pt x="210" y="81"/>
                  </a:cubicBezTo>
                  <a:cubicBezTo>
                    <a:pt x="210" y="15"/>
                    <a:pt x="210" y="15"/>
                    <a:pt x="210" y="15"/>
                  </a:cubicBezTo>
                  <a:cubicBezTo>
                    <a:pt x="210" y="14"/>
                    <a:pt x="210" y="13"/>
                    <a:pt x="209" y="12"/>
                  </a:cubicBezTo>
                  <a:cubicBezTo>
                    <a:pt x="209" y="12"/>
                    <a:pt x="208" y="11"/>
                    <a:pt x="207" y="11"/>
                  </a:cubicBezTo>
                  <a:cubicBezTo>
                    <a:pt x="206" y="11"/>
                    <a:pt x="205" y="12"/>
                    <a:pt x="204" y="12"/>
                  </a:cubicBezTo>
                  <a:cubicBezTo>
                    <a:pt x="183" y="34"/>
                    <a:pt x="183" y="34"/>
                    <a:pt x="183" y="34"/>
                  </a:cubicBezTo>
                  <a:cubicBezTo>
                    <a:pt x="180" y="31"/>
                    <a:pt x="180" y="31"/>
                    <a:pt x="180" y="31"/>
                  </a:cubicBezTo>
                  <a:cubicBezTo>
                    <a:pt x="159" y="11"/>
                    <a:pt x="133" y="0"/>
                    <a:pt x="105" y="0"/>
                  </a:cubicBezTo>
                </a:path>
              </a:pathLst>
            </a:custGeom>
            <a:grpFill/>
            <a:ln>
              <a:noFill/>
            </a:ln>
          </p:spPr>
          <p:txBody>
            <a:bodyPr vert="horz" wrap="square" lIns="91440" tIns="45720" rIns="91440" bIns="45720" numCol="1" anchor="t" anchorCtr="0" compatLnSpc="1"/>
            <a:lstStyle/>
            <a:p>
              <a:endParaRPr lang="zh-CN" altLang="en-US">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grpSp>
      <p:grpSp>
        <p:nvGrpSpPr>
          <p:cNvPr id="84" name="组合 83"/>
          <p:cNvGrpSpPr/>
          <p:nvPr/>
        </p:nvGrpSpPr>
        <p:grpSpPr>
          <a:xfrm>
            <a:off x="5273746" y="1311252"/>
            <a:ext cx="435969" cy="405329"/>
            <a:chOff x="6261499" y="2133521"/>
            <a:chExt cx="435969" cy="405329"/>
          </a:xfrm>
          <a:solidFill>
            <a:schemeClr val="accent4"/>
          </a:solidFill>
          <a:effectLst>
            <a:reflection blurRad="6350" stA="15000" endPos="55000" dir="5400000" sy="-100000" algn="bl" rotWithShape="0"/>
          </a:effectLst>
        </p:grpSpPr>
        <p:sp>
          <p:nvSpPr>
            <p:cNvPr id="85" name="Freeform 11"/>
            <p:cNvSpPr>
              <a:spLocks noEditPoints="1"/>
            </p:cNvSpPr>
            <p:nvPr/>
          </p:nvSpPr>
          <p:spPr bwMode="auto">
            <a:xfrm>
              <a:off x="6302645" y="2179045"/>
              <a:ext cx="353678" cy="359805"/>
            </a:xfrm>
            <a:custGeom>
              <a:avLst/>
              <a:gdLst>
                <a:gd name="T0" fmla="*/ 171 w 171"/>
                <a:gd name="T1" fmla="*/ 85 h 174"/>
                <a:gd name="T2" fmla="*/ 152 w 171"/>
                <a:gd name="T3" fmla="*/ 32 h 174"/>
                <a:gd name="T4" fmla="*/ 157 w 171"/>
                <a:gd name="T5" fmla="*/ 27 h 174"/>
                <a:gd name="T6" fmla="*/ 141 w 171"/>
                <a:gd name="T7" fmla="*/ 11 h 174"/>
                <a:gd name="T8" fmla="*/ 136 w 171"/>
                <a:gd name="T9" fmla="*/ 17 h 174"/>
                <a:gd name="T10" fmla="*/ 85 w 171"/>
                <a:gd name="T11" fmla="*/ 0 h 174"/>
                <a:gd name="T12" fmla="*/ 34 w 171"/>
                <a:gd name="T13" fmla="*/ 17 h 174"/>
                <a:gd name="T14" fmla="*/ 29 w 171"/>
                <a:gd name="T15" fmla="*/ 12 h 174"/>
                <a:gd name="T16" fmla="*/ 14 w 171"/>
                <a:gd name="T17" fmla="*/ 27 h 174"/>
                <a:gd name="T18" fmla="*/ 19 w 171"/>
                <a:gd name="T19" fmla="*/ 32 h 174"/>
                <a:gd name="T20" fmla="*/ 0 w 171"/>
                <a:gd name="T21" fmla="*/ 85 h 174"/>
                <a:gd name="T22" fmla="*/ 25 w 171"/>
                <a:gd name="T23" fmla="*/ 146 h 174"/>
                <a:gd name="T24" fmla="*/ 27 w 171"/>
                <a:gd name="T25" fmla="*/ 148 h 174"/>
                <a:gd name="T26" fmla="*/ 21 w 171"/>
                <a:gd name="T27" fmla="*/ 155 h 174"/>
                <a:gd name="T28" fmla="*/ 21 w 171"/>
                <a:gd name="T29" fmla="*/ 170 h 174"/>
                <a:gd name="T30" fmla="*/ 36 w 171"/>
                <a:gd name="T31" fmla="*/ 170 h 174"/>
                <a:gd name="T32" fmla="*/ 45 w 171"/>
                <a:gd name="T33" fmla="*/ 161 h 174"/>
                <a:gd name="T34" fmla="*/ 45 w 171"/>
                <a:gd name="T35" fmla="*/ 161 h 174"/>
                <a:gd name="T36" fmla="*/ 85 w 171"/>
                <a:gd name="T37" fmla="*/ 171 h 174"/>
                <a:gd name="T38" fmla="*/ 128 w 171"/>
                <a:gd name="T39" fmla="*/ 159 h 174"/>
                <a:gd name="T40" fmla="*/ 129 w 171"/>
                <a:gd name="T41" fmla="*/ 161 h 174"/>
                <a:gd name="T42" fmla="*/ 138 w 171"/>
                <a:gd name="T43" fmla="*/ 170 h 174"/>
                <a:gd name="T44" fmla="*/ 154 w 171"/>
                <a:gd name="T45" fmla="*/ 170 h 174"/>
                <a:gd name="T46" fmla="*/ 154 w 171"/>
                <a:gd name="T47" fmla="*/ 155 h 174"/>
                <a:gd name="T48" fmla="*/ 145 w 171"/>
                <a:gd name="T49" fmla="*/ 146 h 174"/>
                <a:gd name="T50" fmla="*/ 146 w 171"/>
                <a:gd name="T51" fmla="*/ 146 h 174"/>
                <a:gd name="T52" fmla="*/ 171 w 171"/>
                <a:gd name="T53" fmla="*/ 85 h 174"/>
                <a:gd name="T54" fmla="*/ 134 w 171"/>
                <a:gd name="T55" fmla="*/ 133 h 174"/>
                <a:gd name="T56" fmla="*/ 85 w 171"/>
                <a:gd name="T57" fmla="*/ 153 h 174"/>
                <a:gd name="T58" fmla="*/ 37 w 171"/>
                <a:gd name="T59" fmla="*/ 133 h 174"/>
                <a:gd name="T60" fmla="*/ 17 w 171"/>
                <a:gd name="T61" fmla="*/ 85 h 174"/>
                <a:gd name="T62" fmla="*/ 85 w 171"/>
                <a:gd name="T63" fmla="*/ 17 h 174"/>
                <a:gd name="T64" fmla="*/ 154 w 171"/>
                <a:gd name="T65" fmla="*/ 85 h 174"/>
                <a:gd name="T66" fmla="*/ 134 w 171"/>
                <a:gd name="T67" fmla="*/ 13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174">
                  <a:moveTo>
                    <a:pt x="171" y="85"/>
                  </a:moveTo>
                  <a:cubicBezTo>
                    <a:pt x="171" y="65"/>
                    <a:pt x="164" y="46"/>
                    <a:pt x="152" y="32"/>
                  </a:cubicBezTo>
                  <a:cubicBezTo>
                    <a:pt x="157" y="27"/>
                    <a:pt x="157" y="27"/>
                    <a:pt x="157" y="27"/>
                  </a:cubicBezTo>
                  <a:cubicBezTo>
                    <a:pt x="141" y="11"/>
                    <a:pt x="141" y="11"/>
                    <a:pt x="141" y="11"/>
                  </a:cubicBezTo>
                  <a:cubicBezTo>
                    <a:pt x="136" y="17"/>
                    <a:pt x="136" y="17"/>
                    <a:pt x="136" y="17"/>
                  </a:cubicBezTo>
                  <a:cubicBezTo>
                    <a:pt x="122" y="6"/>
                    <a:pt x="104" y="0"/>
                    <a:pt x="85" y="0"/>
                  </a:cubicBezTo>
                  <a:cubicBezTo>
                    <a:pt x="66" y="0"/>
                    <a:pt x="49" y="6"/>
                    <a:pt x="34" y="17"/>
                  </a:cubicBezTo>
                  <a:cubicBezTo>
                    <a:pt x="29" y="12"/>
                    <a:pt x="29" y="12"/>
                    <a:pt x="29" y="12"/>
                  </a:cubicBezTo>
                  <a:cubicBezTo>
                    <a:pt x="14" y="27"/>
                    <a:pt x="14" y="27"/>
                    <a:pt x="14" y="27"/>
                  </a:cubicBezTo>
                  <a:cubicBezTo>
                    <a:pt x="19" y="32"/>
                    <a:pt x="19" y="32"/>
                    <a:pt x="19" y="32"/>
                  </a:cubicBezTo>
                  <a:cubicBezTo>
                    <a:pt x="7" y="47"/>
                    <a:pt x="0" y="65"/>
                    <a:pt x="0" y="85"/>
                  </a:cubicBezTo>
                  <a:cubicBezTo>
                    <a:pt x="0" y="108"/>
                    <a:pt x="9" y="130"/>
                    <a:pt x="25" y="146"/>
                  </a:cubicBezTo>
                  <a:cubicBezTo>
                    <a:pt x="26" y="147"/>
                    <a:pt x="27" y="147"/>
                    <a:pt x="27" y="148"/>
                  </a:cubicBezTo>
                  <a:cubicBezTo>
                    <a:pt x="21" y="155"/>
                    <a:pt x="21" y="155"/>
                    <a:pt x="21" y="155"/>
                  </a:cubicBezTo>
                  <a:cubicBezTo>
                    <a:pt x="17" y="159"/>
                    <a:pt x="17" y="166"/>
                    <a:pt x="21" y="170"/>
                  </a:cubicBezTo>
                  <a:cubicBezTo>
                    <a:pt x="25" y="174"/>
                    <a:pt x="32" y="174"/>
                    <a:pt x="36" y="170"/>
                  </a:cubicBezTo>
                  <a:cubicBezTo>
                    <a:pt x="45" y="161"/>
                    <a:pt x="45" y="161"/>
                    <a:pt x="45" y="161"/>
                  </a:cubicBezTo>
                  <a:cubicBezTo>
                    <a:pt x="45" y="161"/>
                    <a:pt x="45" y="161"/>
                    <a:pt x="45" y="161"/>
                  </a:cubicBezTo>
                  <a:cubicBezTo>
                    <a:pt x="58" y="167"/>
                    <a:pt x="71" y="171"/>
                    <a:pt x="85" y="171"/>
                  </a:cubicBezTo>
                  <a:cubicBezTo>
                    <a:pt x="101" y="171"/>
                    <a:pt x="115" y="167"/>
                    <a:pt x="128" y="159"/>
                  </a:cubicBezTo>
                  <a:cubicBezTo>
                    <a:pt x="128" y="160"/>
                    <a:pt x="129" y="161"/>
                    <a:pt x="129" y="161"/>
                  </a:cubicBezTo>
                  <a:cubicBezTo>
                    <a:pt x="138" y="170"/>
                    <a:pt x="138" y="170"/>
                    <a:pt x="138" y="170"/>
                  </a:cubicBezTo>
                  <a:cubicBezTo>
                    <a:pt x="143" y="174"/>
                    <a:pt x="150" y="174"/>
                    <a:pt x="154" y="170"/>
                  </a:cubicBezTo>
                  <a:cubicBezTo>
                    <a:pt x="158" y="166"/>
                    <a:pt x="158" y="159"/>
                    <a:pt x="154" y="155"/>
                  </a:cubicBezTo>
                  <a:cubicBezTo>
                    <a:pt x="145" y="146"/>
                    <a:pt x="145" y="146"/>
                    <a:pt x="145" y="146"/>
                  </a:cubicBezTo>
                  <a:cubicBezTo>
                    <a:pt x="146" y="146"/>
                    <a:pt x="146" y="146"/>
                    <a:pt x="146" y="146"/>
                  </a:cubicBezTo>
                  <a:cubicBezTo>
                    <a:pt x="162" y="130"/>
                    <a:pt x="171" y="108"/>
                    <a:pt x="171" y="85"/>
                  </a:cubicBezTo>
                  <a:close/>
                  <a:moveTo>
                    <a:pt x="134" y="133"/>
                  </a:moveTo>
                  <a:cubicBezTo>
                    <a:pt x="121" y="146"/>
                    <a:pt x="104" y="153"/>
                    <a:pt x="85" y="153"/>
                  </a:cubicBezTo>
                  <a:cubicBezTo>
                    <a:pt x="67" y="153"/>
                    <a:pt x="50" y="146"/>
                    <a:pt x="37" y="133"/>
                  </a:cubicBezTo>
                  <a:cubicBezTo>
                    <a:pt x="24" y="121"/>
                    <a:pt x="17" y="103"/>
                    <a:pt x="17" y="85"/>
                  </a:cubicBezTo>
                  <a:cubicBezTo>
                    <a:pt x="17" y="48"/>
                    <a:pt x="48" y="17"/>
                    <a:pt x="85" y="17"/>
                  </a:cubicBezTo>
                  <a:cubicBezTo>
                    <a:pt x="123" y="17"/>
                    <a:pt x="154" y="48"/>
                    <a:pt x="154" y="85"/>
                  </a:cubicBezTo>
                  <a:cubicBezTo>
                    <a:pt x="154" y="103"/>
                    <a:pt x="146" y="121"/>
                    <a:pt x="134" y="13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sp>
          <p:nvSpPr>
            <p:cNvPr id="86" name="Freeform 12"/>
            <p:cNvSpPr>
              <a:spLocks noEditPoints="1"/>
            </p:cNvSpPr>
            <p:nvPr/>
          </p:nvSpPr>
          <p:spPr bwMode="auto">
            <a:xfrm>
              <a:off x="6261499" y="2133521"/>
              <a:ext cx="435969" cy="264382"/>
            </a:xfrm>
            <a:custGeom>
              <a:avLst/>
              <a:gdLst>
                <a:gd name="T0" fmla="*/ 147 w 211"/>
                <a:gd name="T1" fmla="*/ 88 h 128"/>
                <a:gd name="T2" fmla="*/ 110 w 211"/>
                <a:gd name="T3" fmla="*/ 100 h 128"/>
                <a:gd name="T4" fmla="*/ 110 w 211"/>
                <a:gd name="T5" fmla="*/ 53 h 128"/>
                <a:gd name="T6" fmla="*/ 105 w 211"/>
                <a:gd name="T7" fmla="*/ 49 h 128"/>
                <a:gd name="T8" fmla="*/ 101 w 211"/>
                <a:gd name="T9" fmla="*/ 53 h 128"/>
                <a:gd name="T10" fmla="*/ 101 w 211"/>
                <a:gd name="T11" fmla="*/ 103 h 128"/>
                <a:gd name="T12" fmla="*/ 94 w 211"/>
                <a:gd name="T13" fmla="*/ 105 h 128"/>
                <a:gd name="T14" fmla="*/ 92 w 211"/>
                <a:gd name="T15" fmla="*/ 111 h 128"/>
                <a:gd name="T16" fmla="*/ 97 w 211"/>
                <a:gd name="T17" fmla="*/ 114 h 128"/>
                <a:gd name="T18" fmla="*/ 101 w 211"/>
                <a:gd name="T19" fmla="*/ 112 h 128"/>
                <a:gd name="T20" fmla="*/ 101 w 211"/>
                <a:gd name="T21" fmla="*/ 124 h 128"/>
                <a:gd name="T22" fmla="*/ 105 w 211"/>
                <a:gd name="T23" fmla="*/ 128 h 128"/>
                <a:gd name="T24" fmla="*/ 110 w 211"/>
                <a:gd name="T25" fmla="*/ 124 h 128"/>
                <a:gd name="T26" fmla="*/ 110 w 211"/>
                <a:gd name="T27" fmla="*/ 109 h 128"/>
                <a:gd name="T28" fmla="*/ 150 w 211"/>
                <a:gd name="T29" fmla="*/ 96 h 128"/>
                <a:gd name="T30" fmla="*/ 153 w 211"/>
                <a:gd name="T31" fmla="*/ 91 h 128"/>
                <a:gd name="T32" fmla="*/ 147 w 211"/>
                <a:gd name="T33" fmla="*/ 88 h 128"/>
                <a:gd name="T34" fmla="*/ 196 w 211"/>
                <a:gd name="T35" fmla="*/ 14 h 128"/>
                <a:gd name="T36" fmla="*/ 142 w 211"/>
                <a:gd name="T37" fmla="*/ 14 h 128"/>
                <a:gd name="T38" fmla="*/ 196 w 211"/>
                <a:gd name="T39" fmla="*/ 68 h 128"/>
                <a:gd name="T40" fmla="*/ 196 w 211"/>
                <a:gd name="T41" fmla="*/ 14 h 128"/>
                <a:gd name="T42" fmla="*/ 14 w 211"/>
                <a:gd name="T43" fmla="*/ 14 h 128"/>
                <a:gd name="T44" fmla="*/ 14 w 211"/>
                <a:gd name="T45" fmla="*/ 68 h 128"/>
                <a:gd name="T46" fmla="*/ 68 w 211"/>
                <a:gd name="T47" fmla="*/ 14 h 128"/>
                <a:gd name="T48" fmla="*/ 14 w 211"/>
                <a:gd name="T49" fmla="*/ 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1" h="128">
                  <a:moveTo>
                    <a:pt x="147" y="88"/>
                  </a:moveTo>
                  <a:cubicBezTo>
                    <a:pt x="110" y="100"/>
                    <a:pt x="110" y="100"/>
                    <a:pt x="110" y="100"/>
                  </a:cubicBezTo>
                  <a:cubicBezTo>
                    <a:pt x="110" y="53"/>
                    <a:pt x="110" y="53"/>
                    <a:pt x="110" y="53"/>
                  </a:cubicBezTo>
                  <a:cubicBezTo>
                    <a:pt x="110" y="50"/>
                    <a:pt x="108" y="49"/>
                    <a:pt x="105" y="49"/>
                  </a:cubicBezTo>
                  <a:cubicBezTo>
                    <a:pt x="103" y="49"/>
                    <a:pt x="101" y="50"/>
                    <a:pt x="101" y="53"/>
                  </a:cubicBezTo>
                  <a:cubicBezTo>
                    <a:pt x="101" y="103"/>
                    <a:pt x="101" y="103"/>
                    <a:pt x="101" y="103"/>
                  </a:cubicBezTo>
                  <a:cubicBezTo>
                    <a:pt x="94" y="105"/>
                    <a:pt x="94" y="105"/>
                    <a:pt x="94" y="105"/>
                  </a:cubicBezTo>
                  <a:cubicBezTo>
                    <a:pt x="92" y="106"/>
                    <a:pt x="91" y="109"/>
                    <a:pt x="92" y="111"/>
                  </a:cubicBezTo>
                  <a:cubicBezTo>
                    <a:pt x="92" y="113"/>
                    <a:pt x="95" y="114"/>
                    <a:pt x="97" y="114"/>
                  </a:cubicBezTo>
                  <a:cubicBezTo>
                    <a:pt x="101" y="112"/>
                    <a:pt x="101" y="112"/>
                    <a:pt x="101" y="112"/>
                  </a:cubicBezTo>
                  <a:cubicBezTo>
                    <a:pt x="101" y="124"/>
                    <a:pt x="101" y="124"/>
                    <a:pt x="101" y="124"/>
                  </a:cubicBezTo>
                  <a:cubicBezTo>
                    <a:pt x="101" y="126"/>
                    <a:pt x="103" y="128"/>
                    <a:pt x="105" y="128"/>
                  </a:cubicBezTo>
                  <a:cubicBezTo>
                    <a:pt x="108" y="128"/>
                    <a:pt x="110" y="126"/>
                    <a:pt x="110" y="124"/>
                  </a:cubicBezTo>
                  <a:cubicBezTo>
                    <a:pt x="110" y="109"/>
                    <a:pt x="110" y="109"/>
                    <a:pt x="110" y="109"/>
                  </a:cubicBezTo>
                  <a:cubicBezTo>
                    <a:pt x="150" y="96"/>
                    <a:pt x="150" y="96"/>
                    <a:pt x="150" y="96"/>
                  </a:cubicBezTo>
                  <a:cubicBezTo>
                    <a:pt x="152" y="96"/>
                    <a:pt x="153" y="93"/>
                    <a:pt x="153" y="91"/>
                  </a:cubicBezTo>
                  <a:cubicBezTo>
                    <a:pt x="152" y="88"/>
                    <a:pt x="149" y="87"/>
                    <a:pt x="147" y="88"/>
                  </a:cubicBezTo>
                  <a:close/>
                  <a:moveTo>
                    <a:pt x="196" y="14"/>
                  </a:moveTo>
                  <a:cubicBezTo>
                    <a:pt x="181" y="0"/>
                    <a:pt x="157" y="0"/>
                    <a:pt x="142" y="14"/>
                  </a:cubicBezTo>
                  <a:cubicBezTo>
                    <a:pt x="196" y="68"/>
                    <a:pt x="196" y="68"/>
                    <a:pt x="196" y="68"/>
                  </a:cubicBezTo>
                  <a:cubicBezTo>
                    <a:pt x="211" y="53"/>
                    <a:pt x="211" y="29"/>
                    <a:pt x="196" y="14"/>
                  </a:cubicBezTo>
                  <a:close/>
                  <a:moveTo>
                    <a:pt x="14" y="14"/>
                  </a:moveTo>
                  <a:cubicBezTo>
                    <a:pt x="0" y="29"/>
                    <a:pt x="0" y="53"/>
                    <a:pt x="14" y="68"/>
                  </a:cubicBezTo>
                  <a:cubicBezTo>
                    <a:pt x="68" y="14"/>
                    <a:pt x="68" y="14"/>
                    <a:pt x="68" y="14"/>
                  </a:cubicBezTo>
                  <a:cubicBezTo>
                    <a:pt x="53" y="0"/>
                    <a:pt x="29" y="0"/>
                    <a:pt x="14" y="1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grpSp>
      <p:grpSp>
        <p:nvGrpSpPr>
          <p:cNvPr id="87" name="组合 86"/>
          <p:cNvGrpSpPr/>
          <p:nvPr/>
        </p:nvGrpSpPr>
        <p:grpSpPr>
          <a:xfrm>
            <a:off x="4902696" y="1019252"/>
            <a:ext cx="3403468" cy="1068235"/>
            <a:chOff x="5169854" y="5103965"/>
            <a:chExt cx="3403468" cy="1068235"/>
          </a:xfrm>
          <a:solidFill>
            <a:schemeClr val="accent2"/>
          </a:solidFill>
        </p:grpSpPr>
        <p:cxnSp>
          <p:nvCxnSpPr>
            <p:cNvPr id="88" name="直接连接符 87"/>
            <p:cNvCxnSpPr/>
            <p:nvPr/>
          </p:nvCxnSpPr>
          <p:spPr>
            <a:xfrm>
              <a:off x="5226656" y="5103965"/>
              <a:ext cx="3346666" cy="0"/>
            </a:xfrm>
            <a:prstGeom prst="line">
              <a:avLst/>
            </a:prstGeom>
            <a:grpFill/>
            <a:ln w="15875">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5226656" y="5103965"/>
              <a:ext cx="0" cy="989331"/>
            </a:xfrm>
            <a:prstGeom prst="line">
              <a:avLst/>
            </a:prstGeom>
            <a:grpFill/>
            <a:ln w="15875">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90" name="椭圆 89"/>
            <p:cNvSpPr/>
            <p:nvPr/>
          </p:nvSpPr>
          <p:spPr>
            <a:xfrm>
              <a:off x="5169854" y="6057900"/>
              <a:ext cx="114300" cy="114300"/>
            </a:xfrm>
            <a:prstGeom prst="ellipse">
              <a:avLst/>
            </a:prstGeom>
            <a:grpFill/>
            <a:ln>
              <a:solidFill>
                <a:schemeClr val="accent1">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Noto Sans S Chinese Thin" panose="020B0200000000000000" pitchFamily="34" charset="-122"/>
                <a:ea typeface="Noto Sans S Chinese Thin" panose="020B0200000000000000" pitchFamily="34" charset="-122"/>
                <a:cs typeface="+mn-ea"/>
                <a:sym typeface="+mn-lt"/>
              </a:endParaRPr>
            </a:p>
          </p:txBody>
        </p:sp>
      </p:grpSp>
      <p:sp>
        <p:nvSpPr>
          <p:cNvPr id="59" name="išľíďè"/>
          <p:cNvSpPr/>
          <p:nvPr/>
        </p:nvSpPr>
        <p:spPr bwMode="auto">
          <a:xfrm>
            <a:off x="887060" y="3562890"/>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endParaRPr>
          </a:p>
        </p:txBody>
      </p:sp>
      <p:sp>
        <p:nvSpPr>
          <p:cNvPr id="60" name="iSlíďè"/>
          <p:cNvSpPr txBox="1"/>
          <p:nvPr/>
        </p:nvSpPr>
        <p:spPr bwMode="auto">
          <a:xfrm>
            <a:off x="1328151" y="3228518"/>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endParaRPr>
          </a:p>
        </p:txBody>
      </p:sp>
      <p:sp>
        <p:nvSpPr>
          <p:cNvPr id="61" name="išľíďè"/>
          <p:cNvSpPr/>
          <p:nvPr/>
        </p:nvSpPr>
        <p:spPr bwMode="auto">
          <a:xfrm>
            <a:off x="5340203" y="5761621"/>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r"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endParaRPr>
          </a:p>
        </p:txBody>
      </p:sp>
      <p:sp>
        <p:nvSpPr>
          <p:cNvPr id="75" name="iSlíďè"/>
          <p:cNvSpPr txBox="1"/>
          <p:nvPr/>
        </p:nvSpPr>
        <p:spPr bwMode="auto">
          <a:xfrm>
            <a:off x="6298531" y="5482668"/>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endParaRPr>
          </a:p>
        </p:txBody>
      </p:sp>
      <p:sp>
        <p:nvSpPr>
          <p:cNvPr id="76" name="išľíďè"/>
          <p:cNvSpPr/>
          <p:nvPr/>
        </p:nvSpPr>
        <p:spPr bwMode="auto">
          <a:xfrm>
            <a:off x="8402770" y="4108395"/>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r"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endParaRPr>
          </a:p>
        </p:txBody>
      </p:sp>
      <p:sp>
        <p:nvSpPr>
          <p:cNvPr id="77" name="iSlíďè"/>
          <p:cNvSpPr txBox="1"/>
          <p:nvPr/>
        </p:nvSpPr>
        <p:spPr bwMode="auto">
          <a:xfrm>
            <a:off x="9351861" y="3792496"/>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endParaRPr>
          </a:p>
        </p:txBody>
      </p:sp>
      <p:sp>
        <p:nvSpPr>
          <p:cNvPr id="81" name="išľíďè"/>
          <p:cNvSpPr/>
          <p:nvPr/>
        </p:nvSpPr>
        <p:spPr bwMode="auto">
          <a:xfrm>
            <a:off x="1877114" y="1585654"/>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endParaRPr>
          </a:p>
        </p:txBody>
      </p:sp>
      <p:sp>
        <p:nvSpPr>
          <p:cNvPr id="82" name="iSlíďè"/>
          <p:cNvSpPr txBox="1"/>
          <p:nvPr/>
        </p:nvSpPr>
        <p:spPr bwMode="auto">
          <a:xfrm>
            <a:off x="2318205" y="1251282"/>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cs typeface="+mn-ea"/>
              <a:sym typeface="+mn-lt"/>
            </a:endParaRPr>
          </a:p>
        </p:txBody>
      </p:sp>
      <p:sp>
        <p:nvSpPr>
          <p:cNvPr id="9" name="文本框 8"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userDrawn="1"/>
        </p:nvSpPr>
        <p:spPr>
          <a:xfrm>
            <a:off x="5753766" y="457873"/>
            <a:ext cx="2838143" cy="413318"/>
          </a:xfrm>
          <a:prstGeom prst="rect">
            <a:avLst/>
          </a:prstGeom>
          <a:noFill/>
        </p:spPr>
        <p:txBody>
          <a:bodyPr wrap="square" rtlCol="0">
            <a:spAutoFit/>
          </a:bodyPr>
          <a:lstStyle/>
          <a:p>
            <a:pPr>
              <a:lnSpc>
                <a:spcPct val="110000"/>
              </a:lnSpc>
            </a:pPr>
            <a:r>
              <a:rPr lang="en-US" altLang="zh-CN" sz="2000" b="1" dirty="0">
                <a:latin typeface="Noto Sans S Chinese Thin" panose="020B0200000000000000" pitchFamily="34" charset="-122"/>
                <a:ea typeface="Noto Sans S Chinese Thin" panose="020B0200000000000000" pitchFamily="34" charset="-122"/>
              </a:rPr>
              <a:t>YOUR TITLE HERE</a:t>
            </a:r>
            <a:endParaRPr lang="en-US" altLang="zh-CN" sz="2000" b="1" dirty="0">
              <a:latin typeface="Noto Sans S Chinese Thin" panose="020B0200000000000000" pitchFamily="34" charset="-122"/>
              <a:ea typeface="Noto Sans S Chinese Thin" panose="020B0200000000000000" pitchFamily="34" charset="-122"/>
            </a:endParaRPr>
          </a:p>
        </p:txBody>
      </p:sp>
      <p:sp>
        <p:nvSpPr>
          <p:cNvPr id="11" name="文本框 10"/>
          <p:cNvSpPr txBox="1"/>
          <p:nvPr userDrawn="1"/>
        </p:nvSpPr>
        <p:spPr>
          <a:xfrm>
            <a:off x="3666175" y="483840"/>
            <a:ext cx="2121093" cy="375359"/>
          </a:xfrm>
          <a:prstGeom prst="rect">
            <a:avLst/>
          </a:prstGeom>
          <a:noFill/>
        </p:spPr>
        <p:txBody>
          <a:bodyPr wrap="none" rtlCol="0">
            <a:spAutoFit/>
          </a:bodyPr>
          <a:lstStyle/>
          <a:p>
            <a:r>
              <a:rPr lang="zh-CN" altLang="en-US" sz="1840" b="1" dirty="0">
                <a:latin typeface="Noto Sans S Chinese Thin" panose="020B0200000000000000" pitchFamily="34" charset="-122"/>
                <a:ea typeface="Noto Sans S Chinese Thin" panose="020B0200000000000000" pitchFamily="34" charset="-122"/>
              </a:rPr>
              <a:t>此处输入标题文字</a:t>
            </a:r>
            <a:endParaRPr lang="zh-CN" altLang="en-US" sz="1840" b="1" dirty="0">
              <a:latin typeface="Noto Sans S Chinese Thin" panose="020B0200000000000000" pitchFamily="34" charset="-122"/>
              <a:ea typeface="Noto Sans S Chinese Thin" panose="020B02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000">
        <p15:prstTrans prst="pageCurlDouble"/>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down)">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wipe(down)">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down)">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down)">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wipe(down)">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down)">
                                      <p:cBhvr>
                                        <p:cTn id="37" dur="500"/>
                                        <p:tgtEl>
                                          <p:spTgt spid="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wipe(down)">
                                      <p:cBhvr>
                                        <p:cTn id="42" dur="500"/>
                                        <p:tgtEl>
                                          <p:spTgt spid="81"/>
                                        </p:tgtEl>
                                      </p:cBhvr>
                                    </p:animEffect>
                                  </p:childTnLst>
                                </p:cTn>
                              </p:par>
                              <p:par>
                                <p:cTn id="43" presetID="2" presetClass="entr" presetSubtype="2" fill="hold" grpId="0" nodeType="withEffect">
                                  <p:stCondLst>
                                    <p:cond delay="3000"/>
                                  </p:stCondLst>
                                  <p:iterate type="lt">
                                    <p:tmPct val="10000"/>
                                  </p:iterate>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1+#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75" grpId="0"/>
      <p:bldP spid="76" grpId="0"/>
      <p:bldP spid="77" grpId="0"/>
      <p:bldP spid="81" grpId="0"/>
      <p:bldP spid="8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5"/>
          <p:cNvSpPr/>
          <p:nvPr/>
        </p:nvSpPr>
        <p:spPr bwMode="auto">
          <a:xfrm>
            <a:off x="4222641" y="1983316"/>
            <a:ext cx="3981449" cy="4874684"/>
          </a:xfrm>
          <a:custGeom>
            <a:avLst/>
            <a:gdLst>
              <a:gd name="T0" fmla="*/ 621 w 1045"/>
              <a:gd name="T1" fmla="*/ 1278 h 1279"/>
              <a:gd name="T2" fmla="*/ 493 w 1045"/>
              <a:gd name="T3" fmla="*/ 1279 h 1279"/>
              <a:gd name="T4" fmla="*/ 491 w 1045"/>
              <a:gd name="T5" fmla="*/ 1068 h 1279"/>
              <a:gd name="T6" fmla="*/ 362 w 1045"/>
              <a:gd name="T7" fmla="*/ 961 h 1279"/>
              <a:gd name="T8" fmla="*/ 239 w 1045"/>
              <a:gd name="T9" fmla="*/ 952 h 1279"/>
              <a:gd name="T10" fmla="*/ 0 w 1045"/>
              <a:gd name="T11" fmla="*/ 832 h 1279"/>
              <a:gd name="T12" fmla="*/ 322 w 1045"/>
              <a:gd name="T13" fmla="*/ 928 h 1279"/>
              <a:gd name="T14" fmla="*/ 117 w 1045"/>
              <a:gd name="T15" fmla="*/ 696 h 1279"/>
              <a:gd name="T16" fmla="*/ 430 w 1045"/>
              <a:gd name="T17" fmla="*/ 953 h 1279"/>
              <a:gd name="T18" fmla="*/ 494 w 1045"/>
              <a:gd name="T19" fmla="*/ 997 h 1279"/>
              <a:gd name="T20" fmla="*/ 494 w 1045"/>
              <a:gd name="T21" fmla="*/ 993 h 1279"/>
              <a:gd name="T22" fmla="*/ 469 w 1045"/>
              <a:gd name="T23" fmla="*/ 687 h 1279"/>
              <a:gd name="T24" fmla="*/ 248 w 1045"/>
              <a:gd name="T25" fmla="*/ 580 h 1279"/>
              <a:gd name="T26" fmla="*/ 11 w 1045"/>
              <a:gd name="T27" fmla="*/ 217 h 1279"/>
              <a:gd name="T28" fmla="*/ 275 w 1045"/>
              <a:gd name="T29" fmla="*/ 548 h 1279"/>
              <a:gd name="T30" fmla="*/ 320 w 1045"/>
              <a:gd name="T31" fmla="*/ 398 h 1279"/>
              <a:gd name="T32" fmla="*/ 316 w 1045"/>
              <a:gd name="T33" fmla="*/ 246 h 1279"/>
              <a:gd name="T34" fmla="*/ 349 w 1045"/>
              <a:gd name="T35" fmla="*/ 460 h 1279"/>
              <a:gd name="T36" fmla="*/ 328 w 1045"/>
              <a:gd name="T37" fmla="*/ 580 h 1279"/>
              <a:gd name="T38" fmla="*/ 471 w 1045"/>
              <a:gd name="T39" fmla="*/ 633 h 1279"/>
              <a:gd name="T40" fmla="*/ 547 w 1045"/>
              <a:gd name="T41" fmla="*/ 0 h 1279"/>
              <a:gd name="T42" fmla="*/ 529 w 1045"/>
              <a:gd name="T43" fmla="*/ 678 h 1279"/>
              <a:gd name="T44" fmla="*/ 576 w 1045"/>
              <a:gd name="T45" fmla="*/ 875 h 1279"/>
              <a:gd name="T46" fmla="*/ 741 w 1045"/>
              <a:gd name="T47" fmla="*/ 730 h 1279"/>
              <a:gd name="T48" fmla="*/ 809 w 1045"/>
              <a:gd name="T49" fmla="*/ 374 h 1279"/>
              <a:gd name="T50" fmla="*/ 791 w 1045"/>
              <a:gd name="T51" fmla="*/ 687 h 1279"/>
              <a:gd name="T52" fmla="*/ 903 w 1045"/>
              <a:gd name="T53" fmla="*/ 571 h 1279"/>
              <a:gd name="T54" fmla="*/ 1045 w 1045"/>
              <a:gd name="T55" fmla="*/ 321 h 1279"/>
              <a:gd name="T56" fmla="*/ 958 w 1045"/>
              <a:gd name="T57" fmla="*/ 545 h 1279"/>
              <a:gd name="T58" fmla="*/ 616 w 1045"/>
              <a:gd name="T59" fmla="*/ 966 h 1279"/>
              <a:gd name="T60" fmla="*/ 610 w 1045"/>
              <a:gd name="T61" fmla="*/ 1095 h 1279"/>
              <a:gd name="T62" fmla="*/ 939 w 1045"/>
              <a:gd name="T63" fmla="*/ 888 h 1279"/>
              <a:gd name="T64" fmla="*/ 610 w 1045"/>
              <a:gd name="T65" fmla="*/ 1140 h 1279"/>
              <a:gd name="T66" fmla="*/ 621 w 1045"/>
              <a:gd name="T67" fmla="*/ 1278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latin typeface="Noto Sans S Chinese Thin" panose="020B0200000000000000" pitchFamily="34" charset="-122"/>
              <a:ea typeface="Noto Sans S Chinese Thin" panose="020B0200000000000000" pitchFamily="34" charset="-122"/>
            </a:endParaRPr>
          </a:p>
        </p:txBody>
      </p:sp>
      <p:sp>
        <p:nvSpPr>
          <p:cNvPr id="29" name="Freeform 6"/>
          <p:cNvSpPr/>
          <p:nvPr/>
        </p:nvSpPr>
        <p:spPr bwMode="auto">
          <a:xfrm>
            <a:off x="4008858" y="2093383"/>
            <a:ext cx="543983" cy="632884"/>
          </a:xfrm>
          <a:custGeom>
            <a:avLst/>
            <a:gdLst>
              <a:gd name="T0" fmla="*/ 128 w 257"/>
              <a:gd name="T1" fmla="*/ 0 h 299"/>
              <a:gd name="T2" fmla="*/ 192 w 257"/>
              <a:gd name="T3" fmla="*/ 38 h 299"/>
              <a:gd name="T4" fmla="*/ 257 w 257"/>
              <a:gd name="T5" fmla="*/ 76 h 299"/>
              <a:gd name="T6" fmla="*/ 257 w 257"/>
              <a:gd name="T7" fmla="*/ 150 h 299"/>
              <a:gd name="T8" fmla="*/ 257 w 257"/>
              <a:gd name="T9" fmla="*/ 224 h 299"/>
              <a:gd name="T10" fmla="*/ 192 w 257"/>
              <a:gd name="T11" fmla="*/ 261 h 299"/>
              <a:gd name="T12" fmla="*/ 128 w 257"/>
              <a:gd name="T13" fmla="*/ 299 h 299"/>
              <a:gd name="T14" fmla="*/ 63 w 257"/>
              <a:gd name="T15" fmla="*/ 261 h 299"/>
              <a:gd name="T16" fmla="*/ 0 w 257"/>
              <a:gd name="T17" fmla="*/ 224 h 299"/>
              <a:gd name="T18" fmla="*/ 0 w 257"/>
              <a:gd name="T19" fmla="*/ 150 h 299"/>
              <a:gd name="T20" fmla="*/ 0 w 257"/>
              <a:gd name="T21" fmla="*/ 76 h 299"/>
              <a:gd name="T22" fmla="*/ 63 w 257"/>
              <a:gd name="T23" fmla="*/ 38 h 299"/>
              <a:gd name="T24" fmla="*/ 128 w 257"/>
              <a:gd name="T25" fmla="*/ 0 h 299"/>
              <a:gd name="T26" fmla="*/ 128 w 257"/>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lnTo>
                  <a:pt x="128" y="0"/>
                </a:lnTo>
                <a:close/>
              </a:path>
            </a:pathLst>
          </a:custGeom>
          <a:solidFill>
            <a:schemeClr val="accent1"/>
          </a:solidFill>
          <a:ln>
            <a:noFill/>
          </a:ln>
        </p:spPr>
        <p:txBody>
          <a:body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30" name="Freeform 7"/>
          <p:cNvSpPr/>
          <p:nvPr/>
        </p:nvSpPr>
        <p:spPr bwMode="auto">
          <a:xfrm>
            <a:off x="6002758" y="1282699"/>
            <a:ext cx="548216" cy="632884"/>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lnTo>
                  <a:pt x="129" y="0"/>
                </a:lnTo>
                <a:close/>
              </a:path>
            </a:pathLst>
          </a:custGeom>
          <a:solidFill>
            <a:schemeClr val="accent3"/>
          </a:solidFill>
          <a:ln>
            <a:noFill/>
          </a:ln>
        </p:spPr>
        <p:txBody>
          <a:body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31" name="Freeform 8"/>
          <p:cNvSpPr/>
          <p:nvPr/>
        </p:nvSpPr>
        <p:spPr bwMode="auto">
          <a:xfrm>
            <a:off x="7950092" y="2493432"/>
            <a:ext cx="543983" cy="628651"/>
          </a:xfrm>
          <a:custGeom>
            <a:avLst/>
            <a:gdLst>
              <a:gd name="T0" fmla="*/ 128 w 257"/>
              <a:gd name="T1" fmla="*/ 0 h 297"/>
              <a:gd name="T2" fmla="*/ 192 w 257"/>
              <a:gd name="T3" fmla="*/ 36 h 297"/>
              <a:gd name="T4" fmla="*/ 257 w 257"/>
              <a:gd name="T5" fmla="*/ 74 h 297"/>
              <a:gd name="T6" fmla="*/ 257 w 257"/>
              <a:gd name="T7" fmla="*/ 148 h 297"/>
              <a:gd name="T8" fmla="*/ 257 w 257"/>
              <a:gd name="T9" fmla="*/ 224 h 297"/>
              <a:gd name="T10" fmla="*/ 192 w 257"/>
              <a:gd name="T11" fmla="*/ 261 h 297"/>
              <a:gd name="T12" fmla="*/ 128 w 257"/>
              <a:gd name="T13" fmla="*/ 297 h 297"/>
              <a:gd name="T14" fmla="*/ 63 w 257"/>
              <a:gd name="T15" fmla="*/ 261 h 297"/>
              <a:gd name="T16" fmla="*/ 0 w 257"/>
              <a:gd name="T17" fmla="*/ 224 h 297"/>
              <a:gd name="T18" fmla="*/ 0 w 257"/>
              <a:gd name="T19" fmla="*/ 148 h 297"/>
              <a:gd name="T20" fmla="*/ 0 w 257"/>
              <a:gd name="T21" fmla="*/ 74 h 297"/>
              <a:gd name="T22" fmla="*/ 63 w 257"/>
              <a:gd name="T23" fmla="*/ 36 h 297"/>
              <a:gd name="T24" fmla="*/ 128 w 257"/>
              <a:gd name="T25" fmla="*/ 0 h 297"/>
              <a:gd name="T26" fmla="*/ 128 w 257"/>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lnTo>
                  <a:pt x="128" y="0"/>
                </a:lnTo>
                <a:close/>
              </a:path>
            </a:pathLst>
          </a:custGeom>
          <a:solidFill>
            <a:schemeClr val="accent5"/>
          </a:solidFill>
          <a:ln>
            <a:noFill/>
          </a:ln>
        </p:spPr>
        <p:txBody>
          <a:body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32" name="Freeform 9"/>
          <p:cNvSpPr/>
          <p:nvPr/>
        </p:nvSpPr>
        <p:spPr bwMode="auto">
          <a:xfrm>
            <a:off x="7609307" y="4654550"/>
            <a:ext cx="550333" cy="632884"/>
          </a:xfrm>
          <a:custGeom>
            <a:avLst/>
            <a:gdLst>
              <a:gd name="T0" fmla="*/ 130 w 260"/>
              <a:gd name="T1" fmla="*/ 0 h 299"/>
              <a:gd name="T2" fmla="*/ 195 w 260"/>
              <a:gd name="T3" fmla="*/ 38 h 299"/>
              <a:gd name="T4" fmla="*/ 260 w 260"/>
              <a:gd name="T5" fmla="*/ 76 h 299"/>
              <a:gd name="T6" fmla="*/ 260 w 260"/>
              <a:gd name="T7" fmla="*/ 150 h 299"/>
              <a:gd name="T8" fmla="*/ 260 w 260"/>
              <a:gd name="T9" fmla="*/ 224 h 299"/>
              <a:gd name="T10" fmla="*/ 195 w 260"/>
              <a:gd name="T11" fmla="*/ 261 h 299"/>
              <a:gd name="T12" fmla="*/ 130 w 260"/>
              <a:gd name="T13" fmla="*/ 299 h 299"/>
              <a:gd name="T14" fmla="*/ 65 w 260"/>
              <a:gd name="T15" fmla="*/ 261 h 299"/>
              <a:gd name="T16" fmla="*/ 0 w 260"/>
              <a:gd name="T17" fmla="*/ 224 h 299"/>
              <a:gd name="T18" fmla="*/ 0 w 260"/>
              <a:gd name="T19" fmla="*/ 150 h 299"/>
              <a:gd name="T20" fmla="*/ 0 w 260"/>
              <a:gd name="T21" fmla="*/ 76 h 299"/>
              <a:gd name="T22" fmla="*/ 65 w 260"/>
              <a:gd name="T23" fmla="*/ 38 h 299"/>
              <a:gd name="T24" fmla="*/ 130 w 260"/>
              <a:gd name="T25" fmla="*/ 0 h 299"/>
              <a:gd name="T26" fmla="*/ 130 w 260"/>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lnTo>
                  <a:pt x="130" y="0"/>
                </a:lnTo>
                <a:close/>
              </a:path>
            </a:pathLst>
          </a:custGeom>
          <a:solidFill>
            <a:schemeClr val="accent1"/>
          </a:solidFill>
          <a:ln>
            <a:noFill/>
          </a:ln>
        </p:spPr>
        <p:txBody>
          <a:body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33" name="Freeform 10"/>
          <p:cNvSpPr/>
          <p:nvPr/>
        </p:nvSpPr>
        <p:spPr bwMode="auto">
          <a:xfrm>
            <a:off x="5128574" y="2269066"/>
            <a:ext cx="546100" cy="632884"/>
          </a:xfrm>
          <a:custGeom>
            <a:avLst/>
            <a:gdLst>
              <a:gd name="T0" fmla="*/ 128 w 258"/>
              <a:gd name="T1" fmla="*/ 0 h 299"/>
              <a:gd name="T2" fmla="*/ 193 w 258"/>
              <a:gd name="T3" fmla="*/ 38 h 299"/>
              <a:gd name="T4" fmla="*/ 258 w 258"/>
              <a:gd name="T5" fmla="*/ 76 h 299"/>
              <a:gd name="T6" fmla="*/ 258 w 258"/>
              <a:gd name="T7" fmla="*/ 150 h 299"/>
              <a:gd name="T8" fmla="*/ 258 w 258"/>
              <a:gd name="T9" fmla="*/ 223 h 299"/>
              <a:gd name="T10" fmla="*/ 193 w 258"/>
              <a:gd name="T11" fmla="*/ 261 h 299"/>
              <a:gd name="T12" fmla="*/ 128 w 258"/>
              <a:gd name="T13" fmla="*/ 299 h 299"/>
              <a:gd name="T14" fmla="*/ 63 w 258"/>
              <a:gd name="T15" fmla="*/ 261 h 299"/>
              <a:gd name="T16" fmla="*/ 0 w 258"/>
              <a:gd name="T17" fmla="*/ 223 h 299"/>
              <a:gd name="T18" fmla="*/ 0 w 258"/>
              <a:gd name="T19" fmla="*/ 150 h 299"/>
              <a:gd name="T20" fmla="*/ 0 w 258"/>
              <a:gd name="T21" fmla="*/ 76 h 299"/>
              <a:gd name="T22" fmla="*/ 63 w 258"/>
              <a:gd name="T23" fmla="*/ 38 h 299"/>
              <a:gd name="T24" fmla="*/ 128 w 258"/>
              <a:gd name="T25" fmla="*/ 0 h 299"/>
              <a:gd name="T26" fmla="*/ 128 w 258"/>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lnTo>
                  <a:pt x="128" y="0"/>
                </a:lnTo>
                <a:close/>
              </a:path>
            </a:pathLst>
          </a:custGeom>
          <a:solidFill>
            <a:schemeClr val="accent2"/>
          </a:solidFill>
          <a:ln>
            <a:noFill/>
          </a:ln>
        </p:spPr>
        <p:txBody>
          <a:body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34" name="Freeform 11"/>
          <p:cNvSpPr/>
          <p:nvPr/>
        </p:nvSpPr>
        <p:spPr bwMode="auto">
          <a:xfrm>
            <a:off x="3919958" y="4487332"/>
            <a:ext cx="546100" cy="628651"/>
          </a:xfrm>
          <a:custGeom>
            <a:avLst/>
            <a:gdLst>
              <a:gd name="T0" fmla="*/ 130 w 258"/>
              <a:gd name="T1" fmla="*/ 0 h 297"/>
              <a:gd name="T2" fmla="*/ 193 w 258"/>
              <a:gd name="T3" fmla="*/ 36 h 297"/>
              <a:gd name="T4" fmla="*/ 258 w 258"/>
              <a:gd name="T5" fmla="*/ 74 h 297"/>
              <a:gd name="T6" fmla="*/ 258 w 258"/>
              <a:gd name="T7" fmla="*/ 148 h 297"/>
              <a:gd name="T8" fmla="*/ 258 w 258"/>
              <a:gd name="T9" fmla="*/ 223 h 297"/>
              <a:gd name="T10" fmla="*/ 193 w 258"/>
              <a:gd name="T11" fmla="*/ 261 h 297"/>
              <a:gd name="T12" fmla="*/ 130 w 258"/>
              <a:gd name="T13" fmla="*/ 297 h 297"/>
              <a:gd name="T14" fmla="*/ 65 w 258"/>
              <a:gd name="T15" fmla="*/ 261 h 297"/>
              <a:gd name="T16" fmla="*/ 0 w 258"/>
              <a:gd name="T17" fmla="*/ 223 h 297"/>
              <a:gd name="T18" fmla="*/ 0 w 258"/>
              <a:gd name="T19" fmla="*/ 148 h 297"/>
              <a:gd name="T20" fmla="*/ 0 w 258"/>
              <a:gd name="T21" fmla="*/ 74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lnTo>
                  <a:pt x="130" y="0"/>
                </a:lnTo>
                <a:close/>
              </a:path>
            </a:pathLst>
          </a:custGeom>
          <a:solidFill>
            <a:schemeClr val="accent3"/>
          </a:solidFill>
          <a:ln>
            <a:noFill/>
          </a:ln>
        </p:spPr>
        <p:txBody>
          <a:body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35" name="Freeform 12"/>
          <p:cNvSpPr/>
          <p:nvPr/>
        </p:nvSpPr>
        <p:spPr bwMode="auto">
          <a:xfrm>
            <a:off x="7003941" y="2738965"/>
            <a:ext cx="546100" cy="628651"/>
          </a:xfrm>
          <a:custGeom>
            <a:avLst/>
            <a:gdLst>
              <a:gd name="T0" fmla="*/ 130 w 258"/>
              <a:gd name="T1" fmla="*/ 0 h 297"/>
              <a:gd name="T2" fmla="*/ 195 w 258"/>
              <a:gd name="T3" fmla="*/ 36 h 297"/>
              <a:gd name="T4" fmla="*/ 258 w 258"/>
              <a:gd name="T5" fmla="*/ 73 h 297"/>
              <a:gd name="T6" fmla="*/ 258 w 258"/>
              <a:gd name="T7" fmla="*/ 147 h 297"/>
              <a:gd name="T8" fmla="*/ 258 w 258"/>
              <a:gd name="T9" fmla="*/ 223 h 297"/>
              <a:gd name="T10" fmla="*/ 195 w 258"/>
              <a:gd name="T11" fmla="*/ 259 h 297"/>
              <a:gd name="T12" fmla="*/ 130 w 258"/>
              <a:gd name="T13" fmla="*/ 297 h 297"/>
              <a:gd name="T14" fmla="*/ 65 w 258"/>
              <a:gd name="T15" fmla="*/ 259 h 297"/>
              <a:gd name="T16" fmla="*/ 0 w 258"/>
              <a:gd name="T17" fmla="*/ 223 h 297"/>
              <a:gd name="T18" fmla="*/ 0 w 258"/>
              <a:gd name="T19" fmla="*/ 147 h 297"/>
              <a:gd name="T20" fmla="*/ 0 w 258"/>
              <a:gd name="T21" fmla="*/ 73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lnTo>
                  <a:pt x="130" y="0"/>
                </a:lnTo>
                <a:close/>
              </a:path>
            </a:pathLst>
          </a:custGeom>
          <a:solidFill>
            <a:schemeClr val="accent4"/>
          </a:solidFill>
          <a:ln>
            <a:noFill/>
          </a:ln>
        </p:spPr>
        <p:txBody>
          <a:body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36" name="Freeform 13"/>
          <p:cNvSpPr/>
          <p:nvPr/>
        </p:nvSpPr>
        <p:spPr bwMode="auto">
          <a:xfrm>
            <a:off x="6889640" y="5496983"/>
            <a:ext cx="304800" cy="351367"/>
          </a:xfrm>
          <a:custGeom>
            <a:avLst/>
            <a:gdLst>
              <a:gd name="T0" fmla="*/ 72 w 144"/>
              <a:gd name="T1" fmla="*/ 0 h 166"/>
              <a:gd name="T2" fmla="*/ 108 w 144"/>
              <a:gd name="T3" fmla="*/ 22 h 166"/>
              <a:gd name="T4" fmla="*/ 144 w 144"/>
              <a:gd name="T5" fmla="*/ 42 h 166"/>
              <a:gd name="T6" fmla="*/ 144 w 144"/>
              <a:gd name="T7" fmla="*/ 83 h 166"/>
              <a:gd name="T8" fmla="*/ 144 w 144"/>
              <a:gd name="T9" fmla="*/ 124 h 166"/>
              <a:gd name="T10" fmla="*/ 108 w 144"/>
              <a:gd name="T11" fmla="*/ 144 h 166"/>
              <a:gd name="T12" fmla="*/ 72 w 144"/>
              <a:gd name="T13" fmla="*/ 166 h 166"/>
              <a:gd name="T14" fmla="*/ 36 w 144"/>
              <a:gd name="T15" fmla="*/ 144 h 166"/>
              <a:gd name="T16" fmla="*/ 0 w 144"/>
              <a:gd name="T17" fmla="*/ 124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lnTo>
                  <a:pt x="72" y="0"/>
                </a:lnTo>
                <a:close/>
              </a:path>
            </a:pathLst>
          </a:custGeom>
          <a:solidFill>
            <a:schemeClr val="accent3"/>
          </a:solidFill>
          <a:ln>
            <a:noFill/>
          </a:ln>
        </p:spPr>
        <p:txBody>
          <a:body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37" name="Freeform 14"/>
          <p:cNvSpPr/>
          <p:nvPr/>
        </p:nvSpPr>
        <p:spPr bwMode="auto">
          <a:xfrm>
            <a:off x="4832241" y="3369732"/>
            <a:ext cx="300567" cy="351367"/>
          </a:xfrm>
          <a:custGeom>
            <a:avLst/>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lnTo>
                  <a:pt x="70" y="0"/>
                </a:lnTo>
                <a:close/>
              </a:path>
            </a:pathLst>
          </a:custGeom>
          <a:solidFill>
            <a:schemeClr val="accent3"/>
          </a:solidFill>
          <a:ln>
            <a:noFill/>
          </a:ln>
        </p:spPr>
        <p:txBody>
          <a:body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38" name="Freeform 15"/>
          <p:cNvSpPr/>
          <p:nvPr/>
        </p:nvSpPr>
        <p:spPr bwMode="auto">
          <a:xfrm>
            <a:off x="5856708" y="2836332"/>
            <a:ext cx="300567" cy="347133"/>
          </a:xfrm>
          <a:custGeom>
            <a:avLst/>
            <a:gdLst>
              <a:gd name="T0" fmla="*/ 70 w 142"/>
              <a:gd name="T1" fmla="*/ 0 h 164"/>
              <a:gd name="T2" fmla="*/ 106 w 142"/>
              <a:gd name="T3" fmla="*/ 20 h 164"/>
              <a:gd name="T4" fmla="*/ 142 w 142"/>
              <a:gd name="T5" fmla="*/ 40 h 164"/>
              <a:gd name="T6" fmla="*/ 142 w 142"/>
              <a:gd name="T7" fmla="*/ 81 h 164"/>
              <a:gd name="T8" fmla="*/ 142 w 142"/>
              <a:gd name="T9" fmla="*/ 123 h 164"/>
              <a:gd name="T10" fmla="*/ 106 w 142"/>
              <a:gd name="T11" fmla="*/ 143 h 164"/>
              <a:gd name="T12" fmla="*/ 70 w 142"/>
              <a:gd name="T13" fmla="*/ 164 h 164"/>
              <a:gd name="T14" fmla="*/ 36 w 142"/>
              <a:gd name="T15" fmla="*/ 143 h 164"/>
              <a:gd name="T16" fmla="*/ 0 w 142"/>
              <a:gd name="T17" fmla="*/ 123 h 164"/>
              <a:gd name="T18" fmla="*/ 0 w 142"/>
              <a:gd name="T19" fmla="*/ 81 h 164"/>
              <a:gd name="T20" fmla="*/ 0 w 142"/>
              <a:gd name="T21" fmla="*/ 40 h 164"/>
              <a:gd name="T22" fmla="*/ 36 w 142"/>
              <a:gd name="T23" fmla="*/ 20 h 164"/>
              <a:gd name="T24" fmla="*/ 70 w 142"/>
              <a:gd name="T25" fmla="*/ 0 h 164"/>
              <a:gd name="T26" fmla="*/ 70 w 142"/>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lnTo>
                  <a:pt x="70" y="0"/>
                </a:lnTo>
                <a:close/>
              </a:path>
            </a:pathLst>
          </a:custGeom>
          <a:solidFill>
            <a:schemeClr val="accent5"/>
          </a:solidFill>
          <a:ln>
            <a:noFill/>
          </a:ln>
        </p:spPr>
        <p:txBody>
          <a:body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60" name="Freeform 16"/>
          <p:cNvSpPr/>
          <p:nvPr/>
        </p:nvSpPr>
        <p:spPr bwMode="auto">
          <a:xfrm>
            <a:off x="6462074" y="4643965"/>
            <a:ext cx="302683" cy="347133"/>
          </a:xfrm>
          <a:custGeom>
            <a:avLst/>
            <a:gdLst>
              <a:gd name="T0" fmla="*/ 72 w 143"/>
              <a:gd name="T1" fmla="*/ 0 h 164"/>
              <a:gd name="T2" fmla="*/ 108 w 143"/>
              <a:gd name="T3" fmla="*/ 20 h 164"/>
              <a:gd name="T4" fmla="*/ 143 w 143"/>
              <a:gd name="T5" fmla="*/ 39 h 164"/>
              <a:gd name="T6" fmla="*/ 143 w 143"/>
              <a:gd name="T7" fmla="*/ 81 h 164"/>
              <a:gd name="T8" fmla="*/ 143 w 143"/>
              <a:gd name="T9" fmla="*/ 122 h 164"/>
              <a:gd name="T10" fmla="*/ 108 w 143"/>
              <a:gd name="T11" fmla="*/ 144 h 164"/>
              <a:gd name="T12" fmla="*/ 72 w 143"/>
              <a:gd name="T13" fmla="*/ 164 h 164"/>
              <a:gd name="T14" fmla="*/ 36 w 143"/>
              <a:gd name="T15" fmla="*/ 144 h 164"/>
              <a:gd name="T16" fmla="*/ 0 w 143"/>
              <a:gd name="T17" fmla="*/ 122 h 164"/>
              <a:gd name="T18" fmla="*/ 0 w 143"/>
              <a:gd name="T19" fmla="*/ 81 h 164"/>
              <a:gd name="T20" fmla="*/ 0 w 143"/>
              <a:gd name="T21" fmla="*/ 39 h 164"/>
              <a:gd name="T22" fmla="*/ 36 w 143"/>
              <a:gd name="T23" fmla="*/ 20 h 164"/>
              <a:gd name="T24" fmla="*/ 72 w 143"/>
              <a:gd name="T25" fmla="*/ 0 h 164"/>
              <a:gd name="T26" fmla="*/ 72 w 143"/>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lnTo>
                  <a:pt x="72" y="0"/>
                </a:lnTo>
                <a:close/>
              </a:path>
            </a:pathLst>
          </a:custGeom>
          <a:solidFill>
            <a:schemeClr val="accent1"/>
          </a:solidFill>
          <a:ln>
            <a:noFill/>
          </a:ln>
        </p:spPr>
        <p:txBody>
          <a:body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61" name="Freeform 17"/>
          <p:cNvSpPr/>
          <p:nvPr/>
        </p:nvSpPr>
        <p:spPr bwMode="auto">
          <a:xfrm>
            <a:off x="4667141" y="4315883"/>
            <a:ext cx="300567" cy="351367"/>
          </a:xfrm>
          <a:custGeom>
            <a:avLst/>
            <a:gdLst>
              <a:gd name="T0" fmla="*/ 70 w 142"/>
              <a:gd name="T1" fmla="*/ 0 h 166"/>
              <a:gd name="T2" fmla="*/ 106 w 142"/>
              <a:gd name="T3" fmla="*/ 22 h 166"/>
              <a:gd name="T4" fmla="*/ 142 w 142"/>
              <a:gd name="T5" fmla="*/ 41 h 166"/>
              <a:gd name="T6" fmla="*/ 142 w 142"/>
              <a:gd name="T7" fmla="*/ 83 h 166"/>
              <a:gd name="T8" fmla="*/ 142 w 142"/>
              <a:gd name="T9" fmla="*/ 124 h 166"/>
              <a:gd name="T10" fmla="*/ 106 w 142"/>
              <a:gd name="T11" fmla="*/ 144 h 166"/>
              <a:gd name="T12" fmla="*/ 70 w 142"/>
              <a:gd name="T13" fmla="*/ 166 h 166"/>
              <a:gd name="T14" fmla="*/ 34 w 142"/>
              <a:gd name="T15" fmla="*/ 144 h 166"/>
              <a:gd name="T16" fmla="*/ 0 w 142"/>
              <a:gd name="T17" fmla="*/ 124 h 166"/>
              <a:gd name="T18" fmla="*/ 0 w 142"/>
              <a:gd name="T19" fmla="*/ 83 h 166"/>
              <a:gd name="T20" fmla="*/ 0 w 142"/>
              <a:gd name="T21" fmla="*/ 41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lnTo>
                  <a:pt x="70" y="0"/>
                </a:lnTo>
                <a:close/>
              </a:path>
            </a:pathLst>
          </a:custGeom>
          <a:solidFill>
            <a:schemeClr val="accent2"/>
          </a:solidFill>
          <a:ln>
            <a:noFill/>
          </a:ln>
        </p:spPr>
        <p:txBody>
          <a:body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62" name="Freeform 18"/>
          <p:cNvSpPr/>
          <p:nvPr/>
        </p:nvSpPr>
        <p:spPr bwMode="auto">
          <a:xfrm>
            <a:off x="7530991" y="3507316"/>
            <a:ext cx="304800" cy="351367"/>
          </a:xfrm>
          <a:custGeom>
            <a:avLst/>
            <a:gdLst>
              <a:gd name="T0" fmla="*/ 72 w 144"/>
              <a:gd name="T1" fmla="*/ 0 h 166"/>
              <a:gd name="T2" fmla="*/ 108 w 144"/>
              <a:gd name="T3" fmla="*/ 22 h 166"/>
              <a:gd name="T4" fmla="*/ 144 w 144"/>
              <a:gd name="T5" fmla="*/ 42 h 166"/>
              <a:gd name="T6" fmla="*/ 144 w 144"/>
              <a:gd name="T7" fmla="*/ 83 h 166"/>
              <a:gd name="T8" fmla="*/ 144 w 144"/>
              <a:gd name="T9" fmla="*/ 125 h 166"/>
              <a:gd name="T10" fmla="*/ 108 w 144"/>
              <a:gd name="T11" fmla="*/ 144 h 166"/>
              <a:gd name="T12" fmla="*/ 72 w 144"/>
              <a:gd name="T13" fmla="*/ 166 h 166"/>
              <a:gd name="T14" fmla="*/ 36 w 144"/>
              <a:gd name="T15" fmla="*/ 144 h 166"/>
              <a:gd name="T16" fmla="*/ 0 w 144"/>
              <a:gd name="T17" fmla="*/ 125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lnTo>
                  <a:pt x="72" y="0"/>
                </a:lnTo>
                <a:close/>
              </a:path>
            </a:pathLst>
          </a:custGeom>
          <a:solidFill>
            <a:schemeClr val="accent3"/>
          </a:solidFill>
          <a:ln>
            <a:noFill/>
          </a:ln>
        </p:spPr>
        <p:txBody>
          <a:body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63" name="Freeform 19"/>
          <p:cNvSpPr/>
          <p:nvPr/>
        </p:nvSpPr>
        <p:spPr bwMode="auto">
          <a:xfrm>
            <a:off x="5460892" y="4993216"/>
            <a:ext cx="300567" cy="351367"/>
          </a:xfrm>
          <a:custGeom>
            <a:avLst/>
            <a:gdLst>
              <a:gd name="T0" fmla="*/ 72 w 142"/>
              <a:gd name="T1" fmla="*/ 0 h 166"/>
              <a:gd name="T2" fmla="*/ 108 w 142"/>
              <a:gd name="T3" fmla="*/ 22 h 166"/>
              <a:gd name="T4" fmla="*/ 142 w 142"/>
              <a:gd name="T5" fmla="*/ 42 h 166"/>
              <a:gd name="T6" fmla="*/ 142 w 142"/>
              <a:gd name="T7" fmla="*/ 83 h 166"/>
              <a:gd name="T8" fmla="*/ 142 w 142"/>
              <a:gd name="T9" fmla="*/ 125 h 166"/>
              <a:gd name="T10" fmla="*/ 108 w 142"/>
              <a:gd name="T11" fmla="*/ 145 h 166"/>
              <a:gd name="T12" fmla="*/ 72 w 142"/>
              <a:gd name="T13" fmla="*/ 166 h 166"/>
              <a:gd name="T14" fmla="*/ 36 w 142"/>
              <a:gd name="T15" fmla="*/ 145 h 166"/>
              <a:gd name="T16" fmla="*/ 0 w 142"/>
              <a:gd name="T17" fmla="*/ 125 h 166"/>
              <a:gd name="T18" fmla="*/ 0 w 142"/>
              <a:gd name="T19" fmla="*/ 83 h 166"/>
              <a:gd name="T20" fmla="*/ 0 w 142"/>
              <a:gd name="T21" fmla="*/ 42 h 166"/>
              <a:gd name="T22" fmla="*/ 36 w 142"/>
              <a:gd name="T23" fmla="*/ 22 h 166"/>
              <a:gd name="T24" fmla="*/ 72 w 142"/>
              <a:gd name="T25" fmla="*/ 0 h 166"/>
              <a:gd name="T26" fmla="*/ 72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lnTo>
                  <a:pt x="72" y="0"/>
                </a:lnTo>
                <a:close/>
              </a:path>
            </a:pathLst>
          </a:custGeom>
          <a:solidFill>
            <a:schemeClr val="accent4"/>
          </a:solidFill>
          <a:ln>
            <a:noFill/>
          </a:ln>
        </p:spPr>
        <p:txBody>
          <a:body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64" name="Freeform 20"/>
          <p:cNvSpPr/>
          <p:nvPr/>
        </p:nvSpPr>
        <p:spPr bwMode="auto">
          <a:xfrm>
            <a:off x="6326608" y="3596216"/>
            <a:ext cx="300567" cy="349251"/>
          </a:xfrm>
          <a:custGeom>
            <a:avLst/>
            <a:gdLst>
              <a:gd name="T0" fmla="*/ 72 w 142"/>
              <a:gd name="T1" fmla="*/ 0 h 165"/>
              <a:gd name="T2" fmla="*/ 108 w 142"/>
              <a:gd name="T3" fmla="*/ 21 h 165"/>
              <a:gd name="T4" fmla="*/ 142 w 142"/>
              <a:gd name="T5" fmla="*/ 41 h 165"/>
              <a:gd name="T6" fmla="*/ 142 w 142"/>
              <a:gd name="T7" fmla="*/ 83 h 165"/>
              <a:gd name="T8" fmla="*/ 142 w 142"/>
              <a:gd name="T9" fmla="*/ 124 h 165"/>
              <a:gd name="T10" fmla="*/ 108 w 142"/>
              <a:gd name="T11" fmla="*/ 144 h 165"/>
              <a:gd name="T12" fmla="*/ 72 w 142"/>
              <a:gd name="T13" fmla="*/ 165 h 165"/>
              <a:gd name="T14" fmla="*/ 36 w 142"/>
              <a:gd name="T15" fmla="*/ 144 h 165"/>
              <a:gd name="T16" fmla="*/ 0 w 142"/>
              <a:gd name="T17" fmla="*/ 124 h 165"/>
              <a:gd name="T18" fmla="*/ 0 w 142"/>
              <a:gd name="T19" fmla="*/ 83 h 165"/>
              <a:gd name="T20" fmla="*/ 0 w 142"/>
              <a:gd name="T21" fmla="*/ 41 h 165"/>
              <a:gd name="T22" fmla="*/ 36 w 142"/>
              <a:gd name="T23" fmla="*/ 21 h 165"/>
              <a:gd name="T24" fmla="*/ 72 w 142"/>
              <a:gd name="T25" fmla="*/ 0 h 165"/>
              <a:gd name="T26" fmla="*/ 72 w 142"/>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lnTo>
                  <a:pt x="72" y="0"/>
                </a:lnTo>
                <a:close/>
              </a:path>
            </a:pathLst>
          </a:custGeom>
          <a:solidFill>
            <a:schemeClr val="accent3"/>
          </a:solidFill>
          <a:ln>
            <a:noFill/>
          </a:ln>
        </p:spPr>
        <p:txBody>
          <a:body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65" name="išľíďè"/>
          <p:cNvSpPr/>
          <p:nvPr/>
        </p:nvSpPr>
        <p:spPr bwMode="auto">
          <a:xfrm>
            <a:off x="1402811" y="5431057"/>
            <a:ext cx="3002427"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66" name="iSlíďè"/>
          <p:cNvSpPr txBox="1"/>
          <p:nvPr/>
        </p:nvSpPr>
        <p:spPr bwMode="auto">
          <a:xfrm>
            <a:off x="1430972" y="5079861"/>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67" name="išľíďè"/>
          <p:cNvSpPr/>
          <p:nvPr/>
        </p:nvSpPr>
        <p:spPr bwMode="auto">
          <a:xfrm>
            <a:off x="1355183" y="3068325"/>
            <a:ext cx="3002427"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68" name="iSlíďè"/>
          <p:cNvSpPr txBox="1"/>
          <p:nvPr/>
        </p:nvSpPr>
        <p:spPr bwMode="auto">
          <a:xfrm>
            <a:off x="1383344" y="2717129"/>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69" name="išľíďè"/>
          <p:cNvSpPr/>
          <p:nvPr/>
        </p:nvSpPr>
        <p:spPr bwMode="auto">
          <a:xfrm>
            <a:off x="6554921" y="1411096"/>
            <a:ext cx="3002427"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70" name="iSlíďè"/>
          <p:cNvSpPr txBox="1"/>
          <p:nvPr/>
        </p:nvSpPr>
        <p:spPr bwMode="auto">
          <a:xfrm>
            <a:off x="6583082" y="1059900"/>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71" name="išľíďè"/>
          <p:cNvSpPr/>
          <p:nvPr/>
        </p:nvSpPr>
        <p:spPr bwMode="auto">
          <a:xfrm>
            <a:off x="8756313" y="2949827"/>
            <a:ext cx="3002427"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72" name="iSlíďè"/>
          <p:cNvSpPr txBox="1"/>
          <p:nvPr/>
        </p:nvSpPr>
        <p:spPr bwMode="auto">
          <a:xfrm>
            <a:off x="8784474" y="2598631"/>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73" name="išľíďè"/>
          <p:cNvSpPr/>
          <p:nvPr/>
        </p:nvSpPr>
        <p:spPr bwMode="auto">
          <a:xfrm>
            <a:off x="8243499" y="4939494"/>
            <a:ext cx="3002427"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74" name="iSlíďè"/>
          <p:cNvSpPr txBox="1"/>
          <p:nvPr/>
        </p:nvSpPr>
        <p:spPr bwMode="auto">
          <a:xfrm>
            <a:off x="8271660" y="4588298"/>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9" name="文本框 8"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userDrawn="1"/>
        </p:nvSpPr>
        <p:spPr>
          <a:xfrm>
            <a:off x="5753766" y="457873"/>
            <a:ext cx="2838143" cy="413318"/>
          </a:xfrm>
          <a:prstGeom prst="rect">
            <a:avLst/>
          </a:prstGeom>
          <a:noFill/>
        </p:spPr>
        <p:txBody>
          <a:bodyPr wrap="square" rtlCol="0">
            <a:spAutoFit/>
          </a:bodyPr>
          <a:lstStyle/>
          <a:p>
            <a:pPr>
              <a:lnSpc>
                <a:spcPct val="110000"/>
              </a:lnSpc>
            </a:pPr>
            <a:r>
              <a:rPr lang="en-US" altLang="zh-CN" sz="2000" b="1" dirty="0">
                <a:latin typeface="Noto Sans S Chinese Thin" panose="020B0200000000000000" pitchFamily="34" charset="-122"/>
                <a:ea typeface="Noto Sans S Chinese Thin" panose="020B0200000000000000" pitchFamily="34" charset="-122"/>
              </a:rPr>
              <a:t>YOUR TITLE HERE</a:t>
            </a:r>
            <a:endParaRPr lang="en-US" altLang="zh-CN" sz="2000" b="1" dirty="0">
              <a:latin typeface="Noto Sans S Chinese Thin" panose="020B0200000000000000" pitchFamily="34" charset="-122"/>
              <a:ea typeface="Noto Sans S Chinese Thin" panose="020B0200000000000000" pitchFamily="34" charset="-122"/>
            </a:endParaRPr>
          </a:p>
        </p:txBody>
      </p:sp>
      <p:sp>
        <p:nvSpPr>
          <p:cNvPr id="11" name="文本框 10"/>
          <p:cNvSpPr txBox="1"/>
          <p:nvPr userDrawn="1"/>
        </p:nvSpPr>
        <p:spPr>
          <a:xfrm>
            <a:off x="3666175" y="483840"/>
            <a:ext cx="2121093" cy="375359"/>
          </a:xfrm>
          <a:prstGeom prst="rect">
            <a:avLst/>
          </a:prstGeom>
          <a:noFill/>
        </p:spPr>
        <p:txBody>
          <a:bodyPr wrap="none" rtlCol="0">
            <a:spAutoFit/>
          </a:bodyPr>
          <a:lstStyle/>
          <a:p>
            <a:r>
              <a:rPr lang="zh-CN" altLang="en-US" sz="1840" b="1" dirty="0">
                <a:latin typeface="Noto Sans S Chinese Thin" panose="020B0200000000000000" pitchFamily="34" charset="-122"/>
                <a:ea typeface="Noto Sans S Chinese Thin" panose="020B0200000000000000" pitchFamily="34" charset="-122"/>
              </a:rPr>
              <a:t>此处输入标题文字</a:t>
            </a:r>
            <a:endParaRPr lang="zh-CN" altLang="en-US" sz="1840" b="1" dirty="0">
              <a:latin typeface="Noto Sans S Chinese Thin" panose="020B0200000000000000" pitchFamily="34" charset="-122"/>
              <a:ea typeface="Noto Sans S Chinese Thin" panose="020B02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p:cTn id="76" dur="500" fill="hold"/>
                                        <p:tgtEl>
                                          <p:spTgt spid="63"/>
                                        </p:tgtEl>
                                        <p:attrNameLst>
                                          <p:attrName>ppt_w</p:attrName>
                                        </p:attrNameLst>
                                      </p:cBhvr>
                                      <p:tavLst>
                                        <p:tav tm="0">
                                          <p:val>
                                            <p:fltVal val="0"/>
                                          </p:val>
                                        </p:tav>
                                        <p:tav tm="100000">
                                          <p:val>
                                            <p:strVal val="#ppt_w"/>
                                          </p:val>
                                        </p:tav>
                                      </p:tavLst>
                                    </p:anim>
                                    <p:anim calcmode="lin" valueType="num">
                                      <p:cBhvr>
                                        <p:cTn id="77" dur="500" fill="hold"/>
                                        <p:tgtEl>
                                          <p:spTgt spid="63"/>
                                        </p:tgtEl>
                                        <p:attrNameLst>
                                          <p:attrName>ppt_h</p:attrName>
                                        </p:attrNameLst>
                                      </p:cBhvr>
                                      <p:tavLst>
                                        <p:tav tm="0">
                                          <p:val>
                                            <p:fltVal val="0"/>
                                          </p:val>
                                        </p:tav>
                                        <p:tav tm="100000">
                                          <p:val>
                                            <p:strVal val="#ppt_h"/>
                                          </p:val>
                                        </p:tav>
                                      </p:tavLst>
                                    </p:anim>
                                    <p:animEffect transition="in" filter="fade">
                                      <p:cBhvr>
                                        <p:cTn id="78" dur="500"/>
                                        <p:tgtEl>
                                          <p:spTgt spid="63"/>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p:cTn id="81" dur="500" fill="hold"/>
                                        <p:tgtEl>
                                          <p:spTgt spid="64"/>
                                        </p:tgtEl>
                                        <p:attrNameLst>
                                          <p:attrName>ppt_w</p:attrName>
                                        </p:attrNameLst>
                                      </p:cBhvr>
                                      <p:tavLst>
                                        <p:tav tm="0">
                                          <p:val>
                                            <p:fltVal val="0"/>
                                          </p:val>
                                        </p:tav>
                                        <p:tav tm="100000">
                                          <p:val>
                                            <p:strVal val="#ppt_w"/>
                                          </p:val>
                                        </p:tav>
                                      </p:tavLst>
                                    </p:anim>
                                    <p:anim calcmode="lin" valueType="num">
                                      <p:cBhvr>
                                        <p:cTn id="82" dur="500" fill="hold"/>
                                        <p:tgtEl>
                                          <p:spTgt spid="64"/>
                                        </p:tgtEl>
                                        <p:attrNameLst>
                                          <p:attrName>ppt_h</p:attrName>
                                        </p:attrNameLst>
                                      </p:cBhvr>
                                      <p:tavLst>
                                        <p:tav tm="0">
                                          <p:val>
                                            <p:fltVal val="0"/>
                                          </p:val>
                                        </p:tav>
                                        <p:tav tm="100000">
                                          <p:val>
                                            <p:strVal val="#ppt_h"/>
                                          </p:val>
                                        </p:tav>
                                      </p:tavLst>
                                    </p:anim>
                                    <p:animEffect transition="in" filter="fade">
                                      <p:cBhvr>
                                        <p:cTn id="83" dur="500"/>
                                        <p:tgtEl>
                                          <p:spTgt spid="6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wipe(down)">
                                      <p:cBhvr>
                                        <p:cTn id="88" dur="500"/>
                                        <p:tgtEl>
                                          <p:spTgt spid="6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wipe(down)">
                                      <p:cBhvr>
                                        <p:cTn id="93" dur="500"/>
                                        <p:tgtEl>
                                          <p:spTgt spid="65"/>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wipe(down)">
                                      <p:cBhvr>
                                        <p:cTn id="98" dur="500"/>
                                        <p:tgtEl>
                                          <p:spTgt spid="6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wipe(down)">
                                      <p:cBhvr>
                                        <p:cTn id="103" dur="500"/>
                                        <p:tgtEl>
                                          <p:spTgt spid="6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wipe(down)">
                                      <p:cBhvr>
                                        <p:cTn id="108" dur="500"/>
                                        <p:tgtEl>
                                          <p:spTgt spid="70"/>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wipe(down)">
                                      <p:cBhvr>
                                        <p:cTn id="113" dur="500"/>
                                        <p:tgtEl>
                                          <p:spTgt spid="69"/>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72"/>
                                        </p:tgtEl>
                                        <p:attrNameLst>
                                          <p:attrName>style.visibility</p:attrName>
                                        </p:attrNameLst>
                                      </p:cBhvr>
                                      <p:to>
                                        <p:strVal val="visible"/>
                                      </p:to>
                                    </p:set>
                                    <p:animEffect transition="in" filter="wipe(down)">
                                      <p:cBhvr>
                                        <p:cTn id="118" dur="500"/>
                                        <p:tgtEl>
                                          <p:spTgt spid="72"/>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wipe(down)">
                                      <p:cBhvr>
                                        <p:cTn id="123" dur="500"/>
                                        <p:tgtEl>
                                          <p:spTgt spid="71"/>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wipe(down)">
                                      <p:cBhvr>
                                        <p:cTn id="128" dur="500"/>
                                        <p:tgtEl>
                                          <p:spTgt spid="74"/>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73"/>
                                        </p:tgtEl>
                                        <p:attrNameLst>
                                          <p:attrName>style.visibility</p:attrName>
                                        </p:attrNameLst>
                                      </p:cBhvr>
                                      <p:to>
                                        <p:strVal val="visible"/>
                                      </p:to>
                                    </p:set>
                                    <p:animEffect transition="in" filter="wipe(down)">
                                      <p:cBhvr>
                                        <p:cTn id="133" dur="500"/>
                                        <p:tgtEl>
                                          <p:spTgt spid="73"/>
                                        </p:tgtEl>
                                      </p:cBhvr>
                                    </p:animEffect>
                                  </p:childTnLst>
                                </p:cTn>
                              </p:par>
                              <p:par>
                                <p:cTn id="134" presetID="2" presetClass="entr" presetSubtype="2" fill="hold" grpId="0" nodeType="withEffect">
                                  <p:stCondLst>
                                    <p:cond delay="3000"/>
                                  </p:stCondLst>
                                  <p:iterate type="lt">
                                    <p:tmPct val="10000"/>
                                  </p:iterate>
                                  <p:childTnLst>
                                    <p:set>
                                      <p:cBhvr>
                                        <p:cTn id="135" dur="1" fill="hold">
                                          <p:stCondLst>
                                            <p:cond delay="0"/>
                                          </p:stCondLst>
                                        </p:cTn>
                                        <p:tgtEl>
                                          <p:spTgt spid="11"/>
                                        </p:tgtEl>
                                        <p:attrNameLst>
                                          <p:attrName>style.visibility</p:attrName>
                                        </p:attrNameLst>
                                      </p:cBhvr>
                                      <p:to>
                                        <p:strVal val="visible"/>
                                      </p:to>
                                    </p:set>
                                    <p:anim calcmode="lin" valueType="num">
                                      <p:cBhvr additive="base">
                                        <p:cTn id="136" dur="500" fill="hold"/>
                                        <p:tgtEl>
                                          <p:spTgt spid="11"/>
                                        </p:tgtEl>
                                        <p:attrNameLst>
                                          <p:attrName>ppt_x</p:attrName>
                                        </p:attrNameLst>
                                      </p:cBhvr>
                                      <p:tavLst>
                                        <p:tav tm="0">
                                          <p:val>
                                            <p:strVal val="1+#ppt_w/2"/>
                                          </p:val>
                                        </p:tav>
                                        <p:tav tm="100000">
                                          <p:val>
                                            <p:strVal val="#ppt_x"/>
                                          </p:val>
                                        </p:tav>
                                      </p:tavLst>
                                    </p:anim>
                                    <p:anim calcmode="lin" valueType="num">
                                      <p:cBhvr additive="base">
                                        <p:cTn id="13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60" grpId="0" animBg="1"/>
      <p:bldP spid="61" grpId="0" animBg="1"/>
      <p:bldP spid="62" grpId="0" animBg="1"/>
      <p:bldP spid="63" grpId="0" animBg="1"/>
      <p:bldP spid="64" grpId="0" animBg="1"/>
      <p:bldP spid="65" grpId="0"/>
      <p:bldP spid="66" grpId="0"/>
      <p:bldP spid="67" grpId="0"/>
      <p:bldP spid="68" grpId="0"/>
      <p:bldP spid="69" grpId="0"/>
      <p:bldP spid="70" grpId="0"/>
      <p:bldP spid="71" grpId="0"/>
      <p:bldP spid="72" grpId="0"/>
      <p:bldP spid="73" grpId="0"/>
      <p:bldP spid="74"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7428" y="1549392"/>
            <a:ext cx="10785754" cy="4146871"/>
            <a:chOff x="1821710" y="2178978"/>
            <a:chExt cx="8546773" cy="3286035"/>
          </a:xfrm>
        </p:grpSpPr>
        <p:sp>
          <p:nvSpPr>
            <p:cNvPr id="19" name="Rounded Rectangle 27"/>
            <p:cNvSpPr/>
            <p:nvPr/>
          </p:nvSpPr>
          <p:spPr>
            <a:xfrm>
              <a:off x="1821710" y="2178978"/>
              <a:ext cx="1243672" cy="1853199"/>
            </a:xfrm>
            <a:prstGeom prst="roundRect">
              <a:avLst>
                <a:gd name="adj" fmla="val 14445"/>
              </a:avLst>
            </a:prstGeom>
            <a:solidFill>
              <a:schemeClr val="accent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45" b="1" dirty="0">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20" name="Oval 28"/>
            <p:cNvSpPr/>
            <p:nvPr/>
          </p:nvSpPr>
          <p:spPr>
            <a:xfrm>
              <a:off x="1934481" y="2332057"/>
              <a:ext cx="1019593" cy="101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675" dirty="0">
                  <a:solidFill>
                    <a:schemeClr val="tx2">
                      <a:lumMod val="60000"/>
                      <a:lumOff val="40000"/>
                    </a:schemeClr>
                  </a:solidFill>
                  <a:latin typeface="Noto Sans S Chinese Light" panose="020B0300000000000000" pitchFamily="34" charset="-122"/>
                  <a:ea typeface="Noto Sans S Chinese Light" panose="020B0300000000000000" pitchFamily="34" charset="-122"/>
                  <a:sym typeface="Arial" panose="020B0604020202020204" pitchFamily="34" charset="0"/>
                </a:rPr>
                <a:t></a:t>
              </a:r>
              <a:endParaRPr lang="en-US" sz="675" dirty="0">
                <a:solidFill>
                  <a:schemeClr val="tx2">
                    <a:lumMod val="60000"/>
                    <a:lumOff val="40000"/>
                  </a:schemeClr>
                </a:solidFill>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21" name="Text Placeholder 7"/>
            <p:cNvSpPr txBox="1"/>
            <p:nvPr/>
          </p:nvSpPr>
          <p:spPr>
            <a:xfrm>
              <a:off x="1843355" y="3481556"/>
              <a:ext cx="1222028" cy="325774"/>
            </a:xfrm>
            <a:prstGeom prst="rect">
              <a:avLst/>
            </a:prstGeom>
          </p:spPr>
          <p:txBody>
            <a:bodyPr vert="horz" lIns="0" tIns="73840" rIns="0" bIns="73840"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55" b="0">
                  <a:latin typeface="Noto Sans S Chinese Light" panose="020B0300000000000000" pitchFamily="34" charset="-122"/>
                  <a:ea typeface="Noto Sans S Chinese Light" panose="020B0300000000000000" pitchFamily="34" charset="-122"/>
                  <a:sym typeface="Arial" panose="020B0604020202020204" pitchFamily="34" charset="0"/>
                </a:rPr>
                <a:t>请替换文字内容</a:t>
              </a:r>
              <a:endParaRPr lang="es-ES_tradnl" sz="1055" b="0" dirty="0">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22" name="Text Placeholder 7"/>
            <p:cNvSpPr txBox="1"/>
            <p:nvPr/>
          </p:nvSpPr>
          <p:spPr>
            <a:xfrm>
              <a:off x="2064204" y="2528631"/>
              <a:ext cx="788894" cy="627090"/>
            </a:xfrm>
            <a:prstGeom prst="rect">
              <a:avLst/>
            </a:prstGeom>
          </p:spPr>
          <p:txBody>
            <a:bodyPr vert="horz" lIns="0" tIns="73840" rIns="0" bIns="73840"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15" b="0" dirty="0">
                  <a:solidFill>
                    <a:schemeClr val="bg1">
                      <a:lumMod val="65000"/>
                    </a:schemeClr>
                  </a:solidFill>
                  <a:latin typeface="Noto Sans S Chinese Light" panose="020B0300000000000000" pitchFamily="34" charset="-122"/>
                  <a:ea typeface="Noto Sans S Chinese Light" panose="020B0300000000000000" pitchFamily="34" charset="-122"/>
                  <a:sym typeface="Arial" panose="020B0604020202020204" pitchFamily="34" charset="0"/>
                </a:rPr>
                <a:t>01</a:t>
              </a:r>
              <a:endParaRPr lang="es-ES_tradnl" sz="1515" b="0" dirty="0">
                <a:solidFill>
                  <a:schemeClr val="bg1">
                    <a:lumMod val="65000"/>
                  </a:schemeClr>
                </a:solidFill>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23" name="Rounded Rectangle 31"/>
            <p:cNvSpPr/>
            <p:nvPr/>
          </p:nvSpPr>
          <p:spPr>
            <a:xfrm>
              <a:off x="3264201" y="2178978"/>
              <a:ext cx="1243672" cy="1853199"/>
            </a:xfrm>
            <a:prstGeom prst="roundRect">
              <a:avLst>
                <a:gd name="adj" fmla="val 14445"/>
              </a:avLst>
            </a:prstGeom>
            <a:solidFill>
              <a:schemeClr val="accent2"/>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45" b="1" dirty="0">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39" name="Oval 32"/>
            <p:cNvSpPr/>
            <p:nvPr/>
          </p:nvSpPr>
          <p:spPr>
            <a:xfrm>
              <a:off x="3376972" y="2332057"/>
              <a:ext cx="1019593" cy="101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675" dirty="0">
                  <a:solidFill>
                    <a:schemeClr val="tx2">
                      <a:lumMod val="60000"/>
                      <a:lumOff val="40000"/>
                    </a:schemeClr>
                  </a:solidFill>
                  <a:latin typeface="Noto Sans S Chinese Light" panose="020B0300000000000000" pitchFamily="34" charset="-122"/>
                  <a:ea typeface="Noto Sans S Chinese Light" panose="020B0300000000000000" pitchFamily="34" charset="-122"/>
                  <a:sym typeface="Arial" panose="020B0604020202020204" pitchFamily="34" charset="0"/>
                </a:rPr>
                <a:t></a:t>
              </a:r>
              <a:endParaRPr lang="en-US" sz="675" dirty="0">
                <a:solidFill>
                  <a:schemeClr val="tx2">
                    <a:lumMod val="60000"/>
                    <a:lumOff val="40000"/>
                  </a:schemeClr>
                </a:solidFill>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40" name="Text Placeholder 7"/>
            <p:cNvSpPr txBox="1"/>
            <p:nvPr/>
          </p:nvSpPr>
          <p:spPr>
            <a:xfrm>
              <a:off x="3285846" y="3481556"/>
              <a:ext cx="1222028" cy="325774"/>
            </a:xfrm>
            <a:prstGeom prst="rect">
              <a:avLst/>
            </a:prstGeom>
          </p:spPr>
          <p:txBody>
            <a:bodyPr vert="horz" lIns="0" tIns="73840" rIns="0" bIns="73840"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55" b="0">
                  <a:latin typeface="Noto Sans S Chinese Light" panose="020B0300000000000000" pitchFamily="34" charset="-122"/>
                  <a:ea typeface="Noto Sans S Chinese Light" panose="020B0300000000000000" pitchFamily="34" charset="-122"/>
                  <a:sym typeface="Arial" panose="020B0604020202020204" pitchFamily="34" charset="0"/>
                </a:rPr>
                <a:t>请替换文字内容</a:t>
              </a:r>
              <a:endParaRPr lang="es-ES_tradnl" sz="1055" b="0" dirty="0">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41" name="Text Placeholder 7"/>
            <p:cNvSpPr txBox="1"/>
            <p:nvPr/>
          </p:nvSpPr>
          <p:spPr>
            <a:xfrm>
              <a:off x="3506694" y="2528631"/>
              <a:ext cx="788894" cy="627090"/>
            </a:xfrm>
            <a:prstGeom prst="rect">
              <a:avLst/>
            </a:prstGeom>
          </p:spPr>
          <p:txBody>
            <a:bodyPr vert="horz" lIns="0" tIns="73840" rIns="0" bIns="73840"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15" b="0" dirty="0">
                  <a:solidFill>
                    <a:schemeClr val="bg1">
                      <a:lumMod val="65000"/>
                    </a:schemeClr>
                  </a:solidFill>
                  <a:latin typeface="Noto Sans S Chinese Light" panose="020B0300000000000000" pitchFamily="34" charset="-122"/>
                  <a:ea typeface="Noto Sans S Chinese Light" panose="020B0300000000000000" pitchFamily="34" charset="-122"/>
                  <a:sym typeface="Arial" panose="020B0604020202020204" pitchFamily="34" charset="0"/>
                </a:rPr>
                <a:t>02</a:t>
              </a:r>
              <a:endParaRPr lang="es-ES_tradnl" sz="1515" b="0" dirty="0">
                <a:solidFill>
                  <a:schemeClr val="bg1">
                    <a:lumMod val="65000"/>
                  </a:schemeClr>
                </a:solidFill>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42" name="Rounded Rectangle 35"/>
            <p:cNvSpPr/>
            <p:nvPr/>
          </p:nvSpPr>
          <p:spPr>
            <a:xfrm>
              <a:off x="4706693" y="2178978"/>
              <a:ext cx="1243672" cy="1853199"/>
            </a:xfrm>
            <a:prstGeom prst="roundRect">
              <a:avLst>
                <a:gd name="adj" fmla="val 14445"/>
              </a:avLst>
            </a:prstGeom>
            <a:solidFill>
              <a:schemeClr val="accent3"/>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45" b="1" dirty="0">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43" name="Oval 36"/>
            <p:cNvSpPr/>
            <p:nvPr/>
          </p:nvSpPr>
          <p:spPr>
            <a:xfrm>
              <a:off x="4819464" y="2332057"/>
              <a:ext cx="1019593" cy="101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675" dirty="0">
                  <a:solidFill>
                    <a:schemeClr val="tx2">
                      <a:lumMod val="60000"/>
                      <a:lumOff val="40000"/>
                    </a:schemeClr>
                  </a:solidFill>
                  <a:latin typeface="Noto Sans S Chinese Light" panose="020B0300000000000000" pitchFamily="34" charset="-122"/>
                  <a:ea typeface="Noto Sans S Chinese Light" panose="020B0300000000000000" pitchFamily="34" charset="-122"/>
                  <a:sym typeface="Arial" panose="020B0604020202020204" pitchFamily="34" charset="0"/>
                </a:rPr>
                <a:t></a:t>
              </a:r>
              <a:endParaRPr lang="en-US" sz="675" dirty="0">
                <a:solidFill>
                  <a:schemeClr val="tx2">
                    <a:lumMod val="60000"/>
                    <a:lumOff val="40000"/>
                  </a:schemeClr>
                </a:solidFill>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44" name="Text Placeholder 7"/>
            <p:cNvSpPr txBox="1"/>
            <p:nvPr/>
          </p:nvSpPr>
          <p:spPr>
            <a:xfrm>
              <a:off x="4728340" y="3481556"/>
              <a:ext cx="1222028" cy="325774"/>
            </a:xfrm>
            <a:prstGeom prst="rect">
              <a:avLst/>
            </a:prstGeom>
          </p:spPr>
          <p:txBody>
            <a:bodyPr vert="horz" lIns="0" tIns="73840" rIns="0" bIns="73840"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55" b="0">
                  <a:latin typeface="Noto Sans S Chinese Light" panose="020B0300000000000000" pitchFamily="34" charset="-122"/>
                  <a:ea typeface="Noto Sans S Chinese Light" panose="020B0300000000000000" pitchFamily="34" charset="-122"/>
                  <a:sym typeface="Arial" panose="020B0604020202020204" pitchFamily="34" charset="0"/>
                </a:rPr>
                <a:t>请替换文字内容</a:t>
              </a:r>
              <a:endParaRPr lang="es-ES_tradnl" sz="1055" b="0" dirty="0">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45" name="Text Placeholder 7"/>
            <p:cNvSpPr txBox="1"/>
            <p:nvPr/>
          </p:nvSpPr>
          <p:spPr>
            <a:xfrm>
              <a:off x="4949188" y="2528631"/>
              <a:ext cx="788894" cy="627090"/>
            </a:xfrm>
            <a:prstGeom prst="rect">
              <a:avLst/>
            </a:prstGeom>
          </p:spPr>
          <p:txBody>
            <a:bodyPr vert="horz" lIns="0" tIns="73840" rIns="0" bIns="73840"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15" b="0" dirty="0">
                  <a:solidFill>
                    <a:schemeClr val="bg1">
                      <a:lumMod val="65000"/>
                    </a:schemeClr>
                  </a:solidFill>
                  <a:latin typeface="Noto Sans S Chinese Light" panose="020B0300000000000000" pitchFamily="34" charset="-122"/>
                  <a:ea typeface="Noto Sans S Chinese Light" panose="020B0300000000000000" pitchFamily="34" charset="-122"/>
                  <a:sym typeface="Arial" panose="020B0604020202020204" pitchFamily="34" charset="0"/>
                </a:rPr>
                <a:t>03</a:t>
              </a:r>
              <a:endParaRPr lang="es-ES_tradnl" sz="1515" b="0" dirty="0">
                <a:solidFill>
                  <a:schemeClr val="bg1">
                    <a:lumMod val="65000"/>
                  </a:schemeClr>
                </a:solidFill>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46" name="Rounded Rectangle 39"/>
            <p:cNvSpPr/>
            <p:nvPr/>
          </p:nvSpPr>
          <p:spPr>
            <a:xfrm>
              <a:off x="6134760" y="2178978"/>
              <a:ext cx="1243672" cy="1853199"/>
            </a:xfrm>
            <a:prstGeom prst="roundRect">
              <a:avLst>
                <a:gd name="adj" fmla="val 14445"/>
              </a:avLst>
            </a:prstGeom>
            <a:solidFill>
              <a:schemeClr val="accent4"/>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45" b="1" dirty="0">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47" name="Oval 40"/>
            <p:cNvSpPr/>
            <p:nvPr/>
          </p:nvSpPr>
          <p:spPr>
            <a:xfrm>
              <a:off x="6247531" y="2332057"/>
              <a:ext cx="1019593" cy="101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675" dirty="0">
                  <a:solidFill>
                    <a:schemeClr val="tx2">
                      <a:lumMod val="60000"/>
                      <a:lumOff val="40000"/>
                    </a:schemeClr>
                  </a:solidFill>
                  <a:latin typeface="Noto Sans S Chinese Light" panose="020B0300000000000000" pitchFamily="34" charset="-122"/>
                  <a:ea typeface="Noto Sans S Chinese Light" panose="020B0300000000000000" pitchFamily="34" charset="-122"/>
                  <a:sym typeface="Arial" panose="020B0604020202020204" pitchFamily="34" charset="0"/>
                </a:rPr>
                <a:t></a:t>
              </a:r>
              <a:endParaRPr lang="en-US" sz="675" dirty="0">
                <a:solidFill>
                  <a:schemeClr val="tx2">
                    <a:lumMod val="60000"/>
                    <a:lumOff val="40000"/>
                  </a:schemeClr>
                </a:solidFill>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48" name="Text Placeholder 7"/>
            <p:cNvSpPr txBox="1"/>
            <p:nvPr/>
          </p:nvSpPr>
          <p:spPr>
            <a:xfrm>
              <a:off x="6156407" y="3481556"/>
              <a:ext cx="1222028" cy="325774"/>
            </a:xfrm>
            <a:prstGeom prst="rect">
              <a:avLst/>
            </a:prstGeom>
          </p:spPr>
          <p:txBody>
            <a:bodyPr vert="horz" lIns="0" tIns="73840" rIns="0" bIns="73840"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55" b="0">
                  <a:latin typeface="Noto Sans S Chinese Light" panose="020B0300000000000000" pitchFamily="34" charset="-122"/>
                  <a:ea typeface="Noto Sans S Chinese Light" panose="020B0300000000000000" pitchFamily="34" charset="-122"/>
                  <a:sym typeface="Arial" panose="020B0604020202020204" pitchFamily="34" charset="0"/>
                </a:rPr>
                <a:t>请替换文字内容</a:t>
              </a:r>
              <a:endParaRPr lang="es-ES_tradnl" sz="1055" b="0" dirty="0">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49" name="Text Placeholder 7"/>
            <p:cNvSpPr txBox="1"/>
            <p:nvPr/>
          </p:nvSpPr>
          <p:spPr>
            <a:xfrm>
              <a:off x="6377255" y="2528631"/>
              <a:ext cx="788894" cy="627090"/>
            </a:xfrm>
            <a:prstGeom prst="rect">
              <a:avLst/>
            </a:prstGeom>
          </p:spPr>
          <p:txBody>
            <a:bodyPr vert="horz" lIns="0" tIns="73840" rIns="0" bIns="73840"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15" b="0" dirty="0">
                  <a:solidFill>
                    <a:schemeClr val="bg1">
                      <a:lumMod val="65000"/>
                    </a:schemeClr>
                  </a:solidFill>
                  <a:latin typeface="Noto Sans S Chinese Light" panose="020B0300000000000000" pitchFamily="34" charset="-122"/>
                  <a:ea typeface="Noto Sans S Chinese Light" panose="020B0300000000000000" pitchFamily="34" charset="-122"/>
                  <a:sym typeface="Arial" panose="020B0604020202020204" pitchFamily="34" charset="0"/>
                </a:rPr>
                <a:t>04</a:t>
              </a:r>
              <a:endParaRPr lang="es-ES_tradnl" sz="1515" b="0" dirty="0">
                <a:solidFill>
                  <a:schemeClr val="bg1">
                    <a:lumMod val="65000"/>
                  </a:schemeClr>
                </a:solidFill>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50" name="Rounded Rectangle 43"/>
            <p:cNvSpPr/>
            <p:nvPr/>
          </p:nvSpPr>
          <p:spPr>
            <a:xfrm>
              <a:off x="7620524" y="2178978"/>
              <a:ext cx="1243672" cy="1853199"/>
            </a:xfrm>
            <a:prstGeom prst="roundRect">
              <a:avLst>
                <a:gd name="adj" fmla="val 14445"/>
              </a:avLst>
            </a:prstGeom>
            <a:solidFill>
              <a:schemeClr val="accent5"/>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45" b="1" dirty="0">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51" name="Oval 44"/>
            <p:cNvSpPr/>
            <p:nvPr/>
          </p:nvSpPr>
          <p:spPr>
            <a:xfrm>
              <a:off x="7733297" y="2332057"/>
              <a:ext cx="1019593" cy="101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675" dirty="0">
                  <a:solidFill>
                    <a:schemeClr val="tx2">
                      <a:lumMod val="60000"/>
                      <a:lumOff val="40000"/>
                    </a:schemeClr>
                  </a:solidFill>
                  <a:latin typeface="Noto Sans S Chinese Light" panose="020B0300000000000000" pitchFamily="34" charset="-122"/>
                  <a:ea typeface="Noto Sans S Chinese Light" panose="020B0300000000000000" pitchFamily="34" charset="-122"/>
                  <a:sym typeface="Arial" panose="020B0604020202020204" pitchFamily="34" charset="0"/>
                </a:rPr>
                <a:t></a:t>
              </a:r>
              <a:endParaRPr lang="en-US" sz="675" dirty="0">
                <a:solidFill>
                  <a:schemeClr val="tx2">
                    <a:lumMod val="60000"/>
                    <a:lumOff val="40000"/>
                  </a:schemeClr>
                </a:solidFill>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52" name="Text Placeholder 7"/>
            <p:cNvSpPr txBox="1"/>
            <p:nvPr/>
          </p:nvSpPr>
          <p:spPr>
            <a:xfrm>
              <a:off x="7642171" y="3481556"/>
              <a:ext cx="1222028" cy="325774"/>
            </a:xfrm>
            <a:prstGeom prst="rect">
              <a:avLst/>
            </a:prstGeom>
          </p:spPr>
          <p:txBody>
            <a:bodyPr vert="horz" lIns="0" tIns="73840" rIns="0" bIns="73840"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55" b="0">
                  <a:latin typeface="Noto Sans S Chinese Light" panose="020B0300000000000000" pitchFamily="34" charset="-122"/>
                  <a:ea typeface="Noto Sans S Chinese Light" panose="020B0300000000000000" pitchFamily="34" charset="-122"/>
                  <a:sym typeface="Arial" panose="020B0604020202020204" pitchFamily="34" charset="0"/>
                </a:rPr>
                <a:t>请替换文字内容</a:t>
              </a:r>
              <a:endParaRPr lang="es-ES_tradnl" sz="1055" b="0" dirty="0">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53" name="Text Placeholder 7"/>
            <p:cNvSpPr txBox="1"/>
            <p:nvPr/>
          </p:nvSpPr>
          <p:spPr>
            <a:xfrm>
              <a:off x="7863021" y="2528631"/>
              <a:ext cx="788894" cy="627090"/>
            </a:xfrm>
            <a:prstGeom prst="rect">
              <a:avLst/>
            </a:prstGeom>
          </p:spPr>
          <p:txBody>
            <a:bodyPr vert="horz" lIns="0" tIns="73840" rIns="0" bIns="73840"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15" b="0" dirty="0">
                  <a:solidFill>
                    <a:schemeClr val="bg1">
                      <a:lumMod val="65000"/>
                    </a:schemeClr>
                  </a:solidFill>
                  <a:latin typeface="Noto Sans S Chinese Light" panose="020B0300000000000000" pitchFamily="34" charset="-122"/>
                  <a:ea typeface="Noto Sans S Chinese Light" panose="020B0300000000000000" pitchFamily="34" charset="-122"/>
                  <a:sym typeface="Arial" panose="020B0604020202020204" pitchFamily="34" charset="0"/>
                </a:rPr>
                <a:t>05</a:t>
              </a:r>
              <a:endParaRPr lang="es-ES_tradnl" sz="1515" b="0" dirty="0">
                <a:solidFill>
                  <a:schemeClr val="bg1">
                    <a:lumMod val="65000"/>
                  </a:schemeClr>
                </a:solidFill>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54" name="Rounded Rectangle 47"/>
            <p:cNvSpPr/>
            <p:nvPr/>
          </p:nvSpPr>
          <p:spPr>
            <a:xfrm>
              <a:off x="9124809" y="2178978"/>
              <a:ext cx="1243672" cy="1853199"/>
            </a:xfrm>
            <a:prstGeom prst="roundRect">
              <a:avLst>
                <a:gd name="adj" fmla="val 14445"/>
              </a:avLst>
            </a:prstGeom>
            <a:solidFill>
              <a:schemeClr val="accent2"/>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45" b="1" dirty="0">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55" name="Oval 48"/>
            <p:cNvSpPr/>
            <p:nvPr/>
          </p:nvSpPr>
          <p:spPr>
            <a:xfrm>
              <a:off x="9237581" y="2332057"/>
              <a:ext cx="1019593" cy="101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675" dirty="0">
                  <a:solidFill>
                    <a:schemeClr val="tx2">
                      <a:lumMod val="60000"/>
                      <a:lumOff val="40000"/>
                    </a:schemeClr>
                  </a:solidFill>
                  <a:latin typeface="Noto Sans S Chinese Light" panose="020B0300000000000000" pitchFamily="34" charset="-122"/>
                  <a:ea typeface="Noto Sans S Chinese Light" panose="020B0300000000000000" pitchFamily="34" charset="-122"/>
                  <a:sym typeface="Arial" panose="020B0604020202020204" pitchFamily="34" charset="0"/>
                </a:rPr>
                <a:t></a:t>
              </a:r>
              <a:endParaRPr lang="en-US" sz="675" dirty="0">
                <a:solidFill>
                  <a:schemeClr val="tx2">
                    <a:lumMod val="60000"/>
                    <a:lumOff val="40000"/>
                  </a:schemeClr>
                </a:solidFill>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56" name="Text Placeholder 7"/>
            <p:cNvSpPr txBox="1"/>
            <p:nvPr/>
          </p:nvSpPr>
          <p:spPr>
            <a:xfrm>
              <a:off x="9146455" y="3481556"/>
              <a:ext cx="1222028" cy="325774"/>
            </a:xfrm>
            <a:prstGeom prst="rect">
              <a:avLst/>
            </a:prstGeom>
          </p:spPr>
          <p:txBody>
            <a:bodyPr vert="horz" lIns="0" tIns="73840" rIns="0" bIns="73840"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55" b="0">
                  <a:latin typeface="Noto Sans S Chinese Light" panose="020B0300000000000000" pitchFamily="34" charset="-122"/>
                  <a:ea typeface="Noto Sans S Chinese Light" panose="020B0300000000000000" pitchFamily="34" charset="-122"/>
                  <a:sym typeface="Arial" panose="020B0604020202020204" pitchFamily="34" charset="0"/>
                </a:rPr>
                <a:t>请替换文字内容</a:t>
              </a:r>
              <a:endParaRPr lang="es-ES_tradnl" sz="1055" b="0" dirty="0">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57" name="Text Placeholder 7"/>
            <p:cNvSpPr txBox="1"/>
            <p:nvPr/>
          </p:nvSpPr>
          <p:spPr>
            <a:xfrm>
              <a:off x="9367304" y="2528631"/>
              <a:ext cx="788894" cy="627090"/>
            </a:xfrm>
            <a:prstGeom prst="rect">
              <a:avLst/>
            </a:prstGeom>
          </p:spPr>
          <p:txBody>
            <a:bodyPr vert="horz" lIns="0" tIns="73840" rIns="0" bIns="73840"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15" b="0" dirty="0">
                  <a:solidFill>
                    <a:schemeClr val="bg1">
                      <a:lumMod val="65000"/>
                    </a:schemeClr>
                  </a:solidFill>
                  <a:latin typeface="Noto Sans S Chinese Light" panose="020B0300000000000000" pitchFamily="34" charset="-122"/>
                  <a:ea typeface="Noto Sans S Chinese Light" panose="020B0300000000000000" pitchFamily="34" charset="-122"/>
                  <a:sym typeface="Arial" panose="020B0604020202020204" pitchFamily="34" charset="0"/>
                </a:rPr>
                <a:t>06</a:t>
              </a:r>
              <a:endParaRPr lang="es-ES_tradnl" sz="1515" b="0" dirty="0">
                <a:solidFill>
                  <a:schemeClr val="bg1">
                    <a:lumMod val="65000"/>
                  </a:schemeClr>
                </a:solidFill>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58" name="Text Placeholder 2"/>
            <p:cNvSpPr txBox="1"/>
            <p:nvPr/>
          </p:nvSpPr>
          <p:spPr>
            <a:xfrm>
              <a:off x="1843356" y="4681836"/>
              <a:ext cx="8525127" cy="783177"/>
            </a:xfrm>
            <a:prstGeom prst="rect">
              <a:avLst/>
            </a:prstGeom>
          </p:spPr>
          <p:txBody>
            <a:bodyPr vert="horz" lIns="0" tIns="0" rIns="0" bIns="0"/>
            <a:lstStyle>
              <a:lvl1pPr marL="0" indent="0" algn="ctr" defTabSz="914400" rtl="0" eaLnBrk="1" latinLnBrk="0" hangingPunct="1">
                <a:lnSpc>
                  <a:spcPct val="150000"/>
                </a:lnSpc>
                <a:spcBef>
                  <a:spcPts val="1000"/>
                </a:spcBef>
                <a:buFont typeface="Arial" panose="020B0604020202020204" pitchFamily="34" charset="0"/>
                <a:buNone/>
                <a:defRPr sz="890" kern="120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lnSpc>
                  <a:spcPct val="120000"/>
                </a:lnSpc>
                <a:spcBef>
                  <a:spcPct val="0"/>
                </a:spcBef>
                <a:defRPr/>
              </a:pPr>
              <a:r>
                <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8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8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8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8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8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8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8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8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8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8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8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8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8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8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8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8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8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800" dirty="0">
                  <a:solidFill>
                    <a:schemeClr val="bg2">
                      <a:lumMod val="10000"/>
                    </a:schemeClr>
                  </a:solidFill>
                  <a:latin typeface="Noto Sans S Chinese Light" panose="020B0300000000000000" pitchFamily="34" charset="-122"/>
                  <a:ea typeface="Noto Sans S Chinese Light" panose="020B0300000000000000" pitchFamily="34" charset="-122"/>
                </a:rPr>
                <a:t> </a:t>
              </a:r>
              <a:endPar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endParaRPr>
            </a:p>
            <a:p>
              <a:pPr algn="l" defTabSz="913765">
                <a:lnSpc>
                  <a:spcPct val="120000"/>
                </a:lnSpc>
                <a:spcBef>
                  <a:spcPct val="0"/>
                </a:spcBef>
                <a:defRPr/>
              </a:pPr>
              <a:endPar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endParaRPr>
            </a:p>
            <a:p>
              <a:pPr algn="l" defTabSz="913765">
                <a:lnSpc>
                  <a:spcPct val="120000"/>
                </a:lnSpc>
                <a:spcBef>
                  <a:spcPct val="0"/>
                </a:spcBef>
                <a:defRPr/>
              </a:pPr>
              <a:endParaRPr lang="zh-CN" altLang="en-US" sz="800" dirty="0">
                <a:solidFill>
                  <a:schemeClr val="bg2">
                    <a:lumMod val="10000"/>
                  </a:schemeClr>
                </a:solidFill>
                <a:latin typeface="Noto Sans S Chinese Light" panose="020B0300000000000000" pitchFamily="34" charset="-122"/>
                <a:ea typeface="Noto Sans S Chinese Light" panose="020B0300000000000000" pitchFamily="34" charset="-122"/>
              </a:endParaRPr>
            </a:p>
          </p:txBody>
        </p:sp>
        <p:sp>
          <p:nvSpPr>
            <p:cNvPr id="59" name="Text Placeholder 7"/>
            <p:cNvSpPr txBox="1"/>
            <p:nvPr/>
          </p:nvSpPr>
          <p:spPr>
            <a:xfrm>
              <a:off x="1843356" y="4341637"/>
              <a:ext cx="1795530" cy="325774"/>
            </a:xfrm>
            <a:prstGeom prst="rect">
              <a:avLst/>
            </a:prstGeom>
          </p:spPr>
          <p:txBody>
            <a:bodyPr vert="horz" lIns="0" tIns="73840" rIns="0" bIns="73840"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20000"/>
                </a:lnSpc>
              </a:pPr>
              <a:r>
                <a:rPr lang="zh-CN" altLang="en-US" sz="1330" b="0">
                  <a:solidFill>
                    <a:schemeClr val="bg1">
                      <a:lumMod val="65000"/>
                    </a:schemeClr>
                  </a:solidFill>
                  <a:latin typeface="Noto Sans S Chinese Light" panose="020B0300000000000000" pitchFamily="34" charset="-122"/>
                  <a:ea typeface="Noto Sans S Chinese Light" panose="020B0300000000000000" pitchFamily="34" charset="-122"/>
                  <a:sym typeface="Arial" panose="020B0604020202020204" pitchFamily="34" charset="0"/>
                </a:rPr>
                <a:t>请替换文字内容</a:t>
              </a:r>
              <a:endParaRPr lang="es-ES_tradnl" sz="1330" b="0" dirty="0">
                <a:solidFill>
                  <a:schemeClr val="bg1">
                    <a:lumMod val="65000"/>
                  </a:schemeClr>
                </a:solidFill>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grpSp>
      <p:sp>
        <p:nvSpPr>
          <p:cNvPr id="9" name="文本框 8"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userDrawn="1"/>
        </p:nvSpPr>
        <p:spPr>
          <a:xfrm>
            <a:off x="5753766" y="457873"/>
            <a:ext cx="2838143" cy="413318"/>
          </a:xfrm>
          <a:prstGeom prst="rect">
            <a:avLst/>
          </a:prstGeom>
          <a:noFill/>
        </p:spPr>
        <p:txBody>
          <a:bodyPr wrap="square" rtlCol="0">
            <a:spAutoFit/>
          </a:bodyPr>
          <a:lstStyle/>
          <a:p>
            <a:pPr>
              <a:lnSpc>
                <a:spcPct val="110000"/>
              </a:lnSpc>
            </a:pPr>
            <a:r>
              <a:rPr lang="en-US" altLang="zh-CN" sz="2000" b="1" dirty="0">
                <a:latin typeface="Noto Sans S Chinese Thin" panose="020B0200000000000000" pitchFamily="34" charset="-122"/>
                <a:ea typeface="Noto Sans S Chinese Thin" panose="020B0200000000000000" pitchFamily="34" charset="-122"/>
              </a:rPr>
              <a:t>YOUR TITLE HERE</a:t>
            </a:r>
            <a:endParaRPr lang="en-US" altLang="zh-CN" sz="2000" b="1" dirty="0">
              <a:latin typeface="Noto Sans S Chinese Thin" panose="020B0200000000000000" pitchFamily="34" charset="-122"/>
              <a:ea typeface="Noto Sans S Chinese Thin" panose="020B0200000000000000" pitchFamily="34" charset="-122"/>
            </a:endParaRPr>
          </a:p>
        </p:txBody>
      </p:sp>
      <p:sp>
        <p:nvSpPr>
          <p:cNvPr id="11" name="文本框 10"/>
          <p:cNvSpPr txBox="1"/>
          <p:nvPr userDrawn="1"/>
        </p:nvSpPr>
        <p:spPr>
          <a:xfrm>
            <a:off x="3666175" y="483840"/>
            <a:ext cx="2121093" cy="375359"/>
          </a:xfrm>
          <a:prstGeom prst="rect">
            <a:avLst/>
          </a:prstGeom>
          <a:noFill/>
        </p:spPr>
        <p:txBody>
          <a:bodyPr wrap="none" rtlCol="0">
            <a:spAutoFit/>
          </a:bodyPr>
          <a:lstStyle/>
          <a:p>
            <a:r>
              <a:rPr lang="zh-CN" altLang="en-US" sz="1840" b="1" dirty="0">
                <a:latin typeface="Noto Sans S Chinese Thin" panose="020B0200000000000000" pitchFamily="34" charset="-122"/>
                <a:ea typeface="Noto Sans S Chinese Thin" panose="020B0200000000000000" pitchFamily="34" charset="-122"/>
              </a:rPr>
              <a:t>此处输入标题文字</a:t>
            </a:r>
            <a:endParaRPr lang="zh-CN" altLang="en-US" sz="1840" b="1" dirty="0">
              <a:latin typeface="Noto Sans S Chinese Thin" panose="020B0200000000000000" pitchFamily="34" charset="-122"/>
              <a:ea typeface="Noto Sans S Chinese Thin" panose="020B02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300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
          <p:cNvSpPr/>
          <p:nvPr/>
        </p:nvSpPr>
        <p:spPr>
          <a:xfrm>
            <a:off x="4520267" y="3164823"/>
            <a:ext cx="5735679" cy="1110727"/>
          </a:xfrm>
          <a:custGeom>
            <a:avLst/>
            <a:gdLst>
              <a:gd name="connsiteX0" fmla="*/ 0 w 3960440"/>
              <a:gd name="connsiteY0" fmla="*/ 0 h 1080120"/>
              <a:gd name="connsiteX1" fmla="*/ 3960440 w 3960440"/>
              <a:gd name="connsiteY1" fmla="*/ 0 h 1080120"/>
              <a:gd name="connsiteX2" fmla="*/ 3960440 w 3960440"/>
              <a:gd name="connsiteY2" fmla="*/ 1080120 h 1080120"/>
              <a:gd name="connsiteX3" fmla="*/ 0 w 3960440"/>
              <a:gd name="connsiteY3" fmla="*/ 1080120 h 1080120"/>
              <a:gd name="connsiteX4" fmla="*/ 0 w 3960440"/>
              <a:gd name="connsiteY4" fmla="*/ 0 h 1080120"/>
              <a:gd name="connsiteX0-1" fmla="*/ 0 w 3960440"/>
              <a:gd name="connsiteY0-2" fmla="*/ 0 h 1080120"/>
              <a:gd name="connsiteX1-3" fmla="*/ 3960440 w 3960440"/>
              <a:gd name="connsiteY1-4" fmla="*/ 0 h 1080120"/>
              <a:gd name="connsiteX2-5" fmla="*/ 3960440 w 3960440"/>
              <a:gd name="connsiteY2-6" fmla="*/ 859782 h 1080120"/>
              <a:gd name="connsiteX3-7" fmla="*/ 0 w 3960440"/>
              <a:gd name="connsiteY3-8" fmla="*/ 1080120 h 1080120"/>
              <a:gd name="connsiteX4-9" fmla="*/ 0 w 3960440"/>
              <a:gd name="connsiteY4-10" fmla="*/ 0 h 1080120"/>
              <a:gd name="connsiteX0-11" fmla="*/ 0 w 3960440"/>
              <a:gd name="connsiteY0-12" fmla="*/ 0 h 1080120"/>
              <a:gd name="connsiteX1-13" fmla="*/ 3960440 w 3960440"/>
              <a:gd name="connsiteY1-14" fmla="*/ 209321 h 1080120"/>
              <a:gd name="connsiteX2-15" fmla="*/ 3960440 w 3960440"/>
              <a:gd name="connsiteY2-16" fmla="*/ 859782 h 1080120"/>
              <a:gd name="connsiteX3-17" fmla="*/ 0 w 3960440"/>
              <a:gd name="connsiteY3-18" fmla="*/ 1080120 h 1080120"/>
              <a:gd name="connsiteX4-19" fmla="*/ 0 w 3960440"/>
              <a:gd name="connsiteY4-20" fmla="*/ 0 h 1080120"/>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3960440" h="1080120">
                <a:moveTo>
                  <a:pt x="0" y="0"/>
                </a:moveTo>
                <a:lnTo>
                  <a:pt x="3960440" y="209321"/>
                </a:lnTo>
                <a:lnTo>
                  <a:pt x="3960440" y="859782"/>
                </a:lnTo>
                <a:lnTo>
                  <a:pt x="0" y="1080120"/>
                </a:lnTo>
                <a:lnTo>
                  <a:pt x="0" y="0"/>
                </a:lnTo>
                <a:close/>
              </a:path>
            </a:pathLst>
          </a:custGeom>
          <a:solidFill>
            <a:schemeClr val="accent2"/>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blipFill>
                <a:blip r:embed="rId1"/>
                <a:stretch>
                  <a:fillRect/>
                </a:stretch>
              </a:blipFill>
            </a:endParaRPr>
          </a:p>
        </p:txBody>
      </p:sp>
      <p:sp>
        <p:nvSpPr>
          <p:cNvPr id="8" name="矩形 1"/>
          <p:cNvSpPr/>
          <p:nvPr/>
        </p:nvSpPr>
        <p:spPr>
          <a:xfrm>
            <a:off x="3014739" y="1598570"/>
            <a:ext cx="7241208" cy="1187816"/>
          </a:xfrm>
          <a:custGeom>
            <a:avLst/>
            <a:gdLst>
              <a:gd name="connsiteX0" fmla="*/ 0 w 3960440"/>
              <a:gd name="connsiteY0" fmla="*/ 0 h 1080120"/>
              <a:gd name="connsiteX1" fmla="*/ 3960440 w 3960440"/>
              <a:gd name="connsiteY1" fmla="*/ 0 h 1080120"/>
              <a:gd name="connsiteX2" fmla="*/ 3960440 w 3960440"/>
              <a:gd name="connsiteY2" fmla="*/ 1080120 h 1080120"/>
              <a:gd name="connsiteX3" fmla="*/ 0 w 3960440"/>
              <a:gd name="connsiteY3" fmla="*/ 1080120 h 1080120"/>
              <a:gd name="connsiteX4" fmla="*/ 0 w 3960440"/>
              <a:gd name="connsiteY4" fmla="*/ 0 h 1080120"/>
              <a:gd name="connsiteX0-1" fmla="*/ 0 w 3960440"/>
              <a:gd name="connsiteY0-2" fmla="*/ 0 h 1080120"/>
              <a:gd name="connsiteX1-3" fmla="*/ 3960440 w 3960440"/>
              <a:gd name="connsiteY1-4" fmla="*/ 0 h 1080120"/>
              <a:gd name="connsiteX2-5" fmla="*/ 3960440 w 3960440"/>
              <a:gd name="connsiteY2-6" fmla="*/ 859782 h 1080120"/>
              <a:gd name="connsiteX3-7" fmla="*/ 0 w 3960440"/>
              <a:gd name="connsiteY3-8" fmla="*/ 1080120 h 1080120"/>
              <a:gd name="connsiteX4-9" fmla="*/ 0 w 3960440"/>
              <a:gd name="connsiteY4-10" fmla="*/ 0 h 1080120"/>
              <a:gd name="connsiteX0-11" fmla="*/ 0 w 3960440"/>
              <a:gd name="connsiteY0-12" fmla="*/ 0 h 1080120"/>
              <a:gd name="connsiteX1-13" fmla="*/ 3960440 w 3960440"/>
              <a:gd name="connsiteY1-14" fmla="*/ 209321 h 1080120"/>
              <a:gd name="connsiteX2-15" fmla="*/ 3960440 w 3960440"/>
              <a:gd name="connsiteY2-16" fmla="*/ 859782 h 1080120"/>
              <a:gd name="connsiteX3-17" fmla="*/ 0 w 3960440"/>
              <a:gd name="connsiteY3-18" fmla="*/ 1080120 h 1080120"/>
              <a:gd name="connsiteX4-19" fmla="*/ 0 w 3960440"/>
              <a:gd name="connsiteY4-20" fmla="*/ 0 h 1080120"/>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3960440" h="1080120">
                <a:moveTo>
                  <a:pt x="0" y="0"/>
                </a:moveTo>
                <a:lnTo>
                  <a:pt x="3960440" y="209321"/>
                </a:lnTo>
                <a:lnTo>
                  <a:pt x="3960440" y="859782"/>
                </a:lnTo>
                <a:lnTo>
                  <a:pt x="0" y="1080120"/>
                </a:lnTo>
                <a:lnTo>
                  <a:pt x="0" y="0"/>
                </a:lnTo>
                <a:close/>
              </a:path>
            </a:pathLst>
          </a:custGeom>
          <a:solidFill>
            <a:schemeClr val="accent2"/>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blipFill>
                <a:blip r:embed="rId1"/>
                <a:stretch>
                  <a:fillRect/>
                </a:stretch>
              </a:blipFill>
            </a:endParaRPr>
          </a:p>
        </p:txBody>
      </p:sp>
      <p:sp>
        <p:nvSpPr>
          <p:cNvPr id="2" name="椭圆 1"/>
          <p:cNvSpPr/>
          <p:nvPr/>
        </p:nvSpPr>
        <p:spPr>
          <a:xfrm>
            <a:off x="1514763" y="1625600"/>
            <a:ext cx="3362037" cy="336203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445153" y="1575561"/>
            <a:ext cx="3511352" cy="3511352"/>
          </a:xfrm>
          <a:prstGeom prst="ellipse">
            <a:avLst/>
          </a:prstGeom>
          <a:solidFill>
            <a:schemeClr val="bg1">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9" name="矩形 1"/>
          <p:cNvSpPr/>
          <p:nvPr/>
        </p:nvSpPr>
        <p:spPr>
          <a:xfrm flipH="1">
            <a:off x="5714711" y="2533038"/>
            <a:ext cx="5203498" cy="1190609"/>
          </a:xfrm>
          <a:custGeom>
            <a:avLst/>
            <a:gdLst>
              <a:gd name="connsiteX0" fmla="*/ 0 w 3960440"/>
              <a:gd name="connsiteY0" fmla="*/ 0 h 1080120"/>
              <a:gd name="connsiteX1" fmla="*/ 3960440 w 3960440"/>
              <a:gd name="connsiteY1" fmla="*/ 0 h 1080120"/>
              <a:gd name="connsiteX2" fmla="*/ 3960440 w 3960440"/>
              <a:gd name="connsiteY2" fmla="*/ 1080120 h 1080120"/>
              <a:gd name="connsiteX3" fmla="*/ 0 w 3960440"/>
              <a:gd name="connsiteY3" fmla="*/ 1080120 h 1080120"/>
              <a:gd name="connsiteX4" fmla="*/ 0 w 3960440"/>
              <a:gd name="connsiteY4" fmla="*/ 0 h 1080120"/>
              <a:gd name="connsiteX0-1" fmla="*/ 0 w 3960440"/>
              <a:gd name="connsiteY0-2" fmla="*/ 0 h 1080120"/>
              <a:gd name="connsiteX1-3" fmla="*/ 3960440 w 3960440"/>
              <a:gd name="connsiteY1-4" fmla="*/ 0 h 1080120"/>
              <a:gd name="connsiteX2-5" fmla="*/ 3960440 w 3960440"/>
              <a:gd name="connsiteY2-6" fmla="*/ 859782 h 1080120"/>
              <a:gd name="connsiteX3-7" fmla="*/ 0 w 3960440"/>
              <a:gd name="connsiteY3-8" fmla="*/ 1080120 h 1080120"/>
              <a:gd name="connsiteX4-9" fmla="*/ 0 w 3960440"/>
              <a:gd name="connsiteY4-10" fmla="*/ 0 h 1080120"/>
              <a:gd name="connsiteX0-11" fmla="*/ 0 w 3960440"/>
              <a:gd name="connsiteY0-12" fmla="*/ 0 h 1080120"/>
              <a:gd name="connsiteX1-13" fmla="*/ 3960440 w 3960440"/>
              <a:gd name="connsiteY1-14" fmla="*/ 209321 h 1080120"/>
              <a:gd name="connsiteX2-15" fmla="*/ 3960440 w 3960440"/>
              <a:gd name="connsiteY2-16" fmla="*/ 859782 h 1080120"/>
              <a:gd name="connsiteX3-17" fmla="*/ 0 w 3960440"/>
              <a:gd name="connsiteY3-18" fmla="*/ 1080120 h 1080120"/>
              <a:gd name="connsiteX4-19" fmla="*/ 0 w 3960440"/>
              <a:gd name="connsiteY4-20" fmla="*/ 0 h 1080120"/>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3960440" h="1080120">
                <a:moveTo>
                  <a:pt x="0" y="0"/>
                </a:moveTo>
                <a:lnTo>
                  <a:pt x="3960440" y="209321"/>
                </a:lnTo>
                <a:lnTo>
                  <a:pt x="3960440" y="859782"/>
                </a:lnTo>
                <a:lnTo>
                  <a:pt x="0" y="1080120"/>
                </a:lnTo>
                <a:lnTo>
                  <a:pt x="0" y="0"/>
                </a:lnTo>
                <a:close/>
              </a:path>
            </a:pathLst>
          </a:custGeom>
          <a:solidFill>
            <a:schemeClr val="accent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blipFill>
                <a:blip r:embed="rId1"/>
                <a:stretch>
                  <a:fillRect/>
                </a:stretch>
              </a:blipFill>
            </a:endParaRPr>
          </a:p>
        </p:txBody>
      </p:sp>
      <p:sp>
        <p:nvSpPr>
          <p:cNvPr id="10" name="Freeform 47"/>
          <p:cNvSpPr>
            <a:spLocks noEditPoints="1"/>
          </p:cNvSpPr>
          <p:nvPr/>
        </p:nvSpPr>
        <p:spPr bwMode="auto">
          <a:xfrm>
            <a:off x="5495870" y="1745687"/>
            <a:ext cx="502669" cy="591615"/>
          </a:xfrm>
          <a:custGeom>
            <a:avLst/>
            <a:gdLst>
              <a:gd name="T0" fmla="*/ 52 w 102"/>
              <a:gd name="T1" fmla="*/ 0 h 111"/>
              <a:gd name="T2" fmla="*/ 41 w 102"/>
              <a:gd name="T3" fmla="*/ 11 h 111"/>
              <a:gd name="T4" fmla="*/ 52 w 102"/>
              <a:gd name="T5" fmla="*/ 22 h 111"/>
              <a:gd name="T6" fmla="*/ 63 w 102"/>
              <a:gd name="T7" fmla="*/ 11 h 111"/>
              <a:gd name="T8" fmla="*/ 52 w 102"/>
              <a:gd name="T9" fmla="*/ 0 h 111"/>
              <a:gd name="T10" fmla="*/ 6 w 102"/>
              <a:gd name="T11" fmla="*/ 81 h 111"/>
              <a:gd name="T12" fmla="*/ 14 w 102"/>
              <a:gd name="T13" fmla="*/ 77 h 111"/>
              <a:gd name="T14" fmla="*/ 36 w 102"/>
              <a:gd name="T15" fmla="*/ 88 h 111"/>
              <a:gd name="T16" fmla="*/ 31 w 102"/>
              <a:gd name="T17" fmla="*/ 92 h 111"/>
              <a:gd name="T18" fmla="*/ 31 w 102"/>
              <a:gd name="T19" fmla="*/ 93 h 111"/>
              <a:gd name="T20" fmla="*/ 13 w 102"/>
              <a:gd name="T21" fmla="*/ 101 h 111"/>
              <a:gd name="T22" fmla="*/ 6 w 102"/>
              <a:gd name="T23" fmla="*/ 98 h 111"/>
              <a:gd name="T24" fmla="*/ 0 w 102"/>
              <a:gd name="T25" fmla="*/ 111 h 111"/>
              <a:gd name="T26" fmla="*/ 33 w 102"/>
              <a:gd name="T27" fmla="*/ 111 h 111"/>
              <a:gd name="T28" fmla="*/ 24 w 102"/>
              <a:gd name="T29" fmla="*/ 106 h 111"/>
              <a:gd name="T30" fmla="*/ 41 w 102"/>
              <a:gd name="T31" fmla="*/ 98 h 111"/>
              <a:gd name="T32" fmla="*/ 52 w 102"/>
              <a:gd name="T33" fmla="*/ 99 h 111"/>
              <a:gd name="T34" fmla="*/ 60 w 102"/>
              <a:gd name="T35" fmla="*/ 98 h 111"/>
              <a:gd name="T36" fmla="*/ 77 w 102"/>
              <a:gd name="T37" fmla="*/ 106 h 111"/>
              <a:gd name="T38" fmla="*/ 67 w 102"/>
              <a:gd name="T39" fmla="*/ 111 h 111"/>
              <a:gd name="T40" fmla="*/ 101 w 102"/>
              <a:gd name="T41" fmla="*/ 111 h 111"/>
              <a:gd name="T42" fmla="*/ 94 w 102"/>
              <a:gd name="T43" fmla="*/ 98 h 111"/>
              <a:gd name="T44" fmla="*/ 87 w 102"/>
              <a:gd name="T45" fmla="*/ 101 h 111"/>
              <a:gd name="T46" fmla="*/ 71 w 102"/>
              <a:gd name="T47" fmla="*/ 94 h 111"/>
              <a:gd name="T48" fmla="*/ 72 w 102"/>
              <a:gd name="T49" fmla="*/ 92 h 111"/>
              <a:gd name="T50" fmla="*/ 66 w 102"/>
              <a:gd name="T51" fmla="*/ 87 h 111"/>
              <a:gd name="T52" fmla="*/ 88 w 102"/>
              <a:gd name="T53" fmla="*/ 77 h 111"/>
              <a:gd name="T54" fmla="*/ 96 w 102"/>
              <a:gd name="T55" fmla="*/ 81 h 111"/>
              <a:gd name="T56" fmla="*/ 102 w 102"/>
              <a:gd name="T57" fmla="*/ 67 h 111"/>
              <a:gd name="T58" fmla="*/ 68 w 102"/>
              <a:gd name="T59" fmla="*/ 67 h 111"/>
              <a:gd name="T60" fmla="*/ 78 w 102"/>
              <a:gd name="T61" fmla="*/ 72 h 111"/>
              <a:gd name="T62" fmla="*/ 65 w 102"/>
              <a:gd name="T63" fmla="*/ 79 h 111"/>
              <a:gd name="T64" fmla="*/ 64 w 102"/>
              <a:gd name="T65" fmla="*/ 58 h 111"/>
              <a:gd name="T66" fmla="*/ 71 w 102"/>
              <a:gd name="T67" fmla="*/ 53 h 111"/>
              <a:gd name="T68" fmla="*/ 65 w 102"/>
              <a:gd name="T69" fmla="*/ 24 h 111"/>
              <a:gd name="T70" fmla="*/ 53 w 102"/>
              <a:gd name="T71" fmla="*/ 24 h 111"/>
              <a:gd name="T72" fmla="*/ 54 w 102"/>
              <a:gd name="T73" fmla="*/ 26 h 111"/>
              <a:gd name="T74" fmla="*/ 53 w 102"/>
              <a:gd name="T75" fmla="*/ 28 h 111"/>
              <a:gd name="T76" fmla="*/ 56 w 102"/>
              <a:gd name="T77" fmla="*/ 46 h 111"/>
              <a:gd name="T78" fmla="*/ 52 w 102"/>
              <a:gd name="T79" fmla="*/ 50 h 111"/>
              <a:gd name="T80" fmla="*/ 52 w 102"/>
              <a:gd name="T81" fmla="*/ 50 h 111"/>
              <a:gd name="T82" fmla="*/ 52 w 102"/>
              <a:gd name="T83" fmla="*/ 50 h 111"/>
              <a:gd name="T84" fmla="*/ 52 w 102"/>
              <a:gd name="T85" fmla="*/ 50 h 111"/>
              <a:gd name="T86" fmla="*/ 52 w 102"/>
              <a:gd name="T87" fmla="*/ 50 h 111"/>
              <a:gd name="T88" fmla="*/ 48 w 102"/>
              <a:gd name="T89" fmla="*/ 46 h 111"/>
              <a:gd name="T90" fmla="*/ 50 w 102"/>
              <a:gd name="T91" fmla="*/ 28 h 111"/>
              <a:gd name="T92" fmla="*/ 49 w 102"/>
              <a:gd name="T93" fmla="*/ 26 h 111"/>
              <a:gd name="T94" fmla="*/ 50 w 102"/>
              <a:gd name="T95" fmla="*/ 24 h 111"/>
              <a:gd name="T96" fmla="*/ 38 w 102"/>
              <a:gd name="T97" fmla="*/ 24 h 111"/>
              <a:gd name="T98" fmla="*/ 33 w 102"/>
              <a:gd name="T99" fmla="*/ 53 h 111"/>
              <a:gd name="T100" fmla="*/ 40 w 102"/>
              <a:gd name="T101" fmla="*/ 58 h 111"/>
              <a:gd name="T102" fmla="*/ 39 w 102"/>
              <a:gd name="T103" fmla="*/ 79 h 111"/>
              <a:gd name="T104" fmla="*/ 24 w 102"/>
              <a:gd name="T105" fmla="*/ 72 h 111"/>
              <a:gd name="T106" fmla="*/ 34 w 102"/>
              <a:gd name="T107" fmla="*/ 67 h 111"/>
              <a:gd name="T108" fmla="*/ 0 w 102"/>
              <a:gd name="T109" fmla="*/ 67 h 111"/>
              <a:gd name="T110" fmla="*/ 6 w 102"/>
              <a:gd name="T111" fmla="*/ 81 h 111"/>
              <a:gd name="T112" fmla="*/ 52 w 102"/>
              <a:gd name="T113" fmla="*/ 85 h 111"/>
              <a:gd name="T114" fmla="*/ 48 w 102"/>
              <a:gd name="T115" fmla="*/ 85 h 111"/>
              <a:gd name="T116" fmla="*/ 50 w 102"/>
              <a:gd name="T117" fmla="*/ 64 h 111"/>
              <a:gd name="T118" fmla="*/ 54 w 102"/>
              <a:gd name="T119" fmla="*/ 64 h 111"/>
              <a:gd name="T120" fmla="*/ 55 w 102"/>
              <a:gd name="T121" fmla="*/ 85 h 111"/>
              <a:gd name="T122" fmla="*/ 52 w 102"/>
              <a:gd name="T123" fmla="*/ 8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1">
                <a:moveTo>
                  <a:pt x="52" y="0"/>
                </a:moveTo>
                <a:cubicBezTo>
                  <a:pt x="46" y="0"/>
                  <a:pt x="41" y="5"/>
                  <a:pt x="41" y="11"/>
                </a:cubicBezTo>
                <a:cubicBezTo>
                  <a:pt x="41" y="17"/>
                  <a:pt x="46" y="22"/>
                  <a:pt x="52" y="22"/>
                </a:cubicBezTo>
                <a:cubicBezTo>
                  <a:pt x="58" y="22"/>
                  <a:pt x="63" y="17"/>
                  <a:pt x="63" y="11"/>
                </a:cubicBezTo>
                <a:cubicBezTo>
                  <a:pt x="63" y="5"/>
                  <a:pt x="58" y="0"/>
                  <a:pt x="52" y="0"/>
                </a:cubicBezTo>
                <a:close/>
                <a:moveTo>
                  <a:pt x="6" y="81"/>
                </a:moveTo>
                <a:cubicBezTo>
                  <a:pt x="14" y="77"/>
                  <a:pt x="14" y="77"/>
                  <a:pt x="14" y="77"/>
                </a:cubicBezTo>
                <a:cubicBezTo>
                  <a:pt x="36" y="88"/>
                  <a:pt x="36" y="88"/>
                  <a:pt x="36" y="88"/>
                </a:cubicBezTo>
                <a:cubicBezTo>
                  <a:pt x="33" y="89"/>
                  <a:pt x="31" y="90"/>
                  <a:pt x="31" y="92"/>
                </a:cubicBezTo>
                <a:cubicBezTo>
                  <a:pt x="31" y="93"/>
                  <a:pt x="31" y="93"/>
                  <a:pt x="31" y="93"/>
                </a:cubicBezTo>
                <a:cubicBezTo>
                  <a:pt x="13" y="101"/>
                  <a:pt x="13" y="101"/>
                  <a:pt x="13" y="101"/>
                </a:cubicBezTo>
                <a:cubicBezTo>
                  <a:pt x="6" y="98"/>
                  <a:pt x="6" y="98"/>
                  <a:pt x="6" y="98"/>
                </a:cubicBezTo>
                <a:cubicBezTo>
                  <a:pt x="0" y="111"/>
                  <a:pt x="0" y="111"/>
                  <a:pt x="0" y="111"/>
                </a:cubicBezTo>
                <a:cubicBezTo>
                  <a:pt x="33" y="111"/>
                  <a:pt x="33" y="111"/>
                  <a:pt x="33" y="111"/>
                </a:cubicBezTo>
                <a:cubicBezTo>
                  <a:pt x="24" y="106"/>
                  <a:pt x="24" y="106"/>
                  <a:pt x="24" y="106"/>
                </a:cubicBezTo>
                <a:cubicBezTo>
                  <a:pt x="41" y="98"/>
                  <a:pt x="41" y="98"/>
                  <a:pt x="41" y="98"/>
                </a:cubicBezTo>
                <a:cubicBezTo>
                  <a:pt x="44" y="99"/>
                  <a:pt x="48" y="99"/>
                  <a:pt x="52" y="99"/>
                </a:cubicBezTo>
                <a:cubicBezTo>
                  <a:pt x="55" y="99"/>
                  <a:pt x="58" y="99"/>
                  <a:pt x="60" y="98"/>
                </a:cubicBezTo>
                <a:cubicBezTo>
                  <a:pt x="77" y="106"/>
                  <a:pt x="77" y="106"/>
                  <a:pt x="77" y="106"/>
                </a:cubicBezTo>
                <a:cubicBezTo>
                  <a:pt x="67" y="111"/>
                  <a:pt x="67" y="111"/>
                  <a:pt x="67" y="111"/>
                </a:cubicBezTo>
                <a:cubicBezTo>
                  <a:pt x="101" y="111"/>
                  <a:pt x="101" y="111"/>
                  <a:pt x="101" y="111"/>
                </a:cubicBezTo>
                <a:cubicBezTo>
                  <a:pt x="94" y="98"/>
                  <a:pt x="94" y="98"/>
                  <a:pt x="94" y="98"/>
                </a:cubicBezTo>
                <a:cubicBezTo>
                  <a:pt x="87" y="101"/>
                  <a:pt x="87" y="101"/>
                  <a:pt x="87" y="101"/>
                </a:cubicBezTo>
                <a:cubicBezTo>
                  <a:pt x="71" y="94"/>
                  <a:pt x="71" y="94"/>
                  <a:pt x="71" y="94"/>
                </a:cubicBezTo>
                <a:cubicBezTo>
                  <a:pt x="72" y="94"/>
                  <a:pt x="72" y="93"/>
                  <a:pt x="72" y="92"/>
                </a:cubicBezTo>
                <a:cubicBezTo>
                  <a:pt x="72" y="90"/>
                  <a:pt x="70" y="89"/>
                  <a:pt x="66" y="87"/>
                </a:cubicBezTo>
                <a:cubicBezTo>
                  <a:pt x="88" y="77"/>
                  <a:pt x="88" y="77"/>
                  <a:pt x="88" y="77"/>
                </a:cubicBezTo>
                <a:cubicBezTo>
                  <a:pt x="96" y="81"/>
                  <a:pt x="96" y="81"/>
                  <a:pt x="96" y="81"/>
                </a:cubicBezTo>
                <a:cubicBezTo>
                  <a:pt x="102" y="67"/>
                  <a:pt x="102" y="67"/>
                  <a:pt x="102" y="67"/>
                </a:cubicBezTo>
                <a:cubicBezTo>
                  <a:pt x="68" y="67"/>
                  <a:pt x="68" y="67"/>
                  <a:pt x="68" y="67"/>
                </a:cubicBezTo>
                <a:cubicBezTo>
                  <a:pt x="78" y="72"/>
                  <a:pt x="78" y="72"/>
                  <a:pt x="78" y="72"/>
                </a:cubicBezTo>
                <a:cubicBezTo>
                  <a:pt x="65" y="79"/>
                  <a:pt x="65" y="79"/>
                  <a:pt x="65" y="79"/>
                </a:cubicBezTo>
                <a:cubicBezTo>
                  <a:pt x="64" y="58"/>
                  <a:pt x="64" y="58"/>
                  <a:pt x="64" y="58"/>
                </a:cubicBezTo>
                <a:cubicBezTo>
                  <a:pt x="71" y="53"/>
                  <a:pt x="71" y="53"/>
                  <a:pt x="71" y="53"/>
                </a:cubicBezTo>
                <a:cubicBezTo>
                  <a:pt x="65" y="24"/>
                  <a:pt x="65" y="24"/>
                  <a:pt x="65" y="24"/>
                </a:cubicBezTo>
                <a:cubicBezTo>
                  <a:pt x="53" y="24"/>
                  <a:pt x="53" y="24"/>
                  <a:pt x="53" y="24"/>
                </a:cubicBezTo>
                <a:cubicBezTo>
                  <a:pt x="54" y="26"/>
                  <a:pt x="54" y="26"/>
                  <a:pt x="54" y="26"/>
                </a:cubicBezTo>
                <a:cubicBezTo>
                  <a:pt x="53" y="28"/>
                  <a:pt x="53" y="28"/>
                  <a:pt x="53" y="28"/>
                </a:cubicBezTo>
                <a:cubicBezTo>
                  <a:pt x="56" y="46"/>
                  <a:pt x="56" y="46"/>
                  <a:pt x="56" y="46"/>
                </a:cubicBezTo>
                <a:cubicBezTo>
                  <a:pt x="52" y="50"/>
                  <a:pt x="52" y="50"/>
                  <a:pt x="52" y="50"/>
                </a:cubicBezTo>
                <a:cubicBezTo>
                  <a:pt x="52" y="50"/>
                  <a:pt x="52" y="50"/>
                  <a:pt x="52" y="50"/>
                </a:cubicBezTo>
                <a:cubicBezTo>
                  <a:pt x="52" y="50"/>
                  <a:pt x="52" y="50"/>
                  <a:pt x="52" y="50"/>
                </a:cubicBezTo>
                <a:cubicBezTo>
                  <a:pt x="52" y="50"/>
                  <a:pt x="52" y="50"/>
                  <a:pt x="52" y="50"/>
                </a:cubicBezTo>
                <a:cubicBezTo>
                  <a:pt x="52" y="50"/>
                  <a:pt x="52" y="50"/>
                  <a:pt x="52" y="50"/>
                </a:cubicBezTo>
                <a:cubicBezTo>
                  <a:pt x="48" y="46"/>
                  <a:pt x="48" y="46"/>
                  <a:pt x="48" y="46"/>
                </a:cubicBezTo>
                <a:cubicBezTo>
                  <a:pt x="50" y="28"/>
                  <a:pt x="50" y="28"/>
                  <a:pt x="50" y="28"/>
                </a:cubicBezTo>
                <a:cubicBezTo>
                  <a:pt x="49" y="26"/>
                  <a:pt x="49" y="26"/>
                  <a:pt x="49" y="26"/>
                </a:cubicBezTo>
                <a:cubicBezTo>
                  <a:pt x="50" y="24"/>
                  <a:pt x="50" y="24"/>
                  <a:pt x="50" y="24"/>
                </a:cubicBezTo>
                <a:cubicBezTo>
                  <a:pt x="38" y="24"/>
                  <a:pt x="38" y="24"/>
                  <a:pt x="38" y="24"/>
                </a:cubicBezTo>
                <a:cubicBezTo>
                  <a:pt x="33" y="53"/>
                  <a:pt x="33" y="53"/>
                  <a:pt x="33" y="53"/>
                </a:cubicBezTo>
                <a:cubicBezTo>
                  <a:pt x="40" y="58"/>
                  <a:pt x="40" y="58"/>
                  <a:pt x="40" y="58"/>
                </a:cubicBezTo>
                <a:cubicBezTo>
                  <a:pt x="39" y="79"/>
                  <a:pt x="39" y="79"/>
                  <a:pt x="39" y="79"/>
                </a:cubicBezTo>
                <a:cubicBezTo>
                  <a:pt x="24" y="72"/>
                  <a:pt x="24" y="72"/>
                  <a:pt x="24" y="72"/>
                </a:cubicBezTo>
                <a:cubicBezTo>
                  <a:pt x="34" y="67"/>
                  <a:pt x="34" y="67"/>
                  <a:pt x="34" y="67"/>
                </a:cubicBezTo>
                <a:cubicBezTo>
                  <a:pt x="0" y="67"/>
                  <a:pt x="0" y="67"/>
                  <a:pt x="0" y="67"/>
                </a:cubicBezTo>
                <a:cubicBezTo>
                  <a:pt x="6" y="81"/>
                  <a:pt x="6" y="81"/>
                  <a:pt x="6" y="81"/>
                </a:cubicBezTo>
                <a:close/>
                <a:moveTo>
                  <a:pt x="52" y="85"/>
                </a:moveTo>
                <a:cubicBezTo>
                  <a:pt x="50" y="85"/>
                  <a:pt x="49" y="85"/>
                  <a:pt x="48" y="85"/>
                </a:cubicBezTo>
                <a:cubicBezTo>
                  <a:pt x="50" y="64"/>
                  <a:pt x="50" y="64"/>
                  <a:pt x="50" y="64"/>
                </a:cubicBezTo>
                <a:cubicBezTo>
                  <a:pt x="54" y="64"/>
                  <a:pt x="54" y="64"/>
                  <a:pt x="54" y="64"/>
                </a:cubicBezTo>
                <a:cubicBezTo>
                  <a:pt x="55" y="85"/>
                  <a:pt x="55" y="85"/>
                  <a:pt x="55" y="85"/>
                </a:cubicBezTo>
                <a:cubicBezTo>
                  <a:pt x="54" y="85"/>
                  <a:pt x="53" y="85"/>
                  <a:pt x="52" y="85"/>
                </a:cubicBezTo>
                <a:close/>
              </a:path>
            </a:pathLst>
          </a:custGeom>
          <a:solidFill>
            <a:schemeClr val="bg1"/>
          </a:solidFill>
          <a:ln>
            <a:noFill/>
          </a:ln>
        </p:spPr>
        <p:txBody>
          <a:bodyPr vert="horz" wrap="square" lIns="120140" tIns="60070" rIns="120140" bIns="60070" numCol="1" anchor="t" anchorCtr="0" compatLnSpc="1"/>
          <a:lstStyle/>
          <a:p>
            <a:endParaRPr lang="zh-CN" altLang="en-US" sz="2365"/>
          </a:p>
        </p:txBody>
      </p:sp>
      <p:sp>
        <p:nvSpPr>
          <p:cNvPr id="11" name="Freeform 68"/>
          <p:cNvSpPr>
            <a:spLocks noEditPoints="1"/>
          </p:cNvSpPr>
          <p:nvPr/>
        </p:nvSpPr>
        <p:spPr bwMode="auto">
          <a:xfrm>
            <a:off x="5377769" y="3749171"/>
            <a:ext cx="488069" cy="526379"/>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p:spPr>
        <p:txBody>
          <a:bodyPr vert="horz" wrap="square" lIns="120140" tIns="60070" rIns="120140" bIns="60070" numCol="1" anchor="t" anchorCtr="0" compatLnSpc="1"/>
          <a:lstStyle/>
          <a:p>
            <a:endParaRPr lang="zh-CN" altLang="en-US" sz="2365"/>
          </a:p>
        </p:txBody>
      </p:sp>
      <p:sp>
        <p:nvSpPr>
          <p:cNvPr id="12" name="Freeform 92"/>
          <p:cNvSpPr>
            <a:spLocks noEditPoints="1"/>
          </p:cNvSpPr>
          <p:nvPr/>
        </p:nvSpPr>
        <p:spPr bwMode="auto">
          <a:xfrm>
            <a:off x="6282366" y="2786386"/>
            <a:ext cx="454697" cy="526379"/>
          </a:xfrm>
          <a:custGeom>
            <a:avLst/>
            <a:gdLst>
              <a:gd name="T0" fmla="*/ 66 w 218"/>
              <a:gd name="T1" fmla="*/ 163 h 234"/>
              <a:gd name="T2" fmla="*/ 17 w 218"/>
              <a:gd name="T3" fmla="*/ 104 h 234"/>
              <a:gd name="T4" fmla="*/ 43 w 218"/>
              <a:gd name="T5" fmla="*/ 57 h 234"/>
              <a:gd name="T6" fmla="*/ 52 w 218"/>
              <a:gd name="T7" fmla="*/ 52 h 234"/>
              <a:gd name="T8" fmla="*/ 92 w 218"/>
              <a:gd name="T9" fmla="*/ 52 h 234"/>
              <a:gd name="T10" fmla="*/ 182 w 218"/>
              <a:gd name="T11" fmla="*/ 52 h 234"/>
              <a:gd name="T12" fmla="*/ 192 w 218"/>
              <a:gd name="T13" fmla="*/ 57 h 234"/>
              <a:gd name="T14" fmla="*/ 218 w 218"/>
              <a:gd name="T15" fmla="*/ 104 h 234"/>
              <a:gd name="T16" fmla="*/ 168 w 218"/>
              <a:gd name="T17" fmla="*/ 163 h 234"/>
              <a:gd name="T18" fmla="*/ 116 w 218"/>
              <a:gd name="T19" fmla="*/ 224 h 234"/>
              <a:gd name="T20" fmla="*/ 109 w 218"/>
              <a:gd name="T21" fmla="*/ 215 h 234"/>
              <a:gd name="T22" fmla="*/ 168 w 218"/>
              <a:gd name="T23" fmla="*/ 203 h 234"/>
              <a:gd name="T24" fmla="*/ 170 w 218"/>
              <a:gd name="T25" fmla="*/ 215 h 234"/>
              <a:gd name="T26" fmla="*/ 182 w 218"/>
              <a:gd name="T27" fmla="*/ 210 h 234"/>
              <a:gd name="T28" fmla="*/ 177 w 218"/>
              <a:gd name="T29" fmla="*/ 201 h 234"/>
              <a:gd name="T30" fmla="*/ 170 w 218"/>
              <a:gd name="T31" fmla="*/ 182 h 234"/>
              <a:gd name="T32" fmla="*/ 26 w 218"/>
              <a:gd name="T33" fmla="*/ 23 h 234"/>
              <a:gd name="T34" fmla="*/ 24 w 218"/>
              <a:gd name="T35" fmla="*/ 38 h 234"/>
              <a:gd name="T36" fmla="*/ 38 w 218"/>
              <a:gd name="T37" fmla="*/ 40 h 234"/>
              <a:gd name="T38" fmla="*/ 40 w 218"/>
              <a:gd name="T39" fmla="*/ 26 h 234"/>
              <a:gd name="T40" fmla="*/ 43 w 218"/>
              <a:gd name="T41" fmla="*/ 0 h 234"/>
              <a:gd name="T42" fmla="*/ 88 w 218"/>
              <a:gd name="T43" fmla="*/ 97 h 234"/>
              <a:gd name="T44" fmla="*/ 102 w 218"/>
              <a:gd name="T45" fmla="*/ 71 h 234"/>
              <a:gd name="T46" fmla="*/ 64 w 218"/>
              <a:gd name="T47" fmla="*/ 71 h 234"/>
              <a:gd name="T48" fmla="*/ 147 w 218"/>
              <a:gd name="T49" fmla="*/ 97 h 234"/>
              <a:gd name="T50" fmla="*/ 125 w 218"/>
              <a:gd name="T51" fmla="*/ 71 h 234"/>
              <a:gd name="T52" fmla="*/ 177 w 218"/>
              <a:gd name="T53" fmla="*/ 73 h 234"/>
              <a:gd name="T54" fmla="*/ 192 w 218"/>
              <a:gd name="T55" fmla="*/ 99 h 234"/>
              <a:gd name="T56" fmla="*/ 177 w 218"/>
              <a:gd name="T57" fmla="*/ 73 h 234"/>
              <a:gd name="T58" fmla="*/ 118 w 218"/>
              <a:gd name="T59" fmla="*/ 73 h 234"/>
              <a:gd name="T60" fmla="*/ 140 w 218"/>
              <a:gd name="T61" fmla="*/ 99 h 234"/>
              <a:gd name="T62" fmla="*/ 81 w 218"/>
              <a:gd name="T63" fmla="*/ 99 h 234"/>
              <a:gd name="T64" fmla="*/ 40 w 218"/>
              <a:gd name="T65" fmla="*/ 101 h 234"/>
              <a:gd name="T66" fmla="*/ 104 w 218"/>
              <a:gd name="T67" fmla="*/ 175 h 234"/>
              <a:gd name="T68" fmla="*/ 83 w 218"/>
              <a:gd name="T69" fmla="*/ 118 h 234"/>
              <a:gd name="T70" fmla="*/ 151 w 218"/>
              <a:gd name="T71" fmla="*/ 118 h 234"/>
              <a:gd name="T72" fmla="*/ 130 w 218"/>
              <a:gd name="T73" fmla="*/ 175 h 234"/>
              <a:gd name="T74" fmla="*/ 189 w 218"/>
              <a:gd name="T75" fmla="*/ 106 h 234"/>
              <a:gd name="T76" fmla="*/ 71 w 218"/>
              <a:gd name="T77" fmla="*/ 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34">
                <a:moveTo>
                  <a:pt x="109" y="215"/>
                </a:moveTo>
                <a:lnTo>
                  <a:pt x="66" y="163"/>
                </a:lnTo>
                <a:lnTo>
                  <a:pt x="22" y="111"/>
                </a:lnTo>
                <a:lnTo>
                  <a:pt x="17" y="104"/>
                </a:lnTo>
                <a:lnTo>
                  <a:pt x="22" y="99"/>
                </a:lnTo>
                <a:lnTo>
                  <a:pt x="43" y="57"/>
                </a:lnTo>
                <a:lnTo>
                  <a:pt x="45" y="52"/>
                </a:lnTo>
                <a:lnTo>
                  <a:pt x="52" y="52"/>
                </a:lnTo>
                <a:lnTo>
                  <a:pt x="92" y="52"/>
                </a:lnTo>
                <a:lnTo>
                  <a:pt x="92" y="52"/>
                </a:lnTo>
                <a:lnTo>
                  <a:pt x="102" y="52"/>
                </a:lnTo>
                <a:lnTo>
                  <a:pt x="182" y="52"/>
                </a:lnTo>
                <a:lnTo>
                  <a:pt x="189" y="52"/>
                </a:lnTo>
                <a:lnTo>
                  <a:pt x="192" y="57"/>
                </a:lnTo>
                <a:lnTo>
                  <a:pt x="213" y="99"/>
                </a:lnTo>
                <a:lnTo>
                  <a:pt x="218" y="104"/>
                </a:lnTo>
                <a:lnTo>
                  <a:pt x="213" y="111"/>
                </a:lnTo>
                <a:lnTo>
                  <a:pt x="168" y="163"/>
                </a:lnTo>
                <a:lnTo>
                  <a:pt x="125" y="215"/>
                </a:lnTo>
                <a:lnTo>
                  <a:pt x="116" y="224"/>
                </a:lnTo>
                <a:lnTo>
                  <a:pt x="109" y="215"/>
                </a:lnTo>
                <a:lnTo>
                  <a:pt x="109" y="215"/>
                </a:lnTo>
                <a:close/>
                <a:moveTo>
                  <a:pt x="170" y="182"/>
                </a:moveTo>
                <a:lnTo>
                  <a:pt x="168" y="203"/>
                </a:lnTo>
                <a:lnTo>
                  <a:pt x="149" y="212"/>
                </a:lnTo>
                <a:lnTo>
                  <a:pt x="170" y="215"/>
                </a:lnTo>
                <a:lnTo>
                  <a:pt x="180" y="234"/>
                </a:lnTo>
                <a:lnTo>
                  <a:pt x="182" y="210"/>
                </a:lnTo>
                <a:lnTo>
                  <a:pt x="199" y="203"/>
                </a:lnTo>
                <a:lnTo>
                  <a:pt x="177" y="201"/>
                </a:lnTo>
                <a:lnTo>
                  <a:pt x="170" y="182"/>
                </a:lnTo>
                <a:lnTo>
                  <a:pt x="170" y="182"/>
                </a:lnTo>
                <a:close/>
                <a:moveTo>
                  <a:pt x="43" y="0"/>
                </a:moveTo>
                <a:lnTo>
                  <a:pt x="26" y="23"/>
                </a:lnTo>
                <a:lnTo>
                  <a:pt x="0" y="21"/>
                </a:lnTo>
                <a:lnTo>
                  <a:pt x="24" y="38"/>
                </a:lnTo>
                <a:lnTo>
                  <a:pt x="22" y="64"/>
                </a:lnTo>
                <a:lnTo>
                  <a:pt x="38" y="40"/>
                </a:lnTo>
                <a:lnTo>
                  <a:pt x="64" y="42"/>
                </a:lnTo>
                <a:lnTo>
                  <a:pt x="40" y="26"/>
                </a:lnTo>
                <a:lnTo>
                  <a:pt x="43" y="0"/>
                </a:lnTo>
                <a:lnTo>
                  <a:pt x="43" y="0"/>
                </a:lnTo>
                <a:close/>
                <a:moveTo>
                  <a:pt x="64" y="71"/>
                </a:moveTo>
                <a:lnTo>
                  <a:pt x="88" y="97"/>
                </a:lnTo>
                <a:lnTo>
                  <a:pt x="109" y="71"/>
                </a:lnTo>
                <a:lnTo>
                  <a:pt x="102" y="71"/>
                </a:lnTo>
                <a:lnTo>
                  <a:pt x="64" y="71"/>
                </a:lnTo>
                <a:lnTo>
                  <a:pt x="64" y="71"/>
                </a:lnTo>
                <a:close/>
                <a:moveTo>
                  <a:pt x="125" y="71"/>
                </a:moveTo>
                <a:lnTo>
                  <a:pt x="147" y="97"/>
                </a:lnTo>
                <a:lnTo>
                  <a:pt x="170" y="71"/>
                </a:lnTo>
                <a:lnTo>
                  <a:pt x="125" y="71"/>
                </a:lnTo>
                <a:lnTo>
                  <a:pt x="125" y="71"/>
                </a:lnTo>
                <a:close/>
                <a:moveTo>
                  <a:pt x="177" y="73"/>
                </a:moveTo>
                <a:lnTo>
                  <a:pt x="154" y="99"/>
                </a:lnTo>
                <a:lnTo>
                  <a:pt x="192" y="99"/>
                </a:lnTo>
                <a:lnTo>
                  <a:pt x="177" y="73"/>
                </a:lnTo>
                <a:lnTo>
                  <a:pt x="177" y="73"/>
                </a:lnTo>
                <a:close/>
                <a:moveTo>
                  <a:pt x="140" y="99"/>
                </a:moveTo>
                <a:lnTo>
                  <a:pt x="118" y="73"/>
                </a:lnTo>
                <a:lnTo>
                  <a:pt x="95" y="99"/>
                </a:lnTo>
                <a:lnTo>
                  <a:pt x="140" y="99"/>
                </a:lnTo>
                <a:lnTo>
                  <a:pt x="140" y="99"/>
                </a:lnTo>
                <a:close/>
                <a:moveTo>
                  <a:pt x="81" y="99"/>
                </a:moveTo>
                <a:lnTo>
                  <a:pt x="57" y="75"/>
                </a:lnTo>
                <a:lnTo>
                  <a:pt x="40" y="101"/>
                </a:lnTo>
                <a:lnTo>
                  <a:pt x="81" y="149"/>
                </a:lnTo>
                <a:lnTo>
                  <a:pt x="104" y="175"/>
                </a:lnTo>
                <a:lnTo>
                  <a:pt x="78" y="123"/>
                </a:lnTo>
                <a:lnTo>
                  <a:pt x="83" y="118"/>
                </a:lnTo>
                <a:lnTo>
                  <a:pt x="118" y="186"/>
                </a:lnTo>
                <a:lnTo>
                  <a:pt x="151" y="118"/>
                </a:lnTo>
                <a:lnTo>
                  <a:pt x="156" y="123"/>
                </a:lnTo>
                <a:lnTo>
                  <a:pt x="130" y="175"/>
                </a:lnTo>
                <a:lnTo>
                  <a:pt x="154" y="149"/>
                </a:lnTo>
                <a:lnTo>
                  <a:pt x="189" y="106"/>
                </a:lnTo>
                <a:lnTo>
                  <a:pt x="71" y="106"/>
                </a:lnTo>
                <a:lnTo>
                  <a:pt x="71" y="99"/>
                </a:lnTo>
                <a:lnTo>
                  <a:pt x="81" y="99"/>
                </a:lnTo>
                <a:close/>
              </a:path>
            </a:pathLst>
          </a:custGeom>
          <a:solidFill>
            <a:schemeClr val="bg1"/>
          </a:solidFill>
          <a:ln>
            <a:noFill/>
          </a:ln>
        </p:spPr>
        <p:txBody>
          <a:bodyPr vert="horz" wrap="square" lIns="120140" tIns="60070" rIns="120140" bIns="60070" numCol="1" anchor="t" anchorCtr="0" compatLnSpc="1"/>
          <a:lstStyle/>
          <a:p>
            <a:endParaRPr lang="zh-CN" altLang="en-US" sz="2365"/>
          </a:p>
        </p:txBody>
      </p:sp>
      <p:sp>
        <p:nvSpPr>
          <p:cNvPr id="16" name="TextBox 7"/>
          <p:cNvSpPr txBox="1"/>
          <p:nvPr/>
        </p:nvSpPr>
        <p:spPr>
          <a:xfrm>
            <a:off x="5407472" y="1981135"/>
            <a:ext cx="4592023" cy="335028"/>
          </a:xfrm>
          <a:prstGeom prst="rect">
            <a:avLst/>
          </a:prstGeom>
          <a:noFill/>
        </p:spPr>
        <p:txBody>
          <a:bodyPr wrap="square" rtlCol="0">
            <a:spAutoFit/>
          </a:bodyPr>
          <a:lstStyle/>
          <a:p>
            <a:pPr algn="ctr"/>
            <a:r>
              <a:rPr lang="en-US" sz="1575" spc="394" dirty="0">
                <a:solidFill>
                  <a:schemeClr val="bg1"/>
                </a:solidFill>
                <a:latin typeface="Montserrat" charset="0"/>
                <a:ea typeface="Montserrat" charset="0"/>
                <a:cs typeface="Montserrat" charset="0"/>
              </a:rPr>
              <a:t>WRITE HERE</a:t>
            </a:r>
            <a:r>
              <a:rPr lang="en-US" altLang="zh-CN" sz="1575" spc="394" dirty="0">
                <a:solidFill>
                  <a:schemeClr val="bg1"/>
                </a:solidFill>
                <a:latin typeface="Montserrat" charset="0"/>
                <a:ea typeface="Montserrat" charset="0"/>
                <a:cs typeface="Montserrat" charset="0"/>
              </a:rPr>
              <a:t>YOUR TITLE</a:t>
            </a:r>
            <a:endParaRPr lang="en-US" altLang="zh-CN" sz="1575" spc="394" dirty="0">
              <a:solidFill>
                <a:schemeClr val="bg1"/>
              </a:solidFill>
              <a:latin typeface="Montserrat" charset="0"/>
              <a:ea typeface="Montserrat" charset="0"/>
              <a:cs typeface="Montserrat" charset="0"/>
            </a:endParaRPr>
          </a:p>
        </p:txBody>
      </p:sp>
      <p:sp>
        <p:nvSpPr>
          <p:cNvPr id="17" name="TextBox 7"/>
          <p:cNvSpPr txBox="1"/>
          <p:nvPr/>
        </p:nvSpPr>
        <p:spPr>
          <a:xfrm>
            <a:off x="6282365" y="2925121"/>
            <a:ext cx="4592023" cy="335028"/>
          </a:xfrm>
          <a:prstGeom prst="rect">
            <a:avLst/>
          </a:prstGeom>
          <a:noFill/>
        </p:spPr>
        <p:txBody>
          <a:bodyPr wrap="square" rtlCol="0">
            <a:spAutoFit/>
          </a:bodyPr>
          <a:lstStyle/>
          <a:p>
            <a:pPr algn="ctr"/>
            <a:r>
              <a:rPr lang="en-US" sz="1575" spc="394" dirty="0">
                <a:solidFill>
                  <a:schemeClr val="bg1"/>
                </a:solidFill>
                <a:latin typeface="Montserrat" charset="0"/>
                <a:ea typeface="Montserrat" charset="0"/>
                <a:cs typeface="Montserrat" charset="0"/>
              </a:rPr>
              <a:t>WRITE HERE</a:t>
            </a:r>
            <a:r>
              <a:rPr lang="en-US" altLang="zh-CN" sz="1575" spc="394" dirty="0">
                <a:solidFill>
                  <a:schemeClr val="bg1"/>
                </a:solidFill>
                <a:latin typeface="Montserrat" charset="0"/>
                <a:ea typeface="Montserrat" charset="0"/>
                <a:cs typeface="Montserrat" charset="0"/>
              </a:rPr>
              <a:t>YOUR TITLE</a:t>
            </a:r>
            <a:endParaRPr lang="en-US" altLang="zh-CN" sz="1575" spc="394" dirty="0">
              <a:solidFill>
                <a:schemeClr val="bg1"/>
              </a:solidFill>
              <a:latin typeface="Montserrat" charset="0"/>
              <a:ea typeface="Montserrat" charset="0"/>
              <a:cs typeface="Montserrat" charset="0"/>
            </a:endParaRPr>
          </a:p>
        </p:txBody>
      </p:sp>
      <p:sp>
        <p:nvSpPr>
          <p:cNvPr id="18" name="TextBox 7"/>
          <p:cNvSpPr txBox="1"/>
          <p:nvPr/>
        </p:nvSpPr>
        <p:spPr>
          <a:xfrm>
            <a:off x="5452660" y="3676240"/>
            <a:ext cx="4592023" cy="335028"/>
          </a:xfrm>
          <a:prstGeom prst="rect">
            <a:avLst/>
          </a:prstGeom>
          <a:noFill/>
        </p:spPr>
        <p:txBody>
          <a:bodyPr wrap="square" rtlCol="0">
            <a:spAutoFit/>
          </a:bodyPr>
          <a:lstStyle/>
          <a:p>
            <a:pPr algn="ctr"/>
            <a:r>
              <a:rPr lang="en-US" sz="1575" spc="394" dirty="0">
                <a:solidFill>
                  <a:schemeClr val="bg1"/>
                </a:solidFill>
                <a:latin typeface="Montserrat" charset="0"/>
                <a:ea typeface="Montserrat" charset="0"/>
                <a:cs typeface="Montserrat" charset="0"/>
              </a:rPr>
              <a:t>WRITE HERE</a:t>
            </a:r>
            <a:r>
              <a:rPr lang="en-US" altLang="zh-CN" sz="1575" spc="394" dirty="0">
                <a:solidFill>
                  <a:schemeClr val="bg1"/>
                </a:solidFill>
                <a:latin typeface="Montserrat" charset="0"/>
                <a:ea typeface="Montserrat" charset="0"/>
                <a:cs typeface="Montserrat" charset="0"/>
              </a:rPr>
              <a:t>YOUR TITLE</a:t>
            </a:r>
            <a:endParaRPr lang="en-US" altLang="zh-CN" sz="1575" spc="394" dirty="0">
              <a:solidFill>
                <a:schemeClr val="bg1"/>
              </a:solidFill>
              <a:latin typeface="Montserrat" charset="0"/>
              <a:ea typeface="Montserrat" charset="0"/>
              <a:cs typeface="Montserrat" charset="0"/>
            </a:endParaRPr>
          </a:p>
        </p:txBody>
      </p:sp>
      <p:sp>
        <p:nvSpPr>
          <p:cNvPr id="22" name="TextBox 10"/>
          <p:cNvSpPr txBox="1"/>
          <p:nvPr/>
        </p:nvSpPr>
        <p:spPr>
          <a:xfrm>
            <a:off x="4770714" y="4740821"/>
            <a:ext cx="5273970" cy="971100"/>
          </a:xfrm>
          <a:prstGeom prst="rect">
            <a:avLst/>
          </a:prstGeom>
          <a:noFill/>
        </p:spPr>
        <p:txBody>
          <a:bodyPr wrap="square" rtlCol="0">
            <a:spAutoFit/>
          </a:bodyPr>
          <a:lstStyle/>
          <a:p>
            <a:pPr algn="ctr">
              <a:lnSpc>
                <a:spcPct val="150000"/>
              </a:lnSpc>
            </a:pPr>
            <a:r>
              <a:rPr lang="en-US" sz="1315" spc="198" dirty="0">
                <a:latin typeface="Montserrat Light" charset="0"/>
                <a:ea typeface="Montserrat Light" charset="0"/>
                <a:cs typeface="Montserrat Light" charset="0"/>
              </a:rPr>
              <a:t>A company is an association or collection of individuals, whether natural persons, legal persons, or a mixture of both. Company</a:t>
            </a:r>
            <a:endParaRPr lang="en-US" sz="1315" spc="198" dirty="0">
              <a:latin typeface="Montserrat Light" charset="0"/>
              <a:ea typeface="Montserrat Light" charset="0"/>
              <a:cs typeface="Montserrat Light" charset="0"/>
            </a:endParaRPr>
          </a:p>
        </p:txBody>
      </p:sp>
      <p:sp>
        <p:nvSpPr>
          <p:cNvPr id="3" name="文本框 2"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userDrawn="1"/>
        </p:nvSpPr>
        <p:spPr>
          <a:xfrm>
            <a:off x="5753766" y="457873"/>
            <a:ext cx="2838143" cy="413318"/>
          </a:xfrm>
          <a:prstGeom prst="rect">
            <a:avLst/>
          </a:prstGeom>
          <a:noFill/>
        </p:spPr>
        <p:txBody>
          <a:bodyPr wrap="square" rtlCol="0">
            <a:spAutoFit/>
          </a:bodyPr>
          <a:lstStyle/>
          <a:p>
            <a:pPr>
              <a:lnSpc>
                <a:spcPct val="110000"/>
              </a:lnSpc>
            </a:pPr>
            <a:r>
              <a:rPr lang="en-US" altLang="zh-CN" sz="2000" b="1" dirty="0">
                <a:latin typeface="Noto Sans S Chinese Thin" panose="020B0200000000000000" pitchFamily="34" charset="-122"/>
                <a:ea typeface="Noto Sans S Chinese Thin" panose="020B0200000000000000" pitchFamily="34" charset="-122"/>
              </a:rPr>
              <a:t>YOUR TITLE HERE</a:t>
            </a:r>
            <a:endParaRPr lang="en-US" altLang="zh-CN" sz="2000" b="1" dirty="0">
              <a:latin typeface="Noto Sans S Chinese Thin" panose="020B0200000000000000" pitchFamily="34" charset="-122"/>
              <a:ea typeface="Noto Sans S Chinese Thin" panose="020B0200000000000000" pitchFamily="34" charset="-122"/>
            </a:endParaRPr>
          </a:p>
        </p:txBody>
      </p:sp>
      <p:sp>
        <p:nvSpPr>
          <p:cNvPr id="4" name="文本框 3"/>
          <p:cNvSpPr txBox="1"/>
          <p:nvPr userDrawn="1"/>
        </p:nvSpPr>
        <p:spPr>
          <a:xfrm>
            <a:off x="3666175" y="483840"/>
            <a:ext cx="2121093" cy="375359"/>
          </a:xfrm>
          <a:prstGeom prst="rect">
            <a:avLst/>
          </a:prstGeom>
          <a:noFill/>
        </p:spPr>
        <p:txBody>
          <a:bodyPr wrap="none" rtlCol="0">
            <a:spAutoFit/>
          </a:bodyPr>
          <a:lstStyle/>
          <a:p>
            <a:r>
              <a:rPr lang="zh-CN" altLang="en-US" sz="1840" b="1" dirty="0">
                <a:latin typeface="Noto Sans S Chinese Thin" panose="020B0200000000000000" pitchFamily="34" charset="-122"/>
                <a:ea typeface="Noto Sans S Chinese Thin" panose="020B0200000000000000" pitchFamily="34" charset="-122"/>
              </a:rPr>
              <a:t>此处输入标题文字</a:t>
            </a:r>
            <a:endParaRPr lang="zh-CN" altLang="en-US" sz="1840" b="1" dirty="0">
              <a:latin typeface="Noto Sans S Chinese Thin" panose="020B0200000000000000" pitchFamily="34" charset="-122"/>
              <a:ea typeface="Noto Sans S Chinese Thin" panose="020B0200000000000000" pitchFamily="34" charset="-122"/>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300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0982" y="1720155"/>
            <a:ext cx="11554691" cy="5523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latin typeface="Noto Sans S Chinese Light" panose="020B0300000000000000" pitchFamily="34" charset="-122"/>
              <a:ea typeface="Noto Sans S Chinese Light" panose="020B0300000000000000" pitchFamily="34" charset="-122"/>
            </a:endParaRPr>
          </a:p>
        </p:txBody>
      </p:sp>
      <p:sp>
        <p:nvSpPr>
          <p:cNvPr id="6" name="文本框 5"/>
          <p:cNvSpPr txBox="1"/>
          <p:nvPr/>
        </p:nvSpPr>
        <p:spPr>
          <a:xfrm>
            <a:off x="1763487" y="2792819"/>
            <a:ext cx="2580233" cy="294005"/>
          </a:xfrm>
          <a:prstGeom prst="rect">
            <a:avLst/>
          </a:prstGeom>
          <a:noFill/>
        </p:spPr>
        <p:txBody>
          <a:bodyPr wrap="square" rtlCol="0">
            <a:spAutoFit/>
          </a:bodyPr>
          <a:lstStyle/>
          <a:p>
            <a:pPr algn="ctr">
              <a:spcBef>
                <a:spcPts val="790"/>
              </a:spcBef>
            </a:pPr>
            <a:r>
              <a:rPr lang="zh-CN" altLang="en-US" sz="1315" dirty="0">
                <a:solidFill>
                  <a:schemeClr val="bg1"/>
                </a:solidFill>
                <a:latin typeface="Noto Sans S Chinese Light" panose="020B0300000000000000" pitchFamily="34" charset="-122"/>
                <a:ea typeface="Noto Sans S Chinese Light" panose="020B0300000000000000" pitchFamily="34" charset="-122"/>
                <a:cs typeface="Hiragino Sans GB W3" charset="-122"/>
              </a:rPr>
              <a:t>输入替换内容</a:t>
            </a:r>
            <a:r>
              <a:rPr lang="en-US" altLang="zh-CN" sz="1315" dirty="0">
                <a:solidFill>
                  <a:schemeClr val="bg1"/>
                </a:solidFill>
                <a:latin typeface="Noto Sans S Chinese Light" panose="020B0300000000000000" pitchFamily="34" charset="-122"/>
                <a:ea typeface="Noto Sans S Chinese Light" panose="020B0300000000000000" pitchFamily="34" charset="-122"/>
                <a:cs typeface="Hiragino Sans GB W3" charset="-122"/>
              </a:rPr>
              <a:t> </a:t>
            </a:r>
            <a:endParaRPr lang="en-US" altLang="zh-CN" sz="1315" dirty="0">
              <a:solidFill>
                <a:schemeClr val="bg1"/>
              </a:solidFill>
              <a:latin typeface="Noto Sans S Chinese Light" panose="020B0300000000000000" pitchFamily="34" charset="-122"/>
              <a:ea typeface="Noto Sans S Chinese Light" panose="020B0300000000000000" pitchFamily="34" charset="-122"/>
              <a:cs typeface="Hiragino Sans GB W3" charset="-122"/>
            </a:endParaRPr>
          </a:p>
        </p:txBody>
      </p:sp>
      <p:sp>
        <p:nvSpPr>
          <p:cNvPr id="7" name="Rectangle 24"/>
          <p:cNvSpPr>
            <a:spLocks noChangeArrowheads="1"/>
          </p:cNvSpPr>
          <p:nvPr/>
        </p:nvSpPr>
        <p:spPr bwMode="auto">
          <a:xfrm>
            <a:off x="2111032" y="2405852"/>
            <a:ext cx="1647928" cy="27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latin typeface="Noto Sans S Chinese Light" panose="020B0300000000000000" pitchFamily="34" charset="-122"/>
                <a:ea typeface="Noto Sans S Chinese Light" panose="020B0300000000000000" pitchFamily="34" charset="-122"/>
              </a:rPr>
              <a:t>单击填加标题</a:t>
            </a:r>
            <a:endParaRPr lang="zh-CN" altLang="en-US" sz="1575" b="1" dirty="0">
              <a:solidFill>
                <a:schemeClr val="bg1"/>
              </a:solidFill>
              <a:latin typeface="Noto Sans S Chinese Light" panose="020B0300000000000000" pitchFamily="34" charset="-122"/>
              <a:ea typeface="Noto Sans S Chinese Light" panose="020B0300000000000000" pitchFamily="34" charset="-122"/>
            </a:endParaRPr>
          </a:p>
        </p:txBody>
      </p:sp>
      <p:sp>
        <p:nvSpPr>
          <p:cNvPr id="8" name="文本框 7"/>
          <p:cNvSpPr txBox="1"/>
          <p:nvPr/>
        </p:nvSpPr>
        <p:spPr>
          <a:xfrm>
            <a:off x="1748279" y="3263098"/>
            <a:ext cx="2580233" cy="294005"/>
          </a:xfrm>
          <a:prstGeom prst="rect">
            <a:avLst/>
          </a:prstGeom>
          <a:noFill/>
        </p:spPr>
        <p:txBody>
          <a:bodyPr wrap="square" rtlCol="0">
            <a:spAutoFit/>
          </a:bodyPr>
          <a:lstStyle/>
          <a:p>
            <a:pPr algn="ctr">
              <a:spcBef>
                <a:spcPts val="790"/>
              </a:spcBef>
            </a:pPr>
            <a:r>
              <a:rPr lang="zh-CN" altLang="en-US" sz="1315" dirty="0">
                <a:solidFill>
                  <a:schemeClr val="bg1"/>
                </a:solidFill>
                <a:latin typeface="Noto Sans S Chinese Light" panose="020B0300000000000000" pitchFamily="34" charset="-122"/>
                <a:ea typeface="Noto Sans S Chinese Light" panose="020B0300000000000000" pitchFamily="34" charset="-122"/>
                <a:cs typeface="Hiragino Sans GB W3" charset="-122"/>
              </a:rPr>
              <a:t>输入替换内容</a:t>
            </a:r>
            <a:r>
              <a:rPr lang="en-US" altLang="zh-CN" sz="1315" dirty="0">
                <a:solidFill>
                  <a:schemeClr val="bg1"/>
                </a:solidFill>
                <a:latin typeface="Noto Sans S Chinese Light" panose="020B0300000000000000" pitchFamily="34" charset="-122"/>
                <a:ea typeface="Noto Sans S Chinese Light" panose="020B0300000000000000" pitchFamily="34" charset="-122"/>
                <a:cs typeface="Hiragino Sans GB W3" charset="-122"/>
              </a:rPr>
              <a:t> </a:t>
            </a:r>
            <a:endParaRPr lang="en-US" altLang="zh-CN" sz="1315" dirty="0">
              <a:solidFill>
                <a:schemeClr val="bg1"/>
              </a:solidFill>
              <a:latin typeface="Noto Sans S Chinese Light" panose="020B0300000000000000" pitchFamily="34" charset="-122"/>
              <a:ea typeface="Noto Sans S Chinese Light" panose="020B0300000000000000" pitchFamily="34" charset="-122"/>
              <a:cs typeface="Hiragino Sans GB W3" charset="-122"/>
            </a:endParaRPr>
          </a:p>
        </p:txBody>
      </p:sp>
      <p:sp>
        <p:nvSpPr>
          <p:cNvPr id="9" name="文本框 8"/>
          <p:cNvSpPr txBox="1"/>
          <p:nvPr/>
        </p:nvSpPr>
        <p:spPr>
          <a:xfrm>
            <a:off x="4632767" y="2792819"/>
            <a:ext cx="2580233" cy="294005"/>
          </a:xfrm>
          <a:prstGeom prst="rect">
            <a:avLst/>
          </a:prstGeom>
          <a:noFill/>
        </p:spPr>
        <p:txBody>
          <a:bodyPr wrap="square" rtlCol="0">
            <a:spAutoFit/>
          </a:bodyPr>
          <a:lstStyle/>
          <a:p>
            <a:pPr algn="ctr">
              <a:spcBef>
                <a:spcPts val="790"/>
              </a:spcBef>
            </a:pPr>
            <a:r>
              <a:rPr lang="zh-CN" altLang="en-US" sz="1315" dirty="0">
                <a:solidFill>
                  <a:schemeClr val="bg1"/>
                </a:solidFill>
                <a:latin typeface="Noto Sans S Chinese Light" panose="020B0300000000000000" pitchFamily="34" charset="-122"/>
                <a:ea typeface="Noto Sans S Chinese Light" panose="020B0300000000000000" pitchFamily="34" charset="-122"/>
                <a:cs typeface="Hiragino Sans GB W3" charset="-122"/>
              </a:rPr>
              <a:t>输入替换内容</a:t>
            </a:r>
            <a:r>
              <a:rPr lang="en-US" altLang="zh-CN" sz="1315" dirty="0">
                <a:solidFill>
                  <a:schemeClr val="bg1"/>
                </a:solidFill>
                <a:latin typeface="Noto Sans S Chinese Light" panose="020B0300000000000000" pitchFamily="34" charset="-122"/>
                <a:ea typeface="Noto Sans S Chinese Light" panose="020B0300000000000000" pitchFamily="34" charset="-122"/>
                <a:cs typeface="Hiragino Sans GB W3" charset="-122"/>
              </a:rPr>
              <a:t> </a:t>
            </a:r>
            <a:endParaRPr lang="en-US" altLang="zh-CN" sz="1315" dirty="0">
              <a:solidFill>
                <a:schemeClr val="bg1"/>
              </a:solidFill>
              <a:latin typeface="Noto Sans S Chinese Light" panose="020B0300000000000000" pitchFamily="34" charset="-122"/>
              <a:ea typeface="Noto Sans S Chinese Light" panose="020B0300000000000000" pitchFamily="34" charset="-122"/>
              <a:cs typeface="Hiragino Sans GB W3" charset="-122"/>
            </a:endParaRPr>
          </a:p>
        </p:txBody>
      </p:sp>
      <p:sp>
        <p:nvSpPr>
          <p:cNvPr id="10" name="Rectangle 24"/>
          <p:cNvSpPr>
            <a:spLocks noChangeArrowheads="1"/>
          </p:cNvSpPr>
          <p:nvPr/>
        </p:nvSpPr>
        <p:spPr bwMode="auto">
          <a:xfrm>
            <a:off x="4980312" y="2405852"/>
            <a:ext cx="1647928" cy="27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latin typeface="Noto Sans S Chinese Light" panose="020B0300000000000000" pitchFamily="34" charset="-122"/>
                <a:ea typeface="Noto Sans S Chinese Light" panose="020B0300000000000000" pitchFamily="34" charset="-122"/>
              </a:rPr>
              <a:t>单击填加标题</a:t>
            </a:r>
            <a:endParaRPr lang="zh-CN" altLang="en-US" sz="1575" b="1" dirty="0">
              <a:solidFill>
                <a:schemeClr val="bg1"/>
              </a:solidFill>
              <a:latin typeface="Noto Sans S Chinese Light" panose="020B0300000000000000" pitchFamily="34" charset="-122"/>
              <a:ea typeface="Noto Sans S Chinese Light" panose="020B0300000000000000" pitchFamily="34" charset="-122"/>
            </a:endParaRPr>
          </a:p>
        </p:txBody>
      </p:sp>
      <p:sp>
        <p:nvSpPr>
          <p:cNvPr id="11" name="文本框 10"/>
          <p:cNvSpPr txBox="1"/>
          <p:nvPr/>
        </p:nvSpPr>
        <p:spPr>
          <a:xfrm>
            <a:off x="4617559" y="3263098"/>
            <a:ext cx="2580233" cy="294005"/>
          </a:xfrm>
          <a:prstGeom prst="rect">
            <a:avLst/>
          </a:prstGeom>
          <a:noFill/>
        </p:spPr>
        <p:txBody>
          <a:bodyPr wrap="square" rtlCol="0">
            <a:spAutoFit/>
          </a:bodyPr>
          <a:lstStyle/>
          <a:p>
            <a:pPr algn="ctr">
              <a:spcBef>
                <a:spcPts val="790"/>
              </a:spcBef>
            </a:pPr>
            <a:r>
              <a:rPr lang="zh-CN" altLang="en-US" sz="1315" dirty="0">
                <a:solidFill>
                  <a:schemeClr val="bg1"/>
                </a:solidFill>
                <a:latin typeface="Noto Sans S Chinese Light" panose="020B0300000000000000" pitchFamily="34" charset="-122"/>
                <a:ea typeface="Noto Sans S Chinese Light" panose="020B0300000000000000" pitchFamily="34" charset="-122"/>
                <a:cs typeface="Hiragino Sans GB W3" charset="-122"/>
              </a:rPr>
              <a:t>输入替换内容</a:t>
            </a:r>
            <a:r>
              <a:rPr lang="en-US" altLang="zh-CN" sz="1315" dirty="0">
                <a:solidFill>
                  <a:schemeClr val="bg1"/>
                </a:solidFill>
                <a:latin typeface="Noto Sans S Chinese Light" panose="020B0300000000000000" pitchFamily="34" charset="-122"/>
                <a:ea typeface="Noto Sans S Chinese Light" panose="020B0300000000000000" pitchFamily="34" charset="-122"/>
                <a:cs typeface="Hiragino Sans GB W3" charset="-122"/>
              </a:rPr>
              <a:t> </a:t>
            </a:r>
            <a:endParaRPr lang="en-US" altLang="zh-CN" sz="1315" dirty="0">
              <a:solidFill>
                <a:schemeClr val="bg1"/>
              </a:solidFill>
              <a:latin typeface="Noto Sans S Chinese Light" panose="020B0300000000000000" pitchFamily="34" charset="-122"/>
              <a:ea typeface="Noto Sans S Chinese Light" panose="020B0300000000000000" pitchFamily="34" charset="-122"/>
              <a:cs typeface="Hiragino Sans GB W3" charset="-122"/>
            </a:endParaRPr>
          </a:p>
        </p:txBody>
      </p:sp>
      <p:sp>
        <p:nvSpPr>
          <p:cNvPr id="12" name="文本框 11"/>
          <p:cNvSpPr txBox="1"/>
          <p:nvPr/>
        </p:nvSpPr>
        <p:spPr>
          <a:xfrm>
            <a:off x="7825502" y="2792819"/>
            <a:ext cx="2580233" cy="294005"/>
          </a:xfrm>
          <a:prstGeom prst="rect">
            <a:avLst/>
          </a:prstGeom>
          <a:noFill/>
        </p:spPr>
        <p:txBody>
          <a:bodyPr wrap="square" rtlCol="0">
            <a:spAutoFit/>
          </a:bodyPr>
          <a:lstStyle/>
          <a:p>
            <a:pPr algn="ctr">
              <a:spcBef>
                <a:spcPts val="790"/>
              </a:spcBef>
            </a:pPr>
            <a:r>
              <a:rPr lang="zh-CN" altLang="en-US" sz="1315" dirty="0">
                <a:solidFill>
                  <a:schemeClr val="bg1"/>
                </a:solidFill>
                <a:latin typeface="Noto Sans S Chinese Light" panose="020B0300000000000000" pitchFamily="34" charset="-122"/>
                <a:ea typeface="Noto Sans S Chinese Light" panose="020B0300000000000000" pitchFamily="34" charset="-122"/>
                <a:cs typeface="Hiragino Sans GB W3" charset="-122"/>
              </a:rPr>
              <a:t>输入替换内容</a:t>
            </a:r>
            <a:r>
              <a:rPr lang="en-US" altLang="zh-CN" sz="1315" dirty="0">
                <a:solidFill>
                  <a:schemeClr val="bg1"/>
                </a:solidFill>
                <a:latin typeface="Noto Sans S Chinese Light" panose="020B0300000000000000" pitchFamily="34" charset="-122"/>
                <a:ea typeface="Noto Sans S Chinese Light" panose="020B0300000000000000" pitchFamily="34" charset="-122"/>
                <a:cs typeface="Hiragino Sans GB W3" charset="-122"/>
              </a:rPr>
              <a:t> </a:t>
            </a:r>
            <a:endParaRPr lang="en-US" altLang="zh-CN" sz="1315" dirty="0">
              <a:solidFill>
                <a:schemeClr val="bg1"/>
              </a:solidFill>
              <a:latin typeface="Noto Sans S Chinese Light" panose="020B0300000000000000" pitchFamily="34" charset="-122"/>
              <a:ea typeface="Noto Sans S Chinese Light" panose="020B0300000000000000" pitchFamily="34" charset="-122"/>
              <a:cs typeface="Hiragino Sans GB W3" charset="-122"/>
            </a:endParaRPr>
          </a:p>
        </p:txBody>
      </p:sp>
      <p:sp>
        <p:nvSpPr>
          <p:cNvPr id="13" name="Rectangle 24"/>
          <p:cNvSpPr>
            <a:spLocks noChangeArrowheads="1"/>
          </p:cNvSpPr>
          <p:nvPr/>
        </p:nvSpPr>
        <p:spPr bwMode="auto">
          <a:xfrm>
            <a:off x="8173047" y="2405852"/>
            <a:ext cx="1647928" cy="27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1"/>
                </a:solidFill>
                <a:latin typeface="Noto Sans S Chinese Light" panose="020B0300000000000000" pitchFamily="34" charset="-122"/>
                <a:ea typeface="Noto Sans S Chinese Light" panose="020B0300000000000000" pitchFamily="34" charset="-122"/>
              </a:rPr>
              <a:t>单击填加标题</a:t>
            </a:r>
            <a:endParaRPr lang="zh-CN" altLang="en-US" sz="1575" b="1" dirty="0">
              <a:solidFill>
                <a:schemeClr val="bg1"/>
              </a:solidFill>
              <a:latin typeface="Noto Sans S Chinese Light" panose="020B0300000000000000" pitchFamily="34" charset="-122"/>
              <a:ea typeface="Noto Sans S Chinese Light" panose="020B0300000000000000" pitchFamily="34" charset="-122"/>
            </a:endParaRPr>
          </a:p>
        </p:txBody>
      </p:sp>
      <p:sp>
        <p:nvSpPr>
          <p:cNvPr id="14" name="文本框 13"/>
          <p:cNvSpPr txBox="1"/>
          <p:nvPr/>
        </p:nvSpPr>
        <p:spPr>
          <a:xfrm>
            <a:off x="7810294" y="3263098"/>
            <a:ext cx="2580233" cy="294005"/>
          </a:xfrm>
          <a:prstGeom prst="rect">
            <a:avLst/>
          </a:prstGeom>
          <a:noFill/>
        </p:spPr>
        <p:txBody>
          <a:bodyPr wrap="square" rtlCol="0">
            <a:spAutoFit/>
          </a:bodyPr>
          <a:lstStyle/>
          <a:p>
            <a:pPr algn="ctr">
              <a:spcBef>
                <a:spcPts val="790"/>
              </a:spcBef>
            </a:pPr>
            <a:r>
              <a:rPr lang="zh-CN" altLang="en-US" sz="1315" dirty="0">
                <a:solidFill>
                  <a:schemeClr val="bg1"/>
                </a:solidFill>
                <a:latin typeface="Noto Sans S Chinese Light" panose="020B0300000000000000" pitchFamily="34" charset="-122"/>
                <a:ea typeface="Noto Sans S Chinese Light" panose="020B0300000000000000" pitchFamily="34" charset="-122"/>
                <a:cs typeface="Hiragino Sans GB W3" charset="-122"/>
              </a:rPr>
              <a:t>输入替换内容</a:t>
            </a:r>
            <a:r>
              <a:rPr lang="en-US" altLang="zh-CN" sz="1315" dirty="0">
                <a:solidFill>
                  <a:schemeClr val="bg1"/>
                </a:solidFill>
                <a:latin typeface="Noto Sans S Chinese Light" panose="020B0300000000000000" pitchFamily="34" charset="-122"/>
                <a:ea typeface="Noto Sans S Chinese Light" panose="020B0300000000000000" pitchFamily="34" charset="-122"/>
                <a:cs typeface="Hiragino Sans GB W3" charset="-122"/>
              </a:rPr>
              <a:t> </a:t>
            </a:r>
            <a:endParaRPr lang="en-US" altLang="zh-CN" sz="1315" dirty="0">
              <a:solidFill>
                <a:schemeClr val="bg1"/>
              </a:solidFill>
              <a:latin typeface="Noto Sans S Chinese Light" panose="020B0300000000000000" pitchFamily="34" charset="-122"/>
              <a:ea typeface="Noto Sans S Chinese Light" panose="020B0300000000000000" pitchFamily="34" charset="-122"/>
              <a:cs typeface="Hiragino Sans GB W3" charset="-122"/>
            </a:endParaRPr>
          </a:p>
        </p:txBody>
      </p:sp>
      <p:graphicFrame>
        <p:nvGraphicFramePr>
          <p:cNvPr id="18" name="Table 481"/>
          <p:cNvGraphicFramePr/>
          <p:nvPr/>
        </p:nvGraphicFramePr>
        <p:xfrm>
          <a:off x="2052535" y="1706995"/>
          <a:ext cx="8486389" cy="2563737"/>
        </p:xfrm>
        <a:graphic>
          <a:graphicData uri="http://schemas.openxmlformats.org/drawingml/2006/table">
            <a:tbl>
              <a:tblPr/>
              <a:tblGrid>
                <a:gridCol w="2834339"/>
                <a:gridCol w="2826025"/>
                <a:gridCol w="2826025"/>
              </a:tblGrid>
              <a:tr h="597944">
                <a:tc>
                  <a:txBody>
                    <a:bodyPr/>
                    <a:lstStyle/>
                    <a:p>
                      <a:pPr algn="ctr" defTabSz="825500">
                        <a:lnSpc>
                          <a:spcPct val="80000"/>
                        </a:lnSpc>
                        <a:defRPr sz="1800"/>
                      </a:pPr>
                      <a:r>
                        <a:rPr sz="2000" spc="-84" dirty="0">
                          <a:solidFill>
                            <a:srgbClr val="FFFFFF"/>
                          </a:solidFill>
                          <a:latin typeface="Lato Regular"/>
                          <a:ea typeface="Lato Regular"/>
                          <a:cs typeface="Lato Regular"/>
                          <a:sym typeface="Lato Regular"/>
                        </a:rPr>
                        <a:t>Service 01</a:t>
                      </a:r>
                      <a:endParaRPr sz="2000" spc="-84" dirty="0">
                        <a:solidFill>
                          <a:srgbClr val="FFFFFF"/>
                        </a:solidFill>
                        <a:latin typeface="Lato Regular"/>
                        <a:ea typeface="Lato Regular"/>
                        <a:cs typeface="Lato Regular"/>
                        <a:sym typeface="Lato Regular"/>
                      </a:endParaRPr>
                    </a:p>
                  </a:txBody>
                  <a:tcPr marL="29335" marR="29335" marT="29335" marB="29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defTabSz="825500">
                        <a:lnSpc>
                          <a:spcPct val="80000"/>
                        </a:lnSpc>
                        <a:defRPr sz="1800"/>
                      </a:pPr>
                      <a:r>
                        <a:rPr sz="2000" spc="-84" dirty="0">
                          <a:solidFill>
                            <a:srgbClr val="FFFFFF"/>
                          </a:solidFill>
                          <a:latin typeface="Lato Regular"/>
                          <a:ea typeface="Lato Regular"/>
                          <a:cs typeface="Lato Regular"/>
                          <a:sym typeface="Lato Regular"/>
                        </a:rPr>
                        <a:t>Service 02</a:t>
                      </a:r>
                      <a:endParaRPr sz="2000" spc="-84" dirty="0">
                        <a:solidFill>
                          <a:srgbClr val="FFFFFF"/>
                        </a:solidFill>
                        <a:latin typeface="Lato Regular"/>
                        <a:ea typeface="Lato Regular"/>
                        <a:cs typeface="Lato Regular"/>
                        <a:sym typeface="Lato Regular"/>
                      </a:endParaRPr>
                    </a:p>
                  </a:txBody>
                  <a:tcPr marL="29335" marR="29335" marT="29335" marB="29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defTabSz="825500">
                        <a:lnSpc>
                          <a:spcPct val="80000"/>
                        </a:lnSpc>
                        <a:defRPr sz="1800"/>
                      </a:pPr>
                      <a:r>
                        <a:rPr sz="2000" spc="-84" dirty="0">
                          <a:solidFill>
                            <a:srgbClr val="FFFFFF"/>
                          </a:solidFill>
                          <a:latin typeface="Lato Regular"/>
                          <a:ea typeface="Lato Regular"/>
                          <a:cs typeface="Lato Regular"/>
                          <a:sym typeface="Lato Regular"/>
                        </a:rPr>
                        <a:t>Service 03</a:t>
                      </a:r>
                      <a:endParaRPr sz="2000" spc="-84" dirty="0">
                        <a:solidFill>
                          <a:srgbClr val="FFFFFF"/>
                        </a:solidFill>
                        <a:latin typeface="Lato Regular"/>
                        <a:ea typeface="Lato Regular"/>
                        <a:cs typeface="Lato Regular"/>
                        <a:sym typeface="Lato Regular"/>
                      </a:endParaRPr>
                    </a:p>
                  </a:txBody>
                  <a:tcPr marL="29335" marR="29335" marT="29335" marB="29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482558">
                <a:tc>
                  <a:txBody>
                    <a:bodyPr/>
                    <a:lstStyle/>
                    <a:p>
                      <a:pPr algn="ctr" defTabSz="825500">
                        <a:lnSpc>
                          <a:spcPct val="80000"/>
                        </a:lnSpc>
                        <a:defRPr sz="1800"/>
                      </a:pPr>
                      <a:r>
                        <a:rPr lang="en-US" altLang="zh-CN" sz="1200" spc="-53" dirty="0">
                          <a:solidFill>
                            <a:srgbClr val="FFFFFF"/>
                          </a:solidFill>
                          <a:latin typeface="Lato Regular"/>
                          <a:ea typeface="Lato Regular"/>
                          <a:cs typeface="Lato Regular"/>
                          <a:sym typeface="Lato Regular"/>
                        </a:rPr>
                        <a:t>20%</a:t>
                      </a:r>
                      <a:endParaRPr sz="1200" spc="-53" dirty="0">
                        <a:solidFill>
                          <a:srgbClr val="FFFFFF"/>
                        </a:solidFill>
                        <a:latin typeface="Lato Regular"/>
                        <a:ea typeface="Lato Regular"/>
                        <a:cs typeface="Lato Regular"/>
                        <a:sym typeface="Lato Regular"/>
                      </a:endParaRPr>
                    </a:p>
                  </a:txBody>
                  <a:tcPr marL="29335" marR="29335" marT="29335" marB="29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defTabSz="825500">
                        <a:lnSpc>
                          <a:spcPct val="80000"/>
                        </a:lnSpc>
                        <a:defRPr sz="1800"/>
                      </a:pPr>
                      <a:r>
                        <a:rPr lang="en-US" altLang="zh-CN" sz="1200" spc="-53" dirty="0">
                          <a:solidFill>
                            <a:srgbClr val="FFFFFF"/>
                          </a:solidFill>
                          <a:latin typeface="Lato Regular"/>
                          <a:ea typeface="Lato Regular"/>
                          <a:cs typeface="Lato Regular"/>
                          <a:sym typeface="Lato Regular"/>
                        </a:rPr>
                        <a:t>2000,00</a:t>
                      </a:r>
                      <a:endParaRPr sz="1200" spc="-53" dirty="0">
                        <a:solidFill>
                          <a:srgbClr val="FFFFFF"/>
                        </a:solidFill>
                        <a:latin typeface="Lato Regular"/>
                        <a:ea typeface="Lato Regular"/>
                        <a:cs typeface="Lato Regular"/>
                        <a:sym typeface="Lato Regular"/>
                      </a:endParaRPr>
                    </a:p>
                  </a:txBody>
                  <a:tcPr marL="29335" marR="29335" marT="29335" marB="29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defTabSz="825500">
                        <a:lnSpc>
                          <a:spcPct val="80000"/>
                        </a:lnSpc>
                        <a:defRPr sz="1800"/>
                      </a:pPr>
                      <a:r>
                        <a:rPr lang="en-US" altLang="zh-CN" sz="1200" spc="-53" dirty="0">
                          <a:solidFill>
                            <a:srgbClr val="FFFFFF"/>
                          </a:solidFill>
                          <a:latin typeface="Lato Regular"/>
                          <a:ea typeface="Lato Regular"/>
                          <a:cs typeface="Lato Regular"/>
                          <a:sym typeface="Lato Regular"/>
                        </a:rPr>
                        <a:t>78</a:t>
                      </a:r>
                      <a:endParaRPr sz="1200" spc="-53" dirty="0">
                        <a:solidFill>
                          <a:srgbClr val="FFFFFF"/>
                        </a:solidFill>
                        <a:latin typeface="Lato Regular"/>
                        <a:ea typeface="Lato Regular"/>
                        <a:cs typeface="Lato Regular"/>
                        <a:sym typeface="Lato Regular"/>
                      </a:endParaRPr>
                    </a:p>
                  </a:txBody>
                  <a:tcPr marL="29335" marR="29335" marT="29335" marB="29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458184">
                <a:tc>
                  <a:txBody>
                    <a:bodyPr/>
                    <a:lstStyle/>
                    <a:p>
                      <a:pPr algn="ctr" defTabSz="825500">
                        <a:lnSpc>
                          <a:spcPct val="80000"/>
                        </a:lnSpc>
                        <a:defRPr sz="1800"/>
                      </a:pPr>
                      <a:r>
                        <a:rPr lang="en-US" altLang="zh-CN" sz="1200" spc="-53" dirty="0">
                          <a:solidFill>
                            <a:srgbClr val="FFFFFF"/>
                          </a:solidFill>
                          <a:latin typeface="Lato Regular"/>
                          <a:ea typeface="Lato Regular"/>
                          <a:cs typeface="Lato Regular"/>
                          <a:sym typeface="Lato Regular"/>
                        </a:rPr>
                        <a:t>30%</a:t>
                      </a:r>
                      <a:endParaRPr sz="1200" spc="-53" dirty="0">
                        <a:solidFill>
                          <a:srgbClr val="FFFFFF"/>
                        </a:solidFill>
                        <a:latin typeface="Lato Regular"/>
                        <a:ea typeface="Lato Regular"/>
                        <a:cs typeface="Lato Regular"/>
                        <a:sym typeface="Lato Regular"/>
                      </a:endParaRPr>
                    </a:p>
                  </a:txBody>
                  <a:tcPr marL="29335" marR="29335" marT="29335" marB="29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defTabSz="825500">
                        <a:lnSpc>
                          <a:spcPct val="80000"/>
                        </a:lnSpc>
                        <a:defRPr sz="1800"/>
                      </a:pPr>
                      <a:r>
                        <a:rPr lang="en-US" altLang="zh-CN" sz="1200" spc="-53" dirty="0">
                          <a:solidFill>
                            <a:srgbClr val="FFFFFF"/>
                          </a:solidFill>
                          <a:latin typeface="Lato Regular"/>
                          <a:ea typeface="Lato Regular"/>
                          <a:cs typeface="Lato Regular"/>
                          <a:sym typeface="Lato Regular"/>
                        </a:rPr>
                        <a:t>300,00</a:t>
                      </a:r>
                      <a:endParaRPr sz="1200" spc="-53" dirty="0">
                        <a:solidFill>
                          <a:srgbClr val="FFFFFF"/>
                        </a:solidFill>
                        <a:latin typeface="Lato Regular"/>
                        <a:ea typeface="Lato Regular"/>
                        <a:cs typeface="Lato Regular"/>
                        <a:sym typeface="Lato Regular"/>
                      </a:endParaRPr>
                    </a:p>
                  </a:txBody>
                  <a:tcPr marL="29335" marR="29335" marT="29335" marB="29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defTabSz="825500">
                        <a:lnSpc>
                          <a:spcPct val="80000"/>
                        </a:lnSpc>
                        <a:defRPr sz="1800"/>
                      </a:pPr>
                      <a:r>
                        <a:rPr lang="en-US" altLang="zh-CN" sz="1200" spc="-53" dirty="0">
                          <a:solidFill>
                            <a:srgbClr val="FFFFFF"/>
                          </a:solidFill>
                          <a:latin typeface="Lato Regular"/>
                          <a:ea typeface="Lato Regular"/>
                          <a:cs typeface="Lato Regular"/>
                          <a:sym typeface="Lato Regular"/>
                        </a:rPr>
                        <a:t>66</a:t>
                      </a:r>
                      <a:endParaRPr sz="1200" spc="-53" dirty="0">
                        <a:solidFill>
                          <a:srgbClr val="FFFFFF"/>
                        </a:solidFill>
                        <a:latin typeface="Lato Regular"/>
                        <a:ea typeface="Lato Regular"/>
                        <a:cs typeface="Lato Regular"/>
                        <a:sym typeface="Lato Regular"/>
                      </a:endParaRPr>
                    </a:p>
                  </a:txBody>
                  <a:tcPr marL="29335" marR="29335" marT="29335" marB="29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534396">
                <a:tc>
                  <a:txBody>
                    <a:bodyPr/>
                    <a:lstStyle/>
                    <a:p>
                      <a:pPr algn="ctr" defTabSz="825500">
                        <a:lnSpc>
                          <a:spcPct val="80000"/>
                        </a:lnSpc>
                        <a:defRPr sz="1800"/>
                      </a:pPr>
                      <a:r>
                        <a:rPr lang="en-US" altLang="zh-CN" sz="1200" spc="-53" dirty="0">
                          <a:solidFill>
                            <a:srgbClr val="FFFFFF"/>
                          </a:solidFill>
                          <a:latin typeface="Lato Regular"/>
                          <a:ea typeface="Lato Regular"/>
                          <a:cs typeface="Lato Regular"/>
                          <a:sym typeface="Lato Regular"/>
                        </a:rPr>
                        <a:t>40%</a:t>
                      </a:r>
                      <a:endParaRPr sz="1200" spc="-53" dirty="0">
                        <a:solidFill>
                          <a:srgbClr val="FFFFFF"/>
                        </a:solidFill>
                        <a:latin typeface="Lato Regular"/>
                        <a:ea typeface="Lato Regular"/>
                        <a:cs typeface="Lato Regular"/>
                        <a:sym typeface="Lato Regular"/>
                      </a:endParaRPr>
                    </a:p>
                  </a:txBody>
                  <a:tcPr marL="29335" marR="29335" marT="29335" marB="29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defTabSz="825500">
                        <a:lnSpc>
                          <a:spcPct val="80000"/>
                        </a:lnSpc>
                        <a:defRPr sz="1800"/>
                      </a:pPr>
                      <a:r>
                        <a:rPr lang="en-US" altLang="zh-CN" sz="1200" spc="-53" dirty="0">
                          <a:solidFill>
                            <a:srgbClr val="FFFFFF"/>
                          </a:solidFill>
                          <a:latin typeface="Lato Regular"/>
                          <a:ea typeface="Lato Regular"/>
                          <a:cs typeface="Lato Regular"/>
                          <a:sym typeface="Lato Regular"/>
                        </a:rPr>
                        <a:t>5000,00</a:t>
                      </a:r>
                      <a:endParaRPr sz="1200" spc="-53" dirty="0">
                        <a:solidFill>
                          <a:srgbClr val="FFFFFF"/>
                        </a:solidFill>
                        <a:latin typeface="Lato Regular"/>
                        <a:ea typeface="Lato Regular"/>
                        <a:cs typeface="Lato Regular"/>
                        <a:sym typeface="Lato Regular"/>
                      </a:endParaRPr>
                    </a:p>
                  </a:txBody>
                  <a:tcPr marL="29335" marR="29335" marT="29335" marB="29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defTabSz="825500">
                        <a:lnSpc>
                          <a:spcPct val="80000"/>
                        </a:lnSpc>
                        <a:defRPr sz="1800"/>
                      </a:pPr>
                      <a:r>
                        <a:rPr lang="en-US" altLang="zh-CN" sz="1200" spc="-53" dirty="0">
                          <a:solidFill>
                            <a:srgbClr val="FFFFFF"/>
                          </a:solidFill>
                          <a:latin typeface="Lato Regular"/>
                          <a:ea typeface="Lato Regular"/>
                          <a:cs typeface="Lato Regular"/>
                          <a:sym typeface="Lato Regular"/>
                        </a:rPr>
                        <a:t>44</a:t>
                      </a:r>
                      <a:endParaRPr sz="1200" spc="-53" dirty="0">
                        <a:solidFill>
                          <a:srgbClr val="FFFFFF"/>
                        </a:solidFill>
                        <a:latin typeface="Lato Regular"/>
                        <a:ea typeface="Lato Regular"/>
                        <a:cs typeface="Lato Regular"/>
                        <a:sym typeface="Lato Regular"/>
                      </a:endParaRPr>
                    </a:p>
                  </a:txBody>
                  <a:tcPr marL="29335" marR="29335" marT="29335" marB="29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490655">
                <a:tc>
                  <a:txBody>
                    <a:bodyPr/>
                    <a:lstStyle/>
                    <a:p>
                      <a:pPr algn="ctr" defTabSz="825500">
                        <a:lnSpc>
                          <a:spcPct val="80000"/>
                        </a:lnSpc>
                        <a:defRPr sz="1800"/>
                      </a:pPr>
                      <a:r>
                        <a:rPr sz="1200" spc="-53" dirty="0">
                          <a:solidFill>
                            <a:srgbClr val="FFFFFF"/>
                          </a:solidFill>
                          <a:latin typeface="Lato Regular"/>
                          <a:ea typeface="Lato Regular"/>
                          <a:cs typeface="Lato Regular"/>
                          <a:sym typeface="Lato Regular"/>
                        </a:rPr>
                        <a:t>The best you can get in this world</a:t>
                      </a:r>
                      <a:endParaRPr sz="1200" spc="-53" dirty="0">
                        <a:solidFill>
                          <a:srgbClr val="FFFFFF"/>
                        </a:solidFill>
                        <a:latin typeface="Lato Regular"/>
                        <a:ea typeface="Lato Regular"/>
                        <a:cs typeface="Lato Regular"/>
                        <a:sym typeface="Lato Regular"/>
                      </a:endParaRPr>
                    </a:p>
                  </a:txBody>
                  <a:tcPr marL="29335" marR="29335" marT="29335" marB="29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defTabSz="825500">
                        <a:lnSpc>
                          <a:spcPct val="80000"/>
                        </a:lnSpc>
                        <a:defRPr sz="1800"/>
                      </a:pPr>
                      <a:r>
                        <a:rPr sz="1200" spc="-53" dirty="0" err="1">
                          <a:solidFill>
                            <a:srgbClr val="FFFFFF"/>
                          </a:solidFill>
                          <a:latin typeface="Lato Regular"/>
                          <a:ea typeface="Lato Regular"/>
                          <a:cs typeface="Lato Regular"/>
                          <a:sym typeface="Lato Regular"/>
                        </a:rPr>
                        <a:t>constectura</a:t>
                      </a:r>
                      <a:r>
                        <a:rPr sz="1200" spc="-53" dirty="0">
                          <a:solidFill>
                            <a:srgbClr val="FFFFFF"/>
                          </a:solidFill>
                          <a:latin typeface="Lato Regular"/>
                          <a:ea typeface="Lato Regular"/>
                          <a:cs typeface="Lato Regular"/>
                          <a:sym typeface="Lato Regular"/>
                        </a:rPr>
                        <a:t> </a:t>
                      </a:r>
                      <a:r>
                        <a:rPr sz="1200" spc="-53" dirty="0" err="1">
                          <a:solidFill>
                            <a:srgbClr val="FFFFFF"/>
                          </a:solidFill>
                          <a:latin typeface="Lato Regular"/>
                          <a:ea typeface="Lato Regular"/>
                          <a:cs typeface="Lato Regular"/>
                          <a:sym typeface="Lato Regular"/>
                        </a:rPr>
                        <a:t>diar</a:t>
                      </a:r>
                      <a:r>
                        <a:rPr sz="1200" spc="-53" dirty="0">
                          <a:solidFill>
                            <a:srgbClr val="FFFFFF"/>
                          </a:solidFill>
                          <a:latin typeface="Lato Regular"/>
                          <a:ea typeface="Lato Regular"/>
                          <a:cs typeface="Lato Regular"/>
                          <a:sym typeface="Lato Regular"/>
                        </a:rPr>
                        <a:t> </a:t>
                      </a:r>
                      <a:r>
                        <a:rPr sz="1200" spc="-53" dirty="0" err="1">
                          <a:solidFill>
                            <a:srgbClr val="FFFFFF"/>
                          </a:solidFill>
                          <a:latin typeface="Lato Regular"/>
                          <a:ea typeface="Lato Regular"/>
                          <a:cs typeface="Lato Regular"/>
                          <a:sym typeface="Lato Regular"/>
                        </a:rPr>
                        <a:t>alor</a:t>
                      </a:r>
                      <a:endParaRPr sz="1200" spc="-53" dirty="0">
                        <a:solidFill>
                          <a:srgbClr val="FFFFFF"/>
                        </a:solidFill>
                        <a:latin typeface="Lato Regular"/>
                        <a:ea typeface="Lato Regular"/>
                        <a:cs typeface="Lato Regular"/>
                        <a:sym typeface="Lato Regular"/>
                      </a:endParaRPr>
                    </a:p>
                  </a:txBody>
                  <a:tcPr marL="29335" marR="29335" marT="29335" marB="29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defTabSz="825500">
                        <a:lnSpc>
                          <a:spcPct val="80000"/>
                        </a:lnSpc>
                        <a:defRPr sz="1800"/>
                      </a:pPr>
                      <a:r>
                        <a:rPr sz="1200" spc="-53" dirty="0">
                          <a:solidFill>
                            <a:srgbClr val="FFFFFF"/>
                          </a:solidFill>
                          <a:latin typeface="Lato Regular"/>
                          <a:ea typeface="Lato Regular"/>
                          <a:cs typeface="Lato Regular"/>
                          <a:sym typeface="Lato Regular"/>
                        </a:rPr>
                        <a:t>The best you can get in this world</a:t>
                      </a:r>
                      <a:endParaRPr sz="1200" spc="-53" dirty="0">
                        <a:solidFill>
                          <a:srgbClr val="FFFFFF"/>
                        </a:solidFill>
                        <a:latin typeface="Lato Regular"/>
                        <a:ea typeface="Lato Regular"/>
                        <a:cs typeface="Lato Regular"/>
                        <a:sym typeface="Lato Regular"/>
                      </a:endParaRPr>
                    </a:p>
                  </a:txBody>
                  <a:tcPr marL="29335" marR="29335" marT="29335" marB="293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bl>
          </a:graphicData>
        </a:graphic>
      </p:graphicFrame>
      <p:sp>
        <p:nvSpPr>
          <p:cNvPr id="15" name="TextBox 10"/>
          <p:cNvSpPr txBox="1"/>
          <p:nvPr/>
        </p:nvSpPr>
        <p:spPr>
          <a:xfrm>
            <a:off x="1739173" y="5100775"/>
            <a:ext cx="8370205" cy="795026"/>
          </a:xfrm>
          <a:prstGeom prst="rect">
            <a:avLst/>
          </a:prstGeom>
          <a:noFill/>
        </p:spPr>
        <p:txBody>
          <a:bodyPr wrap="square" rtlCol="0">
            <a:spAutoFit/>
          </a:bodyPr>
          <a:lstStyle/>
          <a:p>
            <a:pPr algn="ctr">
              <a:lnSpc>
                <a:spcPct val="150000"/>
              </a:lnSpc>
            </a:pPr>
            <a:r>
              <a:rPr lang="en-US" sz="1050" spc="198" dirty="0">
                <a:latin typeface="Noto Sans S Chinese Light" panose="020B0300000000000000" pitchFamily="34" charset="-122"/>
                <a:ea typeface="Noto Sans S Chinese Light" panose="020B0300000000000000" pitchFamily="34" charset="-122"/>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a:t>
            </a:r>
            <a:endParaRPr lang="en-US" sz="1050" spc="198" dirty="0">
              <a:latin typeface="Noto Sans S Chinese Light" panose="020B0300000000000000" pitchFamily="34" charset="-122"/>
              <a:ea typeface="Noto Sans S Chinese Light" panose="020B0300000000000000" pitchFamily="34" charset="-122"/>
              <a:cs typeface="Montserrat Light" charset="0"/>
            </a:endParaRPr>
          </a:p>
        </p:txBody>
      </p:sp>
      <p:sp>
        <p:nvSpPr>
          <p:cNvPr id="16" name="Freeform 115"/>
          <p:cNvSpPr>
            <a:spLocks noChangeArrowheads="1"/>
          </p:cNvSpPr>
          <p:nvPr/>
        </p:nvSpPr>
        <p:spPr bwMode="auto">
          <a:xfrm>
            <a:off x="5750174" y="4699482"/>
            <a:ext cx="348203" cy="307813"/>
          </a:xfrm>
          <a:custGeom>
            <a:avLst/>
            <a:gdLst>
              <a:gd name="T0" fmla="*/ 38198494 w 601"/>
              <a:gd name="T1" fmla="*/ 78441997 h 602"/>
              <a:gd name="T2" fmla="*/ 38198494 w 601"/>
              <a:gd name="T3" fmla="*/ 78441997 h 602"/>
              <a:gd name="T4" fmla="*/ 0 w 601"/>
              <a:gd name="T5" fmla="*/ 38763987 h 602"/>
              <a:gd name="T6" fmla="*/ 38198494 w 601"/>
              <a:gd name="T7" fmla="*/ 0 h 602"/>
              <a:gd name="T8" fmla="*/ 77429787 w 601"/>
              <a:gd name="T9" fmla="*/ 38763987 h 602"/>
              <a:gd name="T10" fmla="*/ 38198494 w 601"/>
              <a:gd name="T11" fmla="*/ 78441997 h 602"/>
              <a:gd name="T12" fmla="*/ 38198494 w 601"/>
              <a:gd name="T13" fmla="*/ 7439717 h 602"/>
              <a:gd name="T14" fmla="*/ 38198494 w 601"/>
              <a:gd name="T15" fmla="*/ 7439717 h 602"/>
              <a:gd name="T16" fmla="*/ 7226723 w 601"/>
              <a:gd name="T17" fmla="*/ 38763987 h 602"/>
              <a:gd name="T18" fmla="*/ 38198494 w 601"/>
              <a:gd name="T19" fmla="*/ 71002280 h 602"/>
              <a:gd name="T20" fmla="*/ 70203064 w 601"/>
              <a:gd name="T21" fmla="*/ 38763987 h 602"/>
              <a:gd name="T22" fmla="*/ 38198494 w 601"/>
              <a:gd name="T23" fmla="*/ 7439717 h 602"/>
              <a:gd name="T24" fmla="*/ 51877788 w 601"/>
              <a:gd name="T25" fmla="*/ 45290042 h 602"/>
              <a:gd name="T26" fmla="*/ 51877788 w 601"/>
              <a:gd name="T27" fmla="*/ 45290042 h 602"/>
              <a:gd name="T28" fmla="*/ 41037884 w 601"/>
              <a:gd name="T29" fmla="*/ 57167289 h 602"/>
              <a:gd name="T30" fmla="*/ 41037884 w 601"/>
              <a:gd name="T31" fmla="*/ 57167289 h 602"/>
              <a:gd name="T32" fmla="*/ 38198494 w 601"/>
              <a:gd name="T33" fmla="*/ 59125033 h 602"/>
              <a:gd name="T34" fmla="*/ 35488787 w 601"/>
              <a:gd name="T35" fmla="*/ 57167289 h 602"/>
              <a:gd name="T36" fmla="*/ 35488787 w 601"/>
              <a:gd name="T37" fmla="*/ 57167289 h 602"/>
              <a:gd name="T38" fmla="*/ 24519558 w 601"/>
              <a:gd name="T39" fmla="*/ 45290042 h 602"/>
              <a:gd name="T40" fmla="*/ 24519558 w 601"/>
              <a:gd name="T41" fmla="*/ 45290042 h 602"/>
              <a:gd name="T42" fmla="*/ 23616083 w 601"/>
              <a:gd name="T43" fmla="*/ 42418636 h 602"/>
              <a:gd name="T44" fmla="*/ 27229624 w 601"/>
              <a:gd name="T45" fmla="*/ 38763987 h 602"/>
              <a:gd name="T46" fmla="*/ 30068655 w 601"/>
              <a:gd name="T47" fmla="*/ 40591311 h 602"/>
              <a:gd name="T48" fmla="*/ 30068655 w 601"/>
              <a:gd name="T49" fmla="*/ 40591311 h 602"/>
              <a:gd name="T50" fmla="*/ 34585312 w 601"/>
              <a:gd name="T51" fmla="*/ 45290042 h 602"/>
              <a:gd name="T52" fmla="*/ 34585312 w 601"/>
              <a:gd name="T53" fmla="*/ 23102033 h 602"/>
              <a:gd name="T54" fmla="*/ 38198494 w 601"/>
              <a:gd name="T55" fmla="*/ 19447384 h 602"/>
              <a:gd name="T56" fmla="*/ 41941000 w 601"/>
              <a:gd name="T57" fmla="*/ 23102033 h 602"/>
              <a:gd name="T58" fmla="*/ 41941000 w 601"/>
              <a:gd name="T59" fmla="*/ 45290042 h 602"/>
              <a:gd name="T60" fmla="*/ 46457657 w 601"/>
              <a:gd name="T61" fmla="*/ 40591311 h 602"/>
              <a:gd name="T62" fmla="*/ 46457657 w 601"/>
              <a:gd name="T63" fmla="*/ 40591311 h 602"/>
              <a:gd name="T64" fmla="*/ 49167722 w 601"/>
              <a:gd name="T65" fmla="*/ 38763987 h 602"/>
              <a:gd name="T66" fmla="*/ 52781263 w 601"/>
              <a:gd name="T67" fmla="*/ 42418636 h 602"/>
              <a:gd name="T68" fmla="*/ 51877788 w 601"/>
              <a:gd name="T69" fmla="*/ 45290042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296" y="601"/>
                </a:moveTo>
                <a:lnTo>
                  <a:pt x="296" y="601"/>
                </a:lnTo>
                <a:cubicBezTo>
                  <a:pt x="134" y="601"/>
                  <a:pt x="0" y="467"/>
                  <a:pt x="0" y="297"/>
                </a:cubicBezTo>
                <a:cubicBezTo>
                  <a:pt x="0" y="135"/>
                  <a:pt x="134" y="0"/>
                  <a:pt x="296" y="0"/>
                </a:cubicBezTo>
                <a:cubicBezTo>
                  <a:pt x="466" y="0"/>
                  <a:pt x="600" y="135"/>
                  <a:pt x="600" y="297"/>
                </a:cubicBezTo>
                <a:cubicBezTo>
                  <a:pt x="600" y="467"/>
                  <a:pt x="466" y="601"/>
                  <a:pt x="296" y="601"/>
                </a:cubicBezTo>
                <a:close/>
                <a:moveTo>
                  <a:pt x="296" y="57"/>
                </a:moveTo>
                <a:lnTo>
                  <a:pt x="296" y="57"/>
                </a:lnTo>
                <a:cubicBezTo>
                  <a:pt x="162" y="57"/>
                  <a:pt x="56" y="163"/>
                  <a:pt x="56" y="297"/>
                </a:cubicBezTo>
                <a:cubicBezTo>
                  <a:pt x="56" y="431"/>
                  <a:pt x="162" y="544"/>
                  <a:pt x="296" y="544"/>
                </a:cubicBezTo>
                <a:cubicBezTo>
                  <a:pt x="431" y="544"/>
                  <a:pt x="544" y="431"/>
                  <a:pt x="544" y="297"/>
                </a:cubicBezTo>
                <a:cubicBezTo>
                  <a:pt x="544" y="163"/>
                  <a:pt x="431" y="57"/>
                  <a:pt x="296" y="57"/>
                </a:cubicBezTo>
                <a:close/>
                <a:moveTo>
                  <a:pt x="402" y="347"/>
                </a:moveTo>
                <a:lnTo>
                  <a:pt x="402" y="347"/>
                </a:lnTo>
                <a:cubicBezTo>
                  <a:pt x="318" y="438"/>
                  <a:pt x="318" y="438"/>
                  <a:pt x="318" y="438"/>
                </a:cubicBezTo>
                <a:cubicBezTo>
                  <a:pt x="318" y="446"/>
                  <a:pt x="311" y="453"/>
                  <a:pt x="296" y="453"/>
                </a:cubicBezTo>
                <a:cubicBezTo>
                  <a:pt x="289" y="453"/>
                  <a:pt x="282" y="446"/>
                  <a:pt x="275" y="438"/>
                </a:cubicBezTo>
                <a:cubicBezTo>
                  <a:pt x="190" y="347"/>
                  <a:pt x="190" y="347"/>
                  <a:pt x="190" y="347"/>
                </a:cubicBezTo>
                <a:cubicBezTo>
                  <a:pt x="190" y="340"/>
                  <a:pt x="183" y="333"/>
                  <a:pt x="183" y="325"/>
                </a:cubicBezTo>
                <a:cubicBezTo>
                  <a:pt x="183" y="311"/>
                  <a:pt x="197" y="297"/>
                  <a:pt x="211" y="297"/>
                </a:cubicBezTo>
                <a:cubicBezTo>
                  <a:pt x="226" y="297"/>
                  <a:pt x="233" y="304"/>
                  <a:pt x="233" y="311"/>
                </a:cubicBezTo>
                <a:cubicBezTo>
                  <a:pt x="268" y="347"/>
                  <a:pt x="268" y="347"/>
                  <a:pt x="268" y="347"/>
                </a:cubicBezTo>
                <a:cubicBezTo>
                  <a:pt x="268" y="177"/>
                  <a:pt x="268" y="177"/>
                  <a:pt x="268" y="177"/>
                </a:cubicBezTo>
                <a:cubicBezTo>
                  <a:pt x="268" y="163"/>
                  <a:pt x="282" y="149"/>
                  <a:pt x="296" y="149"/>
                </a:cubicBezTo>
                <a:cubicBezTo>
                  <a:pt x="318" y="149"/>
                  <a:pt x="325" y="163"/>
                  <a:pt x="325" y="177"/>
                </a:cubicBezTo>
                <a:cubicBezTo>
                  <a:pt x="325" y="347"/>
                  <a:pt x="325" y="347"/>
                  <a:pt x="325" y="347"/>
                </a:cubicBezTo>
                <a:cubicBezTo>
                  <a:pt x="360" y="311"/>
                  <a:pt x="360" y="311"/>
                  <a:pt x="360" y="311"/>
                </a:cubicBezTo>
                <a:cubicBezTo>
                  <a:pt x="367" y="304"/>
                  <a:pt x="374" y="297"/>
                  <a:pt x="381" y="297"/>
                </a:cubicBezTo>
                <a:cubicBezTo>
                  <a:pt x="402" y="297"/>
                  <a:pt x="409" y="311"/>
                  <a:pt x="409" y="325"/>
                </a:cubicBezTo>
                <a:cubicBezTo>
                  <a:pt x="409" y="333"/>
                  <a:pt x="409" y="340"/>
                  <a:pt x="402" y="347"/>
                </a:cubicBezTo>
                <a:close/>
              </a:path>
            </a:pathLst>
          </a:custGeom>
          <a:solidFill>
            <a:schemeClr val="accent2"/>
          </a:solidFill>
          <a:ln>
            <a:noFill/>
          </a:ln>
        </p:spPr>
        <p:txBody>
          <a:bodyPr wrap="none" anchor="ctr"/>
          <a:lstStyle/>
          <a:p>
            <a:pPr defTabSz="1201420">
              <a:defRPr/>
            </a:pPr>
            <a:endParaRPr lang="en-US" sz="2365" dirty="0">
              <a:latin typeface="Noto Sans S Chinese Light" panose="020B0300000000000000" pitchFamily="34" charset="-122"/>
              <a:ea typeface="Noto Sans S Chinese Light" panose="020B0300000000000000" pitchFamily="34" charset="-122"/>
            </a:endParaRPr>
          </a:p>
        </p:txBody>
      </p:sp>
      <p:sp>
        <p:nvSpPr>
          <p:cNvPr id="2" name="文本框 1"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userDrawn="1"/>
        </p:nvSpPr>
        <p:spPr>
          <a:xfrm>
            <a:off x="5753766" y="457873"/>
            <a:ext cx="2838143" cy="413318"/>
          </a:xfrm>
          <a:prstGeom prst="rect">
            <a:avLst/>
          </a:prstGeom>
          <a:noFill/>
        </p:spPr>
        <p:txBody>
          <a:bodyPr wrap="square" rtlCol="0">
            <a:spAutoFit/>
          </a:bodyPr>
          <a:lstStyle/>
          <a:p>
            <a:pPr>
              <a:lnSpc>
                <a:spcPct val="110000"/>
              </a:lnSpc>
            </a:pPr>
            <a:r>
              <a:rPr lang="en-US" altLang="zh-CN" sz="2000" b="1" dirty="0">
                <a:latin typeface="Noto Sans S Chinese Thin" panose="020B0200000000000000" pitchFamily="34" charset="-122"/>
                <a:ea typeface="Noto Sans S Chinese Thin" panose="020B0200000000000000" pitchFamily="34" charset="-122"/>
              </a:rPr>
              <a:t>YOUR TITLE HERE</a:t>
            </a:r>
            <a:endParaRPr lang="en-US" altLang="zh-CN" sz="2000" b="1" dirty="0">
              <a:latin typeface="Noto Sans S Chinese Thin" panose="020B0200000000000000" pitchFamily="34" charset="-122"/>
              <a:ea typeface="Noto Sans S Chinese Thin" panose="020B0200000000000000" pitchFamily="34" charset="-122"/>
            </a:endParaRPr>
          </a:p>
        </p:txBody>
      </p:sp>
      <p:sp>
        <p:nvSpPr>
          <p:cNvPr id="3" name="文本框 2"/>
          <p:cNvSpPr txBox="1"/>
          <p:nvPr userDrawn="1"/>
        </p:nvSpPr>
        <p:spPr>
          <a:xfrm>
            <a:off x="3666175" y="483840"/>
            <a:ext cx="2121093" cy="375359"/>
          </a:xfrm>
          <a:prstGeom prst="rect">
            <a:avLst/>
          </a:prstGeom>
          <a:noFill/>
        </p:spPr>
        <p:txBody>
          <a:bodyPr wrap="none" rtlCol="0">
            <a:spAutoFit/>
          </a:bodyPr>
          <a:lstStyle/>
          <a:p>
            <a:r>
              <a:rPr lang="zh-CN" altLang="en-US" sz="1840" b="1" dirty="0">
                <a:latin typeface="Noto Sans S Chinese Thin" panose="020B0200000000000000" pitchFamily="34" charset="-122"/>
                <a:ea typeface="Noto Sans S Chinese Thin" panose="020B0200000000000000" pitchFamily="34" charset="-122"/>
              </a:rPr>
              <a:t>此处输入标题文字</a:t>
            </a:r>
            <a:endParaRPr lang="zh-CN" altLang="en-US" sz="1840" b="1" dirty="0">
              <a:latin typeface="Noto Sans S Chinese Thin" panose="020B0200000000000000" pitchFamily="34" charset="-122"/>
              <a:ea typeface="Noto Sans S Chinese Thin" panose="020B02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14:prism isInverted="1"/>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par>
                                <p:cTn id="48" presetID="2" presetClass="entr" presetSubtype="2" fill="hold" grpId="0" nodeType="withEffect">
                                  <p:stCondLst>
                                    <p:cond delay="3000"/>
                                  </p:stCondLst>
                                  <p:iterate type="lt">
                                    <p:tmPct val="10000"/>
                                  </p:iterate>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1+#ppt_w/2"/>
                                          </p:val>
                                        </p:tav>
                                        <p:tav tm="100000">
                                          <p:val>
                                            <p:strVal val="#ppt_x"/>
                                          </p:val>
                                        </p:tav>
                                      </p:tavLst>
                                    </p:anim>
                                    <p:anim calcmode="lin" valueType="num">
                                      <p:cBhvr additive="base">
                                        <p:cTn id="5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extLst>
              <a:ext uri="{28A0092B-C50C-407E-A947-70E740481C1C}">
                <a14:useLocalDpi xmlns:a14="http://schemas.microsoft.com/office/drawing/2010/main" val="0"/>
              </a:ext>
            </a:extLst>
          </a:blip>
          <a:srcRect l="21925" t="14680" r="13912" b="9225"/>
          <a:stretch>
            <a:fillRect/>
          </a:stretch>
        </p:blipFill>
        <p:spPr>
          <a:xfrm rot="5400000">
            <a:off x="2666998" y="-2666997"/>
            <a:ext cx="6858004" cy="12192002"/>
          </a:xfrm>
          <a:prstGeom prst="rect">
            <a:avLst/>
          </a:prstGeom>
        </p:spPr>
      </p:pic>
      <p:sp>
        <p:nvSpPr>
          <p:cNvPr id="53" name="文本框 52"/>
          <p:cNvSpPr txBox="1"/>
          <p:nvPr/>
        </p:nvSpPr>
        <p:spPr>
          <a:xfrm>
            <a:off x="4031961" y="2240313"/>
            <a:ext cx="3713324" cy="658514"/>
          </a:xfrm>
          <a:prstGeom prst="rect">
            <a:avLst/>
          </a:prstGeom>
          <a:solidFill>
            <a:srgbClr val="402DAA"/>
          </a:solidFill>
          <a:effectLst>
            <a:outerShdw blurRad="50800" dist="38100" dir="5400000" algn="t" rotWithShape="0">
              <a:prstClr val="black">
                <a:alpha val="40000"/>
              </a:prstClr>
            </a:outerShdw>
          </a:effectLst>
        </p:spPr>
        <p:txBody>
          <a:bodyPr wrap="square" rtlCol="0">
            <a:spAutoFit/>
          </a:bodyPr>
          <a:lstStyle/>
          <a:p>
            <a:pPr algn="ctr"/>
            <a:r>
              <a:rPr lang="en-US" altLang="zh-CN" sz="3680" dirty="0">
                <a:solidFill>
                  <a:schemeClr val="bg1"/>
                </a:solidFill>
                <a:latin typeface="Noto Sans S Chinese Light" panose="020B0300000000000000" pitchFamily="34" charset="-122"/>
                <a:ea typeface="Noto Sans S Chinese Light" panose="020B0300000000000000" pitchFamily="34" charset="-122"/>
              </a:rPr>
              <a:t>PART  03</a:t>
            </a:r>
            <a:endParaRPr lang="zh-CN" altLang="en-US" sz="3680" dirty="0">
              <a:solidFill>
                <a:schemeClr val="bg1"/>
              </a:solidFill>
              <a:latin typeface="Noto Sans S Chinese Light" panose="020B0300000000000000" pitchFamily="34" charset="-122"/>
              <a:ea typeface="Noto Sans S Chinese Light" panose="020B0300000000000000" pitchFamily="34" charset="-122"/>
            </a:endParaRPr>
          </a:p>
        </p:txBody>
      </p:sp>
      <p:sp>
        <p:nvSpPr>
          <p:cNvPr id="16" name="文本框 15"/>
          <p:cNvSpPr txBox="1"/>
          <p:nvPr/>
        </p:nvSpPr>
        <p:spPr>
          <a:xfrm>
            <a:off x="3861966" y="4110410"/>
            <a:ext cx="4412255" cy="325795"/>
          </a:xfrm>
          <a:prstGeom prst="rect">
            <a:avLst/>
          </a:prstGeom>
          <a:noFill/>
        </p:spPr>
        <p:txBody>
          <a:bodyPr wrap="square" rtlCol="0">
            <a:spAutoFit/>
          </a:bodyPr>
          <a:lstStyle/>
          <a:p>
            <a:pPr algn="ctr"/>
            <a:r>
              <a:rPr lang="en-US" altLang="zh-CN" sz="1515" dirty="0">
                <a:solidFill>
                  <a:srgbClr val="292421"/>
                </a:solidFill>
                <a:latin typeface="Noto Sans S Chinese Black" panose="020B0A00000000000000" pitchFamily="34" charset="-122"/>
                <a:ea typeface="Noto Sans S Chinese Black" panose="020B0A00000000000000" pitchFamily="34" charset="-122"/>
                <a:cs typeface="Arial" panose="020B0604020202020204" pitchFamily="34" charset="0"/>
              </a:rPr>
              <a:t>PLEASE REPLACE THE WRITTEN CONTENT</a:t>
            </a:r>
            <a:endParaRPr lang="zh-CN" altLang="en-US" sz="1515" dirty="0">
              <a:solidFill>
                <a:srgbClr val="292421"/>
              </a:solidFill>
              <a:latin typeface="Noto Sans S Chinese Black" panose="020B0A00000000000000" pitchFamily="34" charset="-122"/>
              <a:ea typeface="Noto Sans S Chinese Black" panose="020B0A00000000000000" pitchFamily="34" charset="-122"/>
              <a:cs typeface="Arial" panose="020B0604020202020204" pitchFamily="34" charset="0"/>
            </a:endParaRPr>
          </a:p>
        </p:txBody>
      </p:sp>
      <p:sp>
        <p:nvSpPr>
          <p:cNvPr id="18" name="Rectangle 5"/>
          <p:cNvSpPr/>
          <p:nvPr/>
        </p:nvSpPr>
        <p:spPr bwMode="auto">
          <a:xfrm>
            <a:off x="5513789" y="3409467"/>
            <a:ext cx="2808392" cy="149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eaLnBrk="0" hangingPunct="0">
              <a:defRPr sz="2100">
                <a:solidFill>
                  <a:srgbClr val="000000"/>
                </a:solidFill>
                <a:latin typeface="Gill Sans"/>
                <a:ea typeface="ヒラギノ角ゴ ProN W3"/>
                <a:cs typeface="ヒラギノ角ゴ ProN W3"/>
                <a:sym typeface="Gill Sans"/>
              </a:defRPr>
            </a:lvl1pPr>
            <a:lvl2pPr marL="742950" indent="-285750" algn="ctr" eaLnBrk="0" hangingPunct="0">
              <a:defRPr sz="2100">
                <a:solidFill>
                  <a:srgbClr val="000000"/>
                </a:solidFill>
                <a:latin typeface="Gill Sans"/>
                <a:ea typeface="ヒラギノ角ゴ ProN W3"/>
                <a:cs typeface="ヒラギノ角ゴ ProN W3"/>
                <a:sym typeface="Gill Sans"/>
              </a:defRPr>
            </a:lvl2pPr>
            <a:lvl3pPr marL="1143000" indent="-228600" algn="ctr" eaLnBrk="0" hangingPunct="0">
              <a:defRPr sz="2100">
                <a:solidFill>
                  <a:srgbClr val="000000"/>
                </a:solidFill>
                <a:latin typeface="Gill Sans"/>
                <a:ea typeface="ヒラギノ角ゴ ProN W3"/>
                <a:cs typeface="ヒラギノ角ゴ ProN W3"/>
                <a:sym typeface="Gill Sans"/>
              </a:defRPr>
            </a:lvl3pPr>
            <a:lvl4pPr marL="1600200" indent="-228600" algn="ctr" eaLnBrk="0" hangingPunct="0">
              <a:defRPr sz="2100">
                <a:solidFill>
                  <a:srgbClr val="000000"/>
                </a:solidFill>
                <a:latin typeface="Gill Sans"/>
                <a:ea typeface="ヒラギノ角ゴ ProN W3"/>
                <a:cs typeface="ヒラギノ角ゴ ProN W3"/>
                <a:sym typeface="Gill Sans"/>
              </a:defRPr>
            </a:lvl4pPr>
            <a:lvl5pPr marL="2057400" indent="-228600" algn="ctr" eaLnBrk="0" hangingPunct="0">
              <a:defRPr sz="2100">
                <a:solidFill>
                  <a:srgbClr val="000000"/>
                </a:solidFill>
                <a:latin typeface="Gill Sans"/>
                <a:ea typeface="ヒラギノ角ゴ ProN W3"/>
                <a:cs typeface="ヒラギノ角ゴ ProN W3"/>
                <a:sym typeface="Gill Sans"/>
              </a:defRPr>
            </a:lvl5pPr>
            <a:lvl6pPr marL="2514600" indent="-228600" algn="ctr" eaLnBrk="0" fontAlgn="base" hangingPunct="0">
              <a:spcBef>
                <a:spcPct val="0"/>
              </a:spcBef>
              <a:spcAft>
                <a:spcPct val="0"/>
              </a:spcAft>
              <a:defRPr sz="2100">
                <a:solidFill>
                  <a:srgbClr val="000000"/>
                </a:solidFill>
                <a:latin typeface="Gill Sans"/>
                <a:ea typeface="ヒラギノ角ゴ ProN W3"/>
                <a:cs typeface="ヒラギノ角ゴ ProN W3"/>
                <a:sym typeface="Gill Sans"/>
              </a:defRPr>
            </a:lvl6pPr>
            <a:lvl7pPr marL="2971800" indent="-228600" algn="ctr" eaLnBrk="0" fontAlgn="base" hangingPunct="0">
              <a:spcBef>
                <a:spcPct val="0"/>
              </a:spcBef>
              <a:spcAft>
                <a:spcPct val="0"/>
              </a:spcAft>
              <a:defRPr sz="2100">
                <a:solidFill>
                  <a:srgbClr val="000000"/>
                </a:solidFill>
                <a:latin typeface="Gill Sans"/>
                <a:ea typeface="ヒラギノ角ゴ ProN W3"/>
                <a:cs typeface="ヒラギノ角ゴ ProN W3"/>
                <a:sym typeface="Gill Sans"/>
              </a:defRPr>
            </a:lvl7pPr>
            <a:lvl8pPr marL="3429000" indent="-228600" algn="ctr" eaLnBrk="0" fontAlgn="base" hangingPunct="0">
              <a:spcBef>
                <a:spcPct val="0"/>
              </a:spcBef>
              <a:spcAft>
                <a:spcPct val="0"/>
              </a:spcAft>
              <a:defRPr sz="2100">
                <a:solidFill>
                  <a:srgbClr val="000000"/>
                </a:solidFill>
                <a:latin typeface="Gill Sans"/>
                <a:ea typeface="ヒラギノ角ゴ ProN W3"/>
                <a:cs typeface="ヒラギノ角ゴ ProN W3"/>
                <a:sym typeface="Gill Sans"/>
              </a:defRPr>
            </a:lvl8pPr>
            <a:lvl9pPr marL="3886200" indent="-228600" algn="ctr" eaLnBrk="0" fontAlgn="base" hangingPunct="0">
              <a:spcBef>
                <a:spcPct val="0"/>
              </a:spcBef>
              <a:spcAft>
                <a:spcPct val="0"/>
              </a:spcAft>
              <a:defRPr sz="2100">
                <a:solidFill>
                  <a:srgbClr val="000000"/>
                </a:solidFill>
                <a:latin typeface="Gill Sans"/>
                <a:ea typeface="ヒラギノ角ゴ ProN W3"/>
                <a:cs typeface="ヒラギノ角ゴ ProN W3"/>
                <a:sym typeface="Gill Sans"/>
              </a:defRPr>
            </a:lvl9pPr>
          </a:lstStyle>
          <a:p>
            <a:pPr algn="l" eaLnBrk="1" hangingPunct="1">
              <a:lnSpc>
                <a:spcPct val="150000"/>
              </a:lnSpc>
            </a:pPr>
            <a:endParaRPr lang="en-US" altLang="zh-CN" sz="1050" dirty="0">
              <a:solidFill>
                <a:srgbClr val="292421"/>
              </a:solidFill>
              <a:latin typeface="Noto Sans S Chinese Thin" panose="020B0200000000000000" pitchFamily="34" charset="-122"/>
              <a:ea typeface="Noto Sans S Chinese Thin" panose="020B0200000000000000" pitchFamily="34" charset="-122"/>
              <a:cs typeface="+mn-ea"/>
              <a:sym typeface="+mn-lt"/>
            </a:endParaRPr>
          </a:p>
        </p:txBody>
      </p:sp>
      <p:sp>
        <p:nvSpPr>
          <p:cNvPr id="19" name="文本框 18"/>
          <p:cNvSpPr txBox="1"/>
          <p:nvPr/>
        </p:nvSpPr>
        <p:spPr>
          <a:xfrm>
            <a:off x="3094182" y="4504332"/>
            <a:ext cx="5966691" cy="596445"/>
          </a:xfrm>
          <a:prstGeom prst="rect">
            <a:avLst/>
          </a:prstGeom>
          <a:noFill/>
        </p:spPr>
        <p:txBody>
          <a:bodyPr wrap="square" rtlCol="0">
            <a:spAutoFit/>
          </a:bodyPr>
          <a:lstStyle/>
          <a:p>
            <a:pPr algn="ctr">
              <a:lnSpc>
                <a:spcPct val="130000"/>
              </a:lnSpc>
            </a:pPr>
            <a:r>
              <a:rPr lang="en-US" altLang="zh-CN" sz="1315" dirty="0">
                <a:solidFill>
                  <a:srgbClr val="292421"/>
                </a:solidFill>
                <a:latin typeface="Noto Sans S Chinese Thin" panose="020B0200000000000000" pitchFamily="34" charset="-122"/>
                <a:ea typeface="Noto Sans S Chinese Thin" panose="020B0200000000000000" pitchFamily="34" charset="-122"/>
              </a:rPr>
              <a:t>This power point is made by mike.everything in this template is all original. This power point is made by mike.  </a:t>
            </a:r>
            <a:endParaRPr lang="zh-CN" altLang="en-US" sz="1315" dirty="0">
              <a:solidFill>
                <a:srgbClr val="292421"/>
              </a:solidFill>
              <a:latin typeface="Noto Sans S Chinese Thin" panose="020B0200000000000000" pitchFamily="34" charset="-122"/>
              <a:ea typeface="Noto Sans S Chinese Thin" panose="020B0200000000000000" pitchFamily="34" charset="-122"/>
            </a:endParaRPr>
          </a:p>
        </p:txBody>
      </p:sp>
      <p:sp>
        <p:nvSpPr>
          <p:cNvPr id="20" name="文本框 19"/>
          <p:cNvSpPr txBox="1"/>
          <p:nvPr/>
        </p:nvSpPr>
        <p:spPr>
          <a:xfrm>
            <a:off x="4870651" y="3330785"/>
            <a:ext cx="3649147" cy="646331"/>
          </a:xfrm>
          <a:prstGeom prst="rect">
            <a:avLst/>
          </a:prstGeom>
          <a:noFill/>
        </p:spPr>
        <p:txBody>
          <a:bodyPr wrap="square" rtlCol="0">
            <a:spAutoFit/>
          </a:bodyPr>
          <a:lstStyle/>
          <a:p>
            <a:pPr defTabSz="449580">
              <a:defRPr/>
            </a:pPr>
            <a:r>
              <a:rPr kumimoji="1" lang="zh-CN" altLang="en-US" sz="3600" b="1" kern="0" spc="600" dirty="0">
                <a:latin typeface="Noto Sans S Chinese Light" panose="020B0300000000000000" pitchFamily="34" charset="-122"/>
                <a:ea typeface="Noto Sans S Chinese Light" panose="020B0300000000000000" pitchFamily="34" charset="-122"/>
                <a:cs typeface="+mn-ea"/>
                <a:sym typeface="+mn-ea"/>
              </a:rPr>
              <a:t>培训目的</a:t>
            </a:r>
            <a:endParaRPr kumimoji="1" lang="zh-CN" altLang="en-US" sz="3600" b="1" kern="0" spc="600" dirty="0">
              <a:latin typeface="Noto Sans S Chinese Light" panose="020B0300000000000000" pitchFamily="34" charset="-122"/>
              <a:ea typeface="Noto Sans S Chinese Light" panose="020B0300000000000000" pitchFamily="3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2" presetClass="entr" presetSubtype="4" decel="48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250" fill="hold"/>
                                        <p:tgtEl>
                                          <p:spTgt spid="20"/>
                                        </p:tgtEl>
                                        <p:attrNameLst>
                                          <p:attrName>ppt_x</p:attrName>
                                        </p:attrNameLst>
                                      </p:cBhvr>
                                      <p:tavLst>
                                        <p:tav tm="0">
                                          <p:val>
                                            <p:strVal val="#ppt_x"/>
                                          </p:val>
                                        </p:tav>
                                        <p:tav tm="100000">
                                          <p:val>
                                            <p:strVal val="#ppt_x"/>
                                          </p:val>
                                        </p:tav>
                                      </p:tavLst>
                                    </p:anim>
                                    <p:anim calcmode="lin" valueType="num">
                                      <p:cBhvr additive="base">
                                        <p:cTn id="20" dur="25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6"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00962" y="1268825"/>
            <a:ext cx="10796328" cy="3704636"/>
          </a:xfrm>
          <a:prstGeom prst="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dirty="0">
              <a:latin typeface="Noto Sans S Chinese Light" panose="020B0300000000000000" pitchFamily="34" charset="-122"/>
              <a:ea typeface="Noto Sans S Chinese Light" panose="020B0300000000000000" pitchFamily="34" charset="-122"/>
            </a:endParaRPr>
          </a:p>
        </p:txBody>
      </p:sp>
      <p:sp>
        <p:nvSpPr>
          <p:cNvPr id="10" name="Shape 1394"/>
          <p:cNvSpPr txBox="1"/>
          <p:nvPr/>
        </p:nvSpPr>
        <p:spPr>
          <a:xfrm>
            <a:off x="4407647" y="2701041"/>
            <a:ext cx="6808030" cy="5209540"/>
          </a:xfrm>
          <a:prstGeom prst="rect">
            <a:avLst/>
          </a:prstGeom>
        </p:spPr>
        <p:txBody>
          <a:bodyPr vert="horz" lIns="120140" tIns="60070" rIns="120140" bIns="6007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defRPr sz="1800">
                <a:solidFill>
                  <a:srgbClr val="000000"/>
                </a:solidFill>
              </a:defRPr>
            </a:pPr>
            <a:r>
              <a:rPr lang="en-US" sz="1315" dirty="0">
                <a:solidFill>
                  <a:schemeClr val="bg1"/>
                </a:solidFill>
                <a:latin typeface="Noto Sans S Chinese Thin" panose="020B0200000000000000" pitchFamily="34" charset="-122"/>
                <a:ea typeface="Noto Sans S Chinese Thin" panose="020B0200000000000000" pitchFamily="34" charset="-122"/>
              </a:rPr>
              <a:t>Lorem ipsum dolor sit </a:t>
            </a:r>
            <a:r>
              <a:rPr lang="en-US" sz="1315" dirty="0" err="1">
                <a:solidFill>
                  <a:schemeClr val="bg1"/>
                </a:solidFill>
                <a:latin typeface="Noto Sans S Chinese Thin" panose="020B0200000000000000" pitchFamily="34" charset="-122"/>
                <a:ea typeface="Noto Sans S Chinese Thin" panose="020B0200000000000000" pitchFamily="34" charset="-122"/>
              </a:rPr>
              <a:t>amet</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consectetur</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adipisicing</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elit</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sed</a:t>
            </a:r>
            <a:r>
              <a:rPr lang="en-US" sz="1315" dirty="0">
                <a:solidFill>
                  <a:schemeClr val="bg1"/>
                </a:solidFill>
                <a:latin typeface="Noto Sans S Chinese Thin" panose="020B0200000000000000" pitchFamily="34" charset="-122"/>
                <a:ea typeface="Noto Sans S Chinese Thin" panose="020B0200000000000000" pitchFamily="34" charset="-122"/>
              </a:rPr>
              <a:t> do </a:t>
            </a:r>
            <a:r>
              <a:rPr lang="en-US" sz="1315" dirty="0" err="1">
                <a:solidFill>
                  <a:schemeClr val="bg1"/>
                </a:solidFill>
                <a:latin typeface="Noto Sans S Chinese Thin" panose="020B0200000000000000" pitchFamily="34" charset="-122"/>
                <a:ea typeface="Noto Sans S Chinese Thin" panose="020B0200000000000000" pitchFamily="34" charset="-122"/>
              </a:rPr>
              <a:t>eiusmod</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tempor</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incididunt</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ut</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labore</a:t>
            </a:r>
            <a:r>
              <a:rPr lang="en-US" sz="1315" dirty="0">
                <a:solidFill>
                  <a:schemeClr val="bg1"/>
                </a:solidFill>
                <a:latin typeface="Noto Sans S Chinese Thin" panose="020B0200000000000000" pitchFamily="34" charset="-122"/>
                <a:ea typeface="Noto Sans S Chinese Thin" panose="020B0200000000000000" pitchFamily="34" charset="-122"/>
              </a:rPr>
              <a:t> et dolore magna </a:t>
            </a:r>
            <a:r>
              <a:rPr lang="en-US" sz="1315" dirty="0" err="1">
                <a:solidFill>
                  <a:schemeClr val="bg1"/>
                </a:solidFill>
                <a:latin typeface="Noto Sans S Chinese Thin" panose="020B0200000000000000" pitchFamily="34" charset="-122"/>
                <a:ea typeface="Noto Sans S Chinese Thin" panose="020B0200000000000000" pitchFamily="34" charset="-122"/>
              </a:rPr>
              <a:t>aliqua</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Ut</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enim</a:t>
            </a:r>
            <a:r>
              <a:rPr lang="en-US" sz="1315" dirty="0">
                <a:solidFill>
                  <a:schemeClr val="bg1"/>
                </a:solidFill>
                <a:latin typeface="Noto Sans S Chinese Thin" panose="020B0200000000000000" pitchFamily="34" charset="-122"/>
                <a:ea typeface="Noto Sans S Chinese Thin" panose="020B0200000000000000" pitchFamily="34" charset="-122"/>
              </a:rPr>
              <a:t> ad minim </a:t>
            </a:r>
            <a:r>
              <a:rPr lang="en-US" sz="1315" dirty="0" err="1">
                <a:solidFill>
                  <a:schemeClr val="bg1"/>
                </a:solidFill>
                <a:latin typeface="Noto Sans S Chinese Thin" panose="020B0200000000000000" pitchFamily="34" charset="-122"/>
                <a:ea typeface="Noto Sans S Chinese Thin" panose="020B0200000000000000" pitchFamily="34" charset="-122"/>
              </a:rPr>
              <a:t>veniam</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quis</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nostrud</a:t>
            </a:r>
            <a:r>
              <a:rPr lang="en-US" sz="1315" dirty="0">
                <a:solidFill>
                  <a:schemeClr val="bg1"/>
                </a:solidFill>
                <a:latin typeface="Noto Sans S Chinese Thin" panose="020B0200000000000000" pitchFamily="34" charset="-122"/>
                <a:ea typeface="Noto Sans S Chinese Thin" panose="020B0200000000000000" pitchFamily="34" charset="-122"/>
              </a:rPr>
              <a:t> exercitation </a:t>
            </a:r>
            <a:r>
              <a:rPr lang="en-US" sz="1315" dirty="0" err="1">
                <a:solidFill>
                  <a:schemeClr val="bg1"/>
                </a:solidFill>
                <a:latin typeface="Noto Sans S Chinese Thin" panose="020B0200000000000000" pitchFamily="34" charset="-122"/>
                <a:ea typeface="Noto Sans S Chinese Thin" panose="020B0200000000000000" pitchFamily="34" charset="-122"/>
              </a:rPr>
              <a:t>ullamco</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laboris</a:t>
            </a:r>
            <a:r>
              <a:rPr lang="en-US" sz="1315" dirty="0">
                <a:solidFill>
                  <a:schemeClr val="bg1"/>
                </a:solidFill>
                <a:latin typeface="Noto Sans S Chinese Thin" panose="020B0200000000000000" pitchFamily="34" charset="-122"/>
                <a:ea typeface="Noto Sans S Chinese Thin" panose="020B0200000000000000" pitchFamily="34" charset="-122"/>
              </a:rPr>
              <a:t> nisi </a:t>
            </a:r>
            <a:r>
              <a:rPr lang="en-US" sz="1315" dirty="0" err="1">
                <a:solidFill>
                  <a:schemeClr val="bg1"/>
                </a:solidFill>
                <a:latin typeface="Noto Sans S Chinese Thin" panose="020B0200000000000000" pitchFamily="34" charset="-122"/>
                <a:ea typeface="Noto Sans S Chinese Thin" panose="020B0200000000000000" pitchFamily="34" charset="-122"/>
              </a:rPr>
              <a:t>ut</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aliquip</a:t>
            </a:r>
            <a:r>
              <a:rPr lang="en-US" sz="1315" dirty="0">
                <a:solidFill>
                  <a:schemeClr val="bg1"/>
                </a:solidFill>
                <a:latin typeface="Noto Sans S Chinese Thin" panose="020B0200000000000000" pitchFamily="34" charset="-122"/>
                <a:ea typeface="Noto Sans S Chinese Thin" panose="020B0200000000000000" pitchFamily="34" charset="-122"/>
              </a:rPr>
              <a:t> ex </a:t>
            </a:r>
            <a:r>
              <a:rPr lang="en-US" sz="1315" dirty="0" err="1">
                <a:solidFill>
                  <a:schemeClr val="bg1"/>
                </a:solidFill>
                <a:latin typeface="Noto Sans S Chinese Thin" panose="020B0200000000000000" pitchFamily="34" charset="-122"/>
                <a:ea typeface="Noto Sans S Chinese Thin" panose="020B0200000000000000" pitchFamily="34" charset="-122"/>
              </a:rPr>
              <a:t>ea</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commodo</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consequat</a:t>
            </a:r>
            <a:r>
              <a:rPr lang="en-US" sz="1315" dirty="0">
                <a:solidFill>
                  <a:schemeClr val="bg1"/>
                </a:solidFill>
                <a:latin typeface="Noto Sans S Chinese Thin" panose="020B0200000000000000" pitchFamily="34" charset="-122"/>
                <a:ea typeface="Noto Sans S Chinese Thin" panose="020B0200000000000000" pitchFamily="34" charset="-122"/>
              </a:rPr>
              <a:t>.</a:t>
            </a:r>
            <a:endParaRPr lang="en-US" sz="1315" dirty="0">
              <a:solidFill>
                <a:schemeClr val="bg1"/>
              </a:solidFill>
              <a:latin typeface="Noto Sans S Chinese Thin" panose="020B0200000000000000" pitchFamily="34" charset="-122"/>
              <a:ea typeface="Noto Sans S Chinese Thin" panose="020B0200000000000000" pitchFamily="34" charset="-122"/>
            </a:endParaRPr>
          </a:p>
          <a:p>
            <a:pPr>
              <a:lnSpc>
                <a:spcPct val="100000"/>
              </a:lnSpc>
              <a:spcBef>
                <a:spcPts val="0"/>
              </a:spcBef>
              <a:defRPr sz="1800">
                <a:solidFill>
                  <a:srgbClr val="000000"/>
                </a:solidFill>
              </a:defRPr>
            </a:pPr>
            <a:endParaRPr lang="en-US" sz="1315" dirty="0">
              <a:solidFill>
                <a:schemeClr val="bg1"/>
              </a:solidFill>
              <a:latin typeface="Noto Sans S Chinese Thin" panose="020B0200000000000000" pitchFamily="34" charset="-122"/>
              <a:ea typeface="Noto Sans S Chinese Thin" panose="020B0200000000000000" pitchFamily="34" charset="-122"/>
            </a:endParaRPr>
          </a:p>
          <a:p>
            <a:pPr>
              <a:lnSpc>
                <a:spcPct val="100000"/>
              </a:lnSpc>
              <a:spcBef>
                <a:spcPts val="0"/>
              </a:spcBef>
              <a:defRPr sz="1800">
                <a:solidFill>
                  <a:srgbClr val="000000"/>
                </a:solidFill>
              </a:defRPr>
            </a:pPr>
            <a:r>
              <a:rPr lang="en-US" sz="1315" dirty="0">
                <a:solidFill>
                  <a:schemeClr val="bg1"/>
                </a:solidFill>
                <a:latin typeface="Noto Sans S Chinese Thin" panose="020B0200000000000000" pitchFamily="34" charset="-122"/>
                <a:ea typeface="Noto Sans S Chinese Thin" panose="020B0200000000000000" pitchFamily="34" charset="-122"/>
              </a:rPr>
              <a:t>Lorem ipsum dolor sit </a:t>
            </a:r>
            <a:r>
              <a:rPr lang="en-US" sz="1315" dirty="0" err="1">
                <a:solidFill>
                  <a:schemeClr val="bg1"/>
                </a:solidFill>
                <a:latin typeface="Noto Sans S Chinese Thin" panose="020B0200000000000000" pitchFamily="34" charset="-122"/>
                <a:ea typeface="Noto Sans S Chinese Thin" panose="020B0200000000000000" pitchFamily="34" charset="-122"/>
              </a:rPr>
              <a:t>amet</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consectetur</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adipisicing</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elit</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sed</a:t>
            </a:r>
            <a:r>
              <a:rPr lang="en-US" sz="1315" dirty="0">
                <a:solidFill>
                  <a:schemeClr val="bg1"/>
                </a:solidFill>
                <a:latin typeface="Noto Sans S Chinese Thin" panose="020B0200000000000000" pitchFamily="34" charset="-122"/>
                <a:ea typeface="Noto Sans S Chinese Thin" panose="020B0200000000000000" pitchFamily="34" charset="-122"/>
              </a:rPr>
              <a:t> do </a:t>
            </a:r>
            <a:r>
              <a:rPr lang="en-US" sz="1315" dirty="0" err="1">
                <a:solidFill>
                  <a:schemeClr val="bg1"/>
                </a:solidFill>
                <a:latin typeface="Noto Sans S Chinese Thin" panose="020B0200000000000000" pitchFamily="34" charset="-122"/>
                <a:ea typeface="Noto Sans S Chinese Thin" panose="020B0200000000000000" pitchFamily="34" charset="-122"/>
              </a:rPr>
              <a:t>eiusmod</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tempor</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incididunt</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ut</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labore</a:t>
            </a:r>
            <a:r>
              <a:rPr lang="en-US" sz="1315" dirty="0">
                <a:solidFill>
                  <a:schemeClr val="bg1"/>
                </a:solidFill>
                <a:latin typeface="Noto Sans S Chinese Thin" panose="020B0200000000000000" pitchFamily="34" charset="-122"/>
                <a:ea typeface="Noto Sans S Chinese Thin" panose="020B0200000000000000" pitchFamily="34" charset="-122"/>
              </a:rPr>
              <a:t> et dolore magna </a:t>
            </a:r>
            <a:r>
              <a:rPr lang="en-US" sz="1315" dirty="0" err="1">
                <a:solidFill>
                  <a:schemeClr val="bg1"/>
                </a:solidFill>
                <a:latin typeface="Noto Sans S Chinese Thin" panose="020B0200000000000000" pitchFamily="34" charset="-122"/>
                <a:ea typeface="Noto Sans S Chinese Thin" panose="020B0200000000000000" pitchFamily="34" charset="-122"/>
              </a:rPr>
              <a:t>aliqua</a:t>
            </a:r>
            <a:r>
              <a:rPr lang="en-US" sz="1315" dirty="0">
                <a:solidFill>
                  <a:schemeClr val="bg1"/>
                </a:solidFill>
                <a:latin typeface="Noto Sans S Chinese Thin" panose="020B0200000000000000" pitchFamily="34" charset="-122"/>
                <a:ea typeface="Noto Sans S Chinese Thin" panose="020B0200000000000000" pitchFamily="34" charset="-122"/>
              </a:rPr>
              <a:t>. </a:t>
            </a:r>
            <a:endParaRPr lang="en-US" sz="1315" dirty="0">
              <a:solidFill>
                <a:schemeClr val="bg1"/>
              </a:solidFill>
              <a:latin typeface="Noto Sans S Chinese Thin" panose="020B0200000000000000" pitchFamily="34" charset="-122"/>
              <a:ea typeface="Noto Sans S Chinese Thin" panose="020B0200000000000000" pitchFamily="34" charset="-122"/>
            </a:endParaRPr>
          </a:p>
          <a:p>
            <a:pPr>
              <a:lnSpc>
                <a:spcPct val="100000"/>
              </a:lnSpc>
              <a:spcBef>
                <a:spcPts val="0"/>
              </a:spcBef>
              <a:defRPr sz="1800">
                <a:solidFill>
                  <a:srgbClr val="000000"/>
                </a:solidFill>
              </a:defRPr>
            </a:pPr>
            <a:r>
              <a:rPr lang="en-US" sz="1315" dirty="0" err="1">
                <a:solidFill>
                  <a:schemeClr val="bg1"/>
                </a:solidFill>
                <a:latin typeface="Noto Sans S Chinese Thin" panose="020B0200000000000000" pitchFamily="34" charset="-122"/>
                <a:ea typeface="Noto Sans S Chinese Thin" panose="020B0200000000000000" pitchFamily="34" charset="-122"/>
              </a:rPr>
              <a:t>Ut</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enim</a:t>
            </a:r>
            <a:r>
              <a:rPr lang="en-US" sz="1315" dirty="0">
                <a:solidFill>
                  <a:schemeClr val="bg1"/>
                </a:solidFill>
                <a:latin typeface="Noto Sans S Chinese Thin" panose="020B0200000000000000" pitchFamily="34" charset="-122"/>
                <a:ea typeface="Noto Sans S Chinese Thin" panose="020B0200000000000000" pitchFamily="34" charset="-122"/>
              </a:rPr>
              <a:t> ad minim </a:t>
            </a:r>
            <a:r>
              <a:rPr lang="en-US" sz="1315" dirty="0" err="1">
                <a:solidFill>
                  <a:schemeClr val="bg1"/>
                </a:solidFill>
                <a:latin typeface="Noto Sans S Chinese Thin" panose="020B0200000000000000" pitchFamily="34" charset="-122"/>
                <a:ea typeface="Noto Sans S Chinese Thin" panose="020B0200000000000000" pitchFamily="34" charset="-122"/>
              </a:rPr>
              <a:t>veniam</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quis</a:t>
            </a:r>
            <a:r>
              <a:rPr lang="en-US" sz="1315" dirty="0">
                <a:solidFill>
                  <a:schemeClr val="bg1"/>
                </a:solidFill>
                <a:latin typeface="Noto Sans S Chinese Thin" panose="020B0200000000000000" pitchFamily="34" charset="-122"/>
                <a:ea typeface="Noto Sans S Chinese Thin" panose="020B0200000000000000" pitchFamily="34" charset="-122"/>
              </a:rPr>
              <a:t> </a:t>
            </a:r>
            <a:r>
              <a:rPr lang="en-US" sz="1315" dirty="0" err="1">
                <a:solidFill>
                  <a:schemeClr val="bg1"/>
                </a:solidFill>
                <a:latin typeface="Noto Sans S Chinese Thin" panose="020B0200000000000000" pitchFamily="34" charset="-122"/>
                <a:ea typeface="Noto Sans S Chinese Thin" panose="020B0200000000000000" pitchFamily="34" charset="-122"/>
              </a:rPr>
              <a:t>nostrud</a:t>
            </a:r>
            <a:r>
              <a:rPr lang="en-US" sz="1315" dirty="0">
                <a:solidFill>
                  <a:schemeClr val="bg1"/>
                </a:solidFill>
                <a:latin typeface="Noto Sans S Chinese Thin" panose="020B0200000000000000" pitchFamily="34" charset="-122"/>
                <a:ea typeface="Noto Sans S Chinese Thin" panose="020B0200000000000000" pitchFamily="34" charset="-122"/>
              </a:rPr>
              <a:t> exercitation </a:t>
            </a:r>
            <a:r>
              <a:rPr lang="en-US" sz="1315" dirty="0" err="1">
                <a:solidFill>
                  <a:schemeClr val="bg1"/>
                </a:solidFill>
                <a:latin typeface="Noto Sans S Chinese Thin" panose="020B0200000000000000" pitchFamily="34" charset="-122"/>
                <a:ea typeface="Noto Sans S Chinese Thin" panose="020B0200000000000000" pitchFamily="34" charset="-122"/>
              </a:rPr>
              <a:t>ullamco</a:t>
            </a:r>
            <a:r>
              <a:rPr lang="en-US" sz="1315" dirty="0">
                <a:solidFill>
                  <a:schemeClr val="bg1"/>
                </a:solidFill>
                <a:latin typeface="Noto Sans S Chinese Thin" panose="020B0200000000000000" pitchFamily="34" charset="-122"/>
                <a:ea typeface="Noto Sans S Chinese Thin" panose="020B0200000000000000" pitchFamily="34" charset="-122"/>
              </a:rPr>
              <a:t>.</a:t>
            </a:r>
            <a:endParaRPr lang="en-US" sz="1315" dirty="0">
              <a:solidFill>
                <a:schemeClr val="bg1"/>
              </a:solidFill>
              <a:latin typeface="Noto Sans S Chinese Thin" panose="020B0200000000000000" pitchFamily="34" charset="-122"/>
              <a:ea typeface="Noto Sans S Chinese Thin" panose="020B0200000000000000" pitchFamily="34" charset="-122"/>
            </a:endParaRPr>
          </a:p>
        </p:txBody>
      </p:sp>
      <p:sp>
        <p:nvSpPr>
          <p:cNvPr id="11" name="矩形 10"/>
          <p:cNvSpPr/>
          <p:nvPr/>
        </p:nvSpPr>
        <p:spPr>
          <a:xfrm>
            <a:off x="4490933" y="1845034"/>
            <a:ext cx="3841974" cy="658514"/>
          </a:xfrm>
          <a:prstGeom prst="rect">
            <a:avLst/>
          </a:prstGeom>
        </p:spPr>
        <p:txBody>
          <a:bodyPr wrap="square">
            <a:spAutoFit/>
          </a:bodyPr>
          <a:lstStyle/>
          <a:p>
            <a:r>
              <a:rPr lang="en-US" altLang="zh-CN" sz="3680" dirty="0">
                <a:solidFill>
                  <a:schemeClr val="bg1"/>
                </a:solidFill>
                <a:latin typeface="Noto Sans S Chinese Light" panose="020B0300000000000000" pitchFamily="34" charset="-122"/>
                <a:ea typeface="Noto Sans S Chinese Light" panose="020B0300000000000000" pitchFamily="34" charset="-122"/>
              </a:rPr>
              <a:t>TEAM  SPIRIT</a:t>
            </a:r>
            <a:endParaRPr lang="en-US" altLang="zh-CN" sz="3680" dirty="0">
              <a:solidFill>
                <a:schemeClr val="bg1"/>
              </a:solidFill>
              <a:latin typeface="Noto Sans S Chinese Light" panose="020B0300000000000000" pitchFamily="34" charset="-122"/>
              <a:ea typeface="Noto Sans S Chinese Light" panose="020B0300000000000000" pitchFamily="34" charset="-122"/>
            </a:endParaRPr>
          </a:p>
        </p:txBody>
      </p:sp>
      <p:sp>
        <p:nvSpPr>
          <p:cNvPr id="12" name="iṧlïdé"/>
          <p:cNvSpPr/>
          <p:nvPr/>
        </p:nvSpPr>
        <p:spPr>
          <a:xfrm>
            <a:off x="813261" y="1385707"/>
            <a:ext cx="3396429" cy="3513846"/>
          </a:xfrm>
          <a:prstGeom prst="rect">
            <a:avLst/>
          </a:prstGeom>
          <a:solidFill>
            <a:schemeClr val="bg1">
              <a:lumMod val="75000"/>
            </a:schemeClr>
          </a:solidFill>
          <a:ln w="28575">
            <a:solidFill>
              <a:schemeClr val="accent1">
                <a:lumMod val="90000"/>
                <a:lumOff val="10000"/>
              </a:schemeClr>
            </a:solidFill>
          </a:ln>
          <a:effectLst>
            <a:outerShdw blurRad="50800" dist="38100" dir="5400000" algn="t" rotWithShape="0">
              <a:prstClr val="black">
                <a:alpha val="40000"/>
              </a:prstClr>
            </a:outerShdw>
          </a:effectLst>
        </p:spPr>
        <p:txBody>
          <a:bodyPr wrap="none" lIns="90000" tIns="46800" rIns="90000" bIns="46800" anchor="ctr" anchorCtr="1">
            <a:normAutofit/>
          </a:bodyPr>
          <a:lstStyle/>
          <a:p>
            <a:endParaRPr lang="zh-CN" altLang="en-US" sz="4400" b="1" dirty="0">
              <a:solidFill>
                <a:schemeClr val="bg1"/>
              </a:solidFill>
              <a:latin typeface="Noto Sans S Chinese Light" panose="020B0300000000000000" pitchFamily="34" charset="-122"/>
              <a:ea typeface="Noto Sans S Chinese Light" panose="020B0300000000000000" pitchFamily="34" charset="-122"/>
            </a:endParaRPr>
          </a:p>
        </p:txBody>
      </p:sp>
      <p:sp>
        <p:nvSpPr>
          <p:cNvPr id="14" name="TextBox 16"/>
          <p:cNvSpPr txBox="1"/>
          <p:nvPr/>
        </p:nvSpPr>
        <p:spPr>
          <a:xfrm flipH="1">
            <a:off x="661378" y="5263500"/>
            <a:ext cx="10052443" cy="1124585"/>
          </a:xfrm>
          <a:prstGeom prst="rect">
            <a:avLst/>
          </a:prstGeom>
          <a:noFill/>
        </p:spPr>
        <p:txBody>
          <a:bodyPr wrap="square" rtlCol="0">
            <a:spAutoFit/>
          </a:bodyPr>
          <a:lstStyle/>
          <a:p>
            <a:pPr defTabSz="913765">
              <a:lnSpc>
                <a:spcPct val="120000"/>
              </a:lnSpc>
              <a:spcBef>
                <a:spcPct val="0"/>
              </a:spcBef>
              <a:defRPr/>
            </a:pPr>
            <a:r>
              <a:rPr lang="zh-CN" altLang="en-US" sz="14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4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4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4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4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4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4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4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4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4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4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4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4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4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4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4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4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400" dirty="0">
                <a:solidFill>
                  <a:schemeClr val="bg2">
                    <a:lumMod val="10000"/>
                  </a:schemeClr>
                </a:solidFill>
                <a:latin typeface="Noto Sans S Chinese Light" panose="020B0300000000000000" pitchFamily="34" charset="-122"/>
                <a:ea typeface="Noto Sans S Chinese Light" panose="020B0300000000000000" pitchFamily="34" charset="-122"/>
              </a:rPr>
              <a:t> </a:t>
            </a:r>
            <a:endParaRPr lang="zh-CN" altLang="en-US" sz="1400" dirty="0">
              <a:solidFill>
                <a:schemeClr val="bg2">
                  <a:lumMod val="10000"/>
                </a:schemeClr>
              </a:solidFill>
              <a:latin typeface="Noto Sans S Chinese Light" panose="020B0300000000000000" pitchFamily="34" charset="-122"/>
              <a:ea typeface="Noto Sans S Chinese Light" panose="020B0300000000000000" pitchFamily="34" charset="-122"/>
            </a:endParaRPr>
          </a:p>
          <a:p>
            <a:pPr defTabSz="913765">
              <a:lnSpc>
                <a:spcPct val="120000"/>
              </a:lnSpc>
              <a:spcBef>
                <a:spcPct val="0"/>
              </a:spcBef>
              <a:defRPr/>
            </a:pPr>
            <a:endParaRPr lang="zh-CN" altLang="en-US" sz="1400" dirty="0">
              <a:solidFill>
                <a:schemeClr val="bg2">
                  <a:lumMod val="10000"/>
                </a:schemeClr>
              </a:solidFill>
              <a:latin typeface="Noto Sans S Chinese Light" panose="020B0300000000000000" pitchFamily="34" charset="-122"/>
              <a:ea typeface="Noto Sans S Chinese Light" panose="020B0300000000000000" pitchFamily="34" charset="-122"/>
            </a:endParaRPr>
          </a:p>
          <a:p>
            <a:pPr lvl="0" defTabSz="913765">
              <a:lnSpc>
                <a:spcPct val="120000"/>
              </a:lnSpc>
              <a:spcBef>
                <a:spcPct val="0"/>
              </a:spcBef>
              <a:defRPr/>
            </a:pPr>
            <a:endParaRPr lang="zh-CN" altLang="en-US" sz="1400" dirty="0">
              <a:solidFill>
                <a:schemeClr val="bg2">
                  <a:lumMod val="10000"/>
                </a:schemeClr>
              </a:solidFill>
              <a:latin typeface="Noto Sans S Chinese Light" panose="020B0300000000000000" pitchFamily="34" charset="-122"/>
              <a:ea typeface="Noto Sans S Chinese Light" panose="020B0300000000000000" pitchFamily="34" charset="-122"/>
            </a:endParaRPr>
          </a:p>
        </p:txBody>
      </p:sp>
      <p:sp>
        <p:nvSpPr>
          <p:cNvPr id="2" name="文本框 1"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userDrawn="1"/>
        </p:nvSpPr>
        <p:spPr>
          <a:xfrm>
            <a:off x="5753766" y="457873"/>
            <a:ext cx="2838143" cy="413318"/>
          </a:xfrm>
          <a:prstGeom prst="rect">
            <a:avLst/>
          </a:prstGeom>
          <a:noFill/>
        </p:spPr>
        <p:txBody>
          <a:bodyPr wrap="square" rtlCol="0">
            <a:spAutoFit/>
          </a:bodyPr>
          <a:lstStyle/>
          <a:p>
            <a:pPr>
              <a:lnSpc>
                <a:spcPct val="110000"/>
              </a:lnSpc>
            </a:pPr>
            <a:r>
              <a:rPr lang="en-US" altLang="zh-CN" sz="2000" b="1" dirty="0">
                <a:latin typeface="Noto Sans S Chinese Thin" panose="020B0200000000000000" pitchFamily="34" charset="-122"/>
                <a:ea typeface="Noto Sans S Chinese Thin" panose="020B0200000000000000" pitchFamily="34" charset="-122"/>
              </a:rPr>
              <a:t>YOUR TITLE HERE</a:t>
            </a:r>
            <a:endParaRPr lang="en-US" altLang="zh-CN" sz="2000" b="1" dirty="0">
              <a:latin typeface="Noto Sans S Chinese Thin" panose="020B0200000000000000" pitchFamily="34" charset="-122"/>
              <a:ea typeface="Noto Sans S Chinese Thin" panose="020B0200000000000000" pitchFamily="34" charset="-122"/>
            </a:endParaRPr>
          </a:p>
        </p:txBody>
      </p:sp>
      <p:sp>
        <p:nvSpPr>
          <p:cNvPr id="3" name="文本框 2"/>
          <p:cNvSpPr txBox="1"/>
          <p:nvPr userDrawn="1"/>
        </p:nvSpPr>
        <p:spPr>
          <a:xfrm>
            <a:off x="3666175" y="483840"/>
            <a:ext cx="2121093" cy="375359"/>
          </a:xfrm>
          <a:prstGeom prst="rect">
            <a:avLst/>
          </a:prstGeom>
          <a:noFill/>
        </p:spPr>
        <p:txBody>
          <a:bodyPr wrap="none" rtlCol="0">
            <a:spAutoFit/>
          </a:bodyPr>
          <a:lstStyle/>
          <a:p>
            <a:r>
              <a:rPr lang="zh-CN" altLang="en-US" sz="1840" b="1" dirty="0">
                <a:latin typeface="Noto Sans S Chinese Thin" panose="020B0200000000000000" pitchFamily="34" charset="-122"/>
                <a:ea typeface="Noto Sans S Chinese Thin" panose="020B0200000000000000" pitchFamily="34" charset="-122"/>
              </a:rPr>
              <a:t>此处输入标题文字</a:t>
            </a:r>
            <a:endParaRPr lang="zh-CN" altLang="en-US" sz="1840" b="1" dirty="0">
              <a:latin typeface="Noto Sans S Chinese Thin" panose="020B0200000000000000" pitchFamily="34" charset="-122"/>
              <a:ea typeface="Noto Sans S Chinese Thin" panose="020B02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wipe(up)">
                                      <p:cBhvr>
                                        <p:cTn id="11" dur="500"/>
                                        <p:tgtEl>
                                          <p:spTgt spid="10">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wipe(up)">
                                      <p:cBhvr>
                                        <p:cTn id="15" dur="500"/>
                                        <p:tgtEl>
                                          <p:spTgt spid="10">
                                            <p:txEl>
                                              <p:pRg st="3" end="3"/>
                                            </p:txEl>
                                          </p:spTgt>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2" presetClass="entr" presetSubtype="2" fill="hold" grpId="0" nodeType="withEffect">
                                  <p:stCondLst>
                                    <p:cond delay="3000"/>
                                  </p:stCondLst>
                                  <p:iterate type="lt">
                                    <p:tmPct val="10000"/>
                                  </p:iterate>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animBg="1"/>
      <p:bldP spid="1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6"/>
          <p:cNvGrpSpPr/>
          <p:nvPr/>
        </p:nvGrpSpPr>
        <p:grpSpPr>
          <a:xfrm>
            <a:off x="1290900" y="1453796"/>
            <a:ext cx="4504448" cy="3843544"/>
            <a:chOff x="3534332" y="1723527"/>
            <a:chExt cx="5122595" cy="4370164"/>
          </a:xfrm>
        </p:grpSpPr>
        <p:sp>
          <p:nvSpPr>
            <p:cNvPr id="6" name="Freeform 5"/>
            <p:cNvSpPr>
              <a:spLocks noEditPoints="1"/>
            </p:cNvSpPr>
            <p:nvPr/>
          </p:nvSpPr>
          <p:spPr bwMode="auto">
            <a:xfrm>
              <a:off x="4014228" y="2113813"/>
              <a:ext cx="4205016" cy="2151386"/>
            </a:xfrm>
            <a:custGeom>
              <a:avLst/>
              <a:gdLst>
                <a:gd name="T0" fmla="*/ 5626 w 5678"/>
                <a:gd name="T1" fmla="*/ 2815 h 2905"/>
                <a:gd name="T2" fmla="*/ 5572 w 5678"/>
                <a:gd name="T3" fmla="*/ 2673 h 2905"/>
                <a:gd name="T4" fmla="*/ 5520 w 5678"/>
                <a:gd name="T5" fmla="*/ 2531 h 2905"/>
                <a:gd name="T6" fmla="*/ 5465 w 5678"/>
                <a:gd name="T7" fmla="*/ 2389 h 2905"/>
                <a:gd name="T8" fmla="*/ 5413 w 5678"/>
                <a:gd name="T9" fmla="*/ 2247 h 2905"/>
                <a:gd name="T10" fmla="*/ 5359 w 5678"/>
                <a:gd name="T11" fmla="*/ 2105 h 2905"/>
                <a:gd name="T12" fmla="*/ 5307 w 5678"/>
                <a:gd name="T13" fmla="*/ 1963 h 2905"/>
                <a:gd name="T14" fmla="*/ 5253 w 5678"/>
                <a:gd name="T15" fmla="*/ 1822 h 2905"/>
                <a:gd name="T16" fmla="*/ 5201 w 5678"/>
                <a:gd name="T17" fmla="*/ 1682 h 2905"/>
                <a:gd name="T18" fmla="*/ 5146 w 5678"/>
                <a:gd name="T19" fmla="*/ 1540 h 2905"/>
                <a:gd name="T20" fmla="*/ 5092 w 5678"/>
                <a:gd name="T21" fmla="*/ 1398 h 2905"/>
                <a:gd name="T22" fmla="*/ 5040 w 5678"/>
                <a:gd name="T23" fmla="*/ 1256 h 2905"/>
                <a:gd name="T24" fmla="*/ 4985 w 5678"/>
                <a:gd name="T25" fmla="*/ 1114 h 2905"/>
                <a:gd name="T26" fmla="*/ 4933 w 5678"/>
                <a:gd name="T27" fmla="*/ 972 h 2905"/>
                <a:gd name="T28" fmla="*/ 4905 w 5678"/>
                <a:gd name="T29" fmla="*/ 845 h 2905"/>
                <a:gd name="T30" fmla="*/ 4765 w 5678"/>
                <a:gd name="T31" fmla="*/ 807 h 2905"/>
                <a:gd name="T32" fmla="*/ 4626 w 5678"/>
                <a:gd name="T33" fmla="*/ 750 h 2905"/>
                <a:gd name="T34" fmla="*/ 4484 w 5678"/>
                <a:gd name="T35" fmla="*/ 693 h 2905"/>
                <a:gd name="T36" fmla="*/ 4345 w 5678"/>
                <a:gd name="T37" fmla="*/ 637 h 2905"/>
                <a:gd name="T38" fmla="*/ 4205 w 5678"/>
                <a:gd name="T39" fmla="*/ 580 h 2905"/>
                <a:gd name="T40" fmla="*/ 4063 w 5678"/>
                <a:gd name="T41" fmla="*/ 523 h 2905"/>
                <a:gd name="T42" fmla="*/ 3924 w 5678"/>
                <a:gd name="T43" fmla="*/ 466 h 2905"/>
                <a:gd name="T44" fmla="*/ 3784 w 5678"/>
                <a:gd name="T45" fmla="*/ 410 h 2905"/>
                <a:gd name="T46" fmla="*/ 3642 w 5678"/>
                <a:gd name="T47" fmla="*/ 353 h 2905"/>
                <a:gd name="T48" fmla="*/ 3503 w 5678"/>
                <a:gd name="T49" fmla="*/ 296 h 2905"/>
                <a:gd name="T50" fmla="*/ 3363 w 5678"/>
                <a:gd name="T51" fmla="*/ 239 h 2905"/>
                <a:gd name="T52" fmla="*/ 3224 w 5678"/>
                <a:gd name="T53" fmla="*/ 182 h 2905"/>
                <a:gd name="T54" fmla="*/ 3082 w 5678"/>
                <a:gd name="T55" fmla="*/ 126 h 2905"/>
                <a:gd name="T56" fmla="*/ 2942 w 5678"/>
                <a:gd name="T57" fmla="*/ 69 h 2905"/>
                <a:gd name="T58" fmla="*/ 2807 w 5678"/>
                <a:gd name="T59" fmla="*/ 19 h 2905"/>
                <a:gd name="T60" fmla="*/ 2666 w 5678"/>
                <a:gd name="T61" fmla="*/ 71 h 2905"/>
                <a:gd name="T62" fmla="*/ 2524 w 5678"/>
                <a:gd name="T63" fmla="*/ 123 h 2905"/>
                <a:gd name="T64" fmla="*/ 2382 w 5678"/>
                <a:gd name="T65" fmla="*/ 175 h 2905"/>
                <a:gd name="T66" fmla="*/ 2240 w 5678"/>
                <a:gd name="T67" fmla="*/ 227 h 2905"/>
                <a:gd name="T68" fmla="*/ 2098 w 5678"/>
                <a:gd name="T69" fmla="*/ 279 h 2905"/>
                <a:gd name="T70" fmla="*/ 1956 w 5678"/>
                <a:gd name="T71" fmla="*/ 331 h 2905"/>
                <a:gd name="T72" fmla="*/ 1814 w 5678"/>
                <a:gd name="T73" fmla="*/ 384 h 2905"/>
                <a:gd name="T74" fmla="*/ 1672 w 5678"/>
                <a:gd name="T75" fmla="*/ 436 h 2905"/>
                <a:gd name="T76" fmla="*/ 1530 w 5678"/>
                <a:gd name="T77" fmla="*/ 488 h 2905"/>
                <a:gd name="T78" fmla="*/ 1389 w 5678"/>
                <a:gd name="T79" fmla="*/ 540 h 2905"/>
                <a:gd name="T80" fmla="*/ 1247 w 5678"/>
                <a:gd name="T81" fmla="*/ 594 h 2905"/>
                <a:gd name="T82" fmla="*/ 1105 w 5678"/>
                <a:gd name="T83" fmla="*/ 646 h 2905"/>
                <a:gd name="T84" fmla="*/ 963 w 5678"/>
                <a:gd name="T85" fmla="*/ 698 h 2905"/>
                <a:gd name="T86" fmla="*/ 821 w 5678"/>
                <a:gd name="T87" fmla="*/ 750 h 2905"/>
                <a:gd name="T88" fmla="*/ 745 w 5678"/>
                <a:gd name="T89" fmla="*/ 859 h 2905"/>
                <a:gd name="T90" fmla="*/ 693 w 5678"/>
                <a:gd name="T91" fmla="*/ 1001 h 2905"/>
                <a:gd name="T92" fmla="*/ 641 w 5678"/>
                <a:gd name="T93" fmla="*/ 1143 h 2905"/>
                <a:gd name="T94" fmla="*/ 587 w 5678"/>
                <a:gd name="T95" fmla="*/ 1285 h 2905"/>
                <a:gd name="T96" fmla="*/ 535 w 5678"/>
                <a:gd name="T97" fmla="*/ 1427 h 2905"/>
                <a:gd name="T98" fmla="*/ 480 w 5678"/>
                <a:gd name="T99" fmla="*/ 1568 h 2905"/>
                <a:gd name="T100" fmla="*/ 428 w 5678"/>
                <a:gd name="T101" fmla="*/ 1710 h 2905"/>
                <a:gd name="T102" fmla="*/ 376 w 5678"/>
                <a:gd name="T103" fmla="*/ 1852 h 2905"/>
                <a:gd name="T104" fmla="*/ 322 w 5678"/>
                <a:gd name="T105" fmla="*/ 1994 h 2905"/>
                <a:gd name="T106" fmla="*/ 270 w 5678"/>
                <a:gd name="T107" fmla="*/ 2136 h 2905"/>
                <a:gd name="T108" fmla="*/ 218 w 5678"/>
                <a:gd name="T109" fmla="*/ 2278 h 2905"/>
                <a:gd name="T110" fmla="*/ 164 w 5678"/>
                <a:gd name="T111" fmla="*/ 2420 h 2905"/>
                <a:gd name="T112" fmla="*/ 112 w 5678"/>
                <a:gd name="T113" fmla="*/ 2562 h 2905"/>
                <a:gd name="T114" fmla="*/ 60 w 5678"/>
                <a:gd name="T115" fmla="*/ 2704 h 2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78" h="2905">
                  <a:moveTo>
                    <a:pt x="5652" y="2886"/>
                  </a:moveTo>
                  <a:lnTo>
                    <a:pt x="5662" y="2905"/>
                  </a:lnTo>
                  <a:lnTo>
                    <a:pt x="5678" y="2900"/>
                  </a:lnTo>
                  <a:lnTo>
                    <a:pt x="5671" y="2879"/>
                  </a:lnTo>
                  <a:lnTo>
                    <a:pt x="5652" y="2886"/>
                  </a:lnTo>
                  <a:close/>
                  <a:moveTo>
                    <a:pt x="5626" y="2815"/>
                  </a:moveTo>
                  <a:lnTo>
                    <a:pt x="5640" y="2850"/>
                  </a:lnTo>
                  <a:lnTo>
                    <a:pt x="5657" y="2843"/>
                  </a:lnTo>
                  <a:lnTo>
                    <a:pt x="5643" y="2808"/>
                  </a:lnTo>
                  <a:lnTo>
                    <a:pt x="5626" y="2815"/>
                  </a:lnTo>
                  <a:close/>
                  <a:moveTo>
                    <a:pt x="5600" y="2744"/>
                  </a:moveTo>
                  <a:lnTo>
                    <a:pt x="5612" y="2779"/>
                  </a:lnTo>
                  <a:lnTo>
                    <a:pt x="5631" y="2772"/>
                  </a:lnTo>
                  <a:lnTo>
                    <a:pt x="5617" y="2737"/>
                  </a:lnTo>
                  <a:lnTo>
                    <a:pt x="5600" y="2744"/>
                  </a:lnTo>
                  <a:close/>
                  <a:moveTo>
                    <a:pt x="5572" y="2673"/>
                  </a:moveTo>
                  <a:lnTo>
                    <a:pt x="5586" y="2708"/>
                  </a:lnTo>
                  <a:lnTo>
                    <a:pt x="5605" y="2701"/>
                  </a:lnTo>
                  <a:lnTo>
                    <a:pt x="5591" y="2666"/>
                  </a:lnTo>
                  <a:lnTo>
                    <a:pt x="5572" y="2673"/>
                  </a:lnTo>
                  <a:close/>
                  <a:moveTo>
                    <a:pt x="5546" y="2602"/>
                  </a:moveTo>
                  <a:lnTo>
                    <a:pt x="5560" y="2638"/>
                  </a:lnTo>
                  <a:lnTo>
                    <a:pt x="5577" y="2630"/>
                  </a:lnTo>
                  <a:lnTo>
                    <a:pt x="5565" y="2595"/>
                  </a:lnTo>
                  <a:lnTo>
                    <a:pt x="5546" y="2602"/>
                  </a:lnTo>
                  <a:close/>
                  <a:moveTo>
                    <a:pt x="5520" y="2531"/>
                  </a:moveTo>
                  <a:lnTo>
                    <a:pt x="5532" y="2567"/>
                  </a:lnTo>
                  <a:lnTo>
                    <a:pt x="5551" y="2559"/>
                  </a:lnTo>
                  <a:lnTo>
                    <a:pt x="5536" y="2524"/>
                  </a:lnTo>
                  <a:lnTo>
                    <a:pt x="5520" y="2531"/>
                  </a:lnTo>
                  <a:close/>
                  <a:moveTo>
                    <a:pt x="5494" y="2460"/>
                  </a:moveTo>
                  <a:lnTo>
                    <a:pt x="5506" y="2496"/>
                  </a:lnTo>
                  <a:lnTo>
                    <a:pt x="5525" y="2489"/>
                  </a:lnTo>
                  <a:lnTo>
                    <a:pt x="5510" y="2453"/>
                  </a:lnTo>
                  <a:lnTo>
                    <a:pt x="5494" y="2460"/>
                  </a:lnTo>
                  <a:close/>
                  <a:moveTo>
                    <a:pt x="5465" y="2389"/>
                  </a:moveTo>
                  <a:lnTo>
                    <a:pt x="5480" y="2425"/>
                  </a:lnTo>
                  <a:lnTo>
                    <a:pt x="5496" y="2418"/>
                  </a:lnTo>
                  <a:lnTo>
                    <a:pt x="5484" y="2382"/>
                  </a:lnTo>
                  <a:lnTo>
                    <a:pt x="5465" y="2389"/>
                  </a:lnTo>
                  <a:close/>
                  <a:moveTo>
                    <a:pt x="5439" y="2318"/>
                  </a:moveTo>
                  <a:lnTo>
                    <a:pt x="5454" y="2354"/>
                  </a:lnTo>
                  <a:lnTo>
                    <a:pt x="5470" y="2347"/>
                  </a:lnTo>
                  <a:lnTo>
                    <a:pt x="5458" y="2311"/>
                  </a:lnTo>
                  <a:lnTo>
                    <a:pt x="5439" y="2318"/>
                  </a:lnTo>
                  <a:close/>
                  <a:moveTo>
                    <a:pt x="5413" y="2247"/>
                  </a:moveTo>
                  <a:lnTo>
                    <a:pt x="5425" y="2283"/>
                  </a:lnTo>
                  <a:lnTo>
                    <a:pt x="5444" y="2276"/>
                  </a:lnTo>
                  <a:lnTo>
                    <a:pt x="5430" y="2240"/>
                  </a:lnTo>
                  <a:lnTo>
                    <a:pt x="5413" y="2247"/>
                  </a:lnTo>
                  <a:close/>
                  <a:moveTo>
                    <a:pt x="5385" y="2176"/>
                  </a:moveTo>
                  <a:lnTo>
                    <a:pt x="5399" y="2212"/>
                  </a:lnTo>
                  <a:lnTo>
                    <a:pt x="5418" y="2205"/>
                  </a:lnTo>
                  <a:lnTo>
                    <a:pt x="5404" y="2169"/>
                  </a:lnTo>
                  <a:lnTo>
                    <a:pt x="5385" y="2176"/>
                  </a:lnTo>
                  <a:close/>
                  <a:moveTo>
                    <a:pt x="5359" y="2105"/>
                  </a:moveTo>
                  <a:lnTo>
                    <a:pt x="5373" y="2141"/>
                  </a:lnTo>
                  <a:lnTo>
                    <a:pt x="5390" y="2134"/>
                  </a:lnTo>
                  <a:lnTo>
                    <a:pt x="5378" y="2098"/>
                  </a:lnTo>
                  <a:lnTo>
                    <a:pt x="5359" y="2105"/>
                  </a:lnTo>
                  <a:close/>
                  <a:moveTo>
                    <a:pt x="5333" y="2034"/>
                  </a:moveTo>
                  <a:lnTo>
                    <a:pt x="5347" y="2070"/>
                  </a:lnTo>
                  <a:lnTo>
                    <a:pt x="5364" y="2063"/>
                  </a:lnTo>
                  <a:lnTo>
                    <a:pt x="5350" y="2027"/>
                  </a:lnTo>
                  <a:lnTo>
                    <a:pt x="5333" y="2034"/>
                  </a:lnTo>
                  <a:close/>
                  <a:moveTo>
                    <a:pt x="5307" y="1963"/>
                  </a:moveTo>
                  <a:lnTo>
                    <a:pt x="5319" y="1999"/>
                  </a:lnTo>
                  <a:lnTo>
                    <a:pt x="5338" y="1992"/>
                  </a:lnTo>
                  <a:lnTo>
                    <a:pt x="5324" y="1959"/>
                  </a:lnTo>
                  <a:lnTo>
                    <a:pt x="5307" y="1963"/>
                  </a:lnTo>
                  <a:close/>
                  <a:moveTo>
                    <a:pt x="5279" y="1892"/>
                  </a:moveTo>
                  <a:lnTo>
                    <a:pt x="5293" y="1928"/>
                  </a:lnTo>
                  <a:lnTo>
                    <a:pt x="5309" y="1923"/>
                  </a:lnTo>
                  <a:lnTo>
                    <a:pt x="5298" y="1888"/>
                  </a:lnTo>
                  <a:lnTo>
                    <a:pt x="5279" y="1892"/>
                  </a:lnTo>
                  <a:close/>
                  <a:moveTo>
                    <a:pt x="5253" y="1822"/>
                  </a:moveTo>
                  <a:lnTo>
                    <a:pt x="5267" y="1857"/>
                  </a:lnTo>
                  <a:lnTo>
                    <a:pt x="5283" y="1852"/>
                  </a:lnTo>
                  <a:lnTo>
                    <a:pt x="5272" y="1817"/>
                  </a:lnTo>
                  <a:lnTo>
                    <a:pt x="5253" y="1822"/>
                  </a:lnTo>
                  <a:close/>
                  <a:moveTo>
                    <a:pt x="5227" y="1751"/>
                  </a:moveTo>
                  <a:lnTo>
                    <a:pt x="5238" y="1786"/>
                  </a:lnTo>
                  <a:lnTo>
                    <a:pt x="5257" y="1781"/>
                  </a:lnTo>
                  <a:lnTo>
                    <a:pt x="5243" y="1746"/>
                  </a:lnTo>
                  <a:lnTo>
                    <a:pt x="5227" y="1751"/>
                  </a:lnTo>
                  <a:close/>
                  <a:moveTo>
                    <a:pt x="5201" y="1682"/>
                  </a:moveTo>
                  <a:lnTo>
                    <a:pt x="5212" y="1717"/>
                  </a:lnTo>
                  <a:lnTo>
                    <a:pt x="5231" y="1710"/>
                  </a:lnTo>
                  <a:lnTo>
                    <a:pt x="5217" y="1675"/>
                  </a:lnTo>
                  <a:lnTo>
                    <a:pt x="5201" y="1682"/>
                  </a:lnTo>
                  <a:close/>
                  <a:moveTo>
                    <a:pt x="5172" y="1611"/>
                  </a:moveTo>
                  <a:lnTo>
                    <a:pt x="5186" y="1647"/>
                  </a:lnTo>
                  <a:lnTo>
                    <a:pt x="5203" y="1639"/>
                  </a:lnTo>
                  <a:lnTo>
                    <a:pt x="5191" y="1604"/>
                  </a:lnTo>
                  <a:lnTo>
                    <a:pt x="5172" y="1611"/>
                  </a:lnTo>
                  <a:close/>
                  <a:moveTo>
                    <a:pt x="5146" y="1540"/>
                  </a:moveTo>
                  <a:lnTo>
                    <a:pt x="5160" y="1576"/>
                  </a:lnTo>
                  <a:lnTo>
                    <a:pt x="5177" y="1568"/>
                  </a:lnTo>
                  <a:lnTo>
                    <a:pt x="5163" y="1533"/>
                  </a:lnTo>
                  <a:lnTo>
                    <a:pt x="5146" y="1540"/>
                  </a:lnTo>
                  <a:close/>
                  <a:moveTo>
                    <a:pt x="5120" y="1469"/>
                  </a:moveTo>
                  <a:lnTo>
                    <a:pt x="5132" y="1505"/>
                  </a:lnTo>
                  <a:lnTo>
                    <a:pt x="5151" y="1498"/>
                  </a:lnTo>
                  <a:lnTo>
                    <a:pt x="5137" y="1462"/>
                  </a:lnTo>
                  <a:lnTo>
                    <a:pt x="5120" y="1469"/>
                  </a:lnTo>
                  <a:close/>
                  <a:moveTo>
                    <a:pt x="5092" y="1398"/>
                  </a:moveTo>
                  <a:lnTo>
                    <a:pt x="5106" y="1434"/>
                  </a:lnTo>
                  <a:lnTo>
                    <a:pt x="5125" y="1427"/>
                  </a:lnTo>
                  <a:lnTo>
                    <a:pt x="5111" y="1391"/>
                  </a:lnTo>
                  <a:lnTo>
                    <a:pt x="5092" y="1398"/>
                  </a:lnTo>
                  <a:close/>
                  <a:moveTo>
                    <a:pt x="5066" y="1327"/>
                  </a:moveTo>
                  <a:lnTo>
                    <a:pt x="5080" y="1363"/>
                  </a:lnTo>
                  <a:lnTo>
                    <a:pt x="5097" y="1356"/>
                  </a:lnTo>
                  <a:lnTo>
                    <a:pt x="5085" y="1320"/>
                  </a:lnTo>
                  <a:lnTo>
                    <a:pt x="5066" y="1327"/>
                  </a:lnTo>
                  <a:close/>
                  <a:moveTo>
                    <a:pt x="5040" y="1256"/>
                  </a:moveTo>
                  <a:lnTo>
                    <a:pt x="5054" y="1292"/>
                  </a:lnTo>
                  <a:lnTo>
                    <a:pt x="5071" y="1285"/>
                  </a:lnTo>
                  <a:lnTo>
                    <a:pt x="5056" y="1249"/>
                  </a:lnTo>
                  <a:lnTo>
                    <a:pt x="5040" y="1256"/>
                  </a:lnTo>
                  <a:close/>
                  <a:moveTo>
                    <a:pt x="5014" y="1185"/>
                  </a:moveTo>
                  <a:lnTo>
                    <a:pt x="5026" y="1221"/>
                  </a:lnTo>
                  <a:lnTo>
                    <a:pt x="5045" y="1214"/>
                  </a:lnTo>
                  <a:lnTo>
                    <a:pt x="5030" y="1178"/>
                  </a:lnTo>
                  <a:lnTo>
                    <a:pt x="5014" y="1185"/>
                  </a:lnTo>
                  <a:close/>
                  <a:moveTo>
                    <a:pt x="4985" y="1114"/>
                  </a:moveTo>
                  <a:lnTo>
                    <a:pt x="5000" y="1150"/>
                  </a:lnTo>
                  <a:lnTo>
                    <a:pt x="5016" y="1143"/>
                  </a:lnTo>
                  <a:lnTo>
                    <a:pt x="5004" y="1107"/>
                  </a:lnTo>
                  <a:lnTo>
                    <a:pt x="4985" y="1114"/>
                  </a:lnTo>
                  <a:close/>
                  <a:moveTo>
                    <a:pt x="4959" y="1043"/>
                  </a:moveTo>
                  <a:lnTo>
                    <a:pt x="4974" y="1079"/>
                  </a:lnTo>
                  <a:lnTo>
                    <a:pt x="4990" y="1072"/>
                  </a:lnTo>
                  <a:lnTo>
                    <a:pt x="4978" y="1036"/>
                  </a:lnTo>
                  <a:lnTo>
                    <a:pt x="4959" y="1043"/>
                  </a:lnTo>
                  <a:close/>
                  <a:moveTo>
                    <a:pt x="4933" y="972"/>
                  </a:moveTo>
                  <a:lnTo>
                    <a:pt x="4945" y="1008"/>
                  </a:lnTo>
                  <a:lnTo>
                    <a:pt x="4964" y="1001"/>
                  </a:lnTo>
                  <a:lnTo>
                    <a:pt x="4950" y="965"/>
                  </a:lnTo>
                  <a:lnTo>
                    <a:pt x="4933" y="972"/>
                  </a:lnTo>
                  <a:close/>
                  <a:moveTo>
                    <a:pt x="4907" y="901"/>
                  </a:moveTo>
                  <a:lnTo>
                    <a:pt x="4919" y="937"/>
                  </a:lnTo>
                  <a:lnTo>
                    <a:pt x="4938" y="930"/>
                  </a:lnTo>
                  <a:lnTo>
                    <a:pt x="4924" y="894"/>
                  </a:lnTo>
                  <a:lnTo>
                    <a:pt x="4907" y="901"/>
                  </a:lnTo>
                  <a:close/>
                  <a:moveTo>
                    <a:pt x="4870" y="849"/>
                  </a:moveTo>
                  <a:lnTo>
                    <a:pt x="4891" y="859"/>
                  </a:lnTo>
                  <a:lnTo>
                    <a:pt x="4893" y="866"/>
                  </a:lnTo>
                  <a:lnTo>
                    <a:pt x="4910" y="859"/>
                  </a:lnTo>
                  <a:lnTo>
                    <a:pt x="4905" y="845"/>
                  </a:lnTo>
                  <a:lnTo>
                    <a:pt x="4877" y="833"/>
                  </a:lnTo>
                  <a:lnTo>
                    <a:pt x="4870" y="849"/>
                  </a:lnTo>
                  <a:lnTo>
                    <a:pt x="4870" y="849"/>
                  </a:lnTo>
                  <a:close/>
                  <a:moveTo>
                    <a:pt x="4801" y="821"/>
                  </a:moveTo>
                  <a:lnTo>
                    <a:pt x="4836" y="835"/>
                  </a:lnTo>
                  <a:lnTo>
                    <a:pt x="4844" y="819"/>
                  </a:lnTo>
                  <a:lnTo>
                    <a:pt x="4808" y="805"/>
                  </a:lnTo>
                  <a:lnTo>
                    <a:pt x="4801" y="821"/>
                  </a:lnTo>
                  <a:close/>
                  <a:moveTo>
                    <a:pt x="4730" y="793"/>
                  </a:moveTo>
                  <a:lnTo>
                    <a:pt x="4765" y="807"/>
                  </a:lnTo>
                  <a:lnTo>
                    <a:pt x="4773" y="790"/>
                  </a:lnTo>
                  <a:lnTo>
                    <a:pt x="4737" y="776"/>
                  </a:lnTo>
                  <a:lnTo>
                    <a:pt x="4730" y="793"/>
                  </a:lnTo>
                  <a:close/>
                  <a:moveTo>
                    <a:pt x="4659" y="764"/>
                  </a:moveTo>
                  <a:lnTo>
                    <a:pt x="4695" y="778"/>
                  </a:lnTo>
                  <a:lnTo>
                    <a:pt x="4702" y="762"/>
                  </a:lnTo>
                  <a:lnTo>
                    <a:pt x="4666" y="748"/>
                  </a:lnTo>
                  <a:lnTo>
                    <a:pt x="4659" y="764"/>
                  </a:lnTo>
                  <a:close/>
                  <a:moveTo>
                    <a:pt x="4590" y="736"/>
                  </a:moveTo>
                  <a:lnTo>
                    <a:pt x="4626" y="750"/>
                  </a:lnTo>
                  <a:lnTo>
                    <a:pt x="4633" y="734"/>
                  </a:lnTo>
                  <a:lnTo>
                    <a:pt x="4598" y="719"/>
                  </a:lnTo>
                  <a:lnTo>
                    <a:pt x="4590" y="736"/>
                  </a:lnTo>
                  <a:close/>
                  <a:moveTo>
                    <a:pt x="4520" y="708"/>
                  </a:moveTo>
                  <a:lnTo>
                    <a:pt x="4555" y="722"/>
                  </a:lnTo>
                  <a:lnTo>
                    <a:pt x="4562" y="705"/>
                  </a:lnTo>
                  <a:lnTo>
                    <a:pt x="4527" y="691"/>
                  </a:lnTo>
                  <a:lnTo>
                    <a:pt x="4520" y="708"/>
                  </a:lnTo>
                  <a:close/>
                  <a:moveTo>
                    <a:pt x="4449" y="679"/>
                  </a:moveTo>
                  <a:lnTo>
                    <a:pt x="4484" y="693"/>
                  </a:lnTo>
                  <a:lnTo>
                    <a:pt x="4491" y="677"/>
                  </a:lnTo>
                  <a:lnTo>
                    <a:pt x="4456" y="663"/>
                  </a:lnTo>
                  <a:lnTo>
                    <a:pt x="4449" y="679"/>
                  </a:lnTo>
                  <a:close/>
                  <a:moveTo>
                    <a:pt x="4380" y="651"/>
                  </a:moveTo>
                  <a:lnTo>
                    <a:pt x="4416" y="665"/>
                  </a:lnTo>
                  <a:lnTo>
                    <a:pt x="4423" y="648"/>
                  </a:lnTo>
                  <a:lnTo>
                    <a:pt x="4387" y="634"/>
                  </a:lnTo>
                  <a:lnTo>
                    <a:pt x="4380" y="651"/>
                  </a:lnTo>
                  <a:close/>
                  <a:moveTo>
                    <a:pt x="4309" y="622"/>
                  </a:moveTo>
                  <a:lnTo>
                    <a:pt x="4345" y="637"/>
                  </a:lnTo>
                  <a:lnTo>
                    <a:pt x="4352" y="620"/>
                  </a:lnTo>
                  <a:lnTo>
                    <a:pt x="4316" y="606"/>
                  </a:lnTo>
                  <a:lnTo>
                    <a:pt x="4309" y="622"/>
                  </a:lnTo>
                  <a:close/>
                  <a:moveTo>
                    <a:pt x="4238" y="594"/>
                  </a:moveTo>
                  <a:lnTo>
                    <a:pt x="4274" y="608"/>
                  </a:lnTo>
                  <a:lnTo>
                    <a:pt x="4281" y="592"/>
                  </a:lnTo>
                  <a:lnTo>
                    <a:pt x="4245" y="577"/>
                  </a:lnTo>
                  <a:lnTo>
                    <a:pt x="4238" y="594"/>
                  </a:lnTo>
                  <a:close/>
                  <a:moveTo>
                    <a:pt x="4170" y="566"/>
                  </a:moveTo>
                  <a:lnTo>
                    <a:pt x="4205" y="580"/>
                  </a:lnTo>
                  <a:lnTo>
                    <a:pt x="4212" y="563"/>
                  </a:lnTo>
                  <a:lnTo>
                    <a:pt x="4177" y="549"/>
                  </a:lnTo>
                  <a:lnTo>
                    <a:pt x="4170" y="566"/>
                  </a:lnTo>
                  <a:close/>
                  <a:moveTo>
                    <a:pt x="4099" y="537"/>
                  </a:moveTo>
                  <a:lnTo>
                    <a:pt x="4134" y="551"/>
                  </a:lnTo>
                  <a:lnTo>
                    <a:pt x="4141" y="535"/>
                  </a:lnTo>
                  <a:lnTo>
                    <a:pt x="4106" y="521"/>
                  </a:lnTo>
                  <a:lnTo>
                    <a:pt x="4099" y="537"/>
                  </a:lnTo>
                  <a:close/>
                  <a:moveTo>
                    <a:pt x="4030" y="509"/>
                  </a:moveTo>
                  <a:lnTo>
                    <a:pt x="4063" y="523"/>
                  </a:lnTo>
                  <a:lnTo>
                    <a:pt x="4070" y="507"/>
                  </a:lnTo>
                  <a:lnTo>
                    <a:pt x="4037" y="492"/>
                  </a:lnTo>
                  <a:lnTo>
                    <a:pt x="4030" y="509"/>
                  </a:lnTo>
                  <a:close/>
                  <a:moveTo>
                    <a:pt x="3959" y="480"/>
                  </a:moveTo>
                  <a:lnTo>
                    <a:pt x="3995" y="495"/>
                  </a:lnTo>
                  <a:lnTo>
                    <a:pt x="4002" y="478"/>
                  </a:lnTo>
                  <a:lnTo>
                    <a:pt x="3966" y="464"/>
                  </a:lnTo>
                  <a:lnTo>
                    <a:pt x="3959" y="480"/>
                  </a:lnTo>
                  <a:close/>
                  <a:moveTo>
                    <a:pt x="3888" y="452"/>
                  </a:moveTo>
                  <a:lnTo>
                    <a:pt x="3924" y="466"/>
                  </a:lnTo>
                  <a:lnTo>
                    <a:pt x="3931" y="450"/>
                  </a:lnTo>
                  <a:lnTo>
                    <a:pt x="3895" y="436"/>
                  </a:lnTo>
                  <a:lnTo>
                    <a:pt x="3888" y="452"/>
                  </a:lnTo>
                  <a:close/>
                  <a:moveTo>
                    <a:pt x="3820" y="424"/>
                  </a:moveTo>
                  <a:lnTo>
                    <a:pt x="3853" y="438"/>
                  </a:lnTo>
                  <a:lnTo>
                    <a:pt x="3860" y="421"/>
                  </a:lnTo>
                  <a:lnTo>
                    <a:pt x="3827" y="407"/>
                  </a:lnTo>
                  <a:lnTo>
                    <a:pt x="3820" y="424"/>
                  </a:lnTo>
                  <a:close/>
                  <a:moveTo>
                    <a:pt x="3749" y="395"/>
                  </a:moveTo>
                  <a:lnTo>
                    <a:pt x="3784" y="410"/>
                  </a:lnTo>
                  <a:lnTo>
                    <a:pt x="3791" y="393"/>
                  </a:lnTo>
                  <a:lnTo>
                    <a:pt x="3756" y="379"/>
                  </a:lnTo>
                  <a:lnTo>
                    <a:pt x="3749" y="395"/>
                  </a:lnTo>
                  <a:close/>
                  <a:moveTo>
                    <a:pt x="3678" y="367"/>
                  </a:moveTo>
                  <a:lnTo>
                    <a:pt x="3713" y="381"/>
                  </a:lnTo>
                  <a:lnTo>
                    <a:pt x="3720" y="365"/>
                  </a:lnTo>
                  <a:lnTo>
                    <a:pt x="3685" y="348"/>
                  </a:lnTo>
                  <a:lnTo>
                    <a:pt x="3678" y="367"/>
                  </a:lnTo>
                  <a:close/>
                  <a:moveTo>
                    <a:pt x="3609" y="339"/>
                  </a:moveTo>
                  <a:lnTo>
                    <a:pt x="3642" y="353"/>
                  </a:lnTo>
                  <a:lnTo>
                    <a:pt x="3649" y="334"/>
                  </a:lnTo>
                  <a:lnTo>
                    <a:pt x="3616" y="320"/>
                  </a:lnTo>
                  <a:lnTo>
                    <a:pt x="3609" y="339"/>
                  </a:lnTo>
                  <a:close/>
                  <a:moveTo>
                    <a:pt x="3538" y="310"/>
                  </a:moveTo>
                  <a:lnTo>
                    <a:pt x="3574" y="324"/>
                  </a:lnTo>
                  <a:lnTo>
                    <a:pt x="3581" y="305"/>
                  </a:lnTo>
                  <a:lnTo>
                    <a:pt x="3545" y="291"/>
                  </a:lnTo>
                  <a:lnTo>
                    <a:pt x="3538" y="310"/>
                  </a:lnTo>
                  <a:close/>
                  <a:moveTo>
                    <a:pt x="3467" y="282"/>
                  </a:moveTo>
                  <a:lnTo>
                    <a:pt x="3503" y="296"/>
                  </a:lnTo>
                  <a:lnTo>
                    <a:pt x="3510" y="277"/>
                  </a:lnTo>
                  <a:lnTo>
                    <a:pt x="3474" y="263"/>
                  </a:lnTo>
                  <a:lnTo>
                    <a:pt x="3467" y="282"/>
                  </a:lnTo>
                  <a:close/>
                  <a:moveTo>
                    <a:pt x="3399" y="253"/>
                  </a:moveTo>
                  <a:lnTo>
                    <a:pt x="3432" y="268"/>
                  </a:lnTo>
                  <a:lnTo>
                    <a:pt x="3439" y="249"/>
                  </a:lnTo>
                  <a:lnTo>
                    <a:pt x="3406" y="235"/>
                  </a:lnTo>
                  <a:lnTo>
                    <a:pt x="3399" y="253"/>
                  </a:lnTo>
                  <a:close/>
                  <a:moveTo>
                    <a:pt x="3328" y="225"/>
                  </a:moveTo>
                  <a:lnTo>
                    <a:pt x="3363" y="239"/>
                  </a:lnTo>
                  <a:lnTo>
                    <a:pt x="3370" y="220"/>
                  </a:lnTo>
                  <a:lnTo>
                    <a:pt x="3335" y="206"/>
                  </a:lnTo>
                  <a:lnTo>
                    <a:pt x="3328" y="225"/>
                  </a:lnTo>
                  <a:close/>
                  <a:moveTo>
                    <a:pt x="3257" y="197"/>
                  </a:moveTo>
                  <a:lnTo>
                    <a:pt x="3292" y="211"/>
                  </a:lnTo>
                  <a:lnTo>
                    <a:pt x="3299" y="192"/>
                  </a:lnTo>
                  <a:lnTo>
                    <a:pt x="3264" y="178"/>
                  </a:lnTo>
                  <a:lnTo>
                    <a:pt x="3257" y="197"/>
                  </a:lnTo>
                  <a:close/>
                  <a:moveTo>
                    <a:pt x="3188" y="168"/>
                  </a:moveTo>
                  <a:lnTo>
                    <a:pt x="3224" y="182"/>
                  </a:lnTo>
                  <a:lnTo>
                    <a:pt x="3231" y="164"/>
                  </a:lnTo>
                  <a:lnTo>
                    <a:pt x="3195" y="149"/>
                  </a:lnTo>
                  <a:lnTo>
                    <a:pt x="3188" y="168"/>
                  </a:lnTo>
                  <a:close/>
                  <a:moveTo>
                    <a:pt x="3117" y="140"/>
                  </a:moveTo>
                  <a:lnTo>
                    <a:pt x="3153" y="154"/>
                  </a:lnTo>
                  <a:lnTo>
                    <a:pt x="3160" y="135"/>
                  </a:lnTo>
                  <a:lnTo>
                    <a:pt x="3124" y="121"/>
                  </a:lnTo>
                  <a:lnTo>
                    <a:pt x="3117" y="140"/>
                  </a:lnTo>
                  <a:close/>
                  <a:moveTo>
                    <a:pt x="3046" y="112"/>
                  </a:moveTo>
                  <a:lnTo>
                    <a:pt x="3082" y="126"/>
                  </a:lnTo>
                  <a:lnTo>
                    <a:pt x="3089" y="107"/>
                  </a:lnTo>
                  <a:lnTo>
                    <a:pt x="3053" y="93"/>
                  </a:lnTo>
                  <a:lnTo>
                    <a:pt x="3046" y="112"/>
                  </a:lnTo>
                  <a:close/>
                  <a:moveTo>
                    <a:pt x="2978" y="83"/>
                  </a:moveTo>
                  <a:lnTo>
                    <a:pt x="3013" y="97"/>
                  </a:lnTo>
                  <a:lnTo>
                    <a:pt x="3020" y="78"/>
                  </a:lnTo>
                  <a:lnTo>
                    <a:pt x="2985" y="64"/>
                  </a:lnTo>
                  <a:lnTo>
                    <a:pt x="2978" y="83"/>
                  </a:lnTo>
                  <a:close/>
                  <a:moveTo>
                    <a:pt x="2907" y="55"/>
                  </a:moveTo>
                  <a:lnTo>
                    <a:pt x="2942" y="69"/>
                  </a:lnTo>
                  <a:lnTo>
                    <a:pt x="2949" y="50"/>
                  </a:lnTo>
                  <a:lnTo>
                    <a:pt x="2914" y="36"/>
                  </a:lnTo>
                  <a:lnTo>
                    <a:pt x="2907" y="55"/>
                  </a:lnTo>
                  <a:close/>
                  <a:moveTo>
                    <a:pt x="2836" y="26"/>
                  </a:moveTo>
                  <a:lnTo>
                    <a:pt x="2871" y="41"/>
                  </a:lnTo>
                  <a:lnTo>
                    <a:pt x="2878" y="22"/>
                  </a:lnTo>
                  <a:lnTo>
                    <a:pt x="2843" y="7"/>
                  </a:lnTo>
                  <a:lnTo>
                    <a:pt x="2836" y="26"/>
                  </a:lnTo>
                  <a:close/>
                  <a:moveTo>
                    <a:pt x="2772" y="31"/>
                  </a:moveTo>
                  <a:lnTo>
                    <a:pt x="2807" y="19"/>
                  </a:lnTo>
                  <a:lnTo>
                    <a:pt x="2803" y="0"/>
                  </a:lnTo>
                  <a:lnTo>
                    <a:pt x="2767" y="15"/>
                  </a:lnTo>
                  <a:lnTo>
                    <a:pt x="2772" y="31"/>
                  </a:lnTo>
                  <a:close/>
                  <a:moveTo>
                    <a:pt x="2701" y="57"/>
                  </a:moveTo>
                  <a:lnTo>
                    <a:pt x="2737" y="45"/>
                  </a:lnTo>
                  <a:lnTo>
                    <a:pt x="2732" y="26"/>
                  </a:lnTo>
                  <a:lnTo>
                    <a:pt x="2696" y="41"/>
                  </a:lnTo>
                  <a:lnTo>
                    <a:pt x="2701" y="57"/>
                  </a:lnTo>
                  <a:close/>
                  <a:moveTo>
                    <a:pt x="2630" y="83"/>
                  </a:moveTo>
                  <a:lnTo>
                    <a:pt x="2666" y="71"/>
                  </a:lnTo>
                  <a:lnTo>
                    <a:pt x="2661" y="52"/>
                  </a:lnTo>
                  <a:lnTo>
                    <a:pt x="2625" y="67"/>
                  </a:lnTo>
                  <a:lnTo>
                    <a:pt x="2630" y="83"/>
                  </a:lnTo>
                  <a:close/>
                  <a:moveTo>
                    <a:pt x="2559" y="109"/>
                  </a:moveTo>
                  <a:lnTo>
                    <a:pt x="2595" y="97"/>
                  </a:lnTo>
                  <a:lnTo>
                    <a:pt x="2590" y="78"/>
                  </a:lnTo>
                  <a:lnTo>
                    <a:pt x="2554" y="93"/>
                  </a:lnTo>
                  <a:lnTo>
                    <a:pt x="2559" y="109"/>
                  </a:lnTo>
                  <a:close/>
                  <a:moveTo>
                    <a:pt x="2488" y="135"/>
                  </a:moveTo>
                  <a:lnTo>
                    <a:pt x="2524" y="123"/>
                  </a:lnTo>
                  <a:lnTo>
                    <a:pt x="2519" y="104"/>
                  </a:lnTo>
                  <a:lnTo>
                    <a:pt x="2483" y="119"/>
                  </a:lnTo>
                  <a:lnTo>
                    <a:pt x="2488" y="135"/>
                  </a:lnTo>
                  <a:close/>
                  <a:moveTo>
                    <a:pt x="2417" y="161"/>
                  </a:moveTo>
                  <a:lnTo>
                    <a:pt x="2453" y="149"/>
                  </a:lnTo>
                  <a:lnTo>
                    <a:pt x="2448" y="130"/>
                  </a:lnTo>
                  <a:lnTo>
                    <a:pt x="2413" y="145"/>
                  </a:lnTo>
                  <a:lnTo>
                    <a:pt x="2417" y="161"/>
                  </a:lnTo>
                  <a:close/>
                  <a:moveTo>
                    <a:pt x="2346" y="187"/>
                  </a:moveTo>
                  <a:lnTo>
                    <a:pt x="2382" y="175"/>
                  </a:lnTo>
                  <a:lnTo>
                    <a:pt x="2375" y="156"/>
                  </a:lnTo>
                  <a:lnTo>
                    <a:pt x="2339" y="171"/>
                  </a:lnTo>
                  <a:lnTo>
                    <a:pt x="2346" y="187"/>
                  </a:lnTo>
                  <a:close/>
                  <a:moveTo>
                    <a:pt x="2275" y="213"/>
                  </a:moveTo>
                  <a:lnTo>
                    <a:pt x="2311" y="201"/>
                  </a:lnTo>
                  <a:lnTo>
                    <a:pt x="2304" y="182"/>
                  </a:lnTo>
                  <a:lnTo>
                    <a:pt x="2268" y="197"/>
                  </a:lnTo>
                  <a:lnTo>
                    <a:pt x="2275" y="213"/>
                  </a:lnTo>
                  <a:close/>
                  <a:moveTo>
                    <a:pt x="2204" y="239"/>
                  </a:moveTo>
                  <a:lnTo>
                    <a:pt x="2240" y="227"/>
                  </a:lnTo>
                  <a:lnTo>
                    <a:pt x="2233" y="208"/>
                  </a:lnTo>
                  <a:lnTo>
                    <a:pt x="2197" y="223"/>
                  </a:lnTo>
                  <a:lnTo>
                    <a:pt x="2204" y="239"/>
                  </a:lnTo>
                  <a:close/>
                  <a:moveTo>
                    <a:pt x="2133" y="265"/>
                  </a:moveTo>
                  <a:lnTo>
                    <a:pt x="2169" y="253"/>
                  </a:lnTo>
                  <a:lnTo>
                    <a:pt x="2162" y="235"/>
                  </a:lnTo>
                  <a:lnTo>
                    <a:pt x="2126" y="249"/>
                  </a:lnTo>
                  <a:lnTo>
                    <a:pt x="2133" y="265"/>
                  </a:lnTo>
                  <a:close/>
                  <a:moveTo>
                    <a:pt x="2063" y="294"/>
                  </a:moveTo>
                  <a:lnTo>
                    <a:pt x="2098" y="279"/>
                  </a:lnTo>
                  <a:lnTo>
                    <a:pt x="2091" y="263"/>
                  </a:lnTo>
                  <a:lnTo>
                    <a:pt x="2055" y="275"/>
                  </a:lnTo>
                  <a:lnTo>
                    <a:pt x="2063" y="294"/>
                  </a:lnTo>
                  <a:close/>
                  <a:moveTo>
                    <a:pt x="1992" y="320"/>
                  </a:moveTo>
                  <a:lnTo>
                    <a:pt x="2027" y="305"/>
                  </a:lnTo>
                  <a:lnTo>
                    <a:pt x="2020" y="289"/>
                  </a:lnTo>
                  <a:lnTo>
                    <a:pt x="1985" y="301"/>
                  </a:lnTo>
                  <a:lnTo>
                    <a:pt x="1992" y="320"/>
                  </a:lnTo>
                  <a:close/>
                  <a:moveTo>
                    <a:pt x="1921" y="346"/>
                  </a:moveTo>
                  <a:lnTo>
                    <a:pt x="1956" y="331"/>
                  </a:lnTo>
                  <a:lnTo>
                    <a:pt x="1949" y="315"/>
                  </a:lnTo>
                  <a:lnTo>
                    <a:pt x="1914" y="327"/>
                  </a:lnTo>
                  <a:lnTo>
                    <a:pt x="1921" y="346"/>
                  </a:lnTo>
                  <a:close/>
                  <a:moveTo>
                    <a:pt x="1850" y="372"/>
                  </a:moveTo>
                  <a:lnTo>
                    <a:pt x="1885" y="357"/>
                  </a:lnTo>
                  <a:lnTo>
                    <a:pt x="1878" y="341"/>
                  </a:lnTo>
                  <a:lnTo>
                    <a:pt x="1843" y="353"/>
                  </a:lnTo>
                  <a:lnTo>
                    <a:pt x="1850" y="372"/>
                  </a:lnTo>
                  <a:close/>
                  <a:moveTo>
                    <a:pt x="1779" y="398"/>
                  </a:moveTo>
                  <a:lnTo>
                    <a:pt x="1814" y="384"/>
                  </a:lnTo>
                  <a:lnTo>
                    <a:pt x="1807" y="367"/>
                  </a:lnTo>
                  <a:lnTo>
                    <a:pt x="1772" y="379"/>
                  </a:lnTo>
                  <a:lnTo>
                    <a:pt x="1779" y="398"/>
                  </a:lnTo>
                  <a:close/>
                  <a:moveTo>
                    <a:pt x="1708" y="424"/>
                  </a:moveTo>
                  <a:lnTo>
                    <a:pt x="1743" y="410"/>
                  </a:lnTo>
                  <a:lnTo>
                    <a:pt x="1736" y="393"/>
                  </a:lnTo>
                  <a:lnTo>
                    <a:pt x="1701" y="405"/>
                  </a:lnTo>
                  <a:lnTo>
                    <a:pt x="1708" y="424"/>
                  </a:lnTo>
                  <a:close/>
                  <a:moveTo>
                    <a:pt x="1637" y="450"/>
                  </a:moveTo>
                  <a:lnTo>
                    <a:pt x="1672" y="436"/>
                  </a:lnTo>
                  <a:lnTo>
                    <a:pt x="1665" y="419"/>
                  </a:lnTo>
                  <a:lnTo>
                    <a:pt x="1630" y="431"/>
                  </a:lnTo>
                  <a:lnTo>
                    <a:pt x="1637" y="450"/>
                  </a:lnTo>
                  <a:close/>
                  <a:moveTo>
                    <a:pt x="1566" y="476"/>
                  </a:moveTo>
                  <a:lnTo>
                    <a:pt x="1601" y="462"/>
                  </a:lnTo>
                  <a:lnTo>
                    <a:pt x="1594" y="445"/>
                  </a:lnTo>
                  <a:lnTo>
                    <a:pt x="1559" y="457"/>
                  </a:lnTo>
                  <a:lnTo>
                    <a:pt x="1566" y="476"/>
                  </a:lnTo>
                  <a:close/>
                  <a:moveTo>
                    <a:pt x="1495" y="502"/>
                  </a:moveTo>
                  <a:lnTo>
                    <a:pt x="1530" y="488"/>
                  </a:lnTo>
                  <a:lnTo>
                    <a:pt x="1523" y="471"/>
                  </a:lnTo>
                  <a:lnTo>
                    <a:pt x="1488" y="483"/>
                  </a:lnTo>
                  <a:lnTo>
                    <a:pt x="1495" y="502"/>
                  </a:lnTo>
                  <a:close/>
                  <a:moveTo>
                    <a:pt x="1424" y="528"/>
                  </a:moveTo>
                  <a:lnTo>
                    <a:pt x="1460" y="514"/>
                  </a:lnTo>
                  <a:lnTo>
                    <a:pt x="1452" y="497"/>
                  </a:lnTo>
                  <a:lnTo>
                    <a:pt x="1417" y="509"/>
                  </a:lnTo>
                  <a:lnTo>
                    <a:pt x="1424" y="528"/>
                  </a:lnTo>
                  <a:close/>
                  <a:moveTo>
                    <a:pt x="1353" y="554"/>
                  </a:moveTo>
                  <a:lnTo>
                    <a:pt x="1389" y="540"/>
                  </a:lnTo>
                  <a:lnTo>
                    <a:pt x="1381" y="523"/>
                  </a:lnTo>
                  <a:lnTo>
                    <a:pt x="1346" y="535"/>
                  </a:lnTo>
                  <a:lnTo>
                    <a:pt x="1353" y="554"/>
                  </a:lnTo>
                  <a:close/>
                  <a:moveTo>
                    <a:pt x="1282" y="580"/>
                  </a:moveTo>
                  <a:lnTo>
                    <a:pt x="1318" y="566"/>
                  </a:lnTo>
                  <a:lnTo>
                    <a:pt x="1311" y="549"/>
                  </a:lnTo>
                  <a:lnTo>
                    <a:pt x="1275" y="563"/>
                  </a:lnTo>
                  <a:lnTo>
                    <a:pt x="1282" y="580"/>
                  </a:lnTo>
                  <a:close/>
                  <a:moveTo>
                    <a:pt x="1211" y="606"/>
                  </a:moveTo>
                  <a:lnTo>
                    <a:pt x="1247" y="594"/>
                  </a:lnTo>
                  <a:lnTo>
                    <a:pt x="1240" y="575"/>
                  </a:lnTo>
                  <a:lnTo>
                    <a:pt x="1204" y="589"/>
                  </a:lnTo>
                  <a:lnTo>
                    <a:pt x="1211" y="606"/>
                  </a:lnTo>
                  <a:close/>
                  <a:moveTo>
                    <a:pt x="1140" y="632"/>
                  </a:moveTo>
                  <a:lnTo>
                    <a:pt x="1176" y="620"/>
                  </a:lnTo>
                  <a:lnTo>
                    <a:pt x="1169" y="601"/>
                  </a:lnTo>
                  <a:lnTo>
                    <a:pt x="1133" y="615"/>
                  </a:lnTo>
                  <a:lnTo>
                    <a:pt x="1140" y="632"/>
                  </a:lnTo>
                  <a:close/>
                  <a:moveTo>
                    <a:pt x="1069" y="658"/>
                  </a:moveTo>
                  <a:lnTo>
                    <a:pt x="1105" y="646"/>
                  </a:lnTo>
                  <a:lnTo>
                    <a:pt x="1098" y="627"/>
                  </a:lnTo>
                  <a:lnTo>
                    <a:pt x="1062" y="641"/>
                  </a:lnTo>
                  <a:lnTo>
                    <a:pt x="1069" y="658"/>
                  </a:lnTo>
                  <a:close/>
                  <a:moveTo>
                    <a:pt x="998" y="684"/>
                  </a:moveTo>
                  <a:lnTo>
                    <a:pt x="1034" y="672"/>
                  </a:lnTo>
                  <a:lnTo>
                    <a:pt x="1027" y="653"/>
                  </a:lnTo>
                  <a:lnTo>
                    <a:pt x="991" y="667"/>
                  </a:lnTo>
                  <a:lnTo>
                    <a:pt x="998" y="684"/>
                  </a:lnTo>
                  <a:close/>
                  <a:moveTo>
                    <a:pt x="927" y="710"/>
                  </a:moveTo>
                  <a:lnTo>
                    <a:pt x="963" y="698"/>
                  </a:lnTo>
                  <a:lnTo>
                    <a:pt x="956" y="679"/>
                  </a:lnTo>
                  <a:lnTo>
                    <a:pt x="920" y="693"/>
                  </a:lnTo>
                  <a:lnTo>
                    <a:pt x="927" y="710"/>
                  </a:lnTo>
                  <a:close/>
                  <a:moveTo>
                    <a:pt x="856" y="736"/>
                  </a:moveTo>
                  <a:lnTo>
                    <a:pt x="892" y="724"/>
                  </a:lnTo>
                  <a:lnTo>
                    <a:pt x="885" y="705"/>
                  </a:lnTo>
                  <a:lnTo>
                    <a:pt x="849" y="719"/>
                  </a:lnTo>
                  <a:lnTo>
                    <a:pt x="856" y="736"/>
                  </a:lnTo>
                  <a:close/>
                  <a:moveTo>
                    <a:pt x="783" y="762"/>
                  </a:moveTo>
                  <a:lnTo>
                    <a:pt x="821" y="750"/>
                  </a:lnTo>
                  <a:lnTo>
                    <a:pt x="814" y="731"/>
                  </a:lnTo>
                  <a:lnTo>
                    <a:pt x="778" y="745"/>
                  </a:lnTo>
                  <a:lnTo>
                    <a:pt x="783" y="762"/>
                  </a:lnTo>
                  <a:close/>
                  <a:moveTo>
                    <a:pt x="760" y="823"/>
                  </a:moveTo>
                  <a:lnTo>
                    <a:pt x="771" y="788"/>
                  </a:lnTo>
                  <a:lnTo>
                    <a:pt x="755" y="781"/>
                  </a:lnTo>
                  <a:lnTo>
                    <a:pt x="741" y="816"/>
                  </a:lnTo>
                  <a:lnTo>
                    <a:pt x="760" y="823"/>
                  </a:lnTo>
                  <a:close/>
                  <a:moveTo>
                    <a:pt x="734" y="894"/>
                  </a:moveTo>
                  <a:lnTo>
                    <a:pt x="745" y="859"/>
                  </a:lnTo>
                  <a:lnTo>
                    <a:pt x="729" y="852"/>
                  </a:lnTo>
                  <a:lnTo>
                    <a:pt x="715" y="887"/>
                  </a:lnTo>
                  <a:lnTo>
                    <a:pt x="734" y="894"/>
                  </a:lnTo>
                  <a:close/>
                  <a:moveTo>
                    <a:pt x="705" y="965"/>
                  </a:moveTo>
                  <a:lnTo>
                    <a:pt x="719" y="930"/>
                  </a:lnTo>
                  <a:lnTo>
                    <a:pt x="703" y="923"/>
                  </a:lnTo>
                  <a:lnTo>
                    <a:pt x="689" y="958"/>
                  </a:lnTo>
                  <a:lnTo>
                    <a:pt x="705" y="965"/>
                  </a:lnTo>
                  <a:close/>
                  <a:moveTo>
                    <a:pt x="679" y="1036"/>
                  </a:moveTo>
                  <a:lnTo>
                    <a:pt x="693" y="1001"/>
                  </a:lnTo>
                  <a:lnTo>
                    <a:pt x="674" y="994"/>
                  </a:lnTo>
                  <a:lnTo>
                    <a:pt x="663" y="1029"/>
                  </a:lnTo>
                  <a:lnTo>
                    <a:pt x="679" y="1036"/>
                  </a:lnTo>
                  <a:close/>
                  <a:moveTo>
                    <a:pt x="653" y="1107"/>
                  </a:moveTo>
                  <a:lnTo>
                    <a:pt x="667" y="1072"/>
                  </a:lnTo>
                  <a:lnTo>
                    <a:pt x="648" y="1065"/>
                  </a:lnTo>
                  <a:lnTo>
                    <a:pt x="637" y="1100"/>
                  </a:lnTo>
                  <a:lnTo>
                    <a:pt x="653" y="1107"/>
                  </a:lnTo>
                  <a:close/>
                  <a:moveTo>
                    <a:pt x="627" y="1178"/>
                  </a:moveTo>
                  <a:lnTo>
                    <a:pt x="641" y="1143"/>
                  </a:lnTo>
                  <a:lnTo>
                    <a:pt x="622" y="1136"/>
                  </a:lnTo>
                  <a:lnTo>
                    <a:pt x="608" y="1171"/>
                  </a:lnTo>
                  <a:lnTo>
                    <a:pt x="627" y="1178"/>
                  </a:lnTo>
                  <a:close/>
                  <a:moveTo>
                    <a:pt x="601" y="1249"/>
                  </a:moveTo>
                  <a:lnTo>
                    <a:pt x="613" y="1214"/>
                  </a:lnTo>
                  <a:lnTo>
                    <a:pt x="596" y="1207"/>
                  </a:lnTo>
                  <a:lnTo>
                    <a:pt x="582" y="1242"/>
                  </a:lnTo>
                  <a:lnTo>
                    <a:pt x="601" y="1249"/>
                  </a:lnTo>
                  <a:close/>
                  <a:moveTo>
                    <a:pt x="575" y="1320"/>
                  </a:moveTo>
                  <a:lnTo>
                    <a:pt x="587" y="1285"/>
                  </a:lnTo>
                  <a:lnTo>
                    <a:pt x="570" y="1278"/>
                  </a:lnTo>
                  <a:lnTo>
                    <a:pt x="556" y="1313"/>
                  </a:lnTo>
                  <a:lnTo>
                    <a:pt x="575" y="1320"/>
                  </a:lnTo>
                  <a:close/>
                  <a:moveTo>
                    <a:pt x="547" y="1391"/>
                  </a:moveTo>
                  <a:lnTo>
                    <a:pt x="561" y="1356"/>
                  </a:lnTo>
                  <a:lnTo>
                    <a:pt x="542" y="1348"/>
                  </a:lnTo>
                  <a:lnTo>
                    <a:pt x="530" y="1384"/>
                  </a:lnTo>
                  <a:lnTo>
                    <a:pt x="547" y="1391"/>
                  </a:lnTo>
                  <a:close/>
                  <a:moveTo>
                    <a:pt x="521" y="1462"/>
                  </a:moveTo>
                  <a:lnTo>
                    <a:pt x="535" y="1427"/>
                  </a:lnTo>
                  <a:lnTo>
                    <a:pt x="516" y="1419"/>
                  </a:lnTo>
                  <a:lnTo>
                    <a:pt x="504" y="1455"/>
                  </a:lnTo>
                  <a:lnTo>
                    <a:pt x="521" y="1462"/>
                  </a:lnTo>
                  <a:close/>
                  <a:moveTo>
                    <a:pt x="495" y="1533"/>
                  </a:moveTo>
                  <a:lnTo>
                    <a:pt x="509" y="1498"/>
                  </a:lnTo>
                  <a:lnTo>
                    <a:pt x="490" y="1490"/>
                  </a:lnTo>
                  <a:lnTo>
                    <a:pt x="478" y="1526"/>
                  </a:lnTo>
                  <a:lnTo>
                    <a:pt x="495" y="1533"/>
                  </a:lnTo>
                  <a:close/>
                  <a:moveTo>
                    <a:pt x="469" y="1604"/>
                  </a:moveTo>
                  <a:lnTo>
                    <a:pt x="480" y="1568"/>
                  </a:lnTo>
                  <a:lnTo>
                    <a:pt x="464" y="1561"/>
                  </a:lnTo>
                  <a:lnTo>
                    <a:pt x="450" y="1597"/>
                  </a:lnTo>
                  <a:lnTo>
                    <a:pt x="469" y="1604"/>
                  </a:lnTo>
                  <a:close/>
                  <a:moveTo>
                    <a:pt x="443" y="1675"/>
                  </a:moveTo>
                  <a:lnTo>
                    <a:pt x="454" y="1639"/>
                  </a:lnTo>
                  <a:lnTo>
                    <a:pt x="438" y="1632"/>
                  </a:lnTo>
                  <a:lnTo>
                    <a:pt x="424" y="1668"/>
                  </a:lnTo>
                  <a:lnTo>
                    <a:pt x="443" y="1675"/>
                  </a:lnTo>
                  <a:close/>
                  <a:moveTo>
                    <a:pt x="417" y="1746"/>
                  </a:moveTo>
                  <a:lnTo>
                    <a:pt x="428" y="1710"/>
                  </a:lnTo>
                  <a:lnTo>
                    <a:pt x="412" y="1703"/>
                  </a:lnTo>
                  <a:lnTo>
                    <a:pt x="398" y="1739"/>
                  </a:lnTo>
                  <a:lnTo>
                    <a:pt x="417" y="1746"/>
                  </a:lnTo>
                  <a:close/>
                  <a:moveTo>
                    <a:pt x="388" y="1817"/>
                  </a:moveTo>
                  <a:lnTo>
                    <a:pt x="402" y="1781"/>
                  </a:lnTo>
                  <a:lnTo>
                    <a:pt x="384" y="1774"/>
                  </a:lnTo>
                  <a:lnTo>
                    <a:pt x="372" y="1810"/>
                  </a:lnTo>
                  <a:lnTo>
                    <a:pt x="388" y="1817"/>
                  </a:lnTo>
                  <a:close/>
                  <a:moveTo>
                    <a:pt x="362" y="1888"/>
                  </a:moveTo>
                  <a:lnTo>
                    <a:pt x="376" y="1852"/>
                  </a:lnTo>
                  <a:lnTo>
                    <a:pt x="358" y="1845"/>
                  </a:lnTo>
                  <a:lnTo>
                    <a:pt x="346" y="1881"/>
                  </a:lnTo>
                  <a:lnTo>
                    <a:pt x="362" y="1888"/>
                  </a:lnTo>
                  <a:close/>
                  <a:moveTo>
                    <a:pt x="336" y="1959"/>
                  </a:moveTo>
                  <a:lnTo>
                    <a:pt x="350" y="1923"/>
                  </a:lnTo>
                  <a:lnTo>
                    <a:pt x="332" y="1916"/>
                  </a:lnTo>
                  <a:lnTo>
                    <a:pt x="317" y="1952"/>
                  </a:lnTo>
                  <a:lnTo>
                    <a:pt x="336" y="1959"/>
                  </a:lnTo>
                  <a:close/>
                  <a:moveTo>
                    <a:pt x="310" y="2030"/>
                  </a:moveTo>
                  <a:lnTo>
                    <a:pt x="322" y="1994"/>
                  </a:lnTo>
                  <a:lnTo>
                    <a:pt x="306" y="1987"/>
                  </a:lnTo>
                  <a:lnTo>
                    <a:pt x="291" y="2023"/>
                  </a:lnTo>
                  <a:lnTo>
                    <a:pt x="310" y="2030"/>
                  </a:lnTo>
                  <a:close/>
                  <a:moveTo>
                    <a:pt x="284" y="2101"/>
                  </a:moveTo>
                  <a:lnTo>
                    <a:pt x="296" y="2065"/>
                  </a:lnTo>
                  <a:lnTo>
                    <a:pt x="279" y="2058"/>
                  </a:lnTo>
                  <a:lnTo>
                    <a:pt x="265" y="2094"/>
                  </a:lnTo>
                  <a:lnTo>
                    <a:pt x="284" y="2101"/>
                  </a:lnTo>
                  <a:close/>
                  <a:moveTo>
                    <a:pt x="256" y="2172"/>
                  </a:moveTo>
                  <a:lnTo>
                    <a:pt x="270" y="2136"/>
                  </a:lnTo>
                  <a:lnTo>
                    <a:pt x="253" y="2129"/>
                  </a:lnTo>
                  <a:lnTo>
                    <a:pt x="239" y="2164"/>
                  </a:lnTo>
                  <a:lnTo>
                    <a:pt x="256" y="2172"/>
                  </a:lnTo>
                  <a:close/>
                  <a:moveTo>
                    <a:pt x="230" y="2243"/>
                  </a:moveTo>
                  <a:lnTo>
                    <a:pt x="244" y="2207"/>
                  </a:lnTo>
                  <a:lnTo>
                    <a:pt x="225" y="2200"/>
                  </a:lnTo>
                  <a:lnTo>
                    <a:pt x="213" y="2235"/>
                  </a:lnTo>
                  <a:lnTo>
                    <a:pt x="230" y="2243"/>
                  </a:lnTo>
                  <a:close/>
                  <a:moveTo>
                    <a:pt x="204" y="2313"/>
                  </a:moveTo>
                  <a:lnTo>
                    <a:pt x="218" y="2278"/>
                  </a:lnTo>
                  <a:lnTo>
                    <a:pt x="199" y="2271"/>
                  </a:lnTo>
                  <a:lnTo>
                    <a:pt x="187" y="2306"/>
                  </a:lnTo>
                  <a:lnTo>
                    <a:pt x="204" y="2313"/>
                  </a:lnTo>
                  <a:close/>
                  <a:moveTo>
                    <a:pt x="178" y="2384"/>
                  </a:moveTo>
                  <a:lnTo>
                    <a:pt x="190" y="2349"/>
                  </a:lnTo>
                  <a:lnTo>
                    <a:pt x="173" y="2342"/>
                  </a:lnTo>
                  <a:lnTo>
                    <a:pt x="159" y="2377"/>
                  </a:lnTo>
                  <a:lnTo>
                    <a:pt x="178" y="2384"/>
                  </a:lnTo>
                  <a:close/>
                  <a:moveTo>
                    <a:pt x="152" y="2455"/>
                  </a:moveTo>
                  <a:lnTo>
                    <a:pt x="164" y="2420"/>
                  </a:lnTo>
                  <a:lnTo>
                    <a:pt x="147" y="2413"/>
                  </a:lnTo>
                  <a:lnTo>
                    <a:pt x="133" y="2448"/>
                  </a:lnTo>
                  <a:lnTo>
                    <a:pt x="152" y="2455"/>
                  </a:lnTo>
                  <a:close/>
                  <a:moveTo>
                    <a:pt x="126" y="2526"/>
                  </a:moveTo>
                  <a:lnTo>
                    <a:pt x="138" y="2491"/>
                  </a:lnTo>
                  <a:lnTo>
                    <a:pt x="121" y="2484"/>
                  </a:lnTo>
                  <a:lnTo>
                    <a:pt x="107" y="2519"/>
                  </a:lnTo>
                  <a:lnTo>
                    <a:pt x="126" y="2526"/>
                  </a:lnTo>
                  <a:close/>
                  <a:moveTo>
                    <a:pt x="97" y="2597"/>
                  </a:moveTo>
                  <a:lnTo>
                    <a:pt x="112" y="2562"/>
                  </a:lnTo>
                  <a:lnTo>
                    <a:pt x="93" y="2555"/>
                  </a:lnTo>
                  <a:lnTo>
                    <a:pt x="81" y="2590"/>
                  </a:lnTo>
                  <a:lnTo>
                    <a:pt x="97" y="2597"/>
                  </a:lnTo>
                  <a:close/>
                  <a:moveTo>
                    <a:pt x="71" y="2668"/>
                  </a:moveTo>
                  <a:lnTo>
                    <a:pt x="86" y="2633"/>
                  </a:lnTo>
                  <a:lnTo>
                    <a:pt x="67" y="2626"/>
                  </a:lnTo>
                  <a:lnTo>
                    <a:pt x="55" y="2661"/>
                  </a:lnTo>
                  <a:lnTo>
                    <a:pt x="71" y="2668"/>
                  </a:lnTo>
                  <a:close/>
                  <a:moveTo>
                    <a:pt x="45" y="2739"/>
                  </a:moveTo>
                  <a:lnTo>
                    <a:pt x="60" y="2704"/>
                  </a:lnTo>
                  <a:lnTo>
                    <a:pt x="41" y="2697"/>
                  </a:lnTo>
                  <a:lnTo>
                    <a:pt x="29" y="2732"/>
                  </a:lnTo>
                  <a:lnTo>
                    <a:pt x="45" y="2739"/>
                  </a:lnTo>
                  <a:close/>
                  <a:moveTo>
                    <a:pt x="19" y="2810"/>
                  </a:moveTo>
                  <a:lnTo>
                    <a:pt x="31" y="2775"/>
                  </a:lnTo>
                  <a:lnTo>
                    <a:pt x="15" y="2768"/>
                  </a:lnTo>
                  <a:lnTo>
                    <a:pt x="0" y="2803"/>
                  </a:lnTo>
                  <a:lnTo>
                    <a:pt x="19" y="2810"/>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7" name="Freeform 6"/>
            <p:cNvSpPr>
              <a:spLocks noEditPoints="1"/>
            </p:cNvSpPr>
            <p:nvPr/>
          </p:nvSpPr>
          <p:spPr bwMode="auto">
            <a:xfrm>
              <a:off x="3969053" y="2746268"/>
              <a:ext cx="2131391" cy="1510043"/>
            </a:xfrm>
            <a:custGeom>
              <a:avLst/>
              <a:gdLst>
                <a:gd name="T0" fmla="*/ 106 w 2878"/>
                <a:gd name="T1" fmla="*/ 1977 h 2039"/>
                <a:gd name="T2" fmla="*/ 142 w 2878"/>
                <a:gd name="T3" fmla="*/ 1966 h 2039"/>
                <a:gd name="T4" fmla="*/ 220 w 2878"/>
                <a:gd name="T5" fmla="*/ 1954 h 2039"/>
                <a:gd name="T6" fmla="*/ 324 w 2878"/>
                <a:gd name="T7" fmla="*/ 1914 h 2039"/>
                <a:gd name="T8" fmla="*/ 388 w 2878"/>
                <a:gd name="T9" fmla="*/ 1866 h 2039"/>
                <a:gd name="T10" fmla="*/ 530 w 2878"/>
                <a:gd name="T11" fmla="*/ 1812 h 2039"/>
                <a:gd name="T12" fmla="*/ 563 w 2878"/>
                <a:gd name="T13" fmla="*/ 1798 h 2039"/>
                <a:gd name="T14" fmla="*/ 641 w 2878"/>
                <a:gd name="T15" fmla="*/ 1788 h 2039"/>
                <a:gd name="T16" fmla="*/ 747 w 2878"/>
                <a:gd name="T17" fmla="*/ 1746 h 2039"/>
                <a:gd name="T18" fmla="*/ 811 w 2878"/>
                <a:gd name="T19" fmla="*/ 1701 h 2039"/>
                <a:gd name="T20" fmla="*/ 951 w 2878"/>
                <a:gd name="T21" fmla="*/ 1644 h 2039"/>
                <a:gd name="T22" fmla="*/ 986 w 2878"/>
                <a:gd name="T23" fmla="*/ 1632 h 2039"/>
                <a:gd name="T24" fmla="*/ 1064 w 2878"/>
                <a:gd name="T25" fmla="*/ 1620 h 2039"/>
                <a:gd name="T26" fmla="*/ 1168 w 2878"/>
                <a:gd name="T27" fmla="*/ 1580 h 2039"/>
                <a:gd name="T28" fmla="*/ 1232 w 2878"/>
                <a:gd name="T29" fmla="*/ 1533 h 2039"/>
                <a:gd name="T30" fmla="*/ 1374 w 2878"/>
                <a:gd name="T31" fmla="*/ 1478 h 2039"/>
                <a:gd name="T32" fmla="*/ 1409 w 2878"/>
                <a:gd name="T33" fmla="*/ 1464 h 2039"/>
                <a:gd name="T34" fmla="*/ 1485 w 2878"/>
                <a:gd name="T35" fmla="*/ 1455 h 2039"/>
                <a:gd name="T36" fmla="*/ 1591 w 2878"/>
                <a:gd name="T37" fmla="*/ 1412 h 2039"/>
                <a:gd name="T38" fmla="*/ 1655 w 2878"/>
                <a:gd name="T39" fmla="*/ 1367 h 2039"/>
                <a:gd name="T40" fmla="*/ 1795 w 2878"/>
                <a:gd name="T41" fmla="*/ 1310 h 2039"/>
                <a:gd name="T42" fmla="*/ 1830 w 2878"/>
                <a:gd name="T43" fmla="*/ 1299 h 2039"/>
                <a:gd name="T44" fmla="*/ 1908 w 2878"/>
                <a:gd name="T45" fmla="*/ 1287 h 2039"/>
                <a:gd name="T46" fmla="*/ 2015 w 2878"/>
                <a:gd name="T47" fmla="*/ 1247 h 2039"/>
                <a:gd name="T48" fmla="*/ 2076 w 2878"/>
                <a:gd name="T49" fmla="*/ 1199 h 2039"/>
                <a:gd name="T50" fmla="*/ 2218 w 2878"/>
                <a:gd name="T51" fmla="*/ 1145 h 2039"/>
                <a:gd name="T52" fmla="*/ 2254 w 2878"/>
                <a:gd name="T53" fmla="*/ 1131 h 2039"/>
                <a:gd name="T54" fmla="*/ 2329 w 2878"/>
                <a:gd name="T55" fmla="*/ 1121 h 2039"/>
                <a:gd name="T56" fmla="*/ 2436 w 2878"/>
                <a:gd name="T57" fmla="*/ 1079 h 2039"/>
                <a:gd name="T58" fmla="*/ 2500 w 2878"/>
                <a:gd name="T59" fmla="*/ 1034 h 2039"/>
                <a:gd name="T60" fmla="*/ 2639 w 2878"/>
                <a:gd name="T61" fmla="*/ 977 h 2039"/>
                <a:gd name="T62" fmla="*/ 2675 w 2878"/>
                <a:gd name="T63" fmla="*/ 965 h 2039"/>
                <a:gd name="T64" fmla="*/ 2753 w 2878"/>
                <a:gd name="T65" fmla="*/ 953 h 2039"/>
                <a:gd name="T66" fmla="*/ 2850 w 2878"/>
                <a:gd name="T67" fmla="*/ 894 h 2039"/>
                <a:gd name="T68" fmla="*/ 2781 w 2878"/>
                <a:gd name="T69" fmla="*/ 878 h 2039"/>
                <a:gd name="T70" fmla="*/ 2748 w 2878"/>
                <a:gd name="T71" fmla="*/ 861 h 2039"/>
                <a:gd name="T72" fmla="*/ 2686 w 2878"/>
                <a:gd name="T73" fmla="*/ 811 h 2039"/>
                <a:gd name="T74" fmla="*/ 2585 w 2878"/>
                <a:gd name="T75" fmla="*/ 762 h 2039"/>
                <a:gd name="T76" fmla="*/ 2509 w 2878"/>
                <a:gd name="T77" fmla="*/ 745 h 2039"/>
                <a:gd name="T78" fmla="*/ 2372 w 2878"/>
                <a:gd name="T79" fmla="*/ 679 h 2039"/>
                <a:gd name="T80" fmla="*/ 2339 w 2878"/>
                <a:gd name="T81" fmla="*/ 662 h 2039"/>
                <a:gd name="T82" fmla="*/ 2280 w 2878"/>
                <a:gd name="T83" fmla="*/ 613 h 2039"/>
                <a:gd name="T84" fmla="*/ 2178 w 2878"/>
                <a:gd name="T85" fmla="*/ 563 h 2039"/>
                <a:gd name="T86" fmla="*/ 2100 w 2878"/>
                <a:gd name="T87" fmla="*/ 547 h 2039"/>
                <a:gd name="T88" fmla="*/ 1965 w 2878"/>
                <a:gd name="T89" fmla="*/ 480 h 2039"/>
                <a:gd name="T90" fmla="*/ 1930 w 2878"/>
                <a:gd name="T91" fmla="*/ 464 h 2039"/>
                <a:gd name="T92" fmla="*/ 1871 w 2878"/>
                <a:gd name="T93" fmla="*/ 414 h 2039"/>
                <a:gd name="T94" fmla="*/ 1769 w 2878"/>
                <a:gd name="T95" fmla="*/ 364 h 2039"/>
                <a:gd name="T96" fmla="*/ 1693 w 2878"/>
                <a:gd name="T97" fmla="*/ 348 h 2039"/>
                <a:gd name="T98" fmla="*/ 1556 w 2878"/>
                <a:gd name="T99" fmla="*/ 282 h 2039"/>
                <a:gd name="T100" fmla="*/ 1523 w 2878"/>
                <a:gd name="T101" fmla="*/ 265 h 2039"/>
                <a:gd name="T102" fmla="*/ 1461 w 2878"/>
                <a:gd name="T103" fmla="*/ 215 h 2039"/>
                <a:gd name="T104" fmla="*/ 1360 w 2878"/>
                <a:gd name="T105" fmla="*/ 166 h 2039"/>
                <a:gd name="T106" fmla="*/ 1284 w 2878"/>
                <a:gd name="T107" fmla="*/ 149 h 2039"/>
                <a:gd name="T108" fmla="*/ 1147 w 2878"/>
                <a:gd name="T109" fmla="*/ 83 h 2039"/>
                <a:gd name="T110" fmla="*/ 1114 w 2878"/>
                <a:gd name="T111" fmla="*/ 66 h 2039"/>
                <a:gd name="T112" fmla="*/ 1055 w 2878"/>
                <a:gd name="T113" fmla="*/ 17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78" h="2039">
                  <a:moveTo>
                    <a:pt x="35" y="2006"/>
                  </a:moveTo>
                  <a:lnTo>
                    <a:pt x="0" y="2020"/>
                  </a:lnTo>
                  <a:lnTo>
                    <a:pt x="7" y="2039"/>
                  </a:lnTo>
                  <a:lnTo>
                    <a:pt x="43" y="2025"/>
                  </a:lnTo>
                  <a:lnTo>
                    <a:pt x="35" y="2006"/>
                  </a:lnTo>
                  <a:close/>
                  <a:moveTo>
                    <a:pt x="106" y="1977"/>
                  </a:moveTo>
                  <a:lnTo>
                    <a:pt x="71" y="1992"/>
                  </a:lnTo>
                  <a:lnTo>
                    <a:pt x="78" y="2011"/>
                  </a:lnTo>
                  <a:lnTo>
                    <a:pt x="113" y="1996"/>
                  </a:lnTo>
                  <a:lnTo>
                    <a:pt x="106" y="1977"/>
                  </a:lnTo>
                  <a:close/>
                  <a:moveTo>
                    <a:pt x="177" y="1951"/>
                  </a:moveTo>
                  <a:lnTo>
                    <a:pt x="142" y="1966"/>
                  </a:lnTo>
                  <a:lnTo>
                    <a:pt x="149" y="1982"/>
                  </a:lnTo>
                  <a:lnTo>
                    <a:pt x="184" y="1968"/>
                  </a:lnTo>
                  <a:lnTo>
                    <a:pt x="177" y="1951"/>
                  </a:lnTo>
                  <a:close/>
                  <a:moveTo>
                    <a:pt x="248" y="1923"/>
                  </a:moveTo>
                  <a:lnTo>
                    <a:pt x="213" y="1937"/>
                  </a:lnTo>
                  <a:lnTo>
                    <a:pt x="220" y="1954"/>
                  </a:lnTo>
                  <a:lnTo>
                    <a:pt x="253" y="1940"/>
                  </a:lnTo>
                  <a:lnTo>
                    <a:pt x="248" y="1923"/>
                  </a:lnTo>
                  <a:close/>
                  <a:moveTo>
                    <a:pt x="317" y="1895"/>
                  </a:moveTo>
                  <a:lnTo>
                    <a:pt x="281" y="1909"/>
                  </a:lnTo>
                  <a:lnTo>
                    <a:pt x="288" y="1928"/>
                  </a:lnTo>
                  <a:lnTo>
                    <a:pt x="324" y="1914"/>
                  </a:lnTo>
                  <a:lnTo>
                    <a:pt x="317" y="1895"/>
                  </a:lnTo>
                  <a:close/>
                  <a:moveTo>
                    <a:pt x="388" y="1866"/>
                  </a:moveTo>
                  <a:lnTo>
                    <a:pt x="352" y="1880"/>
                  </a:lnTo>
                  <a:lnTo>
                    <a:pt x="359" y="1899"/>
                  </a:lnTo>
                  <a:lnTo>
                    <a:pt x="395" y="1885"/>
                  </a:lnTo>
                  <a:lnTo>
                    <a:pt x="388" y="1866"/>
                  </a:lnTo>
                  <a:close/>
                  <a:moveTo>
                    <a:pt x="459" y="1840"/>
                  </a:moveTo>
                  <a:lnTo>
                    <a:pt x="423" y="1854"/>
                  </a:lnTo>
                  <a:lnTo>
                    <a:pt x="430" y="1871"/>
                  </a:lnTo>
                  <a:lnTo>
                    <a:pt x="466" y="1857"/>
                  </a:lnTo>
                  <a:lnTo>
                    <a:pt x="459" y="1840"/>
                  </a:lnTo>
                  <a:close/>
                  <a:moveTo>
                    <a:pt x="530" y="1812"/>
                  </a:moveTo>
                  <a:lnTo>
                    <a:pt x="494" y="1826"/>
                  </a:lnTo>
                  <a:lnTo>
                    <a:pt x="501" y="1843"/>
                  </a:lnTo>
                  <a:lnTo>
                    <a:pt x="537" y="1828"/>
                  </a:lnTo>
                  <a:lnTo>
                    <a:pt x="530" y="1812"/>
                  </a:lnTo>
                  <a:close/>
                  <a:moveTo>
                    <a:pt x="598" y="1784"/>
                  </a:moveTo>
                  <a:lnTo>
                    <a:pt x="563" y="1798"/>
                  </a:lnTo>
                  <a:lnTo>
                    <a:pt x="570" y="1817"/>
                  </a:lnTo>
                  <a:lnTo>
                    <a:pt x="605" y="1802"/>
                  </a:lnTo>
                  <a:lnTo>
                    <a:pt x="598" y="1784"/>
                  </a:lnTo>
                  <a:close/>
                  <a:moveTo>
                    <a:pt x="669" y="1755"/>
                  </a:moveTo>
                  <a:lnTo>
                    <a:pt x="634" y="1769"/>
                  </a:lnTo>
                  <a:lnTo>
                    <a:pt x="641" y="1788"/>
                  </a:lnTo>
                  <a:lnTo>
                    <a:pt x="676" y="1774"/>
                  </a:lnTo>
                  <a:lnTo>
                    <a:pt x="669" y="1755"/>
                  </a:lnTo>
                  <a:close/>
                  <a:moveTo>
                    <a:pt x="740" y="1729"/>
                  </a:moveTo>
                  <a:lnTo>
                    <a:pt x="705" y="1743"/>
                  </a:lnTo>
                  <a:lnTo>
                    <a:pt x="712" y="1760"/>
                  </a:lnTo>
                  <a:lnTo>
                    <a:pt x="747" y="1746"/>
                  </a:lnTo>
                  <a:lnTo>
                    <a:pt x="740" y="1729"/>
                  </a:lnTo>
                  <a:close/>
                  <a:moveTo>
                    <a:pt x="811" y="1701"/>
                  </a:moveTo>
                  <a:lnTo>
                    <a:pt x="776" y="1715"/>
                  </a:lnTo>
                  <a:lnTo>
                    <a:pt x="783" y="1731"/>
                  </a:lnTo>
                  <a:lnTo>
                    <a:pt x="818" y="1717"/>
                  </a:lnTo>
                  <a:lnTo>
                    <a:pt x="811" y="1701"/>
                  </a:lnTo>
                  <a:close/>
                  <a:moveTo>
                    <a:pt x="880" y="1672"/>
                  </a:moveTo>
                  <a:lnTo>
                    <a:pt x="847" y="1687"/>
                  </a:lnTo>
                  <a:lnTo>
                    <a:pt x="851" y="1705"/>
                  </a:lnTo>
                  <a:lnTo>
                    <a:pt x="887" y="1691"/>
                  </a:lnTo>
                  <a:lnTo>
                    <a:pt x="880" y="1672"/>
                  </a:lnTo>
                  <a:close/>
                  <a:moveTo>
                    <a:pt x="951" y="1644"/>
                  </a:moveTo>
                  <a:lnTo>
                    <a:pt x="915" y="1658"/>
                  </a:lnTo>
                  <a:lnTo>
                    <a:pt x="922" y="1677"/>
                  </a:lnTo>
                  <a:lnTo>
                    <a:pt x="958" y="1663"/>
                  </a:lnTo>
                  <a:lnTo>
                    <a:pt x="951" y="1644"/>
                  </a:lnTo>
                  <a:close/>
                  <a:moveTo>
                    <a:pt x="1022" y="1618"/>
                  </a:moveTo>
                  <a:lnTo>
                    <a:pt x="986" y="1632"/>
                  </a:lnTo>
                  <a:lnTo>
                    <a:pt x="993" y="1649"/>
                  </a:lnTo>
                  <a:lnTo>
                    <a:pt x="1029" y="1635"/>
                  </a:lnTo>
                  <a:lnTo>
                    <a:pt x="1022" y="1618"/>
                  </a:lnTo>
                  <a:close/>
                  <a:moveTo>
                    <a:pt x="1092" y="1590"/>
                  </a:moveTo>
                  <a:lnTo>
                    <a:pt x="1057" y="1604"/>
                  </a:lnTo>
                  <a:lnTo>
                    <a:pt x="1064" y="1620"/>
                  </a:lnTo>
                  <a:lnTo>
                    <a:pt x="1100" y="1606"/>
                  </a:lnTo>
                  <a:lnTo>
                    <a:pt x="1092" y="1590"/>
                  </a:lnTo>
                  <a:close/>
                  <a:moveTo>
                    <a:pt x="1161" y="1561"/>
                  </a:moveTo>
                  <a:lnTo>
                    <a:pt x="1128" y="1575"/>
                  </a:lnTo>
                  <a:lnTo>
                    <a:pt x="1133" y="1592"/>
                  </a:lnTo>
                  <a:lnTo>
                    <a:pt x="1168" y="1580"/>
                  </a:lnTo>
                  <a:lnTo>
                    <a:pt x="1161" y="1561"/>
                  </a:lnTo>
                  <a:close/>
                  <a:moveTo>
                    <a:pt x="1232" y="1533"/>
                  </a:moveTo>
                  <a:lnTo>
                    <a:pt x="1197" y="1547"/>
                  </a:lnTo>
                  <a:lnTo>
                    <a:pt x="1204" y="1566"/>
                  </a:lnTo>
                  <a:lnTo>
                    <a:pt x="1239" y="1552"/>
                  </a:lnTo>
                  <a:lnTo>
                    <a:pt x="1232" y="1533"/>
                  </a:lnTo>
                  <a:close/>
                  <a:moveTo>
                    <a:pt x="1303" y="1507"/>
                  </a:moveTo>
                  <a:lnTo>
                    <a:pt x="1267" y="1521"/>
                  </a:lnTo>
                  <a:lnTo>
                    <a:pt x="1275" y="1538"/>
                  </a:lnTo>
                  <a:lnTo>
                    <a:pt x="1310" y="1523"/>
                  </a:lnTo>
                  <a:lnTo>
                    <a:pt x="1303" y="1507"/>
                  </a:lnTo>
                  <a:close/>
                  <a:moveTo>
                    <a:pt x="1374" y="1478"/>
                  </a:moveTo>
                  <a:lnTo>
                    <a:pt x="1338" y="1493"/>
                  </a:lnTo>
                  <a:lnTo>
                    <a:pt x="1346" y="1509"/>
                  </a:lnTo>
                  <a:lnTo>
                    <a:pt x="1381" y="1495"/>
                  </a:lnTo>
                  <a:lnTo>
                    <a:pt x="1374" y="1478"/>
                  </a:lnTo>
                  <a:close/>
                  <a:moveTo>
                    <a:pt x="1442" y="1450"/>
                  </a:moveTo>
                  <a:lnTo>
                    <a:pt x="1409" y="1464"/>
                  </a:lnTo>
                  <a:lnTo>
                    <a:pt x="1416" y="1481"/>
                  </a:lnTo>
                  <a:lnTo>
                    <a:pt x="1450" y="1469"/>
                  </a:lnTo>
                  <a:lnTo>
                    <a:pt x="1442" y="1450"/>
                  </a:lnTo>
                  <a:close/>
                  <a:moveTo>
                    <a:pt x="1513" y="1422"/>
                  </a:moveTo>
                  <a:lnTo>
                    <a:pt x="1478" y="1436"/>
                  </a:lnTo>
                  <a:lnTo>
                    <a:pt x="1485" y="1455"/>
                  </a:lnTo>
                  <a:lnTo>
                    <a:pt x="1521" y="1441"/>
                  </a:lnTo>
                  <a:lnTo>
                    <a:pt x="1513" y="1422"/>
                  </a:lnTo>
                  <a:close/>
                  <a:moveTo>
                    <a:pt x="1584" y="1396"/>
                  </a:moveTo>
                  <a:lnTo>
                    <a:pt x="1549" y="1410"/>
                  </a:lnTo>
                  <a:lnTo>
                    <a:pt x="1556" y="1426"/>
                  </a:lnTo>
                  <a:lnTo>
                    <a:pt x="1591" y="1412"/>
                  </a:lnTo>
                  <a:lnTo>
                    <a:pt x="1584" y="1396"/>
                  </a:lnTo>
                  <a:close/>
                  <a:moveTo>
                    <a:pt x="1655" y="1367"/>
                  </a:moveTo>
                  <a:lnTo>
                    <a:pt x="1620" y="1381"/>
                  </a:lnTo>
                  <a:lnTo>
                    <a:pt x="1627" y="1398"/>
                  </a:lnTo>
                  <a:lnTo>
                    <a:pt x="1662" y="1384"/>
                  </a:lnTo>
                  <a:lnTo>
                    <a:pt x="1655" y="1367"/>
                  </a:lnTo>
                  <a:close/>
                  <a:moveTo>
                    <a:pt x="1726" y="1339"/>
                  </a:moveTo>
                  <a:lnTo>
                    <a:pt x="1691" y="1353"/>
                  </a:lnTo>
                  <a:lnTo>
                    <a:pt x="1698" y="1370"/>
                  </a:lnTo>
                  <a:lnTo>
                    <a:pt x="1731" y="1358"/>
                  </a:lnTo>
                  <a:lnTo>
                    <a:pt x="1726" y="1339"/>
                  </a:lnTo>
                  <a:close/>
                  <a:moveTo>
                    <a:pt x="1795" y="1310"/>
                  </a:moveTo>
                  <a:lnTo>
                    <a:pt x="1759" y="1325"/>
                  </a:lnTo>
                  <a:lnTo>
                    <a:pt x="1766" y="1344"/>
                  </a:lnTo>
                  <a:lnTo>
                    <a:pt x="1802" y="1329"/>
                  </a:lnTo>
                  <a:lnTo>
                    <a:pt x="1795" y="1310"/>
                  </a:lnTo>
                  <a:close/>
                  <a:moveTo>
                    <a:pt x="1866" y="1284"/>
                  </a:moveTo>
                  <a:lnTo>
                    <a:pt x="1830" y="1299"/>
                  </a:lnTo>
                  <a:lnTo>
                    <a:pt x="1837" y="1315"/>
                  </a:lnTo>
                  <a:lnTo>
                    <a:pt x="1873" y="1301"/>
                  </a:lnTo>
                  <a:lnTo>
                    <a:pt x="1866" y="1284"/>
                  </a:lnTo>
                  <a:close/>
                  <a:moveTo>
                    <a:pt x="1937" y="1256"/>
                  </a:moveTo>
                  <a:lnTo>
                    <a:pt x="1901" y="1270"/>
                  </a:lnTo>
                  <a:lnTo>
                    <a:pt x="1908" y="1287"/>
                  </a:lnTo>
                  <a:lnTo>
                    <a:pt x="1944" y="1273"/>
                  </a:lnTo>
                  <a:lnTo>
                    <a:pt x="1937" y="1256"/>
                  </a:lnTo>
                  <a:close/>
                  <a:moveTo>
                    <a:pt x="2008" y="1228"/>
                  </a:moveTo>
                  <a:lnTo>
                    <a:pt x="1972" y="1242"/>
                  </a:lnTo>
                  <a:lnTo>
                    <a:pt x="1979" y="1258"/>
                  </a:lnTo>
                  <a:lnTo>
                    <a:pt x="2015" y="1247"/>
                  </a:lnTo>
                  <a:lnTo>
                    <a:pt x="2008" y="1228"/>
                  </a:lnTo>
                  <a:close/>
                  <a:moveTo>
                    <a:pt x="2076" y="1199"/>
                  </a:moveTo>
                  <a:lnTo>
                    <a:pt x="2041" y="1214"/>
                  </a:lnTo>
                  <a:lnTo>
                    <a:pt x="2048" y="1232"/>
                  </a:lnTo>
                  <a:lnTo>
                    <a:pt x="2083" y="1218"/>
                  </a:lnTo>
                  <a:lnTo>
                    <a:pt x="2076" y="1199"/>
                  </a:lnTo>
                  <a:close/>
                  <a:moveTo>
                    <a:pt x="2147" y="1173"/>
                  </a:moveTo>
                  <a:lnTo>
                    <a:pt x="2112" y="1187"/>
                  </a:lnTo>
                  <a:lnTo>
                    <a:pt x="2119" y="1204"/>
                  </a:lnTo>
                  <a:lnTo>
                    <a:pt x="2154" y="1190"/>
                  </a:lnTo>
                  <a:lnTo>
                    <a:pt x="2147" y="1173"/>
                  </a:lnTo>
                  <a:close/>
                  <a:moveTo>
                    <a:pt x="2218" y="1145"/>
                  </a:moveTo>
                  <a:lnTo>
                    <a:pt x="2183" y="1159"/>
                  </a:lnTo>
                  <a:lnTo>
                    <a:pt x="2190" y="1176"/>
                  </a:lnTo>
                  <a:lnTo>
                    <a:pt x="2225" y="1161"/>
                  </a:lnTo>
                  <a:lnTo>
                    <a:pt x="2218" y="1145"/>
                  </a:lnTo>
                  <a:close/>
                  <a:moveTo>
                    <a:pt x="2289" y="1117"/>
                  </a:moveTo>
                  <a:lnTo>
                    <a:pt x="2254" y="1131"/>
                  </a:lnTo>
                  <a:lnTo>
                    <a:pt x="2261" y="1147"/>
                  </a:lnTo>
                  <a:lnTo>
                    <a:pt x="2296" y="1135"/>
                  </a:lnTo>
                  <a:lnTo>
                    <a:pt x="2289" y="1117"/>
                  </a:lnTo>
                  <a:close/>
                  <a:moveTo>
                    <a:pt x="2358" y="1088"/>
                  </a:moveTo>
                  <a:lnTo>
                    <a:pt x="2325" y="1102"/>
                  </a:lnTo>
                  <a:lnTo>
                    <a:pt x="2329" y="1121"/>
                  </a:lnTo>
                  <a:lnTo>
                    <a:pt x="2365" y="1107"/>
                  </a:lnTo>
                  <a:lnTo>
                    <a:pt x="2358" y="1088"/>
                  </a:lnTo>
                  <a:close/>
                  <a:moveTo>
                    <a:pt x="2429" y="1062"/>
                  </a:moveTo>
                  <a:lnTo>
                    <a:pt x="2393" y="1076"/>
                  </a:lnTo>
                  <a:lnTo>
                    <a:pt x="2400" y="1093"/>
                  </a:lnTo>
                  <a:lnTo>
                    <a:pt x="2436" y="1079"/>
                  </a:lnTo>
                  <a:lnTo>
                    <a:pt x="2429" y="1062"/>
                  </a:lnTo>
                  <a:close/>
                  <a:moveTo>
                    <a:pt x="2500" y="1034"/>
                  </a:moveTo>
                  <a:lnTo>
                    <a:pt x="2464" y="1048"/>
                  </a:lnTo>
                  <a:lnTo>
                    <a:pt x="2471" y="1064"/>
                  </a:lnTo>
                  <a:lnTo>
                    <a:pt x="2507" y="1050"/>
                  </a:lnTo>
                  <a:lnTo>
                    <a:pt x="2500" y="1034"/>
                  </a:lnTo>
                  <a:close/>
                  <a:moveTo>
                    <a:pt x="2570" y="1005"/>
                  </a:moveTo>
                  <a:lnTo>
                    <a:pt x="2535" y="1020"/>
                  </a:lnTo>
                  <a:lnTo>
                    <a:pt x="2542" y="1036"/>
                  </a:lnTo>
                  <a:lnTo>
                    <a:pt x="2578" y="1024"/>
                  </a:lnTo>
                  <a:lnTo>
                    <a:pt x="2570" y="1005"/>
                  </a:lnTo>
                  <a:close/>
                  <a:moveTo>
                    <a:pt x="2639" y="977"/>
                  </a:moveTo>
                  <a:lnTo>
                    <a:pt x="2606" y="991"/>
                  </a:lnTo>
                  <a:lnTo>
                    <a:pt x="2613" y="1010"/>
                  </a:lnTo>
                  <a:lnTo>
                    <a:pt x="2646" y="996"/>
                  </a:lnTo>
                  <a:lnTo>
                    <a:pt x="2639" y="977"/>
                  </a:lnTo>
                  <a:close/>
                  <a:moveTo>
                    <a:pt x="2710" y="951"/>
                  </a:moveTo>
                  <a:lnTo>
                    <a:pt x="2675" y="965"/>
                  </a:lnTo>
                  <a:lnTo>
                    <a:pt x="2682" y="982"/>
                  </a:lnTo>
                  <a:lnTo>
                    <a:pt x="2717" y="968"/>
                  </a:lnTo>
                  <a:lnTo>
                    <a:pt x="2710" y="951"/>
                  </a:lnTo>
                  <a:close/>
                  <a:moveTo>
                    <a:pt x="2781" y="923"/>
                  </a:moveTo>
                  <a:lnTo>
                    <a:pt x="2745" y="937"/>
                  </a:lnTo>
                  <a:lnTo>
                    <a:pt x="2753" y="953"/>
                  </a:lnTo>
                  <a:lnTo>
                    <a:pt x="2788" y="939"/>
                  </a:lnTo>
                  <a:lnTo>
                    <a:pt x="2781" y="923"/>
                  </a:lnTo>
                  <a:close/>
                  <a:moveTo>
                    <a:pt x="2850" y="911"/>
                  </a:moveTo>
                  <a:lnTo>
                    <a:pt x="2850" y="913"/>
                  </a:lnTo>
                  <a:lnTo>
                    <a:pt x="2854" y="904"/>
                  </a:lnTo>
                  <a:lnTo>
                    <a:pt x="2850" y="894"/>
                  </a:lnTo>
                  <a:lnTo>
                    <a:pt x="2816" y="908"/>
                  </a:lnTo>
                  <a:lnTo>
                    <a:pt x="2824" y="925"/>
                  </a:lnTo>
                  <a:lnTo>
                    <a:pt x="2878" y="904"/>
                  </a:lnTo>
                  <a:lnTo>
                    <a:pt x="2857" y="894"/>
                  </a:lnTo>
                  <a:lnTo>
                    <a:pt x="2850" y="911"/>
                  </a:lnTo>
                  <a:close/>
                  <a:moveTo>
                    <a:pt x="2781" y="878"/>
                  </a:moveTo>
                  <a:lnTo>
                    <a:pt x="2814" y="894"/>
                  </a:lnTo>
                  <a:lnTo>
                    <a:pt x="2824" y="878"/>
                  </a:lnTo>
                  <a:lnTo>
                    <a:pt x="2790" y="861"/>
                  </a:lnTo>
                  <a:lnTo>
                    <a:pt x="2781" y="878"/>
                  </a:lnTo>
                  <a:close/>
                  <a:moveTo>
                    <a:pt x="2712" y="845"/>
                  </a:moveTo>
                  <a:lnTo>
                    <a:pt x="2748" y="861"/>
                  </a:lnTo>
                  <a:lnTo>
                    <a:pt x="2755" y="845"/>
                  </a:lnTo>
                  <a:lnTo>
                    <a:pt x="2722" y="828"/>
                  </a:lnTo>
                  <a:lnTo>
                    <a:pt x="2712" y="845"/>
                  </a:lnTo>
                  <a:close/>
                  <a:moveTo>
                    <a:pt x="2644" y="811"/>
                  </a:moveTo>
                  <a:lnTo>
                    <a:pt x="2679" y="828"/>
                  </a:lnTo>
                  <a:lnTo>
                    <a:pt x="2686" y="811"/>
                  </a:lnTo>
                  <a:lnTo>
                    <a:pt x="2653" y="795"/>
                  </a:lnTo>
                  <a:lnTo>
                    <a:pt x="2644" y="811"/>
                  </a:lnTo>
                  <a:close/>
                  <a:moveTo>
                    <a:pt x="2578" y="778"/>
                  </a:moveTo>
                  <a:lnTo>
                    <a:pt x="2611" y="795"/>
                  </a:lnTo>
                  <a:lnTo>
                    <a:pt x="2620" y="778"/>
                  </a:lnTo>
                  <a:lnTo>
                    <a:pt x="2585" y="762"/>
                  </a:lnTo>
                  <a:lnTo>
                    <a:pt x="2578" y="778"/>
                  </a:lnTo>
                  <a:close/>
                  <a:moveTo>
                    <a:pt x="2509" y="745"/>
                  </a:moveTo>
                  <a:lnTo>
                    <a:pt x="2542" y="762"/>
                  </a:lnTo>
                  <a:lnTo>
                    <a:pt x="2552" y="745"/>
                  </a:lnTo>
                  <a:lnTo>
                    <a:pt x="2516" y="729"/>
                  </a:lnTo>
                  <a:lnTo>
                    <a:pt x="2509" y="745"/>
                  </a:lnTo>
                  <a:close/>
                  <a:moveTo>
                    <a:pt x="2440" y="712"/>
                  </a:moveTo>
                  <a:lnTo>
                    <a:pt x="2476" y="729"/>
                  </a:lnTo>
                  <a:lnTo>
                    <a:pt x="2483" y="712"/>
                  </a:lnTo>
                  <a:lnTo>
                    <a:pt x="2450" y="696"/>
                  </a:lnTo>
                  <a:lnTo>
                    <a:pt x="2440" y="712"/>
                  </a:lnTo>
                  <a:close/>
                  <a:moveTo>
                    <a:pt x="2372" y="679"/>
                  </a:moveTo>
                  <a:lnTo>
                    <a:pt x="2407" y="696"/>
                  </a:lnTo>
                  <a:lnTo>
                    <a:pt x="2414" y="679"/>
                  </a:lnTo>
                  <a:lnTo>
                    <a:pt x="2381" y="662"/>
                  </a:lnTo>
                  <a:lnTo>
                    <a:pt x="2372" y="679"/>
                  </a:lnTo>
                  <a:close/>
                  <a:moveTo>
                    <a:pt x="2306" y="646"/>
                  </a:moveTo>
                  <a:lnTo>
                    <a:pt x="2339" y="662"/>
                  </a:lnTo>
                  <a:lnTo>
                    <a:pt x="2346" y="646"/>
                  </a:lnTo>
                  <a:lnTo>
                    <a:pt x="2313" y="629"/>
                  </a:lnTo>
                  <a:lnTo>
                    <a:pt x="2306" y="646"/>
                  </a:lnTo>
                  <a:close/>
                  <a:moveTo>
                    <a:pt x="2237" y="613"/>
                  </a:moveTo>
                  <a:lnTo>
                    <a:pt x="2270" y="629"/>
                  </a:lnTo>
                  <a:lnTo>
                    <a:pt x="2280" y="613"/>
                  </a:lnTo>
                  <a:lnTo>
                    <a:pt x="2244" y="596"/>
                  </a:lnTo>
                  <a:lnTo>
                    <a:pt x="2237" y="613"/>
                  </a:lnTo>
                  <a:close/>
                  <a:moveTo>
                    <a:pt x="2168" y="580"/>
                  </a:moveTo>
                  <a:lnTo>
                    <a:pt x="2202" y="596"/>
                  </a:lnTo>
                  <a:lnTo>
                    <a:pt x="2211" y="580"/>
                  </a:lnTo>
                  <a:lnTo>
                    <a:pt x="2178" y="563"/>
                  </a:lnTo>
                  <a:lnTo>
                    <a:pt x="2168" y="580"/>
                  </a:lnTo>
                  <a:close/>
                  <a:moveTo>
                    <a:pt x="2100" y="547"/>
                  </a:moveTo>
                  <a:lnTo>
                    <a:pt x="2135" y="563"/>
                  </a:lnTo>
                  <a:lnTo>
                    <a:pt x="2142" y="547"/>
                  </a:lnTo>
                  <a:lnTo>
                    <a:pt x="2109" y="530"/>
                  </a:lnTo>
                  <a:lnTo>
                    <a:pt x="2100" y="547"/>
                  </a:lnTo>
                  <a:close/>
                  <a:moveTo>
                    <a:pt x="2034" y="513"/>
                  </a:moveTo>
                  <a:lnTo>
                    <a:pt x="2067" y="530"/>
                  </a:lnTo>
                  <a:lnTo>
                    <a:pt x="2074" y="513"/>
                  </a:lnTo>
                  <a:lnTo>
                    <a:pt x="2041" y="497"/>
                  </a:lnTo>
                  <a:lnTo>
                    <a:pt x="2034" y="513"/>
                  </a:lnTo>
                  <a:close/>
                  <a:moveTo>
                    <a:pt x="1965" y="480"/>
                  </a:moveTo>
                  <a:lnTo>
                    <a:pt x="1998" y="497"/>
                  </a:lnTo>
                  <a:lnTo>
                    <a:pt x="2008" y="480"/>
                  </a:lnTo>
                  <a:lnTo>
                    <a:pt x="1972" y="464"/>
                  </a:lnTo>
                  <a:lnTo>
                    <a:pt x="1965" y="480"/>
                  </a:lnTo>
                  <a:close/>
                  <a:moveTo>
                    <a:pt x="1897" y="447"/>
                  </a:moveTo>
                  <a:lnTo>
                    <a:pt x="1930" y="464"/>
                  </a:lnTo>
                  <a:lnTo>
                    <a:pt x="1939" y="447"/>
                  </a:lnTo>
                  <a:lnTo>
                    <a:pt x="1904" y="431"/>
                  </a:lnTo>
                  <a:lnTo>
                    <a:pt x="1897" y="447"/>
                  </a:lnTo>
                  <a:close/>
                  <a:moveTo>
                    <a:pt x="1828" y="414"/>
                  </a:moveTo>
                  <a:lnTo>
                    <a:pt x="1863" y="431"/>
                  </a:lnTo>
                  <a:lnTo>
                    <a:pt x="1871" y="414"/>
                  </a:lnTo>
                  <a:lnTo>
                    <a:pt x="1837" y="398"/>
                  </a:lnTo>
                  <a:lnTo>
                    <a:pt x="1828" y="414"/>
                  </a:lnTo>
                  <a:close/>
                  <a:moveTo>
                    <a:pt x="1759" y="381"/>
                  </a:moveTo>
                  <a:lnTo>
                    <a:pt x="1795" y="398"/>
                  </a:lnTo>
                  <a:lnTo>
                    <a:pt x="1802" y="381"/>
                  </a:lnTo>
                  <a:lnTo>
                    <a:pt x="1769" y="364"/>
                  </a:lnTo>
                  <a:lnTo>
                    <a:pt x="1759" y="381"/>
                  </a:lnTo>
                  <a:close/>
                  <a:moveTo>
                    <a:pt x="1693" y="348"/>
                  </a:moveTo>
                  <a:lnTo>
                    <a:pt x="1726" y="364"/>
                  </a:lnTo>
                  <a:lnTo>
                    <a:pt x="1736" y="348"/>
                  </a:lnTo>
                  <a:lnTo>
                    <a:pt x="1700" y="331"/>
                  </a:lnTo>
                  <a:lnTo>
                    <a:pt x="1693" y="348"/>
                  </a:lnTo>
                  <a:close/>
                  <a:moveTo>
                    <a:pt x="1625" y="315"/>
                  </a:moveTo>
                  <a:lnTo>
                    <a:pt x="1658" y="331"/>
                  </a:lnTo>
                  <a:lnTo>
                    <a:pt x="1667" y="315"/>
                  </a:lnTo>
                  <a:lnTo>
                    <a:pt x="1632" y="298"/>
                  </a:lnTo>
                  <a:lnTo>
                    <a:pt x="1625" y="315"/>
                  </a:lnTo>
                  <a:close/>
                  <a:moveTo>
                    <a:pt x="1556" y="282"/>
                  </a:moveTo>
                  <a:lnTo>
                    <a:pt x="1589" y="298"/>
                  </a:lnTo>
                  <a:lnTo>
                    <a:pt x="1599" y="282"/>
                  </a:lnTo>
                  <a:lnTo>
                    <a:pt x="1565" y="265"/>
                  </a:lnTo>
                  <a:lnTo>
                    <a:pt x="1556" y="282"/>
                  </a:lnTo>
                  <a:close/>
                  <a:moveTo>
                    <a:pt x="1487" y="249"/>
                  </a:moveTo>
                  <a:lnTo>
                    <a:pt x="1523" y="265"/>
                  </a:lnTo>
                  <a:lnTo>
                    <a:pt x="1530" y="249"/>
                  </a:lnTo>
                  <a:lnTo>
                    <a:pt x="1497" y="232"/>
                  </a:lnTo>
                  <a:lnTo>
                    <a:pt x="1487" y="249"/>
                  </a:lnTo>
                  <a:close/>
                  <a:moveTo>
                    <a:pt x="1421" y="215"/>
                  </a:moveTo>
                  <a:lnTo>
                    <a:pt x="1454" y="232"/>
                  </a:lnTo>
                  <a:lnTo>
                    <a:pt x="1461" y="215"/>
                  </a:lnTo>
                  <a:lnTo>
                    <a:pt x="1428" y="199"/>
                  </a:lnTo>
                  <a:lnTo>
                    <a:pt x="1421" y="215"/>
                  </a:lnTo>
                  <a:close/>
                  <a:moveTo>
                    <a:pt x="1353" y="182"/>
                  </a:moveTo>
                  <a:lnTo>
                    <a:pt x="1386" y="199"/>
                  </a:lnTo>
                  <a:lnTo>
                    <a:pt x="1395" y="182"/>
                  </a:lnTo>
                  <a:lnTo>
                    <a:pt x="1360" y="166"/>
                  </a:lnTo>
                  <a:lnTo>
                    <a:pt x="1353" y="182"/>
                  </a:lnTo>
                  <a:close/>
                  <a:moveTo>
                    <a:pt x="1284" y="149"/>
                  </a:moveTo>
                  <a:lnTo>
                    <a:pt x="1317" y="166"/>
                  </a:lnTo>
                  <a:lnTo>
                    <a:pt x="1327" y="149"/>
                  </a:lnTo>
                  <a:lnTo>
                    <a:pt x="1291" y="133"/>
                  </a:lnTo>
                  <a:lnTo>
                    <a:pt x="1284" y="149"/>
                  </a:lnTo>
                  <a:close/>
                  <a:moveTo>
                    <a:pt x="1215" y="116"/>
                  </a:moveTo>
                  <a:lnTo>
                    <a:pt x="1251" y="133"/>
                  </a:lnTo>
                  <a:lnTo>
                    <a:pt x="1258" y="116"/>
                  </a:lnTo>
                  <a:lnTo>
                    <a:pt x="1225" y="100"/>
                  </a:lnTo>
                  <a:lnTo>
                    <a:pt x="1215" y="116"/>
                  </a:lnTo>
                  <a:close/>
                  <a:moveTo>
                    <a:pt x="1147" y="83"/>
                  </a:moveTo>
                  <a:lnTo>
                    <a:pt x="1182" y="100"/>
                  </a:lnTo>
                  <a:lnTo>
                    <a:pt x="1189" y="83"/>
                  </a:lnTo>
                  <a:lnTo>
                    <a:pt x="1156" y="66"/>
                  </a:lnTo>
                  <a:lnTo>
                    <a:pt x="1147" y="83"/>
                  </a:lnTo>
                  <a:close/>
                  <a:moveTo>
                    <a:pt x="1081" y="50"/>
                  </a:moveTo>
                  <a:lnTo>
                    <a:pt x="1114" y="66"/>
                  </a:lnTo>
                  <a:lnTo>
                    <a:pt x="1123" y="50"/>
                  </a:lnTo>
                  <a:lnTo>
                    <a:pt x="1088" y="33"/>
                  </a:lnTo>
                  <a:lnTo>
                    <a:pt x="1081" y="50"/>
                  </a:lnTo>
                  <a:close/>
                  <a:moveTo>
                    <a:pt x="1012" y="17"/>
                  </a:moveTo>
                  <a:lnTo>
                    <a:pt x="1045" y="33"/>
                  </a:lnTo>
                  <a:lnTo>
                    <a:pt x="1055" y="17"/>
                  </a:lnTo>
                  <a:lnTo>
                    <a:pt x="1019" y="0"/>
                  </a:lnTo>
                  <a:lnTo>
                    <a:pt x="1012" y="17"/>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8" name="Freeform 7"/>
            <p:cNvSpPr>
              <a:spLocks noEditPoints="1"/>
            </p:cNvSpPr>
            <p:nvPr/>
          </p:nvSpPr>
          <p:spPr bwMode="auto">
            <a:xfrm>
              <a:off x="6076004" y="2122700"/>
              <a:ext cx="1693708" cy="1303421"/>
            </a:xfrm>
            <a:custGeom>
              <a:avLst/>
              <a:gdLst>
                <a:gd name="T0" fmla="*/ 90 w 2287"/>
                <a:gd name="T1" fmla="*/ 40 h 1760"/>
                <a:gd name="T2" fmla="*/ 85 w 2287"/>
                <a:gd name="T3" fmla="*/ 116 h 1760"/>
                <a:gd name="T4" fmla="*/ 83 w 2287"/>
                <a:gd name="T5" fmla="*/ 192 h 1760"/>
                <a:gd name="T6" fmla="*/ 80 w 2287"/>
                <a:gd name="T7" fmla="*/ 267 h 1760"/>
                <a:gd name="T8" fmla="*/ 75 w 2287"/>
                <a:gd name="T9" fmla="*/ 343 h 1760"/>
                <a:gd name="T10" fmla="*/ 73 w 2287"/>
                <a:gd name="T11" fmla="*/ 419 h 1760"/>
                <a:gd name="T12" fmla="*/ 71 w 2287"/>
                <a:gd name="T13" fmla="*/ 495 h 1760"/>
                <a:gd name="T14" fmla="*/ 66 w 2287"/>
                <a:gd name="T15" fmla="*/ 568 h 1760"/>
                <a:gd name="T16" fmla="*/ 64 w 2287"/>
                <a:gd name="T17" fmla="*/ 644 h 1760"/>
                <a:gd name="T18" fmla="*/ 61 w 2287"/>
                <a:gd name="T19" fmla="*/ 719 h 1760"/>
                <a:gd name="T20" fmla="*/ 57 w 2287"/>
                <a:gd name="T21" fmla="*/ 795 h 1760"/>
                <a:gd name="T22" fmla="*/ 54 w 2287"/>
                <a:gd name="T23" fmla="*/ 871 h 1760"/>
                <a:gd name="T24" fmla="*/ 52 w 2287"/>
                <a:gd name="T25" fmla="*/ 946 h 1760"/>
                <a:gd name="T26" fmla="*/ 47 w 2287"/>
                <a:gd name="T27" fmla="*/ 1022 h 1760"/>
                <a:gd name="T28" fmla="*/ 45 w 2287"/>
                <a:gd name="T29" fmla="*/ 1098 h 1760"/>
                <a:gd name="T30" fmla="*/ 42 w 2287"/>
                <a:gd name="T31" fmla="*/ 1173 h 1760"/>
                <a:gd name="T32" fmla="*/ 40 w 2287"/>
                <a:gd name="T33" fmla="*/ 1249 h 1760"/>
                <a:gd name="T34" fmla="*/ 35 w 2287"/>
                <a:gd name="T35" fmla="*/ 1325 h 1760"/>
                <a:gd name="T36" fmla="*/ 33 w 2287"/>
                <a:gd name="T37" fmla="*/ 1400 h 1760"/>
                <a:gd name="T38" fmla="*/ 31 w 2287"/>
                <a:gd name="T39" fmla="*/ 1476 h 1760"/>
                <a:gd name="T40" fmla="*/ 26 w 2287"/>
                <a:gd name="T41" fmla="*/ 1552 h 1760"/>
                <a:gd name="T42" fmla="*/ 23 w 2287"/>
                <a:gd name="T43" fmla="*/ 1627 h 1760"/>
                <a:gd name="T44" fmla="*/ 21 w 2287"/>
                <a:gd name="T45" fmla="*/ 1703 h 1760"/>
                <a:gd name="T46" fmla="*/ 19 w 2287"/>
                <a:gd name="T47" fmla="*/ 1741 h 1760"/>
                <a:gd name="T48" fmla="*/ 35 w 2287"/>
                <a:gd name="T49" fmla="*/ 1724 h 1760"/>
                <a:gd name="T50" fmla="*/ 106 w 2287"/>
                <a:gd name="T51" fmla="*/ 1696 h 1760"/>
                <a:gd name="T52" fmla="*/ 177 w 2287"/>
                <a:gd name="T53" fmla="*/ 1668 h 1760"/>
                <a:gd name="T54" fmla="*/ 246 w 2287"/>
                <a:gd name="T55" fmla="*/ 1639 h 1760"/>
                <a:gd name="T56" fmla="*/ 317 w 2287"/>
                <a:gd name="T57" fmla="*/ 1611 h 1760"/>
                <a:gd name="T58" fmla="*/ 385 w 2287"/>
                <a:gd name="T59" fmla="*/ 1582 h 1760"/>
                <a:gd name="T60" fmla="*/ 456 w 2287"/>
                <a:gd name="T61" fmla="*/ 1554 h 1760"/>
                <a:gd name="T62" fmla="*/ 527 w 2287"/>
                <a:gd name="T63" fmla="*/ 1523 h 1760"/>
                <a:gd name="T64" fmla="*/ 596 w 2287"/>
                <a:gd name="T65" fmla="*/ 1495 h 1760"/>
                <a:gd name="T66" fmla="*/ 667 w 2287"/>
                <a:gd name="T67" fmla="*/ 1467 h 1760"/>
                <a:gd name="T68" fmla="*/ 738 w 2287"/>
                <a:gd name="T69" fmla="*/ 1438 h 1760"/>
                <a:gd name="T70" fmla="*/ 806 w 2287"/>
                <a:gd name="T71" fmla="*/ 1410 h 1760"/>
                <a:gd name="T72" fmla="*/ 877 w 2287"/>
                <a:gd name="T73" fmla="*/ 1381 h 1760"/>
                <a:gd name="T74" fmla="*/ 946 w 2287"/>
                <a:gd name="T75" fmla="*/ 1353 h 1760"/>
                <a:gd name="T76" fmla="*/ 1017 w 2287"/>
                <a:gd name="T77" fmla="*/ 1325 h 1760"/>
                <a:gd name="T78" fmla="*/ 1088 w 2287"/>
                <a:gd name="T79" fmla="*/ 1296 h 1760"/>
                <a:gd name="T80" fmla="*/ 1156 w 2287"/>
                <a:gd name="T81" fmla="*/ 1268 h 1760"/>
                <a:gd name="T82" fmla="*/ 1227 w 2287"/>
                <a:gd name="T83" fmla="*/ 1240 h 1760"/>
                <a:gd name="T84" fmla="*/ 1298 w 2287"/>
                <a:gd name="T85" fmla="*/ 1211 h 1760"/>
                <a:gd name="T86" fmla="*/ 1367 w 2287"/>
                <a:gd name="T87" fmla="*/ 1180 h 1760"/>
                <a:gd name="T88" fmla="*/ 1438 w 2287"/>
                <a:gd name="T89" fmla="*/ 1152 h 1760"/>
                <a:gd name="T90" fmla="*/ 1509 w 2287"/>
                <a:gd name="T91" fmla="*/ 1124 h 1760"/>
                <a:gd name="T92" fmla="*/ 1577 w 2287"/>
                <a:gd name="T93" fmla="*/ 1095 h 1760"/>
                <a:gd name="T94" fmla="*/ 1648 w 2287"/>
                <a:gd name="T95" fmla="*/ 1067 h 1760"/>
                <a:gd name="T96" fmla="*/ 1717 w 2287"/>
                <a:gd name="T97" fmla="*/ 1038 h 1760"/>
                <a:gd name="T98" fmla="*/ 1788 w 2287"/>
                <a:gd name="T99" fmla="*/ 1010 h 1760"/>
                <a:gd name="T100" fmla="*/ 1859 w 2287"/>
                <a:gd name="T101" fmla="*/ 982 h 1760"/>
                <a:gd name="T102" fmla="*/ 1927 w 2287"/>
                <a:gd name="T103" fmla="*/ 953 h 1760"/>
                <a:gd name="T104" fmla="*/ 1998 w 2287"/>
                <a:gd name="T105" fmla="*/ 925 h 1760"/>
                <a:gd name="T106" fmla="*/ 2069 w 2287"/>
                <a:gd name="T107" fmla="*/ 897 h 1760"/>
                <a:gd name="T108" fmla="*/ 2138 w 2287"/>
                <a:gd name="T109" fmla="*/ 868 h 1760"/>
                <a:gd name="T110" fmla="*/ 2209 w 2287"/>
                <a:gd name="T111" fmla="*/ 840 h 1760"/>
                <a:gd name="T112" fmla="*/ 2277 w 2287"/>
                <a:gd name="T113" fmla="*/ 809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7" h="1760">
                  <a:moveTo>
                    <a:pt x="90" y="40"/>
                  </a:moveTo>
                  <a:lnTo>
                    <a:pt x="90" y="3"/>
                  </a:lnTo>
                  <a:lnTo>
                    <a:pt x="71" y="0"/>
                  </a:lnTo>
                  <a:lnTo>
                    <a:pt x="71" y="38"/>
                  </a:lnTo>
                  <a:lnTo>
                    <a:pt x="90" y="40"/>
                  </a:lnTo>
                  <a:close/>
                  <a:moveTo>
                    <a:pt x="85" y="116"/>
                  </a:moveTo>
                  <a:lnTo>
                    <a:pt x="87" y="78"/>
                  </a:lnTo>
                  <a:lnTo>
                    <a:pt x="68" y="76"/>
                  </a:lnTo>
                  <a:lnTo>
                    <a:pt x="66" y="114"/>
                  </a:lnTo>
                  <a:lnTo>
                    <a:pt x="85" y="116"/>
                  </a:lnTo>
                  <a:close/>
                  <a:moveTo>
                    <a:pt x="83" y="192"/>
                  </a:moveTo>
                  <a:lnTo>
                    <a:pt x="85" y="154"/>
                  </a:lnTo>
                  <a:lnTo>
                    <a:pt x="66" y="152"/>
                  </a:lnTo>
                  <a:lnTo>
                    <a:pt x="64" y="189"/>
                  </a:lnTo>
                  <a:lnTo>
                    <a:pt x="83" y="192"/>
                  </a:lnTo>
                  <a:close/>
                  <a:moveTo>
                    <a:pt x="80" y="267"/>
                  </a:moveTo>
                  <a:lnTo>
                    <a:pt x="80" y="230"/>
                  </a:lnTo>
                  <a:lnTo>
                    <a:pt x="61" y="227"/>
                  </a:lnTo>
                  <a:lnTo>
                    <a:pt x="61" y="265"/>
                  </a:lnTo>
                  <a:lnTo>
                    <a:pt x="80" y="267"/>
                  </a:lnTo>
                  <a:close/>
                  <a:moveTo>
                    <a:pt x="75" y="343"/>
                  </a:moveTo>
                  <a:lnTo>
                    <a:pt x="78" y="305"/>
                  </a:lnTo>
                  <a:lnTo>
                    <a:pt x="59" y="303"/>
                  </a:lnTo>
                  <a:lnTo>
                    <a:pt x="57" y="341"/>
                  </a:lnTo>
                  <a:lnTo>
                    <a:pt x="75" y="343"/>
                  </a:lnTo>
                  <a:close/>
                  <a:moveTo>
                    <a:pt x="73" y="419"/>
                  </a:moveTo>
                  <a:lnTo>
                    <a:pt x="75" y="381"/>
                  </a:lnTo>
                  <a:lnTo>
                    <a:pt x="57" y="379"/>
                  </a:lnTo>
                  <a:lnTo>
                    <a:pt x="54" y="416"/>
                  </a:lnTo>
                  <a:lnTo>
                    <a:pt x="73" y="419"/>
                  </a:lnTo>
                  <a:close/>
                  <a:moveTo>
                    <a:pt x="71" y="495"/>
                  </a:moveTo>
                  <a:lnTo>
                    <a:pt x="71" y="457"/>
                  </a:lnTo>
                  <a:lnTo>
                    <a:pt x="52" y="454"/>
                  </a:lnTo>
                  <a:lnTo>
                    <a:pt x="52" y="492"/>
                  </a:lnTo>
                  <a:lnTo>
                    <a:pt x="71" y="495"/>
                  </a:lnTo>
                  <a:close/>
                  <a:moveTo>
                    <a:pt x="66" y="568"/>
                  </a:moveTo>
                  <a:lnTo>
                    <a:pt x="68" y="532"/>
                  </a:lnTo>
                  <a:lnTo>
                    <a:pt x="49" y="530"/>
                  </a:lnTo>
                  <a:lnTo>
                    <a:pt x="47" y="568"/>
                  </a:lnTo>
                  <a:lnTo>
                    <a:pt x="66" y="568"/>
                  </a:lnTo>
                  <a:close/>
                  <a:moveTo>
                    <a:pt x="64" y="644"/>
                  </a:moveTo>
                  <a:lnTo>
                    <a:pt x="66" y="606"/>
                  </a:lnTo>
                  <a:lnTo>
                    <a:pt x="47" y="606"/>
                  </a:lnTo>
                  <a:lnTo>
                    <a:pt x="45" y="644"/>
                  </a:lnTo>
                  <a:lnTo>
                    <a:pt x="64" y="644"/>
                  </a:lnTo>
                  <a:close/>
                  <a:moveTo>
                    <a:pt x="61" y="719"/>
                  </a:moveTo>
                  <a:lnTo>
                    <a:pt x="61" y="681"/>
                  </a:lnTo>
                  <a:lnTo>
                    <a:pt x="42" y="681"/>
                  </a:lnTo>
                  <a:lnTo>
                    <a:pt x="42" y="719"/>
                  </a:lnTo>
                  <a:lnTo>
                    <a:pt x="61" y="719"/>
                  </a:lnTo>
                  <a:close/>
                  <a:moveTo>
                    <a:pt x="57" y="795"/>
                  </a:moveTo>
                  <a:lnTo>
                    <a:pt x="59" y="757"/>
                  </a:lnTo>
                  <a:lnTo>
                    <a:pt x="40" y="757"/>
                  </a:lnTo>
                  <a:lnTo>
                    <a:pt x="38" y="795"/>
                  </a:lnTo>
                  <a:lnTo>
                    <a:pt x="57" y="795"/>
                  </a:lnTo>
                  <a:close/>
                  <a:moveTo>
                    <a:pt x="54" y="871"/>
                  </a:moveTo>
                  <a:lnTo>
                    <a:pt x="57" y="833"/>
                  </a:lnTo>
                  <a:lnTo>
                    <a:pt x="38" y="833"/>
                  </a:lnTo>
                  <a:lnTo>
                    <a:pt x="35" y="871"/>
                  </a:lnTo>
                  <a:lnTo>
                    <a:pt x="54" y="871"/>
                  </a:lnTo>
                  <a:close/>
                  <a:moveTo>
                    <a:pt x="52" y="946"/>
                  </a:moveTo>
                  <a:lnTo>
                    <a:pt x="52" y="908"/>
                  </a:lnTo>
                  <a:lnTo>
                    <a:pt x="33" y="908"/>
                  </a:lnTo>
                  <a:lnTo>
                    <a:pt x="33" y="946"/>
                  </a:lnTo>
                  <a:lnTo>
                    <a:pt x="52" y="946"/>
                  </a:lnTo>
                  <a:close/>
                  <a:moveTo>
                    <a:pt x="47" y="1022"/>
                  </a:moveTo>
                  <a:lnTo>
                    <a:pt x="49" y="984"/>
                  </a:lnTo>
                  <a:lnTo>
                    <a:pt x="31" y="984"/>
                  </a:lnTo>
                  <a:lnTo>
                    <a:pt x="28" y="1022"/>
                  </a:lnTo>
                  <a:lnTo>
                    <a:pt x="47" y="1022"/>
                  </a:lnTo>
                  <a:close/>
                  <a:moveTo>
                    <a:pt x="45" y="1098"/>
                  </a:moveTo>
                  <a:lnTo>
                    <a:pt x="47" y="1060"/>
                  </a:lnTo>
                  <a:lnTo>
                    <a:pt x="28" y="1060"/>
                  </a:lnTo>
                  <a:lnTo>
                    <a:pt x="26" y="1098"/>
                  </a:lnTo>
                  <a:lnTo>
                    <a:pt x="45" y="1098"/>
                  </a:lnTo>
                  <a:close/>
                  <a:moveTo>
                    <a:pt x="42" y="1173"/>
                  </a:moveTo>
                  <a:lnTo>
                    <a:pt x="42" y="1135"/>
                  </a:lnTo>
                  <a:lnTo>
                    <a:pt x="23" y="1135"/>
                  </a:lnTo>
                  <a:lnTo>
                    <a:pt x="23" y="1173"/>
                  </a:lnTo>
                  <a:lnTo>
                    <a:pt x="42" y="1173"/>
                  </a:lnTo>
                  <a:close/>
                  <a:moveTo>
                    <a:pt x="40" y="1249"/>
                  </a:moveTo>
                  <a:lnTo>
                    <a:pt x="40" y="1211"/>
                  </a:lnTo>
                  <a:lnTo>
                    <a:pt x="21" y="1211"/>
                  </a:lnTo>
                  <a:lnTo>
                    <a:pt x="21" y="1249"/>
                  </a:lnTo>
                  <a:lnTo>
                    <a:pt x="40" y="1249"/>
                  </a:lnTo>
                  <a:close/>
                  <a:moveTo>
                    <a:pt x="35" y="1325"/>
                  </a:moveTo>
                  <a:lnTo>
                    <a:pt x="38" y="1287"/>
                  </a:lnTo>
                  <a:lnTo>
                    <a:pt x="19" y="1287"/>
                  </a:lnTo>
                  <a:lnTo>
                    <a:pt x="16" y="1325"/>
                  </a:lnTo>
                  <a:lnTo>
                    <a:pt x="35" y="1325"/>
                  </a:lnTo>
                  <a:close/>
                  <a:moveTo>
                    <a:pt x="33" y="1400"/>
                  </a:moveTo>
                  <a:lnTo>
                    <a:pt x="35" y="1363"/>
                  </a:lnTo>
                  <a:lnTo>
                    <a:pt x="16" y="1363"/>
                  </a:lnTo>
                  <a:lnTo>
                    <a:pt x="14" y="1400"/>
                  </a:lnTo>
                  <a:lnTo>
                    <a:pt x="33" y="1400"/>
                  </a:lnTo>
                  <a:close/>
                  <a:moveTo>
                    <a:pt x="31" y="1476"/>
                  </a:moveTo>
                  <a:lnTo>
                    <a:pt x="31" y="1438"/>
                  </a:lnTo>
                  <a:lnTo>
                    <a:pt x="12" y="1438"/>
                  </a:lnTo>
                  <a:lnTo>
                    <a:pt x="12" y="1476"/>
                  </a:lnTo>
                  <a:lnTo>
                    <a:pt x="31" y="1476"/>
                  </a:lnTo>
                  <a:close/>
                  <a:moveTo>
                    <a:pt x="26" y="1552"/>
                  </a:moveTo>
                  <a:lnTo>
                    <a:pt x="28" y="1514"/>
                  </a:lnTo>
                  <a:lnTo>
                    <a:pt x="9" y="1514"/>
                  </a:lnTo>
                  <a:lnTo>
                    <a:pt x="7" y="1552"/>
                  </a:lnTo>
                  <a:lnTo>
                    <a:pt x="26" y="1552"/>
                  </a:lnTo>
                  <a:close/>
                  <a:moveTo>
                    <a:pt x="23" y="1627"/>
                  </a:moveTo>
                  <a:lnTo>
                    <a:pt x="26" y="1590"/>
                  </a:lnTo>
                  <a:lnTo>
                    <a:pt x="7" y="1590"/>
                  </a:lnTo>
                  <a:lnTo>
                    <a:pt x="5" y="1627"/>
                  </a:lnTo>
                  <a:lnTo>
                    <a:pt x="23" y="1627"/>
                  </a:lnTo>
                  <a:close/>
                  <a:moveTo>
                    <a:pt x="21" y="1703"/>
                  </a:moveTo>
                  <a:lnTo>
                    <a:pt x="21" y="1665"/>
                  </a:lnTo>
                  <a:lnTo>
                    <a:pt x="2" y="1665"/>
                  </a:lnTo>
                  <a:lnTo>
                    <a:pt x="2" y="1703"/>
                  </a:lnTo>
                  <a:lnTo>
                    <a:pt x="21" y="1703"/>
                  </a:lnTo>
                  <a:close/>
                  <a:moveTo>
                    <a:pt x="35" y="1724"/>
                  </a:moveTo>
                  <a:lnTo>
                    <a:pt x="5" y="1736"/>
                  </a:lnTo>
                  <a:lnTo>
                    <a:pt x="9" y="1746"/>
                  </a:lnTo>
                  <a:lnTo>
                    <a:pt x="19" y="1746"/>
                  </a:lnTo>
                  <a:lnTo>
                    <a:pt x="19" y="1741"/>
                  </a:lnTo>
                  <a:lnTo>
                    <a:pt x="0" y="1741"/>
                  </a:lnTo>
                  <a:lnTo>
                    <a:pt x="0" y="1746"/>
                  </a:lnTo>
                  <a:lnTo>
                    <a:pt x="0" y="1760"/>
                  </a:lnTo>
                  <a:lnTo>
                    <a:pt x="42" y="1741"/>
                  </a:lnTo>
                  <a:lnTo>
                    <a:pt x="35" y="1724"/>
                  </a:lnTo>
                  <a:close/>
                  <a:moveTo>
                    <a:pt x="106" y="1696"/>
                  </a:moveTo>
                  <a:lnTo>
                    <a:pt x="71" y="1710"/>
                  </a:lnTo>
                  <a:lnTo>
                    <a:pt x="78" y="1727"/>
                  </a:lnTo>
                  <a:lnTo>
                    <a:pt x="113" y="1713"/>
                  </a:lnTo>
                  <a:lnTo>
                    <a:pt x="106" y="1696"/>
                  </a:lnTo>
                  <a:close/>
                  <a:moveTo>
                    <a:pt x="177" y="1668"/>
                  </a:moveTo>
                  <a:lnTo>
                    <a:pt x="142" y="1682"/>
                  </a:lnTo>
                  <a:lnTo>
                    <a:pt x="149" y="1698"/>
                  </a:lnTo>
                  <a:lnTo>
                    <a:pt x="184" y="1684"/>
                  </a:lnTo>
                  <a:lnTo>
                    <a:pt x="177" y="1668"/>
                  </a:lnTo>
                  <a:close/>
                  <a:moveTo>
                    <a:pt x="246" y="1639"/>
                  </a:moveTo>
                  <a:lnTo>
                    <a:pt x="210" y="1653"/>
                  </a:lnTo>
                  <a:lnTo>
                    <a:pt x="217" y="1670"/>
                  </a:lnTo>
                  <a:lnTo>
                    <a:pt x="253" y="1656"/>
                  </a:lnTo>
                  <a:lnTo>
                    <a:pt x="246" y="1639"/>
                  </a:lnTo>
                  <a:close/>
                  <a:moveTo>
                    <a:pt x="317" y="1611"/>
                  </a:moveTo>
                  <a:lnTo>
                    <a:pt x="281" y="1625"/>
                  </a:lnTo>
                  <a:lnTo>
                    <a:pt x="288" y="1642"/>
                  </a:lnTo>
                  <a:lnTo>
                    <a:pt x="324" y="1627"/>
                  </a:lnTo>
                  <a:lnTo>
                    <a:pt x="317" y="1611"/>
                  </a:lnTo>
                  <a:close/>
                  <a:moveTo>
                    <a:pt x="385" y="1582"/>
                  </a:moveTo>
                  <a:lnTo>
                    <a:pt x="352" y="1597"/>
                  </a:lnTo>
                  <a:lnTo>
                    <a:pt x="359" y="1613"/>
                  </a:lnTo>
                  <a:lnTo>
                    <a:pt x="392" y="1599"/>
                  </a:lnTo>
                  <a:lnTo>
                    <a:pt x="385" y="1582"/>
                  </a:lnTo>
                  <a:close/>
                  <a:moveTo>
                    <a:pt x="456" y="1554"/>
                  </a:moveTo>
                  <a:lnTo>
                    <a:pt x="421" y="1568"/>
                  </a:lnTo>
                  <a:lnTo>
                    <a:pt x="428" y="1585"/>
                  </a:lnTo>
                  <a:lnTo>
                    <a:pt x="463" y="1571"/>
                  </a:lnTo>
                  <a:lnTo>
                    <a:pt x="456" y="1554"/>
                  </a:lnTo>
                  <a:close/>
                  <a:moveTo>
                    <a:pt x="527" y="1523"/>
                  </a:moveTo>
                  <a:lnTo>
                    <a:pt x="492" y="1540"/>
                  </a:lnTo>
                  <a:lnTo>
                    <a:pt x="499" y="1556"/>
                  </a:lnTo>
                  <a:lnTo>
                    <a:pt x="534" y="1542"/>
                  </a:lnTo>
                  <a:lnTo>
                    <a:pt x="527" y="1523"/>
                  </a:lnTo>
                  <a:close/>
                  <a:moveTo>
                    <a:pt x="596" y="1495"/>
                  </a:moveTo>
                  <a:lnTo>
                    <a:pt x="563" y="1509"/>
                  </a:lnTo>
                  <a:lnTo>
                    <a:pt x="570" y="1528"/>
                  </a:lnTo>
                  <a:lnTo>
                    <a:pt x="603" y="1514"/>
                  </a:lnTo>
                  <a:lnTo>
                    <a:pt x="596" y="1495"/>
                  </a:lnTo>
                  <a:close/>
                  <a:moveTo>
                    <a:pt x="667" y="1467"/>
                  </a:moveTo>
                  <a:lnTo>
                    <a:pt x="631" y="1481"/>
                  </a:lnTo>
                  <a:lnTo>
                    <a:pt x="638" y="1500"/>
                  </a:lnTo>
                  <a:lnTo>
                    <a:pt x="674" y="1486"/>
                  </a:lnTo>
                  <a:lnTo>
                    <a:pt x="667" y="1467"/>
                  </a:lnTo>
                  <a:close/>
                  <a:moveTo>
                    <a:pt x="738" y="1438"/>
                  </a:moveTo>
                  <a:lnTo>
                    <a:pt x="702" y="1452"/>
                  </a:lnTo>
                  <a:lnTo>
                    <a:pt x="709" y="1471"/>
                  </a:lnTo>
                  <a:lnTo>
                    <a:pt x="745" y="1457"/>
                  </a:lnTo>
                  <a:lnTo>
                    <a:pt x="738" y="1438"/>
                  </a:lnTo>
                  <a:close/>
                  <a:moveTo>
                    <a:pt x="806" y="1410"/>
                  </a:moveTo>
                  <a:lnTo>
                    <a:pt x="771" y="1424"/>
                  </a:lnTo>
                  <a:lnTo>
                    <a:pt x="778" y="1443"/>
                  </a:lnTo>
                  <a:lnTo>
                    <a:pt x="813" y="1429"/>
                  </a:lnTo>
                  <a:lnTo>
                    <a:pt x="806" y="1410"/>
                  </a:lnTo>
                  <a:close/>
                  <a:moveTo>
                    <a:pt x="877" y="1381"/>
                  </a:moveTo>
                  <a:lnTo>
                    <a:pt x="842" y="1396"/>
                  </a:lnTo>
                  <a:lnTo>
                    <a:pt x="849" y="1415"/>
                  </a:lnTo>
                  <a:lnTo>
                    <a:pt x="884" y="1398"/>
                  </a:lnTo>
                  <a:lnTo>
                    <a:pt x="877" y="1381"/>
                  </a:lnTo>
                  <a:close/>
                  <a:moveTo>
                    <a:pt x="946" y="1353"/>
                  </a:moveTo>
                  <a:lnTo>
                    <a:pt x="913" y="1367"/>
                  </a:lnTo>
                  <a:lnTo>
                    <a:pt x="920" y="1384"/>
                  </a:lnTo>
                  <a:lnTo>
                    <a:pt x="953" y="1370"/>
                  </a:lnTo>
                  <a:lnTo>
                    <a:pt x="946" y="1353"/>
                  </a:lnTo>
                  <a:close/>
                  <a:moveTo>
                    <a:pt x="1017" y="1325"/>
                  </a:moveTo>
                  <a:lnTo>
                    <a:pt x="981" y="1339"/>
                  </a:lnTo>
                  <a:lnTo>
                    <a:pt x="988" y="1355"/>
                  </a:lnTo>
                  <a:lnTo>
                    <a:pt x="1024" y="1341"/>
                  </a:lnTo>
                  <a:lnTo>
                    <a:pt x="1017" y="1325"/>
                  </a:lnTo>
                  <a:close/>
                  <a:moveTo>
                    <a:pt x="1088" y="1296"/>
                  </a:moveTo>
                  <a:lnTo>
                    <a:pt x="1052" y="1310"/>
                  </a:lnTo>
                  <a:lnTo>
                    <a:pt x="1059" y="1327"/>
                  </a:lnTo>
                  <a:lnTo>
                    <a:pt x="1095" y="1313"/>
                  </a:lnTo>
                  <a:lnTo>
                    <a:pt x="1088" y="1296"/>
                  </a:lnTo>
                  <a:close/>
                  <a:moveTo>
                    <a:pt x="1156" y="1268"/>
                  </a:moveTo>
                  <a:lnTo>
                    <a:pt x="1123" y="1282"/>
                  </a:lnTo>
                  <a:lnTo>
                    <a:pt x="1130" y="1299"/>
                  </a:lnTo>
                  <a:lnTo>
                    <a:pt x="1163" y="1284"/>
                  </a:lnTo>
                  <a:lnTo>
                    <a:pt x="1156" y="1268"/>
                  </a:lnTo>
                  <a:close/>
                  <a:moveTo>
                    <a:pt x="1227" y="1240"/>
                  </a:moveTo>
                  <a:lnTo>
                    <a:pt x="1192" y="1254"/>
                  </a:lnTo>
                  <a:lnTo>
                    <a:pt x="1199" y="1270"/>
                  </a:lnTo>
                  <a:lnTo>
                    <a:pt x="1234" y="1256"/>
                  </a:lnTo>
                  <a:lnTo>
                    <a:pt x="1227" y="1240"/>
                  </a:lnTo>
                  <a:close/>
                  <a:moveTo>
                    <a:pt x="1298" y="1211"/>
                  </a:moveTo>
                  <a:lnTo>
                    <a:pt x="1263" y="1225"/>
                  </a:lnTo>
                  <a:lnTo>
                    <a:pt x="1270" y="1242"/>
                  </a:lnTo>
                  <a:lnTo>
                    <a:pt x="1305" y="1228"/>
                  </a:lnTo>
                  <a:lnTo>
                    <a:pt x="1298" y="1211"/>
                  </a:lnTo>
                  <a:close/>
                  <a:moveTo>
                    <a:pt x="1367" y="1180"/>
                  </a:moveTo>
                  <a:lnTo>
                    <a:pt x="1331" y="1197"/>
                  </a:lnTo>
                  <a:lnTo>
                    <a:pt x="1338" y="1214"/>
                  </a:lnTo>
                  <a:lnTo>
                    <a:pt x="1374" y="1199"/>
                  </a:lnTo>
                  <a:lnTo>
                    <a:pt x="1367" y="1180"/>
                  </a:lnTo>
                  <a:close/>
                  <a:moveTo>
                    <a:pt x="1438" y="1152"/>
                  </a:moveTo>
                  <a:lnTo>
                    <a:pt x="1402" y="1166"/>
                  </a:lnTo>
                  <a:lnTo>
                    <a:pt x="1409" y="1185"/>
                  </a:lnTo>
                  <a:lnTo>
                    <a:pt x="1445" y="1171"/>
                  </a:lnTo>
                  <a:lnTo>
                    <a:pt x="1438" y="1152"/>
                  </a:lnTo>
                  <a:close/>
                  <a:moveTo>
                    <a:pt x="1509" y="1124"/>
                  </a:moveTo>
                  <a:lnTo>
                    <a:pt x="1473" y="1138"/>
                  </a:lnTo>
                  <a:lnTo>
                    <a:pt x="1480" y="1157"/>
                  </a:lnTo>
                  <a:lnTo>
                    <a:pt x="1516" y="1143"/>
                  </a:lnTo>
                  <a:lnTo>
                    <a:pt x="1509" y="1124"/>
                  </a:lnTo>
                  <a:close/>
                  <a:moveTo>
                    <a:pt x="1577" y="1095"/>
                  </a:moveTo>
                  <a:lnTo>
                    <a:pt x="1542" y="1109"/>
                  </a:lnTo>
                  <a:lnTo>
                    <a:pt x="1549" y="1128"/>
                  </a:lnTo>
                  <a:lnTo>
                    <a:pt x="1584" y="1114"/>
                  </a:lnTo>
                  <a:lnTo>
                    <a:pt x="1577" y="1095"/>
                  </a:lnTo>
                  <a:close/>
                  <a:moveTo>
                    <a:pt x="1648" y="1067"/>
                  </a:moveTo>
                  <a:lnTo>
                    <a:pt x="1613" y="1081"/>
                  </a:lnTo>
                  <a:lnTo>
                    <a:pt x="1620" y="1100"/>
                  </a:lnTo>
                  <a:lnTo>
                    <a:pt x="1655" y="1086"/>
                  </a:lnTo>
                  <a:lnTo>
                    <a:pt x="1648" y="1067"/>
                  </a:lnTo>
                  <a:close/>
                  <a:moveTo>
                    <a:pt x="1717" y="1038"/>
                  </a:moveTo>
                  <a:lnTo>
                    <a:pt x="1684" y="1053"/>
                  </a:lnTo>
                  <a:lnTo>
                    <a:pt x="1691" y="1072"/>
                  </a:lnTo>
                  <a:lnTo>
                    <a:pt x="1724" y="1055"/>
                  </a:lnTo>
                  <a:lnTo>
                    <a:pt x="1717" y="1038"/>
                  </a:lnTo>
                  <a:close/>
                  <a:moveTo>
                    <a:pt x="1788" y="1010"/>
                  </a:moveTo>
                  <a:lnTo>
                    <a:pt x="1752" y="1024"/>
                  </a:lnTo>
                  <a:lnTo>
                    <a:pt x="1759" y="1041"/>
                  </a:lnTo>
                  <a:lnTo>
                    <a:pt x="1795" y="1027"/>
                  </a:lnTo>
                  <a:lnTo>
                    <a:pt x="1788" y="1010"/>
                  </a:lnTo>
                  <a:close/>
                  <a:moveTo>
                    <a:pt x="1859" y="982"/>
                  </a:moveTo>
                  <a:lnTo>
                    <a:pt x="1823" y="996"/>
                  </a:lnTo>
                  <a:lnTo>
                    <a:pt x="1830" y="1012"/>
                  </a:lnTo>
                  <a:lnTo>
                    <a:pt x="1866" y="998"/>
                  </a:lnTo>
                  <a:lnTo>
                    <a:pt x="1859" y="982"/>
                  </a:lnTo>
                  <a:close/>
                  <a:moveTo>
                    <a:pt x="1927" y="953"/>
                  </a:moveTo>
                  <a:lnTo>
                    <a:pt x="1894" y="968"/>
                  </a:lnTo>
                  <a:lnTo>
                    <a:pt x="1901" y="984"/>
                  </a:lnTo>
                  <a:lnTo>
                    <a:pt x="1934" y="970"/>
                  </a:lnTo>
                  <a:lnTo>
                    <a:pt x="1927" y="953"/>
                  </a:lnTo>
                  <a:close/>
                  <a:moveTo>
                    <a:pt x="1998" y="925"/>
                  </a:moveTo>
                  <a:lnTo>
                    <a:pt x="1963" y="939"/>
                  </a:lnTo>
                  <a:lnTo>
                    <a:pt x="1970" y="956"/>
                  </a:lnTo>
                  <a:lnTo>
                    <a:pt x="2005" y="942"/>
                  </a:lnTo>
                  <a:lnTo>
                    <a:pt x="1998" y="925"/>
                  </a:lnTo>
                  <a:close/>
                  <a:moveTo>
                    <a:pt x="2069" y="897"/>
                  </a:moveTo>
                  <a:lnTo>
                    <a:pt x="2034" y="911"/>
                  </a:lnTo>
                  <a:lnTo>
                    <a:pt x="2041" y="927"/>
                  </a:lnTo>
                  <a:lnTo>
                    <a:pt x="2076" y="913"/>
                  </a:lnTo>
                  <a:lnTo>
                    <a:pt x="2069" y="897"/>
                  </a:lnTo>
                  <a:close/>
                  <a:moveTo>
                    <a:pt x="2138" y="868"/>
                  </a:moveTo>
                  <a:lnTo>
                    <a:pt x="2102" y="882"/>
                  </a:lnTo>
                  <a:lnTo>
                    <a:pt x="2109" y="899"/>
                  </a:lnTo>
                  <a:lnTo>
                    <a:pt x="2145" y="885"/>
                  </a:lnTo>
                  <a:lnTo>
                    <a:pt x="2138" y="868"/>
                  </a:lnTo>
                  <a:close/>
                  <a:moveTo>
                    <a:pt x="2209" y="840"/>
                  </a:moveTo>
                  <a:lnTo>
                    <a:pt x="2173" y="854"/>
                  </a:lnTo>
                  <a:lnTo>
                    <a:pt x="2180" y="871"/>
                  </a:lnTo>
                  <a:lnTo>
                    <a:pt x="2216" y="856"/>
                  </a:lnTo>
                  <a:lnTo>
                    <a:pt x="2209" y="840"/>
                  </a:lnTo>
                  <a:close/>
                  <a:moveTo>
                    <a:pt x="2277" y="809"/>
                  </a:moveTo>
                  <a:lnTo>
                    <a:pt x="2244" y="823"/>
                  </a:lnTo>
                  <a:lnTo>
                    <a:pt x="2251" y="842"/>
                  </a:lnTo>
                  <a:lnTo>
                    <a:pt x="2287" y="828"/>
                  </a:lnTo>
                  <a:lnTo>
                    <a:pt x="2277" y="809"/>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9" name="Freeform 8"/>
            <p:cNvSpPr>
              <a:spLocks noEditPoints="1"/>
            </p:cNvSpPr>
            <p:nvPr/>
          </p:nvSpPr>
          <p:spPr bwMode="auto">
            <a:xfrm>
              <a:off x="3820196" y="3287632"/>
              <a:ext cx="4519763" cy="994599"/>
            </a:xfrm>
            <a:custGeom>
              <a:avLst/>
              <a:gdLst>
                <a:gd name="T0" fmla="*/ 6025 w 6103"/>
                <a:gd name="T1" fmla="*/ 1315 h 1343"/>
                <a:gd name="T2" fmla="*/ 5926 w 6103"/>
                <a:gd name="T3" fmla="*/ 1258 h 1343"/>
                <a:gd name="T4" fmla="*/ 5779 w 6103"/>
                <a:gd name="T5" fmla="*/ 1220 h 1343"/>
                <a:gd name="T6" fmla="*/ 5749 w 6103"/>
                <a:gd name="T7" fmla="*/ 1190 h 1343"/>
                <a:gd name="T8" fmla="*/ 5638 w 6103"/>
                <a:gd name="T9" fmla="*/ 1166 h 1343"/>
                <a:gd name="T10" fmla="*/ 5531 w 6103"/>
                <a:gd name="T11" fmla="*/ 1126 h 1343"/>
                <a:gd name="T12" fmla="*/ 5432 w 6103"/>
                <a:gd name="T13" fmla="*/ 1069 h 1343"/>
                <a:gd name="T14" fmla="*/ 5283 w 6103"/>
                <a:gd name="T15" fmla="*/ 1031 h 1343"/>
                <a:gd name="T16" fmla="*/ 5255 w 6103"/>
                <a:gd name="T17" fmla="*/ 1000 h 1343"/>
                <a:gd name="T18" fmla="*/ 5141 w 6103"/>
                <a:gd name="T19" fmla="*/ 979 h 1343"/>
                <a:gd name="T20" fmla="*/ 5037 w 6103"/>
                <a:gd name="T21" fmla="*/ 939 h 1343"/>
                <a:gd name="T22" fmla="*/ 4938 w 6103"/>
                <a:gd name="T23" fmla="*/ 880 h 1343"/>
                <a:gd name="T24" fmla="*/ 4789 w 6103"/>
                <a:gd name="T25" fmla="*/ 844 h 1343"/>
                <a:gd name="T26" fmla="*/ 4760 w 6103"/>
                <a:gd name="T27" fmla="*/ 814 h 1343"/>
                <a:gd name="T28" fmla="*/ 4647 w 6103"/>
                <a:gd name="T29" fmla="*/ 790 h 1343"/>
                <a:gd name="T30" fmla="*/ 4540 w 6103"/>
                <a:gd name="T31" fmla="*/ 750 h 1343"/>
                <a:gd name="T32" fmla="*/ 4441 w 6103"/>
                <a:gd name="T33" fmla="*/ 691 h 1343"/>
                <a:gd name="T34" fmla="*/ 4294 w 6103"/>
                <a:gd name="T35" fmla="*/ 655 h 1343"/>
                <a:gd name="T36" fmla="*/ 4266 w 6103"/>
                <a:gd name="T37" fmla="*/ 624 h 1343"/>
                <a:gd name="T38" fmla="*/ 4153 w 6103"/>
                <a:gd name="T39" fmla="*/ 601 h 1343"/>
                <a:gd name="T40" fmla="*/ 4046 w 6103"/>
                <a:gd name="T41" fmla="*/ 561 h 1343"/>
                <a:gd name="T42" fmla="*/ 3947 w 6103"/>
                <a:gd name="T43" fmla="*/ 501 h 1343"/>
                <a:gd name="T44" fmla="*/ 3798 w 6103"/>
                <a:gd name="T45" fmla="*/ 466 h 1343"/>
                <a:gd name="T46" fmla="*/ 3769 w 6103"/>
                <a:gd name="T47" fmla="*/ 435 h 1343"/>
                <a:gd name="T48" fmla="*/ 3658 w 6103"/>
                <a:gd name="T49" fmla="*/ 412 h 1343"/>
                <a:gd name="T50" fmla="*/ 3552 w 6103"/>
                <a:gd name="T51" fmla="*/ 371 h 1343"/>
                <a:gd name="T52" fmla="*/ 3453 w 6103"/>
                <a:gd name="T53" fmla="*/ 315 h 1343"/>
                <a:gd name="T54" fmla="*/ 3304 w 6103"/>
                <a:gd name="T55" fmla="*/ 277 h 1343"/>
                <a:gd name="T56" fmla="*/ 3275 w 6103"/>
                <a:gd name="T57" fmla="*/ 246 h 1343"/>
                <a:gd name="T58" fmla="*/ 3162 w 6103"/>
                <a:gd name="T59" fmla="*/ 225 h 1343"/>
                <a:gd name="T60" fmla="*/ 3053 w 6103"/>
                <a:gd name="T61" fmla="*/ 182 h 1343"/>
                <a:gd name="T62" fmla="*/ 2946 w 6103"/>
                <a:gd name="T63" fmla="*/ 177 h 1343"/>
                <a:gd name="T64" fmla="*/ 2909 w 6103"/>
                <a:gd name="T65" fmla="*/ 156 h 1343"/>
                <a:gd name="T66" fmla="*/ 2795 w 6103"/>
                <a:gd name="T67" fmla="*/ 168 h 1343"/>
                <a:gd name="T68" fmla="*/ 2682 w 6103"/>
                <a:gd name="T69" fmla="*/ 163 h 1343"/>
                <a:gd name="T70" fmla="*/ 2568 w 6103"/>
                <a:gd name="T71" fmla="*/ 137 h 1343"/>
                <a:gd name="T72" fmla="*/ 2417 w 6103"/>
                <a:gd name="T73" fmla="*/ 149 h 1343"/>
                <a:gd name="T74" fmla="*/ 2381 w 6103"/>
                <a:gd name="T75" fmla="*/ 128 h 1343"/>
                <a:gd name="T76" fmla="*/ 2265 w 6103"/>
                <a:gd name="T77" fmla="*/ 140 h 1343"/>
                <a:gd name="T78" fmla="*/ 2152 w 6103"/>
                <a:gd name="T79" fmla="*/ 135 h 1343"/>
                <a:gd name="T80" fmla="*/ 2041 w 6103"/>
                <a:gd name="T81" fmla="*/ 109 h 1343"/>
                <a:gd name="T82" fmla="*/ 1887 w 6103"/>
                <a:gd name="T83" fmla="*/ 121 h 1343"/>
                <a:gd name="T84" fmla="*/ 1852 w 6103"/>
                <a:gd name="T85" fmla="*/ 99 h 1343"/>
                <a:gd name="T86" fmla="*/ 1736 w 6103"/>
                <a:gd name="T87" fmla="*/ 111 h 1343"/>
                <a:gd name="T88" fmla="*/ 1625 w 6103"/>
                <a:gd name="T89" fmla="*/ 106 h 1343"/>
                <a:gd name="T90" fmla="*/ 1511 w 6103"/>
                <a:gd name="T91" fmla="*/ 80 h 1343"/>
                <a:gd name="T92" fmla="*/ 1360 w 6103"/>
                <a:gd name="T93" fmla="*/ 92 h 1343"/>
                <a:gd name="T94" fmla="*/ 1322 w 6103"/>
                <a:gd name="T95" fmla="*/ 71 h 1343"/>
                <a:gd name="T96" fmla="*/ 1208 w 6103"/>
                <a:gd name="T97" fmla="*/ 83 h 1343"/>
                <a:gd name="T98" fmla="*/ 1095 w 6103"/>
                <a:gd name="T99" fmla="*/ 78 h 1343"/>
                <a:gd name="T100" fmla="*/ 981 w 6103"/>
                <a:gd name="T101" fmla="*/ 52 h 1343"/>
                <a:gd name="T102" fmla="*/ 830 w 6103"/>
                <a:gd name="T103" fmla="*/ 64 h 1343"/>
                <a:gd name="T104" fmla="*/ 792 w 6103"/>
                <a:gd name="T105" fmla="*/ 43 h 1343"/>
                <a:gd name="T106" fmla="*/ 679 w 6103"/>
                <a:gd name="T107" fmla="*/ 57 h 1343"/>
                <a:gd name="T108" fmla="*/ 565 w 6103"/>
                <a:gd name="T109" fmla="*/ 50 h 1343"/>
                <a:gd name="T110" fmla="*/ 454 w 6103"/>
                <a:gd name="T111" fmla="*/ 24 h 1343"/>
                <a:gd name="T112" fmla="*/ 300 w 6103"/>
                <a:gd name="T113" fmla="*/ 35 h 1343"/>
                <a:gd name="T114" fmla="*/ 265 w 6103"/>
                <a:gd name="T115" fmla="*/ 14 h 1343"/>
                <a:gd name="T116" fmla="*/ 149 w 6103"/>
                <a:gd name="T117" fmla="*/ 28 h 1343"/>
                <a:gd name="T118" fmla="*/ 35 w 6103"/>
                <a:gd name="T119" fmla="*/ 21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3" h="1343">
                  <a:moveTo>
                    <a:pt x="6061" y="1329"/>
                  </a:moveTo>
                  <a:lnTo>
                    <a:pt x="6096" y="1343"/>
                  </a:lnTo>
                  <a:lnTo>
                    <a:pt x="6103" y="1324"/>
                  </a:lnTo>
                  <a:lnTo>
                    <a:pt x="6068" y="1310"/>
                  </a:lnTo>
                  <a:lnTo>
                    <a:pt x="6061" y="1329"/>
                  </a:lnTo>
                  <a:close/>
                  <a:moveTo>
                    <a:pt x="5990" y="1301"/>
                  </a:moveTo>
                  <a:lnTo>
                    <a:pt x="6025" y="1315"/>
                  </a:lnTo>
                  <a:lnTo>
                    <a:pt x="6033" y="1298"/>
                  </a:lnTo>
                  <a:lnTo>
                    <a:pt x="5997" y="1284"/>
                  </a:lnTo>
                  <a:lnTo>
                    <a:pt x="5990" y="1301"/>
                  </a:lnTo>
                  <a:close/>
                  <a:moveTo>
                    <a:pt x="5919" y="1275"/>
                  </a:moveTo>
                  <a:lnTo>
                    <a:pt x="5954" y="1289"/>
                  </a:lnTo>
                  <a:lnTo>
                    <a:pt x="5962" y="1270"/>
                  </a:lnTo>
                  <a:lnTo>
                    <a:pt x="5926" y="1258"/>
                  </a:lnTo>
                  <a:lnTo>
                    <a:pt x="5919" y="1275"/>
                  </a:lnTo>
                  <a:close/>
                  <a:moveTo>
                    <a:pt x="5848" y="1249"/>
                  </a:moveTo>
                  <a:lnTo>
                    <a:pt x="5884" y="1261"/>
                  </a:lnTo>
                  <a:lnTo>
                    <a:pt x="5891" y="1244"/>
                  </a:lnTo>
                  <a:lnTo>
                    <a:pt x="5855" y="1230"/>
                  </a:lnTo>
                  <a:lnTo>
                    <a:pt x="5848" y="1249"/>
                  </a:lnTo>
                  <a:close/>
                  <a:moveTo>
                    <a:pt x="5779" y="1220"/>
                  </a:moveTo>
                  <a:lnTo>
                    <a:pt x="5813" y="1235"/>
                  </a:lnTo>
                  <a:lnTo>
                    <a:pt x="5820" y="1216"/>
                  </a:lnTo>
                  <a:lnTo>
                    <a:pt x="5784" y="1204"/>
                  </a:lnTo>
                  <a:lnTo>
                    <a:pt x="5779" y="1220"/>
                  </a:lnTo>
                  <a:close/>
                  <a:moveTo>
                    <a:pt x="5709" y="1194"/>
                  </a:moveTo>
                  <a:lnTo>
                    <a:pt x="5744" y="1209"/>
                  </a:lnTo>
                  <a:lnTo>
                    <a:pt x="5749" y="1190"/>
                  </a:lnTo>
                  <a:lnTo>
                    <a:pt x="5713" y="1175"/>
                  </a:lnTo>
                  <a:lnTo>
                    <a:pt x="5709" y="1194"/>
                  </a:lnTo>
                  <a:close/>
                  <a:moveTo>
                    <a:pt x="5638" y="1166"/>
                  </a:moveTo>
                  <a:lnTo>
                    <a:pt x="5673" y="1180"/>
                  </a:lnTo>
                  <a:lnTo>
                    <a:pt x="5680" y="1164"/>
                  </a:lnTo>
                  <a:lnTo>
                    <a:pt x="5645" y="1149"/>
                  </a:lnTo>
                  <a:lnTo>
                    <a:pt x="5638" y="1166"/>
                  </a:lnTo>
                  <a:close/>
                  <a:moveTo>
                    <a:pt x="5567" y="1140"/>
                  </a:moveTo>
                  <a:lnTo>
                    <a:pt x="5602" y="1154"/>
                  </a:lnTo>
                  <a:lnTo>
                    <a:pt x="5609" y="1135"/>
                  </a:lnTo>
                  <a:lnTo>
                    <a:pt x="5574" y="1123"/>
                  </a:lnTo>
                  <a:lnTo>
                    <a:pt x="5567" y="1140"/>
                  </a:lnTo>
                  <a:close/>
                  <a:moveTo>
                    <a:pt x="5496" y="1114"/>
                  </a:moveTo>
                  <a:lnTo>
                    <a:pt x="5531" y="1126"/>
                  </a:lnTo>
                  <a:lnTo>
                    <a:pt x="5538" y="1109"/>
                  </a:lnTo>
                  <a:lnTo>
                    <a:pt x="5503" y="1095"/>
                  </a:lnTo>
                  <a:lnTo>
                    <a:pt x="5496" y="1114"/>
                  </a:lnTo>
                  <a:close/>
                  <a:moveTo>
                    <a:pt x="5425" y="1086"/>
                  </a:moveTo>
                  <a:lnTo>
                    <a:pt x="5460" y="1100"/>
                  </a:lnTo>
                  <a:lnTo>
                    <a:pt x="5467" y="1081"/>
                  </a:lnTo>
                  <a:lnTo>
                    <a:pt x="5432" y="1069"/>
                  </a:lnTo>
                  <a:lnTo>
                    <a:pt x="5425" y="1086"/>
                  </a:lnTo>
                  <a:close/>
                  <a:moveTo>
                    <a:pt x="5354" y="1060"/>
                  </a:moveTo>
                  <a:lnTo>
                    <a:pt x="5389" y="1074"/>
                  </a:lnTo>
                  <a:lnTo>
                    <a:pt x="5396" y="1055"/>
                  </a:lnTo>
                  <a:lnTo>
                    <a:pt x="5361" y="1041"/>
                  </a:lnTo>
                  <a:lnTo>
                    <a:pt x="5354" y="1060"/>
                  </a:lnTo>
                  <a:close/>
                  <a:moveTo>
                    <a:pt x="5283" y="1031"/>
                  </a:moveTo>
                  <a:lnTo>
                    <a:pt x="5318" y="1045"/>
                  </a:lnTo>
                  <a:lnTo>
                    <a:pt x="5325" y="1029"/>
                  </a:lnTo>
                  <a:lnTo>
                    <a:pt x="5290" y="1015"/>
                  </a:lnTo>
                  <a:lnTo>
                    <a:pt x="5283" y="1031"/>
                  </a:lnTo>
                  <a:close/>
                  <a:moveTo>
                    <a:pt x="5212" y="1005"/>
                  </a:moveTo>
                  <a:lnTo>
                    <a:pt x="5247" y="1019"/>
                  </a:lnTo>
                  <a:lnTo>
                    <a:pt x="5255" y="1000"/>
                  </a:lnTo>
                  <a:lnTo>
                    <a:pt x="5219" y="989"/>
                  </a:lnTo>
                  <a:lnTo>
                    <a:pt x="5212" y="1005"/>
                  </a:lnTo>
                  <a:close/>
                  <a:moveTo>
                    <a:pt x="5141" y="979"/>
                  </a:moveTo>
                  <a:lnTo>
                    <a:pt x="5176" y="991"/>
                  </a:lnTo>
                  <a:lnTo>
                    <a:pt x="5184" y="974"/>
                  </a:lnTo>
                  <a:lnTo>
                    <a:pt x="5148" y="960"/>
                  </a:lnTo>
                  <a:lnTo>
                    <a:pt x="5141" y="979"/>
                  </a:lnTo>
                  <a:close/>
                  <a:moveTo>
                    <a:pt x="5072" y="951"/>
                  </a:moveTo>
                  <a:lnTo>
                    <a:pt x="5106" y="965"/>
                  </a:lnTo>
                  <a:lnTo>
                    <a:pt x="5113" y="946"/>
                  </a:lnTo>
                  <a:lnTo>
                    <a:pt x="5077" y="934"/>
                  </a:lnTo>
                  <a:lnTo>
                    <a:pt x="5072" y="951"/>
                  </a:lnTo>
                  <a:close/>
                  <a:moveTo>
                    <a:pt x="5001" y="925"/>
                  </a:moveTo>
                  <a:lnTo>
                    <a:pt x="5037" y="939"/>
                  </a:lnTo>
                  <a:lnTo>
                    <a:pt x="5042" y="920"/>
                  </a:lnTo>
                  <a:lnTo>
                    <a:pt x="5006" y="906"/>
                  </a:lnTo>
                  <a:lnTo>
                    <a:pt x="5001" y="925"/>
                  </a:lnTo>
                  <a:close/>
                  <a:moveTo>
                    <a:pt x="4931" y="896"/>
                  </a:moveTo>
                  <a:lnTo>
                    <a:pt x="4966" y="911"/>
                  </a:lnTo>
                  <a:lnTo>
                    <a:pt x="4973" y="894"/>
                  </a:lnTo>
                  <a:lnTo>
                    <a:pt x="4938" y="880"/>
                  </a:lnTo>
                  <a:lnTo>
                    <a:pt x="4931" y="896"/>
                  </a:lnTo>
                  <a:close/>
                  <a:moveTo>
                    <a:pt x="4860" y="870"/>
                  </a:moveTo>
                  <a:lnTo>
                    <a:pt x="4895" y="885"/>
                  </a:lnTo>
                  <a:lnTo>
                    <a:pt x="4902" y="866"/>
                  </a:lnTo>
                  <a:lnTo>
                    <a:pt x="4867" y="854"/>
                  </a:lnTo>
                  <a:lnTo>
                    <a:pt x="4860" y="870"/>
                  </a:lnTo>
                  <a:close/>
                  <a:moveTo>
                    <a:pt x="4789" y="844"/>
                  </a:moveTo>
                  <a:lnTo>
                    <a:pt x="4824" y="856"/>
                  </a:lnTo>
                  <a:lnTo>
                    <a:pt x="4831" y="840"/>
                  </a:lnTo>
                  <a:lnTo>
                    <a:pt x="4796" y="825"/>
                  </a:lnTo>
                  <a:lnTo>
                    <a:pt x="4789" y="844"/>
                  </a:lnTo>
                  <a:close/>
                  <a:moveTo>
                    <a:pt x="4718" y="816"/>
                  </a:moveTo>
                  <a:lnTo>
                    <a:pt x="4753" y="830"/>
                  </a:lnTo>
                  <a:lnTo>
                    <a:pt x="4760" y="814"/>
                  </a:lnTo>
                  <a:lnTo>
                    <a:pt x="4725" y="799"/>
                  </a:lnTo>
                  <a:lnTo>
                    <a:pt x="4718" y="816"/>
                  </a:lnTo>
                  <a:close/>
                  <a:moveTo>
                    <a:pt x="4647" y="790"/>
                  </a:moveTo>
                  <a:lnTo>
                    <a:pt x="4682" y="804"/>
                  </a:lnTo>
                  <a:lnTo>
                    <a:pt x="4689" y="785"/>
                  </a:lnTo>
                  <a:lnTo>
                    <a:pt x="4654" y="771"/>
                  </a:lnTo>
                  <a:lnTo>
                    <a:pt x="4647" y="790"/>
                  </a:lnTo>
                  <a:close/>
                  <a:moveTo>
                    <a:pt x="4576" y="762"/>
                  </a:moveTo>
                  <a:lnTo>
                    <a:pt x="4611" y="776"/>
                  </a:lnTo>
                  <a:lnTo>
                    <a:pt x="4618" y="759"/>
                  </a:lnTo>
                  <a:lnTo>
                    <a:pt x="4583" y="745"/>
                  </a:lnTo>
                  <a:lnTo>
                    <a:pt x="4576" y="762"/>
                  </a:lnTo>
                  <a:close/>
                  <a:moveTo>
                    <a:pt x="4505" y="736"/>
                  </a:moveTo>
                  <a:lnTo>
                    <a:pt x="4540" y="750"/>
                  </a:lnTo>
                  <a:lnTo>
                    <a:pt x="4547" y="731"/>
                  </a:lnTo>
                  <a:lnTo>
                    <a:pt x="4512" y="719"/>
                  </a:lnTo>
                  <a:lnTo>
                    <a:pt x="4505" y="736"/>
                  </a:lnTo>
                  <a:close/>
                  <a:moveTo>
                    <a:pt x="4434" y="710"/>
                  </a:moveTo>
                  <a:lnTo>
                    <a:pt x="4469" y="721"/>
                  </a:lnTo>
                  <a:lnTo>
                    <a:pt x="4476" y="705"/>
                  </a:lnTo>
                  <a:lnTo>
                    <a:pt x="4441" y="691"/>
                  </a:lnTo>
                  <a:lnTo>
                    <a:pt x="4434" y="710"/>
                  </a:lnTo>
                  <a:close/>
                  <a:moveTo>
                    <a:pt x="4365" y="681"/>
                  </a:moveTo>
                  <a:lnTo>
                    <a:pt x="4398" y="695"/>
                  </a:lnTo>
                  <a:lnTo>
                    <a:pt x="4406" y="679"/>
                  </a:lnTo>
                  <a:lnTo>
                    <a:pt x="4370" y="665"/>
                  </a:lnTo>
                  <a:lnTo>
                    <a:pt x="4365" y="681"/>
                  </a:lnTo>
                  <a:close/>
                  <a:moveTo>
                    <a:pt x="4294" y="655"/>
                  </a:moveTo>
                  <a:lnTo>
                    <a:pt x="4330" y="669"/>
                  </a:lnTo>
                  <a:lnTo>
                    <a:pt x="4335" y="650"/>
                  </a:lnTo>
                  <a:lnTo>
                    <a:pt x="4299" y="636"/>
                  </a:lnTo>
                  <a:lnTo>
                    <a:pt x="4294" y="655"/>
                  </a:lnTo>
                  <a:close/>
                  <a:moveTo>
                    <a:pt x="4223" y="629"/>
                  </a:moveTo>
                  <a:lnTo>
                    <a:pt x="4259" y="641"/>
                  </a:lnTo>
                  <a:lnTo>
                    <a:pt x="4266" y="624"/>
                  </a:lnTo>
                  <a:lnTo>
                    <a:pt x="4231" y="610"/>
                  </a:lnTo>
                  <a:lnTo>
                    <a:pt x="4223" y="629"/>
                  </a:lnTo>
                  <a:close/>
                  <a:moveTo>
                    <a:pt x="4153" y="601"/>
                  </a:moveTo>
                  <a:lnTo>
                    <a:pt x="4188" y="615"/>
                  </a:lnTo>
                  <a:lnTo>
                    <a:pt x="4195" y="596"/>
                  </a:lnTo>
                  <a:lnTo>
                    <a:pt x="4160" y="584"/>
                  </a:lnTo>
                  <a:lnTo>
                    <a:pt x="4153" y="601"/>
                  </a:lnTo>
                  <a:close/>
                  <a:moveTo>
                    <a:pt x="4082" y="575"/>
                  </a:moveTo>
                  <a:lnTo>
                    <a:pt x="4117" y="587"/>
                  </a:lnTo>
                  <a:lnTo>
                    <a:pt x="4124" y="570"/>
                  </a:lnTo>
                  <a:lnTo>
                    <a:pt x="4089" y="556"/>
                  </a:lnTo>
                  <a:lnTo>
                    <a:pt x="4082" y="575"/>
                  </a:lnTo>
                  <a:close/>
                  <a:moveTo>
                    <a:pt x="4011" y="546"/>
                  </a:moveTo>
                  <a:lnTo>
                    <a:pt x="4046" y="561"/>
                  </a:lnTo>
                  <a:lnTo>
                    <a:pt x="4053" y="544"/>
                  </a:lnTo>
                  <a:lnTo>
                    <a:pt x="4018" y="530"/>
                  </a:lnTo>
                  <a:lnTo>
                    <a:pt x="4011" y="546"/>
                  </a:lnTo>
                  <a:close/>
                  <a:moveTo>
                    <a:pt x="3940" y="520"/>
                  </a:moveTo>
                  <a:lnTo>
                    <a:pt x="3975" y="535"/>
                  </a:lnTo>
                  <a:lnTo>
                    <a:pt x="3982" y="516"/>
                  </a:lnTo>
                  <a:lnTo>
                    <a:pt x="3947" y="501"/>
                  </a:lnTo>
                  <a:lnTo>
                    <a:pt x="3940" y="520"/>
                  </a:lnTo>
                  <a:close/>
                  <a:moveTo>
                    <a:pt x="3869" y="494"/>
                  </a:moveTo>
                  <a:lnTo>
                    <a:pt x="3904" y="506"/>
                  </a:lnTo>
                  <a:lnTo>
                    <a:pt x="3911" y="490"/>
                  </a:lnTo>
                  <a:lnTo>
                    <a:pt x="3876" y="475"/>
                  </a:lnTo>
                  <a:lnTo>
                    <a:pt x="3869" y="494"/>
                  </a:lnTo>
                  <a:close/>
                  <a:moveTo>
                    <a:pt x="3798" y="466"/>
                  </a:moveTo>
                  <a:lnTo>
                    <a:pt x="3833" y="480"/>
                  </a:lnTo>
                  <a:lnTo>
                    <a:pt x="3840" y="461"/>
                  </a:lnTo>
                  <a:lnTo>
                    <a:pt x="3805" y="449"/>
                  </a:lnTo>
                  <a:lnTo>
                    <a:pt x="3798" y="466"/>
                  </a:lnTo>
                  <a:close/>
                  <a:moveTo>
                    <a:pt x="3727" y="440"/>
                  </a:moveTo>
                  <a:lnTo>
                    <a:pt x="3762" y="452"/>
                  </a:lnTo>
                  <a:lnTo>
                    <a:pt x="3769" y="435"/>
                  </a:lnTo>
                  <a:lnTo>
                    <a:pt x="3734" y="421"/>
                  </a:lnTo>
                  <a:lnTo>
                    <a:pt x="3727" y="440"/>
                  </a:lnTo>
                  <a:close/>
                  <a:moveTo>
                    <a:pt x="3658" y="412"/>
                  </a:moveTo>
                  <a:lnTo>
                    <a:pt x="3691" y="426"/>
                  </a:lnTo>
                  <a:lnTo>
                    <a:pt x="3698" y="409"/>
                  </a:lnTo>
                  <a:lnTo>
                    <a:pt x="3663" y="395"/>
                  </a:lnTo>
                  <a:lnTo>
                    <a:pt x="3658" y="412"/>
                  </a:lnTo>
                  <a:close/>
                  <a:moveTo>
                    <a:pt x="3587" y="386"/>
                  </a:moveTo>
                  <a:lnTo>
                    <a:pt x="3623" y="400"/>
                  </a:lnTo>
                  <a:lnTo>
                    <a:pt x="3628" y="381"/>
                  </a:lnTo>
                  <a:lnTo>
                    <a:pt x="3592" y="367"/>
                  </a:lnTo>
                  <a:lnTo>
                    <a:pt x="3587" y="386"/>
                  </a:lnTo>
                  <a:close/>
                  <a:moveTo>
                    <a:pt x="3516" y="360"/>
                  </a:moveTo>
                  <a:lnTo>
                    <a:pt x="3552" y="371"/>
                  </a:lnTo>
                  <a:lnTo>
                    <a:pt x="3557" y="355"/>
                  </a:lnTo>
                  <a:lnTo>
                    <a:pt x="3523" y="341"/>
                  </a:lnTo>
                  <a:lnTo>
                    <a:pt x="3516" y="360"/>
                  </a:lnTo>
                  <a:close/>
                  <a:moveTo>
                    <a:pt x="3445" y="331"/>
                  </a:moveTo>
                  <a:lnTo>
                    <a:pt x="3481" y="345"/>
                  </a:lnTo>
                  <a:lnTo>
                    <a:pt x="3488" y="326"/>
                  </a:lnTo>
                  <a:lnTo>
                    <a:pt x="3453" y="315"/>
                  </a:lnTo>
                  <a:lnTo>
                    <a:pt x="3445" y="331"/>
                  </a:lnTo>
                  <a:close/>
                  <a:moveTo>
                    <a:pt x="3375" y="305"/>
                  </a:moveTo>
                  <a:lnTo>
                    <a:pt x="3410" y="317"/>
                  </a:lnTo>
                  <a:lnTo>
                    <a:pt x="3417" y="300"/>
                  </a:lnTo>
                  <a:lnTo>
                    <a:pt x="3382" y="286"/>
                  </a:lnTo>
                  <a:lnTo>
                    <a:pt x="3375" y="305"/>
                  </a:lnTo>
                  <a:close/>
                  <a:moveTo>
                    <a:pt x="3304" y="277"/>
                  </a:moveTo>
                  <a:lnTo>
                    <a:pt x="3339" y="291"/>
                  </a:lnTo>
                  <a:lnTo>
                    <a:pt x="3346" y="274"/>
                  </a:lnTo>
                  <a:lnTo>
                    <a:pt x="3311" y="260"/>
                  </a:lnTo>
                  <a:lnTo>
                    <a:pt x="3304" y="277"/>
                  </a:lnTo>
                  <a:close/>
                  <a:moveTo>
                    <a:pt x="3233" y="251"/>
                  </a:moveTo>
                  <a:lnTo>
                    <a:pt x="3268" y="265"/>
                  </a:lnTo>
                  <a:lnTo>
                    <a:pt x="3275" y="246"/>
                  </a:lnTo>
                  <a:lnTo>
                    <a:pt x="3240" y="232"/>
                  </a:lnTo>
                  <a:lnTo>
                    <a:pt x="3233" y="251"/>
                  </a:lnTo>
                  <a:close/>
                  <a:moveTo>
                    <a:pt x="3162" y="225"/>
                  </a:moveTo>
                  <a:lnTo>
                    <a:pt x="3197" y="237"/>
                  </a:lnTo>
                  <a:lnTo>
                    <a:pt x="3204" y="220"/>
                  </a:lnTo>
                  <a:lnTo>
                    <a:pt x="3169" y="206"/>
                  </a:lnTo>
                  <a:lnTo>
                    <a:pt x="3162" y="225"/>
                  </a:lnTo>
                  <a:close/>
                  <a:moveTo>
                    <a:pt x="3091" y="196"/>
                  </a:moveTo>
                  <a:lnTo>
                    <a:pt x="3126" y="211"/>
                  </a:lnTo>
                  <a:lnTo>
                    <a:pt x="3133" y="192"/>
                  </a:lnTo>
                  <a:lnTo>
                    <a:pt x="3098" y="180"/>
                  </a:lnTo>
                  <a:lnTo>
                    <a:pt x="3091" y="196"/>
                  </a:lnTo>
                  <a:close/>
                  <a:moveTo>
                    <a:pt x="3022" y="180"/>
                  </a:moveTo>
                  <a:lnTo>
                    <a:pt x="3053" y="182"/>
                  </a:lnTo>
                  <a:lnTo>
                    <a:pt x="3055" y="182"/>
                  </a:lnTo>
                  <a:lnTo>
                    <a:pt x="3062" y="166"/>
                  </a:lnTo>
                  <a:lnTo>
                    <a:pt x="3058" y="163"/>
                  </a:lnTo>
                  <a:lnTo>
                    <a:pt x="3058" y="163"/>
                  </a:lnTo>
                  <a:lnTo>
                    <a:pt x="3022" y="161"/>
                  </a:lnTo>
                  <a:lnTo>
                    <a:pt x="3022" y="180"/>
                  </a:lnTo>
                  <a:close/>
                  <a:moveTo>
                    <a:pt x="2946" y="177"/>
                  </a:moveTo>
                  <a:lnTo>
                    <a:pt x="2984" y="177"/>
                  </a:lnTo>
                  <a:lnTo>
                    <a:pt x="2984" y="158"/>
                  </a:lnTo>
                  <a:lnTo>
                    <a:pt x="2946" y="158"/>
                  </a:lnTo>
                  <a:lnTo>
                    <a:pt x="2946" y="177"/>
                  </a:lnTo>
                  <a:close/>
                  <a:moveTo>
                    <a:pt x="2871" y="173"/>
                  </a:moveTo>
                  <a:lnTo>
                    <a:pt x="2909" y="175"/>
                  </a:lnTo>
                  <a:lnTo>
                    <a:pt x="2909" y="156"/>
                  </a:lnTo>
                  <a:lnTo>
                    <a:pt x="2871" y="154"/>
                  </a:lnTo>
                  <a:lnTo>
                    <a:pt x="2871" y="173"/>
                  </a:lnTo>
                  <a:close/>
                  <a:moveTo>
                    <a:pt x="2795" y="168"/>
                  </a:moveTo>
                  <a:lnTo>
                    <a:pt x="2833" y="170"/>
                  </a:lnTo>
                  <a:lnTo>
                    <a:pt x="2833" y="151"/>
                  </a:lnTo>
                  <a:lnTo>
                    <a:pt x="2795" y="149"/>
                  </a:lnTo>
                  <a:lnTo>
                    <a:pt x="2795" y="168"/>
                  </a:lnTo>
                  <a:close/>
                  <a:moveTo>
                    <a:pt x="2719" y="163"/>
                  </a:moveTo>
                  <a:lnTo>
                    <a:pt x="2757" y="166"/>
                  </a:lnTo>
                  <a:lnTo>
                    <a:pt x="2757" y="147"/>
                  </a:lnTo>
                  <a:lnTo>
                    <a:pt x="2719" y="144"/>
                  </a:lnTo>
                  <a:lnTo>
                    <a:pt x="2719" y="163"/>
                  </a:lnTo>
                  <a:close/>
                  <a:moveTo>
                    <a:pt x="2644" y="161"/>
                  </a:moveTo>
                  <a:lnTo>
                    <a:pt x="2682" y="163"/>
                  </a:lnTo>
                  <a:lnTo>
                    <a:pt x="2682" y="144"/>
                  </a:lnTo>
                  <a:lnTo>
                    <a:pt x="2644" y="142"/>
                  </a:lnTo>
                  <a:lnTo>
                    <a:pt x="2644" y="161"/>
                  </a:lnTo>
                  <a:close/>
                  <a:moveTo>
                    <a:pt x="2568" y="156"/>
                  </a:moveTo>
                  <a:lnTo>
                    <a:pt x="2606" y="158"/>
                  </a:lnTo>
                  <a:lnTo>
                    <a:pt x="2606" y="140"/>
                  </a:lnTo>
                  <a:lnTo>
                    <a:pt x="2568" y="137"/>
                  </a:lnTo>
                  <a:lnTo>
                    <a:pt x="2568" y="156"/>
                  </a:lnTo>
                  <a:close/>
                  <a:moveTo>
                    <a:pt x="2492" y="151"/>
                  </a:moveTo>
                  <a:lnTo>
                    <a:pt x="2530" y="154"/>
                  </a:lnTo>
                  <a:lnTo>
                    <a:pt x="2530" y="135"/>
                  </a:lnTo>
                  <a:lnTo>
                    <a:pt x="2492" y="132"/>
                  </a:lnTo>
                  <a:lnTo>
                    <a:pt x="2492" y="151"/>
                  </a:lnTo>
                  <a:close/>
                  <a:moveTo>
                    <a:pt x="2417" y="149"/>
                  </a:moveTo>
                  <a:lnTo>
                    <a:pt x="2455" y="149"/>
                  </a:lnTo>
                  <a:lnTo>
                    <a:pt x="2455" y="132"/>
                  </a:lnTo>
                  <a:lnTo>
                    <a:pt x="2417" y="130"/>
                  </a:lnTo>
                  <a:lnTo>
                    <a:pt x="2417" y="149"/>
                  </a:lnTo>
                  <a:close/>
                  <a:moveTo>
                    <a:pt x="2341" y="144"/>
                  </a:moveTo>
                  <a:lnTo>
                    <a:pt x="2379" y="147"/>
                  </a:lnTo>
                  <a:lnTo>
                    <a:pt x="2381" y="128"/>
                  </a:lnTo>
                  <a:lnTo>
                    <a:pt x="2343" y="125"/>
                  </a:lnTo>
                  <a:lnTo>
                    <a:pt x="2341" y="144"/>
                  </a:lnTo>
                  <a:close/>
                  <a:moveTo>
                    <a:pt x="2265" y="140"/>
                  </a:moveTo>
                  <a:lnTo>
                    <a:pt x="2303" y="142"/>
                  </a:lnTo>
                  <a:lnTo>
                    <a:pt x="2306" y="123"/>
                  </a:lnTo>
                  <a:lnTo>
                    <a:pt x="2268" y="121"/>
                  </a:lnTo>
                  <a:lnTo>
                    <a:pt x="2265" y="140"/>
                  </a:lnTo>
                  <a:close/>
                  <a:moveTo>
                    <a:pt x="2190" y="137"/>
                  </a:moveTo>
                  <a:lnTo>
                    <a:pt x="2228" y="137"/>
                  </a:lnTo>
                  <a:lnTo>
                    <a:pt x="2230" y="118"/>
                  </a:lnTo>
                  <a:lnTo>
                    <a:pt x="2192" y="118"/>
                  </a:lnTo>
                  <a:lnTo>
                    <a:pt x="2190" y="137"/>
                  </a:lnTo>
                  <a:close/>
                  <a:moveTo>
                    <a:pt x="2114" y="132"/>
                  </a:moveTo>
                  <a:lnTo>
                    <a:pt x="2152" y="135"/>
                  </a:lnTo>
                  <a:lnTo>
                    <a:pt x="2154" y="116"/>
                  </a:lnTo>
                  <a:lnTo>
                    <a:pt x="2116" y="114"/>
                  </a:lnTo>
                  <a:lnTo>
                    <a:pt x="2114" y="132"/>
                  </a:lnTo>
                  <a:close/>
                  <a:moveTo>
                    <a:pt x="2038" y="128"/>
                  </a:moveTo>
                  <a:lnTo>
                    <a:pt x="2076" y="130"/>
                  </a:lnTo>
                  <a:lnTo>
                    <a:pt x="2079" y="111"/>
                  </a:lnTo>
                  <a:lnTo>
                    <a:pt x="2041" y="109"/>
                  </a:lnTo>
                  <a:lnTo>
                    <a:pt x="2038" y="128"/>
                  </a:lnTo>
                  <a:close/>
                  <a:moveTo>
                    <a:pt x="1963" y="123"/>
                  </a:moveTo>
                  <a:lnTo>
                    <a:pt x="2001" y="125"/>
                  </a:lnTo>
                  <a:lnTo>
                    <a:pt x="2003" y="106"/>
                  </a:lnTo>
                  <a:lnTo>
                    <a:pt x="1965" y="104"/>
                  </a:lnTo>
                  <a:lnTo>
                    <a:pt x="1963" y="123"/>
                  </a:lnTo>
                  <a:close/>
                  <a:moveTo>
                    <a:pt x="1887" y="121"/>
                  </a:moveTo>
                  <a:lnTo>
                    <a:pt x="1925" y="123"/>
                  </a:lnTo>
                  <a:lnTo>
                    <a:pt x="1927" y="104"/>
                  </a:lnTo>
                  <a:lnTo>
                    <a:pt x="1889" y="102"/>
                  </a:lnTo>
                  <a:lnTo>
                    <a:pt x="1887" y="121"/>
                  </a:lnTo>
                  <a:close/>
                  <a:moveTo>
                    <a:pt x="1811" y="116"/>
                  </a:moveTo>
                  <a:lnTo>
                    <a:pt x="1849" y="118"/>
                  </a:lnTo>
                  <a:lnTo>
                    <a:pt x="1852" y="99"/>
                  </a:lnTo>
                  <a:lnTo>
                    <a:pt x="1814" y="97"/>
                  </a:lnTo>
                  <a:lnTo>
                    <a:pt x="1811" y="116"/>
                  </a:lnTo>
                  <a:close/>
                  <a:moveTo>
                    <a:pt x="1736" y="111"/>
                  </a:moveTo>
                  <a:lnTo>
                    <a:pt x="1774" y="114"/>
                  </a:lnTo>
                  <a:lnTo>
                    <a:pt x="1776" y="95"/>
                  </a:lnTo>
                  <a:lnTo>
                    <a:pt x="1738" y="92"/>
                  </a:lnTo>
                  <a:lnTo>
                    <a:pt x="1736" y="111"/>
                  </a:lnTo>
                  <a:close/>
                  <a:moveTo>
                    <a:pt x="1662" y="109"/>
                  </a:moveTo>
                  <a:lnTo>
                    <a:pt x="1698" y="109"/>
                  </a:lnTo>
                  <a:lnTo>
                    <a:pt x="1700" y="92"/>
                  </a:lnTo>
                  <a:lnTo>
                    <a:pt x="1662" y="90"/>
                  </a:lnTo>
                  <a:lnTo>
                    <a:pt x="1662" y="109"/>
                  </a:lnTo>
                  <a:close/>
                  <a:moveTo>
                    <a:pt x="1587" y="104"/>
                  </a:moveTo>
                  <a:lnTo>
                    <a:pt x="1625" y="106"/>
                  </a:lnTo>
                  <a:lnTo>
                    <a:pt x="1625" y="88"/>
                  </a:lnTo>
                  <a:lnTo>
                    <a:pt x="1587" y="85"/>
                  </a:lnTo>
                  <a:lnTo>
                    <a:pt x="1587" y="104"/>
                  </a:lnTo>
                  <a:close/>
                  <a:moveTo>
                    <a:pt x="1511" y="99"/>
                  </a:moveTo>
                  <a:lnTo>
                    <a:pt x="1549" y="102"/>
                  </a:lnTo>
                  <a:lnTo>
                    <a:pt x="1549" y="83"/>
                  </a:lnTo>
                  <a:lnTo>
                    <a:pt x="1511" y="80"/>
                  </a:lnTo>
                  <a:lnTo>
                    <a:pt x="1511" y="99"/>
                  </a:lnTo>
                  <a:close/>
                  <a:moveTo>
                    <a:pt x="1435" y="97"/>
                  </a:moveTo>
                  <a:lnTo>
                    <a:pt x="1473" y="97"/>
                  </a:lnTo>
                  <a:lnTo>
                    <a:pt x="1473" y="78"/>
                  </a:lnTo>
                  <a:lnTo>
                    <a:pt x="1435" y="78"/>
                  </a:lnTo>
                  <a:lnTo>
                    <a:pt x="1435" y="97"/>
                  </a:lnTo>
                  <a:close/>
                  <a:moveTo>
                    <a:pt x="1360" y="92"/>
                  </a:moveTo>
                  <a:lnTo>
                    <a:pt x="1398" y="95"/>
                  </a:lnTo>
                  <a:lnTo>
                    <a:pt x="1398" y="76"/>
                  </a:lnTo>
                  <a:lnTo>
                    <a:pt x="1360" y="73"/>
                  </a:lnTo>
                  <a:lnTo>
                    <a:pt x="1360" y="92"/>
                  </a:lnTo>
                  <a:close/>
                  <a:moveTo>
                    <a:pt x="1284" y="88"/>
                  </a:moveTo>
                  <a:lnTo>
                    <a:pt x="1322" y="90"/>
                  </a:lnTo>
                  <a:lnTo>
                    <a:pt x="1322" y="71"/>
                  </a:lnTo>
                  <a:lnTo>
                    <a:pt x="1284" y="69"/>
                  </a:lnTo>
                  <a:lnTo>
                    <a:pt x="1284" y="88"/>
                  </a:lnTo>
                  <a:close/>
                  <a:moveTo>
                    <a:pt x="1208" y="83"/>
                  </a:moveTo>
                  <a:lnTo>
                    <a:pt x="1246" y="85"/>
                  </a:lnTo>
                  <a:lnTo>
                    <a:pt x="1246" y="66"/>
                  </a:lnTo>
                  <a:lnTo>
                    <a:pt x="1208" y="64"/>
                  </a:lnTo>
                  <a:lnTo>
                    <a:pt x="1208" y="83"/>
                  </a:lnTo>
                  <a:close/>
                  <a:moveTo>
                    <a:pt x="1133" y="80"/>
                  </a:moveTo>
                  <a:lnTo>
                    <a:pt x="1171" y="83"/>
                  </a:lnTo>
                  <a:lnTo>
                    <a:pt x="1171" y="64"/>
                  </a:lnTo>
                  <a:lnTo>
                    <a:pt x="1133" y="62"/>
                  </a:lnTo>
                  <a:lnTo>
                    <a:pt x="1133" y="80"/>
                  </a:lnTo>
                  <a:close/>
                  <a:moveTo>
                    <a:pt x="1057" y="76"/>
                  </a:moveTo>
                  <a:lnTo>
                    <a:pt x="1095" y="78"/>
                  </a:lnTo>
                  <a:lnTo>
                    <a:pt x="1095" y="59"/>
                  </a:lnTo>
                  <a:lnTo>
                    <a:pt x="1057" y="57"/>
                  </a:lnTo>
                  <a:lnTo>
                    <a:pt x="1057" y="76"/>
                  </a:lnTo>
                  <a:close/>
                  <a:moveTo>
                    <a:pt x="981" y="71"/>
                  </a:moveTo>
                  <a:lnTo>
                    <a:pt x="1019" y="73"/>
                  </a:lnTo>
                  <a:lnTo>
                    <a:pt x="1019" y="54"/>
                  </a:lnTo>
                  <a:lnTo>
                    <a:pt x="981" y="52"/>
                  </a:lnTo>
                  <a:lnTo>
                    <a:pt x="981" y="71"/>
                  </a:lnTo>
                  <a:close/>
                  <a:moveTo>
                    <a:pt x="906" y="69"/>
                  </a:moveTo>
                  <a:lnTo>
                    <a:pt x="944" y="69"/>
                  </a:lnTo>
                  <a:lnTo>
                    <a:pt x="944" y="50"/>
                  </a:lnTo>
                  <a:lnTo>
                    <a:pt x="906" y="50"/>
                  </a:lnTo>
                  <a:lnTo>
                    <a:pt x="906" y="69"/>
                  </a:lnTo>
                  <a:close/>
                  <a:moveTo>
                    <a:pt x="830" y="64"/>
                  </a:moveTo>
                  <a:lnTo>
                    <a:pt x="868" y="66"/>
                  </a:lnTo>
                  <a:lnTo>
                    <a:pt x="868" y="47"/>
                  </a:lnTo>
                  <a:lnTo>
                    <a:pt x="830" y="45"/>
                  </a:lnTo>
                  <a:lnTo>
                    <a:pt x="830" y="64"/>
                  </a:lnTo>
                  <a:close/>
                  <a:moveTo>
                    <a:pt x="754" y="59"/>
                  </a:moveTo>
                  <a:lnTo>
                    <a:pt x="792" y="62"/>
                  </a:lnTo>
                  <a:lnTo>
                    <a:pt x="792" y="43"/>
                  </a:lnTo>
                  <a:lnTo>
                    <a:pt x="754" y="40"/>
                  </a:lnTo>
                  <a:lnTo>
                    <a:pt x="754" y="59"/>
                  </a:lnTo>
                  <a:close/>
                  <a:moveTo>
                    <a:pt x="679" y="57"/>
                  </a:moveTo>
                  <a:lnTo>
                    <a:pt x="716" y="57"/>
                  </a:lnTo>
                  <a:lnTo>
                    <a:pt x="719" y="38"/>
                  </a:lnTo>
                  <a:lnTo>
                    <a:pt x="681" y="38"/>
                  </a:lnTo>
                  <a:lnTo>
                    <a:pt x="679" y="57"/>
                  </a:lnTo>
                  <a:close/>
                  <a:moveTo>
                    <a:pt x="603" y="52"/>
                  </a:moveTo>
                  <a:lnTo>
                    <a:pt x="641" y="54"/>
                  </a:lnTo>
                  <a:lnTo>
                    <a:pt x="643" y="35"/>
                  </a:lnTo>
                  <a:lnTo>
                    <a:pt x="605" y="33"/>
                  </a:lnTo>
                  <a:lnTo>
                    <a:pt x="603" y="52"/>
                  </a:lnTo>
                  <a:close/>
                  <a:moveTo>
                    <a:pt x="527" y="47"/>
                  </a:moveTo>
                  <a:lnTo>
                    <a:pt x="565" y="50"/>
                  </a:lnTo>
                  <a:lnTo>
                    <a:pt x="568" y="31"/>
                  </a:lnTo>
                  <a:lnTo>
                    <a:pt x="530" y="28"/>
                  </a:lnTo>
                  <a:lnTo>
                    <a:pt x="527" y="47"/>
                  </a:lnTo>
                  <a:close/>
                  <a:moveTo>
                    <a:pt x="452" y="43"/>
                  </a:moveTo>
                  <a:lnTo>
                    <a:pt x="489" y="45"/>
                  </a:lnTo>
                  <a:lnTo>
                    <a:pt x="492" y="26"/>
                  </a:lnTo>
                  <a:lnTo>
                    <a:pt x="454" y="24"/>
                  </a:lnTo>
                  <a:lnTo>
                    <a:pt x="452" y="43"/>
                  </a:lnTo>
                  <a:close/>
                  <a:moveTo>
                    <a:pt x="376" y="40"/>
                  </a:moveTo>
                  <a:lnTo>
                    <a:pt x="414" y="43"/>
                  </a:lnTo>
                  <a:lnTo>
                    <a:pt x="416" y="24"/>
                  </a:lnTo>
                  <a:lnTo>
                    <a:pt x="378" y="21"/>
                  </a:lnTo>
                  <a:lnTo>
                    <a:pt x="376" y="40"/>
                  </a:lnTo>
                  <a:close/>
                  <a:moveTo>
                    <a:pt x="300" y="35"/>
                  </a:moveTo>
                  <a:lnTo>
                    <a:pt x="338" y="38"/>
                  </a:lnTo>
                  <a:lnTo>
                    <a:pt x="340" y="19"/>
                  </a:lnTo>
                  <a:lnTo>
                    <a:pt x="303" y="17"/>
                  </a:lnTo>
                  <a:lnTo>
                    <a:pt x="300" y="35"/>
                  </a:lnTo>
                  <a:close/>
                  <a:moveTo>
                    <a:pt x="225" y="31"/>
                  </a:moveTo>
                  <a:lnTo>
                    <a:pt x="262" y="33"/>
                  </a:lnTo>
                  <a:lnTo>
                    <a:pt x="265" y="14"/>
                  </a:lnTo>
                  <a:lnTo>
                    <a:pt x="227" y="12"/>
                  </a:lnTo>
                  <a:lnTo>
                    <a:pt x="225" y="31"/>
                  </a:lnTo>
                  <a:close/>
                  <a:moveTo>
                    <a:pt x="149" y="28"/>
                  </a:moveTo>
                  <a:lnTo>
                    <a:pt x="187" y="28"/>
                  </a:lnTo>
                  <a:lnTo>
                    <a:pt x="189" y="9"/>
                  </a:lnTo>
                  <a:lnTo>
                    <a:pt x="151" y="9"/>
                  </a:lnTo>
                  <a:lnTo>
                    <a:pt x="149" y="28"/>
                  </a:lnTo>
                  <a:close/>
                  <a:moveTo>
                    <a:pt x="73" y="24"/>
                  </a:moveTo>
                  <a:lnTo>
                    <a:pt x="111" y="26"/>
                  </a:lnTo>
                  <a:lnTo>
                    <a:pt x="113" y="7"/>
                  </a:lnTo>
                  <a:lnTo>
                    <a:pt x="76" y="5"/>
                  </a:lnTo>
                  <a:lnTo>
                    <a:pt x="73" y="24"/>
                  </a:lnTo>
                  <a:close/>
                  <a:moveTo>
                    <a:pt x="0" y="19"/>
                  </a:moveTo>
                  <a:lnTo>
                    <a:pt x="35" y="21"/>
                  </a:lnTo>
                  <a:lnTo>
                    <a:pt x="38" y="2"/>
                  </a:lnTo>
                  <a:lnTo>
                    <a:pt x="0" y="0"/>
                  </a:lnTo>
                  <a:lnTo>
                    <a:pt x="0" y="19"/>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0" name="Freeform 9"/>
            <p:cNvSpPr>
              <a:spLocks noEditPoints="1"/>
            </p:cNvSpPr>
            <p:nvPr/>
          </p:nvSpPr>
          <p:spPr bwMode="auto">
            <a:xfrm>
              <a:off x="6082670" y="3312072"/>
              <a:ext cx="2304686" cy="110346"/>
            </a:xfrm>
            <a:custGeom>
              <a:avLst/>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close/>
                  <a:moveTo>
                    <a:pt x="88" y="125"/>
                  </a:moveTo>
                  <a:lnTo>
                    <a:pt x="50" y="128"/>
                  </a:lnTo>
                  <a:lnTo>
                    <a:pt x="50" y="147"/>
                  </a:lnTo>
                  <a:lnTo>
                    <a:pt x="88" y="144"/>
                  </a:lnTo>
                  <a:lnTo>
                    <a:pt x="88" y="125"/>
                  </a:lnTo>
                  <a:close/>
                  <a:moveTo>
                    <a:pt x="163" y="123"/>
                  </a:moveTo>
                  <a:lnTo>
                    <a:pt x="126" y="125"/>
                  </a:lnTo>
                  <a:lnTo>
                    <a:pt x="126" y="144"/>
                  </a:lnTo>
                  <a:lnTo>
                    <a:pt x="163" y="142"/>
                  </a:lnTo>
                  <a:lnTo>
                    <a:pt x="163" y="123"/>
                  </a:lnTo>
                  <a:close/>
                  <a:moveTo>
                    <a:pt x="237" y="121"/>
                  </a:moveTo>
                  <a:lnTo>
                    <a:pt x="201" y="121"/>
                  </a:lnTo>
                  <a:lnTo>
                    <a:pt x="201" y="140"/>
                  </a:lnTo>
                  <a:lnTo>
                    <a:pt x="239" y="140"/>
                  </a:lnTo>
                  <a:lnTo>
                    <a:pt x="237" y="121"/>
                  </a:lnTo>
                  <a:close/>
                  <a:moveTo>
                    <a:pt x="312" y="118"/>
                  </a:moveTo>
                  <a:lnTo>
                    <a:pt x="275" y="118"/>
                  </a:lnTo>
                  <a:lnTo>
                    <a:pt x="277" y="137"/>
                  </a:lnTo>
                  <a:lnTo>
                    <a:pt x="315" y="135"/>
                  </a:lnTo>
                  <a:lnTo>
                    <a:pt x="312" y="118"/>
                  </a:lnTo>
                  <a:close/>
                  <a:moveTo>
                    <a:pt x="388" y="114"/>
                  </a:moveTo>
                  <a:lnTo>
                    <a:pt x="350" y="116"/>
                  </a:lnTo>
                  <a:lnTo>
                    <a:pt x="353" y="135"/>
                  </a:lnTo>
                  <a:lnTo>
                    <a:pt x="390" y="133"/>
                  </a:lnTo>
                  <a:lnTo>
                    <a:pt x="388" y="114"/>
                  </a:lnTo>
                  <a:close/>
                  <a:moveTo>
                    <a:pt x="464" y="111"/>
                  </a:moveTo>
                  <a:lnTo>
                    <a:pt x="426" y="114"/>
                  </a:lnTo>
                  <a:lnTo>
                    <a:pt x="428" y="133"/>
                  </a:lnTo>
                  <a:lnTo>
                    <a:pt x="466" y="130"/>
                  </a:lnTo>
                  <a:lnTo>
                    <a:pt x="464" y="111"/>
                  </a:lnTo>
                  <a:close/>
                  <a:moveTo>
                    <a:pt x="539" y="109"/>
                  </a:moveTo>
                  <a:lnTo>
                    <a:pt x="502" y="109"/>
                  </a:lnTo>
                  <a:lnTo>
                    <a:pt x="504" y="128"/>
                  </a:lnTo>
                  <a:lnTo>
                    <a:pt x="542" y="128"/>
                  </a:lnTo>
                  <a:lnTo>
                    <a:pt x="539" y="109"/>
                  </a:lnTo>
                  <a:close/>
                  <a:moveTo>
                    <a:pt x="615" y="104"/>
                  </a:moveTo>
                  <a:lnTo>
                    <a:pt x="577" y="107"/>
                  </a:lnTo>
                  <a:lnTo>
                    <a:pt x="580" y="125"/>
                  </a:lnTo>
                  <a:lnTo>
                    <a:pt x="617" y="123"/>
                  </a:lnTo>
                  <a:lnTo>
                    <a:pt x="615" y="104"/>
                  </a:lnTo>
                  <a:close/>
                  <a:moveTo>
                    <a:pt x="691" y="102"/>
                  </a:moveTo>
                  <a:lnTo>
                    <a:pt x="653" y="104"/>
                  </a:lnTo>
                  <a:lnTo>
                    <a:pt x="655" y="123"/>
                  </a:lnTo>
                  <a:lnTo>
                    <a:pt x="693" y="121"/>
                  </a:lnTo>
                  <a:lnTo>
                    <a:pt x="691" y="102"/>
                  </a:lnTo>
                  <a:close/>
                  <a:moveTo>
                    <a:pt x="766" y="99"/>
                  </a:moveTo>
                  <a:lnTo>
                    <a:pt x="729" y="99"/>
                  </a:lnTo>
                  <a:lnTo>
                    <a:pt x="731" y="118"/>
                  </a:lnTo>
                  <a:lnTo>
                    <a:pt x="769" y="118"/>
                  </a:lnTo>
                  <a:lnTo>
                    <a:pt x="766" y="99"/>
                  </a:lnTo>
                  <a:close/>
                  <a:moveTo>
                    <a:pt x="842" y="95"/>
                  </a:moveTo>
                  <a:lnTo>
                    <a:pt x="804" y="97"/>
                  </a:lnTo>
                  <a:lnTo>
                    <a:pt x="807" y="116"/>
                  </a:lnTo>
                  <a:lnTo>
                    <a:pt x="844" y="114"/>
                  </a:lnTo>
                  <a:lnTo>
                    <a:pt x="842" y="95"/>
                  </a:lnTo>
                  <a:close/>
                  <a:moveTo>
                    <a:pt x="918" y="92"/>
                  </a:moveTo>
                  <a:lnTo>
                    <a:pt x="880" y="95"/>
                  </a:lnTo>
                  <a:lnTo>
                    <a:pt x="882" y="114"/>
                  </a:lnTo>
                  <a:lnTo>
                    <a:pt x="920" y="111"/>
                  </a:lnTo>
                  <a:lnTo>
                    <a:pt x="918" y="92"/>
                  </a:lnTo>
                  <a:close/>
                  <a:moveTo>
                    <a:pt x="993" y="90"/>
                  </a:moveTo>
                  <a:lnTo>
                    <a:pt x="956" y="90"/>
                  </a:lnTo>
                  <a:lnTo>
                    <a:pt x="958" y="109"/>
                  </a:lnTo>
                  <a:lnTo>
                    <a:pt x="996" y="109"/>
                  </a:lnTo>
                  <a:lnTo>
                    <a:pt x="993" y="90"/>
                  </a:lnTo>
                  <a:close/>
                  <a:moveTo>
                    <a:pt x="1069" y="85"/>
                  </a:moveTo>
                  <a:lnTo>
                    <a:pt x="1031" y="88"/>
                  </a:lnTo>
                  <a:lnTo>
                    <a:pt x="1034" y="107"/>
                  </a:lnTo>
                  <a:lnTo>
                    <a:pt x="1072" y="104"/>
                  </a:lnTo>
                  <a:lnTo>
                    <a:pt x="1069" y="85"/>
                  </a:lnTo>
                  <a:close/>
                  <a:moveTo>
                    <a:pt x="1145" y="83"/>
                  </a:moveTo>
                  <a:lnTo>
                    <a:pt x="1107" y="85"/>
                  </a:lnTo>
                  <a:lnTo>
                    <a:pt x="1109" y="104"/>
                  </a:lnTo>
                  <a:lnTo>
                    <a:pt x="1145" y="102"/>
                  </a:lnTo>
                  <a:lnTo>
                    <a:pt x="1145" y="83"/>
                  </a:lnTo>
                  <a:close/>
                  <a:moveTo>
                    <a:pt x="1220" y="81"/>
                  </a:moveTo>
                  <a:lnTo>
                    <a:pt x="1183" y="81"/>
                  </a:lnTo>
                  <a:lnTo>
                    <a:pt x="1183" y="99"/>
                  </a:lnTo>
                  <a:lnTo>
                    <a:pt x="1220" y="99"/>
                  </a:lnTo>
                  <a:lnTo>
                    <a:pt x="1220" y="81"/>
                  </a:lnTo>
                  <a:close/>
                  <a:moveTo>
                    <a:pt x="1296" y="76"/>
                  </a:moveTo>
                  <a:lnTo>
                    <a:pt x="1258" y="78"/>
                  </a:lnTo>
                  <a:lnTo>
                    <a:pt x="1258" y="97"/>
                  </a:lnTo>
                  <a:lnTo>
                    <a:pt x="1296" y="95"/>
                  </a:lnTo>
                  <a:lnTo>
                    <a:pt x="1296" y="76"/>
                  </a:lnTo>
                  <a:close/>
                  <a:moveTo>
                    <a:pt x="1372" y="73"/>
                  </a:moveTo>
                  <a:lnTo>
                    <a:pt x="1334" y="76"/>
                  </a:lnTo>
                  <a:lnTo>
                    <a:pt x="1334" y="95"/>
                  </a:lnTo>
                  <a:lnTo>
                    <a:pt x="1372" y="92"/>
                  </a:lnTo>
                  <a:lnTo>
                    <a:pt x="1372" y="73"/>
                  </a:lnTo>
                  <a:close/>
                  <a:moveTo>
                    <a:pt x="1448" y="71"/>
                  </a:moveTo>
                  <a:lnTo>
                    <a:pt x="1410" y="71"/>
                  </a:lnTo>
                  <a:lnTo>
                    <a:pt x="1410" y="90"/>
                  </a:lnTo>
                  <a:lnTo>
                    <a:pt x="1448" y="90"/>
                  </a:lnTo>
                  <a:lnTo>
                    <a:pt x="1448" y="71"/>
                  </a:lnTo>
                  <a:close/>
                  <a:moveTo>
                    <a:pt x="1523" y="66"/>
                  </a:moveTo>
                  <a:lnTo>
                    <a:pt x="1485" y="69"/>
                  </a:lnTo>
                  <a:lnTo>
                    <a:pt x="1485" y="88"/>
                  </a:lnTo>
                  <a:lnTo>
                    <a:pt x="1523" y="85"/>
                  </a:lnTo>
                  <a:lnTo>
                    <a:pt x="1523" y="66"/>
                  </a:lnTo>
                  <a:close/>
                  <a:moveTo>
                    <a:pt x="1599" y="64"/>
                  </a:moveTo>
                  <a:lnTo>
                    <a:pt x="1561" y="66"/>
                  </a:lnTo>
                  <a:lnTo>
                    <a:pt x="1561" y="85"/>
                  </a:lnTo>
                  <a:lnTo>
                    <a:pt x="1599" y="83"/>
                  </a:lnTo>
                  <a:lnTo>
                    <a:pt x="1599" y="64"/>
                  </a:lnTo>
                  <a:close/>
                  <a:moveTo>
                    <a:pt x="1675" y="62"/>
                  </a:moveTo>
                  <a:lnTo>
                    <a:pt x="1637" y="62"/>
                  </a:lnTo>
                  <a:lnTo>
                    <a:pt x="1637" y="81"/>
                  </a:lnTo>
                  <a:lnTo>
                    <a:pt x="1675" y="81"/>
                  </a:lnTo>
                  <a:lnTo>
                    <a:pt x="1675" y="62"/>
                  </a:lnTo>
                  <a:close/>
                  <a:moveTo>
                    <a:pt x="1750" y="57"/>
                  </a:moveTo>
                  <a:lnTo>
                    <a:pt x="1712" y="59"/>
                  </a:lnTo>
                  <a:lnTo>
                    <a:pt x="1712" y="78"/>
                  </a:lnTo>
                  <a:lnTo>
                    <a:pt x="1750" y="76"/>
                  </a:lnTo>
                  <a:lnTo>
                    <a:pt x="1750" y="57"/>
                  </a:lnTo>
                  <a:close/>
                  <a:moveTo>
                    <a:pt x="1826" y="55"/>
                  </a:moveTo>
                  <a:lnTo>
                    <a:pt x="1788" y="57"/>
                  </a:lnTo>
                  <a:lnTo>
                    <a:pt x="1788" y="76"/>
                  </a:lnTo>
                  <a:lnTo>
                    <a:pt x="1826" y="73"/>
                  </a:lnTo>
                  <a:lnTo>
                    <a:pt x="1826" y="55"/>
                  </a:lnTo>
                  <a:close/>
                  <a:moveTo>
                    <a:pt x="1902" y="52"/>
                  </a:moveTo>
                  <a:lnTo>
                    <a:pt x="1864" y="52"/>
                  </a:lnTo>
                  <a:lnTo>
                    <a:pt x="1864" y="71"/>
                  </a:lnTo>
                  <a:lnTo>
                    <a:pt x="1902" y="71"/>
                  </a:lnTo>
                  <a:lnTo>
                    <a:pt x="1902" y="52"/>
                  </a:lnTo>
                  <a:close/>
                  <a:moveTo>
                    <a:pt x="1977" y="47"/>
                  </a:moveTo>
                  <a:lnTo>
                    <a:pt x="1939" y="50"/>
                  </a:lnTo>
                  <a:lnTo>
                    <a:pt x="1939" y="69"/>
                  </a:lnTo>
                  <a:lnTo>
                    <a:pt x="1977" y="66"/>
                  </a:lnTo>
                  <a:lnTo>
                    <a:pt x="1977" y="47"/>
                  </a:lnTo>
                  <a:close/>
                  <a:moveTo>
                    <a:pt x="2053" y="45"/>
                  </a:moveTo>
                  <a:lnTo>
                    <a:pt x="2015" y="47"/>
                  </a:lnTo>
                  <a:lnTo>
                    <a:pt x="2015" y="66"/>
                  </a:lnTo>
                  <a:lnTo>
                    <a:pt x="2053" y="64"/>
                  </a:lnTo>
                  <a:lnTo>
                    <a:pt x="2053" y="45"/>
                  </a:lnTo>
                  <a:close/>
                  <a:moveTo>
                    <a:pt x="2129" y="43"/>
                  </a:moveTo>
                  <a:lnTo>
                    <a:pt x="2091" y="43"/>
                  </a:lnTo>
                  <a:lnTo>
                    <a:pt x="2091" y="62"/>
                  </a:lnTo>
                  <a:lnTo>
                    <a:pt x="2129" y="62"/>
                  </a:lnTo>
                  <a:lnTo>
                    <a:pt x="2129" y="43"/>
                  </a:lnTo>
                  <a:close/>
                  <a:moveTo>
                    <a:pt x="2204" y="38"/>
                  </a:moveTo>
                  <a:lnTo>
                    <a:pt x="2166" y="40"/>
                  </a:lnTo>
                  <a:lnTo>
                    <a:pt x="2166" y="59"/>
                  </a:lnTo>
                  <a:lnTo>
                    <a:pt x="2204" y="57"/>
                  </a:lnTo>
                  <a:lnTo>
                    <a:pt x="2204" y="38"/>
                  </a:lnTo>
                  <a:close/>
                  <a:moveTo>
                    <a:pt x="2280" y="36"/>
                  </a:moveTo>
                  <a:lnTo>
                    <a:pt x="2242" y="38"/>
                  </a:lnTo>
                  <a:lnTo>
                    <a:pt x="2242" y="57"/>
                  </a:lnTo>
                  <a:lnTo>
                    <a:pt x="2280" y="55"/>
                  </a:lnTo>
                  <a:lnTo>
                    <a:pt x="2280" y="36"/>
                  </a:lnTo>
                  <a:close/>
                  <a:moveTo>
                    <a:pt x="2356" y="33"/>
                  </a:moveTo>
                  <a:lnTo>
                    <a:pt x="2318" y="33"/>
                  </a:lnTo>
                  <a:lnTo>
                    <a:pt x="2318" y="52"/>
                  </a:lnTo>
                  <a:lnTo>
                    <a:pt x="2356" y="52"/>
                  </a:lnTo>
                  <a:lnTo>
                    <a:pt x="2356" y="33"/>
                  </a:lnTo>
                  <a:close/>
                  <a:moveTo>
                    <a:pt x="2431" y="29"/>
                  </a:moveTo>
                  <a:lnTo>
                    <a:pt x="2393" y="31"/>
                  </a:lnTo>
                  <a:lnTo>
                    <a:pt x="2393" y="50"/>
                  </a:lnTo>
                  <a:lnTo>
                    <a:pt x="2431" y="47"/>
                  </a:lnTo>
                  <a:lnTo>
                    <a:pt x="2431" y="29"/>
                  </a:lnTo>
                  <a:close/>
                  <a:moveTo>
                    <a:pt x="2507" y="26"/>
                  </a:moveTo>
                  <a:lnTo>
                    <a:pt x="2469" y="29"/>
                  </a:lnTo>
                  <a:lnTo>
                    <a:pt x="2469" y="47"/>
                  </a:lnTo>
                  <a:lnTo>
                    <a:pt x="2507" y="45"/>
                  </a:lnTo>
                  <a:lnTo>
                    <a:pt x="2507" y="26"/>
                  </a:lnTo>
                  <a:close/>
                  <a:moveTo>
                    <a:pt x="2583" y="24"/>
                  </a:moveTo>
                  <a:lnTo>
                    <a:pt x="2545" y="24"/>
                  </a:lnTo>
                  <a:lnTo>
                    <a:pt x="2545" y="43"/>
                  </a:lnTo>
                  <a:lnTo>
                    <a:pt x="2583" y="43"/>
                  </a:lnTo>
                  <a:lnTo>
                    <a:pt x="2583" y="24"/>
                  </a:lnTo>
                  <a:close/>
                  <a:moveTo>
                    <a:pt x="2658" y="19"/>
                  </a:moveTo>
                  <a:lnTo>
                    <a:pt x="2620" y="21"/>
                  </a:lnTo>
                  <a:lnTo>
                    <a:pt x="2620" y="40"/>
                  </a:lnTo>
                  <a:lnTo>
                    <a:pt x="2658" y="38"/>
                  </a:lnTo>
                  <a:lnTo>
                    <a:pt x="2658" y="19"/>
                  </a:lnTo>
                  <a:close/>
                  <a:moveTo>
                    <a:pt x="2734" y="17"/>
                  </a:moveTo>
                  <a:lnTo>
                    <a:pt x="2696" y="19"/>
                  </a:lnTo>
                  <a:lnTo>
                    <a:pt x="2696" y="38"/>
                  </a:lnTo>
                  <a:lnTo>
                    <a:pt x="2734" y="36"/>
                  </a:lnTo>
                  <a:lnTo>
                    <a:pt x="2734" y="17"/>
                  </a:lnTo>
                  <a:close/>
                  <a:moveTo>
                    <a:pt x="2810" y="14"/>
                  </a:moveTo>
                  <a:lnTo>
                    <a:pt x="2772" y="14"/>
                  </a:lnTo>
                  <a:lnTo>
                    <a:pt x="2772" y="33"/>
                  </a:lnTo>
                  <a:lnTo>
                    <a:pt x="2810" y="33"/>
                  </a:lnTo>
                  <a:lnTo>
                    <a:pt x="2810" y="14"/>
                  </a:lnTo>
                  <a:close/>
                  <a:moveTo>
                    <a:pt x="2885" y="10"/>
                  </a:moveTo>
                  <a:lnTo>
                    <a:pt x="2847" y="12"/>
                  </a:lnTo>
                  <a:lnTo>
                    <a:pt x="2847" y="31"/>
                  </a:lnTo>
                  <a:lnTo>
                    <a:pt x="2885" y="29"/>
                  </a:lnTo>
                  <a:lnTo>
                    <a:pt x="2885" y="10"/>
                  </a:lnTo>
                  <a:close/>
                  <a:moveTo>
                    <a:pt x="2961" y="7"/>
                  </a:moveTo>
                  <a:lnTo>
                    <a:pt x="2923" y="10"/>
                  </a:lnTo>
                  <a:lnTo>
                    <a:pt x="2923" y="29"/>
                  </a:lnTo>
                  <a:lnTo>
                    <a:pt x="2961" y="26"/>
                  </a:lnTo>
                  <a:lnTo>
                    <a:pt x="2961" y="7"/>
                  </a:lnTo>
                  <a:close/>
                  <a:moveTo>
                    <a:pt x="3034" y="5"/>
                  </a:moveTo>
                  <a:lnTo>
                    <a:pt x="2996" y="5"/>
                  </a:lnTo>
                  <a:lnTo>
                    <a:pt x="2999" y="24"/>
                  </a:lnTo>
                  <a:lnTo>
                    <a:pt x="3037" y="24"/>
                  </a:lnTo>
                  <a:lnTo>
                    <a:pt x="3034" y="5"/>
                  </a:lnTo>
                  <a:close/>
                  <a:moveTo>
                    <a:pt x="3110" y="0"/>
                  </a:moveTo>
                  <a:lnTo>
                    <a:pt x="3072" y="2"/>
                  </a:lnTo>
                  <a:lnTo>
                    <a:pt x="3074" y="21"/>
                  </a:lnTo>
                  <a:lnTo>
                    <a:pt x="3112" y="19"/>
                  </a:lnTo>
                  <a:lnTo>
                    <a:pt x="3110" y="0"/>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1" name="Freeform 10"/>
            <p:cNvSpPr>
              <a:spLocks noEditPoints="1"/>
            </p:cNvSpPr>
            <p:nvPr/>
          </p:nvSpPr>
          <p:spPr bwMode="auto">
            <a:xfrm>
              <a:off x="6082670" y="3312072"/>
              <a:ext cx="2304686" cy="110346"/>
            </a:xfrm>
            <a:custGeom>
              <a:avLst/>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moveTo>
                    <a:pt x="88" y="125"/>
                  </a:moveTo>
                  <a:lnTo>
                    <a:pt x="50" y="128"/>
                  </a:lnTo>
                  <a:lnTo>
                    <a:pt x="50" y="147"/>
                  </a:lnTo>
                  <a:lnTo>
                    <a:pt x="88" y="144"/>
                  </a:lnTo>
                  <a:lnTo>
                    <a:pt x="88" y="125"/>
                  </a:lnTo>
                  <a:moveTo>
                    <a:pt x="163" y="123"/>
                  </a:moveTo>
                  <a:lnTo>
                    <a:pt x="126" y="125"/>
                  </a:lnTo>
                  <a:lnTo>
                    <a:pt x="126" y="144"/>
                  </a:lnTo>
                  <a:lnTo>
                    <a:pt x="163" y="142"/>
                  </a:lnTo>
                  <a:lnTo>
                    <a:pt x="163" y="123"/>
                  </a:lnTo>
                  <a:moveTo>
                    <a:pt x="237" y="121"/>
                  </a:moveTo>
                  <a:lnTo>
                    <a:pt x="201" y="121"/>
                  </a:lnTo>
                  <a:lnTo>
                    <a:pt x="201" y="140"/>
                  </a:lnTo>
                  <a:lnTo>
                    <a:pt x="239" y="140"/>
                  </a:lnTo>
                  <a:lnTo>
                    <a:pt x="237" y="121"/>
                  </a:lnTo>
                  <a:moveTo>
                    <a:pt x="312" y="118"/>
                  </a:moveTo>
                  <a:lnTo>
                    <a:pt x="275" y="118"/>
                  </a:lnTo>
                  <a:lnTo>
                    <a:pt x="277" y="137"/>
                  </a:lnTo>
                  <a:lnTo>
                    <a:pt x="315" y="135"/>
                  </a:lnTo>
                  <a:lnTo>
                    <a:pt x="312" y="118"/>
                  </a:lnTo>
                  <a:moveTo>
                    <a:pt x="388" y="114"/>
                  </a:moveTo>
                  <a:lnTo>
                    <a:pt x="350" y="116"/>
                  </a:lnTo>
                  <a:lnTo>
                    <a:pt x="353" y="135"/>
                  </a:lnTo>
                  <a:lnTo>
                    <a:pt x="390" y="133"/>
                  </a:lnTo>
                  <a:lnTo>
                    <a:pt x="388" y="114"/>
                  </a:lnTo>
                  <a:moveTo>
                    <a:pt x="464" y="111"/>
                  </a:moveTo>
                  <a:lnTo>
                    <a:pt x="426" y="114"/>
                  </a:lnTo>
                  <a:lnTo>
                    <a:pt x="428" y="133"/>
                  </a:lnTo>
                  <a:lnTo>
                    <a:pt x="466" y="130"/>
                  </a:lnTo>
                  <a:lnTo>
                    <a:pt x="464" y="111"/>
                  </a:lnTo>
                  <a:moveTo>
                    <a:pt x="539" y="109"/>
                  </a:moveTo>
                  <a:lnTo>
                    <a:pt x="502" y="109"/>
                  </a:lnTo>
                  <a:lnTo>
                    <a:pt x="504" y="128"/>
                  </a:lnTo>
                  <a:lnTo>
                    <a:pt x="542" y="128"/>
                  </a:lnTo>
                  <a:lnTo>
                    <a:pt x="539" y="109"/>
                  </a:lnTo>
                  <a:moveTo>
                    <a:pt x="615" y="104"/>
                  </a:moveTo>
                  <a:lnTo>
                    <a:pt x="577" y="107"/>
                  </a:lnTo>
                  <a:lnTo>
                    <a:pt x="580" y="125"/>
                  </a:lnTo>
                  <a:lnTo>
                    <a:pt x="617" y="123"/>
                  </a:lnTo>
                  <a:lnTo>
                    <a:pt x="615" y="104"/>
                  </a:lnTo>
                  <a:moveTo>
                    <a:pt x="691" y="102"/>
                  </a:moveTo>
                  <a:lnTo>
                    <a:pt x="653" y="104"/>
                  </a:lnTo>
                  <a:lnTo>
                    <a:pt x="655" y="123"/>
                  </a:lnTo>
                  <a:lnTo>
                    <a:pt x="693" y="121"/>
                  </a:lnTo>
                  <a:lnTo>
                    <a:pt x="691" y="102"/>
                  </a:lnTo>
                  <a:moveTo>
                    <a:pt x="766" y="99"/>
                  </a:moveTo>
                  <a:lnTo>
                    <a:pt x="729" y="99"/>
                  </a:lnTo>
                  <a:lnTo>
                    <a:pt x="731" y="118"/>
                  </a:lnTo>
                  <a:lnTo>
                    <a:pt x="769" y="118"/>
                  </a:lnTo>
                  <a:lnTo>
                    <a:pt x="766" y="99"/>
                  </a:lnTo>
                  <a:moveTo>
                    <a:pt x="842" y="95"/>
                  </a:moveTo>
                  <a:lnTo>
                    <a:pt x="804" y="97"/>
                  </a:lnTo>
                  <a:lnTo>
                    <a:pt x="807" y="116"/>
                  </a:lnTo>
                  <a:lnTo>
                    <a:pt x="844" y="114"/>
                  </a:lnTo>
                  <a:lnTo>
                    <a:pt x="842" y="95"/>
                  </a:lnTo>
                  <a:moveTo>
                    <a:pt x="918" y="92"/>
                  </a:moveTo>
                  <a:lnTo>
                    <a:pt x="880" y="95"/>
                  </a:lnTo>
                  <a:lnTo>
                    <a:pt x="882" y="114"/>
                  </a:lnTo>
                  <a:lnTo>
                    <a:pt x="920" y="111"/>
                  </a:lnTo>
                  <a:lnTo>
                    <a:pt x="918" y="92"/>
                  </a:lnTo>
                  <a:moveTo>
                    <a:pt x="993" y="90"/>
                  </a:moveTo>
                  <a:lnTo>
                    <a:pt x="956" y="90"/>
                  </a:lnTo>
                  <a:lnTo>
                    <a:pt x="958" y="109"/>
                  </a:lnTo>
                  <a:lnTo>
                    <a:pt x="996" y="109"/>
                  </a:lnTo>
                  <a:lnTo>
                    <a:pt x="993" y="90"/>
                  </a:lnTo>
                  <a:moveTo>
                    <a:pt x="1069" y="85"/>
                  </a:moveTo>
                  <a:lnTo>
                    <a:pt x="1031" y="88"/>
                  </a:lnTo>
                  <a:lnTo>
                    <a:pt x="1034" y="107"/>
                  </a:lnTo>
                  <a:lnTo>
                    <a:pt x="1072" y="104"/>
                  </a:lnTo>
                  <a:lnTo>
                    <a:pt x="1069" y="85"/>
                  </a:lnTo>
                  <a:moveTo>
                    <a:pt x="1145" y="83"/>
                  </a:moveTo>
                  <a:lnTo>
                    <a:pt x="1107" y="85"/>
                  </a:lnTo>
                  <a:lnTo>
                    <a:pt x="1109" y="104"/>
                  </a:lnTo>
                  <a:lnTo>
                    <a:pt x="1145" y="102"/>
                  </a:lnTo>
                  <a:lnTo>
                    <a:pt x="1145" y="83"/>
                  </a:lnTo>
                  <a:moveTo>
                    <a:pt x="1220" y="81"/>
                  </a:moveTo>
                  <a:lnTo>
                    <a:pt x="1183" y="81"/>
                  </a:lnTo>
                  <a:lnTo>
                    <a:pt x="1183" y="99"/>
                  </a:lnTo>
                  <a:lnTo>
                    <a:pt x="1220" y="99"/>
                  </a:lnTo>
                  <a:lnTo>
                    <a:pt x="1220" y="81"/>
                  </a:lnTo>
                  <a:moveTo>
                    <a:pt x="1296" y="76"/>
                  </a:moveTo>
                  <a:lnTo>
                    <a:pt x="1258" y="78"/>
                  </a:lnTo>
                  <a:lnTo>
                    <a:pt x="1258" y="97"/>
                  </a:lnTo>
                  <a:lnTo>
                    <a:pt x="1296" y="95"/>
                  </a:lnTo>
                  <a:lnTo>
                    <a:pt x="1296" y="76"/>
                  </a:lnTo>
                  <a:moveTo>
                    <a:pt x="1372" y="73"/>
                  </a:moveTo>
                  <a:lnTo>
                    <a:pt x="1334" y="76"/>
                  </a:lnTo>
                  <a:lnTo>
                    <a:pt x="1334" y="95"/>
                  </a:lnTo>
                  <a:lnTo>
                    <a:pt x="1372" y="92"/>
                  </a:lnTo>
                  <a:lnTo>
                    <a:pt x="1372" y="73"/>
                  </a:lnTo>
                  <a:moveTo>
                    <a:pt x="1448" y="71"/>
                  </a:moveTo>
                  <a:lnTo>
                    <a:pt x="1410" y="71"/>
                  </a:lnTo>
                  <a:lnTo>
                    <a:pt x="1410" y="90"/>
                  </a:lnTo>
                  <a:lnTo>
                    <a:pt x="1448" y="90"/>
                  </a:lnTo>
                  <a:lnTo>
                    <a:pt x="1448" y="71"/>
                  </a:lnTo>
                  <a:moveTo>
                    <a:pt x="1523" y="66"/>
                  </a:moveTo>
                  <a:lnTo>
                    <a:pt x="1485" y="69"/>
                  </a:lnTo>
                  <a:lnTo>
                    <a:pt x="1485" y="88"/>
                  </a:lnTo>
                  <a:lnTo>
                    <a:pt x="1523" y="85"/>
                  </a:lnTo>
                  <a:lnTo>
                    <a:pt x="1523" y="66"/>
                  </a:lnTo>
                  <a:moveTo>
                    <a:pt x="1599" y="64"/>
                  </a:moveTo>
                  <a:lnTo>
                    <a:pt x="1561" y="66"/>
                  </a:lnTo>
                  <a:lnTo>
                    <a:pt x="1561" y="85"/>
                  </a:lnTo>
                  <a:lnTo>
                    <a:pt x="1599" y="83"/>
                  </a:lnTo>
                  <a:lnTo>
                    <a:pt x="1599" y="64"/>
                  </a:lnTo>
                  <a:moveTo>
                    <a:pt x="1675" y="62"/>
                  </a:moveTo>
                  <a:lnTo>
                    <a:pt x="1637" y="62"/>
                  </a:lnTo>
                  <a:lnTo>
                    <a:pt x="1637" y="81"/>
                  </a:lnTo>
                  <a:lnTo>
                    <a:pt x="1675" y="81"/>
                  </a:lnTo>
                  <a:lnTo>
                    <a:pt x="1675" y="62"/>
                  </a:lnTo>
                  <a:moveTo>
                    <a:pt x="1750" y="57"/>
                  </a:moveTo>
                  <a:lnTo>
                    <a:pt x="1712" y="59"/>
                  </a:lnTo>
                  <a:lnTo>
                    <a:pt x="1712" y="78"/>
                  </a:lnTo>
                  <a:lnTo>
                    <a:pt x="1750" y="76"/>
                  </a:lnTo>
                  <a:lnTo>
                    <a:pt x="1750" y="57"/>
                  </a:lnTo>
                  <a:moveTo>
                    <a:pt x="1826" y="55"/>
                  </a:moveTo>
                  <a:lnTo>
                    <a:pt x="1788" y="57"/>
                  </a:lnTo>
                  <a:lnTo>
                    <a:pt x="1788" y="76"/>
                  </a:lnTo>
                  <a:lnTo>
                    <a:pt x="1826" y="73"/>
                  </a:lnTo>
                  <a:lnTo>
                    <a:pt x="1826" y="55"/>
                  </a:lnTo>
                  <a:moveTo>
                    <a:pt x="1902" y="52"/>
                  </a:moveTo>
                  <a:lnTo>
                    <a:pt x="1864" y="52"/>
                  </a:lnTo>
                  <a:lnTo>
                    <a:pt x="1864" y="71"/>
                  </a:lnTo>
                  <a:lnTo>
                    <a:pt x="1902" y="71"/>
                  </a:lnTo>
                  <a:lnTo>
                    <a:pt x="1902" y="52"/>
                  </a:lnTo>
                  <a:moveTo>
                    <a:pt x="1977" y="47"/>
                  </a:moveTo>
                  <a:lnTo>
                    <a:pt x="1939" y="50"/>
                  </a:lnTo>
                  <a:lnTo>
                    <a:pt x="1939" y="69"/>
                  </a:lnTo>
                  <a:lnTo>
                    <a:pt x="1977" y="66"/>
                  </a:lnTo>
                  <a:lnTo>
                    <a:pt x="1977" y="47"/>
                  </a:lnTo>
                  <a:moveTo>
                    <a:pt x="2053" y="45"/>
                  </a:moveTo>
                  <a:lnTo>
                    <a:pt x="2015" y="47"/>
                  </a:lnTo>
                  <a:lnTo>
                    <a:pt x="2015" y="66"/>
                  </a:lnTo>
                  <a:lnTo>
                    <a:pt x="2053" y="64"/>
                  </a:lnTo>
                  <a:lnTo>
                    <a:pt x="2053" y="45"/>
                  </a:lnTo>
                  <a:moveTo>
                    <a:pt x="2129" y="43"/>
                  </a:moveTo>
                  <a:lnTo>
                    <a:pt x="2091" y="43"/>
                  </a:lnTo>
                  <a:lnTo>
                    <a:pt x="2091" y="62"/>
                  </a:lnTo>
                  <a:lnTo>
                    <a:pt x="2129" y="62"/>
                  </a:lnTo>
                  <a:lnTo>
                    <a:pt x="2129" y="43"/>
                  </a:lnTo>
                  <a:moveTo>
                    <a:pt x="2204" y="38"/>
                  </a:moveTo>
                  <a:lnTo>
                    <a:pt x="2166" y="40"/>
                  </a:lnTo>
                  <a:lnTo>
                    <a:pt x="2166" y="59"/>
                  </a:lnTo>
                  <a:lnTo>
                    <a:pt x="2204" y="57"/>
                  </a:lnTo>
                  <a:lnTo>
                    <a:pt x="2204" y="38"/>
                  </a:lnTo>
                  <a:moveTo>
                    <a:pt x="2280" y="36"/>
                  </a:moveTo>
                  <a:lnTo>
                    <a:pt x="2242" y="38"/>
                  </a:lnTo>
                  <a:lnTo>
                    <a:pt x="2242" y="57"/>
                  </a:lnTo>
                  <a:lnTo>
                    <a:pt x="2280" y="55"/>
                  </a:lnTo>
                  <a:lnTo>
                    <a:pt x="2280" y="36"/>
                  </a:lnTo>
                  <a:moveTo>
                    <a:pt x="2356" y="33"/>
                  </a:moveTo>
                  <a:lnTo>
                    <a:pt x="2318" y="33"/>
                  </a:lnTo>
                  <a:lnTo>
                    <a:pt x="2318" y="52"/>
                  </a:lnTo>
                  <a:lnTo>
                    <a:pt x="2356" y="52"/>
                  </a:lnTo>
                  <a:lnTo>
                    <a:pt x="2356" y="33"/>
                  </a:lnTo>
                  <a:moveTo>
                    <a:pt x="2431" y="29"/>
                  </a:moveTo>
                  <a:lnTo>
                    <a:pt x="2393" y="31"/>
                  </a:lnTo>
                  <a:lnTo>
                    <a:pt x="2393" y="50"/>
                  </a:lnTo>
                  <a:lnTo>
                    <a:pt x="2431" y="47"/>
                  </a:lnTo>
                  <a:lnTo>
                    <a:pt x="2431" y="29"/>
                  </a:lnTo>
                  <a:moveTo>
                    <a:pt x="2507" y="26"/>
                  </a:moveTo>
                  <a:lnTo>
                    <a:pt x="2469" y="29"/>
                  </a:lnTo>
                  <a:lnTo>
                    <a:pt x="2469" y="47"/>
                  </a:lnTo>
                  <a:lnTo>
                    <a:pt x="2507" y="45"/>
                  </a:lnTo>
                  <a:lnTo>
                    <a:pt x="2507" y="26"/>
                  </a:lnTo>
                  <a:moveTo>
                    <a:pt x="2583" y="24"/>
                  </a:moveTo>
                  <a:lnTo>
                    <a:pt x="2545" y="24"/>
                  </a:lnTo>
                  <a:lnTo>
                    <a:pt x="2545" y="43"/>
                  </a:lnTo>
                  <a:lnTo>
                    <a:pt x="2583" y="43"/>
                  </a:lnTo>
                  <a:lnTo>
                    <a:pt x="2583" y="24"/>
                  </a:lnTo>
                  <a:moveTo>
                    <a:pt x="2658" y="19"/>
                  </a:moveTo>
                  <a:lnTo>
                    <a:pt x="2620" y="21"/>
                  </a:lnTo>
                  <a:lnTo>
                    <a:pt x="2620" y="40"/>
                  </a:lnTo>
                  <a:lnTo>
                    <a:pt x="2658" y="38"/>
                  </a:lnTo>
                  <a:lnTo>
                    <a:pt x="2658" y="19"/>
                  </a:lnTo>
                  <a:moveTo>
                    <a:pt x="2734" y="17"/>
                  </a:moveTo>
                  <a:lnTo>
                    <a:pt x="2696" y="19"/>
                  </a:lnTo>
                  <a:lnTo>
                    <a:pt x="2696" y="38"/>
                  </a:lnTo>
                  <a:lnTo>
                    <a:pt x="2734" y="36"/>
                  </a:lnTo>
                  <a:lnTo>
                    <a:pt x="2734" y="17"/>
                  </a:lnTo>
                  <a:moveTo>
                    <a:pt x="2810" y="14"/>
                  </a:moveTo>
                  <a:lnTo>
                    <a:pt x="2772" y="14"/>
                  </a:lnTo>
                  <a:lnTo>
                    <a:pt x="2772" y="33"/>
                  </a:lnTo>
                  <a:lnTo>
                    <a:pt x="2810" y="33"/>
                  </a:lnTo>
                  <a:lnTo>
                    <a:pt x="2810" y="14"/>
                  </a:lnTo>
                  <a:moveTo>
                    <a:pt x="2885" y="10"/>
                  </a:moveTo>
                  <a:lnTo>
                    <a:pt x="2847" y="12"/>
                  </a:lnTo>
                  <a:lnTo>
                    <a:pt x="2847" y="31"/>
                  </a:lnTo>
                  <a:lnTo>
                    <a:pt x="2885" y="29"/>
                  </a:lnTo>
                  <a:lnTo>
                    <a:pt x="2885" y="10"/>
                  </a:lnTo>
                  <a:moveTo>
                    <a:pt x="2961" y="7"/>
                  </a:moveTo>
                  <a:lnTo>
                    <a:pt x="2923" y="10"/>
                  </a:lnTo>
                  <a:lnTo>
                    <a:pt x="2923" y="29"/>
                  </a:lnTo>
                  <a:lnTo>
                    <a:pt x="2961" y="26"/>
                  </a:lnTo>
                  <a:lnTo>
                    <a:pt x="2961" y="7"/>
                  </a:lnTo>
                  <a:moveTo>
                    <a:pt x="3034" y="5"/>
                  </a:moveTo>
                  <a:lnTo>
                    <a:pt x="2996" y="5"/>
                  </a:lnTo>
                  <a:lnTo>
                    <a:pt x="2999" y="24"/>
                  </a:lnTo>
                  <a:lnTo>
                    <a:pt x="3037" y="24"/>
                  </a:lnTo>
                  <a:lnTo>
                    <a:pt x="3034" y="5"/>
                  </a:lnTo>
                  <a:moveTo>
                    <a:pt x="3110" y="0"/>
                  </a:moveTo>
                  <a:lnTo>
                    <a:pt x="3072" y="2"/>
                  </a:lnTo>
                  <a:lnTo>
                    <a:pt x="3074" y="21"/>
                  </a:lnTo>
                  <a:lnTo>
                    <a:pt x="3112" y="19"/>
                  </a:lnTo>
                  <a:lnTo>
                    <a:pt x="3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2" name="Freeform 11"/>
            <p:cNvSpPr>
              <a:spLocks noEditPoints="1"/>
            </p:cNvSpPr>
            <p:nvPr/>
          </p:nvSpPr>
          <p:spPr bwMode="auto">
            <a:xfrm>
              <a:off x="5154722" y="1986433"/>
              <a:ext cx="1933656" cy="1441169"/>
            </a:xfrm>
            <a:custGeom>
              <a:avLst/>
              <a:gdLst>
                <a:gd name="T0" fmla="*/ 31 w 2611"/>
                <a:gd name="T1" fmla="*/ 21 h 1946"/>
                <a:gd name="T2" fmla="*/ 71 w 2611"/>
                <a:gd name="T3" fmla="*/ 85 h 1946"/>
                <a:gd name="T4" fmla="*/ 111 w 2611"/>
                <a:gd name="T5" fmla="*/ 149 h 1946"/>
                <a:gd name="T6" fmla="*/ 154 w 2611"/>
                <a:gd name="T7" fmla="*/ 213 h 1946"/>
                <a:gd name="T8" fmla="*/ 194 w 2611"/>
                <a:gd name="T9" fmla="*/ 276 h 1946"/>
                <a:gd name="T10" fmla="*/ 236 w 2611"/>
                <a:gd name="T11" fmla="*/ 340 h 1946"/>
                <a:gd name="T12" fmla="*/ 277 w 2611"/>
                <a:gd name="T13" fmla="*/ 404 h 1946"/>
                <a:gd name="T14" fmla="*/ 317 w 2611"/>
                <a:gd name="T15" fmla="*/ 466 h 1946"/>
                <a:gd name="T16" fmla="*/ 359 w 2611"/>
                <a:gd name="T17" fmla="*/ 529 h 1946"/>
                <a:gd name="T18" fmla="*/ 400 w 2611"/>
                <a:gd name="T19" fmla="*/ 593 h 1946"/>
                <a:gd name="T20" fmla="*/ 440 w 2611"/>
                <a:gd name="T21" fmla="*/ 657 h 1946"/>
                <a:gd name="T22" fmla="*/ 482 w 2611"/>
                <a:gd name="T23" fmla="*/ 721 h 1946"/>
                <a:gd name="T24" fmla="*/ 523 w 2611"/>
                <a:gd name="T25" fmla="*/ 785 h 1946"/>
                <a:gd name="T26" fmla="*/ 565 w 2611"/>
                <a:gd name="T27" fmla="*/ 849 h 1946"/>
                <a:gd name="T28" fmla="*/ 605 w 2611"/>
                <a:gd name="T29" fmla="*/ 910 h 1946"/>
                <a:gd name="T30" fmla="*/ 646 w 2611"/>
                <a:gd name="T31" fmla="*/ 974 h 1946"/>
                <a:gd name="T32" fmla="*/ 688 w 2611"/>
                <a:gd name="T33" fmla="*/ 1038 h 1946"/>
                <a:gd name="T34" fmla="*/ 728 w 2611"/>
                <a:gd name="T35" fmla="*/ 1102 h 1946"/>
                <a:gd name="T36" fmla="*/ 771 w 2611"/>
                <a:gd name="T37" fmla="*/ 1166 h 1946"/>
                <a:gd name="T38" fmla="*/ 811 w 2611"/>
                <a:gd name="T39" fmla="*/ 1230 h 1946"/>
                <a:gd name="T40" fmla="*/ 851 w 2611"/>
                <a:gd name="T41" fmla="*/ 1293 h 1946"/>
                <a:gd name="T42" fmla="*/ 894 w 2611"/>
                <a:gd name="T43" fmla="*/ 1355 h 1946"/>
                <a:gd name="T44" fmla="*/ 934 w 2611"/>
                <a:gd name="T45" fmla="*/ 1419 h 1946"/>
                <a:gd name="T46" fmla="*/ 974 w 2611"/>
                <a:gd name="T47" fmla="*/ 1483 h 1946"/>
                <a:gd name="T48" fmla="*/ 1017 w 2611"/>
                <a:gd name="T49" fmla="*/ 1547 h 1946"/>
                <a:gd name="T50" fmla="*/ 1057 w 2611"/>
                <a:gd name="T51" fmla="*/ 1610 h 1946"/>
                <a:gd name="T52" fmla="*/ 1100 w 2611"/>
                <a:gd name="T53" fmla="*/ 1674 h 1946"/>
                <a:gd name="T54" fmla="*/ 1140 w 2611"/>
                <a:gd name="T55" fmla="*/ 1738 h 1946"/>
                <a:gd name="T56" fmla="*/ 1180 w 2611"/>
                <a:gd name="T57" fmla="*/ 1802 h 1946"/>
                <a:gd name="T58" fmla="*/ 1223 w 2611"/>
                <a:gd name="T59" fmla="*/ 1863 h 1946"/>
                <a:gd name="T60" fmla="*/ 1241 w 2611"/>
                <a:gd name="T61" fmla="*/ 1897 h 1946"/>
                <a:gd name="T62" fmla="*/ 1291 w 2611"/>
                <a:gd name="T63" fmla="*/ 1859 h 1946"/>
                <a:gd name="T64" fmla="*/ 1334 w 2611"/>
                <a:gd name="T65" fmla="*/ 1797 h 1946"/>
                <a:gd name="T66" fmla="*/ 1379 w 2611"/>
                <a:gd name="T67" fmla="*/ 1736 h 1946"/>
                <a:gd name="T68" fmla="*/ 1421 w 2611"/>
                <a:gd name="T69" fmla="*/ 1674 h 1946"/>
                <a:gd name="T70" fmla="*/ 1466 w 2611"/>
                <a:gd name="T71" fmla="*/ 1610 h 1946"/>
                <a:gd name="T72" fmla="*/ 1509 w 2611"/>
                <a:gd name="T73" fmla="*/ 1549 h 1946"/>
                <a:gd name="T74" fmla="*/ 1551 w 2611"/>
                <a:gd name="T75" fmla="*/ 1487 h 1946"/>
                <a:gd name="T76" fmla="*/ 1596 w 2611"/>
                <a:gd name="T77" fmla="*/ 1426 h 1946"/>
                <a:gd name="T78" fmla="*/ 1639 w 2611"/>
                <a:gd name="T79" fmla="*/ 1364 h 1946"/>
                <a:gd name="T80" fmla="*/ 1681 w 2611"/>
                <a:gd name="T81" fmla="*/ 1301 h 1946"/>
                <a:gd name="T82" fmla="*/ 1726 w 2611"/>
                <a:gd name="T83" fmla="*/ 1239 h 1946"/>
                <a:gd name="T84" fmla="*/ 1769 w 2611"/>
                <a:gd name="T85" fmla="*/ 1178 h 1946"/>
                <a:gd name="T86" fmla="*/ 1814 w 2611"/>
                <a:gd name="T87" fmla="*/ 1116 h 1946"/>
                <a:gd name="T88" fmla="*/ 1856 w 2611"/>
                <a:gd name="T89" fmla="*/ 1055 h 1946"/>
                <a:gd name="T90" fmla="*/ 1899 w 2611"/>
                <a:gd name="T91" fmla="*/ 991 h 1946"/>
                <a:gd name="T92" fmla="*/ 1944 w 2611"/>
                <a:gd name="T93" fmla="*/ 929 h 1946"/>
                <a:gd name="T94" fmla="*/ 1986 w 2611"/>
                <a:gd name="T95" fmla="*/ 868 h 1946"/>
                <a:gd name="T96" fmla="*/ 2029 w 2611"/>
                <a:gd name="T97" fmla="*/ 806 h 1946"/>
                <a:gd name="T98" fmla="*/ 2074 w 2611"/>
                <a:gd name="T99" fmla="*/ 745 h 1946"/>
                <a:gd name="T100" fmla="*/ 2116 w 2611"/>
                <a:gd name="T101" fmla="*/ 681 h 1946"/>
                <a:gd name="T102" fmla="*/ 2161 w 2611"/>
                <a:gd name="T103" fmla="*/ 619 h 1946"/>
                <a:gd name="T104" fmla="*/ 2204 w 2611"/>
                <a:gd name="T105" fmla="*/ 558 h 1946"/>
                <a:gd name="T106" fmla="*/ 2246 w 2611"/>
                <a:gd name="T107" fmla="*/ 496 h 1946"/>
                <a:gd name="T108" fmla="*/ 2291 w 2611"/>
                <a:gd name="T109" fmla="*/ 435 h 1946"/>
                <a:gd name="T110" fmla="*/ 2334 w 2611"/>
                <a:gd name="T111" fmla="*/ 371 h 1946"/>
                <a:gd name="T112" fmla="*/ 2379 w 2611"/>
                <a:gd name="T113" fmla="*/ 310 h 1946"/>
                <a:gd name="T114" fmla="*/ 2421 w 2611"/>
                <a:gd name="T115" fmla="*/ 248 h 1946"/>
                <a:gd name="T116" fmla="*/ 2464 w 2611"/>
                <a:gd name="T117" fmla="*/ 187 h 1946"/>
                <a:gd name="T118" fmla="*/ 2509 w 2611"/>
                <a:gd name="T119" fmla="*/ 125 h 1946"/>
                <a:gd name="T120" fmla="*/ 2552 w 2611"/>
                <a:gd name="T121" fmla="*/ 61 h 1946"/>
                <a:gd name="T122" fmla="*/ 2594 w 2611"/>
                <a:gd name="T123" fmla="*/ 0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1" h="1946">
                  <a:moveTo>
                    <a:pt x="31" y="21"/>
                  </a:moveTo>
                  <a:lnTo>
                    <a:pt x="16" y="0"/>
                  </a:lnTo>
                  <a:lnTo>
                    <a:pt x="0" y="12"/>
                  </a:lnTo>
                  <a:lnTo>
                    <a:pt x="14" y="33"/>
                  </a:lnTo>
                  <a:lnTo>
                    <a:pt x="31" y="21"/>
                  </a:lnTo>
                  <a:close/>
                  <a:moveTo>
                    <a:pt x="71" y="85"/>
                  </a:moveTo>
                  <a:lnTo>
                    <a:pt x="50" y="54"/>
                  </a:lnTo>
                  <a:lnTo>
                    <a:pt x="35" y="64"/>
                  </a:lnTo>
                  <a:lnTo>
                    <a:pt x="54" y="97"/>
                  </a:lnTo>
                  <a:lnTo>
                    <a:pt x="71" y="85"/>
                  </a:lnTo>
                  <a:close/>
                  <a:moveTo>
                    <a:pt x="111" y="149"/>
                  </a:moveTo>
                  <a:lnTo>
                    <a:pt x="92" y="118"/>
                  </a:lnTo>
                  <a:lnTo>
                    <a:pt x="76" y="127"/>
                  </a:lnTo>
                  <a:lnTo>
                    <a:pt x="97" y="158"/>
                  </a:lnTo>
                  <a:lnTo>
                    <a:pt x="111" y="149"/>
                  </a:lnTo>
                  <a:close/>
                  <a:moveTo>
                    <a:pt x="154" y="213"/>
                  </a:moveTo>
                  <a:lnTo>
                    <a:pt x="132" y="179"/>
                  </a:lnTo>
                  <a:lnTo>
                    <a:pt x="116" y="191"/>
                  </a:lnTo>
                  <a:lnTo>
                    <a:pt x="137" y="222"/>
                  </a:lnTo>
                  <a:lnTo>
                    <a:pt x="154" y="213"/>
                  </a:lnTo>
                  <a:close/>
                  <a:moveTo>
                    <a:pt x="194" y="276"/>
                  </a:moveTo>
                  <a:lnTo>
                    <a:pt x="173" y="243"/>
                  </a:lnTo>
                  <a:lnTo>
                    <a:pt x="158" y="255"/>
                  </a:lnTo>
                  <a:lnTo>
                    <a:pt x="177" y="286"/>
                  </a:lnTo>
                  <a:lnTo>
                    <a:pt x="194" y="276"/>
                  </a:lnTo>
                  <a:close/>
                  <a:moveTo>
                    <a:pt x="236" y="340"/>
                  </a:moveTo>
                  <a:lnTo>
                    <a:pt x="215" y="307"/>
                  </a:lnTo>
                  <a:lnTo>
                    <a:pt x="199" y="319"/>
                  </a:lnTo>
                  <a:lnTo>
                    <a:pt x="220" y="350"/>
                  </a:lnTo>
                  <a:lnTo>
                    <a:pt x="236" y="340"/>
                  </a:lnTo>
                  <a:close/>
                  <a:moveTo>
                    <a:pt x="277" y="404"/>
                  </a:moveTo>
                  <a:lnTo>
                    <a:pt x="255" y="371"/>
                  </a:lnTo>
                  <a:lnTo>
                    <a:pt x="241" y="380"/>
                  </a:lnTo>
                  <a:lnTo>
                    <a:pt x="260" y="414"/>
                  </a:lnTo>
                  <a:lnTo>
                    <a:pt x="277" y="404"/>
                  </a:lnTo>
                  <a:close/>
                  <a:moveTo>
                    <a:pt x="317" y="466"/>
                  </a:moveTo>
                  <a:lnTo>
                    <a:pt x="298" y="435"/>
                  </a:lnTo>
                  <a:lnTo>
                    <a:pt x="281" y="444"/>
                  </a:lnTo>
                  <a:lnTo>
                    <a:pt x="303" y="477"/>
                  </a:lnTo>
                  <a:lnTo>
                    <a:pt x="317" y="466"/>
                  </a:lnTo>
                  <a:close/>
                  <a:moveTo>
                    <a:pt x="359" y="529"/>
                  </a:moveTo>
                  <a:lnTo>
                    <a:pt x="338" y="499"/>
                  </a:lnTo>
                  <a:lnTo>
                    <a:pt x="322" y="508"/>
                  </a:lnTo>
                  <a:lnTo>
                    <a:pt x="343" y="541"/>
                  </a:lnTo>
                  <a:lnTo>
                    <a:pt x="359" y="529"/>
                  </a:lnTo>
                  <a:close/>
                  <a:moveTo>
                    <a:pt x="400" y="593"/>
                  </a:moveTo>
                  <a:lnTo>
                    <a:pt x="378" y="563"/>
                  </a:lnTo>
                  <a:lnTo>
                    <a:pt x="364" y="572"/>
                  </a:lnTo>
                  <a:lnTo>
                    <a:pt x="383" y="603"/>
                  </a:lnTo>
                  <a:lnTo>
                    <a:pt x="400" y="593"/>
                  </a:lnTo>
                  <a:close/>
                  <a:moveTo>
                    <a:pt x="440" y="657"/>
                  </a:moveTo>
                  <a:lnTo>
                    <a:pt x="421" y="626"/>
                  </a:lnTo>
                  <a:lnTo>
                    <a:pt x="404" y="636"/>
                  </a:lnTo>
                  <a:lnTo>
                    <a:pt x="426" y="667"/>
                  </a:lnTo>
                  <a:lnTo>
                    <a:pt x="440" y="657"/>
                  </a:lnTo>
                  <a:close/>
                  <a:moveTo>
                    <a:pt x="482" y="721"/>
                  </a:moveTo>
                  <a:lnTo>
                    <a:pt x="461" y="688"/>
                  </a:lnTo>
                  <a:lnTo>
                    <a:pt x="445" y="700"/>
                  </a:lnTo>
                  <a:lnTo>
                    <a:pt x="466" y="731"/>
                  </a:lnTo>
                  <a:lnTo>
                    <a:pt x="482" y="721"/>
                  </a:lnTo>
                  <a:close/>
                  <a:moveTo>
                    <a:pt x="523" y="785"/>
                  </a:moveTo>
                  <a:lnTo>
                    <a:pt x="504" y="752"/>
                  </a:lnTo>
                  <a:lnTo>
                    <a:pt x="487" y="764"/>
                  </a:lnTo>
                  <a:lnTo>
                    <a:pt x="508" y="794"/>
                  </a:lnTo>
                  <a:lnTo>
                    <a:pt x="523" y="785"/>
                  </a:lnTo>
                  <a:close/>
                  <a:moveTo>
                    <a:pt x="565" y="849"/>
                  </a:moveTo>
                  <a:lnTo>
                    <a:pt x="544" y="816"/>
                  </a:lnTo>
                  <a:lnTo>
                    <a:pt x="527" y="825"/>
                  </a:lnTo>
                  <a:lnTo>
                    <a:pt x="549" y="858"/>
                  </a:lnTo>
                  <a:lnTo>
                    <a:pt x="565" y="849"/>
                  </a:lnTo>
                  <a:close/>
                  <a:moveTo>
                    <a:pt x="605" y="910"/>
                  </a:moveTo>
                  <a:lnTo>
                    <a:pt x="584" y="880"/>
                  </a:lnTo>
                  <a:lnTo>
                    <a:pt x="570" y="889"/>
                  </a:lnTo>
                  <a:lnTo>
                    <a:pt x="589" y="922"/>
                  </a:lnTo>
                  <a:lnTo>
                    <a:pt x="605" y="910"/>
                  </a:lnTo>
                  <a:close/>
                  <a:moveTo>
                    <a:pt x="646" y="974"/>
                  </a:moveTo>
                  <a:lnTo>
                    <a:pt x="627" y="943"/>
                  </a:lnTo>
                  <a:lnTo>
                    <a:pt x="610" y="953"/>
                  </a:lnTo>
                  <a:lnTo>
                    <a:pt x="631" y="986"/>
                  </a:lnTo>
                  <a:lnTo>
                    <a:pt x="646" y="974"/>
                  </a:lnTo>
                  <a:close/>
                  <a:moveTo>
                    <a:pt x="688" y="1038"/>
                  </a:moveTo>
                  <a:lnTo>
                    <a:pt x="667" y="1007"/>
                  </a:lnTo>
                  <a:lnTo>
                    <a:pt x="650" y="1017"/>
                  </a:lnTo>
                  <a:lnTo>
                    <a:pt x="672" y="1050"/>
                  </a:lnTo>
                  <a:lnTo>
                    <a:pt x="688" y="1038"/>
                  </a:lnTo>
                  <a:close/>
                  <a:moveTo>
                    <a:pt x="728" y="1102"/>
                  </a:moveTo>
                  <a:lnTo>
                    <a:pt x="707" y="1071"/>
                  </a:lnTo>
                  <a:lnTo>
                    <a:pt x="693" y="1081"/>
                  </a:lnTo>
                  <a:lnTo>
                    <a:pt x="712" y="1111"/>
                  </a:lnTo>
                  <a:lnTo>
                    <a:pt x="728" y="1102"/>
                  </a:lnTo>
                  <a:close/>
                  <a:moveTo>
                    <a:pt x="771" y="1166"/>
                  </a:moveTo>
                  <a:lnTo>
                    <a:pt x="750" y="1133"/>
                  </a:lnTo>
                  <a:lnTo>
                    <a:pt x="733" y="1144"/>
                  </a:lnTo>
                  <a:lnTo>
                    <a:pt x="754" y="1175"/>
                  </a:lnTo>
                  <a:lnTo>
                    <a:pt x="771" y="1166"/>
                  </a:lnTo>
                  <a:close/>
                  <a:moveTo>
                    <a:pt x="811" y="1230"/>
                  </a:moveTo>
                  <a:lnTo>
                    <a:pt x="790" y="1196"/>
                  </a:lnTo>
                  <a:lnTo>
                    <a:pt x="776" y="1208"/>
                  </a:lnTo>
                  <a:lnTo>
                    <a:pt x="794" y="1239"/>
                  </a:lnTo>
                  <a:lnTo>
                    <a:pt x="811" y="1230"/>
                  </a:lnTo>
                  <a:close/>
                  <a:moveTo>
                    <a:pt x="851" y="1293"/>
                  </a:moveTo>
                  <a:lnTo>
                    <a:pt x="832" y="1260"/>
                  </a:lnTo>
                  <a:lnTo>
                    <a:pt x="816" y="1272"/>
                  </a:lnTo>
                  <a:lnTo>
                    <a:pt x="837" y="1303"/>
                  </a:lnTo>
                  <a:lnTo>
                    <a:pt x="851" y="1293"/>
                  </a:lnTo>
                  <a:close/>
                  <a:moveTo>
                    <a:pt x="894" y="1355"/>
                  </a:moveTo>
                  <a:lnTo>
                    <a:pt x="873" y="1324"/>
                  </a:lnTo>
                  <a:lnTo>
                    <a:pt x="856" y="1334"/>
                  </a:lnTo>
                  <a:lnTo>
                    <a:pt x="877" y="1367"/>
                  </a:lnTo>
                  <a:lnTo>
                    <a:pt x="894" y="1355"/>
                  </a:lnTo>
                  <a:close/>
                  <a:moveTo>
                    <a:pt x="934" y="1419"/>
                  </a:moveTo>
                  <a:lnTo>
                    <a:pt x="913" y="1388"/>
                  </a:lnTo>
                  <a:lnTo>
                    <a:pt x="899" y="1398"/>
                  </a:lnTo>
                  <a:lnTo>
                    <a:pt x="917" y="1431"/>
                  </a:lnTo>
                  <a:lnTo>
                    <a:pt x="934" y="1419"/>
                  </a:lnTo>
                  <a:close/>
                  <a:moveTo>
                    <a:pt x="974" y="1483"/>
                  </a:moveTo>
                  <a:lnTo>
                    <a:pt x="955" y="1452"/>
                  </a:lnTo>
                  <a:lnTo>
                    <a:pt x="939" y="1461"/>
                  </a:lnTo>
                  <a:lnTo>
                    <a:pt x="960" y="1494"/>
                  </a:lnTo>
                  <a:lnTo>
                    <a:pt x="974" y="1483"/>
                  </a:lnTo>
                  <a:close/>
                  <a:moveTo>
                    <a:pt x="1017" y="1547"/>
                  </a:moveTo>
                  <a:lnTo>
                    <a:pt x="995" y="1516"/>
                  </a:lnTo>
                  <a:lnTo>
                    <a:pt x="979" y="1525"/>
                  </a:lnTo>
                  <a:lnTo>
                    <a:pt x="1000" y="1556"/>
                  </a:lnTo>
                  <a:lnTo>
                    <a:pt x="1017" y="1547"/>
                  </a:lnTo>
                  <a:close/>
                  <a:moveTo>
                    <a:pt x="1057" y="1610"/>
                  </a:moveTo>
                  <a:lnTo>
                    <a:pt x="1038" y="1580"/>
                  </a:lnTo>
                  <a:lnTo>
                    <a:pt x="1022" y="1589"/>
                  </a:lnTo>
                  <a:lnTo>
                    <a:pt x="1043" y="1620"/>
                  </a:lnTo>
                  <a:lnTo>
                    <a:pt x="1057" y="1610"/>
                  </a:lnTo>
                  <a:close/>
                  <a:moveTo>
                    <a:pt x="1100" y="1674"/>
                  </a:moveTo>
                  <a:lnTo>
                    <a:pt x="1078" y="1641"/>
                  </a:lnTo>
                  <a:lnTo>
                    <a:pt x="1062" y="1653"/>
                  </a:lnTo>
                  <a:lnTo>
                    <a:pt x="1083" y="1684"/>
                  </a:lnTo>
                  <a:lnTo>
                    <a:pt x="1100" y="1674"/>
                  </a:lnTo>
                  <a:close/>
                  <a:moveTo>
                    <a:pt x="1140" y="1738"/>
                  </a:moveTo>
                  <a:lnTo>
                    <a:pt x="1118" y="1705"/>
                  </a:lnTo>
                  <a:lnTo>
                    <a:pt x="1104" y="1717"/>
                  </a:lnTo>
                  <a:lnTo>
                    <a:pt x="1123" y="1748"/>
                  </a:lnTo>
                  <a:lnTo>
                    <a:pt x="1140" y="1738"/>
                  </a:lnTo>
                  <a:close/>
                  <a:moveTo>
                    <a:pt x="1180" y="1802"/>
                  </a:moveTo>
                  <a:lnTo>
                    <a:pt x="1161" y="1769"/>
                  </a:lnTo>
                  <a:lnTo>
                    <a:pt x="1144" y="1778"/>
                  </a:lnTo>
                  <a:lnTo>
                    <a:pt x="1166" y="1811"/>
                  </a:lnTo>
                  <a:lnTo>
                    <a:pt x="1180" y="1802"/>
                  </a:lnTo>
                  <a:close/>
                  <a:moveTo>
                    <a:pt x="1223" y="1863"/>
                  </a:moveTo>
                  <a:lnTo>
                    <a:pt x="1201" y="1833"/>
                  </a:lnTo>
                  <a:lnTo>
                    <a:pt x="1185" y="1842"/>
                  </a:lnTo>
                  <a:lnTo>
                    <a:pt x="1206" y="1875"/>
                  </a:lnTo>
                  <a:lnTo>
                    <a:pt x="1223" y="1863"/>
                  </a:lnTo>
                  <a:close/>
                  <a:moveTo>
                    <a:pt x="1249" y="1920"/>
                  </a:moveTo>
                  <a:lnTo>
                    <a:pt x="1246" y="1925"/>
                  </a:lnTo>
                  <a:lnTo>
                    <a:pt x="1253" y="1930"/>
                  </a:lnTo>
                  <a:lnTo>
                    <a:pt x="1260" y="1925"/>
                  </a:lnTo>
                  <a:lnTo>
                    <a:pt x="1241" y="1897"/>
                  </a:lnTo>
                  <a:lnTo>
                    <a:pt x="1227" y="1906"/>
                  </a:lnTo>
                  <a:lnTo>
                    <a:pt x="1253" y="1946"/>
                  </a:lnTo>
                  <a:lnTo>
                    <a:pt x="1263" y="1932"/>
                  </a:lnTo>
                  <a:lnTo>
                    <a:pt x="1249" y="1920"/>
                  </a:lnTo>
                  <a:close/>
                  <a:moveTo>
                    <a:pt x="1291" y="1859"/>
                  </a:moveTo>
                  <a:lnTo>
                    <a:pt x="1270" y="1889"/>
                  </a:lnTo>
                  <a:lnTo>
                    <a:pt x="1284" y="1901"/>
                  </a:lnTo>
                  <a:lnTo>
                    <a:pt x="1308" y="1871"/>
                  </a:lnTo>
                  <a:lnTo>
                    <a:pt x="1291" y="1859"/>
                  </a:lnTo>
                  <a:close/>
                  <a:moveTo>
                    <a:pt x="1334" y="1797"/>
                  </a:moveTo>
                  <a:lnTo>
                    <a:pt x="1312" y="1828"/>
                  </a:lnTo>
                  <a:lnTo>
                    <a:pt x="1329" y="1840"/>
                  </a:lnTo>
                  <a:lnTo>
                    <a:pt x="1350" y="1809"/>
                  </a:lnTo>
                  <a:lnTo>
                    <a:pt x="1334" y="1797"/>
                  </a:lnTo>
                  <a:close/>
                  <a:moveTo>
                    <a:pt x="1379" y="1736"/>
                  </a:moveTo>
                  <a:lnTo>
                    <a:pt x="1357" y="1766"/>
                  </a:lnTo>
                  <a:lnTo>
                    <a:pt x="1371" y="1776"/>
                  </a:lnTo>
                  <a:lnTo>
                    <a:pt x="1393" y="1745"/>
                  </a:lnTo>
                  <a:lnTo>
                    <a:pt x="1379" y="1736"/>
                  </a:lnTo>
                  <a:close/>
                  <a:moveTo>
                    <a:pt x="1421" y="1674"/>
                  </a:moveTo>
                  <a:lnTo>
                    <a:pt x="1400" y="1705"/>
                  </a:lnTo>
                  <a:lnTo>
                    <a:pt x="1414" y="1714"/>
                  </a:lnTo>
                  <a:lnTo>
                    <a:pt x="1438" y="1684"/>
                  </a:lnTo>
                  <a:lnTo>
                    <a:pt x="1421" y="1674"/>
                  </a:lnTo>
                  <a:close/>
                  <a:moveTo>
                    <a:pt x="1466" y="1610"/>
                  </a:moveTo>
                  <a:lnTo>
                    <a:pt x="1442" y="1641"/>
                  </a:lnTo>
                  <a:lnTo>
                    <a:pt x="1459" y="1653"/>
                  </a:lnTo>
                  <a:lnTo>
                    <a:pt x="1480" y="1622"/>
                  </a:lnTo>
                  <a:lnTo>
                    <a:pt x="1466" y="1610"/>
                  </a:lnTo>
                  <a:close/>
                  <a:moveTo>
                    <a:pt x="1509" y="1549"/>
                  </a:moveTo>
                  <a:lnTo>
                    <a:pt x="1487" y="1580"/>
                  </a:lnTo>
                  <a:lnTo>
                    <a:pt x="1502" y="1591"/>
                  </a:lnTo>
                  <a:lnTo>
                    <a:pt x="1523" y="1561"/>
                  </a:lnTo>
                  <a:lnTo>
                    <a:pt x="1509" y="1549"/>
                  </a:lnTo>
                  <a:close/>
                  <a:moveTo>
                    <a:pt x="1551" y="1487"/>
                  </a:moveTo>
                  <a:lnTo>
                    <a:pt x="1530" y="1518"/>
                  </a:lnTo>
                  <a:lnTo>
                    <a:pt x="1546" y="1530"/>
                  </a:lnTo>
                  <a:lnTo>
                    <a:pt x="1568" y="1499"/>
                  </a:lnTo>
                  <a:lnTo>
                    <a:pt x="1551" y="1487"/>
                  </a:lnTo>
                  <a:close/>
                  <a:moveTo>
                    <a:pt x="1596" y="1426"/>
                  </a:moveTo>
                  <a:lnTo>
                    <a:pt x="1573" y="1457"/>
                  </a:lnTo>
                  <a:lnTo>
                    <a:pt x="1589" y="1466"/>
                  </a:lnTo>
                  <a:lnTo>
                    <a:pt x="1610" y="1435"/>
                  </a:lnTo>
                  <a:lnTo>
                    <a:pt x="1596" y="1426"/>
                  </a:lnTo>
                  <a:close/>
                  <a:moveTo>
                    <a:pt x="1639" y="1364"/>
                  </a:moveTo>
                  <a:lnTo>
                    <a:pt x="1617" y="1395"/>
                  </a:lnTo>
                  <a:lnTo>
                    <a:pt x="1632" y="1405"/>
                  </a:lnTo>
                  <a:lnTo>
                    <a:pt x="1655" y="1374"/>
                  </a:lnTo>
                  <a:lnTo>
                    <a:pt x="1639" y="1364"/>
                  </a:lnTo>
                  <a:close/>
                  <a:moveTo>
                    <a:pt x="1681" y="1301"/>
                  </a:moveTo>
                  <a:lnTo>
                    <a:pt x="1660" y="1331"/>
                  </a:lnTo>
                  <a:lnTo>
                    <a:pt x="1677" y="1343"/>
                  </a:lnTo>
                  <a:lnTo>
                    <a:pt x="1698" y="1312"/>
                  </a:lnTo>
                  <a:lnTo>
                    <a:pt x="1681" y="1301"/>
                  </a:lnTo>
                  <a:close/>
                  <a:moveTo>
                    <a:pt x="1726" y="1239"/>
                  </a:moveTo>
                  <a:lnTo>
                    <a:pt x="1705" y="1270"/>
                  </a:lnTo>
                  <a:lnTo>
                    <a:pt x="1719" y="1282"/>
                  </a:lnTo>
                  <a:lnTo>
                    <a:pt x="1740" y="1251"/>
                  </a:lnTo>
                  <a:lnTo>
                    <a:pt x="1726" y="1239"/>
                  </a:lnTo>
                  <a:close/>
                  <a:moveTo>
                    <a:pt x="1769" y="1178"/>
                  </a:moveTo>
                  <a:lnTo>
                    <a:pt x="1747" y="1208"/>
                  </a:lnTo>
                  <a:lnTo>
                    <a:pt x="1764" y="1220"/>
                  </a:lnTo>
                  <a:lnTo>
                    <a:pt x="1785" y="1189"/>
                  </a:lnTo>
                  <a:lnTo>
                    <a:pt x="1769" y="1178"/>
                  </a:lnTo>
                  <a:close/>
                  <a:moveTo>
                    <a:pt x="1814" y="1116"/>
                  </a:moveTo>
                  <a:lnTo>
                    <a:pt x="1790" y="1147"/>
                  </a:lnTo>
                  <a:lnTo>
                    <a:pt x="1807" y="1156"/>
                  </a:lnTo>
                  <a:lnTo>
                    <a:pt x="1828" y="1126"/>
                  </a:lnTo>
                  <a:lnTo>
                    <a:pt x="1814" y="1116"/>
                  </a:lnTo>
                  <a:close/>
                  <a:moveTo>
                    <a:pt x="1856" y="1055"/>
                  </a:moveTo>
                  <a:lnTo>
                    <a:pt x="1835" y="1085"/>
                  </a:lnTo>
                  <a:lnTo>
                    <a:pt x="1849" y="1095"/>
                  </a:lnTo>
                  <a:lnTo>
                    <a:pt x="1873" y="1064"/>
                  </a:lnTo>
                  <a:lnTo>
                    <a:pt x="1856" y="1055"/>
                  </a:lnTo>
                  <a:close/>
                  <a:moveTo>
                    <a:pt x="1899" y="991"/>
                  </a:moveTo>
                  <a:lnTo>
                    <a:pt x="1878" y="1021"/>
                  </a:lnTo>
                  <a:lnTo>
                    <a:pt x="1894" y="1033"/>
                  </a:lnTo>
                  <a:lnTo>
                    <a:pt x="1915" y="1003"/>
                  </a:lnTo>
                  <a:lnTo>
                    <a:pt x="1899" y="991"/>
                  </a:lnTo>
                  <a:close/>
                  <a:moveTo>
                    <a:pt x="1944" y="929"/>
                  </a:moveTo>
                  <a:lnTo>
                    <a:pt x="1922" y="960"/>
                  </a:lnTo>
                  <a:lnTo>
                    <a:pt x="1937" y="972"/>
                  </a:lnTo>
                  <a:lnTo>
                    <a:pt x="1958" y="941"/>
                  </a:lnTo>
                  <a:lnTo>
                    <a:pt x="1944" y="929"/>
                  </a:lnTo>
                  <a:close/>
                  <a:moveTo>
                    <a:pt x="1986" y="868"/>
                  </a:moveTo>
                  <a:lnTo>
                    <a:pt x="1965" y="898"/>
                  </a:lnTo>
                  <a:lnTo>
                    <a:pt x="1979" y="910"/>
                  </a:lnTo>
                  <a:lnTo>
                    <a:pt x="2003" y="880"/>
                  </a:lnTo>
                  <a:lnTo>
                    <a:pt x="1986" y="868"/>
                  </a:lnTo>
                  <a:close/>
                  <a:moveTo>
                    <a:pt x="2029" y="806"/>
                  </a:moveTo>
                  <a:lnTo>
                    <a:pt x="2008" y="837"/>
                  </a:lnTo>
                  <a:lnTo>
                    <a:pt x="2024" y="849"/>
                  </a:lnTo>
                  <a:lnTo>
                    <a:pt x="2045" y="816"/>
                  </a:lnTo>
                  <a:lnTo>
                    <a:pt x="2029" y="806"/>
                  </a:lnTo>
                  <a:close/>
                  <a:moveTo>
                    <a:pt x="2074" y="745"/>
                  </a:moveTo>
                  <a:lnTo>
                    <a:pt x="2053" y="775"/>
                  </a:lnTo>
                  <a:lnTo>
                    <a:pt x="2067" y="785"/>
                  </a:lnTo>
                  <a:lnTo>
                    <a:pt x="2088" y="754"/>
                  </a:lnTo>
                  <a:lnTo>
                    <a:pt x="2074" y="745"/>
                  </a:lnTo>
                  <a:close/>
                  <a:moveTo>
                    <a:pt x="2116" y="681"/>
                  </a:moveTo>
                  <a:lnTo>
                    <a:pt x="2095" y="714"/>
                  </a:lnTo>
                  <a:lnTo>
                    <a:pt x="2112" y="723"/>
                  </a:lnTo>
                  <a:lnTo>
                    <a:pt x="2133" y="693"/>
                  </a:lnTo>
                  <a:lnTo>
                    <a:pt x="2116" y="681"/>
                  </a:lnTo>
                  <a:close/>
                  <a:moveTo>
                    <a:pt x="2161" y="619"/>
                  </a:moveTo>
                  <a:lnTo>
                    <a:pt x="2138" y="650"/>
                  </a:lnTo>
                  <a:lnTo>
                    <a:pt x="2154" y="662"/>
                  </a:lnTo>
                  <a:lnTo>
                    <a:pt x="2176" y="631"/>
                  </a:lnTo>
                  <a:lnTo>
                    <a:pt x="2161" y="619"/>
                  </a:lnTo>
                  <a:close/>
                  <a:moveTo>
                    <a:pt x="2204" y="558"/>
                  </a:moveTo>
                  <a:lnTo>
                    <a:pt x="2183" y="589"/>
                  </a:lnTo>
                  <a:lnTo>
                    <a:pt x="2197" y="600"/>
                  </a:lnTo>
                  <a:lnTo>
                    <a:pt x="2220" y="570"/>
                  </a:lnTo>
                  <a:lnTo>
                    <a:pt x="2204" y="558"/>
                  </a:lnTo>
                  <a:close/>
                  <a:moveTo>
                    <a:pt x="2246" y="496"/>
                  </a:moveTo>
                  <a:lnTo>
                    <a:pt x="2225" y="527"/>
                  </a:lnTo>
                  <a:lnTo>
                    <a:pt x="2242" y="539"/>
                  </a:lnTo>
                  <a:lnTo>
                    <a:pt x="2263" y="506"/>
                  </a:lnTo>
                  <a:lnTo>
                    <a:pt x="2246" y="496"/>
                  </a:lnTo>
                  <a:close/>
                  <a:moveTo>
                    <a:pt x="2291" y="435"/>
                  </a:moveTo>
                  <a:lnTo>
                    <a:pt x="2270" y="466"/>
                  </a:lnTo>
                  <a:lnTo>
                    <a:pt x="2284" y="475"/>
                  </a:lnTo>
                  <a:lnTo>
                    <a:pt x="2306" y="444"/>
                  </a:lnTo>
                  <a:lnTo>
                    <a:pt x="2291" y="435"/>
                  </a:lnTo>
                  <a:close/>
                  <a:moveTo>
                    <a:pt x="2334" y="371"/>
                  </a:moveTo>
                  <a:lnTo>
                    <a:pt x="2313" y="404"/>
                  </a:lnTo>
                  <a:lnTo>
                    <a:pt x="2329" y="414"/>
                  </a:lnTo>
                  <a:lnTo>
                    <a:pt x="2351" y="383"/>
                  </a:lnTo>
                  <a:lnTo>
                    <a:pt x="2334" y="371"/>
                  </a:lnTo>
                  <a:close/>
                  <a:moveTo>
                    <a:pt x="2379" y="310"/>
                  </a:moveTo>
                  <a:lnTo>
                    <a:pt x="2355" y="340"/>
                  </a:lnTo>
                  <a:lnTo>
                    <a:pt x="2372" y="352"/>
                  </a:lnTo>
                  <a:lnTo>
                    <a:pt x="2393" y="321"/>
                  </a:lnTo>
                  <a:lnTo>
                    <a:pt x="2379" y="310"/>
                  </a:lnTo>
                  <a:close/>
                  <a:moveTo>
                    <a:pt x="2421" y="248"/>
                  </a:moveTo>
                  <a:lnTo>
                    <a:pt x="2400" y="279"/>
                  </a:lnTo>
                  <a:lnTo>
                    <a:pt x="2414" y="291"/>
                  </a:lnTo>
                  <a:lnTo>
                    <a:pt x="2436" y="260"/>
                  </a:lnTo>
                  <a:lnTo>
                    <a:pt x="2421" y="248"/>
                  </a:lnTo>
                  <a:close/>
                  <a:moveTo>
                    <a:pt x="2464" y="187"/>
                  </a:moveTo>
                  <a:lnTo>
                    <a:pt x="2443" y="217"/>
                  </a:lnTo>
                  <a:lnTo>
                    <a:pt x="2459" y="229"/>
                  </a:lnTo>
                  <a:lnTo>
                    <a:pt x="2481" y="196"/>
                  </a:lnTo>
                  <a:lnTo>
                    <a:pt x="2464" y="187"/>
                  </a:lnTo>
                  <a:close/>
                  <a:moveTo>
                    <a:pt x="2509" y="125"/>
                  </a:moveTo>
                  <a:lnTo>
                    <a:pt x="2488" y="156"/>
                  </a:lnTo>
                  <a:lnTo>
                    <a:pt x="2502" y="165"/>
                  </a:lnTo>
                  <a:lnTo>
                    <a:pt x="2523" y="135"/>
                  </a:lnTo>
                  <a:lnTo>
                    <a:pt x="2509" y="125"/>
                  </a:lnTo>
                  <a:close/>
                  <a:moveTo>
                    <a:pt x="2552" y="61"/>
                  </a:moveTo>
                  <a:lnTo>
                    <a:pt x="2530" y="94"/>
                  </a:lnTo>
                  <a:lnTo>
                    <a:pt x="2544" y="104"/>
                  </a:lnTo>
                  <a:lnTo>
                    <a:pt x="2568" y="73"/>
                  </a:lnTo>
                  <a:lnTo>
                    <a:pt x="2552" y="61"/>
                  </a:lnTo>
                  <a:close/>
                  <a:moveTo>
                    <a:pt x="2594" y="0"/>
                  </a:moveTo>
                  <a:lnTo>
                    <a:pt x="2573" y="30"/>
                  </a:lnTo>
                  <a:lnTo>
                    <a:pt x="2589" y="42"/>
                  </a:lnTo>
                  <a:lnTo>
                    <a:pt x="2611" y="12"/>
                  </a:lnTo>
                  <a:lnTo>
                    <a:pt x="2594" y="0"/>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3" name="Freeform 12"/>
            <p:cNvSpPr/>
            <p:nvPr/>
          </p:nvSpPr>
          <p:spPr bwMode="auto">
            <a:xfrm>
              <a:off x="5163609" y="2684800"/>
              <a:ext cx="1886258" cy="3120065"/>
            </a:xfrm>
            <a:custGeom>
              <a:avLst/>
              <a:gdLst>
                <a:gd name="T0" fmla="*/ 966 w 1077"/>
                <a:gd name="T1" fmla="*/ 315 h 1781"/>
                <a:gd name="T2" fmla="*/ 793 w 1077"/>
                <a:gd name="T3" fmla="*/ 486 h 1781"/>
                <a:gd name="T4" fmla="*/ 650 w 1077"/>
                <a:gd name="T5" fmla="*/ 297 h 1781"/>
                <a:gd name="T6" fmla="*/ 625 w 1077"/>
                <a:gd name="T7" fmla="*/ 266 h 1781"/>
                <a:gd name="T8" fmla="*/ 632 w 1077"/>
                <a:gd name="T9" fmla="*/ 236 h 1781"/>
                <a:gd name="T10" fmla="*/ 682 w 1077"/>
                <a:gd name="T11" fmla="*/ 187 h 1781"/>
                <a:gd name="T12" fmla="*/ 698 w 1077"/>
                <a:gd name="T13" fmla="*/ 150 h 1781"/>
                <a:gd name="T14" fmla="*/ 665 w 1077"/>
                <a:gd name="T15" fmla="*/ 82 h 1781"/>
                <a:gd name="T16" fmla="*/ 661 w 1077"/>
                <a:gd name="T17" fmla="*/ 50 h 1781"/>
                <a:gd name="T18" fmla="*/ 627 w 1077"/>
                <a:gd name="T19" fmla="*/ 24 h 1781"/>
                <a:gd name="T20" fmla="*/ 576 w 1077"/>
                <a:gd name="T21" fmla="*/ 3 h 1781"/>
                <a:gd name="T22" fmla="*/ 492 w 1077"/>
                <a:gd name="T23" fmla="*/ 48 h 1781"/>
                <a:gd name="T24" fmla="*/ 471 w 1077"/>
                <a:gd name="T25" fmla="*/ 119 h 1781"/>
                <a:gd name="T26" fmla="*/ 513 w 1077"/>
                <a:gd name="T27" fmla="*/ 199 h 1781"/>
                <a:gd name="T28" fmla="*/ 495 w 1077"/>
                <a:gd name="T29" fmla="*/ 223 h 1781"/>
                <a:gd name="T30" fmla="*/ 386 w 1077"/>
                <a:gd name="T31" fmla="*/ 230 h 1781"/>
                <a:gd name="T32" fmla="*/ 106 w 1077"/>
                <a:gd name="T33" fmla="*/ 313 h 1781"/>
                <a:gd name="T34" fmla="*/ 60 w 1077"/>
                <a:gd name="T35" fmla="*/ 630 h 1781"/>
                <a:gd name="T36" fmla="*/ 138 w 1077"/>
                <a:gd name="T37" fmla="*/ 599 h 1781"/>
                <a:gd name="T38" fmla="*/ 169 w 1077"/>
                <a:gd name="T39" fmla="*/ 527 h 1781"/>
                <a:gd name="T40" fmla="*/ 176 w 1077"/>
                <a:gd name="T41" fmla="*/ 406 h 1781"/>
                <a:gd name="T42" fmla="*/ 220 w 1077"/>
                <a:gd name="T43" fmla="*/ 373 h 1781"/>
                <a:gd name="T44" fmla="*/ 308 w 1077"/>
                <a:gd name="T45" fmla="*/ 360 h 1781"/>
                <a:gd name="T46" fmla="*/ 317 w 1077"/>
                <a:gd name="T47" fmla="*/ 358 h 1781"/>
                <a:gd name="T48" fmla="*/ 256 w 1077"/>
                <a:gd name="T49" fmla="*/ 760 h 1781"/>
                <a:gd name="T50" fmla="*/ 254 w 1077"/>
                <a:gd name="T51" fmla="*/ 794 h 1781"/>
                <a:gd name="T52" fmla="*/ 261 w 1077"/>
                <a:gd name="T53" fmla="*/ 896 h 1781"/>
                <a:gd name="T54" fmla="*/ 123 w 1077"/>
                <a:gd name="T55" fmla="*/ 1406 h 1781"/>
                <a:gd name="T56" fmla="*/ 47 w 1077"/>
                <a:gd name="T57" fmla="*/ 1578 h 1781"/>
                <a:gd name="T58" fmla="*/ 4 w 1077"/>
                <a:gd name="T59" fmla="*/ 1633 h 1781"/>
                <a:gd name="T60" fmla="*/ 56 w 1077"/>
                <a:gd name="T61" fmla="*/ 1688 h 1781"/>
                <a:gd name="T62" fmla="*/ 104 w 1077"/>
                <a:gd name="T63" fmla="*/ 1714 h 1781"/>
                <a:gd name="T64" fmla="*/ 122 w 1077"/>
                <a:gd name="T65" fmla="*/ 1741 h 1781"/>
                <a:gd name="T66" fmla="*/ 174 w 1077"/>
                <a:gd name="T67" fmla="*/ 1703 h 1781"/>
                <a:gd name="T68" fmla="*/ 161 w 1077"/>
                <a:gd name="T69" fmla="*/ 1636 h 1781"/>
                <a:gd name="T70" fmla="*/ 323 w 1077"/>
                <a:gd name="T71" fmla="*/ 1294 h 1781"/>
                <a:gd name="T72" fmla="*/ 385 w 1077"/>
                <a:gd name="T73" fmla="*/ 1152 h 1781"/>
                <a:gd name="T74" fmla="*/ 481 w 1077"/>
                <a:gd name="T75" fmla="*/ 943 h 1781"/>
                <a:gd name="T76" fmla="*/ 699 w 1077"/>
                <a:gd name="T77" fmla="*/ 879 h 1781"/>
                <a:gd name="T78" fmla="*/ 682 w 1077"/>
                <a:gd name="T79" fmla="*/ 976 h 1781"/>
                <a:gd name="T80" fmla="*/ 632 w 1077"/>
                <a:gd name="T81" fmla="*/ 1141 h 1781"/>
                <a:gd name="T82" fmla="*/ 618 w 1077"/>
                <a:gd name="T83" fmla="*/ 1225 h 1781"/>
                <a:gd name="T84" fmla="*/ 670 w 1077"/>
                <a:gd name="T85" fmla="*/ 1269 h 1781"/>
                <a:gd name="T86" fmla="*/ 795 w 1077"/>
                <a:gd name="T87" fmla="*/ 1285 h 1781"/>
                <a:gd name="T88" fmla="*/ 830 w 1077"/>
                <a:gd name="T89" fmla="*/ 1219 h 1781"/>
                <a:gd name="T90" fmla="*/ 746 w 1077"/>
                <a:gd name="T91" fmla="*/ 1165 h 1781"/>
                <a:gd name="T92" fmla="*/ 840 w 1077"/>
                <a:gd name="T93" fmla="*/ 864 h 1781"/>
                <a:gd name="T94" fmla="*/ 831 w 1077"/>
                <a:gd name="T95" fmla="*/ 762 h 1781"/>
                <a:gd name="T96" fmla="*/ 507 w 1077"/>
                <a:gd name="T97" fmla="*/ 757 h 1781"/>
                <a:gd name="T98" fmla="*/ 508 w 1077"/>
                <a:gd name="T99" fmla="*/ 758 h 1781"/>
                <a:gd name="T100" fmla="*/ 560 w 1077"/>
                <a:gd name="T101" fmla="*/ 658 h 1781"/>
                <a:gd name="T102" fmla="*/ 607 w 1077"/>
                <a:gd name="T103" fmla="*/ 511 h 1781"/>
                <a:gd name="T104" fmla="*/ 643 w 1077"/>
                <a:gd name="T105" fmla="*/ 449 h 1781"/>
                <a:gd name="T106" fmla="*/ 784 w 1077"/>
                <a:gd name="T107" fmla="*/ 596 h 1781"/>
                <a:gd name="T108" fmla="*/ 836 w 1077"/>
                <a:gd name="T109" fmla="*/ 566 h 1781"/>
                <a:gd name="T110" fmla="*/ 999 w 1077"/>
                <a:gd name="T111" fmla="*/ 402 h 1781"/>
                <a:gd name="T112" fmla="*/ 1042 w 1077"/>
                <a:gd name="T113" fmla="*/ 374 h 1781"/>
                <a:gd name="T114" fmla="*/ 1033 w 1077"/>
                <a:gd name="T115" fmla="*/ 28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4" name="Freeform 13"/>
            <p:cNvSpPr/>
            <p:nvPr/>
          </p:nvSpPr>
          <p:spPr bwMode="auto">
            <a:xfrm>
              <a:off x="5000681" y="5924098"/>
              <a:ext cx="609498" cy="169593"/>
            </a:xfrm>
            <a:custGeom>
              <a:avLst/>
              <a:gdLst>
                <a:gd name="T0" fmla="*/ 785 w 823"/>
                <a:gd name="T1" fmla="*/ 0 h 229"/>
                <a:gd name="T2" fmla="*/ 0 w 823"/>
                <a:gd name="T3" fmla="*/ 0 h 229"/>
                <a:gd name="T4" fmla="*/ 0 w 823"/>
                <a:gd name="T5" fmla="*/ 21 h 229"/>
                <a:gd name="T6" fmla="*/ 785 w 823"/>
                <a:gd name="T7" fmla="*/ 21 h 229"/>
                <a:gd name="T8" fmla="*/ 785 w 823"/>
                <a:gd name="T9" fmla="*/ 45 h 229"/>
                <a:gd name="T10" fmla="*/ 38 w 823"/>
                <a:gd name="T11" fmla="*/ 45 h 229"/>
                <a:gd name="T12" fmla="*/ 38 w 823"/>
                <a:gd name="T13" fmla="*/ 186 h 229"/>
                <a:gd name="T14" fmla="*/ 785 w 823"/>
                <a:gd name="T15" fmla="*/ 186 h 229"/>
                <a:gd name="T16" fmla="*/ 785 w 823"/>
                <a:gd name="T17" fmla="*/ 208 h 229"/>
                <a:gd name="T18" fmla="*/ 0 w 823"/>
                <a:gd name="T19" fmla="*/ 208 h 229"/>
                <a:gd name="T20" fmla="*/ 0 w 823"/>
                <a:gd name="T21" fmla="*/ 229 h 229"/>
                <a:gd name="T22" fmla="*/ 785 w 823"/>
                <a:gd name="T23" fmla="*/ 229 h 229"/>
                <a:gd name="T24" fmla="*/ 823 w 823"/>
                <a:gd name="T25" fmla="*/ 229 h 229"/>
                <a:gd name="T26" fmla="*/ 823 w 823"/>
                <a:gd name="T27" fmla="*/ 208 h 229"/>
                <a:gd name="T28" fmla="*/ 823 w 823"/>
                <a:gd name="T29" fmla="*/ 186 h 229"/>
                <a:gd name="T30" fmla="*/ 823 w 823"/>
                <a:gd name="T31" fmla="*/ 45 h 229"/>
                <a:gd name="T32" fmla="*/ 823 w 823"/>
                <a:gd name="T33" fmla="*/ 21 h 229"/>
                <a:gd name="T34" fmla="*/ 823 w 823"/>
                <a:gd name="T35" fmla="*/ 0 h 229"/>
                <a:gd name="T36" fmla="*/ 785 w 823"/>
                <a:gd name="T3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229">
                  <a:moveTo>
                    <a:pt x="785" y="0"/>
                  </a:moveTo>
                  <a:lnTo>
                    <a:pt x="0" y="0"/>
                  </a:lnTo>
                  <a:lnTo>
                    <a:pt x="0" y="21"/>
                  </a:lnTo>
                  <a:lnTo>
                    <a:pt x="785" y="21"/>
                  </a:lnTo>
                  <a:lnTo>
                    <a:pt x="785" y="45"/>
                  </a:lnTo>
                  <a:lnTo>
                    <a:pt x="38" y="45"/>
                  </a:lnTo>
                  <a:lnTo>
                    <a:pt x="38" y="186"/>
                  </a:lnTo>
                  <a:lnTo>
                    <a:pt x="785" y="186"/>
                  </a:lnTo>
                  <a:lnTo>
                    <a:pt x="785" y="208"/>
                  </a:lnTo>
                  <a:lnTo>
                    <a:pt x="0" y="208"/>
                  </a:lnTo>
                  <a:lnTo>
                    <a:pt x="0" y="229"/>
                  </a:lnTo>
                  <a:lnTo>
                    <a:pt x="785" y="229"/>
                  </a:lnTo>
                  <a:lnTo>
                    <a:pt x="823" y="229"/>
                  </a:lnTo>
                  <a:lnTo>
                    <a:pt x="823" y="208"/>
                  </a:lnTo>
                  <a:lnTo>
                    <a:pt x="823" y="186"/>
                  </a:lnTo>
                  <a:lnTo>
                    <a:pt x="823" y="45"/>
                  </a:lnTo>
                  <a:lnTo>
                    <a:pt x="823" y="21"/>
                  </a:lnTo>
                  <a:lnTo>
                    <a:pt x="823" y="0"/>
                  </a:lnTo>
                  <a:lnTo>
                    <a:pt x="785" y="0"/>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5" name="Freeform 14"/>
            <p:cNvSpPr/>
            <p:nvPr/>
          </p:nvSpPr>
          <p:spPr bwMode="auto">
            <a:xfrm>
              <a:off x="5000681" y="5783388"/>
              <a:ext cx="649489" cy="137007"/>
            </a:xfrm>
            <a:custGeom>
              <a:avLst/>
              <a:gdLst>
                <a:gd name="T0" fmla="*/ 835 w 877"/>
                <a:gd name="T1" fmla="*/ 0 h 185"/>
                <a:gd name="T2" fmla="*/ 0 w 877"/>
                <a:gd name="T3" fmla="*/ 0 h 185"/>
                <a:gd name="T4" fmla="*/ 0 w 877"/>
                <a:gd name="T5" fmla="*/ 19 h 185"/>
                <a:gd name="T6" fmla="*/ 835 w 877"/>
                <a:gd name="T7" fmla="*/ 19 h 185"/>
                <a:gd name="T8" fmla="*/ 835 w 877"/>
                <a:gd name="T9" fmla="*/ 36 h 185"/>
                <a:gd name="T10" fmla="*/ 40 w 877"/>
                <a:gd name="T11" fmla="*/ 36 h 185"/>
                <a:gd name="T12" fmla="*/ 40 w 877"/>
                <a:gd name="T13" fmla="*/ 152 h 185"/>
                <a:gd name="T14" fmla="*/ 835 w 877"/>
                <a:gd name="T15" fmla="*/ 152 h 185"/>
                <a:gd name="T16" fmla="*/ 835 w 877"/>
                <a:gd name="T17" fmla="*/ 168 h 185"/>
                <a:gd name="T18" fmla="*/ 0 w 877"/>
                <a:gd name="T19" fmla="*/ 168 h 185"/>
                <a:gd name="T20" fmla="*/ 0 w 877"/>
                <a:gd name="T21" fmla="*/ 185 h 185"/>
                <a:gd name="T22" fmla="*/ 835 w 877"/>
                <a:gd name="T23" fmla="*/ 185 h 185"/>
                <a:gd name="T24" fmla="*/ 877 w 877"/>
                <a:gd name="T25" fmla="*/ 185 h 185"/>
                <a:gd name="T26" fmla="*/ 877 w 877"/>
                <a:gd name="T27" fmla="*/ 168 h 185"/>
                <a:gd name="T28" fmla="*/ 877 w 877"/>
                <a:gd name="T29" fmla="*/ 152 h 185"/>
                <a:gd name="T30" fmla="*/ 877 w 877"/>
                <a:gd name="T31" fmla="*/ 36 h 185"/>
                <a:gd name="T32" fmla="*/ 877 w 877"/>
                <a:gd name="T33" fmla="*/ 19 h 185"/>
                <a:gd name="T34" fmla="*/ 877 w 877"/>
                <a:gd name="T35" fmla="*/ 0 h 185"/>
                <a:gd name="T36" fmla="*/ 835 w 877"/>
                <a:gd name="T3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85">
                  <a:moveTo>
                    <a:pt x="835" y="0"/>
                  </a:moveTo>
                  <a:lnTo>
                    <a:pt x="0" y="0"/>
                  </a:lnTo>
                  <a:lnTo>
                    <a:pt x="0" y="19"/>
                  </a:lnTo>
                  <a:lnTo>
                    <a:pt x="835" y="19"/>
                  </a:lnTo>
                  <a:lnTo>
                    <a:pt x="835" y="36"/>
                  </a:lnTo>
                  <a:lnTo>
                    <a:pt x="40" y="36"/>
                  </a:lnTo>
                  <a:lnTo>
                    <a:pt x="40" y="152"/>
                  </a:lnTo>
                  <a:lnTo>
                    <a:pt x="835" y="152"/>
                  </a:lnTo>
                  <a:lnTo>
                    <a:pt x="835" y="168"/>
                  </a:lnTo>
                  <a:lnTo>
                    <a:pt x="0" y="168"/>
                  </a:lnTo>
                  <a:lnTo>
                    <a:pt x="0" y="185"/>
                  </a:lnTo>
                  <a:lnTo>
                    <a:pt x="835" y="185"/>
                  </a:lnTo>
                  <a:lnTo>
                    <a:pt x="877" y="185"/>
                  </a:lnTo>
                  <a:lnTo>
                    <a:pt x="877" y="168"/>
                  </a:lnTo>
                  <a:lnTo>
                    <a:pt x="877" y="152"/>
                  </a:lnTo>
                  <a:lnTo>
                    <a:pt x="877" y="36"/>
                  </a:lnTo>
                  <a:lnTo>
                    <a:pt x="877" y="19"/>
                  </a:lnTo>
                  <a:lnTo>
                    <a:pt x="877" y="0"/>
                  </a:lnTo>
                  <a:lnTo>
                    <a:pt x="835" y="0"/>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6" name="Freeform 15"/>
            <p:cNvSpPr/>
            <p:nvPr/>
          </p:nvSpPr>
          <p:spPr bwMode="auto">
            <a:xfrm>
              <a:off x="5778291" y="5934466"/>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7" name="Freeform 16"/>
            <p:cNvSpPr/>
            <p:nvPr/>
          </p:nvSpPr>
          <p:spPr bwMode="auto">
            <a:xfrm>
              <a:off x="5778291" y="5813752"/>
              <a:ext cx="649489" cy="117012"/>
            </a:xfrm>
            <a:custGeom>
              <a:avLst/>
              <a:gdLst>
                <a:gd name="T0" fmla="*/ 837 w 877"/>
                <a:gd name="T1" fmla="*/ 0 h 158"/>
                <a:gd name="T2" fmla="*/ 0 w 877"/>
                <a:gd name="T3" fmla="*/ 0 h 158"/>
                <a:gd name="T4" fmla="*/ 0 w 877"/>
                <a:gd name="T5" fmla="*/ 16 h 158"/>
                <a:gd name="T6" fmla="*/ 837 w 877"/>
                <a:gd name="T7" fmla="*/ 16 h 158"/>
                <a:gd name="T8" fmla="*/ 837 w 877"/>
                <a:gd name="T9" fmla="*/ 30 h 158"/>
                <a:gd name="T10" fmla="*/ 40 w 877"/>
                <a:gd name="T11" fmla="*/ 30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0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0"/>
                  </a:lnTo>
                  <a:lnTo>
                    <a:pt x="40" y="30"/>
                  </a:lnTo>
                  <a:lnTo>
                    <a:pt x="40" y="130"/>
                  </a:lnTo>
                  <a:lnTo>
                    <a:pt x="837" y="130"/>
                  </a:lnTo>
                  <a:lnTo>
                    <a:pt x="837" y="144"/>
                  </a:lnTo>
                  <a:lnTo>
                    <a:pt x="0" y="144"/>
                  </a:lnTo>
                  <a:lnTo>
                    <a:pt x="0" y="158"/>
                  </a:lnTo>
                  <a:lnTo>
                    <a:pt x="837" y="158"/>
                  </a:lnTo>
                  <a:lnTo>
                    <a:pt x="877" y="158"/>
                  </a:lnTo>
                  <a:lnTo>
                    <a:pt x="877" y="144"/>
                  </a:lnTo>
                  <a:lnTo>
                    <a:pt x="877" y="130"/>
                  </a:lnTo>
                  <a:lnTo>
                    <a:pt x="877" y="30"/>
                  </a:lnTo>
                  <a:lnTo>
                    <a:pt x="877" y="16"/>
                  </a:lnTo>
                  <a:lnTo>
                    <a:pt x="877" y="0"/>
                  </a:lnTo>
                  <a:lnTo>
                    <a:pt x="837" y="0"/>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8" name="Freeform 17"/>
            <p:cNvSpPr/>
            <p:nvPr/>
          </p:nvSpPr>
          <p:spPr bwMode="auto">
            <a:xfrm>
              <a:off x="5713120" y="5667857"/>
              <a:ext cx="609498" cy="145894"/>
            </a:xfrm>
            <a:custGeom>
              <a:avLst/>
              <a:gdLst>
                <a:gd name="T0" fmla="*/ 785 w 823"/>
                <a:gd name="T1" fmla="*/ 0 h 197"/>
                <a:gd name="T2" fmla="*/ 0 w 823"/>
                <a:gd name="T3" fmla="*/ 0 h 197"/>
                <a:gd name="T4" fmla="*/ 0 w 823"/>
                <a:gd name="T5" fmla="*/ 19 h 197"/>
                <a:gd name="T6" fmla="*/ 785 w 823"/>
                <a:gd name="T7" fmla="*/ 19 h 197"/>
                <a:gd name="T8" fmla="*/ 785 w 823"/>
                <a:gd name="T9" fmla="*/ 38 h 197"/>
                <a:gd name="T10" fmla="*/ 38 w 823"/>
                <a:gd name="T11" fmla="*/ 38 h 197"/>
                <a:gd name="T12" fmla="*/ 38 w 823"/>
                <a:gd name="T13" fmla="*/ 161 h 197"/>
                <a:gd name="T14" fmla="*/ 785 w 823"/>
                <a:gd name="T15" fmla="*/ 161 h 197"/>
                <a:gd name="T16" fmla="*/ 785 w 823"/>
                <a:gd name="T17" fmla="*/ 178 h 197"/>
                <a:gd name="T18" fmla="*/ 0 w 823"/>
                <a:gd name="T19" fmla="*/ 178 h 197"/>
                <a:gd name="T20" fmla="*/ 0 w 823"/>
                <a:gd name="T21" fmla="*/ 197 h 197"/>
                <a:gd name="T22" fmla="*/ 785 w 823"/>
                <a:gd name="T23" fmla="*/ 197 h 197"/>
                <a:gd name="T24" fmla="*/ 823 w 823"/>
                <a:gd name="T25" fmla="*/ 197 h 197"/>
                <a:gd name="T26" fmla="*/ 823 w 823"/>
                <a:gd name="T27" fmla="*/ 178 h 197"/>
                <a:gd name="T28" fmla="*/ 823 w 823"/>
                <a:gd name="T29" fmla="*/ 161 h 197"/>
                <a:gd name="T30" fmla="*/ 823 w 823"/>
                <a:gd name="T31" fmla="*/ 38 h 197"/>
                <a:gd name="T32" fmla="*/ 823 w 823"/>
                <a:gd name="T33" fmla="*/ 19 h 197"/>
                <a:gd name="T34" fmla="*/ 823 w 823"/>
                <a:gd name="T35" fmla="*/ 0 h 197"/>
                <a:gd name="T36" fmla="*/ 785 w 823"/>
                <a:gd name="T3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7">
                  <a:moveTo>
                    <a:pt x="785" y="0"/>
                  </a:moveTo>
                  <a:lnTo>
                    <a:pt x="0" y="0"/>
                  </a:lnTo>
                  <a:lnTo>
                    <a:pt x="0" y="19"/>
                  </a:lnTo>
                  <a:lnTo>
                    <a:pt x="785" y="19"/>
                  </a:lnTo>
                  <a:lnTo>
                    <a:pt x="785" y="38"/>
                  </a:lnTo>
                  <a:lnTo>
                    <a:pt x="38" y="38"/>
                  </a:lnTo>
                  <a:lnTo>
                    <a:pt x="38" y="161"/>
                  </a:lnTo>
                  <a:lnTo>
                    <a:pt x="785" y="161"/>
                  </a:lnTo>
                  <a:lnTo>
                    <a:pt x="785" y="178"/>
                  </a:lnTo>
                  <a:lnTo>
                    <a:pt x="0" y="178"/>
                  </a:lnTo>
                  <a:lnTo>
                    <a:pt x="0" y="197"/>
                  </a:lnTo>
                  <a:lnTo>
                    <a:pt x="785" y="197"/>
                  </a:lnTo>
                  <a:lnTo>
                    <a:pt x="823" y="197"/>
                  </a:lnTo>
                  <a:lnTo>
                    <a:pt x="823" y="178"/>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9" name="Freeform 18"/>
            <p:cNvSpPr/>
            <p:nvPr/>
          </p:nvSpPr>
          <p:spPr bwMode="auto">
            <a:xfrm>
              <a:off x="5713120" y="5548624"/>
              <a:ext cx="650230" cy="117752"/>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5"/>
                  </a:lnTo>
                  <a:lnTo>
                    <a:pt x="878" y="0"/>
                  </a:lnTo>
                  <a:lnTo>
                    <a:pt x="837" y="0"/>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20" name="Freeform 19"/>
            <p:cNvSpPr/>
            <p:nvPr/>
          </p:nvSpPr>
          <p:spPr bwMode="auto">
            <a:xfrm>
              <a:off x="5778291" y="5431612"/>
              <a:ext cx="649489" cy="117012"/>
            </a:xfrm>
            <a:custGeom>
              <a:avLst/>
              <a:gdLst>
                <a:gd name="T0" fmla="*/ 837 w 877"/>
                <a:gd name="T1" fmla="*/ 0 h 158"/>
                <a:gd name="T2" fmla="*/ 0 w 877"/>
                <a:gd name="T3" fmla="*/ 0 h 158"/>
                <a:gd name="T4" fmla="*/ 0 w 877"/>
                <a:gd name="T5" fmla="*/ 14 h 158"/>
                <a:gd name="T6" fmla="*/ 837 w 877"/>
                <a:gd name="T7" fmla="*/ 14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4"/>
                  </a:lnTo>
                  <a:lnTo>
                    <a:pt x="837" y="14"/>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4"/>
                  </a:lnTo>
                  <a:lnTo>
                    <a:pt x="877" y="0"/>
                  </a:lnTo>
                  <a:lnTo>
                    <a:pt x="837" y="0"/>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21" name="Freeform 20"/>
            <p:cNvSpPr/>
            <p:nvPr/>
          </p:nvSpPr>
          <p:spPr bwMode="auto">
            <a:xfrm>
              <a:off x="6584043" y="5948537"/>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7 w 823"/>
                <a:gd name="T11" fmla="*/ 38 h 196"/>
                <a:gd name="T12" fmla="*/ 37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7" y="38"/>
                  </a:lnTo>
                  <a:lnTo>
                    <a:pt x="37"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22" name="Freeform 21"/>
            <p:cNvSpPr/>
            <p:nvPr/>
          </p:nvSpPr>
          <p:spPr bwMode="auto">
            <a:xfrm>
              <a:off x="6584043" y="5827082"/>
              <a:ext cx="649489" cy="117752"/>
            </a:xfrm>
            <a:custGeom>
              <a:avLst/>
              <a:gdLst>
                <a:gd name="T0" fmla="*/ 834 w 877"/>
                <a:gd name="T1" fmla="*/ 0 h 159"/>
                <a:gd name="T2" fmla="*/ 0 w 877"/>
                <a:gd name="T3" fmla="*/ 0 h 159"/>
                <a:gd name="T4" fmla="*/ 0 w 877"/>
                <a:gd name="T5" fmla="*/ 17 h 159"/>
                <a:gd name="T6" fmla="*/ 834 w 877"/>
                <a:gd name="T7" fmla="*/ 17 h 159"/>
                <a:gd name="T8" fmla="*/ 834 w 877"/>
                <a:gd name="T9" fmla="*/ 31 h 159"/>
                <a:gd name="T10" fmla="*/ 40 w 877"/>
                <a:gd name="T11" fmla="*/ 31 h 159"/>
                <a:gd name="T12" fmla="*/ 40 w 877"/>
                <a:gd name="T13" fmla="*/ 131 h 159"/>
                <a:gd name="T14" fmla="*/ 834 w 877"/>
                <a:gd name="T15" fmla="*/ 131 h 159"/>
                <a:gd name="T16" fmla="*/ 834 w 877"/>
                <a:gd name="T17" fmla="*/ 145 h 159"/>
                <a:gd name="T18" fmla="*/ 0 w 877"/>
                <a:gd name="T19" fmla="*/ 145 h 159"/>
                <a:gd name="T20" fmla="*/ 0 w 877"/>
                <a:gd name="T21" fmla="*/ 159 h 159"/>
                <a:gd name="T22" fmla="*/ 834 w 877"/>
                <a:gd name="T23" fmla="*/ 159 h 159"/>
                <a:gd name="T24" fmla="*/ 877 w 877"/>
                <a:gd name="T25" fmla="*/ 159 h 159"/>
                <a:gd name="T26" fmla="*/ 877 w 877"/>
                <a:gd name="T27" fmla="*/ 145 h 159"/>
                <a:gd name="T28" fmla="*/ 877 w 877"/>
                <a:gd name="T29" fmla="*/ 131 h 159"/>
                <a:gd name="T30" fmla="*/ 877 w 877"/>
                <a:gd name="T31" fmla="*/ 31 h 159"/>
                <a:gd name="T32" fmla="*/ 877 w 877"/>
                <a:gd name="T33" fmla="*/ 17 h 159"/>
                <a:gd name="T34" fmla="*/ 877 w 877"/>
                <a:gd name="T35" fmla="*/ 0 h 159"/>
                <a:gd name="T36" fmla="*/ 834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4" y="0"/>
                  </a:moveTo>
                  <a:lnTo>
                    <a:pt x="0" y="0"/>
                  </a:lnTo>
                  <a:lnTo>
                    <a:pt x="0" y="17"/>
                  </a:lnTo>
                  <a:lnTo>
                    <a:pt x="834" y="17"/>
                  </a:lnTo>
                  <a:lnTo>
                    <a:pt x="834" y="31"/>
                  </a:lnTo>
                  <a:lnTo>
                    <a:pt x="40" y="31"/>
                  </a:lnTo>
                  <a:lnTo>
                    <a:pt x="40" y="131"/>
                  </a:lnTo>
                  <a:lnTo>
                    <a:pt x="834" y="131"/>
                  </a:lnTo>
                  <a:lnTo>
                    <a:pt x="834" y="145"/>
                  </a:lnTo>
                  <a:lnTo>
                    <a:pt x="0" y="145"/>
                  </a:lnTo>
                  <a:lnTo>
                    <a:pt x="0" y="159"/>
                  </a:lnTo>
                  <a:lnTo>
                    <a:pt x="834" y="159"/>
                  </a:lnTo>
                  <a:lnTo>
                    <a:pt x="877" y="159"/>
                  </a:lnTo>
                  <a:lnTo>
                    <a:pt x="877" y="145"/>
                  </a:lnTo>
                  <a:lnTo>
                    <a:pt x="877" y="131"/>
                  </a:lnTo>
                  <a:lnTo>
                    <a:pt x="877" y="31"/>
                  </a:lnTo>
                  <a:lnTo>
                    <a:pt x="877" y="17"/>
                  </a:lnTo>
                  <a:lnTo>
                    <a:pt x="877" y="0"/>
                  </a:lnTo>
                  <a:lnTo>
                    <a:pt x="834" y="0"/>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23" name="Freeform 22"/>
            <p:cNvSpPr/>
            <p:nvPr/>
          </p:nvSpPr>
          <p:spPr bwMode="auto">
            <a:xfrm>
              <a:off x="6517390" y="5681928"/>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8 h 196"/>
                <a:gd name="T18" fmla="*/ 0 w 823"/>
                <a:gd name="T19" fmla="*/ 178 h 196"/>
                <a:gd name="T20" fmla="*/ 0 w 823"/>
                <a:gd name="T21" fmla="*/ 196 h 196"/>
                <a:gd name="T22" fmla="*/ 785 w 823"/>
                <a:gd name="T23" fmla="*/ 196 h 196"/>
                <a:gd name="T24" fmla="*/ 823 w 823"/>
                <a:gd name="T25" fmla="*/ 196 h 196"/>
                <a:gd name="T26" fmla="*/ 823 w 823"/>
                <a:gd name="T27" fmla="*/ 178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8"/>
                  </a:lnTo>
                  <a:lnTo>
                    <a:pt x="0" y="178"/>
                  </a:lnTo>
                  <a:lnTo>
                    <a:pt x="0" y="196"/>
                  </a:lnTo>
                  <a:lnTo>
                    <a:pt x="785" y="196"/>
                  </a:lnTo>
                  <a:lnTo>
                    <a:pt x="823" y="196"/>
                  </a:lnTo>
                  <a:lnTo>
                    <a:pt x="823" y="178"/>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24" name="Freeform 23"/>
            <p:cNvSpPr/>
            <p:nvPr/>
          </p:nvSpPr>
          <p:spPr bwMode="auto">
            <a:xfrm>
              <a:off x="6517390" y="5562695"/>
              <a:ext cx="649489" cy="117752"/>
            </a:xfrm>
            <a:custGeom>
              <a:avLst/>
              <a:gdLst>
                <a:gd name="T0" fmla="*/ 837 w 877"/>
                <a:gd name="T1" fmla="*/ 0 h 159"/>
                <a:gd name="T2" fmla="*/ 0 w 877"/>
                <a:gd name="T3" fmla="*/ 0 h 159"/>
                <a:gd name="T4" fmla="*/ 0 w 877"/>
                <a:gd name="T5" fmla="*/ 15 h 159"/>
                <a:gd name="T6" fmla="*/ 837 w 877"/>
                <a:gd name="T7" fmla="*/ 15 h 159"/>
                <a:gd name="T8" fmla="*/ 837 w 877"/>
                <a:gd name="T9" fmla="*/ 31 h 159"/>
                <a:gd name="T10" fmla="*/ 40 w 877"/>
                <a:gd name="T11" fmla="*/ 31 h 159"/>
                <a:gd name="T12" fmla="*/ 40 w 877"/>
                <a:gd name="T13" fmla="*/ 130 h 159"/>
                <a:gd name="T14" fmla="*/ 837 w 877"/>
                <a:gd name="T15" fmla="*/ 130 h 159"/>
                <a:gd name="T16" fmla="*/ 837 w 877"/>
                <a:gd name="T17" fmla="*/ 145 h 159"/>
                <a:gd name="T18" fmla="*/ 0 w 877"/>
                <a:gd name="T19" fmla="*/ 145 h 159"/>
                <a:gd name="T20" fmla="*/ 0 w 877"/>
                <a:gd name="T21" fmla="*/ 159 h 159"/>
                <a:gd name="T22" fmla="*/ 837 w 877"/>
                <a:gd name="T23" fmla="*/ 159 h 159"/>
                <a:gd name="T24" fmla="*/ 877 w 877"/>
                <a:gd name="T25" fmla="*/ 159 h 159"/>
                <a:gd name="T26" fmla="*/ 877 w 877"/>
                <a:gd name="T27" fmla="*/ 145 h 159"/>
                <a:gd name="T28" fmla="*/ 877 w 877"/>
                <a:gd name="T29" fmla="*/ 130 h 159"/>
                <a:gd name="T30" fmla="*/ 877 w 877"/>
                <a:gd name="T31" fmla="*/ 31 h 159"/>
                <a:gd name="T32" fmla="*/ 877 w 877"/>
                <a:gd name="T33" fmla="*/ 15 h 159"/>
                <a:gd name="T34" fmla="*/ 877 w 877"/>
                <a:gd name="T35" fmla="*/ 0 h 159"/>
                <a:gd name="T36" fmla="*/ 837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7" y="159"/>
                  </a:lnTo>
                  <a:lnTo>
                    <a:pt x="877" y="145"/>
                  </a:lnTo>
                  <a:lnTo>
                    <a:pt x="877" y="130"/>
                  </a:lnTo>
                  <a:lnTo>
                    <a:pt x="877" y="31"/>
                  </a:lnTo>
                  <a:lnTo>
                    <a:pt x="877" y="15"/>
                  </a:lnTo>
                  <a:lnTo>
                    <a:pt x="877" y="0"/>
                  </a:lnTo>
                  <a:lnTo>
                    <a:pt x="837" y="0"/>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25" name="Freeform 24"/>
            <p:cNvSpPr/>
            <p:nvPr/>
          </p:nvSpPr>
          <p:spPr bwMode="auto">
            <a:xfrm>
              <a:off x="6452219" y="5327931"/>
              <a:ext cx="650230" cy="117752"/>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0 h 159"/>
                <a:gd name="T14" fmla="*/ 837 w 878"/>
                <a:gd name="T15" fmla="*/ 130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0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8" y="159"/>
                  </a:lnTo>
                  <a:lnTo>
                    <a:pt x="878" y="145"/>
                  </a:lnTo>
                  <a:lnTo>
                    <a:pt x="878" y="130"/>
                  </a:lnTo>
                  <a:lnTo>
                    <a:pt x="878" y="31"/>
                  </a:lnTo>
                  <a:lnTo>
                    <a:pt x="878" y="15"/>
                  </a:lnTo>
                  <a:lnTo>
                    <a:pt x="878" y="0"/>
                  </a:lnTo>
                  <a:lnTo>
                    <a:pt x="837" y="0"/>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26" name="Freeform 25"/>
            <p:cNvSpPr/>
            <p:nvPr/>
          </p:nvSpPr>
          <p:spPr bwMode="auto">
            <a:xfrm>
              <a:off x="6432964" y="4944310"/>
              <a:ext cx="650230" cy="117752"/>
            </a:xfrm>
            <a:custGeom>
              <a:avLst/>
              <a:gdLst>
                <a:gd name="T0" fmla="*/ 837 w 878"/>
                <a:gd name="T1" fmla="*/ 0 h 159"/>
                <a:gd name="T2" fmla="*/ 0 w 878"/>
                <a:gd name="T3" fmla="*/ 0 h 159"/>
                <a:gd name="T4" fmla="*/ 0 w 878"/>
                <a:gd name="T5" fmla="*/ 17 h 159"/>
                <a:gd name="T6" fmla="*/ 837 w 878"/>
                <a:gd name="T7" fmla="*/ 17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7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7"/>
                  </a:lnTo>
                  <a:lnTo>
                    <a:pt x="837" y="17"/>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7"/>
                  </a:lnTo>
                  <a:lnTo>
                    <a:pt x="878" y="0"/>
                  </a:lnTo>
                  <a:lnTo>
                    <a:pt x="837" y="0"/>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27" name="Freeform 26"/>
            <p:cNvSpPr/>
            <p:nvPr/>
          </p:nvSpPr>
          <p:spPr bwMode="auto">
            <a:xfrm>
              <a:off x="6387789" y="5182777"/>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28" name="Freeform 27"/>
            <p:cNvSpPr/>
            <p:nvPr/>
          </p:nvSpPr>
          <p:spPr bwMode="auto">
            <a:xfrm>
              <a:off x="6387789" y="5062063"/>
              <a:ext cx="649489" cy="117012"/>
            </a:xfrm>
            <a:custGeom>
              <a:avLst/>
              <a:gdLst>
                <a:gd name="T0" fmla="*/ 837 w 877"/>
                <a:gd name="T1" fmla="*/ 0 h 158"/>
                <a:gd name="T2" fmla="*/ 0 w 877"/>
                <a:gd name="T3" fmla="*/ 0 h 158"/>
                <a:gd name="T4" fmla="*/ 0 w 877"/>
                <a:gd name="T5" fmla="*/ 16 h 158"/>
                <a:gd name="T6" fmla="*/ 837 w 877"/>
                <a:gd name="T7" fmla="*/ 16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6"/>
                  </a:lnTo>
                  <a:lnTo>
                    <a:pt x="877" y="0"/>
                  </a:lnTo>
                  <a:lnTo>
                    <a:pt x="837" y="0"/>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29" name="Freeform 28"/>
            <p:cNvSpPr/>
            <p:nvPr/>
          </p:nvSpPr>
          <p:spPr bwMode="auto">
            <a:xfrm>
              <a:off x="6584043" y="5445683"/>
              <a:ext cx="649489" cy="117012"/>
            </a:xfrm>
            <a:custGeom>
              <a:avLst/>
              <a:gdLst>
                <a:gd name="T0" fmla="*/ 834 w 877"/>
                <a:gd name="T1" fmla="*/ 0 h 158"/>
                <a:gd name="T2" fmla="*/ 0 w 877"/>
                <a:gd name="T3" fmla="*/ 0 h 158"/>
                <a:gd name="T4" fmla="*/ 0 w 877"/>
                <a:gd name="T5" fmla="*/ 14 h 158"/>
                <a:gd name="T6" fmla="*/ 834 w 877"/>
                <a:gd name="T7" fmla="*/ 14 h 158"/>
                <a:gd name="T8" fmla="*/ 834 w 877"/>
                <a:gd name="T9" fmla="*/ 31 h 158"/>
                <a:gd name="T10" fmla="*/ 40 w 877"/>
                <a:gd name="T11" fmla="*/ 31 h 158"/>
                <a:gd name="T12" fmla="*/ 40 w 877"/>
                <a:gd name="T13" fmla="*/ 130 h 158"/>
                <a:gd name="T14" fmla="*/ 834 w 877"/>
                <a:gd name="T15" fmla="*/ 130 h 158"/>
                <a:gd name="T16" fmla="*/ 834 w 877"/>
                <a:gd name="T17" fmla="*/ 144 h 158"/>
                <a:gd name="T18" fmla="*/ 0 w 877"/>
                <a:gd name="T19" fmla="*/ 144 h 158"/>
                <a:gd name="T20" fmla="*/ 0 w 877"/>
                <a:gd name="T21" fmla="*/ 158 h 158"/>
                <a:gd name="T22" fmla="*/ 834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4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4" y="0"/>
                  </a:moveTo>
                  <a:lnTo>
                    <a:pt x="0" y="0"/>
                  </a:lnTo>
                  <a:lnTo>
                    <a:pt x="0" y="14"/>
                  </a:lnTo>
                  <a:lnTo>
                    <a:pt x="834" y="14"/>
                  </a:lnTo>
                  <a:lnTo>
                    <a:pt x="834" y="31"/>
                  </a:lnTo>
                  <a:lnTo>
                    <a:pt x="40" y="31"/>
                  </a:lnTo>
                  <a:lnTo>
                    <a:pt x="40" y="130"/>
                  </a:lnTo>
                  <a:lnTo>
                    <a:pt x="834" y="130"/>
                  </a:lnTo>
                  <a:lnTo>
                    <a:pt x="834" y="144"/>
                  </a:lnTo>
                  <a:lnTo>
                    <a:pt x="0" y="144"/>
                  </a:lnTo>
                  <a:lnTo>
                    <a:pt x="0" y="158"/>
                  </a:lnTo>
                  <a:lnTo>
                    <a:pt x="834" y="158"/>
                  </a:lnTo>
                  <a:lnTo>
                    <a:pt x="877" y="158"/>
                  </a:lnTo>
                  <a:lnTo>
                    <a:pt x="877" y="144"/>
                  </a:lnTo>
                  <a:lnTo>
                    <a:pt x="877" y="130"/>
                  </a:lnTo>
                  <a:lnTo>
                    <a:pt x="877" y="31"/>
                  </a:lnTo>
                  <a:lnTo>
                    <a:pt x="877" y="14"/>
                  </a:lnTo>
                  <a:lnTo>
                    <a:pt x="877" y="0"/>
                  </a:lnTo>
                  <a:lnTo>
                    <a:pt x="834" y="0"/>
                  </a:lnTo>
                  <a:close/>
                </a:path>
              </a:pathLst>
            </a:custGeom>
            <a:solidFill>
              <a:schemeClr val="tx2">
                <a:lumMod val="40000"/>
                <a:lumOff val="60000"/>
              </a:schemeClr>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39" name="Freeform 138"/>
            <p:cNvSpPr/>
            <p:nvPr/>
          </p:nvSpPr>
          <p:spPr bwMode="auto">
            <a:xfrm>
              <a:off x="3629126" y="3832699"/>
              <a:ext cx="791681" cy="791680"/>
            </a:xfrm>
            <a:custGeom>
              <a:avLst/>
              <a:gdLst>
                <a:gd name="T0" fmla="*/ 372 w 452"/>
                <a:gd name="T1" fmla="*/ 372 h 452"/>
                <a:gd name="T2" fmla="*/ 81 w 452"/>
                <a:gd name="T3" fmla="*/ 372 h 452"/>
                <a:gd name="T4" fmla="*/ 81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1" y="372"/>
                  </a:cubicBezTo>
                  <a:cubicBezTo>
                    <a:pt x="0" y="291"/>
                    <a:pt x="0" y="161"/>
                    <a:pt x="81" y="81"/>
                  </a:cubicBezTo>
                  <a:cubicBezTo>
                    <a:pt x="161" y="0"/>
                    <a:pt x="291" y="0"/>
                    <a:pt x="372" y="81"/>
                  </a:cubicBezTo>
                  <a:cubicBezTo>
                    <a:pt x="452" y="161"/>
                    <a:pt x="452" y="291"/>
                    <a:pt x="372" y="372"/>
                  </a:cubicBezTo>
                  <a:close/>
                </a:path>
              </a:pathLst>
            </a:custGeom>
            <a:solidFill>
              <a:schemeClr val="accent1"/>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40" name="Freeform 139"/>
            <p:cNvSpPr/>
            <p:nvPr/>
          </p:nvSpPr>
          <p:spPr bwMode="auto">
            <a:xfrm>
              <a:off x="7198724" y="2353761"/>
              <a:ext cx="791681" cy="791680"/>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1"/>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41" name="Freeform 140"/>
            <p:cNvSpPr/>
            <p:nvPr/>
          </p:nvSpPr>
          <p:spPr bwMode="auto">
            <a:xfrm>
              <a:off x="5720526" y="1742782"/>
              <a:ext cx="791681" cy="791680"/>
            </a:xfrm>
            <a:custGeom>
              <a:avLst/>
              <a:gdLst>
                <a:gd name="T0" fmla="*/ 372 w 452"/>
                <a:gd name="T1" fmla="*/ 371 h 452"/>
                <a:gd name="T2" fmla="*/ 80 w 452"/>
                <a:gd name="T3" fmla="*/ 371 h 452"/>
                <a:gd name="T4" fmla="*/ 80 w 452"/>
                <a:gd name="T5" fmla="*/ 80 h 452"/>
                <a:gd name="T6" fmla="*/ 372 w 452"/>
                <a:gd name="T7" fmla="*/ 80 h 452"/>
                <a:gd name="T8" fmla="*/ 372 w 452"/>
                <a:gd name="T9" fmla="*/ 371 h 452"/>
              </a:gdLst>
              <a:ahLst/>
              <a:cxnLst>
                <a:cxn ang="0">
                  <a:pos x="T0" y="T1"/>
                </a:cxn>
                <a:cxn ang="0">
                  <a:pos x="T2" y="T3"/>
                </a:cxn>
                <a:cxn ang="0">
                  <a:pos x="T4" y="T5"/>
                </a:cxn>
                <a:cxn ang="0">
                  <a:pos x="T6" y="T7"/>
                </a:cxn>
                <a:cxn ang="0">
                  <a:pos x="T8" y="T9"/>
                </a:cxn>
              </a:cxnLst>
              <a:rect l="0" t="0" r="r" b="b"/>
              <a:pathLst>
                <a:path w="452" h="452">
                  <a:moveTo>
                    <a:pt x="372" y="371"/>
                  </a:moveTo>
                  <a:cubicBezTo>
                    <a:pt x="291" y="452"/>
                    <a:pt x="161" y="452"/>
                    <a:pt x="80" y="371"/>
                  </a:cubicBezTo>
                  <a:cubicBezTo>
                    <a:pt x="0" y="291"/>
                    <a:pt x="0" y="160"/>
                    <a:pt x="80" y="80"/>
                  </a:cubicBezTo>
                  <a:cubicBezTo>
                    <a:pt x="161" y="0"/>
                    <a:pt x="291" y="0"/>
                    <a:pt x="372" y="80"/>
                  </a:cubicBezTo>
                  <a:cubicBezTo>
                    <a:pt x="452" y="160"/>
                    <a:pt x="452" y="291"/>
                    <a:pt x="372" y="371"/>
                  </a:cubicBezTo>
                  <a:close/>
                </a:path>
              </a:pathLst>
            </a:custGeom>
            <a:solidFill>
              <a:schemeClr val="accent4"/>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42" name="Freeform 141"/>
            <p:cNvSpPr/>
            <p:nvPr/>
          </p:nvSpPr>
          <p:spPr bwMode="auto">
            <a:xfrm>
              <a:off x="4242327" y="2353761"/>
              <a:ext cx="791681" cy="791680"/>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2"/>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43" name="Freeform 142"/>
            <p:cNvSpPr/>
            <p:nvPr/>
          </p:nvSpPr>
          <p:spPr bwMode="auto">
            <a:xfrm>
              <a:off x="7811184" y="3832699"/>
              <a:ext cx="791681" cy="791680"/>
            </a:xfrm>
            <a:custGeom>
              <a:avLst/>
              <a:gdLst>
                <a:gd name="T0" fmla="*/ 371 w 452"/>
                <a:gd name="T1" fmla="*/ 372 h 452"/>
                <a:gd name="T2" fmla="*/ 80 w 452"/>
                <a:gd name="T3" fmla="*/ 372 h 452"/>
                <a:gd name="T4" fmla="*/ 80 w 452"/>
                <a:gd name="T5" fmla="*/ 81 h 452"/>
                <a:gd name="T6" fmla="*/ 371 w 452"/>
                <a:gd name="T7" fmla="*/ 81 h 452"/>
                <a:gd name="T8" fmla="*/ 371 w 452"/>
                <a:gd name="T9" fmla="*/ 372 h 452"/>
              </a:gdLst>
              <a:ahLst/>
              <a:cxnLst>
                <a:cxn ang="0">
                  <a:pos x="T0" y="T1"/>
                </a:cxn>
                <a:cxn ang="0">
                  <a:pos x="T2" y="T3"/>
                </a:cxn>
                <a:cxn ang="0">
                  <a:pos x="T4" y="T5"/>
                </a:cxn>
                <a:cxn ang="0">
                  <a:pos x="T6" y="T7"/>
                </a:cxn>
                <a:cxn ang="0">
                  <a:pos x="T8" y="T9"/>
                </a:cxn>
              </a:cxnLst>
              <a:rect l="0" t="0" r="r" b="b"/>
              <a:pathLst>
                <a:path w="452" h="452">
                  <a:moveTo>
                    <a:pt x="371" y="372"/>
                  </a:moveTo>
                  <a:cubicBezTo>
                    <a:pt x="291" y="452"/>
                    <a:pt x="161" y="452"/>
                    <a:pt x="80" y="372"/>
                  </a:cubicBezTo>
                  <a:cubicBezTo>
                    <a:pt x="0" y="291"/>
                    <a:pt x="0" y="161"/>
                    <a:pt x="80" y="81"/>
                  </a:cubicBezTo>
                  <a:cubicBezTo>
                    <a:pt x="161" y="0"/>
                    <a:pt x="291" y="0"/>
                    <a:pt x="371" y="81"/>
                  </a:cubicBezTo>
                  <a:cubicBezTo>
                    <a:pt x="452" y="161"/>
                    <a:pt x="452" y="291"/>
                    <a:pt x="371" y="372"/>
                  </a:cubicBezTo>
                  <a:close/>
                </a:path>
              </a:pathLst>
            </a:custGeom>
            <a:solidFill>
              <a:schemeClr val="accent3"/>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44" name="Freeform 143"/>
            <p:cNvSpPr/>
            <p:nvPr/>
          </p:nvSpPr>
          <p:spPr bwMode="auto">
            <a:xfrm>
              <a:off x="8086680" y="3042500"/>
              <a:ext cx="570247" cy="570987"/>
            </a:xfrm>
            <a:custGeom>
              <a:avLst/>
              <a:gdLst>
                <a:gd name="T0" fmla="*/ 268 w 326"/>
                <a:gd name="T1" fmla="*/ 268 h 326"/>
                <a:gd name="T2" fmla="*/ 58 w 326"/>
                <a:gd name="T3" fmla="*/ 268 h 326"/>
                <a:gd name="T4" fmla="*/ 58 w 326"/>
                <a:gd name="T5" fmla="*/ 58 h 326"/>
                <a:gd name="T6" fmla="*/ 268 w 326"/>
                <a:gd name="T7" fmla="*/ 58 h 326"/>
                <a:gd name="T8" fmla="*/ 268 w 326"/>
                <a:gd name="T9" fmla="*/ 268 h 326"/>
              </a:gdLst>
              <a:ahLst/>
              <a:cxnLst>
                <a:cxn ang="0">
                  <a:pos x="T0" y="T1"/>
                </a:cxn>
                <a:cxn ang="0">
                  <a:pos x="T2" y="T3"/>
                </a:cxn>
                <a:cxn ang="0">
                  <a:pos x="T4" y="T5"/>
                </a:cxn>
                <a:cxn ang="0">
                  <a:pos x="T6" y="T7"/>
                </a:cxn>
                <a:cxn ang="0">
                  <a:pos x="T8" y="T9"/>
                </a:cxn>
              </a:cxnLst>
              <a:rect l="0" t="0" r="r" b="b"/>
              <a:pathLst>
                <a:path w="326" h="326">
                  <a:moveTo>
                    <a:pt x="268" y="268"/>
                  </a:moveTo>
                  <a:cubicBezTo>
                    <a:pt x="210" y="326"/>
                    <a:pt x="116" y="326"/>
                    <a:pt x="58" y="268"/>
                  </a:cubicBezTo>
                  <a:cubicBezTo>
                    <a:pt x="0" y="210"/>
                    <a:pt x="0" y="116"/>
                    <a:pt x="58" y="58"/>
                  </a:cubicBezTo>
                  <a:cubicBezTo>
                    <a:pt x="116" y="0"/>
                    <a:pt x="210" y="0"/>
                    <a:pt x="268" y="58"/>
                  </a:cubicBezTo>
                  <a:cubicBezTo>
                    <a:pt x="326" y="116"/>
                    <a:pt x="326" y="210"/>
                    <a:pt x="268" y="268"/>
                  </a:cubicBezTo>
                </a:path>
              </a:pathLst>
            </a:custGeom>
            <a:solidFill>
              <a:schemeClr val="accent2"/>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45" name="Freeform 144"/>
            <p:cNvSpPr/>
            <p:nvPr/>
          </p:nvSpPr>
          <p:spPr bwMode="auto">
            <a:xfrm>
              <a:off x="6757338" y="1733895"/>
              <a:ext cx="568766" cy="569506"/>
            </a:xfrm>
            <a:custGeom>
              <a:avLst/>
              <a:gdLst>
                <a:gd name="T0" fmla="*/ 268 w 325"/>
                <a:gd name="T1" fmla="*/ 268 h 325"/>
                <a:gd name="T2" fmla="*/ 58 w 325"/>
                <a:gd name="T3" fmla="*/ 268 h 325"/>
                <a:gd name="T4" fmla="*/ 58 w 325"/>
                <a:gd name="T5" fmla="*/ 58 h 325"/>
                <a:gd name="T6" fmla="*/ 268 w 325"/>
                <a:gd name="T7" fmla="*/ 58 h 325"/>
                <a:gd name="T8" fmla="*/ 268 w 325"/>
                <a:gd name="T9" fmla="*/ 268 h 325"/>
              </a:gdLst>
              <a:ahLst/>
              <a:cxnLst>
                <a:cxn ang="0">
                  <a:pos x="T0" y="T1"/>
                </a:cxn>
                <a:cxn ang="0">
                  <a:pos x="T2" y="T3"/>
                </a:cxn>
                <a:cxn ang="0">
                  <a:pos x="T4" y="T5"/>
                </a:cxn>
                <a:cxn ang="0">
                  <a:pos x="T6" y="T7"/>
                </a:cxn>
                <a:cxn ang="0">
                  <a:pos x="T8" y="T9"/>
                </a:cxn>
              </a:cxnLst>
              <a:rect l="0" t="0" r="r" b="b"/>
              <a:pathLst>
                <a:path w="325" h="325">
                  <a:moveTo>
                    <a:pt x="268" y="268"/>
                  </a:moveTo>
                  <a:cubicBezTo>
                    <a:pt x="210" y="325"/>
                    <a:pt x="116" y="325"/>
                    <a:pt x="58" y="268"/>
                  </a:cubicBezTo>
                  <a:cubicBezTo>
                    <a:pt x="0" y="210"/>
                    <a:pt x="0" y="116"/>
                    <a:pt x="58" y="58"/>
                  </a:cubicBezTo>
                  <a:cubicBezTo>
                    <a:pt x="116" y="0"/>
                    <a:pt x="210" y="0"/>
                    <a:pt x="268" y="58"/>
                  </a:cubicBezTo>
                  <a:cubicBezTo>
                    <a:pt x="325" y="116"/>
                    <a:pt x="325" y="210"/>
                    <a:pt x="268" y="268"/>
                  </a:cubicBezTo>
                  <a:close/>
                </a:path>
              </a:pathLst>
            </a:custGeom>
            <a:solidFill>
              <a:schemeClr val="accent1"/>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46" name="Freeform 145"/>
            <p:cNvSpPr/>
            <p:nvPr/>
          </p:nvSpPr>
          <p:spPr bwMode="auto">
            <a:xfrm>
              <a:off x="4890335" y="1723527"/>
              <a:ext cx="568766" cy="570987"/>
            </a:xfrm>
            <a:custGeom>
              <a:avLst/>
              <a:gdLst>
                <a:gd name="T0" fmla="*/ 267 w 325"/>
                <a:gd name="T1" fmla="*/ 268 h 326"/>
                <a:gd name="T2" fmla="*/ 57 w 325"/>
                <a:gd name="T3" fmla="*/ 268 h 326"/>
                <a:gd name="T4" fmla="*/ 57 w 325"/>
                <a:gd name="T5" fmla="*/ 58 h 326"/>
                <a:gd name="T6" fmla="*/ 267 w 325"/>
                <a:gd name="T7" fmla="*/ 58 h 326"/>
                <a:gd name="T8" fmla="*/ 267 w 325"/>
                <a:gd name="T9" fmla="*/ 268 h 326"/>
              </a:gdLst>
              <a:ahLst/>
              <a:cxnLst>
                <a:cxn ang="0">
                  <a:pos x="T0" y="T1"/>
                </a:cxn>
                <a:cxn ang="0">
                  <a:pos x="T2" y="T3"/>
                </a:cxn>
                <a:cxn ang="0">
                  <a:pos x="T4" y="T5"/>
                </a:cxn>
                <a:cxn ang="0">
                  <a:pos x="T6" y="T7"/>
                </a:cxn>
                <a:cxn ang="0">
                  <a:pos x="T8" y="T9"/>
                </a:cxn>
              </a:cxnLst>
              <a:rect l="0" t="0" r="r" b="b"/>
              <a:pathLst>
                <a:path w="325" h="326">
                  <a:moveTo>
                    <a:pt x="267" y="268"/>
                  </a:moveTo>
                  <a:cubicBezTo>
                    <a:pt x="209" y="326"/>
                    <a:pt x="115" y="326"/>
                    <a:pt x="57" y="268"/>
                  </a:cubicBezTo>
                  <a:cubicBezTo>
                    <a:pt x="0" y="210"/>
                    <a:pt x="0" y="116"/>
                    <a:pt x="57" y="58"/>
                  </a:cubicBezTo>
                  <a:cubicBezTo>
                    <a:pt x="115" y="0"/>
                    <a:pt x="209" y="0"/>
                    <a:pt x="267" y="58"/>
                  </a:cubicBezTo>
                  <a:cubicBezTo>
                    <a:pt x="325" y="116"/>
                    <a:pt x="325" y="210"/>
                    <a:pt x="267" y="268"/>
                  </a:cubicBezTo>
                  <a:close/>
                </a:path>
              </a:pathLst>
            </a:custGeom>
            <a:solidFill>
              <a:schemeClr val="accent3"/>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47" name="Freeform 146"/>
            <p:cNvSpPr/>
            <p:nvPr/>
          </p:nvSpPr>
          <p:spPr bwMode="auto">
            <a:xfrm>
              <a:off x="3534332" y="3009174"/>
              <a:ext cx="569506" cy="569506"/>
            </a:xfrm>
            <a:custGeom>
              <a:avLst/>
              <a:gdLst>
                <a:gd name="T0" fmla="*/ 267 w 325"/>
                <a:gd name="T1" fmla="*/ 267 h 325"/>
                <a:gd name="T2" fmla="*/ 58 w 325"/>
                <a:gd name="T3" fmla="*/ 267 h 325"/>
                <a:gd name="T4" fmla="*/ 58 w 325"/>
                <a:gd name="T5" fmla="*/ 58 h 325"/>
                <a:gd name="T6" fmla="*/ 267 w 325"/>
                <a:gd name="T7" fmla="*/ 58 h 325"/>
                <a:gd name="T8" fmla="*/ 267 w 325"/>
                <a:gd name="T9" fmla="*/ 267 h 325"/>
              </a:gdLst>
              <a:ahLst/>
              <a:cxnLst>
                <a:cxn ang="0">
                  <a:pos x="T0" y="T1"/>
                </a:cxn>
                <a:cxn ang="0">
                  <a:pos x="T2" y="T3"/>
                </a:cxn>
                <a:cxn ang="0">
                  <a:pos x="T4" y="T5"/>
                </a:cxn>
                <a:cxn ang="0">
                  <a:pos x="T6" y="T7"/>
                </a:cxn>
                <a:cxn ang="0">
                  <a:pos x="T8" y="T9"/>
                </a:cxn>
              </a:cxnLst>
              <a:rect l="0" t="0" r="r" b="b"/>
              <a:pathLst>
                <a:path w="325" h="325">
                  <a:moveTo>
                    <a:pt x="267" y="267"/>
                  </a:moveTo>
                  <a:cubicBezTo>
                    <a:pt x="210" y="325"/>
                    <a:pt x="116" y="325"/>
                    <a:pt x="58" y="267"/>
                  </a:cubicBezTo>
                  <a:cubicBezTo>
                    <a:pt x="0" y="209"/>
                    <a:pt x="0" y="116"/>
                    <a:pt x="58" y="58"/>
                  </a:cubicBezTo>
                  <a:cubicBezTo>
                    <a:pt x="116" y="0"/>
                    <a:pt x="210" y="0"/>
                    <a:pt x="267" y="58"/>
                  </a:cubicBezTo>
                  <a:cubicBezTo>
                    <a:pt x="325" y="116"/>
                    <a:pt x="325" y="209"/>
                    <a:pt x="267" y="267"/>
                  </a:cubicBezTo>
                </a:path>
              </a:pathLst>
            </a:custGeom>
            <a:solidFill>
              <a:schemeClr val="accent1"/>
            </a:solidFill>
            <a:ln>
              <a:noFill/>
            </a:ln>
          </p:spPr>
          <p:txBody>
            <a:bodyPr vert="horz" wrap="square" lIns="128533" tIns="64268" rIns="128533" bIns="64268" numCol="1" anchor="t" anchorCtr="0" compatLnSpc="1"/>
            <a:lstStyle/>
            <a:p>
              <a:pPr algn="just">
                <a:lnSpc>
                  <a:spcPct val="120000"/>
                </a:lnSpc>
              </a:pPr>
              <a:endParaRPr lang="en-GB"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48" name="Freeform 147"/>
            <p:cNvSpPr>
              <a:spLocks noEditPoints="1"/>
            </p:cNvSpPr>
            <p:nvPr/>
          </p:nvSpPr>
          <p:spPr bwMode="auto">
            <a:xfrm>
              <a:off x="4513433" y="2573503"/>
              <a:ext cx="249468" cy="345530"/>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2"/>
            </a:solidFill>
            <a:ln>
              <a:noFill/>
            </a:ln>
          </p:spPr>
          <p:txBody>
            <a:bodyPr vert="horz" wrap="square" lIns="128533" tIns="64268" rIns="128533" bIns="6426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35" dirty="0">
                <a:solidFill>
                  <a:prstClr val="black"/>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49" name="Freeform 148"/>
            <p:cNvSpPr>
              <a:spLocks noEditPoints="1"/>
            </p:cNvSpPr>
            <p:nvPr/>
          </p:nvSpPr>
          <p:spPr bwMode="auto">
            <a:xfrm>
              <a:off x="8088833" y="4114063"/>
              <a:ext cx="237999" cy="265241"/>
            </a:xfrm>
            <a:custGeom>
              <a:avLst/>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2"/>
            </a:solidFill>
            <a:ln>
              <a:noFill/>
            </a:ln>
          </p:spPr>
          <p:txBody>
            <a:bodyPr vert="horz" wrap="square" lIns="128533" tIns="64268" rIns="128533" bIns="6426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35" dirty="0">
                <a:solidFill>
                  <a:prstClr val="black"/>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50" name="Freeform 149"/>
            <p:cNvSpPr>
              <a:spLocks noEditPoints="1"/>
            </p:cNvSpPr>
            <p:nvPr/>
          </p:nvSpPr>
          <p:spPr bwMode="auto">
            <a:xfrm>
              <a:off x="3684009" y="3154356"/>
              <a:ext cx="299649" cy="299650"/>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2"/>
            </a:solidFill>
            <a:ln>
              <a:noFill/>
            </a:ln>
          </p:spPr>
          <p:txBody>
            <a:bodyPr vert="horz" wrap="square" lIns="128533" tIns="64268" rIns="128533" bIns="6426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35" dirty="0">
                <a:solidFill>
                  <a:prstClr val="black"/>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51" name="Freeform 150"/>
            <p:cNvSpPr>
              <a:spLocks noEditPoints="1"/>
            </p:cNvSpPr>
            <p:nvPr/>
          </p:nvSpPr>
          <p:spPr bwMode="auto">
            <a:xfrm>
              <a:off x="5030106" y="1859022"/>
              <a:ext cx="245168" cy="299650"/>
            </a:xfrm>
            <a:custGeom>
              <a:avLst/>
              <a:gdLst>
                <a:gd name="T0" fmla="*/ 36 w 79"/>
                <a:gd name="T1" fmla="*/ 27 h 97"/>
                <a:gd name="T2" fmla="*/ 40 w 79"/>
                <a:gd name="T3" fmla="*/ 1 h 97"/>
                <a:gd name="T4" fmla="*/ 46 w 79"/>
                <a:gd name="T5" fmla="*/ 5 h 97"/>
                <a:gd name="T6" fmla="*/ 41 w 79"/>
                <a:gd name="T7" fmla="*/ 27 h 97"/>
                <a:gd name="T8" fmla="*/ 39 w 79"/>
                <a:gd name="T9" fmla="*/ 27 h 97"/>
                <a:gd name="T10" fmla="*/ 36 w 79"/>
                <a:gd name="T11" fmla="*/ 27 h 97"/>
                <a:gd name="T12" fmla="*/ 38 w 79"/>
                <a:gd name="T13" fmla="*/ 67 h 97"/>
                <a:gd name="T14" fmla="*/ 34 w 79"/>
                <a:gd name="T15" fmla="*/ 58 h 97"/>
                <a:gd name="T16" fmla="*/ 29 w 79"/>
                <a:gd name="T17" fmla="*/ 64 h 97"/>
                <a:gd name="T18" fmla="*/ 38 w 79"/>
                <a:gd name="T19" fmla="*/ 67 h 97"/>
                <a:gd name="T20" fmla="*/ 41 w 79"/>
                <a:gd name="T21" fmla="*/ 67 h 97"/>
                <a:gd name="T22" fmla="*/ 46 w 79"/>
                <a:gd name="T23" fmla="*/ 58 h 97"/>
                <a:gd name="T24" fmla="*/ 50 w 79"/>
                <a:gd name="T25" fmla="*/ 64 h 97"/>
                <a:gd name="T26" fmla="*/ 41 w 79"/>
                <a:gd name="T27" fmla="*/ 67 h 97"/>
                <a:gd name="T28" fmla="*/ 40 w 79"/>
                <a:gd name="T29" fmla="*/ 94 h 97"/>
                <a:gd name="T30" fmla="*/ 25 w 79"/>
                <a:gd name="T31" fmla="*/ 96 h 97"/>
                <a:gd name="T32" fmla="*/ 16 w 79"/>
                <a:gd name="T33" fmla="*/ 89 h 97"/>
                <a:gd name="T34" fmla="*/ 10 w 79"/>
                <a:gd name="T35" fmla="*/ 81 h 97"/>
                <a:gd name="T36" fmla="*/ 5 w 79"/>
                <a:gd name="T37" fmla="*/ 72 h 97"/>
                <a:gd name="T38" fmla="*/ 0 w 79"/>
                <a:gd name="T39" fmla="*/ 55 h 97"/>
                <a:gd name="T40" fmla="*/ 7 w 79"/>
                <a:gd name="T41" fmla="*/ 37 h 97"/>
                <a:gd name="T42" fmla="*/ 22 w 79"/>
                <a:gd name="T43" fmla="*/ 30 h 97"/>
                <a:gd name="T44" fmla="*/ 40 w 79"/>
                <a:gd name="T45" fmla="*/ 31 h 97"/>
                <a:gd name="T46" fmla="*/ 57 w 79"/>
                <a:gd name="T47" fmla="*/ 30 h 97"/>
                <a:gd name="T48" fmla="*/ 72 w 79"/>
                <a:gd name="T49" fmla="*/ 37 h 97"/>
                <a:gd name="T50" fmla="*/ 79 w 79"/>
                <a:gd name="T51" fmla="*/ 55 h 97"/>
                <a:gd name="T52" fmla="*/ 74 w 79"/>
                <a:gd name="T53" fmla="*/ 72 h 97"/>
                <a:gd name="T54" fmla="*/ 69 w 79"/>
                <a:gd name="T55" fmla="*/ 81 h 97"/>
                <a:gd name="T56" fmla="*/ 63 w 79"/>
                <a:gd name="T57" fmla="*/ 89 h 97"/>
                <a:gd name="T58" fmla="*/ 54 w 79"/>
                <a:gd name="T59" fmla="*/ 96 h 97"/>
                <a:gd name="T60" fmla="*/ 40 w 79"/>
                <a:gd name="T61" fmla="*/ 94 h 97"/>
                <a:gd name="T62" fmla="*/ 29 w 79"/>
                <a:gd name="T63" fmla="*/ 86 h 97"/>
                <a:gd name="T64" fmla="*/ 24 w 79"/>
                <a:gd name="T65" fmla="*/ 82 h 97"/>
                <a:gd name="T66" fmla="*/ 19 w 79"/>
                <a:gd name="T67" fmla="*/ 75 h 97"/>
                <a:gd name="T68" fmla="*/ 15 w 79"/>
                <a:gd name="T69" fmla="*/ 68 h 97"/>
                <a:gd name="T70" fmla="*/ 11 w 79"/>
                <a:gd name="T71" fmla="*/ 56 h 97"/>
                <a:gd name="T72" fmla="*/ 16 w 79"/>
                <a:gd name="T73" fmla="*/ 45 h 97"/>
                <a:gd name="T74" fmla="*/ 25 w 79"/>
                <a:gd name="T75" fmla="*/ 40 h 97"/>
                <a:gd name="T76" fmla="*/ 39 w 79"/>
                <a:gd name="T77" fmla="*/ 41 h 97"/>
                <a:gd name="T78" fmla="*/ 40 w 79"/>
                <a:gd name="T79" fmla="*/ 41 h 97"/>
                <a:gd name="T80" fmla="*/ 40 w 79"/>
                <a:gd name="T81" fmla="*/ 41 h 97"/>
                <a:gd name="T82" fmla="*/ 54 w 79"/>
                <a:gd name="T83" fmla="*/ 40 h 97"/>
                <a:gd name="T84" fmla="*/ 63 w 79"/>
                <a:gd name="T85" fmla="*/ 45 h 97"/>
                <a:gd name="T86" fmla="*/ 68 w 79"/>
                <a:gd name="T87" fmla="*/ 56 h 97"/>
                <a:gd name="T88" fmla="*/ 64 w 79"/>
                <a:gd name="T89" fmla="*/ 68 h 97"/>
                <a:gd name="T90" fmla="*/ 60 w 79"/>
                <a:gd name="T91" fmla="*/ 75 h 97"/>
                <a:gd name="T92" fmla="*/ 55 w 79"/>
                <a:gd name="T93" fmla="*/ 82 h 97"/>
                <a:gd name="T94" fmla="*/ 50 w 79"/>
                <a:gd name="T95" fmla="*/ 86 h 97"/>
                <a:gd name="T96" fmla="*/ 41 w 79"/>
                <a:gd name="T97" fmla="*/ 83 h 97"/>
                <a:gd name="T98" fmla="*/ 40 w 79"/>
                <a:gd name="T99" fmla="*/ 83 h 97"/>
                <a:gd name="T100" fmla="*/ 38 w 79"/>
                <a:gd name="T101" fmla="*/ 83 h 97"/>
                <a:gd name="T102" fmla="*/ 29 w 79"/>
                <a:gd name="T103" fmla="*/ 86 h 97"/>
                <a:gd name="T104" fmla="*/ 43 w 79"/>
                <a:gd name="T105" fmla="*/ 15 h 97"/>
                <a:gd name="T106" fmla="*/ 45 w 79"/>
                <a:gd name="T107" fmla="*/ 13 h 97"/>
                <a:gd name="T108" fmla="*/ 65 w 79"/>
                <a:gd name="T109" fmla="*/ 10 h 97"/>
                <a:gd name="T110" fmla="*/ 44 w 79"/>
                <a:gd name="T111" fmla="*/ 20 h 97"/>
                <a:gd name="T112" fmla="*/ 59 w 79"/>
                <a:gd name="T113" fmla="*/ 23 h 97"/>
                <a:gd name="T114" fmla="*/ 78 w 79"/>
                <a:gd name="T115" fmla="*/ 11 h 97"/>
                <a:gd name="T116" fmla="*/ 54 w 79"/>
                <a:gd name="T117" fmla="*/ 3 h 97"/>
                <a:gd name="T118" fmla="*/ 43 w 79"/>
                <a:gd name="T119" fmla="*/ 1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97">
                  <a:moveTo>
                    <a:pt x="36" y="27"/>
                  </a:moveTo>
                  <a:cubicBezTo>
                    <a:pt x="33" y="18"/>
                    <a:pt x="30" y="8"/>
                    <a:pt x="40" y="1"/>
                  </a:cubicBezTo>
                  <a:cubicBezTo>
                    <a:pt x="46" y="5"/>
                    <a:pt x="46" y="5"/>
                    <a:pt x="46" y="5"/>
                  </a:cubicBezTo>
                  <a:cubicBezTo>
                    <a:pt x="38" y="11"/>
                    <a:pt x="39" y="20"/>
                    <a:pt x="41" y="27"/>
                  </a:cubicBezTo>
                  <a:cubicBezTo>
                    <a:pt x="40" y="27"/>
                    <a:pt x="40" y="27"/>
                    <a:pt x="39" y="27"/>
                  </a:cubicBezTo>
                  <a:cubicBezTo>
                    <a:pt x="38" y="27"/>
                    <a:pt x="37" y="27"/>
                    <a:pt x="36" y="27"/>
                  </a:cubicBezTo>
                  <a:close/>
                  <a:moveTo>
                    <a:pt x="38" y="67"/>
                  </a:moveTo>
                  <a:cubicBezTo>
                    <a:pt x="38" y="67"/>
                    <a:pt x="38" y="59"/>
                    <a:pt x="34" y="58"/>
                  </a:cubicBezTo>
                  <a:cubicBezTo>
                    <a:pt x="30" y="58"/>
                    <a:pt x="28" y="62"/>
                    <a:pt x="29" y="64"/>
                  </a:cubicBezTo>
                  <a:cubicBezTo>
                    <a:pt x="30" y="66"/>
                    <a:pt x="38" y="67"/>
                    <a:pt x="38" y="67"/>
                  </a:cubicBezTo>
                  <a:close/>
                  <a:moveTo>
                    <a:pt x="41" y="67"/>
                  </a:moveTo>
                  <a:cubicBezTo>
                    <a:pt x="41" y="67"/>
                    <a:pt x="42" y="59"/>
                    <a:pt x="46" y="58"/>
                  </a:cubicBezTo>
                  <a:cubicBezTo>
                    <a:pt x="50" y="58"/>
                    <a:pt x="52" y="62"/>
                    <a:pt x="50" y="64"/>
                  </a:cubicBezTo>
                  <a:cubicBezTo>
                    <a:pt x="49" y="66"/>
                    <a:pt x="41" y="67"/>
                    <a:pt x="41" y="67"/>
                  </a:cubicBezTo>
                  <a:close/>
                  <a:moveTo>
                    <a:pt x="40" y="94"/>
                  </a:moveTo>
                  <a:cubicBezTo>
                    <a:pt x="33" y="97"/>
                    <a:pt x="29" y="97"/>
                    <a:pt x="25" y="96"/>
                  </a:cubicBezTo>
                  <a:cubicBezTo>
                    <a:pt x="21" y="95"/>
                    <a:pt x="19" y="93"/>
                    <a:pt x="16" y="89"/>
                  </a:cubicBezTo>
                  <a:cubicBezTo>
                    <a:pt x="14" y="86"/>
                    <a:pt x="12" y="83"/>
                    <a:pt x="10" y="81"/>
                  </a:cubicBezTo>
                  <a:cubicBezTo>
                    <a:pt x="8" y="78"/>
                    <a:pt x="7" y="75"/>
                    <a:pt x="5" y="72"/>
                  </a:cubicBezTo>
                  <a:cubicBezTo>
                    <a:pt x="3" y="67"/>
                    <a:pt x="0" y="61"/>
                    <a:pt x="0" y="55"/>
                  </a:cubicBezTo>
                  <a:cubicBezTo>
                    <a:pt x="0" y="48"/>
                    <a:pt x="1" y="42"/>
                    <a:pt x="7" y="37"/>
                  </a:cubicBezTo>
                  <a:cubicBezTo>
                    <a:pt x="11" y="33"/>
                    <a:pt x="16" y="31"/>
                    <a:pt x="22" y="30"/>
                  </a:cubicBezTo>
                  <a:cubicBezTo>
                    <a:pt x="27" y="29"/>
                    <a:pt x="33" y="29"/>
                    <a:pt x="40" y="31"/>
                  </a:cubicBezTo>
                  <a:cubicBezTo>
                    <a:pt x="46" y="29"/>
                    <a:pt x="52" y="29"/>
                    <a:pt x="57" y="30"/>
                  </a:cubicBezTo>
                  <a:cubicBezTo>
                    <a:pt x="63" y="31"/>
                    <a:pt x="68" y="33"/>
                    <a:pt x="72" y="37"/>
                  </a:cubicBezTo>
                  <a:cubicBezTo>
                    <a:pt x="78" y="42"/>
                    <a:pt x="79" y="48"/>
                    <a:pt x="79" y="55"/>
                  </a:cubicBezTo>
                  <a:cubicBezTo>
                    <a:pt x="79" y="61"/>
                    <a:pt x="76" y="67"/>
                    <a:pt x="74" y="72"/>
                  </a:cubicBezTo>
                  <a:cubicBezTo>
                    <a:pt x="72" y="75"/>
                    <a:pt x="71" y="78"/>
                    <a:pt x="69" y="81"/>
                  </a:cubicBezTo>
                  <a:cubicBezTo>
                    <a:pt x="67" y="83"/>
                    <a:pt x="65" y="86"/>
                    <a:pt x="63" y="89"/>
                  </a:cubicBezTo>
                  <a:cubicBezTo>
                    <a:pt x="60" y="93"/>
                    <a:pt x="58" y="95"/>
                    <a:pt x="54" y="96"/>
                  </a:cubicBezTo>
                  <a:cubicBezTo>
                    <a:pt x="50" y="97"/>
                    <a:pt x="46" y="97"/>
                    <a:pt x="40" y="94"/>
                  </a:cubicBezTo>
                  <a:close/>
                  <a:moveTo>
                    <a:pt x="29" y="86"/>
                  </a:moveTo>
                  <a:cubicBezTo>
                    <a:pt x="27" y="86"/>
                    <a:pt x="26" y="84"/>
                    <a:pt x="24" y="82"/>
                  </a:cubicBezTo>
                  <a:cubicBezTo>
                    <a:pt x="22" y="80"/>
                    <a:pt x="21" y="77"/>
                    <a:pt x="19" y="75"/>
                  </a:cubicBezTo>
                  <a:cubicBezTo>
                    <a:pt x="18" y="73"/>
                    <a:pt x="17" y="71"/>
                    <a:pt x="15" y="68"/>
                  </a:cubicBezTo>
                  <a:cubicBezTo>
                    <a:pt x="13" y="64"/>
                    <a:pt x="12" y="60"/>
                    <a:pt x="11" y="56"/>
                  </a:cubicBezTo>
                  <a:cubicBezTo>
                    <a:pt x="11" y="52"/>
                    <a:pt x="12" y="48"/>
                    <a:pt x="16" y="45"/>
                  </a:cubicBezTo>
                  <a:cubicBezTo>
                    <a:pt x="18" y="42"/>
                    <a:pt x="21" y="41"/>
                    <a:pt x="25" y="40"/>
                  </a:cubicBezTo>
                  <a:cubicBezTo>
                    <a:pt x="29" y="40"/>
                    <a:pt x="34" y="40"/>
                    <a:pt x="39" y="41"/>
                  </a:cubicBezTo>
                  <a:cubicBezTo>
                    <a:pt x="40" y="41"/>
                    <a:pt x="40" y="41"/>
                    <a:pt x="40" y="41"/>
                  </a:cubicBezTo>
                  <a:cubicBezTo>
                    <a:pt x="40" y="41"/>
                    <a:pt x="40" y="41"/>
                    <a:pt x="40" y="41"/>
                  </a:cubicBezTo>
                  <a:cubicBezTo>
                    <a:pt x="45" y="40"/>
                    <a:pt x="50" y="40"/>
                    <a:pt x="54" y="40"/>
                  </a:cubicBezTo>
                  <a:cubicBezTo>
                    <a:pt x="58" y="41"/>
                    <a:pt x="61" y="42"/>
                    <a:pt x="63" y="45"/>
                  </a:cubicBezTo>
                  <a:cubicBezTo>
                    <a:pt x="67" y="48"/>
                    <a:pt x="68" y="52"/>
                    <a:pt x="68" y="56"/>
                  </a:cubicBezTo>
                  <a:cubicBezTo>
                    <a:pt x="67" y="60"/>
                    <a:pt x="66" y="64"/>
                    <a:pt x="64" y="68"/>
                  </a:cubicBezTo>
                  <a:cubicBezTo>
                    <a:pt x="62" y="71"/>
                    <a:pt x="61" y="73"/>
                    <a:pt x="60" y="75"/>
                  </a:cubicBezTo>
                  <a:cubicBezTo>
                    <a:pt x="58" y="77"/>
                    <a:pt x="57" y="80"/>
                    <a:pt x="55" y="82"/>
                  </a:cubicBezTo>
                  <a:cubicBezTo>
                    <a:pt x="53" y="84"/>
                    <a:pt x="52" y="86"/>
                    <a:pt x="50" y="86"/>
                  </a:cubicBezTo>
                  <a:cubicBezTo>
                    <a:pt x="48" y="87"/>
                    <a:pt x="45" y="86"/>
                    <a:pt x="41" y="83"/>
                  </a:cubicBezTo>
                  <a:cubicBezTo>
                    <a:pt x="40" y="83"/>
                    <a:pt x="40" y="83"/>
                    <a:pt x="40" y="83"/>
                  </a:cubicBezTo>
                  <a:cubicBezTo>
                    <a:pt x="38" y="83"/>
                    <a:pt x="38" y="83"/>
                    <a:pt x="38" y="83"/>
                  </a:cubicBezTo>
                  <a:cubicBezTo>
                    <a:pt x="34" y="86"/>
                    <a:pt x="31" y="87"/>
                    <a:pt x="29" y="86"/>
                  </a:cubicBezTo>
                  <a:close/>
                  <a:moveTo>
                    <a:pt x="43" y="15"/>
                  </a:moveTo>
                  <a:cubicBezTo>
                    <a:pt x="44" y="14"/>
                    <a:pt x="44" y="14"/>
                    <a:pt x="45" y="13"/>
                  </a:cubicBezTo>
                  <a:cubicBezTo>
                    <a:pt x="52" y="11"/>
                    <a:pt x="65" y="10"/>
                    <a:pt x="65" y="10"/>
                  </a:cubicBezTo>
                  <a:cubicBezTo>
                    <a:pt x="58" y="12"/>
                    <a:pt x="49" y="15"/>
                    <a:pt x="44" y="20"/>
                  </a:cubicBezTo>
                  <a:cubicBezTo>
                    <a:pt x="47" y="22"/>
                    <a:pt x="51" y="25"/>
                    <a:pt x="59" y="23"/>
                  </a:cubicBezTo>
                  <a:cubicBezTo>
                    <a:pt x="68" y="22"/>
                    <a:pt x="78" y="11"/>
                    <a:pt x="78" y="11"/>
                  </a:cubicBezTo>
                  <a:cubicBezTo>
                    <a:pt x="78" y="11"/>
                    <a:pt x="62" y="0"/>
                    <a:pt x="54" y="3"/>
                  </a:cubicBezTo>
                  <a:cubicBezTo>
                    <a:pt x="48" y="5"/>
                    <a:pt x="44" y="11"/>
                    <a:pt x="43" y="15"/>
                  </a:cubicBezTo>
                  <a:close/>
                </a:path>
              </a:pathLst>
            </a:custGeom>
            <a:solidFill>
              <a:schemeClr val="bg2"/>
            </a:solidFill>
            <a:ln>
              <a:noFill/>
            </a:ln>
          </p:spPr>
          <p:txBody>
            <a:bodyPr vert="horz" wrap="square" lIns="128533" tIns="64268" rIns="128533" bIns="6426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35" dirty="0">
                <a:solidFill>
                  <a:prstClr val="black"/>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52" name="Freeform 151"/>
            <p:cNvSpPr>
              <a:spLocks noEditPoints="1"/>
            </p:cNvSpPr>
            <p:nvPr/>
          </p:nvSpPr>
          <p:spPr bwMode="auto">
            <a:xfrm>
              <a:off x="7453812" y="2537454"/>
              <a:ext cx="310531" cy="388598"/>
            </a:xfrm>
            <a:custGeom>
              <a:avLst/>
              <a:gdLst>
                <a:gd name="T0" fmla="*/ 49 w 83"/>
                <a:gd name="T1" fmla="*/ 71 h 104"/>
                <a:gd name="T2" fmla="*/ 43 w 83"/>
                <a:gd name="T3" fmla="*/ 71 h 104"/>
                <a:gd name="T4" fmla="*/ 60 w 83"/>
                <a:gd name="T5" fmla="*/ 99 h 104"/>
                <a:gd name="T6" fmla="*/ 69 w 83"/>
                <a:gd name="T7" fmla="*/ 104 h 104"/>
                <a:gd name="T8" fmla="*/ 77 w 83"/>
                <a:gd name="T9" fmla="*/ 69 h 104"/>
                <a:gd name="T10" fmla="*/ 78 w 83"/>
                <a:gd name="T11" fmla="*/ 27 h 104"/>
                <a:gd name="T12" fmla="*/ 52 w 83"/>
                <a:gd name="T13" fmla="*/ 35 h 104"/>
                <a:gd name="T14" fmla="*/ 32 w 83"/>
                <a:gd name="T15" fmla="*/ 38 h 104"/>
                <a:gd name="T16" fmla="*/ 24 w 83"/>
                <a:gd name="T17" fmla="*/ 37 h 104"/>
                <a:gd name="T18" fmla="*/ 8 w 83"/>
                <a:gd name="T19" fmla="*/ 54 h 104"/>
                <a:gd name="T20" fmla="*/ 12 w 83"/>
                <a:gd name="T21" fmla="*/ 90 h 104"/>
                <a:gd name="T22" fmla="*/ 20 w 83"/>
                <a:gd name="T23" fmla="*/ 104 h 104"/>
                <a:gd name="T24" fmla="*/ 41 w 83"/>
                <a:gd name="T25" fmla="*/ 104 h 104"/>
                <a:gd name="T26" fmla="*/ 42 w 83"/>
                <a:gd name="T27" fmla="*/ 0 h 104"/>
                <a:gd name="T28" fmla="*/ 59 w 83"/>
                <a:gd name="T29" fmla="*/ 17 h 104"/>
                <a:gd name="T30" fmla="*/ 42 w 83"/>
                <a:gd name="T31" fmla="*/ 35 h 104"/>
                <a:gd name="T32" fmla="*/ 25 w 83"/>
                <a:gd name="T33" fmla="*/ 17 h 104"/>
                <a:gd name="T34" fmla="*/ 42 w 83"/>
                <a:gd name="T35" fmla="*/ 0 h 104"/>
                <a:gd name="T36" fmla="*/ 52 w 83"/>
                <a:gd name="T37" fmla="*/ 17 h 104"/>
                <a:gd name="T38" fmla="*/ 42 w 83"/>
                <a:gd name="T39" fmla="*/ 27 h 104"/>
                <a:gd name="T40" fmla="*/ 32 w 83"/>
                <a:gd name="T41" fmla="*/ 17 h 104"/>
                <a:gd name="T42" fmla="*/ 42 w 83"/>
                <a:gd name="T43" fmla="*/ 8 h 104"/>
                <a:gd name="T44" fmla="*/ 41 w 83"/>
                <a:gd name="T45" fmla="*/ 57 h 104"/>
                <a:gd name="T46" fmla="*/ 41 w 83"/>
                <a:gd name="T47" fmla="*/ 85 h 104"/>
                <a:gd name="T48" fmla="*/ 41 w 83"/>
                <a:gd name="T49" fmla="*/ 57 h 104"/>
                <a:gd name="T50" fmla="*/ 21 w 83"/>
                <a:gd name="T51" fmla="*/ 54 h 104"/>
                <a:gd name="T52" fmla="*/ 29 w 83"/>
                <a:gd name="T53" fmla="*/ 48 h 104"/>
                <a:gd name="T54" fmla="*/ 33 w 83"/>
                <a:gd name="T55" fmla="*/ 53 h 104"/>
                <a:gd name="T56" fmla="*/ 27 w 83"/>
                <a:gd name="T57" fmla="*/ 54 h 104"/>
                <a:gd name="T58" fmla="*/ 25 w 83"/>
                <a:gd name="T59" fmla="*/ 57 h 104"/>
                <a:gd name="T60" fmla="*/ 62 w 83"/>
                <a:gd name="T61" fmla="*/ 57 h 104"/>
                <a:gd name="T62" fmla="*/ 58 w 83"/>
                <a:gd name="T63" fmla="*/ 55 h 104"/>
                <a:gd name="T64" fmla="*/ 54 w 83"/>
                <a:gd name="T65" fmla="*/ 53 h 104"/>
                <a:gd name="T66" fmla="*/ 49 w 83"/>
                <a:gd name="T67" fmla="*/ 49 h 104"/>
                <a:gd name="T68" fmla="*/ 59 w 83"/>
                <a:gd name="T69" fmla="*/ 50 h 104"/>
                <a:gd name="T70" fmla="*/ 62 w 83"/>
                <a:gd name="T71" fmla="*/ 57 h 104"/>
                <a:gd name="T72" fmla="*/ 39 w 83"/>
                <a:gd name="T73" fmla="*/ 71 h 104"/>
                <a:gd name="T74" fmla="*/ 33 w 83"/>
                <a:gd name="T7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104">
                  <a:moveTo>
                    <a:pt x="46" y="66"/>
                  </a:moveTo>
                  <a:cubicBezTo>
                    <a:pt x="48" y="66"/>
                    <a:pt x="49" y="69"/>
                    <a:pt x="49" y="71"/>
                  </a:cubicBezTo>
                  <a:cubicBezTo>
                    <a:pt x="49" y="74"/>
                    <a:pt x="48" y="76"/>
                    <a:pt x="46" y="76"/>
                  </a:cubicBezTo>
                  <a:cubicBezTo>
                    <a:pt x="45" y="76"/>
                    <a:pt x="43" y="74"/>
                    <a:pt x="43" y="71"/>
                  </a:cubicBezTo>
                  <a:cubicBezTo>
                    <a:pt x="43" y="69"/>
                    <a:pt x="45" y="66"/>
                    <a:pt x="46" y="66"/>
                  </a:cubicBezTo>
                  <a:close/>
                  <a:moveTo>
                    <a:pt x="60" y="99"/>
                  </a:moveTo>
                  <a:cubicBezTo>
                    <a:pt x="62" y="104"/>
                    <a:pt x="62" y="104"/>
                    <a:pt x="62" y="104"/>
                  </a:cubicBezTo>
                  <a:cubicBezTo>
                    <a:pt x="69" y="104"/>
                    <a:pt x="69" y="104"/>
                    <a:pt x="69" y="104"/>
                  </a:cubicBezTo>
                  <a:cubicBezTo>
                    <a:pt x="69" y="91"/>
                    <a:pt x="69" y="91"/>
                    <a:pt x="69" y="91"/>
                  </a:cubicBezTo>
                  <a:cubicBezTo>
                    <a:pt x="74" y="85"/>
                    <a:pt x="77" y="77"/>
                    <a:pt x="77" y="69"/>
                  </a:cubicBezTo>
                  <a:cubicBezTo>
                    <a:pt x="77" y="64"/>
                    <a:pt x="76" y="59"/>
                    <a:pt x="74" y="54"/>
                  </a:cubicBezTo>
                  <a:cubicBezTo>
                    <a:pt x="80" y="48"/>
                    <a:pt x="83" y="37"/>
                    <a:pt x="78" y="27"/>
                  </a:cubicBezTo>
                  <a:cubicBezTo>
                    <a:pt x="70" y="28"/>
                    <a:pt x="63" y="32"/>
                    <a:pt x="58" y="37"/>
                  </a:cubicBezTo>
                  <a:cubicBezTo>
                    <a:pt x="57" y="36"/>
                    <a:pt x="54" y="36"/>
                    <a:pt x="52" y="35"/>
                  </a:cubicBezTo>
                  <a:cubicBezTo>
                    <a:pt x="51" y="38"/>
                    <a:pt x="51" y="38"/>
                    <a:pt x="51" y="38"/>
                  </a:cubicBezTo>
                  <a:cubicBezTo>
                    <a:pt x="44" y="37"/>
                    <a:pt x="40" y="37"/>
                    <a:pt x="32" y="38"/>
                  </a:cubicBezTo>
                  <a:cubicBezTo>
                    <a:pt x="31" y="35"/>
                    <a:pt x="31" y="35"/>
                    <a:pt x="31" y="35"/>
                  </a:cubicBezTo>
                  <a:cubicBezTo>
                    <a:pt x="29" y="35"/>
                    <a:pt x="26" y="36"/>
                    <a:pt x="24" y="37"/>
                  </a:cubicBezTo>
                  <a:cubicBezTo>
                    <a:pt x="20" y="32"/>
                    <a:pt x="12" y="28"/>
                    <a:pt x="5" y="27"/>
                  </a:cubicBezTo>
                  <a:cubicBezTo>
                    <a:pt x="0" y="37"/>
                    <a:pt x="3" y="48"/>
                    <a:pt x="8" y="54"/>
                  </a:cubicBezTo>
                  <a:cubicBezTo>
                    <a:pt x="6" y="59"/>
                    <a:pt x="5" y="63"/>
                    <a:pt x="5" y="69"/>
                  </a:cubicBezTo>
                  <a:cubicBezTo>
                    <a:pt x="5" y="77"/>
                    <a:pt x="8" y="84"/>
                    <a:pt x="12" y="90"/>
                  </a:cubicBezTo>
                  <a:cubicBezTo>
                    <a:pt x="13" y="104"/>
                    <a:pt x="13" y="104"/>
                    <a:pt x="13" y="104"/>
                  </a:cubicBezTo>
                  <a:cubicBezTo>
                    <a:pt x="20" y="104"/>
                    <a:pt x="20" y="104"/>
                    <a:pt x="20" y="104"/>
                  </a:cubicBezTo>
                  <a:cubicBezTo>
                    <a:pt x="22" y="99"/>
                    <a:pt x="22" y="99"/>
                    <a:pt x="22" y="99"/>
                  </a:cubicBezTo>
                  <a:cubicBezTo>
                    <a:pt x="27" y="102"/>
                    <a:pt x="34" y="104"/>
                    <a:pt x="41" y="104"/>
                  </a:cubicBezTo>
                  <a:cubicBezTo>
                    <a:pt x="48" y="104"/>
                    <a:pt x="55" y="102"/>
                    <a:pt x="60" y="99"/>
                  </a:cubicBezTo>
                  <a:close/>
                  <a:moveTo>
                    <a:pt x="42" y="0"/>
                  </a:moveTo>
                  <a:cubicBezTo>
                    <a:pt x="47" y="0"/>
                    <a:pt x="51" y="2"/>
                    <a:pt x="54" y="5"/>
                  </a:cubicBezTo>
                  <a:cubicBezTo>
                    <a:pt x="57" y="8"/>
                    <a:pt x="59" y="13"/>
                    <a:pt x="59" y="17"/>
                  </a:cubicBezTo>
                  <a:cubicBezTo>
                    <a:pt x="59" y="22"/>
                    <a:pt x="57" y="26"/>
                    <a:pt x="54" y="30"/>
                  </a:cubicBezTo>
                  <a:cubicBezTo>
                    <a:pt x="51" y="33"/>
                    <a:pt x="47" y="35"/>
                    <a:pt x="42" y="35"/>
                  </a:cubicBezTo>
                  <a:cubicBezTo>
                    <a:pt x="37" y="35"/>
                    <a:pt x="33" y="33"/>
                    <a:pt x="30" y="30"/>
                  </a:cubicBezTo>
                  <a:cubicBezTo>
                    <a:pt x="27" y="26"/>
                    <a:pt x="25" y="22"/>
                    <a:pt x="25" y="17"/>
                  </a:cubicBezTo>
                  <a:cubicBezTo>
                    <a:pt x="25" y="13"/>
                    <a:pt x="27" y="8"/>
                    <a:pt x="30" y="5"/>
                  </a:cubicBezTo>
                  <a:cubicBezTo>
                    <a:pt x="33" y="2"/>
                    <a:pt x="37" y="0"/>
                    <a:pt x="42" y="0"/>
                  </a:cubicBezTo>
                  <a:close/>
                  <a:moveTo>
                    <a:pt x="49" y="10"/>
                  </a:moveTo>
                  <a:cubicBezTo>
                    <a:pt x="51" y="12"/>
                    <a:pt x="52" y="15"/>
                    <a:pt x="52" y="17"/>
                  </a:cubicBezTo>
                  <a:cubicBezTo>
                    <a:pt x="52" y="20"/>
                    <a:pt x="51" y="23"/>
                    <a:pt x="49" y="24"/>
                  </a:cubicBezTo>
                  <a:cubicBezTo>
                    <a:pt x="47" y="26"/>
                    <a:pt x="45" y="27"/>
                    <a:pt x="42" y="27"/>
                  </a:cubicBezTo>
                  <a:cubicBezTo>
                    <a:pt x="39" y="27"/>
                    <a:pt x="37" y="26"/>
                    <a:pt x="35" y="24"/>
                  </a:cubicBezTo>
                  <a:cubicBezTo>
                    <a:pt x="33" y="23"/>
                    <a:pt x="32" y="20"/>
                    <a:pt x="32" y="17"/>
                  </a:cubicBezTo>
                  <a:cubicBezTo>
                    <a:pt x="32" y="15"/>
                    <a:pt x="33" y="12"/>
                    <a:pt x="35" y="10"/>
                  </a:cubicBezTo>
                  <a:cubicBezTo>
                    <a:pt x="37" y="9"/>
                    <a:pt x="39" y="8"/>
                    <a:pt x="42" y="8"/>
                  </a:cubicBezTo>
                  <a:cubicBezTo>
                    <a:pt x="45" y="8"/>
                    <a:pt x="47" y="9"/>
                    <a:pt x="49" y="10"/>
                  </a:cubicBezTo>
                  <a:close/>
                  <a:moveTo>
                    <a:pt x="41" y="57"/>
                  </a:moveTo>
                  <a:cubicBezTo>
                    <a:pt x="33" y="57"/>
                    <a:pt x="27" y="64"/>
                    <a:pt x="27" y="71"/>
                  </a:cubicBezTo>
                  <a:cubicBezTo>
                    <a:pt x="27" y="79"/>
                    <a:pt x="33" y="85"/>
                    <a:pt x="41" y="85"/>
                  </a:cubicBezTo>
                  <a:cubicBezTo>
                    <a:pt x="49" y="85"/>
                    <a:pt x="55" y="79"/>
                    <a:pt x="55" y="71"/>
                  </a:cubicBezTo>
                  <a:cubicBezTo>
                    <a:pt x="55" y="64"/>
                    <a:pt x="49" y="57"/>
                    <a:pt x="41" y="57"/>
                  </a:cubicBezTo>
                  <a:close/>
                  <a:moveTo>
                    <a:pt x="21" y="57"/>
                  </a:moveTo>
                  <a:cubicBezTo>
                    <a:pt x="21" y="56"/>
                    <a:pt x="21" y="55"/>
                    <a:pt x="21" y="54"/>
                  </a:cubicBezTo>
                  <a:cubicBezTo>
                    <a:pt x="22" y="52"/>
                    <a:pt x="23" y="51"/>
                    <a:pt x="24" y="50"/>
                  </a:cubicBezTo>
                  <a:cubicBezTo>
                    <a:pt x="26" y="49"/>
                    <a:pt x="27" y="49"/>
                    <a:pt x="29" y="48"/>
                  </a:cubicBezTo>
                  <a:cubicBezTo>
                    <a:pt x="31" y="48"/>
                    <a:pt x="32" y="49"/>
                    <a:pt x="34" y="49"/>
                  </a:cubicBezTo>
                  <a:cubicBezTo>
                    <a:pt x="33" y="53"/>
                    <a:pt x="33" y="53"/>
                    <a:pt x="33" y="53"/>
                  </a:cubicBezTo>
                  <a:cubicBezTo>
                    <a:pt x="31" y="53"/>
                    <a:pt x="30" y="53"/>
                    <a:pt x="29" y="53"/>
                  </a:cubicBezTo>
                  <a:cubicBezTo>
                    <a:pt x="28" y="53"/>
                    <a:pt x="27" y="53"/>
                    <a:pt x="27" y="54"/>
                  </a:cubicBezTo>
                  <a:cubicBezTo>
                    <a:pt x="26" y="54"/>
                    <a:pt x="26" y="54"/>
                    <a:pt x="25" y="55"/>
                  </a:cubicBezTo>
                  <a:cubicBezTo>
                    <a:pt x="25" y="56"/>
                    <a:pt x="25" y="56"/>
                    <a:pt x="25" y="57"/>
                  </a:cubicBezTo>
                  <a:cubicBezTo>
                    <a:pt x="21" y="57"/>
                    <a:pt x="21" y="57"/>
                    <a:pt x="21" y="57"/>
                  </a:cubicBezTo>
                  <a:close/>
                  <a:moveTo>
                    <a:pt x="62" y="57"/>
                  </a:moveTo>
                  <a:cubicBezTo>
                    <a:pt x="58" y="57"/>
                    <a:pt x="58" y="57"/>
                    <a:pt x="58" y="57"/>
                  </a:cubicBezTo>
                  <a:cubicBezTo>
                    <a:pt x="58" y="56"/>
                    <a:pt x="58" y="56"/>
                    <a:pt x="58" y="55"/>
                  </a:cubicBezTo>
                  <a:cubicBezTo>
                    <a:pt x="57" y="54"/>
                    <a:pt x="57" y="54"/>
                    <a:pt x="56" y="54"/>
                  </a:cubicBezTo>
                  <a:cubicBezTo>
                    <a:pt x="56" y="53"/>
                    <a:pt x="55" y="53"/>
                    <a:pt x="54" y="53"/>
                  </a:cubicBezTo>
                  <a:cubicBezTo>
                    <a:pt x="53" y="53"/>
                    <a:pt x="51" y="53"/>
                    <a:pt x="50" y="53"/>
                  </a:cubicBezTo>
                  <a:cubicBezTo>
                    <a:pt x="49" y="49"/>
                    <a:pt x="49" y="49"/>
                    <a:pt x="49" y="49"/>
                  </a:cubicBezTo>
                  <a:cubicBezTo>
                    <a:pt x="50" y="49"/>
                    <a:pt x="52" y="48"/>
                    <a:pt x="54" y="48"/>
                  </a:cubicBezTo>
                  <a:cubicBezTo>
                    <a:pt x="56" y="49"/>
                    <a:pt x="57" y="49"/>
                    <a:pt x="59" y="50"/>
                  </a:cubicBezTo>
                  <a:cubicBezTo>
                    <a:pt x="60" y="51"/>
                    <a:pt x="61" y="52"/>
                    <a:pt x="62" y="54"/>
                  </a:cubicBezTo>
                  <a:cubicBezTo>
                    <a:pt x="62" y="55"/>
                    <a:pt x="62" y="56"/>
                    <a:pt x="62" y="57"/>
                  </a:cubicBezTo>
                  <a:close/>
                  <a:moveTo>
                    <a:pt x="36" y="66"/>
                  </a:moveTo>
                  <a:cubicBezTo>
                    <a:pt x="37" y="66"/>
                    <a:pt x="39" y="69"/>
                    <a:pt x="39" y="71"/>
                  </a:cubicBezTo>
                  <a:cubicBezTo>
                    <a:pt x="39" y="74"/>
                    <a:pt x="37" y="76"/>
                    <a:pt x="36" y="76"/>
                  </a:cubicBezTo>
                  <a:cubicBezTo>
                    <a:pt x="34" y="76"/>
                    <a:pt x="33" y="74"/>
                    <a:pt x="33" y="71"/>
                  </a:cubicBezTo>
                  <a:cubicBezTo>
                    <a:pt x="33" y="69"/>
                    <a:pt x="34" y="66"/>
                    <a:pt x="36" y="66"/>
                  </a:cubicBezTo>
                  <a:close/>
                </a:path>
              </a:pathLst>
            </a:custGeom>
            <a:solidFill>
              <a:schemeClr val="bg2"/>
            </a:solidFill>
            <a:ln>
              <a:noFill/>
            </a:ln>
          </p:spPr>
          <p:txBody>
            <a:bodyPr vert="horz" wrap="square" lIns="128533" tIns="64268" rIns="128533" bIns="6426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35" dirty="0">
                <a:solidFill>
                  <a:prstClr val="black"/>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53" name="Freeform 152"/>
            <p:cNvSpPr>
              <a:spLocks noEditPoints="1"/>
            </p:cNvSpPr>
            <p:nvPr/>
          </p:nvSpPr>
          <p:spPr bwMode="auto">
            <a:xfrm>
              <a:off x="5944618" y="1978825"/>
              <a:ext cx="343494" cy="329615"/>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2"/>
            </a:solidFill>
            <a:ln>
              <a:noFill/>
            </a:ln>
          </p:spPr>
          <p:txBody>
            <a:bodyPr vert="horz" wrap="square" lIns="128533" tIns="64268" rIns="128533" bIns="6426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35" dirty="0">
                <a:solidFill>
                  <a:prstClr val="black"/>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54" name="Freeform 153"/>
            <p:cNvSpPr>
              <a:spLocks noEditPoints="1"/>
            </p:cNvSpPr>
            <p:nvPr/>
          </p:nvSpPr>
          <p:spPr bwMode="auto">
            <a:xfrm>
              <a:off x="6875882" y="1890215"/>
              <a:ext cx="253770" cy="2480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128533" tIns="64268" rIns="128533" bIns="6426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35" dirty="0">
                <a:solidFill>
                  <a:prstClr val="black"/>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55" name="Freeform 154"/>
            <p:cNvSpPr>
              <a:spLocks noEditPoints="1"/>
            </p:cNvSpPr>
            <p:nvPr/>
          </p:nvSpPr>
          <p:spPr bwMode="auto">
            <a:xfrm>
              <a:off x="8262006" y="3187331"/>
              <a:ext cx="237999" cy="2881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128533" tIns="64268" rIns="128533" bIns="6426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35" dirty="0">
                <a:solidFill>
                  <a:prstClr val="black"/>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56" name="Freeform 155"/>
            <p:cNvSpPr>
              <a:spLocks noEditPoints="1"/>
            </p:cNvSpPr>
            <p:nvPr/>
          </p:nvSpPr>
          <p:spPr bwMode="auto">
            <a:xfrm>
              <a:off x="3855843" y="4017374"/>
              <a:ext cx="338245" cy="424345"/>
            </a:xfrm>
            <a:custGeom>
              <a:avLst/>
              <a:gdLst>
                <a:gd name="T0" fmla="*/ 228 w 228"/>
                <a:gd name="T1" fmla="*/ 76 h 286"/>
                <a:gd name="T2" fmla="*/ 186 w 228"/>
                <a:gd name="T3" fmla="*/ 103 h 286"/>
                <a:gd name="T4" fmla="*/ 0 w 228"/>
                <a:gd name="T5" fmla="*/ 76 h 286"/>
                <a:gd name="T6" fmla="*/ 65 w 228"/>
                <a:gd name="T7" fmla="*/ 278 h 286"/>
                <a:gd name="T8" fmla="*/ 72 w 228"/>
                <a:gd name="T9" fmla="*/ 282 h 286"/>
                <a:gd name="T10" fmla="*/ 153 w 228"/>
                <a:gd name="T11" fmla="*/ 282 h 286"/>
                <a:gd name="T12" fmla="*/ 160 w 228"/>
                <a:gd name="T13" fmla="*/ 278 h 286"/>
                <a:gd name="T14" fmla="*/ 212 w 228"/>
                <a:gd name="T15" fmla="*/ 147 h 286"/>
                <a:gd name="T16" fmla="*/ 165 w 228"/>
                <a:gd name="T17" fmla="*/ 169 h 286"/>
                <a:gd name="T18" fmla="*/ 176 w 228"/>
                <a:gd name="T19" fmla="*/ 174 h 286"/>
                <a:gd name="T20" fmla="*/ 180 w 228"/>
                <a:gd name="T21" fmla="*/ 191 h 286"/>
                <a:gd name="T22" fmla="*/ 176 w 228"/>
                <a:gd name="T23" fmla="*/ 201 h 286"/>
                <a:gd name="T24" fmla="*/ 148 w 228"/>
                <a:gd name="T25" fmla="*/ 206 h 286"/>
                <a:gd name="T26" fmla="*/ 137 w 228"/>
                <a:gd name="T27" fmla="*/ 201 h 286"/>
                <a:gd name="T28" fmla="*/ 133 w 228"/>
                <a:gd name="T29" fmla="*/ 184 h 286"/>
                <a:gd name="T30" fmla="*/ 137 w 228"/>
                <a:gd name="T31" fmla="*/ 174 h 286"/>
                <a:gd name="T32" fmla="*/ 165 w 228"/>
                <a:gd name="T33" fmla="*/ 178 h 286"/>
                <a:gd name="T34" fmla="*/ 172 w 228"/>
                <a:gd name="T35" fmla="*/ 184 h 286"/>
                <a:gd name="T36" fmla="*/ 170 w 228"/>
                <a:gd name="T37" fmla="*/ 195 h 286"/>
                <a:gd name="T38" fmla="*/ 165 w 228"/>
                <a:gd name="T39" fmla="*/ 197 h 286"/>
                <a:gd name="T40" fmla="*/ 143 w 228"/>
                <a:gd name="T41" fmla="*/ 195 h 286"/>
                <a:gd name="T42" fmla="*/ 141 w 228"/>
                <a:gd name="T43" fmla="*/ 191 h 286"/>
                <a:gd name="T44" fmla="*/ 143 w 228"/>
                <a:gd name="T45" fmla="*/ 180 h 286"/>
                <a:gd name="T46" fmla="*/ 148 w 228"/>
                <a:gd name="T47" fmla="*/ 178 h 286"/>
                <a:gd name="T48" fmla="*/ 60 w 228"/>
                <a:gd name="T49" fmla="*/ 170 h 286"/>
                <a:gd name="T50" fmla="*/ 96 w 228"/>
                <a:gd name="T51" fmla="*/ 183 h 286"/>
                <a:gd name="T52" fmla="*/ 82 w 228"/>
                <a:gd name="T53" fmla="*/ 205 h 286"/>
                <a:gd name="T54" fmla="*/ 46 w 228"/>
                <a:gd name="T55" fmla="*/ 192 h 286"/>
                <a:gd name="T56" fmla="*/ 60 w 228"/>
                <a:gd name="T57" fmla="*/ 170 h 286"/>
                <a:gd name="T58" fmla="*/ 39 w 228"/>
                <a:gd name="T59" fmla="*/ 139 h 286"/>
                <a:gd name="T60" fmla="*/ 120 w 228"/>
                <a:gd name="T61" fmla="*/ 157 h 286"/>
                <a:gd name="T62" fmla="*/ 114 w 228"/>
                <a:gd name="T63" fmla="*/ 158 h 286"/>
                <a:gd name="T64" fmla="*/ 139 w 228"/>
                <a:gd name="T65" fmla="*/ 158 h 286"/>
                <a:gd name="T66" fmla="*/ 186 w 228"/>
                <a:gd name="T67" fmla="*/ 140 h 286"/>
                <a:gd name="T68" fmla="*/ 139 w 228"/>
                <a:gd name="T69" fmla="*/ 158 h 286"/>
                <a:gd name="T70" fmla="*/ 145 w 228"/>
                <a:gd name="T71" fmla="*/ 257 h 286"/>
                <a:gd name="T72" fmla="*/ 119 w 228"/>
                <a:gd name="T73" fmla="*/ 258 h 286"/>
                <a:gd name="T74" fmla="*/ 97 w 228"/>
                <a:gd name="T75" fmla="*/ 258 h 286"/>
                <a:gd name="T76" fmla="*/ 80 w 228"/>
                <a:gd name="T77" fmla="*/ 256 h 286"/>
                <a:gd name="T78" fmla="*/ 97 w 228"/>
                <a:gd name="T79" fmla="*/ 217 h 286"/>
                <a:gd name="T80" fmla="*/ 100 w 228"/>
                <a:gd name="T81" fmla="*/ 215 h 286"/>
                <a:gd name="T82" fmla="*/ 119 w 228"/>
                <a:gd name="T83" fmla="*/ 199 h 286"/>
                <a:gd name="T84" fmla="*/ 129 w 228"/>
                <a:gd name="T85" fmla="*/ 217 h 286"/>
                <a:gd name="T86" fmla="*/ 169 w 228"/>
                <a:gd name="T87" fmla="*/ 217 h 286"/>
                <a:gd name="T88" fmla="*/ 187 w 228"/>
                <a:gd name="T89" fmla="*/ 166 h 286"/>
                <a:gd name="T90" fmla="*/ 134 w 228"/>
                <a:gd name="T91" fmla="*/ 209 h 286"/>
                <a:gd name="T92" fmla="*/ 124 w 228"/>
                <a:gd name="T93" fmla="*/ 191 h 286"/>
                <a:gd name="T94" fmla="*/ 107 w 228"/>
                <a:gd name="T95" fmla="*/ 191 h 286"/>
                <a:gd name="T96" fmla="*/ 103 w 228"/>
                <a:gd name="T97" fmla="*/ 193 h 286"/>
                <a:gd name="T98" fmla="*/ 41 w 228"/>
                <a:gd name="T99" fmla="*/ 209 h 286"/>
                <a:gd name="T100" fmla="*/ 114 w 228"/>
                <a:gd name="T101" fmla="*/ 16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286">
                  <a:moveTo>
                    <a:pt x="212" y="147"/>
                  </a:moveTo>
                  <a:cubicBezTo>
                    <a:pt x="228" y="76"/>
                    <a:pt x="228" y="76"/>
                    <a:pt x="228" y="76"/>
                  </a:cubicBezTo>
                  <a:cubicBezTo>
                    <a:pt x="221" y="77"/>
                    <a:pt x="213" y="78"/>
                    <a:pt x="206" y="77"/>
                  </a:cubicBezTo>
                  <a:cubicBezTo>
                    <a:pt x="186" y="103"/>
                    <a:pt x="186" y="103"/>
                    <a:pt x="186" y="103"/>
                  </a:cubicBezTo>
                  <a:cubicBezTo>
                    <a:pt x="184" y="74"/>
                    <a:pt x="184" y="74"/>
                    <a:pt x="184" y="74"/>
                  </a:cubicBezTo>
                  <a:cubicBezTo>
                    <a:pt x="123" y="57"/>
                    <a:pt x="64" y="0"/>
                    <a:pt x="0" y="76"/>
                  </a:cubicBezTo>
                  <a:cubicBezTo>
                    <a:pt x="5" y="102"/>
                    <a:pt x="19" y="187"/>
                    <a:pt x="27" y="211"/>
                  </a:cubicBezTo>
                  <a:cubicBezTo>
                    <a:pt x="35" y="238"/>
                    <a:pt x="48" y="260"/>
                    <a:pt x="65" y="278"/>
                  </a:cubicBezTo>
                  <a:cubicBezTo>
                    <a:pt x="68" y="281"/>
                    <a:pt x="68" y="281"/>
                    <a:pt x="68" y="281"/>
                  </a:cubicBezTo>
                  <a:cubicBezTo>
                    <a:pt x="72" y="282"/>
                    <a:pt x="72" y="282"/>
                    <a:pt x="72" y="282"/>
                  </a:cubicBezTo>
                  <a:cubicBezTo>
                    <a:pt x="80" y="283"/>
                    <a:pt x="87" y="284"/>
                    <a:pt x="95" y="284"/>
                  </a:cubicBezTo>
                  <a:cubicBezTo>
                    <a:pt x="114" y="286"/>
                    <a:pt x="132" y="285"/>
                    <a:pt x="153" y="282"/>
                  </a:cubicBezTo>
                  <a:cubicBezTo>
                    <a:pt x="158" y="281"/>
                    <a:pt x="158" y="281"/>
                    <a:pt x="158" y="281"/>
                  </a:cubicBezTo>
                  <a:cubicBezTo>
                    <a:pt x="160" y="278"/>
                    <a:pt x="160" y="278"/>
                    <a:pt x="160" y="278"/>
                  </a:cubicBezTo>
                  <a:cubicBezTo>
                    <a:pt x="177" y="261"/>
                    <a:pt x="190" y="238"/>
                    <a:pt x="199" y="211"/>
                  </a:cubicBezTo>
                  <a:cubicBezTo>
                    <a:pt x="206" y="192"/>
                    <a:pt x="210" y="170"/>
                    <a:pt x="212" y="147"/>
                  </a:cubicBezTo>
                  <a:close/>
                  <a:moveTo>
                    <a:pt x="148" y="169"/>
                  </a:moveTo>
                  <a:cubicBezTo>
                    <a:pt x="165" y="169"/>
                    <a:pt x="165" y="169"/>
                    <a:pt x="165" y="169"/>
                  </a:cubicBezTo>
                  <a:cubicBezTo>
                    <a:pt x="169" y="169"/>
                    <a:pt x="173" y="171"/>
                    <a:pt x="176" y="174"/>
                  </a:cubicBezTo>
                  <a:cubicBezTo>
                    <a:pt x="176" y="174"/>
                    <a:pt x="176" y="174"/>
                    <a:pt x="176" y="174"/>
                  </a:cubicBezTo>
                  <a:cubicBezTo>
                    <a:pt x="179" y="177"/>
                    <a:pt x="180" y="180"/>
                    <a:pt x="180" y="184"/>
                  </a:cubicBezTo>
                  <a:cubicBezTo>
                    <a:pt x="180" y="191"/>
                    <a:pt x="180" y="191"/>
                    <a:pt x="180" y="191"/>
                  </a:cubicBezTo>
                  <a:cubicBezTo>
                    <a:pt x="180" y="195"/>
                    <a:pt x="179" y="199"/>
                    <a:pt x="176" y="201"/>
                  </a:cubicBezTo>
                  <a:cubicBezTo>
                    <a:pt x="176" y="201"/>
                    <a:pt x="176" y="201"/>
                    <a:pt x="176" y="201"/>
                  </a:cubicBezTo>
                  <a:cubicBezTo>
                    <a:pt x="173" y="204"/>
                    <a:pt x="169" y="206"/>
                    <a:pt x="165" y="206"/>
                  </a:cubicBezTo>
                  <a:cubicBezTo>
                    <a:pt x="148" y="206"/>
                    <a:pt x="148" y="206"/>
                    <a:pt x="148" y="206"/>
                  </a:cubicBezTo>
                  <a:cubicBezTo>
                    <a:pt x="144" y="206"/>
                    <a:pt x="140" y="204"/>
                    <a:pt x="137" y="201"/>
                  </a:cubicBezTo>
                  <a:cubicBezTo>
                    <a:pt x="137" y="201"/>
                    <a:pt x="137" y="201"/>
                    <a:pt x="137" y="201"/>
                  </a:cubicBezTo>
                  <a:cubicBezTo>
                    <a:pt x="135" y="198"/>
                    <a:pt x="133" y="195"/>
                    <a:pt x="133" y="191"/>
                  </a:cubicBezTo>
                  <a:cubicBezTo>
                    <a:pt x="133" y="184"/>
                    <a:pt x="133" y="184"/>
                    <a:pt x="133" y="184"/>
                  </a:cubicBezTo>
                  <a:cubicBezTo>
                    <a:pt x="133" y="180"/>
                    <a:pt x="135" y="177"/>
                    <a:pt x="137" y="174"/>
                  </a:cubicBezTo>
                  <a:cubicBezTo>
                    <a:pt x="137" y="174"/>
                    <a:pt x="137" y="174"/>
                    <a:pt x="137" y="174"/>
                  </a:cubicBezTo>
                  <a:cubicBezTo>
                    <a:pt x="140" y="171"/>
                    <a:pt x="144" y="169"/>
                    <a:pt x="148" y="169"/>
                  </a:cubicBezTo>
                  <a:close/>
                  <a:moveTo>
                    <a:pt x="165" y="178"/>
                  </a:moveTo>
                  <a:cubicBezTo>
                    <a:pt x="167" y="178"/>
                    <a:pt x="169" y="179"/>
                    <a:pt x="170" y="180"/>
                  </a:cubicBezTo>
                  <a:cubicBezTo>
                    <a:pt x="171" y="181"/>
                    <a:pt x="172" y="183"/>
                    <a:pt x="172" y="184"/>
                  </a:cubicBezTo>
                  <a:cubicBezTo>
                    <a:pt x="172" y="191"/>
                    <a:pt x="172" y="191"/>
                    <a:pt x="172" y="191"/>
                  </a:cubicBezTo>
                  <a:cubicBezTo>
                    <a:pt x="172" y="192"/>
                    <a:pt x="171" y="194"/>
                    <a:pt x="170" y="195"/>
                  </a:cubicBezTo>
                  <a:cubicBezTo>
                    <a:pt x="170" y="195"/>
                    <a:pt x="170" y="195"/>
                    <a:pt x="170" y="195"/>
                  </a:cubicBezTo>
                  <a:cubicBezTo>
                    <a:pt x="169" y="196"/>
                    <a:pt x="167" y="197"/>
                    <a:pt x="165" y="197"/>
                  </a:cubicBezTo>
                  <a:cubicBezTo>
                    <a:pt x="148" y="197"/>
                    <a:pt x="148" y="197"/>
                    <a:pt x="148" y="197"/>
                  </a:cubicBezTo>
                  <a:cubicBezTo>
                    <a:pt x="146" y="197"/>
                    <a:pt x="144" y="196"/>
                    <a:pt x="143" y="195"/>
                  </a:cubicBezTo>
                  <a:cubicBezTo>
                    <a:pt x="143" y="195"/>
                    <a:pt x="143" y="195"/>
                    <a:pt x="143" y="195"/>
                  </a:cubicBezTo>
                  <a:cubicBezTo>
                    <a:pt x="142" y="194"/>
                    <a:pt x="141" y="192"/>
                    <a:pt x="141" y="191"/>
                  </a:cubicBezTo>
                  <a:cubicBezTo>
                    <a:pt x="141" y="184"/>
                    <a:pt x="141" y="184"/>
                    <a:pt x="141" y="184"/>
                  </a:cubicBezTo>
                  <a:cubicBezTo>
                    <a:pt x="141" y="183"/>
                    <a:pt x="142" y="181"/>
                    <a:pt x="143" y="180"/>
                  </a:cubicBezTo>
                  <a:cubicBezTo>
                    <a:pt x="143" y="180"/>
                    <a:pt x="143" y="180"/>
                    <a:pt x="143" y="180"/>
                  </a:cubicBezTo>
                  <a:cubicBezTo>
                    <a:pt x="144" y="179"/>
                    <a:pt x="146" y="178"/>
                    <a:pt x="148" y="178"/>
                  </a:cubicBezTo>
                  <a:cubicBezTo>
                    <a:pt x="165" y="178"/>
                    <a:pt x="165" y="178"/>
                    <a:pt x="165" y="178"/>
                  </a:cubicBezTo>
                  <a:close/>
                  <a:moveTo>
                    <a:pt x="60" y="170"/>
                  </a:moveTo>
                  <a:cubicBezTo>
                    <a:pt x="82" y="170"/>
                    <a:pt x="82" y="170"/>
                    <a:pt x="82" y="170"/>
                  </a:cubicBezTo>
                  <a:cubicBezTo>
                    <a:pt x="90" y="170"/>
                    <a:pt x="96" y="176"/>
                    <a:pt x="96" y="183"/>
                  </a:cubicBezTo>
                  <a:cubicBezTo>
                    <a:pt x="96" y="192"/>
                    <a:pt x="96" y="192"/>
                    <a:pt x="96" y="192"/>
                  </a:cubicBezTo>
                  <a:cubicBezTo>
                    <a:pt x="96" y="199"/>
                    <a:pt x="90" y="205"/>
                    <a:pt x="82" y="205"/>
                  </a:cubicBezTo>
                  <a:cubicBezTo>
                    <a:pt x="60" y="205"/>
                    <a:pt x="60" y="205"/>
                    <a:pt x="60" y="205"/>
                  </a:cubicBezTo>
                  <a:cubicBezTo>
                    <a:pt x="52" y="205"/>
                    <a:pt x="46" y="199"/>
                    <a:pt x="46" y="192"/>
                  </a:cubicBezTo>
                  <a:cubicBezTo>
                    <a:pt x="46" y="183"/>
                    <a:pt x="46" y="183"/>
                    <a:pt x="46" y="183"/>
                  </a:cubicBezTo>
                  <a:cubicBezTo>
                    <a:pt x="46" y="176"/>
                    <a:pt x="52" y="170"/>
                    <a:pt x="60" y="170"/>
                  </a:cubicBezTo>
                  <a:close/>
                  <a:moveTo>
                    <a:pt x="41" y="158"/>
                  </a:moveTo>
                  <a:cubicBezTo>
                    <a:pt x="40" y="151"/>
                    <a:pt x="40" y="145"/>
                    <a:pt x="39" y="139"/>
                  </a:cubicBezTo>
                  <a:cubicBezTo>
                    <a:pt x="69" y="154"/>
                    <a:pt x="105" y="151"/>
                    <a:pt x="133" y="143"/>
                  </a:cubicBezTo>
                  <a:cubicBezTo>
                    <a:pt x="129" y="148"/>
                    <a:pt x="125" y="153"/>
                    <a:pt x="120" y="157"/>
                  </a:cubicBezTo>
                  <a:cubicBezTo>
                    <a:pt x="121" y="158"/>
                    <a:pt x="121" y="158"/>
                    <a:pt x="121" y="158"/>
                  </a:cubicBezTo>
                  <a:cubicBezTo>
                    <a:pt x="114" y="158"/>
                    <a:pt x="114" y="158"/>
                    <a:pt x="114" y="158"/>
                  </a:cubicBezTo>
                  <a:cubicBezTo>
                    <a:pt x="41" y="158"/>
                    <a:pt x="41" y="158"/>
                    <a:pt x="41" y="158"/>
                  </a:cubicBezTo>
                  <a:close/>
                  <a:moveTo>
                    <a:pt x="139" y="158"/>
                  </a:moveTo>
                  <a:cubicBezTo>
                    <a:pt x="151" y="153"/>
                    <a:pt x="164" y="145"/>
                    <a:pt x="169" y="134"/>
                  </a:cubicBezTo>
                  <a:cubicBezTo>
                    <a:pt x="173" y="133"/>
                    <a:pt x="183" y="140"/>
                    <a:pt x="186" y="140"/>
                  </a:cubicBezTo>
                  <a:cubicBezTo>
                    <a:pt x="186" y="145"/>
                    <a:pt x="185" y="151"/>
                    <a:pt x="185" y="158"/>
                  </a:cubicBezTo>
                  <a:cubicBezTo>
                    <a:pt x="139" y="158"/>
                    <a:pt x="139" y="158"/>
                    <a:pt x="139" y="158"/>
                  </a:cubicBezTo>
                  <a:close/>
                  <a:moveTo>
                    <a:pt x="169" y="217"/>
                  </a:moveTo>
                  <a:cubicBezTo>
                    <a:pt x="163" y="232"/>
                    <a:pt x="155" y="246"/>
                    <a:pt x="145" y="257"/>
                  </a:cubicBezTo>
                  <a:cubicBezTo>
                    <a:pt x="136" y="258"/>
                    <a:pt x="128" y="258"/>
                    <a:pt x="119" y="258"/>
                  </a:cubicBezTo>
                  <a:cubicBezTo>
                    <a:pt x="119" y="258"/>
                    <a:pt x="119" y="258"/>
                    <a:pt x="119" y="258"/>
                  </a:cubicBezTo>
                  <a:cubicBezTo>
                    <a:pt x="115" y="258"/>
                    <a:pt x="111" y="258"/>
                    <a:pt x="107" y="258"/>
                  </a:cubicBezTo>
                  <a:cubicBezTo>
                    <a:pt x="104" y="258"/>
                    <a:pt x="100" y="258"/>
                    <a:pt x="97" y="258"/>
                  </a:cubicBezTo>
                  <a:cubicBezTo>
                    <a:pt x="95" y="258"/>
                    <a:pt x="95" y="258"/>
                    <a:pt x="95" y="258"/>
                  </a:cubicBezTo>
                  <a:cubicBezTo>
                    <a:pt x="90" y="257"/>
                    <a:pt x="85" y="257"/>
                    <a:pt x="80" y="256"/>
                  </a:cubicBezTo>
                  <a:cubicBezTo>
                    <a:pt x="70" y="245"/>
                    <a:pt x="63" y="232"/>
                    <a:pt x="57" y="217"/>
                  </a:cubicBezTo>
                  <a:cubicBezTo>
                    <a:pt x="97" y="217"/>
                    <a:pt x="97" y="217"/>
                    <a:pt x="97" y="217"/>
                  </a:cubicBezTo>
                  <a:cubicBezTo>
                    <a:pt x="99" y="217"/>
                    <a:pt x="99" y="217"/>
                    <a:pt x="99" y="217"/>
                  </a:cubicBezTo>
                  <a:cubicBezTo>
                    <a:pt x="100" y="215"/>
                    <a:pt x="100" y="215"/>
                    <a:pt x="100" y="215"/>
                  </a:cubicBezTo>
                  <a:cubicBezTo>
                    <a:pt x="109" y="199"/>
                    <a:pt x="109" y="199"/>
                    <a:pt x="109" y="199"/>
                  </a:cubicBezTo>
                  <a:cubicBezTo>
                    <a:pt x="119" y="199"/>
                    <a:pt x="119" y="199"/>
                    <a:pt x="119" y="199"/>
                  </a:cubicBezTo>
                  <a:cubicBezTo>
                    <a:pt x="128" y="215"/>
                    <a:pt x="128" y="215"/>
                    <a:pt x="128" y="215"/>
                  </a:cubicBezTo>
                  <a:cubicBezTo>
                    <a:pt x="129" y="217"/>
                    <a:pt x="129" y="217"/>
                    <a:pt x="129" y="217"/>
                  </a:cubicBezTo>
                  <a:cubicBezTo>
                    <a:pt x="132" y="217"/>
                    <a:pt x="132" y="217"/>
                    <a:pt x="132" y="217"/>
                  </a:cubicBezTo>
                  <a:cubicBezTo>
                    <a:pt x="169" y="217"/>
                    <a:pt x="169" y="217"/>
                    <a:pt x="169" y="217"/>
                  </a:cubicBezTo>
                  <a:close/>
                  <a:moveTo>
                    <a:pt x="114" y="166"/>
                  </a:moveTo>
                  <a:cubicBezTo>
                    <a:pt x="187" y="166"/>
                    <a:pt x="187" y="166"/>
                    <a:pt x="187" y="166"/>
                  </a:cubicBezTo>
                  <a:cubicBezTo>
                    <a:pt x="187" y="209"/>
                    <a:pt x="187" y="209"/>
                    <a:pt x="187" y="209"/>
                  </a:cubicBezTo>
                  <a:cubicBezTo>
                    <a:pt x="134" y="209"/>
                    <a:pt x="134" y="209"/>
                    <a:pt x="134" y="209"/>
                  </a:cubicBezTo>
                  <a:cubicBezTo>
                    <a:pt x="125" y="193"/>
                    <a:pt x="125" y="193"/>
                    <a:pt x="125" y="193"/>
                  </a:cubicBezTo>
                  <a:cubicBezTo>
                    <a:pt x="124" y="191"/>
                    <a:pt x="124" y="191"/>
                    <a:pt x="124" y="191"/>
                  </a:cubicBezTo>
                  <a:cubicBezTo>
                    <a:pt x="121" y="191"/>
                    <a:pt x="121" y="191"/>
                    <a:pt x="121" y="191"/>
                  </a:cubicBezTo>
                  <a:cubicBezTo>
                    <a:pt x="107" y="191"/>
                    <a:pt x="107" y="191"/>
                    <a:pt x="107" y="191"/>
                  </a:cubicBezTo>
                  <a:cubicBezTo>
                    <a:pt x="105" y="191"/>
                    <a:pt x="105" y="191"/>
                    <a:pt x="105" y="191"/>
                  </a:cubicBezTo>
                  <a:cubicBezTo>
                    <a:pt x="103" y="193"/>
                    <a:pt x="103" y="193"/>
                    <a:pt x="103" y="193"/>
                  </a:cubicBezTo>
                  <a:cubicBezTo>
                    <a:pt x="94" y="209"/>
                    <a:pt x="94" y="209"/>
                    <a:pt x="94" y="209"/>
                  </a:cubicBezTo>
                  <a:cubicBezTo>
                    <a:pt x="41" y="209"/>
                    <a:pt x="41" y="209"/>
                    <a:pt x="41" y="209"/>
                  </a:cubicBezTo>
                  <a:cubicBezTo>
                    <a:pt x="41" y="166"/>
                    <a:pt x="41" y="166"/>
                    <a:pt x="41" y="166"/>
                  </a:cubicBezTo>
                  <a:lnTo>
                    <a:pt x="114" y="166"/>
                  </a:lnTo>
                  <a:close/>
                </a:path>
              </a:pathLst>
            </a:custGeom>
            <a:solidFill>
              <a:schemeClr val="bg2"/>
            </a:solidFill>
            <a:ln>
              <a:noFill/>
            </a:ln>
          </p:spPr>
          <p:txBody>
            <a:bodyPr vert="horz" wrap="square" lIns="128533" tIns="64268" rIns="128533" bIns="6426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35" dirty="0">
                <a:solidFill>
                  <a:prstClr val="black"/>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grpSp>
      <p:sp>
        <p:nvSpPr>
          <p:cNvPr id="158" name="Rectangle 157"/>
          <p:cNvSpPr/>
          <p:nvPr/>
        </p:nvSpPr>
        <p:spPr>
          <a:xfrm>
            <a:off x="6577700" y="3013707"/>
            <a:ext cx="4045740" cy="327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just">
              <a:lnSpc>
                <a:spcPct val="120000"/>
              </a:lnSpc>
            </a:pPr>
            <a:endParaRPr lang="en-US"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59" name="Rectangle 158"/>
          <p:cNvSpPr/>
          <p:nvPr/>
        </p:nvSpPr>
        <p:spPr>
          <a:xfrm>
            <a:off x="6577700" y="3013707"/>
            <a:ext cx="2022871" cy="327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just">
              <a:lnSpc>
                <a:spcPct val="120000"/>
              </a:lnSpc>
            </a:pPr>
            <a:endParaRPr lang="en-US"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60" name="Content Placeholder 2"/>
          <p:cNvSpPr txBox="1"/>
          <p:nvPr/>
        </p:nvSpPr>
        <p:spPr>
          <a:xfrm>
            <a:off x="6714516" y="3033079"/>
            <a:ext cx="716715" cy="398661"/>
          </a:xfrm>
          <a:prstGeom prst="rect">
            <a:avLst/>
          </a:prstGeom>
          <a:noFill/>
        </p:spPr>
        <p:txBody>
          <a:bodyPr vert="horz" wrap="square" lIns="121884" tIns="60941" rIns="121884" bIns="60941"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600" dirty="0">
                <a:solidFill>
                  <a:schemeClr val="bg1"/>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rPr>
              <a:t>50%</a:t>
            </a:r>
            <a:endParaRPr lang="en-US" sz="1600" dirty="0">
              <a:solidFill>
                <a:schemeClr val="bg1"/>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61" name="Rectangle 160"/>
          <p:cNvSpPr/>
          <p:nvPr/>
        </p:nvSpPr>
        <p:spPr>
          <a:xfrm>
            <a:off x="6577700" y="4493537"/>
            <a:ext cx="4045740" cy="327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just">
              <a:lnSpc>
                <a:spcPct val="120000"/>
              </a:lnSpc>
            </a:pPr>
            <a:endParaRPr lang="en-US"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62" name="Rectangle 161"/>
          <p:cNvSpPr/>
          <p:nvPr/>
        </p:nvSpPr>
        <p:spPr>
          <a:xfrm>
            <a:off x="6577700" y="4493537"/>
            <a:ext cx="1665891" cy="3278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just">
              <a:lnSpc>
                <a:spcPct val="120000"/>
              </a:lnSpc>
            </a:pPr>
            <a:endParaRPr lang="en-US"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63" name="Content Placeholder 2"/>
          <p:cNvSpPr txBox="1"/>
          <p:nvPr/>
        </p:nvSpPr>
        <p:spPr>
          <a:xfrm>
            <a:off x="6714516" y="4514255"/>
            <a:ext cx="716715" cy="398661"/>
          </a:xfrm>
          <a:prstGeom prst="rect">
            <a:avLst/>
          </a:prstGeom>
          <a:noFill/>
        </p:spPr>
        <p:txBody>
          <a:bodyPr vert="horz" wrap="square" lIns="121884" tIns="60941" rIns="121884" bIns="60941"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600" dirty="0">
                <a:solidFill>
                  <a:schemeClr val="bg1"/>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rPr>
              <a:t>45%</a:t>
            </a:r>
            <a:endParaRPr lang="en-US" sz="1600" dirty="0">
              <a:solidFill>
                <a:schemeClr val="bg1"/>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64" name="Rectangle 163"/>
          <p:cNvSpPr/>
          <p:nvPr/>
        </p:nvSpPr>
        <p:spPr>
          <a:xfrm>
            <a:off x="6577700" y="3997342"/>
            <a:ext cx="4045740" cy="327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just">
              <a:lnSpc>
                <a:spcPct val="120000"/>
              </a:lnSpc>
            </a:pPr>
            <a:endParaRPr lang="en-US"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65" name="Rectangle 164"/>
          <p:cNvSpPr/>
          <p:nvPr/>
        </p:nvSpPr>
        <p:spPr>
          <a:xfrm>
            <a:off x="6577703" y="3997342"/>
            <a:ext cx="3014473" cy="3278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just">
              <a:lnSpc>
                <a:spcPct val="120000"/>
              </a:lnSpc>
            </a:pPr>
            <a:endParaRPr lang="en-US"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66" name="Content Placeholder 2"/>
          <p:cNvSpPr txBox="1"/>
          <p:nvPr/>
        </p:nvSpPr>
        <p:spPr>
          <a:xfrm>
            <a:off x="6714516" y="4016715"/>
            <a:ext cx="716715" cy="398661"/>
          </a:xfrm>
          <a:prstGeom prst="rect">
            <a:avLst/>
          </a:prstGeom>
          <a:noFill/>
        </p:spPr>
        <p:txBody>
          <a:bodyPr vert="horz" wrap="square" lIns="121884" tIns="60941" rIns="121884" bIns="60941"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600" dirty="0">
                <a:solidFill>
                  <a:schemeClr val="bg1"/>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rPr>
              <a:t>75%</a:t>
            </a:r>
            <a:endParaRPr lang="en-US" sz="1600" dirty="0">
              <a:solidFill>
                <a:schemeClr val="bg1"/>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67" name="Rectangle 166"/>
          <p:cNvSpPr/>
          <p:nvPr/>
        </p:nvSpPr>
        <p:spPr>
          <a:xfrm>
            <a:off x="6577700" y="3501634"/>
            <a:ext cx="4045740" cy="327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just">
              <a:lnSpc>
                <a:spcPct val="120000"/>
              </a:lnSpc>
            </a:pPr>
            <a:endParaRPr lang="en-US"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68" name="Rectangle 167"/>
          <p:cNvSpPr/>
          <p:nvPr/>
        </p:nvSpPr>
        <p:spPr>
          <a:xfrm>
            <a:off x="6577702" y="3501634"/>
            <a:ext cx="2379848" cy="327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just">
              <a:lnSpc>
                <a:spcPct val="120000"/>
              </a:lnSpc>
            </a:pPr>
            <a:endParaRPr lang="en-US"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69" name="Content Placeholder 2"/>
          <p:cNvSpPr txBox="1"/>
          <p:nvPr/>
        </p:nvSpPr>
        <p:spPr>
          <a:xfrm>
            <a:off x="6714516" y="3521007"/>
            <a:ext cx="716715" cy="398661"/>
          </a:xfrm>
          <a:prstGeom prst="rect">
            <a:avLst/>
          </a:prstGeom>
          <a:noFill/>
        </p:spPr>
        <p:txBody>
          <a:bodyPr vert="horz" wrap="square" lIns="121884" tIns="60941" rIns="121884" bIns="60941"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600" dirty="0">
                <a:solidFill>
                  <a:schemeClr val="bg1"/>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rPr>
              <a:t>62%</a:t>
            </a:r>
            <a:endParaRPr lang="en-US" sz="1600" dirty="0">
              <a:solidFill>
                <a:schemeClr val="bg1"/>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grpSp>
        <p:nvGrpSpPr>
          <p:cNvPr id="3" name="Group 169"/>
          <p:cNvGrpSpPr/>
          <p:nvPr/>
        </p:nvGrpSpPr>
        <p:grpSpPr>
          <a:xfrm>
            <a:off x="6077974" y="3485534"/>
            <a:ext cx="331544" cy="332175"/>
            <a:chOff x="7275629" y="3973834"/>
            <a:chExt cx="464344" cy="465138"/>
          </a:xfrm>
          <a:solidFill>
            <a:schemeClr val="tx2">
              <a:lumMod val="60000"/>
              <a:lumOff val="40000"/>
            </a:schemeClr>
          </a:solidFill>
        </p:grpSpPr>
        <p:sp>
          <p:nvSpPr>
            <p:cNvPr id="171"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9" tIns="26779" rIns="26779" bIns="26779" anchor="ctr"/>
            <a:lstStyle/>
            <a:p>
              <a:pPr algn="just" defTabSz="227965" hangingPunct="0">
                <a:lnSpc>
                  <a:spcPct val="120000"/>
                </a:lnSpc>
              </a:pPr>
              <a:endParaRPr lang="en-US" sz="935"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72"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9" tIns="26779" rIns="26779" bIns="26779" anchor="ctr"/>
            <a:lstStyle/>
            <a:p>
              <a:pPr algn="just" defTabSz="227965" hangingPunct="0">
                <a:lnSpc>
                  <a:spcPct val="120000"/>
                </a:lnSpc>
              </a:pPr>
              <a:endParaRPr lang="en-US" sz="935"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73"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9" tIns="26779" rIns="26779" bIns="26779" anchor="ctr"/>
            <a:lstStyle/>
            <a:p>
              <a:pPr algn="just" defTabSz="227965" hangingPunct="0">
                <a:lnSpc>
                  <a:spcPct val="120000"/>
                </a:lnSpc>
              </a:pPr>
              <a:endParaRPr lang="en-US" sz="935"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74"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9" tIns="26779" rIns="26779" bIns="26779" anchor="ctr"/>
            <a:lstStyle/>
            <a:p>
              <a:pPr algn="just" defTabSz="227965" hangingPunct="0">
                <a:lnSpc>
                  <a:spcPct val="120000"/>
                </a:lnSpc>
              </a:pPr>
              <a:endParaRPr lang="en-US" sz="935"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75"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9" tIns="26779" rIns="26779" bIns="26779" anchor="ctr"/>
            <a:lstStyle/>
            <a:p>
              <a:pPr algn="just" defTabSz="227965" hangingPunct="0">
                <a:lnSpc>
                  <a:spcPct val="120000"/>
                </a:lnSpc>
              </a:pPr>
              <a:endParaRPr lang="en-US" sz="935"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76"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9" tIns="26779" rIns="26779" bIns="26779" anchor="ctr"/>
            <a:lstStyle/>
            <a:p>
              <a:pPr algn="just" defTabSz="227965" hangingPunct="0">
                <a:lnSpc>
                  <a:spcPct val="120000"/>
                </a:lnSpc>
              </a:pPr>
              <a:endParaRPr lang="en-US" sz="935"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grpSp>
      <p:grpSp>
        <p:nvGrpSpPr>
          <p:cNvPr id="4" name="Group 176"/>
          <p:cNvGrpSpPr/>
          <p:nvPr/>
        </p:nvGrpSpPr>
        <p:grpSpPr>
          <a:xfrm>
            <a:off x="6106816" y="4502211"/>
            <a:ext cx="281733" cy="321964"/>
            <a:chOff x="9162373" y="3045147"/>
            <a:chExt cx="406400" cy="464344"/>
          </a:xfrm>
          <a:solidFill>
            <a:schemeClr val="tx2">
              <a:lumMod val="60000"/>
              <a:lumOff val="40000"/>
            </a:schemeClr>
          </a:solidFill>
        </p:grpSpPr>
        <p:sp>
          <p:nvSpPr>
            <p:cNvPr id="178"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9" tIns="26779" rIns="26779" bIns="26779" anchor="ctr"/>
            <a:lstStyle/>
            <a:p>
              <a:pPr algn="just" defTabSz="227965" hangingPunct="0">
                <a:lnSpc>
                  <a:spcPct val="120000"/>
                </a:lnSpc>
              </a:pPr>
              <a:endParaRPr lang="en-US" sz="935"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79"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9" tIns="26779" rIns="26779" bIns="26779" anchor="ctr"/>
            <a:lstStyle/>
            <a:p>
              <a:pPr algn="just" defTabSz="227965" hangingPunct="0">
                <a:lnSpc>
                  <a:spcPct val="120000"/>
                </a:lnSpc>
              </a:pPr>
              <a:endParaRPr lang="en-US" sz="935"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80"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9" tIns="26779" rIns="26779" bIns="26779" anchor="ctr"/>
            <a:lstStyle/>
            <a:p>
              <a:pPr algn="just" defTabSz="227965" hangingPunct="0">
                <a:lnSpc>
                  <a:spcPct val="120000"/>
                </a:lnSpc>
              </a:pPr>
              <a:endParaRPr lang="en-US" sz="935"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81"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9" tIns="26779" rIns="26779" bIns="26779" anchor="ctr"/>
            <a:lstStyle/>
            <a:p>
              <a:pPr algn="just" defTabSz="227965" hangingPunct="0">
                <a:lnSpc>
                  <a:spcPct val="120000"/>
                </a:lnSpc>
              </a:pPr>
              <a:endParaRPr lang="en-US" sz="935"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grpSp>
      <p:grpSp>
        <p:nvGrpSpPr>
          <p:cNvPr id="5" name="Group 181"/>
          <p:cNvGrpSpPr/>
          <p:nvPr/>
        </p:nvGrpSpPr>
        <p:grpSpPr>
          <a:xfrm>
            <a:off x="6137987" y="3008518"/>
            <a:ext cx="227829" cy="332175"/>
            <a:chOff x="3582988" y="3510757"/>
            <a:chExt cx="319088" cy="465138"/>
          </a:xfrm>
          <a:solidFill>
            <a:schemeClr val="tx2">
              <a:lumMod val="60000"/>
              <a:lumOff val="40000"/>
            </a:schemeClr>
          </a:solidFill>
        </p:grpSpPr>
        <p:sp>
          <p:nvSpPr>
            <p:cNvPr id="183"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9" tIns="26779" rIns="26779" bIns="26779" anchor="ctr"/>
            <a:lstStyle/>
            <a:p>
              <a:pPr algn="just" defTabSz="227965" hangingPunct="0">
                <a:lnSpc>
                  <a:spcPct val="120000"/>
                </a:lnSpc>
              </a:pPr>
              <a:endParaRPr lang="en-US" sz="935"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84"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9" tIns="26779" rIns="26779" bIns="26779" anchor="ctr"/>
            <a:lstStyle/>
            <a:p>
              <a:pPr algn="just" defTabSz="227965" hangingPunct="0">
                <a:lnSpc>
                  <a:spcPct val="120000"/>
                </a:lnSpc>
              </a:pPr>
              <a:endParaRPr lang="en-US" sz="935"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grpSp>
      <p:grpSp>
        <p:nvGrpSpPr>
          <p:cNvPr id="30" name="Group 184"/>
          <p:cNvGrpSpPr/>
          <p:nvPr/>
        </p:nvGrpSpPr>
        <p:grpSpPr>
          <a:xfrm>
            <a:off x="6119795" y="3993870"/>
            <a:ext cx="248797" cy="332175"/>
            <a:chOff x="2639219" y="3510757"/>
            <a:chExt cx="348456" cy="465138"/>
          </a:xfrm>
          <a:solidFill>
            <a:schemeClr val="tx2">
              <a:lumMod val="60000"/>
              <a:lumOff val="40000"/>
            </a:schemeClr>
          </a:solidFill>
        </p:grpSpPr>
        <p:sp>
          <p:nvSpPr>
            <p:cNvPr id="186"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9" tIns="26779" rIns="26779" bIns="26779" anchor="ctr"/>
            <a:lstStyle/>
            <a:p>
              <a:pPr algn="just" defTabSz="227965" hangingPunct="0">
                <a:lnSpc>
                  <a:spcPct val="120000"/>
                </a:lnSpc>
              </a:pPr>
              <a:endParaRPr lang="en-US" sz="935"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87"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9" tIns="26779" rIns="26779" bIns="26779" anchor="ctr"/>
            <a:lstStyle/>
            <a:p>
              <a:pPr algn="just" defTabSz="227965" hangingPunct="0">
                <a:lnSpc>
                  <a:spcPct val="120000"/>
                </a:lnSpc>
              </a:pPr>
              <a:endParaRPr lang="en-US" sz="935"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grpSp>
      <p:sp>
        <p:nvSpPr>
          <p:cNvPr id="188" name="TextBox 187"/>
          <p:cNvSpPr txBox="1"/>
          <p:nvPr/>
        </p:nvSpPr>
        <p:spPr>
          <a:xfrm>
            <a:off x="6089126" y="1547576"/>
            <a:ext cx="1785803" cy="333441"/>
          </a:xfrm>
          <a:prstGeom prst="rect">
            <a:avLst/>
          </a:prstGeom>
          <a:noFill/>
        </p:spPr>
        <p:txBody>
          <a:bodyPr wrap="square" lIns="91396" tIns="45696" rIns="91396" bIns="45696" rtlCol="0">
            <a:spAutoFit/>
          </a:bodyPr>
          <a:lstStyle/>
          <a:p>
            <a:pPr>
              <a:lnSpc>
                <a:spcPct val="120000"/>
              </a:lnSpc>
            </a:pPr>
            <a:r>
              <a:rPr lang="zh-CN" altLang="en-US" sz="1400" dirty="0">
                <a:solidFill>
                  <a:schemeClr val="tx1">
                    <a:lumMod val="85000"/>
                    <a:lumOff val="15000"/>
                  </a:schemeClr>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rPr>
              <a:t>请替换文字内容</a:t>
            </a:r>
            <a:endParaRPr lang="id-ID" sz="1400" dirty="0">
              <a:solidFill>
                <a:schemeClr val="tx1">
                  <a:lumMod val="85000"/>
                  <a:lumOff val="15000"/>
                </a:schemeClr>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92" name="Rectangle 191"/>
          <p:cNvSpPr/>
          <p:nvPr/>
        </p:nvSpPr>
        <p:spPr>
          <a:xfrm>
            <a:off x="6577700" y="4967959"/>
            <a:ext cx="4045740" cy="327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just">
              <a:lnSpc>
                <a:spcPct val="120000"/>
              </a:lnSpc>
            </a:pPr>
            <a:endParaRPr lang="en-US"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93" name="Rectangle 192"/>
          <p:cNvSpPr/>
          <p:nvPr/>
        </p:nvSpPr>
        <p:spPr>
          <a:xfrm>
            <a:off x="6577700" y="4967959"/>
            <a:ext cx="3756429" cy="327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just">
              <a:lnSpc>
                <a:spcPct val="120000"/>
              </a:lnSpc>
            </a:pPr>
            <a:endParaRPr lang="en-US" sz="935" dirty="0">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94" name="Content Placeholder 2"/>
          <p:cNvSpPr txBox="1"/>
          <p:nvPr/>
        </p:nvSpPr>
        <p:spPr>
          <a:xfrm>
            <a:off x="6714516" y="4987329"/>
            <a:ext cx="716715" cy="375770"/>
          </a:xfrm>
          <a:prstGeom prst="rect">
            <a:avLst/>
          </a:prstGeom>
          <a:noFill/>
        </p:spPr>
        <p:txBody>
          <a:bodyPr vert="horz" wrap="square" lIns="121884" tIns="60941" rIns="121884" bIns="60941"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465" dirty="0">
                <a:solidFill>
                  <a:schemeClr val="bg1"/>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rPr>
              <a:t>90%</a:t>
            </a:r>
            <a:endParaRPr lang="en-US" sz="1465" dirty="0">
              <a:solidFill>
                <a:schemeClr val="bg1"/>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grpSp>
        <p:nvGrpSpPr>
          <p:cNvPr id="31" name="Group 194"/>
          <p:cNvGrpSpPr/>
          <p:nvPr/>
        </p:nvGrpSpPr>
        <p:grpSpPr>
          <a:xfrm>
            <a:off x="6112496" y="4982416"/>
            <a:ext cx="297021" cy="317136"/>
            <a:chOff x="9159875" y="1647825"/>
            <a:chExt cx="434975" cy="464344"/>
          </a:xfrm>
          <a:solidFill>
            <a:schemeClr val="tx2">
              <a:lumMod val="60000"/>
              <a:lumOff val="40000"/>
            </a:schemeClr>
          </a:solidFill>
        </p:grpSpPr>
        <p:sp>
          <p:nvSpPr>
            <p:cNvPr id="196"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9" tIns="26779" rIns="26779" bIns="26779" anchor="ctr"/>
            <a:lstStyle/>
            <a:p>
              <a:pPr algn="just" defTabSz="227965" hangingPunct="0">
                <a:lnSpc>
                  <a:spcPct val="120000"/>
                </a:lnSpc>
              </a:pPr>
              <a:endParaRPr lang="en-US" sz="935"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97"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9" tIns="26779" rIns="26779" bIns="26779" anchor="ctr"/>
            <a:lstStyle/>
            <a:p>
              <a:pPr algn="just" defTabSz="227965" hangingPunct="0">
                <a:lnSpc>
                  <a:spcPct val="120000"/>
                </a:lnSpc>
              </a:pPr>
              <a:endParaRPr lang="en-US" sz="935"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198"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79" tIns="26779" rIns="26779" bIns="26779" anchor="ctr"/>
            <a:lstStyle/>
            <a:p>
              <a:pPr algn="just" defTabSz="227965" hangingPunct="0">
                <a:lnSpc>
                  <a:spcPct val="120000"/>
                </a:lnSpc>
              </a:pPr>
              <a:endParaRPr lang="en-US" sz="935" dirty="0">
                <a:solidFill>
                  <a:srgbClr val="FFFFFF"/>
                </a:solidFill>
                <a:effectLst>
                  <a:outerShdw blurRad="38100" dist="38100" dir="2700000" algn="tl">
                    <a:srgbClr val="000000"/>
                  </a:outerShdw>
                </a:effectLst>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grpSp>
      <p:sp>
        <p:nvSpPr>
          <p:cNvPr id="199" name="TextBox 198"/>
          <p:cNvSpPr txBox="1"/>
          <p:nvPr/>
        </p:nvSpPr>
        <p:spPr>
          <a:xfrm>
            <a:off x="6070697" y="1836922"/>
            <a:ext cx="4694344" cy="311150"/>
          </a:xfrm>
          <a:prstGeom prst="rect">
            <a:avLst/>
          </a:prstGeom>
          <a:noFill/>
        </p:spPr>
        <p:txBody>
          <a:bodyPr wrap="square" lIns="91396" tIns="45696" rIns="91396" bIns="45696" rtlCol="0">
            <a:spAutoFit/>
          </a:bodyPr>
          <a:lstStyle/>
          <a:p>
            <a:pPr>
              <a:lnSpc>
                <a:spcPct val="120000"/>
              </a:lnSpc>
            </a:pPr>
            <a:r>
              <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2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2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2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200" dirty="0">
                <a:solidFill>
                  <a:schemeClr val="bg2">
                    <a:lumMod val="10000"/>
                  </a:schemeClr>
                </a:solidFill>
                <a:latin typeface="Noto Sans S Chinese Light" panose="020B0300000000000000" pitchFamily="34" charset="-122"/>
                <a:ea typeface="Noto Sans S Chinese Light" panose="020B0300000000000000" pitchFamily="34" charset="-122"/>
              </a:rPr>
              <a:t> </a:t>
            </a:r>
            <a:endParaRPr lang="en-US" altLang="zh-CN" sz="1200" dirty="0">
              <a:solidFill>
                <a:schemeClr val="bg1">
                  <a:lumMod val="65000"/>
                </a:schemeClr>
              </a:solidFill>
              <a:latin typeface="Noto Sans S Chinese Light" panose="020B0300000000000000" pitchFamily="34" charset="-122"/>
              <a:ea typeface="Noto Sans S Chinese Light" panose="020B0300000000000000" pitchFamily="34" charset="-122"/>
              <a:cs typeface="+mn-ea"/>
              <a:sym typeface="Arial" panose="020B0604020202020204" pitchFamily="34" charset="0"/>
            </a:endParaRPr>
          </a:p>
        </p:txBody>
      </p:sp>
      <p:sp>
        <p:nvSpPr>
          <p:cNvPr id="32" name="文本框 31"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userDrawn="1"/>
        </p:nvSpPr>
        <p:spPr>
          <a:xfrm>
            <a:off x="5753766" y="457873"/>
            <a:ext cx="2838143" cy="413318"/>
          </a:xfrm>
          <a:prstGeom prst="rect">
            <a:avLst/>
          </a:prstGeom>
          <a:noFill/>
        </p:spPr>
        <p:txBody>
          <a:bodyPr wrap="square" rtlCol="0">
            <a:spAutoFit/>
          </a:bodyPr>
          <a:lstStyle/>
          <a:p>
            <a:pPr>
              <a:lnSpc>
                <a:spcPct val="110000"/>
              </a:lnSpc>
            </a:pPr>
            <a:r>
              <a:rPr lang="en-US" altLang="zh-CN" sz="2000" b="1" dirty="0">
                <a:latin typeface="Noto Sans S Chinese Thin" panose="020B0200000000000000" pitchFamily="34" charset="-122"/>
                <a:ea typeface="Noto Sans S Chinese Thin" panose="020B0200000000000000" pitchFamily="34" charset="-122"/>
              </a:rPr>
              <a:t>YOUR TITLE HERE</a:t>
            </a:r>
            <a:endParaRPr lang="en-US" altLang="zh-CN" sz="2000" b="1" dirty="0">
              <a:latin typeface="Noto Sans S Chinese Thin" panose="020B0200000000000000" pitchFamily="34" charset="-122"/>
              <a:ea typeface="Noto Sans S Chinese Thin" panose="020B0200000000000000" pitchFamily="34" charset="-122"/>
            </a:endParaRPr>
          </a:p>
        </p:txBody>
      </p:sp>
      <p:sp>
        <p:nvSpPr>
          <p:cNvPr id="33" name="文本框 32"/>
          <p:cNvSpPr txBox="1"/>
          <p:nvPr userDrawn="1"/>
        </p:nvSpPr>
        <p:spPr>
          <a:xfrm>
            <a:off x="3666175" y="483840"/>
            <a:ext cx="2121093" cy="375359"/>
          </a:xfrm>
          <a:prstGeom prst="rect">
            <a:avLst/>
          </a:prstGeom>
          <a:noFill/>
        </p:spPr>
        <p:txBody>
          <a:bodyPr wrap="none" rtlCol="0">
            <a:spAutoFit/>
          </a:bodyPr>
          <a:lstStyle/>
          <a:p>
            <a:r>
              <a:rPr lang="zh-CN" altLang="en-US" sz="1840" b="1" dirty="0">
                <a:latin typeface="Noto Sans S Chinese Thin" panose="020B0200000000000000" pitchFamily="34" charset="-122"/>
                <a:ea typeface="Noto Sans S Chinese Thin" panose="020B0200000000000000" pitchFamily="34" charset="-122"/>
              </a:rPr>
              <a:t>此处输入标题文字</a:t>
            </a:r>
            <a:endParaRPr lang="zh-CN" altLang="en-US" sz="1840" b="1" dirty="0">
              <a:latin typeface="Noto Sans S Chinese Thin" panose="020B0200000000000000" pitchFamily="34" charset="-122"/>
              <a:ea typeface="Noto Sans S Chinese Thin" panose="020B02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88"/>
                                        </p:tgtEl>
                                        <p:attrNameLst>
                                          <p:attrName>style.visibility</p:attrName>
                                        </p:attrNameLst>
                                      </p:cBhvr>
                                      <p:to>
                                        <p:strVal val="visible"/>
                                      </p:to>
                                    </p:set>
                                    <p:animEffect transition="in" filter="fade">
                                      <p:cBhvr>
                                        <p:cTn id="13" dur="500"/>
                                        <p:tgtEl>
                                          <p:spTgt spid="188"/>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fade">
                                      <p:cBhvr>
                                        <p:cTn id="17" dur="500"/>
                                        <p:tgtEl>
                                          <p:spTgt spid="199"/>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8"/>
                                        </p:tgtEl>
                                        <p:attrNameLst>
                                          <p:attrName>style.visibility</p:attrName>
                                        </p:attrNameLst>
                                      </p:cBhvr>
                                      <p:to>
                                        <p:strVal val="visible"/>
                                      </p:to>
                                    </p:set>
                                    <p:animEffect transition="in" filter="wipe(left)">
                                      <p:cBhvr>
                                        <p:cTn id="27" dur="500"/>
                                        <p:tgtEl>
                                          <p:spTgt spid="15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wipe(left)">
                                      <p:cBhvr>
                                        <p:cTn id="31" dur="500"/>
                                        <p:tgtEl>
                                          <p:spTgt spid="159"/>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60"/>
                                        </p:tgtEl>
                                        <p:attrNameLst>
                                          <p:attrName>style.visibility</p:attrName>
                                        </p:attrNameLst>
                                      </p:cBhvr>
                                      <p:to>
                                        <p:strVal val="visible"/>
                                      </p:to>
                                    </p:set>
                                    <p:anim calcmode="lin" valueType="num">
                                      <p:cBhvr>
                                        <p:cTn id="35" dur="500" fill="hold"/>
                                        <p:tgtEl>
                                          <p:spTgt spid="160"/>
                                        </p:tgtEl>
                                        <p:attrNameLst>
                                          <p:attrName>ppt_w</p:attrName>
                                        </p:attrNameLst>
                                      </p:cBhvr>
                                      <p:tavLst>
                                        <p:tav tm="0">
                                          <p:val>
                                            <p:fltVal val="0"/>
                                          </p:val>
                                        </p:tav>
                                        <p:tav tm="100000">
                                          <p:val>
                                            <p:strVal val="#ppt_w"/>
                                          </p:val>
                                        </p:tav>
                                      </p:tavLst>
                                    </p:anim>
                                    <p:anim calcmode="lin" valueType="num">
                                      <p:cBhvr>
                                        <p:cTn id="36" dur="500" fill="hold"/>
                                        <p:tgtEl>
                                          <p:spTgt spid="160"/>
                                        </p:tgtEl>
                                        <p:attrNameLst>
                                          <p:attrName>ppt_h</p:attrName>
                                        </p:attrNameLst>
                                      </p:cBhvr>
                                      <p:tavLst>
                                        <p:tav tm="0">
                                          <p:val>
                                            <p:fltVal val="0"/>
                                          </p:val>
                                        </p:tav>
                                        <p:tav tm="100000">
                                          <p:val>
                                            <p:strVal val="#ppt_h"/>
                                          </p:val>
                                        </p:tav>
                                      </p:tavLst>
                                    </p:anim>
                                    <p:animEffect transition="in" filter="fade">
                                      <p:cBhvr>
                                        <p:cTn id="37" dur="500"/>
                                        <p:tgtEl>
                                          <p:spTgt spid="160"/>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67"/>
                                        </p:tgtEl>
                                        <p:attrNameLst>
                                          <p:attrName>style.visibility</p:attrName>
                                        </p:attrNameLst>
                                      </p:cBhvr>
                                      <p:to>
                                        <p:strVal val="visible"/>
                                      </p:to>
                                    </p:set>
                                    <p:animEffect transition="in" filter="wipe(left)">
                                      <p:cBhvr>
                                        <p:cTn id="47" dur="500"/>
                                        <p:tgtEl>
                                          <p:spTgt spid="167"/>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68"/>
                                        </p:tgtEl>
                                        <p:attrNameLst>
                                          <p:attrName>style.visibility</p:attrName>
                                        </p:attrNameLst>
                                      </p:cBhvr>
                                      <p:to>
                                        <p:strVal val="visible"/>
                                      </p:to>
                                    </p:set>
                                    <p:animEffect transition="in" filter="wipe(left)">
                                      <p:cBhvr>
                                        <p:cTn id="51" dur="500"/>
                                        <p:tgtEl>
                                          <p:spTgt spid="168"/>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69"/>
                                        </p:tgtEl>
                                        <p:attrNameLst>
                                          <p:attrName>style.visibility</p:attrName>
                                        </p:attrNameLst>
                                      </p:cBhvr>
                                      <p:to>
                                        <p:strVal val="visible"/>
                                      </p:to>
                                    </p:set>
                                    <p:anim calcmode="lin" valueType="num">
                                      <p:cBhvr>
                                        <p:cTn id="55" dur="500" fill="hold"/>
                                        <p:tgtEl>
                                          <p:spTgt spid="169"/>
                                        </p:tgtEl>
                                        <p:attrNameLst>
                                          <p:attrName>ppt_w</p:attrName>
                                        </p:attrNameLst>
                                      </p:cBhvr>
                                      <p:tavLst>
                                        <p:tav tm="0">
                                          <p:val>
                                            <p:fltVal val="0"/>
                                          </p:val>
                                        </p:tav>
                                        <p:tav tm="100000">
                                          <p:val>
                                            <p:strVal val="#ppt_w"/>
                                          </p:val>
                                        </p:tav>
                                      </p:tavLst>
                                    </p:anim>
                                    <p:anim calcmode="lin" valueType="num">
                                      <p:cBhvr>
                                        <p:cTn id="56" dur="500" fill="hold"/>
                                        <p:tgtEl>
                                          <p:spTgt spid="169"/>
                                        </p:tgtEl>
                                        <p:attrNameLst>
                                          <p:attrName>ppt_h</p:attrName>
                                        </p:attrNameLst>
                                      </p:cBhvr>
                                      <p:tavLst>
                                        <p:tav tm="0">
                                          <p:val>
                                            <p:fltVal val="0"/>
                                          </p:val>
                                        </p:tav>
                                        <p:tav tm="100000">
                                          <p:val>
                                            <p:strVal val="#ppt_h"/>
                                          </p:val>
                                        </p:tav>
                                      </p:tavLst>
                                    </p:anim>
                                    <p:animEffect transition="in" filter="fade">
                                      <p:cBhvr>
                                        <p:cTn id="57" dur="500"/>
                                        <p:tgtEl>
                                          <p:spTgt spid="169"/>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164"/>
                                        </p:tgtEl>
                                        <p:attrNameLst>
                                          <p:attrName>style.visibility</p:attrName>
                                        </p:attrNameLst>
                                      </p:cBhvr>
                                      <p:to>
                                        <p:strVal val="visible"/>
                                      </p:to>
                                    </p:set>
                                    <p:animEffect transition="in" filter="wipe(left)">
                                      <p:cBhvr>
                                        <p:cTn id="67" dur="500"/>
                                        <p:tgtEl>
                                          <p:spTgt spid="164"/>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165"/>
                                        </p:tgtEl>
                                        <p:attrNameLst>
                                          <p:attrName>style.visibility</p:attrName>
                                        </p:attrNameLst>
                                      </p:cBhvr>
                                      <p:to>
                                        <p:strVal val="visible"/>
                                      </p:to>
                                    </p:set>
                                    <p:animEffect transition="in" filter="wipe(left)">
                                      <p:cBhvr>
                                        <p:cTn id="71" dur="500"/>
                                        <p:tgtEl>
                                          <p:spTgt spid="165"/>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166"/>
                                        </p:tgtEl>
                                        <p:attrNameLst>
                                          <p:attrName>style.visibility</p:attrName>
                                        </p:attrNameLst>
                                      </p:cBhvr>
                                      <p:to>
                                        <p:strVal val="visible"/>
                                      </p:to>
                                    </p:set>
                                    <p:anim calcmode="lin" valueType="num">
                                      <p:cBhvr>
                                        <p:cTn id="75" dur="500" fill="hold"/>
                                        <p:tgtEl>
                                          <p:spTgt spid="166"/>
                                        </p:tgtEl>
                                        <p:attrNameLst>
                                          <p:attrName>ppt_w</p:attrName>
                                        </p:attrNameLst>
                                      </p:cBhvr>
                                      <p:tavLst>
                                        <p:tav tm="0">
                                          <p:val>
                                            <p:fltVal val="0"/>
                                          </p:val>
                                        </p:tav>
                                        <p:tav tm="100000">
                                          <p:val>
                                            <p:strVal val="#ppt_w"/>
                                          </p:val>
                                        </p:tav>
                                      </p:tavLst>
                                    </p:anim>
                                    <p:anim calcmode="lin" valueType="num">
                                      <p:cBhvr>
                                        <p:cTn id="76" dur="500" fill="hold"/>
                                        <p:tgtEl>
                                          <p:spTgt spid="166"/>
                                        </p:tgtEl>
                                        <p:attrNameLst>
                                          <p:attrName>ppt_h</p:attrName>
                                        </p:attrNameLst>
                                      </p:cBhvr>
                                      <p:tavLst>
                                        <p:tav tm="0">
                                          <p:val>
                                            <p:fltVal val="0"/>
                                          </p:val>
                                        </p:tav>
                                        <p:tav tm="100000">
                                          <p:val>
                                            <p:strVal val="#ppt_h"/>
                                          </p:val>
                                        </p:tav>
                                      </p:tavLst>
                                    </p:anim>
                                    <p:animEffect transition="in" filter="fade">
                                      <p:cBhvr>
                                        <p:cTn id="77" dur="500"/>
                                        <p:tgtEl>
                                          <p:spTgt spid="166"/>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p:cTn id="81" dur="500" fill="hold"/>
                                        <p:tgtEl>
                                          <p:spTgt spid="4"/>
                                        </p:tgtEl>
                                        <p:attrNameLst>
                                          <p:attrName>ppt_w</p:attrName>
                                        </p:attrNameLst>
                                      </p:cBhvr>
                                      <p:tavLst>
                                        <p:tav tm="0">
                                          <p:val>
                                            <p:fltVal val="0"/>
                                          </p:val>
                                        </p:tav>
                                        <p:tav tm="100000">
                                          <p:val>
                                            <p:strVal val="#ppt_w"/>
                                          </p:val>
                                        </p:tav>
                                      </p:tavLst>
                                    </p:anim>
                                    <p:anim calcmode="lin" valueType="num">
                                      <p:cBhvr>
                                        <p:cTn id="82" dur="500" fill="hold"/>
                                        <p:tgtEl>
                                          <p:spTgt spid="4"/>
                                        </p:tgtEl>
                                        <p:attrNameLst>
                                          <p:attrName>ppt_h</p:attrName>
                                        </p:attrNameLst>
                                      </p:cBhvr>
                                      <p:tavLst>
                                        <p:tav tm="0">
                                          <p:val>
                                            <p:fltVal val="0"/>
                                          </p:val>
                                        </p:tav>
                                        <p:tav tm="100000">
                                          <p:val>
                                            <p:strVal val="#ppt_h"/>
                                          </p:val>
                                        </p:tav>
                                      </p:tavLst>
                                    </p:anim>
                                    <p:animEffect transition="in" filter="fade">
                                      <p:cBhvr>
                                        <p:cTn id="83" dur="500"/>
                                        <p:tgtEl>
                                          <p:spTgt spid="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wipe(left)">
                                      <p:cBhvr>
                                        <p:cTn id="87" dur="500"/>
                                        <p:tgtEl>
                                          <p:spTgt spid="161"/>
                                        </p:tgtEl>
                                      </p:cBhvr>
                                    </p:animEffect>
                                  </p:childTnLst>
                                </p:cTn>
                              </p:par>
                            </p:childTnLst>
                          </p:cTn>
                        </p:par>
                        <p:par>
                          <p:cTn id="88" fill="hold">
                            <p:stCondLst>
                              <p:cond delay="9000"/>
                            </p:stCondLst>
                            <p:childTnLst>
                              <p:par>
                                <p:cTn id="89" presetID="22" presetClass="entr" presetSubtype="8"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left)">
                                      <p:cBhvr>
                                        <p:cTn id="91" dur="500"/>
                                        <p:tgtEl>
                                          <p:spTgt spid="162"/>
                                        </p:tgtEl>
                                      </p:cBhvr>
                                    </p:animEffect>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163"/>
                                        </p:tgtEl>
                                        <p:attrNameLst>
                                          <p:attrName>style.visibility</p:attrName>
                                        </p:attrNameLst>
                                      </p:cBhvr>
                                      <p:to>
                                        <p:strVal val="visible"/>
                                      </p:to>
                                    </p:set>
                                    <p:anim calcmode="lin" valueType="num">
                                      <p:cBhvr>
                                        <p:cTn id="95" dur="500" fill="hold"/>
                                        <p:tgtEl>
                                          <p:spTgt spid="163"/>
                                        </p:tgtEl>
                                        <p:attrNameLst>
                                          <p:attrName>ppt_w</p:attrName>
                                        </p:attrNameLst>
                                      </p:cBhvr>
                                      <p:tavLst>
                                        <p:tav tm="0">
                                          <p:val>
                                            <p:fltVal val="0"/>
                                          </p:val>
                                        </p:tav>
                                        <p:tav tm="100000">
                                          <p:val>
                                            <p:strVal val="#ppt_w"/>
                                          </p:val>
                                        </p:tav>
                                      </p:tavLst>
                                    </p:anim>
                                    <p:anim calcmode="lin" valueType="num">
                                      <p:cBhvr>
                                        <p:cTn id="96" dur="500" fill="hold"/>
                                        <p:tgtEl>
                                          <p:spTgt spid="163"/>
                                        </p:tgtEl>
                                        <p:attrNameLst>
                                          <p:attrName>ppt_h</p:attrName>
                                        </p:attrNameLst>
                                      </p:cBhvr>
                                      <p:tavLst>
                                        <p:tav tm="0">
                                          <p:val>
                                            <p:fltVal val="0"/>
                                          </p:val>
                                        </p:tav>
                                        <p:tav tm="100000">
                                          <p:val>
                                            <p:strVal val="#ppt_h"/>
                                          </p:val>
                                        </p:tav>
                                      </p:tavLst>
                                    </p:anim>
                                    <p:animEffect transition="in" filter="fade">
                                      <p:cBhvr>
                                        <p:cTn id="97" dur="500"/>
                                        <p:tgtEl>
                                          <p:spTgt spid="163"/>
                                        </p:tgtEl>
                                      </p:cBhvr>
                                    </p:animEffect>
                                  </p:childTnLst>
                                </p:cTn>
                              </p:par>
                            </p:childTnLst>
                          </p:cTn>
                        </p:par>
                        <p:par>
                          <p:cTn id="98" fill="hold">
                            <p:stCondLst>
                              <p:cond delay="10000"/>
                            </p:stCondLst>
                            <p:childTnLst>
                              <p:par>
                                <p:cTn id="99" presetID="53" presetClass="entr" presetSubtype="16" fill="hold" nodeType="after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p:cTn id="101" dur="500" fill="hold"/>
                                        <p:tgtEl>
                                          <p:spTgt spid="31"/>
                                        </p:tgtEl>
                                        <p:attrNameLst>
                                          <p:attrName>ppt_w</p:attrName>
                                        </p:attrNameLst>
                                      </p:cBhvr>
                                      <p:tavLst>
                                        <p:tav tm="0">
                                          <p:val>
                                            <p:fltVal val="0"/>
                                          </p:val>
                                        </p:tav>
                                        <p:tav tm="100000">
                                          <p:val>
                                            <p:strVal val="#ppt_w"/>
                                          </p:val>
                                        </p:tav>
                                      </p:tavLst>
                                    </p:anim>
                                    <p:anim calcmode="lin" valueType="num">
                                      <p:cBhvr>
                                        <p:cTn id="102" dur="500" fill="hold"/>
                                        <p:tgtEl>
                                          <p:spTgt spid="31"/>
                                        </p:tgtEl>
                                        <p:attrNameLst>
                                          <p:attrName>ppt_h</p:attrName>
                                        </p:attrNameLst>
                                      </p:cBhvr>
                                      <p:tavLst>
                                        <p:tav tm="0">
                                          <p:val>
                                            <p:fltVal val="0"/>
                                          </p:val>
                                        </p:tav>
                                        <p:tav tm="100000">
                                          <p:val>
                                            <p:strVal val="#ppt_h"/>
                                          </p:val>
                                        </p:tav>
                                      </p:tavLst>
                                    </p:anim>
                                    <p:animEffect transition="in" filter="fade">
                                      <p:cBhvr>
                                        <p:cTn id="103" dur="500"/>
                                        <p:tgtEl>
                                          <p:spTgt spid="31"/>
                                        </p:tgtEl>
                                      </p:cBhvr>
                                    </p:animEffect>
                                  </p:childTnLst>
                                </p:cTn>
                              </p:par>
                            </p:childTnLst>
                          </p:cTn>
                        </p:par>
                        <p:par>
                          <p:cTn id="104" fill="hold">
                            <p:stCondLst>
                              <p:cond delay="10500"/>
                            </p:stCondLst>
                            <p:childTnLst>
                              <p:par>
                                <p:cTn id="105" presetID="22" presetClass="entr" presetSubtype="8" fill="hold" grpId="0" nodeType="afterEffect">
                                  <p:stCondLst>
                                    <p:cond delay="0"/>
                                  </p:stCondLst>
                                  <p:childTnLst>
                                    <p:set>
                                      <p:cBhvr>
                                        <p:cTn id="106" dur="1" fill="hold">
                                          <p:stCondLst>
                                            <p:cond delay="0"/>
                                          </p:stCondLst>
                                        </p:cTn>
                                        <p:tgtEl>
                                          <p:spTgt spid="192"/>
                                        </p:tgtEl>
                                        <p:attrNameLst>
                                          <p:attrName>style.visibility</p:attrName>
                                        </p:attrNameLst>
                                      </p:cBhvr>
                                      <p:to>
                                        <p:strVal val="visible"/>
                                      </p:to>
                                    </p:set>
                                    <p:animEffect transition="in" filter="wipe(left)">
                                      <p:cBhvr>
                                        <p:cTn id="107" dur="500"/>
                                        <p:tgtEl>
                                          <p:spTgt spid="192"/>
                                        </p:tgtEl>
                                      </p:cBhvr>
                                    </p:animEffect>
                                  </p:childTnLst>
                                </p:cTn>
                              </p:par>
                            </p:childTnLst>
                          </p:cTn>
                        </p:par>
                        <p:par>
                          <p:cTn id="108" fill="hold">
                            <p:stCondLst>
                              <p:cond delay="11000"/>
                            </p:stCondLst>
                            <p:childTnLst>
                              <p:par>
                                <p:cTn id="109" presetID="22" presetClass="entr" presetSubtype="8" fill="hold" grpId="0" nodeType="afterEffect">
                                  <p:stCondLst>
                                    <p:cond delay="0"/>
                                  </p:stCondLst>
                                  <p:childTnLst>
                                    <p:set>
                                      <p:cBhvr>
                                        <p:cTn id="110" dur="1" fill="hold">
                                          <p:stCondLst>
                                            <p:cond delay="0"/>
                                          </p:stCondLst>
                                        </p:cTn>
                                        <p:tgtEl>
                                          <p:spTgt spid="193"/>
                                        </p:tgtEl>
                                        <p:attrNameLst>
                                          <p:attrName>style.visibility</p:attrName>
                                        </p:attrNameLst>
                                      </p:cBhvr>
                                      <p:to>
                                        <p:strVal val="visible"/>
                                      </p:to>
                                    </p:set>
                                    <p:animEffect transition="in" filter="wipe(left)">
                                      <p:cBhvr>
                                        <p:cTn id="111" dur="500"/>
                                        <p:tgtEl>
                                          <p:spTgt spid="193"/>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194"/>
                                        </p:tgtEl>
                                        <p:attrNameLst>
                                          <p:attrName>style.visibility</p:attrName>
                                        </p:attrNameLst>
                                      </p:cBhvr>
                                      <p:to>
                                        <p:strVal val="visible"/>
                                      </p:to>
                                    </p:set>
                                    <p:anim calcmode="lin" valueType="num">
                                      <p:cBhvr>
                                        <p:cTn id="115" dur="500" fill="hold"/>
                                        <p:tgtEl>
                                          <p:spTgt spid="194"/>
                                        </p:tgtEl>
                                        <p:attrNameLst>
                                          <p:attrName>ppt_w</p:attrName>
                                        </p:attrNameLst>
                                      </p:cBhvr>
                                      <p:tavLst>
                                        <p:tav tm="0">
                                          <p:val>
                                            <p:fltVal val="0"/>
                                          </p:val>
                                        </p:tav>
                                        <p:tav tm="100000">
                                          <p:val>
                                            <p:strVal val="#ppt_w"/>
                                          </p:val>
                                        </p:tav>
                                      </p:tavLst>
                                    </p:anim>
                                    <p:anim calcmode="lin" valueType="num">
                                      <p:cBhvr>
                                        <p:cTn id="116" dur="500" fill="hold"/>
                                        <p:tgtEl>
                                          <p:spTgt spid="194"/>
                                        </p:tgtEl>
                                        <p:attrNameLst>
                                          <p:attrName>ppt_h</p:attrName>
                                        </p:attrNameLst>
                                      </p:cBhvr>
                                      <p:tavLst>
                                        <p:tav tm="0">
                                          <p:val>
                                            <p:fltVal val="0"/>
                                          </p:val>
                                        </p:tav>
                                        <p:tav tm="100000">
                                          <p:val>
                                            <p:strVal val="#ppt_h"/>
                                          </p:val>
                                        </p:tav>
                                      </p:tavLst>
                                    </p:anim>
                                    <p:animEffect transition="in" filter="fade">
                                      <p:cBhvr>
                                        <p:cTn id="117" dur="500"/>
                                        <p:tgtEl>
                                          <p:spTgt spid="194"/>
                                        </p:tgtEl>
                                      </p:cBhvr>
                                    </p:animEffect>
                                  </p:childTnLst>
                                </p:cTn>
                              </p:par>
                              <p:par>
                                <p:cTn id="118" presetID="2" presetClass="entr" presetSubtype="2" fill="hold" grpId="0" nodeType="withEffect">
                                  <p:stCondLst>
                                    <p:cond delay="3000"/>
                                  </p:stCondLst>
                                  <p:iterate type="lt">
                                    <p:tmPct val="10000"/>
                                  </p:iterate>
                                  <p:childTnLst>
                                    <p:set>
                                      <p:cBhvr>
                                        <p:cTn id="119" dur="1" fill="hold">
                                          <p:stCondLst>
                                            <p:cond delay="0"/>
                                          </p:stCondLst>
                                        </p:cTn>
                                        <p:tgtEl>
                                          <p:spTgt spid="33"/>
                                        </p:tgtEl>
                                        <p:attrNameLst>
                                          <p:attrName>style.visibility</p:attrName>
                                        </p:attrNameLst>
                                      </p:cBhvr>
                                      <p:to>
                                        <p:strVal val="visible"/>
                                      </p:to>
                                    </p:set>
                                    <p:anim calcmode="lin" valueType="num">
                                      <p:cBhvr additive="base">
                                        <p:cTn id="120" dur="500" fill="hold"/>
                                        <p:tgtEl>
                                          <p:spTgt spid="33"/>
                                        </p:tgtEl>
                                        <p:attrNameLst>
                                          <p:attrName>ppt_x</p:attrName>
                                        </p:attrNameLst>
                                      </p:cBhvr>
                                      <p:tavLst>
                                        <p:tav tm="0">
                                          <p:val>
                                            <p:strVal val="1+#ppt_w/2"/>
                                          </p:val>
                                        </p:tav>
                                        <p:tav tm="100000">
                                          <p:val>
                                            <p:strVal val="#ppt_x"/>
                                          </p:val>
                                        </p:tav>
                                      </p:tavLst>
                                    </p:anim>
                                    <p:anim calcmode="lin" valueType="num">
                                      <p:cBhvr additive="base">
                                        <p:cTn id="121"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59" grpId="0" animBg="1"/>
      <p:bldP spid="160" grpId="0"/>
      <p:bldP spid="161" grpId="0" animBg="1"/>
      <p:bldP spid="162" grpId="0" animBg="1"/>
      <p:bldP spid="163" grpId="0"/>
      <p:bldP spid="164" grpId="0" animBg="1"/>
      <p:bldP spid="165" grpId="0" animBg="1"/>
      <p:bldP spid="166" grpId="0"/>
      <p:bldP spid="167" grpId="0" animBg="1"/>
      <p:bldP spid="168" grpId="0" animBg="1"/>
      <p:bldP spid="169" grpId="0"/>
      <p:bldP spid="188" grpId="0"/>
      <p:bldP spid="192" grpId="0" animBg="1"/>
      <p:bldP spid="193" grpId="0" animBg="1"/>
      <p:bldP spid="194" grpId="0"/>
      <p:bldP spid="199"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a:xfrm>
            <a:off x="6969068" y="1378847"/>
            <a:ext cx="1879683" cy="2278603"/>
            <a:chOff x="9683156" y="2245342"/>
            <a:chExt cx="1880262" cy="2278603"/>
          </a:xfrm>
          <a:effectLst>
            <a:outerShdw blurRad="368300" dir="13500000" sy="23000" kx="1200000" algn="br" rotWithShape="0">
              <a:prstClr val="black">
                <a:alpha val="25000"/>
              </a:prstClr>
            </a:outerShdw>
          </a:effectLst>
        </p:grpSpPr>
        <p:sp>
          <p:nvSpPr>
            <p:cNvPr id="46" name="Freeform 45"/>
            <p:cNvSpPr/>
            <p:nvPr/>
          </p:nvSpPr>
          <p:spPr bwMode="auto">
            <a:xfrm>
              <a:off x="9697382"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4"/>
            </a:solidFill>
            <a:ln>
              <a:noFill/>
            </a:ln>
          </p:spPr>
          <p:txBody>
            <a:bodyPr vert="horz" wrap="square" lIns="121882" tIns="60941" rIns="121882" bIns="60941" numCol="1" anchor="t" anchorCtr="0" compatLnSpc="1"/>
            <a:lstStyle/>
            <a:p>
              <a:endParaRPr lang="id-ID" sz="2400">
                <a:latin typeface="Noto Sans S Chinese Light" panose="020B0300000000000000" pitchFamily="34" charset="-122"/>
                <a:ea typeface="Noto Sans S Chinese Light" panose="020B0300000000000000" pitchFamily="34" charset="-122"/>
              </a:endParaRPr>
            </a:p>
          </p:txBody>
        </p:sp>
        <p:sp>
          <p:nvSpPr>
            <p:cNvPr id="47" name="Oval 6"/>
            <p:cNvSpPr>
              <a:spLocks noChangeArrowheads="1"/>
            </p:cNvSpPr>
            <p:nvPr/>
          </p:nvSpPr>
          <p:spPr bwMode="auto">
            <a:xfrm>
              <a:off x="9683156"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121882" tIns="60941" rIns="121882" bIns="60941" numCol="1" anchor="t" anchorCtr="0" compatLnSpc="1"/>
            <a:lstStyle/>
            <a:p>
              <a:endParaRPr lang="id-ID" sz="2400">
                <a:latin typeface="Noto Sans S Chinese Light" panose="020B0300000000000000" pitchFamily="34" charset="-122"/>
                <a:ea typeface="Noto Sans S Chinese Light" panose="020B0300000000000000" pitchFamily="34" charset="-122"/>
              </a:endParaRPr>
            </a:p>
          </p:txBody>
        </p:sp>
      </p:grpSp>
      <p:grpSp>
        <p:nvGrpSpPr>
          <p:cNvPr id="3" name="Group 47"/>
          <p:cNvGrpSpPr/>
          <p:nvPr/>
        </p:nvGrpSpPr>
        <p:grpSpPr>
          <a:xfrm>
            <a:off x="5169764" y="1979145"/>
            <a:ext cx="1879683" cy="2278603"/>
            <a:chOff x="9683156" y="2245342"/>
            <a:chExt cx="1880262" cy="2278603"/>
          </a:xfrm>
          <a:effectLst>
            <a:outerShdw blurRad="368300" dir="13500000" sy="23000" kx="1200000" algn="br" rotWithShape="0">
              <a:prstClr val="black">
                <a:alpha val="25000"/>
              </a:prstClr>
            </a:outerShdw>
          </a:effectLst>
        </p:grpSpPr>
        <p:sp>
          <p:nvSpPr>
            <p:cNvPr id="49" name="Freeform 48"/>
            <p:cNvSpPr/>
            <p:nvPr/>
          </p:nvSpPr>
          <p:spPr bwMode="auto">
            <a:xfrm>
              <a:off x="9697382"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3"/>
            </a:solidFill>
            <a:ln>
              <a:noFill/>
            </a:ln>
          </p:spPr>
          <p:txBody>
            <a:bodyPr vert="horz" wrap="square" lIns="121882" tIns="60941" rIns="121882" bIns="60941" numCol="1" anchor="t" anchorCtr="0" compatLnSpc="1"/>
            <a:lstStyle/>
            <a:p>
              <a:endParaRPr lang="id-ID" sz="2400">
                <a:latin typeface="Noto Sans S Chinese Light" panose="020B0300000000000000" pitchFamily="34" charset="-122"/>
                <a:ea typeface="Noto Sans S Chinese Light" panose="020B0300000000000000" pitchFamily="34" charset="-122"/>
              </a:endParaRPr>
            </a:p>
          </p:txBody>
        </p:sp>
        <p:sp>
          <p:nvSpPr>
            <p:cNvPr id="50" name="Oval 6"/>
            <p:cNvSpPr>
              <a:spLocks noChangeArrowheads="1"/>
            </p:cNvSpPr>
            <p:nvPr/>
          </p:nvSpPr>
          <p:spPr bwMode="auto">
            <a:xfrm>
              <a:off x="9683156"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121882" tIns="60941" rIns="121882" bIns="60941" numCol="1" anchor="t" anchorCtr="0" compatLnSpc="1"/>
            <a:lstStyle/>
            <a:p>
              <a:endParaRPr lang="id-ID" sz="2400">
                <a:latin typeface="Noto Sans S Chinese Light" panose="020B0300000000000000" pitchFamily="34" charset="-122"/>
                <a:ea typeface="Noto Sans S Chinese Light" panose="020B0300000000000000" pitchFamily="34" charset="-122"/>
              </a:endParaRPr>
            </a:p>
          </p:txBody>
        </p:sp>
      </p:grpSp>
      <p:grpSp>
        <p:nvGrpSpPr>
          <p:cNvPr id="4" name="Group 50"/>
          <p:cNvGrpSpPr/>
          <p:nvPr/>
        </p:nvGrpSpPr>
        <p:grpSpPr>
          <a:xfrm>
            <a:off x="3304303" y="2372150"/>
            <a:ext cx="1879683" cy="2278603"/>
            <a:chOff x="4666657" y="2245342"/>
            <a:chExt cx="1880262" cy="2278603"/>
          </a:xfrm>
          <a:effectLst>
            <a:outerShdw blurRad="368300" dir="13500000" sy="23000" kx="1200000" algn="br" rotWithShape="0">
              <a:prstClr val="black">
                <a:alpha val="25000"/>
              </a:prstClr>
            </a:outerShdw>
          </a:effectLst>
        </p:grpSpPr>
        <p:sp>
          <p:nvSpPr>
            <p:cNvPr id="52" name="Freeform 51"/>
            <p:cNvSpPr/>
            <p:nvPr/>
          </p:nvSpPr>
          <p:spPr bwMode="auto">
            <a:xfrm>
              <a:off x="4680883"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2"/>
            </a:solidFill>
            <a:ln>
              <a:noFill/>
            </a:ln>
          </p:spPr>
          <p:txBody>
            <a:bodyPr vert="horz" wrap="square" lIns="121882" tIns="60941" rIns="121882" bIns="60941" numCol="1" anchor="t" anchorCtr="0" compatLnSpc="1"/>
            <a:lstStyle/>
            <a:p>
              <a:endParaRPr lang="id-ID" sz="2400">
                <a:latin typeface="Noto Sans S Chinese Light" panose="020B0300000000000000" pitchFamily="34" charset="-122"/>
                <a:ea typeface="Noto Sans S Chinese Light" panose="020B0300000000000000" pitchFamily="34" charset="-122"/>
              </a:endParaRPr>
            </a:p>
          </p:txBody>
        </p:sp>
        <p:sp>
          <p:nvSpPr>
            <p:cNvPr id="54" name="Oval 6"/>
            <p:cNvSpPr>
              <a:spLocks noChangeArrowheads="1"/>
            </p:cNvSpPr>
            <p:nvPr/>
          </p:nvSpPr>
          <p:spPr bwMode="auto">
            <a:xfrm>
              <a:off x="4666657"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121882" tIns="60941" rIns="121882" bIns="60941" numCol="1" anchor="t" anchorCtr="0" compatLnSpc="1"/>
            <a:lstStyle/>
            <a:p>
              <a:endParaRPr lang="id-ID" sz="2400">
                <a:latin typeface="Noto Sans S Chinese Light" panose="020B0300000000000000" pitchFamily="34" charset="-122"/>
                <a:ea typeface="Noto Sans S Chinese Light" panose="020B0300000000000000" pitchFamily="34" charset="-122"/>
              </a:endParaRPr>
            </a:p>
          </p:txBody>
        </p:sp>
      </p:grpSp>
      <p:grpSp>
        <p:nvGrpSpPr>
          <p:cNvPr id="5" name="Group 54"/>
          <p:cNvGrpSpPr/>
          <p:nvPr/>
        </p:nvGrpSpPr>
        <p:grpSpPr>
          <a:xfrm>
            <a:off x="1424622" y="2813171"/>
            <a:ext cx="1879683" cy="2278603"/>
            <a:chOff x="7146332" y="2245342"/>
            <a:chExt cx="1880262" cy="2278603"/>
          </a:xfrm>
          <a:effectLst>
            <a:outerShdw blurRad="368300" dir="13500000" sy="23000" kx="1200000" algn="br" rotWithShape="0">
              <a:prstClr val="black">
                <a:alpha val="25000"/>
              </a:prstClr>
            </a:outerShdw>
          </a:effectLst>
        </p:grpSpPr>
        <p:sp>
          <p:nvSpPr>
            <p:cNvPr id="56" name="Freeform 55"/>
            <p:cNvSpPr/>
            <p:nvPr/>
          </p:nvSpPr>
          <p:spPr bwMode="auto">
            <a:xfrm>
              <a:off x="7160558"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1"/>
            </a:solidFill>
            <a:ln>
              <a:noFill/>
            </a:ln>
          </p:spPr>
          <p:txBody>
            <a:bodyPr vert="horz" wrap="square" lIns="121882" tIns="60941" rIns="121882" bIns="60941" numCol="1" anchor="t" anchorCtr="0" compatLnSpc="1"/>
            <a:lstStyle/>
            <a:p>
              <a:endParaRPr lang="id-ID" sz="2400">
                <a:latin typeface="Noto Sans S Chinese Light" panose="020B0300000000000000" pitchFamily="34" charset="-122"/>
                <a:ea typeface="Noto Sans S Chinese Light" panose="020B0300000000000000" pitchFamily="34" charset="-122"/>
              </a:endParaRPr>
            </a:p>
          </p:txBody>
        </p:sp>
        <p:sp>
          <p:nvSpPr>
            <p:cNvPr id="57" name="Oval 6"/>
            <p:cNvSpPr>
              <a:spLocks noChangeArrowheads="1"/>
            </p:cNvSpPr>
            <p:nvPr/>
          </p:nvSpPr>
          <p:spPr bwMode="auto">
            <a:xfrm>
              <a:off x="7146332"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121882" tIns="60941" rIns="121882" bIns="60941" numCol="1" anchor="t" anchorCtr="0" compatLnSpc="1"/>
            <a:lstStyle/>
            <a:p>
              <a:endParaRPr lang="id-ID" sz="2400">
                <a:latin typeface="Noto Sans S Chinese Light" panose="020B0300000000000000" pitchFamily="34" charset="-122"/>
                <a:ea typeface="Noto Sans S Chinese Light" panose="020B0300000000000000" pitchFamily="34" charset="-122"/>
              </a:endParaRPr>
            </a:p>
          </p:txBody>
        </p:sp>
      </p:grpSp>
      <p:grpSp>
        <p:nvGrpSpPr>
          <p:cNvPr id="6" name="Group 57"/>
          <p:cNvGrpSpPr/>
          <p:nvPr/>
        </p:nvGrpSpPr>
        <p:grpSpPr>
          <a:xfrm flipV="1">
            <a:off x="2571507" y="3803300"/>
            <a:ext cx="261210" cy="1167018"/>
            <a:chOff x="1374514" y="1504950"/>
            <a:chExt cx="261290" cy="1167018"/>
          </a:xfrm>
        </p:grpSpPr>
        <p:cxnSp>
          <p:nvCxnSpPr>
            <p:cNvPr id="59" name="Straight Connector 58"/>
            <p:cNvCxnSpPr/>
            <p:nvPr/>
          </p:nvCxnSpPr>
          <p:spPr>
            <a:xfrm flipH="1" flipV="1">
              <a:off x="1374514" y="1504950"/>
              <a:ext cx="2" cy="1167018"/>
            </a:xfrm>
            <a:prstGeom prst="line">
              <a:avLst/>
            </a:prstGeom>
            <a:ln>
              <a:solidFill>
                <a:srgbClr val="F2F2F2"/>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74514" y="1504950"/>
              <a:ext cx="261290" cy="0"/>
            </a:xfrm>
            <a:prstGeom prst="line">
              <a:avLst/>
            </a:prstGeom>
            <a:ln>
              <a:solidFill>
                <a:srgbClr val="F2F2F2"/>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7" name="Group 60"/>
          <p:cNvGrpSpPr/>
          <p:nvPr/>
        </p:nvGrpSpPr>
        <p:grpSpPr>
          <a:xfrm flipV="1">
            <a:off x="4479324" y="3497535"/>
            <a:ext cx="261210" cy="1167018"/>
            <a:chOff x="1374514" y="1504950"/>
            <a:chExt cx="261290" cy="1167018"/>
          </a:xfrm>
        </p:grpSpPr>
        <p:cxnSp>
          <p:nvCxnSpPr>
            <p:cNvPr id="62" name="Straight Connector 61"/>
            <p:cNvCxnSpPr/>
            <p:nvPr/>
          </p:nvCxnSpPr>
          <p:spPr>
            <a:xfrm flipH="1" flipV="1">
              <a:off x="1374514" y="1504950"/>
              <a:ext cx="2" cy="1167018"/>
            </a:xfrm>
            <a:prstGeom prst="line">
              <a:avLst/>
            </a:prstGeom>
            <a:ln>
              <a:solidFill>
                <a:srgbClr val="F2F2F2"/>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374514" y="1504950"/>
              <a:ext cx="261290" cy="0"/>
            </a:xfrm>
            <a:prstGeom prst="line">
              <a:avLst/>
            </a:prstGeom>
            <a:ln>
              <a:solidFill>
                <a:srgbClr val="F2F2F2"/>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8" name="Group 63"/>
          <p:cNvGrpSpPr/>
          <p:nvPr/>
        </p:nvGrpSpPr>
        <p:grpSpPr>
          <a:xfrm flipV="1">
            <a:off x="6359007" y="3197481"/>
            <a:ext cx="261210" cy="1167018"/>
            <a:chOff x="1374514" y="1504950"/>
            <a:chExt cx="261290" cy="1167018"/>
          </a:xfrm>
        </p:grpSpPr>
        <p:cxnSp>
          <p:nvCxnSpPr>
            <p:cNvPr id="65" name="Straight Connector 64"/>
            <p:cNvCxnSpPr/>
            <p:nvPr/>
          </p:nvCxnSpPr>
          <p:spPr>
            <a:xfrm flipH="1" flipV="1">
              <a:off x="1374514" y="1504950"/>
              <a:ext cx="2" cy="1167018"/>
            </a:xfrm>
            <a:prstGeom prst="line">
              <a:avLst/>
            </a:prstGeom>
            <a:ln>
              <a:solidFill>
                <a:srgbClr val="F2F2F2"/>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374514" y="1504950"/>
              <a:ext cx="261290" cy="0"/>
            </a:xfrm>
            <a:prstGeom prst="line">
              <a:avLst/>
            </a:prstGeom>
            <a:ln>
              <a:solidFill>
                <a:srgbClr val="F2F2F2"/>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9" name="Group 68"/>
          <p:cNvGrpSpPr/>
          <p:nvPr/>
        </p:nvGrpSpPr>
        <p:grpSpPr>
          <a:xfrm flipV="1">
            <a:off x="8282765" y="2392516"/>
            <a:ext cx="261210" cy="1167018"/>
            <a:chOff x="1374514" y="1504950"/>
            <a:chExt cx="261290" cy="1167018"/>
          </a:xfrm>
        </p:grpSpPr>
        <p:cxnSp>
          <p:nvCxnSpPr>
            <p:cNvPr id="70" name="Straight Connector 69"/>
            <p:cNvCxnSpPr/>
            <p:nvPr/>
          </p:nvCxnSpPr>
          <p:spPr>
            <a:xfrm flipH="1" flipV="1">
              <a:off x="1374514" y="1504950"/>
              <a:ext cx="2" cy="1167018"/>
            </a:xfrm>
            <a:prstGeom prst="line">
              <a:avLst/>
            </a:prstGeom>
            <a:ln>
              <a:solidFill>
                <a:srgbClr val="F2F2F2"/>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374514" y="1504950"/>
              <a:ext cx="261290" cy="0"/>
            </a:xfrm>
            <a:prstGeom prst="line">
              <a:avLst/>
            </a:prstGeom>
            <a:ln>
              <a:solidFill>
                <a:srgbClr val="F2F2F2"/>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76" name="AutoShape 3"/>
          <p:cNvSpPr>
            <a:spLocks noChangeAspect="1" noChangeArrowheads="1" noTextEdit="1"/>
          </p:cNvSpPr>
          <p:nvPr/>
        </p:nvSpPr>
        <p:spPr bwMode="auto">
          <a:xfrm>
            <a:off x="1522806" y="1574371"/>
            <a:ext cx="1623207" cy="180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endParaRPr lang="en-US" sz="2400">
              <a:latin typeface="Noto Sans S Chinese Light" panose="020B0300000000000000" pitchFamily="34" charset="-122"/>
              <a:ea typeface="Noto Sans S Chinese Light" panose="020B0300000000000000" pitchFamily="34" charset="-122"/>
            </a:endParaRPr>
          </a:p>
        </p:txBody>
      </p:sp>
      <p:sp>
        <p:nvSpPr>
          <p:cNvPr id="77" name="Freeform 17"/>
          <p:cNvSpPr>
            <a:spLocks noEditPoints="1"/>
          </p:cNvSpPr>
          <p:nvPr/>
        </p:nvSpPr>
        <p:spPr bwMode="auto">
          <a:xfrm>
            <a:off x="1521971" y="1573954"/>
            <a:ext cx="1624041" cy="1803610"/>
          </a:xfrm>
          <a:custGeom>
            <a:avLst/>
            <a:gdLst>
              <a:gd name="T0" fmla="*/ 2258 w 2497"/>
              <a:gd name="T1" fmla="*/ 799 h 2773"/>
              <a:gd name="T2" fmla="*/ 1940 w 2497"/>
              <a:gd name="T3" fmla="*/ 965 h 2773"/>
              <a:gd name="T4" fmla="*/ 2164 w 2497"/>
              <a:gd name="T5" fmla="*/ 679 h 2773"/>
              <a:gd name="T6" fmla="*/ 2235 w 2497"/>
              <a:gd name="T7" fmla="*/ 517 h 2773"/>
              <a:gd name="T8" fmla="*/ 1949 w 2497"/>
              <a:gd name="T9" fmla="*/ 315 h 2773"/>
              <a:gd name="T10" fmla="*/ 1873 w 2497"/>
              <a:gd name="T11" fmla="*/ 546 h 2773"/>
              <a:gd name="T12" fmla="*/ 1846 w 2497"/>
              <a:gd name="T13" fmla="*/ 777 h 2773"/>
              <a:gd name="T14" fmla="*/ 1493 w 2497"/>
              <a:gd name="T15" fmla="*/ 726 h 2773"/>
              <a:gd name="T16" fmla="*/ 1518 w 2497"/>
              <a:gd name="T17" fmla="*/ 299 h 2773"/>
              <a:gd name="T18" fmla="*/ 1436 w 2497"/>
              <a:gd name="T19" fmla="*/ 182 h 2773"/>
              <a:gd name="T20" fmla="*/ 1301 w 2497"/>
              <a:gd name="T21" fmla="*/ 143 h 2773"/>
              <a:gd name="T22" fmla="*/ 1061 w 2497"/>
              <a:gd name="T23" fmla="*/ 117 h 2773"/>
              <a:gd name="T24" fmla="*/ 839 w 2497"/>
              <a:gd name="T25" fmla="*/ 107 h 2773"/>
              <a:gd name="T26" fmla="*/ 930 w 2497"/>
              <a:gd name="T27" fmla="*/ 465 h 2773"/>
              <a:gd name="T28" fmla="*/ 810 w 2497"/>
              <a:gd name="T29" fmla="*/ 645 h 2773"/>
              <a:gd name="T30" fmla="*/ 603 w 2497"/>
              <a:gd name="T31" fmla="*/ 684 h 2773"/>
              <a:gd name="T32" fmla="*/ 401 w 2497"/>
              <a:gd name="T33" fmla="*/ 722 h 2773"/>
              <a:gd name="T34" fmla="*/ 1050 w 2497"/>
              <a:gd name="T35" fmla="*/ 1018 h 2773"/>
              <a:gd name="T36" fmla="*/ 788 w 2497"/>
              <a:gd name="T37" fmla="*/ 973 h 2773"/>
              <a:gd name="T38" fmla="*/ 317 w 2497"/>
              <a:gd name="T39" fmla="*/ 941 h 2773"/>
              <a:gd name="T40" fmla="*/ 161 w 2497"/>
              <a:gd name="T41" fmla="*/ 918 h 2773"/>
              <a:gd name="T42" fmla="*/ 267 w 2497"/>
              <a:gd name="T43" fmla="*/ 1172 h 2773"/>
              <a:gd name="T44" fmla="*/ 529 w 2497"/>
              <a:gd name="T45" fmla="*/ 1136 h 2773"/>
              <a:gd name="T46" fmla="*/ 774 w 2497"/>
              <a:gd name="T47" fmla="*/ 1274 h 2773"/>
              <a:gd name="T48" fmla="*/ 660 w 2497"/>
              <a:gd name="T49" fmla="*/ 2011 h 2773"/>
              <a:gd name="T50" fmla="*/ 448 w 2497"/>
              <a:gd name="T51" fmla="*/ 2284 h 2773"/>
              <a:gd name="T52" fmla="*/ 772 w 2497"/>
              <a:gd name="T53" fmla="*/ 2047 h 2773"/>
              <a:gd name="T54" fmla="*/ 681 w 2497"/>
              <a:gd name="T55" fmla="*/ 2287 h 2773"/>
              <a:gd name="T56" fmla="*/ 664 w 2497"/>
              <a:gd name="T57" fmla="*/ 2549 h 2773"/>
              <a:gd name="T58" fmla="*/ 803 w 2497"/>
              <a:gd name="T59" fmla="*/ 2243 h 2773"/>
              <a:gd name="T60" fmla="*/ 852 w 2497"/>
              <a:gd name="T61" fmla="*/ 2197 h 2773"/>
              <a:gd name="T62" fmla="*/ 1033 w 2497"/>
              <a:gd name="T63" fmla="*/ 2333 h 2773"/>
              <a:gd name="T64" fmla="*/ 1020 w 2497"/>
              <a:gd name="T65" fmla="*/ 2056 h 2773"/>
              <a:gd name="T66" fmla="*/ 1155 w 2497"/>
              <a:gd name="T67" fmla="*/ 2160 h 2773"/>
              <a:gd name="T68" fmla="*/ 1122 w 2497"/>
              <a:gd name="T69" fmla="*/ 2692 h 2773"/>
              <a:gd name="T70" fmla="*/ 1246 w 2497"/>
              <a:gd name="T71" fmla="*/ 2364 h 2773"/>
              <a:gd name="T72" fmla="*/ 1356 w 2497"/>
              <a:gd name="T73" fmla="*/ 2340 h 2773"/>
              <a:gd name="T74" fmla="*/ 1371 w 2497"/>
              <a:gd name="T75" fmla="*/ 2620 h 2773"/>
              <a:gd name="T76" fmla="*/ 1513 w 2497"/>
              <a:gd name="T77" fmla="*/ 2568 h 2773"/>
              <a:gd name="T78" fmla="*/ 1546 w 2497"/>
              <a:gd name="T79" fmla="*/ 2316 h 2773"/>
              <a:gd name="T80" fmla="*/ 1327 w 2497"/>
              <a:gd name="T81" fmla="*/ 2065 h 2773"/>
              <a:gd name="T82" fmla="*/ 1517 w 2497"/>
              <a:gd name="T83" fmla="*/ 2179 h 2773"/>
              <a:gd name="T84" fmla="*/ 1629 w 2497"/>
              <a:gd name="T85" fmla="*/ 2366 h 2773"/>
              <a:gd name="T86" fmla="*/ 1766 w 2497"/>
              <a:gd name="T87" fmla="*/ 2269 h 2773"/>
              <a:gd name="T88" fmla="*/ 1894 w 2497"/>
              <a:gd name="T89" fmla="*/ 2303 h 2773"/>
              <a:gd name="T90" fmla="*/ 1655 w 2497"/>
              <a:gd name="T91" fmla="*/ 2085 h 2773"/>
              <a:gd name="T92" fmla="*/ 1459 w 2497"/>
              <a:gd name="T93" fmla="*/ 1915 h 2773"/>
              <a:gd name="T94" fmla="*/ 2073 w 2497"/>
              <a:gd name="T95" fmla="*/ 2218 h 2773"/>
              <a:gd name="T96" fmla="*/ 2192 w 2497"/>
              <a:gd name="T97" fmla="*/ 2072 h 2773"/>
              <a:gd name="T98" fmla="*/ 2155 w 2497"/>
              <a:gd name="T99" fmla="*/ 1925 h 2773"/>
              <a:gd name="T100" fmla="*/ 1686 w 2497"/>
              <a:gd name="T101" fmla="*/ 1885 h 2773"/>
              <a:gd name="T102" fmla="*/ 1668 w 2497"/>
              <a:gd name="T103" fmla="*/ 1194 h 2773"/>
              <a:gd name="T104" fmla="*/ 1863 w 2497"/>
              <a:gd name="T105" fmla="*/ 1146 h 2773"/>
              <a:gd name="T106" fmla="*/ 2250 w 2497"/>
              <a:gd name="T107" fmla="*/ 1078 h 2773"/>
              <a:gd name="T108" fmla="*/ 824 w 2497"/>
              <a:gd name="T109" fmla="*/ 992 h 2773"/>
              <a:gd name="T110" fmla="*/ 1368 w 2497"/>
              <a:gd name="T111" fmla="*/ 1101 h 2773"/>
              <a:gd name="T112" fmla="*/ 1199 w 2497"/>
              <a:gd name="T113" fmla="*/ 775 h 2773"/>
              <a:gd name="T114" fmla="*/ 1166 w 2497"/>
              <a:gd name="T115" fmla="*/ 722 h 2773"/>
              <a:gd name="T116" fmla="*/ 1366 w 2497"/>
              <a:gd name="T117" fmla="*/ 826 h 2773"/>
              <a:gd name="T118" fmla="*/ 1047 w 2497"/>
              <a:gd name="T119" fmla="*/ 628 h 2773"/>
              <a:gd name="T120" fmla="*/ 814 w 2497"/>
              <a:gd name="T121" fmla="*/ 799 h 2773"/>
              <a:gd name="T122" fmla="*/ 594 w 2497"/>
              <a:gd name="T123" fmla="*/ 749 h 2773"/>
              <a:gd name="T124" fmla="*/ 1466 w 2497"/>
              <a:gd name="T125" fmla="*/ 1166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7" h="2773">
                <a:moveTo>
                  <a:pt x="2446" y="1021"/>
                </a:moveTo>
                <a:cubicBezTo>
                  <a:pt x="2446" y="1021"/>
                  <a:pt x="2446" y="1020"/>
                  <a:pt x="2447" y="1020"/>
                </a:cubicBezTo>
                <a:cubicBezTo>
                  <a:pt x="2447" y="1020"/>
                  <a:pt x="2448" y="1020"/>
                  <a:pt x="2448" y="1020"/>
                </a:cubicBezTo>
                <a:cubicBezTo>
                  <a:pt x="2449" y="1020"/>
                  <a:pt x="2449" y="1020"/>
                  <a:pt x="2449" y="1020"/>
                </a:cubicBezTo>
                <a:cubicBezTo>
                  <a:pt x="2449" y="1020"/>
                  <a:pt x="2450" y="1019"/>
                  <a:pt x="2450" y="1019"/>
                </a:cubicBezTo>
                <a:cubicBezTo>
                  <a:pt x="2450" y="1019"/>
                  <a:pt x="2451" y="1019"/>
                  <a:pt x="2452" y="1019"/>
                </a:cubicBezTo>
                <a:cubicBezTo>
                  <a:pt x="2452" y="1018"/>
                  <a:pt x="2453" y="1018"/>
                  <a:pt x="2453" y="1018"/>
                </a:cubicBezTo>
                <a:cubicBezTo>
                  <a:pt x="2454" y="1017"/>
                  <a:pt x="2455" y="1017"/>
                  <a:pt x="2455" y="1017"/>
                </a:cubicBezTo>
                <a:cubicBezTo>
                  <a:pt x="2456" y="1016"/>
                  <a:pt x="2456" y="1016"/>
                  <a:pt x="2457" y="1016"/>
                </a:cubicBezTo>
                <a:cubicBezTo>
                  <a:pt x="2458" y="1015"/>
                  <a:pt x="2460" y="1014"/>
                  <a:pt x="2461" y="1013"/>
                </a:cubicBezTo>
                <a:cubicBezTo>
                  <a:pt x="2462" y="1013"/>
                  <a:pt x="2463" y="1012"/>
                  <a:pt x="2465" y="1011"/>
                </a:cubicBezTo>
                <a:cubicBezTo>
                  <a:pt x="2466" y="1010"/>
                  <a:pt x="2467" y="1009"/>
                  <a:pt x="2468" y="1008"/>
                </a:cubicBezTo>
                <a:cubicBezTo>
                  <a:pt x="2469" y="1007"/>
                  <a:pt x="2470" y="1006"/>
                  <a:pt x="2471" y="1006"/>
                </a:cubicBezTo>
                <a:cubicBezTo>
                  <a:pt x="2489" y="1002"/>
                  <a:pt x="2485" y="992"/>
                  <a:pt x="2497" y="983"/>
                </a:cubicBezTo>
                <a:cubicBezTo>
                  <a:pt x="2481" y="984"/>
                  <a:pt x="2466" y="988"/>
                  <a:pt x="2470" y="1004"/>
                </a:cubicBezTo>
                <a:cubicBezTo>
                  <a:pt x="2470" y="1004"/>
                  <a:pt x="2470" y="1004"/>
                  <a:pt x="2470" y="1004"/>
                </a:cubicBezTo>
                <a:cubicBezTo>
                  <a:pt x="2469" y="1005"/>
                  <a:pt x="2468" y="1006"/>
                  <a:pt x="2467" y="1007"/>
                </a:cubicBezTo>
                <a:cubicBezTo>
                  <a:pt x="2466" y="1008"/>
                  <a:pt x="2464" y="1008"/>
                  <a:pt x="2463" y="1009"/>
                </a:cubicBezTo>
                <a:cubicBezTo>
                  <a:pt x="2462" y="1010"/>
                  <a:pt x="2461" y="1011"/>
                  <a:pt x="2460" y="1012"/>
                </a:cubicBezTo>
                <a:cubicBezTo>
                  <a:pt x="2458" y="1013"/>
                  <a:pt x="2457" y="1013"/>
                  <a:pt x="2456" y="1014"/>
                </a:cubicBezTo>
                <a:cubicBezTo>
                  <a:pt x="2455" y="1014"/>
                  <a:pt x="2455" y="1015"/>
                  <a:pt x="2454" y="1015"/>
                </a:cubicBezTo>
                <a:cubicBezTo>
                  <a:pt x="2454" y="1015"/>
                  <a:pt x="2453" y="1016"/>
                  <a:pt x="2453" y="1016"/>
                </a:cubicBezTo>
                <a:cubicBezTo>
                  <a:pt x="2452" y="1016"/>
                  <a:pt x="2451" y="1017"/>
                  <a:pt x="2451" y="1017"/>
                </a:cubicBezTo>
                <a:cubicBezTo>
                  <a:pt x="2450" y="1017"/>
                  <a:pt x="2450" y="1017"/>
                  <a:pt x="2449" y="1018"/>
                </a:cubicBezTo>
                <a:cubicBezTo>
                  <a:pt x="2449" y="1018"/>
                  <a:pt x="2449" y="1018"/>
                  <a:pt x="2449" y="1018"/>
                </a:cubicBezTo>
                <a:cubicBezTo>
                  <a:pt x="2448" y="1018"/>
                  <a:pt x="2448" y="1018"/>
                  <a:pt x="2448" y="1018"/>
                </a:cubicBezTo>
                <a:cubicBezTo>
                  <a:pt x="2447" y="1018"/>
                  <a:pt x="2447" y="1019"/>
                  <a:pt x="2447" y="1019"/>
                </a:cubicBezTo>
                <a:cubicBezTo>
                  <a:pt x="2446" y="1019"/>
                  <a:pt x="2445" y="1020"/>
                  <a:pt x="2444" y="1020"/>
                </a:cubicBezTo>
                <a:cubicBezTo>
                  <a:pt x="2444" y="1020"/>
                  <a:pt x="2444" y="1021"/>
                  <a:pt x="2443" y="1021"/>
                </a:cubicBezTo>
                <a:cubicBezTo>
                  <a:pt x="2443" y="1021"/>
                  <a:pt x="2443" y="1021"/>
                  <a:pt x="2443" y="1021"/>
                </a:cubicBezTo>
                <a:cubicBezTo>
                  <a:pt x="2442" y="1021"/>
                  <a:pt x="2441" y="1020"/>
                  <a:pt x="2441" y="1020"/>
                </a:cubicBezTo>
                <a:cubicBezTo>
                  <a:pt x="2440" y="1020"/>
                  <a:pt x="2439" y="1020"/>
                  <a:pt x="2439" y="1020"/>
                </a:cubicBezTo>
                <a:cubicBezTo>
                  <a:pt x="2437" y="1020"/>
                  <a:pt x="2436" y="1019"/>
                  <a:pt x="2434" y="1019"/>
                </a:cubicBezTo>
                <a:cubicBezTo>
                  <a:pt x="2434" y="1019"/>
                  <a:pt x="2433" y="1019"/>
                  <a:pt x="2432" y="1018"/>
                </a:cubicBezTo>
                <a:cubicBezTo>
                  <a:pt x="2431" y="1018"/>
                  <a:pt x="2431" y="1018"/>
                  <a:pt x="2431" y="1018"/>
                </a:cubicBezTo>
                <a:cubicBezTo>
                  <a:pt x="2430" y="1017"/>
                  <a:pt x="2430" y="1017"/>
                  <a:pt x="2430" y="1017"/>
                </a:cubicBezTo>
                <a:cubicBezTo>
                  <a:pt x="2429" y="1017"/>
                  <a:pt x="2429" y="1017"/>
                  <a:pt x="2429" y="1017"/>
                </a:cubicBezTo>
                <a:cubicBezTo>
                  <a:pt x="2428" y="1016"/>
                  <a:pt x="2427" y="1016"/>
                  <a:pt x="2427" y="1016"/>
                </a:cubicBezTo>
                <a:cubicBezTo>
                  <a:pt x="2426" y="1015"/>
                  <a:pt x="2425" y="1015"/>
                  <a:pt x="2424" y="1014"/>
                </a:cubicBezTo>
                <a:cubicBezTo>
                  <a:pt x="2422" y="1013"/>
                  <a:pt x="2421" y="1013"/>
                  <a:pt x="2420" y="1012"/>
                </a:cubicBezTo>
                <a:cubicBezTo>
                  <a:pt x="2416" y="1009"/>
                  <a:pt x="2413" y="1006"/>
                  <a:pt x="2409" y="1004"/>
                </a:cubicBezTo>
                <a:cubicBezTo>
                  <a:pt x="2408" y="1004"/>
                  <a:pt x="2408" y="1004"/>
                  <a:pt x="2407" y="1003"/>
                </a:cubicBezTo>
                <a:cubicBezTo>
                  <a:pt x="2407" y="1003"/>
                  <a:pt x="2407" y="1003"/>
                  <a:pt x="2406" y="1003"/>
                </a:cubicBezTo>
                <a:cubicBezTo>
                  <a:pt x="2405" y="1003"/>
                  <a:pt x="2404" y="1002"/>
                  <a:pt x="2403" y="1002"/>
                </a:cubicBezTo>
                <a:cubicBezTo>
                  <a:pt x="2402" y="1002"/>
                  <a:pt x="2401" y="1002"/>
                  <a:pt x="2400" y="1002"/>
                </a:cubicBezTo>
                <a:cubicBezTo>
                  <a:pt x="2403" y="1000"/>
                  <a:pt x="2407" y="999"/>
                  <a:pt x="2410" y="997"/>
                </a:cubicBezTo>
                <a:cubicBezTo>
                  <a:pt x="2418" y="993"/>
                  <a:pt x="2425" y="988"/>
                  <a:pt x="2431" y="984"/>
                </a:cubicBezTo>
                <a:cubicBezTo>
                  <a:pt x="2432" y="983"/>
                  <a:pt x="2433" y="982"/>
                  <a:pt x="2434" y="982"/>
                </a:cubicBezTo>
                <a:cubicBezTo>
                  <a:pt x="2434" y="982"/>
                  <a:pt x="2434" y="981"/>
                  <a:pt x="2435" y="981"/>
                </a:cubicBezTo>
                <a:cubicBezTo>
                  <a:pt x="2435" y="981"/>
                  <a:pt x="2436" y="981"/>
                  <a:pt x="2436" y="980"/>
                </a:cubicBezTo>
                <a:cubicBezTo>
                  <a:pt x="2437" y="979"/>
                  <a:pt x="2439" y="978"/>
                  <a:pt x="2440" y="977"/>
                </a:cubicBezTo>
                <a:cubicBezTo>
                  <a:pt x="2443" y="975"/>
                  <a:pt x="2445" y="973"/>
                  <a:pt x="2448" y="970"/>
                </a:cubicBezTo>
                <a:cubicBezTo>
                  <a:pt x="2452" y="966"/>
                  <a:pt x="2456" y="963"/>
                  <a:pt x="2459" y="960"/>
                </a:cubicBezTo>
                <a:cubicBezTo>
                  <a:pt x="2462" y="956"/>
                  <a:pt x="2465" y="954"/>
                  <a:pt x="2467" y="952"/>
                </a:cubicBezTo>
                <a:cubicBezTo>
                  <a:pt x="2468" y="951"/>
                  <a:pt x="2469" y="950"/>
                  <a:pt x="2469" y="950"/>
                </a:cubicBezTo>
                <a:cubicBezTo>
                  <a:pt x="2469" y="950"/>
                  <a:pt x="2465" y="953"/>
                  <a:pt x="2458" y="959"/>
                </a:cubicBezTo>
                <a:cubicBezTo>
                  <a:pt x="2455" y="961"/>
                  <a:pt x="2451" y="965"/>
                  <a:pt x="2446" y="969"/>
                </a:cubicBezTo>
                <a:cubicBezTo>
                  <a:pt x="2443" y="970"/>
                  <a:pt x="2441" y="972"/>
                  <a:pt x="2438" y="974"/>
                </a:cubicBezTo>
                <a:cubicBezTo>
                  <a:pt x="2436" y="975"/>
                  <a:pt x="2435" y="976"/>
                  <a:pt x="2433" y="978"/>
                </a:cubicBezTo>
                <a:cubicBezTo>
                  <a:pt x="2432" y="979"/>
                  <a:pt x="2431" y="980"/>
                  <a:pt x="2429" y="981"/>
                </a:cubicBezTo>
                <a:cubicBezTo>
                  <a:pt x="2423" y="985"/>
                  <a:pt x="2416" y="990"/>
                  <a:pt x="2408" y="994"/>
                </a:cubicBezTo>
                <a:cubicBezTo>
                  <a:pt x="2401" y="998"/>
                  <a:pt x="2392" y="1001"/>
                  <a:pt x="2383" y="1003"/>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0" y="1004"/>
                  <a:pt x="2380" y="1004"/>
                  <a:pt x="2380" y="1004"/>
                </a:cubicBezTo>
                <a:cubicBezTo>
                  <a:pt x="2379" y="1004"/>
                  <a:pt x="2377" y="1005"/>
                  <a:pt x="2376" y="1005"/>
                </a:cubicBezTo>
                <a:cubicBezTo>
                  <a:pt x="2376" y="1005"/>
                  <a:pt x="2375" y="1005"/>
                  <a:pt x="2375" y="1005"/>
                </a:cubicBezTo>
                <a:cubicBezTo>
                  <a:pt x="2376" y="1005"/>
                  <a:pt x="2377" y="1004"/>
                  <a:pt x="2378" y="1004"/>
                </a:cubicBezTo>
                <a:cubicBezTo>
                  <a:pt x="2378" y="1004"/>
                  <a:pt x="2379" y="1003"/>
                  <a:pt x="2379" y="1003"/>
                </a:cubicBezTo>
                <a:cubicBezTo>
                  <a:pt x="2380" y="1003"/>
                  <a:pt x="2380" y="1003"/>
                  <a:pt x="2380" y="1002"/>
                </a:cubicBezTo>
                <a:cubicBezTo>
                  <a:pt x="2380" y="1002"/>
                  <a:pt x="2381" y="1002"/>
                  <a:pt x="2381" y="1002"/>
                </a:cubicBezTo>
                <a:cubicBezTo>
                  <a:pt x="2383" y="1000"/>
                  <a:pt x="2385" y="997"/>
                  <a:pt x="2387" y="994"/>
                </a:cubicBezTo>
                <a:cubicBezTo>
                  <a:pt x="2388" y="994"/>
                  <a:pt x="2388" y="993"/>
                  <a:pt x="2389" y="992"/>
                </a:cubicBezTo>
                <a:cubicBezTo>
                  <a:pt x="2389" y="992"/>
                  <a:pt x="2390" y="991"/>
                  <a:pt x="2390" y="990"/>
                </a:cubicBezTo>
                <a:cubicBezTo>
                  <a:pt x="2391" y="989"/>
                  <a:pt x="2392" y="987"/>
                  <a:pt x="2393" y="986"/>
                </a:cubicBezTo>
                <a:cubicBezTo>
                  <a:pt x="2393" y="986"/>
                  <a:pt x="2393" y="986"/>
                  <a:pt x="2394" y="986"/>
                </a:cubicBezTo>
                <a:cubicBezTo>
                  <a:pt x="2413" y="974"/>
                  <a:pt x="2422" y="961"/>
                  <a:pt x="2410" y="946"/>
                </a:cubicBezTo>
                <a:cubicBezTo>
                  <a:pt x="2402" y="961"/>
                  <a:pt x="2385" y="968"/>
                  <a:pt x="2392" y="984"/>
                </a:cubicBezTo>
                <a:cubicBezTo>
                  <a:pt x="2392" y="985"/>
                  <a:pt x="2392" y="985"/>
                  <a:pt x="2392" y="985"/>
                </a:cubicBezTo>
                <a:cubicBezTo>
                  <a:pt x="2391" y="987"/>
                  <a:pt x="2390" y="988"/>
                  <a:pt x="2389" y="990"/>
                </a:cubicBezTo>
                <a:cubicBezTo>
                  <a:pt x="2388" y="990"/>
                  <a:pt x="2388" y="991"/>
                  <a:pt x="2387" y="992"/>
                </a:cubicBezTo>
                <a:cubicBezTo>
                  <a:pt x="2387" y="992"/>
                  <a:pt x="2386" y="993"/>
                  <a:pt x="2386" y="994"/>
                </a:cubicBezTo>
                <a:cubicBezTo>
                  <a:pt x="2384" y="996"/>
                  <a:pt x="2382" y="999"/>
                  <a:pt x="2380" y="1001"/>
                </a:cubicBezTo>
                <a:cubicBezTo>
                  <a:pt x="2379" y="1001"/>
                  <a:pt x="2379" y="1001"/>
                  <a:pt x="2379" y="1001"/>
                </a:cubicBezTo>
                <a:cubicBezTo>
                  <a:pt x="2379" y="1001"/>
                  <a:pt x="2378" y="1002"/>
                  <a:pt x="2378" y="1002"/>
                </a:cubicBezTo>
                <a:cubicBezTo>
                  <a:pt x="2378" y="1002"/>
                  <a:pt x="2377" y="1003"/>
                  <a:pt x="2377" y="1003"/>
                </a:cubicBezTo>
                <a:cubicBezTo>
                  <a:pt x="2376" y="1004"/>
                  <a:pt x="2375" y="1004"/>
                  <a:pt x="2374" y="1005"/>
                </a:cubicBezTo>
                <a:cubicBezTo>
                  <a:pt x="2374" y="1005"/>
                  <a:pt x="2374" y="1005"/>
                  <a:pt x="2373" y="1005"/>
                </a:cubicBezTo>
                <a:cubicBezTo>
                  <a:pt x="2373" y="1005"/>
                  <a:pt x="2373" y="1005"/>
                  <a:pt x="2373" y="1005"/>
                </a:cubicBezTo>
                <a:cubicBezTo>
                  <a:pt x="2372" y="1006"/>
                  <a:pt x="2371" y="1006"/>
                  <a:pt x="2370" y="1006"/>
                </a:cubicBezTo>
                <a:cubicBezTo>
                  <a:pt x="2365" y="1006"/>
                  <a:pt x="2360" y="1007"/>
                  <a:pt x="2356" y="1007"/>
                </a:cubicBezTo>
                <a:cubicBezTo>
                  <a:pt x="2346" y="1008"/>
                  <a:pt x="2336" y="1008"/>
                  <a:pt x="2326" y="1009"/>
                </a:cubicBezTo>
                <a:cubicBezTo>
                  <a:pt x="2325" y="1009"/>
                  <a:pt x="2324" y="1010"/>
                  <a:pt x="2323" y="1010"/>
                </a:cubicBezTo>
                <a:cubicBezTo>
                  <a:pt x="2322" y="1010"/>
                  <a:pt x="2322" y="1010"/>
                  <a:pt x="2322" y="1010"/>
                </a:cubicBezTo>
                <a:cubicBezTo>
                  <a:pt x="2322" y="1010"/>
                  <a:pt x="2322" y="1010"/>
                  <a:pt x="2322" y="1010"/>
                </a:cubicBezTo>
                <a:cubicBezTo>
                  <a:pt x="2322" y="1010"/>
                  <a:pt x="2322" y="1010"/>
                  <a:pt x="2322" y="1010"/>
                </a:cubicBezTo>
                <a:cubicBezTo>
                  <a:pt x="2321" y="1010"/>
                  <a:pt x="2321" y="1010"/>
                  <a:pt x="2321" y="1010"/>
                </a:cubicBezTo>
                <a:cubicBezTo>
                  <a:pt x="2322" y="1010"/>
                  <a:pt x="2322" y="1010"/>
                  <a:pt x="2323" y="1010"/>
                </a:cubicBezTo>
                <a:cubicBezTo>
                  <a:pt x="2323" y="1009"/>
                  <a:pt x="2324" y="1009"/>
                  <a:pt x="2324" y="1009"/>
                </a:cubicBezTo>
                <a:cubicBezTo>
                  <a:pt x="2325" y="1008"/>
                  <a:pt x="2326" y="1008"/>
                  <a:pt x="2326" y="1008"/>
                </a:cubicBezTo>
                <a:cubicBezTo>
                  <a:pt x="2327" y="1007"/>
                  <a:pt x="2327" y="1007"/>
                  <a:pt x="2328" y="1006"/>
                </a:cubicBezTo>
                <a:cubicBezTo>
                  <a:pt x="2328" y="1006"/>
                  <a:pt x="2329" y="1006"/>
                  <a:pt x="2329" y="1005"/>
                </a:cubicBezTo>
                <a:cubicBezTo>
                  <a:pt x="2329" y="1005"/>
                  <a:pt x="2330" y="1005"/>
                  <a:pt x="2330" y="1004"/>
                </a:cubicBezTo>
                <a:cubicBezTo>
                  <a:pt x="2332" y="1002"/>
                  <a:pt x="2335" y="998"/>
                  <a:pt x="2337" y="995"/>
                </a:cubicBezTo>
                <a:cubicBezTo>
                  <a:pt x="2338" y="993"/>
                  <a:pt x="2339" y="991"/>
                  <a:pt x="2340" y="989"/>
                </a:cubicBezTo>
                <a:cubicBezTo>
                  <a:pt x="2341" y="988"/>
                  <a:pt x="2342" y="986"/>
                  <a:pt x="2344" y="984"/>
                </a:cubicBezTo>
                <a:cubicBezTo>
                  <a:pt x="2346" y="980"/>
                  <a:pt x="2348" y="976"/>
                  <a:pt x="2351" y="972"/>
                </a:cubicBezTo>
                <a:cubicBezTo>
                  <a:pt x="2351" y="972"/>
                  <a:pt x="2351" y="972"/>
                  <a:pt x="2351" y="972"/>
                </a:cubicBezTo>
                <a:cubicBezTo>
                  <a:pt x="2351" y="972"/>
                  <a:pt x="2351" y="972"/>
                  <a:pt x="2351" y="972"/>
                </a:cubicBezTo>
                <a:cubicBezTo>
                  <a:pt x="2352" y="971"/>
                  <a:pt x="2352" y="971"/>
                  <a:pt x="2352" y="971"/>
                </a:cubicBezTo>
                <a:cubicBezTo>
                  <a:pt x="2352" y="971"/>
                  <a:pt x="2353" y="971"/>
                  <a:pt x="2353" y="970"/>
                </a:cubicBezTo>
                <a:cubicBezTo>
                  <a:pt x="2354" y="970"/>
                  <a:pt x="2354" y="970"/>
                  <a:pt x="2354" y="969"/>
                </a:cubicBezTo>
                <a:cubicBezTo>
                  <a:pt x="2355" y="969"/>
                  <a:pt x="2355" y="969"/>
                  <a:pt x="2355" y="969"/>
                </a:cubicBezTo>
                <a:cubicBezTo>
                  <a:pt x="2355" y="969"/>
                  <a:pt x="2355" y="969"/>
                  <a:pt x="2356" y="968"/>
                </a:cubicBezTo>
                <a:cubicBezTo>
                  <a:pt x="2356" y="968"/>
                  <a:pt x="2357" y="968"/>
                  <a:pt x="2357" y="967"/>
                </a:cubicBezTo>
                <a:cubicBezTo>
                  <a:pt x="2358" y="967"/>
                  <a:pt x="2359" y="966"/>
                  <a:pt x="2359" y="965"/>
                </a:cubicBezTo>
                <a:cubicBezTo>
                  <a:pt x="2360" y="964"/>
                  <a:pt x="2361" y="963"/>
                  <a:pt x="2362" y="962"/>
                </a:cubicBezTo>
                <a:cubicBezTo>
                  <a:pt x="2363" y="962"/>
                  <a:pt x="2363" y="961"/>
                  <a:pt x="2364" y="960"/>
                </a:cubicBezTo>
                <a:cubicBezTo>
                  <a:pt x="2364" y="959"/>
                  <a:pt x="2365" y="959"/>
                  <a:pt x="2365" y="958"/>
                </a:cubicBezTo>
                <a:cubicBezTo>
                  <a:pt x="2365" y="958"/>
                  <a:pt x="2365" y="958"/>
                  <a:pt x="2365" y="958"/>
                </a:cubicBezTo>
                <a:cubicBezTo>
                  <a:pt x="2381" y="957"/>
                  <a:pt x="2376" y="944"/>
                  <a:pt x="2377" y="936"/>
                </a:cubicBezTo>
                <a:cubicBezTo>
                  <a:pt x="2371" y="939"/>
                  <a:pt x="2364" y="940"/>
                  <a:pt x="2361" y="946"/>
                </a:cubicBezTo>
                <a:cubicBezTo>
                  <a:pt x="2359" y="949"/>
                  <a:pt x="2361" y="954"/>
                  <a:pt x="2364" y="957"/>
                </a:cubicBezTo>
                <a:cubicBezTo>
                  <a:pt x="2364" y="958"/>
                  <a:pt x="2363" y="959"/>
                  <a:pt x="2363" y="959"/>
                </a:cubicBezTo>
                <a:cubicBezTo>
                  <a:pt x="2362" y="960"/>
                  <a:pt x="2361" y="961"/>
                  <a:pt x="2360" y="962"/>
                </a:cubicBezTo>
                <a:cubicBezTo>
                  <a:pt x="2360" y="963"/>
                  <a:pt x="2359" y="963"/>
                  <a:pt x="2358" y="964"/>
                </a:cubicBezTo>
                <a:cubicBezTo>
                  <a:pt x="2357" y="965"/>
                  <a:pt x="2357" y="966"/>
                  <a:pt x="2356" y="966"/>
                </a:cubicBezTo>
                <a:cubicBezTo>
                  <a:pt x="2355" y="967"/>
                  <a:pt x="2355" y="967"/>
                  <a:pt x="2355" y="967"/>
                </a:cubicBezTo>
                <a:cubicBezTo>
                  <a:pt x="2354" y="968"/>
                  <a:pt x="2354" y="968"/>
                  <a:pt x="2354" y="968"/>
                </a:cubicBezTo>
                <a:cubicBezTo>
                  <a:pt x="2354" y="968"/>
                  <a:pt x="2354" y="968"/>
                  <a:pt x="2353" y="968"/>
                </a:cubicBezTo>
                <a:cubicBezTo>
                  <a:pt x="2353" y="969"/>
                  <a:pt x="2353" y="969"/>
                  <a:pt x="2352" y="969"/>
                </a:cubicBezTo>
                <a:cubicBezTo>
                  <a:pt x="2354" y="967"/>
                  <a:pt x="2355" y="965"/>
                  <a:pt x="2356" y="963"/>
                </a:cubicBezTo>
                <a:cubicBezTo>
                  <a:pt x="2356" y="963"/>
                  <a:pt x="2356" y="963"/>
                  <a:pt x="2356" y="962"/>
                </a:cubicBezTo>
                <a:cubicBezTo>
                  <a:pt x="2357" y="962"/>
                  <a:pt x="2357" y="962"/>
                  <a:pt x="2357" y="961"/>
                </a:cubicBezTo>
                <a:cubicBezTo>
                  <a:pt x="2357" y="961"/>
                  <a:pt x="2358" y="960"/>
                  <a:pt x="2358" y="959"/>
                </a:cubicBezTo>
                <a:cubicBezTo>
                  <a:pt x="2358" y="958"/>
                  <a:pt x="2359" y="957"/>
                  <a:pt x="2359" y="956"/>
                </a:cubicBezTo>
                <a:cubicBezTo>
                  <a:pt x="2360" y="955"/>
                  <a:pt x="2360" y="954"/>
                  <a:pt x="2360" y="954"/>
                </a:cubicBezTo>
                <a:cubicBezTo>
                  <a:pt x="2360" y="954"/>
                  <a:pt x="2359" y="955"/>
                  <a:pt x="2358" y="956"/>
                </a:cubicBezTo>
                <a:cubicBezTo>
                  <a:pt x="2357" y="957"/>
                  <a:pt x="2357" y="958"/>
                  <a:pt x="2356" y="959"/>
                </a:cubicBezTo>
                <a:cubicBezTo>
                  <a:pt x="2355" y="960"/>
                  <a:pt x="2355" y="960"/>
                  <a:pt x="2354" y="961"/>
                </a:cubicBezTo>
                <a:cubicBezTo>
                  <a:pt x="2354" y="961"/>
                  <a:pt x="2354" y="961"/>
                  <a:pt x="2354" y="962"/>
                </a:cubicBezTo>
                <a:cubicBezTo>
                  <a:pt x="2354" y="962"/>
                  <a:pt x="2353" y="962"/>
                  <a:pt x="2353" y="963"/>
                </a:cubicBezTo>
                <a:cubicBezTo>
                  <a:pt x="2350" y="968"/>
                  <a:pt x="2346" y="974"/>
                  <a:pt x="2342" y="981"/>
                </a:cubicBezTo>
                <a:cubicBezTo>
                  <a:pt x="2342" y="981"/>
                  <a:pt x="2342" y="981"/>
                  <a:pt x="2342" y="981"/>
                </a:cubicBezTo>
                <a:cubicBezTo>
                  <a:pt x="2342" y="980"/>
                  <a:pt x="2342" y="980"/>
                  <a:pt x="2342" y="980"/>
                </a:cubicBezTo>
                <a:cubicBezTo>
                  <a:pt x="2342" y="980"/>
                  <a:pt x="2342" y="979"/>
                  <a:pt x="2342" y="979"/>
                </a:cubicBezTo>
                <a:cubicBezTo>
                  <a:pt x="2342" y="979"/>
                  <a:pt x="2342" y="979"/>
                  <a:pt x="2342" y="979"/>
                </a:cubicBezTo>
                <a:cubicBezTo>
                  <a:pt x="2342" y="978"/>
                  <a:pt x="2341" y="978"/>
                  <a:pt x="2341" y="977"/>
                </a:cubicBezTo>
                <a:cubicBezTo>
                  <a:pt x="2341" y="976"/>
                  <a:pt x="2341" y="976"/>
                  <a:pt x="2340" y="975"/>
                </a:cubicBezTo>
                <a:cubicBezTo>
                  <a:pt x="2340" y="975"/>
                  <a:pt x="2339" y="974"/>
                  <a:pt x="2339" y="973"/>
                </a:cubicBezTo>
                <a:cubicBezTo>
                  <a:pt x="2338" y="972"/>
                  <a:pt x="2338" y="972"/>
                  <a:pt x="2337" y="971"/>
                </a:cubicBezTo>
                <a:cubicBezTo>
                  <a:pt x="2337" y="971"/>
                  <a:pt x="2337" y="970"/>
                  <a:pt x="2336" y="970"/>
                </a:cubicBezTo>
                <a:cubicBezTo>
                  <a:pt x="2336" y="970"/>
                  <a:pt x="2336" y="970"/>
                  <a:pt x="2336" y="970"/>
                </a:cubicBezTo>
                <a:cubicBezTo>
                  <a:pt x="2335" y="969"/>
                  <a:pt x="2335" y="969"/>
                  <a:pt x="2335" y="969"/>
                </a:cubicBezTo>
                <a:cubicBezTo>
                  <a:pt x="2343" y="957"/>
                  <a:pt x="2329" y="955"/>
                  <a:pt x="2321" y="951"/>
                </a:cubicBezTo>
                <a:cubicBezTo>
                  <a:pt x="2312" y="966"/>
                  <a:pt x="2314" y="975"/>
                  <a:pt x="2333" y="971"/>
                </a:cubicBezTo>
                <a:cubicBezTo>
                  <a:pt x="2333" y="971"/>
                  <a:pt x="2334" y="971"/>
                  <a:pt x="2334" y="971"/>
                </a:cubicBezTo>
                <a:cubicBezTo>
                  <a:pt x="2334" y="971"/>
                  <a:pt x="2335" y="972"/>
                  <a:pt x="2335" y="973"/>
                </a:cubicBezTo>
                <a:cubicBezTo>
                  <a:pt x="2336" y="973"/>
                  <a:pt x="2336" y="974"/>
                  <a:pt x="2337" y="975"/>
                </a:cubicBezTo>
                <a:cubicBezTo>
                  <a:pt x="2337" y="975"/>
                  <a:pt x="2337" y="976"/>
                  <a:pt x="2338" y="976"/>
                </a:cubicBezTo>
                <a:cubicBezTo>
                  <a:pt x="2338" y="977"/>
                  <a:pt x="2339" y="978"/>
                  <a:pt x="2339" y="978"/>
                </a:cubicBezTo>
                <a:cubicBezTo>
                  <a:pt x="2339" y="979"/>
                  <a:pt x="2339" y="979"/>
                  <a:pt x="2340" y="980"/>
                </a:cubicBezTo>
                <a:cubicBezTo>
                  <a:pt x="2340" y="980"/>
                  <a:pt x="2340" y="980"/>
                  <a:pt x="2340" y="980"/>
                </a:cubicBezTo>
                <a:cubicBezTo>
                  <a:pt x="2340" y="981"/>
                  <a:pt x="2340" y="981"/>
                  <a:pt x="2340" y="981"/>
                </a:cubicBezTo>
                <a:cubicBezTo>
                  <a:pt x="2340" y="981"/>
                  <a:pt x="2340" y="981"/>
                  <a:pt x="2340" y="981"/>
                </a:cubicBezTo>
                <a:cubicBezTo>
                  <a:pt x="2341" y="982"/>
                  <a:pt x="2341" y="982"/>
                  <a:pt x="2341" y="982"/>
                </a:cubicBezTo>
                <a:cubicBezTo>
                  <a:pt x="2341" y="982"/>
                  <a:pt x="2341" y="982"/>
                  <a:pt x="2341" y="982"/>
                </a:cubicBezTo>
                <a:cubicBezTo>
                  <a:pt x="2341" y="983"/>
                  <a:pt x="2341" y="983"/>
                  <a:pt x="2341" y="983"/>
                </a:cubicBezTo>
                <a:cubicBezTo>
                  <a:pt x="2340" y="985"/>
                  <a:pt x="2339" y="987"/>
                  <a:pt x="2338" y="989"/>
                </a:cubicBezTo>
                <a:cubicBezTo>
                  <a:pt x="2336" y="991"/>
                  <a:pt x="2335" y="992"/>
                  <a:pt x="2334" y="994"/>
                </a:cubicBezTo>
                <a:cubicBezTo>
                  <a:pt x="2332" y="998"/>
                  <a:pt x="2330" y="1001"/>
                  <a:pt x="2328" y="1003"/>
                </a:cubicBezTo>
                <a:cubicBezTo>
                  <a:pt x="2327" y="1003"/>
                  <a:pt x="2327" y="1004"/>
                  <a:pt x="2327" y="1004"/>
                </a:cubicBezTo>
                <a:cubicBezTo>
                  <a:pt x="2327" y="1004"/>
                  <a:pt x="2326" y="1004"/>
                  <a:pt x="2326" y="1005"/>
                </a:cubicBezTo>
                <a:cubicBezTo>
                  <a:pt x="2326" y="1005"/>
                  <a:pt x="2325" y="1006"/>
                  <a:pt x="2325" y="1006"/>
                </a:cubicBezTo>
                <a:cubicBezTo>
                  <a:pt x="2324" y="1007"/>
                  <a:pt x="2324" y="1007"/>
                  <a:pt x="2323" y="1008"/>
                </a:cubicBezTo>
                <a:cubicBezTo>
                  <a:pt x="2323" y="1008"/>
                  <a:pt x="2323" y="1008"/>
                  <a:pt x="2322" y="1009"/>
                </a:cubicBezTo>
                <a:cubicBezTo>
                  <a:pt x="2322" y="1009"/>
                  <a:pt x="2321" y="1009"/>
                  <a:pt x="2321" y="1010"/>
                </a:cubicBezTo>
                <a:cubicBezTo>
                  <a:pt x="2321" y="1010"/>
                  <a:pt x="2320" y="1010"/>
                  <a:pt x="2320" y="1010"/>
                </a:cubicBezTo>
                <a:cubicBezTo>
                  <a:pt x="2320" y="1010"/>
                  <a:pt x="2320" y="1010"/>
                  <a:pt x="2320" y="1010"/>
                </a:cubicBezTo>
                <a:cubicBezTo>
                  <a:pt x="2319" y="1011"/>
                  <a:pt x="2319" y="1011"/>
                  <a:pt x="2319" y="1011"/>
                </a:cubicBezTo>
                <a:cubicBezTo>
                  <a:pt x="2317" y="1011"/>
                  <a:pt x="2317" y="1011"/>
                  <a:pt x="2317" y="1011"/>
                </a:cubicBezTo>
                <a:cubicBezTo>
                  <a:pt x="2315" y="1011"/>
                  <a:pt x="2315" y="1011"/>
                  <a:pt x="2315" y="1011"/>
                </a:cubicBezTo>
                <a:cubicBezTo>
                  <a:pt x="2314" y="1012"/>
                  <a:pt x="2313" y="1012"/>
                  <a:pt x="2311" y="1012"/>
                </a:cubicBezTo>
                <a:cubicBezTo>
                  <a:pt x="2306" y="1014"/>
                  <a:pt x="2302" y="1015"/>
                  <a:pt x="2297" y="1017"/>
                </a:cubicBezTo>
                <a:cubicBezTo>
                  <a:pt x="2287" y="1021"/>
                  <a:pt x="2278" y="1025"/>
                  <a:pt x="2269" y="1029"/>
                </a:cubicBezTo>
                <a:cubicBezTo>
                  <a:pt x="2260" y="1033"/>
                  <a:pt x="2252" y="1037"/>
                  <a:pt x="2244" y="1041"/>
                </a:cubicBezTo>
                <a:cubicBezTo>
                  <a:pt x="2240" y="1043"/>
                  <a:pt x="2237" y="1044"/>
                  <a:pt x="2233" y="1046"/>
                </a:cubicBezTo>
                <a:cubicBezTo>
                  <a:pt x="2233" y="1046"/>
                  <a:pt x="2233" y="1046"/>
                  <a:pt x="2233" y="1046"/>
                </a:cubicBezTo>
                <a:cubicBezTo>
                  <a:pt x="2234" y="1045"/>
                  <a:pt x="2234" y="1045"/>
                  <a:pt x="2235" y="1044"/>
                </a:cubicBezTo>
                <a:cubicBezTo>
                  <a:pt x="2236" y="1043"/>
                  <a:pt x="2237" y="1042"/>
                  <a:pt x="2238" y="1041"/>
                </a:cubicBezTo>
                <a:cubicBezTo>
                  <a:pt x="2239" y="1040"/>
                  <a:pt x="2239" y="1039"/>
                  <a:pt x="2240" y="1037"/>
                </a:cubicBezTo>
                <a:cubicBezTo>
                  <a:pt x="2241" y="1036"/>
                  <a:pt x="2242" y="1035"/>
                  <a:pt x="2243" y="1034"/>
                </a:cubicBezTo>
                <a:cubicBezTo>
                  <a:pt x="2243" y="1033"/>
                  <a:pt x="2244" y="1032"/>
                  <a:pt x="2244" y="1031"/>
                </a:cubicBezTo>
                <a:cubicBezTo>
                  <a:pt x="2261" y="1022"/>
                  <a:pt x="2253" y="1015"/>
                  <a:pt x="2261" y="1003"/>
                </a:cubicBezTo>
                <a:cubicBezTo>
                  <a:pt x="2255" y="1006"/>
                  <a:pt x="2249" y="1009"/>
                  <a:pt x="2245" y="1012"/>
                </a:cubicBezTo>
                <a:cubicBezTo>
                  <a:pt x="2251" y="1001"/>
                  <a:pt x="2260" y="990"/>
                  <a:pt x="2270" y="980"/>
                </a:cubicBezTo>
                <a:cubicBezTo>
                  <a:pt x="2258" y="985"/>
                  <a:pt x="2247" y="995"/>
                  <a:pt x="2237" y="1003"/>
                </a:cubicBezTo>
                <a:cubicBezTo>
                  <a:pt x="2226" y="1013"/>
                  <a:pt x="2219" y="1025"/>
                  <a:pt x="2213" y="1035"/>
                </a:cubicBezTo>
                <a:cubicBezTo>
                  <a:pt x="2192" y="1051"/>
                  <a:pt x="2164" y="1053"/>
                  <a:pt x="2139" y="1047"/>
                </a:cubicBezTo>
                <a:cubicBezTo>
                  <a:pt x="2129" y="1041"/>
                  <a:pt x="2114" y="1035"/>
                  <a:pt x="2105" y="1033"/>
                </a:cubicBezTo>
                <a:cubicBezTo>
                  <a:pt x="2089" y="1029"/>
                  <a:pt x="2082" y="1020"/>
                  <a:pt x="2066" y="1015"/>
                </a:cubicBezTo>
                <a:cubicBezTo>
                  <a:pt x="2062" y="1014"/>
                  <a:pt x="2058" y="1012"/>
                  <a:pt x="2054" y="1011"/>
                </a:cubicBezTo>
                <a:cubicBezTo>
                  <a:pt x="2055" y="1011"/>
                  <a:pt x="2056" y="1010"/>
                  <a:pt x="2057" y="1010"/>
                </a:cubicBezTo>
                <a:cubicBezTo>
                  <a:pt x="2063" y="1007"/>
                  <a:pt x="2069" y="1003"/>
                  <a:pt x="2076" y="999"/>
                </a:cubicBezTo>
                <a:cubicBezTo>
                  <a:pt x="2076" y="999"/>
                  <a:pt x="2076" y="999"/>
                  <a:pt x="2076" y="999"/>
                </a:cubicBezTo>
                <a:cubicBezTo>
                  <a:pt x="2077" y="1000"/>
                  <a:pt x="2078" y="1000"/>
                  <a:pt x="2079" y="1000"/>
                </a:cubicBezTo>
                <a:cubicBezTo>
                  <a:pt x="2080" y="1000"/>
                  <a:pt x="2080" y="1001"/>
                  <a:pt x="2081" y="1001"/>
                </a:cubicBezTo>
                <a:cubicBezTo>
                  <a:pt x="2082" y="1001"/>
                  <a:pt x="2082" y="1001"/>
                  <a:pt x="2083" y="1001"/>
                </a:cubicBezTo>
                <a:cubicBezTo>
                  <a:pt x="2084" y="1001"/>
                  <a:pt x="2086" y="1002"/>
                  <a:pt x="2088" y="1002"/>
                </a:cubicBezTo>
                <a:cubicBezTo>
                  <a:pt x="2089" y="1002"/>
                  <a:pt x="2091" y="1003"/>
                  <a:pt x="2093" y="1003"/>
                </a:cubicBezTo>
                <a:cubicBezTo>
                  <a:pt x="2097" y="1004"/>
                  <a:pt x="2101" y="1004"/>
                  <a:pt x="2105" y="1005"/>
                </a:cubicBezTo>
                <a:cubicBezTo>
                  <a:pt x="2109" y="1006"/>
                  <a:pt x="2113" y="1007"/>
                  <a:pt x="2116" y="1008"/>
                </a:cubicBezTo>
                <a:cubicBezTo>
                  <a:pt x="2118" y="1009"/>
                  <a:pt x="2120" y="1009"/>
                  <a:pt x="2122" y="1010"/>
                </a:cubicBezTo>
                <a:cubicBezTo>
                  <a:pt x="2123" y="1010"/>
                  <a:pt x="2125" y="1011"/>
                  <a:pt x="2126" y="1011"/>
                </a:cubicBezTo>
                <a:cubicBezTo>
                  <a:pt x="2127" y="1012"/>
                  <a:pt x="2127" y="1012"/>
                  <a:pt x="2127" y="1012"/>
                </a:cubicBezTo>
                <a:cubicBezTo>
                  <a:pt x="2127" y="1012"/>
                  <a:pt x="2128" y="1012"/>
                  <a:pt x="2128" y="1012"/>
                </a:cubicBezTo>
                <a:cubicBezTo>
                  <a:pt x="2128" y="1012"/>
                  <a:pt x="2128" y="1013"/>
                  <a:pt x="2129" y="1013"/>
                </a:cubicBezTo>
                <a:cubicBezTo>
                  <a:pt x="2129" y="1014"/>
                  <a:pt x="2129" y="1014"/>
                  <a:pt x="2129" y="1014"/>
                </a:cubicBezTo>
                <a:cubicBezTo>
                  <a:pt x="2130" y="1014"/>
                  <a:pt x="2130" y="1014"/>
                  <a:pt x="2130" y="1014"/>
                </a:cubicBezTo>
                <a:cubicBezTo>
                  <a:pt x="2130" y="1014"/>
                  <a:pt x="2130" y="1014"/>
                  <a:pt x="2130" y="1015"/>
                </a:cubicBezTo>
                <a:cubicBezTo>
                  <a:pt x="2131" y="1015"/>
                  <a:pt x="2132" y="1015"/>
                  <a:pt x="2132" y="1016"/>
                </a:cubicBezTo>
                <a:cubicBezTo>
                  <a:pt x="2133" y="1016"/>
                  <a:pt x="2134" y="1016"/>
                  <a:pt x="2135" y="1017"/>
                </a:cubicBezTo>
                <a:cubicBezTo>
                  <a:pt x="2136" y="1017"/>
                  <a:pt x="2137" y="1017"/>
                  <a:pt x="2137" y="1018"/>
                </a:cubicBezTo>
                <a:cubicBezTo>
                  <a:pt x="2138" y="1018"/>
                  <a:pt x="2139" y="1018"/>
                  <a:pt x="2140" y="1018"/>
                </a:cubicBezTo>
                <a:cubicBezTo>
                  <a:pt x="2140" y="1018"/>
                  <a:pt x="2140" y="1019"/>
                  <a:pt x="2140" y="1019"/>
                </a:cubicBezTo>
                <a:cubicBezTo>
                  <a:pt x="2140" y="1019"/>
                  <a:pt x="2140" y="1019"/>
                  <a:pt x="2140" y="1019"/>
                </a:cubicBezTo>
                <a:cubicBezTo>
                  <a:pt x="2151" y="1028"/>
                  <a:pt x="2161" y="1025"/>
                  <a:pt x="2173" y="1022"/>
                </a:cubicBezTo>
                <a:cubicBezTo>
                  <a:pt x="2164" y="1011"/>
                  <a:pt x="2153" y="1012"/>
                  <a:pt x="2143" y="1017"/>
                </a:cubicBezTo>
                <a:cubicBezTo>
                  <a:pt x="2142" y="1016"/>
                  <a:pt x="2141" y="1016"/>
                  <a:pt x="2140" y="1016"/>
                </a:cubicBezTo>
                <a:cubicBezTo>
                  <a:pt x="2140" y="1016"/>
                  <a:pt x="2139" y="1015"/>
                  <a:pt x="2138" y="1015"/>
                </a:cubicBezTo>
                <a:cubicBezTo>
                  <a:pt x="2137" y="1015"/>
                  <a:pt x="2136" y="1015"/>
                  <a:pt x="2135" y="1014"/>
                </a:cubicBezTo>
                <a:cubicBezTo>
                  <a:pt x="2135" y="1014"/>
                  <a:pt x="2134" y="1014"/>
                  <a:pt x="2133" y="1013"/>
                </a:cubicBezTo>
                <a:cubicBezTo>
                  <a:pt x="2133" y="1013"/>
                  <a:pt x="2133" y="1013"/>
                  <a:pt x="2132" y="1013"/>
                </a:cubicBezTo>
                <a:cubicBezTo>
                  <a:pt x="2133" y="1013"/>
                  <a:pt x="2133" y="1013"/>
                  <a:pt x="2134" y="1013"/>
                </a:cubicBezTo>
                <a:cubicBezTo>
                  <a:pt x="2135" y="1013"/>
                  <a:pt x="2136" y="1013"/>
                  <a:pt x="2136" y="1013"/>
                </a:cubicBezTo>
                <a:cubicBezTo>
                  <a:pt x="2136" y="1013"/>
                  <a:pt x="2135" y="1013"/>
                  <a:pt x="2134" y="1012"/>
                </a:cubicBezTo>
                <a:cubicBezTo>
                  <a:pt x="2133" y="1012"/>
                  <a:pt x="2132" y="1011"/>
                  <a:pt x="2131" y="1010"/>
                </a:cubicBezTo>
                <a:cubicBezTo>
                  <a:pt x="2130" y="1010"/>
                  <a:pt x="2130" y="1010"/>
                  <a:pt x="2129" y="1010"/>
                </a:cubicBezTo>
                <a:cubicBezTo>
                  <a:pt x="2129" y="1009"/>
                  <a:pt x="2128" y="1009"/>
                  <a:pt x="2128" y="1009"/>
                </a:cubicBezTo>
                <a:cubicBezTo>
                  <a:pt x="2127" y="1009"/>
                  <a:pt x="2127" y="1009"/>
                  <a:pt x="2127" y="1009"/>
                </a:cubicBezTo>
                <a:cubicBezTo>
                  <a:pt x="2125" y="1008"/>
                  <a:pt x="2124" y="1008"/>
                  <a:pt x="2122" y="1007"/>
                </a:cubicBezTo>
                <a:cubicBezTo>
                  <a:pt x="2120" y="1007"/>
                  <a:pt x="2118" y="1006"/>
                  <a:pt x="2117" y="1006"/>
                </a:cubicBezTo>
                <a:cubicBezTo>
                  <a:pt x="2113" y="1005"/>
                  <a:pt x="2109" y="1004"/>
                  <a:pt x="2105" y="1003"/>
                </a:cubicBezTo>
                <a:cubicBezTo>
                  <a:pt x="2101" y="1002"/>
                  <a:pt x="2097" y="1001"/>
                  <a:pt x="2093" y="1000"/>
                </a:cubicBezTo>
                <a:cubicBezTo>
                  <a:pt x="2091" y="1000"/>
                  <a:pt x="2090" y="999"/>
                  <a:pt x="2088" y="999"/>
                </a:cubicBezTo>
                <a:cubicBezTo>
                  <a:pt x="2086" y="999"/>
                  <a:pt x="2085" y="999"/>
                  <a:pt x="2083" y="998"/>
                </a:cubicBezTo>
                <a:cubicBezTo>
                  <a:pt x="2082" y="998"/>
                  <a:pt x="2082" y="998"/>
                  <a:pt x="2081" y="998"/>
                </a:cubicBezTo>
                <a:cubicBezTo>
                  <a:pt x="2080" y="998"/>
                  <a:pt x="2080" y="998"/>
                  <a:pt x="2079" y="998"/>
                </a:cubicBezTo>
                <a:cubicBezTo>
                  <a:pt x="2078" y="998"/>
                  <a:pt x="2078" y="998"/>
                  <a:pt x="2077" y="998"/>
                </a:cubicBezTo>
                <a:cubicBezTo>
                  <a:pt x="2086" y="993"/>
                  <a:pt x="2095" y="986"/>
                  <a:pt x="2104" y="978"/>
                </a:cubicBezTo>
                <a:cubicBezTo>
                  <a:pt x="2106" y="977"/>
                  <a:pt x="2108" y="975"/>
                  <a:pt x="2110" y="973"/>
                </a:cubicBezTo>
                <a:cubicBezTo>
                  <a:pt x="2112" y="971"/>
                  <a:pt x="2114" y="970"/>
                  <a:pt x="2116" y="968"/>
                </a:cubicBezTo>
                <a:cubicBezTo>
                  <a:pt x="2120" y="964"/>
                  <a:pt x="2124" y="960"/>
                  <a:pt x="2127" y="956"/>
                </a:cubicBezTo>
                <a:cubicBezTo>
                  <a:pt x="2133" y="950"/>
                  <a:pt x="2139" y="943"/>
                  <a:pt x="2146" y="937"/>
                </a:cubicBezTo>
                <a:cubicBezTo>
                  <a:pt x="2146" y="937"/>
                  <a:pt x="2147" y="937"/>
                  <a:pt x="2148" y="937"/>
                </a:cubicBezTo>
                <a:cubicBezTo>
                  <a:pt x="2148" y="937"/>
                  <a:pt x="2148" y="937"/>
                  <a:pt x="2149" y="937"/>
                </a:cubicBezTo>
                <a:cubicBezTo>
                  <a:pt x="2149" y="937"/>
                  <a:pt x="2149" y="937"/>
                  <a:pt x="2150" y="937"/>
                </a:cubicBezTo>
                <a:cubicBezTo>
                  <a:pt x="2150" y="937"/>
                  <a:pt x="2151" y="937"/>
                  <a:pt x="2151" y="937"/>
                </a:cubicBezTo>
                <a:cubicBezTo>
                  <a:pt x="2152" y="937"/>
                  <a:pt x="2152" y="937"/>
                  <a:pt x="2152" y="937"/>
                </a:cubicBezTo>
                <a:cubicBezTo>
                  <a:pt x="2152" y="937"/>
                  <a:pt x="2153" y="937"/>
                  <a:pt x="2153" y="937"/>
                </a:cubicBezTo>
                <a:cubicBezTo>
                  <a:pt x="2153" y="937"/>
                  <a:pt x="2154" y="936"/>
                  <a:pt x="2155" y="936"/>
                </a:cubicBezTo>
                <a:cubicBezTo>
                  <a:pt x="2155" y="936"/>
                  <a:pt x="2156" y="936"/>
                  <a:pt x="2156" y="936"/>
                </a:cubicBezTo>
                <a:cubicBezTo>
                  <a:pt x="2157" y="936"/>
                  <a:pt x="2157" y="936"/>
                  <a:pt x="2157" y="936"/>
                </a:cubicBezTo>
                <a:cubicBezTo>
                  <a:pt x="2158" y="936"/>
                  <a:pt x="2158" y="936"/>
                  <a:pt x="2158" y="936"/>
                </a:cubicBezTo>
                <a:cubicBezTo>
                  <a:pt x="2159" y="936"/>
                  <a:pt x="2160" y="936"/>
                  <a:pt x="2160" y="936"/>
                </a:cubicBezTo>
                <a:cubicBezTo>
                  <a:pt x="2162" y="936"/>
                  <a:pt x="2163" y="936"/>
                  <a:pt x="2165" y="936"/>
                </a:cubicBezTo>
                <a:cubicBezTo>
                  <a:pt x="2166" y="936"/>
                  <a:pt x="2167" y="937"/>
                  <a:pt x="2169" y="937"/>
                </a:cubicBezTo>
                <a:cubicBezTo>
                  <a:pt x="2170" y="937"/>
                  <a:pt x="2172" y="937"/>
                  <a:pt x="2173" y="938"/>
                </a:cubicBezTo>
                <a:cubicBezTo>
                  <a:pt x="2174" y="938"/>
                  <a:pt x="2176" y="939"/>
                  <a:pt x="2177" y="939"/>
                </a:cubicBezTo>
                <a:cubicBezTo>
                  <a:pt x="2178" y="947"/>
                  <a:pt x="2182" y="956"/>
                  <a:pt x="2188" y="959"/>
                </a:cubicBezTo>
                <a:cubicBezTo>
                  <a:pt x="2195" y="964"/>
                  <a:pt x="2202" y="956"/>
                  <a:pt x="2209" y="953"/>
                </a:cubicBezTo>
                <a:cubicBezTo>
                  <a:pt x="2199" y="943"/>
                  <a:pt x="2189" y="918"/>
                  <a:pt x="2177" y="936"/>
                </a:cubicBezTo>
                <a:cubicBezTo>
                  <a:pt x="2176" y="936"/>
                  <a:pt x="2176" y="936"/>
                  <a:pt x="2176" y="936"/>
                </a:cubicBezTo>
                <a:cubicBezTo>
                  <a:pt x="2176" y="935"/>
                  <a:pt x="2176" y="935"/>
                  <a:pt x="2176" y="934"/>
                </a:cubicBezTo>
                <a:cubicBezTo>
                  <a:pt x="2176" y="936"/>
                  <a:pt x="2176" y="936"/>
                  <a:pt x="2176" y="936"/>
                </a:cubicBezTo>
                <a:cubicBezTo>
                  <a:pt x="2175" y="936"/>
                  <a:pt x="2174" y="935"/>
                  <a:pt x="2174" y="935"/>
                </a:cubicBezTo>
                <a:cubicBezTo>
                  <a:pt x="2172" y="935"/>
                  <a:pt x="2171" y="934"/>
                  <a:pt x="2169" y="934"/>
                </a:cubicBezTo>
                <a:cubicBezTo>
                  <a:pt x="2168" y="934"/>
                  <a:pt x="2166" y="934"/>
                  <a:pt x="2164" y="933"/>
                </a:cubicBezTo>
                <a:cubicBezTo>
                  <a:pt x="2163" y="933"/>
                  <a:pt x="2161" y="933"/>
                  <a:pt x="2160" y="933"/>
                </a:cubicBezTo>
                <a:cubicBezTo>
                  <a:pt x="2159" y="933"/>
                  <a:pt x="2159" y="933"/>
                  <a:pt x="2158" y="933"/>
                </a:cubicBezTo>
                <a:cubicBezTo>
                  <a:pt x="2158" y="933"/>
                  <a:pt x="2157" y="933"/>
                  <a:pt x="2157" y="933"/>
                </a:cubicBezTo>
                <a:cubicBezTo>
                  <a:pt x="2157" y="933"/>
                  <a:pt x="2156" y="933"/>
                  <a:pt x="2156" y="933"/>
                </a:cubicBezTo>
                <a:cubicBezTo>
                  <a:pt x="2155" y="934"/>
                  <a:pt x="2155" y="934"/>
                  <a:pt x="2154" y="934"/>
                </a:cubicBezTo>
                <a:cubicBezTo>
                  <a:pt x="2153" y="934"/>
                  <a:pt x="2153" y="934"/>
                  <a:pt x="2152" y="934"/>
                </a:cubicBezTo>
                <a:cubicBezTo>
                  <a:pt x="2152" y="934"/>
                  <a:pt x="2152" y="934"/>
                  <a:pt x="2151" y="934"/>
                </a:cubicBezTo>
                <a:cubicBezTo>
                  <a:pt x="2151" y="934"/>
                  <a:pt x="2151" y="934"/>
                  <a:pt x="2151" y="934"/>
                </a:cubicBezTo>
                <a:cubicBezTo>
                  <a:pt x="2150" y="935"/>
                  <a:pt x="2150" y="935"/>
                  <a:pt x="2149" y="935"/>
                </a:cubicBezTo>
                <a:cubicBezTo>
                  <a:pt x="2149" y="935"/>
                  <a:pt x="2149" y="935"/>
                  <a:pt x="2148" y="936"/>
                </a:cubicBezTo>
                <a:cubicBezTo>
                  <a:pt x="2148" y="936"/>
                  <a:pt x="2148" y="936"/>
                  <a:pt x="2147" y="936"/>
                </a:cubicBezTo>
                <a:cubicBezTo>
                  <a:pt x="2147" y="936"/>
                  <a:pt x="2146" y="937"/>
                  <a:pt x="2146" y="937"/>
                </a:cubicBezTo>
                <a:cubicBezTo>
                  <a:pt x="2148" y="935"/>
                  <a:pt x="2149" y="934"/>
                  <a:pt x="2151" y="933"/>
                </a:cubicBezTo>
                <a:cubicBezTo>
                  <a:pt x="2152" y="932"/>
                  <a:pt x="2153" y="931"/>
                  <a:pt x="2154" y="930"/>
                </a:cubicBezTo>
                <a:cubicBezTo>
                  <a:pt x="2155" y="929"/>
                  <a:pt x="2156" y="928"/>
                  <a:pt x="2157" y="927"/>
                </a:cubicBezTo>
                <a:cubicBezTo>
                  <a:pt x="2158" y="927"/>
                  <a:pt x="2159" y="926"/>
                  <a:pt x="2160" y="925"/>
                </a:cubicBezTo>
                <a:cubicBezTo>
                  <a:pt x="2163" y="922"/>
                  <a:pt x="2163" y="922"/>
                  <a:pt x="2163" y="922"/>
                </a:cubicBezTo>
                <a:cubicBezTo>
                  <a:pt x="2168" y="919"/>
                  <a:pt x="2172" y="916"/>
                  <a:pt x="2177" y="913"/>
                </a:cubicBezTo>
                <a:cubicBezTo>
                  <a:pt x="2186" y="907"/>
                  <a:pt x="2195" y="902"/>
                  <a:pt x="2203" y="897"/>
                </a:cubicBezTo>
                <a:cubicBezTo>
                  <a:pt x="2212" y="892"/>
                  <a:pt x="2221" y="887"/>
                  <a:pt x="2229" y="882"/>
                </a:cubicBezTo>
                <a:cubicBezTo>
                  <a:pt x="2237" y="877"/>
                  <a:pt x="2244" y="872"/>
                  <a:pt x="2251" y="867"/>
                </a:cubicBezTo>
                <a:cubicBezTo>
                  <a:pt x="2254" y="864"/>
                  <a:pt x="2257" y="862"/>
                  <a:pt x="2260" y="859"/>
                </a:cubicBezTo>
                <a:cubicBezTo>
                  <a:pt x="2261" y="858"/>
                  <a:pt x="2262" y="856"/>
                  <a:pt x="2264" y="855"/>
                </a:cubicBezTo>
                <a:cubicBezTo>
                  <a:pt x="2265" y="854"/>
                  <a:pt x="2266" y="852"/>
                  <a:pt x="2267" y="851"/>
                </a:cubicBezTo>
                <a:cubicBezTo>
                  <a:pt x="2272" y="846"/>
                  <a:pt x="2275" y="841"/>
                  <a:pt x="2278" y="837"/>
                </a:cubicBezTo>
                <a:cubicBezTo>
                  <a:pt x="2280" y="835"/>
                  <a:pt x="2281" y="833"/>
                  <a:pt x="2282" y="831"/>
                </a:cubicBezTo>
                <a:cubicBezTo>
                  <a:pt x="2283" y="829"/>
                  <a:pt x="2284" y="828"/>
                  <a:pt x="2284" y="827"/>
                </a:cubicBezTo>
                <a:cubicBezTo>
                  <a:pt x="2285" y="824"/>
                  <a:pt x="2286" y="823"/>
                  <a:pt x="2286" y="823"/>
                </a:cubicBezTo>
                <a:cubicBezTo>
                  <a:pt x="2286" y="823"/>
                  <a:pt x="2285" y="824"/>
                  <a:pt x="2284" y="826"/>
                </a:cubicBezTo>
                <a:cubicBezTo>
                  <a:pt x="2283" y="827"/>
                  <a:pt x="2282" y="829"/>
                  <a:pt x="2281" y="830"/>
                </a:cubicBezTo>
                <a:cubicBezTo>
                  <a:pt x="2280" y="832"/>
                  <a:pt x="2278" y="834"/>
                  <a:pt x="2277" y="836"/>
                </a:cubicBezTo>
                <a:cubicBezTo>
                  <a:pt x="2274" y="839"/>
                  <a:pt x="2270" y="844"/>
                  <a:pt x="2265" y="848"/>
                </a:cubicBezTo>
                <a:cubicBezTo>
                  <a:pt x="2264" y="850"/>
                  <a:pt x="2263" y="851"/>
                  <a:pt x="2261" y="852"/>
                </a:cubicBezTo>
                <a:cubicBezTo>
                  <a:pt x="2260" y="853"/>
                  <a:pt x="2259" y="854"/>
                  <a:pt x="2257" y="855"/>
                </a:cubicBezTo>
                <a:cubicBezTo>
                  <a:pt x="2256" y="856"/>
                  <a:pt x="2256" y="857"/>
                  <a:pt x="2255" y="857"/>
                </a:cubicBezTo>
                <a:cubicBezTo>
                  <a:pt x="2254" y="858"/>
                  <a:pt x="2254" y="859"/>
                  <a:pt x="2253" y="859"/>
                </a:cubicBezTo>
                <a:cubicBezTo>
                  <a:pt x="2251" y="860"/>
                  <a:pt x="2250" y="862"/>
                  <a:pt x="2248" y="863"/>
                </a:cubicBezTo>
                <a:cubicBezTo>
                  <a:pt x="2248" y="863"/>
                  <a:pt x="2248" y="863"/>
                  <a:pt x="2248" y="863"/>
                </a:cubicBezTo>
                <a:cubicBezTo>
                  <a:pt x="2248" y="863"/>
                  <a:pt x="2248" y="863"/>
                  <a:pt x="2248" y="863"/>
                </a:cubicBezTo>
                <a:cubicBezTo>
                  <a:pt x="2249" y="862"/>
                  <a:pt x="2249" y="860"/>
                  <a:pt x="2250" y="859"/>
                </a:cubicBezTo>
                <a:cubicBezTo>
                  <a:pt x="2250" y="858"/>
                  <a:pt x="2251" y="857"/>
                  <a:pt x="2251" y="855"/>
                </a:cubicBezTo>
                <a:cubicBezTo>
                  <a:pt x="2251" y="854"/>
                  <a:pt x="2252" y="853"/>
                  <a:pt x="2252" y="851"/>
                </a:cubicBezTo>
                <a:cubicBezTo>
                  <a:pt x="2252" y="851"/>
                  <a:pt x="2252" y="851"/>
                  <a:pt x="2252" y="851"/>
                </a:cubicBezTo>
                <a:cubicBezTo>
                  <a:pt x="2253" y="851"/>
                  <a:pt x="2253" y="851"/>
                  <a:pt x="2253" y="851"/>
                </a:cubicBezTo>
                <a:cubicBezTo>
                  <a:pt x="2265" y="836"/>
                  <a:pt x="2262" y="819"/>
                  <a:pt x="2258" y="799"/>
                </a:cubicBezTo>
                <a:cubicBezTo>
                  <a:pt x="2244" y="810"/>
                  <a:pt x="2245" y="828"/>
                  <a:pt x="2250" y="846"/>
                </a:cubicBezTo>
                <a:cubicBezTo>
                  <a:pt x="2250" y="847"/>
                  <a:pt x="2249" y="849"/>
                  <a:pt x="2249" y="850"/>
                </a:cubicBezTo>
                <a:cubicBezTo>
                  <a:pt x="2249" y="851"/>
                  <a:pt x="2248" y="853"/>
                  <a:pt x="2248" y="854"/>
                </a:cubicBezTo>
                <a:cubicBezTo>
                  <a:pt x="2248" y="855"/>
                  <a:pt x="2247" y="856"/>
                  <a:pt x="2247" y="857"/>
                </a:cubicBezTo>
                <a:cubicBezTo>
                  <a:pt x="2246" y="859"/>
                  <a:pt x="2246" y="860"/>
                  <a:pt x="2245" y="861"/>
                </a:cubicBezTo>
                <a:cubicBezTo>
                  <a:pt x="2245" y="862"/>
                  <a:pt x="2244" y="863"/>
                  <a:pt x="2244" y="864"/>
                </a:cubicBezTo>
                <a:cubicBezTo>
                  <a:pt x="2244" y="864"/>
                  <a:pt x="2244" y="864"/>
                  <a:pt x="2244" y="864"/>
                </a:cubicBezTo>
                <a:cubicBezTo>
                  <a:pt x="2243" y="864"/>
                  <a:pt x="2243" y="865"/>
                  <a:pt x="2243" y="865"/>
                </a:cubicBezTo>
                <a:cubicBezTo>
                  <a:pt x="2243" y="865"/>
                  <a:pt x="2243" y="866"/>
                  <a:pt x="2243" y="866"/>
                </a:cubicBezTo>
                <a:cubicBezTo>
                  <a:pt x="2243" y="866"/>
                  <a:pt x="2243" y="867"/>
                  <a:pt x="2243" y="867"/>
                </a:cubicBezTo>
                <a:cubicBezTo>
                  <a:pt x="2238" y="871"/>
                  <a:pt x="2232" y="874"/>
                  <a:pt x="2227" y="878"/>
                </a:cubicBezTo>
                <a:cubicBezTo>
                  <a:pt x="2219" y="883"/>
                  <a:pt x="2210" y="888"/>
                  <a:pt x="2201" y="893"/>
                </a:cubicBezTo>
                <a:cubicBezTo>
                  <a:pt x="2193" y="898"/>
                  <a:pt x="2183" y="903"/>
                  <a:pt x="2174" y="909"/>
                </a:cubicBezTo>
                <a:cubicBezTo>
                  <a:pt x="2170" y="912"/>
                  <a:pt x="2165" y="915"/>
                  <a:pt x="2161" y="919"/>
                </a:cubicBezTo>
                <a:cubicBezTo>
                  <a:pt x="2158" y="921"/>
                  <a:pt x="2158" y="921"/>
                  <a:pt x="2158" y="921"/>
                </a:cubicBezTo>
                <a:cubicBezTo>
                  <a:pt x="2157" y="922"/>
                  <a:pt x="2156" y="923"/>
                  <a:pt x="2154" y="924"/>
                </a:cubicBezTo>
                <a:cubicBezTo>
                  <a:pt x="2153" y="924"/>
                  <a:pt x="2152" y="925"/>
                  <a:pt x="2151" y="926"/>
                </a:cubicBezTo>
                <a:cubicBezTo>
                  <a:pt x="2150" y="927"/>
                  <a:pt x="2149" y="928"/>
                  <a:pt x="2148" y="929"/>
                </a:cubicBezTo>
                <a:cubicBezTo>
                  <a:pt x="2140" y="936"/>
                  <a:pt x="2132" y="945"/>
                  <a:pt x="2124" y="952"/>
                </a:cubicBezTo>
                <a:cubicBezTo>
                  <a:pt x="2122" y="955"/>
                  <a:pt x="2120" y="957"/>
                  <a:pt x="2118" y="959"/>
                </a:cubicBezTo>
                <a:cubicBezTo>
                  <a:pt x="2118" y="959"/>
                  <a:pt x="2118" y="959"/>
                  <a:pt x="2118" y="958"/>
                </a:cubicBezTo>
                <a:cubicBezTo>
                  <a:pt x="2118" y="958"/>
                  <a:pt x="2119" y="957"/>
                  <a:pt x="2119" y="956"/>
                </a:cubicBezTo>
                <a:cubicBezTo>
                  <a:pt x="2119" y="956"/>
                  <a:pt x="2120" y="955"/>
                  <a:pt x="2120" y="954"/>
                </a:cubicBezTo>
                <a:cubicBezTo>
                  <a:pt x="2120" y="953"/>
                  <a:pt x="2120" y="952"/>
                  <a:pt x="2121" y="951"/>
                </a:cubicBezTo>
                <a:cubicBezTo>
                  <a:pt x="2121" y="951"/>
                  <a:pt x="2121" y="950"/>
                  <a:pt x="2121" y="950"/>
                </a:cubicBezTo>
                <a:cubicBezTo>
                  <a:pt x="2121" y="949"/>
                  <a:pt x="2121" y="949"/>
                  <a:pt x="2121" y="948"/>
                </a:cubicBezTo>
                <a:cubicBezTo>
                  <a:pt x="2122" y="946"/>
                  <a:pt x="2122" y="943"/>
                  <a:pt x="2123" y="941"/>
                </a:cubicBezTo>
                <a:cubicBezTo>
                  <a:pt x="2123" y="938"/>
                  <a:pt x="2124" y="935"/>
                  <a:pt x="2124" y="933"/>
                </a:cubicBezTo>
                <a:cubicBezTo>
                  <a:pt x="2125" y="927"/>
                  <a:pt x="2126" y="921"/>
                  <a:pt x="2127" y="915"/>
                </a:cubicBezTo>
                <a:cubicBezTo>
                  <a:pt x="2128" y="909"/>
                  <a:pt x="2128" y="904"/>
                  <a:pt x="2129" y="898"/>
                </a:cubicBezTo>
                <a:cubicBezTo>
                  <a:pt x="2130" y="898"/>
                  <a:pt x="2130" y="898"/>
                  <a:pt x="2130" y="898"/>
                </a:cubicBezTo>
                <a:cubicBezTo>
                  <a:pt x="2131" y="898"/>
                  <a:pt x="2132" y="898"/>
                  <a:pt x="2133" y="897"/>
                </a:cubicBezTo>
                <a:cubicBezTo>
                  <a:pt x="2133" y="897"/>
                  <a:pt x="2134" y="897"/>
                  <a:pt x="2134" y="897"/>
                </a:cubicBezTo>
                <a:cubicBezTo>
                  <a:pt x="2134" y="897"/>
                  <a:pt x="2135" y="897"/>
                  <a:pt x="2135" y="897"/>
                </a:cubicBezTo>
                <a:cubicBezTo>
                  <a:pt x="2135" y="896"/>
                  <a:pt x="2135" y="896"/>
                  <a:pt x="2135" y="896"/>
                </a:cubicBezTo>
                <a:cubicBezTo>
                  <a:pt x="2136" y="896"/>
                  <a:pt x="2137" y="895"/>
                  <a:pt x="2139" y="895"/>
                </a:cubicBezTo>
                <a:cubicBezTo>
                  <a:pt x="2140" y="894"/>
                  <a:pt x="2141" y="893"/>
                  <a:pt x="2142" y="893"/>
                </a:cubicBezTo>
                <a:cubicBezTo>
                  <a:pt x="2144" y="891"/>
                  <a:pt x="2147" y="890"/>
                  <a:pt x="2149" y="888"/>
                </a:cubicBezTo>
                <a:cubicBezTo>
                  <a:pt x="2150" y="888"/>
                  <a:pt x="2150" y="888"/>
                  <a:pt x="2150" y="888"/>
                </a:cubicBezTo>
                <a:cubicBezTo>
                  <a:pt x="2150" y="888"/>
                  <a:pt x="2150" y="888"/>
                  <a:pt x="2150" y="888"/>
                </a:cubicBezTo>
                <a:cubicBezTo>
                  <a:pt x="2167" y="900"/>
                  <a:pt x="2178" y="878"/>
                  <a:pt x="2176" y="863"/>
                </a:cubicBezTo>
                <a:cubicBezTo>
                  <a:pt x="2167" y="868"/>
                  <a:pt x="2148" y="869"/>
                  <a:pt x="2149" y="885"/>
                </a:cubicBezTo>
                <a:cubicBezTo>
                  <a:pt x="2149" y="886"/>
                  <a:pt x="2149" y="886"/>
                  <a:pt x="2148" y="886"/>
                </a:cubicBezTo>
                <a:cubicBezTo>
                  <a:pt x="2146" y="888"/>
                  <a:pt x="2143" y="889"/>
                  <a:pt x="2141" y="890"/>
                </a:cubicBezTo>
                <a:cubicBezTo>
                  <a:pt x="2140" y="891"/>
                  <a:pt x="2139" y="892"/>
                  <a:pt x="2137" y="892"/>
                </a:cubicBezTo>
                <a:cubicBezTo>
                  <a:pt x="2136" y="893"/>
                  <a:pt x="2135" y="893"/>
                  <a:pt x="2134" y="894"/>
                </a:cubicBezTo>
                <a:cubicBezTo>
                  <a:pt x="2134" y="894"/>
                  <a:pt x="2134" y="894"/>
                  <a:pt x="2134" y="894"/>
                </a:cubicBezTo>
                <a:cubicBezTo>
                  <a:pt x="2133" y="894"/>
                  <a:pt x="2133" y="895"/>
                  <a:pt x="2133" y="895"/>
                </a:cubicBezTo>
                <a:cubicBezTo>
                  <a:pt x="2133" y="895"/>
                  <a:pt x="2132" y="895"/>
                  <a:pt x="2132" y="896"/>
                </a:cubicBezTo>
                <a:cubicBezTo>
                  <a:pt x="2131" y="896"/>
                  <a:pt x="2131" y="897"/>
                  <a:pt x="2130" y="897"/>
                </a:cubicBezTo>
                <a:cubicBezTo>
                  <a:pt x="2130" y="897"/>
                  <a:pt x="2130" y="897"/>
                  <a:pt x="2129" y="898"/>
                </a:cubicBezTo>
                <a:cubicBezTo>
                  <a:pt x="2129" y="897"/>
                  <a:pt x="2129" y="897"/>
                  <a:pt x="2129" y="897"/>
                </a:cubicBezTo>
                <a:cubicBezTo>
                  <a:pt x="2130" y="894"/>
                  <a:pt x="2130" y="892"/>
                  <a:pt x="2131" y="889"/>
                </a:cubicBezTo>
                <a:cubicBezTo>
                  <a:pt x="2131" y="887"/>
                  <a:pt x="2132" y="884"/>
                  <a:pt x="2132" y="882"/>
                </a:cubicBezTo>
                <a:cubicBezTo>
                  <a:pt x="2132" y="881"/>
                  <a:pt x="2132" y="881"/>
                  <a:pt x="2133" y="880"/>
                </a:cubicBezTo>
                <a:cubicBezTo>
                  <a:pt x="2133" y="880"/>
                  <a:pt x="2133" y="879"/>
                  <a:pt x="2133" y="879"/>
                </a:cubicBezTo>
                <a:cubicBezTo>
                  <a:pt x="2133" y="878"/>
                  <a:pt x="2133" y="877"/>
                  <a:pt x="2133" y="876"/>
                </a:cubicBezTo>
                <a:cubicBezTo>
                  <a:pt x="2133" y="874"/>
                  <a:pt x="2134" y="872"/>
                  <a:pt x="2134" y="871"/>
                </a:cubicBezTo>
                <a:cubicBezTo>
                  <a:pt x="2134" y="869"/>
                  <a:pt x="2135" y="867"/>
                  <a:pt x="2135" y="867"/>
                </a:cubicBezTo>
                <a:cubicBezTo>
                  <a:pt x="2135" y="867"/>
                  <a:pt x="2134" y="868"/>
                  <a:pt x="2133" y="871"/>
                </a:cubicBezTo>
                <a:cubicBezTo>
                  <a:pt x="2133" y="871"/>
                  <a:pt x="2133" y="872"/>
                  <a:pt x="2132" y="873"/>
                </a:cubicBezTo>
                <a:cubicBezTo>
                  <a:pt x="2132" y="874"/>
                  <a:pt x="2132" y="874"/>
                  <a:pt x="2131" y="875"/>
                </a:cubicBezTo>
                <a:cubicBezTo>
                  <a:pt x="2131" y="876"/>
                  <a:pt x="2131" y="877"/>
                  <a:pt x="2131" y="878"/>
                </a:cubicBezTo>
                <a:cubicBezTo>
                  <a:pt x="2130" y="878"/>
                  <a:pt x="2130" y="879"/>
                  <a:pt x="2130" y="879"/>
                </a:cubicBezTo>
                <a:cubicBezTo>
                  <a:pt x="2130" y="880"/>
                  <a:pt x="2130" y="881"/>
                  <a:pt x="2130" y="881"/>
                </a:cubicBezTo>
                <a:cubicBezTo>
                  <a:pt x="2129" y="883"/>
                  <a:pt x="2129" y="886"/>
                  <a:pt x="2128" y="888"/>
                </a:cubicBezTo>
                <a:cubicBezTo>
                  <a:pt x="2128" y="891"/>
                  <a:pt x="2128" y="894"/>
                  <a:pt x="2127" y="896"/>
                </a:cubicBezTo>
                <a:cubicBezTo>
                  <a:pt x="2126" y="902"/>
                  <a:pt x="2125" y="908"/>
                  <a:pt x="2124" y="914"/>
                </a:cubicBezTo>
                <a:cubicBezTo>
                  <a:pt x="2124" y="916"/>
                  <a:pt x="2124" y="918"/>
                  <a:pt x="2124" y="920"/>
                </a:cubicBezTo>
                <a:cubicBezTo>
                  <a:pt x="2124" y="919"/>
                  <a:pt x="2123" y="919"/>
                  <a:pt x="2123" y="919"/>
                </a:cubicBezTo>
                <a:cubicBezTo>
                  <a:pt x="2123" y="919"/>
                  <a:pt x="2123" y="918"/>
                  <a:pt x="2123" y="918"/>
                </a:cubicBezTo>
                <a:cubicBezTo>
                  <a:pt x="2123" y="917"/>
                  <a:pt x="2122" y="917"/>
                  <a:pt x="2122" y="917"/>
                </a:cubicBezTo>
                <a:cubicBezTo>
                  <a:pt x="2122" y="916"/>
                  <a:pt x="2122" y="916"/>
                  <a:pt x="2121" y="916"/>
                </a:cubicBezTo>
                <a:cubicBezTo>
                  <a:pt x="2119" y="913"/>
                  <a:pt x="2117" y="910"/>
                  <a:pt x="2113" y="907"/>
                </a:cubicBezTo>
                <a:cubicBezTo>
                  <a:pt x="2111" y="905"/>
                  <a:pt x="2108" y="903"/>
                  <a:pt x="2106" y="900"/>
                </a:cubicBezTo>
                <a:cubicBezTo>
                  <a:pt x="2106" y="900"/>
                  <a:pt x="2106" y="900"/>
                  <a:pt x="2107" y="900"/>
                </a:cubicBezTo>
                <a:cubicBezTo>
                  <a:pt x="2107" y="896"/>
                  <a:pt x="2107" y="896"/>
                  <a:pt x="2107" y="896"/>
                </a:cubicBezTo>
                <a:cubicBezTo>
                  <a:pt x="2111" y="880"/>
                  <a:pt x="2100" y="863"/>
                  <a:pt x="2084" y="862"/>
                </a:cubicBezTo>
                <a:cubicBezTo>
                  <a:pt x="2087" y="876"/>
                  <a:pt x="2085" y="901"/>
                  <a:pt x="2102" y="900"/>
                </a:cubicBezTo>
                <a:cubicBezTo>
                  <a:pt x="2103" y="901"/>
                  <a:pt x="2103" y="901"/>
                  <a:pt x="2103" y="901"/>
                </a:cubicBezTo>
                <a:cubicBezTo>
                  <a:pt x="2106" y="904"/>
                  <a:pt x="2109" y="907"/>
                  <a:pt x="2112" y="910"/>
                </a:cubicBezTo>
                <a:cubicBezTo>
                  <a:pt x="2115" y="912"/>
                  <a:pt x="2118" y="915"/>
                  <a:pt x="2120" y="917"/>
                </a:cubicBezTo>
                <a:cubicBezTo>
                  <a:pt x="2120" y="918"/>
                  <a:pt x="2120" y="918"/>
                  <a:pt x="2120" y="918"/>
                </a:cubicBezTo>
                <a:cubicBezTo>
                  <a:pt x="2120" y="919"/>
                  <a:pt x="2121" y="919"/>
                  <a:pt x="2121" y="919"/>
                </a:cubicBezTo>
                <a:cubicBezTo>
                  <a:pt x="2121" y="920"/>
                  <a:pt x="2121" y="920"/>
                  <a:pt x="2122" y="920"/>
                </a:cubicBezTo>
                <a:cubicBezTo>
                  <a:pt x="2122" y="920"/>
                  <a:pt x="2122" y="921"/>
                  <a:pt x="2122" y="921"/>
                </a:cubicBezTo>
                <a:cubicBezTo>
                  <a:pt x="2123" y="922"/>
                  <a:pt x="2123" y="922"/>
                  <a:pt x="2123" y="923"/>
                </a:cubicBezTo>
                <a:cubicBezTo>
                  <a:pt x="2123" y="926"/>
                  <a:pt x="2122" y="929"/>
                  <a:pt x="2122" y="932"/>
                </a:cubicBezTo>
                <a:cubicBezTo>
                  <a:pt x="2121" y="935"/>
                  <a:pt x="2121" y="937"/>
                  <a:pt x="2120" y="940"/>
                </a:cubicBezTo>
                <a:cubicBezTo>
                  <a:pt x="2120" y="943"/>
                  <a:pt x="2120" y="945"/>
                  <a:pt x="2119" y="947"/>
                </a:cubicBezTo>
                <a:cubicBezTo>
                  <a:pt x="2119" y="948"/>
                  <a:pt x="2119" y="949"/>
                  <a:pt x="2118" y="950"/>
                </a:cubicBezTo>
                <a:cubicBezTo>
                  <a:pt x="2118" y="951"/>
                  <a:pt x="2118" y="952"/>
                  <a:pt x="2118" y="953"/>
                </a:cubicBezTo>
                <a:cubicBezTo>
                  <a:pt x="2118" y="955"/>
                  <a:pt x="2118" y="957"/>
                  <a:pt x="2117" y="958"/>
                </a:cubicBezTo>
                <a:cubicBezTo>
                  <a:pt x="2117" y="959"/>
                  <a:pt x="2117" y="959"/>
                  <a:pt x="2117" y="960"/>
                </a:cubicBezTo>
                <a:cubicBezTo>
                  <a:pt x="2116" y="961"/>
                  <a:pt x="2114" y="963"/>
                  <a:pt x="2113" y="964"/>
                </a:cubicBezTo>
                <a:cubicBezTo>
                  <a:pt x="2111" y="966"/>
                  <a:pt x="2109" y="968"/>
                  <a:pt x="2107" y="969"/>
                </a:cubicBezTo>
                <a:cubicBezTo>
                  <a:pt x="2105" y="971"/>
                  <a:pt x="2103" y="973"/>
                  <a:pt x="2102" y="975"/>
                </a:cubicBezTo>
                <a:cubicBezTo>
                  <a:pt x="2091" y="984"/>
                  <a:pt x="2080" y="992"/>
                  <a:pt x="2069" y="998"/>
                </a:cubicBezTo>
                <a:cubicBezTo>
                  <a:pt x="2069" y="998"/>
                  <a:pt x="2069" y="997"/>
                  <a:pt x="2069" y="997"/>
                </a:cubicBezTo>
                <a:cubicBezTo>
                  <a:pt x="2069" y="996"/>
                  <a:pt x="2069" y="995"/>
                  <a:pt x="2069" y="994"/>
                </a:cubicBezTo>
                <a:cubicBezTo>
                  <a:pt x="2069" y="993"/>
                  <a:pt x="2069" y="992"/>
                  <a:pt x="2069" y="991"/>
                </a:cubicBezTo>
                <a:cubicBezTo>
                  <a:pt x="2069" y="990"/>
                  <a:pt x="2069" y="989"/>
                  <a:pt x="2069" y="988"/>
                </a:cubicBezTo>
                <a:cubicBezTo>
                  <a:pt x="2069" y="988"/>
                  <a:pt x="2069" y="988"/>
                  <a:pt x="2069" y="987"/>
                </a:cubicBezTo>
                <a:cubicBezTo>
                  <a:pt x="2069" y="988"/>
                  <a:pt x="2069" y="988"/>
                  <a:pt x="2069" y="988"/>
                </a:cubicBezTo>
                <a:cubicBezTo>
                  <a:pt x="2075" y="974"/>
                  <a:pt x="2067" y="962"/>
                  <a:pt x="2056" y="949"/>
                </a:cubicBezTo>
                <a:cubicBezTo>
                  <a:pt x="2047" y="960"/>
                  <a:pt x="2054" y="973"/>
                  <a:pt x="2065" y="985"/>
                </a:cubicBezTo>
                <a:cubicBezTo>
                  <a:pt x="2065" y="986"/>
                  <a:pt x="2065" y="987"/>
                  <a:pt x="2066" y="988"/>
                </a:cubicBezTo>
                <a:cubicBezTo>
                  <a:pt x="2066" y="989"/>
                  <a:pt x="2066" y="990"/>
                  <a:pt x="2066" y="991"/>
                </a:cubicBezTo>
                <a:cubicBezTo>
                  <a:pt x="2066" y="992"/>
                  <a:pt x="2066" y="993"/>
                  <a:pt x="2066" y="994"/>
                </a:cubicBezTo>
                <a:cubicBezTo>
                  <a:pt x="2066" y="995"/>
                  <a:pt x="2066" y="996"/>
                  <a:pt x="2066" y="997"/>
                </a:cubicBezTo>
                <a:cubicBezTo>
                  <a:pt x="2066" y="997"/>
                  <a:pt x="2066" y="998"/>
                  <a:pt x="2066" y="999"/>
                </a:cubicBezTo>
                <a:cubicBezTo>
                  <a:pt x="2065" y="999"/>
                  <a:pt x="2065" y="999"/>
                  <a:pt x="2065" y="1000"/>
                </a:cubicBezTo>
                <a:cubicBezTo>
                  <a:pt x="2065" y="1000"/>
                  <a:pt x="2065" y="1000"/>
                  <a:pt x="2065" y="1000"/>
                </a:cubicBezTo>
                <a:cubicBezTo>
                  <a:pt x="2062" y="1002"/>
                  <a:pt x="2059" y="1004"/>
                  <a:pt x="2056" y="1005"/>
                </a:cubicBezTo>
                <a:cubicBezTo>
                  <a:pt x="2054" y="1006"/>
                  <a:pt x="2052" y="1007"/>
                  <a:pt x="2050" y="1008"/>
                </a:cubicBezTo>
                <a:cubicBezTo>
                  <a:pt x="2049" y="1008"/>
                  <a:pt x="2049" y="1009"/>
                  <a:pt x="2048" y="1009"/>
                </a:cubicBezTo>
                <a:cubicBezTo>
                  <a:pt x="2036" y="1005"/>
                  <a:pt x="2025" y="1002"/>
                  <a:pt x="2011" y="1002"/>
                </a:cubicBezTo>
                <a:cubicBezTo>
                  <a:pt x="2008" y="995"/>
                  <a:pt x="2005" y="986"/>
                  <a:pt x="1996" y="992"/>
                </a:cubicBezTo>
                <a:cubicBezTo>
                  <a:pt x="1996" y="992"/>
                  <a:pt x="1995" y="992"/>
                  <a:pt x="1995" y="992"/>
                </a:cubicBezTo>
                <a:cubicBezTo>
                  <a:pt x="1995" y="991"/>
                  <a:pt x="1995" y="991"/>
                  <a:pt x="1994" y="991"/>
                </a:cubicBezTo>
                <a:cubicBezTo>
                  <a:pt x="1993" y="990"/>
                  <a:pt x="1992" y="990"/>
                  <a:pt x="1992" y="989"/>
                </a:cubicBezTo>
                <a:cubicBezTo>
                  <a:pt x="1991" y="989"/>
                  <a:pt x="1990" y="989"/>
                  <a:pt x="1989" y="988"/>
                </a:cubicBezTo>
                <a:cubicBezTo>
                  <a:pt x="1988" y="988"/>
                  <a:pt x="1987" y="988"/>
                  <a:pt x="1986" y="988"/>
                </a:cubicBezTo>
                <a:cubicBezTo>
                  <a:pt x="1986" y="987"/>
                  <a:pt x="1985" y="987"/>
                  <a:pt x="1985" y="987"/>
                </a:cubicBezTo>
                <a:cubicBezTo>
                  <a:pt x="1985" y="987"/>
                  <a:pt x="1985" y="987"/>
                  <a:pt x="1984" y="987"/>
                </a:cubicBezTo>
                <a:cubicBezTo>
                  <a:pt x="1984" y="987"/>
                  <a:pt x="1984" y="987"/>
                  <a:pt x="1984" y="987"/>
                </a:cubicBezTo>
                <a:cubicBezTo>
                  <a:pt x="1983" y="987"/>
                  <a:pt x="1983" y="987"/>
                  <a:pt x="1982" y="987"/>
                </a:cubicBezTo>
                <a:cubicBezTo>
                  <a:pt x="1982" y="987"/>
                  <a:pt x="1982" y="987"/>
                  <a:pt x="1981" y="987"/>
                </a:cubicBezTo>
                <a:cubicBezTo>
                  <a:pt x="1981" y="987"/>
                  <a:pt x="1981" y="987"/>
                  <a:pt x="1981" y="987"/>
                </a:cubicBezTo>
                <a:cubicBezTo>
                  <a:pt x="1981" y="987"/>
                  <a:pt x="1980" y="987"/>
                  <a:pt x="1980" y="987"/>
                </a:cubicBezTo>
                <a:cubicBezTo>
                  <a:pt x="1980" y="987"/>
                  <a:pt x="1980" y="987"/>
                  <a:pt x="1980" y="987"/>
                </a:cubicBezTo>
                <a:cubicBezTo>
                  <a:pt x="1977" y="984"/>
                  <a:pt x="1974" y="982"/>
                  <a:pt x="1970" y="979"/>
                </a:cubicBezTo>
                <a:cubicBezTo>
                  <a:pt x="1969" y="978"/>
                  <a:pt x="1967" y="977"/>
                  <a:pt x="1966" y="976"/>
                </a:cubicBezTo>
                <a:cubicBezTo>
                  <a:pt x="1964" y="975"/>
                  <a:pt x="1963" y="974"/>
                  <a:pt x="1961" y="973"/>
                </a:cubicBezTo>
                <a:cubicBezTo>
                  <a:pt x="1958" y="971"/>
                  <a:pt x="1956" y="969"/>
                  <a:pt x="1953" y="968"/>
                </a:cubicBezTo>
                <a:cubicBezTo>
                  <a:pt x="1953" y="968"/>
                  <a:pt x="1952" y="968"/>
                  <a:pt x="1952" y="967"/>
                </a:cubicBezTo>
                <a:cubicBezTo>
                  <a:pt x="1952" y="967"/>
                  <a:pt x="1951" y="967"/>
                  <a:pt x="1951" y="967"/>
                </a:cubicBezTo>
                <a:cubicBezTo>
                  <a:pt x="1950" y="967"/>
                  <a:pt x="1950" y="967"/>
                  <a:pt x="1949" y="967"/>
                </a:cubicBezTo>
                <a:cubicBezTo>
                  <a:pt x="1948" y="967"/>
                  <a:pt x="1948" y="967"/>
                  <a:pt x="1947" y="967"/>
                </a:cubicBezTo>
                <a:cubicBezTo>
                  <a:pt x="1947" y="967"/>
                  <a:pt x="1946" y="967"/>
                  <a:pt x="1946" y="967"/>
                </a:cubicBezTo>
                <a:cubicBezTo>
                  <a:pt x="1945" y="967"/>
                  <a:pt x="1945" y="967"/>
                  <a:pt x="1945" y="967"/>
                </a:cubicBezTo>
                <a:cubicBezTo>
                  <a:pt x="1945" y="967"/>
                  <a:pt x="1945" y="967"/>
                  <a:pt x="1945" y="967"/>
                </a:cubicBezTo>
                <a:cubicBezTo>
                  <a:pt x="1945" y="967"/>
                  <a:pt x="1945" y="967"/>
                  <a:pt x="1945" y="967"/>
                </a:cubicBezTo>
                <a:cubicBezTo>
                  <a:pt x="1945" y="967"/>
                  <a:pt x="1945" y="967"/>
                  <a:pt x="1945" y="967"/>
                </a:cubicBezTo>
                <a:cubicBezTo>
                  <a:pt x="1946" y="967"/>
                  <a:pt x="1946" y="967"/>
                  <a:pt x="1946" y="967"/>
                </a:cubicBezTo>
                <a:cubicBezTo>
                  <a:pt x="1947" y="966"/>
                  <a:pt x="1947" y="966"/>
                  <a:pt x="1948" y="965"/>
                </a:cubicBezTo>
                <a:cubicBezTo>
                  <a:pt x="1956" y="961"/>
                  <a:pt x="1962" y="956"/>
                  <a:pt x="1969" y="952"/>
                </a:cubicBezTo>
                <a:cubicBezTo>
                  <a:pt x="1972" y="950"/>
                  <a:pt x="1976" y="947"/>
                  <a:pt x="1979" y="946"/>
                </a:cubicBezTo>
                <a:cubicBezTo>
                  <a:pt x="1980" y="945"/>
                  <a:pt x="1981" y="944"/>
                  <a:pt x="1982" y="944"/>
                </a:cubicBezTo>
                <a:cubicBezTo>
                  <a:pt x="1982" y="944"/>
                  <a:pt x="1982" y="944"/>
                  <a:pt x="1982" y="944"/>
                </a:cubicBezTo>
                <a:cubicBezTo>
                  <a:pt x="1982" y="944"/>
                  <a:pt x="1982" y="944"/>
                  <a:pt x="1983" y="944"/>
                </a:cubicBezTo>
                <a:cubicBezTo>
                  <a:pt x="1983" y="944"/>
                  <a:pt x="1984" y="944"/>
                  <a:pt x="1985" y="944"/>
                </a:cubicBezTo>
                <a:cubicBezTo>
                  <a:pt x="1985" y="944"/>
                  <a:pt x="1986" y="945"/>
                  <a:pt x="1986" y="945"/>
                </a:cubicBezTo>
                <a:cubicBezTo>
                  <a:pt x="1987" y="945"/>
                  <a:pt x="1987" y="945"/>
                  <a:pt x="1987" y="945"/>
                </a:cubicBezTo>
                <a:cubicBezTo>
                  <a:pt x="1987" y="945"/>
                  <a:pt x="1988" y="945"/>
                  <a:pt x="1988" y="945"/>
                </a:cubicBezTo>
                <a:cubicBezTo>
                  <a:pt x="1990" y="946"/>
                  <a:pt x="1992" y="947"/>
                  <a:pt x="1995" y="948"/>
                </a:cubicBezTo>
                <a:cubicBezTo>
                  <a:pt x="1996" y="948"/>
                  <a:pt x="1996" y="949"/>
                  <a:pt x="1997" y="949"/>
                </a:cubicBezTo>
                <a:cubicBezTo>
                  <a:pt x="1997" y="950"/>
                  <a:pt x="1998" y="950"/>
                  <a:pt x="1999" y="950"/>
                </a:cubicBezTo>
                <a:cubicBezTo>
                  <a:pt x="2000" y="951"/>
                  <a:pt x="2001" y="952"/>
                  <a:pt x="2002" y="953"/>
                </a:cubicBezTo>
                <a:cubicBezTo>
                  <a:pt x="2003" y="953"/>
                  <a:pt x="2003" y="953"/>
                  <a:pt x="2003" y="953"/>
                </a:cubicBezTo>
                <a:cubicBezTo>
                  <a:pt x="2005" y="972"/>
                  <a:pt x="2019" y="970"/>
                  <a:pt x="2031" y="980"/>
                </a:cubicBezTo>
                <a:cubicBezTo>
                  <a:pt x="2033" y="959"/>
                  <a:pt x="2021" y="951"/>
                  <a:pt x="2003" y="951"/>
                </a:cubicBezTo>
                <a:cubicBezTo>
                  <a:pt x="2003" y="951"/>
                  <a:pt x="2003" y="951"/>
                  <a:pt x="2003" y="951"/>
                </a:cubicBezTo>
                <a:cubicBezTo>
                  <a:pt x="2002" y="951"/>
                  <a:pt x="2001" y="950"/>
                  <a:pt x="1999" y="949"/>
                </a:cubicBezTo>
                <a:cubicBezTo>
                  <a:pt x="1999" y="949"/>
                  <a:pt x="1998" y="948"/>
                  <a:pt x="1998" y="948"/>
                </a:cubicBezTo>
                <a:cubicBezTo>
                  <a:pt x="1997" y="947"/>
                  <a:pt x="1996" y="947"/>
                  <a:pt x="1996" y="947"/>
                </a:cubicBezTo>
                <a:cubicBezTo>
                  <a:pt x="1993" y="945"/>
                  <a:pt x="1991" y="944"/>
                  <a:pt x="1988" y="944"/>
                </a:cubicBezTo>
                <a:cubicBezTo>
                  <a:pt x="1988" y="943"/>
                  <a:pt x="1988" y="943"/>
                  <a:pt x="1987" y="943"/>
                </a:cubicBezTo>
                <a:cubicBezTo>
                  <a:pt x="1987" y="943"/>
                  <a:pt x="1987" y="943"/>
                  <a:pt x="1987" y="943"/>
                </a:cubicBezTo>
                <a:cubicBezTo>
                  <a:pt x="1986" y="943"/>
                  <a:pt x="1986" y="943"/>
                  <a:pt x="1985" y="943"/>
                </a:cubicBezTo>
                <a:cubicBezTo>
                  <a:pt x="1984" y="943"/>
                  <a:pt x="1984" y="943"/>
                  <a:pt x="1983" y="943"/>
                </a:cubicBezTo>
                <a:cubicBezTo>
                  <a:pt x="1983" y="943"/>
                  <a:pt x="1984" y="943"/>
                  <a:pt x="1984" y="943"/>
                </a:cubicBezTo>
                <a:cubicBezTo>
                  <a:pt x="1985" y="942"/>
                  <a:pt x="1986" y="942"/>
                  <a:pt x="1987" y="942"/>
                </a:cubicBezTo>
                <a:cubicBezTo>
                  <a:pt x="1987" y="941"/>
                  <a:pt x="1987" y="941"/>
                  <a:pt x="1987" y="941"/>
                </a:cubicBezTo>
                <a:cubicBezTo>
                  <a:pt x="1988" y="941"/>
                  <a:pt x="1988" y="941"/>
                  <a:pt x="1988" y="941"/>
                </a:cubicBezTo>
                <a:cubicBezTo>
                  <a:pt x="1988" y="941"/>
                  <a:pt x="1988" y="941"/>
                  <a:pt x="1988" y="941"/>
                </a:cubicBezTo>
                <a:cubicBezTo>
                  <a:pt x="1988" y="941"/>
                  <a:pt x="1988" y="941"/>
                  <a:pt x="1988" y="941"/>
                </a:cubicBezTo>
                <a:cubicBezTo>
                  <a:pt x="1988" y="941"/>
                  <a:pt x="1988" y="941"/>
                  <a:pt x="1988" y="941"/>
                </a:cubicBezTo>
                <a:cubicBezTo>
                  <a:pt x="1989" y="941"/>
                  <a:pt x="1989" y="941"/>
                  <a:pt x="1989" y="941"/>
                </a:cubicBezTo>
                <a:cubicBezTo>
                  <a:pt x="1996" y="938"/>
                  <a:pt x="2003" y="937"/>
                  <a:pt x="2010" y="936"/>
                </a:cubicBezTo>
                <a:cubicBezTo>
                  <a:pt x="2017" y="936"/>
                  <a:pt x="2023" y="936"/>
                  <a:pt x="2029" y="937"/>
                </a:cubicBezTo>
                <a:cubicBezTo>
                  <a:pt x="2031" y="937"/>
                  <a:pt x="2032" y="938"/>
                  <a:pt x="2034" y="938"/>
                </a:cubicBezTo>
                <a:cubicBezTo>
                  <a:pt x="2035" y="938"/>
                  <a:pt x="2037" y="938"/>
                  <a:pt x="2038" y="939"/>
                </a:cubicBezTo>
                <a:cubicBezTo>
                  <a:pt x="2041" y="939"/>
                  <a:pt x="2043" y="939"/>
                  <a:pt x="2046" y="940"/>
                </a:cubicBezTo>
                <a:cubicBezTo>
                  <a:pt x="2051" y="941"/>
                  <a:pt x="2055" y="942"/>
                  <a:pt x="2058" y="942"/>
                </a:cubicBezTo>
                <a:cubicBezTo>
                  <a:pt x="2065" y="944"/>
                  <a:pt x="2069" y="945"/>
                  <a:pt x="2069" y="945"/>
                </a:cubicBezTo>
                <a:cubicBezTo>
                  <a:pt x="2069" y="945"/>
                  <a:pt x="2068" y="944"/>
                  <a:pt x="2066" y="944"/>
                </a:cubicBezTo>
                <a:cubicBezTo>
                  <a:pt x="2065" y="943"/>
                  <a:pt x="2062" y="942"/>
                  <a:pt x="2059" y="941"/>
                </a:cubicBezTo>
                <a:cubicBezTo>
                  <a:pt x="2055" y="940"/>
                  <a:pt x="2051" y="938"/>
                  <a:pt x="2046" y="937"/>
                </a:cubicBezTo>
                <a:cubicBezTo>
                  <a:pt x="2044" y="936"/>
                  <a:pt x="2041" y="936"/>
                  <a:pt x="2039" y="935"/>
                </a:cubicBezTo>
                <a:cubicBezTo>
                  <a:pt x="2037" y="935"/>
                  <a:pt x="2036" y="934"/>
                  <a:pt x="2034" y="934"/>
                </a:cubicBezTo>
                <a:cubicBezTo>
                  <a:pt x="2034" y="934"/>
                  <a:pt x="2034" y="934"/>
                  <a:pt x="2033" y="934"/>
                </a:cubicBezTo>
                <a:cubicBezTo>
                  <a:pt x="2033" y="934"/>
                  <a:pt x="2032" y="934"/>
                  <a:pt x="2032" y="934"/>
                </a:cubicBezTo>
                <a:cubicBezTo>
                  <a:pt x="2031" y="934"/>
                  <a:pt x="2031" y="934"/>
                  <a:pt x="2030" y="934"/>
                </a:cubicBezTo>
                <a:cubicBezTo>
                  <a:pt x="2024" y="933"/>
                  <a:pt x="2017" y="932"/>
                  <a:pt x="2010" y="933"/>
                </a:cubicBezTo>
                <a:cubicBezTo>
                  <a:pt x="2007" y="933"/>
                  <a:pt x="2004" y="933"/>
                  <a:pt x="2001" y="934"/>
                </a:cubicBezTo>
                <a:cubicBezTo>
                  <a:pt x="2002" y="933"/>
                  <a:pt x="2003" y="932"/>
                  <a:pt x="2003" y="931"/>
                </a:cubicBezTo>
                <a:cubicBezTo>
                  <a:pt x="2004" y="931"/>
                  <a:pt x="2004" y="930"/>
                  <a:pt x="2005" y="929"/>
                </a:cubicBezTo>
                <a:cubicBezTo>
                  <a:pt x="2005" y="929"/>
                  <a:pt x="2005" y="928"/>
                  <a:pt x="2006" y="928"/>
                </a:cubicBezTo>
                <a:cubicBezTo>
                  <a:pt x="2006" y="927"/>
                  <a:pt x="2006" y="927"/>
                  <a:pt x="2006" y="926"/>
                </a:cubicBezTo>
                <a:cubicBezTo>
                  <a:pt x="2008" y="923"/>
                  <a:pt x="2009" y="918"/>
                  <a:pt x="2011" y="913"/>
                </a:cubicBezTo>
                <a:cubicBezTo>
                  <a:pt x="2011" y="912"/>
                  <a:pt x="2012" y="911"/>
                  <a:pt x="2012" y="910"/>
                </a:cubicBezTo>
                <a:cubicBezTo>
                  <a:pt x="2012" y="909"/>
                  <a:pt x="2013" y="907"/>
                  <a:pt x="2013" y="906"/>
                </a:cubicBezTo>
                <a:cubicBezTo>
                  <a:pt x="2014" y="906"/>
                  <a:pt x="2014" y="905"/>
                  <a:pt x="2014" y="904"/>
                </a:cubicBezTo>
                <a:cubicBezTo>
                  <a:pt x="2015" y="904"/>
                  <a:pt x="2015" y="904"/>
                  <a:pt x="2015" y="904"/>
                </a:cubicBezTo>
                <a:cubicBezTo>
                  <a:pt x="2015" y="903"/>
                  <a:pt x="2015" y="903"/>
                  <a:pt x="2015" y="903"/>
                </a:cubicBezTo>
                <a:cubicBezTo>
                  <a:pt x="2016" y="901"/>
                  <a:pt x="2016" y="901"/>
                  <a:pt x="2016" y="901"/>
                </a:cubicBezTo>
                <a:cubicBezTo>
                  <a:pt x="2017" y="900"/>
                  <a:pt x="2017" y="900"/>
                  <a:pt x="2017" y="899"/>
                </a:cubicBezTo>
                <a:cubicBezTo>
                  <a:pt x="2018" y="898"/>
                  <a:pt x="2019" y="897"/>
                  <a:pt x="2020" y="896"/>
                </a:cubicBezTo>
                <a:cubicBezTo>
                  <a:pt x="2020" y="896"/>
                  <a:pt x="2021" y="895"/>
                  <a:pt x="2021" y="895"/>
                </a:cubicBezTo>
                <a:cubicBezTo>
                  <a:pt x="2021" y="894"/>
                  <a:pt x="2022" y="894"/>
                  <a:pt x="2022" y="893"/>
                </a:cubicBezTo>
                <a:cubicBezTo>
                  <a:pt x="2022" y="893"/>
                  <a:pt x="2023" y="893"/>
                  <a:pt x="2023" y="893"/>
                </a:cubicBezTo>
                <a:cubicBezTo>
                  <a:pt x="2023" y="893"/>
                  <a:pt x="2023" y="893"/>
                  <a:pt x="2024" y="893"/>
                </a:cubicBezTo>
                <a:cubicBezTo>
                  <a:pt x="2024" y="893"/>
                  <a:pt x="2025" y="893"/>
                  <a:pt x="2026" y="893"/>
                </a:cubicBezTo>
                <a:cubicBezTo>
                  <a:pt x="2026" y="893"/>
                  <a:pt x="2026" y="893"/>
                  <a:pt x="2027" y="893"/>
                </a:cubicBezTo>
                <a:cubicBezTo>
                  <a:pt x="2027" y="893"/>
                  <a:pt x="2027" y="893"/>
                  <a:pt x="2027" y="893"/>
                </a:cubicBezTo>
                <a:cubicBezTo>
                  <a:pt x="2027" y="893"/>
                  <a:pt x="2028" y="893"/>
                  <a:pt x="2028" y="893"/>
                </a:cubicBezTo>
                <a:cubicBezTo>
                  <a:pt x="2028" y="893"/>
                  <a:pt x="2029" y="893"/>
                  <a:pt x="2029" y="893"/>
                </a:cubicBezTo>
                <a:cubicBezTo>
                  <a:pt x="2030" y="893"/>
                  <a:pt x="2030" y="893"/>
                  <a:pt x="2031" y="893"/>
                </a:cubicBezTo>
                <a:cubicBezTo>
                  <a:pt x="2031" y="893"/>
                  <a:pt x="2032" y="893"/>
                  <a:pt x="2032" y="893"/>
                </a:cubicBezTo>
                <a:cubicBezTo>
                  <a:pt x="2033" y="893"/>
                  <a:pt x="2033" y="892"/>
                  <a:pt x="2034" y="892"/>
                </a:cubicBezTo>
                <a:cubicBezTo>
                  <a:pt x="2035" y="893"/>
                  <a:pt x="2036" y="893"/>
                  <a:pt x="2037" y="893"/>
                </a:cubicBezTo>
                <a:cubicBezTo>
                  <a:pt x="2038" y="893"/>
                  <a:pt x="2040" y="893"/>
                  <a:pt x="2041" y="893"/>
                </a:cubicBezTo>
                <a:cubicBezTo>
                  <a:pt x="2042" y="893"/>
                  <a:pt x="2043" y="894"/>
                  <a:pt x="2044" y="894"/>
                </a:cubicBezTo>
                <a:cubicBezTo>
                  <a:pt x="2045" y="894"/>
                  <a:pt x="2046" y="894"/>
                  <a:pt x="2047" y="895"/>
                </a:cubicBezTo>
                <a:cubicBezTo>
                  <a:pt x="2047" y="895"/>
                  <a:pt x="2047" y="895"/>
                  <a:pt x="2047" y="895"/>
                </a:cubicBezTo>
                <a:cubicBezTo>
                  <a:pt x="2051" y="912"/>
                  <a:pt x="2063" y="908"/>
                  <a:pt x="2075" y="900"/>
                </a:cubicBezTo>
                <a:cubicBezTo>
                  <a:pt x="2063" y="898"/>
                  <a:pt x="2061" y="886"/>
                  <a:pt x="2047" y="893"/>
                </a:cubicBezTo>
                <a:cubicBezTo>
                  <a:pt x="2046" y="892"/>
                  <a:pt x="2046" y="892"/>
                  <a:pt x="2045" y="892"/>
                </a:cubicBezTo>
                <a:cubicBezTo>
                  <a:pt x="2044" y="892"/>
                  <a:pt x="2042" y="891"/>
                  <a:pt x="2041" y="891"/>
                </a:cubicBezTo>
                <a:cubicBezTo>
                  <a:pt x="2040" y="891"/>
                  <a:pt x="2039" y="891"/>
                  <a:pt x="2037" y="891"/>
                </a:cubicBezTo>
                <a:cubicBezTo>
                  <a:pt x="2036" y="891"/>
                  <a:pt x="2035" y="891"/>
                  <a:pt x="2034" y="890"/>
                </a:cubicBezTo>
                <a:cubicBezTo>
                  <a:pt x="2033" y="890"/>
                  <a:pt x="2033" y="891"/>
                  <a:pt x="2032" y="891"/>
                </a:cubicBezTo>
                <a:cubicBezTo>
                  <a:pt x="2032" y="891"/>
                  <a:pt x="2031" y="891"/>
                  <a:pt x="2031" y="891"/>
                </a:cubicBezTo>
                <a:cubicBezTo>
                  <a:pt x="2030" y="891"/>
                  <a:pt x="2030" y="891"/>
                  <a:pt x="2029" y="891"/>
                </a:cubicBezTo>
                <a:cubicBezTo>
                  <a:pt x="2029" y="891"/>
                  <a:pt x="2028" y="891"/>
                  <a:pt x="2028" y="891"/>
                </a:cubicBezTo>
                <a:cubicBezTo>
                  <a:pt x="2027" y="891"/>
                  <a:pt x="2027" y="891"/>
                  <a:pt x="2027" y="891"/>
                </a:cubicBezTo>
                <a:cubicBezTo>
                  <a:pt x="2027" y="891"/>
                  <a:pt x="2027" y="891"/>
                  <a:pt x="2026" y="891"/>
                </a:cubicBezTo>
                <a:cubicBezTo>
                  <a:pt x="2026" y="891"/>
                  <a:pt x="2026" y="891"/>
                  <a:pt x="2025" y="892"/>
                </a:cubicBezTo>
                <a:cubicBezTo>
                  <a:pt x="2025" y="892"/>
                  <a:pt x="2025" y="892"/>
                  <a:pt x="2024" y="892"/>
                </a:cubicBezTo>
                <a:cubicBezTo>
                  <a:pt x="2024" y="892"/>
                  <a:pt x="2024" y="892"/>
                  <a:pt x="2023" y="892"/>
                </a:cubicBezTo>
                <a:cubicBezTo>
                  <a:pt x="2023" y="892"/>
                  <a:pt x="2023" y="892"/>
                  <a:pt x="2023" y="892"/>
                </a:cubicBezTo>
                <a:cubicBezTo>
                  <a:pt x="2023" y="892"/>
                  <a:pt x="2024" y="892"/>
                  <a:pt x="2024" y="892"/>
                </a:cubicBezTo>
                <a:cubicBezTo>
                  <a:pt x="2024" y="891"/>
                  <a:pt x="2024" y="891"/>
                  <a:pt x="2024" y="891"/>
                </a:cubicBezTo>
                <a:cubicBezTo>
                  <a:pt x="2025" y="891"/>
                  <a:pt x="2025" y="891"/>
                  <a:pt x="2025" y="891"/>
                </a:cubicBezTo>
                <a:cubicBezTo>
                  <a:pt x="2026" y="890"/>
                  <a:pt x="2026" y="890"/>
                  <a:pt x="2027" y="890"/>
                </a:cubicBezTo>
                <a:cubicBezTo>
                  <a:pt x="2027" y="889"/>
                  <a:pt x="2028" y="889"/>
                  <a:pt x="2028" y="888"/>
                </a:cubicBezTo>
                <a:cubicBezTo>
                  <a:pt x="2029" y="888"/>
                  <a:pt x="2029" y="888"/>
                  <a:pt x="2030" y="887"/>
                </a:cubicBezTo>
                <a:cubicBezTo>
                  <a:pt x="2030" y="887"/>
                  <a:pt x="2031" y="887"/>
                  <a:pt x="2031" y="886"/>
                </a:cubicBezTo>
                <a:cubicBezTo>
                  <a:pt x="2032" y="886"/>
                  <a:pt x="2033" y="885"/>
                  <a:pt x="2034" y="885"/>
                </a:cubicBezTo>
                <a:cubicBezTo>
                  <a:pt x="2035" y="884"/>
                  <a:pt x="2035" y="884"/>
                  <a:pt x="2036" y="884"/>
                </a:cubicBezTo>
                <a:cubicBezTo>
                  <a:pt x="2036" y="884"/>
                  <a:pt x="2037" y="883"/>
                  <a:pt x="2037" y="883"/>
                </a:cubicBezTo>
                <a:cubicBezTo>
                  <a:pt x="2038" y="883"/>
                  <a:pt x="2039" y="882"/>
                  <a:pt x="2040" y="882"/>
                </a:cubicBezTo>
                <a:cubicBezTo>
                  <a:pt x="2041" y="882"/>
                  <a:pt x="2042" y="882"/>
                  <a:pt x="2043" y="881"/>
                </a:cubicBezTo>
                <a:cubicBezTo>
                  <a:pt x="2043" y="881"/>
                  <a:pt x="2044" y="881"/>
                  <a:pt x="2045" y="880"/>
                </a:cubicBezTo>
                <a:cubicBezTo>
                  <a:pt x="2047" y="880"/>
                  <a:pt x="2048" y="879"/>
                  <a:pt x="2049" y="879"/>
                </a:cubicBezTo>
                <a:cubicBezTo>
                  <a:pt x="2050" y="879"/>
                  <a:pt x="2051" y="879"/>
                  <a:pt x="2052" y="878"/>
                </a:cubicBezTo>
                <a:cubicBezTo>
                  <a:pt x="2052" y="878"/>
                  <a:pt x="2053" y="878"/>
                  <a:pt x="2053" y="878"/>
                </a:cubicBezTo>
                <a:cubicBezTo>
                  <a:pt x="2053" y="878"/>
                  <a:pt x="2052" y="878"/>
                  <a:pt x="2052" y="878"/>
                </a:cubicBezTo>
                <a:cubicBezTo>
                  <a:pt x="2051" y="878"/>
                  <a:pt x="2051" y="878"/>
                  <a:pt x="2051" y="878"/>
                </a:cubicBezTo>
                <a:cubicBezTo>
                  <a:pt x="2050" y="878"/>
                  <a:pt x="2050" y="878"/>
                  <a:pt x="2049" y="878"/>
                </a:cubicBezTo>
                <a:cubicBezTo>
                  <a:pt x="2048" y="878"/>
                  <a:pt x="2046" y="878"/>
                  <a:pt x="2045" y="878"/>
                </a:cubicBezTo>
                <a:cubicBezTo>
                  <a:pt x="2044" y="879"/>
                  <a:pt x="2043" y="879"/>
                  <a:pt x="2042" y="879"/>
                </a:cubicBezTo>
                <a:cubicBezTo>
                  <a:pt x="2041" y="879"/>
                  <a:pt x="2041" y="879"/>
                  <a:pt x="2041" y="879"/>
                </a:cubicBezTo>
                <a:cubicBezTo>
                  <a:pt x="2040" y="879"/>
                  <a:pt x="2040" y="880"/>
                  <a:pt x="2039" y="880"/>
                </a:cubicBezTo>
                <a:cubicBezTo>
                  <a:pt x="2038" y="880"/>
                  <a:pt x="2037" y="880"/>
                  <a:pt x="2036" y="881"/>
                </a:cubicBezTo>
                <a:cubicBezTo>
                  <a:pt x="2036" y="881"/>
                  <a:pt x="2035" y="881"/>
                  <a:pt x="2035" y="882"/>
                </a:cubicBezTo>
                <a:cubicBezTo>
                  <a:pt x="2034" y="882"/>
                  <a:pt x="2033" y="882"/>
                  <a:pt x="2033" y="882"/>
                </a:cubicBezTo>
                <a:cubicBezTo>
                  <a:pt x="2032" y="883"/>
                  <a:pt x="2031" y="884"/>
                  <a:pt x="2030" y="884"/>
                </a:cubicBezTo>
                <a:cubicBezTo>
                  <a:pt x="2029" y="885"/>
                  <a:pt x="2029" y="885"/>
                  <a:pt x="2028" y="885"/>
                </a:cubicBezTo>
                <a:cubicBezTo>
                  <a:pt x="2028" y="886"/>
                  <a:pt x="2027" y="886"/>
                  <a:pt x="2027" y="886"/>
                </a:cubicBezTo>
                <a:cubicBezTo>
                  <a:pt x="2026" y="887"/>
                  <a:pt x="2026" y="887"/>
                  <a:pt x="2025" y="888"/>
                </a:cubicBezTo>
                <a:cubicBezTo>
                  <a:pt x="2025" y="888"/>
                  <a:pt x="2024" y="888"/>
                  <a:pt x="2024" y="889"/>
                </a:cubicBezTo>
                <a:cubicBezTo>
                  <a:pt x="2023" y="890"/>
                  <a:pt x="2023" y="890"/>
                  <a:pt x="2023" y="890"/>
                </a:cubicBezTo>
                <a:cubicBezTo>
                  <a:pt x="2022" y="890"/>
                  <a:pt x="2022" y="890"/>
                  <a:pt x="2022" y="890"/>
                </a:cubicBezTo>
                <a:cubicBezTo>
                  <a:pt x="2022" y="891"/>
                  <a:pt x="2021" y="891"/>
                  <a:pt x="2021" y="892"/>
                </a:cubicBezTo>
                <a:cubicBezTo>
                  <a:pt x="2020" y="892"/>
                  <a:pt x="2020" y="893"/>
                  <a:pt x="2019" y="893"/>
                </a:cubicBezTo>
                <a:cubicBezTo>
                  <a:pt x="2019" y="894"/>
                  <a:pt x="2018" y="894"/>
                  <a:pt x="2018" y="895"/>
                </a:cubicBezTo>
                <a:cubicBezTo>
                  <a:pt x="2017" y="896"/>
                  <a:pt x="2016" y="897"/>
                  <a:pt x="2015" y="898"/>
                </a:cubicBezTo>
                <a:cubicBezTo>
                  <a:pt x="2015" y="899"/>
                  <a:pt x="2015" y="899"/>
                  <a:pt x="2014" y="900"/>
                </a:cubicBezTo>
                <a:cubicBezTo>
                  <a:pt x="2013" y="902"/>
                  <a:pt x="2013" y="902"/>
                  <a:pt x="2013" y="902"/>
                </a:cubicBezTo>
                <a:cubicBezTo>
                  <a:pt x="2013" y="902"/>
                  <a:pt x="2013" y="902"/>
                  <a:pt x="2013" y="902"/>
                </a:cubicBezTo>
                <a:cubicBezTo>
                  <a:pt x="2012" y="903"/>
                  <a:pt x="2012" y="903"/>
                  <a:pt x="2012" y="903"/>
                </a:cubicBezTo>
                <a:cubicBezTo>
                  <a:pt x="2012" y="904"/>
                  <a:pt x="2012" y="905"/>
                  <a:pt x="2011" y="905"/>
                </a:cubicBezTo>
                <a:cubicBezTo>
                  <a:pt x="2010" y="908"/>
                  <a:pt x="2009" y="910"/>
                  <a:pt x="2008" y="913"/>
                </a:cubicBezTo>
                <a:cubicBezTo>
                  <a:pt x="2008" y="915"/>
                  <a:pt x="2007" y="917"/>
                  <a:pt x="2006" y="919"/>
                </a:cubicBezTo>
                <a:cubicBezTo>
                  <a:pt x="2005" y="922"/>
                  <a:pt x="2005" y="924"/>
                  <a:pt x="2004" y="925"/>
                </a:cubicBezTo>
                <a:cubicBezTo>
                  <a:pt x="2004" y="926"/>
                  <a:pt x="2003" y="927"/>
                  <a:pt x="2003" y="928"/>
                </a:cubicBezTo>
                <a:cubicBezTo>
                  <a:pt x="2002" y="929"/>
                  <a:pt x="2002" y="930"/>
                  <a:pt x="2002" y="930"/>
                </a:cubicBezTo>
                <a:cubicBezTo>
                  <a:pt x="2001" y="931"/>
                  <a:pt x="2001" y="932"/>
                  <a:pt x="2000" y="932"/>
                </a:cubicBezTo>
                <a:cubicBezTo>
                  <a:pt x="2000" y="933"/>
                  <a:pt x="2000" y="933"/>
                  <a:pt x="1999" y="934"/>
                </a:cubicBezTo>
                <a:cubicBezTo>
                  <a:pt x="1999" y="934"/>
                  <a:pt x="1999" y="934"/>
                  <a:pt x="1999" y="934"/>
                </a:cubicBezTo>
                <a:cubicBezTo>
                  <a:pt x="1996" y="935"/>
                  <a:pt x="1992" y="936"/>
                  <a:pt x="1988" y="937"/>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5" y="938"/>
                  <a:pt x="1985" y="938"/>
                  <a:pt x="1985" y="938"/>
                </a:cubicBezTo>
                <a:cubicBezTo>
                  <a:pt x="1984" y="939"/>
                  <a:pt x="1983" y="939"/>
                  <a:pt x="1982" y="939"/>
                </a:cubicBezTo>
                <a:cubicBezTo>
                  <a:pt x="1981" y="940"/>
                  <a:pt x="1979" y="941"/>
                  <a:pt x="1977" y="942"/>
                </a:cubicBezTo>
                <a:cubicBezTo>
                  <a:pt x="1974" y="944"/>
                  <a:pt x="1970" y="946"/>
                  <a:pt x="1967" y="949"/>
                </a:cubicBezTo>
                <a:cubicBezTo>
                  <a:pt x="1966" y="949"/>
                  <a:pt x="1966" y="949"/>
                  <a:pt x="1965" y="950"/>
                </a:cubicBezTo>
                <a:cubicBezTo>
                  <a:pt x="1966" y="949"/>
                  <a:pt x="1967" y="947"/>
                  <a:pt x="1967" y="946"/>
                </a:cubicBezTo>
                <a:cubicBezTo>
                  <a:pt x="1967" y="946"/>
                  <a:pt x="1968" y="945"/>
                  <a:pt x="1968" y="944"/>
                </a:cubicBezTo>
                <a:cubicBezTo>
                  <a:pt x="1968" y="943"/>
                  <a:pt x="1969" y="942"/>
                  <a:pt x="1969" y="942"/>
                </a:cubicBezTo>
                <a:cubicBezTo>
                  <a:pt x="1970" y="940"/>
                  <a:pt x="1970" y="938"/>
                  <a:pt x="1971" y="937"/>
                </a:cubicBezTo>
                <a:cubicBezTo>
                  <a:pt x="1971" y="937"/>
                  <a:pt x="1971" y="937"/>
                  <a:pt x="1971" y="937"/>
                </a:cubicBezTo>
                <a:cubicBezTo>
                  <a:pt x="1989" y="925"/>
                  <a:pt x="1994" y="910"/>
                  <a:pt x="1976" y="892"/>
                </a:cubicBezTo>
                <a:cubicBezTo>
                  <a:pt x="1972" y="909"/>
                  <a:pt x="1956" y="916"/>
                  <a:pt x="1969" y="935"/>
                </a:cubicBezTo>
                <a:cubicBezTo>
                  <a:pt x="1969" y="935"/>
                  <a:pt x="1969" y="936"/>
                  <a:pt x="1969" y="936"/>
                </a:cubicBezTo>
                <a:cubicBezTo>
                  <a:pt x="1968" y="938"/>
                  <a:pt x="1968" y="939"/>
                  <a:pt x="1967" y="941"/>
                </a:cubicBezTo>
                <a:cubicBezTo>
                  <a:pt x="1967" y="942"/>
                  <a:pt x="1967" y="942"/>
                  <a:pt x="1966" y="943"/>
                </a:cubicBezTo>
                <a:cubicBezTo>
                  <a:pt x="1966" y="944"/>
                  <a:pt x="1966" y="945"/>
                  <a:pt x="1965" y="945"/>
                </a:cubicBezTo>
                <a:cubicBezTo>
                  <a:pt x="1964" y="948"/>
                  <a:pt x="1962" y="951"/>
                  <a:pt x="1961" y="953"/>
                </a:cubicBezTo>
                <a:cubicBezTo>
                  <a:pt x="1961" y="953"/>
                  <a:pt x="1961" y="953"/>
                  <a:pt x="1960" y="953"/>
                </a:cubicBezTo>
                <a:cubicBezTo>
                  <a:pt x="1956" y="956"/>
                  <a:pt x="1951" y="959"/>
                  <a:pt x="1947" y="962"/>
                </a:cubicBezTo>
                <a:cubicBezTo>
                  <a:pt x="1946" y="962"/>
                  <a:pt x="1945" y="963"/>
                  <a:pt x="1944" y="963"/>
                </a:cubicBezTo>
                <a:cubicBezTo>
                  <a:pt x="1944" y="963"/>
                  <a:pt x="1944" y="963"/>
                  <a:pt x="1944" y="963"/>
                </a:cubicBezTo>
                <a:cubicBezTo>
                  <a:pt x="1944" y="963"/>
                  <a:pt x="1944" y="963"/>
                  <a:pt x="1944" y="963"/>
                </a:cubicBezTo>
                <a:cubicBezTo>
                  <a:pt x="1944" y="963"/>
                  <a:pt x="1944" y="963"/>
                  <a:pt x="1944" y="963"/>
                </a:cubicBezTo>
                <a:cubicBezTo>
                  <a:pt x="1944" y="963"/>
                  <a:pt x="1943" y="963"/>
                  <a:pt x="1943" y="963"/>
                </a:cubicBezTo>
                <a:cubicBezTo>
                  <a:pt x="1943" y="964"/>
                  <a:pt x="1943" y="964"/>
                  <a:pt x="1943" y="964"/>
                </a:cubicBezTo>
                <a:cubicBezTo>
                  <a:pt x="1943" y="964"/>
                  <a:pt x="1943" y="964"/>
                  <a:pt x="1943" y="964"/>
                </a:cubicBezTo>
                <a:cubicBezTo>
                  <a:pt x="1941" y="964"/>
                  <a:pt x="1941" y="964"/>
                  <a:pt x="1941" y="964"/>
                </a:cubicBezTo>
                <a:cubicBezTo>
                  <a:pt x="1940" y="965"/>
                  <a:pt x="1940" y="965"/>
                  <a:pt x="1940" y="965"/>
                </a:cubicBezTo>
                <a:cubicBezTo>
                  <a:pt x="1938" y="966"/>
                  <a:pt x="1938" y="966"/>
                  <a:pt x="1938" y="966"/>
                </a:cubicBezTo>
                <a:cubicBezTo>
                  <a:pt x="1938" y="966"/>
                  <a:pt x="1937" y="966"/>
                  <a:pt x="1936" y="967"/>
                </a:cubicBezTo>
                <a:cubicBezTo>
                  <a:pt x="1932" y="968"/>
                  <a:pt x="1928" y="969"/>
                  <a:pt x="1924" y="970"/>
                </a:cubicBezTo>
                <a:cubicBezTo>
                  <a:pt x="1917" y="972"/>
                  <a:pt x="1909" y="973"/>
                  <a:pt x="1901" y="974"/>
                </a:cubicBezTo>
                <a:cubicBezTo>
                  <a:pt x="1900" y="974"/>
                  <a:pt x="1899" y="974"/>
                  <a:pt x="1898" y="974"/>
                </a:cubicBezTo>
                <a:cubicBezTo>
                  <a:pt x="1898" y="974"/>
                  <a:pt x="1899" y="974"/>
                  <a:pt x="1899" y="973"/>
                </a:cubicBezTo>
                <a:cubicBezTo>
                  <a:pt x="1899" y="973"/>
                  <a:pt x="1900" y="973"/>
                  <a:pt x="1900" y="972"/>
                </a:cubicBezTo>
                <a:cubicBezTo>
                  <a:pt x="1900" y="972"/>
                  <a:pt x="1901" y="972"/>
                  <a:pt x="1901" y="971"/>
                </a:cubicBezTo>
                <a:cubicBezTo>
                  <a:pt x="1901" y="971"/>
                  <a:pt x="1901" y="971"/>
                  <a:pt x="1902" y="970"/>
                </a:cubicBezTo>
                <a:cubicBezTo>
                  <a:pt x="1902" y="970"/>
                  <a:pt x="1903" y="969"/>
                  <a:pt x="1904" y="968"/>
                </a:cubicBezTo>
                <a:cubicBezTo>
                  <a:pt x="1904" y="967"/>
                  <a:pt x="1905" y="966"/>
                  <a:pt x="1906" y="965"/>
                </a:cubicBezTo>
                <a:cubicBezTo>
                  <a:pt x="1906" y="965"/>
                  <a:pt x="1906" y="964"/>
                  <a:pt x="1906" y="964"/>
                </a:cubicBezTo>
                <a:cubicBezTo>
                  <a:pt x="1907" y="963"/>
                  <a:pt x="1907" y="962"/>
                  <a:pt x="1907" y="962"/>
                </a:cubicBezTo>
                <a:cubicBezTo>
                  <a:pt x="1908" y="961"/>
                  <a:pt x="1908" y="960"/>
                  <a:pt x="1908" y="960"/>
                </a:cubicBezTo>
                <a:cubicBezTo>
                  <a:pt x="1908" y="959"/>
                  <a:pt x="1909" y="958"/>
                  <a:pt x="1909" y="958"/>
                </a:cubicBezTo>
                <a:cubicBezTo>
                  <a:pt x="1910" y="955"/>
                  <a:pt x="1911" y="952"/>
                  <a:pt x="1911" y="948"/>
                </a:cubicBezTo>
                <a:cubicBezTo>
                  <a:pt x="1912" y="945"/>
                  <a:pt x="1912" y="941"/>
                  <a:pt x="1913" y="937"/>
                </a:cubicBezTo>
                <a:cubicBezTo>
                  <a:pt x="1913" y="934"/>
                  <a:pt x="1914" y="930"/>
                  <a:pt x="1914" y="926"/>
                </a:cubicBezTo>
                <a:cubicBezTo>
                  <a:pt x="1915" y="922"/>
                  <a:pt x="1915" y="918"/>
                  <a:pt x="1917" y="915"/>
                </a:cubicBezTo>
                <a:cubicBezTo>
                  <a:pt x="1917" y="913"/>
                  <a:pt x="1917" y="913"/>
                  <a:pt x="1917" y="913"/>
                </a:cubicBezTo>
                <a:cubicBezTo>
                  <a:pt x="1917" y="912"/>
                  <a:pt x="1917" y="912"/>
                  <a:pt x="1917" y="912"/>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0"/>
                  <a:pt x="1918" y="910"/>
                  <a:pt x="1918" y="910"/>
                </a:cubicBezTo>
                <a:cubicBezTo>
                  <a:pt x="1919" y="909"/>
                  <a:pt x="1919" y="909"/>
                  <a:pt x="1919" y="909"/>
                </a:cubicBezTo>
                <a:cubicBezTo>
                  <a:pt x="1919" y="909"/>
                  <a:pt x="1919" y="908"/>
                  <a:pt x="1919" y="908"/>
                </a:cubicBezTo>
                <a:cubicBezTo>
                  <a:pt x="1920" y="906"/>
                  <a:pt x="1920" y="906"/>
                  <a:pt x="1920" y="906"/>
                </a:cubicBezTo>
                <a:cubicBezTo>
                  <a:pt x="1920" y="906"/>
                  <a:pt x="1921" y="905"/>
                  <a:pt x="1921" y="904"/>
                </a:cubicBezTo>
                <a:cubicBezTo>
                  <a:pt x="1922" y="903"/>
                  <a:pt x="1922" y="902"/>
                  <a:pt x="1923" y="902"/>
                </a:cubicBezTo>
                <a:cubicBezTo>
                  <a:pt x="1923" y="901"/>
                  <a:pt x="1924" y="900"/>
                  <a:pt x="1924" y="899"/>
                </a:cubicBezTo>
                <a:cubicBezTo>
                  <a:pt x="1925" y="898"/>
                  <a:pt x="1925" y="898"/>
                  <a:pt x="1926" y="897"/>
                </a:cubicBezTo>
                <a:cubicBezTo>
                  <a:pt x="1927" y="896"/>
                  <a:pt x="1927" y="896"/>
                  <a:pt x="1928" y="895"/>
                </a:cubicBezTo>
                <a:cubicBezTo>
                  <a:pt x="1928" y="894"/>
                  <a:pt x="1929" y="894"/>
                  <a:pt x="1930" y="893"/>
                </a:cubicBezTo>
                <a:cubicBezTo>
                  <a:pt x="1930" y="892"/>
                  <a:pt x="1931" y="892"/>
                  <a:pt x="1932" y="891"/>
                </a:cubicBezTo>
                <a:cubicBezTo>
                  <a:pt x="1932" y="891"/>
                  <a:pt x="1933" y="890"/>
                  <a:pt x="1934" y="890"/>
                </a:cubicBezTo>
                <a:cubicBezTo>
                  <a:pt x="1934" y="889"/>
                  <a:pt x="1935" y="889"/>
                  <a:pt x="1936" y="888"/>
                </a:cubicBezTo>
                <a:cubicBezTo>
                  <a:pt x="1937" y="887"/>
                  <a:pt x="1938" y="886"/>
                  <a:pt x="1940" y="885"/>
                </a:cubicBezTo>
                <a:cubicBezTo>
                  <a:pt x="1941" y="885"/>
                  <a:pt x="1941" y="885"/>
                  <a:pt x="1942" y="884"/>
                </a:cubicBezTo>
                <a:cubicBezTo>
                  <a:pt x="1943" y="884"/>
                  <a:pt x="1943" y="884"/>
                  <a:pt x="1944" y="883"/>
                </a:cubicBezTo>
                <a:cubicBezTo>
                  <a:pt x="1945" y="883"/>
                  <a:pt x="1947" y="882"/>
                  <a:pt x="1948" y="882"/>
                </a:cubicBezTo>
                <a:cubicBezTo>
                  <a:pt x="1948" y="881"/>
                  <a:pt x="1949" y="881"/>
                  <a:pt x="1949" y="881"/>
                </a:cubicBezTo>
                <a:cubicBezTo>
                  <a:pt x="1950" y="881"/>
                  <a:pt x="1951" y="880"/>
                  <a:pt x="1951" y="880"/>
                </a:cubicBezTo>
                <a:cubicBezTo>
                  <a:pt x="1953" y="879"/>
                  <a:pt x="1955" y="879"/>
                  <a:pt x="1957" y="878"/>
                </a:cubicBezTo>
                <a:cubicBezTo>
                  <a:pt x="1959" y="878"/>
                  <a:pt x="1960" y="878"/>
                  <a:pt x="1961" y="878"/>
                </a:cubicBezTo>
                <a:cubicBezTo>
                  <a:pt x="1962" y="878"/>
                  <a:pt x="1962" y="877"/>
                  <a:pt x="1962" y="877"/>
                </a:cubicBezTo>
                <a:cubicBezTo>
                  <a:pt x="1962" y="877"/>
                  <a:pt x="1962" y="877"/>
                  <a:pt x="1961" y="877"/>
                </a:cubicBezTo>
                <a:cubicBezTo>
                  <a:pt x="1960" y="877"/>
                  <a:pt x="1959" y="877"/>
                  <a:pt x="1957" y="878"/>
                </a:cubicBezTo>
                <a:cubicBezTo>
                  <a:pt x="1955" y="878"/>
                  <a:pt x="1953" y="878"/>
                  <a:pt x="1951" y="878"/>
                </a:cubicBezTo>
                <a:cubicBezTo>
                  <a:pt x="1950" y="879"/>
                  <a:pt x="1949" y="879"/>
                  <a:pt x="1949" y="879"/>
                </a:cubicBezTo>
                <a:cubicBezTo>
                  <a:pt x="1949" y="879"/>
                  <a:pt x="1948" y="879"/>
                  <a:pt x="1948" y="879"/>
                </a:cubicBezTo>
                <a:cubicBezTo>
                  <a:pt x="1949" y="879"/>
                  <a:pt x="1949" y="878"/>
                  <a:pt x="1950" y="878"/>
                </a:cubicBezTo>
                <a:cubicBezTo>
                  <a:pt x="1950" y="877"/>
                  <a:pt x="1951" y="876"/>
                  <a:pt x="1952" y="876"/>
                </a:cubicBezTo>
                <a:cubicBezTo>
                  <a:pt x="1952" y="875"/>
                  <a:pt x="1953" y="874"/>
                  <a:pt x="1953" y="874"/>
                </a:cubicBezTo>
                <a:cubicBezTo>
                  <a:pt x="1954" y="873"/>
                  <a:pt x="1954" y="873"/>
                  <a:pt x="1955" y="872"/>
                </a:cubicBezTo>
                <a:cubicBezTo>
                  <a:pt x="1970" y="872"/>
                  <a:pt x="1968" y="850"/>
                  <a:pt x="1963" y="841"/>
                </a:cubicBezTo>
                <a:cubicBezTo>
                  <a:pt x="1962" y="847"/>
                  <a:pt x="1962" y="850"/>
                  <a:pt x="1958" y="855"/>
                </a:cubicBezTo>
                <a:cubicBezTo>
                  <a:pt x="1955" y="858"/>
                  <a:pt x="1948" y="864"/>
                  <a:pt x="1954" y="868"/>
                </a:cubicBezTo>
                <a:cubicBezTo>
                  <a:pt x="1954" y="868"/>
                  <a:pt x="1954" y="868"/>
                  <a:pt x="1954" y="868"/>
                </a:cubicBezTo>
                <a:cubicBezTo>
                  <a:pt x="1953" y="869"/>
                  <a:pt x="1953" y="871"/>
                  <a:pt x="1953" y="872"/>
                </a:cubicBezTo>
                <a:cubicBezTo>
                  <a:pt x="1953" y="872"/>
                  <a:pt x="1953" y="872"/>
                  <a:pt x="1953" y="872"/>
                </a:cubicBezTo>
                <a:cubicBezTo>
                  <a:pt x="1953" y="872"/>
                  <a:pt x="1952" y="872"/>
                  <a:pt x="1952" y="873"/>
                </a:cubicBezTo>
                <a:cubicBezTo>
                  <a:pt x="1952" y="873"/>
                  <a:pt x="1951" y="874"/>
                  <a:pt x="1950" y="875"/>
                </a:cubicBezTo>
                <a:cubicBezTo>
                  <a:pt x="1950" y="875"/>
                  <a:pt x="1949" y="876"/>
                  <a:pt x="1949" y="876"/>
                </a:cubicBezTo>
                <a:cubicBezTo>
                  <a:pt x="1948" y="877"/>
                  <a:pt x="1947" y="878"/>
                  <a:pt x="1947" y="878"/>
                </a:cubicBezTo>
                <a:cubicBezTo>
                  <a:pt x="1946" y="879"/>
                  <a:pt x="1946" y="879"/>
                  <a:pt x="1945" y="880"/>
                </a:cubicBezTo>
                <a:cubicBezTo>
                  <a:pt x="1945" y="880"/>
                  <a:pt x="1945" y="880"/>
                  <a:pt x="1945" y="880"/>
                </a:cubicBezTo>
                <a:cubicBezTo>
                  <a:pt x="1945" y="880"/>
                  <a:pt x="1945" y="880"/>
                  <a:pt x="1944" y="880"/>
                </a:cubicBezTo>
                <a:cubicBezTo>
                  <a:pt x="1944" y="880"/>
                  <a:pt x="1944" y="880"/>
                  <a:pt x="1944" y="881"/>
                </a:cubicBezTo>
                <a:cubicBezTo>
                  <a:pt x="1944" y="881"/>
                  <a:pt x="1944" y="881"/>
                  <a:pt x="1944" y="881"/>
                </a:cubicBezTo>
                <a:cubicBezTo>
                  <a:pt x="1943" y="881"/>
                  <a:pt x="1943" y="881"/>
                  <a:pt x="1943" y="881"/>
                </a:cubicBezTo>
                <a:cubicBezTo>
                  <a:pt x="1942" y="881"/>
                  <a:pt x="1941" y="882"/>
                  <a:pt x="1941" y="882"/>
                </a:cubicBezTo>
                <a:cubicBezTo>
                  <a:pt x="1940" y="882"/>
                  <a:pt x="1939" y="883"/>
                  <a:pt x="1939" y="883"/>
                </a:cubicBezTo>
                <a:cubicBezTo>
                  <a:pt x="1937" y="884"/>
                  <a:pt x="1936" y="885"/>
                  <a:pt x="1934" y="886"/>
                </a:cubicBezTo>
                <a:cubicBezTo>
                  <a:pt x="1934" y="887"/>
                  <a:pt x="1933" y="887"/>
                  <a:pt x="1932" y="888"/>
                </a:cubicBezTo>
                <a:cubicBezTo>
                  <a:pt x="1931" y="888"/>
                  <a:pt x="1931" y="889"/>
                  <a:pt x="1930" y="889"/>
                </a:cubicBezTo>
                <a:cubicBezTo>
                  <a:pt x="1929" y="890"/>
                  <a:pt x="1929" y="891"/>
                  <a:pt x="1928" y="891"/>
                </a:cubicBezTo>
                <a:cubicBezTo>
                  <a:pt x="1927" y="892"/>
                  <a:pt x="1927" y="893"/>
                  <a:pt x="1926" y="893"/>
                </a:cubicBezTo>
                <a:cubicBezTo>
                  <a:pt x="1925" y="894"/>
                  <a:pt x="1925" y="895"/>
                  <a:pt x="1924" y="895"/>
                </a:cubicBezTo>
                <a:cubicBezTo>
                  <a:pt x="1924" y="896"/>
                  <a:pt x="1923" y="897"/>
                  <a:pt x="1922" y="898"/>
                </a:cubicBezTo>
                <a:cubicBezTo>
                  <a:pt x="1922" y="899"/>
                  <a:pt x="1921" y="899"/>
                  <a:pt x="1921" y="900"/>
                </a:cubicBezTo>
                <a:cubicBezTo>
                  <a:pt x="1920" y="901"/>
                  <a:pt x="1920" y="902"/>
                  <a:pt x="1919" y="903"/>
                </a:cubicBezTo>
                <a:cubicBezTo>
                  <a:pt x="1919" y="903"/>
                  <a:pt x="1918" y="904"/>
                  <a:pt x="1918" y="905"/>
                </a:cubicBezTo>
                <a:cubicBezTo>
                  <a:pt x="1918" y="905"/>
                  <a:pt x="1918" y="905"/>
                  <a:pt x="1918" y="904"/>
                </a:cubicBezTo>
                <a:cubicBezTo>
                  <a:pt x="1918" y="904"/>
                  <a:pt x="1918" y="903"/>
                  <a:pt x="1917" y="903"/>
                </a:cubicBezTo>
                <a:cubicBezTo>
                  <a:pt x="1917" y="902"/>
                  <a:pt x="1917" y="901"/>
                  <a:pt x="1917" y="901"/>
                </a:cubicBezTo>
                <a:cubicBezTo>
                  <a:pt x="1917" y="900"/>
                  <a:pt x="1917" y="900"/>
                  <a:pt x="1917" y="900"/>
                </a:cubicBezTo>
                <a:cubicBezTo>
                  <a:pt x="1917" y="899"/>
                  <a:pt x="1917" y="899"/>
                  <a:pt x="1917" y="899"/>
                </a:cubicBezTo>
                <a:cubicBezTo>
                  <a:pt x="1916" y="898"/>
                  <a:pt x="1916" y="897"/>
                  <a:pt x="1916" y="896"/>
                </a:cubicBezTo>
                <a:cubicBezTo>
                  <a:pt x="1916" y="895"/>
                  <a:pt x="1915" y="894"/>
                  <a:pt x="1914" y="892"/>
                </a:cubicBezTo>
                <a:cubicBezTo>
                  <a:pt x="1914" y="891"/>
                  <a:pt x="1913" y="889"/>
                  <a:pt x="1912" y="888"/>
                </a:cubicBezTo>
                <a:cubicBezTo>
                  <a:pt x="1912" y="888"/>
                  <a:pt x="1912" y="887"/>
                  <a:pt x="1912" y="887"/>
                </a:cubicBezTo>
                <a:cubicBezTo>
                  <a:pt x="1920" y="871"/>
                  <a:pt x="1893" y="861"/>
                  <a:pt x="1882" y="858"/>
                </a:cubicBezTo>
                <a:cubicBezTo>
                  <a:pt x="1889" y="869"/>
                  <a:pt x="1885" y="897"/>
                  <a:pt x="1908" y="889"/>
                </a:cubicBezTo>
                <a:cubicBezTo>
                  <a:pt x="1908" y="887"/>
                  <a:pt x="1908" y="887"/>
                  <a:pt x="1908" y="887"/>
                </a:cubicBezTo>
                <a:cubicBezTo>
                  <a:pt x="1908" y="888"/>
                  <a:pt x="1909" y="889"/>
                  <a:pt x="1910" y="890"/>
                </a:cubicBezTo>
                <a:cubicBezTo>
                  <a:pt x="1910" y="889"/>
                  <a:pt x="1910" y="889"/>
                  <a:pt x="1910" y="889"/>
                </a:cubicBezTo>
                <a:cubicBezTo>
                  <a:pt x="1910" y="889"/>
                  <a:pt x="1911" y="889"/>
                  <a:pt x="1911" y="889"/>
                </a:cubicBezTo>
                <a:cubicBezTo>
                  <a:pt x="1911" y="890"/>
                  <a:pt x="1912" y="892"/>
                  <a:pt x="1913" y="893"/>
                </a:cubicBezTo>
                <a:cubicBezTo>
                  <a:pt x="1913" y="894"/>
                  <a:pt x="1914" y="896"/>
                  <a:pt x="1914" y="897"/>
                </a:cubicBezTo>
                <a:cubicBezTo>
                  <a:pt x="1914" y="898"/>
                  <a:pt x="1914" y="898"/>
                  <a:pt x="1915" y="899"/>
                </a:cubicBezTo>
                <a:cubicBezTo>
                  <a:pt x="1915" y="899"/>
                  <a:pt x="1915" y="900"/>
                  <a:pt x="1915" y="900"/>
                </a:cubicBezTo>
                <a:cubicBezTo>
                  <a:pt x="1915" y="900"/>
                  <a:pt x="1915" y="901"/>
                  <a:pt x="1915" y="901"/>
                </a:cubicBezTo>
                <a:cubicBezTo>
                  <a:pt x="1915" y="902"/>
                  <a:pt x="1915" y="902"/>
                  <a:pt x="1915" y="903"/>
                </a:cubicBezTo>
                <a:cubicBezTo>
                  <a:pt x="1915" y="903"/>
                  <a:pt x="1915" y="904"/>
                  <a:pt x="1915" y="905"/>
                </a:cubicBezTo>
                <a:cubicBezTo>
                  <a:pt x="1916" y="905"/>
                  <a:pt x="1916" y="905"/>
                  <a:pt x="1916" y="905"/>
                </a:cubicBezTo>
                <a:cubicBezTo>
                  <a:pt x="1916" y="906"/>
                  <a:pt x="1916" y="906"/>
                  <a:pt x="1916" y="906"/>
                </a:cubicBezTo>
                <a:cubicBezTo>
                  <a:pt x="1916" y="907"/>
                  <a:pt x="1916" y="907"/>
                  <a:pt x="1916" y="908"/>
                </a:cubicBezTo>
                <a:cubicBezTo>
                  <a:pt x="1916" y="908"/>
                  <a:pt x="1916" y="908"/>
                  <a:pt x="1916" y="909"/>
                </a:cubicBezTo>
                <a:cubicBezTo>
                  <a:pt x="1916" y="910"/>
                  <a:pt x="1916" y="910"/>
                  <a:pt x="1916" y="910"/>
                </a:cubicBezTo>
                <a:cubicBezTo>
                  <a:pt x="1915" y="910"/>
                  <a:pt x="1915" y="910"/>
                  <a:pt x="1915" y="910"/>
                </a:cubicBezTo>
                <a:cubicBezTo>
                  <a:pt x="1915" y="910"/>
                  <a:pt x="1915" y="910"/>
                  <a:pt x="1915" y="910"/>
                </a:cubicBezTo>
                <a:cubicBezTo>
                  <a:pt x="1915" y="911"/>
                  <a:pt x="1915" y="911"/>
                  <a:pt x="1915" y="911"/>
                </a:cubicBezTo>
                <a:cubicBezTo>
                  <a:pt x="1915" y="911"/>
                  <a:pt x="1915" y="911"/>
                  <a:pt x="1915" y="911"/>
                </a:cubicBezTo>
                <a:cubicBezTo>
                  <a:pt x="1915" y="911"/>
                  <a:pt x="1915" y="911"/>
                  <a:pt x="1915" y="911"/>
                </a:cubicBezTo>
                <a:cubicBezTo>
                  <a:pt x="1915" y="912"/>
                  <a:pt x="1915" y="912"/>
                  <a:pt x="1915" y="912"/>
                </a:cubicBezTo>
                <a:cubicBezTo>
                  <a:pt x="1914" y="914"/>
                  <a:pt x="1914" y="914"/>
                  <a:pt x="1914" y="914"/>
                </a:cubicBezTo>
                <a:cubicBezTo>
                  <a:pt x="1913" y="918"/>
                  <a:pt x="1912" y="922"/>
                  <a:pt x="1912" y="926"/>
                </a:cubicBezTo>
                <a:cubicBezTo>
                  <a:pt x="1911" y="930"/>
                  <a:pt x="1911" y="933"/>
                  <a:pt x="1910" y="937"/>
                </a:cubicBezTo>
                <a:cubicBezTo>
                  <a:pt x="1910" y="941"/>
                  <a:pt x="1909" y="944"/>
                  <a:pt x="1909" y="948"/>
                </a:cubicBezTo>
                <a:cubicBezTo>
                  <a:pt x="1908" y="951"/>
                  <a:pt x="1907" y="954"/>
                  <a:pt x="1907" y="957"/>
                </a:cubicBezTo>
                <a:cubicBezTo>
                  <a:pt x="1906" y="958"/>
                  <a:pt x="1906" y="960"/>
                  <a:pt x="1905" y="961"/>
                </a:cubicBezTo>
                <a:cubicBezTo>
                  <a:pt x="1905" y="961"/>
                  <a:pt x="1905" y="962"/>
                  <a:pt x="1904" y="963"/>
                </a:cubicBezTo>
                <a:cubicBezTo>
                  <a:pt x="1904" y="963"/>
                  <a:pt x="1904" y="964"/>
                  <a:pt x="1904" y="964"/>
                </a:cubicBezTo>
                <a:cubicBezTo>
                  <a:pt x="1903" y="967"/>
                  <a:pt x="1902" y="968"/>
                  <a:pt x="1901" y="970"/>
                </a:cubicBezTo>
                <a:cubicBezTo>
                  <a:pt x="1901" y="970"/>
                  <a:pt x="1901" y="971"/>
                  <a:pt x="1900" y="971"/>
                </a:cubicBezTo>
                <a:cubicBezTo>
                  <a:pt x="1900" y="971"/>
                  <a:pt x="1900" y="971"/>
                  <a:pt x="1900" y="972"/>
                </a:cubicBezTo>
                <a:cubicBezTo>
                  <a:pt x="1899" y="972"/>
                  <a:pt x="1899" y="973"/>
                  <a:pt x="1899" y="973"/>
                </a:cubicBezTo>
                <a:cubicBezTo>
                  <a:pt x="1898" y="973"/>
                  <a:pt x="1898" y="974"/>
                  <a:pt x="1898" y="974"/>
                </a:cubicBezTo>
                <a:cubicBezTo>
                  <a:pt x="1892" y="974"/>
                  <a:pt x="1886" y="975"/>
                  <a:pt x="1881" y="976"/>
                </a:cubicBezTo>
                <a:cubicBezTo>
                  <a:pt x="1845" y="961"/>
                  <a:pt x="1810" y="944"/>
                  <a:pt x="1780" y="927"/>
                </a:cubicBezTo>
                <a:cubicBezTo>
                  <a:pt x="1804" y="896"/>
                  <a:pt x="1825" y="869"/>
                  <a:pt x="1850" y="847"/>
                </a:cubicBezTo>
                <a:cubicBezTo>
                  <a:pt x="1882" y="819"/>
                  <a:pt x="1914" y="792"/>
                  <a:pt x="1945" y="764"/>
                </a:cubicBezTo>
                <a:cubicBezTo>
                  <a:pt x="1957" y="761"/>
                  <a:pt x="1970" y="757"/>
                  <a:pt x="1985" y="753"/>
                </a:cubicBezTo>
                <a:cubicBezTo>
                  <a:pt x="1988" y="752"/>
                  <a:pt x="1991" y="751"/>
                  <a:pt x="1994" y="750"/>
                </a:cubicBezTo>
                <a:cubicBezTo>
                  <a:pt x="1994" y="750"/>
                  <a:pt x="1994" y="750"/>
                  <a:pt x="1995" y="750"/>
                </a:cubicBezTo>
                <a:cubicBezTo>
                  <a:pt x="1995" y="750"/>
                  <a:pt x="1996" y="751"/>
                  <a:pt x="1996" y="751"/>
                </a:cubicBezTo>
                <a:cubicBezTo>
                  <a:pt x="1996" y="751"/>
                  <a:pt x="1997" y="751"/>
                  <a:pt x="1997" y="752"/>
                </a:cubicBezTo>
                <a:cubicBezTo>
                  <a:pt x="1997" y="752"/>
                  <a:pt x="1997" y="752"/>
                  <a:pt x="1998" y="752"/>
                </a:cubicBezTo>
                <a:cubicBezTo>
                  <a:pt x="1998" y="752"/>
                  <a:pt x="1998" y="752"/>
                  <a:pt x="1998" y="752"/>
                </a:cubicBezTo>
                <a:cubicBezTo>
                  <a:pt x="1999" y="753"/>
                  <a:pt x="1999" y="753"/>
                  <a:pt x="2000" y="754"/>
                </a:cubicBezTo>
                <a:cubicBezTo>
                  <a:pt x="2001" y="755"/>
                  <a:pt x="2002" y="756"/>
                  <a:pt x="2002" y="756"/>
                </a:cubicBezTo>
                <a:cubicBezTo>
                  <a:pt x="2003" y="757"/>
                  <a:pt x="2004" y="758"/>
                  <a:pt x="2004" y="759"/>
                </a:cubicBezTo>
                <a:cubicBezTo>
                  <a:pt x="2005" y="760"/>
                  <a:pt x="2006" y="761"/>
                  <a:pt x="2007" y="762"/>
                </a:cubicBezTo>
                <a:cubicBezTo>
                  <a:pt x="2007" y="763"/>
                  <a:pt x="2008" y="764"/>
                  <a:pt x="2009" y="765"/>
                </a:cubicBezTo>
                <a:cubicBezTo>
                  <a:pt x="2004" y="773"/>
                  <a:pt x="2013" y="783"/>
                  <a:pt x="2020" y="785"/>
                </a:cubicBezTo>
                <a:cubicBezTo>
                  <a:pt x="2030" y="788"/>
                  <a:pt x="2038" y="784"/>
                  <a:pt x="2044" y="777"/>
                </a:cubicBezTo>
                <a:cubicBezTo>
                  <a:pt x="2026" y="783"/>
                  <a:pt x="2029" y="761"/>
                  <a:pt x="2011" y="764"/>
                </a:cubicBezTo>
                <a:cubicBezTo>
                  <a:pt x="2010" y="763"/>
                  <a:pt x="2009" y="762"/>
                  <a:pt x="2008" y="761"/>
                </a:cubicBezTo>
                <a:cubicBezTo>
                  <a:pt x="2007" y="760"/>
                  <a:pt x="2007" y="759"/>
                  <a:pt x="2006" y="758"/>
                </a:cubicBezTo>
                <a:cubicBezTo>
                  <a:pt x="2005" y="757"/>
                  <a:pt x="2005" y="756"/>
                  <a:pt x="2004" y="755"/>
                </a:cubicBezTo>
                <a:cubicBezTo>
                  <a:pt x="2003" y="754"/>
                  <a:pt x="2002" y="753"/>
                  <a:pt x="2002" y="753"/>
                </a:cubicBezTo>
                <a:cubicBezTo>
                  <a:pt x="2001" y="752"/>
                  <a:pt x="2000" y="751"/>
                  <a:pt x="1999" y="751"/>
                </a:cubicBezTo>
                <a:cubicBezTo>
                  <a:pt x="1999" y="751"/>
                  <a:pt x="1999" y="750"/>
                  <a:pt x="1999" y="750"/>
                </a:cubicBezTo>
                <a:cubicBezTo>
                  <a:pt x="1998" y="750"/>
                  <a:pt x="1998" y="750"/>
                  <a:pt x="1998" y="750"/>
                </a:cubicBezTo>
                <a:cubicBezTo>
                  <a:pt x="1998" y="750"/>
                  <a:pt x="1997" y="750"/>
                  <a:pt x="1997" y="750"/>
                </a:cubicBezTo>
                <a:cubicBezTo>
                  <a:pt x="1996" y="750"/>
                  <a:pt x="1996" y="750"/>
                  <a:pt x="1995" y="750"/>
                </a:cubicBezTo>
                <a:cubicBezTo>
                  <a:pt x="2000" y="748"/>
                  <a:pt x="2004" y="747"/>
                  <a:pt x="2008" y="746"/>
                </a:cubicBezTo>
                <a:cubicBezTo>
                  <a:pt x="2016" y="744"/>
                  <a:pt x="2024" y="741"/>
                  <a:pt x="2032" y="740"/>
                </a:cubicBezTo>
                <a:cubicBezTo>
                  <a:pt x="2034" y="740"/>
                  <a:pt x="2036" y="740"/>
                  <a:pt x="2037" y="740"/>
                </a:cubicBezTo>
                <a:cubicBezTo>
                  <a:pt x="2039" y="740"/>
                  <a:pt x="2039" y="740"/>
                  <a:pt x="2040" y="740"/>
                </a:cubicBezTo>
                <a:cubicBezTo>
                  <a:pt x="2041" y="741"/>
                  <a:pt x="2042" y="741"/>
                  <a:pt x="2043" y="741"/>
                </a:cubicBezTo>
                <a:cubicBezTo>
                  <a:pt x="2047" y="741"/>
                  <a:pt x="2051" y="742"/>
                  <a:pt x="2055" y="743"/>
                </a:cubicBezTo>
                <a:cubicBezTo>
                  <a:pt x="2058" y="744"/>
                  <a:pt x="2061" y="744"/>
                  <a:pt x="2064" y="744"/>
                </a:cubicBezTo>
                <a:cubicBezTo>
                  <a:pt x="2064" y="745"/>
                  <a:pt x="2065" y="745"/>
                  <a:pt x="2065" y="746"/>
                </a:cubicBezTo>
                <a:cubicBezTo>
                  <a:pt x="2065" y="746"/>
                  <a:pt x="2065" y="747"/>
                  <a:pt x="2065" y="747"/>
                </a:cubicBezTo>
                <a:cubicBezTo>
                  <a:pt x="2065" y="748"/>
                  <a:pt x="2065" y="748"/>
                  <a:pt x="2065" y="749"/>
                </a:cubicBezTo>
                <a:cubicBezTo>
                  <a:pt x="2066" y="749"/>
                  <a:pt x="2066" y="750"/>
                  <a:pt x="2066" y="750"/>
                </a:cubicBezTo>
                <a:cubicBezTo>
                  <a:pt x="2066" y="750"/>
                  <a:pt x="2066" y="751"/>
                  <a:pt x="2066" y="751"/>
                </a:cubicBezTo>
                <a:cubicBezTo>
                  <a:pt x="2067" y="752"/>
                  <a:pt x="2067" y="754"/>
                  <a:pt x="2068" y="756"/>
                </a:cubicBezTo>
                <a:cubicBezTo>
                  <a:pt x="2068" y="757"/>
                  <a:pt x="2069" y="759"/>
                  <a:pt x="2069" y="761"/>
                </a:cubicBezTo>
                <a:cubicBezTo>
                  <a:pt x="2070" y="764"/>
                  <a:pt x="2071" y="768"/>
                  <a:pt x="2072" y="772"/>
                </a:cubicBezTo>
                <a:cubicBezTo>
                  <a:pt x="2073" y="774"/>
                  <a:pt x="2073" y="775"/>
                  <a:pt x="2074" y="777"/>
                </a:cubicBezTo>
                <a:cubicBezTo>
                  <a:pt x="2074" y="778"/>
                  <a:pt x="2074" y="779"/>
                  <a:pt x="2073" y="781"/>
                </a:cubicBezTo>
                <a:cubicBezTo>
                  <a:pt x="2073" y="781"/>
                  <a:pt x="2073" y="782"/>
                  <a:pt x="2073" y="782"/>
                </a:cubicBezTo>
                <a:cubicBezTo>
                  <a:pt x="2073" y="783"/>
                  <a:pt x="2073" y="784"/>
                  <a:pt x="2073" y="784"/>
                </a:cubicBezTo>
                <a:cubicBezTo>
                  <a:pt x="2073" y="785"/>
                  <a:pt x="2072" y="787"/>
                  <a:pt x="2072" y="788"/>
                </a:cubicBezTo>
                <a:cubicBezTo>
                  <a:pt x="2072" y="788"/>
                  <a:pt x="2072" y="788"/>
                  <a:pt x="2072" y="789"/>
                </a:cubicBezTo>
                <a:cubicBezTo>
                  <a:pt x="2058" y="796"/>
                  <a:pt x="2064" y="806"/>
                  <a:pt x="2060" y="818"/>
                </a:cubicBezTo>
                <a:cubicBezTo>
                  <a:pt x="2077" y="813"/>
                  <a:pt x="2079" y="802"/>
                  <a:pt x="2074" y="788"/>
                </a:cubicBezTo>
                <a:cubicBezTo>
                  <a:pt x="2074" y="788"/>
                  <a:pt x="2074" y="788"/>
                  <a:pt x="2074" y="788"/>
                </a:cubicBezTo>
                <a:cubicBezTo>
                  <a:pt x="2074" y="787"/>
                  <a:pt x="2074" y="786"/>
                  <a:pt x="2074" y="784"/>
                </a:cubicBezTo>
                <a:cubicBezTo>
                  <a:pt x="2074" y="784"/>
                  <a:pt x="2074" y="783"/>
                  <a:pt x="2075" y="783"/>
                </a:cubicBezTo>
                <a:cubicBezTo>
                  <a:pt x="2075" y="782"/>
                  <a:pt x="2075" y="781"/>
                  <a:pt x="2075" y="781"/>
                </a:cubicBezTo>
                <a:cubicBezTo>
                  <a:pt x="2075" y="780"/>
                  <a:pt x="2075" y="780"/>
                  <a:pt x="2075" y="780"/>
                </a:cubicBezTo>
                <a:cubicBezTo>
                  <a:pt x="2076" y="781"/>
                  <a:pt x="2076" y="782"/>
                  <a:pt x="2077" y="783"/>
                </a:cubicBezTo>
                <a:cubicBezTo>
                  <a:pt x="2079" y="787"/>
                  <a:pt x="2081" y="790"/>
                  <a:pt x="2082" y="792"/>
                </a:cubicBezTo>
                <a:cubicBezTo>
                  <a:pt x="2083" y="793"/>
                  <a:pt x="2083" y="793"/>
                  <a:pt x="2083" y="793"/>
                </a:cubicBezTo>
                <a:cubicBezTo>
                  <a:pt x="2083" y="793"/>
                  <a:pt x="2084" y="794"/>
                  <a:pt x="2084" y="794"/>
                </a:cubicBezTo>
                <a:cubicBezTo>
                  <a:pt x="2084" y="794"/>
                  <a:pt x="2085" y="795"/>
                  <a:pt x="2085" y="795"/>
                </a:cubicBezTo>
                <a:cubicBezTo>
                  <a:pt x="2086" y="796"/>
                  <a:pt x="2087" y="797"/>
                  <a:pt x="2088" y="797"/>
                </a:cubicBezTo>
                <a:cubicBezTo>
                  <a:pt x="2089" y="798"/>
                  <a:pt x="2089" y="798"/>
                  <a:pt x="2090" y="798"/>
                </a:cubicBezTo>
                <a:cubicBezTo>
                  <a:pt x="2090" y="799"/>
                  <a:pt x="2090" y="799"/>
                  <a:pt x="2090" y="799"/>
                </a:cubicBezTo>
                <a:cubicBezTo>
                  <a:pt x="2090" y="799"/>
                  <a:pt x="2090" y="798"/>
                  <a:pt x="2089" y="796"/>
                </a:cubicBezTo>
                <a:cubicBezTo>
                  <a:pt x="2088" y="796"/>
                  <a:pt x="2088" y="795"/>
                  <a:pt x="2087" y="794"/>
                </a:cubicBezTo>
                <a:cubicBezTo>
                  <a:pt x="2087" y="793"/>
                  <a:pt x="2087" y="793"/>
                  <a:pt x="2086" y="792"/>
                </a:cubicBezTo>
                <a:cubicBezTo>
                  <a:pt x="2086" y="792"/>
                  <a:pt x="2086" y="791"/>
                  <a:pt x="2086" y="791"/>
                </a:cubicBezTo>
                <a:cubicBezTo>
                  <a:pt x="2085" y="791"/>
                  <a:pt x="2085" y="791"/>
                  <a:pt x="2085" y="790"/>
                </a:cubicBezTo>
                <a:cubicBezTo>
                  <a:pt x="2085" y="790"/>
                  <a:pt x="2084" y="789"/>
                  <a:pt x="2084" y="789"/>
                </a:cubicBezTo>
                <a:cubicBezTo>
                  <a:pt x="2084" y="789"/>
                  <a:pt x="2084" y="789"/>
                  <a:pt x="2084" y="789"/>
                </a:cubicBezTo>
                <a:cubicBezTo>
                  <a:pt x="2084" y="789"/>
                  <a:pt x="2084" y="789"/>
                  <a:pt x="2085" y="789"/>
                </a:cubicBezTo>
                <a:cubicBezTo>
                  <a:pt x="2085" y="789"/>
                  <a:pt x="2085" y="789"/>
                  <a:pt x="2085" y="789"/>
                </a:cubicBezTo>
                <a:cubicBezTo>
                  <a:pt x="2086" y="790"/>
                  <a:pt x="2087" y="790"/>
                  <a:pt x="2088" y="791"/>
                </a:cubicBezTo>
                <a:cubicBezTo>
                  <a:pt x="2088" y="791"/>
                  <a:pt x="2089" y="792"/>
                  <a:pt x="2090" y="792"/>
                </a:cubicBezTo>
                <a:cubicBezTo>
                  <a:pt x="2091" y="792"/>
                  <a:pt x="2092" y="793"/>
                  <a:pt x="2093" y="793"/>
                </a:cubicBezTo>
                <a:cubicBezTo>
                  <a:pt x="2094" y="793"/>
                  <a:pt x="2095" y="794"/>
                  <a:pt x="2095" y="794"/>
                </a:cubicBezTo>
                <a:cubicBezTo>
                  <a:pt x="2095" y="794"/>
                  <a:pt x="2095" y="794"/>
                  <a:pt x="2095" y="794"/>
                </a:cubicBezTo>
                <a:cubicBezTo>
                  <a:pt x="2095" y="794"/>
                  <a:pt x="2095" y="794"/>
                  <a:pt x="2095" y="794"/>
                </a:cubicBezTo>
                <a:cubicBezTo>
                  <a:pt x="2095" y="794"/>
                  <a:pt x="2096" y="794"/>
                  <a:pt x="2096" y="794"/>
                </a:cubicBezTo>
                <a:cubicBezTo>
                  <a:pt x="2096" y="798"/>
                  <a:pt x="2103" y="804"/>
                  <a:pt x="2108" y="805"/>
                </a:cubicBezTo>
                <a:cubicBezTo>
                  <a:pt x="2115" y="806"/>
                  <a:pt x="2123" y="801"/>
                  <a:pt x="2129" y="798"/>
                </a:cubicBezTo>
                <a:cubicBezTo>
                  <a:pt x="2116" y="796"/>
                  <a:pt x="2110" y="784"/>
                  <a:pt x="2097" y="793"/>
                </a:cubicBezTo>
                <a:cubicBezTo>
                  <a:pt x="2096" y="792"/>
                  <a:pt x="2095" y="792"/>
                  <a:pt x="2094" y="791"/>
                </a:cubicBezTo>
                <a:cubicBezTo>
                  <a:pt x="2093" y="791"/>
                  <a:pt x="2092" y="791"/>
                  <a:pt x="2091" y="790"/>
                </a:cubicBezTo>
                <a:cubicBezTo>
                  <a:pt x="2090" y="790"/>
                  <a:pt x="2089" y="789"/>
                  <a:pt x="2088" y="789"/>
                </a:cubicBezTo>
                <a:cubicBezTo>
                  <a:pt x="2088" y="788"/>
                  <a:pt x="2087" y="788"/>
                  <a:pt x="2086" y="788"/>
                </a:cubicBezTo>
                <a:cubicBezTo>
                  <a:pt x="2086" y="788"/>
                  <a:pt x="2086" y="787"/>
                  <a:pt x="2086" y="787"/>
                </a:cubicBezTo>
                <a:cubicBezTo>
                  <a:pt x="2085" y="787"/>
                  <a:pt x="2085" y="787"/>
                  <a:pt x="2085" y="787"/>
                </a:cubicBezTo>
                <a:cubicBezTo>
                  <a:pt x="2085" y="787"/>
                  <a:pt x="2084" y="787"/>
                  <a:pt x="2084" y="787"/>
                </a:cubicBezTo>
                <a:cubicBezTo>
                  <a:pt x="2083" y="787"/>
                  <a:pt x="2083" y="786"/>
                  <a:pt x="2082" y="786"/>
                </a:cubicBezTo>
                <a:cubicBezTo>
                  <a:pt x="2082" y="786"/>
                  <a:pt x="2082" y="786"/>
                  <a:pt x="2082" y="786"/>
                </a:cubicBezTo>
                <a:cubicBezTo>
                  <a:pt x="2081" y="785"/>
                  <a:pt x="2080" y="783"/>
                  <a:pt x="2080" y="782"/>
                </a:cubicBezTo>
                <a:cubicBezTo>
                  <a:pt x="2079" y="780"/>
                  <a:pt x="2078" y="779"/>
                  <a:pt x="2077" y="777"/>
                </a:cubicBezTo>
                <a:cubicBezTo>
                  <a:pt x="2077" y="775"/>
                  <a:pt x="2076" y="773"/>
                  <a:pt x="2075" y="771"/>
                </a:cubicBezTo>
                <a:cubicBezTo>
                  <a:pt x="2074" y="767"/>
                  <a:pt x="2073" y="764"/>
                  <a:pt x="2072" y="760"/>
                </a:cubicBezTo>
                <a:cubicBezTo>
                  <a:pt x="2072" y="758"/>
                  <a:pt x="2071" y="756"/>
                  <a:pt x="2071" y="755"/>
                </a:cubicBezTo>
                <a:cubicBezTo>
                  <a:pt x="2070" y="753"/>
                  <a:pt x="2070" y="751"/>
                  <a:pt x="2069" y="750"/>
                </a:cubicBezTo>
                <a:cubicBezTo>
                  <a:pt x="2069" y="750"/>
                  <a:pt x="2069" y="749"/>
                  <a:pt x="2069" y="749"/>
                </a:cubicBezTo>
                <a:cubicBezTo>
                  <a:pt x="2069" y="748"/>
                  <a:pt x="2069" y="748"/>
                  <a:pt x="2068" y="748"/>
                </a:cubicBezTo>
                <a:cubicBezTo>
                  <a:pt x="2068" y="747"/>
                  <a:pt x="2068" y="747"/>
                  <a:pt x="2067" y="746"/>
                </a:cubicBezTo>
                <a:cubicBezTo>
                  <a:pt x="2067" y="746"/>
                  <a:pt x="2067" y="745"/>
                  <a:pt x="2066" y="745"/>
                </a:cubicBezTo>
                <a:cubicBezTo>
                  <a:pt x="2066" y="745"/>
                  <a:pt x="2066" y="745"/>
                  <a:pt x="2066" y="745"/>
                </a:cubicBezTo>
                <a:cubicBezTo>
                  <a:pt x="2071" y="745"/>
                  <a:pt x="2075" y="745"/>
                  <a:pt x="2079" y="745"/>
                </a:cubicBezTo>
                <a:cubicBezTo>
                  <a:pt x="2083" y="745"/>
                  <a:pt x="2087" y="745"/>
                  <a:pt x="2091" y="745"/>
                </a:cubicBezTo>
                <a:cubicBezTo>
                  <a:pt x="2094" y="745"/>
                  <a:pt x="2098" y="745"/>
                  <a:pt x="2102" y="744"/>
                </a:cubicBezTo>
                <a:cubicBezTo>
                  <a:pt x="2105" y="744"/>
                  <a:pt x="2108" y="744"/>
                  <a:pt x="2112" y="745"/>
                </a:cubicBezTo>
                <a:cubicBezTo>
                  <a:pt x="2112" y="745"/>
                  <a:pt x="2113" y="745"/>
                  <a:pt x="2114" y="745"/>
                </a:cubicBezTo>
                <a:cubicBezTo>
                  <a:pt x="2114" y="745"/>
                  <a:pt x="2114" y="745"/>
                  <a:pt x="2114" y="745"/>
                </a:cubicBezTo>
                <a:cubicBezTo>
                  <a:pt x="2115" y="745"/>
                  <a:pt x="2115" y="745"/>
                  <a:pt x="2115" y="745"/>
                </a:cubicBezTo>
                <a:cubicBezTo>
                  <a:pt x="2115" y="745"/>
                  <a:pt x="2115" y="745"/>
                  <a:pt x="2115" y="745"/>
                </a:cubicBezTo>
                <a:cubicBezTo>
                  <a:pt x="2115" y="745"/>
                  <a:pt x="2115" y="745"/>
                  <a:pt x="2115" y="745"/>
                </a:cubicBezTo>
                <a:cubicBezTo>
                  <a:pt x="2115" y="745"/>
                  <a:pt x="2115" y="745"/>
                  <a:pt x="2115" y="745"/>
                </a:cubicBezTo>
                <a:cubicBezTo>
                  <a:pt x="2115" y="745"/>
                  <a:pt x="2116" y="745"/>
                  <a:pt x="2116" y="745"/>
                </a:cubicBezTo>
                <a:cubicBezTo>
                  <a:pt x="2116" y="746"/>
                  <a:pt x="2117" y="746"/>
                  <a:pt x="2117" y="746"/>
                </a:cubicBezTo>
                <a:cubicBezTo>
                  <a:pt x="2117" y="746"/>
                  <a:pt x="2118" y="746"/>
                  <a:pt x="2118" y="746"/>
                </a:cubicBezTo>
                <a:cubicBezTo>
                  <a:pt x="2119" y="746"/>
                  <a:pt x="2119" y="747"/>
                  <a:pt x="2120" y="747"/>
                </a:cubicBezTo>
                <a:cubicBezTo>
                  <a:pt x="2121" y="748"/>
                  <a:pt x="2123" y="748"/>
                  <a:pt x="2124" y="749"/>
                </a:cubicBezTo>
                <a:cubicBezTo>
                  <a:pt x="2125" y="750"/>
                  <a:pt x="2127" y="750"/>
                  <a:pt x="2128" y="751"/>
                </a:cubicBezTo>
                <a:cubicBezTo>
                  <a:pt x="2130" y="752"/>
                  <a:pt x="2133" y="753"/>
                  <a:pt x="2135" y="754"/>
                </a:cubicBezTo>
                <a:cubicBezTo>
                  <a:pt x="2135" y="754"/>
                  <a:pt x="2135" y="754"/>
                  <a:pt x="2136" y="754"/>
                </a:cubicBezTo>
                <a:cubicBezTo>
                  <a:pt x="2136" y="754"/>
                  <a:pt x="2136" y="755"/>
                  <a:pt x="2137" y="755"/>
                </a:cubicBezTo>
                <a:cubicBezTo>
                  <a:pt x="2137" y="755"/>
                  <a:pt x="2138" y="756"/>
                  <a:pt x="2138" y="756"/>
                </a:cubicBezTo>
                <a:cubicBezTo>
                  <a:pt x="2139" y="757"/>
                  <a:pt x="2139" y="757"/>
                  <a:pt x="2140" y="758"/>
                </a:cubicBezTo>
                <a:cubicBezTo>
                  <a:pt x="2141" y="759"/>
                  <a:pt x="2142" y="760"/>
                  <a:pt x="2143" y="761"/>
                </a:cubicBezTo>
                <a:cubicBezTo>
                  <a:pt x="2144" y="762"/>
                  <a:pt x="2145" y="763"/>
                  <a:pt x="2146" y="764"/>
                </a:cubicBezTo>
                <a:cubicBezTo>
                  <a:pt x="2146" y="765"/>
                  <a:pt x="2147" y="766"/>
                  <a:pt x="2148" y="768"/>
                </a:cubicBezTo>
                <a:cubicBezTo>
                  <a:pt x="2149" y="769"/>
                  <a:pt x="2150" y="770"/>
                  <a:pt x="2150" y="771"/>
                </a:cubicBezTo>
                <a:cubicBezTo>
                  <a:pt x="2150" y="771"/>
                  <a:pt x="2150" y="771"/>
                  <a:pt x="2150" y="771"/>
                </a:cubicBezTo>
                <a:cubicBezTo>
                  <a:pt x="2139" y="790"/>
                  <a:pt x="2154" y="797"/>
                  <a:pt x="2172" y="799"/>
                </a:cubicBezTo>
                <a:cubicBezTo>
                  <a:pt x="2162" y="787"/>
                  <a:pt x="2171" y="775"/>
                  <a:pt x="2152" y="769"/>
                </a:cubicBezTo>
                <a:cubicBezTo>
                  <a:pt x="2151" y="768"/>
                  <a:pt x="2151" y="767"/>
                  <a:pt x="2150" y="766"/>
                </a:cubicBezTo>
                <a:cubicBezTo>
                  <a:pt x="2150" y="765"/>
                  <a:pt x="2149" y="764"/>
                  <a:pt x="2148" y="762"/>
                </a:cubicBezTo>
                <a:cubicBezTo>
                  <a:pt x="2147" y="761"/>
                  <a:pt x="2146" y="760"/>
                  <a:pt x="2145" y="759"/>
                </a:cubicBezTo>
                <a:cubicBezTo>
                  <a:pt x="2144" y="758"/>
                  <a:pt x="2143" y="758"/>
                  <a:pt x="2143" y="757"/>
                </a:cubicBezTo>
                <a:cubicBezTo>
                  <a:pt x="2144" y="758"/>
                  <a:pt x="2146" y="758"/>
                  <a:pt x="2147" y="759"/>
                </a:cubicBezTo>
                <a:cubicBezTo>
                  <a:pt x="2149" y="759"/>
                  <a:pt x="2151" y="759"/>
                  <a:pt x="2152" y="760"/>
                </a:cubicBezTo>
                <a:cubicBezTo>
                  <a:pt x="2153" y="760"/>
                  <a:pt x="2155" y="760"/>
                  <a:pt x="2156" y="760"/>
                </a:cubicBezTo>
                <a:cubicBezTo>
                  <a:pt x="2158" y="760"/>
                  <a:pt x="2159" y="760"/>
                  <a:pt x="2159" y="760"/>
                </a:cubicBezTo>
                <a:cubicBezTo>
                  <a:pt x="2159" y="760"/>
                  <a:pt x="2158" y="760"/>
                  <a:pt x="2156" y="760"/>
                </a:cubicBezTo>
                <a:cubicBezTo>
                  <a:pt x="2155" y="759"/>
                  <a:pt x="2154" y="759"/>
                  <a:pt x="2152" y="759"/>
                </a:cubicBezTo>
                <a:cubicBezTo>
                  <a:pt x="2151" y="758"/>
                  <a:pt x="2150" y="758"/>
                  <a:pt x="2148" y="757"/>
                </a:cubicBezTo>
                <a:cubicBezTo>
                  <a:pt x="2145" y="756"/>
                  <a:pt x="2141" y="753"/>
                  <a:pt x="2137" y="751"/>
                </a:cubicBezTo>
                <a:cubicBezTo>
                  <a:pt x="2135" y="750"/>
                  <a:pt x="2132" y="748"/>
                  <a:pt x="2130" y="747"/>
                </a:cubicBezTo>
                <a:cubicBezTo>
                  <a:pt x="2129" y="746"/>
                  <a:pt x="2127" y="745"/>
                  <a:pt x="2126" y="745"/>
                </a:cubicBezTo>
                <a:cubicBezTo>
                  <a:pt x="2125" y="744"/>
                  <a:pt x="2123" y="744"/>
                  <a:pt x="2122" y="743"/>
                </a:cubicBezTo>
                <a:cubicBezTo>
                  <a:pt x="2121" y="743"/>
                  <a:pt x="2121" y="742"/>
                  <a:pt x="2120" y="742"/>
                </a:cubicBezTo>
                <a:cubicBezTo>
                  <a:pt x="2119" y="742"/>
                  <a:pt x="2119" y="742"/>
                  <a:pt x="2118" y="742"/>
                </a:cubicBezTo>
                <a:cubicBezTo>
                  <a:pt x="2118" y="741"/>
                  <a:pt x="2118" y="741"/>
                  <a:pt x="2117" y="741"/>
                </a:cubicBezTo>
                <a:cubicBezTo>
                  <a:pt x="2117" y="741"/>
                  <a:pt x="2116" y="741"/>
                  <a:pt x="2116" y="741"/>
                </a:cubicBezTo>
                <a:cubicBezTo>
                  <a:pt x="2116" y="741"/>
                  <a:pt x="2116" y="741"/>
                  <a:pt x="2116" y="741"/>
                </a:cubicBezTo>
                <a:cubicBezTo>
                  <a:pt x="2115" y="741"/>
                  <a:pt x="2116" y="741"/>
                  <a:pt x="2116" y="741"/>
                </a:cubicBezTo>
                <a:cubicBezTo>
                  <a:pt x="2115" y="741"/>
                  <a:pt x="2115" y="741"/>
                  <a:pt x="2115" y="741"/>
                </a:cubicBezTo>
                <a:cubicBezTo>
                  <a:pt x="2115" y="741"/>
                  <a:pt x="2115" y="741"/>
                  <a:pt x="2115" y="741"/>
                </a:cubicBezTo>
                <a:cubicBezTo>
                  <a:pt x="2115" y="741"/>
                  <a:pt x="2115" y="741"/>
                  <a:pt x="2115" y="741"/>
                </a:cubicBezTo>
                <a:cubicBezTo>
                  <a:pt x="2114" y="740"/>
                  <a:pt x="2113" y="740"/>
                  <a:pt x="2112" y="740"/>
                </a:cubicBezTo>
                <a:cubicBezTo>
                  <a:pt x="2111" y="740"/>
                  <a:pt x="2110" y="740"/>
                  <a:pt x="2109" y="740"/>
                </a:cubicBezTo>
                <a:cubicBezTo>
                  <a:pt x="2109" y="740"/>
                  <a:pt x="2109" y="740"/>
                  <a:pt x="2110" y="740"/>
                </a:cubicBezTo>
                <a:cubicBezTo>
                  <a:pt x="2111" y="739"/>
                  <a:pt x="2112" y="738"/>
                  <a:pt x="2114" y="737"/>
                </a:cubicBezTo>
                <a:cubicBezTo>
                  <a:pt x="2114" y="737"/>
                  <a:pt x="2115" y="736"/>
                  <a:pt x="2115" y="736"/>
                </a:cubicBezTo>
                <a:cubicBezTo>
                  <a:pt x="2115" y="735"/>
                  <a:pt x="2116" y="735"/>
                  <a:pt x="2116" y="735"/>
                </a:cubicBezTo>
                <a:cubicBezTo>
                  <a:pt x="2117" y="734"/>
                  <a:pt x="2117" y="734"/>
                  <a:pt x="2117" y="733"/>
                </a:cubicBezTo>
                <a:cubicBezTo>
                  <a:pt x="2118" y="733"/>
                  <a:pt x="2118" y="732"/>
                  <a:pt x="2118" y="732"/>
                </a:cubicBezTo>
                <a:cubicBezTo>
                  <a:pt x="2119" y="731"/>
                  <a:pt x="2119" y="729"/>
                  <a:pt x="2120" y="728"/>
                </a:cubicBezTo>
                <a:cubicBezTo>
                  <a:pt x="2120" y="728"/>
                  <a:pt x="2120" y="727"/>
                  <a:pt x="2120" y="727"/>
                </a:cubicBezTo>
                <a:cubicBezTo>
                  <a:pt x="2120" y="727"/>
                  <a:pt x="2120" y="727"/>
                  <a:pt x="2120" y="726"/>
                </a:cubicBezTo>
                <a:cubicBezTo>
                  <a:pt x="2121" y="726"/>
                  <a:pt x="2121" y="725"/>
                  <a:pt x="2121" y="725"/>
                </a:cubicBezTo>
                <a:cubicBezTo>
                  <a:pt x="2121" y="725"/>
                  <a:pt x="2121" y="724"/>
                  <a:pt x="2121" y="724"/>
                </a:cubicBezTo>
                <a:cubicBezTo>
                  <a:pt x="2121" y="721"/>
                  <a:pt x="2121" y="718"/>
                  <a:pt x="2121" y="715"/>
                </a:cubicBezTo>
                <a:cubicBezTo>
                  <a:pt x="2121" y="714"/>
                  <a:pt x="2121" y="713"/>
                  <a:pt x="2121" y="711"/>
                </a:cubicBezTo>
                <a:cubicBezTo>
                  <a:pt x="2121" y="711"/>
                  <a:pt x="2121" y="710"/>
                  <a:pt x="2122" y="710"/>
                </a:cubicBezTo>
                <a:cubicBezTo>
                  <a:pt x="2122" y="709"/>
                  <a:pt x="2122" y="709"/>
                  <a:pt x="2122" y="709"/>
                </a:cubicBezTo>
                <a:cubicBezTo>
                  <a:pt x="2122" y="709"/>
                  <a:pt x="2122" y="709"/>
                  <a:pt x="2122" y="709"/>
                </a:cubicBezTo>
                <a:cubicBezTo>
                  <a:pt x="2122" y="708"/>
                  <a:pt x="2122" y="708"/>
                  <a:pt x="2122" y="708"/>
                </a:cubicBezTo>
                <a:cubicBezTo>
                  <a:pt x="2123" y="708"/>
                  <a:pt x="2123" y="708"/>
                  <a:pt x="2123" y="708"/>
                </a:cubicBezTo>
                <a:cubicBezTo>
                  <a:pt x="2124" y="705"/>
                  <a:pt x="2126" y="703"/>
                  <a:pt x="2129" y="701"/>
                </a:cubicBezTo>
                <a:cubicBezTo>
                  <a:pt x="2131" y="700"/>
                  <a:pt x="2134" y="698"/>
                  <a:pt x="2136" y="696"/>
                </a:cubicBezTo>
                <a:cubicBezTo>
                  <a:pt x="2139" y="694"/>
                  <a:pt x="2141" y="692"/>
                  <a:pt x="2143" y="690"/>
                </a:cubicBezTo>
                <a:cubicBezTo>
                  <a:pt x="2145" y="688"/>
                  <a:pt x="2146" y="687"/>
                  <a:pt x="2148" y="686"/>
                </a:cubicBezTo>
                <a:cubicBezTo>
                  <a:pt x="2148" y="686"/>
                  <a:pt x="2148" y="685"/>
                  <a:pt x="2149" y="685"/>
                </a:cubicBezTo>
                <a:cubicBezTo>
                  <a:pt x="2149" y="685"/>
                  <a:pt x="2149" y="685"/>
                  <a:pt x="2150" y="685"/>
                </a:cubicBezTo>
                <a:cubicBezTo>
                  <a:pt x="2150" y="685"/>
                  <a:pt x="2150" y="685"/>
                  <a:pt x="2150" y="685"/>
                </a:cubicBezTo>
                <a:cubicBezTo>
                  <a:pt x="2150" y="685"/>
                  <a:pt x="2151" y="685"/>
                  <a:pt x="2151" y="685"/>
                </a:cubicBezTo>
                <a:cubicBezTo>
                  <a:pt x="2151" y="684"/>
                  <a:pt x="2152" y="684"/>
                  <a:pt x="2152" y="684"/>
                </a:cubicBezTo>
                <a:cubicBezTo>
                  <a:pt x="2153" y="684"/>
                  <a:pt x="2153" y="684"/>
                  <a:pt x="2154" y="683"/>
                </a:cubicBezTo>
                <a:cubicBezTo>
                  <a:pt x="2154" y="683"/>
                  <a:pt x="2155" y="683"/>
                  <a:pt x="2155" y="683"/>
                </a:cubicBezTo>
                <a:cubicBezTo>
                  <a:pt x="2156" y="683"/>
                  <a:pt x="2156" y="683"/>
                  <a:pt x="2157" y="682"/>
                </a:cubicBezTo>
                <a:cubicBezTo>
                  <a:pt x="2158" y="682"/>
                  <a:pt x="2159" y="682"/>
                  <a:pt x="2160" y="682"/>
                </a:cubicBezTo>
                <a:cubicBezTo>
                  <a:pt x="2162" y="681"/>
                  <a:pt x="2163" y="681"/>
                  <a:pt x="2164" y="681"/>
                </a:cubicBezTo>
                <a:cubicBezTo>
                  <a:pt x="2165" y="681"/>
                  <a:pt x="2166" y="681"/>
                  <a:pt x="2168" y="681"/>
                </a:cubicBezTo>
                <a:cubicBezTo>
                  <a:pt x="2168" y="681"/>
                  <a:pt x="2168" y="681"/>
                  <a:pt x="2168" y="681"/>
                </a:cubicBezTo>
                <a:cubicBezTo>
                  <a:pt x="2167" y="681"/>
                  <a:pt x="2166" y="681"/>
                  <a:pt x="2165" y="681"/>
                </a:cubicBezTo>
                <a:cubicBezTo>
                  <a:pt x="2170" y="700"/>
                  <a:pt x="2194" y="689"/>
                  <a:pt x="2204" y="680"/>
                </a:cubicBezTo>
                <a:cubicBezTo>
                  <a:pt x="2196" y="680"/>
                  <a:pt x="2168" y="662"/>
                  <a:pt x="2165" y="679"/>
                </a:cubicBezTo>
                <a:cubicBezTo>
                  <a:pt x="2165" y="679"/>
                  <a:pt x="2164" y="679"/>
                  <a:pt x="2164" y="679"/>
                </a:cubicBezTo>
                <a:cubicBezTo>
                  <a:pt x="2163" y="679"/>
                  <a:pt x="2161" y="679"/>
                  <a:pt x="2160" y="680"/>
                </a:cubicBezTo>
                <a:cubicBezTo>
                  <a:pt x="2159" y="680"/>
                  <a:pt x="2158" y="680"/>
                  <a:pt x="2156" y="680"/>
                </a:cubicBezTo>
                <a:cubicBezTo>
                  <a:pt x="2156" y="681"/>
                  <a:pt x="2155" y="681"/>
                  <a:pt x="2155" y="681"/>
                </a:cubicBezTo>
                <a:cubicBezTo>
                  <a:pt x="2154" y="681"/>
                  <a:pt x="2154" y="681"/>
                  <a:pt x="2153" y="681"/>
                </a:cubicBezTo>
                <a:cubicBezTo>
                  <a:pt x="2153" y="682"/>
                  <a:pt x="2152" y="682"/>
                  <a:pt x="2152" y="682"/>
                </a:cubicBezTo>
                <a:cubicBezTo>
                  <a:pt x="2151" y="682"/>
                  <a:pt x="2151" y="682"/>
                  <a:pt x="2151" y="682"/>
                </a:cubicBezTo>
                <a:cubicBezTo>
                  <a:pt x="2152" y="681"/>
                  <a:pt x="2153" y="680"/>
                  <a:pt x="2155" y="678"/>
                </a:cubicBezTo>
                <a:cubicBezTo>
                  <a:pt x="2155" y="678"/>
                  <a:pt x="2155" y="678"/>
                  <a:pt x="2156" y="677"/>
                </a:cubicBezTo>
                <a:cubicBezTo>
                  <a:pt x="2156" y="677"/>
                  <a:pt x="2157" y="676"/>
                  <a:pt x="2157" y="676"/>
                </a:cubicBezTo>
                <a:cubicBezTo>
                  <a:pt x="2158" y="675"/>
                  <a:pt x="2158" y="674"/>
                  <a:pt x="2159" y="674"/>
                </a:cubicBezTo>
                <a:cubicBezTo>
                  <a:pt x="2160" y="672"/>
                  <a:pt x="2161" y="671"/>
                  <a:pt x="2162" y="670"/>
                </a:cubicBezTo>
                <a:cubicBezTo>
                  <a:pt x="2162" y="669"/>
                  <a:pt x="2163" y="669"/>
                  <a:pt x="2163" y="668"/>
                </a:cubicBezTo>
                <a:cubicBezTo>
                  <a:pt x="2163" y="668"/>
                  <a:pt x="2163" y="667"/>
                  <a:pt x="2163" y="667"/>
                </a:cubicBezTo>
                <a:cubicBezTo>
                  <a:pt x="2163" y="667"/>
                  <a:pt x="2163" y="667"/>
                  <a:pt x="2163" y="667"/>
                </a:cubicBezTo>
                <a:cubicBezTo>
                  <a:pt x="2163" y="667"/>
                  <a:pt x="2163" y="667"/>
                  <a:pt x="2163" y="667"/>
                </a:cubicBezTo>
                <a:cubicBezTo>
                  <a:pt x="2163" y="667"/>
                  <a:pt x="2163" y="667"/>
                  <a:pt x="2163" y="667"/>
                </a:cubicBezTo>
                <a:cubicBezTo>
                  <a:pt x="2163" y="667"/>
                  <a:pt x="2163" y="667"/>
                  <a:pt x="2162" y="667"/>
                </a:cubicBezTo>
                <a:cubicBezTo>
                  <a:pt x="2162" y="667"/>
                  <a:pt x="2162" y="667"/>
                  <a:pt x="2162" y="667"/>
                </a:cubicBezTo>
                <a:cubicBezTo>
                  <a:pt x="2162" y="667"/>
                  <a:pt x="2161" y="667"/>
                  <a:pt x="2161" y="667"/>
                </a:cubicBezTo>
                <a:cubicBezTo>
                  <a:pt x="2161" y="668"/>
                  <a:pt x="2162" y="668"/>
                  <a:pt x="2162" y="668"/>
                </a:cubicBezTo>
                <a:cubicBezTo>
                  <a:pt x="2162" y="668"/>
                  <a:pt x="2161"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8"/>
                  <a:pt x="2162" y="668"/>
                </a:cubicBezTo>
                <a:cubicBezTo>
                  <a:pt x="2162" y="668"/>
                  <a:pt x="2162" y="668"/>
                  <a:pt x="2161" y="669"/>
                </a:cubicBezTo>
                <a:cubicBezTo>
                  <a:pt x="2160" y="670"/>
                  <a:pt x="2159" y="671"/>
                  <a:pt x="2157" y="672"/>
                </a:cubicBezTo>
                <a:cubicBezTo>
                  <a:pt x="2156" y="673"/>
                  <a:pt x="2156" y="673"/>
                  <a:pt x="2155" y="674"/>
                </a:cubicBezTo>
                <a:cubicBezTo>
                  <a:pt x="2154" y="674"/>
                  <a:pt x="2154" y="675"/>
                  <a:pt x="2154" y="675"/>
                </a:cubicBezTo>
                <a:cubicBezTo>
                  <a:pt x="2153" y="675"/>
                  <a:pt x="2153" y="676"/>
                  <a:pt x="2152" y="676"/>
                </a:cubicBezTo>
                <a:cubicBezTo>
                  <a:pt x="2149" y="680"/>
                  <a:pt x="2145" y="684"/>
                  <a:pt x="2141" y="688"/>
                </a:cubicBezTo>
                <a:cubicBezTo>
                  <a:pt x="2139" y="690"/>
                  <a:pt x="2137" y="691"/>
                  <a:pt x="2134" y="693"/>
                </a:cubicBezTo>
                <a:cubicBezTo>
                  <a:pt x="2133" y="694"/>
                  <a:pt x="2133" y="695"/>
                  <a:pt x="2132" y="695"/>
                </a:cubicBezTo>
                <a:cubicBezTo>
                  <a:pt x="2132" y="695"/>
                  <a:pt x="2132" y="695"/>
                  <a:pt x="2132" y="694"/>
                </a:cubicBezTo>
                <a:cubicBezTo>
                  <a:pt x="2132" y="694"/>
                  <a:pt x="2133" y="693"/>
                  <a:pt x="2133" y="692"/>
                </a:cubicBezTo>
                <a:cubicBezTo>
                  <a:pt x="2133" y="691"/>
                  <a:pt x="2133" y="690"/>
                  <a:pt x="2134" y="689"/>
                </a:cubicBezTo>
                <a:cubicBezTo>
                  <a:pt x="2134" y="688"/>
                  <a:pt x="2134" y="687"/>
                  <a:pt x="2134" y="686"/>
                </a:cubicBezTo>
                <a:cubicBezTo>
                  <a:pt x="2134" y="686"/>
                  <a:pt x="2134" y="686"/>
                  <a:pt x="2134" y="685"/>
                </a:cubicBezTo>
                <a:cubicBezTo>
                  <a:pt x="2135" y="686"/>
                  <a:pt x="2135" y="686"/>
                  <a:pt x="2135" y="686"/>
                </a:cubicBezTo>
                <a:cubicBezTo>
                  <a:pt x="2143" y="673"/>
                  <a:pt x="2139" y="662"/>
                  <a:pt x="2135" y="649"/>
                </a:cubicBezTo>
                <a:cubicBezTo>
                  <a:pt x="2125" y="659"/>
                  <a:pt x="2127" y="671"/>
                  <a:pt x="2132" y="683"/>
                </a:cubicBezTo>
                <a:cubicBezTo>
                  <a:pt x="2132" y="684"/>
                  <a:pt x="2132" y="685"/>
                  <a:pt x="2132" y="685"/>
                </a:cubicBezTo>
                <a:cubicBezTo>
                  <a:pt x="2132" y="686"/>
                  <a:pt x="2131" y="687"/>
                  <a:pt x="2131" y="688"/>
                </a:cubicBezTo>
                <a:cubicBezTo>
                  <a:pt x="2131" y="689"/>
                  <a:pt x="2131" y="690"/>
                  <a:pt x="2130" y="691"/>
                </a:cubicBezTo>
                <a:cubicBezTo>
                  <a:pt x="2130" y="692"/>
                  <a:pt x="2130" y="693"/>
                  <a:pt x="2130" y="694"/>
                </a:cubicBezTo>
                <a:cubicBezTo>
                  <a:pt x="2129" y="694"/>
                  <a:pt x="2129" y="695"/>
                  <a:pt x="2129" y="696"/>
                </a:cubicBezTo>
                <a:cubicBezTo>
                  <a:pt x="2129" y="696"/>
                  <a:pt x="2129" y="696"/>
                  <a:pt x="2128" y="696"/>
                </a:cubicBezTo>
                <a:cubicBezTo>
                  <a:pt x="2128" y="697"/>
                  <a:pt x="2128" y="697"/>
                  <a:pt x="2128" y="697"/>
                </a:cubicBezTo>
                <a:cubicBezTo>
                  <a:pt x="2128" y="697"/>
                  <a:pt x="2128" y="697"/>
                  <a:pt x="2128" y="698"/>
                </a:cubicBezTo>
                <a:cubicBezTo>
                  <a:pt x="2128" y="698"/>
                  <a:pt x="2127" y="699"/>
                  <a:pt x="2127" y="699"/>
                </a:cubicBezTo>
                <a:cubicBezTo>
                  <a:pt x="2124" y="701"/>
                  <a:pt x="2122" y="703"/>
                  <a:pt x="2120" y="706"/>
                </a:cubicBezTo>
                <a:cubicBezTo>
                  <a:pt x="2120" y="706"/>
                  <a:pt x="2120" y="706"/>
                  <a:pt x="2119" y="707"/>
                </a:cubicBezTo>
                <a:cubicBezTo>
                  <a:pt x="2119" y="707"/>
                  <a:pt x="2119" y="707"/>
                  <a:pt x="2119" y="707"/>
                </a:cubicBezTo>
                <a:cubicBezTo>
                  <a:pt x="2119" y="707"/>
                  <a:pt x="2119" y="708"/>
                  <a:pt x="2119" y="708"/>
                </a:cubicBezTo>
                <a:cubicBezTo>
                  <a:pt x="2119" y="708"/>
                  <a:pt x="2119" y="708"/>
                  <a:pt x="2119" y="708"/>
                </a:cubicBezTo>
                <a:cubicBezTo>
                  <a:pt x="2118" y="709"/>
                  <a:pt x="2118" y="710"/>
                  <a:pt x="2118" y="711"/>
                </a:cubicBezTo>
                <a:cubicBezTo>
                  <a:pt x="2118" y="712"/>
                  <a:pt x="2118" y="714"/>
                  <a:pt x="2118" y="716"/>
                </a:cubicBezTo>
                <a:cubicBezTo>
                  <a:pt x="2118" y="719"/>
                  <a:pt x="2118" y="721"/>
                  <a:pt x="2118" y="724"/>
                </a:cubicBezTo>
                <a:cubicBezTo>
                  <a:pt x="2118" y="724"/>
                  <a:pt x="2118" y="724"/>
                  <a:pt x="2118" y="725"/>
                </a:cubicBezTo>
                <a:cubicBezTo>
                  <a:pt x="2117" y="725"/>
                  <a:pt x="2117" y="725"/>
                  <a:pt x="2117" y="726"/>
                </a:cubicBezTo>
                <a:cubicBezTo>
                  <a:pt x="2117" y="726"/>
                  <a:pt x="2117" y="726"/>
                  <a:pt x="2117" y="726"/>
                </a:cubicBezTo>
                <a:cubicBezTo>
                  <a:pt x="2117" y="727"/>
                  <a:pt x="2117" y="727"/>
                  <a:pt x="2117" y="727"/>
                </a:cubicBezTo>
                <a:cubicBezTo>
                  <a:pt x="2117" y="728"/>
                  <a:pt x="2116" y="729"/>
                  <a:pt x="2115" y="730"/>
                </a:cubicBezTo>
                <a:cubicBezTo>
                  <a:pt x="2115" y="731"/>
                  <a:pt x="2114" y="732"/>
                  <a:pt x="2114" y="733"/>
                </a:cubicBezTo>
                <a:cubicBezTo>
                  <a:pt x="2113" y="733"/>
                  <a:pt x="2113" y="734"/>
                  <a:pt x="2113" y="734"/>
                </a:cubicBezTo>
                <a:cubicBezTo>
                  <a:pt x="2113" y="734"/>
                  <a:pt x="2112" y="735"/>
                  <a:pt x="2112" y="735"/>
                </a:cubicBezTo>
                <a:cubicBezTo>
                  <a:pt x="2111" y="737"/>
                  <a:pt x="2110" y="738"/>
                  <a:pt x="2109" y="739"/>
                </a:cubicBezTo>
                <a:cubicBezTo>
                  <a:pt x="2108" y="739"/>
                  <a:pt x="2108" y="740"/>
                  <a:pt x="2108" y="740"/>
                </a:cubicBezTo>
                <a:cubicBezTo>
                  <a:pt x="2106" y="740"/>
                  <a:pt x="2104" y="740"/>
                  <a:pt x="2101" y="740"/>
                </a:cubicBezTo>
                <a:cubicBezTo>
                  <a:pt x="2098" y="740"/>
                  <a:pt x="2094" y="740"/>
                  <a:pt x="2091" y="741"/>
                </a:cubicBezTo>
                <a:cubicBezTo>
                  <a:pt x="2087" y="741"/>
                  <a:pt x="2083" y="741"/>
                  <a:pt x="2079" y="741"/>
                </a:cubicBezTo>
                <a:cubicBezTo>
                  <a:pt x="2072" y="741"/>
                  <a:pt x="2064" y="740"/>
                  <a:pt x="2056" y="739"/>
                </a:cubicBezTo>
                <a:cubicBezTo>
                  <a:pt x="2052" y="738"/>
                  <a:pt x="2048" y="737"/>
                  <a:pt x="2044" y="736"/>
                </a:cubicBezTo>
                <a:cubicBezTo>
                  <a:pt x="2043" y="736"/>
                  <a:pt x="2042" y="736"/>
                  <a:pt x="2041" y="736"/>
                </a:cubicBezTo>
                <a:cubicBezTo>
                  <a:pt x="2040" y="736"/>
                  <a:pt x="2039" y="736"/>
                  <a:pt x="2038" y="736"/>
                </a:cubicBezTo>
                <a:cubicBezTo>
                  <a:pt x="2035" y="736"/>
                  <a:pt x="2033" y="736"/>
                  <a:pt x="2031" y="736"/>
                </a:cubicBezTo>
                <a:cubicBezTo>
                  <a:pt x="2027" y="736"/>
                  <a:pt x="2023" y="737"/>
                  <a:pt x="2019" y="738"/>
                </a:cubicBezTo>
                <a:cubicBezTo>
                  <a:pt x="2016" y="739"/>
                  <a:pt x="2013" y="740"/>
                  <a:pt x="2010" y="741"/>
                </a:cubicBezTo>
                <a:cubicBezTo>
                  <a:pt x="2011" y="740"/>
                  <a:pt x="2012" y="740"/>
                  <a:pt x="2014" y="739"/>
                </a:cubicBezTo>
                <a:cubicBezTo>
                  <a:pt x="2014" y="739"/>
                  <a:pt x="2015" y="738"/>
                  <a:pt x="2015" y="738"/>
                </a:cubicBezTo>
                <a:cubicBezTo>
                  <a:pt x="2016" y="738"/>
                  <a:pt x="2016" y="737"/>
                  <a:pt x="2017" y="737"/>
                </a:cubicBezTo>
                <a:cubicBezTo>
                  <a:pt x="2017" y="737"/>
                  <a:pt x="2018" y="736"/>
                  <a:pt x="2018" y="736"/>
                </a:cubicBezTo>
                <a:cubicBezTo>
                  <a:pt x="2019" y="735"/>
                  <a:pt x="2019" y="735"/>
                  <a:pt x="2020" y="734"/>
                </a:cubicBezTo>
                <a:cubicBezTo>
                  <a:pt x="2022" y="732"/>
                  <a:pt x="2023" y="730"/>
                  <a:pt x="2024" y="726"/>
                </a:cubicBezTo>
                <a:cubicBezTo>
                  <a:pt x="2024" y="726"/>
                  <a:pt x="2025" y="726"/>
                  <a:pt x="2025" y="725"/>
                </a:cubicBezTo>
                <a:cubicBezTo>
                  <a:pt x="2025" y="725"/>
                  <a:pt x="2025" y="724"/>
                  <a:pt x="2025" y="724"/>
                </a:cubicBezTo>
                <a:cubicBezTo>
                  <a:pt x="2025" y="723"/>
                  <a:pt x="2025" y="723"/>
                  <a:pt x="2025" y="723"/>
                </a:cubicBezTo>
                <a:cubicBezTo>
                  <a:pt x="2025" y="723"/>
                  <a:pt x="2025" y="723"/>
                  <a:pt x="2025" y="723"/>
                </a:cubicBezTo>
                <a:cubicBezTo>
                  <a:pt x="2025" y="722"/>
                  <a:pt x="2025" y="722"/>
                  <a:pt x="2025" y="721"/>
                </a:cubicBezTo>
                <a:cubicBezTo>
                  <a:pt x="2025" y="720"/>
                  <a:pt x="2025" y="718"/>
                  <a:pt x="2025" y="716"/>
                </a:cubicBezTo>
                <a:cubicBezTo>
                  <a:pt x="2025" y="716"/>
                  <a:pt x="2024" y="715"/>
                  <a:pt x="2024" y="714"/>
                </a:cubicBezTo>
                <a:cubicBezTo>
                  <a:pt x="2024" y="713"/>
                  <a:pt x="2024" y="712"/>
                  <a:pt x="2024" y="711"/>
                </a:cubicBezTo>
                <a:cubicBezTo>
                  <a:pt x="2024" y="711"/>
                  <a:pt x="2024" y="710"/>
                  <a:pt x="2024" y="709"/>
                </a:cubicBezTo>
                <a:cubicBezTo>
                  <a:pt x="2024" y="708"/>
                  <a:pt x="2024" y="707"/>
                  <a:pt x="2024" y="706"/>
                </a:cubicBezTo>
                <a:cubicBezTo>
                  <a:pt x="2024" y="706"/>
                  <a:pt x="2024" y="705"/>
                  <a:pt x="2024" y="705"/>
                </a:cubicBezTo>
                <a:cubicBezTo>
                  <a:pt x="2024" y="705"/>
                  <a:pt x="2024" y="705"/>
                  <a:pt x="2024" y="705"/>
                </a:cubicBezTo>
                <a:cubicBezTo>
                  <a:pt x="2024" y="704"/>
                  <a:pt x="2025" y="704"/>
                  <a:pt x="2025" y="704"/>
                </a:cubicBezTo>
                <a:cubicBezTo>
                  <a:pt x="2025" y="704"/>
                  <a:pt x="2025" y="704"/>
                  <a:pt x="2026" y="704"/>
                </a:cubicBezTo>
                <a:cubicBezTo>
                  <a:pt x="2026" y="703"/>
                  <a:pt x="2026" y="703"/>
                  <a:pt x="2026" y="703"/>
                </a:cubicBezTo>
                <a:cubicBezTo>
                  <a:pt x="2026" y="703"/>
                  <a:pt x="2027" y="703"/>
                  <a:pt x="2027" y="702"/>
                </a:cubicBezTo>
                <a:cubicBezTo>
                  <a:pt x="2027" y="702"/>
                  <a:pt x="2028" y="702"/>
                  <a:pt x="2028" y="701"/>
                </a:cubicBezTo>
                <a:cubicBezTo>
                  <a:pt x="2028" y="701"/>
                  <a:pt x="2028" y="701"/>
                  <a:pt x="2029" y="701"/>
                </a:cubicBezTo>
                <a:cubicBezTo>
                  <a:pt x="2029" y="701"/>
                  <a:pt x="2029" y="701"/>
                  <a:pt x="2029" y="701"/>
                </a:cubicBezTo>
                <a:cubicBezTo>
                  <a:pt x="2030" y="700"/>
                  <a:pt x="2030" y="700"/>
                  <a:pt x="2031" y="700"/>
                </a:cubicBezTo>
                <a:cubicBezTo>
                  <a:pt x="2032" y="699"/>
                  <a:pt x="2032" y="699"/>
                  <a:pt x="2033" y="698"/>
                </a:cubicBezTo>
                <a:cubicBezTo>
                  <a:pt x="2034" y="698"/>
                  <a:pt x="2036" y="697"/>
                  <a:pt x="2037" y="697"/>
                </a:cubicBezTo>
                <a:cubicBezTo>
                  <a:pt x="2037" y="697"/>
                  <a:pt x="2037" y="697"/>
                  <a:pt x="2037" y="697"/>
                </a:cubicBezTo>
                <a:cubicBezTo>
                  <a:pt x="2037" y="697"/>
                  <a:pt x="2037" y="697"/>
                  <a:pt x="2037" y="698"/>
                </a:cubicBezTo>
                <a:cubicBezTo>
                  <a:pt x="2038" y="698"/>
                  <a:pt x="2038" y="697"/>
                  <a:pt x="2039" y="697"/>
                </a:cubicBezTo>
                <a:cubicBezTo>
                  <a:pt x="2038" y="698"/>
                  <a:pt x="2038" y="698"/>
                  <a:pt x="2038" y="698"/>
                </a:cubicBezTo>
                <a:cubicBezTo>
                  <a:pt x="2047" y="714"/>
                  <a:pt x="2059" y="696"/>
                  <a:pt x="2068" y="694"/>
                </a:cubicBezTo>
                <a:cubicBezTo>
                  <a:pt x="2061" y="690"/>
                  <a:pt x="2040" y="682"/>
                  <a:pt x="2037" y="695"/>
                </a:cubicBezTo>
                <a:cubicBezTo>
                  <a:pt x="2037" y="695"/>
                  <a:pt x="2036" y="695"/>
                  <a:pt x="2036" y="695"/>
                </a:cubicBezTo>
                <a:cubicBezTo>
                  <a:pt x="2035" y="696"/>
                  <a:pt x="2034" y="696"/>
                  <a:pt x="2033" y="697"/>
                </a:cubicBezTo>
                <a:cubicBezTo>
                  <a:pt x="2032" y="697"/>
                  <a:pt x="2031" y="698"/>
                  <a:pt x="2030" y="698"/>
                </a:cubicBezTo>
                <a:cubicBezTo>
                  <a:pt x="2029" y="699"/>
                  <a:pt x="2029" y="699"/>
                  <a:pt x="2028" y="699"/>
                </a:cubicBezTo>
                <a:cubicBezTo>
                  <a:pt x="2028" y="699"/>
                  <a:pt x="2028" y="700"/>
                  <a:pt x="2028" y="700"/>
                </a:cubicBezTo>
                <a:cubicBezTo>
                  <a:pt x="2028" y="700"/>
                  <a:pt x="2027" y="700"/>
                  <a:pt x="2027" y="700"/>
                </a:cubicBezTo>
                <a:cubicBezTo>
                  <a:pt x="2027" y="701"/>
                  <a:pt x="2026" y="701"/>
                  <a:pt x="2026" y="701"/>
                </a:cubicBezTo>
                <a:cubicBezTo>
                  <a:pt x="2026" y="701"/>
                  <a:pt x="2025" y="702"/>
                  <a:pt x="2025" y="702"/>
                </a:cubicBezTo>
                <a:cubicBezTo>
                  <a:pt x="2025" y="702"/>
                  <a:pt x="2025" y="702"/>
                  <a:pt x="2024" y="702"/>
                </a:cubicBezTo>
                <a:cubicBezTo>
                  <a:pt x="2024" y="703"/>
                  <a:pt x="2024" y="703"/>
                  <a:pt x="2024" y="703"/>
                </a:cubicBezTo>
                <a:cubicBezTo>
                  <a:pt x="2024" y="701"/>
                  <a:pt x="2024" y="699"/>
                  <a:pt x="2025" y="696"/>
                </a:cubicBezTo>
                <a:cubicBezTo>
                  <a:pt x="2025" y="696"/>
                  <a:pt x="2025" y="696"/>
                  <a:pt x="2025" y="695"/>
                </a:cubicBezTo>
                <a:cubicBezTo>
                  <a:pt x="2025" y="694"/>
                  <a:pt x="2025" y="694"/>
                  <a:pt x="2025" y="694"/>
                </a:cubicBezTo>
                <a:cubicBezTo>
                  <a:pt x="2026" y="693"/>
                  <a:pt x="2026" y="692"/>
                  <a:pt x="2026" y="691"/>
                </a:cubicBezTo>
                <a:cubicBezTo>
                  <a:pt x="2026" y="691"/>
                  <a:pt x="2026" y="690"/>
                  <a:pt x="2027" y="689"/>
                </a:cubicBezTo>
                <a:cubicBezTo>
                  <a:pt x="2027" y="688"/>
                  <a:pt x="2027" y="687"/>
                  <a:pt x="2028" y="687"/>
                </a:cubicBezTo>
                <a:cubicBezTo>
                  <a:pt x="2029" y="683"/>
                  <a:pt x="2030" y="680"/>
                  <a:pt x="2032" y="678"/>
                </a:cubicBezTo>
                <a:cubicBezTo>
                  <a:pt x="2032" y="676"/>
                  <a:pt x="2033" y="675"/>
                  <a:pt x="2034" y="674"/>
                </a:cubicBezTo>
                <a:cubicBezTo>
                  <a:pt x="2034" y="674"/>
                  <a:pt x="2034" y="674"/>
                  <a:pt x="2034" y="674"/>
                </a:cubicBezTo>
                <a:cubicBezTo>
                  <a:pt x="2034" y="674"/>
                  <a:pt x="2034" y="674"/>
                  <a:pt x="2034" y="673"/>
                </a:cubicBezTo>
                <a:cubicBezTo>
                  <a:pt x="2035" y="673"/>
                  <a:pt x="2035" y="672"/>
                  <a:pt x="2036" y="672"/>
                </a:cubicBezTo>
                <a:cubicBezTo>
                  <a:pt x="2036" y="671"/>
                  <a:pt x="2036" y="671"/>
                  <a:pt x="2036" y="671"/>
                </a:cubicBezTo>
                <a:cubicBezTo>
                  <a:pt x="2036" y="670"/>
                  <a:pt x="2037" y="670"/>
                  <a:pt x="2037" y="670"/>
                </a:cubicBezTo>
                <a:cubicBezTo>
                  <a:pt x="2038" y="669"/>
                  <a:pt x="2039" y="668"/>
                  <a:pt x="2040" y="667"/>
                </a:cubicBezTo>
                <a:cubicBezTo>
                  <a:pt x="2040" y="666"/>
                  <a:pt x="2041" y="666"/>
                  <a:pt x="2041" y="665"/>
                </a:cubicBezTo>
                <a:cubicBezTo>
                  <a:pt x="2041" y="665"/>
                  <a:pt x="2042" y="665"/>
                  <a:pt x="2042" y="664"/>
                </a:cubicBezTo>
                <a:cubicBezTo>
                  <a:pt x="2042" y="664"/>
                  <a:pt x="2042" y="664"/>
                  <a:pt x="2042" y="664"/>
                </a:cubicBezTo>
                <a:cubicBezTo>
                  <a:pt x="2044" y="662"/>
                  <a:pt x="2046" y="660"/>
                  <a:pt x="2048" y="659"/>
                </a:cubicBezTo>
                <a:cubicBezTo>
                  <a:pt x="2048" y="658"/>
                  <a:pt x="2049" y="657"/>
                  <a:pt x="2050" y="657"/>
                </a:cubicBezTo>
                <a:cubicBezTo>
                  <a:pt x="2051" y="656"/>
                  <a:pt x="2051" y="656"/>
                  <a:pt x="2052" y="655"/>
                </a:cubicBezTo>
                <a:cubicBezTo>
                  <a:pt x="2054" y="653"/>
                  <a:pt x="2056" y="652"/>
                  <a:pt x="2056" y="652"/>
                </a:cubicBezTo>
                <a:cubicBezTo>
                  <a:pt x="2056" y="652"/>
                  <a:pt x="2055" y="652"/>
                  <a:pt x="2054" y="653"/>
                </a:cubicBezTo>
                <a:cubicBezTo>
                  <a:pt x="2054" y="653"/>
                  <a:pt x="2053" y="653"/>
                  <a:pt x="2051" y="654"/>
                </a:cubicBezTo>
                <a:cubicBezTo>
                  <a:pt x="2050" y="654"/>
                  <a:pt x="2050" y="655"/>
                  <a:pt x="2049" y="655"/>
                </a:cubicBezTo>
                <a:cubicBezTo>
                  <a:pt x="2048" y="656"/>
                  <a:pt x="2047" y="656"/>
                  <a:pt x="2046" y="657"/>
                </a:cubicBezTo>
                <a:cubicBezTo>
                  <a:pt x="2045" y="657"/>
                  <a:pt x="2044" y="658"/>
                  <a:pt x="2043" y="659"/>
                </a:cubicBezTo>
                <a:cubicBezTo>
                  <a:pt x="2043" y="659"/>
                  <a:pt x="2042" y="660"/>
                  <a:pt x="2042" y="660"/>
                </a:cubicBezTo>
                <a:cubicBezTo>
                  <a:pt x="2041" y="660"/>
                  <a:pt x="2041" y="661"/>
                  <a:pt x="2040" y="661"/>
                </a:cubicBezTo>
                <a:cubicBezTo>
                  <a:pt x="2040" y="662"/>
                  <a:pt x="2040" y="662"/>
                  <a:pt x="2039" y="662"/>
                </a:cubicBezTo>
                <a:cubicBezTo>
                  <a:pt x="2039" y="662"/>
                  <a:pt x="2039" y="663"/>
                  <a:pt x="2039" y="663"/>
                </a:cubicBezTo>
                <a:cubicBezTo>
                  <a:pt x="2038" y="663"/>
                  <a:pt x="2038" y="664"/>
                  <a:pt x="2037" y="664"/>
                </a:cubicBezTo>
                <a:cubicBezTo>
                  <a:pt x="2037" y="665"/>
                  <a:pt x="2036" y="666"/>
                  <a:pt x="2036" y="666"/>
                </a:cubicBezTo>
                <a:cubicBezTo>
                  <a:pt x="2036" y="666"/>
                  <a:pt x="2036" y="665"/>
                  <a:pt x="2036" y="664"/>
                </a:cubicBezTo>
                <a:cubicBezTo>
                  <a:pt x="2036" y="664"/>
                  <a:pt x="2036" y="663"/>
                  <a:pt x="2036" y="663"/>
                </a:cubicBezTo>
                <a:cubicBezTo>
                  <a:pt x="2054" y="646"/>
                  <a:pt x="2078" y="630"/>
                  <a:pt x="2095" y="610"/>
                </a:cubicBezTo>
                <a:cubicBezTo>
                  <a:pt x="2095" y="610"/>
                  <a:pt x="2095" y="610"/>
                  <a:pt x="2095" y="610"/>
                </a:cubicBezTo>
                <a:cubicBezTo>
                  <a:pt x="2101" y="605"/>
                  <a:pt x="2107" y="600"/>
                  <a:pt x="2113" y="595"/>
                </a:cubicBezTo>
                <a:cubicBezTo>
                  <a:pt x="2113" y="595"/>
                  <a:pt x="2114" y="595"/>
                  <a:pt x="2115" y="594"/>
                </a:cubicBezTo>
                <a:cubicBezTo>
                  <a:pt x="2117" y="594"/>
                  <a:pt x="2118" y="594"/>
                  <a:pt x="2121" y="593"/>
                </a:cubicBezTo>
                <a:cubicBezTo>
                  <a:pt x="2121" y="593"/>
                  <a:pt x="2122" y="593"/>
                  <a:pt x="2122" y="593"/>
                </a:cubicBezTo>
                <a:cubicBezTo>
                  <a:pt x="2123" y="593"/>
                  <a:pt x="2123" y="593"/>
                  <a:pt x="2124" y="593"/>
                </a:cubicBezTo>
                <a:cubicBezTo>
                  <a:pt x="2125" y="593"/>
                  <a:pt x="2126" y="592"/>
                  <a:pt x="2128" y="592"/>
                </a:cubicBezTo>
                <a:cubicBezTo>
                  <a:pt x="2130" y="592"/>
                  <a:pt x="2133" y="592"/>
                  <a:pt x="2136" y="594"/>
                </a:cubicBezTo>
                <a:cubicBezTo>
                  <a:pt x="2136" y="594"/>
                  <a:pt x="2136" y="594"/>
                  <a:pt x="2137" y="594"/>
                </a:cubicBezTo>
                <a:cubicBezTo>
                  <a:pt x="2137" y="594"/>
                  <a:pt x="2137" y="594"/>
                  <a:pt x="2138" y="595"/>
                </a:cubicBezTo>
                <a:cubicBezTo>
                  <a:pt x="2138" y="595"/>
                  <a:pt x="2138" y="595"/>
                  <a:pt x="2138" y="595"/>
                </a:cubicBezTo>
                <a:cubicBezTo>
                  <a:pt x="2139" y="595"/>
                  <a:pt x="2139" y="595"/>
                  <a:pt x="2139" y="595"/>
                </a:cubicBezTo>
                <a:cubicBezTo>
                  <a:pt x="2139" y="595"/>
                  <a:pt x="2139" y="596"/>
                  <a:pt x="2140" y="596"/>
                </a:cubicBezTo>
                <a:cubicBezTo>
                  <a:pt x="2141" y="597"/>
                  <a:pt x="2142" y="598"/>
                  <a:pt x="2144" y="600"/>
                </a:cubicBezTo>
                <a:cubicBezTo>
                  <a:pt x="2144" y="600"/>
                  <a:pt x="2145" y="601"/>
                  <a:pt x="2146" y="602"/>
                </a:cubicBezTo>
                <a:cubicBezTo>
                  <a:pt x="2146" y="602"/>
                  <a:pt x="2147" y="603"/>
                  <a:pt x="2148" y="604"/>
                </a:cubicBezTo>
                <a:cubicBezTo>
                  <a:pt x="2149" y="604"/>
                  <a:pt x="2149" y="605"/>
                  <a:pt x="2150" y="606"/>
                </a:cubicBezTo>
                <a:cubicBezTo>
                  <a:pt x="2151" y="606"/>
                  <a:pt x="2152" y="607"/>
                  <a:pt x="2152" y="608"/>
                </a:cubicBezTo>
                <a:cubicBezTo>
                  <a:pt x="2156" y="610"/>
                  <a:pt x="2159" y="613"/>
                  <a:pt x="2162" y="615"/>
                </a:cubicBezTo>
                <a:cubicBezTo>
                  <a:pt x="2163" y="615"/>
                  <a:pt x="2163" y="615"/>
                  <a:pt x="2164" y="615"/>
                </a:cubicBezTo>
                <a:cubicBezTo>
                  <a:pt x="2165" y="616"/>
                  <a:pt x="2165" y="616"/>
                  <a:pt x="2165" y="616"/>
                </a:cubicBezTo>
                <a:cubicBezTo>
                  <a:pt x="2166" y="616"/>
                  <a:pt x="2167" y="617"/>
                  <a:pt x="2168" y="617"/>
                </a:cubicBezTo>
                <a:cubicBezTo>
                  <a:pt x="2169" y="618"/>
                  <a:pt x="2170" y="618"/>
                  <a:pt x="2171" y="618"/>
                </a:cubicBezTo>
                <a:cubicBezTo>
                  <a:pt x="2171" y="619"/>
                  <a:pt x="2172" y="619"/>
                  <a:pt x="2173" y="619"/>
                </a:cubicBezTo>
                <a:cubicBezTo>
                  <a:pt x="2177" y="621"/>
                  <a:pt x="2181" y="622"/>
                  <a:pt x="2184" y="622"/>
                </a:cubicBezTo>
                <a:cubicBezTo>
                  <a:pt x="2186" y="623"/>
                  <a:pt x="2188" y="623"/>
                  <a:pt x="2189" y="623"/>
                </a:cubicBezTo>
                <a:cubicBezTo>
                  <a:pt x="2190" y="623"/>
                  <a:pt x="2191" y="623"/>
                  <a:pt x="2192" y="623"/>
                </a:cubicBezTo>
                <a:cubicBezTo>
                  <a:pt x="2192" y="623"/>
                  <a:pt x="2192" y="623"/>
                  <a:pt x="2192" y="624"/>
                </a:cubicBezTo>
                <a:cubicBezTo>
                  <a:pt x="2192" y="624"/>
                  <a:pt x="2192" y="624"/>
                  <a:pt x="2192" y="624"/>
                </a:cubicBezTo>
                <a:cubicBezTo>
                  <a:pt x="2193" y="624"/>
                  <a:pt x="2194" y="625"/>
                  <a:pt x="2195" y="625"/>
                </a:cubicBezTo>
                <a:cubicBezTo>
                  <a:pt x="2195" y="626"/>
                  <a:pt x="2196" y="627"/>
                  <a:pt x="2197" y="627"/>
                </a:cubicBezTo>
                <a:cubicBezTo>
                  <a:pt x="2198" y="628"/>
                  <a:pt x="2198" y="629"/>
                  <a:pt x="2199" y="630"/>
                </a:cubicBezTo>
                <a:cubicBezTo>
                  <a:pt x="2200" y="630"/>
                  <a:pt x="2201" y="631"/>
                  <a:pt x="2202" y="632"/>
                </a:cubicBezTo>
                <a:cubicBezTo>
                  <a:pt x="2202" y="633"/>
                  <a:pt x="2203" y="634"/>
                  <a:pt x="2204" y="635"/>
                </a:cubicBezTo>
                <a:cubicBezTo>
                  <a:pt x="2204" y="635"/>
                  <a:pt x="2204" y="635"/>
                  <a:pt x="2204" y="635"/>
                </a:cubicBezTo>
                <a:cubicBezTo>
                  <a:pt x="2199" y="655"/>
                  <a:pt x="2210" y="662"/>
                  <a:pt x="2229" y="658"/>
                </a:cubicBezTo>
                <a:cubicBezTo>
                  <a:pt x="2224" y="646"/>
                  <a:pt x="2222" y="630"/>
                  <a:pt x="2206" y="633"/>
                </a:cubicBezTo>
                <a:cubicBezTo>
                  <a:pt x="2205" y="632"/>
                  <a:pt x="2205" y="632"/>
                  <a:pt x="2205" y="632"/>
                </a:cubicBezTo>
                <a:cubicBezTo>
                  <a:pt x="2205" y="632"/>
                  <a:pt x="2205" y="632"/>
                  <a:pt x="2205" y="632"/>
                </a:cubicBezTo>
                <a:cubicBezTo>
                  <a:pt x="2205" y="631"/>
                  <a:pt x="2204" y="631"/>
                  <a:pt x="2203" y="630"/>
                </a:cubicBezTo>
                <a:cubicBezTo>
                  <a:pt x="2203" y="629"/>
                  <a:pt x="2202" y="628"/>
                  <a:pt x="2201" y="628"/>
                </a:cubicBezTo>
                <a:cubicBezTo>
                  <a:pt x="2200" y="627"/>
                  <a:pt x="2199" y="626"/>
                  <a:pt x="2198" y="625"/>
                </a:cubicBezTo>
                <a:cubicBezTo>
                  <a:pt x="2198" y="625"/>
                  <a:pt x="2197" y="624"/>
                  <a:pt x="2197" y="624"/>
                </a:cubicBezTo>
                <a:cubicBezTo>
                  <a:pt x="2197" y="624"/>
                  <a:pt x="2198" y="624"/>
                  <a:pt x="2199" y="624"/>
                </a:cubicBezTo>
                <a:cubicBezTo>
                  <a:pt x="2200" y="624"/>
                  <a:pt x="2201" y="623"/>
                  <a:pt x="2201" y="623"/>
                </a:cubicBezTo>
                <a:cubicBezTo>
                  <a:pt x="2202" y="623"/>
                  <a:pt x="2202" y="623"/>
                  <a:pt x="2202" y="623"/>
                </a:cubicBezTo>
                <a:cubicBezTo>
                  <a:pt x="2203" y="623"/>
                  <a:pt x="2203" y="623"/>
                  <a:pt x="2203" y="623"/>
                </a:cubicBezTo>
                <a:cubicBezTo>
                  <a:pt x="2204" y="623"/>
                  <a:pt x="2205" y="623"/>
                  <a:pt x="2206" y="623"/>
                </a:cubicBezTo>
                <a:cubicBezTo>
                  <a:pt x="2206" y="623"/>
                  <a:pt x="2207" y="623"/>
                  <a:pt x="2207" y="623"/>
                </a:cubicBezTo>
                <a:cubicBezTo>
                  <a:pt x="2209" y="622"/>
                  <a:pt x="2210" y="622"/>
                  <a:pt x="2211" y="621"/>
                </a:cubicBezTo>
                <a:cubicBezTo>
                  <a:pt x="2212" y="621"/>
                  <a:pt x="2213" y="621"/>
                  <a:pt x="2214" y="620"/>
                </a:cubicBezTo>
                <a:cubicBezTo>
                  <a:pt x="2215" y="620"/>
                  <a:pt x="2215" y="619"/>
                  <a:pt x="2216" y="619"/>
                </a:cubicBezTo>
                <a:cubicBezTo>
                  <a:pt x="2217" y="618"/>
                  <a:pt x="2218" y="618"/>
                  <a:pt x="2219" y="617"/>
                </a:cubicBezTo>
                <a:cubicBezTo>
                  <a:pt x="2220" y="617"/>
                  <a:pt x="2220" y="616"/>
                  <a:pt x="2220" y="616"/>
                </a:cubicBezTo>
                <a:cubicBezTo>
                  <a:pt x="2220" y="616"/>
                  <a:pt x="2219" y="617"/>
                  <a:pt x="2215" y="618"/>
                </a:cubicBezTo>
                <a:cubicBezTo>
                  <a:pt x="2215" y="618"/>
                  <a:pt x="2214" y="618"/>
                  <a:pt x="2213" y="618"/>
                </a:cubicBezTo>
                <a:cubicBezTo>
                  <a:pt x="2212" y="618"/>
                  <a:pt x="2211" y="619"/>
                  <a:pt x="2210" y="619"/>
                </a:cubicBezTo>
                <a:cubicBezTo>
                  <a:pt x="2208" y="619"/>
                  <a:pt x="2205" y="619"/>
                  <a:pt x="2203" y="620"/>
                </a:cubicBezTo>
                <a:cubicBezTo>
                  <a:pt x="2202" y="620"/>
                  <a:pt x="2202" y="620"/>
                  <a:pt x="2202" y="620"/>
                </a:cubicBezTo>
                <a:cubicBezTo>
                  <a:pt x="2201" y="620"/>
                  <a:pt x="2201" y="620"/>
                  <a:pt x="2201" y="620"/>
                </a:cubicBezTo>
                <a:cubicBezTo>
                  <a:pt x="2200" y="620"/>
                  <a:pt x="2199" y="620"/>
                  <a:pt x="2199" y="620"/>
                </a:cubicBezTo>
                <a:cubicBezTo>
                  <a:pt x="2197" y="620"/>
                  <a:pt x="2196" y="620"/>
                  <a:pt x="2194" y="620"/>
                </a:cubicBezTo>
                <a:cubicBezTo>
                  <a:pt x="2194" y="620"/>
                  <a:pt x="2193" y="620"/>
                  <a:pt x="2193" y="620"/>
                </a:cubicBezTo>
                <a:cubicBezTo>
                  <a:pt x="2193" y="620"/>
                  <a:pt x="2192" y="620"/>
                  <a:pt x="2192" y="620"/>
                </a:cubicBezTo>
                <a:cubicBezTo>
                  <a:pt x="2191" y="620"/>
                  <a:pt x="2190" y="620"/>
                  <a:pt x="2190" y="620"/>
                </a:cubicBezTo>
                <a:cubicBezTo>
                  <a:pt x="2189" y="619"/>
                  <a:pt x="2188" y="619"/>
                  <a:pt x="2188" y="619"/>
                </a:cubicBezTo>
                <a:cubicBezTo>
                  <a:pt x="2188" y="619"/>
                  <a:pt x="2188" y="619"/>
                  <a:pt x="2188" y="620"/>
                </a:cubicBezTo>
                <a:cubicBezTo>
                  <a:pt x="2187" y="619"/>
                  <a:pt x="2186" y="619"/>
                  <a:pt x="2184" y="619"/>
                </a:cubicBezTo>
                <a:cubicBezTo>
                  <a:pt x="2181" y="618"/>
                  <a:pt x="2177" y="617"/>
                  <a:pt x="2174" y="616"/>
                </a:cubicBezTo>
                <a:cubicBezTo>
                  <a:pt x="2173" y="616"/>
                  <a:pt x="2172" y="615"/>
                  <a:pt x="2171" y="615"/>
                </a:cubicBezTo>
                <a:cubicBezTo>
                  <a:pt x="2171" y="615"/>
                  <a:pt x="2170" y="614"/>
                  <a:pt x="2169" y="614"/>
                </a:cubicBezTo>
                <a:cubicBezTo>
                  <a:pt x="2168" y="614"/>
                  <a:pt x="2167" y="613"/>
                  <a:pt x="2166" y="613"/>
                </a:cubicBezTo>
                <a:cubicBezTo>
                  <a:pt x="2165" y="612"/>
                  <a:pt x="2165" y="612"/>
                  <a:pt x="2165" y="612"/>
                </a:cubicBezTo>
                <a:cubicBezTo>
                  <a:pt x="2165" y="612"/>
                  <a:pt x="2164" y="612"/>
                  <a:pt x="2164" y="611"/>
                </a:cubicBezTo>
                <a:cubicBezTo>
                  <a:pt x="2162" y="610"/>
                  <a:pt x="2160" y="609"/>
                  <a:pt x="2157" y="607"/>
                </a:cubicBezTo>
                <a:cubicBezTo>
                  <a:pt x="2158" y="607"/>
                  <a:pt x="2158" y="607"/>
                  <a:pt x="2158" y="607"/>
                </a:cubicBezTo>
                <a:cubicBezTo>
                  <a:pt x="2158" y="607"/>
                  <a:pt x="2159" y="607"/>
                  <a:pt x="2159" y="607"/>
                </a:cubicBezTo>
                <a:cubicBezTo>
                  <a:pt x="2159" y="607"/>
                  <a:pt x="2160" y="607"/>
                  <a:pt x="2160" y="607"/>
                </a:cubicBezTo>
                <a:cubicBezTo>
                  <a:pt x="2161" y="607"/>
                  <a:pt x="2161" y="607"/>
                  <a:pt x="2162" y="607"/>
                </a:cubicBezTo>
                <a:cubicBezTo>
                  <a:pt x="2162" y="607"/>
                  <a:pt x="2162" y="607"/>
                  <a:pt x="2162" y="606"/>
                </a:cubicBezTo>
                <a:cubicBezTo>
                  <a:pt x="2163" y="606"/>
                  <a:pt x="2163" y="606"/>
                  <a:pt x="2163" y="606"/>
                </a:cubicBezTo>
                <a:cubicBezTo>
                  <a:pt x="2164" y="606"/>
                  <a:pt x="2164" y="606"/>
                  <a:pt x="2165" y="606"/>
                </a:cubicBezTo>
                <a:cubicBezTo>
                  <a:pt x="2166" y="605"/>
                  <a:pt x="2167" y="605"/>
                  <a:pt x="2168" y="604"/>
                </a:cubicBezTo>
                <a:cubicBezTo>
                  <a:pt x="2169" y="604"/>
                  <a:pt x="2170" y="603"/>
                  <a:pt x="2171" y="602"/>
                </a:cubicBezTo>
                <a:cubicBezTo>
                  <a:pt x="2171" y="602"/>
                  <a:pt x="2171" y="602"/>
                  <a:pt x="2172" y="602"/>
                </a:cubicBezTo>
                <a:cubicBezTo>
                  <a:pt x="2185" y="608"/>
                  <a:pt x="2189" y="585"/>
                  <a:pt x="2190" y="575"/>
                </a:cubicBezTo>
                <a:cubicBezTo>
                  <a:pt x="2183" y="582"/>
                  <a:pt x="2160" y="579"/>
                  <a:pt x="2169" y="599"/>
                </a:cubicBezTo>
                <a:cubicBezTo>
                  <a:pt x="2171" y="599"/>
                  <a:pt x="2171" y="599"/>
                  <a:pt x="2171" y="599"/>
                </a:cubicBezTo>
                <a:cubicBezTo>
                  <a:pt x="2170" y="599"/>
                  <a:pt x="2170" y="599"/>
                  <a:pt x="2169" y="600"/>
                </a:cubicBezTo>
                <a:cubicBezTo>
                  <a:pt x="2169" y="600"/>
                  <a:pt x="2170" y="600"/>
                  <a:pt x="2170" y="601"/>
                </a:cubicBezTo>
                <a:cubicBezTo>
                  <a:pt x="2170" y="601"/>
                  <a:pt x="2170" y="601"/>
                  <a:pt x="2170" y="601"/>
                </a:cubicBezTo>
                <a:cubicBezTo>
                  <a:pt x="2169" y="601"/>
                  <a:pt x="2168" y="602"/>
                  <a:pt x="2167" y="603"/>
                </a:cubicBezTo>
                <a:cubicBezTo>
                  <a:pt x="2166" y="603"/>
                  <a:pt x="2165" y="604"/>
                  <a:pt x="2164" y="604"/>
                </a:cubicBezTo>
                <a:cubicBezTo>
                  <a:pt x="2163" y="604"/>
                  <a:pt x="2163" y="604"/>
                  <a:pt x="2162" y="604"/>
                </a:cubicBezTo>
                <a:cubicBezTo>
                  <a:pt x="2162" y="605"/>
                  <a:pt x="2162" y="605"/>
                  <a:pt x="2162" y="605"/>
                </a:cubicBezTo>
                <a:cubicBezTo>
                  <a:pt x="2161" y="605"/>
                  <a:pt x="2161" y="605"/>
                  <a:pt x="2161" y="605"/>
                </a:cubicBezTo>
                <a:cubicBezTo>
                  <a:pt x="2161" y="605"/>
                  <a:pt x="2160" y="605"/>
                  <a:pt x="2160" y="605"/>
                </a:cubicBezTo>
                <a:cubicBezTo>
                  <a:pt x="2159" y="605"/>
                  <a:pt x="2159" y="605"/>
                  <a:pt x="2158" y="606"/>
                </a:cubicBezTo>
                <a:cubicBezTo>
                  <a:pt x="2158" y="606"/>
                  <a:pt x="2158" y="606"/>
                  <a:pt x="2158" y="606"/>
                </a:cubicBezTo>
                <a:cubicBezTo>
                  <a:pt x="2157" y="606"/>
                  <a:pt x="2157" y="606"/>
                  <a:pt x="2157" y="606"/>
                </a:cubicBezTo>
                <a:cubicBezTo>
                  <a:pt x="2157" y="606"/>
                  <a:pt x="2156" y="606"/>
                  <a:pt x="2156" y="606"/>
                </a:cubicBezTo>
                <a:cubicBezTo>
                  <a:pt x="2156" y="606"/>
                  <a:pt x="2156" y="606"/>
                  <a:pt x="2156" y="606"/>
                </a:cubicBezTo>
                <a:cubicBezTo>
                  <a:pt x="2155" y="606"/>
                  <a:pt x="2155" y="605"/>
                  <a:pt x="2154" y="605"/>
                </a:cubicBezTo>
                <a:cubicBezTo>
                  <a:pt x="2153" y="604"/>
                  <a:pt x="2153" y="604"/>
                  <a:pt x="2152" y="603"/>
                </a:cubicBezTo>
                <a:cubicBezTo>
                  <a:pt x="2151" y="603"/>
                  <a:pt x="2151" y="602"/>
                  <a:pt x="2150" y="601"/>
                </a:cubicBezTo>
                <a:cubicBezTo>
                  <a:pt x="2149" y="601"/>
                  <a:pt x="2148" y="600"/>
                  <a:pt x="2148" y="599"/>
                </a:cubicBezTo>
                <a:cubicBezTo>
                  <a:pt x="2147" y="599"/>
                  <a:pt x="2146" y="598"/>
                  <a:pt x="2146" y="597"/>
                </a:cubicBezTo>
                <a:cubicBezTo>
                  <a:pt x="2144" y="596"/>
                  <a:pt x="2143" y="594"/>
                  <a:pt x="2142" y="593"/>
                </a:cubicBezTo>
                <a:cubicBezTo>
                  <a:pt x="2141" y="593"/>
                  <a:pt x="2141" y="593"/>
                  <a:pt x="2140" y="592"/>
                </a:cubicBezTo>
                <a:cubicBezTo>
                  <a:pt x="2140" y="592"/>
                  <a:pt x="2140" y="592"/>
                  <a:pt x="2140" y="592"/>
                </a:cubicBezTo>
                <a:cubicBezTo>
                  <a:pt x="2139" y="592"/>
                  <a:pt x="2139" y="592"/>
                  <a:pt x="2139" y="592"/>
                </a:cubicBezTo>
                <a:cubicBezTo>
                  <a:pt x="2139" y="591"/>
                  <a:pt x="2138" y="591"/>
                  <a:pt x="2138" y="591"/>
                </a:cubicBezTo>
                <a:cubicBezTo>
                  <a:pt x="2138" y="591"/>
                  <a:pt x="2137" y="590"/>
                  <a:pt x="2137" y="590"/>
                </a:cubicBezTo>
                <a:cubicBezTo>
                  <a:pt x="2133" y="589"/>
                  <a:pt x="2130" y="588"/>
                  <a:pt x="2127" y="589"/>
                </a:cubicBezTo>
                <a:cubicBezTo>
                  <a:pt x="2126" y="589"/>
                  <a:pt x="2126" y="589"/>
                  <a:pt x="2125" y="589"/>
                </a:cubicBezTo>
                <a:cubicBezTo>
                  <a:pt x="2124" y="589"/>
                  <a:pt x="2124" y="589"/>
                  <a:pt x="2123" y="589"/>
                </a:cubicBezTo>
                <a:cubicBezTo>
                  <a:pt x="2122" y="589"/>
                  <a:pt x="2122" y="590"/>
                  <a:pt x="2121" y="590"/>
                </a:cubicBezTo>
                <a:cubicBezTo>
                  <a:pt x="2121" y="590"/>
                  <a:pt x="2120" y="590"/>
                  <a:pt x="2120" y="591"/>
                </a:cubicBezTo>
                <a:cubicBezTo>
                  <a:pt x="2118" y="591"/>
                  <a:pt x="2117" y="592"/>
                  <a:pt x="2116" y="592"/>
                </a:cubicBezTo>
                <a:cubicBezTo>
                  <a:pt x="2118" y="590"/>
                  <a:pt x="2121" y="588"/>
                  <a:pt x="2123" y="587"/>
                </a:cubicBezTo>
                <a:cubicBezTo>
                  <a:pt x="2126" y="584"/>
                  <a:pt x="2129" y="581"/>
                  <a:pt x="2132" y="577"/>
                </a:cubicBezTo>
                <a:cubicBezTo>
                  <a:pt x="2133" y="576"/>
                  <a:pt x="2134" y="574"/>
                  <a:pt x="2136" y="572"/>
                </a:cubicBezTo>
                <a:cubicBezTo>
                  <a:pt x="2136" y="571"/>
                  <a:pt x="2137" y="570"/>
                  <a:pt x="2137" y="569"/>
                </a:cubicBezTo>
                <a:cubicBezTo>
                  <a:pt x="2138" y="568"/>
                  <a:pt x="2138" y="567"/>
                  <a:pt x="2139" y="566"/>
                </a:cubicBezTo>
                <a:cubicBezTo>
                  <a:pt x="2140" y="562"/>
                  <a:pt x="2142" y="558"/>
                  <a:pt x="2143" y="554"/>
                </a:cubicBezTo>
                <a:cubicBezTo>
                  <a:pt x="2146" y="546"/>
                  <a:pt x="2150" y="538"/>
                  <a:pt x="2154" y="532"/>
                </a:cubicBezTo>
                <a:cubicBezTo>
                  <a:pt x="2156" y="528"/>
                  <a:pt x="2158" y="525"/>
                  <a:pt x="2160" y="522"/>
                </a:cubicBezTo>
                <a:cubicBezTo>
                  <a:pt x="2162" y="519"/>
                  <a:pt x="2165" y="516"/>
                  <a:pt x="2167" y="513"/>
                </a:cubicBezTo>
                <a:cubicBezTo>
                  <a:pt x="2168" y="511"/>
                  <a:pt x="2169" y="510"/>
                  <a:pt x="2170" y="508"/>
                </a:cubicBezTo>
                <a:cubicBezTo>
                  <a:pt x="2171" y="508"/>
                  <a:pt x="2171" y="508"/>
                  <a:pt x="2172" y="508"/>
                </a:cubicBezTo>
                <a:cubicBezTo>
                  <a:pt x="2173" y="508"/>
                  <a:pt x="2175" y="507"/>
                  <a:pt x="2177" y="508"/>
                </a:cubicBezTo>
                <a:cubicBezTo>
                  <a:pt x="2177" y="508"/>
                  <a:pt x="2178" y="508"/>
                  <a:pt x="2178" y="508"/>
                </a:cubicBezTo>
                <a:cubicBezTo>
                  <a:pt x="2179" y="508"/>
                  <a:pt x="2179" y="508"/>
                  <a:pt x="2180" y="508"/>
                </a:cubicBezTo>
                <a:cubicBezTo>
                  <a:pt x="2181" y="508"/>
                  <a:pt x="2182" y="508"/>
                  <a:pt x="2183" y="508"/>
                </a:cubicBezTo>
                <a:cubicBezTo>
                  <a:pt x="2184" y="508"/>
                  <a:pt x="2186" y="509"/>
                  <a:pt x="2187" y="509"/>
                </a:cubicBezTo>
                <a:cubicBezTo>
                  <a:pt x="2187" y="509"/>
                  <a:pt x="2187" y="509"/>
                  <a:pt x="2188" y="509"/>
                </a:cubicBezTo>
                <a:cubicBezTo>
                  <a:pt x="2188" y="509"/>
                  <a:pt x="2188" y="510"/>
                  <a:pt x="2188" y="510"/>
                </a:cubicBezTo>
                <a:cubicBezTo>
                  <a:pt x="2189" y="510"/>
                  <a:pt x="2189" y="510"/>
                  <a:pt x="2189" y="510"/>
                </a:cubicBezTo>
                <a:cubicBezTo>
                  <a:pt x="2190" y="510"/>
                  <a:pt x="2190" y="511"/>
                  <a:pt x="2190" y="511"/>
                </a:cubicBezTo>
                <a:cubicBezTo>
                  <a:pt x="2192" y="512"/>
                  <a:pt x="2195" y="515"/>
                  <a:pt x="2197" y="517"/>
                </a:cubicBezTo>
                <a:cubicBezTo>
                  <a:pt x="2199" y="518"/>
                  <a:pt x="2200" y="519"/>
                  <a:pt x="2202" y="520"/>
                </a:cubicBezTo>
                <a:cubicBezTo>
                  <a:pt x="2203" y="520"/>
                  <a:pt x="2204" y="521"/>
                  <a:pt x="2204" y="521"/>
                </a:cubicBezTo>
                <a:cubicBezTo>
                  <a:pt x="2205" y="521"/>
                  <a:pt x="2205" y="521"/>
                  <a:pt x="2205" y="521"/>
                </a:cubicBezTo>
                <a:cubicBezTo>
                  <a:pt x="2205" y="521"/>
                  <a:pt x="2205" y="521"/>
                  <a:pt x="2206" y="521"/>
                </a:cubicBezTo>
                <a:cubicBezTo>
                  <a:pt x="2206" y="522"/>
                  <a:pt x="2206" y="522"/>
                  <a:pt x="2206" y="522"/>
                </a:cubicBezTo>
                <a:cubicBezTo>
                  <a:pt x="2207" y="522"/>
                  <a:pt x="2207" y="522"/>
                  <a:pt x="2207" y="522"/>
                </a:cubicBezTo>
                <a:cubicBezTo>
                  <a:pt x="2211" y="522"/>
                  <a:pt x="2214" y="522"/>
                  <a:pt x="2217" y="521"/>
                </a:cubicBezTo>
                <a:cubicBezTo>
                  <a:pt x="2218" y="521"/>
                  <a:pt x="2219" y="520"/>
                  <a:pt x="2219" y="520"/>
                </a:cubicBezTo>
                <a:cubicBezTo>
                  <a:pt x="2219" y="520"/>
                  <a:pt x="2220" y="521"/>
                  <a:pt x="2220" y="521"/>
                </a:cubicBezTo>
                <a:cubicBezTo>
                  <a:pt x="2220" y="521"/>
                  <a:pt x="2220" y="521"/>
                  <a:pt x="2221" y="521"/>
                </a:cubicBezTo>
                <a:cubicBezTo>
                  <a:pt x="2221" y="521"/>
                  <a:pt x="2221" y="521"/>
                  <a:pt x="2221" y="521"/>
                </a:cubicBezTo>
                <a:cubicBezTo>
                  <a:pt x="2222" y="521"/>
                  <a:pt x="2223" y="522"/>
                  <a:pt x="2224" y="522"/>
                </a:cubicBezTo>
                <a:cubicBezTo>
                  <a:pt x="2224" y="522"/>
                  <a:pt x="2225" y="523"/>
                  <a:pt x="2226" y="523"/>
                </a:cubicBezTo>
                <a:cubicBezTo>
                  <a:pt x="2227" y="524"/>
                  <a:pt x="2228" y="524"/>
                  <a:pt x="2229" y="525"/>
                </a:cubicBezTo>
                <a:cubicBezTo>
                  <a:pt x="2230" y="525"/>
                  <a:pt x="2231" y="526"/>
                  <a:pt x="2232" y="526"/>
                </a:cubicBezTo>
                <a:cubicBezTo>
                  <a:pt x="2233" y="527"/>
                  <a:pt x="2234" y="527"/>
                  <a:pt x="2235" y="528"/>
                </a:cubicBezTo>
                <a:cubicBezTo>
                  <a:pt x="2242" y="541"/>
                  <a:pt x="2252" y="551"/>
                  <a:pt x="2266" y="550"/>
                </a:cubicBezTo>
                <a:cubicBezTo>
                  <a:pt x="2257" y="536"/>
                  <a:pt x="2249" y="525"/>
                  <a:pt x="2234" y="523"/>
                </a:cubicBezTo>
                <a:cubicBezTo>
                  <a:pt x="2234" y="524"/>
                  <a:pt x="2234" y="524"/>
                  <a:pt x="2234" y="524"/>
                </a:cubicBezTo>
                <a:cubicBezTo>
                  <a:pt x="2233" y="524"/>
                  <a:pt x="2233" y="524"/>
                  <a:pt x="2233" y="524"/>
                </a:cubicBezTo>
                <a:cubicBezTo>
                  <a:pt x="2232" y="523"/>
                  <a:pt x="2231" y="522"/>
                  <a:pt x="2230" y="522"/>
                </a:cubicBezTo>
                <a:cubicBezTo>
                  <a:pt x="2229" y="521"/>
                  <a:pt x="2228" y="521"/>
                  <a:pt x="2227" y="521"/>
                </a:cubicBezTo>
                <a:cubicBezTo>
                  <a:pt x="2226" y="520"/>
                  <a:pt x="2225" y="520"/>
                  <a:pt x="2224" y="519"/>
                </a:cubicBezTo>
                <a:cubicBezTo>
                  <a:pt x="2224" y="519"/>
                  <a:pt x="2224" y="519"/>
                  <a:pt x="2223" y="519"/>
                </a:cubicBezTo>
                <a:cubicBezTo>
                  <a:pt x="2224" y="519"/>
                  <a:pt x="2225" y="519"/>
                  <a:pt x="2226" y="518"/>
                </a:cubicBezTo>
                <a:cubicBezTo>
                  <a:pt x="2229" y="518"/>
                  <a:pt x="2232" y="517"/>
                  <a:pt x="2235" y="517"/>
                </a:cubicBezTo>
                <a:cubicBezTo>
                  <a:pt x="2241" y="516"/>
                  <a:pt x="2247" y="515"/>
                  <a:pt x="2252" y="515"/>
                </a:cubicBezTo>
                <a:cubicBezTo>
                  <a:pt x="2252" y="515"/>
                  <a:pt x="2253" y="515"/>
                  <a:pt x="2253" y="515"/>
                </a:cubicBezTo>
                <a:cubicBezTo>
                  <a:pt x="2254" y="515"/>
                  <a:pt x="2255" y="515"/>
                  <a:pt x="2255" y="514"/>
                </a:cubicBezTo>
                <a:cubicBezTo>
                  <a:pt x="2256" y="514"/>
                  <a:pt x="2257" y="514"/>
                  <a:pt x="2258" y="514"/>
                </a:cubicBezTo>
                <a:cubicBezTo>
                  <a:pt x="2260" y="513"/>
                  <a:pt x="2262" y="513"/>
                  <a:pt x="2263" y="513"/>
                </a:cubicBezTo>
                <a:cubicBezTo>
                  <a:pt x="2264" y="512"/>
                  <a:pt x="2264" y="512"/>
                  <a:pt x="2265" y="512"/>
                </a:cubicBezTo>
                <a:cubicBezTo>
                  <a:pt x="2265" y="512"/>
                  <a:pt x="2265" y="512"/>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4" y="513"/>
                  <a:pt x="2265" y="513"/>
                </a:cubicBezTo>
                <a:cubicBezTo>
                  <a:pt x="2265" y="513"/>
                  <a:pt x="2265" y="513"/>
                  <a:pt x="2266" y="513"/>
                </a:cubicBezTo>
                <a:cubicBezTo>
                  <a:pt x="2266" y="513"/>
                  <a:pt x="2266" y="513"/>
                  <a:pt x="2266" y="513"/>
                </a:cubicBezTo>
                <a:cubicBezTo>
                  <a:pt x="2266" y="513"/>
                  <a:pt x="2266" y="513"/>
                  <a:pt x="2266" y="513"/>
                </a:cubicBezTo>
                <a:cubicBezTo>
                  <a:pt x="2266" y="512"/>
                  <a:pt x="2266" y="512"/>
                  <a:pt x="2266" y="512"/>
                </a:cubicBezTo>
                <a:cubicBezTo>
                  <a:pt x="2266" y="512"/>
                  <a:pt x="2266" y="512"/>
                  <a:pt x="2266" y="512"/>
                </a:cubicBezTo>
                <a:cubicBezTo>
                  <a:pt x="2266" y="512"/>
                  <a:pt x="2266" y="512"/>
                  <a:pt x="2266" y="512"/>
                </a:cubicBezTo>
                <a:cubicBezTo>
                  <a:pt x="2265" y="512"/>
                  <a:pt x="2265" y="512"/>
                  <a:pt x="2265" y="512"/>
                </a:cubicBezTo>
                <a:cubicBezTo>
                  <a:pt x="2264" y="511"/>
                  <a:pt x="2263" y="511"/>
                  <a:pt x="2263" y="511"/>
                </a:cubicBezTo>
                <a:cubicBezTo>
                  <a:pt x="2261" y="511"/>
                  <a:pt x="2260" y="511"/>
                  <a:pt x="2258" y="511"/>
                </a:cubicBezTo>
                <a:cubicBezTo>
                  <a:pt x="2257" y="511"/>
                  <a:pt x="2255" y="511"/>
                  <a:pt x="2254" y="511"/>
                </a:cubicBezTo>
                <a:cubicBezTo>
                  <a:pt x="2254" y="511"/>
                  <a:pt x="2253" y="511"/>
                  <a:pt x="2253" y="511"/>
                </a:cubicBezTo>
                <a:cubicBezTo>
                  <a:pt x="2252" y="511"/>
                  <a:pt x="2251" y="511"/>
                  <a:pt x="2251" y="511"/>
                </a:cubicBezTo>
                <a:cubicBezTo>
                  <a:pt x="2249" y="511"/>
                  <a:pt x="2247" y="511"/>
                  <a:pt x="2246" y="512"/>
                </a:cubicBezTo>
                <a:cubicBezTo>
                  <a:pt x="2246" y="512"/>
                  <a:pt x="2246" y="511"/>
                  <a:pt x="2246" y="511"/>
                </a:cubicBezTo>
                <a:cubicBezTo>
                  <a:pt x="2246" y="511"/>
                  <a:pt x="2247" y="511"/>
                  <a:pt x="2247" y="510"/>
                </a:cubicBezTo>
                <a:cubicBezTo>
                  <a:pt x="2248" y="510"/>
                  <a:pt x="2248" y="510"/>
                  <a:pt x="2249" y="509"/>
                </a:cubicBezTo>
                <a:cubicBezTo>
                  <a:pt x="2249" y="509"/>
                  <a:pt x="2250" y="509"/>
                  <a:pt x="2250" y="508"/>
                </a:cubicBezTo>
                <a:cubicBezTo>
                  <a:pt x="2251" y="507"/>
                  <a:pt x="2252" y="507"/>
                  <a:pt x="2253" y="506"/>
                </a:cubicBezTo>
                <a:cubicBezTo>
                  <a:pt x="2254" y="505"/>
                  <a:pt x="2255" y="504"/>
                  <a:pt x="2256" y="503"/>
                </a:cubicBezTo>
                <a:cubicBezTo>
                  <a:pt x="2256" y="503"/>
                  <a:pt x="2256" y="502"/>
                  <a:pt x="2256" y="502"/>
                </a:cubicBezTo>
                <a:cubicBezTo>
                  <a:pt x="2273" y="511"/>
                  <a:pt x="2272" y="474"/>
                  <a:pt x="2276" y="467"/>
                </a:cubicBezTo>
                <a:cubicBezTo>
                  <a:pt x="2263" y="470"/>
                  <a:pt x="2240" y="482"/>
                  <a:pt x="2254" y="500"/>
                </a:cubicBezTo>
                <a:cubicBezTo>
                  <a:pt x="2255" y="499"/>
                  <a:pt x="2256" y="499"/>
                  <a:pt x="2256" y="498"/>
                </a:cubicBezTo>
                <a:cubicBezTo>
                  <a:pt x="2256" y="498"/>
                  <a:pt x="2256" y="498"/>
                  <a:pt x="2256" y="498"/>
                </a:cubicBezTo>
                <a:cubicBezTo>
                  <a:pt x="2255" y="499"/>
                  <a:pt x="2255" y="500"/>
                  <a:pt x="2254" y="501"/>
                </a:cubicBezTo>
                <a:cubicBezTo>
                  <a:pt x="2253" y="502"/>
                  <a:pt x="2252" y="503"/>
                  <a:pt x="2251" y="504"/>
                </a:cubicBezTo>
                <a:cubicBezTo>
                  <a:pt x="2250" y="505"/>
                  <a:pt x="2249" y="506"/>
                  <a:pt x="2249" y="506"/>
                </a:cubicBezTo>
                <a:cubicBezTo>
                  <a:pt x="2248" y="507"/>
                  <a:pt x="2248" y="507"/>
                  <a:pt x="2247" y="507"/>
                </a:cubicBezTo>
                <a:cubicBezTo>
                  <a:pt x="2247" y="508"/>
                  <a:pt x="2246" y="508"/>
                  <a:pt x="2246" y="508"/>
                </a:cubicBezTo>
                <a:cubicBezTo>
                  <a:pt x="2246" y="509"/>
                  <a:pt x="2245" y="509"/>
                  <a:pt x="2245" y="509"/>
                </a:cubicBezTo>
                <a:cubicBezTo>
                  <a:pt x="2244" y="510"/>
                  <a:pt x="2244" y="510"/>
                  <a:pt x="2243" y="510"/>
                </a:cubicBezTo>
                <a:cubicBezTo>
                  <a:pt x="2243" y="510"/>
                  <a:pt x="2243" y="510"/>
                  <a:pt x="2243" y="510"/>
                </a:cubicBezTo>
                <a:cubicBezTo>
                  <a:pt x="2243" y="510"/>
                  <a:pt x="2242" y="511"/>
                  <a:pt x="2242" y="511"/>
                </a:cubicBezTo>
                <a:cubicBezTo>
                  <a:pt x="2242" y="511"/>
                  <a:pt x="2242" y="511"/>
                  <a:pt x="2241" y="512"/>
                </a:cubicBezTo>
                <a:cubicBezTo>
                  <a:pt x="2241" y="512"/>
                  <a:pt x="2241" y="512"/>
                  <a:pt x="2241" y="512"/>
                </a:cubicBezTo>
                <a:cubicBezTo>
                  <a:pt x="2239" y="512"/>
                  <a:pt x="2237" y="513"/>
                  <a:pt x="2234" y="513"/>
                </a:cubicBezTo>
                <a:cubicBezTo>
                  <a:pt x="2231" y="514"/>
                  <a:pt x="2228" y="514"/>
                  <a:pt x="2225" y="515"/>
                </a:cubicBezTo>
                <a:cubicBezTo>
                  <a:pt x="2222" y="516"/>
                  <a:pt x="2219" y="517"/>
                  <a:pt x="2216" y="517"/>
                </a:cubicBezTo>
                <a:cubicBezTo>
                  <a:pt x="2213" y="518"/>
                  <a:pt x="2210" y="519"/>
                  <a:pt x="2207" y="518"/>
                </a:cubicBezTo>
                <a:cubicBezTo>
                  <a:pt x="2207" y="518"/>
                  <a:pt x="2207" y="518"/>
                  <a:pt x="2207" y="518"/>
                </a:cubicBezTo>
                <a:cubicBezTo>
                  <a:pt x="2206" y="518"/>
                  <a:pt x="2206" y="518"/>
                  <a:pt x="2206" y="518"/>
                </a:cubicBezTo>
                <a:cubicBezTo>
                  <a:pt x="2206" y="518"/>
                  <a:pt x="2206" y="518"/>
                  <a:pt x="2206" y="518"/>
                </a:cubicBezTo>
                <a:cubicBezTo>
                  <a:pt x="2205" y="518"/>
                  <a:pt x="2205" y="518"/>
                  <a:pt x="2205" y="518"/>
                </a:cubicBezTo>
                <a:cubicBezTo>
                  <a:pt x="2204" y="517"/>
                  <a:pt x="2204" y="517"/>
                  <a:pt x="2203" y="517"/>
                </a:cubicBezTo>
                <a:cubicBezTo>
                  <a:pt x="2202" y="516"/>
                  <a:pt x="2200" y="515"/>
                  <a:pt x="2199" y="514"/>
                </a:cubicBezTo>
                <a:cubicBezTo>
                  <a:pt x="2197" y="512"/>
                  <a:pt x="2194" y="510"/>
                  <a:pt x="2192" y="508"/>
                </a:cubicBezTo>
                <a:cubicBezTo>
                  <a:pt x="2191" y="508"/>
                  <a:pt x="2191" y="507"/>
                  <a:pt x="2191" y="507"/>
                </a:cubicBezTo>
                <a:cubicBezTo>
                  <a:pt x="2190" y="507"/>
                  <a:pt x="2190" y="507"/>
                  <a:pt x="2190" y="507"/>
                </a:cubicBezTo>
                <a:cubicBezTo>
                  <a:pt x="2189" y="506"/>
                  <a:pt x="2189" y="506"/>
                  <a:pt x="2189" y="506"/>
                </a:cubicBezTo>
                <a:cubicBezTo>
                  <a:pt x="2188" y="506"/>
                  <a:pt x="2188" y="506"/>
                  <a:pt x="2187" y="506"/>
                </a:cubicBezTo>
                <a:cubicBezTo>
                  <a:pt x="2186" y="505"/>
                  <a:pt x="2185" y="505"/>
                  <a:pt x="2183" y="505"/>
                </a:cubicBezTo>
                <a:cubicBezTo>
                  <a:pt x="2183" y="504"/>
                  <a:pt x="2182" y="504"/>
                  <a:pt x="2181" y="504"/>
                </a:cubicBezTo>
                <a:cubicBezTo>
                  <a:pt x="2181" y="504"/>
                  <a:pt x="2180" y="504"/>
                  <a:pt x="2180" y="504"/>
                </a:cubicBezTo>
                <a:cubicBezTo>
                  <a:pt x="2179" y="504"/>
                  <a:pt x="2178" y="504"/>
                  <a:pt x="2178" y="504"/>
                </a:cubicBezTo>
                <a:cubicBezTo>
                  <a:pt x="2177" y="505"/>
                  <a:pt x="2177" y="505"/>
                  <a:pt x="2176" y="505"/>
                </a:cubicBezTo>
                <a:cubicBezTo>
                  <a:pt x="2174" y="505"/>
                  <a:pt x="2173" y="506"/>
                  <a:pt x="2171" y="506"/>
                </a:cubicBezTo>
                <a:cubicBezTo>
                  <a:pt x="2171" y="506"/>
                  <a:pt x="2171" y="506"/>
                  <a:pt x="2171" y="506"/>
                </a:cubicBezTo>
                <a:cubicBezTo>
                  <a:pt x="2171" y="506"/>
                  <a:pt x="2172" y="505"/>
                  <a:pt x="2172" y="504"/>
                </a:cubicBezTo>
                <a:cubicBezTo>
                  <a:pt x="2173" y="503"/>
                  <a:pt x="2173" y="502"/>
                  <a:pt x="2173" y="501"/>
                </a:cubicBezTo>
                <a:cubicBezTo>
                  <a:pt x="2174" y="501"/>
                  <a:pt x="2174" y="501"/>
                  <a:pt x="2174" y="501"/>
                </a:cubicBezTo>
                <a:cubicBezTo>
                  <a:pt x="2174" y="500"/>
                  <a:pt x="2174" y="500"/>
                  <a:pt x="2174" y="500"/>
                </a:cubicBezTo>
                <a:cubicBezTo>
                  <a:pt x="2174" y="500"/>
                  <a:pt x="2174" y="500"/>
                  <a:pt x="2174" y="500"/>
                </a:cubicBezTo>
                <a:cubicBezTo>
                  <a:pt x="2174" y="500"/>
                  <a:pt x="2174" y="500"/>
                  <a:pt x="2174" y="500"/>
                </a:cubicBezTo>
                <a:cubicBezTo>
                  <a:pt x="2174" y="500"/>
                  <a:pt x="2174" y="500"/>
                  <a:pt x="2174" y="500"/>
                </a:cubicBezTo>
                <a:cubicBezTo>
                  <a:pt x="2174" y="499"/>
                  <a:pt x="2174" y="499"/>
                  <a:pt x="2174" y="499"/>
                </a:cubicBezTo>
                <a:cubicBezTo>
                  <a:pt x="2174" y="498"/>
                  <a:pt x="2175" y="498"/>
                  <a:pt x="2175" y="497"/>
                </a:cubicBezTo>
                <a:cubicBezTo>
                  <a:pt x="2175" y="497"/>
                  <a:pt x="2175" y="496"/>
                  <a:pt x="2175" y="496"/>
                </a:cubicBezTo>
                <a:cubicBezTo>
                  <a:pt x="2175" y="495"/>
                  <a:pt x="2175" y="494"/>
                  <a:pt x="2175" y="493"/>
                </a:cubicBezTo>
                <a:cubicBezTo>
                  <a:pt x="2176" y="492"/>
                  <a:pt x="2176" y="490"/>
                  <a:pt x="2176" y="488"/>
                </a:cubicBezTo>
                <a:cubicBezTo>
                  <a:pt x="2176" y="487"/>
                  <a:pt x="2176" y="485"/>
                  <a:pt x="2176" y="483"/>
                </a:cubicBezTo>
                <a:cubicBezTo>
                  <a:pt x="2176" y="480"/>
                  <a:pt x="2176" y="477"/>
                  <a:pt x="2176" y="475"/>
                </a:cubicBezTo>
                <a:cubicBezTo>
                  <a:pt x="2176" y="469"/>
                  <a:pt x="2177" y="464"/>
                  <a:pt x="2177" y="460"/>
                </a:cubicBezTo>
                <a:cubicBezTo>
                  <a:pt x="2177" y="459"/>
                  <a:pt x="2178" y="457"/>
                  <a:pt x="2178" y="455"/>
                </a:cubicBezTo>
                <a:cubicBezTo>
                  <a:pt x="2178" y="454"/>
                  <a:pt x="2179" y="453"/>
                  <a:pt x="2179" y="452"/>
                </a:cubicBezTo>
                <a:cubicBezTo>
                  <a:pt x="2180" y="450"/>
                  <a:pt x="2180" y="449"/>
                  <a:pt x="2180" y="449"/>
                </a:cubicBezTo>
                <a:cubicBezTo>
                  <a:pt x="2180" y="449"/>
                  <a:pt x="2179" y="450"/>
                  <a:pt x="2178" y="451"/>
                </a:cubicBezTo>
                <a:cubicBezTo>
                  <a:pt x="2178" y="452"/>
                  <a:pt x="2177" y="454"/>
                  <a:pt x="2177" y="455"/>
                </a:cubicBezTo>
                <a:cubicBezTo>
                  <a:pt x="2176" y="456"/>
                  <a:pt x="2176" y="458"/>
                  <a:pt x="2175" y="460"/>
                </a:cubicBezTo>
                <a:cubicBezTo>
                  <a:pt x="2175" y="461"/>
                  <a:pt x="2175" y="463"/>
                  <a:pt x="2174" y="465"/>
                </a:cubicBezTo>
                <a:cubicBezTo>
                  <a:pt x="2174" y="464"/>
                  <a:pt x="2174" y="463"/>
                  <a:pt x="2173" y="462"/>
                </a:cubicBezTo>
                <a:cubicBezTo>
                  <a:pt x="2173" y="460"/>
                  <a:pt x="2173" y="459"/>
                  <a:pt x="2172" y="457"/>
                </a:cubicBezTo>
                <a:cubicBezTo>
                  <a:pt x="2171" y="455"/>
                  <a:pt x="2171" y="453"/>
                  <a:pt x="2170" y="452"/>
                </a:cubicBezTo>
                <a:cubicBezTo>
                  <a:pt x="2170" y="451"/>
                  <a:pt x="2169" y="449"/>
                  <a:pt x="2168" y="448"/>
                </a:cubicBezTo>
                <a:cubicBezTo>
                  <a:pt x="2173" y="428"/>
                  <a:pt x="2158" y="427"/>
                  <a:pt x="2153" y="409"/>
                </a:cubicBezTo>
                <a:cubicBezTo>
                  <a:pt x="2145" y="427"/>
                  <a:pt x="2142" y="444"/>
                  <a:pt x="2166" y="448"/>
                </a:cubicBezTo>
                <a:cubicBezTo>
                  <a:pt x="2166" y="448"/>
                  <a:pt x="2166" y="448"/>
                  <a:pt x="2166" y="448"/>
                </a:cubicBezTo>
                <a:cubicBezTo>
                  <a:pt x="2166" y="450"/>
                  <a:pt x="2167" y="451"/>
                  <a:pt x="2168" y="453"/>
                </a:cubicBezTo>
                <a:cubicBezTo>
                  <a:pt x="2168" y="454"/>
                  <a:pt x="2169" y="456"/>
                  <a:pt x="2169" y="457"/>
                </a:cubicBezTo>
                <a:cubicBezTo>
                  <a:pt x="2170" y="459"/>
                  <a:pt x="2171" y="461"/>
                  <a:pt x="2171" y="462"/>
                </a:cubicBezTo>
                <a:cubicBezTo>
                  <a:pt x="2171" y="464"/>
                  <a:pt x="2172" y="466"/>
                  <a:pt x="2172" y="467"/>
                </a:cubicBezTo>
                <a:cubicBezTo>
                  <a:pt x="2172" y="468"/>
                  <a:pt x="2172" y="469"/>
                  <a:pt x="2172" y="470"/>
                </a:cubicBezTo>
                <a:cubicBezTo>
                  <a:pt x="2172" y="470"/>
                  <a:pt x="2173" y="471"/>
                  <a:pt x="2173" y="472"/>
                </a:cubicBezTo>
                <a:cubicBezTo>
                  <a:pt x="2173" y="472"/>
                  <a:pt x="2173" y="473"/>
                  <a:pt x="2173" y="473"/>
                </a:cubicBezTo>
                <a:cubicBezTo>
                  <a:pt x="2173" y="473"/>
                  <a:pt x="2173" y="474"/>
                  <a:pt x="2173" y="474"/>
                </a:cubicBezTo>
                <a:cubicBezTo>
                  <a:pt x="2172" y="477"/>
                  <a:pt x="2172" y="479"/>
                  <a:pt x="2172" y="482"/>
                </a:cubicBezTo>
                <a:cubicBezTo>
                  <a:pt x="2171" y="484"/>
                  <a:pt x="2171" y="486"/>
                  <a:pt x="2171" y="487"/>
                </a:cubicBezTo>
                <a:cubicBezTo>
                  <a:pt x="2171" y="489"/>
                  <a:pt x="2171" y="490"/>
                  <a:pt x="2171" y="492"/>
                </a:cubicBezTo>
                <a:cubicBezTo>
                  <a:pt x="2171" y="493"/>
                  <a:pt x="2171" y="494"/>
                  <a:pt x="2170" y="494"/>
                </a:cubicBezTo>
                <a:cubicBezTo>
                  <a:pt x="2170" y="495"/>
                  <a:pt x="2170" y="495"/>
                  <a:pt x="2170" y="495"/>
                </a:cubicBezTo>
                <a:cubicBezTo>
                  <a:pt x="2170" y="496"/>
                  <a:pt x="2170" y="496"/>
                  <a:pt x="2170" y="497"/>
                </a:cubicBezTo>
                <a:cubicBezTo>
                  <a:pt x="2170" y="497"/>
                  <a:pt x="2170" y="497"/>
                  <a:pt x="2169" y="498"/>
                </a:cubicBezTo>
                <a:cubicBezTo>
                  <a:pt x="2169" y="498"/>
                  <a:pt x="2169" y="498"/>
                  <a:pt x="2169" y="498"/>
                </a:cubicBezTo>
                <a:cubicBezTo>
                  <a:pt x="2169" y="498"/>
                  <a:pt x="2169" y="498"/>
                  <a:pt x="2169" y="498"/>
                </a:cubicBezTo>
                <a:cubicBezTo>
                  <a:pt x="2169" y="498"/>
                  <a:pt x="2169" y="498"/>
                  <a:pt x="2169" y="498"/>
                </a:cubicBezTo>
                <a:cubicBezTo>
                  <a:pt x="2169" y="498"/>
                  <a:pt x="2169" y="498"/>
                  <a:pt x="2169" y="498"/>
                </a:cubicBezTo>
                <a:cubicBezTo>
                  <a:pt x="2169" y="499"/>
                  <a:pt x="2169" y="499"/>
                  <a:pt x="2169" y="499"/>
                </a:cubicBezTo>
                <a:cubicBezTo>
                  <a:pt x="2169" y="500"/>
                  <a:pt x="2168" y="500"/>
                  <a:pt x="2168" y="501"/>
                </a:cubicBezTo>
                <a:cubicBezTo>
                  <a:pt x="2167" y="504"/>
                  <a:pt x="2165" y="507"/>
                  <a:pt x="2163" y="510"/>
                </a:cubicBezTo>
                <a:cubicBezTo>
                  <a:pt x="2161" y="513"/>
                  <a:pt x="2159" y="516"/>
                  <a:pt x="2156" y="519"/>
                </a:cubicBezTo>
                <a:cubicBezTo>
                  <a:pt x="2154" y="522"/>
                  <a:pt x="2152" y="525"/>
                  <a:pt x="2150" y="529"/>
                </a:cubicBezTo>
                <a:cubicBezTo>
                  <a:pt x="2147" y="532"/>
                  <a:pt x="2145" y="536"/>
                  <a:pt x="2143" y="541"/>
                </a:cubicBezTo>
                <a:cubicBezTo>
                  <a:pt x="2143" y="540"/>
                  <a:pt x="2143" y="540"/>
                  <a:pt x="2143" y="540"/>
                </a:cubicBezTo>
                <a:cubicBezTo>
                  <a:pt x="2143" y="540"/>
                  <a:pt x="2143" y="539"/>
                  <a:pt x="2143" y="538"/>
                </a:cubicBezTo>
                <a:cubicBezTo>
                  <a:pt x="2142" y="538"/>
                  <a:pt x="2142" y="537"/>
                  <a:pt x="2142" y="536"/>
                </a:cubicBezTo>
                <a:cubicBezTo>
                  <a:pt x="2142" y="536"/>
                  <a:pt x="2141" y="536"/>
                  <a:pt x="2141" y="535"/>
                </a:cubicBezTo>
                <a:cubicBezTo>
                  <a:pt x="2141" y="535"/>
                  <a:pt x="2140" y="534"/>
                  <a:pt x="2140" y="534"/>
                </a:cubicBezTo>
                <a:cubicBezTo>
                  <a:pt x="2139" y="533"/>
                  <a:pt x="2138" y="531"/>
                  <a:pt x="2137" y="529"/>
                </a:cubicBezTo>
                <a:cubicBezTo>
                  <a:pt x="2136" y="528"/>
                  <a:pt x="2134" y="526"/>
                  <a:pt x="2133" y="524"/>
                </a:cubicBezTo>
                <a:cubicBezTo>
                  <a:pt x="2130" y="521"/>
                  <a:pt x="2127" y="517"/>
                  <a:pt x="2124" y="514"/>
                </a:cubicBezTo>
                <a:cubicBezTo>
                  <a:pt x="2123" y="512"/>
                  <a:pt x="2122" y="510"/>
                  <a:pt x="2121" y="508"/>
                </a:cubicBezTo>
                <a:cubicBezTo>
                  <a:pt x="2119" y="506"/>
                  <a:pt x="2118" y="504"/>
                  <a:pt x="2117" y="502"/>
                </a:cubicBezTo>
                <a:cubicBezTo>
                  <a:pt x="2116" y="500"/>
                  <a:pt x="2116" y="498"/>
                  <a:pt x="2115" y="497"/>
                </a:cubicBezTo>
                <a:cubicBezTo>
                  <a:pt x="2115" y="497"/>
                  <a:pt x="2115" y="497"/>
                  <a:pt x="2115" y="497"/>
                </a:cubicBezTo>
                <a:cubicBezTo>
                  <a:pt x="2115" y="496"/>
                  <a:pt x="2115" y="495"/>
                  <a:pt x="2115" y="495"/>
                </a:cubicBezTo>
                <a:cubicBezTo>
                  <a:pt x="2115" y="494"/>
                  <a:pt x="2115" y="494"/>
                  <a:pt x="2116" y="494"/>
                </a:cubicBezTo>
                <a:cubicBezTo>
                  <a:pt x="2116" y="493"/>
                  <a:pt x="2116" y="493"/>
                  <a:pt x="2116" y="493"/>
                </a:cubicBezTo>
                <a:cubicBezTo>
                  <a:pt x="2116" y="493"/>
                  <a:pt x="2116" y="492"/>
                  <a:pt x="2116" y="492"/>
                </a:cubicBezTo>
                <a:cubicBezTo>
                  <a:pt x="2116" y="491"/>
                  <a:pt x="2116" y="490"/>
                  <a:pt x="2116" y="489"/>
                </a:cubicBezTo>
                <a:cubicBezTo>
                  <a:pt x="2116" y="488"/>
                  <a:pt x="2116" y="487"/>
                  <a:pt x="2116" y="486"/>
                </a:cubicBezTo>
                <a:cubicBezTo>
                  <a:pt x="2116" y="485"/>
                  <a:pt x="2117" y="484"/>
                  <a:pt x="2117" y="483"/>
                </a:cubicBezTo>
                <a:cubicBezTo>
                  <a:pt x="2117" y="481"/>
                  <a:pt x="2117" y="480"/>
                  <a:pt x="2117" y="479"/>
                </a:cubicBezTo>
                <a:cubicBezTo>
                  <a:pt x="2132" y="475"/>
                  <a:pt x="2124" y="460"/>
                  <a:pt x="2130" y="447"/>
                </a:cubicBezTo>
                <a:cubicBezTo>
                  <a:pt x="2124" y="451"/>
                  <a:pt x="2115" y="454"/>
                  <a:pt x="2112" y="460"/>
                </a:cubicBezTo>
                <a:cubicBezTo>
                  <a:pt x="2110" y="466"/>
                  <a:pt x="2112" y="476"/>
                  <a:pt x="2115" y="479"/>
                </a:cubicBezTo>
                <a:cubicBezTo>
                  <a:pt x="2115" y="479"/>
                  <a:pt x="2115" y="480"/>
                  <a:pt x="2115" y="480"/>
                </a:cubicBezTo>
                <a:cubicBezTo>
                  <a:pt x="2115" y="480"/>
                  <a:pt x="2115" y="480"/>
                  <a:pt x="2115" y="480"/>
                </a:cubicBezTo>
                <a:cubicBezTo>
                  <a:pt x="2115" y="480"/>
                  <a:pt x="2115" y="480"/>
                  <a:pt x="2115" y="480"/>
                </a:cubicBezTo>
                <a:cubicBezTo>
                  <a:pt x="2115" y="480"/>
                  <a:pt x="2115" y="481"/>
                  <a:pt x="2115" y="482"/>
                </a:cubicBezTo>
                <a:cubicBezTo>
                  <a:pt x="2114" y="483"/>
                  <a:pt x="2114" y="484"/>
                  <a:pt x="2114" y="485"/>
                </a:cubicBezTo>
                <a:cubicBezTo>
                  <a:pt x="2114" y="487"/>
                  <a:pt x="2114" y="488"/>
                  <a:pt x="2114" y="489"/>
                </a:cubicBezTo>
                <a:cubicBezTo>
                  <a:pt x="2114" y="490"/>
                  <a:pt x="2114" y="491"/>
                  <a:pt x="2114" y="492"/>
                </a:cubicBezTo>
                <a:cubicBezTo>
                  <a:pt x="2114" y="492"/>
                  <a:pt x="2114" y="492"/>
                  <a:pt x="2113" y="493"/>
                </a:cubicBezTo>
                <a:cubicBezTo>
                  <a:pt x="2113" y="493"/>
                  <a:pt x="2113" y="493"/>
                  <a:pt x="2113" y="493"/>
                </a:cubicBezTo>
                <a:cubicBezTo>
                  <a:pt x="2113" y="493"/>
                  <a:pt x="2114" y="493"/>
                  <a:pt x="2114" y="493"/>
                </a:cubicBezTo>
                <a:cubicBezTo>
                  <a:pt x="2113" y="493"/>
                  <a:pt x="2113" y="492"/>
                  <a:pt x="2113" y="491"/>
                </a:cubicBezTo>
                <a:cubicBezTo>
                  <a:pt x="2113" y="491"/>
                  <a:pt x="2112" y="490"/>
                  <a:pt x="2112" y="490"/>
                </a:cubicBezTo>
                <a:cubicBezTo>
                  <a:pt x="2112" y="490"/>
                  <a:pt x="2112" y="489"/>
                  <a:pt x="2112" y="489"/>
                </a:cubicBezTo>
                <a:cubicBezTo>
                  <a:pt x="2112" y="488"/>
                  <a:pt x="2111" y="488"/>
                  <a:pt x="2111" y="487"/>
                </a:cubicBezTo>
                <a:cubicBezTo>
                  <a:pt x="2110" y="486"/>
                  <a:pt x="2110" y="484"/>
                  <a:pt x="2109" y="483"/>
                </a:cubicBezTo>
                <a:cubicBezTo>
                  <a:pt x="2109" y="482"/>
                  <a:pt x="2108" y="480"/>
                  <a:pt x="2108" y="480"/>
                </a:cubicBezTo>
                <a:cubicBezTo>
                  <a:pt x="2108" y="480"/>
                  <a:pt x="2108" y="481"/>
                  <a:pt x="2108" y="481"/>
                </a:cubicBezTo>
                <a:cubicBezTo>
                  <a:pt x="2108" y="482"/>
                  <a:pt x="2108" y="483"/>
                  <a:pt x="2108" y="484"/>
                </a:cubicBezTo>
                <a:cubicBezTo>
                  <a:pt x="2108" y="485"/>
                  <a:pt x="2108" y="486"/>
                  <a:pt x="2108" y="487"/>
                </a:cubicBezTo>
                <a:cubicBezTo>
                  <a:pt x="2109" y="488"/>
                  <a:pt x="2109" y="489"/>
                  <a:pt x="2109" y="490"/>
                </a:cubicBezTo>
                <a:cubicBezTo>
                  <a:pt x="2109" y="490"/>
                  <a:pt x="2109" y="490"/>
                  <a:pt x="2109" y="491"/>
                </a:cubicBezTo>
                <a:cubicBezTo>
                  <a:pt x="2109" y="491"/>
                  <a:pt x="2109" y="492"/>
                  <a:pt x="2110" y="492"/>
                </a:cubicBezTo>
                <a:cubicBezTo>
                  <a:pt x="2111" y="496"/>
                  <a:pt x="2112" y="499"/>
                  <a:pt x="2114" y="503"/>
                </a:cubicBezTo>
                <a:cubicBezTo>
                  <a:pt x="2115" y="505"/>
                  <a:pt x="2116" y="506"/>
                  <a:pt x="2117" y="508"/>
                </a:cubicBezTo>
                <a:cubicBezTo>
                  <a:pt x="2116" y="508"/>
                  <a:pt x="2116" y="507"/>
                  <a:pt x="2116" y="507"/>
                </a:cubicBezTo>
                <a:cubicBezTo>
                  <a:pt x="2115" y="507"/>
                  <a:pt x="2115" y="506"/>
                  <a:pt x="2114" y="506"/>
                </a:cubicBezTo>
                <a:cubicBezTo>
                  <a:pt x="2113" y="506"/>
                  <a:pt x="2113" y="505"/>
                  <a:pt x="2112" y="505"/>
                </a:cubicBezTo>
                <a:cubicBezTo>
                  <a:pt x="2111" y="504"/>
                  <a:pt x="2110" y="504"/>
                  <a:pt x="2108" y="503"/>
                </a:cubicBezTo>
                <a:cubicBezTo>
                  <a:pt x="2109" y="503"/>
                  <a:pt x="2109" y="503"/>
                  <a:pt x="2109" y="503"/>
                </a:cubicBezTo>
                <a:cubicBezTo>
                  <a:pt x="2099" y="488"/>
                  <a:pt x="2088" y="482"/>
                  <a:pt x="2074" y="493"/>
                </a:cubicBezTo>
                <a:cubicBezTo>
                  <a:pt x="2087" y="498"/>
                  <a:pt x="2093" y="511"/>
                  <a:pt x="2107" y="504"/>
                </a:cubicBezTo>
                <a:cubicBezTo>
                  <a:pt x="2107" y="504"/>
                  <a:pt x="2108" y="504"/>
                  <a:pt x="2108" y="504"/>
                </a:cubicBezTo>
                <a:cubicBezTo>
                  <a:pt x="2109" y="505"/>
                  <a:pt x="2110" y="506"/>
                  <a:pt x="2112" y="506"/>
                </a:cubicBezTo>
                <a:cubicBezTo>
                  <a:pt x="2112" y="507"/>
                  <a:pt x="2113" y="507"/>
                  <a:pt x="2113" y="507"/>
                </a:cubicBezTo>
                <a:cubicBezTo>
                  <a:pt x="2114" y="508"/>
                  <a:pt x="2115" y="508"/>
                  <a:pt x="2115" y="508"/>
                </a:cubicBezTo>
                <a:cubicBezTo>
                  <a:pt x="2116" y="509"/>
                  <a:pt x="2118" y="510"/>
                  <a:pt x="2119" y="511"/>
                </a:cubicBezTo>
                <a:cubicBezTo>
                  <a:pt x="2120" y="513"/>
                  <a:pt x="2121" y="514"/>
                  <a:pt x="2122" y="516"/>
                </a:cubicBezTo>
                <a:cubicBezTo>
                  <a:pt x="2125" y="519"/>
                  <a:pt x="2128" y="523"/>
                  <a:pt x="2130" y="526"/>
                </a:cubicBezTo>
                <a:cubicBezTo>
                  <a:pt x="2132" y="528"/>
                  <a:pt x="2133" y="530"/>
                  <a:pt x="2134" y="531"/>
                </a:cubicBezTo>
                <a:cubicBezTo>
                  <a:pt x="2136" y="533"/>
                  <a:pt x="2137" y="535"/>
                  <a:pt x="2138" y="536"/>
                </a:cubicBezTo>
                <a:cubicBezTo>
                  <a:pt x="2138" y="536"/>
                  <a:pt x="2138" y="537"/>
                  <a:pt x="2138" y="537"/>
                </a:cubicBezTo>
                <a:cubicBezTo>
                  <a:pt x="2138" y="537"/>
                  <a:pt x="2139" y="538"/>
                  <a:pt x="2139" y="538"/>
                </a:cubicBezTo>
                <a:cubicBezTo>
                  <a:pt x="2139" y="539"/>
                  <a:pt x="2140" y="539"/>
                  <a:pt x="2140" y="540"/>
                </a:cubicBezTo>
                <a:cubicBezTo>
                  <a:pt x="2141" y="540"/>
                  <a:pt x="2141" y="541"/>
                  <a:pt x="2142" y="541"/>
                </a:cubicBezTo>
                <a:cubicBezTo>
                  <a:pt x="2142" y="542"/>
                  <a:pt x="2142" y="542"/>
                  <a:pt x="2142" y="542"/>
                </a:cubicBezTo>
                <a:cubicBezTo>
                  <a:pt x="2141" y="545"/>
                  <a:pt x="2140" y="548"/>
                  <a:pt x="2139" y="551"/>
                </a:cubicBezTo>
                <a:cubicBezTo>
                  <a:pt x="2137" y="555"/>
                  <a:pt x="2136" y="559"/>
                  <a:pt x="2134" y="563"/>
                </a:cubicBezTo>
                <a:cubicBezTo>
                  <a:pt x="2134" y="564"/>
                  <a:pt x="2133" y="565"/>
                  <a:pt x="2133" y="566"/>
                </a:cubicBezTo>
                <a:cubicBezTo>
                  <a:pt x="2132" y="567"/>
                  <a:pt x="2132" y="568"/>
                  <a:pt x="2131" y="569"/>
                </a:cubicBezTo>
                <a:cubicBezTo>
                  <a:pt x="2130" y="571"/>
                  <a:pt x="2129" y="572"/>
                  <a:pt x="2128" y="574"/>
                </a:cubicBezTo>
                <a:cubicBezTo>
                  <a:pt x="2123" y="580"/>
                  <a:pt x="2117" y="585"/>
                  <a:pt x="2110" y="590"/>
                </a:cubicBezTo>
                <a:cubicBezTo>
                  <a:pt x="2109" y="592"/>
                  <a:pt x="2107" y="593"/>
                  <a:pt x="2105" y="595"/>
                </a:cubicBezTo>
                <a:cubicBezTo>
                  <a:pt x="2107" y="591"/>
                  <a:pt x="2109" y="587"/>
                  <a:pt x="2110" y="584"/>
                </a:cubicBezTo>
                <a:cubicBezTo>
                  <a:pt x="2107" y="587"/>
                  <a:pt x="2104" y="590"/>
                  <a:pt x="2101" y="592"/>
                </a:cubicBezTo>
                <a:cubicBezTo>
                  <a:pt x="2101" y="592"/>
                  <a:pt x="2101" y="592"/>
                  <a:pt x="2101" y="591"/>
                </a:cubicBezTo>
                <a:cubicBezTo>
                  <a:pt x="2100" y="590"/>
                  <a:pt x="2100" y="589"/>
                  <a:pt x="2100" y="587"/>
                </a:cubicBezTo>
                <a:cubicBezTo>
                  <a:pt x="2099" y="586"/>
                  <a:pt x="2099" y="585"/>
                  <a:pt x="2098" y="584"/>
                </a:cubicBezTo>
                <a:cubicBezTo>
                  <a:pt x="2098" y="582"/>
                  <a:pt x="2097" y="581"/>
                  <a:pt x="2097" y="580"/>
                </a:cubicBezTo>
                <a:cubicBezTo>
                  <a:pt x="2096" y="578"/>
                  <a:pt x="2096" y="576"/>
                  <a:pt x="2095" y="575"/>
                </a:cubicBezTo>
                <a:cubicBezTo>
                  <a:pt x="2108" y="561"/>
                  <a:pt x="2087" y="548"/>
                  <a:pt x="2103" y="537"/>
                </a:cubicBezTo>
                <a:cubicBezTo>
                  <a:pt x="2093" y="537"/>
                  <a:pt x="2084" y="541"/>
                  <a:pt x="2082" y="551"/>
                </a:cubicBezTo>
                <a:cubicBezTo>
                  <a:pt x="2080" y="559"/>
                  <a:pt x="2084" y="574"/>
                  <a:pt x="2094" y="576"/>
                </a:cubicBezTo>
                <a:cubicBezTo>
                  <a:pt x="2094" y="577"/>
                  <a:pt x="2095" y="579"/>
                  <a:pt x="2095" y="580"/>
                </a:cubicBezTo>
                <a:cubicBezTo>
                  <a:pt x="2096" y="581"/>
                  <a:pt x="2096" y="583"/>
                  <a:pt x="2096" y="584"/>
                </a:cubicBezTo>
                <a:cubicBezTo>
                  <a:pt x="2097" y="585"/>
                  <a:pt x="2097" y="587"/>
                  <a:pt x="2098" y="588"/>
                </a:cubicBezTo>
                <a:cubicBezTo>
                  <a:pt x="2098" y="589"/>
                  <a:pt x="2098" y="590"/>
                  <a:pt x="2099" y="591"/>
                </a:cubicBezTo>
                <a:cubicBezTo>
                  <a:pt x="2099" y="592"/>
                  <a:pt x="2099" y="593"/>
                  <a:pt x="2099" y="594"/>
                </a:cubicBezTo>
                <a:cubicBezTo>
                  <a:pt x="2081" y="611"/>
                  <a:pt x="2063" y="629"/>
                  <a:pt x="2038" y="640"/>
                </a:cubicBezTo>
                <a:cubicBezTo>
                  <a:pt x="2036" y="635"/>
                  <a:pt x="2032" y="631"/>
                  <a:pt x="2029" y="626"/>
                </a:cubicBezTo>
                <a:cubicBezTo>
                  <a:pt x="2029" y="627"/>
                  <a:pt x="2028" y="627"/>
                  <a:pt x="2027" y="628"/>
                </a:cubicBezTo>
                <a:cubicBezTo>
                  <a:pt x="2021" y="595"/>
                  <a:pt x="2025" y="544"/>
                  <a:pt x="2021" y="516"/>
                </a:cubicBezTo>
                <a:cubicBezTo>
                  <a:pt x="2018" y="515"/>
                  <a:pt x="2016" y="518"/>
                  <a:pt x="2015" y="524"/>
                </a:cubicBezTo>
                <a:cubicBezTo>
                  <a:pt x="2015" y="523"/>
                  <a:pt x="2014" y="522"/>
                  <a:pt x="2014" y="521"/>
                </a:cubicBezTo>
                <a:cubicBezTo>
                  <a:pt x="2014" y="521"/>
                  <a:pt x="2014" y="521"/>
                  <a:pt x="2014" y="521"/>
                </a:cubicBezTo>
                <a:cubicBezTo>
                  <a:pt x="2015" y="520"/>
                  <a:pt x="2015" y="520"/>
                  <a:pt x="2016" y="519"/>
                </a:cubicBezTo>
                <a:cubicBezTo>
                  <a:pt x="2016" y="518"/>
                  <a:pt x="2016" y="518"/>
                  <a:pt x="2016" y="517"/>
                </a:cubicBezTo>
                <a:cubicBezTo>
                  <a:pt x="2017" y="517"/>
                  <a:pt x="2017" y="516"/>
                  <a:pt x="2017" y="516"/>
                </a:cubicBezTo>
                <a:cubicBezTo>
                  <a:pt x="2018" y="515"/>
                  <a:pt x="2018" y="513"/>
                  <a:pt x="2019" y="512"/>
                </a:cubicBezTo>
                <a:cubicBezTo>
                  <a:pt x="2019" y="511"/>
                  <a:pt x="2020" y="510"/>
                  <a:pt x="2021" y="508"/>
                </a:cubicBezTo>
                <a:cubicBezTo>
                  <a:pt x="2022" y="506"/>
                  <a:pt x="2023" y="503"/>
                  <a:pt x="2025" y="500"/>
                </a:cubicBezTo>
                <a:cubicBezTo>
                  <a:pt x="2026" y="497"/>
                  <a:pt x="2028" y="494"/>
                  <a:pt x="2029" y="492"/>
                </a:cubicBezTo>
                <a:cubicBezTo>
                  <a:pt x="2030" y="490"/>
                  <a:pt x="2031" y="489"/>
                  <a:pt x="2032" y="488"/>
                </a:cubicBezTo>
                <a:cubicBezTo>
                  <a:pt x="2032" y="487"/>
                  <a:pt x="2033" y="486"/>
                  <a:pt x="2034" y="484"/>
                </a:cubicBezTo>
                <a:cubicBezTo>
                  <a:pt x="2034" y="484"/>
                  <a:pt x="2034" y="484"/>
                  <a:pt x="2034" y="484"/>
                </a:cubicBezTo>
                <a:cubicBezTo>
                  <a:pt x="2034" y="484"/>
                  <a:pt x="2034" y="484"/>
                  <a:pt x="2034" y="484"/>
                </a:cubicBezTo>
                <a:cubicBezTo>
                  <a:pt x="2035" y="484"/>
                  <a:pt x="2035" y="483"/>
                  <a:pt x="2035" y="483"/>
                </a:cubicBezTo>
                <a:cubicBezTo>
                  <a:pt x="2036" y="483"/>
                  <a:pt x="2036" y="483"/>
                  <a:pt x="2036" y="483"/>
                </a:cubicBezTo>
                <a:cubicBezTo>
                  <a:pt x="2036" y="483"/>
                  <a:pt x="2036" y="483"/>
                  <a:pt x="2036" y="482"/>
                </a:cubicBezTo>
                <a:cubicBezTo>
                  <a:pt x="2036" y="482"/>
                  <a:pt x="2036" y="482"/>
                  <a:pt x="2037" y="482"/>
                </a:cubicBezTo>
                <a:cubicBezTo>
                  <a:pt x="2037" y="482"/>
                  <a:pt x="2037" y="481"/>
                  <a:pt x="2038" y="481"/>
                </a:cubicBezTo>
                <a:cubicBezTo>
                  <a:pt x="2038" y="480"/>
                  <a:pt x="2038" y="480"/>
                  <a:pt x="2039" y="479"/>
                </a:cubicBezTo>
                <a:cubicBezTo>
                  <a:pt x="2039" y="479"/>
                  <a:pt x="2040" y="478"/>
                  <a:pt x="2040" y="477"/>
                </a:cubicBezTo>
                <a:cubicBezTo>
                  <a:pt x="2041" y="477"/>
                  <a:pt x="2041" y="476"/>
                  <a:pt x="2041" y="476"/>
                </a:cubicBezTo>
                <a:cubicBezTo>
                  <a:pt x="2041" y="476"/>
                  <a:pt x="2041" y="475"/>
                  <a:pt x="2041" y="475"/>
                </a:cubicBezTo>
                <a:cubicBezTo>
                  <a:pt x="2042" y="476"/>
                  <a:pt x="2042" y="476"/>
                  <a:pt x="2042" y="476"/>
                </a:cubicBezTo>
                <a:cubicBezTo>
                  <a:pt x="2050" y="469"/>
                  <a:pt x="2051" y="461"/>
                  <a:pt x="2051" y="451"/>
                </a:cubicBezTo>
                <a:cubicBezTo>
                  <a:pt x="2042" y="455"/>
                  <a:pt x="2040" y="464"/>
                  <a:pt x="2041" y="473"/>
                </a:cubicBezTo>
                <a:cubicBezTo>
                  <a:pt x="2040" y="474"/>
                  <a:pt x="2040" y="474"/>
                  <a:pt x="2040" y="475"/>
                </a:cubicBezTo>
                <a:cubicBezTo>
                  <a:pt x="2039" y="475"/>
                  <a:pt x="2039" y="476"/>
                  <a:pt x="2039" y="476"/>
                </a:cubicBezTo>
                <a:cubicBezTo>
                  <a:pt x="2038" y="477"/>
                  <a:pt x="2038" y="478"/>
                  <a:pt x="2037" y="478"/>
                </a:cubicBezTo>
                <a:cubicBezTo>
                  <a:pt x="2037" y="479"/>
                  <a:pt x="2037" y="479"/>
                  <a:pt x="2036" y="480"/>
                </a:cubicBezTo>
                <a:cubicBezTo>
                  <a:pt x="2036" y="480"/>
                  <a:pt x="2036" y="480"/>
                  <a:pt x="2036" y="480"/>
                </a:cubicBezTo>
                <a:cubicBezTo>
                  <a:pt x="2036" y="480"/>
                  <a:pt x="2036" y="480"/>
                  <a:pt x="2036" y="479"/>
                </a:cubicBezTo>
                <a:cubicBezTo>
                  <a:pt x="2037" y="478"/>
                  <a:pt x="2037" y="477"/>
                  <a:pt x="2037" y="477"/>
                </a:cubicBezTo>
                <a:cubicBezTo>
                  <a:pt x="2037" y="477"/>
                  <a:pt x="2037" y="478"/>
                  <a:pt x="2036" y="479"/>
                </a:cubicBezTo>
                <a:cubicBezTo>
                  <a:pt x="2035" y="479"/>
                  <a:pt x="2035" y="480"/>
                  <a:pt x="2034" y="481"/>
                </a:cubicBezTo>
                <a:cubicBezTo>
                  <a:pt x="2034" y="481"/>
                  <a:pt x="2033" y="482"/>
                  <a:pt x="2033" y="482"/>
                </a:cubicBezTo>
                <a:cubicBezTo>
                  <a:pt x="2033" y="482"/>
                  <a:pt x="2033" y="482"/>
                  <a:pt x="2032" y="483"/>
                </a:cubicBezTo>
                <a:cubicBezTo>
                  <a:pt x="2032" y="483"/>
                  <a:pt x="2032" y="483"/>
                  <a:pt x="2032" y="483"/>
                </a:cubicBezTo>
                <a:cubicBezTo>
                  <a:pt x="2031" y="484"/>
                  <a:pt x="2031" y="486"/>
                  <a:pt x="2030" y="487"/>
                </a:cubicBezTo>
                <a:cubicBezTo>
                  <a:pt x="2029" y="488"/>
                  <a:pt x="2028" y="489"/>
                  <a:pt x="2028" y="491"/>
                </a:cubicBezTo>
                <a:cubicBezTo>
                  <a:pt x="2026" y="493"/>
                  <a:pt x="2025" y="496"/>
                  <a:pt x="2023" y="499"/>
                </a:cubicBezTo>
                <a:cubicBezTo>
                  <a:pt x="2022" y="502"/>
                  <a:pt x="2020" y="505"/>
                  <a:pt x="2019" y="507"/>
                </a:cubicBezTo>
                <a:cubicBezTo>
                  <a:pt x="2018" y="509"/>
                  <a:pt x="2017" y="510"/>
                  <a:pt x="2017" y="511"/>
                </a:cubicBezTo>
                <a:cubicBezTo>
                  <a:pt x="2016" y="513"/>
                  <a:pt x="2016" y="514"/>
                  <a:pt x="2015" y="515"/>
                </a:cubicBezTo>
                <a:cubicBezTo>
                  <a:pt x="2015" y="516"/>
                  <a:pt x="2015" y="516"/>
                  <a:pt x="2015" y="517"/>
                </a:cubicBezTo>
                <a:cubicBezTo>
                  <a:pt x="2014" y="517"/>
                  <a:pt x="2014" y="518"/>
                  <a:pt x="2014" y="518"/>
                </a:cubicBezTo>
                <a:cubicBezTo>
                  <a:pt x="2014" y="519"/>
                  <a:pt x="2014" y="519"/>
                  <a:pt x="2014" y="519"/>
                </a:cubicBezTo>
                <a:cubicBezTo>
                  <a:pt x="2012" y="511"/>
                  <a:pt x="2010" y="502"/>
                  <a:pt x="2007" y="493"/>
                </a:cubicBezTo>
                <a:cubicBezTo>
                  <a:pt x="2006" y="491"/>
                  <a:pt x="2006" y="489"/>
                  <a:pt x="2005" y="487"/>
                </a:cubicBezTo>
                <a:cubicBezTo>
                  <a:pt x="2004" y="485"/>
                  <a:pt x="2003" y="483"/>
                  <a:pt x="2002" y="481"/>
                </a:cubicBezTo>
                <a:cubicBezTo>
                  <a:pt x="2001" y="477"/>
                  <a:pt x="1999" y="473"/>
                  <a:pt x="1997" y="469"/>
                </a:cubicBezTo>
                <a:cubicBezTo>
                  <a:pt x="1995" y="462"/>
                  <a:pt x="1992" y="456"/>
                  <a:pt x="1989" y="449"/>
                </a:cubicBezTo>
                <a:cubicBezTo>
                  <a:pt x="1989" y="449"/>
                  <a:pt x="1989" y="449"/>
                  <a:pt x="1990" y="448"/>
                </a:cubicBezTo>
                <a:cubicBezTo>
                  <a:pt x="1990" y="448"/>
                  <a:pt x="1990" y="447"/>
                  <a:pt x="1990" y="447"/>
                </a:cubicBezTo>
                <a:cubicBezTo>
                  <a:pt x="1990" y="447"/>
                  <a:pt x="1990" y="446"/>
                  <a:pt x="1990" y="446"/>
                </a:cubicBezTo>
                <a:cubicBezTo>
                  <a:pt x="1990" y="446"/>
                  <a:pt x="1990" y="445"/>
                  <a:pt x="1990" y="445"/>
                </a:cubicBezTo>
                <a:cubicBezTo>
                  <a:pt x="1990" y="445"/>
                  <a:pt x="1990" y="444"/>
                  <a:pt x="1990" y="444"/>
                </a:cubicBezTo>
                <a:cubicBezTo>
                  <a:pt x="1990" y="444"/>
                  <a:pt x="1990" y="444"/>
                  <a:pt x="1990" y="444"/>
                </a:cubicBezTo>
                <a:cubicBezTo>
                  <a:pt x="1991" y="443"/>
                  <a:pt x="1991" y="443"/>
                  <a:pt x="1991" y="442"/>
                </a:cubicBezTo>
                <a:cubicBezTo>
                  <a:pt x="1991" y="442"/>
                  <a:pt x="1991" y="441"/>
                  <a:pt x="1991" y="441"/>
                </a:cubicBezTo>
                <a:cubicBezTo>
                  <a:pt x="1991" y="441"/>
                  <a:pt x="1991" y="440"/>
                  <a:pt x="1991" y="440"/>
                </a:cubicBezTo>
                <a:cubicBezTo>
                  <a:pt x="1991" y="440"/>
                  <a:pt x="1991" y="439"/>
                  <a:pt x="1991" y="439"/>
                </a:cubicBezTo>
                <a:cubicBezTo>
                  <a:pt x="1991" y="439"/>
                  <a:pt x="1992" y="438"/>
                  <a:pt x="1992" y="438"/>
                </a:cubicBezTo>
                <a:cubicBezTo>
                  <a:pt x="1992" y="437"/>
                  <a:pt x="1992" y="435"/>
                  <a:pt x="1993" y="434"/>
                </a:cubicBezTo>
                <a:cubicBezTo>
                  <a:pt x="1993" y="433"/>
                  <a:pt x="1994" y="432"/>
                  <a:pt x="1994" y="431"/>
                </a:cubicBezTo>
                <a:cubicBezTo>
                  <a:pt x="1995" y="430"/>
                  <a:pt x="1995" y="429"/>
                  <a:pt x="1996" y="428"/>
                </a:cubicBezTo>
                <a:cubicBezTo>
                  <a:pt x="1996" y="427"/>
                  <a:pt x="1997" y="426"/>
                  <a:pt x="1997" y="426"/>
                </a:cubicBezTo>
                <a:cubicBezTo>
                  <a:pt x="2003" y="427"/>
                  <a:pt x="2010" y="426"/>
                  <a:pt x="2013" y="422"/>
                </a:cubicBezTo>
                <a:cubicBezTo>
                  <a:pt x="2018" y="417"/>
                  <a:pt x="2014" y="410"/>
                  <a:pt x="2014" y="404"/>
                </a:cubicBezTo>
                <a:cubicBezTo>
                  <a:pt x="2005" y="409"/>
                  <a:pt x="1986" y="411"/>
                  <a:pt x="1995" y="425"/>
                </a:cubicBezTo>
                <a:cubicBezTo>
                  <a:pt x="1995" y="425"/>
                  <a:pt x="1995" y="425"/>
                  <a:pt x="1995" y="425"/>
                </a:cubicBezTo>
                <a:cubicBezTo>
                  <a:pt x="1995" y="425"/>
                  <a:pt x="1994" y="425"/>
                  <a:pt x="1994" y="425"/>
                </a:cubicBezTo>
                <a:cubicBezTo>
                  <a:pt x="1995" y="425"/>
                  <a:pt x="1995" y="425"/>
                  <a:pt x="1995" y="425"/>
                </a:cubicBezTo>
                <a:cubicBezTo>
                  <a:pt x="1995" y="426"/>
                  <a:pt x="1994" y="426"/>
                  <a:pt x="1994" y="427"/>
                </a:cubicBezTo>
                <a:cubicBezTo>
                  <a:pt x="1994" y="428"/>
                  <a:pt x="1993" y="429"/>
                  <a:pt x="1992" y="430"/>
                </a:cubicBezTo>
                <a:cubicBezTo>
                  <a:pt x="1992" y="431"/>
                  <a:pt x="1991" y="432"/>
                  <a:pt x="1991" y="434"/>
                </a:cubicBezTo>
                <a:cubicBezTo>
                  <a:pt x="1990" y="435"/>
                  <a:pt x="1990" y="436"/>
                  <a:pt x="1990" y="437"/>
                </a:cubicBezTo>
                <a:cubicBezTo>
                  <a:pt x="1990" y="438"/>
                  <a:pt x="1989" y="438"/>
                  <a:pt x="1989" y="439"/>
                </a:cubicBezTo>
                <a:cubicBezTo>
                  <a:pt x="1989" y="439"/>
                  <a:pt x="1989" y="439"/>
                  <a:pt x="1989" y="440"/>
                </a:cubicBezTo>
                <a:cubicBezTo>
                  <a:pt x="1989" y="440"/>
                  <a:pt x="1989" y="440"/>
                  <a:pt x="1989" y="440"/>
                </a:cubicBezTo>
                <a:cubicBezTo>
                  <a:pt x="1989" y="441"/>
                  <a:pt x="1989" y="441"/>
                  <a:pt x="1989" y="442"/>
                </a:cubicBezTo>
                <a:cubicBezTo>
                  <a:pt x="1989" y="442"/>
                  <a:pt x="1989" y="443"/>
                  <a:pt x="1988" y="443"/>
                </a:cubicBezTo>
                <a:cubicBezTo>
                  <a:pt x="1988" y="444"/>
                  <a:pt x="1988" y="444"/>
                  <a:pt x="1988" y="444"/>
                </a:cubicBezTo>
                <a:cubicBezTo>
                  <a:pt x="1988" y="444"/>
                  <a:pt x="1988" y="444"/>
                  <a:pt x="1988" y="445"/>
                </a:cubicBezTo>
                <a:cubicBezTo>
                  <a:pt x="1988" y="445"/>
                  <a:pt x="1988" y="446"/>
                  <a:pt x="1989" y="446"/>
                </a:cubicBezTo>
                <a:cubicBezTo>
                  <a:pt x="1989" y="446"/>
                  <a:pt x="1989" y="447"/>
                  <a:pt x="1989" y="447"/>
                </a:cubicBezTo>
                <a:cubicBezTo>
                  <a:pt x="1989" y="447"/>
                  <a:pt x="1989" y="448"/>
                  <a:pt x="1989" y="448"/>
                </a:cubicBezTo>
                <a:cubicBezTo>
                  <a:pt x="1989" y="448"/>
                  <a:pt x="1989" y="449"/>
                  <a:pt x="1989" y="449"/>
                </a:cubicBezTo>
                <a:cubicBezTo>
                  <a:pt x="1988" y="447"/>
                  <a:pt x="1988" y="446"/>
                  <a:pt x="1987" y="444"/>
                </a:cubicBezTo>
                <a:cubicBezTo>
                  <a:pt x="1987" y="443"/>
                  <a:pt x="1987" y="442"/>
                  <a:pt x="1986" y="441"/>
                </a:cubicBezTo>
                <a:cubicBezTo>
                  <a:pt x="1986" y="440"/>
                  <a:pt x="1986" y="439"/>
                  <a:pt x="1985" y="438"/>
                </a:cubicBezTo>
                <a:cubicBezTo>
                  <a:pt x="1985" y="437"/>
                  <a:pt x="1985" y="436"/>
                  <a:pt x="1984" y="435"/>
                </a:cubicBezTo>
                <a:cubicBezTo>
                  <a:pt x="1983" y="432"/>
                  <a:pt x="1983" y="432"/>
                  <a:pt x="1983" y="432"/>
                </a:cubicBezTo>
                <a:cubicBezTo>
                  <a:pt x="1982" y="427"/>
                  <a:pt x="1981" y="423"/>
                  <a:pt x="1980" y="419"/>
                </a:cubicBezTo>
                <a:cubicBezTo>
                  <a:pt x="1979" y="410"/>
                  <a:pt x="1977" y="402"/>
                  <a:pt x="1976" y="393"/>
                </a:cubicBezTo>
                <a:cubicBezTo>
                  <a:pt x="1974" y="385"/>
                  <a:pt x="1973" y="377"/>
                  <a:pt x="1972" y="369"/>
                </a:cubicBezTo>
                <a:cubicBezTo>
                  <a:pt x="1970" y="362"/>
                  <a:pt x="1968" y="355"/>
                  <a:pt x="1966" y="348"/>
                </a:cubicBezTo>
                <a:cubicBezTo>
                  <a:pt x="1965" y="345"/>
                  <a:pt x="1965" y="342"/>
                  <a:pt x="1963" y="339"/>
                </a:cubicBezTo>
                <a:cubicBezTo>
                  <a:pt x="1963" y="338"/>
                  <a:pt x="1962" y="336"/>
                  <a:pt x="1962" y="335"/>
                </a:cubicBezTo>
                <a:cubicBezTo>
                  <a:pt x="1961" y="333"/>
                  <a:pt x="1961" y="332"/>
                  <a:pt x="1960" y="331"/>
                </a:cubicBezTo>
                <a:cubicBezTo>
                  <a:pt x="1958" y="326"/>
                  <a:pt x="1955" y="322"/>
                  <a:pt x="1953" y="318"/>
                </a:cubicBezTo>
                <a:cubicBezTo>
                  <a:pt x="1952" y="317"/>
                  <a:pt x="1951" y="315"/>
                  <a:pt x="1950" y="314"/>
                </a:cubicBezTo>
                <a:cubicBezTo>
                  <a:pt x="1949" y="313"/>
                  <a:pt x="1948" y="312"/>
                  <a:pt x="1948" y="311"/>
                </a:cubicBezTo>
                <a:cubicBezTo>
                  <a:pt x="1946" y="309"/>
                  <a:pt x="1946" y="309"/>
                  <a:pt x="1946" y="309"/>
                </a:cubicBezTo>
                <a:cubicBezTo>
                  <a:pt x="1946" y="309"/>
                  <a:pt x="1946" y="310"/>
                  <a:pt x="1947" y="311"/>
                </a:cubicBezTo>
                <a:cubicBezTo>
                  <a:pt x="1948" y="312"/>
                  <a:pt x="1949" y="313"/>
                  <a:pt x="1949" y="315"/>
                </a:cubicBezTo>
                <a:cubicBezTo>
                  <a:pt x="1950" y="316"/>
                  <a:pt x="1951" y="317"/>
                  <a:pt x="1952" y="319"/>
                </a:cubicBezTo>
                <a:cubicBezTo>
                  <a:pt x="1954" y="323"/>
                  <a:pt x="1956" y="327"/>
                  <a:pt x="1958" y="332"/>
                </a:cubicBezTo>
                <a:cubicBezTo>
                  <a:pt x="1958" y="333"/>
                  <a:pt x="1959" y="334"/>
                  <a:pt x="1959" y="336"/>
                </a:cubicBezTo>
                <a:cubicBezTo>
                  <a:pt x="1960" y="337"/>
                  <a:pt x="1960" y="339"/>
                  <a:pt x="1960" y="340"/>
                </a:cubicBezTo>
                <a:cubicBezTo>
                  <a:pt x="1961" y="341"/>
                  <a:pt x="1961" y="341"/>
                  <a:pt x="1961" y="342"/>
                </a:cubicBezTo>
                <a:cubicBezTo>
                  <a:pt x="1961" y="343"/>
                  <a:pt x="1962" y="344"/>
                  <a:pt x="1962" y="344"/>
                </a:cubicBezTo>
                <a:cubicBezTo>
                  <a:pt x="1962" y="346"/>
                  <a:pt x="1963" y="347"/>
                  <a:pt x="1963" y="349"/>
                </a:cubicBezTo>
                <a:cubicBezTo>
                  <a:pt x="1963" y="349"/>
                  <a:pt x="1963" y="349"/>
                  <a:pt x="1963" y="349"/>
                </a:cubicBezTo>
                <a:cubicBezTo>
                  <a:pt x="1963" y="349"/>
                  <a:pt x="1963" y="349"/>
                  <a:pt x="1963" y="349"/>
                </a:cubicBezTo>
                <a:cubicBezTo>
                  <a:pt x="1963" y="348"/>
                  <a:pt x="1962" y="348"/>
                  <a:pt x="1961" y="347"/>
                </a:cubicBezTo>
                <a:cubicBezTo>
                  <a:pt x="1961" y="346"/>
                  <a:pt x="1960" y="346"/>
                  <a:pt x="1959" y="345"/>
                </a:cubicBezTo>
                <a:cubicBezTo>
                  <a:pt x="1958" y="344"/>
                  <a:pt x="1957" y="343"/>
                  <a:pt x="1957" y="343"/>
                </a:cubicBezTo>
                <a:cubicBezTo>
                  <a:pt x="1957" y="343"/>
                  <a:pt x="1956" y="343"/>
                  <a:pt x="1956" y="343"/>
                </a:cubicBezTo>
                <a:cubicBezTo>
                  <a:pt x="1957" y="342"/>
                  <a:pt x="1957" y="342"/>
                  <a:pt x="1957" y="342"/>
                </a:cubicBezTo>
                <a:cubicBezTo>
                  <a:pt x="1950" y="329"/>
                  <a:pt x="1938" y="326"/>
                  <a:pt x="1924" y="324"/>
                </a:cubicBezTo>
                <a:cubicBezTo>
                  <a:pt x="1928" y="338"/>
                  <a:pt x="1940" y="342"/>
                  <a:pt x="1953" y="343"/>
                </a:cubicBezTo>
                <a:cubicBezTo>
                  <a:pt x="1953" y="344"/>
                  <a:pt x="1954" y="344"/>
                  <a:pt x="1955" y="345"/>
                </a:cubicBezTo>
                <a:cubicBezTo>
                  <a:pt x="1956" y="345"/>
                  <a:pt x="1957" y="346"/>
                  <a:pt x="1957" y="347"/>
                </a:cubicBezTo>
                <a:cubicBezTo>
                  <a:pt x="1958" y="347"/>
                  <a:pt x="1959" y="348"/>
                  <a:pt x="1959" y="349"/>
                </a:cubicBezTo>
                <a:cubicBezTo>
                  <a:pt x="1960" y="349"/>
                  <a:pt x="1961" y="350"/>
                  <a:pt x="1961" y="351"/>
                </a:cubicBezTo>
                <a:cubicBezTo>
                  <a:pt x="1962" y="351"/>
                  <a:pt x="1962" y="352"/>
                  <a:pt x="1963" y="353"/>
                </a:cubicBezTo>
                <a:cubicBezTo>
                  <a:pt x="1963" y="353"/>
                  <a:pt x="1963" y="353"/>
                  <a:pt x="1963" y="353"/>
                </a:cubicBezTo>
                <a:cubicBezTo>
                  <a:pt x="1963" y="353"/>
                  <a:pt x="1963" y="353"/>
                  <a:pt x="1964" y="353"/>
                </a:cubicBezTo>
                <a:cubicBezTo>
                  <a:pt x="1964" y="354"/>
                  <a:pt x="1964" y="354"/>
                  <a:pt x="1964" y="354"/>
                </a:cubicBezTo>
                <a:cubicBezTo>
                  <a:pt x="1965" y="354"/>
                  <a:pt x="1965" y="354"/>
                  <a:pt x="1965" y="354"/>
                </a:cubicBezTo>
                <a:cubicBezTo>
                  <a:pt x="1966" y="359"/>
                  <a:pt x="1967" y="365"/>
                  <a:pt x="1968" y="370"/>
                </a:cubicBezTo>
                <a:cubicBezTo>
                  <a:pt x="1970" y="378"/>
                  <a:pt x="1971" y="386"/>
                  <a:pt x="1973" y="394"/>
                </a:cubicBezTo>
                <a:cubicBezTo>
                  <a:pt x="1974" y="402"/>
                  <a:pt x="1975" y="411"/>
                  <a:pt x="1977" y="419"/>
                </a:cubicBezTo>
                <a:cubicBezTo>
                  <a:pt x="1978" y="424"/>
                  <a:pt x="1979" y="428"/>
                  <a:pt x="1980" y="432"/>
                </a:cubicBezTo>
                <a:cubicBezTo>
                  <a:pt x="1981" y="436"/>
                  <a:pt x="1981" y="436"/>
                  <a:pt x="1981" y="436"/>
                </a:cubicBezTo>
                <a:cubicBezTo>
                  <a:pt x="1982" y="437"/>
                  <a:pt x="1982" y="438"/>
                  <a:pt x="1982" y="439"/>
                </a:cubicBezTo>
                <a:cubicBezTo>
                  <a:pt x="1982" y="440"/>
                  <a:pt x="1983" y="441"/>
                  <a:pt x="1983" y="442"/>
                </a:cubicBezTo>
                <a:cubicBezTo>
                  <a:pt x="1984" y="443"/>
                  <a:pt x="1984" y="444"/>
                  <a:pt x="1984" y="445"/>
                </a:cubicBezTo>
                <a:cubicBezTo>
                  <a:pt x="1987" y="454"/>
                  <a:pt x="1991" y="462"/>
                  <a:pt x="1994" y="470"/>
                </a:cubicBezTo>
                <a:cubicBezTo>
                  <a:pt x="1995" y="472"/>
                  <a:pt x="1996" y="475"/>
                  <a:pt x="1997" y="477"/>
                </a:cubicBezTo>
                <a:cubicBezTo>
                  <a:pt x="1997" y="477"/>
                  <a:pt x="1997" y="477"/>
                  <a:pt x="1997" y="477"/>
                </a:cubicBezTo>
                <a:cubicBezTo>
                  <a:pt x="1997" y="476"/>
                  <a:pt x="1996" y="476"/>
                  <a:pt x="1996" y="476"/>
                </a:cubicBezTo>
                <a:cubicBezTo>
                  <a:pt x="1995" y="475"/>
                  <a:pt x="1995" y="475"/>
                  <a:pt x="1994" y="474"/>
                </a:cubicBezTo>
                <a:cubicBezTo>
                  <a:pt x="1994" y="474"/>
                  <a:pt x="1993" y="473"/>
                  <a:pt x="1993" y="473"/>
                </a:cubicBezTo>
                <a:cubicBezTo>
                  <a:pt x="1992" y="473"/>
                  <a:pt x="1992" y="472"/>
                  <a:pt x="1992" y="472"/>
                </a:cubicBezTo>
                <a:cubicBezTo>
                  <a:pt x="1991" y="472"/>
                  <a:pt x="1991" y="472"/>
                  <a:pt x="1991" y="471"/>
                </a:cubicBezTo>
                <a:cubicBezTo>
                  <a:pt x="1989" y="470"/>
                  <a:pt x="1988" y="469"/>
                  <a:pt x="1986" y="468"/>
                </a:cubicBezTo>
                <a:cubicBezTo>
                  <a:pt x="1985" y="467"/>
                  <a:pt x="1983" y="466"/>
                  <a:pt x="1981" y="465"/>
                </a:cubicBezTo>
                <a:cubicBezTo>
                  <a:pt x="1978" y="463"/>
                  <a:pt x="1974" y="461"/>
                  <a:pt x="1970" y="458"/>
                </a:cubicBezTo>
                <a:cubicBezTo>
                  <a:pt x="1967" y="456"/>
                  <a:pt x="1963" y="454"/>
                  <a:pt x="1960" y="452"/>
                </a:cubicBezTo>
                <a:cubicBezTo>
                  <a:pt x="1960" y="452"/>
                  <a:pt x="1960" y="451"/>
                  <a:pt x="1960" y="451"/>
                </a:cubicBezTo>
                <a:cubicBezTo>
                  <a:pt x="1960" y="450"/>
                  <a:pt x="1960" y="450"/>
                  <a:pt x="1960" y="449"/>
                </a:cubicBezTo>
                <a:cubicBezTo>
                  <a:pt x="1960" y="449"/>
                  <a:pt x="1960" y="448"/>
                  <a:pt x="1960" y="448"/>
                </a:cubicBezTo>
                <a:cubicBezTo>
                  <a:pt x="1960" y="448"/>
                  <a:pt x="1960" y="447"/>
                  <a:pt x="1960" y="447"/>
                </a:cubicBezTo>
                <a:cubicBezTo>
                  <a:pt x="1960" y="447"/>
                  <a:pt x="1960" y="447"/>
                  <a:pt x="1960" y="446"/>
                </a:cubicBezTo>
                <a:cubicBezTo>
                  <a:pt x="1960" y="446"/>
                  <a:pt x="1960" y="445"/>
                  <a:pt x="1960" y="444"/>
                </a:cubicBezTo>
                <a:cubicBezTo>
                  <a:pt x="1959" y="443"/>
                  <a:pt x="1959" y="441"/>
                  <a:pt x="1959" y="440"/>
                </a:cubicBezTo>
                <a:cubicBezTo>
                  <a:pt x="1959" y="438"/>
                  <a:pt x="1958" y="436"/>
                  <a:pt x="1958" y="433"/>
                </a:cubicBezTo>
                <a:cubicBezTo>
                  <a:pt x="1958" y="433"/>
                  <a:pt x="1958" y="433"/>
                  <a:pt x="1958" y="433"/>
                </a:cubicBezTo>
                <a:cubicBezTo>
                  <a:pt x="1958" y="433"/>
                  <a:pt x="1958" y="433"/>
                  <a:pt x="1958" y="433"/>
                </a:cubicBezTo>
                <a:cubicBezTo>
                  <a:pt x="1969" y="423"/>
                  <a:pt x="1958" y="409"/>
                  <a:pt x="1947" y="406"/>
                </a:cubicBezTo>
                <a:cubicBezTo>
                  <a:pt x="1949" y="414"/>
                  <a:pt x="1945" y="429"/>
                  <a:pt x="1956" y="432"/>
                </a:cubicBezTo>
                <a:cubicBezTo>
                  <a:pt x="1956" y="433"/>
                  <a:pt x="1956" y="433"/>
                  <a:pt x="1956" y="434"/>
                </a:cubicBezTo>
                <a:cubicBezTo>
                  <a:pt x="1957" y="436"/>
                  <a:pt x="1957" y="438"/>
                  <a:pt x="1957" y="441"/>
                </a:cubicBezTo>
                <a:cubicBezTo>
                  <a:pt x="1957" y="442"/>
                  <a:pt x="1958" y="443"/>
                  <a:pt x="1958" y="444"/>
                </a:cubicBezTo>
                <a:cubicBezTo>
                  <a:pt x="1958" y="445"/>
                  <a:pt x="1958" y="446"/>
                  <a:pt x="1958" y="447"/>
                </a:cubicBezTo>
                <a:cubicBezTo>
                  <a:pt x="1958" y="447"/>
                  <a:pt x="1958" y="447"/>
                  <a:pt x="1958" y="447"/>
                </a:cubicBezTo>
                <a:cubicBezTo>
                  <a:pt x="1958" y="448"/>
                  <a:pt x="1958" y="448"/>
                  <a:pt x="1958" y="448"/>
                </a:cubicBezTo>
                <a:cubicBezTo>
                  <a:pt x="1958" y="448"/>
                  <a:pt x="1959" y="449"/>
                  <a:pt x="1959" y="449"/>
                </a:cubicBezTo>
                <a:cubicBezTo>
                  <a:pt x="1959" y="450"/>
                  <a:pt x="1959" y="450"/>
                  <a:pt x="1959" y="451"/>
                </a:cubicBezTo>
                <a:cubicBezTo>
                  <a:pt x="1959" y="451"/>
                  <a:pt x="1959" y="451"/>
                  <a:pt x="1959" y="452"/>
                </a:cubicBezTo>
                <a:cubicBezTo>
                  <a:pt x="1959" y="452"/>
                  <a:pt x="1959" y="452"/>
                  <a:pt x="1959" y="451"/>
                </a:cubicBezTo>
                <a:cubicBezTo>
                  <a:pt x="1958" y="450"/>
                  <a:pt x="1956" y="449"/>
                  <a:pt x="1954" y="448"/>
                </a:cubicBezTo>
                <a:cubicBezTo>
                  <a:pt x="1953" y="447"/>
                  <a:pt x="1951" y="446"/>
                  <a:pt x="1950" y="445"/>
                </a:cubicBezTo>
                <a:cubicBezTo>
                  <a:pt x="1950" y="445"/>
                  <a:pt x="1949" y="445"/>
                  <a:pt x="1949" y="445"/>
                </a:cubicBezTo>
                <a:cubicBezTo>
                  <a:pt x="1949" y="444"/>
                  <a:pt x="1948" y="444"/>
                  <a:pt x="1948" y="444"/>
                </a:cubicBezTo>
                <a:cubicBezTo>
                  <a:pt x="1947" y="443"/>
                  <a:pt x="1947" y="443"/>
                  <a:pt x="1946" y="443"/>
                </a:cubicBezTo>
                <a:cubicBezTo>
                  <a:pt x="1945" y="442"/>
                  <a:pt x="1944" y="441"/>
                  <a:pt x="1943" y="441"/>
                </a:cubicBezTo>
                <a:cubicBezTo>
                  <a:pt x="1941" y="440"/>
                  <a:pt x="1941" y="439"/>
                  <a:pt x="1941" y="439"/>
                </a:cubicBezTo>
                <a:cubicBezTo>
                  <a:pt x="1941" y="439"/>
                  <a:pt x="1941" y="440"/>
                  <a:pt x="1943" y="442"/>
                </a:cubicBezTo>
                <a:cubicBezTo>
                  <a:pt x="1943" y="442"/>
                  <a:pt x="1943" y="442"/>
                  <a:pt x="1944" y="443"/>
                </a:cubicBezTo>
                <a:cubicBezTo>
                  <a:pt x="1944" y="443"/>
                  <a:pt x="1945" y="443"/>
                  <a:pt x="1945" y="444"/>
                </a:cubicBezTo>
                <a:cubicBezTo>
                  <a:pt x="1946" y="444"/>
                  <a:pt x="1946" y="445"/>
                  <a:pt x="1947" y="445"/>
                </a:cubicBezTo>
                <a:cubicBezTo>
                  <a:pt x="1947" y="446"/>
                  <a:pt x="1947" y="446"/>
                  <a:pt x="1948" y="446"/>
                </a:cubicBezTo>
                <a:cubicBezTo>
                  <a:pt x="1948" y="446"/>
                  <a:pt x="1948" y="447"/>
                  <a:pt x="1949" y="447"/>
                </a:cubicBezTo>
                <a:cubicBezTo>
                  <a:pt x="1950" y="448"/>
                  <a:pt x="1952" y="449"/>
                  <a:pt x="1953" y="450"/>
                </a:cubicBezTo>
                <a:cubicBezTo>
                  <a:pt x="1955" y="451"/>
                  <a:pt x="1956" y="452"/>
                  <a:pt x="1958" y="453"/>
                </a:cubicBezTo>
                <a:cubicBezTo>
                  <a:pt x="1962" y="455"/>
                  <a:pt x="1965" y="458"/>
                  <a:pt x="1969" y="460"/>
                </a:cubicBezTo>
                <a:cubicBezTo>
                  <a:pt x="1970" y="461"/>
                  <a:pt x="1972" y="461"/>
                  <a:pt x="1973" y="462"/>
                </a:cubicBezTo>
                <a:cubicBezTo>
                  <a:pt x="1973" y="462"/>
                  <a:pt x="1972" y="462"/>
                  <a:pt x="1972" y="462"/>
                </a:cubicBezTo>
                <a:cubicBezTo>
                  <a:pt x="1972" y="462"/>
                  <a:pt x="1972" y="462"/>
                  <a:pt x="1971" y="462"/>
                </a:cubicBezTo>
                <a:cubicBezTo>
                  <a:pt x="1971" y="462"/>
                  <a:pt x="1971" y="462"/>
                  <a:pt x="1970" y="462"/>
                </a:cubicBezTo>
                <a:cubicBezTo>
                  <a:pt x="1970" y="463"/>
                  <a:pt x="1970" y="463"/>
                  <a:pt x="1970" y="463"/>
                </a:cubicBezTo>
                <a:cubicBezTo>
                  <a:pt x="1967" y="464"/>
                  <a:pt x="1965" y="465"/>
                  <a:pt x="1962" y="467"/>
                </a:cubicBezTo>
                <a:cubicBezTo>
                  <a:pt x="1960" y="468"/>
                  <a:pt x="1958" y="470"/>
                  <a:pt x="1956" y="471"/>
                </a:cubicBezTo>
                <a:cubicBezTo>
                  <a:pt x="1956" y="471"/>
                  <a:pt x="1956" y="470"/>
                  <a:pt x="1956" y="470"/>
                </a:cubicBezTo>
                <a:cubicBezTo>
                  <a:pt x="1953" y="469"/>
                  <a:pt x="1953" y="469"/>
                  <a:pt x="1953" y="469"/>
                </a:cubicBezTo>
                <a:cubicBezTo>
                  <a:pt x="1944" y="462"/>
                  <a:pt x="1930" y="466"/>
                  <a:pt x="1926" y="478"/>
                </a:cubicBezTo>
                <a:cubicBezTo>
                  <a:pt x="1936" y="479"/>
                  <a:pt x="1952" y="487"/>
                  <a:pt x="1955" y="474"/>
                </a:cubicBezTo>
                <a:cubicBezTo>
                  <a:pt x="1955" y="473"/>
                  <a:pt x="1955" y="473"/>
                  <a:pt x="1956" y="473"/>
                </a:cubicBezTo>
                <a:cubicBezTo>
                  <a:pt x="1958" y="472"/>
                  <a:pt x="1961" y="470"/>
                  <a:pt x="1963" y="468"/>
                </a:cubicBezTo>
                <a:cubicBezTo>
                  <a:pt x="1966" y="467"/>
                  <a:pt x="1968" y="465"/>
                  <a:pt x="1970" y="465"/>
                </a:cubicBezTo>
                <a:cubicBezTo>
                  <a:pt x="1971" y="464"/>
                  <a:pt x="1971" y="464"/>
                  <a:pt x="1971" y="464"/>
                </a:cubicBezTo>
                <a:cubicBezTo>
                  <a:pt x="1971" y="464"/>
                  <a:pt x="1972" y="464"/>
                  <a:pt x="1972" y="464"/>
                </a:cubicBezTo>
                <a:cubicBezTo>
                  <a:pt x="1972" y="464"/>
                  <a:pt x="1972" y="464"/>
                  <a:pt x="1973" y="464"/>
                </a:cubicBezTo>
                <a:cubicBezTo>
                  <a:pt x="1973" y="464"/>
                  <a:pt x="1973" y="464"/>
                  <a:pt x="1973" y="464"/>
                </a:cubicBezTo>
                <a:cubicBezTo>
                  <a:pt x="1974" y="463"/>
                  <a:pt x="1974" y="463"/>
                  <a:pt x="1975" y="463"/>
                </a:cubicBezTo>
                <a:cubicBezTo>
                  <a:pt x="1977" y="464"/>
                  <a:pt x="1978" y="466"/>
                  <a:pt x="1980" y="467"/>
                </a:cubicBezTo>
                <a:cubicBezTo>
                  <a:pt x="1982" y="468"/>
                  <a:pt x="1984" y="469"/>
                  <a:pt x="1985" y="470"/>
                </a:cubicBezTo>
                <a:cubicBezTo>
                  <a:pt x="1987" y="471"/>
                  <a:pt x="1988" y="472"/>
                  <a:pt x="1990" y="473"/>
                </a:cubicBezTo>
                <a:cubicBezTo>
                  <a:pt x="1990" y="473"/>
                  <a:pt x="1991" y="474"/>
                  <a:pt x="1992" y="474"/>
                </a:cubicBezTo>
                <a:cubicBezTo>
                  <a:pt x="1992" y="475"/>
                  <a:pt x="1993" y="475"/>
                  <a:pt x="1993" y="475"/>
                </a:cubicBezTo>
                <a:cubicBezTo>
                  <a:pt x="1995" y="476"/>
                  <a:pt x="1996" y="477"/>
                  <a:pt x="1996" y="477"/>
                </a:cubicBezTo>
                <a:cubicBezTo>
                  <a:pt x="1997" y="478"/>
                  <a:pt x="1997" y="478"/>
                  <a:pt x="1998" y="478"/>
                </a:cubicBezTo>
                <a:cubicBezTo>
                  <a:pt x="1998" y="479"/>
                  <a:pt x="1999" y="481"/>
                  <a:pt x="1999" y="482"/>
                </a:cubicBezTo>
                <a:cubicBezTo>
                  <a:pt x="2000" y="484"/>
                  <a:pt x="2001" y="486"/>
                  <a:pt x="2002" y="488"/>
                </a:cubicBezTo>
                <a:cubicBezTo>
                  <a:pt x="2002" y="490"/>
                  <a:pt x="2003" y="492"/>
                  <a:pt x="2004" y="494"/>
                </a:cubicBezTo>
                <a:cubicBezTo>
                  <a:pt x="2007" y="505"/>
                  <a:pt x="2010" y="516"/>
                  <a:pt x="2012" y="526"/>
                </a:cubicBezTo>
                <a:cubicBezTo>
                  <a:pt x="2012" y="526"/>
                  <a:pt x="2012" y="526"/>
                  <a:pt x="2011" y="526"/>
                </a:cubicBezTo>
                <a:cubicBezTo>
                  <a:pt x="2011" y="525"/>
                  <a:pt x="2010" y="525"/>
                  <a:pt x="2009" y="525"/>
                </a:cubicBezTo>
                <a:cubicBezTo>
                  <a:pt x="2009" y="524"/>
                  <a:pt x="2008" y="524"/>
                  <a:pt x="2007" y="524"/>
                </a:cubicBezTo>
                <a:cubicBezTo>
                  <a:pt x="2007" y="524"/>
                  <a:pt x="2006" y="524"/>
                  <a:pt x="2005" y="523"/>
                </a:cubicBezTo>
                <a:cubicBezTo>
                  <a:pt x="2005" y="523"/>
                  <a:pt x="2005" y="523"/>
                  <a:pt x="2005" y="523"/>
                </a:cubicBezTo>
                <a:cubicBezTo>
                  <a:pt x="2005" y="523"/>
                  <a:pt x="2005" y="523"/>
                  <a:pt x="2005" y="523"/>
                </a:cubicBezTo>
                <a:cubicBezTo>
                  <a:pt x="1997" y="514"/>
                  <a:pt x="1988" y="518"/>
                  <a:pt x="1977" y="523"/>
                </a:cubicBezTo>
                <a:cubicBezTo>
                  <a:pt x="1982" y="533"/>
                  <a:pt x="1992" y="531"/>
                  <a:pt x="2002" y="525"/>
                </a:cubicBezTo>
                <a:cubicBezTo>
                  <a:pt x="2003" y="526"/>
                  <a:pt x="2004" y="526"/>
                  <a:pt x="2004" y="526"/>
                </a:cubicBezTo>
                <a:cubicBezTo>
                  <a:pt x="2005" y="526"/>
                  <a:pt x="2006" y="526"/>
                  <a:pt x="2006" y="526"/>
                </a:cubicBezTo>
                <a:cubicBezTo>
                  <a:pt x="2007" y="527"/>
                  <a:pt x="2008" y="527"/>
                  <a:pt x="2008" y="527"/>
                </a:cubicBezTo>
                <a:cubicBezTo>
                  <a:pt x="2009" y="528"/>
                  <a:pt x="2010" y="528"/>
                  <a:pt x="2010" y="528"/>
                </a:cubicBezTo>
                <a:cubicBezTo>
                  <a:pt x="2011" y="528"/>
                  <a:pt x="2011" y="529"/>
                  <a:pt x="2012" y="529"/>
                </a:cubicBezTo>
                <a:cubicBezTo>
                  <a:pt x="2012" y="529"/>
                  <a:pt x="2012" y="529"/>
                  <a:pt x="2012" y="529"/>
                </a:cubicBezTo>
                <a:cubicBezTo>
                  <a:pt x="2012" y="529"/>
                  <a:pt x="2012" y="529"/>
                  <a:pt x="2012" y="529"/>
                </a:cubicBezTo>
                <a:cubicBezTo>
                  <a:pt x="2013" y="530"/>
                  <a:pt x="2013" y="532"/>
                  <a:pt x="2013" y="533"/>
                </a:cubicBezTo>
                <a:cubicBezTo>
                  <a:pt x="2009" y="566"/>
                  <a:pt x="2014" y="636"/>
                  <a:pt x="2012" y="648"/>
                </a:cubicBezTo>
                <a:cubicBezTo>
                  <a:pt x="2005" y="688"/>
                  <a:pt x="1981" y="712"/>
                  <a:pt x="1949" y="735"/>
                </a:cubicBezTo>
                <a:cubicBezTo>
                  <a:pt x="1925" y="753"/>
                  <a:pt x="1920" y="753"/>
                  <a:pt x="1907" y="740"/>
                </a:cubicBezTo>
                <a:cubicBezTo>
                  <a:pt x="1907" y="739"/>
                  <a:pt x="1907" y="738"/>
                  <a:pt x="1907" y="737"/>
                </a:cubicBezTo>
                <a:cubicBezTo>
                  <a:pt x="1907" y="736"/>
                  <a:pt x="1907" y="735"/>
                  <a:pt x="1907" y="734"/>
                </a:cubicBezTo>
                <a:cubicBezTo>
                  <a:pt x="1907" y="733"/>
                  <a:pt x="1907" y="731"/>
                  <a:pt x="1907" y="730"/>
                </a:cubicBezTo>
                <a:cubicBezTo>
                  <a:pt x="1906" y="720"/>
                  <a:pt x="1905" y="709"/>
                  <a:pt x="1904" y="697"/>
                </a:cubicBezTo>
                <a:cubicBezTo>
                  <a:pt x="1904" y="694"/>
                  <a:pt x="1903" y="692"/>
                  <a:pt x="1903" y="689"/>
                </a:cubicBezTo>
                <a:cubicBezTo>
                  <a:pt x="1903" y="689"/>
                  <a:pt x="1903" y="689"/>
                  <a:pt x="1903" y="689"/>
                </a:cubicBezTo>
                <a:cubicBezTo>
                  <a:pt x="1904" y="689"/>
                  <a:pt x="1904" y="688"/>
                  <a:pt x="1904" y="688"/>
                </a:cubicBezTo>
                <a:cubicBezTo>
                  <a:pt x="1905" y="688"/>
                  <a:pt x="1905" y="687"/>
                  <a:pt x="1905" y="687"/>
                </a:cubicBezTo>
                <a:cubicBezTo>
                  <a:pt x="1905" y="687"/>
                  <a:pt x="1905" y="687"/>
                  <a:pt x="1905" y="687"/>
                </a:cubicBezTo>
                <a:cubicBezTo>
                  <a:pt x="1905" y="687"/>
                  <a:pt x="1906" y="687"/>
                  <a:pt x="1906" y="687"/>
                </a:cubicBezTo>
                <a:cubicBezTo>
                  <a:pt x="1906" y="686"/>
                  <a:pt x="1907" y="686"/>
                  <a:pt x="1907" y="685"/>
                </a:cubicBezTo>
                <a:cubicBezTo>
                  <a:pt x="1908" y="685"/>
                  <a:pt x="1909" y="684"/>
                  <a:pt x="1910" y="684"/>
                </a:cubicBezTo>
                <a:cubicBezTo>
                  <a:pt x="1910" y="683"/>
                  <a:pt x="1911" y="683"/>
                  <a:pt x="1912" y="683"/>
                </a:cubicBezTo>
                <a:cubicBezTo>
                  <a:pt x="1913" y="682"/>
                  <a:pt x="1914" y="682"/>
                  <a:pt x="1915" y="681"/>
                </a:cubicBezTo>
                <a:cubicBezTo>
                  <a:pt x="1916" y="681"/>
                  <a:pt x="1917" y="680"/>
                  <a:pt x="1918" y="680"/>
                </a:cubicBezTo>
                <a:cubicBezTo>
                  <a:pt x="1923" y="685"/>
                  <a:pt x="1932" y="679"/>
                  <a:pt x="1935" y="674"/>
                </a:cubicBezTo>
                <a:cubicBezTo>
                  <a:pt x="1939" y="667"/>
                  <a:pt x="1937" y="660"/>
                  <a:pt x="1932" y="654"/>
                </a:cubicBezTo>
                <a:cubicBezTo>
                  <a:pt x="1934" y="669"/>
                  <a:pt x="1918" y="663"/>
                  <a:pt x="1917" y="678"/>
                </a:cubicBezTo>
                <a:cubicBezTo>
                  <a:pt x="1916" y="679"/>
                  <a:pt x="1915" y="679"/>
                  <a:pt x="1914" y="680"/>
                </a:cubicBezTo>
                <a:cubicBezTo>
                  <a:pt x="1913" y="680"/>
                  <a:pt x="1912" y="681"/>
                  <a:pt x="1911" y="681"/>
                </a:cubicBezTo>
                <a:cubicBezTo>
                  <a:pt x="1910" y="682"/>
                  <a:pt x="1910" y="682"/>
                  <a:pt x="1909" y="682"/>
                </a:cubicBezTo>
                <a:cubicBezTo>
                  <a:pt x="1908" y="683"/>
                  <a:pt x="1907" y="683"/>
                  <a:pt x="1906" y="684"/>
                </a:cubicBezTo>
                <a:cubicBezTo>
                  <a:pt x="1906" y="684"/>
                  <a:pt x="1905" y="685"/>
                  <a:pt x="1905" y="685"/>
                </a:cubicBezTo>
                <a:cubicBezTo>
                  <a:pt x="1904" y="686"/>
                  <a:pt x="1904" y="686"/>
                  <a:pt x="1904" y="686"/>
                </a:cubicBezTo>
                <a:cubicBezTo>
                  <a:pt x="1904" y="686"/>
                  <a:pt x="1904" y="686"/>
                  <a:pt x="1904" y="686"/>
                </a:cubicBezTo>
                <a:cubicBezTo>
                  <a:pt x="1904" y="687"/>
                  <a:pt x="1903" y="687"/>
                  <a:pt x="1903" y="687"/>
                </a:cubicBezTo>
                <a:cubicBezTo>
                  <a:pt x="1903" y="688"/>
                  <a:pt x="1903" y="688"/>
                  <a:pt x="1903" y="688"/>
                </a:cubicBezTo>
                <a:cubicBezTo>
                  <a:pt x="1903" y="685"/>
                  <a:pt x="1902" y="681"/>
                  <a:pt x="1902" y="678"/>
                </a:cubicBezTo>
                <a:cubicBezTo>
                  <a:pt x="1901" y="671"/>
                  <a:pt x="1901" y="665"/>
                  <a:pt x="1901" y="659"/>
                </a:cubicBezTo>
                <a:cubicBezTo>
                  <a:pt x="1902" y="657"/>
                  <a:pt x="1902" y="655"/>
                  <a:pt x="1902" y="654"/>
                </a:cubicBezTo>
                <a:cubicBezTo>
                  <a:pt x="1902" y="653"/>
                  <a:pt x="1903" y="652"/>
                  <a:pt x="1903" y="652"/>
                </a:cubicBezTo>
                <a:cubicBezTo>
                  <a:pt x="1903" y="651"/>
                  <a:pt x="1903" y="650"/>
                  <a:pt x="1904" y="649"/>
                </a:cubicBezTo>
                <a:cubicBezTo>
                  <a:pt x="1905" y="646"/>
                  <a:pt x="1906" y="644"/>
                  <a:pt x="1907" y="640"/>
                </a:cubicBezTo>
                <a:cubicBezTo>
                  <a:pt x="1908" y="638"/>
                  <a:pt x="1909" y="636"/>
                  <a:pt x="1910" y="634"/>
                </a:cubicBezTo>
                <a:cubicBezTo>
                  <a:pt x="1910" y="634"/>
                  <a:pt x="1910" y="634"/>
                  <a:pt x="1911" y="633"/>
                </a:cubicBezTo>
                <a:cubicBezTo>
                  <a:pt x="1911" y="633"/>
                  <a:pt x="1912" y="633"/>
                  <a:pt x="1912" y="633"/>
                </a:cubicBezTo>
                <a:cubicBezTo>
                  <a:pt x="1913" y="633"/>
                  <a:pt x="1913" y="633"/>
                  <a:pt x="1914" y="633"/>
                </a:cubicBezTo>
                <a:cubicBezTo>
                  <a:pt x="1914" y="633"/>
                  <a:pt x="1914" y="633"/>
                  <a:pt x="1914" y="633"/>
                </a:cubicBezTo>
                <a:cubicBezTo>
                  <a:pt x="1915" y="633"/>
                  <a:pt x="1915" y="633"/>
                  <a:pt x="1915" y="633"/>
                </a:cubicBezTo>
                <a:cubicBezTo>
                  <a:pt x="1916" y="633"/>
                  <a:pt x="1918" y="633"/>
                  <a:pt x="1919" y="633"/>
                </a:cubicBezTo>
                <a:cubicBezTo>
                  <a:pt x="1921" y="632"/>
                  <a:pt x="1922" y="632"/>
                  <a:pt x="1924" y="632"/>
                </a:cubicBezTo>
                <a:cubicBezTo>
                  <a:pt x="1927" y="632"/>
                  <a:pt x="1930" y="632"/>
                  <a:pt x="1933" y="632"/>
                </a:cubicBezTo>
                <a:cubicBezTo>
                  <a:pt x="1934" y="631"/>
                  <a:pt x="1936" y="631"/>
                  <a:pt x="1937" y="631"/>
                </a:cubicBezTo>
                <a:cubicBezTo>
                  <a:pt x="1938" y="631"/>
                  <a:pt x="1939" y="631"/>
                  <a:pt x="1940" y="632"/>
                </a:cubicBezTo>
                <a:cubicBezTo>
                  <a:pt x="1940" y="632"/>
                  <a:pt x="1941" y="632"/>
                  <a:pt x="1941" y="632"/>
                </a:cubicBezTo>
                <a:cubicBezTo>
                  <a:pt x="1942" y="632"/>
                  <a:pt x="1942" y="633"/>
                  <a:pt x="1943" y="633"/>
                </a:cubicBezTo>
                <a:cubicBezTo>
                  <a:pt x="1944" y="633"/>
                  <a:pt x="1945" y="633"/>
                  <a:pt x="1946" y="634"/>
                </a:cubicBezTo>
                <a:cubicBezTo>
                  <a:pt x="1946" y="634"/>
                  <a:pt x="1946" y="634"/>
                  <a:pt x="1946" y="634"/>
                </a:cubicBezTo>
                <a:cubicBezTo>
                  <a:pt x="1950" y="646"/>
                  <a:pt x="1959" y="643"/>
                  <a:pt x="1968" y="648"/>
                </a:cubicBezTo>
                <a:cubicBezTo>
                  <a:pt x="1967" y="634"/>
                  <a:pt x="1958" y="630"/>
                  <a:pt x="1946" y="633"/>
                </a:cubicBezTo>
                <a:cubicBezTo>
                  <a:pt x="1946" y="633"/>
                  <a:pt x="1946" y="633"/>
                  <a:pt x="1946" y="633"/>
                </a:cubicBezTo>
                <a:cubicBezTo>
                  <a:pt x="1945" y="632"/>
                  <a:pt x="1944" y="632"/>
                  <a:pt x="1943" y="632"/>
                </a:cubicBezTo>
                <a:cubicBezTo>
                  <a:pt x="1943" y="632"/>
                  <a:pt x="1942" y="631"/>
                  <a:pt x="1942" y="631"/>
                </a:cubicBezTo>
                <a:cubicBezTo>
                  <a:pt x="1941" y="631"/>
                  <a:pt x="1941" y="631"/>
                  <a:pt x="1940" y="631"/>
                </a:cubicBezTo>
                <a:cubicBezTo>
                  <a:pt x="1940" y="631"/>
                  <a:pt x="1940" y="631"/>
                  <a:pt x="1939" y="630"/>
                </a:cubicBezTo>
                <a:cubicBezTo>
                  <a:pt x="1941" y="630"/>
                  <a:pt x="1942" y="630"/>
                  <a:pt x="1943" y="630"/>
                </a:cubicBezTo>
                <a:cubicBezTo>
                  <a:pt x="1946" y="629"/>
                  <a:pt x="1948" y="628"/>
                  <a:pt x="1951" y="626"/>
                </a:cubicBezTo>
                <a:cubicBezTo>
                  <a:pt x="1951" y="626"/>
                  <a:pt x="1951" y="626"/>
                  <a:pt x="1951" y="626"/>
                </a:cubicBezTo>
                <a:cubicBezTo>
                  <a:pt x="1952" y="626"/>
                  <a:pt x="1952" y="626"/>
                  <a:pt x="1952" y="626"/>
                </a:cubicBezTo>
                <a:cubicBezTo>
                  <a:pt x="1953" y="625"/>
                  <a:pt x="1953" y="625"/>
                  <a:pt x="1954" y="625"/>
                </a:cubicBezTo>
                <a:cubicBezTo>
                  <a:pt x="1954" y="624"/>
                  <a:pt x="1955" y="623"/>
                  <a:pt x="1956" y="623"/>
                </a:cubicBezTo>
                <a:cubicBezTo>
                  <a:pt x="1956" y="622"/>
                  <a:pt x="1956" y="622"/>
                  <a:pt x="1957" y="622"/>
                </a:cubicBezTo>
                <a:cubicBezTo>
                  <a:pt x="1957" y="621"/>
                  <a:pt x="1957" y="621"/>
                  <a:pt x="1957" y="621"/>
                </a:cubicBezTo>
                <a:cubicBezTo>
                  <a:pt x="1957" y="621"/>
                  <a:pt x="1956" y="622"/>
                  <a:pt x="1955" y="622"/>
                </a:cubicBezTo>
                <a:cubicBezTo>
                  <a:pt x="1954" y="622"/>
                  <a:pt x="1954" y="623"/>
                  <a:pt x="1953" y="623"/>
                </a:cubicBezTo>
                <a:cubicBezTo>
                  <a:pt x="1952" y="623"/>
                  <a:pt x="1952" y="623"/>
                  <a:pt x="1951" y="623"/>
                </a:cubicBezTo>
                <a:cubicBezTo>
                  <a:pt x="1951" y="624"/>
                  <a:pt x="1951" y="624"/>
                  <a:pt x="1950" y="624"/>
                </a:cubicBezTo>
                <a:cubicBezTo>
                  <a:pt x="1950" y="624"/>
                  <a:pt x="1950" y="624"/>
                  <a:pt x="1950" y="624"/>
                </a:cubicBezTo>
                <a:cubicBezTo>
                  <a:pt x="1949" y="624"/>
                  <a:pt x="1949" y="625"/>
                  <a:pt x="1948" y="625"/>
                </a:cubicBezTo>
                <a:cubicBezTo>
                  <a:pt x="1948" y="625"/>
                  <a:pt x="1948" y="625"/>
                  <a:pt x="1948" y="625"/>
                </a:cubicBezTo>
                <a:cubicBezTo>
                  <a:pt x="1948" y="625"/>
                  <a:pt x="1948" y="625"/>
                  <a:pt x="1949" y="624"/>
                </a:cubicBezTo>
                <a:cubicBezTo>
                  <a:pt x="1949" y="624"/>
                  <a:pt x="1949" y="624"/>
                  <a:pt x="1949" y="624"/>
                </a:cubicBezTo>
                <a:cubicBezTo>
                  <a:pt x="1949" y="623"/>
                  <a:pt x="1950" y="623"/>
                  <a:pt x="1950" y="622"/>
                </a:cubicBezTo>
                <a:cubicBezTo>
                  <a:pt x="1951" y="622"/>
                  <a:pt x="1951" y="621"/>
                  <a:pt x="1952" y="620"/>
                </a:cubicBezTo>
                <a:cubicBezTo>
                  <a:pt x="1952" y="620"/>
                  <a:pt x="1953" y="619"/>
                  <a:pt x="1953" y="618"/>
                </a:cubicBezTo>
                <a:cubicBezTo>
                  <a:pt x="1953" y="618"/>
                  <a:pt x="1954" y="617"/>
                  <a:pt x="1954" y="617"/>
                </a:cubicBezTo>
                <a:cubicBezTo>
                  <a:pt x="1954" y="617"/>
                  <a:pt x="1954" y="617"/>
                  <a:pt x="1954" y="617"/>
                </a:cubicBezTo>
                <a:cubicBezTo>
                  <a:pt x="1954" y="617"/>
                  <a:pt x="1954" y="617"/>
                  <a:pt x="1954" y="617"/>
                </a:cubicBezTo>
                <a:cubicBezTo>
                  <a:pt x="1954" y="617"/>
                  <a:pt x="1954" y="617"/>
                  <a:pt x="1954" y="616"/>
                </a:cubicBezTo>
                <a:cubicBezTo>
                  <a:pt x="1958" y="617"/>
                  <a:pt x="1963" y="612"/>
                  <a:pt x="1965" y="608"/>
                </a:cubicBezTo>
                <a:cubicBezTo>
                  <a:pt x="1967" y="603"/>
                  <a:pt x="1964" y="596"/>
                  <a:pt x="1963" y="591"/>
                </a:cubicBezTo>
                <a:cubicBezTo>
                  <a:pt x="1959" y="601"/>
                  <a:pt x="1948" y="604"/>
                  <a:pt x="1953" y="615"/>
                </a:cubicBezTo>
                <a:cubicBezTo>
                  <a:pt x="1953" y="616"/>
                  <a:pt x="1952" y="616"/>
                  <a:pt x="1952" y="617"/>
                </a:cubicBezTo>
                <a:cubicBezTo>
                  <a:pt x="1951" y="618"/>
                  <a:pt x="1951" y="619"/>
                  <a:pt x="1950" y="619"/>
                </a:cubicBezTo>
                <a:cubicBezTo>
                  <a:pt x="1950" y="620"/>
                  <a:pt x="1949" y="621"/>
                  <a:pt x="1949" y="621"/>
                </a:cubicBezTo>
                <a:cubicBezTo>
                  <a:pt x="1948" y="622"/>
                  <a:pt x="1948" y="622"/>
                  <a:pt x="1948" y="623"/>
                </a:cubicBezTo>
                <a:cubicBezTo>
                  <a:pt x="1947" y="623"/>
                  <a:pt x="1947" y="623"/>
                  <a:pt x="1947" y="623"/>
                </a:cubicBezTo>
                <a:cubicBezTo>
                  <a:pt x="1947" y="623"/>
                  <a:pt x="1947" y="624"/>
                  <a:pt x="1947" y="624"/>
                </a:cubicBezTo>
                <a:cubicBezTo>
                  <a:pt x="1947" y="624"/>
                  <a:pt x="1947" y="624"/>
                  <a:pt x="1947" y="625"/>
                </a:cubicBezTo>
                <a:cubicBezTo>
                  <a:pt x="1946" y="625"/>
                  <a:pt x="1946" y="625"/>
                  <a:pt x="1946" y="626"/>
                </a:cubicBezTo>
                <a:cubicBezTo>
                  <a:pt x="1946" y="626"/>
                  <a:pt x="1946" y="626"/>
                  <a:pt x="1946" y="626"/>
                </a:cubicBezTo>
                <a:cubicBezTo>
                  <a:pt x="1945" y="626"/>
                  <a:pt x="1943" y="627"/>
                  <a:pt x="1942" y="627"/>
                </a:cubicBezTo>
                <a:cubicBezTo>
                  <a:pt x="1941" y="628"/>
                  <a:pt x="1939" y="628"/>
                  <a:pt x="1938" y="628"/>
                </a:cubicBezTo>
                <a:cubicBezTo>
                  <a:pt x="1936" y="629"/>
                  <a:pt x="1934" y="629"/>
                  <a:pt x="1933" y="629"/>
                </a:cubicBezTo>
                <a:cubicBezTo>
                  <a:pt x="1930" y="629"/>
                  <a:pt x="1926" y="630"/>
                  <a:pt x="1923" y="630"/>
                </a:cubicBezTo>
                <a:cubicBezTo>
                  <a:pt x="1922" y="630"/>
                  <a:pt x="1920" y="630"/>
                  <a:pt x="1919" y="630"/>
                </a:cubicBezTo>
                <a:cubicBezTo>
                  <a:pt x="1918" y="630"/>
                  <a:pt x="1916" y="630"/>
                  <a:pt x="1915" y="631"/>
                </a:cubicBezTo>
                <a:cubicBezTo>
                  <a:pt x="1915" y="631"/>
                  <a:pt x="1914" y="631"/>
                  <a:pt x="1914" y="631"/>
                </a:cubicBezTo>
                <a:cubicBezTo>
                  <a:pt x="1914" y="631"/>
                  <a:pt x="1913" y="631"/>
                  <a:pt x="1913" y="631"/>
                </a:cubicBezTo>
                <a:cubicBezTo>
                  <a:pt x="1913" y="631"/>
                  <a:pt x="1912" y="631"/>
                  <a:pt x="1912" y="631"/>
                </a:cubicBezTo>
                <a:cubicBezTo>
                  <a:pt x="1911" y="632"/>
                  <a:pt x="1911" y="632"/>
                  <a:pt x="1910" y="632"/>
                </a:cubicBezTo>
                <a:cubicBezTo>
                  <a:pt x="1910" y="632"/>
                  <a:pt x="1910" y="632"/>
                  <a:pt x="1910" y="632"/>
                </a:cubicBezTo>
                <a:cubicBezTo>
                  <a:pt x="1911" y="629"/>
                  <a:pt x="1912" y="625"/>
                  <a:pt x="1913" y="622"/>
                </a:cubicBezTo>
                <a:cubicBezTo>
                  <a:pt x="1914" y="619"/>
                  <a:pt x="1914" y="616"/>
                  <a:pt x="1914" y="613"/>
                </a:cubicBezTo>
                <a:cubicBezTo>
                  <a:pt x="1915" y="610"/>
                  <a:pt x="1915" y="607"/>
                  <a:pt x="1916" y="605"/>
                </a:cubicBezTo>
                <a:cubicBezTo>
                  <a:pt x="1916" y="602"/>
                  <a:pt x="1917" y="599"/>
                  <a:pt x="1917" y="597"/>
                </a:cubicBezTo>
                <a:cubicBezTo>
                  <a:pt x="1918" y="596"/>
                  <a:pt x="1918" y="596"/>
                  <a:pt x="1918" y="595"/>
                </a:cubicBezTo>
                <a:cubicBezTo>
                  <a:pt x="1918" y="595"/>
                  <a:pt x="1918" y="595"/>
                  <a:pt x="1918" y="595"/>
                </a:cubicBezTo>
                <a:cubicBezTo>
                  <a:pt x="1918" y="594"/>
                  <a:pt x="1918" y="594"/>
                  <a:pt x="1918" y="594"/>
                </a:cubicBezTo>
                <a:cubicBezTo>
                  <a:pt x="1918" y="594"/>
                  <a:pt x="1918" y="594"/>
                  <a:pt x="1918" y="594"/>
                </a:cubicBezTo>
                <a:cubicBezTo>
                  <a:pt x="1918" y="594"/>
                  <a:pt x="1918" y="594"/>
                  <a:pt x="1918" y="594"/>
                </a:cubicBezTo>
                <a:cubicBezTo>
                  <a:pt x="1918" y="594"/>
                  <a:pt x="1918" y="594"/>
                  <a:pt x="1918" y="594"/>
                </a:cubicBezTo>
                <a:cubicBezTo>
                  <a:pt x="1918" y="594"/>
                  <a:pt x="1919" y="594"/>
                  <a:pt x="1919" y="593"/>
                </a:cubicBezTo>
                <a:cubicBezTo>
                  <a:pt x="1919" y="593"/>
                  <a:pt x="1919" y="593"/>
                  <a:pt x="1919" y="593"/>
                </a:cubicBezTo>
                <a:cubicBezTo>
                  <a:pt x="1919" y="592"/>
                  <a:pt x="1919" y="592"/>
                  <a:pt x="1920" y="592"/>
                </a:cubicBezTo>
                <a:cubicBezTo>
                  <a:pt x="1920" y="591"/>
                  <a:pt x="1920" y="591"/>
                  <a:pt x="1921" y="590"/>
                </a:cubicBezTo>
                <a:cubicBezTo>
                  <a:pt x="1921" y="589"/>
                  <a:pt x="1922" y="589"/>
                  <a:pt x="1923" y="588"/>
                </a:cubicBezTo>
                <a:cubicBezTo>
                  <a:pt x="1923" y="587"/>
                  <a:pt x="1924" y="586"/>
                  <a:pt x="1925" y="585"/>
                </a:cubicBezTo>
                <a:cubicBezTo>
                  <a:pt x="1926" y="583"/>
                  <a:pt x="1927" y="581"/>
                  <a:pt x="1929" y="580"/>
                </a:cubicBezTo>
                <a:cubicBezTo>
                  <a:pt x="1929" y="580"/>
                  <a:pt x="1929" y="579"/>
                  <a:pt x="1929" y="579"/>
                </a:cubicBezTo>
                <a:cubicBezTo>
                  <a:pt x="1929" y="579"/>
                  <a:pt x="1929" y="579"/>
                  <a:pt x="1930" y="579"/>
                </a:cubicBezTo>
                <a:cubicBezTo>
                  <a:pt x="1930" y="578"/>
                  <a:pt x="1930" y="578"/>
                  <a:pt x="1931" y="578"/>
                </a:cubicBezTo>
                <a:cubicBezTo>
                  <a:pt x="1931" y="577"/>
                  <a:pt x="1932" y="577"/>
                  <a:pt x="1932" y="577"/>
                </a:cubicBezTo>
                <a:cubicBezTo>
                  <a:pt x="1933" y="576"/>
                  <a:pt x="1934" y="575"/>
                  <a:pt x="1935" y="575"/>
                </a:cubicBezTo>
                <a:cubicBezTo>
                  <a:pt x="1936" y="574"/>
                  <a:pt x="1937" y="574"/>
                  <a:pt x="1938" y="573"/>
                </a:cubicBezTo>
                <a:cubicBezTo>
                  <a:pt x="1939" y="573"/>
                  <a:pt x="1940" y="572"/>
                  <a:pt x="1941" y="572"/>
                </a:cubicBezTo>
                <a:cubicBezTo>
                  <a:pt x="1943" y="571"/>
                  <a:pt x="1944" y="571"/>
                  <a:pt x="1945" y="570"/>
                </a:cubicBezTo>
                <a:cubicBezTo>
                  <a:pt x="1945" y="570"/>
                  <a:pt x="1945" y="570"/>
                  <a:pt x="1945" y="570"/>
                </a:cubicBezTo>
                <a:cubicBezTo>
                  <a:pt x="1958" y="582"/>
                  <a:pt x="1965" y="571"/>
                  <a:pt x="1970" y="558"/>
                </a:cubicBezTo>
                <a:cubicBezTo>
                  <a:pt x="1959" y="564"/>
                  <a:pt x="1951" y="555"/>
                  <a:pt x="1943" y="569"/>
                </a:cubicBezTo>
                <a:cubicBezTo>
                  <a:pt x="1942" y="569"/>
                  <a:pt x="1942" y="569"/>
                  <a:pt x="1941" y="570"/>
                </a:cubicBezTo>
                <a:cubicBezTo>
                  <a:pt x="1940" y="570"/>
                  <a:pt x="1938" y="571"/>
                  <a:pt x="1937" y="571"/>
                </a:cubicBezTo>
                <a:cubicBezTo>
                  <a:pt x="1936" y="572"/>
                  <a:pt x="1935" y="572"/>
                  <a:pt x="1934" y="573"/>
                </a:cubicBezTo>
                <a:cubicBezTo>
                  <a:pt x="1933" y="573"/>
                  <a:pt x="1933" y="574"/>
                  <a:pt x="1932" y="574"/>
                </a:cubicBezTo>
                <a:cubicBezTo>
                  <a:pt x="1933" y="573"/>
                  <a:pt x="1934" y="572"/>
                  <a:pt x="1934" y="571"/>
                </a:cubicBezTo>
                <a:cubicBezTo>
                  <a:pt x="1935" y="570"/>
                  <a:pt x="1935" y="568"/>
                  <a:pt x="1936" y="567"/>
                </a:cubicBezTo>
                <a:cubicBezTo>
                  <a:pt x="1936" y="566"/>
                  <a:pt x="1936" y="565"/>
                  <a:pt x="1937" y="565"/>
                </a:cubicBezTo>
                <a:cubicBezTo>
                  <a:pt x="1937" y="563"/>
                  <a:pt x="1937" y="562"/>
                  <a:pt x="1937" y="562"/>
                </a:cubicBezTo>
                <a:cubicBezTo>
                  <a:pt x="1937" y="562"/>
                  <a:pt x="1937" y="563"/>
                  <a:pt x="1936" y="564"/>
                </a:cubicBezTo>
                <a:cubicBezTo>
                  <a:pt x="1936" y="565"/>
                  <a:pt x="1936" y="566"/>
                  <a:pt x="1935" y="567"/>
                </a:cubicBezTo>
                <a:cubicBezTo>
                  <a:pt x="1934" y="568"/>
                  <a:pt x="1934" y="569"/>
                  <a:pt x="1933" y="570"/>
                </a:cubicBezTo>
                <a:cubicBezTo>
                  <a:pt x="1931" y="572"/>
                  <a:pt x="1929" y="575"/>
                  <a:pt x="1926" y="578"/>
                </a:cubicBezTo>
                <a:cubicBezTo>
                  <a:pt x="1925" y="580"/>
                  <a:pt x="1924" y="581"/>
                  <a:pt x="1922" y="583"/>
                </a:cubicBezTo>
                <a:cubicBezTo>
                  <a:pt x="1921" y="584"/>
                  <a:pt x="1921" y="584"/>
                  <a:pt x="1920" y="585"/>
                </a:cubicBezTo>
                <a:cubicBezTo>
                  <a:pt x="1919" y="586"/>
                  <a:pt x="1918" y="587"/>
                  <a:pt x="1918" y="588"/>
                </a:cubicBezTo>
                <a:cubicBezTo>
                  <a:pt x="1917" y="589"/>
                  <a:pt x="1917" y="589"/>
                  <a:pt x="1917" y="590"/>
                </a:cubicBezTo>
                <a:cubicBezTo>
                  <a:pt x="1916" y="590"/>
                  <a:pt x="1916" y="591"/>
                  <a:pt x="1916" y="591"/>
                </a:cubicBezTo>
                <a:cubicBezTo>
                  <a:pt x="1916" y="591"/>
                  <a:pt x="1916" y="592"/>
                  <a:pt x="1916" y="592"/>
                </a:cubicBezTo>
                <a:cubicBezTo>
                  <a:pt x="1915" y="592"/>
                  <a:pt x="1915" y="592"/>
                  <a:pt x="1915" y="593"/>
                </a:cubicBezTo>
                <a:cubicBezTo>
                  <a:pt x="1915" y="593"/>
                  <a:pt x="1915" y="593"/>
                  <a:pt x="1915" y="593"/>
                </a:cubicBezTo>
                <a:cubicBezTo>
                  <a:pt x="1915" y="593"/>
                  <a:pt x="1915" y="593"/>
                  <a:pt x="1915" y="593"/>
                </a:cubicBezTo>
                <a:cubicBezTo>
                  <a:pt x="1915" y="593"/>
                  <a:pt x="1915" y="593"/>
                  <a:pt x="1915" y="593"/>
                </a:cubicBezTo>
                <a:cubicBezTo>
                  <a:pt x="1915" y="593"/>
                  <a:pt x="1915" y="593"/>
                  <a:pt x="1915" y="593"/>
                </a:cubicBezTo>
                <a:cubicBezTo>
                  <a:pt x="1915" y="594"/>
                  <a:pt x="1915" y="594"/>
                  <a:pt x="1915" y="594"/>
                </a:cubicBezTo>
                <a:cubicBezTo>
                  <a:pt x="1914" y="594"/>
                  <a:pt x="1914" y="595"/>
                  <a:pt x="1914" y="596"/>
                </a:cubicBezTo>
                <a:cubicBezTo>
                  <a:pt x="1914" y="596"/>
                  <a:pt x="1914" y="597"/>
                  <a:pt x="1913" y="598"/>
                </a:cubicBezTo>
                <a:cubicBezTo>
                  <a:pt x="1913" y="598"/>
                  <a:pt x="1913" y="598"/>
                  <a:pt x="1913" y="598"/>
                </a:cubicBezTo>
                <a:cubicBezTo>
                  <a:pt x="1913" y="596"/>
                  <a:pt x="1912" y="595"/>
                  <a:pt x="1912" y="594"/>
                </a:cubicBezTo>
                <a:cubicBezTo>
                  <a:pt x="1911" y="594"/>
                  <a:pt x="1911" y="593"/>
                  <a:pt x="1911" y="593"/>
                </a:cubicBezTo>
                <a:cubicBezTo>
                  <a:pt x="1911" y="592"/>
                  <a:pt x="1910" y="592"/>
                  <a:pt x="1910" y="592"/>
                </a:cubicBezTo>
                <a:cubicBezTo>
                  <a:pt x="1910" y="591"/>
                  <a:pt x="1910" y="591"/>
                  <a:pt x="1909" y="591"/>
                </a:cubicBezTo>
                <a:cubicBezTo>
                  <a:pt x="1909" y="590"/>
                  <a:pt x="1909" y="590"/>
                  <a:pt x="1908" y="590"/>
                </a:cubicBezTo>
                <a:cubicBezTo>
                  <a:pt x="1907" y="589"/>
                  <a:pt x="1907" y="588"/>
                  <a:pt x="1906" y="588"/>
                </a:cubicBezTo>
                <a:cubicBezTo>
                  <a:pt x="1905" y="588"/>
                  <a:pt x="1905" y="587"/>
                  <a:pt x="1905" y="587"/>
                </a:cubicBezTo>
                <a:cubicBezTo>
                  <a:pt x="1905" y="587"/>
                  <a:pt x="1904" y="587"/>
                  <a:pt x="1904" y="587"/>
                </a:cubicBezTo>
                <a:cubicBezTo>
                  <a:pt x="1904" y="587"/>
                  <a:pt x="1904" y="587"/>
                  <a:pt x="1903" y="587"/>
                </a:cubicBezTo>
                <a:cubicBezTo>
                  <a:pt x="1903" y="587"/>
                  <a:pt x="1903" y="587"/>
                  <a:pt x="1902" y="586"/>
                </a:cubicBezTo>
                <a:cubicBezTo>
                  <a:pt x="1900" y="586"/>
                  <a:pt x="1898" y="586"/>
                  <a:pt x="1896" y="585"/>
                </a:cubicBezTo>
                <a:cubicBezTo>
                  <a:pt x="1895" y="585"/>
                  <a:pt x="1893" y="585"/>
                  <a:pt x="1892" y="584"/>
                </a:cubicBezTo>
                <a:cubicBezTo>
                  <a:pt x="1892" y="584"/>
                  <a:pt x="1891" y="584"/>
                  <a:pt x="1891" y="584"/>
                </a:cubicBezTo>
                <a:cubicBezTo>
                  <a:pt x="1891" y="583"/>
                  <a:pt x="1891" y="583"/>
                  <a:pt x="1891" y="583"/>
                </a:cubicBezTo>
                <a:cubicBezTo>
                  <a:pt x="1891" y="583"/>
                  <a:pt x="1890" y="583"/>
                  <a:pt x="1890" y="583"/>
                </a:cubicBezTo>
                <a:cubicBezTo>
                  <a:pt x="1890" y="583"/>
                  <a:pt x="1890" y="583"/>
                  <a:pt x="1890" y="583"/>
                </a:cubicBezTo>
                <a:cubicBezTo>
                  <a:pt x="1890" y="583"/>
                  <a:pt x="1890" y="583"/>
                  <a:pt x="1890" y="583"/>
                </a:cubicBezTo>
                <a:cubicBezTo>
                  <a:pt x="1888" y="581"/>
                  <a:pt x="1887" y="579"/>
                  <a:pt x="1886" y="577"/>
                </a:cubicBezTo>
                <a:cubicBezTo>
                  <a:pt x="1885" y="575"/>
                  <a:pt x="1884" y="573"/>
                  <a:pt x="1882" y="570"/>
                </a:cubicBezTo>
                <a:cubicBezTo>
                  <a:pt x="1881" y="568"/>
                  <a:pt x="1880" y="566"/>
                  <a:pt x="1879" y="564"/>
                </a:cubicBezTo>
                <a:cubicBezTo>
                  <a:pt x="1878" y="563"/>
                  <a:pt x="1877" y="561"/>
                  <a:pt x="1876" y="560"/>
                </a:cubicBezTo>
                <a:cubicBezTo>
                  <a:pt x="1876" y="560"/>
                  <a:pt x="1876" y="559"/>
                  <a:pt x="1876" y="559"/>
                </a:cubicBezTo>
                <a:cubicBezTo>
                  <a:pt x="1876" y="559"/>
                  <a:pt x="1876" y="559"/>
                  <a:pt x="1876" y="558"/>
                </a:cubicBezTo>
                <a:cubicBezTo>
                  <a:pt x="1876" y="558"/>
                  <a:pt x="1876" y="558"/>
                  <a:pt x="1876" y="558"/>
                </a:cubicBezTo>
                <a:cubicBezTo>
                  <a:pt x="1876" y="557"/>
                  <a:pt x="1876" y="557"/>
                  <a:pt x="1876" y="557"/>
                </a:cubicBezTo>
                <a:cubicBezTo>
                  <a:pt x="1876" y="557"/>
                  <a:pt x="1876" y="556"/>
                  <a:pt x="1876" y="556"/>
                </a:cubicBezTo>
                <a:cubicBezTo>
                  <a:pt x="1876" y="556"/>
                  <a:pt x="1875" y="555"/>
                  <a:pt x="1875" y="555"/>
                </a:cubicBezTo>
                <a:cubicBezTo>
                  <a:pt x="1875" y="554"/>
                  <a:pt x="1875" y="554"/>
                  <a:pt x="1875" y="553"/>
                </a:cubicBezTo>
                <a:cubicBezTo>
                  <a:pt x="1875" y="553"/>
                  <a:pt x="1875" y="553"/>
                  <a:pt x="1875" y="552"/>
                </a:cubicBezTo>
                <a:cubicBezTo>
                  <a:pt x="1875" y="551"/>
                  <a:pt x="1875" y="550"/>
                  <a:pt x="1875" y="549"/>
                </a:cubicBezTo>
                <a:cubicBezTo>
                  <a:pt x="1875" y="548"/>
                  <a:pt x="1875" y="547"/>
                  <a:pt x="1875" y="546"/>
                </a:cubicBezTo>
                <a:cubicBezTo>
                  <a:pt x="1875" y="545"/>
                  <a:pt x="1875" y="544"/>
                  <a:pt x="1875" y="544"/>
                </a:cubicBezTo>
                <a:cubicBezTo>
                  <a:pt x="1876" y="543"/>
                  <a:pt x="1876" y="543"/>
                  <a:pt x="1876" y="543"/>
                </a:cubicBezTo>
                <a:cubicBezTo>
                  <a:pt x="1875" y="544"/>
                  <a:pt x="1875" y="545"/>
                  <a:pt x="1876" y="546"/>
                </a:cubicBezTo>
                <a:cubicBezTo>
                  <a:pt x="1891" y="544"/>
                  <a:pt x="1886" y="525"/>
                  <a:pt x="1881" y="515"/>
                </a:cubicBezTo>
                <a:cubicBezTo>
                  <a:pt x="1879" y="521"/>
                  <a:pt x="1860" y="540"/>
                  <a:pt x="1873" y="545"/>
                </a:cubicBezTo>
                <a:cubicBezTo>
                  <a:pt x="1873" y="546"/>
                  <a:pt x="1873" y="546"/>
                  <a:pt x="1873" y="546"/>
                </a:cubicBezTo>
                <a:cubicBezTo>
                  <a:pt x="1873" y="547"/>
                  <a:pt x="1873" y="548"/>
                  <a:pt x="1873" y="549"/>
                </a:cubicBezTo>
                <a:cubicBezTo>
                  <a:pt x="1873" y="550"/>
                  <a:pt x="1873" y="551"/>
                  <a:pt x="1873" y="552"/>
                </a:cubicBezTo>
                <a:cubicBezTo>
                  <a:pt x="1873" y="553"/>
                  <a:pt x="1873" y="553"/>
                  <a:pt x="1874" y="554"/>
                </a:cubicBezTo>
                <a:cubicBezTo>
                  <a:pt x="1874" y="554"/>
                  <a:pt x="1874" y="555"/>
                  <a:pt x="1874" y="555"/>
                </a:cubicBezTo>
                <a:cubicBezTo>
                  <a:pt x="1874" y="555"/>
                  <a:pt x="1874" y="556"/>
                  <a:pt x="1874" y="556"/>
                </a:cubicBezTo>
                <a:cubicBezTo>
                  <a:pt x="1874" y="556"/>
                  <a:pt x="1874" y="557"/>
                  <a:pt x="1874" y="557"/>
                </a:cubicBezTo>
                <a:cubicBezTo>
                  <a:pt x="1873" y="556"/>
                  <a:pt x="1872" y="554"/>
                  <a:pt x="1872" y="553"/>
                </a:cubicBezTo>
                <a:cubicBezTo>
                  <a:pt x="1871" y="553"/>
                  <a:pt x="1871" y="553"/>
                  <a:pt x="1871" y="552"/>
                </a:cubicBezTo>
                <a:cubicBezTo>
                  <a:pt x="1871" y="552"/>
                  <a:pt x="1870" y="551"/>
                  <a:pt x="1870" y="551"/>
                </a:cubicBezTo>
                <a:cubicBezTo>
                  <a:pt x="1869" y="551"/>
                  <a:pt x="1869" y="550"/>
                  <a:pt x="1868" y="549"/>
                </a:cubicBezTo>
                <a:cubicBezTo>
                  <a:pt x="1867" y="548"/>
                  <a:pt x="1866" y="547"/>
                  <a:pt x="1866" y="546"/>
                </a:cubicBezTo>
                <a:cubicBezTo>
                  <a:pt x="1865" y="546"/>
                  <a:pt x="1865" y="546"/>
                  <a:pt x="1865" y="545"/>
                </a:cubicBezTo>
                <a:cubicBezTo>
                  <a:pt x="1864" y="545"/>
                  <a:pt x="1864" y="545"/>
                  <a:pt x="1864" y="545"/>
                </a:cubicBezTo>
                <a:cubicBezTo>
                  <a:pt x="1864" y="545"/>
                  <a:pt x="1864" y="545"/>
                  <a:pt x="1864" y="545"/>
                </a:cubicBezTo>
                <a:cubicBezTo>
                  <a:pt x="1864" y="545"/>
                  <a:pt x="1864" y="545"/>
                  <a:pt x="1864" y="545"/>
                </a:cubicBezTo>
                <a:cubicBezTo>
                  <a:pt x="1864" y="545"/>
                  <a:pt x="1864" y="545"/>
                  <a:pt x="1864" y="545"/>
                </a:cubicBezTo>
                <a:cubicBezTo>
                  <a:pt x="1864" y="545"/>
                  <a:pt x="1863" y="545"/>
                  <a:pt x="1863" y="545"/>
                </a:cubicBezTo>
                <a:cubicBezTo>
                  <a:pt x="1863" y="546"/>
                  <a:pt x="1863" y="546"/>
                  <a:pt x="1863" y="546"/>
                </a:cubicBezTo>
                <a:cubicBezTo>
                  <a:pt x="1863"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5" y="546"/>
                  <a:pt x="1865" y="547"/>
                </a:cubicBezTo>
                <a:cubicBezTo>
                  <a:pt x="1865" y="548"/>
                  <a:pt x="1866" y="549"/>
                  <a:pt x="1867" y="550"/>
                </a:cubicBezTo>
                <a:cubicBezTo>
                  <a:pt x="1867" y="551"/>
                  <a:pt x="1868" y="552"/>
                  <a:pt x="1868" y="553"/>
                </a:cubicBezTo>
                <a:cubicBezTo>
                  <a:pt x="1868" y="553"/>
                  <a:pt x="1868" y="553"/>
                  <a:pt x="1869" y="554"/>
                </a:cubicBezTo>
                <a:cubicBezTo>
                  <a:pt x="1869" y="554"/>
                  <a:pt x="1869" y="554"/>
                  <a:pt x="1869" y="555"/>
                </a:cubicBezTo>
                <a:cubicBezTo>
                  <a:pt x="1872" y="558"/>
                  <a:pt x="1874" y="561"/>
                  <a:pt x="1877" y="565"/>
                </a:cubicBezTo>
                <a:cubicBezTo>
                  <a:pt x="1878" y="567"/>
                  <a:pt x="1879" y="569"/>
                  <a:pt x="1880" y="572"/>
                </a:cubicBezTo>
                <a:cubicBezTo>
                  <a:pt x="1881" y="572"/>
                  <a:pt x="1881" y="573"/>
                  <a:pt x="1881" y="574"/>
                </a:cubicBezTo>
                <a:cubicBezTo>
                  <a:pt x="1881" y="574"/>
                  <a:pt x="1881" y="573"/>
                  <a:pt x="1881" y="573"/>
                </a:cubicBezTo>
                <a:cubicBezTo>
                  <a:pt x="1880" y="573"/>
                  <a:pt x="1879" y="573"/>
                  <a:pt x="1879" y="572"/>
                </a:cubicBezTo>
                <a:cubicBezTo>
                  <a:pt x="1878" y="572"/>
                  <a:pt x="1877" y="572"/>
                  <a:pt x="1877" y="571"/>
                </a:cubicBezTo>
                <a:cubicBezTo>
                  <a:pt x="1876" y="571"/>
                  <a:pt x="1875" y="571"/>
                  <a:pt x="1874" y="570"/>
                </a:cubicBezTo>
                <a:cubicBezTo>
                  <a:pt x="1874" y="570"/>
                  <a:pt x="1874" y="570"/>
                  <a:pt x="1874" y="570"/>
                </a:cubicBezTo>
                <a:cubicBezTo>
                  <a:pt x="1874" y="570"/>
                  <a:pt x="1874" y="570"/>
                  <a:pt x="1874" y="570"/>
                </a:cubicBezTo>
                <a:cubicBezTo>
                  <a:pt x="1866" y="562"/>
                  <a:pt x="1856" y="563"/>
                  <a:pt x="1845" y="565"/>
                </a:cubicBezTo>
                <a:cubicBezTo>
                  <a:pt x="1851" y="574"/>
                  <a:pt x="1862" y="574"/>
                  <a:pt x="1871" y="572"/>
                </a:cubicBezTo>
                <a:cubicBezTo>
                  <a:pt x="1872" y="572"/>
                  <a:pt x="1873" y="572"/>
                  <a:pt x="1874" y="572"/>
                </a:cubicBezTo>
                <a:cubicBezTo>
                  <a:pt x="1874" y="573"/>
                  <a:pt x="1875" y="573"/>
                  <a:pt x="1876" y="573"/>
                </a:cubicBezTo>
                <a:cubicBezTo>
                  <a:pt x="1876" y="573"/>
                  <a:pt x="1877" y="574"/>
                  <a:pt x="1878" y="574"/>
                </a:cubicBezTo>
                <a:cubicBezTo>
                  <a:pt x="1878" y="574"/>
                  <a:pt x="1879" y="575"/>
                  <a:pt x="1880" y="575"/>
                </a:cubicBezTo>
                <a:cubicBezTo>
                  <a:pt x="1880" y="576"/>
                  <a:pt x="1881" y="576"/>
                  <a:pt x="1881" y="576"/>
                </a:cubicBezTo>
                <a:cubicBezTo>
                  <a:pt x="1881" y="576"/>
                  <a:pt x="1882" y="576"/>
                  <a:pt x="1882" y="576"/>
                </a:cubicBezTo>
                <a:cubicBezTo>
                  <a:pt x="1882" y="576"/>
                  <a:pt x="1882" y="577"/>
                  <a:pt x="1882" y="577"/>
                </a:cubicBezTo>
                <a:cubicBezTo>
                  <a:pt x="1882" y="577"/>
                  <a:pt x="1883" y="577"/>
                  <a:pt x="1883" y="577"/>
                </a:cubicBezTo>
                <a:cubicBezTo>
                  <a:pt x="1883" y="577"/>
                  <a:pt x="1883" y="578"/>
                  <a:pt x="1883" y="578"/>
                </a:cubicBezTo>
                <a:cubicBezTo>
                  <a:pt x="1885" y="581"/>
                  <a:pt x="1886" y="583"/>
                  <a:pt x="1888" y="585"/>
                </a:cubicBezTo>
                <a:cubicBezTo>
                  <a:pt x="1888" y="585"/>
                  <a:pt x="1888" y="585"/>
                  <a:pt x="1888" y="585"/>
                </a:cubicBezTo>
                <a:cubicBezTo>
                  <a:pt x="1889" y="585"/>
                  <a:pt x="1889" y="585"/>
                  <a:pt x="1889" y="585"/>
                </a:cubicBezTo>
                <a:cubicBezTo>
                  <a:pt x="1889" y="585"/>
                  <a:pt x="1889" y="586"/>
                  <a:pt x="1889" y="586"/>
                </a:cubicBezTo>
                <a:cubicBezTo>
                  <a:pt x="1890" y="586"/>
                  <a:pt x="1890" y="586"/>
                  <a:pt x="1890" y="586"/>
                </a:cubicBezTo>
                <a:cubicBezTo>
                  <a:pt x="1890" y="586"/>
                  <a:pt x="1891" y="587"/>
                  <a:pt x="1892" y="587"/>
                </a:cubicBezTo>
                <a:cubicBezTo>
                  <a:pt x="1893" y="587"/>
                  <a:pt x="1894" y="588"/>
                  <a:pt x="1895" y="588"/>
                </a:cubicBezTo>
                <a:cubicBezTo>
                  <a:pt x="1898" y="588"/>
                  <a:pt x="1900" y="588"/>
                  <a:pt x="1902" y="589"/>
                </a:cubicBezTo>
                <a:cubicBezTo>
                  <a:pt x="1902" y="589"/>
                  <a:pt x="1902" y="589"/>
                  <a:pt x="1902" y="589"/>
                </a:cubicBezTo>
                <a:cubicBezTo>
                  <a:pt x="1903" y="589"/>
                  <a:pt x="1903" y="589"/>
                  <a:pt x="1903" y="589"/>
                </a:cubicBezTo>
                <a:cubicBezTo>
                  <a:pt x="1903" y="589"/>
                  <a:pt x="1904" y="590"/>
                  <a:pt x="1904" y="590"/>
                </a:cubicBezTo>
                <a:cubicBezTo>
                  <a:pt x="1904" y="590"/>
                  <a:pt x="1904" y="590"/>
                  <a:pt x="1904" y="590"/>
                </a:cubicBezTo>
                <a:cubicBezTo>
                  <a:pt x="1905" y="590"/>
                  <a:pt x="1906" y="591"/>
                  <a:pt x="1907" y="592"/>
                </a:cubicBezTo>
                <a:cubicBezTo>
                  <a:pt x="1907" y="592"/>
                  <a:pt x="1908" y="593"/>
                  <a:pt x="1908" y="593"/>
                </a:cubicBezTo>
                <a:cubicBezTo>
                  <a:pt x="1909" y="594"/>
                  <a:pt x="1909" y="594"/>
                  <a:pt x="1909" y="594"/>
                </a:cubicBezTo>
                <a:cubicBezTo>
                  <a:pt x="1909" y="594"/>
                  <a:pt x="1910" y="595"/>
                  <a:pt x="1910" y="595"/>
                </a:cubicBezTo>
                <a:cubicBezTo>
                  <a:pt x="1911" y="596"/>
                  <a:pt x="1912" y="597"/>
                  <a:pt x="1912" y="598"/>
                </a:cubicBezTo>
                <a:cubicBezTo>
                  <a:pt x="1913" y="598"/>
                  <a:pt x="1913" y="599"/>
                  <a:pt x="1913" y="599"/>
                </a:cubicBezTo>
                <a:cubicBezTo>
                  <a:pt x="1913" y="601"/>
                  <a:pt x="1912" y="602"/>
                  <a:pt x="1912" y="604"/>
                </a:cubicBezTo>
                <a:cubicBezTo>
                  <a:pt x="1912" y="607"/>
                  <a:pt x="1911" y="610"/>
                  <a:pt x="1911" y="613"/>
                </a:cubicBezTo>
                <a:cubicBezTo>
                  <a:pt x="1911" y="615"/>
                  <a:pt x="1910" y="618"/>
                  <a:pt x="1909" y="621"/>
                </a:cubicBezTo>
                <a:cubicBezTo>
                  <a:pt x="1908" y="627"/>
                  <a:pt x="1906" y="633"/>
                  <a:pt x="1904" y="639"/>
                </a:cubicBezTo>
                <a:cubicBezTo>
                  <a:pt x="1903" y="642"/>
                  <a:pt x="1901" y="645"/>
                  <a:pt x="1900" y="648"/>
                </a:cubicBezTo>
                <a:cubicBezTo>
                  <a:pt x="1900" y="649"/>
                  <a:pt x="1900" y="650"/>
                  <a:pt x="1899" y="651"/>
                </a:cubicBezTo>
                <a:cubicBezTo>
                  <a:pt x="1899" y="651"/>
                  <a:pt x="1899" y="652"/>
                  <a:pt x="1899" y="653"/>
                </a:cubicBezTo>
                <a:cubicBezTo>
                  <a:pt x="1898" y="655"/>
                  <a:pt x="1898" y="657"/>
                  <a:pt x="1898" y="658"/>
                </a:cubicBezTo>
                <a:cubicBezTo>
                  <a:pt x="1898" y="662"/>
                  <a:pt x="1898" y="665"/>
                  <a:pt x="1898" y="668"/>
                </a:cubicBezTo>
                <a:cubicBezTo>
                  <a:pt x="1898" y="671"/>
                  <a:pt x="1898" y="673"/>
                  <a:pt x="1898" y="675"/>
                </a:cubicBezTo>
                <a:cubicBezTo>
                  <a:pt x="1898" y="674"/>
                  <a:pt x="1898" y="673"/>
                  <a:pt x="1897" y="672"/>
                </a:cubicBezTo>
                <a:cubicBezTo>
                  <a:pt x="1897" y="672"/>
                  <a:pt x="1897" y="672"/>
                  <a:pt x="1897" y="671"/>
                </a:cubicBezTo>
                <a:cubicBezTo>
                  <a:pt x="1897" y="671"/>
                  <a:pt x="1897" y="670"/>
                  <a:pt x="1896" y="670"/>
                </a:cubicBezTo>
                <a:cubicBezTo>
                  <a:pt x="1896" y="669"/>
                  <a:pt x="1896" y="669"/>
                  <a:pt x="1896" y="668"/>
                </a:cubicBezTo>
                <a:cubicBezTo>
                  <a:pt x="1895" y="668"/>
                  <a:pt x="1895" y="667"/>
                  <a:pt x="1895" y="667"/>
                </a:cubicBezTo>
                <a:cubicBezTo>
                  <a:pt x="1893" y="665"/>
                  <a:pt x="1892" y="663"/>
                  <a:pt x="1889" y="662"/>
                </a:cubicBezTo>
                <a:cubicBezTo>
                  <a:pt x="1889" y="662"/>
                  <a:pt x="1889" y="662"/>
                  <a:pt x="1888" y="662"/>
                </a:cubicBezTo>
                <a:cubicBezTo>
                  <a:pt x="1888" y="662"/>
                  <a:pt x="1888" y="661"/>
                  <a:pt x="1887" y="661"/>
                </a:cubicBezTo>
                <a:cubicBezTo>
                  <a:pt x="1887" y="661"/>
                  <a:pt x="1887" y="661"/>
                  <a:pt x="1887" y="661"/>
                </a:cubicBezTo>
                <a:cubicBezTo>
                  <a:pt x="1886" y="661"/>
                  <a:pt x="1886" y="661"/>
                  <a:pt x="1886" y="661"/>
                </a:cubicBezTo>
                <a:cubicBezTo>
                  <a:pt x="1886" y="661"/>
                  <a:pt x="1886" y="661"/>
                  <a:pt x="1885" y="661"/>
                </a:cubicBezTo>
                <a:cubicBezTo>
                  <a:pt x="1884" y="661"/>
                  <a:pt x="1883" y="660"/>
                  <a:pt x="1881" y="660"/>
                </a:cubicBezTo>
                <a:cubicBezTo>
                  <a:pt x="1881" y="660"/>
                  <a:pt x="1880" y="660"/>
                  <a:pt x="1879" y="660"/>
                </a:cubicBezTo>
                <a:cubicBezTo>
                  <a:pt x="1879" y="660"/>
                  <a:pt x="1878" y="660"/>
                  <a:pt x="1877" y="660"/>
                </a:cubicBezTo>
                <a:cubicBezTo>
                  <a:pt x="1877" y="660"/>
                  <a:pt x="1876" y="660"/>
                  <a:pt x="1875" y="660"/>
                </a:cubicBezTo>
                <a:cubicBezTo>
                  <a:pt x="1875" y="660"/>
                  <a:pt x="1874" y="660"/>
                  <a:pt x="1873" y="660"/>
                </a:cubicBezTo>
                <a:cubicBezTo>
                  <a:pt x="1873" y="660"/>
                  <a:pt x="1872" y="659"/>
                  <a:pt x="1872" y="659"/>
                </a:cubicBezTo>
                <a:cubicBezTo>
                  <a:pt x="1872" y="659"/>
                  <a:pt x="1872" y="659"/>
                  <a:pt x="1872" y="659"/>
                </a:cubicBezTo>
                <a:cubicBezTo>
                  <a:pt x="1872" y="659"/>
                  <a:pt x="1872" y="659"/>
                  <a:pt x="1871" y="658"/>
                </a:cubicBezTo>
                <a:cubicBezTo>
                  <a:pt x="1871" y="658"/>
                  <a:pt x="1871" y="658"/>
                  <a:pt x="1871" y="658"/>
                </a:cubicBezTo>
                <a:cubicBezTo>
                  <a:pt x="1871" y="658"/>
                  <a:pt x="1871" y="658"/>
                  <a:pt x="1871" y="657"/>
                </a:cubicBezTo>
                <a:cubicBezTo>
                  <a:pt x="1871" y="657"/>
                  <a:pt x="1871" y="657"/>
                  <a:pt x="1870" y="657"/>
                </a:cubicBezTo>
                <a:cubicBezTo>
                  <a:pt x="1870" y="656"/>
                  <a:pt x="1870" y="656"/>
                  <a:pt x="1870" y="656"/>
                </a:cubicBezTo>
                <a:cubicBezTo>
                  <a:pt x="1870" y="655"/>
                  <a:pt x="1870" y="655"/>
                  <a:pt x="1870" y="655"/>
                </a:cubicBezTo>
                <a:cubicBezTo>
                  <a:pt x="1870" y="655"/>
                  <a:pt x="1869" y="655"/>
                  <a:pt x="1869" y="655"/>
                </a:cubicBezTo>
                <a:cubicBezTo>
                  <a:pt x="1869" y="654"/>
                  <a:pt x="1869" y="654"/>
                  <a:pt x="1869" y="653"/>
                </a:cubicBezTo>
                <a:cubicBezTo>
                  <a:pt x="1869" y="653"/>
                  <a:pt x="1868" y="652"/>
                  <a:pt x="1868" y="651"/>
                </a:cubicBezTo>
                <a:cubicBezTo>
                  <a:pt x="1868" y="650"/>
                  <a:pt x="1868" y="649"/>
                  <a:pt x="1868" y="648"/>
                </a:cubicBezTo>
                <a:cubicBezTo>
                  <a:pt x="1868" y="648"/>
                  <a:pt x="1868" y="648"/>
                  <a:pt x="1868" y="648"/>
                </a:cubicBezTo>
                <a:cubicBezTo>
                  <a:pt x="1868" y="648"/>
                  <a:pt x="1868" y="648"/>
                  <a:pt x="1868" y="648"/>
                </a:cubicBezTo>
                <a:cubicBezTo>
                  <a:pt x="1868" y="648"/>
                  <a:pt x="1868" y="647"/>
                  <a:pt x="1868" y="646"/>
                </a:cubicBezTo>
                <a:cubicBezTo>
                  <a:pt x="1869" y="647"/>
                  <a:pt x="1869" y="647"/>
                  <a:pt x="1869" y="647"/>
                </a:cubicBezTo>
                <a:cubicBezTo>
                  <a:pt x="1883" y="643"/>
                  <a:pt x="1871" y="631"/>
                  <a:pt x="1870" y="623"/>
                </a:cubicBezTo>
                <a:cubicBezTo>
                  <a:pt x="1866" y="628"/>
                  <a:pt x="1857" y="643"/>
                  <a:pt x="1866" y="647"/>
                </a:cubicBezTo>
                <a:cubicBezTo>
                  <a:pt x="1866" y="648"/>
                  <a:pt x="1866" y="648"/>
                  <a:pt x="1866" y="648"/>
                </a:cubicBezTo>
                <a:cubicBezTo>
                  <a:pt x="1867" y="649"/>
                  <a:pt x="1867" y="650"/>
                  <a:pt x="1867" y="651"/>
                </a:cubicBezTo>
                <a:cubicBezTo>
                  <a:pt x="1867" y="652"/>
                  <a:pt x="1867" y="653"/>
                  <a:pt x="1868" y="654"/>
                </a:cubicBezTo>
                <a:cubicBezTo>
                  <a:pt x="1868" y="654"/>
                  <a:pt x="1868" y="655"/>
                  <a:pt x="1868" y="655"/>
                </a:cubicBezTo>
                <a:cubicBezTo>
                  <a:pt x="1868" y="655"/>
                  <a:pt x="1868" y="655"/>
                  <a:pt x="1868" y="656"/>
                </a:cubicBezTo>
                <a:cubicBezTo>
                  <a:pt x="1869" y="656"/>
                  <a:pt x="1869" y="656"/>
                  <a:pt x="1869" y="656"/>
                </a:cubicBezTo>
                <a:cubicBezTo>
                  <a:pt x="1869" y="657"/>
                  <a:pt x="1869" y="657"/>
                  <a:pt x="1869" y="657"/>
                </a:cubicBezTo>
                <a:cubicBezTo>
                  <a:pt x="1869" y="658"/>
                  <a:pt x="1870" y="658"/>
                  <a:pt x="1870" y="658"/>
                </a:cubicBezTo>
                <a:cubicBezTo>
                  <a:pt x="1870" y="658"/>
                  <a:pt x="1870" y="658"/>
                  <a:pt x="1870" y="659"/>
                </a:cubicBezTo>
                <a:cubicBezTo>
                  <a:pt x="1870" y="659"/>
                  <a:pt x="1870" y="659"/>
                  <a:pt x="1870" y="659"/>
                </a:cubicBezTo>
                <a:cubicBezTo>
                  <a:pt x="1869" y="659"/>
                  <a:pt x="1867" y="658"/>
                  <a:pt x="1865" y="657"/>
                </a:cubicBezTo>
                <a:cubicBezTo>
                  <a:pt x="1865" y="657"/>
                  <a:pt x="1865" y="657"/>
                  <a:pt x="1864" y="657"/>
                </a:cubicBezTo>
                <a:cubicBezTo>
                  <a:pt x="1863" y="657"/>
                  <a:pt x="1863" y="657"/>
                  <a:pt x="1863" y="657"/>
                </a:cubicBezTo>
                <a:cubicBezTo>
                  <a:pt x="1863" y="656"/>
                  <a:pt x="1862" y="656"/>
                  <a:pt x="1862" y="656"/>
                </a:cubicBezTo>
                <a:cubicBezTo>
                  <a:pt x="1861" y="655"/>
                  <a:pt x="1860" y="655"/>
                  <a:pt x="1860" y="655"/>
                </a:cubicBezTo>
                <a:cubicBezTo>
                  <a:pt x="1859" y="654"/>
                  <a:pt x="1859" y="654"/>
                  <a:pt x="1858" y="654"/>
                </a:cubicBezTo>
                <a:cubicBezTo>
                  <a:pt x="1856" y="652"/>
                  <a:pt x="1853" y="651"/>
                  <a:pt x="1851" y="649"/>
                </a:cubicBezTo>
                <a:cubicBezTo>
                  <a:pt x="1851" y="649"/>
                  <a:pt x="1850" y="648"/>
                  <a:pt x="1849" y="647"/>
                </a:cubicBezTo>
                <a:cubicBezTo>
                  <a:pt x="1849" y="647"/>
                  <a:pt x="1849" y="647"/>
                  <a:pt x="1849" y="647"/>
                </a:cubicBezTo>
                <a:cubicBezTo>
                  <a:pt x="1849" y="647"/>
                  <a:pt x="1849" y="647"/>
                  <a:pt x="1848" y="646"/>
                </a:cubicBezTo>
                <a:cubicBezTo>
                  <a:pt x="1848" y="646"/>
                  <a:pt x="1848" y="646"/>
                  <a:pt x="1847" y="645"/>
                </a:cubicBezTo>
                <a:cubicBezTo>
                  <a:pt x="1847" y="645"/>
                  <a:pt x="1847" y="645"/>
                  <a:pt x="1847" y="645"/>
                </a:cubicBezTo>
                <a:cubicBezTo>
                  <a:pt x="1847" y="644"/>
                  <a:pt x="1846" y="644"/>
                  <a:pt x="1846" y="644"/>
                </a:cubicBezTo>
                <a:cubicBezTo>
                  <a:pt x="1845" y="643"/>
                  <a:pt x="1845" y="642"/>
                  <a:pt x="1844" y="641"/>
                </a:cubicBezTo>
                <a:cubicBezTo>
                  <a:pt x="1844" y="641"/>
                  <a:pt x="1843" y="640"/>
                  <a:pt x="1843" y="640"/>
                </a:cubicBezTo>
                <a:cubicBezTo>
                  <a:pt x="1843" y="640"/>
                  <a:pt x="1843" y="640"/>
                  <a:pt x="1842" y="639"/>
                </a:cubicBezTo>
                <a:cubicBezTo>
                  <a:pt x="1842" y="639"/>
                  <a:pt x="1842" y="639"/>
                  <a:pt x="1842" y="639"/>
                </a:cubicBezTo>
                <a:cubicBezTo>
                  <a:pt x="1841" y="637"/>
                  <a:pt x="1840" y="635"/>
                  <a:pt x="1839" y="634"/>
                </a:cubicBezTo>
                <a:cubicBezTo>
                  <a:pt x="1838" y="633"/>
                  <a:pt x="1838" y="633"/>
                  <a:pt x="1838" y="632"/>
                </a:cubicBezTo>
                <a:cubicBezTo>
                  <a:pt x="1837" y="631"/>
                  <a:pt x="1837" y="631"/>
                  <a:pt x="1837" y="630"/>
                </a:cubicBezTo>
                <a:cubicBezTo>
                  <a:pt x="1836" y="628"/>
                  <a:pt x="1835" y="627"/>
                  <a:pt x="1835" y="627"/>
                </a:cubicBezTo>
                <a:cubicBezTo>
                  <a:pt x="1835" y="627"/>
                  <a:pt x="1835" y="627"/>
                  <a:pt x="1835" y="628"/>
                </a:cubicBezTo>
                <a:cubicBezTo>
                  <a:pt x="1835" y="628"/>
                  <a:pt x="1836" y="629"/>
                  <a:pt x="1836" y="631"/>
                </a:cubicBezTo>
                <a:cubicBezTo>
                  <a:pt x="1836" y="631"/>
                  <a:pt x="1836" y="632"/>
                  <a:pt x="1836" y="633"/>
                </a:cubicBezTo>
                <a:cubicBezTo>
                  <a:pt x="1837" y="633"/>
                  <a:pt x="1837" y="634"/>
                  <a:pt x="1837" y="635"/>
                </a:cubicBezTo>
                <a:cubicBezTo>
                  <a:pt x="1838" y="636"/>
                  <a:pt x="1838" y="637"/>
                  <a:pt x="1838" y="638"/>
                </a:cubicBezTo>
                <a:cubicBezTo>
                  <a:pt x="1838" y="638"/>
                  <a:pt x="1839" y="638"/>
                  <a:pt x="1839" y="639"/>
                </a:cubicBezTo>
                <a:cubicBezTo>
                  <a:pt x="1839" y="639"/>
                  <a:pt x="1840" y="640"/>
                  <a:pt x="1840" y="640"/>
                </a:cubicBezTo>
                <a:cubicBezTo>
                  <a:pt x="1840" y="640"/>
                  <a:pt x="1840" y="641"/>
                  <a:pt x="1840" y="641"/>
                </a:cubicBezTo>
                <a:cubicBezTo>
                  <a:pt x="1841" y="641"/>
                  <a:pt x="1841" y="641"/>
                  <a:pt x="1841" y="642"/>
                </a:cubicBezTo>
                <a:cubicBezTo>
                  <a:pt x="1841" y="642"/>
                  <a:pt x="1842" y="642"/>
                  <a:pt x="1842" y="643"/>
                </a:cubicBezTo>
                <a:cubicBezTo>
                  <a:pt x="1842" y="643"/>
                  <a:pt x="1843" y="644"/>
                  <a:pt x="1843" y="644"/>
                </a:cubicBezTo>
                <a:cubicBezTo>
                  <a:pt x="1843" y="644"/>
                  <a:pt x="1842" y="644"/>
                  <a:pt x="1841" y="644"/>
                </a:cubicBezTo>
                <a:cubicBezTo>
                  <a:pt x="1841" y="644"/>
                  <a:pt x="1840" y="644"/>
                  <a:pt x="1839" y="644"/>
                </a:cubicBezTo>
                <a:cubicBezTo>
                  <a:pt x="1838" y="644"/>
                  <a:pt x="1837" y="644"/>
                  <a:pt x="1837" y="644"/>
                </a:cubicBezTo>
                <a:cubicBezTo>
                  <a:pt x="1836" y="644"/>
                  <a:pt x="1835" y="644"/>
                  <a:pt x="1835" y="644"/>
                </a:cubicBezTo>
                <a:cubicBezTo>
                  <a:pt x="1835" y="644"/>
                  <a:pt x="1835" y="644"/>
                  <a:pt x="1835" y="644"/>
                </a:cubicBezTo>
                <a:cubicBezTo>
                  <a:pt x="1834" y="644"/>
                  <a:pt x="1834" y="644"/>
                  <a:pt x="1834" y="644"/>
                </a:cubicBezTo>
                <a:cubicBezTo>
                  <a:pt x="1827" y="633"/>
                  <a:pt x="1818" y="640"/>
                  <a:pt x="1810" y="644"/>
                </a:cubicBezTo>
                <a:cubicBezTo>
                  <a:pt x="1818" y="657"/>
                  <a:pt x="1826" y="659"/>
                  <a:pt x="1834" y="646"/>
                </a:cubicBezTo>
                <a:cubicBezTo>
                  <a:pt x="1834" y="646"/>
                  <a:pt x="1834" y="646"/>
                  <a:pt x="1834" y="646"/>
                </a:cubicBezTo>
                <a:cubicBezTo>
                  <a:pt x="1835" y="646"/>
                  <a:pt x="1836" y="646"/>
                  <a:pt x="1837" y="646"/>
                </a:cubicBezTo>
                <a:cubicBezTo>
                  <a:pt x="1837" y="646"/>
                  <a:pt x="1838" y="646"/>
                  <a:pt x="1839" y="646"/>
                </a:cubicBezTo>
                <a:cubicBezTo>
                  <a:pt x="1840" y="646"/>
                  <a:pt x="1840" y="646"/>
                  <a:pt x="1841" y="646"/>
                </a:cubicBezTo>
                <a:cubicBezTo>
                  <a:pt x="1842" y="646"/>
                  <a:pt x="1843" y="646"/>
                  <a:pt x="1843" y="647"/>
                </a:cubicBezTo>
                <a:cubicBezTo>
                  <a:pt x="1844" y="647"/>
                  <a:pt x="1845" y="647"/>
                  <a:pt x="1845" y="647"/>
                </a:cubicBezTo>
                <a:cubicBezTo>
                  <a:pt x="1845" y="647"/>
                  <a:pt x="1845" y="647"/>
                  <a:pt x="1845" y="647"/>
                </a:cubicBezTo>
                <a:cubicBezTo>
                  <a:pt x="1845" y="647"/>
                  <a:pt x="1845" y="647"/>
                  <a:pt x="1845" y="647"/>
                </a:cubicBezTo>
                <a:cubicBezTo>
                  <a:pt x="1846" y="648"/>
                  <a:pt x="1846" y="648"/>
                  <a:pt x="1847" y="648"/>
                </a:cubicBezTo>
                <a:cubicBezTo>
                  <a:pt x="1848" y="649"/>
                  <a:pt x="1849" y="650"/>
                  <a:pt x="1850" y="651"/>
                </a:cubicBezTo>
                <a:cubicBezTo>
                  <a:pt x="1852" y="653"/>
                  <a:pt x="1854" y="655"/>
                  <a:pt x="1857" y="656"/>
                </a:cubicBezTo>
                <a:cubicBezTo>
                  <a:pt x="1857" y="656"/>
                  <a:pt x="1858" y="657"/>
                  <a:pt x="1859" y="657"/>
                </a:cubicBezTo>
                <a:cubicBezTo>
                  <a:pt x="1859" y="657"/>
                  <a:pt x="1860" y="658"/>
                  <a:pt x="1860" y="658"/>
                </a:cubicBezTo>
                <a:cubicBezTo>
                  <a:pt x="1861" y="658"/>
                  <a:pt x="1862" y="659"/>
                  <a:pt x="1862" y="659"/>
                </a:cubicBezTo>
                <a:cubicBezTo>
                  <a:pt x="1863" y="659"/>
                  <a:pt x="1863" y="659"/>
                  <a:pt x="1863" y="659"/>
                </a:cubicBezTo>
                <a:cubicBezTo>
                  <a:pt x="1864" y="660"/>
                  <a:pt x="1864" y="660"/>
                  <a:pt x="1864" y="660"/>
                </a:cubicBezTo>
                <a:cubicBezTo>
                  <a:pt x="1867" y="661"/>
                  <a:pt x="1870" y="662"/>
                  <a:pt x="1873" y="662"/>
                </a:cubicBezTo>
                <a:cubicBezTo>
                  <a:pt x="1874" y="662"/>
                  <a:pt x="1874" y="662"/>
                  <a:pt x="1875" y="663"/>
                </a:cubicBezTo>
                <a:cubicBezTo>
                  <a:pt x="1876" y="663"/>
                  <a:pt x="1876" y="663"/>
                  <a:pt x="1877" y="663"/>
                </a:cubicBezTo>
                <a:cubicBezTo>
                  <a:pt x="1878" y="663"/>
                  <a:pt x="1878" y="663"/>
                  <a:pt x="1879" y="663"/>
                </a:cubicBezTo>
                <a:cubicBezTo>
                  <a:pt x="1880" y="663"/>
                  <a:pt x="1880" y="663"/>
                  <a:pt x="1881" y="663"/>
                </a:cubicBezTo>
                <a:cubicBezTo>
                  <a:pt x="1882" y="663"/>
                  <a:pt x="1884" y="663"/>
                  <a:pt x="1885" y="663"/>
                </a:cubicBezTo>
                <a:cubicBezTo>
                  <a:pt x="1885" y="663"/>
                  <a:pt x="1885" y="663"/>
                  <a:pt x="1886" y="664"/>
                </a:cubicBezTo>
                <a:cubicBezTo>
                  <a:pt x="1886" y="664"/>
                  <a:pt x="1886" y="664"/>
                  <a:pt x="1886" y="664"/>
                </a:cubicBezTo>
                <a:cubicBezTo>
                  <a:pt x="1886" y="664"/>
                  <a:pt x="1886" y="664"/>
                  <a:pt x="1886" y="664"/>
                </a:cubicBezTo>
                <a:cubicBezTo>
                  <a:pt x="1887" y="664"/>
                  <a:pt x="1887" y="664"/>
                  <a:pt x="1887" y="664"/>
                </a:cubicBezTo>
                <a:cubicBezTo>
                  <a:pt x="1887" y="664"/>
                  <a:pt x="1888" y="664"/>
                  <a:pt x="1888" y="664"/>
                </a:cubicBezTo>
                <a:cubicBezTo>
                  <a:pt x="1890" y="665"/>
                  <a:pt x="1891" y="667"/>
                  <a:pt x="1893" y="669"/>
                </a:cubicBezTo>
                <a:cubicBezTo>
                  <a:pt x="1893" y="669"/>
                  <a:pt x="1894" y="670"/>
                  <a:pt x="1894" y="671"/>
                </a:cubicBezTo>
                <a:cubicBezTo>
                  <a:pt x="1894" y="671"/>
                  <a:pt x="1895" y="672"/>
                  <a:pt x="1895" y="672"/>
                </a:cubicBezTo>
                <a:cubicBezTo>
                  <a:pt x="1895" y="672"/>
                  <a:pt x="1895" y="673"/>
                  <a:pt x="1896" y="673"/>
                </a:cubicBezTo>
                <a:cubicBezTo>
                  <a:pt x="1896" y="675"/>
                  <a:pt x="1897" y="676"/>
                  <a:pt x="1898" y="677"/>
                </a:cubicBezTo>
                <a:cubicBezTo>
                  <a:pt x="1898" y="678"/>
                  <a:pt x="1898" y="678"/>
                  <a:pt x="1899" y="679"/>
                </a:cubicBezTo>
                <a:cubicBezTo>
                  <a:pt x="1899" y="685"/>
                  <a:pt x="1900" y="691"/>
                  <a:pt x="1900" y="697"/>
                </a:cubicBezTo>
                <a:cubicBezTo>
                  <a:pt x="1901" y="709"/>
                  <a:pt x="1902" y="721"/>
                  <a:pt x="1903" y="730"/>
                </a:cubicBezTo>
                <a:cubicBezTo>
                  <a:pt x="1903" y="732"/>
                  <a:pt x="1903" y="733"/>
                  <a:pt x="1903" y="734"/>
                </a:cubicBezTo>
                <a:cubicBezTo>
                  <a:pt x="1903" y="735"/>
                  <a:pt x="1904" y="736"/>
                  <a:pt x="1904" y="737"/>
                </a:cubicBezTo>
                <a:cubicBezTo>
                  <a:pt x="1900" y="733"/>
                  <a:pt x="1895" y="727"/>
                  <a:pt x="1889" y="722"/>
                </a:cubicBezTo>
                <a:cubicBezTo>
                  <a:pt x="1859" y="693"/>
                  <a:pt x="1848" y="698"/>
                  <a:pt x="1834" y="661"/>
                </a:cubicBezTo>
                <a:cubicBezTo>
                  <a:pt x="1836" y="704"/>
                  <a:pt x="1908" y="730"/>
                  <a:pt x="1901" y="768"/>
                </a:cubicBezTo>
                <a:cubicBezTo>
                  <a:pt x="1895" y="798"/>
                  <a:pt x="1823" y="830"/>
                  <a:pt x="1802" y="850"/>
                </a:cubicBezTo>
                <a:cubicBezTo>
                  <a:pt x="1776" y="875"/>
                  <a:pt x="1752" y="891"/>
                  <a:pt x="1752" y="891"/>
                </a:cubicBezTo>
                <a:cubicBezTo>
                  <a:pt x="1752" y="891"/>
                  <a:pt x="1745" y="887"/>
                  <a:pt x="1736" y="883"/>
                </a:cubicBezTo>
                <a:cubicBezTo>
                  <a:pt x="1736" y="883"/>
                  <a:pt x="1737" y="883"/>
                  <a:pt x="1737" y="883"/>
                </a:cubicBezTo>
                <a:cubicBezTo>
                  <a:pt x="1738" y="883"/>
                  <a:pt x="1739" y="883"/>
                  <a:pt x="1740" y="883"/>
                </a:cubicBezTo>
                <a:cubicBezTo>
                  <a:pt x="1740" y="883"/>
                  <a:pt x="1740" y="883"/>
                  <a:pt x="1741" y="883"/>
                </a:cubicBezTo>
                <a:cubicBezTo>
                  <a:pt x="1741" y="883"/>
                  <a:pt x="1742" y="883"/>
                  <a:pt x="1742" y="883"/>
                </a:cubicBezTo>
                <a:cubicBezTo>
                  <a:pt x="1743" y="883"/>
                  <a:pt x="1744" y="883"/>
                  <a:pt x="1745" y="883"/>
                </a:cubicBezTo>
                <a:cubicBezTo>
                  <a:pt x="1745" y="883"/>
                  <a:pt x="1746" y="883"/>
                  <a:pt x="1747" y="882"/>
                </a:cubicBezTo>
                <a:cubicBezTo>
                  <a:pt x="1748" y="882"/>
                  <a:pt x="1750" y="882"/>
                  <a:pt x="1751" y="882"/>
                </a:cubicBezTo>
                <a:cubicBezTo>
                  <a:pt x="1753" y="881"/>
                  <a:pt x="1754" y="881"/>
                  <a:pt x="1755" y="881"/>
                </a:cubicBezTo>
                <a:cubicBezTo>
                  <a:pt x="1756" y="880"/>
                  <a:pt x="1757" y="880"/>
                  <a:pt x="1758" y="880"/>
                </a:cubicBezTo>
                <a:cubicBezTo>
                  <a:pt x="1760" y="879"/>
                  <a:pt x="1761" y="878"/>
                  <a:pt x="1762" y="878"/>
                </a:cubicBezTo>
                <a:cubicBezTo>
                  <a:pt x="1763" y="878"/>
                  <a:pt x="1764" y="878"/>
                  <a:pt x="1764" y="878"/>
                </a:cubicBezTo>
                <a:cubicBezTo>
                  <a:pt x="1764" y="878"/>
                  <a:pt x="1761" y="878"/>
                  <a:pt x="1758" y="878"/>
                </a:cubicBezTo>
                <a:cubicBezTo>
                  <a:pt x="1757" y="878"/>
                  <a:pt x="1756" y="879"/>
                  <a:pt x="1755" y="879"/>
                </a:cubicBezTo>
                <a:cubicBezTo>
                  <a:pt x="1753" y="879"/>
                  <a:pt x="1752" y="879"/>
                  <a:pt x="1751" y="879"/>
                </a:cubicBezTo>
                <a:cubicBezTo>
                  <a:pt x="1748" y="879"/>
                  <a:pt x="1745" y="879"/>
                  <a:pt x="1742" y="879"/>
                </a:cubicBezTo>
                <a:cubicBezTo>
                  <a:pt x="1742" y="879"/>
                  <a:pt x="1742" y="879"/>
                  <a:pt x="1741" y="879"/>
                </a:cubicBezTo>
                <a:cubicBezTo>
                  <a:pt x="1741" y="879"/>
                  <a:pt x="1740" y="879"/>
                  <a:pt x="1740" y="879"/>
                </a:cubicBezTo>
                <a:cubicBezTo>
                  <a:pt x="1739" y="879"/>
                  <a:pt x="1738" y="879"/>
                  <a:pt x="1737" y="879"/>
                </a:cubicBezTo>
                <a:cubicBezTo>
                  <a:pt x="1736" y="879"/>
                  <a:pt x="1734" y="879"/>
                  <a:pt x="1732" y="878"/>
                </a:cubicBezTo>
                <a:cubicBezTo>
                  <a:pt x="1732" y="878"/>
                  <a:pt x="1731" y="878"/>
                  <a:pt x="1731" y="878"/>
                </a:cubicBezTo>
                <a:cubicBezTo>
                  <a:pt x="1730" y="878"/>
                  <a:pt x="1730" y="878"/>
                  <a:pt x="1730" y="878"/>
                </a:cubicBezTo>
                <a:cubicBezTo>
                  <a:pt x="1729" y="878"/>
                  <a:pt x="1728" y="878"/>
                  <a:pt x="1727" y="878"/>
                </a:cubicBezTo>
                <a:cubicBezTo>
                  <a:pt x="1726" y="877"/>
                  <a:pt x="1726" y="877"/>
                  <a:pt x="1726" y="877"/>
                </a:cubicBezTo>
                <a:cubicBezTo>
                  <a:pt x="1726" y="877"/>
                  <a:pt x="1726" y="877"/>
                  <a:pt x="1726" y="877"/>
                </a:cubicBezTo>
                <a:cubicBezTo>
                  <a:pt x="1726" y="877"/>
                  <a:pt x="1725" y="877"/>
                  <a:pt x="1725" y="877"/>
                </a:cubicBezTo>
                <a:cubicBezTo>
                  <a:pt x="1714" y="872"/>
                  <a:pt x="1701" y="865"/>
                  <a:pt x="1695" y="862"/>
                </a:cubicBezTo>
                <a:cubicBezTo>
                  <a:pt x="1695" y="862"/>
                  <a:pt x="1695" y="862"/>
                  <a:pt x="1695" y="862"/>
                </a:cubicBezTo>
                <a:cubicBezTo>
                  <a:pt x="1695" y="862"/>
                  <a:pt x="1696" y="862"/>
                  <a:pt x="1697" y="862"/>
                </a:cubicBezTo>
                <a:cubicBezTo>
                  <a:pt x="1697" y="862"/>
                  <a:pt x="1698" y="862"/>
                  <a:pt x="1698" y="862"/>
                </a:cubicBezTo>
                <a:cubicBezTo>
                  <a:pt x="1699" y="862"/>
                  <a:pt x="1699" y="862"/>
                  <a:pt x="1699" y="862"/>
                </a:cubicBezTo>
                <a:cubicBezTo>
                  <a:pt x="1700" y="862"/>
                  <a:pt x="1700" y="861"/>
                  <a:pt x="1700" y="861"/>
                </a:cubicBezTo>
                <a:cubicBezTo>
                  <a:pt x="1701" y="861"/>
                  <a:pt x="1702" y="861"/>
                  <a:pt x="1702" y="861"/>
                </a:cubicBezTo>
                <a:cubicBezTo>
                  <a:pt x="1704" y="861"/>
                  <a:pt x="1705" y="860"/>
                  <a:pt x="1706" y="860"/>
                </a:cubicBezTo>
                <a:cubicBezTo>
                  <a:pt x="1708" y="859"/>
                  <a:pt x="1709" y="859"/>
                  <a:pt x="1710" y="858"/>
                </a:cubicBezTo>
                <a:cubicBezTo>
                  <a:pt x="1711" y="858"/>
                  <a:pt x="1711" y="858"/>
                  <a:pt x="1712" y="858"/>
                </a:cubicBezTo>
                <a:cubicBezTo>
                  <a:pt x="1725" y="865"/>
                  <a:pt x="1737" y="842"/>
                  <a:pt x="1740" y="833"/>
                </a:cubicBezTo>
                <a:cubicBezTo>
                  <a:pt x="1730" y="839"/>
                  <a:pt x="1705" y="834"/>
                  <a:pt x="1710" y="854"/>
                </a:cubicBezTo>
                <a:cubicBezTo>
                  <a:pt x="1712" y="854"/>
                  <a:pt x="1712" y="854"/>
                  <a:pt x="1712" y="854"/>
                </a:cubicBezTo>
                <a:cubicBezTo>
                  <a:pt x="1711" y="855"/>
                  <a:pt x="1710" y="855"/>
                  <a:pt x="1709" y="856"/>
                </a:cubicBezTo>
                <a:cubicBezTo>
                  <a:pt x="1709" y="856"/>
                  <a:pt x="1710" y="856"/>
                  <a:pt x="1710" y="856"/>
                </a:cubicBezTo>
                <a:cubicBezTo>
                  <a:pt x="1710" y="856"/>
                  <a:pt x="1710" y="857"/>
                  <a:pt x="1709" y="857"/>
                </a:cubicBezTo>
                <a:cubicBezTo>
                  <a:pt x="1708" y="857"/>
                  <a:pt x="1707" y="858"/>
                  <a:pt x="1706" y="858"/>
                </a:cubicBezTo>
                <a:cubicBezTo>
                  <a:pt x="1704" y="859"/>
                  <a:pt x="1703" y="859"/>
                  <a:pt x="1702" y="859"/>
                </a:cubicBezTo>
                <a:cubicBezTo>
                  <a:pt x="1701" y="859"/>
                  <a:pt x="1701" y="859"/>
                  <a:pt x="1700" y="860"/>
                </a:cubicBezTo>
                <a:cubicBezTo>
                  <a:pt x="1700" y="860"/>
                  <a:pt x="1699" y="860"/>
                  <a:pt x="1699" y="860"/>
                </a:cubicBezTo>
                <a:cubicBezTo>
                  <a:pt x="1699" y="860"/>
                  <a:pt x="1698" y="860"/>
                  <a:pt x="1698" y="860"/>
                </a:cubicBezTo>
                <a:cubicBezTo>
                  <a:pt x="1698" y="860"/>
                  <a:pt x="1697" y="860"/>
                  <a:pt x="1697" y="860"/>
                </a:cubicBezTo>
                <a:cubicBezTo>
                  <a:pt x="1696" y="860"/>
                  <a:pt x="1695" y="860"/>
                  <a:pt x="1695" y="860"/>
                </a:cubicBezTo>
                <a:cubicBezTo>
                  <a:pt x="1695" y="860"/>
                  <a:pt x="1694" y="860"/>
                  <a:pt x="1694" y="860"/>
                </a:cubicBezTo>
                <a:cubicBezTo>
                  <a:pt x="1694" y="860"/>
                  <a:pt x="1694" y="860"/>
                  <a:pt x="1693" y="860"/>
                </a:cubicBezTo>
                <a:cubicBezTo>
                  <a:pt x="1693" y="860"/>
                  <a:pt x="1693" y="860"/>
                  <a:pt x="1692" y="860"/>
                </a:cubicBezTo>
                <a:cubicBezTo>
                  <a:pt x="1692" y="860"/>
                  <a:pt x="1692" y="861"/>
                  <a:pt x="1692" y="861"/>
                </a:cubicBezTo>
                <a:cubicBezTo>
                  <a:pt x="1691" y="860"/>
                  <a:pt x="1691" y="860"/>
                  <a:pt x="1690" y="859"/>
                </a:cubicBezTo>
                <a:cubicBezTo>
                  <a:pt x="1690" y="859"/>
                  <a:pt x="1689" y="858"/>
                  <a:pt x="1688" y="857"/>
                </a:cubicBezTo>
                <a:cubicBezTo>
                  <a:pt x="1688" y="857"/>
                  <a:pt x="1687" y="856"/>
                  <a:pt x="1686" y="855"/>
                </a:cubicBezTo>
                <a:cubicBezTo>
                  <a:pt x="1686" y="854"/>
                  <a:pt x="1685" y="854"/>
                  <a:pt x="1685" y="853"/>
                </a:cubicBezTo>
                <a:cubicBezTo>
                  <a:pt x="1684" y="852"/>
                  <a:pt x="1683" y="851"/>
                  <a:pt x="1683" y="851"/>
                </a:cubicBezTo>
                <a:cubicBezTo>
                  <a:pt x="1682" y="849"/>
                  <a:pt x="1681" y="847"/>
                  <a:pt x="1679" y="846"/>
                </a:cubicBezTo>
                <a:cubicBezTo>
                  <a:pt x="1679" y="846"/>
                  <a:pt x="1678" y="845"/>
                  <a:pt x="1678" y="845"/>
                </a:cubicBezTo>
                <a:cubicBezTo>
                  <a:pt x="1677" y="845"/>
                  <a:pt x="1677" y="845"/>
                  <a:pt x="1677" y="845"/>
                </a:cubicBezTo>
                <a:cubicBezTo>
                  <a:pt x="1677" y="844"/>
                  <a:pt x="1677" y="844"/>
                  <a:pt x="1677" y="844"/>
                </a:cubicBezTo>
                <a:cubicBezTo>
                  <a:pt x="1676" y="844"/>
                  <a:pt x="1676" y="844"/>
                  <a:pt x="1676" y="843"/>
                </a:cubicBezTo>
                <a:cubicBezTo>
                  <a:pt x="1675" y="843"/>
                  <a:pt x="1675" y="843"/>
                  <a:pt x="1674" y="843"/>
                </a:cubicBezTo>
                <a:cubicBezTo>
                  <a:pt x="1673" y="842"/>
                  <a:pt x="1671" y="841"/>
                  <a:pt x="1670" y="841"/>
                </a:cubicBezTo>
                <a:cubicBezTo>
                  <a:pt x="1692" y="823"/>
                  <a:pt x="1720" y="807"/>
                  <a:pt x="1735" y="786"/>
                </a:cubicBezTo>
                <a:cubicBezTo>
                  <a:pt x="1718" y="801"/>
                  <a:pt x="1701" y="810"/>
                  <a:pt x="1681" y="822"/>
                </a:cubicBezTo>
                <a:cubicBezTo>
                  <a:pt x="1681" y="821"/>
                  <a:pt x="1681" y="821"/>
                  <a:pt x="1681" y="821"/>
                </a:cubicBezTo>
                <a:cubicBezTo>
                  <a:pt x="1682" y="820"/>
                  <a:pt x="1683" y="819"/>
                  <a:pt x="1684" y="818"/>
                </a:cubicBezTo>
                <a:cubicBezTo>
                  <a:pt x="1687" y="814"/>
                  <a:pt x="1690" y="810"/>
                  <a:pt x="1693" y="806"/>
                </a:cubicBezTo>
                <a:cubicBezTo>
                  <a:pt x="1698" y="799"/>
                  <a:pt x="1705" y="792"/>
                  <a:pt x="1711" y="785"/>
                </a:cubicBezTo>
                <a:cubicBezTo>
                  <a:pt x="1715" y="782"/>
                  <a:pt x="1718" y="779"/>
                  <a:pt x="1722" y="776"/>
                </a:cubicBezTo>
                <a:cubicBezTo>
                  <a:pt x="1725" y="774"/>
                  <a:pt x="1729" y="771"/>
                  <a:pt x="1732" y="768"/>
                </a:cubicBezTo>
                <a:cubicBezTo>
                  <a:pt x="1734" y="766"/>
                  <a:pt x="1736" y="765"/>
                  <a:pt x="1737" y="763"/>
                </a:cubicBezTo>
                <a:cubicBezTo>
                  <a:pt x="1738" y="763"/>
                  <a:pt x="1739" y="763"/>
                  <a:pt x="1739" y="763"/>
                </a:cubicBezTo>
                <a:cubicBezTo>
                  <a:pt x="1741" y="763"/>
                  <a:pt x="1743" y="763"/>
                  <a:pt x="1745" y="763"/>
                </a:cubicBezTo>
                <a:cubicBezTo>
                  <a:pt x="1746" y="763"/>
                  <a:pt x="1746" y="763"/>
                  <a:pt x="1747" y="763"/>
                </a:cubicBezTo>
                <a:cubicBezTo>
                  <a:pt x="1748" y="764"/>
                  <a:pt x="1748" y="764"/>
                  <a:pt x="1749" y="764"/>
                </a:cubicBezTo>
                <a:cubicBezTo>
                  <a:pt x="1750" y="764"/>
                  <a:pt x="1751" y="764"/>
                  <a:pt x="1753" y="764"/>
                </a:cubicBezTo>
                <a:cubicBezTo>
                  <a:pt x="1754" y="765"/>
                  <a:pt x="1755" y="765"/>
                  <a:pt x="1756" y="766"/>
                </a:cubicBezTo>
                <a:cubicBezTo>
                  <a:pt x="1757" y="766"/>
                  <a:pt x="1757" y="766"/>
                  <a:pt x="1757" y="766"/>
                </a:cubicBezTo>
                <a:cubicBezTo>
                  <a:pt x="1757" y="766"/>
                  <a:pt x="1758" y="767"/>
                  <a:pt x="1758" y="767"/>
                </a:cubicBezTo>
                <a:cubicBezTo>
                  <a:pt x="1758" y="767"/>
                  <a:pt x="1759" y="767"/>
                  <a:pt x="1759" y="767"/>
                </a:cubicBezTo>
                <a:cubicBezTo>
                  <a:pt x="1759" y="768"/>
                  <a:pt x="1759" y="768"/>
                  <a:pt x="1760" y="768"/>
                </a:cubicBezTo>
                <a:cubicBezTo>
                  <a:pt x="1762" y="770"/>
                  <a:pt x="1764" y="772"/>
                  <a:pt x="1766" y="775"/>
                </a:cubicBezTo>
                <a:cubicBezTo>
                  <a:pt x="1768" y="776"/>
                  <a:pt x="1769" y="777"/>
                  <a:pt x="1771" y="778"/>
                </a:cubicBezTo>
                <a:cubicBezTo>
                  <a:pt x="1772" y="779"/>
                  <a:pt x="1772" y="779"/>
                  <a:pt x="1773" y="780"/>
                </a:cubicBezTo>
                <a:cubicBezTo>
                  <a:pt x="1774" y="780"/>
                  <a:pt x="1774" y="780"/>
                  <a:pt x="1774" y="780"/>
                </a:cubicBezTo>
                <a:cubicBezTo>
                  <a:pt x="1774" y="780"/>
                  <a:pt x="1774" y="780"/>
                  <a:pt x="1775" y="780"/>
                </a:cubicBezTo>
                <a:cubicBezTo>
                  <a:pt x="1775" y="780"/>
                  <a:pt x="1775" y="780"/>
                  <a:pt x="1775" y="780"/>
                </a:cubicBezTo>
                <a:cubicBezTo>
                  <a:pt x="1776" y="780"/>
                  <a:pt x="1776" y="781"/>
                  <a:pt x="1776" y="781"/>
                </a:cubicBezTo>
                <a:cubicBezTo>
                  <a:pt x="1780" y="782"/>
                  <a:pt x="1784" y="781"/>
                  <a:pt x="1788" y="781"/>
                </a:cubicBezTo>
                <a:cubicBezTo>
                  <a:pt x="1789" y="781"/>
                  <a:pt x="1790" y="781"/>
                  <a:pt x="1791" y="780"/>
                </a:cubicBezTo>
                <a:cubicBezTo>
                  <a:pt x="1791" y="781"/>
                  <a:pt x="1791" y="781"/>
                  <a:pt x="1792" y="781"/>
                </a:cubicBezTo>
                <a:cubicBezTo>
                  <a:pt x="1792" y="781"/>
                  <a:pt x="1792" y="781"/>
                  <a:pt x="1792" y="781"/>
                </a:cubicBezTo>
                <a:cubicBezTo>
                  <a:pt x="1792" y="781"/>
                  <a:pt x="1792" y="782"/>
                  <a:pt x="1793" y="782"/>
                </a:cubicBezTo>
                <a:cubicBezTo>
                  <a:pt x="1793" y="782"/>
                  <a:pt x="1794" y="782"/>
                  <a:pt x="1795" y="783"/>
                </a:cubicBezTo>
                <a:cubicBezTo>
                  <a:pt x="1796" y="783"/>
                  <a:pt x="1797" y="784"/>
                  <a:pt x="1798" y="784"/>
                </a:cubicBezTo>
                <a:cubicBezTo>
                  <a:pt x="1799" y="785"/>
                  <a:pt x="1800" y="785"/>
                  <a:pt x="1801" y="786"/>
                </a:cubicBezTo>
                <a:cubicBezTo>
                  <a:pt x="1802" y="786"/>
                  <a:pt x="1803" y="787"/>
                  <a:pt x="1804" y="788"/>
                </a:cubicBezTo>
                <a:cubicBezTo>
                  <a:pt x="1805" y="788"/>
                  <a:pt x="1806" y="789"/>
                  <a:pt x="1807" y="790"/>
                </a:cubicBezTo>
                <a:cubicBezTo>
                  <a:pt x="1811" y="803"/>
                  <a:pt x="1820" y="815"/>
                  <a:pt x="1837" y="815"/>
                </a:cubicBezTo>
                <a:cubicBezTo>
                  <a:pt x="1830" y="801"/>
                  <a:pt x="1824" y="788"/>
                  <a:pt x="1807" y="785"/>
                </a:cubicBezTo>
                <a:cubicBezTo>
                  <a:pt x="1806" y="785"/>
                  <a:pt x="1806" y="785"/>
                  <a:pt x="1806" y="785"/>
                </a:cubicBezTo>
                <a:cubicBezTo>
                  <a:pt x="1806" y="785"/>
                  <a:pt x="1806" y="785"/>
                  <a:pt x="1806" y="785"/>
                </a:cubicBezTo>
                <a:cubicBezTo>
                  <a:pt x="1805" y="785"/>
                  <a:pt x="1804" y="784"/>
                  <a:pt x="1803" y="783"/>
                </a:cubicBezTo>
                <a:cubicBezTo>
                  <a:pt x="1802" y="783"/>
                  <a:pt x="1801" y="782"/>
                  <a:pt x="1800" y="782"/>
                </a:cubicBezTo>
                <a:cubicBezTo>
                  <a:pt x="1799" y="781"/>
                  <a:pt x="1798" y="781"/>
                  <a:pt x="1797" y="780"/>
                </a:cubicBezTo>
                <a:cubicBezTo>
                  <a:pt x="1796" y="780"/>
                  <a:pt x="1796" y="780"/>
                  <a:pt x="1796" y="780"/>
                </a:cubicBezTo>
                <a:cubicBezTo>
                  <a:pt x="1797" y="780"/>
                  <a:pt x="1798" y="779"/>
                  <a:pt x="1800" y="779"/>
                </a:cubicBezTo>
                <a:cubicBezTo>
                  <a:pt x="1803" y="779"/>
                  <a:pt x="1807" y="779"/>
                  <a:pt x="1810" y="778"/>
                </a:cubicBezTo>
                <a:cubicBezTo>
                  <a:pt x="1818" y="778"/>
                  <a:pt x="1824" y="778"/>
                  <a:pt x="1830" y="778"/>
                </a:cubicBezTo>
                <a:cubicBezTo>
                  <a:pt x="1831" y="778"/>
                  <a:pt x="1831" y="778"/>
                  <a:pt x="1832" y="778"/>
                </a:cubicBezTo>
                <a:cubicBezTo>
                  <a:pt x="1833" y="778"/>
                  <a:pt x="1833" y="778"/>
                  <a:pt x="1834" y="778"/>
                </a:cubicBezTo>
                <a:cubicBezTo>
                  <a:pt x="1835" y="778"/>
                  <a:pt x="1837" y="778"/>
                  <a:pt x="1838" y="778"/>
                </a:cubicBezTo>
                <a:cubicBezTo>
                  <a:pt x="1840" y="778"/>
                  <a:pt x="1842" y="777"/>
                  <a:pt x="1844" y="777"/>
                </a:cubicBezTo>
                <a:cubicBezTo>
                  <a:pt x="1845" y="777"/>
                  <a:pt x="1845"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8"/>
                </a:cubicBezTo>
                <a:cubicBezTo>
                  <a:pt x="1846" y="778"/>
                  <a:pt x="1846" y="778"/>
                  <a:pt x="1846" y="778"/>
                </a:cubicBezTo>
                <a:cubicBezTo>
                  <a:pt x="1846" y="778"/>
                  <a:pt x="1846" y="778"/>
                  <a:pt x="1846" y="778"/>
                </a:cubicBezTo>
                <a:cubicBezTo>
                  <a:pt x="1845" y="778"/>
                  <a:pt x="1845" y="778"/>
                  <a:pt x="1845" y="778"/>
                </a:cubicBezTo>
                <a:cubicBezTo>
                  <a:pt x="1845" y="778"/>
                  <a:pt x="1845" y="778"/>
                  <a:pt x="1846" y="778"/>
                </a:cubicBezTo>
                <a:cubicBezTo>
                  <a:pt x="1846" y="778"/>
                  <a:pt x="1846" y="778"/>
                  <a:pt x="1847" y="778"/>
                </a:cubicBezTo>
                <a:cubicBezTo>
                  <a:pt x="1847" y="778"/>
                  <a:pt x="1847" y="778"/>
                  <a:pt x="1847" y="778"/>
                </a:cubicBezTo>
                <a:cubicBezTo>
                  <a:pt x="1847" y="778"/>
                  <a:pt x="1847" y="777"/>
                  <a:pt x="1847" y="777"/>
                </a:cubicBezTo>
                <a:cubicBezTo>
                  <a:pt x="1847" y="777"/>
                  <a:pt x="1847" y="777"/>
                  <a:pt x="1847" y="777"/>
                </a:cubicBezTo>
                <a:cubicBezTo>
                  <a:pt x="1847" y="777"/>
                  <a:pt x="1847" y="777"/>
                  <a:pt x="1847" y="777"/>
                </a:cubicBezTo>
                <a:cubicBezTo>
                  <a:pt x="1847" y="777"/>
                  <a:pt x="1847" y="777"/>
                  <a:pt x="1847" y="777"/>
                </a:cubicBezTo>
                <a:cubicBezTo>
                  <a:pt x="1847" y="777"/>
                  <a:pt x="1847" y="776"/>
                  <a:pt x="1846" y="776"/>
                </a:cubicBezTo>
                <a:cubicBezTo>
                  <a:pt x="1846" y="776"/>
                  <a:pt x="1845" y="776"/>
                  <a:pt x="1844" y="776"/>
                </a:cubicBezTo>
                <a:cubicBezTo>
                  <a:pt x="1842" y="776"/>
                  <a:pt x="1840" y="775"/>
                  <a:pt x="1838" y="775"/>
                </a:cubicBezTo>
                <a:cubicBezTo>
                  <a:pt x="1837" y="775"/>
                  <a:pt x="1836" y="775"/>
                  <a:pt x="1834" y="775"/>
                </a:cubicBezTo>
                <a:cubicBezTo>
                  <a:pt x="1834" y="774"/>
                  <a:pt x="1833" y="774"/>
                  <a:pt x="1832" y="774"/>
                </a:cubicBezTo>
                <a:cubicBezTo>
                  <a:pt x="1832" y="775"/>
                  <a:pt x="1831" y="774"/>
                  <a:pt x="1830" y="774"/>
                </a:cubicBezTo>
                <a:cubicBezTo>
                  <a:pt x="1828" y="774"/>
                  <a:pt x="1826" y="774"/>
                  <a:pt x="1824" y="774"/>
                </a:cubicBezTo>
                <a:cubicBezTo>
                  <a:pt x="1824" y="774"/>
                  <a:pt x="1824" y="774"/>
                  <a:pt x="1824" y="774"/>
                </a:cubicBezTo>
                <a:cubicBezTo>
                  <a:pt x="1825" y="774"/>
                  <a:pt x="1826" y="774"/>
                  <a:pt x="1826" y="773"/>
                </a:cubicBezTo>
                <a:cubicBezTo>
                  <a:pt x="1827" y="773"/>
                  <a:pt x="1828" y="773"/>
                  <a:pt x="1828" y="773"/>
                </a:cubicBezTo>
                <a:cubicBezTo>
                  <a:pt x="1829" y="772"/>
                  <a:pt x="1830" y="772"/>
                  <a:pt x="1830" y="772"/>
                </a:cubicBezTo>
                <a:cubicBezTo>
                  <a:pt x="1831" y="771"/>
                  <a:pt x="1833" y="770"/>
                  <a:pt x="1834" y="769"/>
                </a:cubicBezTo>
                <a:cubicBezTo>
                  <a:pt x="1835" y="768"/>
                  <a:pt x="1837" y="767"/>
                  <a:pt x="1838" y="767"/>
                </a:cubicBezTo>
                <a:cubicBezTo>
                  <a:pt x="1838" y="766"/>
                  <a:pt x="1839" y="766"/>
                  <a:pt x="1839" y="766"/>
                </a:cubicBezTo>
                <a:cubicBezTo>
                  <a:pt x="1856" y="777"/>
                  <a:pt x="1866" y="740"/>
                  <a:pt x="1873" y="732"/>
                </a:cubicBezTo>
                <a:cubicBezTo>
                  <a:pt x="1856" y="734"/>
                  <a:pt x="1826" y="744"/>
                  <a:pt x="1837" y="763"/>
                </a:cubicBezTo>
                <a:cubicBezTo>
                  <a:pt x="1838" y="763"/>
                  <a:pt x="1839" y="762"/>
                  <a:pt x="1840" y="762"/>
                </a:cubicBezTo>
                <a:cubicBezTo>
                  <a:pt x="1840" y="762"/>
                  <a:pt x="1840" y="762"/>
                  <a:pt x="1840" y="762"/>
                </a:cubicBezTo>
                <a:cubicBezTo>
                  <a:pt x="1839" y="763"/>
                  <a:pt x="1838" y="764"/>
                  <a:pt x="1836" y="765"/>
                </a:cubicBezTo>
                <a:cubicBezTo>
                  <a:pt x="1835" y="766"/>
                  <a:pt x="1834" y="766"/>
                  <a:pt x="1833" y="767"/>
                </a:cubicBezTo>
                <a:cubicBezTo>
                  <a:pt x="1831" y="768"/>
                  <a:pt x="1830" y="769"/>
                  <a:pt x="1829" y="769"/>
                </a:cubicBezTo>
                <a:cubicBezTo>
                  <a:pt x="1828" y="770"/>
                  <a:pt x="1828" y="770"/>
                  <a:pt x="1827" y="770"/>
                </a:cubicBezTo>
                <a:cubicBezTo>
                  <a:pt x="1826" y="771"/>
                  <a:pt x="1826" y="771"/>
                  <a:pt x="1825" y="771"/>
                </a:cubicBezTo>
                <a:cubicBezTo>
                  <a:pt x="1825" y="771"/>
                  <a:pt x="1824" y="772"/>
                  <a:pt x="1824" y="772"/>
                </a:cubicBezTo>
                <a:cubicBezTo>
                  <a:pt x="1823" y="772"/>
                  <a:pt x="1822" y="772"/>
                  <a:pt x="1822" y="773"/>
                </a:cubicBezTo>
                <a:cubicBezTo>
                  <a:pt x="1822" y="773"/>
                  <a:pt x="1821" y="773"/>
                  <a:pt x="1821" y="773"/>
                </a:cubicBezTo>
                <a:cubicBezTo>
                  <a:pt x="1821" y="773"/>
                  <a:pt x="1821" y="773"/>
                  <a:pt x="1820" y="773"/>
                </a:cubicBezTo>
                <a:cubicBezTo>
                  <a:pt x="1820" y="773"/>
                  <a:pt x="1819" y="774"/>
                  <a:pt x="1819" y="774"/>
                </a:cubicBezTo>
                <a:cubicBezTo>
                  <a:pt x="1819" y="774"/>
                  <a:pt x="1818" y="774"/>
                  <a:pt x="1818" y="774"/>
                </a:cubicBezTo>
                <a:cubicBezTo>
                  <a:pt x="1816" y="775"/>
                  <a:pt x="1813" y="775"/>
                  <a:pt x="1811" y="775"/>
                </a:cubicBezTo>
                <a:cubicBezTo>
                  <a:pt x="1807" y="775"/>
                  <a:pt x="1803" y="775"/>
                  <a:pt x="1799" y="776"/>
                </a:cubicBezTo>
                <a:cubicBezTo>
                  <a:pt x="1795" y="776"/>
                  <a:pt x="1792" y="777"/>
                  <a:pt x="1788" y="777"/>
                </a:cubicBezTo>
                <a:cubicBezTo>
                  <a:pt x="1784" y="778"/>
                  <a:pt x="1781" y="778"/>
                  <a:pt x="1777" y="777"/>
                </a:cubicBezTo>
                <a:cubicBezTo>
                  <a:pt x="1777" y="777"/>
                  <a:pt x="1777" y="777"/>
                  <a:pt x="1777" y="777"/>
                </a:cubicBezTo>
                <a:cubicBezTo>
                  <a:pt x="1776" y="777"/>
                  <a:pt x="1776" y="777"/>
                  <a:pt x="1776" y="777"/>
                </a:cubicBezTo>
                <a:cubicBezTo>
                  <a:pt x="1776" y="777"/>
                  <a:pt x="1776" y="777"/>
                  <a:pt x="1776" y="777"/>
                </a:cubicBezTo>
                <a:cubicBezTo>
                  <a:pt x="1775" y="776"/>
                  <a:pt x="1775" y="776"/>
                  <a:pt x="1775" y="776"/>
                </a:cubicBezTo>
                <a:cubicBezTo>
                  <a:pt x="1774" y="776"/>
                  <a:pt x="1774" y="776"/>
                  <a:pt x="1773" y="775"/>
                </a:cubicBezTo>
                <a:cubicBezTo>
                  <a:pt x="1772" y="774"/>
                  <a:pt x="1770" y="773"/>
                  <a:pt x="1769" y="772"/>
                </a:cubicBezTo>
                <a:cubicBezTo>
                  <a:pt x="1767" y="770"/>
                  <a:pt x="1765" y="767"/>
                  <a:pt x="1762" y="765"/>
                </a:cubicBezTo>
                <a:cubicBezTo>
                  <a:pt x="1762" y="765"/>
                  <a:pt x="1762" y="765"/>
                  <a:pt x="1761" y="764"/>
                </a:cubicBezTo>
                <a:cubicBezTo>
                  <a:pt x="1761" y="764"/>
                  <a:pt x="1761" y="764"/>
                  <a:pt x="1760" y="764"/>
                </a:cubicBezTo>
                <a:cubicBezTo>
                  <a:pt x="1760" y="763"/>
                  <a:pt x="1760" y="763"/>
                  <a:pt x="1759" y="763"/>
                </a:cubicBezTo>
                <a:cubicBezTo>
                  <a:pt x="1759" y="763"/>
                  <a:pt x="1759" y="763"/>
                  <a:pt x="1758" y="762"/>
                </a:cubicBezTo>
                <a:cubicBezTo>
                  <a:pt x="1757" y="762"/>
                  <a:pt x="1755" y="761"/>
                  <a:pt x="1754" y="761"/>
                </a:cubicBezTo>
                <a:cubicBezTo>
                  <a:pt x="1753" y="761"/>
                  <a:pt x="1752" y="761"/>
                  <a:pt x="1751" y="760"/>
                </a:cubicBezTo>
                <a:cubicBezTo>
                  <a:pt x="1751" y="760"/>
                  <a:pt x="1750" y="760"/>
                  <a:pt x="1749" y="760"/>
                </a:cubicBezTo>
                <a:cubicBezTo>
                  <a:pt x="1749" y="760"/>
                  <a:pt x="1748" y="760"/>
                  <a:pt x="1747" y="760"/>
                </a:cubicBezTo>
                <a:cubicBezTo>
                  <a:pt x="1747" y="760"/>
                  <a:pt x="1746" y="760"/>
                  <a:pt x="1745" y="760"/>
                </a:cubicBezTo>
                <a:cubicBezTo>
                  <a:pt x="1743" y="761"/>
                  <a:pt x="1741" y="761"/>
                  <a:pt x="1739" y="761"/>
                </a:cubicBezTo>
                <a:cubicBezTo>
                  <a:pt x="1739" y="761"/>
                  <a:pt x="1739" y="762"/>
                  <a:pt x="1739" y="762"/>
                </a:cubicBezTo>
                <a:cubicBezTo>
                  <a:pt x="1740" y="761"/>
                  <a:pt x="1740" y="760"/>
                  <a:pt x="1741" y="759"/>
                </a:cubicBezTo>
                <a:cubicBezTo>
                  <a:pt x="1742" y="758"/>
                  <a:pt x="1743" y="757"/>
                  <a:pt x="1743" y="757"/>
                </a:cubicBezTo>
                <a:cubicBezTo>
                  <a:pt x="1744" y="756"/>
                  <a:pt x="1744" y="756"/>
                  <a:pt x="1744" y="756"/>
                </a:cubicBezTo>
                <a:cubicBezTo>
                  <a:pt x="1744" y="756"/>
                  <a:pt x="1744" y="756"/>
                  <a:pt x="1744" y="756"/>
                </a:cubicBezTo>
                <a:cubicBezTo>
                  <a:pt x="1744" y="756"/>
                  <a:pt x="1744" y="756"/>
                  <a:pt x="1744" y="756"/>
                </a:cubicBezTo>
                <a:cubicBezTo>
                  <a:pt x="1744" y="756"/>
                  <a:pt x="1744" y="756"/>
                  <a:pt x="1744" y="756"/>
                </a:cubicBezTo>
                <a:cubicBezTo>
                  <a:pt x="1744" y="755"/>
                  <a:pt x="1744" y="755"/>
                  <a:pt x="1744" y="755"/>
                </a:cubicBezTo>
                <a:cubicBezTo>
                  <a:pt x="1744" y="755"/>
                  <a:pt x="1745" y="754"/>
                  <a:pt x="1745" y="754"/>
                </a:cubicBezTo>
                <a:cubicBezTo>
                  <a:pt x="1745" y="754"/>
                  <a:pt x="1745" y="753"/>
                  <a:pt x="1746" y="753"/>
                </a:cubicBezTo>
                <a:cubicBezTo>
                  <a:pt x="1746" y="752"/>
                  <a:pt x="1746" y="752"/>
                  <a:pt x="1747" y="751"/>
                </a:cubicBezTo>
                <a:cubicBezTo>
                  <a:pt x="1747" y="750"/>
                  <a:pt x="1747" y="750"/>
                  <a:pt x="1748" y="749"/>
                </a:cubicBezTo>
                <a:cubicBezTo>
                  <a:pt x="1749" y="747"/>
                  <a:pt x="1749" y="745"/>
                  <a:pt x="1750" y="744"/>
                </a:cubicBezTo>
                <a:cubicBezTo>
                  <a:pt x="1751" y="742"/>
                  <a:pt x="1751" y="740"/>
                  <a:pt x="1752" y="739"/>
                </a:cubicBezTo>
                <a:cubicBezTo>
                  <a:pt x="1753" y="736"/>
                  <a:pt x="1753" y="733"/>
                  <a:pt x="1754" y="730"/>
                </a:cubicBezTo>
                <a:cubicBezTo>
                  <a:pt x="1756" y="724"/>
                  <a:pt x="1758" y="720"/>
                  <a:pt x="1759" y="716"/>
                </a:cubicBezTo>
                <a:cubicBezTo>
                  <a:pt x="1760" y="714"/>
                  <a:pt x="1761" y="712"/>
                  <a:pt x="1762" y="711"/>
                </a:cubicBezTo>
                <a:cubicBezTo>
                  <a:pt x="1763" y="709"/>
                  <a:pt x="1763" y="708"/>
                  <a:pt x="1764" y="707"/>
                </a:cubicBezTo>
                <a:cubicBezTo>
                  <a:pt x="1765" y="705"/>
                  <a:pt x="1766" y="704"/>
                  <a:pt x="1766" y="704"/>
                </a:cubicBezTo>
                <a:cubicBezTo>
                  <a:pt x="1766" y="704"/>
                  <a:pt x="1765" y="705"/>
                  <a:pt x="1764" y="707"/>
                </a:cubicBezTo>
                <a:cubicBezTo>
                  <a:pt x="1763" y="708"/>
                  <a:pt x="1762" y="709"/>
                  <a:pt x="1761" y="710"/>
                </a:cubicBezTo>
                <a:cubicBezTo>
                  <a:pt x="1760" y="712"/>
                  <a:pt x="1759" y="713"/>
                  <a:pt x="1758" y="715"/>
                </a:cubicBezTo>
                <a:cubicBezTo>
                  <a:pt x="1757" y="716"/>
                  <a:pt x="1756" y="718"/>
                  <a:pt x="1755" y="720"/>
                </a:cubicBezTo>
                <a:cubicBezTo>
                  <a:pt x="1755" y="719"/>
                  <a:pt x="1755" y="718"/>
                  <a:pt x="1755" y="717"/>
                </a:cubicBezTo>
                <a:cubicBezTo>
                  <a:pt x="1755" y="715"/>
                  <a:pt x="1755" y="713"/>
                  <a:pt x="1755" y="712"/>
                </a:cubicBezTo>
                <a:cubicBezTo>
                  <a:pt x="1754" y="710"/>
                  <a:pt x="1754" y="708"/>
                  <a:pt x="1754" y="706"/>
                </a:cubicBezTo>
                <a:cubicBezTo>
                  <a:pt x="1754" y="705"/>
                  <a:pt x="1753" y="704"/>
                  <a:pt x="1753" y="703"/>
                </a:cubicBezTo>
                <a:cubicBezTo>
                  <a:pt x="1765" y="682"/>
                  <a:pt x="1747" y="680"/>
                  <a:pt x="1746" y="662"/>
                </a:cubicBezTo>
                <a:cubicBezTo>
                  <a:pt x="1732" y="679"/>
                  <a:pt x="1724" y="696"/>
                  <a:pt x="1750" y="702"/>
                </a:cubicBezTo>
                <a:cubicBezTo>
                  <a:pt x="1750" y="702"/>
                  <a:pt x="1750" y="702"/>
                  <a:pt x="1750" y="702"/>
                </a:cubicBezTo>
                <a:cubicBezTo>
                  <a:pt x="1750" y="704"/>
                  <a:pt x="1750" y="705"/>
                  <a:pt x="1751" y="707"/>
                </a:cubicBezTo>
                <a:cubicBezTo>
                  <a:pt x="1751" y="709"/>
                  <a:pt x="1751" y="710"/>
                  <a:pt x="1751" y="712"/>
                </a:cubicBezTo>
                <a:cubicBezTo>
                  <a:pt x="1752" y="714"/>
                  <a:pt x="1752" y="715"/>
                  <a:pt x="1752" y="717"/>
                </a:cubicBezTo>
                <a:cubicBezTo>
                  <a:pt x="1752" y="719"/>
                  <a:pt x="1752" y="720"/>
                  <a:pt x="1751" y="722"/>
                </a:cubicBezTo>
                <a:cubicBezTo>
                  <a:pt x="1751" y="723"/>
                  <a:pt x="1751" y="724"/>
                  <a:pt x="1751" y="724"/>
                </a:cubicBezTo>
                <a:cubicBezTo>
                  <a:pt x="1751" y="725"/>
                  <a:pt x="1751" y="726"/>
                  <a:pt x="1751" y="727"/>
                </a:cubicBezTo>
                <a:cubicBezTo>
                  <a:pt x="1751" y="727"/>
                  <a:pt x="1751" y="728"/>
                  <a:pt x="1751" y="728"/>
                </a:cubicBezTo>
                <a:cubicBezTo>
                  <a:pt x="1750" y="728"/>
                  <a:pt x="1750" y="729"/>
                  <a:pt x="1750" y="729"/>
                </a:cubicBezTo>
                <a:cubicBezTo>
                  <a:pt x="1749" y="732"/>
                  <a:pt x="1748" y="734"/>
                  <a:pt x="1746" y="737"/>
                </a:cubicBezTo>
                <a:cubicBezTo>
                  <a:pt x="1746" y="739"/>
                  <a:pt x="1745" y="741"/>
                  <a:pt x="1745" y="742"/>
                </a:cubicBezTo>
                <a:cubicBezTo>
                  <a:pt x="1744" y="744"/>
                  <a:pt x="1743" y="745"/>
                  <a:pt x="1743" y="747"/>
                </a:cubicBezTo>
                <a:cubicBezTo>
                  <a:pt x="1742" y="748"/>
                  <a:pt x="1742" y="749"/>
                  <a:pt x="1742" y="749"/>
                </a:cubicBezTo>
                <a:cubicBezTo>
                  <a:pt x="1741" y="750"/>
                  <a:pt x="1741" y="750"/>
                  <a:pt x="1741" y="750"/>
                </a:cubicBezTo>
                <a:cubicBezTo>
                  <a:pt x="1741" y="751"/>
                  <a:pt x="1741" y="751"/>
                  <a:pt x="1740" y="751"/>
                </a:cubicBezTo>
                <a:cubicBezTo>
                  <a:pt x="1740" y="752"/>
                  <a:pt x="1740" y="752"/>
                  <a:pt x="1740" y="753"/>
                </a:cubicBezTo>
                <a:cubicBezTo>
                  <a:pt x="1739" y="753"/>
                  <a:pt x="1739" y="753"/>
                  <a:pt x="1739" y="753"/>
                </a:cubicBezTo>
                <a:cubicBezTo>
                  <a:pt x="1739" y="753"/>
                  <a:pt x="1739" y="753"/>
                  <a:pt x="1739" y="753"/>
                </a:cubicBezTo>
                <a:cubicBezTo>
                  <a:pt x="1739" y="753"/>
                  <a:pt x="1739" y="753"/>
                  <a:pt x="1739" y="753"/>
                </a:cubicBezTo>
                <a:cubicBezTo>
                  <a:pt x="1739" y="753"/>
                  <a:pt x="1739" y="753"/>
                  <a:pt x="1739" y="753"/>
                </a:cubicBezTo>
                <a:cubicBezTo>
                  <a:pt x="1739" y="754"/>
                  <a:pt x="1739" y="754"/>
                  <a:pt x="1739" y="754"/>
                </a:cubicBezTo>
                <a:cubicBezTo>
                  <a:pt x="1738" y="754"/>
                  <a:pt x="1738" y="755"/>
                  <a:pt x="1737" y="756"/>
                </a:cubicBezTo>
                <a:cubicBezTo>
                  <a:pt x="1734" y="759"/>
                  <a:pt x="1732" y="761"/>
                  <a:pt x="1728" y="764"/>
                </a:cubicBezTo>
                <a:cubicBezTo>
                  <a:pt x="1725" y="767"/>
                  <a:pt x="1722" y="770"/>
                  <a:pt x="1718" y="773"/>
                </a:cubicBezTo>
                <a:cubicBezTo>
                  <a:pt x="1715" y="775"/>
                  <a:pt x="1711" y="779"/>
                  <a:pt x="1708" y="782"/>
                </a:cubicBezTo>
                <a:cubicBezTo>
                  <a:pt x="1704" y="785"/>
                  <a:pt x="1700" y="789"/>
                  <a:pt x="1697" y="793"/>
                </a:cubicBezTo>
                <a:cubicBezTo>
                  <a:pt x="1697" y="793"/>
                  <a:pt x="1697" y="793"/>
                  <a:pt x="1697" y="793"/>
                </a:cubicBezTo>
                <a:cubicBezTo>
                  <a:pt x="1697" y="792"/>
                  <a:pt x="1696" y="792"/>
                  <a:pt x="1696" y="791"/>
                </a:cubicBezTo>
                <a:cubicBezTo>
                  <a:pt x="1696" y="790"/>
                  <a:pt x="1696" y="789"/>
                  <a:pt x="1696" y="789"/>
                </a:cubicBezTo>
                <a:cubicBezTo>
                  <a:pt x="1696" y="788"/>
                  <a:pt x="1696" y="788"/>
                  <a:pt x="1695" y="788"/>
                </a:cubicBezTo>
                <a:cubicBezTo>
                  <a:pt x="1695" y="787"/>
                  <a:pt x="1695" y="787"/>
                  <a:pt x="1695" y="786"/>
                </a:cubicBezTo>
                <a:cubicBezTo>
                  <a:pt x="1694" y="785"/>
                  <a:pt x="1693" y="783"/>
                  <a:pt x="1692" y="781"/>
                </a:cubicBezTo>
                <a:cubicBezTo>
                  <a:pt x="1691" y="779"/>
                  <a:pt x="1690" y="778"/>
                  <a:pt x="1689" y="776"/>
                </a:cubicBezTo>
                <a:cubicBezTo>
                  <a:pt x="1687" y="772"/>
                  <a:pt x="1685" y="768"/>
                  <a:pt x="1683" y="764"/>
                </a:cubicBezTo>
                <a:cubicBezTo>
                  <a:pt x="1682" y="762"/>
                  <a:pt x="1681" y="760"/>
                  <a:pt x="1680" y="758"/>
                </a:cubicBezTo>
                <a:cubicBezTo>
                  <a:pt x="1679" y="756"/>
                  <a:pt x="1678" y="754"/>
                  <a:pt x="1678" y="752"/>
                </a:cubicBezTo>
                <a:cubicBezTo>
                  <a:pt x="1677" y="750"/>
                  <a:pt x="1677" y="748"/>
                  <a:pt x="1676" y="746"/>
                </a:cubicBezTo>
                <a:cubicBezTo>
                  <a:pt x="1676" y="746"/>
                  <a:pt x="1676" y="746"/>
                  <a:pt x="1676" y="746"/>
                </a:cubicBezTo>
                <a:cubicBezTo>
                  <a:pt x="1677" y="745"/>
                  <a:pt x="1677" y="745"/>
                  <a:pt x="1678" y="744"/>
                </a:cubicBezTo>
                <a:cubicBezTo>
                  <a:pt x="1678" y="744"/>
                  <a:pt x="1678" y="743"/>
                  <a:pt x="1678" y="743"/>
                </a:cubicBezTo>
                <a:cubicBezTo>
                  <a:pt x="1678" y="743"/>
                  <a:pt x="1678" y="743"/>
                  <a:pt x="1678" y="742"/>
                </a:cubicBezTo>
                <a:cubicBezTo>
                  <a:pt x="1679" y="742"/>
                  <a:pt x="1679" y="742"/>
                  <a:pt x="1679" y="742"/>
                </a:cubicBezTo>
                <a:cubicBezTo>
                  <a:pt x="1679" y="741"/>
                  <a:pt x="1679" y="740"/>
                  <a:pt x="1680" y="739"/>
                </a:cubicBezTo>
                <a:cubicBezTo>
                  <a:pt x="1680" y="738"/>
                  <a:pt x="1681" y="736"/>
                  <a:pt x="1681" y="735"/>
                </a:cubicBezTo>
                <a:cubicBezTo>
                  <a:pt x="1682" y="734"/>
                  <a:pt x="1682" y="733"/>
                  <a:pt x="1683" y="732"/>
                </a:cubicBezTo>
                <a:cubicBezTo>
                  <a:pt x="1683" y="731"/>
                  <a:pt x="1684" y="730"/>
                  <a:pt x="1685" y="728"/>
                </a:cubicBezTo>
                <a:cubicBezTo>
                  <a:pt x="1703" y="725"/>
                  <a:pt x="1698" y="710"/>
                  <a:pt x="1709" y="697"/>
                </a:cubicBezTo>
                <a:cubicBezTo>
                  <a:pt x="1700" y="701"/>
                  <a:pt x="1689" y="703"/>
                  <a:pt x="1684" y="709"/>
                </a:cubicBezTo>
                <a:cubicBezTo>
                  <a:pt x="1680" y="714"/>
                  <a:pt x="1679" y="725"/>
                  <a:pt x="1682" y="729"/>
                </a:cubicBezTo>
                <a:cubicBezTo>
                  <a:pt x="1682" y="729"/>
                  <a:pt x="1682" y="729"/>
                  <a:pt x="1682" y="729"/>
                </a:cubicBezTo>
                <a:cubicBezTo>
                  <a:pt x="1682" y="729"/>
                  <a:pt x="1682" y="729"/>
                  <a:pt x="1682" y="729"/>
                </a:cubicBezTo>
                <a:cubicBezTo>
                  <a:pt x="1682" y="729"/>
                  <a:pt x="1682" y="729"/>
                  <a:pt x="1682" y="729"/>
                </a:cubicBezTo>
                <a:cubicBezTo>
                  <a:pt x="1681" y="730"/>
                  <a:pt x="1681" y="730"/>
                  <a:pt x="1681" y="731"/>
                </a:cubicBezTo>
                <a:cubicBezTo>
                  <a:pt x="1680" y="732"/>
                  <a:pt x="1680" y="733"/>
                  <a:pt x="1679" y="735"/>
                </a:cubicBezTo>
                <a:cubicBezTo>
                  <a:pt x="1678" y="736"/>
                  <a:pt x="1678" y="737"/>
                  <a:pt x="1678" y="738"/>
                </a:cubicBezTo>
                <a:cubicBezTo>
                  <a:pt x="1677" y="739"/>
                  <a:pt x="1677" y="740"/>
                  <a:pt x="1676" y="741"/>
                </a:cubicBezTo>
                <a:cubicBezTo>
                  <a:pt x="1676" y="741"/>
                  <a:pt x="1676" y="741"/>
                  <a:pt x="1676" y="742"/>
                </a:cubicBezTo>
                <a:cubicBezTo>
                  <a:pt x="1676" y="742"/>
                  <a:pt x="1676" y="742"/>
                  <a:pt x="1676" y="742"/>
                </a:cubicBezTo>
                <a:cubicBezTo>
                  <a:pt x="1676" y="742"/>
                  <a:pt x="1676" y="742"/>
                  <a:pt x="1676" y="742"/>
                </a:cubicBezTo>
                <a:cubicBezTo>
                  <a:pt x="1676" y="742"/>
                  <a:pt x="1676" y="741"/>
                  <a:pt x="1676" y="740"/>
                </a:cubicBezTo>
                <a:cubicBezTo>
                  <a:pt x="1676" y="740"/>
                  <a:pt x="1675" y="739"/>
                  <a:pt x="1675" y="739"/>
                </a:cubicBezTo>
                <a:cubicBezTo>
                  <a:pt x="1676" y="739"/>
                  <a:pt x="1675" y="738"/>
                  <a:pt x="1675" y="738"/>
                </a:cubicBezTo>
                <a:cubicBezTo>
                  <a:pt x="1675" y="737"/>
                  <a:pt x="1675" y="736"/>
                  <a:pt x="1675" y="736"/>
                </a:cubicBezTo>
                <a:cubicBezTo>
                  <a:pt x="1674" y="734"/>
                  <a:pt x="1674" y="733"/>
                  <a:pt x="1674" y="732"/>
                </a:cubicBezTo>
                <a:cubicBezTo>
                  <a:pt x="1674" y="730"/>
                  <a:pt x="1673" y="729"/>
                  <a:pt x="1673" y="729"/>
                </a:cubicBezTo>
                <a:cubicBezTo>
                  <a:pt x="1673" y="729"/>
                  <a:pt x="1673" y="729"/>
                  <a:pt x="1673" y="730"/>
                </a:cubicBezTo>
                <a:cubicBezTo>
                  <a:pt x="1673" y="730"/>
                  <a:pt x="1673" y="731"/>
                  <a:pt x="1672" y="732"/>
                </a:cubicBezTo>
                <a:cubicBezTo>
                  <a:pt x="1672" y="733"/>
                  <a:pt x="1672" y="735"/>
                  <a:pt x="1672" y="736"/>
                </a:cubicBezTo>
                <a:cubicBezTo>
                  <a:pt x="1672" y="737"/>
                  <a:pt x="1672" y="737"/>
                  <a:pt x="1672" y="738"/>
                </a:cubicBezTo>
                <a:cubicBezTo>
                  <a:pt x="1671" y="739"/>
                  <a:pt x="1671" y="739"/>
                  <a:pt x="1672" y="740"/>
                </a:cubicBezTo>
                <a:cubicBezTo>
                  <a:pt x="1672" y="740"/>
                  <a:pt x="1672" y="740"/>
                  <a:pt x="1672" y="741"/>
                </a:cubicBezTo>
                <a:cubicBezTo>
                  <a:pt x="1672" y="744"/>
                  <a:pt x="1673" y="749"/>
                  <a:pt x="1674" y="753"/>
                </a:cubicBezTo>
                <a:cubicBezTo>
                  <a:pt x="1674" y="754"/>
                  <a:pt x="1675" y="756"/>
                  <a:pt x="1675" y="757"/>
                </a:cubicBezTo>
                <a:cubicBezTo>
                  <a:pt x="1675" y="757"/>
                  <a:pt x="1675" y="757"/>
                  <a:pt x="1674" y="757"/>
                </a:cubicBezTo>
                <a:cubicBezTo>
                  <a:pt x="1674" y="756"/>
                  <a:pt x="1673" y="756"/>
                  <a:pt x="1673" y="755"/>
                </a:cubicBezTo>
                <a:cubicBezTo>
                  <a:pt x="1672" y="755"/>
                  <a:pt x="1671" y="754"/>
                  <a:pt x="1671" y="754"/>
                </a:cubicBezTo>
                <a:cubicBezTo>
                  <a:pt x="1670" y="753"/>
                  <a:pt x="1668" y="752"/>
                  <a:pt x="1667" y="752"/>
                </a:cubicBezTo>
                <a:cubicBezTo>
                  <a:pt x="1667" y="752"/>
                  <a:pt x="1667" y="752"/>
                  <a:pt x="1667" y="752"/>
                </a:cubicBezTo>
                <a:cubicBezTo>
                  <a:pt x="1661" y="735"/>
                  <a:pt x="1649" y="728"/>
                  <a:pt x="1630" y="738"/>
                </a:cubicBezTo>
                <a:cubicBezTo>
                  <a:pt x="1644" y="745"/>
                  <a:pt x="1647" y="758"/>
                  <a:pt x="1665" y="752"/>
                </a:cubicBezTo>
                <a:cubicBezTo>
                  <a:pt x="1665" y="753"/>
                  <a:pt x="1666" y="753"/>
                  <a:pt x="1666" y="753"/>
                </a:cubicBezTo>
                <a:cubicBezTo>
                  <a:pt x="1667" y="754"/>
                  <a:pt x="1669" y="755"/>
                  <a:pt x="1670" y="755"/>
                </a:cubicBezTo>
                <a:cubicBezTo>
                  <a:pt x="1670" y="756"/>
                  <a:pt x="1671" y="756"/>
                  <a:pt x="1672" y="757"/>
                </a:cubicBezTo>
                <a:cubicBezTo>
                  <a:pt x="1672" y="757"/>
                  <a:pt x="1673" y="757"/>
                  <a:pt x="1673" y="758"/>
                </a:cubicBezTo>
                <a:cubicBezTo>
                  <a:pt x="1675" y="759"/>
                  <a:pt x="1676" y="760"/>
                  <a:pt x="1677" y="761"/>
                </a:cubicBezTo>
                <a:cubicBezTo>
                  <a:pt x="1678" y="763"/>
                  <a:pt x="1678" y="764"/>
                  <a:pt x="1679" y="766"/>
                </a:cubicBezTo>
                <a:cubicBezTo>
                  <a:pt x="1681" y="770"/>
                  <a:pt x="1684" y="774"/>
                  <a:pt x="1686" y="778"/>
                </a:cubicBezTo>
                <a:cubicBezTo>
                  <a:pt x="1687" y="779"/>
                  <a:pt x="1688" y="781"/>
                  <a:pt x="1689" y="783"/>
                </a:cubicBezTo>
                <a:cubicBezTo>
                  <a:pt x="1690" y="785"/>
                  <a:pt x="1691" y="786"/>
                  <a:pt x="1691" y="788"/>
                </a:cubicBezTo>
                <a:cubicBezTo>
                  <a:pt x="1691" y="788"/>
                  <a:pt x="1692" y="789"/>
                  <a:pt x="1692" y="789"/>
                </a:cubicBezTo>
                <a:cubicBezTo>
                  <a:pt x="1692" y="789"/>
                  <a:pt x="1692" y="790"/>
                  <a:pt x="1692" y="790"/>
                </a:cubicBezTo>
                <a:cubicBezTo>
                  <a:pt x="1693" y="791"/>
                  <a:pt x="1693" y="791"/>
                  <a:pt x="1693" y="792"/>
                </a:cubicBezTo>
                <a:cubicBezTo>
                  <a:pt x="1694" y="793"/>
                  <a:pt x="1694" y="793"/>
                  <a:pt x="1694" y="794"/>
                </a:cubicBezTo>
                <a:cubicBezTo>
                  <a:pt x="1695" y="794"/>
                  <a:pt x="1695" y="795"/>
                  <a:pt x="1695" y="795"/>
                </a:cubicBezTo>
                <a:cubicBezTo>
                  <a:pt x="1693" y="798"/>
                  <a:pt x="1690" y="801"/>
                  <a:pt x="1688" y="804"/>
                </a:cubicBezTo>
                <a:cubicBezTo>
                  <a:pt x="1685" y="808"/>
                  <a:pt x="1682" y="811"/>
                  <a:pt x="1679" y="815"/>
                </a:cubicBezTo>
                <a:cubicBezTo>
                  <a:pt x="1679" y="816"/>
                  <a:pt x="1678" y="817"/>
                  <a:pt x="1677" y="818"/>
                </a:cubicBezTo>
                <a:cubicBezTo>
                  <a:pt x="1676" y="819"/>
                  <a:pt x="1675" y="820"/>
                  <a:pt x="1674" y="820"/>
                </a:cubicBezTo>
                <a:cubicBezTo>
                  <a:pt x="1673" y="822"/>
                  <a:pt x="1671" y="824"/>
                  <a:pt x="1669" y="825"/>
                </a:cubicBezTo>
                <a:cubicBezTo>
                  <a:pt x="1661" y="831"/>
                  <a:pt x="1652" y="835"/>
                  <a:pt x="1644" y="840"/>
                </a:cubicBezTo>
                <a:cubicBezTo>
                  <a:pt x="1639" y="843"/>
                  <a:pt x="1634" y="845"/>
                  <a:pt x="1629" y="847"/>
                </a:cubicBezTo>
                <a:cubicBezTo>
                  <a:pt x="1630" y="847"/>
                  <a:pt x="1630" y="847"/>
                  <a:pt x="1630" y="846"/>
                </a:cubicBezTo>
                <a:cubicBezTo>
                  <a:pt x="1631" y="846"/>
                  <a:pt x="1631" y="845"/>
                  <a:pt x="1631" y="845"/>
                </a:cubicBezTo>
                <a:cubicBezTo>
                  <a:pt x="1631" y="845"/>
                  <a:pt x="1631" y="844"/>
                  <a:pt x="1631" y="844"/>
                </a:cubicBezTo>
                <a:cubicBezTo>
                  <a:pt x="1632" y="844"/>
                  <a:pt x="1632" y="844"/>
                  <a:pt x="1632" y="843"/>
                </a:cubicBezTo>
                <a:cubicBezTo>
                  <a:pt x="1632" y="842"/>
                  <a:pt x="1632" y="841"/>
                  <a:pt x="1632" y="840"/>
                </a:cubicBezTo>
                <a:cubicBezTo>
                  <a:pt x="1632" y="839"/>
                  <a:pt x="1632" y="837"/>
                  <a:pt x="1632" y="836"/>
                </a:cubicBezTo>
                <a:cubicBezTo>
                  <a:pt x="1632" y="835"/>
                  <a:pt x="1632" y="833"/>
                  <a:pt x="1632" y="832"/>
                </a:cubicBezTo>
                <a:cubicBezTo>
                  <a:pt x="1632" y="831"/>
                  <a:pt x="1632" y="829"/>
                  <a:pt x="1631" y="828"/>
                </a:cubicBezTo>
                <a:cubicBezTo>
                  <a:pt x="1631" y="826"/>
                  <a:pt x="1631" y="824"/>
                  <a:pt x="1631" y="823"/>
                </a:cubicBezTo>
                <a:cubicBezTo>
                  <a:pt x="1650" y="810"/>
                  <a:pt x="1629" y="795"/>
                  <a:pt x="1650" y="785"/>
                </a:cubicBezTo>
                <a:cubicBezTo>
                  <a:pt x="1639" y="784"/>
                  <a:pt x="1628" y="787"/>
                  <a:pt x="1622" y="798"/>
                </a:cubicBezTo>
                <a:cubicBezTo>
                  <a:pt x="1618" y="805"/>
                  <a:pt x="1618" y="821"/>
                  <a:pt x="1628" y="824"/>
                </a:cubicBezTo>
                <a:cubicBezTo>
                  <a:pt x="1629" y="825"/>
                  <a:pt x="1629" y="827"/>
                  <a:pt x="1629" y="828"/>
                </a:cubicBezTo>
                <a:cubicBezTo>
                  <a:pt x="1629" y="830"/>
                  <a:pt x="1629" y="831"/>
                  <a:pt x="1629" y="832"/>
                </a:cubicBezTo>
                <a:cubicBezTo>
                  <a:pt x="1630" y="834"/>
                  <a:pt x="1630" y="835"/>
                  <a:pt x="1630" y="836"/>
                </a:cubicBezTo>
                <a:cubicBezTo>
                  <a:pt x="1630" y="837"/>
                  <a:pt x="1630" y="839"/>
                  <a:pt x="1630" y="840"/>
                </a:cubicBezTo>
                <a:cubicBezTo>
                  <a:pt x="1630" y="841"/>
                  <a:pt x="1630" y="842"/>
                  <a:pt x="1629" y="843"/>
                </a:cubicBezTo>
                <a:cubicBezTo>
                  <a:pt x="1629" y="843"/>
                  <a:pt x="1629" y="843"/>
                  <a:pt x="1629" y="844"/>
                </a:cubicBezTo>
                <a:cubicBezTo>
                  <a:pt x="1629" y="844"/>
                  <a:pt x="1629" y="844"/>
                  <a:pt x="1629" y="844"/>
                </a:cubicBezTo>
                <a:cubicBezTo>
                  <a:pt x="1629" y="845"/>
                  <a:pt x="1629" y="845"/>
                  <a:pt x="1629" y="846"/>
                </a:cubicBezTo>
                <a:cubicBezTo>
                  <a:pt x="1628" y="846"/>
                  <a:pt x="1628" y="847"/>
                  <a:pt x="1628" y="848"/>
                </a:cubicBezTo>
                <a:cubicBezTo>
                  <a:pt x="1628" y="848"/>
                  <a:pt x="1628" y="848"/>
                  <a:pt x="1628" y="848"/>
                </a:cubicBezTo>
                <a:cubicBezTo>
                  <a:pt x="1624" y="850"/>
                  <a:pt x="1621" y="852"/>
                  <a:pt x="1618" y="853"/>
                </a:cubicBezTo>
                <a:cubicBezTo>
                  <a:pt x="1606" y="860"/>
                  <a:pt x="1595" y="865"/>
                  <a:pt x="1585" y="871"/>
                </a:cubicBezTo>
                <a:cubicBezTo>
                  <a:pt x="1550" y="877"/>
                  <a:pt x="1511" y="882"/>
                  <a:pt x="1483" y="891"/>
                </a:cubicBezTo>
                <a:cubicBezTo>
                  <a:pt x="1462" y="897"/>
                  <a:pt x="1438" y="900"/>
                  <a:pt x="1403" y="917"/>
                </a:cubicBezTo>
                <a:cubicBezTo>
                  <a:pt x="1399" y="918"/>
                  <a:pt x="1396" y="920"/>
                  <a:pt x="1393" y="922"/>
                </a:cubicBezTo>
                <a:cubicBezTo>
                  <a:pt x="1388" y="908"/>
                  <a:pt x="1380" y="897"/>
                  <a:pt x="1366" y="901"/>
                </a:cubicBezTo>
                <a:cubicBezTo>
                  <a:pt x="1366" y="900"/>
                  <a:pt x="1365" y="900"/>
                  <a:pt x="1365" y="899"/>
                </a:cubicBezTo>
                <a:cubicBezTo>
                  <a:pt x="1363" y="898"/>
                  <a:pt x="1361" y="897"/>
                  <a:pt x="1359" y="896"/>
                </a:cubicBezTo>
                <a:cubicBezTo>
                  <a:pt x="1358" y="895"/>
                  <a:pt x="1356" y="894"/>
                  <a:pt x="1354" y="893"/>
                </a:cubicBezTo>
                <a:cubicBezTo>
                  <a:pt x="1353" y="892"/>
                  <a:pt x="1352" y="892"/>
                  <a:pt x="1351" y="891"/>
                </a:cubicBezTo>
                <a:cubicBezTo>
                  <a:pt x="1351" y="891"/>
                  <a:pt x="1351" y="891"/>
                  <a:pt x="1350" y="891"/>
                </a:cubicBezTo>
                <a:cubicBezTo>
                  <a:pt x="1350" y="891"/>
                  <a:pt x="1349" y="891"/>
                  <a:pt x="1349" y="890"/>
                </a:cubicBezTo>
                <a:cubicBezTo>
                  <a:pt x="1348" y="890"/>
                  <a:pt x="1347" y="890"/>
                  <a:pt x="1346" y="889"/>
                </a:cubicBezTo>
                <a:cubicBezTo>
                  <a:pt x="1346" y="889"/>
                  <a:pt x="1345" y="889"/>
                  <a:pt x="1344" y="889"/>
                </a:cubicBezTo>
                <a:cubicBezTo>
                  <a:pt x="1344" y="889"/>
                  <a:pt x="1343" y="889"/>
                  <a:pt x="1343" y="888"/>
                </a:cubicBezTo>
                <a:cubicBezTo>
                  <a:pt x="1344" y="888"/>
                  <a:pt x="1345" y="888"/>
                  <a:pt x="1346" y="887"/>
                </a:cubicBezTo>
                <a:cubicBezTo>
                  <a:pt x="1348" y="887"/>
                  <a:pt x="1349" y="887"/>
                  <a:pt x="1350" y="886"/>
                </a:cubicBezTo>
                <a:cubicBezTo>
                  <a:pt x="1351" y="886"/>
                  <a:pt x="1353" y="885"/>
                  <a:pt x="1354" y="885"/>
                </a:cubicBezTo>
                <a:cubicBezTo>
                  <a:pt x="1355" y="884"/>
                  <a:pt x="1356" y="883"/>
                  <a:pt x="1357" y="883"/>
                </a:cubicBezTo>
                <a:cubicBezTo>
                  <a:pt x="1359" y="882"/>
                  <a:pt x="1360" y="882"/>
                  <a:pt x="1361" y="881"/>
                </a:cubicBezTo>
                <a:cubicBezTo>
                  <a:pt x="1362" y="880"/>
                  <a:pt x="1363" y="880"/>
                  <a:pt x="1364" y="879"/>
                </a:cubicBezTo>
                <a:cubicBezTo>
                  <a:pt x="1365" y="878"/>
                  <a:pt x="1366" y="878"/>
                  <a:pt x="1367" y="877"/>
                </a:cubicBezTo>
                <a:cubicBezTo>
                  <a:pt x="1368" y="876"/>
                  <a:pt x="1369" y="876"/>
                  <a:pt x="1370" y="875"/>
                </a:cubicBezTo>
                <a:cubicBezTo>
                  <a:pt x="1371" y="874"/>
                  <a:pt x="1372" y="873"/>
                  <a:pt x="1372" y="873"/>
                </a:cubicBezTo>
                <a:cubicBezTo>
                  <a:pt x="1374" y="871"/>
                  <a:pt x="1376" y="870"/>
                  <a:pt x="1377" y="868"/>
                </a:cubicBezTo>
                <a:cubicBezTo>
                  <a:pt x="1378" y="867"/>
                  <a:pt x="1378" y="867"/>
                  <a:pt x="1379" y="866"/>
                </a:cubicBezTo>
                <a:cubicBezTo>
                  <a:pt x="1380" y="865"/>
                  <a:pt x="1380" y="864"/>
                  <a:pt x="1381" y="863"/>
                </a:cubicBezTo>
                <a:cubicBezTo>
                  <a:pt x="1381" y="863"/>
                  <a:pt x="1382" y="863"/>
                  <a:pt x="1382" y="862"/>
                </a:cubicBezTo>
                <a:cubicBezTo>
                  <a:pt x="1382" y="862"/>
                  <a:pt x="1382" y="862"/>
                  <a:pt x="1382" y="862"/>
                </a:cubicBezTo>
                <a:cubicBezTo>
                  <a:pt x="1382" y="862"/>
                  <a:pt x="1382" y="862"/>
                  <a:pt x="1383" y="862"/>
                </a:cubicBezTo>
                <a:cubicBezTo>
                  <a:pt x="1383" y="862"/>
                  <a:pt x="1383" y="861"/>
                  <a:pt x="1383" y="861"/>
                </a:cubicBezTo>
                <a:cubicBezTo>
                  <a:pt x="1383" y="861"/>
                  <a:pt x="1383" y="861"/>
                  <a:pt x="1384" y="861"/>
                </a:cubicBezTo>
                <a:cubicBezTo>
                  <a:pt x="1384" y="860"/>
                  <a:pt x="1385" y="860"/>
                  <a:pt x="1386" y="859"/>
                </a:cubicBezTo>
                <a:cubicBezTo>
                  <a:pt x="1387" y="859"/>
                  <a:pt x="1388" y="858"/>
                  <a:pt x="1389" y="857"/>
                </a:cubicBezTo>
                <a:cubicBezTo>
                  <a:pt x="1389" y="857"/>
                  <a:pt x="1390" y="856"/>
                  <a:pt x="1391" y="856"/>
                </a:cubicBezTo>
                <a:cubicBezTo>
                  <a:pt x="1392" y="855"/>
                  <a:pt x="1394" y="854"/>
                  <a:pt x="1395" y="854"/>
                </a:cubicBezTo>
                <a:cubicBezTo>
                  <a:pt x="1395" y="854"/>
                  <a:pt x="1395" y="854"/>
                  <a:pt x="1396" y="853"/>
                </a:cubicBezTo>
                <a:cubicBezTo>
                  <a:pt x="1396" y="853"/>
                  <a:pt x="1396" y="854"/>
                  <a:pt x="1396" y="854"/>
                </a:cubicBezTo>
                <a:cubicBezTo>
                  <a:pt x="1397" y="853"/>
                  <a:pt x="1399" y="854"/>
                  <a:pt x="1401" y="853"/>
                </a:cubicBezTo>
                <a:cubicBezTo>
                  <a:pt x="1401" y="853"/>
                  <a:pt x="1401" y="853"/>
                  <a:pt x="1401" y="853"/>
                </a:cubicBezTo>
                <a:cubicBezTo>
                  <a:pt x="1406" y="862"/>
                  <a:pt x="1415" y="854"/>
                  <a:pt x="1420" y="851"/>
                </a:cubicBezTo>
                <a:cubicBezTo>
                  <a:pt x="1427" y="848"/>
                  <a:pt x="1431" y="848"/>
                  <a:pt x="1440" y="848"/>
                </a:cubicBezTo>
                <a:cubicBezTo>
                  <a:pt x="1429" y="840"/>
                  <a:pt x="1399" y="832"/>
                  <a:pt x="1396" y="851"/>
                </a:cubicBezTo>
                <a:cubicBezTo>
                  <a:pt x="1395" y="851"/>
                  <a:pt x="1394" y="852"/>
                  <a:pt x="1394" y="852"/>
                </a:cubicBezTo>
                <a:cubicBezTo>
                  <a:pt x="1392" y="853"/>
                  <a:pt x="1391" y="853"/>
                  <a:pt x="1390" y="854"/>
                </a:cubicBezTo>
                <a:cubicBezTo>
                  <a:pt x="1389" y="855"/>
                  <a:pt x="1388" y="855"/>
                  <a:pt x="1387" y="856"/>
                </a:cubicBezTo>
                <a:cubicBezTo>
                  <a:pt x="1386" y="856"/>
                  <a:pt x="1386" y="857"/>
                  <a:pt x="1385" y="857"/>
                </a:cubicBezTo>
                <a:cubicBezTo>
                  <a:pt x="1385" y="857"/>
                  <a:pt x="1385" y="857"/>
                  <a:pt x="1385" y="856"/>
                </a:cubicBezTo>
                <a:cubicBezTo>
                  <a:pt x="1386" y="856"/>
                  <a:pt x="1386" y="855"/>
                  <a:pt x="1386" y="854"/>
                </a:cubicBezTo>
                <a:cubicBezTo>
                  <a:pt x="1388" y="851"/>
                  <a:pt x="1389" y="849"/>
                  <a:pt x="1389" y="847"/>
                </a:cubicBezTo>
                <a:cubicBezTo>
                  <a:pt x="1390" y="845"/>
                  <a:pt x="1390" y="843"/>
                  <a:pt x="1390" y="842"/>
                </a:cubicBezTo>
                <a:cubicBezTo>
                  <a:pt x="1390" y="840"/>
                  <a:pt x="1390" y="840"/>
                  <a:pt x="1390" y="840"/>
                </a:cubicBezTo>
                <a:cubicBezTo>
                  <a:pt x="1390" y="840"/>
                  <a:pt x="1390" y="840"/>
                  <a:pt x="1390" y="842"/>
                </a:cubicBezTo>
                <a:cubicBezTo>
                  <a:pt x="1389" y="843"/>
                  <a:pt x="1389" y="844"/>
                  <a:pt x="1388" y="846"/>
                </a:cubicBezTo>
                <a:cubicBezTo>
                  <a:pt x="1387" y="848"/>
                  <a:pt x="1386" y="851"/>
                  <a:pt x="1384" y="853"/>
                </a:cubicBezTo>
                <a:cubicBezTo>
                  <a:pt x="1384" y="854"/>
                  <a:pt x="1383" y="854"/>
                  <a:pt x="1383" y="855"/>
                </a:cubicBezTo>
                <a:cubicBezTo>
                  <a:pt x="1382" y="856"/>
                  <a:pt x="1382" y="856"/>
                  <a:pt x="1381" y="857"/>
                </a:cubicBezTo>
                <a:cubicBezTo>
                  <a:pt x="1380" y="858"/>
                  <a:pt x="1379" y="860"/>
                  <a:pt x="1378" y="861"/>
                </a:cubicBezTo>
                <a:cubicBezTo>
                  <a:pt x="1378" y="862"/>
                  <a:pt x="1377" y="863"/>
                  <a:pt x="1376" y="864"/>
                </a:cubicBezTo>
                <a:cubicBezTo>
                  <a:pt x="1376" y="864"/>
                  <a:pt x="1375" y="865"/>
                  <a:pt x="1374" y="866"/>
                </a:cubicBezTo>
                <a:cubicBezTo>
                  <a:pt x="1373" y="867"/>
                  <a:pt x="1371" y="869"/>
                  <a:pt x="1370" y="870"/>
                </a:cubicBezTo>
                <a:cubicBezTo>
                  <a:pt x="1369" y="871"/>
                  <a:pt x="1368" y="872"/>
                  <a:pt x="1367" y="872"/>
                </a:cubicBezTo>
                <a:cubicBezTo>
                  <a:pt x="1367" y="873"/>
                  <a:pt x="1366" y="874"/>
                  <a:pt x="1365" y="875"/>
                </a:cubicBezTo>
                <a:cubicBezTo>
                  <a:pt x="1364" y="875"/>
                  <a:pt x="1363" y="876"/>
                  <a:pt x="1362" y="877"/>
                </a:cubicBezTo>
                <a:cubicBezTo>
                  <a:pt x="1361" y="877"/>
                  <a:pt x="1360" y="878"/>
                  <a:pt x="1359" y="878"/>
                </a:cubicBezTo>
                <a:cubicBezTo>
                  <a:pt x="1358" y="879"/>
                  <a:pt x="1357" y="880"/>
                  <a:pt x="1356" y="880"/>
                </a:cubicBezTo>
                <a:cubicBezTo>
                  <a:pt x="1355" y="881"/>
                  <a:pt x="1353" y="881"/>
                  <a:pt x="1352" y="882"/>
                </a:cubicBezTo>
                <a:cubicBezTo>
                  <a:pt x="1351" y="882"/>
                  <a:pt x="1350" y="883"/>
                  <a:pt x="1349" y="883"/>
                </a:cubicBezTo>
                <a:cubicBezTo>
                  <a:pt x="1348" y="884"/>
                  <a:pt x="1346" y="884"/>
                  <a:pt x="1345" y="884"/>
                </a:cubicBezTo>
                <a:cubicBezTo>
                  <a:pt x="1344" y="885"/>
                  <a:pt x="1343" y="885"/>
                  <a:pt x="1342" y="885"/>
                </a:cubicBezTo>
                <a:cubicBezTo>
                  <a:pt x="1340" y="886"/>
                  <a:pt x="1340" y="886"/>
                  <a:pt x="1340" y="886"/>
                </a:cubicBezTo>
                <a:cubicBezTo>
                  <a:pt x="1339" y="886"/>
                  <a:pt x="1338" y="886"/>
                  <a:pt x="1338" y="886"/>
                </a:cubicBezTo>
                <a:cubicBezTo>
                  <a:pt x="1336" y="887"/>
                  <a:pt x="1336" y="887"/>
                  <a:pt x="1336" y="887"/>
                </a:cubicBezTo>
                <a:cubicBezTo>
                  <a:pt x="1335" y="887"/>
                  <a:pt x="1335" y="887"/>
                  <a:pt x="1335" y="887"/>
                </a:cubicBezTo>
                <a:cubicBezTo>
                  <a:pt x="1335" y="887"/>
                  <a:pt x="1335" y="887"/>
                  <a:pt x="1335" y="887"/>
                </a:cubicBezTo>
                <a:cubicBezTo>
                  <a:pt x="1335" y="887"/>
                  <a:pt x="1335" y="887"/>
                  <a:pt x="1335" y="887"/>
                </a:cubicBezTo>
                <a:cubicBezTo>
                  <a:pt x="1334" y="887"/>
                  <a:pt x="1334" y="887"/>
                  <a:pt x="1334" y="887"/>
                </a:cubicBezTo>
                <a:cubicBezTo>
                  <a:pt x="1334" y="887"/>
                  <a:pt x="1334" y="887"/>
                  <a:pt x="1334" y="887"/>
                </a:cubicBezTo>
                <a:cubicBezTo>
                  <a:pt x="1334" y="887"/>
                  <a:pt x="1334" y="887"/>
                  <a:pt x="1334" y="887"/>
                </a:cubicBezTo>
                <a:cubicBezTo>
                  <a:pt x="1332" y="887"/>
                  <a:pt x="1332" y="887"/>
                  <a:pt x="1332" y="887"/>
                </a:cubicBezTo>
                <a:cubicBezTo>
                  <a:pt x="1330" y="887"/>
                  <a:pt x="1330" y="887"/>
                  <a:pt x="1330" y="887"/>
                </a:cubicBezTo>
                <a:cubicBezTo>
                  <a:pt x="1325" y="888"/>
                  <a:pt x="1319" y="888"/>
                  <a:pt x="1314" y="887"/>
                </a:cubicBezTo>
                <a:cubicBezTo>
                  <a:pt x="1309" y="887"/>
                  <a:pt x="1303" y="887"/>
                  <a:pt x="1298" y="886"/>
                </a:cubicBezTo>
                <a:cubicBezTo>
                  <a:pt x="1296" y="886"/>
                  <a:pt x="1293" y="886"/>
                  <a:pt x="1290" y="886"/>
                </a:cubicBezTo>
                <a:cubicBezTo>
                  <a:pt x="1316" y="866"/>
                  <a:pt x="1351" y="856"/>
                  <a:pt x="1378" y="840"/>
                </a:cubicBezTo>
                <a:cubicBezTo>
                  <a:pt x="1414" y="818"/>
                  <a:pt x="1418" y="818"/>
                  <a:pt x="1458" y="823"/>
                </a:cubicBezTo>
                <a:cubicBezTo>
                  <a:pt x="1489" y="828"/>
                  <a:pt x="1542" y="852"/>
                  <a:pt x="1580" y="834"/>
                </a:cubicBezTo>
                <a:cubicBezTo>
                  <a:pt x="1551" y="835"/>
                  <a:pt x="1534" y="829"/>
                  <a:pt x="1514" y="822"/>
                </a:cubicBezTo>
                <a:cubicBezTo>
                  <a:pt x="1557" y="804"/>
                  <a:pt x="1576" y="789"/>
                  <a:pt x="1611" y="786"/>
                </a:cubicBezTo>
                <a:cubicBezTo>
                  <a:pt x="1571" y="778"/>
                  <a:pt x="1516" y="814"/>
                  <a:pt x="1503" y="813"/>
                </a:cubicBezTo>
                <a:cubicBezTo>
                  <a:pt x="1488" y="812"/>
                  <a:pt x="1457" y="807"/>
                  <a:pt x="1444" y="802"/>
                </a:cubicBezTo>
                <a:cubicBezTo>
                  <a:pt x="1406" y="786"/>
                  <a:pt x="1451" y="752"/>
                  <a:pt x="1470" y="729"/>
                </a:cubicBezTo>
                <a:cubicBezTo>
                  <a:pt x="1472" y="729"/>
                  <a:pt x="1473" y="728"/>
                  <a:pt x="1475" y="727"/>
                </a:cubicBezTo>
                <a:cubicBezTo>
                  <a:pt x="1477" y="726"/>
                  <a:pt x="1479" y="725"/>
                  <a:pt x="1481" y="724"/>
                </a:cubicBezTo>
                <a:cubicBezTo>
                  <a:pt x="1481" y="724"/>
                  <a:pt x="1482" y="724"/>
                  <a:pt x="1482" y="724"/>
                </a:cubicBezTo>
                <a:cubicBezTo>
                  <a:pt x="1482" y="725"/>
                  <a:pt x="1483" y="725"/>
                  <a:pt x="1483" y="725"/>
                </a:cubicBezTo>
                <a:cubicBezTo>
                  <a:pt x="1484" y="725"/>
                  <a:pt x="1484" y="725"/>
                  <a:pt x="1484" y="726"/>
                </a:cubicBezTo>
                <a:cubicBezTo>
                  <a:pt x="1484" y="726"/>
                  <a:pt x="1484" y="726"/>
                  <a:pt x="1485" y="726"/>
                </a:cubicBezTo>
                <a:cubicBezTo>
                  <a:pt x="1485" y="726"/>
                  <a:pt x="1485" y="726"/>
                  <a:pt x="1485" y="726"/>
                </a:cubicBezTo>
                <a:cubicBezTo>
                  <a:pt x="1486" y="726"/>
                  <a:pt x="1486" y="726"/>
                  <a:pt x="1487" y="726"/>
                </a:cubicBezTo>
                <a:cubicBezTo>
                  <a:pt x="1488" y="727"/>
                  <a:pt x="1488" y="727"/>
                  <a:pt x="1489" y="727"/>
                </a:cubicBezTo>
                <a:cubicBezTo>
                  <a:pt x="1490" y="727"/>
                  <a:pt x="1491" y="728"/>
                  <a:pt x="1491" y="728"/>
                </a:cubicBezTo>
                <a:cubicBezTo>
                  <a:pt x="1492" y="729"/>
                  <a:pt x="1493" y="729"/>
                  <a:pt x="1494" y="729"/>
                </a:cubicBezTo>
                <a:cubicBezTo>
                  <a:pt x="1494" y="730"/>
                  <a:pt x="1495" y="730"/>
                  <a:pt x="1496" y="731"/>
                </a:cubicBezTo>
                <a:cubicBezTo>
                  <a:pt x="1496" y="731"/>
                  <a:pt x="1496" y="731"/>
                  <a:pt x="1496" y="731"/>
                </a:cubicBezTo>
                <a:cubicBezTo>
                  <a:pt x="1495" y="749"/>
                  <a:pt x="1505" y="750"/>
                  <a:pt x="1519" y="741"/>
                </a:cubicBezTo>
                <a:cubicBezTo>
                  <a:pt x="1514" y="733"/>
                  <a:pt x="1510" y="721"/>
                  <a:pt x="1498" y="729"/>
                </a:cubicBezTo>
                <a:cubicBezTo>
                  <a:pt x="1497" y="728"/>
                  <a:pt x="1497" y="728"/>
                  <a:pt x="1497" y="728"/>
                </a:cubicBezTo>
                <a:cubicBezTo>
                  <a:pt x="1497" y="728"/>
                  <a:pt x="1497" y="728"/>
                  <a:pt x="1497" y="728"/>
                </a:cubicBezTo>
                <a:cubicBezTo>
                  <a:pt x="1496" y="728"/>
                  <a:pt x="1495" y="728"/>
                  <a:pt x="1495" y="727"/>
                </a:cubicBezTo>
                <a:cubicBezTo>
                  <a:pt x="1494" y="727"/>
                  <a:pt x="1493" y="726"/>
                  <a:pt x="1493" y="726"/>
                </a:cubicBezTo>
                <a:cubicBezTo>
                  <a:pt x="1492" y="726"/>
                  <a:pt x="1491" y="725"/>
                  <a:pt x="1490" y="725"/>
                </a:cubicBezTo>
                <a:cubicBezTo>
                  <a:pt x="1489" y="725"/>
                  <a:pt x="1489" y="724"/>
                  <a:pt x="1488" y="724"/>
                </a:cubicBezTo>
                <a:cubicBezTo>
                  <a:pt x="1487" y="724"/>
                  <a:pt x="1486" y="724"/>
                  <a:pt x="1486" y="723"/>
                </a:cubicBezTo>
                <a:cubicBezTo>
                  <a:pt x="1486" y="723"/>
                  <a:pt x="1485" y="723"/>
                  <a:pt x="1485" y="723"/>
                </a:cubicBezTo>
                <a:cubicBezTo>
                  <a:pt x="1485" y="723"/>
                  <a:pt x="1485" y="723"/>
                  <a:pt x="1485" y="723"/>
                </a:cubicBezTo>
                <a:cubicBezTo>
                  <a:pt x="1484" y="723"/>
                  <a:pt x="1484" y="723"/>
                  <a:pt x="1484" y="723"/>
                </a:cubicBezTo>
                <a:cubicBezTo>
                  <a:pt x="1483" y="723"/>
                  <a:pt x="1483" y="723"/>
                  <a:pt x="1482" y="723"/>
                </a:cubicBezTo>
                <a:cubicBezTo>
                  <a:pt x="1482" y="724"/>
                  <a:pt x="1482" y="724"/>
                  <a:pt x="1482" y="724"/>
                </a:cubicBezTo>
                <a:cubicBezTo>
                  <a:pt x="1483" y="723"/>
                  <a:pt x="1485" y="722"/>
                  <a:pt x="1487" y="720"/>
                </a:cubicBezTo>
                <a:cubicBezTo>
                  <a:pt x="1488" y="720"/>
                  <a:pt x="1489" y="719"/>
                  <a:pt x="1489" y="718"/>
                </a:cubicBezTo>
                <a:cubicBezTo>
                  <a:pt x="1490" y="718"/>
                  <a:pt x="1490" y="718"/>
                  <a:pt x="1490" y="718"/>
                </a:cubicBezTo>
                <a:cubicBezTo>
                  <a:pt x="1490" y="717"/>
                  <a:pt x="1490" y="717"/>
                  <a:pt x="1490" y="717"/>
                </a:cubicBezTo>
                <a:cubicBezTo>
                  <a:pt x="1491" y="717"/>
                  <a:pt x="1491" y="717"/>
                  <a:pt x="1491" y="717"/>
                </a:cubicBezTo>
                <a:cubicBezTo>
                  <a:pt x="1491" y="716"/>
                  <a:pt x="1491" y="716"/>
                  <a:pt x="1492" y="715"/>
                </a:cubicBezTo>
                <a:cubicBezTo>
                  <a:pt x="1493" y="714"/>
                  <a:pt x="1495" y="712"/>
                  <a:pt x="1496" y="710"/>
                </a:cubicBezTo>
                <a:cubicBezTo>
                  <a:pt x="1497" y="709"/>
                  <a:pt x="1497" y="708"/>
                  <a:pt x="1498" y="707"/>
                </a:cubicBezTo>
                <a:cubicBezTo>
                  <a:pt x="1498" y="707"/>
                  <a:pt x="1499" y="707"/>
                  <a:pt x="1499" y="707"/>
                </a:cubicBezTo>
                <a:cubicBezTo>
                  <a:pt x="1499" y="707"/>
                  <a:pt x="1500" y="707"/>
                  <a:pt x="1500" y="707"/>
                </a:cubicBezTo>
                <a:cubicBezTo>
                  <a:pt x="1501" y="707"/>
                  <a:pt x="1501" y="707"/>
                  <a:pt x="1501" y="706"/>
                </a:cubicBezTo>
                <a:cubicBezTo>
                  <a:pt x="1502" y="706"/>
                  <a:pt x="1502" y="706"/>
                  <a:pt x="1502" y="706"/>
                </a:cubicBezTo>
                <a:cubicBezTo>
                  <a:pt x="1503" y="706"/>
                  <a:pt x="1503" y="706"/>
                  <a:pt x="1504" y="706"/>
                </a:cubicBezTo>
                <a:cubicBezTo>
                  <a:pt x="1504" y="706"/>
                  <a:pt x="1505" y="706"/>
                  <a:pt x="1506" y="706"/>
                </a:cubicBezTo>
                <a:cubicBezTo>
                  <a:pt x="1506" y="706"/>
                  <a:pt x="1506" y="705"/>
                  <a:pt x="1507" y="705"/>
                </a:cubicBezTo>
                <a:cubicBezTo>
                  <a:pt x="1507" y="705"/>
                  <a:pt x="1507" y="705"/>
                  <a:pt x="1508" y="705"/>
                </a:cubicBezTo>
                <a:cubicBezTo>
                  <a:pt x="1508" y="705"/>
                  <a:pt x="1509" y="705"/>
                  <a:pt x="1510" y="705"/>
                </a:cubicBezTo>
                <a:cubicBezTo>
                  <a:pt x="1511" y="705"/>
                  <a:pt x="1513" y="705"/>
                  <a:pt x="1514" y="705"/>
                </a:cubicBezTo>
                <a:cubicBezTo>
                  <a:pt x="1516" y="705"/>
                  <a:pt x="1517" y="705"/>
                  <a:pt x="1519" y="705"/>
                </a:cubicBezTo>
                <a:cubicBezTo>
                  <a:pt x="1521" y="706"/>
                  <a:pt x="1522" y="706"/>
                  <a:pt x="1524" y="706"/>
                </a:cubicBezTo>
                <a:cubicBezTo>
                  <a:pt x="1525" y="706"/>
                  <a:pt x="1526" y="707"/>
                  <a:pt x="1527" y="707"/>
                </a:cubicBezTo>
                <a:cubicBezTo>
                  <a:pt x="1528" y="714"/>
                  <a:pt x="1532" y="722"/>
                  <a:pt x="1538" y="725"/>
                </a:cubicBezTo>
                <a:cubicBezTo>
                  <a:pt x="1546" y="729"/>
                  <a:pt x="1553" y="721"/>
                  <a:pt x="1561" y="718"/>
                </a:cubicBezTo>
                <a:cubicBezTo>
                  <a:pt x="1551" y="709"/>
                  <a:pt x="1541" y="687"/>
                  <a:pt x="1527" y="704"/>
                </a:cubicBezTo>
                <a:cubicBezTo>
                  <a:pt x="1527" y="704"/>
                  <a:pt x="1527" y="704"/>
                  <a:pt x="1527" y="704"/>
                </a:cubicBezTo>
                <a:cubicBezTo>
                  <a:pt x="1527" y="704"/>
                  <a:pt x="1527" y="703"/>
                  <a:pt x="1527" y="703"/>
                </a:cubicBezTo>
                <a:cubicBezTo>
                  <a:pt x="1526" y="704"/>
                  <a:pt x="1526" y="704"/>
                  <a:pt x="1526" y="704"/>
                </a:cubicBezTo>
                <a:cubicBezTo>
                  <a:pt x="1526" y="704"/>
                  <a:pt x="1525" y="704"/>
                  <a:pt x="1524" y="704"/>
                </a:cubicBezTo>
                <a:cubicBezTo>
                  <a:pt x="1523" y="703"/>
                  <a:pt x="1521" y="703"/>
                  <a:pt x="1519" y="703"/>
                </a:cubicBezTo>
                <a:cubicBezTo>
                  <a:pt x="1518" y="703"/>
                  <a:pt x="1516" y="703"/>
                  <a:pt x="1514" y="703"/>
                </a:cubicBezTo>
                <a:cubicBezTo>
                  <a:pt x="1513" y="703"/>
                  <a:pt x="1511" y="703"/>
                  <a:pt x="1510" y="703"/>
                </a:cubicBezTo>
                <a:cubicBezTo>
                  <a:pt x="1509" y="703"/>
                  <a:pt x="1508" y="703"/>
                  <a:pt x="1508" y="703"/>
                </a:cubicBezTo>
                <a:cubicBezTo>
                  <a:pt x="1507" y="703"/>
                  <a:pt x="1507" y="703"/>
                  <a:pt x="1506" y="703"/>
                </a:cubicBezTo>
                <a:cubicBezTo>
                  <a:pt x="1506" y="703"/>
                  <a:pt x="1506" y="703"/>
                  <a:pt x="1505" y="703"/>
                </a:cubicBezTo>
                <a:cubicBezTo>
                  <a:pt x="1505" y="703"/>
                  <a:pt x="1504" y="703"/>
                  <a:pt x="1503" y="703"/>
                </a:cubicBezTo>
                <a:cubicBezTo>
                  <a:pt x="1503" y="703"/>
                  <a:pt x="1502" y="704"/>
                  <a:pt x="1502" y="704"/>
                </a:cubicBezTo>
                <a:cubicBezTo>
                  <a:pt x="1501" y="704"/>
                  <a:pt x="1501" y="704"/>
                  <a:pt x="1501" y="704"/>
                </a:cubicBezTo>
                <a:cubicBezTo>
                  <a:pt x="1500" y="704"/>
                  <a:pt x="1500" y="704"/>
                  <a:pt x="1500" y="704"/>
                </a:cubicBezTo>
                <a:cubicBezTo>
                  <a:pt x="1500" y="704"/>
                  <a:pt x="1499" y="704"/>
                  <a:pt x="1499" y="705"/>
                </a:cubicBezTo>
                <a:cubicBezTo>
                  <a:pt x="1500" y="702"/>
                  <a:pt x="1501" y="700"/>
                  <a:pt x="1502" y="698"/>
                </a:cubicBezTo>
                <a:cubicBezTo>
                  <a:pt x="1504" y="694"/>
                  <a:pt x="1506" y="690"/>
                  <a:pt x="1508" y="687"/>
                </a:cubicBezTo>
                <a:cubicBezTo>
                  <a:pt x="1510" y="683"/>
                  <a:pt x="1513" y="680"/>
                  <a:pt x="1516" y="677"/>
                </a:cubicBezTo>
                <a:cubicBezTo>
                  <a:pt x="1519" y="675"/>
                  <a:pt x="1522" y="673"/>
                  <a:pt x="1526" y="672"/>
                </a:cubicBezTo>
                <a:cubicBezTo>
                  <a:pt x="1529" y="670"/>
                  <a:pt x="1533" y="669"/>
                  <a:pt x="1537" y="668"/>
                </a:cubicBezTo>
                <a:cubicBezTo>
                  <a:pt x="1544" y="666"/>
                  <a:pt x="1551" y="666"/>
                  <a:pt x="1558" y="665"/>
                </a:cubicBezTo>
                <a:cubicBezTo>
                  <a:pt x="1559" y="665"/>
                  <a:pt x="1561" y="665"/>
                  <a:pt x="1562" y="665"/>
                </a:cubicBezTo>
                <a:cubicBezTo>
                  <a:pt x="1564" y="665"/>
                  <a:pt x="1566" y="665"/>
                  <a:pt x="1567" y="665"/>
                </a:cubicBezTo>
                <a:cubicBezTo>
                  <a:pt x="1569" y="665"/>
                  <a:pt x="1571" y="665"/>
                  <a:pt x="1573" y="665"/>
                </a:cubicBezTo>
                <a:cubicBezTo>
                  <a:pt x="1576" y="668"/>
                  <a:pt x="1580" y="670"/>
                  <a:pt x="1583" y="673"/>
                </a:cubicBezTo>
                <a:cubicBezTo>
                  <a:pt x="1580" y="670"/>
                  <a:pt x="1578" y="668"/>
                  <a:pt x="1576" y="665"/>
                </a:cubicBezTo>
                <a:cubicBezTo>
                  <a:pt x="1581" y="666"/>
                  <a:pt x="1585" y="667"/>
                  <a:pt x="1589" y="668"/>
                </a:cubicBezTo>
                <a:cubicBezTo>
                  <a:pt x="1589" y="668"/>
                  <a:pt x="1589" y="668"/>
                  <a:pt x="1589" y="668"/>
                </a:cubicBezTo>
                <a:cubicBezTo>
                  <a:pt x="1589" y="668"/>
                  <a:pt x="1589" y="668"/>
                  <a:pt x="1589" y="668"/>
                </a:cubicBezTo>
                <a:cubicBezTo>
                  <a:pt x="1589" y="668"/>
                  <a:pt x="1590" y="668"/>
                  <a:pt x="1590" y="668"/>
                </a:cubicBezTo>
                <a:cubicBezTo>
                  <a:pt x="1590" y="668"/>
                  <a:pt x="1590" y="668"/>
                  <a:pt x="1590" y="668"/>
                </a:cubicBezTo>
                <a:cubicBezTo>
                  <a:pt x="1590" y="669"/>
                  <a:pt x="1591" y="669"/>
                  <a:pt x="1591" y="670"/>
                </a:cubicBezTo>
                <a:cubicBezTo>
                  <a:pt x="1592" y="670"/>
                  <a:pt x="1592" y="671"/>
                  <a:pt x="1593" y="671"/>
                </a:cubicBezTo>
                <a:cubicBezTo>
                  <a:pt x="1593" y="672"/>
                  <a:pt x="1594" y="672"/>
                  <a:pt x="1594" y="673"/>
                </a:cubicBezTo>
                <a:cubicBezTo>
                  <a:pt x="1595" y="673"/>
                  <a:pt x="1595" y="674"/>
                  <a:pt x="1596" y="675"/>
                </a:cubicBezTo>
                <a:cubicBezTo>
                  <a:pt x="1596" y="675"/>
                  <a:pt x="1597" y="676"/>
                  <a:pt x="1597" y="676"/>
                </a:cubicBezTo>
                <a:cubicBezTo>
                  <a:pt x="1596" y="687"/>
                  <a:pt x="1599" y="697"/>
                  <a:pt x="1610" y="699"/>
                </a:cubicBezTo>
                <a:cubicBezTo>
                  <a:pt x="1609" y="688"/>
                  <a:pt x="1609" y="678"/>
                  <a:pt x="1598" y="673"/>
                </a:cubicBezTo>
                <a:cubicBezTo>
                  <a:pt x="1598" y="673"/>
                  <a:pt x="1598" y="673"/>
                  <a:pt x="1598" y="673"/>
                </a:cubicBezTo>
                <a:cubicBezTo>
                  <a:pt x="1598" y="673"/>
                  <a:pt x="1598" y="673"/>
                  <a:pt x="1598" y="673"/>
                </a:cubicBezTo>
                <a:cubicBezTo>
                  <a:pt x="1597" y="672"/>
                  <a:pt x="1597" y="672"/>
                  <a:pt x="1596" y="671"/>
                </a:cubicBezTo>
                <a:cubicBezTo>
                  <a:pt x="1596" y="671"/>
                  <a:pt x="1596" y="671"/>
                  <a:pt x="1595" y="670"/>
                </a:cubicBezTo>
                <a:cubicBezTo>
                  <a:pt x="1596" y="671"/>
                  <a:pt x="1597" y="671"/>
                  <a:pt x="1597" y="671"/>
                </a:cubicBezTo>
                <a:cubicBezTo>
                  <a:pt x="1598" y="672"/>
                  <a:pt x="1599" y="672"/>
                  <a:pt x="1599" y="673"/>
                </a:cubicBezTo>
                <a:cubicBezTo>
                  <a:pt x="1599" y="673"/>
                  <a:pt x="1600" y="673"/>
                  <a:pt x="1600" y="673"/>
                </a:cubicBezTo>
                <a:cubicBezTo>
                  <a:pt x="1600" y="673"/>
                  <a:pt x="1600" y="673"/>
                  <a:pt x="1599" y="673"/>
                </a:cubicBezTo>
                <a:cubicBezTo>
                  <a:pt x="1599" y="672"/>
                  <a:pt x="1598" y="672"/>
                  <a:pt x="1597" y="671"/>
                </a:cubicBezTo>
                <a:cubicBezTo>
                  <a:pt x="1596" y="670"/>
                  <a:pt x="1595" y="669"/>
                  <a:pt x="1593" y="668"/>
                </a:cubicBezTo>
                <a:cubicBezTo>
                  <a:pt x="1593" y="668"/>
                  <a:pt x="1593" y="668"/>
                  <a:pt x="1593" y="668"/>
                </a:cubicBezTo>
                <a:cubicBezTo>
                  <a:pt x="1592" y="667"/>
                  <a:pt x="1592" y="667"/>
                  <a:pt x="1592" y="667"/>
                </a:cubicBezTo>
                <a:cubicBezTo>
                  <a:pt x="1591" y="667"/>
                  <a:pt x="1591" y="666"/>
                  <a:pt x="1591" y="666"/>
                </a:cubicBezTo>
                <a:cubicBezTo>
                  <a:pt x="1591" y="666"/>
                  <a:pt x="1591" y="666"/>
                  <a:pt x="1591" y="666"/>
                </a:cubicBezTo>
                <a:cubicBezTo>
                  <a:pt x="1591" y="666"/>
                  <a:pt x="1590" y="666"/>
                  <a:pt x="1590" y="666"/>
                </a:cubicBezTo>
                <a:cubicBezTo>
                  <a:pt x="1590" y="666"/>
                  <a:pt x="1589" y="666"/>
                  <a:pt x="1589" y="665"/>
                </a:cubicBezTo>
                <a:cubicBezTo>
                  <a:pt x="1588" y="665"/>
                  <a:pt x="1588" y="665"/>
                  <a:pt x="1588" y="665"/>
                </a:cubicBezTo>
                <a:cubicBezTo>
                  <a:pt x="1588" y="665"/>
                  <a:pt x="1588" y="665"/>
                  <a:pt x="1588" y="666"/>
                </a:cubicBezTo>
                <a:cubicBezTo>
                  <a:pt x="1585" y="665"/>
                  <a:pt x="1582" y="664"/>
                  <a:pt x="1578" y="663"/>
                </a:cubicBezTo>
                <a:cubicBezTo>
                  <a:pt x="1578" y="663"/>
                  <a:pt x="1579" y="662"/>
                  <a:pt x="1579" y="662"/>
                </a:cubicBezTo>
                <a:cubicBezTo>
                  <a:pt x="1580" y="661"/>
                  <a:pt x="1581" y="661"/>
                  <a:pt x="1581" y="660"/>
                </a:cubicBezTo>
                <a:cubicBezTo>
                  <a:pt x="1582" y="660"/>
                  <a:pt x="1582" y="660"/>
                  <a:pt x="1583" y="660"/>
                </a:cubicBezTo>
                <a:cubicBezTo>
                  <a:pt x="1583" y="660"/>
                  <a:pt x="1583" y="659"/>
                  <a:pt x="1583" y="659"/>
                </a:cubicBezTo>
                <a:cubicBezTo>
                  <a:pt x="1584" y="659"/>
                  <a:pt x="1584" y="659"/>
                  <a:pt x="1584" y="659"/>
                </a:cubicBezTo>
                <a:cubicBezTo>
                  <a:pt x="1584" y="658"/>
                  <a:pt x="1585" y="658"/>
                  <a:pt x="1585" y="657"/>
                </a:cubicBezTo>
                <a:cubicBezTo>
                  <a:pt x="1586" y="657"/>
                  <a:pt x="1586" y="657"/>
                  <a:pt x="1587" y="656"/>
                </a:cubicBezTo>
                <a:cubicBezTo>
                  <a:pt x="1587" y="656"/>
                  <a:pt x="1588" y="656"/>
                  <a:pt x="1588" y="655"/>
                </a:cubicBezTo>
                <a:cubicBezTo>
                  <a:pt x="1589" y="655"/>
                  <a:pt x="1589" y="654"/>
                  <a:pt x="1590" y="654"/>
                </a:cubicBezTo>
                <a:cubicBezTo>
                  <a:pt x="1591" y="653"/>
                  <a:pt x="1592" y="652"/>
                  <a:pt x="1594" y="652"/>
                </a:cubicBezTo>
                <a:cubicBezTo>
                  <a:pt x="1595" y="651"/>
                  <a:pt x="1596" y="650"/>
                  <a:pt x="1598" y="650"/>
                </a:cubicBezTo>
                <a:cubicBezTo>
                  <a:pt x="1599" y="649"/>
                  <a:pt x="1601" y="649"/>
                  <a:pt x="1602" y="648"/>
                </a:cubicBezTo>
                <a:cubicBezTo>
                  <a:pt x="1603" y="648"/>
                  <a:pt x="1605" y="647"/>
                  <a:pt x="1606" y="647"/>
                </a:cubicBezTo>
                <a:cubicBezTo>
                  <a:pt x="1606" y="647"/>
                  <a:pt x="1606" y="647"/>
                  <a:pt x="1606" y="647"/>
                </a:cubicBezTo>
                <a:cubicBezTo>
                  <a:pt x="1622" y="662"/>
                  <a:pt x="1632" y="650"/>
                  <a:pt x="1639" y="633"/>
                </a:cubicBezTo>
                <a:cubicBezTo>
                  <a:pt x="1625" y="640"/>
                  <a:pt x="1615" y="628"/>
                  <a:pt x="1604" y="645"/>
                </a:cubicBezTo>
                <a:cubicBezTo>
                  <a:pt x="1603" y="645"/>
                  <a:pt x="1602" y="645"/>
                  <a:pt x="1601" y="646"/>
                </a:cubicBezTo>
                <a:cubicBezTo>
                  <a:pt x="1600" y="646"/>
                  <a:pt x="1598" y="647"/>
                  <a:pt x="1597" y="647"/>
                </a:cubicBezTo>
                <a:cubicBezTo>
                  <a:pt x="1595" y="648"/>
                  <a:pt x="1594" y="649"/>
                  <a:pt x="1593" y="650"/>
                </a:cubicBezTo>
                <a:cubicBezTo>
                  <a:pt x="1591" y="650"/>
                  <a:pt x="1590" y="651"/>
                  <a:pt x="1589" y="652"/>
                </a:cubicBezTo>
                <a:cubicBezTo>
                  <a:pt x="1588" y="652"/>
                  <a:pt x="1587" y="653"/>
                  <a:pt x="1587" y="653"/>
                </a:cubicBezTo>
                <a:cubicBezTo>
                  <a:pt x="1586" y="653"/>
                  <a:pt x="1586" y="654"/>
                  <a:pt x="1585" y="654"/>
                </a:cubicBezTo>
                <a:cubicBezTo>
                  <a:pt x="1585" y="655"/>
                  <a:pt x="1584" y="655"/>
                  <a:pt x="1584" y="655"/>
                </a:cubicBezTo>
                <a:cubicBezTo>
                  <a:pt x="1583" y="656"/>
                  <a:pt x="1583" y="656"/>
                  <a:pt x="1582" y="657"/>
                </a:cubicBezTo>
                <a:cubicBezTo>
                  <a:pt x="1582" y="657"/>
                  <a:pt x="1582" y="657"/>
                  <a:pt x="1582" y="657"/>
                </a:cubicBezTo>
                <a:cubicBezTo>
                  <a:pt x="1581" y="657"/>
                  <a:pt x="1581" y="658"/>
                  <a:pt x="1581" y="658"/>
                </a:cubicBezTo>
                <a:cubicBezTo>
                  <a:pt x="1581" y="658"/>
                  <a:pt x="1580" y="659"/>
                  <a:pt x="1580" y="659"/>
                </a:cubicBezTo>
                <a:cubicBezTo>
                  <a:pt x="1580" y="659"/>
                  <a:pt x="1580" y="660"/>
                  <a:pt x="1579" y="660"/>
                </a:cubicBezTo>
                <a:cubicBezTo>
                  <a:pt x="1579" y="661"/>
                  <a:pt x="1579" y="661"/>
                  <a:pt x="1579" y="661"/>
                </a:cubicBezTo>
                <a:cubicBezTo>
                  <a:pt x="1578" y="662"/>
                  <a:pt x="1578" y="663"/>
                  <a:pt x="1578" y="663"/>
                </a:cubicBezTo>
                <a:cubicBezTo>
                  <a:pt x="1577" y="663"/>
                  <a:pt x="1577" y="663"/>
                  <a:pt x="1576" y="662"/>
                </a:cubicBezTo>
                <a:cubicBezTo>
                  <a:pt x="1575" y="662"/>
                  <a:pt x="1574" y="662"/>
                  <a:pt x="1573" y="662"/>
                </a:cubicBezTo>
                <a:cubicBezTo>
                  <a:pt x="1568" y="656"/>
                  <a:pt x="1564" y="652"/>
                  <a:pt x="1561" y="647"/>
                </a:cubicBezTo>
                <a:cubicBezTo>
                  <a:pt x="1562" y="645"/>
                  <a:pt x="1563" y="643"/>
                  <a:pt x="1564" y="640"/>
                </a:cubicBezTo>
                <a:cubicBezTo>
                  <a:pt x="1566" y="635"/>
                  <a:pt x="1568" y="630"/>
                  <a:pt x="1570" y="624"/>
                </a:cubicBezTo>
                <a:cubicBezTo>
                  <a:pt x="1571" y="622"/>
                  <a:pt x="1573" y="619"/>
                  <a:pt x="1574" y="616"/>
                </a:cubicBezTo>
                <a:cubicBezTo>
                  <a:pt x="1575" y="614"/>
                  <a:pt x="1576" y="611"/>
                  <a:pt x="1577" y="609"/>
                </a:cubicBezTo>
                <a:cubicBezTo>
                  <a:pt x="1577" y="607"/>
                  <a:pt x="1578" y="606"/>
                  <a:pt x="1579" y="605"/>
                </a:cubicBezTo>
                <a:cubicBezTo>
                  <a:pt x="1579" y="604"/>
                  <a:pt x="1580" y="603"/>
                  <a:pt x="1581" y="602"/>
                </a:cubicBezTo>
                <a:cubicBezTo>
                  <a:pt x="1581" y="602"/>
                  <a:pt x="1581" y="602"/>
                  <a:pt x="1581" y="602"/>
                </a:cubicBezTo>
                <a:cubicBezTo>
                  <a:pt x="1582" y="601"/>
                  <a:pt x="1582" y="601"/>
                  <a:pt x="1582" y="601"/>
                </a:cubicBezTo>
                <a:cubicBezTo>
                  <a:pt x="1582" y="601"/>
                  <a:pt x="1583" y="600"/>
                  <a:pt x="1583" y="600"/>
                </a:cubicBezTo>
                <a:cubicBezTo>
                  <a:pt x="1584" y="599"/>
                  <a:pt x="1585" y="599"/>
                  <a:pt x="1586" y="599"/>
                </a:cubicBezTo>
                <a:cubicBezTo>
                  <a:pt x="1587" y="598"/>
                  <a:pt x="1588" y="598"/>
                  <a:pt x="1589" y="598"/>
                </a:cubicBezTo>
                <a:cubicBezTo>
                  <a:pt x="1590" y="597"/>
                  <a:pt x="1590" y="597"/>
                  <a:pt x="1591" y="597"/>
                </a:cubicBezTo>
                <a:cubicBezTo>
                  <a:pt x="1591" y="597"/>
                  <a:pt x="1591" y="597"/>
                  <a:pt x="1591" y="597"/>
                </a:cubicBezTo>
                <a:cubicBezTo>
                  <a:pt x="1591" y="597"/>
                  <a:pt x="1592" y="597"/>
                  <a:pt x="1592" y="597"/>
                </a:cubicBezTo>
                <a:cubicBezTo>
                  <a:pt x="1592" y="597"/>
                  <a:pt x="1592" y="597"/>
                  <a:pt x="1593" y="597"/>
                </a:cubicBezTo>
                <a:cubicBezTo>
                  <a:pt x="1593" y="597"/>
                  <a:pt x="1593" y="597"/>
                  <a:pt x="1593" y="597"/>
                </a:cubicBezTo>
                <a:cubicBezTo>
                  <a:pt x="1593" y="596"/>
                  <a:pt x="1594" y="596"/>
                  <a:pt x="1594" y="596"/>
                </a:cubicBezTo>
                <a:cubicBezTo>
                  <a:pt x="1595" y="596"/>
                  <a:pt x="1595" y="596"/>
                  <a:pt x="1596" y="596"/>
                </a:cubicBezTo>
                <a:cubicBezTo>
                  <a:pt x="1599" y="595"/>
                  <a:pt x="1600" y="595"/>
                  <a:pt x="1600" y="595"/>
                </a:cubicBezTo>
                <a:cubicBezTo>
                  <a:pt x="1600" y="595"/>
                  <a:pt x="1600" y="595"/>
                  <a:pt x="1599" y="595"/>
                </a:cubicBezTo>
                <a:cubicBezTo>
                  <a:pt x="1598" y="595"/>
                  <a:pt x="1598" y="595"/>
                  <a:pt x="1597" y="595"/>
                </a:cubicBezTo>
                <a:cubicBezTo>
                  <a:pt x="1597" y="595"/>
                  <a:pt x="1597" y="595"/>
                  <a:pt x="1597" y="595"/>
                </a:cubicBezTo>
                <a:cubicBezTo>
                  <a:pt x="1598" y="594"/>
                  <a:pt x="1598" y="594"/>
                  <a:pt x="1599" y="593"/>
                </a:cubicBezTo>
                <a:cubicBezTo>
                  <a:pt x="1600" y="593"/>
                  <a:pt x="1601" y="593"/>
                  <a:pt x="1601" y="592"/>
                </a:cubicBezTo>
                <a:cubicBezTo>
                  <a:pt x="1602" y="592"/>
                  <a:pt x="1602" y="591"/>
                  <a:pt x="1603" y="591"/>
                </a:cubicBezTo>
                <a:cubicBezTo>
                  <a:pt x="1603" y="591"/>
                  <a:pt x="1603" y="591"/>
                  <a:pt x="1603" y="591"/>
                </a:cubicBezTo>
                <a:cubicBezTo>
                  <a:pt x="1604" y="590"/>
                  <a:pt x="1604" y="590"/>
                  <a:pt x="1604" y="590"/>
                </a:cubicBezTo>
                <a:cubicBezTo>
                  <a:pt x="1616" y="596"/>
                  <a:pt x="1619" y="584"/>
                  <a:pt x="1624" y="576"/>
                </a:cubicBezTo>
                <a:cubicBezTo>
                  <a:pt x="1610" y="570"/>
                  <a:pt x="1601" y="573"/>
                  <a:pt x="1603" y="588"/>
                </a:cubicBezTo>
                <a:cubicBezTo>
                  <a:pt x="1602" y="589"/>
                  <a:pt x="1602" y="589"/>
                  <a:pt x="1602" y="589"/>
                </a:cubicBezTo>
                <a:cubicBezTo>
                  <a:pt x="1602" y="589"/>
                  <a:pt x="1601" y="590"/>
                  <a:pt x="1600" y="590"/>
                </a:cubicBezTo>
                <a:cubicBezTo>
                  <a:pt x="1600" y="591"/>
                  <a:pt x="1599" y="591"/>
                  <a:pt x="1598" y="592"/>
                </a:cubicBezTo>
                <a:cubicBezTo>
                  <a:pt x="1597" y="592"/>
                  <a:pt x="1597" y="592"/>
                  <a:pt x="1596" y="593"/>
                </a:cubicBezTo>
                <a:cubicBezTo>
                  <a:pt x="1595" y="593"/>
                  <a:pt x="1595" y="593"/>
                  <a:pt x="1594" y="594"/>
                </a:cubicBezTo>
                <a:cubicBezTo>
                  <a:pt x="1593" y="594"/>
                  <a:pt x="1593" y="594"/>
                  <a:pt x="1592" y="595"/>
                </a:cubicBezTo>
                <a:cubicBezTo>
                  <a:pt x="1592" y="595"/>
                  <a:pt x="1592" y="595"/>
                  <a:pt x="1592" y="595"/>
                </a:cubicBezTo>
                <a:cubicBezTo>
                  <a:pt x="1592" y="595"/>
                  <a:pt x="1591" y="595"/>
                  <a:pt x="1591" y="595"/>
                </a:cubicBezTo>
                <a:cubicBezTo>
                  <a:pt x="1591" y="595"/>
                  <a:pt x="1591" y="595"/>
                  <a:pt x="1591" y="595"/>
                </a:cubicBezTo>
                <a:cubicBezTo>
                  <a:pt x="1590" y="595"/>
                  <a:pt x="1589" y="595"/>
                  <a:pt x="1588" y="595"/>
                </a:cubicBezTo>
                <a:cubicBezTo>
                  <a:pt x="1588" y="596"/>
                  <a:pt x="1587" y="596"/>
                  <a:pt x="1587" y="596"/>
                </a:cubicBezTo>
                <a:cubicBezTo>
                  <a:pt x="1586" y="596"/>
                  <a:pt x="1586" y="596"/>
                  <a:pt x="1585" y="597"/>
                </a:cubicBezTo>
                <a:cubicBezTo>
                  <a:pt x="1584" y="597"/>
                  <a:pt x="1584" y="597"/>
                  <a:pt x="1583" y="598"/>
                </a:cubicBezTo>
                <a:cubicBezTo>
                  <a:pt x="1583" y="598"/>
                  <a:pt x="1582" y="597"/>
                  <a:pt x="1582" y="597"/>
                </a:cubicBezTo>
                <a:cubicBezTo>
                  <a:pt x="1582" y="596"/>
                  <a:pt x="1582" y="596"/>
                  <a:pt x="1581" y="596"/>
                </a:cubicBezTo>
                <a:cubicBezTo>
                  <a:pt x="1581" y="595"/>
                  <a:pt x="1581" y="595"/>
                  <a:pt x="1581" y="594"/>
                </a:cubicBezTo>
                <a:cubicBezTo>
                  <a:pt x="1581" y="594"/>
                  <a:pt x="1580" y="593"/>
                  <a:pt x="1580" y="593"/>
                </a:cubicBezTo>
                <a:cubicBezTo>
                  <a:pt x="1580" y="592"/>
                  <a:pt x="1580" y="592"/>
                  <a:pt x="1580" y="592"/>
                </a:cubicBezTo>
                <a:cubicBezTo>
                  <a:pt x="1579" y="591"/>
                  <a:pt x="1579" y="591"/>
                  <a:pt x="1579" y="591"/>
                </a:cubicBezTo>
                <a:cubicBezTo>
                  <a:pt x="1579" y="590"/>
                  <a:pt x="1578" y="590"/>
                  <a:pt x="1578" y="589"/>
                </a:cubicBezTo>
                <a:cubicBezTo>
                  <a:pt x="1578" y="588"/>
                  <a:pt x="1577" y="588"/>
                  <a:pt x="1577" y="587"/>
                </a:cubicBezTo>
                <a:cubicBezTo>
                  <a:pt x="1577" y="587"/>
                  <a:pt x="1577" y="586"/>
                  <a:pt x="1577" y="586"/>
                </a:cubicBezTo>
                <a:cubicBezTo>
                  <a:pt x="1576" y="586"/>
                  <a:pt x="1576" y="585"/>
                  <a:pt x="1576" y="585"/>
                </a:cubicBezTo>
                <a:cubicBezTo>
                  <a:pt x="1576" y="584"/>
                  <a:pt x="1575" y="583"/>
                  <a:pt x="1575" y="583"/>
                </a:cubicBezTo>
                <a:cubicBezTo>
                  <a:pt x="1575" y="581"/>
                  <a:pt x="1574" y="579"/>
                  <a:pt x="1574" y="578"/>
                </a:cubicBezTo>
                <a:cubicBezTo>
                  <a:pt x="1574" y="578"/>
                  <a:pt x="1575" y="578"/>
                  <a:pt x="1576" y="578"/>
                </a:cubicBezTo>
                <a:cubicBezTo>
                  <a:pt x="1574" y="577"/>
                  <a:pt x="1574" y="577"/>
                  <a:pt x="1574" y="577"/>
                </a:cubicBezTo>
                <a:cubicBezTo>
                  <a:pt x="1574" y="577"/>
                  <a:pt x="1574" y="576"/>
                  <a:pt x="1573" y="576"/>
                </a:cubicBezTo>
                <a:cubicBezTo>
                  <a:pt x="1577" y="571"/>
                  <a:pt x="1582" y="565"/>
                  <a:pt x="1585" y="559"/>
                </a:cubicBezTo>
                <a:cubicBezTo>
                  <a:pt x="1585" y="559"/>
                  <a:pt x="1585" y="559"/>
                  <a:pt x="1585" y="559"/>
                </a:cubicBezTo>
                <a:cubicBezTo>
                  <a:pt x="1589" y="560"/>
                  <a:pt x="1592" y="561"/>
                  <a:pt x="1596" y="562"/>
                </a:cubicBezTo>
                <a:cubicBezTo>
                  <a:pt x="1592" y="560"/>
                  <a:pt x="1589" y="558"/>
                  <a:pt x="1585" y="556"/>
                </a:cubicBezTo>
                <a:cubicBezTo>
                  <a:pt x="1587" y="548"/>
                  <a:pt x="1584" y="538"/>
                  <a:pt x="1587" y="530"/>
                </a:cubicBezTo>
                <a:cubicBezTo>
                  <a:pt x="1579" y="531"/>
                  <a:pt x="1571" y="539"/>
                  <a:pt x="1566" y="547"/>
                </a:cubicBezTo>
                <a:cubicBezTo>
                  <a:pt x="1557" y="544"/>
                  <a:pt x="1547" y="542"/>
                  <a:pt x="1535" y="542"/>
                </a:cubicBezTo>
                <a:cubicBezTo>
                  <a:pt x="1556" y="522"/>
                  <a:pt x="1584" y="517"/>
                  <a:pt x="1617" y="509"/>
                </a:cubicBezTo>
                <a:cubicBezTo>
                  <a:pt x="1534" y="513"/>
                  <a:pt x="1462" y="565"/>
                  <a:pt x="1387" y="612"/>
                </a:cubicBezTo>
                <a:cubicBezTo>
                  <a:pt x="1401" y="584"/>
                  <a:pt x="1419" y="547"/>
                  <a:pt x="1440" y="523"/>
                </a:cubicBezTo>
                <a:cubicBezTo>
                  <a:pt x="1480" y="480"/>
                  <a:pt x="1503" y="476"/>
                  <a:pt x="1549" y="462"/>
                </a:cubicBezTo>
                <a:cubicBezTo>
                  <a:pt x="1534" y="464"/>
                  <a:pt x="1518" y="462"/>
                  <a:pt x="1504" y="465"/>
                </a:cubicBezTo>
                <a:cubicBezTo>
                  <a:pt x="1481" y="470"/>
                  <a:pt x="1467" y="477"/>
                  <a:pt x="1447" y="492"/>
                </a:cubicBezTo>
                <a:cubicBezTo>
                  <a:pt x="1475" y="440"/>
                  <a:pt x="1500" y="430"/>
                  <a:pt x="1525" y="401"/>
                </a:cubicBezTo>
                <a:cubicBezTo>
                  <a:pt x="1494" y="419"/>
                  <a:pt x="1476" y="428"/>
                  <a:pt x="1457" y="451"/>
                </a:cubicBezTo>
                <a:cubicBezTo>
                  <a:pt x="1457" y="450"/>
                  <a:pt x="1457" y="450"/>
                  <a:pt x="1457" y="449"/>
                </a:cubicBezTo>
                <a:cubicBezTo>
                  <a:pt x="1457" y="448"/>
                  <a:pt x="1457" y="447"/>
                  <a:pt x="1458" y="446"/>
                </a:cubicBezTo>
                <a:cubicBezTo>
                  <a:pt x="1459" y="436"/>
                  <a:pt x="1460" y="425"/>
                  <a:pt x="1462" y="412"/>
                </a:cubicBezTo>
                <a:cubicBezTo>
                  <a:pt x="1462" y="410"/>
                  <a:pt x="1463" y="408"/>
                  <a:pt x="1463" y="405"/>
                </a:cubicBezTo>
                <a:cubicBezTo>
                  <a:pt x="1463" y="405"/>
                  <a:pt x="1463" y="405"/>
                  <a:pt x="1463" y="405"/>
                </a:cubicBezTo>
                <a:cubicBezTo>
                  <a:pt x="1464" y="405"/>
                  <a:pt x="1464" y="404"/>
                  <a:pt x="1464" y="404"/>
                </a:cubicBezTo>
                <a:cubicBezTo>
                  <a:pt x="1465" y="404"/>
                  <a:pt x="1465" y="404"/>
                  <a:pt x="1465" y="404"/>
                </a:cubicBezTo>
                <a:cubicBezTo>
                  <a:pt x="1465" y="403"/>
                  <a:pt x="1465" y="403"/>
                  <a:pt x="1466" y="403"/>
                </a:cubicBezTo>
                <a:cubicBezTo>
                  <a:pt x="1466" y="403"/>
                  <a:pt x="1466" y="403"/>
                  <a:pt x="1466" y="403"/>
                </a:cubicBezTo>
                <a:cubicBezTo>
                  <a:pt x="1466" y="403"/>
                  <a:pt x="1467" y="402"/>
                  <a:pt x="1468" y="402"/>
                </a:cubicBezTo>
                <a:cubicBezTo>
                  <a:pt x="1469" y="402"/>
                  <a:pt x="1469" y="401"/>
                  <a:pt x="1470" y="401"/>
                </a:cubicBezTo>
                <a:cubicBezTo>
                  <a:pt x="1471" y="401"/>
                  <a:pt x="1472" y="401"/>
                  <a:pt x="1473" y="400"/>
                </a:cubicBezTo>
                <a:cubicBezTo>
                  <a:pt x="1474" y="400"/>
                  <a:pt x="1475" y="400"/>
                  <a:pt x="1476" y="400"/>
                </a:cubicBezTo>
                <a:cubicBezTo>
                  <a:pt x="1477" y="400"/>
                  <a:pt x="1478" y="399"/>
                  <a:pt x="1479" y="399"/>
                </a:cubicBezTo>
                <a:cubicBezTo>
                  <a:pt x="1483" y="405"/>
                  <a:pt x="1494" y="401"/>
                  <a:pt x="1498" y="397"/>
                </a:cubicBezTo>
                <a:cubicBezTo>
                  <a:pt x="1503" y="391"/>
                  <a:pt x="1502" y="384"/>
                  <a:pt x="1499" y="377"/>
                </a:cubicBezTo>
                <a:cubicBezTo>
                  <a:pt x="1498" y="392"/>
                  <a:pt x="1483" y="383"/>
                  <a:pt x="1479" y="397"/>
                </a:cubicBezTo>
                <a:cubicBezTo>
                  <a:pt x="1478" y="398"/>
                  <a:pt x="1477" y="398"/>
                  <a:pt x="1475" y="398"/>
                </a:cubicBezTo>
                <a:cubicBezTo>
                  <a:pt x="1474" y="399"/>
                  <a:pt x="1473" y="399"/>
                  <a:pt x="1473" y="399"/>
                </a:cubicBezTo>
                <a:cubicBezTo>
                  <a:pt x="1472" y="399"/>
                  <a:pt x="1471" y="399"/>
                  <a:pt x="1470" y="400"/>
                </a:cubicBezTo>
                <a:cubicBezTo>
                  <a:pt x="1469" y="400"/>
                  <a:pt x="1468" y="400"/>
                  <a:pt x="1467" y="401"/>
                </a:cubicBezTo>
                <a:cubicBezTo>
                  <a:pt x="1466" y="401"/>
                  <a:pt x="1466" y="401"/>
                  <a:pt x="1465" y="402"/>
                </a:cubicBezTo>
                <a:cubicBezTo>
                  <a:pt x="1465" y="402"/>
                  <a:pt x="1465" y="402"/>
                  <a:pt x="1465" y="402"/>
                </a:cubicBezTo>
                <a:cubicBezTo>
                  <a:pt x="1464" y="402"/>
                  <a:pt x="1464" y="402"/>
                  <a:pt x="1464" y="402"/>
                </a:cubicBezTo>
                <a:cubicBezTo>
                  <a:pt x="1464" y="403"/>
                  <a:pt x="1464" y="403"/>
                  <a:pt x="1464" y="403"/>
                </a:cubicBezTo>
                <a:cubicBezTo>
                  <a:pt x="1463" y="403"/>
                  <a:pt x="1463" y="404"/>
                  <a:pt x="1463" y="404"/>
                </a:cubicBezTo>
                <a:cubicBezTo>
                  <a:pt x="1463" y="401"/>
                  <a:pt x="1464" y="397"/>
                  <a:pt x="1464" y="394"/>
                </a:cubicBezTo>
                <a:cubicBezTo>
                  <a:pt x="1465" y="387"/>
                  <a:pt x="1466" y="381"/>
                  <a:pt x="1468" y="375"/>
                </a:cubicBezTo>
                <a:cubicBezTo>
                  <a:pt x="1468" y="373"/>
                  <a:pt x="1469" y="372"/>
                  <a:pt x="1470" y="371"/>
                </a:cubicBezTo>
                <a:cubicBezTo>
                  <a:pt x="1470" y="370"/>
                  <a:pt x="1470" y="369"/>
                  <a:pt x="1471" y="369"/>
                </a:cubicBezTo>
                <a:cubicBezTo>
                  <a:pt x="1471" y="368"/>
                  <a:pt x="1471" y="367"/>
                  <a:pt x="1472" y="366"/>
                </a:cubicBezTo>
                <a:cubicBezTo>
                  <a:pt x="1474" y="364"/>
                  <a:pt x="1475" y="361"/>
                  <a:pt x="1477" y="359"/>
                </a:cubicBezTo>
                <a:cubicBezTo>
                  <a:pt x="1479" y="357"/>
                  <a:pt x="1480" y="354"/>
                  <a:pt x="1481" y="352"/>
                </a:cubicBezTo>
                <a:cubicBezTo>
                  <a:pt x="1482" y="352"/>
                  <a:pt x="1482" y="352"/>
                  <a:pt x="1482" y="353"/>
                </a:cubicBezTo>
                <a:cubicBezTo>
                  <a:pt x="1483" y="353"/>
                  <a:pt x="1483" y="353"/>
                  <a:pt x="1484" y="353"/>
                </a:cubicBezTo>
                <a:cubicBezTo>
                  <a:pt x="1484" y="353"/>
                  <a:pt x="1485" y="353"/>
                  <a:pt x="1485" y="353"/>
                </a:cubicBezTo>
                <a:cubicBezTo>
                  <a:pt x="1485" y="353"/>
                  <a:pt x="1486" y="353"/>
                  <a:pt x="1486" y="353"/>
                </a:cubicBezTo>
                <a:cubicBezTo>
                  <a:pt x="1486" y="353"/>
                  <a:pt x="1486" y="353"/>
                  <a:pt x="1487" y="353"/>
                </a:cubicBezTo>
                <a:cubicBezTo>
                  <a:pt x="1488" y="353"/>
                  <a:pt x="1489" y="353"/>
                  <a:pt x="1491" y="353"/>
                </a:cubicBezTo>
                <a:cubicBezTo>
                  <a:pt x="1492" y="354"/>
                  <a:pt x="1493" y="354"/>
                  <a:pt x="1495" y="354"/>
                </a:cubicBezTo>
                <a:cubicBezTo>
                  <a:pt x="1498" y="355"/>
                  <a:pt x="1501" y="355"/>
                  <a:pt x="1504" y="355"/>
                </a:cubicBezTo>
                <a:cubicBezTo>
                  <a:pt x="1506" y="356"/>
                  <a:pt x="1507" y="356"/>
                  <a:pt x="1508" y="356"/>
                </a:cubicBezTo>
                <a:cubicBezTo>
                  <a:pt x="1509" y="356"/>
                  <a:pt x="1510" y="357"/>
                  <a:pt x="1511" y="357"/>
                </a:cubicBezTo>
                <a:cubicBezTo>
                  <a:pt x="1511" y="357"/>
                  <a:pt x="1512" y="358"/>
                  <a:pt x="1512" y="358"/>
                </a:cubicBezTo>
                <a:cubicBezTo>
                  <a:pt x="1513" y="358"/>
                  <a:pt x="1513" y="358"/>
                  <a:pt x="1513" y="359"/>
                </a:cubicBezTo>
                <a:cubicBezTo>
                  <a:pt x="1514" y="359"/>
                  <a:pt x="1515" y="360"/>
                  <a:pt x="1516" y="360"/>
                </a:cubicBezTo>
                <a:cubicBezTo>
                  <a:pt x="1516" y="361"/>
                  <a:pt x="1516" y="361"/>
                  <a:pt x="1517" y="361"/>
                </a:cubicBezTo>
                <a:cubicBezTo>
                  <a:pt x="1517" y="373"/>
                  <a:pt x="1527" y="372"/>
                  <a:pt x="1535" y="379"/>
                </a:cubicBezTo>
                <a:cubicBezTo>
                  <a:pt x="1536" y="365"/>
                  <a:pt x="1529" y="360"/>
                  <a:pt x="1517" y="359"/>
                </a:cubicBezTo>
                <a:cubicBezTo>
                  <a:pt x="1517" y="359"/>
                  <a:pt x="1517" y="359"/>
                  <a:pt x="1517" y="359"/>
                </a:cubicBezTo>
                <a:cubicBezTo>
                  <a:pt x="1516" y="359"/>
                  <a:pt x="1515" y="358"/>
                  <a:pt x="1514" y="358"/>
                </a:cubicBezTo>
                <a:cubicBezTo>
                  <a:pt x="1514" y="357"/>
                  <a:pt x="1513" y="357"/>
                  <a:pt x="1513" y="357"/>
                </a:cubicBezTo>
                <a:cubicBezTo>
                  <a:pt x="1512" y="357"/>
                  <a:pt x="1512" y="356"/>
                  <a:pt x="1512" y="356"/>
                </a:cubicBezTo>
                <a:cubicBezTo>
                  <a:pt x="1511" y="356"/>
                  <a:pt x="1511" y="356"/>
                  <a:pt x="1511" y="356"/>
                </a:cubicBezTo>
                <a:cubicBezTo>
                  <a:pt x="1512" y="356"/>
                  <a:pt x="1513" y="356"/>
                  <a:pt x="1514" y="356"/>
                </a:cubicBezTo>
                <a:cubicBezTo>
                  <a:pt x="1517" y="355"/>
                  <a:pt x="1520" y="355"/>
                  <a:pt x="1522" y="354"/>
                </a:cubicBezTo>
                <a:cubicBezTo>
                  <a:pt x="1523" y="354"/>
                  <a:pt x="1523" y="354"/>
                  <a:pt x="1523" y="354"/>
                </a:cubicBezTo>
                <a:cubicBezTo>
                  <a:pt x="1524" y="354"/>
                  <a:pt x="1524" y="354"/>
                  <a:pt x="1524" y="354"/>
                </a:cubicBezTo>
                <a:cubicBezTo>
                  <a:pt x="1525" y="354"/>
                  <a:pt x="1525" y="353"/>
                  <a:pt x="1526" y="353"/>
                </a:cubicBezTo>
                <a:cubicBezTo>
                  <a:pt x="1527" y="353"/>
                  <a:pt x="1527" y="352"/>
                  <a:pt x="1528" y="352"/>
                </a:cubicBezTo>
                <a:cubicBezTo>
                  <a:pt x="1529" y="351"/>
                  <a:pt x="1529" y="351"/>
                  <a:pt x="1529" y="351"/>
                </a:cubicBezTo>
                <a:cubicBezTo>
                  <a:pt x="1530" y="351"/>
                  <a:pt x="1530" y="351"/>
                  <a:pt x="1530" y="351"/>
                </a:cubicBezTo>
                <a:cubicBezTo>
                  <a:pt x="1530" y="351"/>
                  <a:pt x="1529" y="351"/>
                  <a:pt x="1528" y="351"/>
                </a:cubicBezTo>
                <a:cubicBezTo>
                  <a:pt x="1527" y="351"/>
                  <a:pt x="1526" y="351"/>
                  <a:pt x="1525" y="351"/>
                </a:cubicBezTo>
                <a:cubicBezTo>
                  <a:pt x="1525" y="351"/>
                  <a:pt x="1524" y="351"/>
                  <a:pt x="1524" y="351"/>
                </a:cubicBezTo>
                <a:cubicBezTo>
                  <a:pt x="1523" y="351"/>
                  <a:pt x="1523" y="351"/>
                  <a:pt x="1523" y="352"/>
                </a:cubicBezTo>
                <a:cubicBezTo>
                  <a:pt x="1522" y="352"/>
                  <a:pt x="1522" y="352"/>
                  <a:pt x="1522" y="352"/>
                </a:cubicBezTo>
                <a:cubicBezTo>
                  <a:pt x="1521" y="352"/>
                  <a:pt x="1521" y="352"/>
                  <a:pt x="1520" y="352"/>
                </a:cubicBezTo>
                <a:cubicBezTo>
                  <a:pt x="1520" y="352"/>
                  <a:pt x="1520" y="352"/>
                  <a:pt x="1520" y="352"/>
                </a:cubicBezTo>
                <a:cubicBezTo>
                  <a:pt x="1521" y="352"/>
                  <a:pt x="1521" y="352"/>
                  <a:pt x="1521" y="352"/>
                </a:cubicBezTo>
                <a:cubicBezTo>
                  <a:pt x="1521" y="352"/>
                  <a:pt x="1521" y="352"/>
                  <a:pt x="1521" y="351"/>
                </a:cubicBezTo>
                <a:cubicBezTo>
                  <a:pt x="1522" y="351"/>
                  <a:pt x="1522" y="351"/>
                  <a:pt x="1523" y="350"/>
                </a:cubicBezTo>
                <a:cubicBezTo>
                  <a:pt x="1524" y="350"/>
                  <a:pt x="1524" y="349"/>
                  <a:pt x="1525" y="348"/>
                </a:cubicBezTo>
                <a:cubicBezTo>
                  <a:pt x="1525" y="348"/>
                  <a:pt x="1526" y="347"/>
                  <a:pt x="1527" y="347"/>
                </a:cubicBezTo>
                <a:cubicBezTo>
                  <a:pt x="1527" y="346"/>
                  <a:pt x="1528" y="346"/>
                  <a:pt x="1528" y="345"/>
                </a:cubicBezTo>
                <a:cubicBezTo>
                  <a:pt x="1528" y="346"/>
                  <a:pt x="1528" y="346"/>
                  <a:pt x="1528" y="346"/>
                </a:cubicBezTo>
                <a:cubicBezTo>
                  <a:pt x="1528" y="346"/>
                  <a:pt x="1528" y="345"/>
                  <a:pt x="1528" y="345"/>
                </a:cubicBezTo>
                <a:cubicBezTo>
                  <a:pt x="1528" y="345"/>
                  <a:pt x="1528" y="345"/>
                  <a:pt x="1528" y="345"/>
                </a:cubicBezTo>
                <a:cubicBezTo>
                  <a:pt x="1531" y="346"/>
                  <a:pt x="1538" y="343"/>
                  <a:pt x="1540" y="340"/>
                </a:cubicBezTo>
                <a:cubicBezTo>
                  <a:pt x="1543" y="335"/>
                  <a:pt x="1542" y="328"/>
                  <a:pt x="1542" y="322"/>
                </a:cubicBezTo>
                <a:cubicBezTo>
                  <a:pt x="1536" y="331"/>
                  <a:pt x="1525" y="332"/>
                  <a:pt x="1527" y="344"/>
                </a:cubicBezTo>
                <a:cubicBezTo>
                  <a:pt x="1527" y="344"/>
                  <a:pt x="1526" y="345"/>
                  <a:pt x="1526" y="345"/>
                </a:cubicBezTo>
                <a:cubicBezTo>
                  <a:pt x="1525" y="346"/>
                  <a:pt x="1524" y="347"/>
                  <a:pt x="1524" y="347"/>
                </a:cubicBezTo>
                <a:cubicBezTo>
                  <a:pt x="1523" y="348"/>
                  <a:pt x="1523" y="348"/>
                  <a:pt x="1522" y="349"/>
                </a:cubicBezTo>
                <a:cubicBezTo>
                  <a:pt x="1521" y="349"/>
                  <a:pt x="1521" y="350"/>
                  <a:pt x="1520" y="350"/>
                </a:cubicBezTo>
                <a:cubicBezTo>
                  <a:pt x="1520" y="350"/>
                  <a:pt x="1520" y="350"/>
                  <a:pt x="1520" y="351"/>
                </a:cubicBezTo>
                <a:cubicBezTo>
                  <a:pt x="1520" y="351"/>
                  <a:pt x="1520" y="351"/>
                  <a:pt x="1520" y="351"/>
                </a:cubicBezTo>
                <a:cubicBezTo>
                  <a:pt x="1519" y="351"/>
                  <a:pt x="1519" y="351"/>
                  <a:pt x="1519" y="351"/>
                </a:cubicBezTo>
                <a:cubicBezTo>
                  <a:pt x="1519" y="352"/>
                  <a:pt x="1518" y="352"/>
                  <a:pt x="1518" y="353"/>
                </a:cubicBezTo>
                <a:cubicBezTo>
                  <a:pt x="1518" y="353"/>
                  <a:pt x="1518" y="353"/>
                  <a:pt x="1518" y="353"/>
                </a:cubicBezTo>
                <a:cubicBezTo>
                  <a:pt x="1517" y="353"/>
                  <a:pt x="1515" y="353"/>
                  <a:pt x="1514" y="353"/>
                </a:cubicBezTo>
                <a:cubicBezTo>
                  <a:pt x="1512" y="353"/>
                  <a:pt x="1511" y="353"/>
                  <a:pt x="1509" y="353"/>
                </a:cubicBezTo>
                <a:cubicBezTo>
                  <a:pt x="1508" y="353"/>
                  <a:pt x="1506" y="353"/>
                  <a:pt x="1505" y="353"/>
                </a:cubicBezTo>
                <a:cubicBezTo>
                  <a:pt x="1501" y="353"/>
                  <a:pt x="1498" y="352"/>
                  <a:pt x="1495" y="352"/>
                </a:cubicBezTo>
                <a:cubicBezTo>
                  <a:pt x="1494" y="351"/>
                  <a:pt x="1492" y="351"/>
                  <a:pt x="1491" y="351"/>
                </a:cubicBezTo>
                <a:cubicBezTo>
                  <a:pt x="1490" y="351"/>
                  <a:pt x="1488" y="351"/>
                  <a:pt x="1487" y="351"/>
                </a:cubicBezTo>
                <a:cubicBezTo>
                  <a:pt x="1487" y="351"/>
                  <a:pt x="1486" y="351"/>
                  <a:pt x="1486" y="350"/>
                </a:cubicBezTo>
                <a:cubicBezTo>
                  <a:pt x="1486" y="350"/>
                  <a:pt x="1485" y="350"/>
                  <a:pt x="1485" y="350"/>
                </a:cubicBezTo>
                <a:cubicBezTo>
                  <a:pt x="1485" y="351"/>
                  <a:pt x="1484" y="351"/>
                  <a:pt x="1484" y="351"/>
                </a:cubicBezTo>
                <a:cubicBezTo>
                  <a:pt x="1483" y="351"/>
                  <a:pt x="1483" y="351"/>
                  <a:pt x="1482" y="351"/>
                </a:cubicBezTo>
                <a:cubicBezTo>
                  <a:pt x="1482" y="351"/>
                  <a:pt x="1482" y="351"/>
                  <a:pt x="1482" y="351"/>
                </a:cubicBezTo>
                <a:cubicBezTo>
                  <a:pt x="1484" y="348"/>
                  <a:pt x="1485" y="345"/>
                  <a:pt x="1487" y="342"/>
                </a:cubicBezTo>
                <a:cubicBezTo>
                  <a:pt x="1488" y="339"/>
                  <a:pt x="1489" y="336"/>
                  <a:pt x="1490" y="333"/>
                </a:cubicBezTo>
                <a:cubicBezTo>
                  <a:pt x="1491" y="331"/>
                  <a:pt x="1492" y="328"/>
                  <a:pt x="1493" y="325"/>
                </a:cubicBezTo>
                <a:cubicBezTo>
                  <a:pt x="1494" y="323"/>
                  <a:pt x="1495" y="320"/>
                  <a:pt x="1497" y="318"/>
                </a:cubicBezTo>
                <a:cubicBezTo>
                  <a:pt x="1497" y="318"/>
                  <a:pt x="1497" y="317"/>
                  <a:pt x="1498" y="317"/>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5"/>
                  <a:pt x="1499" y="315"/>
                </a:cubicBezTo>
                <a:cubicBezTo>
                  <a:pt x="1499" y="315"/>
                  <a:pt x="1499" y="315"/>
                  <a:pt x="1499" y="315"/>
                </a:cubicBezTo>
                <a:cubicBezTo>
                  <a:pt x="1499" y="314"/>
                  <a:pt x="1500" y="314"/>
                  <a:pt x="1500" y="314"/>
                </a:cubicBezTo>
                <a:cubicBezTo>
                  <a:pt x="1500" y="314"/>
                  <a:pt x="1501" y="313"/>
                  <a:pt x="1501" y="313"/>
                </a:cubicBezTo>
                <a:cubicBezTo>
                  <a:pt x="1502" y="312"/>
                  <a:pt x="1503" y="311"/>
                  <a:pt x="1504" y="311"/>
                </a:cubicBezTo>
                <a:cubicBezTo>
                  <a:pt x="1505" y="310"/>
                  <a:pt x="1505" y="309"/>
                  <a:pt x="1506" y="308"/>
                </a:cubicBezTo>
                <a:cubicBezTo>
                  <a:pt x="1508" y="307"/>
                  <a:pt x="1510" y="305"/>
                  <a:pt x="1511" y="304"/>
                </a:cubicBezTo>
                <a:cubicBezTo>
                  <a:pt x="1511" y="304"/>
                  <a:pt x="1511" y="304"/>
                  <a:pt x="1511" y="304"/>
                </a:cubicBezTo>
                <a:cubicBezTo>
                  <a:pt x="1512" y="304"/>
                  <a:pt x="1512" y="303"/>
                  <a:pt x="1512" y="303"/>
                </a:cubicBezTo>
                <a:cubicBezTo>
                  <a:pt x="1513" y="303"/>
                  <a:pt x="1513" y="303"/>
                  <a:pt x="1514" y="303"/>
                </a:cubicBezTo>
                <a:cubicBezTo>
                  <a:pt x="1514" y="302"/>
                  <a:pt x="1515" y="302"/>
                  <a:pt x="1515" y="302"/>
                </a:cubicBezTo>
                <a:cubicBezTo>
                  <a:pt x="1516" y="301"/>
                  <a:pt x="1517" y="301"/>
                  <a:pt x="1518" y="301"/>
                </a:cubicBezTo>
                <a:cubicBezTo>
                  <a:pt x="1519" y="300"/>
                  <a:pt x="1521" y="300"/>
                  <a:pt x="1522" y="300"/>
                </a:cubicBezTo>
                <a:cubicBezTo>
                  <a:pt x="1523" y="299"/>
                  <a:pt x="1524" y="299"/>
                  <a:pt x="1525" y="299"/>
                </a:cubicBezTo>
                <a:cubicBezTo>
                  <a:pt x="1526" y="299"/>
                  <a:pt x="1528" y="299"/>
                  <a:pt x="1529" y="298"/>
                </a:cubicBezTo>
                <a:cubicBezTo>
                  <a:pt x="1529" y="298"/>
                  <a:pt x="1529" y="298"/>
                  <a:pt x="1529" y="298"/>
                </a:cubicBezTo>
                <a:cubicBezTo>
                  <a:pt x="1539" y="313"/>
                  <a:pt x="1549" y="304"/>
                  <a:pt x="1556" y="292"/>
                </a:cubicBezTo>
                <a:cubicBezTo>
                  <a:pt x="1544" y="295"/>
                  <a:pt x="1538" y="285"/>
                  <a:pt x="1528" y="297"/>
                </a:cubicBezTo>
                <a:cubicBezTo>
                  <a:pt x="1527" y="297"/>
                  <a:pt x="1526" y="297"/>
                  <a:pt x="1525" y="297"/>
                </a:cubicBezTo>
                <a:cubicBezTo>
                  <a:pt x="1524" y="297"/>
                  <a:pt x="1523" y="297"/>
                  <a:pt x="1521" y="298"/>
                </a:cubicBezTo>
                <a:cubicBezTo>
                  <a:pt x="1520" y="298"/>
                  <a:pt x="1519" y="298"/>
                  <a:pt x="1518" y="299"/>
                </a:cubicBezTo>
                <a:cubicBezTo>
                  <a:pt x="1517" y="299"/>
                  <a:pt x="1516" y="299"/>
                  <a:pt x="1516" y="299"/>
                </a:cubicBezTo>
                <a:cubicBezTo>
                  <a:pt x="1517" y="298"/>
                  <a:pt x="1518" y="298"/>
                  <a:pt x="1518" y="297"/>
                </a:cubicBezTo>
                <a:cubicBezTo>
                  <a:pt x="1519" y="296"/>
                  <a:pt x="1520" y="294"/>
                  <a:pt x="1521" y="294"/>
                </a:cubicBezTo>
                <a:cubicBezTo>
                  <a:pt x="1521" y="293"/>
                  <a:pt x="1522" y="292"/>
                  <a:pt x="1522" y="291"/>
                </a:cubicBezTo>
                <a:cubicBezTo>
                  <a:pt x="1523" y="290"/>
                  <a:pt x="1523" y="289"/>
                  <a:pt x="1523" y="289"/>
                </a:cubicBezTo>
                <a:cubicBezTo>
                  <a:pt x="1523" y="289"/>
                  <a:pt x="1523" y="290"/>
                  <a:pt x="1522" y="291"/>
                </a:cubicBezTo>
                <a:cubicBezTo>
                  <a:pt x="1521" y="292"/>
                  <a:pt x="1521" y="292"/>
                  <a:pt x="1520" y="293"/>
                </a:cubicBezTo>
                <a:cubicBezTo>
                  <a:pt x="1519" y="294"/>
                  <a:pt x="1518" y="295"/>
                  <a:pt x="1517" y="296"/>
                </a:cubicBezTo>
                <a:cubicBezTo>
                  <a:pt x="1515" y="298"/>
                  <a:pt x="1513" y="300"/>
                  <a:pt x="1509" y="302"/>
                </a:cubicBezTo>
                <a:cubicBezTo>
                  <a:pt x="1508" y="303"/>
                  <a:pt x="1506" y="304"/>
                  <a:pt x="1504" y="306"/>
                </a:cubicBezTo>
                <a:cubicBezTo>
                  <a:pt x="1503" y="306"/>
                  <a:pt x="1502" y="307"/>
                  <a:pt x="1501" y="308"/>
                </a:cubicBezTo>
                <a:cubicBezTo>
                  <a:pt x="1500" y="309"/>
                  <a:pt x="1500" y="309"/>
                  <a:pt x="1499" y="310"/>
                </a:cubicBezTo>
                <a:cubicBezTo>
                  <a:pt x="1498" y="311"/>
                  <a:pt x="1498" y="311"/>
                  <a:pt x="1497" y="312"/>
                </a:cubicBezTo>
                <a:cubicBezTo>
                  <a:pt x="1497" y="312"/>
                  <a:pt x="1497" y="312"/>
                  <a:pt x="1496" y="312"/>
                </a:cubicBezTo>
                <a:cubicBezTo>
                  <a:pt x="1496" y="313"/>
                  <a:pt x="1496" y="313"/>
                  <a:pt x="1496" y="313"/>
                </a:cubicBezTo>
                <a:cubicBezTo>
                  <a:pt x="1496" y="313"/>
                  <a:pt x="1495" y="314"/>
                  <a:pt x="1495" y="314"/>
                </a:cubicBezTo>
                <a:cubicBezTo>
                  <a:pt x="1495" y="314"/>
                  <a:pt x="1495" y="314"/>
                  <a:pt x="1495" y="314"/>
                </a:cubicBezTo>
                <a:cubicBezTo>
                  <a:pt x="1495" y="314"/>
                  <a:pt x="1495" y="314"/>
                  <a:pt x="1495" y="314"/>
                </a:cubicBezTo>
                <a:cubicBezTo>
                  <a:pt x="1495" y="314"/>
                  <a:pt x="1495" y="314"/>
                  <a:pt x="1495" y="314"/>
                </a:cubicBezTo>
                <a:cubicBezTo>
                  <a:pt x="1495" y="314"/>
                  <a:pt x="1495" y="314"/>
                  <a:pt x="1495" y="314"/>
                </a:cubicBezTo>
                <a:cubicBezTo>
                  <a:pt x="1495" y="315"/>
                  <a:pt x="1495" y="315"/>
                  <a:pt x="1495" y="315"/>
                </a:cubicBezTo>
                <a:cubicBezTo>
                  <a:pt x="1494" y="315"/>
                  <a:pt x="1494" y="316"/>
                  <a:pt x="1493" y="316"/>
                </a:cubicBezTo>
                <a:cubicBezTo>
                  <a:pt x="1493" y="317"/>
                  <a:pt x="1493" y="318"/>
                  <a:pt x="1492" y="319"/>
                </a:cubicBezTo>
                <a:cubicBezTo>
                  <a:pt x="1492" y="318"/>
                  <a:pt x="1492" y="318"/>
                  <a:pt x="1492" y="318"/>
                </a:cubicBezTo>
                <a:cubicBezTo>
                  <a:pt x="1492" y="317"/>
                  <a:pt x="1492" y="316"/>
                  <a:pt x="1491" y="314"/>
                </a:cubicBezTo>
                <a:cubicBezTo>
                  <a:pt x="1491" y="314"/>
                  <a:pt x="1491" y="313"/>
                  <a:pt x="1491" y="313"/>
                </a:cubicBezTo>
                <a:cubicBezTo>
                  <a:pt x="1491" y="313"/>
                  <a:pt x="1491" y="312"/>
                  <a:pt x="1491" y="312"/>
                </a:cubicBezTo>
                <a:cubicBezTo>
                  <a:pt x="1490" y="311"/>
                  <a:pt x="1490" y="311"/>
                  <a:pt x="1490" y="311"/>
                </a:cubicBezTo>
                <a:cubicBezTo>
                  <a:pt x="1490" y="310"/>
                  <a:pt x="1489" y="310"/>
                  <a:pt x="1489" y="309"/>
                </a:cubicBezTo>
                <a:cubicBezTo>
                  <a:pt x="1489" y="309"/>
                  <a:pt x="1488" y="308"/>
                  <a:pt x="1487" y="307"/>
                </a:cubicBezTo>
                <a:cubicBezTo>
                  <a:pt x="1487" y="307"/>
                  <a:pt x="1487" y="307"/>
                  <a:pt x="1486" y="306"/>
                </a:cubicBezTo>
                <a:cubicBezTo>
                  <a:pt x="1486" y="306"/>
                  <a:pt x="1486" y="306"/>
                  <a:pt x="1486" y="306"/>
                </a:cubicBezTo>
                <a:cubicBezTo>
                  <a:pt x="1485" y="306"/>
                  <a:pt x="1485" y="306"/>
                  <a:pt x="1485" y="306"/>
                </a:cubicBezTo>
                <a:cubicBezTo>
                  <a:pt x="1485" y="305"/>
                  <a:pt x="1484" y="305"/>
                  <a:pt x="1484" y="305"/>
                </a:cubicBezTo>
                <a:cubicBezTo>
                  <a:pt x="1482" y="304"/>
                  <a:pt x="1480" y="303"/>
                  <a:pt x="1478" y="302"/>
                </a:cubicBezTo>
                <a:cubicBezTo>
                  <a:pt x="1477" y="302"/>
                  <a:pt x="1476" y="302"/>
                  <a:pt x="1475" y="301"/>
                </a:cubicBezTo>
                <a:cubicBezTo>
                  <a:pt x="1475" y="301"/>
                  <a:pt x="1474" y="300"/>
                  <a:pt x="1474" y="300"/>
                </a:cubicBezTo>
                <a:cubicBezTo>
                  <a:pt x="1473" y="300"/>
                  <a:pt x="1473" y="300"/>
                  <a:pt x="1473" y="300"/>
                </a:cubicBezTo>
                <a:cubicBezTo>
                  <a:pt x="1473" y="300"/>
                  <a:pt x="1473" y="299"/>
                  <a:pt x="1473" y="299"/>
                </a:cubicBezTo>
                <a:cubicBezTo>
                  <a:pt x="1473" y="299"/>
                  <a:pt x="1473" y="299"/>
                  <a:pt x="1473" y="299"/>
                </a:cubicBezTo>
                <a:cubicBezTo>
                  <a:pt x="1473" y="299"/>
                  <a:pt x="1473" y="299"/>
                  <a:pt x="1473" y="299"/>
                </a:cubicBezTo>
                <a:cubicBezTo>
                  <a:pt x="1471" y="297"/>
                  <a:pt x="1471" y="295"/>
                  <a:pt x="1470" y="292"/>
                </a:cubicBezTo>
                <a:cubicBezTo>
                  <a:pt x="1469" y="290"/>
                  <a:pt x="1469" y="288"/>
                  <a:pt x="1468" y="285"/>
                </a:cubicBezTo>
                <a:cubicBezTo>
                  <a:pt x="1468" y="283"/>
                  <a:pt x="1467" y="280"/>
                  <a:pt x="1466" y="278"/>
                </a:cubicBezTo>
                <a:cubicBezTo>
                  <a:pt x="1465" y="277"/>
                  <a:pt x="1465" y="275"/>
                  <a:pt x="1464" y="274"/>
                </a:cubicBezTo>
                <a:cubicBezTo>
                  <a:pt x="1464" y="273"/>
                  <a:pt x="1464" y="273"/>
                  <a:pt x="1464" y="273"/>
                </a:cubicBezTo>
                <a:cubicBezTo>
                  <a:pt x="1464" y="273"/>
                  <a:pt x="1465" y="272"/>
                  <a:pt x="1465" y="272"/>
                </a:cubicBezTo>
                <a:cubicBezTo>
                  <a:pt x="1465" y="272"/>
                  <a:pt x="1465" y="272"/>
                  <a:pt x="1465" y="271"/>
                </a:cubicBezTo>
                <a:cubicBezTo>
                  <a:pt x="1465" y="271"/>
                  <a:pt x="1465" y="271"/>
                  <a:pt x="1465" y="271"/>
                </a:cubicBezTo>
                <a:cubicBezTo>
                  <a:pt x="1465" y="271"/>
                  <a:pt x="1465" y="270"/>
                  <a:pt x="1465" y="270"/>
                </a:cubicBezTo>
                <a:cubicBezTo>
                  <a:pt x="1465" y="269"/>
                  <a:pt x="1465" y="269"/>
                  <a:pt x="1465" y="269"/>
                </a:cubicBezTo>
                <a:cubicBezTo>
                  <a:pt x="1465" y="268"/>
                  <a:pt x="1465" y="268"/>
                  <a:pt x="1465" y="267"/>
                </a:cubicBezTo>
                <a:cubicBezTo>
                  <a:pt x="1465" y="267"/>
                  <a:pt x="1465" y="266"/>
                  <a:pt x="1465" y="266"/>
                </a:cubicBezTo>
                <a:cubicBezTo>
                  <a:pt x="1465" y="265"/>
                  <a:pt x="1465" y="264"/>
                  <a:pt x="1465" y="263"/>
                </a:cubicBezTo>
                <a:cubicBezTo>
                  <a:pt x="1466" y="262"/>
                  <a:pt x="1466" y="261"/>
                  <a:pt x="1466" y="260"/>
                </a:cubicBezTo>
                <a:cubicBezTo>
                  <a:pt x="1467" y="259"/>
                  <a:pt x="1467" y="258"/>
                  <a:pt x="1467" y="258"/>
                </a:cubicBezTo>
                <a:cubicBezTo>
                  <a:pt x="1467" y="257"/>
                  <a:pt x="1467" y="257"/>
                  <a:pt x="1467" y="257"/>
                </a:cubicBezTo>
                <a:cubicBezTo>
                  <a:pt x="1467" y="258"/>
                  <a:pt x="1467" y="259"/>
                  <a:pt x="1467" y="260"/>
                </a:cubicBezTo>
                <a:cubicBezTo>
                  <a:pt x="1482" y="262"/>
                  <a:pt x="1482" y="241"/>
                  <a:pt x="1479" y="231"/>
                </a:cubicBezTo>
                <a:cubicBezTo>
                  <a:pt x="1475" y="237"/>
                  <a:pt x="1453" y="251"/>
                  <a:pt x="1465" y="259"/>
                </a:cubicBezTo>
                <a:cubicBezTo>
                  <a:pt x="1465" y="259"/>
                  <a:pt x="1465" y="260"/>
                  <a:pt x="1465" y="260"/>
                </a:cubicBezTo>
                <a:cubicBezTo>
                  <a:pt x="1464" y="261"/>
                  <a:pt x="1464" y="262"/>
                  <a:pt x="1464" y="263"/>
                </a:cubicBezTo>
                <a:cubicBezTo>
                  <a:pt x="1464" y="264"/>
                  <a:pt x="1463" y="265"/>
                  <a:pt x="1463" y="266"/>
                </a:cubicBezTo>
                <a:cubicBezTo>
                  <a:pt x="1463" y="266"/>
                  <a:pt x="1463" y="267"/>
                  <a:pt x="1463" y="267"/>
                </a:cubicBezTo>
                <a:cubicBezTo>
                  <a:pt x="1463" y="268"/>
                  <a:pt x="1463" y="268"/>
                  <a:pt x="1463" y="268"/>
                </a:cubicBezTo>
                <a:cubicBezTo>
                  <a:pt x="1463" y="269"/>
                  <a:pt x="1463" y="269"/>
                  <a:pt x="1463" y="270"/>
                </a:cubicBezTo>
                <a:cubicBezTo>
                  <a:pt x="1463" y="270"/>
                  <a:pt x="1463" y="270"/>
                  <a:pt x="1463" y="270"/>
                </a:cubicBezTo>
                <a:cubicBezTo>
                  <a:pt x="1462" y="269"/>
                  <a:pt x="1462" y="268"/>
                  <a:pt x="1461" y="266"/>
                </a:cubicBezTo>
                <a:cubicBezTo>
                  <a:pt x="1461" y="266"/>
                  <a:pt x="1461" y="265"/>
                  <a:pt x="1461" y="265"/>
                </a:cubicBezTo>
                <a:cubicBezTo>
                  <a:pt x="1461" y="265"/>
                  <a:pt x="1460" y="264"/>
                  <a:pt x="1460" y="264"/>
                </a:cubicBezTo>
                <a:cubicBezTo>
                  <a:pt x="1460" y="263"/>
                  <a:pt x="1459" y="262"/>
                  <a:pt x="1459" y="262"/>
                </a:cubicBezTo>
                <a:cubicBezTo>
                  <a:pt x="1458" y="260"/>
                  <a:pt x="1458" y="259"/>
                  <a:pt x="1457" y="258"/>
                </a:cubicBezTo>
                <a:cubicBezTo>
                  <a:pt x="1457" y="258"/>
                  <a:pt x="1457" y="257"/>
                  <a:pt x="1456" y="257"/>
                </a:cubicBezTo>
                <a:cubicBezTo>
                  <a:pt x="1456" y="257"/>
                  <a:pt x="1456"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8"/>
                  <a:pt x="1455" y="258"/>
                  <a:pt x="1455" y="258"/>
                </a:cubicBezTo>
                <a:cubicBezTo>
                  <a:pt x="1455" y="258"/>
                  <a:pt x="1455" y="258"/>
                  <a:pt x="1455" y="258"/>
                </a:cubicBezTo>
                <a:cubicBezTo>
                  <a:pt x="1455" y="258"/>
                  <a:pt x="1455" y="258"/>
                  <a:pt x="1455" y="258"/>
                </a:cubicBezTo>
                <a:cubicBezTo>
                  <a:pt x="1455" y="258"/>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6" y="257"/>
                  <a:pt x="1456" y="257"/>
                  <a:pt x="1456" y="257"/>
                </a:cubicBezTo>
                <a:cubicBezTo>
                  <a:pt x="1456" y="258"/>
                  <a:pt x="1456" y="258"/>
                  <a:pt x="1456" y="259"/>
                </a:cubicBezTo>
                <a:cubicBezTo>
                  <a:pt x="1457" y="260"/>
                  <a:pt x="1457" y="261"/>
                  <a:pt x="1457" y="262"/>
                </a:cubicBezTo>
                <a:cubicBezTo>
                  <a:pt x="1457" y="263"/>
                  <a:pt x="1458" y="264"/>
                  <a:pt x="1458" y="265"/>
                </a:cubicBezTo>
                <a:cubicBezTo>
                  <a:pt x="1458" y="265"/>
                  <a:pt x="1458" y="266"/>
                  <a:pt x="1458" y="266"/>
                </a:cubicBezTo>
                <a:cubicBezTo>
                  <a:pt x="1459" y="266"/>
                  <a:pt x="1459" y="267"/>
                  <a:pt x="1459" y="267"/>
                </a:cubicBezTo>
                <a:cubicBezTo>
                  <a:pt x="1460" y="271"/>
                  <a:pt x="1462" y="275"/>
                  <a:pt x="1464" y="279"/>
                </a:cubicBezTo>
                <a:cubicBezTo>
                  <a:pt x="1464" y="281"/>
                  <a:pt x="1465" y="284"/>
                  <a:pt x="1466" y="286"/>
                </a:cubicBezTo>
                <a:cubicBezTo>
                  <a:pt x="1466" y="287"/>
                  <a:pt x="1466" y="287"/>
                  <a:pt x="1466" y="288"/>
                </a:cubicBezTo>
                <a:cubicBezTo>
                  <a:pt x="1466" y="288"/>
                  <a:pt x="1466" y="288"/>
                  <a:pt x="1466" y="288"/>
                </a:cubicBezTo>
                <a:cubicBezTo>
                  <a:pt x="1465" y="287"/>
                  <a:pt x="1465" y="287"/>
                  <a:pt x="1464" y="286"/>
                </a:cubicBezTo>
                <a:cubicBezTo>
                  <a:pt x="1464" y="286"/>
                  <a:pt x="1463" y="285"/>
                  <a:pt x="1462" y="285"/>
                </a:cubicBezTo>
                <a:cubicBezTo>
                  <a:pt x="1462" y="284"/>
                  <a:pt x="1461" y="284"/>
                  <a:pt x="1460" y="283"/>
                </a:cubicBezTo>
                <a:cubicBezTo>
                  <a:pt x="1460" y="283"/>
                  <a:pt x="1460" y="283"/>
                  <a:pt x="1460" y="283"/>
                </a:cubicBezTo>
                <a:cubicBezTo>
                  <a:pt x="1460" y="283"/>
                  <a:pt x="1460" y="283"/>
                  <a:pt x="1460" y="283"/>
                </a:cubicBezTo>
                <a:cubicBezTo>
                  <a:pt x="1454" y="273"/>
                  <a:pt x="1444" y="272"/>
                  <a:pt x="1433" y="272"/>
                </a:cubicBezTo>
                <a:cubicBezTo>
                  <a:pt x="1437" y="282"/>
                  <a:pt x="1447" y="284"/>
                  <a:pt x="1457" y="284"/>
                </a:cubicBezTo>
                <a:cubicBezTo>
                  <a:pt x="1458" y="284"/>
                  <a:pt x="1459" y="285"/>
                  <a:pt x="1459" y="285"/>
                </a:cubicBezTo>
                <a:cubicBezTo>
                  <a:pt x="1460" y="286"/>
                  <a:pt x="1460" y="286"/>
                  <a:pt x="1461" y="286"/>
                </a:cubicBezTo>
                <a:cubicBezTo>
                  <a:pt x="1462" y="287"/>
                  <a:pt x="1462" y="287"/>
                  <a:pt x="1463" y="288"/>
                </a:cubicBezTo>
                <a:cubicBezTo>
                  <a:pt x="1463" y="288"/>
                  <a:pt x="1464" y="289"/>
                  <a:pt x="1465" y="289"/>
                </a:cubicBezTo>
                <a:cubicBezTo>
                  <a:pt x="1465" y="290"/>
                  <a:pt x="1465" y="290"/>
                  <a:pt x="1466" y="291"/>
                </a:cubicBezTo>
                <a:cubicBezTo>
                  <a:pt x="1466" y="291"/>
                  <a:pt x="1466" y="291"/>
                  <a:pt x="1466" y="291"/>
                </a:cubicBezTo>
                <a:cubicBezTo>
                  <a:pt x="1466" y="291"/>
                  <a:pt x="1466" y="291"/>
                  <a:pt x="1467" y="291"/>
                </a:cubicBezTo>
                <a:cubicBezTo>
                  <a:pt x="1467" y="291"/>
                  <a:pt x="1467" y="291"/>
                  <a:pt x="1467" y="291"/>
                </a:cubicBezTo>
                <a:cubicBezTo>
                  <a:pt x="1467" y="292"/>
                  <a:pt x="1467" y="293"/>
                  <a:pt x="1468" y="293"/>
                </a:cubicBezTo>
                <a:cubicBezTo>
                  <a:pt x="1468" y="295"/>
                  <a:pt x="1469" y="298"/>
                  <a:pt x="1471" y="300"/>
                </a:cubicBezTo>
                <a:cubicBezTo>
                  <a:pt x="1471" y="300"/>
                  <a:pt x="1471" y="301"/>
                  <a:pt x="1471" y="301"/>
                </a:cubicBezTo>
                <a:cubicBezTo>
                  <a:pt x="1471" y="301"/>
                  <a:pt x="1471" y="301"/>
                  <a:pt x="1471" y="301"/>
                </a:cubicBezTo>
                <a:cubicBezTo>
                  <a:pt x="1471" y="301"/>
                  <a:pt x="1472" y="301"/>
                  <a:pt x="1472" y="301"/>
                </a:cubicBezTo>
                <a:cubicBezTo>
                  <a:pt x="1472" y="302"/>
                  <a:pt x="1472" y="302"/>
                  <a:pt x="1472" y="302"/>
                </a:cubicBezTo>
                <a:cubicBezTo>
                  <a:pt x="1472" y="302"/>
                  <a:pt x="1473" y="303"/>
                  <a:pt x="1474" y="303"/>
                </a:cubicBezTo>
                <a:cubicBezTo>
                  <a:pt x="1475" y="304"/>
                  <a:pt x="1476" y="304"/>
                  <a:pt x="1477" y="305"/>
                </a:cubicBezTo>
                <a:cubicBezTo>
                  <a:pt x="1479" y="306"/>
                  <a:pt x="1481" y="306"/>
                  <a:pt x="1483" y="307"/>
                </a:cubicBezTo>
                <a:cubicBezTo>
                  <a:pt x="1483" y="307"/>
                  <a:pt x="1483" y="308"/>
                  <a:pt x="1484" y="308"/>
                </a:cubicBezTo>
                <a:cubicBezTo>
                  <a:pt x="1484" y="308"/>
                  <a:pt x="1484" y="308"/>
                  <a:pt x="1484" y="308"/>
                </a:cubicBezTo>
                <a:cubicBezTo>
                  <a:pt x="1484" y="308"/>
                  <a:pt x="1485" y="308"/>
                  <a:pt x="1485" y="308"/>
                </a:cubicBezTo>
                <a:cubicBezTo>
                  <a:pt x="1485" y="309"/>
                  <a:pt x="1485" y="309"/>
                  <a:pt x="1485" y="309"/>
                </a:cubicBezTo>
                <a:cubicBezTo>
                  <a:pt x="1486" y="310"/>
                  <a:pt x="1487" y="310"/>
                  <a:pt x="1487" y="311"/>
                </a:cubicBezTo>
                <a:cubicBezTo>
                  <a:pt x="1488" y="312"/>
                  <a:pt x="1488" y="312"/>
                  <a:pt x="1488" y="313"/>
                </a:cubicBezTo>
                <a:cubicBezTo>
                  <a:pt x="1489" y="313"/>
                  <a:pt x="1489" y="314"/>
                  <a:pt x="1489" y="314"/>
                </a:cubicBezTo>
                <a:cubicBezTo>
                  <a:pt x="1489" y="314"/>
                  <a:pt x="1489" y="315"/>
                  <a:pt x="1490" y="315"/>
                </a:cubicBezTo>
                <a:cubicBezTo>
                  <a:pt x="1490" y="316"/>
                  <a:pt x="1491" y="317"/>
                  <a:pt x="1491" y="318"/>
                </a:cubicBezTo>
                <a:cubicBezTo>
                  <a:pt x="1492" y="319"/>
                  <a:pt x="1492" y="319"/>
                  <a:pt x="1492" y="320"/>
                </a:cubicBezTo>
                <a:cubicBezTo>
                  <a:pt x="1491" y="321"/>
                  <a:pt x="1490" y="323"/>
                  <a:pt x="1490" y="324"/>
                </a:cubicBezTo>
                <a:cubicBezTo>
                  <a:pt x="1489" y="327"/>
                  <a:pt x="1488" y="330"/>
                  <a:pt x="1487" y="332"/>
                </a:cubicBezTo>
                <a:cubicBezTo>
                  <a:pt x="1486" y="335"/>
                  <a:pt x="1485" y="338"/>
                  <a:pt x="1484" y="340"/>
                </a:cubicBezTo>
                <a:cubicBezTo>
                  <a:pt x="1481" y="346"/>
                  <a:pt x="1478" y="351"/>
                  <a:pt x="1474" y="357"/>
                </a:cubicBezTo>
                <a:cubicBezTo>
                  <a:pt x="1473" y="359"/>
                  <a:pt x="1471" y="362"/>
                  <a:pt x="1469" y="365"/>
                </a:cubicBezTo>
                <a:cubicBezTo>
                  <a:pt x="1468" y="365"/>
                  <a:pt x="1468" y="366"/>
                  <a:pt x="1468" y="367"/>
                </a:cubicBezTo>
                <a:cubicBezTo>
                  <a:pt x="1467" y="368"/>
                  <a:pt x="1467" y="368"/>
                  <a:pt x="1466" y="369"/>
                </a:cubicBezTo>
                <a:cubicBezTo>
                  <a:pt x="1466" y="371"/>
                  <a:pt x="1465" y="372"/>
                  <a:pt x="1464" y="374"/>
                </a:cubicBezTo>
                <a:cubicBezTo>
                  <a:pt x="1463" y="377"/>
                  <a:pt x="1463" y="380"/>
                  <a:pt x="1462" y="384"/>
                </a:cubicBezTo>
                <a:cubicBezTo>
                  <a:pt x="1462" y="386"/>
                  <a:pt x="1461" y="388"/>
                  <a:pt x="1461" y="390"/>
                </a:cubicBezTo>
                <a:cubicBezTo>
                  <a:pt x="1461" y="389"/>
                  <a:pt x="1461" y="389"/>
                  <a:pt x="1461" y="387"/>
                </a:cubicBezTo>
                <a:cubicBezTo>
                  <a:pt x="1461" y="387"/>
                  <a:pt x="1461" y="387"/>
                  <a:pt x="1461" y="386"/>
                </a:cubicBezTo>
                <a:cubicBezTo>
                  <a:pt x="1461" y="386"/>
                  <a:pt x="1461" y="385"/>
                  <a:pt x="1461" y="385"/>
                </a:cubicBezTo>
                <a:cubicBezTo>
                  <a:pt x="1460" y="384"/>
                  <a:pt x="1460" y="384"/>
                  <a:pt x="1460" y="383"/>
                </a:cubicBezTo>
                <a:cubicBezTo>
                  <a:pt x="1460" y="383"/>
                  <a:pt x="1460" y="382"/>
                  <a:pt x="1459" y="382"/>
                </a:cubicBezTo>
                <a:cubicBezTo>
                  <a:pt x="1458" y="380"/>
                  <a:pt x="1457" y="377"/>
                  <a:pt x="1455" y="376"/>
                </a:cubicBezTo>
                <a:cubicBezTo>
                  <a:pt x="1455" y="376"/>
                  <a:pt x="1455" y="375"/>
                  <a:pt x="1454" y="375"/>
                </a:cubicBezTo>
                <a:cubicBezTo>
                  <a:pt x="1454" y="375"/>
                  <a:pt x="1454" y="375"/>
                  <a:pt x="1453" y="375"/>
                </a:cubicBezTo>
                <a:cubicBezTo>
                  <a:pt x="1453" y="374"/>
                  <a:pt x="1453" y="374"/>
                  <a:pt x="1453" y="374"/>
                </a:cubicBezTo>
                <a:cubicBezTo>
                  <a:pt x="1453" y="374"/>
                  <a:pt x="1453" y="374"/>
                  <a:pt x="1453" y="374"/>
                </a:cubicBezTo>
                <a:cubicBezTo>
                  <a:pt x="1452" y="374"/>
                  <a:pt x="1452" y="374"/>
                  <a:pt x="1452" y="374"/>
                </a:cubicBezTo>
                <a:cubicBezTo>
                  <a:pt x="1450" y="373"/>
                  <a:pt x="1449" y="373"/>
                  <a:pt x="1448" y="372"/>
                </a:cubicBezTo>
                <a:cubicBezTo>
                  <a:pt x="1447" y="372"/>
                  <a:pt x="1446" y="372"/>
                  <a:pt x="1446" y="372"/>
                </a:cubicBezTo>
                <a:cubicBezTo>
                  <a:pt x="1445" y="372"/>
                  <a:pt x="1445" y="372"/>
                  <a:pt x="1444" y="371"/>
                </a:cubicBezTo>
                <a:cubicBezTo>
                  <a:pt x="1443" y="371"/>
                  <a:pt x="1443" y="371"/>
                  <a:pt x="1442" y="371"/>
                </a:cubicBezTo>
                <a:cubicBezTo>
                  <a:pt x="1441" y="370"/>
                  <a:pt x="1441" y="370"/>
                  <a:pt x="1440" y="370"/>
                </a:cubicBezTo>
                <a:cubicBezTo>
                  <a:pt x="1440" y="370"/>
                  <a:pt x="1439" y="370"/>
                  <a:pt x="1439" y="369"/>
                </a:cubicBezTo>
                <a:cubicBezTo>
                  <a:pt x="1439" y="369"/>
                  <a:pt x="1439" y="369"/>
                  <a:pt x="1439" y="369"/>
                </a:cubicBezTo>
                <a:cubicBezTo>
                  <a:pt x="1439" y="369"/>
                  <a:pt x="1439" y="369"/>
                  <a:pt x="1439" y="368"/>
                </a:cubicBezTo>
                <a:cubicBezTo>
                  <a:pt x="1439" y="368"/>
                  <a:pt x="1439" y="368"/>
                  <a:pt x="1439" y="368"/>
                </a:cubicBezTo>
                <a:cubicBezTo>
                  <a:pt x="1439" y="368"/>
                  <a:pt x="1438" y="367"/>
                  <a:pt x="1438" y="367"/>
                </a:cubicBezTo>
                <a:cubicBezTo>
                  <a:pt x="1438" y="367"/>
                  <a:pt x="1438" y="367"/>
                  <a:pt x="1438" y="366"/>
                </a:cubicBezTo>
                <a:cubicBezTo>
                  <a:pt x="1438" y="366"/>
                  <a:pt x="1438" y="366"/>
                  <a:pt x="1438" y="365"/>
                </a:cubicBezTo>
                <a:cubicBezTo>
                  <a:pt x="1438" y="365"/>
                  <a:pt x="1438" y="365"/>
                  <a:pt x="1438" y="365"/>
                </a:cubicBezTo>
                <a:cubicBezTo>
                  <a:pt x="1438" y="365"/>
                  <a:pt x="1438" y="364"/>
                  <a:pt x="1438" y="364"/>
                </a:cubicBezTo>
                <a:cubicBezTo>
                  <a:pt x="1438" y="364"/>
                  <a:pt x="1437" y="363"/>
                  <a:pt x="1437" y="363"/>
                </a:cubicBezTo>
                <a:cubicBezTo>
                  <a:pt x="1437" y="362"/>
                  <a:pt x="1437" y="361"/>
                  <a:pt x="1437" y="360"/>
                </a:cubicBezTo>
                <a:cubicBezTo>
                  <a:pt x="1437" y="359"/>
                  <a:pt x="1437" y="359"/>
                  <a:pt x="1437" y="358"/>
                </a:cubicBezTo>
                <a:cubicBezTo>
                  <a:pt x="1437" y="358"/>
                  <a:pt x="1437" y="358"/>
                  <a:pt x="1437" y="357"/>
                </a:cubicBezTo>
                <a:cubicBezTo>
                  <a:pt x="1437" y="358"/>
                  <a:pt x="1438" y="358"/>
                  <a:pt x="1438" y="358"/>
                </a:cubicBezTo>
                <a:cubicBezTo>
                  <a:pt x="1438" y="357"/>
                  <a:pt x="1438" y="357"/>
                  <a:pt x="1438" y="356"/>
                </a:cubicBezTo>
                <a:cubicBezTo>
                  <a:pt x="1439" y="357"/>
                  <a:pt x="1439" y="357"/>
                  <a:pt x="1439" y="357"/>
                </a:cubicBezTo>
                <a:cubicBezTo>
                  <a:pt x="1453" y="355"/>
                  <a:pt x="1444" y="341"/>
                  <a:pt x="1445" y="334"/>
                </a:cubicBezTo>
                <a:cubicBezTo>
                  <a:pt x="1440" y="338"/>
                  <a:pt x="1428" y="350"/>
                  <a:pt x="1436" y="357"/>
                </a:cubicBezTo>
                <a:cubicBezTo>
                  <a:pt x="1436" y="357"/>
                  <a:pt x="1436" y="357"/>
                  <a:pt x="1436" y="358"/>
                </a:cubicBezTo>
                <a:cubicBezTo>
                  <a:pt x="1436" y="359"/>
                  <a:pt x="1436" y="359"/>
                  <a:pt x="1436" y="360"/>
                </a:cubicBezTo>
                <a:cubicBezTo>
                  <a:pt x="1436" y="361"/>
                  <a:pt x="1436" y="362"/>
                  <a:pt x="1436" y="363"/>
                </a:cubicBezTo>
                <a:cubicBezTo>
                  <a:pt x="1436" y="364"/>
                  <a:pt x="1436" y="364"/>
                  <a:pt x="1436" y="364"/>
                </a:cubicBezTo>
                <a:cubicBezTo>
                  <a:pt x="1436" y="365"/>
                  <a:pt x="1436" y="365"/>
                  <a:pt x="1436" y="365"/>
                </a:cubicBezTo>
                <a:cubicBezTo>
                  <a:pt x="1436" y="365"/>
                  <a:pt x="1437" y="365"/>
                  <a:pt x="1437" y="366"/>
                </a:cubicBezTo>
                <a:cubicBezTo>
                  <a:pt x="1437" y="366"/>
                  <a:pt x="1437" y="366"/>
                  <a:pt x="1437" y="367"/>
                </a:cubicBezTo>
                <a:cubicBezTo>
                  <a:pt x="1437" y="367"/>
                  <a:pt x="1437" y="367"/>
                  <a:pt x="1437" y="368"/>
                </a:cubicBezTo>
                <a:cubicBezTo>
                  <a:pt x="1437" y="368"/>
                  <a:pt x="1437" y="368"/>
                  <a:pt x="1437" y="368"/>
                </a:cubicBezTo>
                <a:cubicBezTo>
                  <a:pt x="1437" y="368"/>
                  <a:pt x="1437" y="369"/>
                  <a:pt x="1438" y="369"/>
                </a:cubicBezTo>
                <a:cubicBezTo>
                  <a:pt x="1436" y="368"/>
                  <a:pt x="1434" y="367"/>
                  <a:pt x="1433" y="366"/>
                </a:cubicBezTo>
                <a:cubicBezTo>
                  <a:pt x="1433" y="366"/>
                  <a:pt x="1432" y="366"/>
                  <a:pt x="1432" y="365"/>
                </a:cubicBezTo>
                <a:cubicBezTo>
                  <a:pt x="1431" y="365"/>
                  <a:pt x="1431" y="365"/>
                  <a:pt x="1431" y="365"/>
                </a:cubicBezTo>
                <a:cubicBezTo>
                  <a:pt x="1431" y="364"/>
                  <a:pt x="1430" y="364"/>
                  <a:pt x="1430" y="364"/>
                </a:cubicBezTo>
                <a:cubicBezTo>
                  <a:pt x="1429" y="363"/>
                  <a:pt x="1429" y="363"/>
                  <a:pt x="1428" y="362"/>
                </a:cubicBezTo>
                <a:cubicBezTo>
                  <a:pt x="1428" y="362"/>
                  <a:pt x="1427" y="361"/>
                  <a:pt x="1427" y="361"/>
                </a:cubicBezTo>
                <a:cubicBezTo>
                  <a:pt x="1425" y="359"/>
                  <a:pt x="1423" y="357"/>
                  <a:pt x="1421" y="355"/>
                </a:cubicBezTo>
                <a:cubicBezTo>
                  <a:pt x="1421" y="354"/>
                  <a:pt x="1420" y="353"/>
                  <a:pt x="1419" y="353"/>
                </a:cubicBezTo>
                <a:cubicBezTo>
                  <a:pt x="1420" y="353"/>
                  <a:pt x="1420" y="353"/>
                  <a:pt x="1420" y="353"/>
                </a:cubicBezTo>
                <a:cubicBezTo>
                  <a:pt x="1420" y="353"/>
                  <a:pt x="1419" y="352"/>
                  <a:pt x="1419" y="352"/>
                </a:cubicBezTo>
                <a:cubicBezTo>
                  <a:pt x="1419" y="351"/>
                  <a:pt x="1418" y="351"/>
                  <a:pt x="1418" y="351"/>
                </a:cubicBezTo>
                <a:cubicBezTo>
                  <a:pt x="1418" y="350"/>
                  <a:pt x="1418" y="350"/>
                  <a:pt x="1418" y="350"/>
                </a:cubicBezTo>
                <a:cubicBezTo>
                  <a:pt x="1418" y="349"/>
                  <a:pt x="1417" y="349"/>
                  <a:pt x="1417" y="349"/>
                </a:cubicBezTo>
                <a:cubicBezTo>
                  <a:pt x="1417" y="348"/>
                  <a:pt x="1416" y="347"/>
                  <a:pt x="1416" y="346"/>
                </a:cubicBezTo>
                <a:cubicBezTo>
                  <a:pt x="1415" y="345"/>
                  <a:pt x="1415" y="345"/>
                  <a:pt x="1415" y="344"/>
                </a:cubicBezTo>
                <a:cubicBezTo>
                  <a:pt x="1415" y="344"/>
                  <a:pt x="1415" y="344"/>
                  <a:pt x="1415" y="344"/>
                </a:cubicBezTo>
                <a:cubicBezTo>
                  <a:pt x="1415" y="343"/>
                  <a:pt x="1414" y="343"/>
                  <a:pt x="1414" y="343"/>
                </a:cubicBezTo>
                <a:cubicBezTo>
                  <a:pt x="1414" y="341"/>
                  <a:pt x="1413" y="339"/>
                  <a:pt x="1412" y="338"/>
                </a:cubicBezTo>
                <a:cubicBezTo>
                  <a:pt x="1412" y="337"/>
                  <a:pt x="1412" y="336"/>
                  <a:pt x="1412" y="335"/>
                </a:cubicBezTo>
                <a:cubicBezTo>
                  <a:pt x="1411" y="335"/>
                  <a:pt x="1411" y="334"/>
                  <a:pt x="1411" y="334"/>
                </a:cubicBezTo>
                <a:cubicBezTo>
                  <a:pt x="1410" y="331"/>
                  <a:pt x="1410" y="330"/>
                  <a:pt x="1410" y="330"/>
                </a:cubicBezTo>
                <a:cubicBezTo>
                  <a:pt x="1410" y="330"/>
                  <a:pt x="1410" y="330"/>
                  <a:pt x="1410" y="331"/>
                </a:cubicBezTo>
                <a:cubicBezTo>
                  <a:pt x="1410" y="331"/>
                  <a:pt x="1410" y="332"/>
                  <a:pt x="1410" y="334"/>
                </a:cubicBezTo>
                <a:cubicBezTo>
                  <a:pt x="1410" y="334"/>
                  <a:pt x="1410" y="335"/>
                  <a:pt x="1410" y="336"/>
                </a:cubicBezTo>
                <a:cubicBezTo>
                  <a:pt x="1410" y="337"/>
                  <a:pt x="1410" y="337"/>
                  <a:pt x="1410" y="338"/>
                </a:cubicBezTo>
                <a:cubicBezTo>
                  <a:pt x="1411" y="339"/>
                  <a:pt x="1411" y="340"/>
                  <a:pt x="1411" y="341"/>
                </a:cubicBezTo>
                <a:cubicBezTo>
                  <a:pt x="1411" y="341"/>
                  <a:pt x="1411" y="342"/>
                  <a:pt x="1411" y="342"/>
                </a:cubicBezTo>
                <a:cubicBezTo>
                  <a:pt x="1412" y="343"/>
                  <a:pt x="1412" y="343"/>
                  <a:pt x="1412" y="344"/>
                </a:cubicBezTo>
                <a:cubicBezTo>
                  <a:pt x="1412" y="344"/>
                  <a:pt x="1412" y="344"/>
                  <a:pt x="1412" y="345"/>
                </a:cubicBezTo>
                <a:cubicBezTo>
                  <a:pt x="1412" y="345"/>
                  <a:pt x="1413" y="345"/>
                  <a:pt x="1413" y="345"/>
                </a:cubicBezTo>
                <a:cubicBezTo>
                  <a:pt x="1413" y="346"/>
                  <a:pt x="1413" y="346"/>
                  <a:pt x="1413" y="347"/>
                </a:cubicBezTo>
                <a:cubicBezTo>
                  <a:pt x="1414" y="348"/>
                  <a:pt x="1414" y="348"/>
                  <a:pt x="1414" y="349"/>
                </a:cubicBezTo>
                <a:cubicBezTo>
                  <a:pt x="1414" y="349"/>
                  <a:pt x="1413" y="348"/>
                  <a:pt x="1413" y="348"/>
                </a:cubicBezTo>
                <a:cubicBezTo>
                  <a:pt x="1412" y="348"/>
                  <a:pt x="1411" y="348"/>
                  <a:pt x="1410" y="347"/>
                </a:cubicBezTo>
                <a:cubicBezTo>
                  <a:pt x="1410" y="347"/>
                  <a:pt x="1409" y="347"/>
                  <a:pt x="1408" y="347"/>
                </a:cubicBezTo>
                <a:cubicBezTo>
                  <a:pt x="1407" y="347"/>
                  <a:pt x="1407" y="346"/>
                  <a:pt x="1406" y="346"/>
                </a:cubicBezTo>
                <a:cubicBezTo>
                  <a:pt x="1406" y="346"/>
                  <a:pt x="1406" y="346"/>
                  <a:pt x="1406" y="346"/>
                </a:cubicBezTo>
                <a:cubicBezTo>
                  <a:pt x="1405" y="346"/>
                  <a:pt x="1405" y="346"/>
                  <a:pt x="1405" y="346"/>
                </a:cubicBezTo>
                <a:cubicBezTo>
                  <a:pt x="1401" y="334"/>
                  <a:pt x="1391" y="339"/>
                  <a:pt x="1382" y="341"/>
                </a:cubicBezTo>
                <a:cubicBezTo>
                  <a:pt x="1387" y="355"/>
                  <a:pt x="1395" y="360"/>
                  <a:pt x="1405" y="348"/>
                </a:cubicBezTo>
                <a:cubicBezTo>
                  <a:pt x="1405" y="348"/>
                  <a:pt x="1405" y="348"/>
                  <a:pt x="1405" y="348"/>
                </a:cubicBezTo>
                <a:cubicBezTo>
                  <a:pt x="1406" y="348"/>
                  <a:pt x="1407" y="349"/>
                  <a:pt x="1407" y="349"/>
                </a:cubicBezTo>
                <a:cubicBezTo>
                  <a:pt x="1408" y="349"/>
                  <a:pt x="1409" y="349"/>
                  <a:pt x="1410" y="349"/>
                </a:cubicBezTo>
                <a:cubicBezTo>
                  <a:pt x="1411" y="350"/>
                  <a:pt x="1411" y="350"/>
                  <a:pt x="1412" y="350"/>
                </a:cubicBezTo>
                <a:cubicBezTo>
                  <a:pt x="1413" y="350"/>
                  <a:pt x="1413" y="351"/>
                  <a:pt x="1414" y="351"/>
                </a:cubicBezTo>
                <a:cubicBezTo>
                  <a:pt x="1415" y="351"/>
                  <a:pt x="1415" y="351"/>
                  <a:pt x="1416" y="352"/>
                </a:cubicBezTo>
                <a:cubicBezTo>
                  <a:pt x="1416" y="352"/>
                  <a:pt x="1416" y="352"/>
                  <a:pt x="1416" y="352"/>
                </a:cubicBezTo>
                <a:cubicBezTo>
                  <a:pt x="1416" y="352"/>
                  <a:pt x="1416" y="352"/>
                  <a:pt x="1416" y="352"/>
                </a:cubicBezTo>
                <a:cubicBezTo>
                  <a:pt x="1416" y="352"/>
                  <a:pt x="1417" y="353"/>
                  <a:pt x="1417" y="353"/>
                </a:cubicBezTo>
                <a:cubicBezTo>
                  <a:pt x="1418" y="355"/>
                  <a:pt x="1418" y="356"/>
                  <a:pt x="1419" y="357"/>
                </a:cubicBezTo>
                <a:cubicBezTo>
                  <a:pt x="1421" y="359"/>
                  <a:pt x="1423" y="361"/>
                  <a:pt x="1425" y="363"/>
                </a:cubicBezTo>
                <a:cubicBezTo>
                  <a:pt x="1425" y="363"/>
                  <a:pt x="1426" y="364"/>
                  <a:pt x="1426" y="364"/>
                </a:cubicBezTo>
                <a:cubicBezTo>
                  <a:pt x="1427" y="365"/>
                  <a:pt x="1428" y="365"/>
                  <a:pt x="1428" y="366"/>
                </a:cubicBezTo>
                <a:cubicBezTo>
                  <a:pt x="1429" y="366"/>
                  <a:pt x="1429" y="367"/>
                  <a:pt x="1430" y="367"/>
                </a:cubicBezTo>
                <a:cubicBezTo>
                  <a:pt x="1431" y="368"/>
                  <a:pt x="1431" y="368"/>
                  <a:pt x="1431" y="368"/>
                </a:cubicBezTo>
                <a:cubicBezTo>
                  <a:pt x="1431" y="368"/>
                  <a:pt x="1431" y="368"/>
                  <a:pt x="1432" y="368"/>
                </a:cubicBezTo>
                <a:cubicBezTo>
                  <a:pt x="1434" y="370"/>
                  <a:pt x="1437" y="371"/>
                  <a:pt x="1439" y="372"/>
                </a:cubicBezTo>
                <a:cubicBezTo>
                  <a:pt x="1440" y="373"/>
                  <a:pt x="1441" y="373"/>
                  <a:pt x="1441" y="373"/>
                </a:cubicBezTo>
                <a:cubicBezTo>
                  <a:pt x="1442" y="373"/>
                  <a:pt x="1443" y="374"/>
                  <a:pt x="1443" y="374"/>
                </a:cubicBezTo>
                <a:cubicBezTo>
                  <a:pt x="1444" y="374"/>
                  <a:pt x="1445" y="374"/>
                  <a:pt x="1445" y="374"/>
                </a:cubicBezTo>
                <a:cubicBezTo>
                  <a:pt x="1446" y="375"/>
                  <a:pt x="1446" y="375"/>
                  <a:pt x="1447" y="375"/>
                </a:cubicBezTo>
                <a:cubicBezTo>
                  <a:pt x="1448" y="375"/>
                  <a:pt x="1450" y="376"/>
                  <a:pt x="1451" y="376"/>
                </a:cubicBezTo>
                <a:cubicBezTo>
                  <a:pt x="1451" y="376"/>
                  <a:pt x="1451" y="376"/>
                  <a:pt x="1451" y="376"/>
                </a:cubicBezTo>
                <a:cubicBezTo>
                  <a:pt x="1452" y="377"/>
                  <a:pt x="1452" y="377"/>
                  <a:pt x="1452" y="377"/>
                </a:cubicBezTo>
                <a:cubicBezTo>
                  <a:pt x="1452" y="377"/>
                  <a:pt x="1452" y="377"/>
                  <a:pt x="1452" y="377"/>
                </a:cubicBezTo>
                <a:cubicBezTo>
                  <a:pt x="1452" y="377"/>
                  <a:pt x="1453" y="377"/>
                  <a:pt x="1453" y="377"/>
                </a:cubicBezTo>
                <a:cubicBezTo>
                  <a:pt x="1453" y="377"/>
                  <a:pt x="1453" y="378"/>
                  <a:pt x="1453" y="378"/>
                </a:cubicBezTo>
                <a:cubicBezTo>
                  <a:pt x="1455" y="379"/>
                  <a:pt x="1456" y="381"/>
                  <a:pt x="1457" y="383"/>
                </a:cubicBezTo>
                <a:cubicBezTo>
                  <a:pt x="1458" y="384"/>
                  <a:pt x="1458" y="385"/>
                  <a:pt x="1458" y="385"/>
                </a:cubicBezTo>
                <a:cubicBezTo>
                  <a:pt x="1458" y="386"/>
                  <a:pt x="1458" y="386"/>
                  <a:pt x="1459" y="387"/>
                </a:cubicBezTo>
                <a:cubicBezTo>
                  <a:pt x="1459" y="387"/>
                  <a:pt x="1459" y="387"/>
                  <a:pt x="1459" y="388"/>
                </a:cubicBezTo>
                <a:cubicBezTo>
                  <a:pt x="1460" y="389"/>
                  <a:pt x="1460" y="391"/>
                  <a:pt x="1460" y="392"/>
                </a:cubicBezTo>
                <a:cubicBezTo>
                  <a:pt x="1460" y="393"/>
                  <a:pt x="1461" y="394"/>
                  <a:pt x="1461" y="394"/>
                </a:cubicBezTo>
                <a:cubicBezTo>
                  <a:pt x="1460" y="400"/>
                  <a:pt x="1459" y="406"/>
                  <a:pt x="1458" y="412"/>
                </a:cubicBezTo>
                <a:cubicBezTo>
                  <a:pt x="1457" y="424"/>
                  <a:pt x="1455" y="435"/>
                  <a:pt x="1454" y="445"/>
                </a:cubicBezTo>
                <a:cubicBezTo>
                  <a:pt x="1454" y="446"/>
                  <a:pt x="1454" y="448"/>
                  <a:pt x="1454" y="449"/>
                </a:cubicBezTo>
                <a:cubicBezTo>
                  <a:pt x="1453" y="450"/>
                  <a:pt x="1453" y="451"/>
                  <a:pt x="1453" y="452"/>
                </a:cubicBezTo>
                <a:cubicBezTo>
                  <a:pt x="1453" y="453"/>
                  <a:pt x="1453" y="455"/>
                  <a:pt x="1453" y="456"/>
                </a:cubicBezTo>
                <a:cubicBezTo>
                  <a:pt x="1449" y="461"/>
                  <a:pt x="1445" y="466"/>
                  <a:pt x="1441" y="472"/>
                </a:cubicBezTo>
                <a:cubicBezTo>
                  <a:pt x="1412" y="514"/>
                  <a:pt x="1384" y="570"/>
                  <a:pt x="1351" y="614"/>
                </a:cubicBezTo>
                <a:cubicBezTo>
                  <a:pt x="1359" y="581"/>
                  <a:pt x="1350" y="542"/>
                  <a:pt x="1354" y="508"/>
                </a:cubicBezTo>
                <a:cubicBezTo>
                  <a:pt x="1360" y="511"/>
                  <a:pt x="1366" y="511"/>
                  <a:pt x="1373" y="507"/>
                </a:cubicBezTo>
                <a:cubicBezTo>
                  <a:pt x="1368" y="502"/>
                  <a:pt x="1363" y="498"/>
                  <a:pt x="1357" y="495"/>
                </a:cubicBezTo>
                <a:cubicBezTo>
                  <a:pt x="1357" y="494"/>
                  <a:pt x="1357" y="494"/>
                  <a:pt x="1357" y="494"/>
                </a:cubicBezTo>
                <a:cubicBezTo>
                  <a:pt x="1368" y="458"/>
                  <a:pt x="1391" y="445"/>
                  <a:pt x="1418" y="428"/>
                </a:cubicBezTo>
                <a:cubicBezTo>
                  <a:pt x="1397" y="434"/>
                  <a:pt x="1369" y="447"/>
                  <a:pt x="1351" y="476"/>
                </a:cubicBezTo>
                <a:cubicBezTo>
                  <a:pt x="1350" y="468"/>
                  <a:pt x="1349" y="460"/>
                  <a:pt x="1347" y="452"/>
                </a:cubicBezTo>
                <a:cubicBezTo>
                  <a:pt x="1349" y="444"/>
                  <a:pt x="1346" y="434"/>
                  <a:pt x="1342" y="423"/>
                </a:cubicBezTo>
                <a:cubicBezTo>
                  <a:pt x="1341" y="425"/>
                  <a:pt x="1341" y="427"/>
                  <a:pt x="1340" y="428"/>
                </a:cubicBezTo>
                <a:cubicBezTo>
                  <a:pt x="1333" y="410"/>
                  <a:pt x="1326" y="391"/>
                  <a:pt x="1323" y="374"/>
                </a:cubicBezTo>
                <a:cubicBezTo>
                  <a:pt x="1314" y="319"/>
                  <a:pt x="1330" y="296"/>
                  <a:pt x="1338" y="270"/>
                </a:cubicBezTo>
                <a:cubicBezTo>
                  <a:pt x="1338" y="270"/>
                  <a:pt x="1338" y="270"/>
                  <a:pt x="1338" y="270"/>
                </a:cubicBezTo>
                <a:cubicBezTo>
                  <a:pt x="1338" y="270"/>
                  <a:pt x="1338" y="270"/>
                  <a:pt x="1338" y="270"/>
                </a:cubicBezTo>
                <a:cubicBezTo>
                  <a:pt x="1338" y="269"/>
                  <a:pt x="1339" y="269"/>
                  <a:pt x="1339" y="269"/>
                </a:cubicBezTo>
                <a:cubicBezTo>
                  <a:pt x="1340" y="268"/>
                  <a:pt x="1340" y="268"/>
                  <a:pt x="1341" y="268"/>
                </a:cubicBezTo>
                <a:cubicBezTo>
                  <a:pt x="1341" y="267"/>
                  <a:pt x="1342" y="267"/>
                  <a:pt x="1342" y="267"/>
                </a:cubicBezTo>
                <a:cubicBezTo>
                  <a:pt x="1343" y="266"/>
                  <a:pt x="1344" y="266"/>
                  <a:pt x="1344" y="266"/>
                </a:cubicBezTo>
                <a:cubicBezTo>
                  <a:pt x="1345" y="265"/>
                  <a:pt x="1347" y="264"/>
                  <a:pt x="1348" y="264"/>
                </a:cubicBezTo>
                <a:cubicBezTo>
                  <a:pt x="1349" y="263"/>
                  <a:pt x="1351" y="263"/>
                  <a:pt x="1352" y="262"/>
                </a:cubicBezTo>
                <a:cubicBezTo>
                  <a:pt x="1354" y="262"/>
                  <a:pt x="1355" y="261"/>
                  <a:pt x="1356" y="261"/>
                </a:cubicBezTo>
                <a:cubicBezTo>
                  <a:pt x="1358" y="261"/>
                  <a:pt x="1359" y="260"/>
                  <a:pt x="1361" y="260"/>
                </a:cubicBezTo>
                <a:cubicBezTo>
                  <a:pt x="1361" y="260"/>
                  <a:pt x="1361" y="260"/>
                  <a:pt x="1361" y="260"/>
                </a:cubicBezTo>
                <a:cubicBezTo>
                  <a:pt x="1375" y="276"/>
                  <a:pt x="1386" y="265"/>
                  <a:pt x="1394" y="249"/>
                </a:cubicBezTo>
                <a:cubicBezTo>
                  <a:pt x="1379" y="254"/>
                  <a:pt x="1371" y="242"/>
                  <a:pt x="1359" y="258"/>
                </a:cubicBezTo>
                <a:cubicBezTo>
                  <a:pt x="1358" y="258"/>
                  <a:pt x="1357" y="258"/>
                  <a:pt x="1356" y="258"/>
                </a:cubicBezTo>
                <a:cubicBezTo>
                  <a:pt x="1354" y="259"/>
                  <a:pt x="1353" y="259"/>
                  <a:pt x="1351" y="260"/>
                </a:cubicBezTo>
                <a:cubicBezTo>
                  <a:pt x="1350" y="260"/>
                  <a:pt x="1348" y="261"/>
                  <a:pt x="1347" y="261"/>
                </a:cubicBezTo>
                <a:cubicBezTo>
                  <a:pt x="1346" y="262"/>
                  <a:pt x="1344" y="263"/>
                  <a:pt x="1343" y="263"/>
                </a:cubicBezTo>
                <a:cubicBezTo>
                  <a:pt x="1342" y="264"/>
                  <a:pt x="1342" y="264"/>
                  <a:pt x="1341" y="265"/>
                </a:cubicBezTo>
                <a:cubicBezTo>
                  <a:pt x="1341" y="265"/>
                  <a:pt x="1341" y="265"/>
                  <a:pt x="1341" y="265"/>
                </a:cubicBezTo>
                <a:cubicBezTo>
                  <a:pt x="1343" y="261"/>
                  <a:pt x="1345" y="258"/>
                  <a:pt x="1347" y="255"/>
                </a:cubicBezTo>
                <a:cubicBezTo>
                  <a:pt x="1352" y="247"/>
                  <a:pt x="1358" y="240"/>
                  <a:pt x="1363" y="232"/>
                </a:cubicBezTo>
                <a:cubicBezTo>
                  <a:pt x="1368" y="223"/>
                  <a:pt x="1374" y="215"/>
                  <a:pt x="1378" y="206"/>
                </a:cubicBezTo>
                <a:cubicBezTo>
                  <a:pt x="1381" y="201"/>
                  <a:pt x="1383" y="196"/>
                  <a:pt x="1385" y="191"/>
                </a:cubicBezTo>
                <a:cubicBezTo>
                  <a:pt x="1385" y="190"/>
                  <a:pt x="1385" y="189"/>
                  <a:pt x="1386" y="188"/>
                </a:cubicBezTo>
                <a:cubicBezTo>
                  <a:pt x="1386" y="186"/>
                  <a:pt x="1386" y="186"/>
                  <a:pt x="1386" y="186"/>
                </a:cubicBezTo>
                <a:cubicBezTo>
                  <a:pt x="1387" y="184"/>
                  <a:pt x="1387" y="184"/>
                  <a:pt x="1387" y="184"/>
                </a:cubicBezTo>
                <a:cubicBezTo>
                  <a:pt x="1387" y="183"/>
                  <a:pt x="1387" y="183"/>
                  <a:pt x="1387" y="183"/>
                </a:cubicBezTo>
                <a:cubicBezTo>
                  <a:pt x="1387" y="183"/>
                  <a:pt x="1387" y="183"/>
                  <a:pt x="1387" y="183"/>
                </a:cubicBezTo>
                <a:cubicBezTo>
                  <a:pt x="1388" y="182"/>
                  <a:pt x="1388" y="182"/>
                  <a:pt x="1388" y="182"/>
                </a:cubicBezTo>
                <a:cubicBezTo>
                  <a:pt x="1389" y="182"/>
                  <a:pt x="1389" y="181"/>
                  <a:pt x="1389" y="181"/>
                </a:cubicBezTo>
                <a:cubicBezTo>
                  <a:pt x="1390" y="181"/>
                  <a:pt x="1390" y="180"/>
                  <a:pt x="1391" y="180"/>
                </a:cubicBezTo>
                <a:cubicBezTo>
                  <a:pt x="1391" y="180"/>
                  <a:pt x="1392" y="179"/>
                  <a:pt x="1392" y="179"/>
                </a:cubicBezTo>
                <a:cubicBezTo>
                  <a:pt x="1393" y="179"/>
                  <a:pt x="1394" y="178"/>
                  <a:pt x="1394" y="178"/>
                </a:cubicBezTo>
                <a:cubicBezTo>
                  <a:pt x="1395" y="178"/>
                  <a:pt x="1395" y="178"/>
                  <a:pt x="1395" y="178"/>
                </a:cubicBezTo>
                <a:cubicBezTo>
                  <a:pt x="1396" y="177"/>
                  <a:pt x="1396" y="177"/>
                  <a:pt x="1397" y="177"/>
                </a:cubicBezTo>
                <a:cubicBezTo>
                  <a:pt x="1400" y="175"/>
                  <a:pt x="1403" y="174"/>
                  <a:pt x="1408" y="173"/>
                </a:cubicBezTo>
                <a:cubicBezTo>
                  <a:pt x="1410" y="172"/>
                  <a:pt x="1412" y="172"/>
                  <a:pt x="1414" y="171"/>
                </a:cubicBezTo>
                <a:cubicBezTo>
                  <a:pt x="1417" y="171"/>
                  <a:pt x="1419" y="170"/>
                  <a:pt x="1421" y="169"/>
                </a:cubicBezTo>
                <a:cubicBezTo>
                  <a:pt x="1422" y="169"/>
                  <a:pt x="1422" y="169"/>
                  <a:pt x="1422" y="169"/>
                </a:cubicBezTo>
                <a:cubicBezTo>
                  <a:pt x="1422" y="169"/>
                  <a:pt x="1422" y="169"/>
                  <a:pt x="1422" y="169"/>
                </a:cubicBezTo>
                <a:cubicBezTo>
                  <a:pt x="1423" y="170"/>
                  <a:pt x="1423" y="170"/>
                  <a:pt x="1424" y="171"/>
                </a:cubicBezTo>
                <a:cubicBezTo>
                  <a:pt x="1424" y="171"/>
                  <a:pt x="1424" y="171"/>
                  <a:pt x="1424" y="171"/>
                </a:cubicBezTo>
                <a:cubicBezTo>
                  <a:pt x="1424" y="171"/>
                  <a:pt x="1425" y="172"/>
                  <a:pt x="1425" y="172"/>
                </a:cubicBezTo>
                <a:cubicBezTo>
                  <a:pt x="1425" y="172"/>
                  <a:pt x="1425" y="172"/>
                  <a:pt x="1425" y="172"/>
                </a:cubicBezTo>
                <a:cubicBezTo>
                  <a:pt x="1426" y="172"/>
                  <a:pt x="1427" y="173"/>
                  <a:pt x="1427" y="173"/>
                </a:cubicBezTo>
                <a:cubicBezTo>
                  <a:pt x="1428" y="174"/>
                  <a:pt x="1429" y="174"/>
                  <a:pt x="1430" y="175"/>
                </a:cubicBezTo>
                <a:cubicBezTo>
                  <a:pt x="1430" y="176"/>
                  <a:pt x="1431" y="176"/>
                  <a:pt x="1432" y="177"/>
                </a:cubicBezTo>
                <a:cubicBezTo>
                  <a:pt x="1433" y="178"/>
                  <a:pt x="1433" y="178"/>
                  <a:pt x="1434" y="179"/>
                </a:cubicBezTo>
                <a:cubicBezTo>
                  <a:pt x="1435" y="180"/>
                  <a:pt x="1435" y="181"/>
                  <a:pt x="1436" y="182"/>
                </a:cubicBezTo>
                <a:cubicBezTo>
                  <a:pt x="1436" y="182"/>
                  <a:pt x="1436" y="182"/>
                  <a:pt x="1437" y="182"/>
                </a:cubicBezTo>
                <a:cubicBezTo>
                  <a:pt x="1431" y="201"/>
                  <a:pt x="1441" y="207"/>
                  <a:pt x="1460" y="202"/>
                </a:cubicBezTo>
                <a:cubicBezTo>
                  <a:pt x="1456" y="192"/>
                  <a:pt x="1454" y="176"/>
                  <a:pt x="1438" y="180"/>
                </a:cubicBezTo>
                <a:cubicBezTo>
                  <a:pt x="1438" y="179"/>
                  <a:pt x="1438" y="179"/>
                  <a:pt x="1438" y="179"/>
                </a:cubicBezTo>
                <a:cubicBezTo>
                  <a:pt x="1438" y="179"/>
                  <a:pt x="1438" y="179"/>
                  <a:pt x="1438" y="179"/>
                </a:cubicBezTo>
                <a:cubicBezTo>
                  <a:pt x="1437" y="179"/>
                  <a:pt x="1436" y="178"/>
                  <a:pt x="1436" y="177"/>
                </a:cubicBezTo>
                <a:cubicBezTo>
                  <a:pt x="1435" y="177"/>
                  <a:pt x="1434" y="176"/>
                  <a:pt x="1434" y="175"/>
                </a:cubicBezTo>
                <a:cubicBezTo>
                  <a:pt x="1433" y="174"/>
                  <a:pt x="1432" y="174"/>
                  <a:pt x="1431" y="173"/>
                </a:cubicBezTo>
                <a:cubicBezTo>
                  <a:pt x="1430" y="172"/>
                  <a:pt x="1430" y="172"/>
                  <a:pt x="1429" y="171"/>
                </a:cubicBezTo>
                <a:cubicBezTo>
                  <a:pt x="1428" y="171"/>
                  <a:pt x="1427" y="170"/>
                  <a:pt x="1427" y="170"/>
                </a:cubicBezTo>
                <a:cubicBezTo>
                  <a:pt x="1426" y="170"/>
                  <a:pt x="1426" y="170"/>
                  <a:pt x="1426" y="169"/>
                </a:cubicBezTo>
                <a:cubicBezTo>
                  <a:pt x="1426" y="169"/>
                  <a:pt x="1426" y="169"/>
                  <a:pt x="1426" y="169"/>
                </a:cubicBezTo>
                <a:cubicBezTo>
                  <a:pt x="1425" y="169"/>
                  <a:pt x="1425" y="169"/>
                  <a:pt x="1425" y="169"/>
                </a:cubicBezTo>
                <a:cubicBezTo>
                  <a:pt x="1425" y="169"/>
                  <a:pt x="1424" y="169"/>
                  <a:pt x="1424" y="169"/>
                </a:cubicBezTo>
                <a:cubicBezTo>
                  <a:pt x="1433" y="167"/>
                  <a:pt x="1441" y="165"/>
                  <a:pt x="1447" y="163"/>
                </a:cubicBezTo>
                <a:cubicBezTo>
                  <a:pt x="1447" y="163"/>
                  <a:pt x="1448" y="163"/>
                  <a:pt x="1448" y="163"/>
                </a:cubicBezTo>
                <a:cubicBezTo>
                  <a:pt x="1449" y="163"/>
                  <a:pt x="1449" y="163"/>
                  <a:pt x="1449" y="162"/>
                </a:cubicBezTo>
                <a:cubicBezTo>
                  <a:pt x="1450" y="162"/>
                  <a:pt x="1451" y="162"/>
                  <a:pt x="1452" y="162"/>
                </a:cubicBezTo>
                <a:cubicBezTo>
                  <a:pt x="1453" y="161"/>
                  <a:pt x="1454" y="160"/>
                  <a:pt x="1455" y="160"/>
                </a:cubicBezTo>
                <a:cubicBezTo>
                  <a:pt x="1457" y="159"/>
                  <a:pt x="1458" y="159"/>
                  <a:pt x="1458" y="159"/>
                </a:cubicBezTo>
                <a:cubicBezTo>
                  <a:pt x="1458" y="159"/>
                  <a:pt x="1457" y="159"/>
                  <a:pt x="1455" y="159"/>
                </a:cubicBezTo>
                <a:cubicBezTo>
                  <a:pt x="1454" y="159"/>
                  <a:pt x="1452" y="159"/>
                  <a:pt x="1451" y="159"/>
                </a:cubicBezTo>
                <a:cubicBezTo>
                  <a:pt x="1450" y="159"/>
                  <a:pt x="1450" y="159"/>
                  <a:pt x="1449" y="159"/>
                </a:cubicBezTo>
                <a:cubicBezTo>
                  <a:pt x="1448" y="159"/>
                  <a:pt x="1448" y="160"/>
                  <a:pt x="1447" y="160"/>
                </a:cubicBezTo>
                <a:cubicBezTo>
                  <a:pt x="1447" y="160"/>
                  <a:pt x="1447" y="160"/>
                  <a:pt x="1446" y="160"/>
                </a:cubicBezTo>
                <a:cubicBezTo>
                  <a:pt x="1444" y="161"/>
                  <a:pt x="1442" y="161"/>
                  <a:pt x="1439" y="162"/>
                </a:cubicBezTo>
                <a:cubicBezTo>
                  <a:pt x="1439" y="162"/>
                  <a:pt x="1440" y="161"/>
                  <a:pt x="1440" y="161"/>
                </a:cubicBezTo>
                <a:cubicBezTo>
                  <a:pt x="1440" y="161"/>
                  <a:pt x="1440" y="161"/>
                  <a:pt x="1441" y="161"/>
                </a:cubicBezTo>
                <a:cubicBezTo>
                  <a:pt x="1441" y="160"/>
                  <a:pt x="1441" y="160"/>
                  <a:pt x="1441" y="160"/>
                </a:cubicBezTo>
                <a:cubicBezTo>
                  <a:pt x="1442" y="160"/>
                  <a:pt x="1442" y="159"/>
                  <a:pt x="1442" y="159"/>
                </a:cubicBezTo>
                <a:cubicBezTo>
                  <a:pt x="1443" y="158"/>
                  <a:pt x="1444" y="158"/>
                  <a:pt x="1445" y="157"/>
                </a:cubicBezTo>
                <a:cubicBezTo>
                  <a:pt x="1446" y="157"/>
                  <a:pt x="1447" y="156"/>
                  <a:pt x="1448" y="156"/>
                </a:cubicBezTo>
                <a:cubicBezTo>
                  <a:pt x="1449" y="155"/>
                  <a:pt x="1450" y="155"/>
                  <a:pt x="1452" y="154"/>
                </a:cubicBezTo>
                <a:cubicBezTo>
                  <a:pt x="1452" y="154"/>
                  <a:pt x="1453" y="154"/>
                  <a:pt x="1454" y="153"/>
                </a:cubicBezTo>
                <a:cubicBezTo>
                  <a:pt x="1458" y="157"/>
                  <a:pt x="1463" y="161"/>
                  <a:pt x="1468" y="160"/>
                </a:cubicBezTo>
                <a:cubicBezTo>
                  <a:pt x="1475" y="160"/>
                  <a:pt x="1477" y="152"/>
                  <a:pt x="1480" y="147"/>
                </a:cubicBezTo>
                <a:cubicBezTo>
                  <a:pt x="1470" y="145"/>
                  <a:pt x="1455" y="135"/>
                  <a:pt x="1453" y="152"/>
                </a:cubicBezTo>
                <a:cubicBezTo>
                  <a:pt x="1453" y="152"/>
                  <a:pt x="1453" y="152"/>
                  <a:pt x="1453" y="152"/>
                </a:cubicBezTo>
                <a:cubicBezTo>
                  <a:pt x="1452" y="152"/>
                  <a:pt x="1451" y="152"/>
                  <a:pt x="1451" y="152"/>
                </a:cubicBezTo>
                <a:cubicBezTo>
                  <a:pt x="1450" y="153"/>
                  <a:pt x="1449" y="153"/>
                  <a:pt x="1447" y="154"/>
                </a:cubicBezTo>
                <a:cubicBezTo>
                  <a:pt x="1446" y="154"/>
                  <a:pt x="1445" y="155"/>
                  <a:pt x="1444" y="156"/>
                </a:cubicBezTo>
                <a:cubicBezTo>
                  <a:pt x="1443" y="156"/>
                  <a:pt x="1442" y="157"/>
                  <a:pt x="1441" y="157"/>
                </a:cubicBezTo>
                <a:cubicBezTo>
                  <a:pt x="1441" y="158"/>
                  <a:pt x="1440" y="158"/>
                  <a:pt x="1440" y="159"/>
                </a:cubicBezTo>
                <a:cubicBezTo>
                  <a:pt x="1440" y="159"/>
                  <a:pt x="1440" y="159"/>
                  <a:pt x="1439" y="159"/>
                </a:cubicBezTo>
                <a:cubicBezTo>
                  <a:pt x="1439" y="159"/>
                  <a:pt x="1439" y="159"/>
                  <a:pt x="1439" y="160"/>
                </a:cubicBezTo>
                <a:cubicBezTo>
                  <a:pt x="1438" y="160"/>
                  <a:pt x="1438" y="160"/>
                  <a:pt x="1438" y="161"/>
                </a:cubicBezTo>
                <a:cubicBezTo>
                  <a:pt x="1437" y="161"/>
                  <a:pt x="1437" y="161"/>
                  <a:pt x="1436" y="162"/>
                </a:cubicBezTo>
                <a:cubicBezTo>
                  <a:pt x="1436" y="162"/>
                  <a:pt x="1436" y="162"/>
                  <a:pt x="1436" y="162"/>
                </a:cubicBezTo>
                <a:cubicBezTo>
                  <a:pt x="1436" y="162"/>
                  <a:pt x="1436" y="162"/>
                  <a:pt x="1436" y="162"/>
                </a:cubicBezTo>
                <a:cubicBezTo>
                  <a:pt x="1436" y="163"/>
                  <a:pt x="1435" y="163"/>
                  <a:pt x="1435" y="163"/>
                </a:cubicBezTo>
                <a:cubicBezTo>
                  <a:pt x="1431" y="164"/>
                  <a:pt x="1426" y="165"/>
                  <a:pt x="1421" y="166"/>
                </a:cubicBezTo>
                <a:cubicBezTo>
                  <a:pt x="1418" y="167"/>
                  <a:pt x="1416" y="168"/>
                  <a:pt x="1414" y="168"/>
                </a:cubicBezTo>
                <a:cubicBezTo>
                  <a:pt x="1411" y="169"/>
                  <a:pt x="1409" y="169"/>
                  <a:pt x="1407" y="170"/>
                </a:cubicBezTo>
                <a:cubicBezTo>
                  <a:pt x="1403" y="171"/>
                  <a:pt x="1398" y="172"/>
                  <a:pt x="1395" y="174"/>
                </a:cubicBezTo>
                <a:cubicBezTo>
                  <a:pt x="1395" y="174"/>
                  <a:pt x="1394" y="175"/>
                  <a:pt x="1394" y="175"/>
                </a:cubicBezTo>
                <a:cubicBezTo>
                  <a:pt x="1393" y="175"/>
                  <a:pt x="1393" y="175"/>
                  <a:pt x="1393" y="175"/>
                </a:cubicBezTo>
                <a:cubicBezTo>
                  <a:pt x="1392" y="176"/>
                  <a:pt x="1392" y="177"/>
                  <a:pt x="1391" y="177"/>
                </a:cubicBezTo>
                <a:cubicBezTo>
                  <a:pt x="1390" y="178"/>
                  <a:pt x="1390" y="178"/>
                  <a:pt x="1389" y="179"/>
                </a:cubicBezTo>
                <a:cubicBezTo>
                  <a:pt x="1389" y="179"/>
                  <a:pt x="1389" y="180"/>
                  <a:pt x="1388" y="180"/>
                </a:cubicBezTo>
                <a:cubicBezTo>
                  <a:pt x="1388" y="181"/>
                  <a:pt x="1388" y="181"/>
                  <a:pt x="1388" y="181"/>
                </a:cubicBezTo>
                <a:cubicBezTo>
                  <a:pt x="1388" y="181"/>
                  <a:pt x="1388" y="181"/>
                  <a:pt x="1388" y="181"/>
                </a:cubicBezTo>
                <a:cubicBezTo>
                  <a:pt x="1388" y="181"/>
                  <a:pt x="1388" y="181"/>
                  <a:pt x="1388" y="181"/>
                </a:cubicBezTo>
                <a:cubicBezTo>
                  <a:pt x="1388" y="181"/>
                  <a:pt x="1388" y="181"/>
                  <a:pt x="1388" y="181"/>
                </a:cubicBezTo>
                <a:cubicBezTo>
                  <a:pt x="1388" y="180"/>
                  <a:pt x="1388" y="180"/>
                  <a:pt x="1388" y="180"/>
                </a:cubicBezTo>
                <a:cubicBezTo>
                  <a:pt x="1388" y="179"/>
                  <a:pt x="1389" y="178"/>
                  <a:pt x="1389" y="176"/>
                </a:cubicBezTo>
                <a:cubicBezTo>
                  <a:pt x="1391" y="166"/>
                  <a:pt x="1392" y="155"/>
                  <a:pt x="1393" y="145"/>
                </a:cubicBezTo>
                <a:cubicBezTo>
                  <a:pt x="1393" y="140"/>
                  <a:pt x="1394" y="136"/>
                  <a:pt x="1394" y="131"/>
                </a:cubicBezTo>
                <a:cubicBezTo>
                  <a:pt x="1395" y="129"/>
                  <a:pt x="1395" y="128"/>
                  <a:pt x="1395" y="127"/>
                </a:cubicBezTo>
                <a:cubicBezTo>
                  <a:pt x="1395" y="127"/>
                  <a:pt x="1395" y="127"/>
                  <a:pt x="1395" y="127"/>
                </a:cubicBezTo>
                <a:cubicBezTo>
                  <a:pt x="1396" y="126"/>
                  <a:pt x="1396" y="126"/>
                  <a:pt x="1396" y="126"/>
                </a:cubicBezTo>
                <a:cubicBezTo>
                  <a:pt x="1397" y="125"/>
                  <a:pt x="1397" y="125"/>
                  <a:pt x="1398" y="124"/>
                </a:cubicBezTo>
                <a:cubicBezTo>
                  <a:pt x="1399" y="123"/>
                  <a:pt x="1399" y="123"/>
                  <a:pt x="1400" y="123"/>
                </a:cubicBezTo>
                <a:cubicBezTo>
                  <a:pt x="1400" y="123"/>
                  <a:pt x="1400" y="122"/>
                  <a:pt x="1401" y="122"/>
                </a:cubicBezTo>
                <a:cubicBezTo>
                  <a:pt x="1401" y="122"/>
                  <a:pt x="1401" y="122"/>
                  <a:pt x="1401" y="122"/>
                </a:cubicBezTo>
                <a:cubicBezTo>
                  <a:pt x="1404" y="120"/>
                  <a:pt x="1407" y="118"/>
                  <a:pt x="1410" y="117"/>
                </a:cubicBezTo>
                <a:cubicBezTo>
                  <a:pt x="1411" y="117"/>
                  <a:pt x="1412" y="117"/>
                  <a:pt x="1412" y="116"/>
                </a:cubicBezTo>
                <a:cubicBezTo>
                  <a:pt x="1413" y="116"/>
                  <a:pt x="1414" y="116"/>
                  <a:pt x="1415" y="115"/>
                </a:cubicBezTo>
                <a:cubicBezTo>
                  <a:pt x="1417" y="115"/>
                  <a:pt x="1419" y="114"/>
                  <a:pt x="1421" y="114"/>
                </a:cubicBezTo>
                <a:cubicBezTo>
                  <a:pt x="1421" y="114"/>
                  <a:pt x="1421" y="113"/>
                  <a:pt x="1422" y="113"/>
                </a:cubicBezTo>
                <a:cubicBezTo>
                  <a:pt x="1441" y="127"/>
                  <a:pt x="1450" y="111"/>
                  <a:pt x="1469" y="108"/>
                </a:cubicBezTo>
                <a:cubicBezTo>
                  <a:pt x="1451" y="89"/>
                  <a:pt x="1435" y="94"/>
                  <a:pt x="1420" y="112"/>
                </a:cubicBezTo>
                <a:cubicBezTo>
                  <a:pt x="1420" y="112"/>
                  <a:pt x="1420" y="112"/>
                  <a:pt x="1420" y="112"/>
                </a:cubicBezTo>
                <a:cubicBezTo>
                  <a:pt x="1418" y="112"/>
                  <a:pt x="1416" y="113"/>
                  <a:pt x="1414" y="113"/>
                </a:cubicBezTo>
                <a:cubicBezTo>
                  <a:pt x="1414" y="114"/>
                  <a:pt x="1413" y="114"/>
                  <a:pt x="1412" y="114"/>
                </a:cubicBezTo>
                <a:cubicBezTo>
                  <a:pt x="1411" y="115"/>
                  <a:pt x="1410" y="115"/>
                  <a:pt x="1409" y="115"/>
                </a:cubicBezTo>
                <a:cubicBezTo>
                  <a:pt x="1406" y="117"/>
                  <a:pt x="1403" y="118"/>
                  <a:pt x="1400" y="120"/>
                </a:cubicBezTo>
                <a:cubicBezTo>
                  <a:pt x="1400" y="120"/>
                  <a:pt x="1400" y="120"/>
                  <a:pt x="1399" y="121"/>
                </a:cubicBezTo>
                <a:cubicBezTo>
                  <a:pt x="1399" y="121"/>
                  <a:pt x="1399" y="121"/>
                  <a:pt x="1398" y="121"/>
                </a:cubicBezTo>
                <a:cubicBezTo>
                  <a:pt x="1398" y="122"/>
                  <a:pt x="1398" y="122"/>
                  <a:pt x="1397" y="123"/>
                </a:cubicBezTo>
                <a:cubicBezTo>
                  <a:pt x="1397" y="124"/>
                  <a:pt x="1396" y="124"/>
                  <a:pt x="1396" y="125"/>
                </a:cubicBezTo>
                <a:cubicBezTo>
                  <a:pt x="1396" y="125"/>
                  <a:pt x="1396" y="124"/>
                  <a:pt x="1396" y="124"/>
                </a:cubicBezTo>
                <a:cubicBezTo>
                  <a:pt x="1396" y="123"/>
                  <a:pt x="1397" y="121"/>
                  <a:pt x="1397" y="120"/>
                </a:cubicBezTo>
                <a:cubicBezTo>
                  <a:pt x="1397" y="119"/>
                  <a:pt x="1397" y="119"/>
                  <a:pt x="1397" y="119"/>
                </a:cubicBezTo>
                <a:cubicBezTo>
                  <a:pt x="1397" y="119"/>
                  <a:pt x="1397" y="119"/>
                  <a:pt x="1397" y="119"/>
                </a:cubicBezTo>
                <a:cubicBezTo>
                  <a:pt x="1397" y="119"/>
                  <a:pt x="1397" y="119"/>
                  <a:pt x="1397" y="119"/>
                </a:cubicBezTo>
                <a:cubicBezTo>
                  <a:pt x="1397" y="119"/>
                  <a:pt x="1397" y="119"/>
                  <a:pt x="1397" y="119"/>
                </a:cubicBezTo>
                <a:cubicBezTo>
                  <a:pt x="1397" y="118"/>
                  <a:pt x="1397" y="118"/>
                  <a:pt x="1397" y="118"/>
                </a:cubicBezTo>
                <a:cubicBezTo>
                  <a:pt x="1398" y="117"/>
                  <a:pt x="1398" y="117"/>
                  <a:pt x="1398" y="117"/>
                </a:cubicBezTo>
                <a:cubicBezTo>
                  <a:pt x="1401" y="108"/>
                  <a:pt x="1406" y="100"/>
                  <a:pt x="1411" y="93"/>
                </a:cubicBezTo>
                <a:cubicBezTo>
                  <a:pt x="1416" y="86"/>
                  <a:pt x="1422" y="80"/>
                  <a:pt x="1427" y="75"/>
                </a:cubicBezTo>
                <a:cubicBezTo>
                  <a:pt x="1429" y="74"/>
                  <a:pt x="1430" y="72"/>
                  <a:pt x="1431" y="71"/>
                </a:cubicBezTo>
                <a:cubicBezTo>
                  <a:pt x="1433" y="70"/>
                  <a:pt x="1434" y="69"/>
                  <a:pt x="1435" y="68"/>
                </a:cubicBezTo>
                <a:cubicBezTo>
                  <a:pt x="1438" y="65"/>
                  <a:pt x="1441" y="63"/>
                  <a:pt x="1443" y="61"/>
                </a:cubicBezTo>
                <a:cubicBezTo>
                  <a:pt x="1448" y="57"/>
                  <a:pt x="1452" y="54"/>
                  <a:pt x="1456" y="51"/>
                </a:cubicBezTo>
                <a:cubicBezTo>
                  <a:pt x="1463" y="45"/>
                  <a:pt x="1467" y="42"/>
                  <a:pt x="1467" y="42"/>
                </a:cubicBezTo>
                <a:cubicBezTo>
                  <a:pt x="1467" y="42"/>
                  <a:pt x="1466" y="43"/>
                  <a:pt x="1463" y="44"/>
                </a:cubicBezTo>
                <a:cubicBezTo>
                  <a:pt x="1461" y="45"/>
                  <a:pt x="1458" y="47"/>
                  <a:pt x="1454" y="49"/>
                </a:cubicBezTo>
                <a:cubicBezTo>
                  <a:pt x="1451" y="52"/>
                  <a:pt x="1446" y="55"/>
                  <a:pt x="1441" y="58"/>
                </a:cubicBezTo>
                <a:cubicBezTo>
                  <a:pt x="1438" y="60"/>
                  <a:pt x="1435" y="62"/>
                  <a:pt x="1432" y="64"/>
                </a:cubicBezTo>
                <a:cubicBezTo>
                  <a:pt x="1431" y="65"/>
                  <a:pt x="1430" y="66"/>
                  <a:pt x="1428" y="68"/>
                </a:cubicBezTo>
                <a:cubicBezTo>
                  <a:pt x="1428" y="68"/>
                  <a:pt x="1428" y="68"/>
                  <a:pt x="1427" y="68"/>
                </a:cubicBezTo>
                <a:cubicBezTo>
                  <a:pt x="1427" y="69"/>
                  <a:pt x="1426" y="69"/>
                  <a:pt x="1426" y="69"/>
                </a:cubicBezTo>
                <a:cubicBezTo>
                  <a:pt x="1425" y="70"/>
                  <a:pt x="1425" y="71"/>
                  <a:pt x="1424" y="71"/>
                </a:cubicBezTo>
                <a:cubicBezTo>
                  <a:pt x="1418" y="77"/>
                  <a:pt x="1412" y="83"/>
                  <a:pt x="1407" y="90"/>
                </a:cubicBezTo>
                <a:cubicBezTo>
                  <a:pt x="1405" y="93"/>
                  <a:pt x="1403" y="96"/>
                  <a:pt x="1401" y="99"/>
                </a:cubicBezTo>
                <a:cubicBezTo>
                  <a:pt x="1401" y="98"/>
                  <a:pt x="1401" y="97"/>
                  <a:pt x="1400" y="96"/>
                </a:cubicBezTo>
                <a:cubicBezTo>
                  <a:pt x="1400" y="94"/>
                  <a:pt x="1400" y="93"/>
                  <a:pt x="1400" y="92"/>
                </a:cubicBezTo>
                <a:cubicBezTo>
                  <a:pt x="1399" y="92"/>
                  <a:pt x="1399" y="91"/>
                  <a:pt x="1399" y="90"/>
                </a:cubicBezTo>
                <a:cubicBezTo>
                  <a:pt x="1399" y="90"/>
                  <a:pt x="1398" y="89"/>
                  <a:pt x="1398" y="89"/>
                </a:cubicBezTo>
                <a:cubicBezTo>
                  <a:pt x="1396" y="84"/>
                  <a:pt x="1392" y="79"/>
                  <a:pt x="1389" y="74"/>
                </a:cubicBezTo>
                <a:cubicBezTo>
                  <a:pt x="1388" y="72"/>
                  <a:pt x="1387" y="71"/>
                  <a:pt x="1386" y="69"/>
                </a:cubicBezTo>
                <a:cubicBezTo>
                  <a:pt x="1386" y="68"/>
                  <a:pt x="1385" y="67"/>
                  <a:pt x="1384" y="65"/>
                </a:cubicBezTo>
                <a:cubicBezTo>
                  <a:pt x="1384" y="64"/>
                  <a:pt x="1384" y="64"/>
                  <a:pt x="1383" y="63"/>
                </a:cubicBezTo>
                <a:cubicBezTo>
                  <a:pt x="1383" y="63"/>
                  <a:pt x="1383" y="62"/>
                  <a:pt x="1383" y="62"/>
                </a:cubicBezTo>
                <a:cubicBezTo>
                  <a:pt x="1382" y="61"/>
                  <a:pt x="1382" y="61"/>
                  <a:pt x="1382" y="61"/>
                </a:cubicBezTo>
                <a:cubicBezTo>
                  <a:pt x="1381" y="58"/>
                  <a:pt x="1381" y="58"/>
                  <a:pt x="1381" y="58"/>
                </a:cubicBezTo>
                <a:cubicBezTo>
                  <a:pt x="1381" y="58"/>
                  <a:pt x="1381" y="57"/>
                  <a:pt x="1381" y="56"/>
                </a:cubicBezTo>
                <a:cubicBezTo>
                  <a:pt x="1380" y="54"/>
                  <a:pt x="1380" y="53"/>
                  <a:pt x="1380" y="51"/>
                </a:cubicBezTo>
                <a:cubicBezTo>
                  <a:pt x="1379" y="50"/>
                  <a:pt x="1379" y="49"/>
                  <a:pt x="1379" y="49"/>
                </a:cubicBezTo>
                <a:cubicBezTo>
                  <a:pt x="1379" y="48"/>
                  <a:pt x="1379" y="47"/>
                  <a:pt x="1379" y="46"/>
                </a:cubicBezTo>
                <a:cubicBezTo>
                  <a:pt x="1379" y="46"/>
                  <a:pt x="1379" y="46"/>
                  <a:pt x="1379" y="46"/>
                </a:cubicBezTo>
                <a:cubicBezTo>
                  <a:pt x="1379" y="46"/>
                  <a:pt x="1379" y="45"/>
                  <a:pt x="1380" y="45"/>
                </a:cubicBezTo>
                <a:cubicBezTo>
                  <a:pt x="1380" y="44"/>
                  <a:pt x="1381" y="44"/>
                  <a:pt x="1381" y="43"/>
                </a:cubicBezTo>
                <a:cubicBezTo>
                  <a:pt x="1381" y="43"/>
                  <a:pt x="1382" y="42"/>
                  <a:pt x="1382" y="42"/>
                </a:cubicBezTo>
                <a:cubicBezTo>
                  <a:pt x="1382" y="42"/>
                  <a:pt x="1382" y="41"/>
                  <a:pt x="1382" y="41"/>
                </a:cubicBezTo>
                <a:cubicBezTo>
                  <a:pt x="1383" y="41"/>
                  <a:pt x="1383" y="41"/>
                  <a:pt x="1383" y="40"/>
                </a:cubicBezTo>
                <a:cubicBezTo>
                  <a:pt x="1383" y="40"/>
                  <a:pt x="1383" y="39"/>
                  <a:pt x="1384" y="39"/>
                </a:cubicBezTo>
                <a:cubicBezTo>
                  <a:pt x="1384" y="38"/>
                  <a:pt x="1385" y="38"/>
                  <a:pt x="1385" y="37"/>
                </a:cubicBezTo>
                <a:cubicBezTo>
                  <a:pt x="1385" y="37"/>
                  <a:pt x="1386" y="36"/>
                  <a:pt x="1386" y="36"/>
                </a:cubicBezTo>
                <a:cubicBezTo>
                  <a:pt x="1386" y="35"/>
                  <a:pt x="1387" y="35"/>
                  <a:pt x="1387" y="34"/>
                </a:cubicBezTo>
                <a:cubicBezTo>
                  <a:pt x="1388" y="33"/>
                  <a:pt x="1389" y="32"/>
                  <a:pt x="1390" y="31"/>
                </a:cubicBezTo>
                <a:cubicBezTo>
                  <a:pt x="1391" y="30"/>
                  <a:pt x="1392" y="29"/>
                  <a:pt x="1393" y="28"/>
                </a:cubicBezTo>
                <a:cubicBezTo>
                  <a:pt x="1395" y="27"/>
                  <a:pt x="1396" y="26"/>
                  <a:pt x="1397" y="25"/>
                </a:cubicBezTo>
                <a:cubicBezTo>
                  <a:pt x="1398" y="24"/>
                  <a:pt x="1399" y="24"/>
                  <a:pt x="1401" y="23"/>
                </a:cubicBezTo>
                <a:cubicBezTo>
                  <a:pt x="1401" y="23"/>
                  <a:pt x="1401" y="23"/>
                  <a:pt x="1401" y="23"/>
                </a:cubicBezTo>
                <a:cubicBezTo>
                  <a:pt x="1420" y="33"/>
                  <a:pt x="1426" y="18"/>
                  <a:pt x="1427" y="0"/>
                </a:cubicBezTo>
                <a:cubicBezTo>
                  <a:pt x="1416" y="11"/>
                  <a:pt x="1403" y="3"/>
                  <a:pt x="1398" y="21"/>
                </a:cubicBezTo>
                <a:cubicBezTo>
                  <a:pt x="1397" y="22"/>
                  <a:pt x="1396" y="23"/>
                  <a:pt x="1395" y="23"/>
                </a:cubicBezTo>
                <a:cubicBezTo>
                  <a:pt x="1394" y="24"/>
                  <a:pt x="1393" y="25"/>
                  <a:pt x="1392" y="26"/>
                </a:cubicBezTo>
                <a:cubicBezTo>
                  <a:pt x="1391" y="27"/>
                  <a:pt x="1389" y="28"/>
                  <a:pt x="1388" y="29"/>
                </a:cubicBezTo>
                <a:cubicBezTo>
                  <a:pt x="1387" y="30"/>
                  <a:pt x="1386" y="32"/>
                  <a:pt x="1385" y="33"/>
                </a:cubicBezTo>
                <a:cubicBezTo>
                  <a:pt x="1385" y="33"/>
                  <a:pt x="1385" y="34"/>
                  <a:pt x="1384" y="34"/>
                </a:cubicBezTo>
                <a:cubicBezTo>
                  <a:pt x="1384" y="35"/>
                  <a:pt x="1383" y="35"/>
                  <a:pt x="1383" y="36"/>
                </a:cubicBezTo>
                <a:cubicBezTo>
                  <a:pt x="1382" y="36"/>
                  <a:pt x="1382" y="37"/>
                  <a:pt x="1382" y="38"/>
                </a:cubicBezTo>
                <a:cubicBezTo>
                  <a:pt x="1381" y="38"/>
                  <a:pt x="1381" y="39"/>
                  <a:pt x="1381" y="39"/>
                </a:cubicBezTo>
                <a:cubicBezTo>
                  <a:pt x="1381" y="39"/>
                  <a:pt x="1380" y="40"/>
                  <a:pt x="1380" y="40"/>
                </a:cubicBezTo>
                <a:cubicBezTo>
                  <a:pt x="1380" y="40"/>
                  <a:pt x="1380" y="40"/>
                  <a:pt x="1380" y="41"/>
                </a:cubicBezTo>
                <a:cubicBezTo>
                  <a:pt x="1380" y="41"/>
                  <a:pt x="1380" y="42"/>
                  <a:pt x="1379" y="42"/>
                </a:cubicBezTo>
                <a:cubicBezTo>
                  <a:pt x="1379" y="42"/>
                  <a:pt x="1379" y="43"/>
                  <a:pt x="1379" y="43"/>
                </a:cubicBezTo>
                <a:cubicBezTo>
                  <a:pt x="1379" y="44"/>
                  <a:pt x="1379" y="44"/>
                  <a:pt x="1379" y="44"/>
                </a:cubicBezTo>
                <a:cubicBezTo>
                  <a:pt x="1379" y="44"/>
                  <a:pt x="1379" y="44"/>
                  <a:pt x="1379" y="44"/>
                </a:cubicBezTo>
                <a:cubicBezTo>
                  <a:pt x="1379" y="44"/>
                  <a:pt x="1379" y="44"/>
                  <a:pt x="1379" y="44"/>
                </a:cubicBezTo>
                <a:cubicBezTo>
                  <a:pt x="1379" y="43"/>
                  <a:pt x="1379" y="43"/>
                  <a:pt x="1379" y="43"/>
                </a:cubicBezTo>
                <a:cubicBezTo>
                  <a:pt x="1379" y="41"/>
                  <a:pt x="1379" y="41"/>
                  <a:pt x="1379" y="41"/>
                </a:cubicBezTo>
                <a:cubicBezTo>
                  <a:pt x="1379" y="41"/>
                  <a:pt x="1379" y="40"/>
                  <a:pt x="1379" y="39"/>
                </a:cubicBezTo>
                <a:cubicBezTo>
                  <a:pt x="1379" y="38"/>
                  <a:pt x="1379" y="37"/>
                  <a:pt x="1379" y="37"/>
                </a:cubicBezTo>
                <a:cubicBezTo>
                  <a:pt x="1379" y="36"/>
                  <a:pt x="1379" y="35"/>
                  <a:pt x="1379" y="34"/>
                </a:cubicBezTo>
                <a:cubicBezTo>
                  <a:pt x="1379" y="34"/>
                  <a:pt x="1379" y="33"/>
                  <a:pt x="1379" y="32"/>
                </a:cubicBezTo>
                <a:cubicBezTo>
                  <a:pt x="1379" y="31"/>
                  <a:pt x="1380" y="29"/>
                  <a:pt x="1380" y="28"/>
                </a:cubicBezTo>
                <a:cubicBezTo>
                  <a:pt x="1380" y="27"/>
                  <a:pt x="1380" y="26"/>
                  <a:pt x="1380" y="26"/>
                </a:cubicBezTo>
                <a:cubicBezTo>
                  <a:pt x="1381" y="25"/>
                  <a:pt x="1381" y="24"/>
                  <a:pt x="1381" y="24"/>
                </a:cubicBezTo>
                <a:cubicBezTo>
                  <a:pt x="1381" y="22"/>
                  <a:pt x="1382" y="21"/>
                  <a:pt x="1382" y="20"/>
                </a:cubicBezTo>
                <a:cubicBezTo>
                  <a:pt x="1382" y="19"/>
                  <a:pt x="1383" y="18"/>
                  <a:pt x="1383" y="17"/>
                </a:cubicBezTo>
                <a:cubicBezTo>
                  <a:pt x="1384" y="16"/>
                  <a:pt x="1384" y="15"/>
                  <a:pt x="1384" y="14"/>
                </a:cubicBezTo>
                <a:cubicBezTo>
                  <a:pt x="1385" y="12"/>
                  <a:pt x="1386" y="10"/>
                  <a:pt x="1387" y="9"/>
                </a:cubicBezTo>
                <a:cubicBezTo>
                  <a:pt x="1387" y="7"/>
                  <a:pt x="1388" y="6"/>
                  <a:pt x="1388" y="6"/>
                </a:cubicBezTo>
                <a:cubicBezTo>
                  <a:pt x="1388" y="5"/>
                  <a:pt x="1389" y="5"/>
                  <a:pt x="1389" y="5"/>
                </a:cubicBezTo>
                <a:cubicBezTo>
                  <a:pt x="1389" y="5"/>
                  <a:pt x="1388" y="5"/>
                  <a:pt x="1388" y="5"/>
                </a:cubicBezTo>
                <a:cubicBezTo>
                  <a:pt x="1388" y="6"/>
                  <a:pt x="1387" y="6"/>
                  <a:pt x="1387" y="7"/>
                </a:cubicBezTo>
                <a:cubicBezTo>
                  <a:pt x="1386" y="7"/>
                  <a:pt x="1386" y="7"/>
                  <a:pt x="1386" y="8"/>
                </a:cubicBezTo>
                <a:cubicBezTo>
                  <a:pt x="1385" y="9"/>
                  <a:pt x="1383" y="11"/>
                  <a:pt x="1382" y="13"/>
                </a:cubicBezTo>
                <a:cubicBezTo>
                  <a:pt x="1382" y="13"/>
                  <a:pt x="1381" y="14"/>
                  <a:pt x="1381" y="15"/>
                </a:cubicBezTo>
                <a:cubicBezTo>
                  <a:pt x="1380" y="16"/>
                  <a:pt x="1380" y="17"/>
                  <a:pt x="1380" y="17"/>
                </a:cubicBezTo>
                <a:cubicBezTo>
                  <a:pt x="1380" y="18"/>
                  <a:pt x="1379" y="18"/>
                  <a:pt x="1379" y="19"/>
                </a:cubicBezTo>
                <a:cubicBezTo>
                  <a:pt x="1379" y="20"/>
                  <a:pt x="1378" y="21"/>
                  <a:pt x="1378" y="23"/>
                </a:cubicBezTo>
                <a:cubicBezTo>
                  <a:pt x="1378" y="24"/>
                  <a:pt x="1378" y="24"/>
                  <a:pt x="1377" y="25"/>
                </a:cubicBezTo>
                <a:cubicBezTo>
                  <a:pt x="1377" y="26"/>
                  <a:pt x="1377" y="26"/>
                  <a:pt x="1377" y="27"/>
                </a:cubicBezTo>
                <a:cubicBezTo>
                  <a:pt x="1377" y="29"/>
                  <a:pt x="1376" y="30"/>
                  <a:pt x="1376" y="32"/>
                </a:cubicBezTo>
                <a:cubicBezTo>
                  <a:pt x="1376" y="32"/>
                  <a:pt x="1376" y="33"/>
                  <a:pt x="1376" y="34"/>
                </a:cubicBezTo>
                <a:cubicBezTo>
                  <a:pt x="1376" y="35"/>
                  <a:pt x="1376" y="36"/>
                  <a:pt x="1376" y="36"/>
                </a:cubicBezTo>
                <a:cubicBezTo>
                  <a:pt x="1376" y="37"/>
                  <a:pt x="1375" y="38"/>
                  <a:pt x="1375" y="39"/>
                </a:cubicBezTo>
                <a:cubicBezTo>
                  <a:pt x="1375" y="40"/>
                  <a:pt x="1375" y="41"/>
                  <a:pt x="1375" y="41"/>
                </a:cubicBezTo>
                <a:cubicBezTo>
                  <a:pt x="1375" y="43"/>
                  <a:pt x="1375" y="43"/>
                  <a:pt x="1375" y="43"/>
                </a:cubicBezTo>
                <a:cubicBezTo>
                  <a:pt x="1376" y="44"/>
                  <a:pt x="1376" y="44"/>
                  <a:pt x="1376" y="44"/>
                </a:cubicBezTo>
                <a:cubicBezTo>
                  <a:pt x="1376" y="45"/>
                  <a:pt x="1376" y="46"/>
                  <a:pt x="1376" y="47"/>
                </a:cubicBezTo>
                <a:cubicBezTo>
                  <a:pt x="1376" y="47"/>
                  <a:pt x="1376" y="48"/>
                  <a:pt x="1376" y="49"/>
                </a:cubicBezTo>
                <a:cubicBezTo>
                  <a:pt x="1376" y="50"/>
                  <a:pt x="1376" y="51"/>
                  <a:pt x="1376" y="52"/>
                </a:cubicBezTo>
                <a:cubicBezTo>
                  <a:pt x="1377" y="53"/>
                  <a:pt x="1377" y="55"/>
                  <a:pt x="1378" y="57"/>
                </a:cubicBezTo>
                <a:cubicBezTo>
                  <a:pt x="1378" y="58"/>
                  <a:pt x="1378" y="58"/>
                  <a:pt x="1378" y="59"/>
                </a:cubicBezTo>
                <a:cubicBezTo>
                  <a:pt x="1379" y="62"/>
                  <a:pt x="1379" y="62"/>
                  <a:pt x="1379" y="62"/>
                </a:cubicBezTo>
                <a:cubicBezTo>
                  <a:pt x="1380" y="63"/>
                  <a:pt x="1380" y="63"/>
                  <a:pt x="1380" y="63"/>
                </a:cubicBezTo>
                <a:cubicBezTo>
                  <a:pt x="1380" y="63"/>
                  <a:pt x="1380" y="64"/>
                  <a:pt x="1380" y="64"/>
                </a:cubicBezTo>
                <a:cubicBezTo>
                  <a:pt x="1381" y="65"/>
                  <a:pt x="1381" y="66"/>
                  <a:pt x="1381" y="67"/>
                </a:cubicBezTo>
                <a:cubicBezTo>
                  <a:pt x="1383" y="70"/>
                  <a:pt x="1385" y="73"/>
                  <a:pt x="1386" y="75"/>
                </a:cubicBezTo>
                <a:cubicBezTo>
                  <a:pt x="1388" y="78"/>
                  <a:pt x="1390" y="81"/>
                  <a:pt x="1391" y="83"/>
                </a:cubicBezTo>
                <a:cubicBezTo>
                  <a:pt x="1393" y="86"/>
                  <a:pt x="1394" y="88"/>
                  <a:pt x="1395" y="90"/>
                </a:cubicBezTo>
                <a:cubicBezTo>
                  <a:pt x="1396" y="91"/>
                  <a:pt x="1396" y="92"/>
                  <a:pt x="1397" y="93"/>
                </a:cubicBezTo>
                <a:cubicBezTo>
                  <a:pt x="1397" y="94"/>
                  <a:pt x="1398" y="95"/>
                  <a:pt x="1398" y="96"/>
                </a:cubicBezTo>
                <a:cubicBezTo>
                  <a:pt x="1398" y="97"/>
                  <a:pt x="1399" y="98"/>
                  <a:pt x="1399" y="99"/>
                </a:cubicBezTo>
                <a:cubicBezTo>
                  <a:pt x="1399" y="100"/>
                  <a:pt x="1400" y="101"/>
                  <a:pt x="1400" y="101"/>
                </a:cubicBezTo>
                <a:cubicBezTo>
                  <a:pt x="1400" y="101"/>
                  <a:pt x="1400" y="101"/>
                  <a:pt x="1400" y="101"/>
                </a:cubicBezTo>
                <a:cubicBezTo>
                  <a:pt x="1397" y="106"/>
                  <a:pt x="1395" y="110"/>
                  <a:pt x="1394" y="115"/>
                </a:cubicBezTo>
                <a:cubicBezTo>
                  <a:pt x="1393" y="117"/>
                  <a:pt x="1393" y="117"/>
                  <a:pt x="1393" y="117"/>
                </a:cubicBezTo>
                <a:cubicBezTo>
                  <a:pt x="1393" y="117"/>
                  <a:pt x="1393" y="117"/>
                  <a:pt x="1393" y="117"/>
                </a:cubicBezTo>
                <a:cubicBezTo>
                  <a:pt x="1393" y="117"/>
                  <a:pt x="1393" y="117"/>
                  <a:pt x="1393" y="117"/>
                </a:cubicBezTo>
                <a:cubicBezTo>
                  <a:pt x="1393" y="118"/>
                  <a:pt x="1393" y="118"/>
                  <a:pt x="1393" y="118"/>
                </a:cubicBezTo>
                <a:cubicBezTo>
                  <a:pt x="1393" y="118"/>
                  <a:pt x="1393" y="118"/>
                  <a:pt x="1393" y="118"/>
                </a:cubicBezTo>
                <a:cubicBezTo>
                  <a:pt x="1392" y="119"/>
                  <a:pt x="1392" y="119"/>
                  <a:pt x="1392" y="119"/>
                </a:cubicBezTo>
                <a:cubicBezTo>
                  <a:pt x="1392" y="120"/>
                  <a:pt x="1392" y="121"/>
                  <a:pt x="1391" y="122"/>
                </a:cubicBezTo>
                <a:cubicBezTo>
                  <a:pt x="1391" y="125"/>
                  <a:pt x="1390" y="127"/>
                  <a:pt x="1390" y="130"/>
                </a:cubicBezTo>
                <a:cubicBezTo>
                  <a:pt x="1389" y="135"/>
                  <a:pt x="1388" y="140"/>
                  <a:pt x="1388" y="145"/>
                </a:cubicBezTo>
                <a:cubicBezTo>
                  <a:pt x="1388" y="146"/>
                  <a:pt x="1388" y="146"/>
                  <a:pt x="1388" y="147"/>
                </a:cubicBezTo>
                <a:cubicBezTo>
                  <a:pt x="1387" y="146"/>
                  <a:pt x="1386" y="144"/>
                  <a:pt x="1386" y="143"/>
                </a:cubicBezTo>
                <a:cubicBezTo>
                  <a:pt x="1385" y="142"/>
                  <a:pt x="1385" y="141"/>
                  <a:pt x="1384" y="140"/>
                </a:cubicBezTo>
                <a:cubicBezTo>
                  <a:pt x="1384" y="139"/>
                  <a:pt x="1383" y="138"/>
                  <a:pt x="1383" y="137"/>
                </a:cubicBezTo>
                <a:cubicBezTo>
                  <a:pt x="1382" y="135"/>
                  <a:pt x="1381" y="133"/>
                  <a:pt x="1379" y="131"/>
                </a:cubicBezTo>
                <a:cubicBezTo>
                  <a:pt x="1380" y="131"/>
                  <a:pt x="1380" y="131"/>
                  <a:pt x="1380" y="131"/>
                </a:cubicBezTo>
                <a:cubicBezTo>
                  <a:pt x="1382" y="105"/>
                  <a:pt x="1372" y="87"/>
                  <a:pt x="1339" y="90"/>
                </a:cubicBezTo>
                <a:cubicBezTo>
                  <a:pt x="1353" y="108"/>
                  <a:pt x="1347" y="129"/>
                  <a:pt x="1376" y="131"/>
                </a:cubicBezTo>
                <a:cubicBezTo>
                  <a:pt x="1377" y="132"/>
                  <a:pt x="1377" y="132"/>
                  <a:pt x="1377" y="133"/>
                </a:cubicBezTo>
                <a:cubicBezTo>
                  <a:pt x="1378" y="134"/>
                  <a:pt x="1379" y="136"/>
                  <a:pt x="1380" y="138"/>
                </a:cubicBezTo>
                <a:cubicBezTo>
                  <a:pt x="1381" y="139"/>
                  <a:pt x="1381" y="140"/>
                  <a:pt x="1382" y="141"/>
                </a:cubicBezTo>
                <a:cubicBezTo>
                  <a:pt x="1382" y="142"/>
                  <a:pt x="1383" y="143"/>
                  <a:pt x="1383" y="144"/>
                </a:cubicBezTo>
                <a:cubicBezTo>
                  <a:pt x="1385" y="147"/>
                  <a:pt x="1386" y="151"/>
                  <a:pt x="1387" y="154"/>
                </a:cubicBezTo>
                <a:cubicBezTo>
                  <a:pt x="1387" y="154"/>
                  <a:pt x="1387" y="155"/>
                  <a:pt x="1387" y="155"/>
                </a:cubicBezTo>
                <a:cubicBezTo>
                  <a:pt x="1386" y="162"/>
                  <a:pt x="1386" y="169"/>
                  <a:pt x="1384" y="175"/>
                </a:cubicBezTo>
                <a:cubicBezTo>
                  <a:pt x="1384" y="177"/>
                  <a:pt x="1384" y="178"/>
                  <a:pt x="1383" y="179"/>
                </a:cubicBezTo>
                <a:cubicBezTo>
                  <a:pt x="1383" y="179"/>
                  <a:pt x="1383" y="179"/>
                  <a:pt x="1383" y="179"/>
                </a:cubicBezTo>
                <a:cubicBezTo>
                  <a:pt x="1383" y="180"/>
                  <a:pt x="1383" y="180"/>
                  <a:pt x="1383" y="180"/>
                </a:cubicBezTo>
                <a:cubicBezTo>
                  <a:pt x="1383" y="180"/>
                  <a:pt x="1383" y="180"/>
                  <a:pt x="1383" y="180"/>
                </a:cubicBezTo>
                <a:cubicBezTo>
                  <a:pt x="1383" y="180"/>
                  <a:pt x="1383" y="180"/>
                  <a:pt x="1383" y="180"/>
                </a:cubicBezTo>
                <a:cubicBezTo>
                  <a:pt x="1383" y="180"/>
                  <a:pt x="1383" y="180"/>
                  <a:pt x="1383" y="180"/>
                </a:cubicBezTo>
                <a:cubicBezTo>
                  <a:pt x="1383" y="181"/>
                  <a:pt x="1383" y="181"/>
                  <a:pt x="1383" y="181"/>
                </a:cubicBezTo>
                <a:cubicBezTo>
                  <a:pt x="1382" y="183"/>
                  <a:pt x="1382" y="183"/>
                  <a:pt x="1382" y="183"/>
                </a:cubicBezTo>
                <a:cubicBezTo>
                  <a:pt x="1382" y="184"/>
                  <a:pt x="1382" y="184"/>
                  <a:pt x="1382" y="184"/>
                </a:cubicBezTo>
                <a:cubicBezTo>
                  <a:pt x="1381" y="186"/>
                  <a:pt x="1381" y="186"/>
                  <a:pt x="1381" y="186"/>
                </a:cubicBezTo>
                <a:cubicBezTo>
                  <a:pt x="1381" y="187"/>
                  <a:pt x="1381" y="189"/>
                  <a:pt x="1380" y="190"/>
                </a:cubicBezTo>
                <a:cubicBezTo>
                  <a:pt x="1378" y="195"/>
                  <a:pt x="1376" y="199"/>
                  <a:pt x="1374" y="204"/>
                </a:cubicBezTo>
                <a:cubicBezTo>
                  <a:pt x="1370" y="212"/>
                  <a:pt x="1364" y="221"/>
                  <a:pt x="1359" y="229"/>
                </a:cubicBezTo>
                <a:cubicBezTo>
                  <a:pt x="1358" y="230"/>
                  <a:pt x="1357" y="231"/>
                  <a:pt x="1357" y="232"/>
                </a:cubicBezTo>
                <a:cubicBezTo>
                  <a:pt x="1357" y="232"/>
                  <a:pt x="1357" y="231"/>
                  <a:pt x="1357" y="231"/>
                </a:cubicBezTo>
                <a:cubicBezTo>
                  <a:pt x="1357" y="230"/>
                  <a:pt x="1357" y="230"/>
                  <a:pt x="1357" y="229"/>
                </a:cubicBezTo>
                <a:cubicBezTo>
                  <a:pt x="1357" y="228"/>
                  <a:pt x="1357" y="228"/>
                  <a:pt x="1357" y="227"/>
                </a:cubicBezTo>
                <a:cubicBezTo>
                  <a:pt x="1356" y="227"/>
                  <a:pt x="1356" y="226"/>
                  <a:pt x="1356" y="226"/>
                </a:cubicBezTo>
                <a:cubicBezTo>
                  <a:pt x="1356" y="225"/>
                  <a:pt x="1356" y="223"/>
                  <a:pt x="1356" y="222"/>
                </a:cubicBezTo>
                <a:cubicBezTo>
                  <a:pt x="1355" y="221"/>
                  <a:pt x="1355" y="219"/>
                  <a:pt x="1354" y="218"/>
                </a:cubicBezTo>
                <a:cubicBezTo>
                  <a:pt x="1354" y="217"/>
                  <a:pt x="1354" y="216"/>
                  <a:pt x="1353" y="216"/>
                </a:cubicBezTo>
                <a:cubicBezTo>
                  <a:pt x="1353" y="215"/>
                  <a:pt x="1353" y="214"/>
                  <a:pt x="1352" y="213"/>
                </a:cubicBezTo>
                <a:cubicBezTo>
                  <a:pt x="1352" y="212"/>
                  <a:pt x="1352" y="212"/>
                  <a:pt x="1351" y="211"/>
                </a:cubicBezTo>
                <a:cubicBezTo>
                  <a:pt x="1351" y="210"/>
                  <a:pt x="1350" y="209"/>
                  <a:pt x="1350" y="209"/>
                </a:cubicBezTo>
                <a:cubicBezTo>
                  <a:pt x="1348" y="205"/>
                  <a:pt x="1345" y="202"/>
                  <a:pt x="1342" y="199"/>
                </a:cubicBezTo>
                <a:cubicBezTo>
                  <a:pt x="1339" y="195"/>
                  <a:pt x="1336" y="192"/>
                  <a:pt x="1333" y="188"/>
                </a:cubicBezTo>
                <a:cubicBezTo>
                  <a:pt x="1330" y="185"/>
                  <a:pt x="1326" y="182"/>
                  <a:pt x="1323" y="178"/>
                </a:cubicBezTo>
                <a:cubicBezTo>
                  <a:pt x="1320" y="174"/>
                  <a:pt x="1317" y="170"/>
                  <a:pt x="1314" y="166"/>
                </a:cubicBezTo>
                <a:cubicBezTo>
                  <a:pt x="1313" y="165"/>
                  <a:pt x="1313" y="165"/>
                  <a:pt x="1313" y="165"/>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2"/>
                  <a:pt x="1312" y="162"/>
                  <a:pt x="1312" y="162"/>
                </a:cubicBezTo>
                <a:cubicBezTo>
                  <a:pt x="1311" y="162"/>
                  <a:pt x="1311" y="162"/>
                  <a:pt x="1311" y="162"/>
                </a:cubicBezTo>
                <a:cubicBezTo>
                  <a:pt x="1310" y="160"/>
                  <a:pt x="1310" y="160"/>
                  <a:pt x="1310" y="160"/>
                </a:cubicBezTo>
                <a:cubicBezTo>
                  <a:pt x="1310" y="159"/>
                  <a:pt x="1310" y="159"/>
                  <a:pt x="1309" y="158"/>
                </a:cubicBezTo>
                <a:cubicBezTo>
                  <a:pt x="1309" y="157"/>
                  <a:pt x="1309" y="157"/>
                  <a:pt x="1309" y="157"/>
                </a:cubicBezTo>
                <a:cubicBezTo>
                  <a:pt x="1308" y="155"/>
                  <a:pt x="1308" y="154"/>
                  <a:pt x="1307" y="153"/>
                </a:cubicBezTo>
                <a:cubicBezTo>
                  <a:pt x="1307" y="152"/>
                  <a:pt x="1307" y="151"/>
                  <a:pt x="1306" y="150"/>
                </a:cubicBezTo>
                <a:cubicBezTo>
                  <a:pt x="1306" y="149"/>
                  <a:pt x="1306" y="148"/>
                  <a:pt x="1305" y="146"/>
                </a:cubicBezTo>
                <a:cubicBezTo>
                  <a:pt x="1305" y="145"/>
                  <a:pt x="1305" y="144"/>
                  <a:pt x="1305" y="143"/>
                </a:cubicBezTo>
                <a:cubicBezTo>
                  <a:pt x="1304" y="142"/>
                  <a:pt x="1304" y="141"/>
                  <a:pt x="1304" y="139"/>
                </a:cubicBezTo>
                <a:cubicBezTo>
                  <a:pt x="1304" y="138"/>
                  <a:pt x="1304" y="137"/>
                  <a:pt x="1304" y="136"/>
                </a:cubicBezTo>
                <a:cubicBezTo>
                  <a:pt x="1304" y="135"/>
                  <a:pt x="1304" y="134"/>
                  <a:pt x="1304" y="133"/>
                </a:cubicBezTo>
                <a:cubicBezTo>
                  <a:pt x="1303" y="132"/>
                  <a:pt x="1304" y="131"/>
                  <a:pt x="1304" y="129"/>
                </a:cubicBezTo>
                <a:cubicBezTo>
                  <a:pt x="1304" y="128"/>
                  <a:pt x="1304" y="127"/>
                  <a:pt x="1304" y="126"/>
                </a:cubicBezTo>
                <a:cubicBezTo>
                  <a:pt x="1304" y="124"/>
                  <a:pt x="1304" y="122"/>
                  <a:pt x="1304" y="120"/>
                </a:cubicBezTo>
                <a:cubicBezTo>
                  <a:pt x="1305" y="119"/>
                  <a:pt x="1305" y="118"/>
                  <a:pt x="1305" y="117"/>
                </a:cubicBezTo>
                <a:cubicBezTo>
                  <a:pt x="1305" y="116"/>
                  <a:pt x="1305" y="115"/>
                  <a:pt x="1306" y="114"/>
                </a:cubicBezTo>
                <a:cubicBezTo>
                  <a:pt x="1306" y="113"/>
                  <a:pt x="1307" y="111"/>
                  <a:pt x="1307" y="109"/>
                </a:cubicBezTo>
                <a:cubicBezTo>
                  <a:pt x="1307" y="109"/>
                  <a:pt x="1308" y="108"/>
                  <a:pt x="1308" y="107"/>
                </a:cubicBezTo>
                <a:cubicBezTo>
                  <a:pt x="1308" y="106"/>
                  <a:pt x="1308" y="106"/>
                  <a:pt x="1309" y="105"/>
                </a:cubicBezTo>
                <a:cubicBezTo>
                  <a:pt x="1310" y="102"/>
                  <a:pt x="1311" y="100"/>
                  <a:pt x="1312" y="98"/>
                </a:cubicBezTo>
                <a:cubicBezTo>
                  <a:pt x="1313" y="96"/>
                  <a:pt x="1313" y="94"/>
                  <a:pt x="1314" y="93"/>
                </a:cubicBezTo>
                <a:cubicBezTo>
                  <a:pt x="1315" y="92"/>
                  <a:pt x="1315" y="92"/>
                  <a:pt x="1315" y="92"/>
                </a:cubicBezTo>
                <a:cubicBezTo>
                  <a:pt x="1315" y="92"/>
                  <a:pt x="1315" y="92"/>
                  <a:pt x="1314" y="93"/>
                </a:cubicBezTo>
                <a:cubicBezTo>
                  <a:pt x="1313" y="94"/>
                  <a:pt x="1312" y="95"/>
                  <a:pt x="1311" y="97"/>
                </a:cubicBezTo>
                <a:cubicBezTo>
                  <a:pt x="1309" y="99"/>
                  <a:pt x="1308" y="101"/>
                  <a:pt x="1306" y="104"/>
                </a:cubicBezTo>
                <a:cubicBezTo>
                  <a:pt x="1306" y="105"/>
                  <a:pt x="1306" y="105"/>
                  <a:pt x="1305" y="106"/>
                </a:cubicBezTo>
                <a:cubicBezTo>
                  <a:pt x="1305" y="106"/>
                  <a:pt x="1305" y="107"/>
                  <a:pt x="1305" y="107"/>
                </a:cubicBezTo>
                <a:cubicBezTo>
                  <a:pt x="1305" y="106"/>
                  <a:pt x="1305" y="105"/>
                  <a:pt x="1305" y="104"/>
                </a:cubicBezTo>
                <a:cubicBezTo>
                  <a:pt x="1305" y="103"/>
                  <a:pt x="1304" y="102"/>
                  <a:pt x="1304" y="101"/>
                </a:cubicBezTo>
                <a:cubicBezTo>
                  <a:pt x="1304" y="100"/>
                  <a:pt x="1304" y="99"/>
                  <a:pt x="1304" y="97"/>
                </a:cubicBezTo>
                <a:cubicBezTo>
                  <a:pt x="1304" y="97"/>
                  <a:pt x="1303" y="96"/>
                  <a:pt x="1303" y="95"/>
                </a:cubicBezTo>
                <a:cubicBezTo>
                  <a:pt x="1316" y="80"/>
                  <a:pt x="1293" y="64"/>
                  <a:pt x="1280" y="61"/>
                </a:cubicBezTo>
                <a:cubicBezTo>
                  <a:pt x="1285" y="68"/>
                  <a:pt x="1288" y="70"/>
                  <a:pt x="1289" y="77"/>
                </a:cubicBezTo>
                <a:cubicBezTo>
                  <a:pt x="1290" y="83"/>
                  <a:pt x="1290" y="95"/>
                  <a:pt x="1299" y="92"/>
                </a:cubicBezTo>
                <a:cubicBezTo>
                  <a:pt x="1299" y="93"/>
                  <a:pt x="1299" y="93"/>
                  <a:pt x="1299" y="93"/>
                </a:cubicBezTo>
                <a:cubicBezTo>
                  <a:pt x="1299" y="94"/>
                  <a:pt x="1301" y="95"/>
                  <a:pt x="1302" y="97"/>
                </a:cubicBezTo>
                <a:cubicBezTo>
                  <a:pt x="1302" y="97"/>
                  <a:pt x="1302" y="97"/>
                  <a:pt x="1302" y="97"/>
                </a:cubicBezTo>
                <a:cubicBezTo>
                  <a:pt x="1302" y="97"/>
                  <a:pt x="1302" y="97"/>
                  <a:pt x="1302" y="98"/>
                </a:cubicBezTo>
                <a:cubicBezTo>
                  <a:pt x="1302" y="99"/>
                  <a:pt x="1302" y="100"/>
                  <a:pt x="1302" y="101"/>
                </a:cubicBezTo>
                <a:cubicBezTo>
                  <a:pt x="1303" y="102"/>
                  <a:pt x="1303" y="103"/>
                  <a:pt x="1303" y="104"/>
                </a:cubicBezTo>
                <a:cubicBezTo>
                  <a:pt x="1303" y="105"/>
                  <a:pt x="1303" y="106"/>
                  <a:pt x="1303" y="107"/>
                </a:cubicBezTo>
                <a:cubicBezTo>
                  <a:pt x="1303" y="108"/>
                  <a:pt x="1303" y="109"/>
                  <a:pt x="1303" y="110"/>
                </a:cubicBezTo>
                <a:cubicBezTo>
                  <a:pt x="1303" y="110"/>
                  <a:pt x="1303" y="111"/>
                  <a:pt x="1303" y="111"/>
                </a:cubicBezTo>
                <a:cubicBezTo>
                  <a:pt x="1303" y="111"/>
                  <a:pt x="1303" y="111"/>
                  <a:pt x="1303" y="111"/>
                </a:cubicBezTo>
                <a:cubicBezTo>
                  <a:pt x="1303" y="112"/>
                  <a:pt x="1303" y="112"/>
                  <a:pt x="1303" y="112"/>
                </a:cubicBezTo>
                <a:cubicBezTo>
                  <a:pt x="1303" y="112"/>
                  <a:pt x="1303" y="112"/>
                  <a:pt x="1303" y="112"/>
                </a:cubicBezTo>
                <a:cubicBezTo>
                  <a:pt x="1303" y="113"/>
                  <a:pt x="1303" y="113"/>
                  <a:pt x="1303" y="114"/>
                </a:cubicBezTo>
                <a:cubicBezTo>
                  <a:pt x="1302" y="115"/>
                  <a:pt x="1302" y="116"/>
                  <a:pt x="1302" y="117"/>
                </a:cubicBezTo>
                <a:cubicBezTo>
                  <a:pt x="1302" y="118"/>
                  <a:pt x="1302" y="119"/>
                  <a:pt x="1301" y="120"/>
                </a:cubicBezTo>
                <a:cubicBezTo>
                  <a:pt x="1301" y="122"/>
                  <a:pt x="1301" y="124"/>
                  <a:pt x="1301" y="126"/>
                </a:cubicBezTo>
                <a:cubicBezTo>
                  <a:pt x="1300" y="127"/>
                  <a:pt x="1300" y="128"/>
                  <a:pt x="1300" y="129"/>
                </a:cubicBezTo>
                <a:cubicBezTo>
                  <a:pt x="1300" y="130"/>
                  <a:pt x="1300" y="132"/>
                  <a:pt x="1300" y="133"/>
                </a:cubicBezTo>
                <a:cubicBezTo>
                  <a:pt x="1300" y="134"/>
                  <a:pt x="1300" y="135"/>
                  <a:pt x="1301" y="136"/>
                </a:cubicBezTo>
                <a:cubicBezTo>
                  <a:pt x="1301" y="137"/>
                  <a:pt x="1301" y="139"/>
                  <a:pt x="1301" y="140"/>
                </a:cubicBezTo>
                <a:cubicBezTo>
                  <a:pt x="1301" y="141"/>
                  <a:pt x="1301" y="142"/>
                  <a:pt x="1301" y="143"/>
                </a:cubicBezTo>
                <a:cubicBezTo>
                  <a:pt x="1302" y="145"/>
                  <a:pt x="1302" y="146"/>
                  <a:pt x="1302" y="147"/>
                </a:cubicBezTo>
                <a:cubicBezTo>
                  <a:pt x="1303" y="148"/>
                  <a:pt x="1303" y="150"/>
                  <a:pt x="1303" y="151"/>
                </a:cubicBezTo>
                <a:cubicBezTo>
                  <a:pt x="1304" y="152"/>
                  <a:pt x="1304" y="153"/>
                  <a:pt x="1304" y="154"/>
                </a:cubicBezTo>
                <a:cubicBezTo>
                  <a:pt x="1305" y="155"/>
                  <a:pt x="1305" y="156"/>
                  <a:pt x="1306" y="158"/>
                </a:cubicBezTo>
                <a:cubicBezTo>
                  <a:pt x="1305" y="157"/>
                  <a:pt x="1305" y="157"/>
                  <a:pt x="1305" y="157"/>
                </a:cubicBezTo>
                <a:cubicBezTo>
                  <a:pt x="1304" y="157"/>
                  <a:pt x="1304" y="156"/>
                  <a:pt x="1303" y="156"/>
                </a:cubicBezTo>
                <a:cubicBezTo>
                  <a:pt x="1302" y="155"/>
                  <a:pt x="1301" y="155"/>
                  <a:pt x="1301" y="154"/>
                </a:cubicBezTo>
                <a:cubicBezTo>
                  <a:pt x="1300" y="154"/>
                  <a:pt x="1300" y="154"/>
                  <a:pt x="1300" y="154"/>
                </a:cubicBezTo>
                <a:cubicBezTo>
                  <a:pt x="1299" y="154"/>
                  <a:pt x="1299" y="153"/>
                  <a:pt x="1298" y="153"/>
                </a:cubicBezTo>
                <a:cubicBezTo>
                  <a:pt x="1298" y="153"/>
                  <a:pt x="1297" y="153"/>
                  <a:pt x="1296" y="152"/>
                </a:cubicBezTo>
                <a:cubicBezTo>
                  <a:pt x="1294" y="151"/>
                  <a:pt x="1292" y="151"/>
                  <a:pt x="1291" y="150"/>
                </a:cubicBezTo>
                <a:cubicBezTo>
                  <a:pt x="1289" y="150"/>
                  <a:pt x="1287" y="149"/>
                  <a:pt x="1285" y="149"/>
                </a:cubicBezTo>
                <a:cubicBezTo>
                  <a:pt x="1284" y="149"/>
                  <a:pt x="1283" y="149"/>
                  <a:pt x="1283" y="148"/>
                </a:cubicBezTo>
                <a:cubicBezTo>
                  <a:pt x="1274" y="128"/>
                  <a:pt x="1243" y="146"/>
                  <a:pt x="1231" y="154"/>
                </a:cubicBezTo>
                <a:cubicBezTo>
                  <a:pt x="1247" y="156"/>
                  <a:pt x="1271" y="183"/>
                  <a:pt x="1282" y="154"/>
                </a:cubicBezTo>
                <a:cubicBezTo>
                  <a:pt x="1280" y="152"/>
                  <a:pt x="1280" y="152"/>
                  <a:pt x="1280" y="152"/>
                </a:cubicBezTo>
                <a:cubicBezTo>
                  <a:pt x="1281" y="153"/>
                  <a:pt x="1283" y="153"/>
                  <a:pt x="1284" y="153"/>
                </a:cubicBezTo>
                <a:cubicBezTo>
                  <a:pt x="1284" y="152"/>
                  <a:pt x="1284" y="152"/>
                  <a:pt x="1284" y="151"/>
                </a:cubicBezTo>
                <a:cubicBezTo>
                  <a:pt x="1284" y="151"/>
                  <a:pt x="1284" y="151"/>
                  <a:pt x="1284" y="151"/>
                </a:cubicBezTo>
                <a:cubicBezTo>
                  <a:pt x="1286" y="152"/>
                  <a:pt x="1288" y="152"/>
                  <a:pt x="1290" y="153"/>
                </a:cubicBezTo>
                <a:cubicBezTo>
                  <a:pt x="1292" y="153"/>
                  <a:pt x="1293" y="154"/>
                  <a:pt x="1295" y="155"/>
                </a:cubicBezTo>
                <a:cubicBezTo>
                  <a:pt x="1296" y="155"/>
                  <a:pt x="1296" y="155"/>
                  <a:pt x="1297" y="156"/>
                </a:cubicBezTo>
                <a:cubicBezTo>
                  <a:pt x="1298" y="156"/>
                  <a:pt x="1298" y="156"/>
                  <a:pt x="1298" y="156"/>
                </a:cubicBezTo>
                <a:cubicBezTo>
                  <a:pt x="1299" y="156"/>
                  <a:pt x="1299" y="157"/>
                  <a:pt x="1299" y="157"/>
                </a:cubicBezTo>
                <a:cubicBezTo>
                  <a:pt x="1300" y="157"/>
                  <a:pt x="1301" y="158"/>
                  <a:pt x="1301" y="158"/>
                </a:cubicBezTo>
                <a:cubicBezTo>
                  <a:pt x="1302" y="158"/>
                  <a:pt x="1303" y="159"/>
                  <a:pt x="1303" y="159"/>
                </a:cubicBezTo>
                <a:cubicBezTo>
                  <a:pt x="1304" y="159"/>
                  <a:pt x="1304" y="160"/>
                  <a:pt x="1304" y="160"/>
                </a:cubicBezTo>
                <a:cubicBezTo>
                  <a:pt x="1304" y="160"/>
                  <a:pt x="1305" y="160"/>
                  <a:pt x="1305" y="160"/>
                </a:cubicBezTo>
                <a:cubicBezTo>
                  <a:pt x="1306" y="161"/>
                  <a:pt x="1306" y="161"/>
                  <a:pt x="1307" y="161"/>
                </a:cubicBezTo>
                <a:cubicBezTo>
                  <a:pt x="1307" y="161"/>
                  <a:pt x="1307" y="162"/>
                  <a:pt x="1308" y="162"/>
                </a:cubicBezTo>
                <a:cubicBezTo>
                  <a:pt x="1308" y="163"/>
                  <a:pt x="1308" y="163"/>
                  <a:pt x="1308" y="163"/>
                </a:cubicBezTo>
                <a:cubicBezTo>
                  <a:pt x="1309" y="164"/>
                  <a:pt x="1309" y="164"/>
                  <a:pt x="1309" y="164"/>
                </a:cubicBezTo>
                <a:cubicBezTo>
                  <a:pt x="1309" y="164"/>
                  <a:pt x="1309" y="164"/>
                  <a:pt x="1309" y="164"/>
                </a:cubicBezTo>
                <a:cubicBezTo>
                  <a:pt x="1309" y="164"/>
                  <a:pt x="1309" y="164"/>
                  <a:pt x="1309" y="164"/>
                </a:cubicBezTo>
                <a:cubicBezTo>
                  <a:pt x="1309" y="164"/>
                  <a:pt x="1309" y="164"/>
                  <a:pt x="1309" y="164"/>
                </a:cubicBezTo>
                <a:cubicBezTo>
                  <a:pt x="1309" y="165"/>
                  <a:pt x="1309" y="165"/>
                  <a:pt x="1309" y="165"/>
                </a:cubicBezTo>
                <a:cubicBezTo>
                  <a:pt x="1310" y="166"/>
                  <a:pt x="1310" y="166"/>
                  <a:pt x="1310" y="166"/>
                </a:cubicBezTo>
                <a:cubicBezTo>
                  <a:pt x="1311" y="168"/>
                  <a:pt x="1311" y="168"/>
                  <a:pt x="1311" y="168"/>
                </a:cubicBezTo>
                <a:cubicBezTo>
                  <a:pt x="1314" y="172"/>
                  <a:pt x="1317" y="176"/>
                  <a:pt x="1321" y="180"/>
                </a:cubicBezTo>
                <a:cubicBezTo>
                  <a:pt x="1324" y="184"/>
                  <a:pt x="1327" y="187"/>
                  <a:pt x="1331" y="191"/>
                </a:cubicBezTo>
                <a:cubicBezTo>
                  <a:pt x="1334" y="194"/>
                  <a:pt x="1337" y="197"/>
                  <a:pt x="1340" y="201"/>
                </a:cubicBezTo>
                <a:cubicBezTo>
                  <a:pt x="1343" y="204"/>
                  <a:pt x="1345" y="207"/>
                  <a:pt x="1347" y="210"/>
                </a:cubicBezTo>
                <a:cubicBezTo>
                  <a:pt x="1348" y="212"/>
                  <a:pt x="1349" y="213"/>
                  <a:pt x="1350" y="215"/>
                </a:cubicBezTo>
                <a:cubicBezTo>
                  <a:pt x="1350" y="215"/>
                  <a:pt x="1351" y="216"/>
                  <a:pt x="1351" y="217"/>
                </a:cubicBezTo>
                <a:cubicBezTo>
                  <a:pt x="1351" y="218"/>
                  <a:pt x="1352" y="218"/>
                  <a:pt x="1352" y="219"/>
                </a:cubicBezTo>
                <a:cubicBezTo>
                  <a:pt x="1353" y="222"/>
                  <a:pt x="1354" y="224"/>
                  <a:pt x="1355" y="226"/>
                </a:cubicBezTo>
                <a:cubicBezTo>
                  <a:pt x="1355" y="227"/>
                  <a:pt x="1355" y="227"/>
                  <a:pt x="1356" y="228"/>
                </a:cubicBezTo>
                <a:cubicBezTo>
                  <a:pt x="1356" y="228"/>
                  <a:pt x="1356" y="228"/>
                  <a:pt x="1356" y="229"/>
                </a:cubicBezTo>
                <a:cubicBezTo>
                  <a:pt x="1356" y="230"/>
                  <a:pt x="1356" y="230"/>
                  <a:pt x="1356" y="231"/>
                </a:cubicBezTo>
                <a:cubicBezTo>
                  <a:pt x="1357" y="232"/>
                  <a:pt x="1357" y="232"/>
                  <a:pt x="1357" y="232"/>
                </a:cubicBezTo>
                <a:cubicBezTo>
                  <a:pt x="1352" y="239"/>
                  <a:pt x="1348" y="246"/>
                  <a:pt x="1343" y="252"/>
                </a:cubicBezTo>
                <a:cubicBezTo>
                  <a:pt x="1342" y="253"/>
                  <a:pt x="1342" y="255"/>
                  <a:pt x="1341" y="256"/>
                </a:cubicBezTo>
                <a:cubicBezTo>
                  <a:pt x="1342" y="250"/>
                  <a:pt x="1342" y="245"/>
                  <a:pt x="1342" y="238"/>
                </a:cubicBezTo>
                <a:cubicBezTo>
                  <a:pt x="1332" y="278"/>
                  <a:pt x="1314" y="294"/>
                  <a:pt x="1301" y="305"/>
                </a:cubicBezTo>
                <a:cubicBezTo>
                  <a:pt x="1284" y="256"/>
                  <a:pt x="1246" y="223"/>
                  <a:pt x="1259" y="169"/>
                </a:cubicBezTo>
                <a:cubicBezTo>
                  <a:pt x="1221" y="217"/>
                  <a:pt x="1280" y="279"/>
                  <a:pt x="1279" y="304"/>
                </a:cubicBezTo>
                <a:cubicBezTo>
                  <a:pt x="1236" y="294"/>
                  <a:pt x="1231" y="272"/>
                  <a:pt x="1197" y="249"/>
                </a:cubicBezTo>
                <a:cubicBezTo>
                  <a:pt x="1230" y="281"/>
                  <a:pt x="1214" y="287"/>
                  <a:pt x="1270" y="320"/>
                </a:cubicBezTo>
                <a:cubicBezTo>
                  <a:pt x="1289" y="332"/>
                  <a:pt x="1287" y="344"/>
                  <a:pt x="1295" y="383"/>
                </a:cubicBezTo>
                <a:cubicBezTo>
                  <a:pt x="1263" y="371"/>
                  <a:pt x="1233" y="344"/>
                  <a:pt x="1200" y="337"/>
                </a:cubicBezTo>
                <a:cubicBezTo>
                  <a:pt x="1220" y="361"/>
                  <a:pt x="1244" y="374"/>
                  <a:pt x="1268" y="391"/>
                </a:cubicBezTo>
                <a:cubicBezTo>
                  <a:pt x="1261" y="397"/>
                  <a:pt x="1261" y="405"/>
                  <a:pt x="1272" y="414"/>
                </a:cubicBezTo>
                <a:cubicBezTo>
                  <a:pt x="1272" y="414"/>
                  <a:pt x="1272" y="414"/>
                  <a:pt x="1272" y="415"/>
                </a:cubicBezTo>
                <a:cubicBezTo>
                  <a:pt x="1272" y="416"/>
                  <a:pt x="1272" y="417"/>
                  <a:pt x="1271" y="418"/>
                </a:cubicBezTo>
                <a:cubicBezTo>
                  <a:pt x="1271" y="419"/>
                  <a:pt x="1271" y="420"/>
                  <a:pt x="1271" y="421"/>
                </a:cubicBezTo>
                <a:cubicBezTo>
                  <a:pt x="1270" y="422"/>
                  <a:pt x="1270" y="423"/>
                  <a:pt x="1270" y="424"/>
                </a:cubicBezTo>
                <a:cubicBezTo>
                  <a:pt x="1269" y="424"/>
                  <a:pt x="1269" y="425"/>
                  <a:pt x="1269" y="426"/>
                </a:cubicBezTo>
                <a:cubicBezTo>
                  <a:pt x="1268" y="427"/>
                  <a:pt x="1268" y="428"/>
                  <a:pt x="1268" y="428"/>
                </a:cubicBezTo>
                <a:cubicBezTo>
                  <a:pt x="1268" y="429"/>
                  <a:pt x="1268" y="429"/>
                  <a:pt x="1268" y="429"/>
                </a:cubicBezTo>
                <a:cubicBezTo>
                  <a:pt x="1267" y="429"/>
                  <a:pt x="1267" y="429"/>
                  <a:pt x="1267" y="429"/>
                </a:cubicBezTo>
                <a:cubicBezTo>
                  <a:pt x="1267" y="430"/>
                  <a:pt x="1267" y="430"/>
                  <a:pt x="1267" y="430"/>
                </a:cubicBezTo>
                <a:cubicBezTo>
                  <a:pt x="1267" y="431"/>
                  <a:pt x="1266" y="431"/>
                  <a:pt x="1265" y="432"/>
                </a:cubicBezTo>
                <a:cubicBezTo>
                  <a:pt x="1265" y="433"/>
                  <a:pt x="1265" y="433"/>
                  <a:pt x="1264" y="434"/>
                </a:cubicBezTo>
                <a:cubicBezTo>
                  <a:pt x="1264" y="435"/>
                  <a:pt x="1264" y="435"/>
                  <a:pt x="1263" y="436"/>
                </a:cubicBezTo>
                <a:cubicBezTo>
                  <a:pt x="1263" y="437"/>
                  <a:pt x="1263" y="438"/>
                  <a:pt x="1262" y="439"/>
                </a:cubicBezTo>
                <a:cubicBezTo>
                  <a:pt x="1262" y="439"/>
                  <a:pt x="1261" y="439"/>
                  <a:pt x="1261" y="439"/>
                </a:cubicBezTo>
                <a:cubicBezTo>
                  <a:pt x="1260" y="439"/>
                  <a:pt x="1260" y="439"/>
                  <a:pt x="1259" y="438"/>
                </a:cubicBezTo>
                <a:cubicBezTo>
                  <a:pt x="1259" y="438"/>
                  <a:pt x="1258" y="438"/>
                  <a:pt x="1257" y="438"/>
                </a:cubicBezTo>
                <a:cubicBezTo>
                  <a:pt x="1257" y="437"/>
                  <a:pt x="1256" y="437"/>
                  <a:pt x="1255" y="437"/>
                </a:cubicBezTo>
                <a:cubicBezTo>
                  <a:pt x="1255" y="437"/>
                  <a:pt x="1255" y="437"/>
                  <a:pt x="1254" y="437"/>
                </a:cubicBezTo>
                <a:cubicBezTo>
                  <a:pt x="1254" y="436"/>
                  <a:pt x="1253" y="436"/>
                  <a:pt x="1253" y="436"/>
                </a:cubicBezTo>
                <a:cubicBezTo>
                  <a:pt x="1252" y="436"/>
                  <a:pt x="1251" y="436"/>
                  <a:pt x="1250" y="435"/>
                </a:cubicBezTo>
                <a:cubicBezTo>
                  <a:pt x="1250" y="435"/>
                  <a:pt x="1249" y="435"/>
                  <a:pt x="1248" y="435"/>
                </a:cubicBezTo>
                <a:cubicBezTo>
                  <a:pt x="1247" y="434"/>
                  <a:pt x="1247" y="434"/>
                  <a:pt x="1247" y="434"/>
                </a:cubicBezTo>
                <a:cubicBezTo>
                  <a:pt x="1246" y="434"/>
                  <a:pt x="1246" y="434"/>
                  <a:pt x="1245" y="433"/>
                </a:cubicBezTo>
                <a:cubicBezTo>
                  <a:pt x="1244" y="433"/>
                  <a:pt x="1243" y="432"/>
                  <a:pt x="1242" y="432"/>
                </a:cubicBezTo>
                <a:cubicBezTo>
                  <a:pt x="1241" y="431"/>
                  <a:pt x="1239" y="430"/>
                  <a:pt x="1237" y="429"/>
                </a:cubicBezTo>
                <a:cubicBezTo>
                  <a:pt x="1238" y="428"/>
                  <a:pt x="1238" y="428"/>
                  <a:pt x="1239" y="427"/>
                </a:cubicBezTo>
                <a:cubicBezTo>
                  <a:pt x="1237" y="429"/>
                  <a:pt x="1237" y="429"/>
                  <a:pt x="1237" y="429"/>
                </a:cubicBezTo>
                <a:cubicBezTo>
                  <a:pt x="1236" y="428"/>
                  <a:pt x="1236" y="428"/>
                  <a:pt x="1235" y="427"/>
                </a:cubicBezTo>
                <a:cubicBezTo>
                  <a:pt x="1234" y="420"/>
                  <a:pt x="1234" y="410"/>
                  <a:pt x="1231" y="403"/>
                </a:cubicBezTo>
                <a:cubicBezTo>
                  <a:pt x="1226" y="392"/>
                  <a:pt x="1213" y="387"/>
                  <a:pt x="1209" y="375"/>
                </a:cubicBezTo>
                <a:cubicBezTo>
                  <a:pt x="1196" y="392"/>
                  <a:pt x="1204" y="433"/>
                  <a:pt x="1232" y="431"/>
                </a:cubicBezTo>
                <a:cubicBezTo>
                  <a:pt x="1234" y="430"/>
                  <a:pt x="1234" y="430"/>
                  <a:pt x="1234" y="430"/>
                </a:cubicBezTo>
                <a:cubicBezTo>
                  <a:pt x="1234" y="431"/>
                  <a:pt x="1235" y="431"/>
                  <a:pt x="1235" y="431"/>
                </a:cubicBezTo>
                <a:cubicBezTo>
                  <a:pt x="1237" y="433"/>
                  <a:pt x="1239" y="434"/>
                  <a:pt x="1241" y="435"/>
                </a:cubicBezTo>
                <a:cubicBezTo>
                  <a:pt x="1242" y="435"/>
                  <a:pt x="1243" y="436"/>
                  <a:pt x="1244" y="436"/>
                </a:cubicBezTo>
                <a:cubicBezTo>
                  <a:pt x="1244" y="436"/>
                  <a:pt x="1245" y="437"/>
                  <a:pt x="1245" y="437"/>
                </a:cubicBezTo>
                <a:cubicBezTo>
                  <a:pt x="1246" y="437"/>
                  <a:pt x="1246" y="437"/>
                  <a:pt x="1247" y="437"/>
                </a:cubicBezTo>
                <a:cubicBezTo>
                  <a:pt x="1248" y="438"/>
                  <a:pt x="1249" y="438"/>
                  <a:pt x="1249" y="438"/>
                </a:cubicBezTo>
                <a:cubicBezTo>
                  <a:pt x="1250" y="439"/>
                  <a:pt x="1251" y="439"/>
                  <a:pt x="1252" y="439"/>
                </a:cubicBezTo>
                <a:cubicBezTo>
                  <a:pt x="1253" y="439"/>
                  <a:pt x="1253" y="440"/>
                  <a:pt x="1253" y="440"/>
                </a:cubicBezTo>
                <a:cubicBezTo>
                  <a:pt x="1254" y="440"/>
                  <a:pt x="1254" y="440"/>
                  <a:pt x="1255" y="440"/>
                </a:cubicBezTo>
                <a:cubicBezTo>
                  <a:pt x="1255" y="440"/>
                  <a:pt x="1256" y="440"/>
                  <a:pt x="1257" y="440"/>
                </a:cubicBezTo>
                <a:cubicBezTo>
                  <a:pt x="1258" y="440"/>
                  <a:pt x="1258" y="440"/>
                  <a:pt x="1259" y="440"/>
                </a:cubicBezTo>
                <a:cubicBezTo>
                  <a:pt x="1259" y="440"/>
                  <a:pt x="1260" y="440"/>
                  <a:pt x="1261" y="440"/>
                </a:cubicBezTo>
                <a:cubicBezTo>
                  <a:pt x="1261" y="440"/>
                  <a:pt x="1262" y="440"/>
                  <a:pt x="1262" y="440"/>
                </a:cubicBezTo>
                <a:cubicBezTo>
                  <a:pt x="1262" y="440"/>
                  <a:pt x="1262" y="440"/>
                  <a:pt x="1262" y="440"/>
                </a:cubicBezTo>
                <a:cubicBezTo>
                  <a:pt x="1262" y="441"/>
                  <a:pt x="1262" y="442"/>
                  <a:pt x="1262" y="442"/>
                </a:cubicBezTo>
                <a:cubicBezTo>
                  <a:pt x="1262" y="443"/>
                  <a:pt x="1261" y="443"/>
                  <a:pt x="1261" y="444"/>
                </a:cubicBezTo>
                <a:cubicBezTo>
                  <a:pt x="1261" y="444"/>
                  <a:pt x="1261" y="444"/>
                  <a:pt x="1261" y="445"/>
                </a:cubicBezTo>
                <a:cubicBezTo>
                  <a:pt x="1261" y="448"/>
                  <a:pt x="1262" y="452"/>
                  <a:pt x="1263" y="455"/>
                </a:cubicBezTo>
                <a:cubicBezTo>
                  <a:pt x="1265" y="458"/>
                  <a:pt x="1266" y="461"/>
                  <a:pt x="1267" y="465"/>
                </a:cubicBezTo>
                <a:cubicBezTo>
                  <a:pt x="1268" y="468"/>
                  <a:pt x="1270" y="471"/>
                  <a:pt x="1271" y="475"/>
                </a:cubicBezTo>
                <a:cubicBezTo>
                  <a:pt x="1273" y="481"/>
                  <a:pt x="1276" y="488"/>
                  <a:pt x="1278" y="494"/>
                </a:cubicBezTo>
                <a:cubicBezTo>
                  <a:pt x="1272" y="494"/>
                  <a:pt x="1266" y="497"/>
                  <a:pt x="1261" y="500"/>
                </a:cubicBezTo>
                <a:cubicBezTo>
                  <a:pt x="1257" y="492"/>
                  <a:pt x="1250" y="485"/>
                  <a:pt x="1244" y="480"/>
                </a:cubicBezTo>
                <a:cubicBezTo>
                  <a:pt x="1244" y="486"/>
                  <a:pt x="1241" y="498"/>
                  <a:pt x="1240" y="509"/>
                </a:cubicBezTo>
                <a:cubicBezTo>
                  <a:pt x="1233" y="488"/>
                  <a:pt x="1216" y="472"/>
                  <a:pt x="1209" y="451"/>
                </a:cubicBezTo>
                <a:cubicBezTo>
                  <a:pt x="1201" y="427"/>
                  <a:pt x="1205" y="409"/>
                  <a:pt x="1188" y="388"/>
                </a:cubicBezTo>
                <a:cubicBezTo>
                  <a:pt x="1186" y="386"/>
                  <a:pt x="1184" y="384"/>
                  <a:pt x="1182" y="382"/>
                </a:cubicBezTo>
                <a:cubicBezTo>
                  <a:pt x="1178" y="368"/>
                  <a:pt x="1173" y="351"/>
                  <a:pt x="1168" y="334"/>
                </a:cubicBezTo>
                <a:cubicBezTo>
                  <a:pt x="1167" y="331"/>
                  <a:pt x="1166" y="327"/>
                  <a:pt x="1165" y="323"/>
                </a:cubicBezTo>
                <a:cubicBezTo>
                  <a:pt x="1165" y="323"/>
                  <a:pt x="1165" y="323"/>
                  <a:pt x="1165" y="323"/>
                </a:cubicBezTo>
                <a:cubicBezTo>
                  <a:pt x="1166" y="322"/>
                  <a:pt x="1166" y="321"/>
                  <a:pt x="1166" y="321"/>
                </a:cubicBezTo>
                <a:cubicBezTo>
                  <a:pt x="1167" y="320"/>
                  <a:pt x="1167" y="320"/>
                  <a:pt x="1167" y="319"/>
                </a:cubicBezTo>
                <a:cubicBezTo>
                  <a:pt x="1167" y="319"/>
                  <a:pt x="1168" y="319"/>
                  <a:pt x="1168" y="319"/>
                </a:cubicBezTo>
                <a:cubicBezTo>
                  <a:pt x="1168" y="319"/>
                  <a:pt x="1168" y="318"/>
                  <a:pt x="1168" y="318"/>
                </a:cubicBezTo>
                <a:cubicBezTo>
                  <a:pt x="1169" y="317"/>
                  <a:pt x="1169" y="316"/>
                  <a:pt x="1170" y="316"/>
                </a:cubicBezTo>
                <a:cubicBezTo>
                  <a:pt x="1171" y="315"/>
                  <a:pt x="1172" y="314"/>
                  <a:pt x="1173" y="313"/>
                </a:cubicBezTo>
                <a:cubicBezTo>
                  <a:pt x="1174" y="312"/>
                  <a:pt x="1175" y="311"/>
                  <a:pt x="1176" y="310"/>
                </a:cubicBezTo>
                <a:cubicBezTo>
                  <a:pt x="1178" y="309"/>
                  <a:pt x="1179" y="308"/>
                  <a:pt x="1180" y="308"/>
                </a:cubicBezTo>
                <a:cubicBezTo>
                  <a:pt x="1181" y="306"/>
                  <a:pt x="1183" y="305"/>
                  <a:pt x="1184" y="304"/>
                </a:cubicBezTo>
                <a:cubicBezTo>
                  <a:pt x="1194" y="310"/>
                  <a:pt x="1206" y="299"/>
                  <a:pt x="1209" y="290"/>
                </a:cubicBezTo>
                <a:cubicBezTo>
                  <a:pt x="1213" y="278"/>
                  <a:pt x="1208" y="268"/>
                  <a:pt x="1198" y="261"/>
                </a:cubicBezTo>
                <a:cubicBezTo>
                  <a:pt x="1206" y="283"/>
                  <a:pt x="1179" y="280"/>
                  <a:pt x="1183" y="302"/>
                </a:cubicBezTo>
                <a:cubicBezTo>
                  <a:pt x="1182" y="303"/>
                  <a:pt x="1180" y="304"/>
                  <a:pt x="1179" y="306"/>
                </a:cubicBezTo>
                <a:cubicBezTo>
                  <a:pt x="1177" y="307"/>
                  <a:pt x="1176" y="307"/>
                  <a:pt x="1175" y="308"/>
                </a:cubicBezTo>
                <a:cubicBezTo>
                  <a:pt x="1174" y="309"/>
                  <a:pt x="1173" y="310"/>
                  <a:pt x="1172" y="311"/>
                </a:cubicBezTo>
                <a:cubicBezTo>
                  <a:pt x="1170" y="312"/>
                  <a:pt x="1169" y="313"/>
                  <a:pt x="1168" y="314"/>
                </a:cubicBezTo>
                <a:cubicBezTo>
                  <a:pt x="1168" y="315"/>
                  <a:pt x="1167" y="316"/>
                  <a:pt x="1166" y="317"/>
                </a:cubicBezTo>
                <a:cubicBezTo>
                  <a:pt x="1166" y="317"/>
                  <a:pt x="1166" y="317"/>
                  <a:pt x="1166" y="318"/>
                </a:cubicBezTo>
                <a:cubicBezTo>
                  <a:pt x="1165" y="318"/>
                  <a:pt x="1165" y="318"/>
                  <a:pt x="1165" y="318"/>
                </a:cubicBezTo>
                <a:cubicBezTo>
                  <a:pt x="1165" y="319"/>
                  <a:pt x="1165" y="319"/>
                  <a:pt x="1165" y="320"/>
                </a:cubicBezTo>
                <a:cubicBezTo>
                  <a:pt x="1165" y="320"/>
                  <a:pt x="1165" y="321"/>
                  <a:pt x="1165" y="321"/>
                </a:cubicBezTo>
                <a:cubicBezTo>
                  <a:pt x="1163" y="316"/>
                  <a:pt x="1161" y="311"/>
                  <a:pt x="1160" y="306"/>
                </a:cubicBezTo>
                <a:cubicBezTo>
                  <a:pt x="1157" y="296"/>
                  <a:pt x="1154" y="287"/>
                  <a:pt x="1153" y="277"/>
                </a:cubicBezTo>
                <a:cubicBezTo>
                  <a:pt x="1153" y="275"/>
                  <a:pt x="1153" y="272"/>
                  <a:pt x="1153" y="270"/>
                </a:cubicBezTo>
                <a:cubicBezTo>
                  <a:pt x="1153" y="269"/>
                  <a:pt x="1153" y="268"/>
                  <a:pt x="1153" y="266"/>
                </a:cubicBezTo>
                <a:cubicBezTo>
                  <a:pt x="1153" y="265"/>
                  <a:pt x="1153" y="264"/>
                  <a:pt x="1154" y="263"/>
                </a:cubicBezTo>
                <a:cubicBezTo>
                  <a:pt x="1154" y="258"/>
                  <a:pt x="1155" y="253"/>
                  <a:pt x="1156" y="248"/>
                </a:cubicBezTo>
                <a:cubicBezTo>
                  <a:pt x="1157" y="244"/>
                  <a:pt x="1158" y="241"/>
                  <a:pt x="1158" y="237"/>
                </a:cubicBezTo>
                <a:cubicBezTo>
                  <a:pt x="1159" y="237"/>
                  <a:pt x="1159" y="236"/>
                  <a:pt x="1159" y="236"/>
                </a:cubicBezTo>
                <a:cubicBezTo>
                  <a:pt x="1160" y="236"/>
                  <a:pt x="1161" y="236"/>
                  <a:pt x="1162" y="236"/>
                </a:cubicBezTo>
                <a:cubicBezTo>
                  <a:pt x="1162" y="236"/>
                  <a:pt x="1163" y="235"/>
                  <a:pt x="1164" y="235"/>
                </a:cubicBezTo>
                <a:cubicBezTo>
                  <a:pt x="1164" y="235"/>
                  <a:pt x="1165" y="235"/>
                  <a:pt x="1165" y="235"/>
                </a:cubicBezTo>
                <a:cubicBezTo>
                  <a:pt x="1165" y="235"/>
                  <a:pt x="1166" y="234"/>
                  <a:pt x="1166" y="234"/>
                </a:cubicBezTo>
                <a:cubicBezTo>
                  <a:pt x="1168" y="234"/>
                  <a:pt x="1170" y="233"/>
                  <a:pt x="1172" y="232"/>
                </a:cubicBezTo>
                <a:cubicBezTo>
                  <a:pt x="1174" y="232"/>
                  <a:pt x="1176" y="231"/>
                  <a:pt x="1178" y="231"/>
                </a:cubicBezTo>
                <a:cubicBezTo>
                  <a:pt x="1183" y="229"/>
                  <a:pt x="1188" y="228"/>
                  <a:pt x="1193" y="227"/>
                </a:cubicBezTo>
                <a:cubicBezTo>
                  <a:pt x="1195" y="226"/>
                  <a:pt x="1196" y="225"/>
                  <a:pt x="1198" y="225"/>
                </a:cubicBezTo>
                <a:cubicBezTo>
                  <a:pt x="1200" y="225"/>
                  <a:pt x="1201" y="225"/>
                  <a:pt x="1203" y="225"/>
                </a:cubicBezTo>
                <a:cubicBezTo>
                  <a:pt x="1204" y="225"/>
                  <a:pt x="1205" y="225"/>
                  <a:pt x="1205" y="225"/>
                </a:cubicBezTo>
                <a:cubicBezTo>
                  <a:pt x="1206" y="225"/>
                  <a:pt x="1207" y="225"/>
                  <a:pt x="1208" y="225"/>
                </a:cubicBezTo>
                <a:cubicBezTo>
                  <a:pt x="1209" y="226"/>
                  <a:pt x="1211" y="226"/>
                  <a:pt x="1212" y="226"/>
                </a:cubicBezTo>
                <a:cubicBezTo>
                  <a:pt x="1213" y="226"/>
                  <a:pt x="1213" y="226"/>
                  <a:pt x="1213" y="226"/>
                </a:cubicBezTo>
                <a:cubicBezTo>
                  <a:pt x="1222" y="244"/>
                  <a:pt x="1235" y="236"/>
                  <a:pt x="1250" y="240"/>
                </a:cubicBezTo>
                <a:cubicBezTo>
                  <a:pt x="1244" y="220"/>
                  <a:pt x="1230" y="217"/>
                  <a:pt x="1212" y="224"/>
                </a:cubicBezTo>
                <a:cubicBezTo>
                  <a:pt x="1212" y="224"/>
                  <a:pt x="1213" y="225"/>
                  <a:pt x="1213" y="225"/>
                </a:cubicBezTo>
                <a:cubicBezTo>
                  <a:pt x="1211" y="224"/>
                  <a:pt x="1210" y="224"/>
                  <a:pt x="1208" y="224"/>
                </a:cubicBezTo>
                <a:cubicBezTo>
                  <a:pt x="1207" y="224"/>
                  <a:pt x="1206" y="224"/>
                  <a:pt x="1206" y="223"/>
                </a:cubicBezTo>
                <a:cubicBezTo>
                  <a:pt x="1205" y="223"/>
                  <a:pt x="1204" y="223"/>
                  <a:pt x="1203" y="223"/>
                </a:cubicBezTo>
                <a:cubicBezTo>
                  <a:pt x="1203" y="223"/>
                  <a:pt x="1202" y="223"/>
                  <a:pt x="1202" y="223"/>
                </a:cubicBezTo>
                <a:cubicBezTo>
                  <a:pt x="1204" y="222"/>
                  <a:pt x="1205" y="221"/>
                  <a:pt x="1207" y="221"/>
                </a:cubicBezTo>
                <a:cubicBezTo>
                  <a:pt x="1211" y="218"/>
                  <a:pt x="1215" y="216"/>
                  <a:pt x="1218" y="214"/>
                </a:cubicBezTo>
                <a:cubicBezTo>
                  <a:pt x="1218" y="213"/>
                  <a:pt x="1219" y="213"/>
                  <a:pt x="1219" y="213"/>
                </a:cubicBezTo>
                <a:cubicBezTo>
                  <a:pt x="1219" y="212"/>
                  <a:pt x="1220" y="212"/>
                  <a:pt x="1220" y="212"/>
                </a:cubicBezTo>
                <a:cubicBezTo>
                  <a:pt x="1221" y="211"/>
                  <a:pt x="1221" y="210"/>
                  <a:pt x="1222" y="210"/>
                </a:cubicBezTo>
                <a:cubicBezTo>
                  <a:pt x="1223" y="209"/>
                  <a:pt x="1223" y="208"/>
                  <a:pt x="1224" y="207"/>
                </a:cubicBezTo>
                <a:cubicBezTo>
                  <a:pt x="1225" y="206"/>
                  <a:pt x="1225" y="205"/>
                  <a:pt x="1226" y="204"/>
                </a:cubicBezTo>
                <a:cubicBezTo>
                  <a:pt x="1226" y="204"/>
                  <a:pt x="1226" y="204"/>
                  <a:pt x="1226" y="204"/>
                </a:cubicBezTo>
                <a:cubicBezTo>
                  <a:pt x="1226" y="204"/>
                  <a:pt x="1225" y="204"/>
                  <a:pt x="1223" y="206"/>
                </a:cubicBezTo>
                <a:cubicBezTo>
                  <a:pt x="1222" y="206"/>
                  <a:pt x="1221" y="207"/>
                  <a:pt x="1220" y="208"/>
                </a:cubicBezTo>
                <a:cubicBezTo>
                  <a:pt x="1219" y="208"/>
                  <a:pt x="1218" y="208"/>
                  <a:pt x="1217" y="209"/>
                </a:cubicBezTo>
                <a:cubicBezTo>
                  <a:pt x="1217" y="209"/>
                  <a:pt x="1217" y="209"/>
                  <a:pt x="1216" y="210"/>
                </a:cubicBezTo>
                <a:cubicBezTo>
                  <a:pt x="1216" y="210"/>
                  <a:pt x="1216" y="210"/>
                  <a:pt x="1215" y="210"/>
                </a:cubicBezTo>
                <a:cubicBezTo>
                  <a:pt x="1215" y="211"/>
                  <a:pt x="1214" y="211"/>
                  <a:pt x="1213" y="212"/>
                </a:cubicBezTo>
                <a:cubicBezTo>
                  <a:pt x="1213" y="212"/>
                  <a:pt x="1214" y="212"/>
                  <a:pt x="1214" y="212"/>
                </a:cubicBezTo>
                <a:cubicBezTo>
                  <a:pt x="1214" y="211"/>
                  <a:pt x="1214" y="211"/>
                  <a:pt x="1214" y="211"/>
                </a:cubicBezTo>
                <a:cubicBezTo>
                  <a:pt x="1214" y="211"/>
                  <a:pt x="1214" y="211"/>
                  <a:pt x="1214" y="210"/>
                </a:cubicBezTo>
                <a:cubicBezTo>
                  <a:pt x="1215" y="209"/>
                  <a:pt x="1215" y="208"/>
                  <a:pt x="1216" y="207"/>
                </a:cubicBezTo>
                <a:cubicBezTo>
                  <a:pt x="1216" y="206"/>
                  <a:pt x="1217" y="205"/>
                  <a:pt x="1217" y="204"/>
                </a:cubicBezTo>
                <a:cubicBezTo>
                  <a:pt x="1218" y="203"/>
                  <a:pt x="1219" y="201"/>
                  <a:pt x="1219" y="200"/>
                </a:cubicBezTo>
                <a:cubicBezTo>
                  <a:pt x="1219" y="199"/>
                  <a:pt x="1220" y="198"/>
                  <a:pt x="1220" y="198"/>
                </a:cubicBezTo>
                <a:cubicBezTo>
                  <a:pt x="1220" y="198"/>
                  <a:pt x="1220" y="198"/>
                  <a:pt x="1220" y="198"/>
                </a:cubicBezTo>
                <a:cubicBezTo>
                  <a:pt x="1220" y="198"/>
                  <a:pt x="1220" y="198"/>
                  <a:pt x="1220" y="198"/>
                </a:cubicBezTo>
                <a:cubicBezTo>
                  <a:pt x="1220" y="197"/>
                  <a:pt x="1220" y="197"/>
                  <a:pt x="1220" y="197"/>
                </a:cubicBezTo>
                <a:cubicBezTo>
                  <a:pt x="1225" y="197"/>
                  <a:pt x="1233" y="188"/>
                  <a:pt x="1234" y="181"/>
                </a:cubicBezTo>
                <a:cubicBezTo>
                  <a:pt x="1235" y="173"/>
                  <a:pt x="1229" y="164"/>
                  <a:pt x="1225" y="156"/>
                </a:cubicBezTo>
                <a:cubicBezTo>
                  <a:pt x="1223" y="172"/>
                  <a:pt x="1207" y="180"/>
                  <a:pt x="1218" y="195"/>
                </a:cubicBezTo>
                <a:cubicBezTo>
                  <a:pt x="1218" y="197"/>
                  <a:pt x="1217" y="198"/>
                  <a:pt x="1217" y="199"/>
                </a:cubicBezTo>
                <a:cubicBezTo>
                  <a:pt x="1216" y="200"/>
                  <a:pt x="1216" y="202"/>
                  <a:pt x="1215" y="203"/>
                </a:cubicBezTo>
                <a:cubicBezTo>
                  <a:pt x="1215" y="204"/>
                  <a:pt x="1214" y="205"/>
                  <a:pt x="1214" y="206"/>
                </a:cubicBezTo>
                <a:cubicBezTo>
                  <a:pt x="1213" y="207"/>
                  <a:pt x="1213" y="208"/>
                  <a:pt x="1212" y="209"/>
                </a:cubicBezTo>
                <a:cubicBezTo>
                  <a:pt x="1212" y="209"/>
                  <a:pt x="1212" y="210"/>
                  <a:pt x="1212" y="210"/>
                </a:cubicBezTo>
                <a:cubicBezTo>
                  <a:pt x="1212" y="210"/>
                  <a:pt x="1211" y="210"/>
                  <a:pt x="1211" y="210"/>
                </a:cubicBezTo>
                <a:cubicBezTo>
                  <a:pt x="1211" y="211"/>
                  <a:pt x="1211" y="211"/>
                  <a:pt x="1211" y="212"/>
                </a:cubicBezTo>
                <a:cubicBezTo>
                  <a:pt x="1211" y="213"/>
                  <a:pt x="1210" y="213"/>
                  <a:pt x="1210" y="214"/>
                </a:cubicBezTo>
                <a:cubicBezTo>
                  <a:pt x="1210" y="214"/>
                  <a:pt x="1210" y="214"/>
                  <a:pt x="1210" y="214"/>
                </a:cubicBezTo>
                <a:cubicBezTo>
                  <a:pt x="1209" y="215"/>
                  <a:pt x="1207" y="216"/>
                  <a:pt x="1205" y="217"/>
                </a:cubicBezTo>
                <a:cubicBezTo>
                  <a:pt x="1203" y="218"/>
                  <a:pt x="1201" y="219"/>
                  <a:pt x="1198" y="220"/>
                </a:cubicBezTo>
                <a:cubicBezTo>
                  <a:pt x="1196" y="221"/>
                  <a:pt x="1194" y="222"/>
                  <a:pt x="1192" y="223"/>
                </a:cubicBezTo>
                <a:cubicBezTo>
                  <a:pt x="1187" y="224"/>
                  <a:pt x="1182" y="226"/>
                  <a:pt x="1177" y="227"/>
                </a:cubicBezTo>
                <a:cubicBezTo>
                  <a:pt x="1175" y="227"/>
                  <a:pt x="1173" y="228"/>
                  <a:pt x="1171" y="229"/>
                </a:cubicBezTo>
                <a:cubicBezTo>
                  <a:pt x="1169" y="229"/>
                  <a:pt x="1167" y="230"/>
                  <a:pt x="1165" y="231"/>
                </a:cubicBezTo>
                <a:cubicBezTo>
                  <a:pt x="1164" y="231"/>
                  <a:pt x="1164" y="231"/>
                  <a:pt x="1164" y="231"/>
                </a:cubicBezTo>
                <a:cubicBezTo>
                  <a:pt x="1163" y="231"/>
                  <a:pt x="1163" y="231"/>
                  <a:pt x="1162" y="232"/>
                </a:cubicBezTo>
                <a:cubicBezTo>
                  <a:pt x="1162" y="232"/>
                  <a:pt x="1161" y="233"/>
                  <a:pt x="1160" y="233"/>
                </a:cubicBezTo>
                <a:cubicBezTo>
                  <a:pt x="1160" y="233"/>
                  <a:pt x="1159" y="234"/>
                  <a:pt x="1158" y="234"/>
                </a:cubicBezTo>
                <a:cubicBezTo>
                  <a:pt x="1158" y="234"/>
                  <a:pt x="1158" y="234"/>
                  <a:pt x="1158" y="234"/>
                </a:cubicBezTo>
                <a:cubicBezTo>
                  <a:pt x="1159" y="229"/>
                  <a:pt x="1159" y="224"/>
                  <a:pt x="1159" y="218"/>
                </a:cubicBezTo>
                <a:cubicBezTo>
                  <a:pt x="1159" y="214"/>
                  <a:pt x="1159" y="209"/>
                  <a:pt x="1159" y="204"/>
                </a:cubicBezTo>
                <a:cubicBezTo>
                  <a:pt x="1159" y="200"/>
                  <a:pt x="1158" y="195"/>
                  <a:pt x="1158" y="191"/>
                </a:cubicBezTo>
                <a:cubicBezTo>
                  <a:pt x="1158" y="187"/>
                  <a:pt x="1158" y="183"/>
                  <a:pt x="1158" y="179"/>
                </a:cubicBezTo>
                <a:cubicBezTo>
                  <a:pt x="1158" y="178"/>
                  <a:pt x="1159" y="177"/>
                  <a:pt x="1159" y="176"/>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4"/>
                  <a:pt x="1159" y="174"/>
                  <a:pt x="1159" y="173"/>
                </a:cubicBezTo>
                <a:cubicBezTo>
                  <a:pt x="1159" y="173"/>
                  <a:pt x="1160" y="172"/>
                  <a:pt x="1160" y="172"/>
                </a:cubicBezTo>
                <a:cubicBezTo>
                  <a:pt x="1160" y="171"/>
                  <a:pt x="1160" y="171"/>
                  <a:pt x="1160" y="171"/>
                </a:cubicBezTo>
                <a:cubicBezTo>
                  <a:pt x="1160" y="170"/>
                  <a:pt x="1161" y="169"/>
                  <a:pt x="1161" y="168"/>
                </a:cubicBezTo>
                <a:cubicBezTo>
                  <a:pt x="1162" y="167"/>
                  <a:pt x="1163" y="165"/>
                  <a:pt x="1164" y="163"/>
                </a:cubicBezTo>
                <a:cubicBezTo>
                  <a:pt x="1164" y="162"/>
                  <a:pt x="1165" y="160"/>
                  <a:pt x="1166" y="159"/>
                </a:cubicBezTo>
                <a:cubicBezTo>
                  <a:pt x="1167" y="155"/>
                  <a:pt x="1169" y="152"/>
                  <a:pt x="1170" y="150"/>
                </a:cubicBezTo>
                <a:cubicBezTo>
                  <a:pt x="1170" y="149"/>
                  <a:pt x="1170" y="149"/>
                  <a:pt x="1170" y="149"/>
                </a:cubicBezTo>
                <a:cubicBezTo>
                  <a:pt x="1171" y="148"/>
                  <a:pt x="1171" y="148"/>
                  <a:pt x="1171" y="148"/>
                </a:cubicBezTo>
                <a:cubicBezTo>
                  <a:pt x="1172" y="147"/>
                  <a:pt x="1172" y="146"/>
                  <a:pt x="1173" y="146"/>
                </a:cubicBezTo>
                <a:cubicBezTo>
                  <a:pt x="1173" y="145"/>
                  <a:pt x="1174" y="144"/>
                  <a:pt x="1174" y="144"/>
                </a:cubicBezTo>
                <a:cubicBezTo>
                  <a:pt x="1176" y="143"/>
                  <a:pt x="1177" y="141"/>
                  <a:pt x="1178" y="140"/>
                </a:cubicBezTo>
                <a:cubicBezTo>
                  <a:pt x="1180" y="139"/>
                  <a:pt x="1181" y="138"/>
                  <a:pt x="1182" y="136"/>
                </a:cubicBezTo>
                <a:cubicBezTo>
                  <a:pt x="1184" y="135"/>
                  <a:pt x="1185" y="134"/>
                  <a:pt x="1187" y="133"/>
                </a:cubicBezTo>
                <a:cubicBezTo>
                  <a:pt x="1188" y="132"/>
                  <a:pt x="1190" y="131"/>
                  <a:pt x="1192" y="130"/>
                </a:cubicBezTo>
                <a:cubicBezTo>
                  <a:pt x="1192" y="130"/>
                  <a:pt x="1192" y="130"/>
                  <a:pt x="1192" y="130"/>
                </a:cubicBezTo>
                <a:cubicBezTo>
                  <a:pt x="1215" y="144"/>
                  <a:pt x="1223" y="126"/>
                  <a:pt x="1226" y="103"/>
                </a:cubicBezTo>
                <a:cubicBezTo>
                  <a:pt x="1211" y="116"/>
                  <a:pt x="1196" y="105"/>
                  <a:pt x="1189" y="128"/>
                </a:cubicBezTo>
                <a:cubicBezTo>
                  <a:pt x="1188" y="129"/>
                  <a:pt x="1186" y="130"/>
                  <a:pt x="1185" y="131"/>
                </a:cubicBezTo>
                <a:cubicBezTo>
                  <a:pt x="1184" y="132"/>
                  <a:pt x="1182" y="133"/>
                  <a:pt x="1181" y="134"/>
                </a:cubicBezTo>
                <a:cubicBezTo>
                  <a:pt x="1179" y="135"/>
                  <a:pt x="1177" y="136"/>
                  <a:pt x="1176" y="138"/>
                </a:cubicBezTo>
                <a:cubicBezTo>
                  <a:pt x="1175" y="138"/>
                  <a:pt x="1175" y="139"/>
                  <a:pt x="1174" y="140"/>
                </a:cubicBezTo>
                <a:cubicBezTo>
                  <a:pt x="1175" y="138"/>
                  <a:pt x="1175" y="136"/>
                  <a:pt x="1176" y="134"/>
                </a:cubicBezTo>
                <a:cubicBezTo>
                  <a:pt x="1176" y="132"/>
                  <a:pt x="1177" y="130"/>
                  <a:pt x="1177" y="129"/>
                </a:cubicBezTo>
                <a:cubicBezTo>
                  <a:pt x="1177" y="127"/>
                  <a:pt x="1178" y="125"/>
                  <a:pt x="1178" y="124"/>
                </a:cubicBezTo>
                <a:cubicBezTo>
                  <a:pt x="1178" y="122"/>
                  <a:pt x="1178" y="120"/>
                  <a:pt x="1178" y="120"/>
                </a:cubicBezTo>
                <a:cubicBezTo>
                  <a:pt x="1178" y="120"/>
                  <a:pt x="1178" y="122"/>
                  <a:pt x="1177" y="124"/>
                </a:cubicBezTo>
                <a:cubicBezTo>
                  <a:pt x="1177" y="125"/>
                  <a:pt x="1176" y="127"/>
                  <a:pt x="1176" y="128"/>
                </a:cubicBezTo>
                <a:cubicBezTo>
                  <a:pt x="1175" y="130"/>
                  <a:pt x="1175" y="132"/>
                  <a:pt x="1174" y="134"/>
                </a:cubicBezTo>
                <a:cubicBezTo>
                  <a:pt x="1172" y="138"/>
                  <a:pt x="1169" y="142"/>
                  <a:pt x="1166" y="148"/>
                </a:cubicBezTo>
                <a:cubicBezTo>
                  <a:pt x="1165" y="150"/>
                  <a:pt x="1163" y="153"/>
                  <a:pt x="1161" y="156"/>
                </a:cubicBezTo>
                <a:cubicBezTo>
                  <a:pt x="1160" y="158"/>
                  <a:pt x="1159" y="159"/>
                  <a:pt x="1159" y="161"/>
                </a:cubicBezTo>
                <a:cubicBezTo>
                  <a:pt x="1158" y="162"/>
                  <a:pt x="1157" y="164"/>
                  <a:pt x="1156" y="166"/>
                </a:cubicBezTo>
                <a:cubicBezTo>
                  <a:pt x="1156" y="167"/>
                  <a:pt x="1155" y="168"/>
                  <a:pt x="1155" y="169"/>
                </a:cubicBezTo>
                <a:cubicBezTo>
                  <a:pt x="1155" y="169"/>
                  <a:pt x="1155" y="170"/>
                  <a:pt x="1154" y="170"/>
                </a:cubicBezTo>
                <a:cubicBezTo>
                  <a:pt x="1154" y="171"/>
                  <a:pt x="1154" y="171"/>
                  <a:pt x="1154" y="172"/>
                </a:cubicBezTo>
                <a:cubicBezTo>
                  <a:pt x="1154" y="172"/>
                  <a:pt x="1154" y="173"/>
                  <a:pt x="1154" y="173"/>
                </a:cubicBezTo>
                <a:cubicBezTo>
                  <a:pt x="1154" y="174"/>
                  <a:pt x="1154" y="174"/>
                  <a:pt x="1154" y="174"/>
                </a:cubicBezTo>
                <a:cubicBezTo>
                  <a:pt x="1153" y="174"/>
                  <a:pt x="1153" y="174"/>
                  <a:pt x="1153" y="174"/>
                </a:cubicBezTo>
                <a:cubicBezTo>
                  <a:pt x="1153" y="174"/>
                  <a:pt x="1153" y="174"/>
                  <a:pt x="1153" y="174"/>
                </a:cubicBezTo>
                <a:cubicBezTo>
                  <a:pt x="1153" y="174"/>
                  <a:pt x="1153" y="174"/>
                  <a:pt x="1153" y="174"/>
                </a:cubicBezTo>
                <a:cubicBezTo>
                  <a:pt x="1153" y="175"/>
                  <a:pt x="1153" y="175"/>
                  <a:pt x="1153" y="175"/>
                </a:cubicBezTo>
                <a:cubicBezTo>
                  <a:pt x="1153" y="176"/>
                  <a:pt x="1153" y="177"/>
                  <a:pt x="1153" y="178"/>
                </a:cubicBezTo>
                <a:cubicBezTo>
                  <a:pt x="1153" y="179"/>
                  <a:pt x="1153" y="181"/>
                  <a:pt x="1153" y="182"/>
                </a:cubicBezTo>
                <a:cubicBezTo>
                  <a:pt x="1152" y="182"/>
                  <a:pt x="1152" y="181"/>
                  <a:pt x="1152" y="181"/>
                </a:cubicBezTo>
                <a:cubicBezTo>
                  <a:pt x="1151" y="180"/>
                  <a:pt x="1150" y="178"/>
                  <a:pt x="1149" y="176"/>
                </a:cubicBezTo>
                <a:cubicBezTo>
                  <a:pt x="1148" y="176"/>
                  <a:pt x="1148" y="175"/>
                  <a:pt x="1147" y="175"/>
                </a:cubicBezTo>
                <a:cubicBezTo>
                  <a:pt x="1147" y="174"/>
                  <a:pt x="1146" y="174"/>
                  <a:pt x="1146" y="173"/>
                </a:cubicBezTo>
                <a:cubicBezTo>
                  <a:pt x="1145" y="173"/>
                  <a:pt x="1145" y="172"/>
                  <a:pt x="1144" y="172"/>
                </a:cubicBezTo>
                <a:cubicBezTo>
                  <a:pt x="1144" y="172"/>
                  <a:pt x="1143" y="171"/>
                  <a:pt x="1142" y="171"/>
                </a:cubicBezTo>
                <a:cubicBezTo>
                  <a:pt x="1141" y="170"/>
                  <a:pt x="1139" y="169"/>
                  <a:pt x="1138" y="169"/>
                </a:cubicBezTo>
                <a:cubicBezTo>
                  <a:pt x="1137" y="169"/>
                  <a:pt x="1137" y="168"/>
                  <a:pt x="1136" y="168"/>
                </a:cubicBezTo>
                <a:cubicBezTo>
                  <a:pt x="1136" y="168"/>
                  <a:pt x="1136" y="168"/>
                  <a:pt x="1135" y="168"/>
                </a:cubicBezTo>
                <a:cubicBezTo>
                  <a:pt x="1135" y="168"/>
                  <a:pt x="1134" y="168"/>
                  <a:pt x="1134" y="168"/>
                </a:cubicBezTo>
                <a:cubicBezTo>
                  <a:pt x="1133" y="168"/>
                  <a:pt x="1133" y="168"/>
                  <a:pt x="1133" y="168"/>
                </a:cubicBezTo>
                <a:cubicBezTo>
                  <a:pt x="1129" y="167"/>
                  <a:pt x="1125" y="168"/>
                  <a:pt x="1122" y="168"/>
                </a:cubicBezTo>
                <a:cubicBezTo>
                  <a:pt x="1120" y="168"/>
                  <a:pt x="1118" y="168"/>
                  <a:pt x="1117" y="168"/>
                </a:cubicBezTo>
                <a:cubicBezTo>
                  <a:pt x="1116" y="167"/>
                  <a:pt x="1115" y="167"/>
                  <a:pt x="1114" y="167"/>
                </a:cubicBezTo>
                <a:cubicBezTo>
                  <a:pt x="1114" y="167"/>
                  <a:pt x="1114" y="167"/>
                  <a:pt x="1114" y="167"/>
                </a:cubicBezTo>
                <a:cubicBezTo>
                  <a:pt x="1114" y="167"/>
                  <a:pt x="1113" y="167"/>
                  <a:pt x="1113" y="167"/>
                </a:cubicBezTo>
                <a:cubicBezTo>
                  <a:pt x="1113" y="166"/>
                  <a:pt x="1113" y="166"/>
                  <a:pt x="1113" y="166"/>
                </a:cubicBezTo>
                <a:cubicBezTo>
                  <a:pt x="1112" y="166"/>
                  <a:pt x="1112" y="166"/>
                  <a:pt x="1112" y="166"/>
                </a:cubicBezTo>
                <a:cubicBezTo>
                  <a:pt x="1109" y="164"/>
                  <a:pt x="1107" y="162"/>
                  <a:pt x="1104" y="159"/>
                </a:cubicBezTo>
                <a:cubicBezTo>
                  <a:pt x="1102" y="156"/>
                  <a:pt x="1100" y="152"/>
                  <a:pt x="1097" y="149"/>
                </a:cubicBezTo>
                <a:cubicBezTo>
                  <a:pt x="1095" y="146"/>
                  <a:pt x="1092" y="144"/>
                  <a:pt x="1090" y="141"/>
                </a:cubicBezTo>
                <a:cubicBezTo>
                  <a:pt x="1088" y="139"/>
                  <a:pt x="1086" y="137"/>
                  <a:pt x="1085" y="136"/>
                </a:cubicBezTo>
                <a:cubicBezTo>
                  <a:pt x="1084" y="135"/>
                  <a:pt x="1084" y="135"/>
                  <a:pt x="1084" y="134"/>
                </a:cubicBezTo>
                <a:cubicBezTo>
                  <a:pt x="1084" y="134"/>
                  <a:pt x="1084" y="134"/>
                  <a:pt x="1084" y="133"/>
                </a:cubicBezTo>
                <a:cubicBezTo>
                  <a:pt x="1084" y="133"/>
                  <a:pt x="1084" y="133"/>
                  <a:pt x="1084" y="132"/>
                </a:cubicBezTo>
                <a:cubicBezTo>
                  <a:pt x="1083" y="132"/>
                  <a:pt x="1083" y="132"/>
                  <a:pt x="1083" y="132"/>
                </a:cubicBezTo>
                <a:cubicBezTo>
                  <a:pt x="1083" y="131"/>
                  <a:pt x="1083" y="130"/>
                  <a:pt x="1083" y="130"/>
                </a:cubicBezTo>
                <a:cubicBezTo>
                  <a:pt x="1082" y="129"/>
                  <a:pt x="1082" y="129"/>
                  <a:pt x="1082" y="128"/>
                </a:cubicBezTo>
                <a:cubicBezTo>
                  <a:pt x="1082" y="127"/>
                  <a:pt x="1081" y="127"/>
                  <a:pt x="1081" y="126"/>
                </a:cubicBezTo>
                <a:cubicBezTo>
                  <a:pt x="1081" y="126"/>
                  <a:pt x="1081" y="125"/>
                  <a:pt x="1081" y="124"/>
                </a:cubicBezTo>
                <a:cubicBezTo>
                  <a:pt x="1080" y="123"/>
                  <a:pt x="1080" y="121"/>
                  <a:pt x="1080" y="120"/>
                </a:cubicBezTo>
                <a:cubicBezTo>
                  <a:pt x="1079" y="118"/>
                  <a:pt x="1079" y="117"/>
                  <a:pt x="1079" y="115"/>
                </a:cubicBezTo>
                <a:cubicBezTo>
                  <a:pt x="1079" y="114"/>
                  <a:pt x="1079" y="113"/>
                  <a:pt x="1078" y="111"/>
                </a:cubicBezTo>
                <a:cubicBezTo>
                  <a:pt x="1079" y="111"/>
                  <a:pt x="1079" y="111"/>
                  <a:pt x="1079" y="111"/>
                </a:cubicBezTo>
                <a:cubicBezTo>
                  <a:pt x="1079" y="112"/>
                  <a:pt x="1079" y="113"/>
                  <a:pt x="1079" y="114"/>
                </a:cubicBezTo>
                <a:cubicBezTo>
                  <a:pt x="1103" y="108"/>
                  <a:pt x="1089" y="79"/>
                  <a:pt x="1078" y="66"/>
                </a:cubicBezTo>
                <a:cubicBezTo>
                  <a:pt x="1077" y="76"/>
                  <a:pt x="1055" y="111"/>
                  <a:pt x="1076" y="114"/>
                </a:cubicBezTo>
                <a:cubicBezTo>
                  <a:pt x="1076" y="115"/>
                  <a:pt x="1076" y="115"/>
                  <a:pt x="1076" y="116"/>
                </a:cubicBezTo>
                <a:cubicBezTo>
                  <a:pt x="1076" y="117"/>
                  <a:pt x="1077" y="119"/>
                  <a:pt x="1077" y="120"/>
                </a:cubicBezTo>
                <a:cubicBezTo>
                  <a:pt x="1077" y="122"/>
                  <a:pt x="1078" y="123"/>
                  <a:pt x="1078" y="125"/>
                </a:cubicBezTo>
                <a:cubicBezTo>
                  <a:pt x="1078" y="126"/>
                  <a:pt x="1079" y="126"/>
                  <a:pt x="1079" y="127"/>
                </a:cubicBezTo>
                <a:cubicBezTo>
                  <a:pt x="1079" y="128"/>
                  <a:pt x="1079" y="128"/>
                  <a:pt x="1079" y="129"/>
                </a:cubicBezTo>
                <a:cubicBezTo>
                  <a:pt x="1080" y="130"/>
                  <a:pt x="1080" y="130"/>
                  <a:pt x="1080" y="131"/>
                </a:cubicBezTo>
                <a:cubicBezTo>
                  <a:pt x="1080" y="131"/>
                  <a:pt x="1080" y="131"/>
                  <a:pt x="1080" y="131"/>
                </a:cubicBezTo>
                <a:cubicBezTo>
                  <a:pt x="1079" y="130"/>
                  <a:pt x="1077" y="128"/>
                  <a:pt x="1076" y="127"/>
                </a:cubicBezTo>
                <a:cubicBezTo>
                  <a:pt x="1075" y="127"/>
                  <a:pt x="1075" y="126"/>
                  <a:pt x="1074" y="126"/>
                </a:cubicBezTo>
                <a:cubicBezTo>
                  <a:pt x="1074" y="125"/>
                  <a:pt x="1073" y="125"/>
                  <a:pt x="1073" y="124"/>
                </a:cubicBezTo>
                <a:cubicBezTo>
                  <a:pt x="1072" y="123"/>
                  <a:pt x="1071" y="123"/>
                  <a:pt x="1070" y="122"/>
                </a:cubicBezTo>
                <a:cubicBezTo>
                  <a:pt x="1068" y="121"/>
                  <a:pt x="1066" y="119"/>
                  <a:pt x="1065" y="118"/>
                </a:cubicBezTo>
                <a:cubicBezTo>
                  <a:pt x="1064" y="118"/>
                  <a:pt x="1063" y="117"/>
                  <a:pt x="1063" y="117"/>
                </a:cubicBezTo>
                <a:cubicBezTo>
                  <a:pt x="1062" y="117"/>
                  <a:pt x="1062" y="117"/>
                  <a:pt x="1061" y="117"/>
                </a:cubicBezTo>
                <a:cubicBezTo>
                  <a:pt x="1061" y="117"/>
                  <a:pt x="1061" y="117"/>
                  <a:pt x="1061" y="117"/>
                </a:cubicBezTo>
                <a:cubicBezTo>
                  <a:pt x="1061" y="117"/>
                  <a:pt x="1061" y="117"/>
                  <a:pt x="1061" y="117"/>
                </a:cubicBezTo>
                <a:cubicBezTo>
                  <a:pt x="1061" y="117"/>
                  <a:pt x="1061" y="117"/>
                  <a:pt x="1061" y="117"/>
                </a:cubicBezTo>
                <a:cubicBezTo>
                  <a:pt x="1061" y="117"/>
                  <a:pt x="1061" y="118"/>
                  <a:pt x="1061" y="118"/>
                </a:cubicBezTo>
                <a:cubicBezTo>
                  <a:pt x="1061" y="118"/>
                  <a:pt x="1061" y="118"/>
                  <a:pt x="1061" y="118"/>
                </a:cubicBezTo>
                <a:cubicBezTo>
                  <a:pt x="1061" y="119"/>
                  <a:pt x="1061" y="119"/>
                  <a:pt x="1062" y="119"/>
                </a:cubicBezTo>
                <a:cubicBezTo>
                  <a:pt x="1062" y="119"/>
                  <a:pt x="1062" y="119"/>
                  <a:pt x="1062" y="119"/>
                </a:cubicBezTo>
                <a:cubicBezTo>
                  <a:pt x="1062" y="119"/>
                  <a:pt x="1062" y="119"/>
                  <a:pt x="1062" y="119"/>
                </a:cubicBezTo>
                <a:cubicBezTo>
                  <a:pt x="1062" y="119"/>
                  <a:pt x="1061" y="118"/>
                  <a:pt x="1061" y="118"/>
                </a:cubicBezTo>
                <a:cubicBezTo>
                  <a:pt x="1061" y="118"/>
                  <a:pt x="1061" y="118"/>
                  <a:pt x="1061" y="118"/>
                </a:cubicBezTo>
                <a:cubicBezTo>
                  <a:pt x="1061" y="118"/>
                  <a:pt x="1062" y="118"/>
                  <a:pt x="1062" y="118"/>
                </a:cubicBezTo>
                <a:cubicBezTo>
                  <a:pt x="1062" y="118"/>
                  <a:pt x="1062" y="118"/>
                  <a:pt x="1062" y="118"/>
                </a:cubicBezTo>
                <a:cubicBezTo>
                  <a:pt x="1062" y="118"/>
                  <a:pt x="1062" y="118"/>
                  <a:pt x="1062" y="118"/>
                </a:cubicBezTo>
                <a:cubicBezTo>
                  <a:pt x="1062" y="118"/>
                  <a:pt x="1062" y="118"/>
                  <a:pt x="1062" y="118"/>
                </a:cubicBezTo>
                <a:cubicBezTo>
                  <a:pt x="1062" y="118"/>
                  <a:pt x="1062" y="118"/>
                  <a:pt x="1062" y="118"/>
                </a:cubicBezTo>
                <a:cubicBezTo>
                  <a:pt x="1063" y="118"/>
                  <a:pt x="1063" y="119"/>
                  <a:pt x="1064" y="119"/>
                </a:cubicBezTo>
                <a:cubicBezTo>
                  <a:pt x="1065" y="121"/>
                  <a:pt x="1066" y="122"/>
                  <a:pt x="1068" y="124"/>
                </a:cubicBezTo>
                <a:cubicBezTo>
                  <a:pt x="1068" y="125"/>
                  <a:pt x="1069" y="126"/>
                  <a:pt x="1070" y="127"/>
                </a:cubicBezTo>
                <a:cubicBezTo>
                  <a:pt x="1070" y="128"/>
                  <a:pt x="1071" y="128"/>
                  <a:pt x="1071" y="128"/>
                </a:cubicBezTo>
                <a:cubicBezTo>
                  <a:pt x="1072" y="129"/>
                  <a:pt x="1072" y="129"/>
                  <a:pt x="1073" y="130"/>
                </a:cubicBezTo>
                <a:cubicBezTo>
                  <a:pt x="1077" y="134"/>
                  <a:pt x="1082" y="139"/>
                  <a:pt x="1087" y="144"/>
                </a:cubicBezTo>
                <a:cubicBezTo>
                  <a:pt x="1089" y="146"/>
                  <a:pt x="1092" y="149"/>
                  <a:pt x="1094" y="152"/>
                </a:cubicBezTo>
                <a:cubicBezTo>
                  <a:pt x="1095" y="153"/>
                  <a:pt x="1096" y="154"/>
                  <a:pt x="1097" y="155"/>
                </a:cubicBezTo>
                <a:cubicBezTo>
                  <a:pt x="1096" y="155"/>
                  <a:pt x="1096" y="155"/>
                  <a:pt x="1096" y="155"/>
                </a:cubicBezTo>
                <a:cubicBezTo>
                  <a:pt x="1095" y="154"/>
                  <a:pt x="1093" y="154"/>
                  <a:pt x="1092" y="154"/>
                </a:cubicBezTo>
                <a:cubicBezTo>
                  <a:pt x="1091" y="153"/>
                  <a:pt x="1090" y="153"/>
                  <a:pt x="1089" y="153"/>
                </a:cubicBezTo>
                <a:cubicBezTo>
                  <a:pt x="1087" y="152"/>
                  <a:pt x="1086" y="152"/>
                  <a:pt x="1085" y="152"/>
                </a:cubicBezTo>
                <a:cubicBezTo>
                  <a:pt x="1085" y="152"/>
                  <a:pt x="1085" y="152"/>
                  <a:pt x="1084" y="152"/>
                </a:cubicBezTo>
                <a:cubicBezTo>
                  <a:pt x="1085" y="151"/>
                  <a:pt x="1085" y="151"/>
                  <a:pt x="1085" y="151"/>
                </a:cubicBezTo>
                <a:cubicBezTo>
                  <a:pt x="1069" y="141"/>
                  <a:pt x="1055" y="146"/>
                  <a:pt x="1039" y="152"/>
                </a:cubicBezTo>
                <a:cubicBezTo>
                  <a:pt x="1051" y="164"/>
                  <a:pt x="1067" y="162"/>
                  <a:pt x="1081" y="155"/>
                </a:cubicBezTo>
                <a:cubicBezTo>
                  <a:pt x="1082" y="155"/>
                  <a:pt x="1083" y="155"/>
                  <a:pt x="1084" y="155"/>
                </a:cubicBezTo>
                <a:cubicBezTo>
                  <a:pt x="1086" y="155"/>
                  <a:pt x="1087" y="156"/>
                  <a:pt x="1088" y="156"/>
                </a:cubicBezTo>
                <a:cubicBezTo>
                  <a:pt x="1089" y="156"/>
                  <a:pt x="1090" y="156"/>
                  <a:pt x="1091" y="157"/>
                </a:cubicBezTo>
                <a:cubicBezTo>
                  <a:pt x="1093" y="157"/>
                  <a:pt x="1094" y="157"/>
                  <a:pt x="1095" y="158"/>
                </a:cubicBezTo>
                <a:cubicBezTo>
                  <a:pt x="1096" y="158"/>
                  <a:pt x="1097" y="158"/>
                  <a:pt x="1097" y="159"/>
                </a:cubicBezTo>
                <a:cubicBezTo>
                  <a:pt x="1098" y="159"/>
                  <a:pt x="1098" y="159"/>
                  <a:pt x="1098" y="159"/>
                </a:cubicBezTo>
                <a:cubicBezTo>
                  <a:pt x="1098" y="159"/>
                  <a:pt x="1098" y="159"/>
                  <a:pt x="1099" y="159"/>
                </a:cubicBezTo>
                <a:cubicBezTo>
                  <a:pt x="1099" y="159"/>
                  <a:pt x="1099" y="159"/>
                  <a:pt x="1100" y="159"/>
                </a:cubicBezTo>
                <a:cubicBezTo>
                  <a:pt x="1100" y="160"/>
                  <a:pt x="1101" y="160"/>
                  <a:pt x="1101" y="161"/>
                </a:cubicBezTo>
                <a:cubicBezTo>
                  <a:pt x="1104" y="164"/>
                  <a:pt x="1107" y="167"/>
                  <a:pt x="1110" y="169"/>
                </a:cubicBezTo>
                <a:cubicBezTo>
                  <a:pt x="1110" y="170"/>
                  <a:pt x="1111" y="170"/>
                  <a:pt x="1111" y="170"/>
                </a:cubicBezTo>
                <a:cubicBezTo>
                  <a:pt x="1112" y="170"/>
                  <a:pt x="1112" y="170"/>
                  <a:pt x="1112" y="170"/>
                </a:cubicBezTo>
                <a:cubicBezTo>
                  <a:pt x="1112" y="170"/>
                  <a:pt x="1112" y="170"/>
                  <a:pt x="1112" y="170"/>
                </a:cubicBezTo>
                <a:cubicBezTo>
                  <a:pt x="1113" y="171"/>
                  <a:pt x="1113" y="171"/>
                  <a:pt x="1113" y="171"/>
                </a:cubicBezTo>
                <a:cubicBezTo>
                  <a:pt x="1114" y="171"/>
                  <a:pt x="1115" y="171"/>
                  <a:pt x="1116" y="172"/>
                </a:cubicBezTo>
                <a:cubicBezTo>
                  <a:pt x="1118" y="172"/>
                  <a:pt x="1120" y="172"/>
                  <a:pt x="1122" y="172"/>
                </a:cubicBezTo>
                <a:cubicBezTo>
                  <a:pt x="1126" y="172"/>
                  <a:pt x="1129" y="171"/>
                  <a:pt x="1132" y="172"/>
                </a:cubicBezTo>
                <a:cubicBezTo>
                  <a:pt x="1133" y="172"/>
                  <a:pt x="1133" y="172"/>
                  <a:pt x="1133" y="172"/>
                </a:cubicBezTo>
                <a:cubicBezTo>
                  <a:pt x="1134" y="172"/>
                  <a:pt x="1134" y="172"/>
                  <a:pt x="1135" y="172"/>
                </a:cubicBezTo>
                <a:cubicBezTo>
                  <a:pt x="1135" y="172"/>
                  <a:pt x="1135" y="172"/>
                  <a:pt x="1136" y="172"/>
                </a:cubicBezTo>
                <a:cubicBezTo>
                  <a:pt x="1136" y="172"/>
                  <a:pt x="1136" y="172"/>
                  <a:pt x="1137" y="173"/>
                </a:cubicBezTo>
                <a:cubicBezTo>
                  <a:pt x="1138" y="173"/>
                  <a:pt x="1139" y="174"/>
                  <a:pt x="1140" y="174"/>
                </a:cubicBezTo>
                <a:cubicBezTo>
                  <a:pt x="1141" y="175"/>
                  <a:pt x="1142" y="176"/>
                  <a:pt x="1143" y="176"/>
                </a:cubicBezTo>
                <a:cubicBezTo>
                  <a:pt x="1144" y="177"/>
                  <a:pt x="1145" y="177"/>
                  <a:pt x="1145" y="177"/>
                </a:cubicBezTo>
                <a:cubicBezTo>
                  <a:pt x="1146" y="178"/>
                  <a:pt x="1146" y="178"/>
                  <a:pt x="1146" y="178"/>
                </a:cubicBezTo>
                <a:cubicBezTo>
                  <a:pt x="1148" y="180"/>
                  <a:pt x="1150" y="181"/>
                  <a:pt x="1151" y="182"/>
                </a:cubicBezTo>
                <a:cubicBezTo>
                  <a:pt x="1152" y="183"/>
                  <a:pt x="1152" y="183"/>
                  <a:pt x="1153" y="183"/>
                </a:cubicBezTo>
                <a:cubicBezTo>
                  <a:pt x="1152" y="186"/>
                  <a:pt x="1152" y="189"/>
                  <a:pt x="1153" y="191"/>
                </a:cubicBezTo>
                <a:cubicBezTo>
                  <a:pt x="1153" y="196"/>
                  <a:pt x="1153" y="200"/>
                  <a:pt x="1153" y="205"/>
                </a:cubicBezTo>
                <a:cubicBezTo>
                  <a:pt x="1154" y="209"/>
                  <a:pt x="1154" y="214"/>
                  <a:pt x="1154" y="218"/>
                </a:cubicBezTo>
                <a:cubicBezTo>
                  <a:pt x="1154" y="228"/>
                  <a:pt x="1153" y="237"/>
                  <a:pt x="1151" y="247"/>
                </a:cubicBezTo>
                <a:cubicBezTo>
                  <a:pt x="1150" y="252"/>
                  <a:pt x="1149" y="257"/>
                  <a:pt x="1148" y="262"/>
                </a:cubicBezTo>
                <a:cubicBezTo>
                  <a:pt x="1148" y="263"/>
                  <a:pt x="1148" y="264"/>
                  <a:pt x="1148" y="266"/>
                </a:cubicBezTo>
                <a:cubicBezTo>
                  <a:pt x="1147" y="267"/>
                  <a:pt x="1147" y="269"/>
                  <a:pt x="1147" y="270"/>
                </a:cubicBezTo>
                <a:cubicBezTo>
                  <a:pt x="1147" y="272"/>
                  <a:pt x="1147" y="275"/>
                  <a:pt x="1148" y="278"/>
                </a:cubicBezTo>
                <a:cubicBezTo>
                  <a:pt x="1148" y="283"/>
                  <a:pt x="1149" y="288"/>
                  <a:pt x="1150" y="293"/>
                </a:cubicBezTo>
                <a:cubicBezTo>
                  <a:pt x="1151" y="296"/>
                  <a:pt x="1152" y="300"/>
                  <a:pt x="1153" y="303"/>
                </a:cubicBezTo>
                <a:cubicBezTo>
                  <a:pt x="1153" y="302"/>
                  <a:pt x="1152" y="301"/>
                  <a:pt x="1151" y="299"/>
                </a:cubicBezTo>
                <a:cubicBezTo>
                  <a:pt x="1151" y="299"/>
                  <a:pt x="1151" y="298"/>
                  <a:pt x="1150" y="297"/>
                </a:cubicBezTo>
                <a:cubicBezTo>
                  <a:pt x="1150" y="297"/>
                  <a:pt x="1149" y="296"/>
                  <a:pt x="1149" y="296"/>
                </a:cubicBezTo>
                <a:cubicBezTo>
                  <a:pt x="1148" y="295"/>
                  <a:pt x="1148" y="294"/>
                  <a:pt x="1147" y="294"/>
                </a:cubicBezTo>
                <a:cubicBezTo>
                  <a:pt x="1147" y="294"/>
                  <a:pt x="1147" y="293"/>
                  <a:pt x="1147" y="293"/>
                </a:cubicBezTo>
                <a:cubicBezTo>
                  <a:pt x="1147" y="292"/>
                  <a:pt x="1148" y="291"/>
                  <a:pt x="1148" y="290"/>
                </a:cubicBezTo>
                <a:cubicBezTo>
                  <a:pt x="1147" y="291"/>
                  <a:pt x="1147" y="292"/>
                  <a:pt x="1146" y="292"/>
                </a:cubicBezTo>
                <a:cubicBezTo>
                  <a:pt x="1146" y="292"/>
                  <a:pt x="1146" y="292"/>
                  <a:pt x="1145" y="292"/>
                </a:cubicBezTo>
                <a:cubicBezTo>
                  <a:pt x="1143" y="290"/>
                  <a:pt x="1140" y="287"/>
                  <a:pt x="1136" y="286"/>
                </a:cubicBezTo>
                <a:cubicBezTo>
                  <a:pt x="1135" y="286"/>
                  <a:pt x="1135" y="286"/>
                  <a:pt x="1134" y="286"/>
                </a:cubicBezTo>
                <a:cubicBezTo>
                  <a:pt x="1134" y="286"/>
                  <a:pt x="1133" y="286"/>
                  <a:pt x="1133" y="286"/>
                </a:cubicBezTo>
                <a:cubicBezTo>
                  <a:pt x="1132" y="286"/>
                  <a:pt x="1132" y="286"/>
                  <a:pt x="1132" y="286"/>
                </a:cubicBezTo>
                <a:cubicBezTo>
                  <a:pt x="1131" y="286"/>
                  <a:pt x="1131" y="286"/>
                  <a:pt x="1131" y="286"/>
                </a:cubicBezTo>
                <a:cubicBezTo>
                  <a:pt x="1130" y="286"/>
                  <a:pt x="1130" y="286"/>
                  <a:pt x="1129" y="286"/>
                </a:cubicBezTo>
                <a:cubicBezTo>
                  <a:pt x="1127" y="286"/>
                  <a:pt x="1125" y="286"/>
                  <a:pt x="1123" y="286"/>
                </a:cubicBezTo>
                <a:cubicBezTo>
                  <a:pt x="1122" y="286"/>
                  <a:pt x="1121" y="287"/>
                  <a:pt x="1120" y="287"/>
                </a:cubicBezTo>
                <a:cubicBezTo>
                  <a:pt x="1119" y="287"/>
                  <a:pt x="1118" y="287"/>
                  <a:pt x="1117" y="287"/>
                </a:cubicBezTo>
                <a:cubicBezTo>
                  <a:pt x="1116" y="287"/>
                  <a:pt x="1115" y="287"/>
                  <a:pt x="1114" y="287"/>
                </a:cubicBezTo>
                <a:cubicBezTo>
                  <a:pt x="1113" y="287"/>
                  <a:pt x="1112" y="287"/>
                  <a:pt x="1111" y="287"/>
                </a:cubicBezTo>
                <a:cubicBezTo>
                  <a:pt x="1110" y="287"/>
                  <a:pt x="1109" y="287"/>
                  <a:pt x="1109" y="287"/>
                </a:cubicBezTo>
                <a:cubicBezTo>
                  <a:pt x="1109" y="287"/>
                  <a:pt x="1109" y="287"/>
                  <a:pt x="1108" y="287"/>
                </a:cubicBezTo>
                <a:cubicBezTo>
                  <a:pt x="1108" y="287"/>
                  <a:pt x="1108" y="286"/>
                  <a:pt x="1108" y="286"/>
                </a:cubicBezTo>
                <a:cubicBezTo>
                  <a:pt x="1107" y="286"/>
                  <a:pt x="1107" y="286"/>
                  <a:pt x="1107" y="285"/>
                </a:cubicBezTo>
                <a:cubicBezTo>
                  <a:pt x="1107" y="285"/>
                  <a:pt x="1107" y="285"/>
                  <a:pt x="1107" y="285"/>
                </a:cubicBezTo>
                <a:cubicBezTo>
                  <a:pt x="1106" y="284"/>
                  <a:pt x="1106" y="284"/>
                  <a:pt x="1106" y="284"/>
                </a:cubicBezTo>
                <a:cubicBezTo>
                  <a:pt x="1105" y="283"/>
                  <a:pt x="1105" y="283"/>
                  <a:pt x="1104" y="282"/>
                </a:cubicBezTo>
                <a:cubicBezTo>
                  <a:pt x="1104" y="282"/>
                  <a:pt x="1104" y="282"/>
                  <a:pt x="1104" y="282"/>
                </a:cubicBezTo>
                <a:cubicBezTo>
                  <a:pt x="1104" y="281"/>
                  <a:pt x="1104" y="281"/>
                  <a:pt x="1103" y="281"/>
                </a:cubicBezTo>
                <a:cubicBezTo>
                  <a:pt x="1103" y="280"/>
                  <a:pt x="1103" y="280"/>
                  <a:pt x="1102" y="279"/>
                </a:cubicBezTo>
                <a:cubicBezTo>
                  <a:pt x="1102" y="278"/>
                  <a:pt x="1101" y="277"/>
                  <a:pt x="1100" y="276"/>
                </a:cubicBezTo>
                <a:cubicBezTo>
                  <a:pt x="1100" y="275"/>
                  <a:pt x="1099" y="273"/>
                  <a:pt x="1099" y="272"/>
                </a:cubicBezTo>
                <a:cubicBezTo>
                  <a:pt x="1099" y="272"/>
                  <a:pt x="1099" y="272"/>
                  <a:pt x="1099" y="272"/>
                </a:cubicBezTo>
                <a:cubicBezTo>
                  <a:pt x="1099" y="272"/>
                  <a:pt x="1100" y="272"/>
                  <a:pt x="1100" y="272"/>
                </a:cubicBezTo>
                <a:cubicBezTo>
                  <a:pt x="1100" y="271"/>
                  <a:pt x="1099" y="270"/>
                  <a:pt x="1099" y="269"/>
                </a:cubicBezTo>
                <a:cubicBezTo>
                  <a:pt x="1101" y="270"/>
                  <a:pt x="1101" y="270"/>
                  <a:pt x="1101" y="270"/>
                </a:cubicBezTo>
                <a:cubicBezTo>
                  <a:pt x="1120" y="258"/>
                  <a:pt x="1098" y="244"/>
                  <a:pt x="1095" y="233"/>
                </a:cubicBezTo>
                <a:cubicBezTo>
                  <a:pt x="1090" y="242"/>
                  <a:pt x="1081" y="267"/>
                  <a:pt x="1097" y="271"/>
                </a:cubicBezTo>
                <a:cubicBezTo>
                  <a:pt x="1097" y="272"/>
                  <a:pt x="1097" y="272"/>
                  <a:pt x="1097" y="273"/>
                </a:cubicBezTo>
                <a:cubicBezTo>
                  <a:pt x="1098" y="274"/>
                  <a:pt x="1098" y="275"/>
                  <a:pt x="1099" y="277"/>
                </a:cubicBezTo>
                <a:cubicBezTo>
                  <a:pt x="1099" y="278"/>
                  <a:pt x="1100" y="279"/>
                  <a:pt x="1101" y="280"/>
                </a:cubicBezTo>
                <a:cubicBezTo>
                  <a:pt x="1101" y="281"/>
                  <a:pt x="1101" y="281"/>
                  <a:pt x="1102" y="282"/>
                </a:cubicBezTo>
                <a:cubicBezTo>
                  <a:pt x="1102" y="282"/>
                  <a:pt x="1102" y="282"/>
                  <a:pt x="1102" y="283"/>
                </a:cubicBezTo>
                <a:cubicBezTo>
                  <a:pt x="1103" y="283"/>
                  <a:pt x="1103" y="283"/>
                  <a:pt x="1103" y="283"/>
                </a:cubicBezTo>
                <a:cubicBezTo>
                  <a:pt x="1103" y="284"/>
                  <a:pt x="1104" y="284"/>
                  <a:pt x="1104" y="285"/>
                </a:cubicBezTo>
                <a:cubicBezTo>
                  <a:pt x="1104" y="285"/>
                  <a:pt x="1105" y="286"/>
                  <a:pt x="1105" y="286"/>
                </a:cubicBezTo>
                <a:cubicBezTo>
                  <a:pt x="1105" y="286"/>
                  <a:pt x="1106" y="287"/>
                  <a:pt x="1106" y="287"/>
                </a:cubicBezTo>
                <a:cubicBezTo>
                  <a:pt x="1106" y="287"/>
                  <a:pt x="1106" y="287"/>
                  <a:pt x="1106" y="287"/>
                </a:cubicBezTo>
                <a:cubicBezTo>
                  <a:pt x="1104" y="287"/>
                  <a:pt x="1101" y="287"/>
                  <a:pt x="1098" y="286"/>
                </a:cubicBezTo>
                <a:cubicBezTo>
                  <a:pt x="1098" y="286"/>
                  <a:pt x="1097" y="286"/>
                  <a:pt x="1097" y="286"/>
                </a:cubicBezTo>
                <a:cubicBezTo>
                  <a:pt x="1095" y="286"/>
                  <a:pt x="1095" y="286"/>
                  <a:pt x="1095" y="286"/>
                </a:cubicBezTo>
                <a:cubicBezTo>
                  <a:pt x="1094" y="286"/>
                  <a:pt x="1093" y="285"/>
                  <a:pt x="1092" y="285"/>
                </a:cubicBezTo>
                <a:cubicBezTo>
                  <a:pt x="1091" y="285"/>
                  <a:pt x="1090" y="285"/>
                  <a:pt x="1089" y="284"/>
                </a:cubicBezTo>
                <a:cubicBezTo>
                  <a:pt x="1088" y="284"/>
                  <a:pt x="1087" y="284"/>
                  <a:pt x="1086" y="283"/>
                </a:cubicBezTo>
                <a:cubicBezTo>
                  <a:pt x="1082" y="282"/>
                  <a:pt x="1078" y="280"/>
                  <a:pt x="1075" y="278"/>
                </a:cubicBezTo>
                <a:cubicBezTo>
                  <a:pt x="1073" y="277"/>
                  <a:pt x="1072" y="277"/>
                  <a:pt x="1071" y="276"/>
                </a:cubicBezTo>
                <a:cubicBezTo>
                  <a:pt x="1071" y="276"/>
                  <a:pt x="1071" y="276"/>
                  <a:pt x="1071" y="276"/>
                </a:cubicBezTo>
                <a:cubicBezTo>
                  <a:pt x="1071" y="276"/>
                  <a:pt x="1070" y="276"/>
                  <a:pt x="1069" y="275"/>
                </a:cubicBezTo>
                <a:cubicBezTo>
                  <a:pt x="1069" y="275"/>
                  <a:pt x="1068" y="274"/>
                  <a:pt x="1067" y="274"/>
                </a:cubicBezTo>
                <a:cubicBezTo>
                  <a:pt x="1067" y="273"/>
                  <a:pt x="1066" y="273"/>
                  <a:pt x="1066" y="273"/>
                </a:cubicBezTo>
                <a:cubicBezTo>
                  <a:pt x="1066" y="273"/>
                  <a:pt x="1065" y="272"/>
                  <a:pt x="1065" y="272"/>
                </a:cubicBezTo>
                <a:cubicBezTo>
                  <a:pt x="1064" y="271"/>
                  <a:pt x="1062" y="270"/>
                  <a:pt x="1061" y="269"/>
                </a:cubicBezTo>
                <a:cubicBezTo>
                  <a:pt x="1060" y="268"/>
                  <a:pt x="1060" y="268"/>
                  <a:pt x="1059" y="267"/>
                </a:cubicBezTo>
                <a:cubicBezTo>
                  <a:pt x="1059" y="267"/>
                  <a:pt x="1058" y="267"/>
                  <a:pt x="1058" y="266"/>
                </a:cubicBezTo>
                <a:cubicBezTo>
                  <a:pt x="1058" y="266"/>
                  <a:pt x="1058" y="266"/>
                  <a:pt x="1057" y="265"/>
                </a:cubicBezTo>
                <a:cubicBezTo>
                  <a:pt x="1055" y="263"/>
                  <a:pt x="1053" y="261"/>
                  <a:pt x="1051" y="259"/>
                </a:cubicBezTo>
                <a:cubicBezTo>
                  <a:pt x="1050" y="258"/>
                  <a:pt x="1049" y="257"/>
                  <a:pt x="1049" y="256"/>
                </a:cubicBezTo>
                <a:cubicBezTo>
                  <a:pt x="1048" y="256"/>
                  <a:pt x="1047" y="255"/>
                  <a:pt x="1047" y="254"/>
                </a:cubicBezTo>
                <a:cubicBezTo>
                  <a:pt x="1044" y="251"/>
                  <a:pt x="1043" y="249"/>
                  <a:pt x="1043" y="249"/>
                </a:cubicBezTo>
                <a:cubicBezTo>
                  <a:pt x="1043" y="249"/>
                  <a:pt x="1043" y="250"/>
                  <a:pt x="1043" y="251"/>
                </a:cubicBezTo>
                <a:cubicBezTo>
                  <a:pt x="1044" y="252"/>
                  <a:pt x="1044" y="253"/>
                  <a:pt x="1045" y="255"/>
                </a:cubicBezTo>
                <a:cubicBezTo>
                  <a:pt x="1046" y="256"/>
                  <a:pt x="1046" y="257"/>
                  <a:pt x="1047" y="258"/>
                </a:cubicBezTo>
                <a:cubicBezTo>
                  <a:pt x="1047" y="259"/>
                  <a:pt x="1048" y="260"/>
                  <a:pt x="1049" y="261"/>
                </a:cubicBezTo>
                <a:cubicBezTo>
                  <a:pt x="1049" y="262"/>
                  <a:pt x="1050" y="263"/>
                  <a:pt x="1051" y="265"/>
                </a:cubicBezTo>
                <a:cubicBezTo>
                  <a:pt x="1052" y="265"/>
                  <a:pt x="1052" y="266"/>
                  <a:pt x="1053" y="266"/>
                </a:cubicBezTo>
                <a:cubicBezTo>
                  <a:pt x="1053" y="267"/>
                  <a:pt x="1054" y="268"/>
                  <a:pt x="1054" y="268"/>
                </a:cubicBezTo>
                <a:cubicBezTo>
                  <a:pt x="1055" y="268"/>
                  <a:pt x="1055" y="269"/>
                  <a:pt x="1055" y="269"/>
                </a:cubicBezTo>
                <a:cubicBezTo>
                  <a:pt x="1056" y="269"/>
                  <a:pt x="1056" y="270"/>
                  <a:pt x="1056" y="270"/>
                </a:cubicBezTo>
                <a:cubicBezTo>
                  <a:pt x="1057" y="271"/>
                  <a:pt x="1058" y="271"/>
                  <a:pt x="1058" y="272"/>
                </a:cubicBezTo>
                <a:cubicBezTo>
                  <a:pt x="1059" y="272"/>
                  <a:pt x="1060" y="273"/>
                  <a:pt x="1061" y="274"/>
                </a:cubicBezTo>
                <a:cubicBezTo>
                  <a:pt x="1060" y="274"/>
                  <a:pt x="1059" y="274"/>
                  <a:pt x="1058" y="274"/>
                </a:cubicBezTo>
                <a:cubicBezTo>
                  <a:pt x="1057" y="274"/>
                  <a:pt x="1056" y="274"/>
                  <a:pt x="1054" y="274"/>
                </a:cubicBezTo>
                <a:cubicBezTo>
                  <a:pt x="1053" y="274"/>
                  <a:pt x="1052" y="275"/>
                  <a:pt x="1050" y="275"/>
                </a:cubicBezTo>
                <a:cubicBezTo>
                  <a:pt x="1050" y="275"/>
                  <a:pt x="1049" y="275"/>
                  <a:pt x="1048" y="275"/>
                </a:cubicBezTo>
                <a:cubicBezTo>
                  <a:pt x="1048" y="275"/>
                  <a:pt x="1048" y="275"/>
                  <a:pt x="1048" y="275"/>
                </a:cubicBezTo>
                <a:cubicBezTo>
                  <a:pt x="1046" y="276"/>
                  <a:pt x="1046" y="276"/>
                  <a:pt x="1046" y="276"/>
                </a:cubicBezTo>
                <a:cubicBezTo>
                  <a:pt x="1033" y="261"/>
                  <a:pt x="1022" y="275"/>
                  <a:pt x="1010" y="282"/>
                </a:cubicBezTo>
                <a:cubicBezTo>
                  <a:pt x="1026" y="300"/>
                  <a:pt x="1040" y="301"/>
                  <a:pt x="1047" y="279"/>
                </a:cubicBezTo>
                <a:cubicBezTo>
                  <a:pt x="1047" y="279"/>
                  <a:pt x="1047" y="279"/>
                  <a:pt x="1047" y="279"/>
                </a:cubicBezTo>
                <a:cubicBezTo>
                  <a:pt x="1049" y="278"/>
                  <a:pt x="1050" y="278"/>
                  <a:pt x="1051" y="278"/>
                </a:cubicBezTo>
                <a:cubicBezTo>
                  <a:pt x="1052" y="278"/>
                  <a:pt x="1053" y="277"/>
                  <a:pt x="1055" y="277"/>
                </a:cubicBezTo>
                <a:cubicBezTo>
                  <a:pt x="1056" y="277"/>
                  <a:pt x="1057" y="277"/>
                  <a:pt x="1058" y="277"/>
                </a:cubicBezTo>
                <a:cubicBezTo>
                  <a:pt x="1059" y="277"/>
                  <a:pt x="1060" y="277"/>
                  <a:pt x="1062" y="277"/>
                </a:cubicBezTo>
                <a:cubicBezTo>
                  <a:pt x="1063" y="277"/>
                  <a:pt x="1064" y="277"/>
                  <a:pt x="1064" y="277"/>
                </a:cubicBezTo>
                <a:cubicBezTo>
                  <a:pt x="1065" y="277"/>
                  <a:pt x="1065" y="277"/>
                  <a:pt x="1065" y="277"/>
                </a:cubicBezTo>
                <a:cubicBezTo>
                  <a:pt x="1065" y="277"/>
                  <a:pt x="1065" y="277"/>
                  <a:pt x="1065" y="277"/>
                </a:cubicBezTo>
                <a:cubicBezTo>
                  <a:pt x="1066" y="278"/>
                  <a:pt x="1067" y="278"/>
                  <a:pt x="1067" y="279"/>
                </a:cubicBezTo>
                <a:cubicBezTo>
                  <a:pt x="1069" y="280"/>
                  <a:pt x="1071" y="281"/>
                  <a:pt x="1073" y="282"/>
                </a:cubicBezTo>
                <a:cubicBezTo>
                  <a:pt x="1076" y="284"/>
                  <a:pt x="1080" y="285"/>
                  <a:pt x="1085" y="287"/>
                </a:cubicBezTo>
                <a:cubicBezTo>
                  <a:pt x="1086" y="287"/>
                  <a:pt x="1087" y="288"/>
                  <a:pt x="1088" y="288"/>
                </a:cubicBezTo>
                <a:cubicBezTo>
                  <a:pt x="1089" y="288"/>
                  <a:pt x="1090" y="289"/>
                  <a:pt x="1091" y="289"/>
                </a:cubicBezTo>
                <a:cubicBezTo>
                  <a:pt x="1092" y="289"/>
                  <a:pt x="1093" y="289"/>
                  <a:pt x="1094" y="290"/>
                </a:cubicBezTo>
                <a:cubicBezTo>
                  <a:pt x="1096" y="290"/>
                  <a:pt x="1096" y="290"/>
                  <a:pt x="1096" y="290"/>
                </a:cubicBezTo>
                <a:cubicBezTo>
                  <a:pt x="1096" y="290"/>
                  <a:pt x="1097" y="290"/>
                  <a:pt x="1098" y="290"/>
                </a:cubicBezTo>
                <a:cubicBezTo>
                  <a:pt x="1099" y="291"/>
                  <a:pt x="1101" y="291"/>
                  <a:pt x="1103" y="291"/>
                </a:cubicBezTo>
                <a:cubicBezTo>
                  <a:pt x="1113" y="300"/>
                  <a:pt x="1123" y="307"/>
                  <a:pt x="1124" y="319"/>
                </a:cubicBezTo>
                <a:cubicBezTo>
                  <a:pt x="1125" y="324"/>
                  <a:pt x="1124" y="335"/>
                  <a:pt x="1133" y="348"/>
                </a:cubicBezTo>
                <a:cubicBezTo>
                  <a:pt x="1151" y="376"/>
                  <a:pt x="1186" y="404"/>
                  <a:pt x="1188" y="447"/>
                </a:cubicBezTo>
                <a:cubicBezTo>
                  <a:pt x="1147" y="447"/>
                  <a:pt x="1136" y="426"/>
                  <a:pt x="1118" y="392"/>
                </a:cubicBezTo>
                <a:cubicBezTo>
                  <a:pt x="1095" y="351"/>
                  <a:pt x="1071" y="353"/>
                  <a:pt x="1032" y="328"/>
                </a:cubicBezTo>
                <a:cubicBezTo>
                  <a:pt x="1008" y="312"/>
                  <a:pt x="988" y="297"/>
                  <a:pt x="963" y="283"/>
                </a:cubicBezTo>
                <a:cubicBezTo>
                  <a:pt x="946" y="274"/>
                  <a:pt x="936" y="259"/>
                  <a:pt x="924" y="246"/>
                </a:cubicBezTo>
                <a:cubicBezTo>
                  <a:pt x="918" y="238"/>
                  <a:pt x="912" y="229"/>
                  <a:pt x="906" y="220"/>
                </a:cubicBezTo>
                <a:cubicBezTo>
                  <a:pt x="903" y="214"/>
                  <a:pt x="899" y="209"/>
                  <a:pt x="895" y="203"/>
                </a:cubicBezTo>
                <a:cubicBezTo>
                  <a:pt x="895" y="203"/>
                  <a:pt x="895" y="202"/>
                  <a:pt x="895" y="201"/>
                </a:cubicBezTo>
                <a:cubicBezTo>
                  <a:pt x="894" y="200"/>
                  <a:pt x="894" y="198"/>
                  <a:pt x="894" y="197"/>
                </a:cubicBezTo>
                <a:cubicBezTo>
                  <a:pt x="893" y="196"/>
                  <a:pt x="893" y="196"/>
                  <a:pt x="893" y="195"/>
                </a:cubicBezTo>
                <a:cubicBezTo>
                  <a:pt x="893" y="195"/>
                  <a:pt x="893" y="194"/>
                  <a:pt x="893" y="194"/>
                </a:cubicBezTo>
                <a:cubicBezTo>
                  <a:pt x="893" y="193"/>
                  <a:pt x="893" y="192"/>
                  <a:pt x="892" y="191"/>
                </a:cubicBezTo>
                <a:cubicBezTo>
                  <a:pt x="892" y="189"/>
                  <a:pt x="892" y="186"/>
                  <a:pt x="893" y="184"/>
                </a:cubicBezTo>
                <a:cubicBezTo>
                  <a:pt x="893" y="184"/>
                  <a:pt x="893" y="184"/>
                  <a:pt x="893" y="184"/>
                </a:cubicBezTo>
                <a:cubicBezTo>
                  <a:pt x="893" y="183"/>
                  <a:pt x="893" y="183"/>
                  <a:pt x="894" y="183"/>
                </a:cubicBezTo>
                <a:cubicBezTo>
                  <a:pt x="894" y="183"/>
                  <a:pt x="894" y="183"/>
                  <a:pt x="894" y="183"/>
                </a:cubicBezTo>
                <a:cubicBezTo>
                  <a:pt x="894" y="182"/>
                  <a:pt x="894" y="182"/>
                  <a:pt x="894" y="182"/>
                </a:cubicBezTo>
                <a:cubicBezTo>
                  <a:pt x="894" y="182"/>
                  <a:pt x="894" y="182"/>
                  <a:pt x="894" y="182"/>
                </a:cubicBezTo>
                <a:cubicBezTo>
                  <a:pt x="895" y="181"/>
                  <a:pt x="896" y="180"/>
                  <a:pt x="897" y="179"/>
                </a:cubicBezTo>
                <a:cubicBezTo>
                  <a:pt x="897" y="179"/>
                  <a:pt x="897" y="178"/>
                  <a:pt x="898" y="178"/>
                </a:cubicBezTo>
                <a:cubicBezTo>
                  <a:pt x="898" y="177"/>
                  <a:pt x="899" y="177"/>
                  <a:pt x="899" y="176"/>
                </a:cubicBezTo>
                <a:cubicBezTo>
                  <a:pt x="900" y="176"/>
                  <a:pt x="900" y="175"/>
                  <a:pt x="900" y="175"/>
                </a:cubicBezTo>
                <a:cubicBezTo>
                  <a:pt x="901" y="174"/>
                  <a:pt x="901" y="174"/>
                  <a:pt x="902" y="173"/>
                </a:cubicBezTo>
                <a:cubicBezTo>
                  <a:pt x="903" y="171"/>
                  <a:pt x="905" y="169"/>
                  <a:pt x="906" y="166"/>
                </a:cubicBezTo>
                <a:cubicBezTo>
                  <a:pt x="906" y="166"/>
                  <a:pt x="906" y="165"/>
                  <a:pt x="906" y="165"/>
                </a:cubicBezTo>
                <a:cubicBezTo>
                  <a:pt x="907" y="164"/>
                  <a:pt x="907" y="164"/>
                  <a:pt x="907" y="164"/>
                </a:cubicBezTo>
                <a:cubicBezTo>
                  <a:pt x="907" y="163"/>
                  <a:pt x="907" y="163"/>
                  <a:pt x="907" y="162"/>
                </a:cubicBezTo>
                <a:cubicBezTo>
                  <a:pt x="908" y="161"/>
                  <a:pt x="908" y="161"/>
                  <a:pt x="908" y="160"/>
                </a:cubicBezTo>
                <a:cubicBezTo>
                  <a:pt x="908" y="159"/>
                  <a:pt x="908" y="159"/>
                  <a:pt x="909" y="158"/>
                </a:cubicBezTo>
                <a:cubicBezTo>
                  <a:pt x="909" y="155"/>
                  <a:pt x="910" y="153"/>
                  <a:pt x="910" y="150"/>
                </a:cubicBezTo>
                <a:cubicBezTo>
                  <a:pt x="910" y="148"/>
                  <a:pt x="910" y="147"/>
                  <a:pt x="910" y="146"/>
                </a:cubicBezTo>
                <a:cubicBezTo>
                  <a:pt x="910" y="145"/>
                  <a:pt x="910" y="144"/>
                  <a:pt x="910" y="144"/>
                </a:cubicBezTo>
                <a:cubicBezTo>
                  <a:pt x="910" y="144"/>
                  <a:pt x="910" y="144"/>
                  <a:pt x="910" y="144"/>
                </a:cubicBezTo>
                <a:cubicBezTo>
                  <a:pt x="910" y="144"/>
                  <a:pt x="910" y="143"/>
                  <a:pt x="910" y="143"/>
                </a:cubicBezTo>
                <a:cubicBezTo>
                  <a:pt x="911" y="143"/>
                  <a:pt x="911" y="142"/>
                  <a:pt x="911" y="142"/>
                </a:cubicBezTo>
                <a:cubicBezTo>
                  <a:pt x="912" y="141"/>
                  <a:pt x="912" y="141"/>
                  <a:pt x="913" y="140"/>
                </a:cubicBezTo>
                <a:cubicBezTo>
                  <a:pt x="913" y="140"/>
                  <a:pt x="913" y="139"/>
                  <a:pt x="914" y="139"/>
                </a:cubicBezTo>
                <a:cubicBezTo>
                  <a:pt x="914" y="138"/>
                  <a:pt x="915" y="138"/>
                  <a:pt x="915" y="137"/>
                </a:cubicBezTo>
                <a:cubicBezTo>
                  <a:pt x="916" y="137"/>
                  <a:pt x="917" y="136"/>
                  <a:pt x="917" y="136"/>
                </a:cubicBezTo>
                <a:cubicBezTo>
                  <a:pt x="917" y="136"/>
                  <a:pt x="917" y="136"/>
                  <a:pt x="917" y="135"/>
                </a:cubicBezTo>
                <a:cubicBezTo>
                  <a:pt x="931" y="142"/>
                  <a:pt x="935" y="135"/>
                  <a:pt x="932" y="119"/>
                </a:cubicBezTo>
                <a:cubicBezTo>
                  <a:pt x="924" y="121"/>
                  <a:pt x="913" y="121"/>
                  <a:pt x="916" y="134"/>
                </a:cubicBezTo>
                <a:cubicBezTo>
                  <a:pt x="915" y="134"/>
                  <a:pt x="915" y="134"/>
                  <a:pt x="915" y="134"/>
                </a:cubicBezTo>
                <a:cubicBezTo>
                  <a:pt x="915" y="134"/>
                  <a:pt x="915" y="134"/>
                  <a:pt x="915" y="134"/>
                </a:cubicBezTo>
                <a:cubicBezTo>
                  <a:pt x="915" y="135"/>
                  <a:pt x="915" y="135"/>
                  <a:pt x="914" y="135"/>
                </a:cubicBezTo>
                <a:cubicBezTo>
                  <a:pt x="914" y="136"/>
                  <a:pt x="913" y="137"/>
                  <a:pt x="912" y="137"/>
                </a:cubicBezTo>
                <a:cubicBezTo>
                  <a:pt x="912" y="138"/>
                  <a:pt x="911" y="138"/>
                  <a:pt x="911" y="139"/>
                </a:cubicBezTo>
                <a:cubicBezTo>
                  <a:pt x="911" y="139"/>
                  <a:pt x="910" y="140"/>
                  <a:pt x="910" y="140"/>
                </a:cubicBezTo>
                <a:cubicBezTo>
                  <a:pt x="910" y="139"/>
                  <a:pt x="910" y="139"/>
                  <a:pt x="910" y="138"/>
                </a:cubicBezTo>
                <a:cubicBezTo>
                  <a:pt x="910" y="137"/>
                  <a:pt x="910" y="137"/>
                  <a:pt x="910" y="136"/>
                </a:cubicBezTo>
                <a:cubicBezTo>
                  <a:pt x="910" y="136"/>
                  <a:pt x="910" y="136"/>
                  <a:pt x="910" y="135"/>
                </a:cubicBezTo>
                <a:cubicBezTo>
                  <a:pt x="910" y="135"/>
                  <a:pt x="909" y="135"/>
                  <a:pt x="909" y="134"/>
                </a:cubicBezTo>
                <a:cubicBezTo>
                  <a:pt x="909" y="134"/>
                  <a:pt x="909" y="133"/>
                  <a:pt x="909" y="133"/>
                </a:cubicBezTo>
                <a:cubicBezTo>
                  <a:pt x="909" y="132"/>
                  <a:pt x="909" y="132"/>
                  <a:pt x="909" y="131"/>
                </a:cubicBezTo>
                <a:cubicBezTo>
                  <a:pt x="908" y="130"/>
                  <a:pt x="908" y="129"/>
                  <a:pt x="908" y="128"/>
                </a:cubicBezTo>
                <a:cubicBezTo>
                  <a:pt x="907" y="127"/>
                  <a:pt x="907" y="127"/>
                  <a:pt x="907" y="126"/>
                </a:cubicBezTo>
                <a:cubicBezTo>
                  <a:pt x="906" y="125"/>
                  <a:pt x="906" y="124"/>
                  <a:pt x="906" y="124"/>
                </a:cubicBezTo>
                <a:cubicBezTo>
                  <a:pt x="905" y="122"/>
                  <a:pt x="905" y="122"/>
                  <a:pt x="904" y="121"/>
                </a:cubicBezTo>
                <a:cubicBezTo>
                  <a:pt x="904" y="120"/>
                  <a:pt x="904" y="120"/>
                  <a:pt x="904" y="120"/>
                </a:cubicBezTo>
                <a:cubicBezTo>
                  <a:pt x="904" y="120"/>
                  <a:pt x="904" y="121"/>
                  <a:pt x="905" y="124"/>
                </a:cubicBezTo>
                <a:cubicBezTo>
                  <a:pt x="905" y="125"/>
                  <a:pt x="905" y="125"/>
                  <a:pt x="906" y="126"/>
                </a:cubicBezTo>
                <a:cubicBezTo>
                  <a:pt x="906" y="127"/>
                  <a:pt x="906" y="128"/>
                  <a:pt x="906" y="129"/>
                </a:cubicBezTo>
                <a:cubicBezTo>
                  <a:pt x="906" y="130"/>
                  <a:pt x="907" y="132"/>
                  <a:pt x="907" y="134"/>
                </a:cubicBezTo>
                <a:cubicBezTo>
                  <a:pt x="907" y="135"/>
                  <a:pt x="907" y="135"/>
                  <a:pt x="907" y="135"/>
                </a:cubicBezTo>
                <a:cubicBezTo>
                  <a:pt x="907" y="136"/>
                  <a:pt x="907" y="136"/>
                  <a:pt x="907" y="136"/>
                </a:cubicBezTo>
                <a:cubicBezTo>
                  <a:pt x="907" y="137"/>
                  <a:pt x="907" y="137"/>
                  <a:pt x="907" y="138"/>
                </a:cubicBezTo>
                <a:cubicBezTo>
                  <a:pt x="908" y="139"/>
                  <a:pt x="908" y="140"/>
                  <a:pt x="908" y="141"/>
                </a:cubicBezTo>
                <a:cubicBezTo>
                  <a:pt x="908" y="142"/>
                  <a:pt x="908" y="142"/>
                  <a:pt x="908" y="142"/>
                </a:cubicBezTo>
                <a:cubicBezTo>
                  <a:pt x="908" y="143"/>
                  <a:pt x="908" y="143"/>
                  <a:pt x="908" y="143"/>
                </a:cubicBezTo>
                <a:cubicBezTo>
                  <a:pt x="908" y="144"/>
                  <a:pt x="908" y="144"/>
                  <a:pt x="908" y="145"/>
                </a:cubicBezTo>
                <a:cubicBezTo>
                  <a:pt x="908" y="146"/>
                  <a:pt x="908" y="146"/>
                  <a:pt x="908" y="146"/>
                </a:cubicBezTo>
                <a:cubicBezTo>
                  <a:pt x="908" y="146"/>
                  <a:pt x="908" y="146"/>
                  <a:pt x="908" y="146"/>
                </a:cubicBezTo>
                <a:cubicBezTo>
                  <a:pt x="908" y="147"/>
                  <a:pt x="908" y="148"/>
                  <a:pt x="908" y="149"/>
                </a:cubicBezTo>
                <a:cubicBezTo>
                  <a:pt x="907" y="152"/>
                  <a:pt x="907" y="154"/>
                  <a:pt x="906" y="157"/>
                </a:cubicBezTo>
                <a:cubicBezTo>
                  <a:pt x="906" y="158"/>
                  <a:pt x="906" y="158"/>
                  <a:pt x="906" y="159"/>
                </a:cubicBezTo>
                <a:cubicBezTo>
                  <a:pt x="905" y="160"/>
                  <a:pt x="905" y="160"/>
                  <a:pt x="905" y="161"/>
                </a:cubicBezTo>
                <a:cubicBezTo>
                  <a:pt x="905" y="162"/>
                  <a:pt x="905" y="162"/>
                  <a:pt x="904" y="163"/>
                </a:cubicBezTo>
                <a:cubicBezTo>
                  <a:pt x="904" y="164"/>
                  <a:pt x="904" y="164"/>
                  <a:pt x="904" y="164"/>
                </a:cubicBezTo>
                <a:cubicBezTo>
                  <a:pt x="904" y="164"/>
                  <a:pt x="904" y="164"/>
                  <a:pt x="904" y="165"/>
                </a:cubicBezTo>
                <a:cubicBezTo>
                  <a:pt x="903" y="166"/>
                  <a:pt x="902" y="168"/>
                  <a:pt x="901" y="169"/>
                </a:cubicBezTo>
                <a:cubicBezTo>
                  <a:pt x="901" y="169"/>
                  <a:pt x="901" y="169"/>
                  <a:pt x="901" y="169"/>
                </a:cubicBezTo>
                <a:cubicBezTo>
                  <a:pt x="901" y="168"/>
                  <a:pt x="901" y="168"/>
                  <a:pt x="901" y="168"/>
                </a:cubicBezTo>
                <a:cubicBezTo>
                  <a:pt x="901" y="168"/>
                  <a:pt x="901" y="167"/>
                  <a:pt x="901" y="167"/>
                </a:cubicBezTo>
                <a:cubicBezTo>
                  <a:pt x="901" y="166"/>
                  <a:pt x="901" y="166"/>
                  <a:pt x="900" y="166"/>
                </a:cubicBezTo>
                <a:cubicBezTo>
                  <a:pt x="900" y="165"/>
                  <a:pt x="900" y="165"/>
                  <a:pt x="900" y="165"/>
                </a:cubicBezTo>
                <a:cubicBezTo>
                  <a:pt x="900" y="165"/>
                  <a:pt x="900" y="165"/>
                  <a:pt x="900" y="164"/>
                </a:cubicBezTo>
                <a:cubicBezTo>
                  <a:pt x="900" y="164"/>
                  <a:pt x="900" y="163"/>
                  <a:pt x="900" y="163"/>
                </a:cubicBezTo>
                <a:cubicBezTo>
                  <a:pt x="899" y="162"/>
                  <a:pt x="899" y="161"/>
                  <a:pt x="898" y="160"/>
                </a:cubicBezTo>
                <a:cubicBezTo>
                  <a:pt x="898" y="159"/>
                  <a:pt x="897" y="159"/>
                  <a:pt x="897" y="158"/>
                </a:cubicBezTo>
                <a:cubicBezTo>
                  <a:pt x="897" y="157"/>
                  <a:pt x="897" y="157"/>
                  <a:pt x="896" y="157"/>
                </a:cubicBezTo>
                <a:cubicBezTo>
                  <a:pt x="900" y="147"/>
                  <a:pt x="884" y="140"/>
                  <a:pt x="878" y="138"/>
                </a:cubicBezTo>
                <a:cubicBezTo>
                  <a:pt x="882" y="145"/>
                  <a:pt x="882" y="163"/>
                  <a:pt x="895" y="158"/>
                </a:cubicBezTo>
                <a:cubicBezTo>
                  <a:pt x="894" y="157"/>
                  <a:pt x="894" y="157"/>
                  <a:pt x="894" y="157"/>
                </a:cubicBezTo>
                <a:cubicBezTo>
                  <a:pt x="895" y="158"/>
                  <a:pt x="895" y="158"/>
                  <a:pt x="895" y="159"/>
                </a:cubicBezTo>
                <a:cubicBezTo>
                  <a:pt x="896" y="158"/>
                  <a:pt x="896" y="158"/>
                  <a:pt x="896" y="158"/>
                </a:cubicBezTo>
                <a:cubicBezTo>
                  <a:pt x="896" y="158"/>
                  <a:pt x="896" y="158"/>
                  <a:pt x="896" y="158"/>
                </a:cubicBezTo>
                <a:cubicBezTo>
                  <a:pt x="896" y="159"/>
                  <a:pt x="897" y="160"/>
                  <a:pt x="897" y="161"/>
                </a:cubicBezTo>
                <a:cubicBezTo>
                  <a:pt x="898" y="162"/>
                  <a:pt x="898" y="163"/>
                  <a:pt x="898" y="163"/>
                </a:cubicBezTo>
                <a:cubicBezTo>
                  <a:pt x="899" y="164"/>
                  <a:pt x="899" y="164"/>
                  <a:pt x="899" y="165"/>
                </a:cubicBezTo>
                <a:cubicBezTo>
                  <a:pt x="899" y="165"/>
                  <a:pt x="899" y="165"/>
                  <a:pt x="899" y="165"/>
                </a:cubicBezTo>
                <a:cubicBezTo>
                  <a:pt x="899" y="165"/>
                  <a:pt x="899" y="166"/>
                  <a:pt x="899" y="166"/>
                </a:cubicBezTo>
                <a:cubicBezTo>
                  <a:pt x="899" y="166"/>
                  <a:pt x="899" y="167"/>
                  <a:pt x="900" y="167"/>
                </a:cubicBezTo>
                <a:cubicBezTo>
                  <a:pt x="900" y="167"/>
                  <a:pt x="900" y="168"/>
                  <a:pt x="900" y="168"/>
                </a:cubicBezTo>
                <a:cubicBezTo>
                  <a:pt x="900" y="168"/>
                  <a:pt x="900" y="168"/>
                  <a:pt x="900" y="169"/>
                </a:cubicBezTo>
                <a:cubicBezTo>
                  <a:pt x="900" y="169"/>
                  <a:pt x="900" y="169"/>
                  <a:pt x="900" y="169"/>
                </a:cubicBezTo>
                <a:cubicBezTo>
                  <a:pt x="900" y="169"/>
                  <a:pt x="900" y="170"/>
                  <a:pt x="900" y="170"/>
                </a:cubicBezTo>
                <a:cubicBezTo>
                  <a:pt x="900" y="170"/>
                  <a:pt x="900" y="170"/>
                  <a:pt x="900" y="170"/>
                </a:cubicBezTo>
                <a:cubicBezTo>
                  <a:pt x="900" y="171"/>
                  <a:pt x="900" y="171"/>
                  <a:pt x="900" y="171"/>
                </a:cubicBezTo>
                <a:cubicBezTo>
                  <a:pt x="899" y="172"/>
                  <a:pt x="899" y="172"/>
                  <a:pt x="899" y="173"/>
                </a:cubicBezTo>
                <a:cubicBezTo>
                  <a:pt x="898" y="173"/>
                  <a:pt x="898" y="174"/>
                  <a:pt x="897" y="174"/>
                </a:cubicBezTo>
                <a:cubicBezTo>
                  <a:pt x="897" y="175"/>
                  <a:pt x="897" y="175"/>
                  <a:pt x="896" y="176"/>
                </a:cubicBezTo>
                <a:cubicBezTo>
                  <a:pt x="896" y="176"/>
                  <a:pt x="895" y="176"/>
                  <a:pt x="895" y="177"/>
                </a:cubicBezTo>
                <a:cubicBezTo>
                  <a:pt x="894" y="178"/>
                  <a:pt x="893" y="179"/>
                  <a:pt x="892" y="180"/>
                </a:cubicBezTo>
                <a:cubicBezTo>
                  <a:pt x="892" y="180"/>
                  <a:pt x="892" y="180"/>
                  <a:pt x="892" y="181"/>
                </a:cubicBezTo>
                <a:cubicBezTo>
                  <a:pt x="892" y="181"/>
                  <a:pt x="892" y="181"/>
                  <a:pt x="892" y="181"/>
                </a:cubicBezTo>
                <a:cubicBezTo>
                  <a:pt x="891" y="181"/>
                  <a:pt x="891" y="181"/>
                  <a:pt x="891" y="181"/>
                </a:cubicBezTo>
                <a:cubicBezTo>
                  <a:pt x="891" y="182"/>
                  <a:pt x="891" y="182"/>
                  <a:pt x="891" y="182"/>
                </a:cubicBezTo>
                <a:cubicBezTo>
                  <a:pt x="891" y="183"/>
                  <a:pt x="891" y="183"/>
                  <a:pt x="891" y="183"/>
                </a:cubicBezTo>
                <a:cubicBezTo>
                  <a:pt x="890" y="186"/>
                  <a:pt x="890" y="188"/>
                  <a:pt x="890" y="191"/>
                </a:cubicBezTo>
                <a:cubicBezTo>
                  <a:pt x="890" y="191"/>
                  <a:pt x="890" y="192"/>
                  <a:pt x="890" y="192"/>
                </a:cubicBezTo>
                <a:cubicBezTo>
                  <a:pt x="890" y="193"/>
                  <a:pt x="891" y="194"/>
                  <a:pt x="891" y="194"/>
                </a:cubicBezTo>
                <a:cubicBezTo>
                  <a:pt x="891" y="195"/>
                  <a:pt x="891" y="195"/>
                  <a:pt x="891" y="196"/>
                </a:cubicBezTo>
                <a:cubicBezTo>
                  <a:pt x="891" y="196"/>
                  <a:pt x="892" y="197"/>
                  <a:pt x="892" y="197"/>
                </a:cubicBezTo>
                <a:cubicBezTo>
                  <a:pt x="892" y="198"/>
                  <a:pt x="893" y="199"/>
                  <a:pt x="893" y="200"/>
                </a:cubicBezTo>
                <a:cubicBezTo>
                  <a:pt x="892" y="198"/>
                  <a:pt x="890" y="196"/>
                  <a:pt x="889" y="194"/>
                </a:cubicBezTo>
                <a:cubicBezTo>
                  <a:pt x="887" y="191"/>
                  <a:pt x="885" y="188"/>
                  <a:pt x="882" y="185"/>
                </a:cubicBezTo>
                <a:cubicBezTo>
                  <a:pt x="881" y="184"/>
                  <a:pt x="880" y="183"/>
                  <a:pt x="878" y="181"/>
                </a:cubicBezTo>
                <a:cubicBezTo>
                  <a:pt x="878" y="181"/>
                  <a:pt x="877" y="180"/>
                  <a:pt x="876" y="180"/>
                </a:cubicBezTo>
                <a:cubicBezTo>
                  <a:pt x="875" y="179"/>
                  <a:pt x="875" y="179"/>
                  <a:pt x="874" y="178"/>
                </a:cubicBezTo>
                <a:cubicBezTo>
                  <a:pt x="871" y="176"/>
                  <a:pt x="868" y="174"/>
                  <a:pt x="865" y="173"/>
                </a:cubicBezTo>
                <a:cubicBezTo>
                  <a:pt x="860" y="169"/>
                  <a:pt x="855" y="165"/>
                  <a:pt x="850" y="161"/>
                </a:cubicBezTo>
                <a:cubicBezTo>
                  <a:pt x="848" y="159"/>
                  <a:pt x="845" y="157"/>
                  <a:pt x="843" y="154"/>
                </a:cubicBezTo>
                <a:cubicBezTo>
                  <a:pt x="841" y="152"/>
                  <a:pt x="839" y="150"/>
                  <a:pt x="837" y="148"/>
                </a:cubicBezTo>
                <a:cubicBezTo>
                  <a:pt x="835" y="147"/>
                  <a:pt x="834" y="145"/>
                  <a:pt x="833" y="144"/>
                </a:cubicBezTo>
                <a:cubicBezTo>
                  <a:pt x="833" y="144"/>
                  <a:pt x="833" y="143"/>
                  <a:pt x="833" y="143"/>
                </a:cubicBezTo>
                <a:cubicBezTo>
                  <a:pt x="832" y="142"/>
                  <a:pt x="832" y="140"/>
                  <a:pt x="832" y="139"/>
                </a:cubicBezTo>
                <a:cubicBezTo>
                  <a:pt x="832" y="138"/>
                  <a:pt x="832" y="138"/>
                  <a:pt x="832" y="138"/>
                </a:cubicBezTo>
                <a:cubicBezTo>
                  <a:pt x="832" y="137"/>
                  <a:pt x="832" y="137"/>
                  <a:pt x="832" y="136"/>
                </a:cubicBezTo>
                <a:cubicBezTo>
                  <a:pt x="832" y="136"/>
                  <a:pt x="832" y="135"/>
                  <a:pt x="832" y="134"/>
                </a:cubicBezTo>
                <a:cubicBezTo>
                  <a:pt x="832" y="133"/>
                  <a:pt x="832" y="132"/>
                  <a:pt x="833" y="131"/>
                </a:cubicBezTo>
                <a:cubicBezTo>
                  <a:pt x="833" y="131"/>
                  <a:pt x="833" y="131"/>
                  <a:pt x="833" y="131"/>
                </a:cubicBezTo>
                <a:cubicBezTo>
                  <a:pt x="833" y="130"/>
                  <a:pt x="833" y="130"/>
                  <a:pt x="833" y="130"/>
                </a:cubicBezTo>
                <a:cubicBezTo>
                  <a:pt x="833" y="130"/>
                  <a:pt x="833" y="129"/>
                  <a:pt x="833" y="129"/>
                </a:cubicBezTo>
                <a:cubicBezTo>
                  <a:pt x="834" y="129"/>
                  <a:pt x="834" y="129"/>
                  <a:pt x="834" y="129"/>
                </a:cubicBezTo>
                <a:cubicBezTo>
                  <a:pt x="835" y="127"/>
                  <a:pt x="836" y="125"/>
                  <a:pt x="837" y="124"/>
                </a:cubicBezTo>
                <a:cubicBezTo>
                  <a:pt x="838" y="123"/>
                  <a:pt x="839" y="122"/>
                  <a:pt x="839" y="121"/>
                </a:cubicBezTo>
                <a:cubicBezTo>
                  <a:pt x="840" y="120"/>
                  <a:pt x="840" y="119"/>
                  <a:pt x="840" y="119"/>
                </a:cubicBezTo>
                <a:cubicBezTo>
                  <a:pt x="840" y="118"/>
                  <a:pt x="840" y="118"/>
                  <a:pt x="840" y="118"/>
                </a:cubicBezTo>
                <a:cubicBezTo>
                  <a:pt x="840" y="118"/>
                  <a:pt x="840" y="118"/>
                  <a:pt x="840" y="118"/>
                </a:cubicBezTo>
                <a:cubicBezTo>
                  <a:pt x="840" y="117"/>
                  <a:pt x="840" y="117"/>
                  <a:pt x="840" y="117"/>
                </a:cubicBezTo>
                <a:cubicBezTo>
                  <a:pt x="840" y="117"/>
                  <a:pt x="840" y="117"/>
                  <a:pt x="840" y="117"/>
                </a:cubicBezTo>
                <a:cubicBezTo>
                  <a:pt x="840" y="114"/>
                  <a:pt x="840" y="111"/>
                  <a:pt x="839" y="108"/>
                </a:cubicBezTo>
                <a:cubicBezTo>
                  <a:pt x="839" y="108"/>
                  <a:pt x="839" y="107"/>
                  <a:pt x="839" y="107"/>
                </a:cubicBezTo>
                <a:cubicBezTo>
                  <a:pt x="839" y="106"/>
                  <a:pt x="839" y="106"/>
                  <a:pt x="839" y="106"/>
                </a:cubicBezTo>
                <a:cubicBezTo>
                  <a:pt x="839" y="106"/>
                  <a:pt x="839" y="106"/>
                  <a:pt x="839" y="106"/>
                </a:cubicBezTo>
                <a:cubicBezTo>
                  <a:pt x="839" y="106"/>
                  <a:pt x="839" y="105"/>
                  <a:pt x="839" y="105"/>
                </a:cubicBezTo>
                <a:cubicBezTo>
                  <a:pt x="839" y="105"/>
                  <a:pt x="839" y="104"/>
                  <a:pt x="840" y="103"/>
                </a:cubicBezTo>
                <a:cubicBezTo>
                  <a:pt x="840" y="103"/>
                  <a:pt x="840" y="102"/>
                  <a:pt x="840" y="101"/>
                </a:cubicBezTo>
                <a:cubicBezTo>
                  <a:pt x="841" y="101"/>
                  <a:pt x="841" y="100"/>
                  <a:pt x="841" y="99"/>
                </a:cubicBezTo>
                <a:cubicBezTo>
                  <a:pt x="841" y="99"/>
                  <a:pt x="842" y="98"/>
                  <a:pt x="842" y="97"/>
                </a:cubicBezTo>
                <a:cubicBezTo>
                  <a:pt x="842" y="97"/>
                  <a:pt x="843" y="96"/>
                  <a:pt x="843" y="95"/>
                </a:cubicBezTo>
                <a:cubicBezTo>
                  <a:pt x="851" y="91"/>
                  <a:pt x="858" y="85"/>
                  <a:pt x="856" y="73"/>
                </a:cubicBezTo>
                <a:cubicBezTo>
                  <a:pt x="848" y="78"/>
                  <a:pt x="840" y="83"/>
                  <a:pt x="840" y="96"/>
                </a:cubicBezTo>
                <a:cubicBezTo>
                  <a:pt x="840" y="96"/>
                  <a:pt x="840" y="96"/>
                  <a:pt x="840" y="96"/>
                </a:cubicBezTo>
                <a:cubicBezTo>
                  <a:pt x="840" y="96"/>
                  <a:pt x="840" y="96"/>
                  <a:pt x="840" y="96"/>
                </a:cubicBezTo>
                <a:cubicBezTo>
                  <a:pt x="840" y="97"/>
                  <a:pt x="840" y="97"/>
                  <a:pt x="839" y="98"/>
                </a:cubicBezTo>
                <a:cubicBezTo>
                  <a:pt x="839" y="99"/>
                  <a:pt x="839" y="100"/>
                  <a:pt x="838" y="100"/>
                </a:cubicBezTo>
                <a:cubicBezTo>
                  <a:pt x="838" y="101"/>
                  <a:pt x="838" y="102"/>
                  <a:pt x="838" y="103"/>
                </a:cubicBezTo>
                <a:cubicBezTo>
                  <a:pt x="838" y="103"/>
                  <a:pt x="838" y="103"/>
                  <a:pt x="838" y="103"/>
                </a:cubicBezTo>
                <a:cubicBezTo>
                  <a:pt x="837" y="102"/>
                  <a:pt x="837" y="101"/>
                  <a:pt x="837" y="101"/>
                </a:cubicBezTo>
                <a:cubicBezTo>
                  <a:pt x="836" y="98"/>
                  <a:pt x="836" y="96"/>
                  <a:pt x="835" y="93"/>
                </a:cubicBezTo>
                <a:cubicBezTo>
                  <a:pt x="834" y="88"/>
                  <a:pt x="834" y="84"/>
                  <a:pt x="833" y="80"/>
                </a:cubicBezTo>
                <a:cubicBezTo>
                  <a:pt x="833" y="79"/>
                  <a:pt x="833" y="79"/>
                  <a:pt x="833" y="78"/>
                </a:cubicBezTo>
                <a:cubicBezTo>
                  <a:pt x="833" y="78"/>
                  <a:pt x="833" y="77"/>
                  <a:pt x="833" y="77"/>
                </a:cubicBezTo>
                <a:cubicBezTo>
                  <a:pt x="832" y="76"/>
                  <a:pt x="832" y="75"/>
                  <a:pt x="832" y="74"/>
                </a:cubicBezTo>
                <a:cubicBezTo>
                  <a:pt x="832" y="73"/>
                  <a:pt x="831" y="71"/>
                  <a:pt x="831" y="70"/>
                </a:cubicBezTo>
                <a:cubicBezTo>
                  <a:pt x="831" y="70"/>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2" y="69"/>
                  <a:pt x="832" y="69"/>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0" y="68"/>
                  <a:pt x="830" y="69"/>
                </a:cubicBezTo>
                <a:cubicBezTo>
                  <a:pt x="830" y="69"/>
                  <a:pt x="830" y="70"/>
                  <a:pt x="830" y="70"/>
                </a:cubicBezTo>
                <a:cubicBezTo>
                  <a:pt x="830" y="72"/>
                  <a:pt x="830" y="73"/>
                  <a:pt x="830" y="75"/>
                </a:cubicBezTo>
                <a:cubicBezTo>
                  <a:pt x="830" y="75"/>
                  <a:pt x="830" y="76"/>
                  <a:pt x="830" y="77"/>
                </a:cubicBezTo>
                <a:cubicBezTo>
                  <a:pt x="830" y="77"/>
                  <a:pt x="830" y="78"/>
                  <a:pt x="831" y="78"/>
                </a:cubicBezTo>
                <a:cubicBezTo>
                  <a:pt x="831" y="79"/>
                  <a:pt x="831" y="79"/>
                  <a:pt x="831" y="80"/>
                </a:cubicBezTo>
                <a:cubicBezTo>
                  <a:pt x="831" y="81"/>
                  <a:pt x="831" y="83"/>
                  <a:pt x="831" y="84"/>
                </a:cubicBezTo>
                <a:cubicBezTo>
                  <a:pt x="831" y="84"/>
                  <a:pt x="831" y="84"/>
                  <a:pt x="831" y="84"/>
                </a:cubicBezTo>
                <a:cubicBezTo>
                  <a:pt x="831" y="83"/>
                  <a:pt x="831" y="83"/>
                  <a:pt x="830" y="83"/>
                </a:cubicBezTo>
                <a:cubicBezTo>
                  <a:pt x="830" y="82"/>
                  <a:pt x="830" y="82"/>
                  <a:pt x="830" y="81"/>
                </a:cubicBezTo>
                <a:cubicBezTo>
                  <a:pt x="829" y="81"/>
                  <a:pt x="829" y="80"/>
                  <a:pt x="829" y="80"/>
                </a:cubicBezTo>
                <a:cubicBezTo>
                  <a:pt x="828" y="79"/>
                  <a:pt x="828" y="78"/>
                  <a:pt x="827" y="77"/>
                </a:cubicBezTo>
                <a:cubicBezTo>
                  <a:pt x="826" y="77"/>
                  <a:pt x="826" y="76"/>
                  <a:pt x="825" y="75"/>
                </a:cubicBezTo>
                <a:cubicBezTo>
                  <a:pt x="825" y="75"/>
                  <a:pt x="824" y="74"/>
                  <a:pt x="824" y="74"/>
                </a:cubicBezTo>
                <a:cubicBezTo>
                  <a:pt x="830" y="62"/>
                  <a:pt x="805" y="57"/>
                  <a:pt x="799" y="53"/>
                </a:cubicBezTo>
                <a:cubicBezTo>
                  <a:pt x="802" y="64"/>
                  <a:pt x="812" y="84"/>
                  <a:pt x="823" y="76"/>
                </a:cubicBezTo>
                <a:cubicBezTo>
                  <a:pt x="822" y="75"/>
                  <a:pt x="822" y="74"/>
                  <a:pt x="821" y="74"/>
                </a:cubicBezTo>
                <a:cubicBezTo>
                  <a:pt x="822" y="74"/>
                  <a:pt x="822" y="74"/>
                  <a:pt x="822" y="74"/>
                </a:cubicBezTo>
                <a:cubicBezTo>
                  <a:pt x="822" y="75"/>
                  <a:pt x="823" y="75"/>
                  <a:pt x="824" y="76"/>
                </a:cubicBezTo>
                <a:cubicBezTo>
                  <a:pt x="824" y="77"/>
                  <a:pt x="825" y="78"/>
                  <a:pt x="826" y="79"/>
                </a:cubicBezTo>
                <a:cubicBezTo>
                  <a:pt x="826" y="79"/>
                  <a:pt x="827" y="80"/>
                  <a:pt x="828" y="81"/>
                </a:cubicBezTo>
                <a:cubicBezTo>
                  <a:pt x="828" y="81"/>
                  <a:pt x="828" y="82"/>
                  <a:pt x="828" y="82"/>
                </a:cubicBezTo>
                <a:cubicBezTo>
                  <a:pt x="829" y="83"/>
                  <a:pt x="829" y="83"/>
                  <a:pt x="829" y="83"/>
                </a:cubicBezTo>
                <a:cubicBezTo>
                  <a:pt x="829" y="84"/>
                  <a:pt x="830" y="84"/>
                  <a:pt x="830" y="85"/>
                </a:cubicBezTo>
                <a:cubicBezTo>
                  <a:pt x="830" y="85"/>
                  <a:pt x="830" y="85"/>
                  <a:pt x="830" y="86"/>
                </a:cubicBezTo>
                <a:cubicBezTo>
                  <a:pt x="830" y="86"/>
                  <a:pt x="831" y="86"/>
                  <a:pt x="831" y="86"/>
                </a:cubicBezTo>
                <a:cubicBezTo>
                  <a:pt x="831" y="86"/>
                  <a:pt x="831" y="87"/>
                  <a:pt x="831" y="87"/>
                </a:cubicBezTo>
                <a:cubicBezTo>
                  <a:pt x="831" y="87"/>
                  <a:pt x="831" y="87"/>
                  <a:pt x="832" y="88"/>
                </a:cubicBezTo>
                <a:cubicBezTo>
                  <a:pt x="832" y="88"/>
                  <a:pt x="832" y="88"/>
                  <a:pt x="832" y="88"/>
                </a:cubicBezTo>
                <a:cubicBezTo>
                  <a:pt x="832" y="90"/>
                  <a:pt x="833" y="92"/>
                  <a:pt x="833" y="93"/>
                </a:cubicBezTo>
                <a:cubicBezTo>
                  <a:pt x="833" y="96"/>
                  <a:pt x="834" y="98"/>
                  <a:pt x="835" y="101"/>
                </a:cubicBezTo>
                <a:cubicBezTo>
                  <a:pt x="835" y="104"/>
                  <a:pt x="836" y="106"/>
                  <a:pt x="837" y="109"/>
                </a:cubicBezTo>
                <a:cubicBezTo>
                  <a:pt x="838" y="111"/>
                  <a:pt x="838" y="114"/>
                  <a:pt x="838" y="116"/>
                </a:cubicBezTo>
                <a:cubicBezTo>
                  <a:pt x="838" y="116"/>
                  <a:pt x="838" y="116"/>
                  <a:pt x="838" y="116"/>
                </a:cubicBezTo>
                <a:cubicBezTo>
                  <a:pt x="838" y="117"/>
                  <a:pt x="838" y="117"/>
                  <a:pt x="838" y="117"/>
                </a:cubicBezTo>
                <a:cubicBezTo>
                  <a:pt x="838" y="117"/>
                  <a:pt x="838" y="117"/>
                  <a:pt x="838" y="117"/>
                </a:cubicBezTo>
                <a:cubicBezTo>
                  <a:pt x="838" y="118"/>
                  <a:pt x="838" y="118"/>
                  <a:pt x="838" y="118"/>
                </a:cubicBezTo>
                <a:cubicBezTo>
                  <a:pt x="837" y="118"/>
                  <a:pt x="837" y="119"/>
                  <a:pt x="837" y="119"/>
                </a:cubicBezTo>
                <a:cubicBezTo>
                  <a:pt x="837" y="120"/>
                  <a:pt x="836" y="121"/>
                  <a:pt x="835" y="122"/>
                </a:cubicBezTo>
                <a:cubicBezTo>
                  <a:pt x="834" y="123"/>
                  <a:pt x="833" y="125"/>
                  <a:pt x="832" y="127"/>
                </a:cubicBezTo>
                <a:cubicBezTo>
                  <a:pt x="832" y="127"/>
                  <a:pt x="831" y="127"/>
                  <a:pt x="831" y="128"/>
                </a:cubicBezTo>
                <a:cubicBezTo>
                  <a:pt x="831" y="128"/>
                  <a:pt x="831" y="128"/>
                  <a:pt x="831" y="128"/>
                </a:cubicBezTo>
                <a:cubicBezTo>
                  <a:pt x="831" y="129"/>
                  <a:pt x="831" y="129"/>
                  <a:pt x="831" y="129"/>
                </a:cubicBezTo>
                <a:cubicBezTo>
                  <a:pt x="831" y="129"/>
                  <a:pt x="830" y="130"/>
                  <a:pt x="830" y="130"/>
                </a:cubicBezTo>
                <a:cubicBezTo>
                  <a:pt x="830" y="131"/>
                  <a:pt x="830" y="132"/>
                  <a:pt x="830" y="133"/>
                </a:cubicBezTo>
                <a:cubicBezTo>
                  <a:pt x="830" y="134"/>
                  <a:pt x="830" y="134"/>
                  <a:pt x="830" y="135"/>
                </a:cubicBezTo>
                <a:cubicBezTo>
                  <a:pt x="830" y="135"/>
                  <a:pt x="830" y="136"/>
                  <a:pt x="830" y="136"/>
                </a:cubicBezTo>
                <a:cubicBezTo>
                  <a:pt x="830" y="137"/>
                  <a:pt x="830" y="137"/>
                  <a:pt x="830" y="138"/>
                </a:cubicBezTo>
                <a:cubicBezTo>
                  <a:pt x="830" y="138"/>
                  <a:pt x="830" y="138"/>
                  <a:pt x="830" y="139"/>
                </a:cubicBezTo>
                <a:cubicBezTo>
                  <a:pt x="831" y="140"/>
                  <a:pt x="831" y="142"/>
                  <a:pt x="832" y="143"/>
                </a:cubicBezTo>
                <a:cubicBezTo>
                  <a:pt x="832" y="143"/>
                  <a:pt x="832" y="143"/>
                  <a:pt x="832" y="143"/>
                </a:cubicBezTo>
                <a:cubicBezTo>
                  <a:pt x="831" y="143"/>
                  <a:pt x="831" y="142"/>
                  <a:pt x="830" y="142"/>
                </a:cubicBezTo>
                <a:cubicBezTo>
                  <a:pt x="829" y="141"/>
                  <a:pt x="829" y="141"/>
                  <a:pt x="828" y="141"/>
                </a:cubicBezTo>
                <a:cubicBezTo>
                  <a:pt x="828" y="140"/>
                  <a:pt x="828" y="140"/>
                  <a:pt x="828" y="140"/>
                </a:cubicBezTo>
                <a:cubicBezTo>
                  <a:pt x="828" y="140"/>
                  <a:pt x="828" y="140"/>
                  <a:pt x="828" y="140"/>
                </a:cubicBezTo>
                <a:cubicBezTo>
                  <a:pt x="828" y="140"/>
                  <a:pt x="828" y="140"/>
                  <a:pt x="828" y="140"/>
                </a:cubicBezTo>
                <a:cubicBezTo>
                  <a:pt x="828" y="140"/>
                  <a:pt x="828" y="140"/>
                  <a:pt x="827" y="140"/>
                </a:cubicBezTo>
                <a:cubicBezTo>
                  <a:pt x="827" y="140"/>
                  <a:pt x="827" y="140"/>
                  <a:pt x="827" y="140"/>
                </a:cubicBezTo>
                <a:cubicBezTo>
                  <a:pt x="827" y="140"/>
                  <a:pt x="827" y="140"/>
                  <a:pt x="826" y="140"/>
                </a:cubicBezTo>
                <a:cubicBezTo>
                  <a:pt x="826" y="139"/>
                  <a:pt x="826" y="139"/>
                  <a:pt x="825" y="139"/>
                </a:cubicBezTo>
                <a:cubicBezTo>
                  <a:pt x="825" y="139"/>
                  <a:pt x="825" y="139"/>
                  <a:pt x="824" y="139"/>
                </a:cubicBezTo>
                <a:cubicBezTo>
                  <a:pt x="824" y="138"/>
                  <a:pt x="823" y="138"/>
                  <a:pt x="823" y="138"/>
                </a:cubicBezTo>
                <a:cubicBezTo>
                  <a:pt x="821" y="137"/>
                  <a:pt x="820" y="137"/>
                  <a:pt x="819" y="137"/>
                </a:cubicBezTo>
                <a:cubicBezTo>
                  <a:pt x="818" y="136"/>
                  <a:pt x="817" y="136"/>
                  <a:pt x="816" y="136"/>
                </a:cubicBezTo>
                <a:cubicBezTo>
                  <a:pt x="814" y="135"/>
                  <a:pt x="812" y="135"/>
                  <a:pt x="810" y="134"/>
                </a:cubicBezTo>
                <a:cubicBezTo>
                  <a:pt x="806" y="134"/>
                  <a:pt x="803" y="133"/>
                  <a:pt x="800" y="132"/>
                </a:cubicBezTo>
                <a:cubicBezTo>
                  <a:pt x="799" y="131"/>
                  <a:pt x="798" y="131"/>
                  <a:pt x="797" y="130"/>
                </a:cubicBezTo>
                <a:cubicBezTo>
                  <a:pt x="796" y="130"/>
                  <a:pt x="795" y="129"/>
                  <a:pt x="794" y="129"/>
                </a:cubicBezTo>
                <a:cubicBezTo>
                  <a:pt x="793" y="128"/>
                  <a:pt x="792" y="128"/>
                  <a:pt x="792" y="128"/>
                </a:cubicBezTo>
                <a:cubicBezTo>
                  <a:pt x="792" y="128"/>
                  <a:pt x="793" y="128"/>
                  <a:pt x="794" y="129"/>
                </a:cubicBezTo>
                <a:cubicBezTo>
                  <a:pt x="795" y="130"/>
                  <a:pt x="796" y="130"/>
                  <a:pt x="797" y="131"/>
                </a:cubicBezTo>
                <a:cubicBezTo>
                  <a:pt x="798" y="132"/>
                  <a:pt x="799" y="132"/>
                  <a:pt x="800" y="133"/>
                </a:cubicBezTo>
                <a:cubicBezTo>
                  <a:pt x="801" y="134"/>
                  <a:pt x="802" y="134"/>
                  <a:pt x="803" y="135"/>
                </a:cubicBezTo>
                <a:cubicBezTo>
                  <a:pt x="803" y="135"/>
                  <a:pt x="802" y="135"/>
                  <a:pt x="802" y="135"/>
                </a:cubicBezTo>
                <a:cubicBezTo>
                  <a:pt x="800" y="135"/>
                  <a:pt x="799" y="135"/>
                  <a:pt x="798" y="135"/>
                </a:cubicBezTo>
                <a:cubicBezTo>
                  <a:pt x="797" y="136"/>
                  <a:pt x="796" y="136"/>
                  <a:pt x="795" y="136"/>
                </a:cubicBezTo>
                <a:cubicBezTo>
                  <a:pt x="794" y="136"/>
                  <a:pt x="793" y="137"/>
                  <a:pt x="792" y="137"/>
                </a:cubicBezTo>
                <a:cubicBezTo>
                  <a:pt x="778" y="130"/>
                  <a:pt x="778" y="142"/>
                  <a:pt x="767" y="144"/>
                </a:cubicBezTo>
                <a:cubicBezTo>
                  <a:pt x="779" y="153"/>
                  <a:pt x="791" y="157"/>
                  <a:pt x="792" y="139"/>
                </a:cubicBezTo>
                <a:cubicBezTo>
                  <a:pt x="792" y="139"/>
                  <a:pt x="793" y="139"/>
                  <a:pt x="793" y="139"/>
                </a:cubicBezTo>
                <a:cubicBezTo>
                  <a:pt x="793" y="139"/>
                  <a:pt x="794" y="138"/>
                  <a:pt x="796" y="138"/>
                </a:cubicBezTo>
                <a:cubicBezTo>
                  <a:pt x="797" y="138"/>
                  <a:pt x="798" y="138"/>
                  <a:pt x="799" y="137"/>
                </a:cubicBezTo>
                <a:cubicBezTo>
                  <a:pt x="800" y="137"/>
                  <a:pt x="801" y="137"/>
                  <a:pt x="802" y="137"/>
                </a:cubicBezTo>
                <a:cubicBezTo>
                  <a:pt x="803" y="137"/>
                  <a:pt x="804" y="137"/>
                  <a:pt x="805" y="137"/>
                </a:cubicBezTo>
                <a:cubicBezTo>
                  <a:pt x="806" y="137"/>
                  <a:pt x="806" y="137"/>
                  <a:pt x="807" y="137"/>
                </a:cubicBezTo>
                <a:cubicBezTo>
                  <a:pt x="807" y="137"/>
                  <a:pt x="808" y="137"/>
                  <a:pt x="808" y="137"/>
                </a:cubicBezTo>
                <a:cubicBezTo>
                  <a:pt x="809" y="137"/>
                  <a:pt x="809" y="137"/>
                  <a:pt x="809" y="137"/>
                </a:cubicBezTo>
                <a:cubicBezTo>
                  <a:pt x="809" y="137"/>
                  <a:pt x="809" y="137"/>
                  <a:pt x="810" y="137"/>
                </a:cubicBezTo>
                <a:cubicBezTo>
                  <a:pt x="811" y="138"/>
                  <a:pt x="813" y="139"/>
                  <a:pt x="816" y="139"/>
                </a:cubicBezTo>
                <a:cubicBezTo>
                  <a:pt x="817" y="140"/>
                  <a:pt x="818" y="140"/>
                  <a:pt x="819" y="140"/>
                </a:cubicBezTo>
                <a:cubicBezTo>
                  <a:pt x="820" y="141"/>
                  <a:pt x="821" y="141"/>
                  <a:pt x="822" y="141"/>
                </a:cubicBezTo>
                <a:cubicBezTo>
                  <a:pt x="823" y="142"/>
                  <a:pt x="823" y="142"/>
                  <a:pt x="824" y="142"/>
                </a:cubicBezTo>
                <a:cubicBezTo>
                  <a:pt x="824" y="142"/>
                  <a:pt x="824" y="142"/>
                  <a:pt x="824" y="142"/>
                </a:cubicBezTo>
                <a:cubicBezTo>
                  <a:pt x="825" y="143"/>
                  <a:pt x="825" y="143"/>
                  <a:pt x="825" y="143"/>
                </a:cubicBezTo>
                <a:cubicBezTo>
                  <a:pt x="825" y="143"/>
                  <a:pt x="826" y="143"/>
                  <a:pt x="826" y="143"/>
                </a:cubicBezTo>
                <a:cubicBezTo>
                  <a:pt x="826" y="143"/>
                  <a:pt x="826" y="143"/>
                  <a:pt x="826" y="143"/>
                </a:cubicBezTo>
                <a:cubicBezTo>
                  <a:pt x="826" y="143"/>
                  <a:pt x="826" y="143"/>
                  <a:pt x="826" y="143"/>
                </a:cubicBezTo>
                <a:cubicBezTo>
                  <a:pt x="826" y="143"/>
                  <a:pt x="826" y="143"/>
                  <a:pt x="826" y="143"/>
                </a:cubicBezTo>
                <a:cubicBezTo>
                  <a:pt x="826" y="143"/>
                  <a:pt x="826" y="143"/>
                  <a:pt x="826" y="143"/>
                </a:cubicBezTo>
                <a:cubicBezTo>
                  <a:pt x="827" y="144"/>
                  <a:pt x="827" y="144"/>
                  <a:pt x="827" y="144"/>
                </a:cubicBezTo>
                <a:cubicBezTo>
                  <a:pt x="827" y="144"/>
                  <a:pt x="828" y="145"/>
                  <a:pt x="828" y="145"/>
                </a:cubicBezTo>
                <a:cubicBezTo>
                  <a:pt x="830" y="146"/>
                  <a:pt x="833" y="148"/>
                  <a:pt x="835" y="150"/>
                </a:cubicBezTo>
                <a:cubicBezTo>
                  <a:pt x="837" y="152"/>
                  <a:pt x="839" y="155"/>
                  <a:pt x="841" y="157"/>
                </a:cubicBezTo>
                <a:cubicBezTo>
                  <a:pt x="843" y="159"/>
                  <a:pt x="846" y="162"/>
                  <a:pt x="848" y="164"/>
                </a:cubicBezTo>
                <a:cubicBezTo>
                  <a:pt x="851" y="166"/>
                  <a:pt x="854" y="168"/>
                  <a:pt x="856" y="171"/>
                </a:cubicBezTo>
                <a:cubicBezTo>
                  <a:pt x="856" y="171"/>
                  <a:pt x="856" y="171"/>
                  <a:pt x="856" y="171"/>
                </a:cubicBezTo>
                <a:cubicBezTo>
                  <a:pt x="856" y="171"/>
                  <a:pt x="856" y="171"/>
                  <a:pt x="855" y="171"/>
                </a:cubicBezTo>
                <a:cubicBezTo>
                  <a:pt x="855" y="171"/>
                  <a:pt x="854" y="171"/>
                  <a:pt x="854" y="171"/>
                </a:cubicBezTo>
                <a:cubicBezTo>
                  <a:pt x="853" y="171"/>
                  <a:pt x="853" y="172"/>
                  <a:pt x="853" y="172"/>
                </a:cubicBezTo>
                <a:cubicBezTo>
                  <a:pt x="853" y="172"/>
                  <a:pt x="853" y="172"/>
                  <a:pt x="852" y="172"/>
                </a:cubicBezTo>
                <a:cubicBezTo>
                  <a:pt x="851" y="173"/>
                  <a:pt x="850" y="173"/>
                  <a:pt x="849" y="174"/>
                </a:cubicBezTo>
                <a:cubicBezTo>
                  <a:pt x="848" y="175"/>
                  <a:pt x="847" y="176"/>
                  <a:pt x="846" y="177"/>
                </a:cubicBezTo>
                <a:cubicBezTo>
                  <a:pt x="844" y="178"/>
                  <a:pt x="842" y="180"/>
                  <a:pt x="839" y="182"/>
                </a:cubicBezTo>
                <a:cubicBezTo>
                  <a:pt x="838" y="183"/>
                  <a:pt x="837" y="183"/>
                  <a:pt x="836" y="184"/>
                </a:cubicBezTo>
                <a:cubicBezTo>
                  <a:pt x="834" y="185"/>
                  <a:pt x="833" y="185"/>
                  <a:pt x="832" y="186"/>
                </a:cubicBezTo>
                <a:cubicBezTo>
                  <a:pt x="831" y="186"/>
                  <a:pt x="829" y="187"/>
                  <a:pt x="828" y="187"/>
                </a:cubicBezTo>
                <a:cubicBezTo>
                  <a:pt x="828" y="187"/>
                  <a:pt x="828" y="187"/>
                  <a:pt x="828" y="187"/>
                </a:cubicBezTo>
                <a:cubicBezTo>
                  <a:pt x="828" y="187"/>
                  <a:pt x="827" y="187"/>
                  <a:pt x="827" y="186"/>
                </a:cubicBezTo>
                <a:cubicBezTo>
                  <a:pt x="827" y="186"/>
                  <a:pt x="826" y="186"/>
                  <a:pt x="826" y="186"/>
                </a:cubicBezTo>
                <a:cubicBezTo>
                  <a:pt x="826" y="186"/>
                  <a:pt x="826" y="186"/>
                  <a:pt x="826" y="186"/>
                </a:cubicBezTo>
                <a:cubicBezTo>
                  <a:pt x="826" y="186"/>
                  <a:pt x="825" y="186"/>
                  <a:pt x="825" y="186"/>
                </a:cubicBezTo>
                <a:cubicBezTo>
                  <a:pt x="825" y="186"/>
                  <a:pt x="824" y="185"/>
                  <a:pt x="823" y="185"/>
                </a:cubicBezTo>
                <a:cubicBezTo>
                  <a:pt x="822" y="185"/>
                  <a:pt x="822" y="185"/>
                  <a:pt x="821" y="184"/>
                </a:cubicBezTo>
                <a:cubicBezTo>
                  <a:pt x="820" y="184"/>
                  <a:pt x="819" y="184"/>
                  <a:pt x="819" y="183"/>
                </a:cubicBezTo>
                <a:cubicBezTo>
                  <a:pt x="818" y="183"/>
                  <a:pt x="817" y="183"/>
                  <a:pt x="816" y="182"/>
                </a:cubicBezTo>
                <a:cubicBezTo>
                  <a:pt x="812" y="170"/>
                  <a:pt x="803" y="174"/>
                  <a:pt x="794" y="167"/>
                </a:cubicBezTo>
                <a:cubicBezTo>
                  <a:pt x="797" y="173"/>
                  <a:pt x="799" y="181"/>
                  <a:pt x="804" y="184"/>
                </a:cubicBezTo>
                <a:cubicBezTo>
                  <a:pt x="807" y="186"/>
                  <a:pt x="814" y="187"/>
                  <a:pt x="816" y="184"/>
                </a:cubicBezTo>
                <a:cubicBezTo>
                  <a:pt x="817" y="184"/>
                  <a:pt x="817" y="184"/>
                  <a:pt x="817" y="184"/>
                </a:cubicBezTo>
                <a:cubicBezTo>
                  <a:pt x="817" y="184"/>
                  <a:pt x="817" y="184"/>
                  <a:pt x="817" y="184"/>
                </a:cubicBezTo>
                <a:cubicBezTo>
                  <a:pt x="817" y="184"/>
                  <a:pt x="817" y="184"/>
                  <a:pt x="817" y="184"/>
                </a:cubicBezTo>
                <a:cubicBezTo>
                  <a:pt x="817" y="185"/>
                  <a:pt x="818" y="185"/>
                  <a:pt x="818" y="185"/>
                </a:cubicBezTo>
                <a:cubicBezTo>
                  <a:pt x="819" y="185"/>
                  <a:pt x="820" y="186"/>
                  <a:pt x="821" y="186"/>
                </a:cubicBezTo>
                <a:cubicBezTo>
                  <a:pt x="821" y="186"/>
                  <a:pt x="822" y="186"/>
                  <a:pt x="823" y="187"/>
                </a:cubicBezTo>
                <a:cubicBezTo>
                  <a:pt x="824" y="187"/>
                  <a:pt x="824" y="187"/>
                  <a:pt x="825" y="187"/>
                </a:cubicBezTo>
                <a:cubicBezTo>
                  <a:pt x="825" y="187"/>
                  <a:pt x="825" y="187"/>
                  <a:pt x="826" y="187"/>
                </a:cubicBezTo>
                <a:cubicBezTo>
                  <a:pt x="826" y="188"/>
                  <a:pt x="826" y="188"/>
                  <a:pt x="826" y="188"/>
                </a:cubicBezTo>
                <a:cubicBezTo>
                  <a:pt x="826" y="188"/>
                  <a:pt x="826" y="188"/>
                  <a:pt x="826" y="188"/>
                </a:cubicBezTo>
                <a:cubicBezTo>
                  <a:pt x="826" y="188"/>
                  <a:pt x="825" y="188"/>
                  <a:pt x="825" y="188"/>
                </a:cubicBezTo>
                <a:cubicBezTo>
                  <a:pt x="824" y="188"/>
                  <a:pt x="824" y="188"/>
                  <a:pt x="824" y="188"/>
                </a:cubicBezTo>
                <a:cubicBezTo>
                  <a:pt x="824" y="188"/>
                  <a:pt x="823" y="188"/>
                  <a:pt x="823" y="188"/>
                </a:cubicBezTo>
                <a:cubicBezTo>
                  <a:pt x="823" y="188"/>
                  <a:pt x="822" y="189"/>
                  <a:pt x="822" y="189"/>
                </a:cubicBezTo>
                <a:cubicBezTo>
                  <a:pt x="821" y="189"/>
                  <a:pt x="820" y="189"/>
                  <a:pt x="820" y="189"/>
                </a:cubicBezTo>
                <a:cubicBezTo>
                  <a:pt x="818" y="190"/>
                  <a:pt x="818" y="190"/>
                  <a:pt x="818" y="190"/>
                </a:cubicBezTo>
                <a:cubicBezTo>
                  <a:pt x="818" y="190"/>
                  <a:pt x="818" y="190"/>
                  <a:pt x="818" y="190"/>
                </a:cubicBezTo>
                <a:cubicBezTo>
                  <a:pt x="819" y="190"/>
                  <a:pt x="819" y="190"/>
                  <a:pt x="820" y="190"/>
                </a:cubicBezTo>
                <a:cubicBezTo>
                  <a:pt x="821" y="191"/>
                  <a:pt x="821" y="191"/>
                  <a:pt x="822" y="191"/>
                </a:cubicBezTo>
                <a:cubicBezTo>
                  <a:pt x="823" y="191"/>
                  <a:pt x="823" y="191"/>
                  <a:pt x="824" y="191"/>
                </a:cubicBezTo>
                <a:cubicBezTo>
                  <a:pt x="824" y="191"/>
                  <a:pt x="824" y="191"/>
                  <a:pt x="825" y="191"/>
                </a:cubicBezTo>
                <a:cubicBezTo>
                  <a:pt x="825" y="191"/>
                  <a:pt x="825" y="191"/>
                  <a:pt x="825" y="191"/>
                </a:cubicBezTo>
                <a:cubicBezTo>
                  <a:pt x="828" y="190"/>
                  <a:pt x="830" y="189"/>
                  <a:pt x="833" y="188"/>
                </a:cubicBezTo>
                <a:cubicBezTo>
                  <a:pt x="834" y="188"/>
                  <a:pt x="835" y="188"/>
                  <a:pt x="836" y="187"/>
                </a:cubicBezTo>
                <a:cubicBezTo>
                  <a:pt x="836" y="187"/>
                  <a:pt x="835" y="188"/>
                  <a:pt x="835" y="188"/>
                </a:cubicBezTo>
                <a:cubicBezTo>
                  <a:pt x="835" y="188"/>
                  <a:pt x="835" y="189"/>
                  <a:pt x="835" y="189"/>
                </a:cubicBezTo>
                <a:cubicBezTo>
                  <a:pt x="834" y="190"/>
                  <a:pt x="834" y="190"/>
                  <a:pt x="834" y="190"/>
                </a:cubicBezTo>
                <a:cubicBezTo>
                  <a:pt x="834" y="191"/>
                  <a:pt x="833" y="192"/>
                  <a:pt x="833" y="193"/>
                </a:cubicBezTo>
                <a:cubicBezTo>
                  <a:pt x="833" y="193"/>
                  <a:pt x="833" y="193"/>
                  <a:pt x="833" y="193"/>
                </a:cubicBezTo>
                <a:cubicBezTo>
                  <a:pt x="823" y="198"/>
                  <a:pt x="820" y="207"/>
                  <a:pt x="828" y="219"/>
                </a:cubicBezTo>
                <a:cubicBezTo>
                  <a:pt x="831" y="209"/>
                  <a:pt x="839" y="207"/>
                  <a:pt x="834" y="194"/>
                </a:cubicBezTo>
                <a:cubicBezTo>
                  <a:pt x="834" y="194"/>
                  <a:pt x="834" y="194"/>
                  <a:pt x="834" y="194"/>
                </a:cubicBezTo>
                <a:cubicBezTo>
                  <a:pt x="834" y="193"/>
                  <a:pt x="835" y="192"/>
                  <a:pt x="835" y="191"/>
                </a:cubicBezTo>
                <a:cubicBezTo>
                  <a:pt x="835" y="191"/>
                  <a:pt x="835" y="190"/>
                  <a:pt x="836" y="190"/>
                </a:cubicBezTo>
                <a:cubicBezTo>
                  <a:pt x="836" y="189"/>
                  <a:pt x="836" y="189"/>
                  <a:pt x="836" y="189"/>
                </a:cubicBezTo>
                <a:cubicBezTo>
                  <a:pt x="837" y="188"/>
                  <a:pt x="837" y="187"/>
                  <a:pt x="838" y="186"/>
                </a:cubicBezTo>
                <a:cubicBezTo>
                  <a:pt x="839" y="185"/>
                  <a:pt x="840" y="185"/>
                  <a:pt x="841" y="184"/>
                </a:cubicBezTo>
                <a:cubicBezTo>
                  <a:pt x="843" y="182"/>
                  <a:pt x="845" y="181"/>
                  <a:pt x="848" y="179"/>
                </a:cubicBezTo>
                <a:cubicBezTo>
                  <a:pt x="849" y="178"/>
                  <a:pt x="850" y="177"/>
                  <a:pt x="851" y="176"/>
                </a:cubicBezTo>
                <a:cubicBezTo>
                  <a:pt x="852" y="176"/>
                  <a:pt x="853" y="175"/>
                  <a:pt x="854" y="175"/>
                </a:cubicBezTo>
                <a:cubicBezTo>
                  <a:pt x="854" y="174"/>
                  <a:pt x="854" y="174"/>
                  <a:pt x="854" y="174"/>
                </a:cubicBezTo>
                <a:cubicBezTo>
                  <a:pt x="855" y="174"/>
                  <a:pt x="855" y="174"/>
                  <a:pt x="855" y="174"/>
                </a:cubicBezTo>
                <a:cubicBezTo>
                  <a:pt x="855" y="173"/>
                  <a:pt x="856" y="173"/>
                  <a:pt x="856" y="173"/>
                </a:cubicBezTo>
                <a:cubicBezTo>
                  <a:pt x="856" y="173"/>
                  <a:pt x="857" y="172"/>
                  <a:pt x="857" y="172"/>
                </a:cubicBezTo>
                <a:cubicBezTo>
                  <a:pt x="857" y="172"/>
                  <a:pt x="858" y="172"/>
                  <a:pt x="858" y="172"/>
                </a:cubicBezTo>
                <a:cubicBezTo>
                  <a:pt x="860" y="173"/>
                  <a:pt x="862" y="174"/>
                  <a:pt x="864" y="176"/>
                </a:cubicBezTo>
                <a:cubicBezTo>
                  <a:pt x="867" y="178"/>
                  <a:pt x="870" y="179"/>
                  <a:pt x="872" y="181"/>
                </a:cubicBezTo>
                <a:cubicBezTo>
                  <a:pt x="873" y="182"/>
                  <a:pt x="874" y="182"/>
                  <a:pt x="874" y="183"/>
                </a:cubicBezTo>
                <a:cubicBezTo>
                  <a:pt x="875" y="183"/>
                  <a:pt x="876" y="184"/>
                  <a:pt x="876" y="184"/>
                </a:cubicBezTo>
                <a:cubicBezTo>
                  <a:pt x="878" y="185"/>
                  <a:pt x="879" y="187"/>
                  <a:pt x="880" y="188"/>
                </a:cubicBezTo>
                <a:cubicBezTo>
                  <a:pt x="885" y="193"/>
                  <a:pt x="888" y="199"/>
                  <a:pt x="892" y="204"/>
                </a:cubicBezTo>
                <a:cubicBezTo>
                  <a:pt x="894" y="208"/>
                  <a:pt x="896" y="211"/>
                  <a:pt x="898" y="214"/>
                </a:cubicBezTo>
                <a:cubicBezTo>
                  <a:pt x="898" y="214"/>
                  <a:pt x="898" y="213"/>
                  <a:pt x="897" y="213"/>
                </a:cubicBezTo>
                <a:cubicBezTo>
                  <a:pt x="897" y="213"/>
                  <a:pt x="897" y="213"/>
                  <a:pt x="897" y="213"/>
                </a:cubicBezTo>
                <a:cubicBezTo>
                  <a:pt x="896" y="213"/>
                  <a:pt x="896" y="213"/>
                  <a:pt x="896" y="213"/>
                </a:cubicBezTo>
                <a:cubicBezTo>
                  <a:pt x="896" y="213"/>
                  <a:pt x="896" y="212"/>
                  <a:pt x="896" y="212"/>
                </a:cubicBezTo>
                <a:cubicBezTo>
                  <a:pt x="895" y="212"/>
                  <a:pt x="894" y="212"/>
                  <a:pt x="893" y="212"/>
                </a:cubicBezTo>
                <a:cubicBezTo>
                  <a:pt x="892" y="212"/>
                  <a:pt x="892" y="212"/>
                  <a:pt x="891" y="213"/>
                </a:cubicBezTo>
                <a:cubicBezTo>
                  <a:pt x="890" y="213"/>
                  <a:pt x="889" y="213"/>
                  <a:pt x="888" y="213"/>
                </a:cubicBezTo>
                <a:cubicBezTo>
                  <a:pt x="887" y="213"/>
                  <a:pt x="886" y="213"/>
                  <a:pt x="886" y="214"/>
                </a:cubicBezTo>
                <a:cubicBezTo>
                  <a:pt x="884" y="214"/>
                  <a:pt x="883" y="214"/>
                  <a:pt x="882" y="214"/>
                </a:cubicBezTo>
                <a:cubicBezTo>
                  <a:pt x="872" y="202"/>
                  <a:pt x="865" y="217"/>
                  <a:pt x="856" y="203"/>
                </a:cubicBezTo>
                <a:cubicBezTo>
                  <a:pt x="857" y="211"/>
                  <a:pt x="860" y="218"/>
                  <a:pt x="867" y="222"/>
                </a:cubicBezTo>
                <a:cubicBezTo>
                  <a:pt x="872" y="224"/>
                  <a:pt x="883" y="223"/>
                  <a:pt x="883" y="216"/>
                </a:cubicBezTo>
                <a:cubicBezTo>
                  <a:pt x="884" y="216"/>
                  <a:pt x="885" y="215"/>
                  <a:pt x="886" y="215"/>
                </a:cubicBezTo>
                <a:cubicBezTo>
                  <a:pt x="887" y="215"/>
                  <a:pt x="888" y="215"/>
                  <a:pt x="889" y="215"/>
                </a:cubicBezTo>
                <a:cubicBezTo>
                  <a:pt x="889" y="214"/>
                  <a:pt x="890" y="214"/>
                  <a:pt x="891" y="214"/>
                </a:cubicBezTo>
                <a:cubicBezTo>
                  <a:pt x="892" y="214"/>
                  <a:pt x="893" y="214"/>
                  <a:pt x="893" y="214"/>
                </a:cubicBezTo>
                <a:cubicBezTo>
                  <a:pt x="894" y="214"/>
                  <a:pt x="895" y="214"/>
                  <a:pt x="896" y="214"/>
                </a:cubicBezTo>
                <a:cubicBezTo>
                  <a:pt x="896" y="214"/>
                  <a:pt x="896" y="214"/>
                  <a:pt x="896" y="214"/>
                </a:cubicBezTo>
                <a:cubicBezTo>
                  <a:pt x="896" y="214"/>
                  <a:pt x="896" y="214"/>
                  <a:pt x="896" y="214"/>
                </a:cubicBezTo>
                <a:cubicBezTo>
                  <a:pt x="897" y="214"/>
                  <a:pt x="897" y="214"/>
                  <a:pt x="897" y="214"/>
                </a:cubicBezTo>
                <a:cubicBezTo>
                  <a:pt x="898" y="214"/>
                  <a:pt x="898" y="215"/>
                  <a:pt x="899" y="215"/>
                </a:cubicBezTo>
                <a:cubicBezTo>
                  <a:pt x="899" y="215"/>
                  <a:pt x="899" y="215"/>
                  <a:pt x="899" y="215"/>
                </a:cubicBezTo>
                <a:cubicBezTo>
                  <a:pt x="901" y="217"/>
                  <a:pt x="902" y="219"/>
                  <a:pt x="903" y="222"/>
                </a:cubicBezTo>
                <a:cubicBezTo>
                  <a:pt x="907" y="226"/>
                  <a:pt x="910" y="231"/>
                  <a:pt x="913" y="235"/>
                </a:cubicBezTo>
                <a:cubicBezTo>
                  <a:pt x="908" y="232"/>
                  <a:pt x="904" y="229"/>
                  <a:pt x="898" y="226"/>
                </a:cubicBezTo>
                <a:cubicBezTo>
                  <a:pt x="908" y="233"/>
                  <a:pt x="917" y="242"/>
                  <a:pt x="914" y="253"/>
                </a:cubicBezTo>
                <a:cubicBezTo>
                  <a:pt x="876" y="241"/>
                  <a:pt x="873" y="248"/>
                  <a:pt x="837" y="263"/>
                </a:cubicBezTo>
                <a:cubicBezTo>
                  <a:pt x="875" y="253"/>
                  <a:pt x="884" y="251"/>
                  <a:pt x="916" y="269"/>
                </a:cubicBezTo>
                <a:cubicBezTo>
                  <a:pt x="928" y="276"/>
                  <a:pt x="934" y="281"/>
                  <a:pt x="943" y="288"/>
                </a:cubicBezTo>
                <a:cubicBezTo>
                  <a:pt x="946" y="290"/>
                  <a:pt x="944" y="297"/>
                  <a:pt x="949" y="301"/>
                </a:cubicBezTo>
                <a:cubicBezTo>
                  <a:pt x="955" y="306"/>
                  <a:pt x="966" y="303"/>
                  <a:pt x="973" y="307"/>
                </a:cubicBezTo>
                <a:cubicBezTo>
                  <a:pt x="986" y="316"/>
                  <a:pt x="991" y="325"/>
                  <a:pt x="1004" y="335"/>
                </a:cubicBezTo>
                <a:cubicBezTo>
                  <a:pt x="1019" y="347"/>
                  <a:pt x="1044" y="350"/>
                  <a:pt x="1059" y="362"/>
                </a:cubicBezTo>
                <a:cubicBezTo>
                  <a:pt x="1089" y="388"/>
                  <a:pt x="1121" y="442"/>
                  <a:pt x="1121" y="442"/>
                </a:cubicBezTo>
                <a:cubicBezTo>
                  <a:pt x="1121" y="442"/>
                  <a:pt x="1113" y="446"/>
                  <a:pt x="1108" y="444"/>
                </a:cubicBezTo>
                <a:cubicBezTo>
                  <a:pt x="1091" y="437"/>
                  <a:pt x="1075" y="429"/>
                  <a:pt x="1065" y="419"/>
                </a:cubicBezTo>
                <a:cubicBezTo>
                  <a:pt x="1045" y="399"/>
                  <a:pt x="1039" y="382"/>
                  <a:pt x="1015" y="369"/>
                </a:cubicBezTo>
                <a:cubicBezTo>
                  <a:pt x="995" y="357"/>
                  <a:pt x="965" y="353"/>
                  <a:pt x="945" y="354"/>
                </a:cubicBezTo>
                <a:cubicBezTo>
                  <a:pt x="917" y="355"/>
                  <a:pt x="925" y="332"/>
                  <a:pt x="905" y="325"/>
                </a:cubicBezTo>
                <a:cubicBezTo>
                  <a:pt x="915" y="338"/>
                  <a:pt x="918" y="354"/>
                  <a:pt x="918" y="354"/>
                </a:cubicBezTo>
                <a:cubicBezTo>
                  <a:pt x="910" y="365"/>
                  <a:pt x="867" y="375"/>
                  <a:pt x="855" y="376"/>
                </a:cubicBezTo>
                <a:cubicBezTo>
                  <a:pt x="879" y="382"/>
                  <a:pt x="900" y="376"/>
                  <a:pt x="924" y="372"/>
                </a:cubicBezTo>
                <a:cubicBezTo>
                  <a:pt x="951" y="368"/>
                  <a:pt x="968" y="369"/>
                  <a:pt x="991" y="379"/>
                </a:cubicBezTo>
                <a:cubicBezTo>
                  <a:pt x="1005" y="385"/>
                  <a:pt x="1018" y="394"/>
                  <a:pt x="1028" y="404"/>
                </a:cubicBezTo>
                <a:cubicBezTo>
                  <a:pt x="1037" y="414"/>
                  <a:pt x="1034" y="422"/>
                  <a:pt x="1041" y="432"/>
                </a:cubicBezTo>
                <a:cubicBezTo>
                  <a:pt x="1044" y="437"/>
                  <a:pt x="1048" y="441"/>
                  <a:pt x="1050" y="444"/>
                </a:cubicBezTo>
                <a:cubicBezTo>
                  <a:pt x="1050" y="444"/>
                  <a:pt x="1049" y="444"/>
                  <a:pt x="1048" y="444"/>
                </a:cubicBezTo>
                <a:cubicBezTo>
                  <a:pt x="1046" y="444"/>
                  <a:pt x="1044" y="444"/>
                  <a:pt x="1042" y="444"/>
                </a:cubicBezTo>
                <a:cubicBezTo>
                  <a:pt x="1036" y="445"/>
                  <a:pt x="1029" y="445"/>
                  <a:pt x="1023" y="446"/>
                </a:cubicBezTo>
                <a:cubicBezTo>
                  <a:pt x="1023" y="446"/>
                  <a:pt x="1023" y="446"/>
                  <a:pt x="1023" y="446"/>
                </a:cubicBezTo>
                <a:cubicBezTo>
                  <a:pt x="1022" y="445"/>
                  <a:pt x="1021" y="445"/>
                  <a:pt x="1020" y="444"/>
                </a:cubicBezTo>
                <a:cubicBezTo>
                  <a:pt x="1020" y="444"/>
                  <a:pt x="1019" y="443"/>
                  <a:pt x="1019" y="443"/>
                </a:cubicBezTo>
                <a:cubicBezTo>
                  <a:pt x="1018" y="442"/>
                  <a:pt x="1018" y="442"/>
                  <a:pt x="1017" y="442"/>
                </a:cubicBezTo>
                <a:cubicBezTo>
                  <a:pt x="1016" y="441"/>
                  <a:pt x="1015" y="440"/>
                  <a:pt x="1013" y="439"/>
                </a:cubicBezTo>
                <a:cubicBezTo>
                  <a:pt x="1012" y="439"/>
                  <a:pt x="1011" y="438"/>
                  <a:pt x="1009" y="437"/>
                </a:cubicBezTo>
                <a:cubicBezTo>
                  <a:pt x="1006" y="435"/>
                  <a:pt x="1003" y="433"/>
                  <a:pt x="1000" y="431"/>
                </a:cubicBezTo>
                <a:cubicBezTo>
                  <a:pt x="997" y="429"/>
                  <a:pt x="994" y="426"/>
                  <a:pt x="991" y="424"/>
                </a:cubicBezTo>
                <a:cubicBezTo>
                  <a:pt x="990" y="423"/>
                  <a:pt x="989" y="422"/>
                  <a:pt x="987" y="421"/>
                </a:cubicBezTo>
                <a:cubicBezTo>
                  <a:pt x="986" y="420"/>
                  <a:pt x="985" y="419"/>
                  <a:pt x="984" y="418"/>
                </a:cubicBezTo>
                <a:cubicBezTo>
                  <a:pt x="984" y="418"/>
                  <a:pt x="983" y="418"/>
                  <a:pt x="983" y="418"/>
                </a:cubicBezTo>
                <a:cubicBezTo>
                  <a:pt x="983" y="418"/>
                  <a:pt x="983" y="418"/>
                  <a:pt x="983" y="417"/>
                </a:cubicBezTo>
                <a:cubicBezTo>
                  <a:pt x="983" y="417"/>
                  <a:pt x="983" y="417"/>
                  <a:pt x="983" y="416"/>
                </a:cubicBezTo>
                <a:cubicBezTo>
                  <a:pt x="982" y="416"/>
                  <a:pt x="982" y="416"/>
                  <a:pt x="982" y="415"/>
                </a:cubicBezTo>
                <a:cubicBezTo>
                  <a:pt x="982" y="415"/>
                  <a:pt x="982" y="415"/>
                  <a:pt x="982" y="415"/>
                </a:cubicBezTo>
                <a:cubicBezTo>
                  <a:pt x="982" y="415"/>
                  <a:pt x="982" y="415"/>
                  <a:pt x="982" y="415"/>
                </a:cubicBezTo>
                <a:cubicBezTo>
                  <a:pt x="981" y="414"/>
                  <a:pt x="981" y="414"/>
                  <a:pt x="980" y="413"/>
                </a:cubicBezTo>
                <a:cubicBezTo>
                  <a:pt x="980" y="412"/>
                  <a:pt x="979" y="412"/>
                  <a:pt x="979" y="411"/>
                </a:cubicBezTo>
                <a:cubicBezTo>
                  <a:pt x="978" y="411"/>
                  <a:pt x="977" y="410"/>
                  <a:pt x="977" y="410"/>
                </a:cubicBezTo>
                <a:cubicBezTo>
                  <a:pt x="976" y="409"/>
                  <a:pt x="975" y="409"/>
                  <a:pt x="975" y="408"/>
                </a:cubicBezTo>
                <a:cubicBezTo>
                  <a:pt x="975" y="408"/>
                  <a:pt x="975" y="408"/>
                  <a:pt x="975" y="408"/>
                </a:cubicBezTo>
                <a:cubicBezTo>
                  <a:pt x="975" y="408"/>
                  <a:pt x="975" y="408"/>
                  <a:pt x="975" y="408"/>
                </a:cubicBezTo>
                <a:cubicBezTo>
                  <a:pt x="969" y="397"/>
                  <a:pt x="959" y="395"/>
                  <a:pt x="948" y="394"/>
                </a:cubicBezTo>
                <a:cubicBezTo>
                  <a:pt x="952" y="405"/>
                  <a:pt x="962" y="409"/>
                  <a:pt x="972" y="409"/>
                </a:cubicBezTo>
                <a:cubicBezTo>
                  <a:pt x="972" y="409"/>
                  <a:pt x="973" y="409"/>
                  <a:pt x="974" y="410"/>
                </a:cubicBezTo>
                <a:cubicBezTo>
                  <a:pt x="974" y="410"/>
                  <a:pt x="975" y="411"/>
                  <a:pt x="975" y="411"/>
                </a:cubicBezTo>
                <a:cubicBezTo>
                  <a:pt x="976" y="412"/>
                  <a:pt x="977" y="412"/>
                  <a:pt x="977" y="413"/>
                </a:cubicBezTo>
                <a:cubicBezTo>
                  <a:pt x="978" y="414"/>
                  <a:pt x="978" y="414"/>
                  <a:pt x="979" y="415"/>
                </a:cubicBezTo>
                <a:cubicBezTo>
                  <a:pt x="979" y="415"/>
                  <a:pt x="979" y="415"/>
                  <a:pt x="979" y="415"/>
                </a:cubicBezTo>
                <a:cubicBezTo>
                  <a:pt x="979" y="415"/>
                  <a:pt x="979" y="415"/>
                  <a:pt x="978" y="415"/>
                </a:cubicBezTo>
                <a:cubicBezTo>
                  <a:pt x="977" y="414"/>
                  <a:pt x="976" y="413"/>
                  <a:pt x="976" y="413"/>
                </a:cubicBezTo>
                <a:cubicBezTo>
                  <a:pt x="976" y="413"/>
                  <a:pt x="977" y="414"/>
                  <a:pt x="978" y="415"/>
                </a:cubicBezTo>
                <a:cubicBezTo>
                  <a:pt x="978" y="416"/>
                  <a:pt x="979" y="417"/>
                  <a:pt x="980" y="418"/>
                </a:cubicBezTo>
                <a:cubicBezTo>
                  <a:pt x="980" y="418"/>
                  <a:pt x="981" y="418"/>
                  <a:pt x="981" y="419"/>
                </a:cubicBezTo>
                <a:cubicBezTo>
                  <a:pt x="981" y="419"/>
                  <a:pt x="981" y="419"/>
                  <a:pt x="982" y="420"/>
                </a:cubicBezTo>
                <a:cubicBezTo>
                  <a:pt x="982" y="420"/>
                  <a:pt x="982" y="420"/>
                  <a:pt x="983" y="420"/>
                </a:cubicBezTo>
                <a:cubicBezTo>
                  <a:pt x="984" y="421"/>
                  <a:pt x="985" y="422"/>
                  <a:pt x="986" y="423"/>
                </a:cubicBezTo>
                <a:cubicBezTo>
                  <a:pt x="987" y="424"/>
                  <a:pt x="989" y="425"/>
                  <a:pt x="990" y="426"/>
                </a:cubicBezTo>
                <a:cubicBezTo>
                  <a:pt x="993" y="428"/>
                  <a:pt x="996" y="431"/>
                  <a:pt x="999" y="433"/>
                </a:cubicBezTo>
                <a:cubicBezTo>
                  <a:pt x="1002" y="435"/>
                  <a:pt x="1005" y="437"/>
                  <a:pt x="1008" y="439"/>
                </a:cubicBezTo>
                <a:cubicBezTo>
                  <a:pt x="1009" y="440"/>
                  <a:pt x="1011" y="441"/>
                  <a:pt x="1012" y="442"/>
                </a:cubicBezTo>
                <a:cubicBezTo>
                  <a:pt x="1014" y="442"/>
                  <a:pt x="1015" y="443"/>
                  <a:pt x="1016" y="444"/>
                </a:cubicBezTo>
                <a:cubicBezTo>
                  <a:pt x="1017" y="444"/>
                  <a:pt x="1017" y="445"/>
                  <a:pt x="1018" y="445"/>
                </a:cubicBezTo>
                <a:cubicBezTo>
                  <a:pt x="1018" y="445"/>
                  <a:pt x="1019" y="445"/>
                  <a:pt x="1019" y="446"/>
                </a:cubicBezTo>
                <a:cubicBezTo>
                  <a:pt x="1020" y="446"/>
                  <a:pt x="1020" y="446"/>
                  <a:pt x="1021" y="446"/>
                </a:cubicBezTo>
                <a:cubicBezTo>
                  <a:pt x="1011" y="447"/>
                  <a:pt x="1001" y="449"/>
                  <a:pt x="990" y="452"/>
                </a:cubicBezTo>
                <a:cubicBezTo>
                  <a:pt x="988" y="452"/>
                  <a:pt x="986" y="453"/>
                  <a:pt x="983" y="454"/>
                </a:cubicBezTo>
                <a:cubicBezTo>
                  <a:pt x="981" y="454"/>
                  <a:pt x="979" y="455"/>
                  <a:pt x="976" y="456"/>
                </a:cubicBezTo>
                <a:cubicBezTo>
                  <a:pt x="972" y="457"/>
                  <a:pt x="967" y="459"/>
                  <a:pt x="962" y="461"/>
                </a:cubicBezTo>
                <a:cubicBezTo>
                  <a:pt x="955" y="463"/>
                  <a:pt x="947" y="466"/>
                  <a:pt x="939" y="468"/>
                </a:cubicBezTo>
                <a:cubicBezTo>
                  <a:pt x="939" y="468"/>
                  <a:pt x="939" y="468"/>
                  <a:pt x="938" y="468"/>
                </a:cubicBezTo>
                <a:cubicBezTo>
                  <a:pt x="937" y="468"/>
                  <a:pt x="937" y="468"/>
                  <a:pt x="937" y="468"/>
                </a:cubicBezTo>
                <a:cubicBezTo>
                  <a:pt x="936" y="467"/>
                  <a:pt x="936" y="467"/>
                  <a:pt x="936" y="467"/>
                </a:cubicBezTo>
                <a:cubicBezTo>
                  <a:pt x="935" y="467"/>
                  <a:pt x="935" y="467"/>
                  <a:pt x="934" y="467"/>
                </a:cubicBezTo>
                <a:cubicBezTo>
                  <a:pt x="934" y="467"/>
                  <a:pt x="934" y="466"/>
                  <a:pt x="934" y="466"/>
                </a:cubicBezTo>
                <a:cubicBezTo>
                  <a:pt x="933" y="466"/>
                  <a:pt x="933" y="466"/>
                  <a:pt x="933" y="466"/>
                </a:cubicBezTo>
                <a:cubicBezTo>
                  <a:pt x="932" y="466"/>
                  <a:pt x="932" y="466"/>
                  <a:pt x="931" y="466"/>
                </a:cubicBezTo>
                <a:cubicBezTo>
                  <a:pt x="931" y="466"/>
                  <a:pt x="930" y="466"/>
                  <a:pt x="930" y="465"/>
                </a:cubicBezTo>
                <a:cubicBezTo>
                  <a:pt x="930" y="465"/>
                  <a:pt x="929" y="465"/>
                  <a:pt x="929" y="465"/>
                </a:cubicBezTo>
                <a:cubicBezTo>
                  <a:pt x="929" y="465"/>
                  <a:pt x="928" y="465"/>
                  <a:pt x="928" y="465"/>
                </a:cubicBezTo>
                <a:cubicBezTo>
                  <a:pt x="928" y="465"/>
                  <a:pt x="927" y="464"/>
                  <a:pt x="926" y="464"/>
                </a:cubicBezTo>
                <a:cubicBezTo>
                  <a:pt x="925" y="464"/>
                  <a:pt x="924" y="463"/>
                  <a:pt x="923" y="462"/>
                </a:cubicBezTo>
                <a:cubicBezTo>
                  <a:pt x="922" y="462"/>
                  <a:pt x="920" y="461"/>
                  <a:pt x="919" y="460"/>
                </a:cubicBezTo>
                <a:cubicBezTo>
                  <a:pt x="918" y="460"/>
                  <a:pt x="917" y="459"/>
                  <a:pt x="916" y="458"/>
                </a:cubicBezTo>
                <a:cubicBezTo>
                  <a:pt x="915" y="457"/>
                  <a:pt x="914" y="457"/>
                  <a:pt x="914" y="456"/>
                </a:cubicBezTo>
                <a:cubicBezTo>
                  <a:pt x="915" y="450"/>
                  <a:pt x="915" y="441"/>
                  <a:pt x="912" y="436"/>
                </a:cubicBezTo>
                <a:cubicBezTo>
                  <a:pt x="907" y="430"/>
                  <a:pt x="898" y="434"/>
                  <a:pt x="891" y="434"/>
                </a:cubicBezTo>
                <a:cubicBezTo>
                  <a:pt x="895" y="445"/>
                  <a:pt x="895" y="468"/>
                  <a:pt x="913" y="458"/>
                </a:cubicBezTo>
                <a:cubicBezTo>
                  <a:pt x="913" y="458"/>
                  <a:pt x="913" y="458"/>
                  <a:pt x="913" y="458"/>
                </a:cubicBezTo>
                <a:cubicBezTo>
                  <a:pt x="913" y="459"/>
                  <a:pt x="912" y="460"/>
                  <a:pt x="912" y="460"/>
                </a:cubicBezTo>
                <a:cubicBezTo>
                  <a:pt x="913" y="459"/>
                  <a:pt x="913" y="459"/>
                  <a:pt x="913" y="459"/>
                </a:cubicBezTo>
                <a:cubicBezTo>
                  <a:pt x="914" y="459"/>
                  <a:pt x="914" y="460"/>
                  <a:pt x="915" y="460"/>
                </a:cubicBezTo>
                <a:cubicBezTo>
                  <a:pt x="916" y="461"/>
                  <a:pt x="917" y="462"/>
                  <a:pt x="918" y="463"/>
                </a:cubicBezTo>
                <a:cubicBezTo>
                  <a:pt x="919" y="463"/>
                  <a:pt x="921" y="464"/>
                  <a:pt x="922" y="465"/>
                </a:cubicBezTo>
                <a:cubicBezTo>
                  <a:pt x="923" y="465"/>
                  <a:pt x="924" y="466"/>
                  <a:pt x="926" y="466"/>
                </a:cubicBezTo>
                <a:cubicBezTo>
                  <a:pt x="926" y="467"/>
                  <a:pt x="927" y="467"/>
                  <a:pt x="927" y="467"/>
                </a:cubicBezTo>
                <a:cubicBezTo>
                  <a:pt x="928" y="467"/>
                  <a:pt x="928" y="467"/>
                  <a:pt x="928" y="467"/>
                </a:cubicBezTo>
                <a:cubicBezTo>
                  <a:pt x="929" y="468"/>
                  <a:pt x="929" y="468"/>
                  <a:pt x="929" y="468"/>
                </a:cubicBezTo>
                <a:cubicBezTo>
                  <a:pt x="930" y="468"/>
                  <a:pt x="930" y="468"/>
                  <a:pt x="931" y="468"/>
                </a:cubicBezTo>
                <a:cubicBezTo>
                  <a:pt x="931" y="468"/>
                  <a:pt x="932" y="469"/>
                  <a:pt x="932" y="469"/>
                </a:cubicBezTo>
                <a:cubicBezTo>
                  <a:pt x="933" y="469"/>
                  <a:pt x="933" y="469"/>
                  <a:pt x="933" y="469"/>
                </a:cubicBezTo>
                <a:cubicBezTo>
                  <a:pt x="933" y="469"/>
                  <a:pt x="934" y="469"/>
                  <a:pt x="934" y="469"/>
                </a:cubicBezTo>
                <a:cubicBezTo>
                  <a:pt x="934" y="469"/>
                  <a:pt x="935" y="469"/>
                  <a:pt x="935" y="469"/>
                </a:cubicBezTo>
                <a:cubicBezTo>
                  <a:pt x="936" y="469"/>
                  <a:pt x="936" y="469"/>
                  <a:pt x="937" y="469"/>
                </a:cubicBezTo>
                <a:cubicBezTo>
                  <a:pt x="937" y="469"/>
                  <a:pt x="937" y="469"/>
                  <a:pt x="938" y="469"/>
                </a:cubicBezTo>
                <a:cubicBezTo>
                  <a:pt x="938" y="469"/>
                  <a:pt x="938" y="469"/>
                  <a:pt x="939" y="469"/>
                </a:cubicBezTo>
                <a:cubicBezTo>
                  <a:pt x="937" y="469"/>
                  <a:pt x="935" y="470"/>
                  <a:pt x="933" y="470"/>
                </a:cubicBezTo>
                <a:cubicBezTo>
                  <a:pt x="932" y="470"/>
                  <a:pt x="931" y="471"/>
                  <a:pt x="930" y="471"/>
                </a:cubicBezTo>
                <a:cubicBezTo>
                  <a:pt x="928" y="471"/>
                  <a:pt x="927" y="472"/>
                  <a:pt x="926" y="472"/>
                </a:cubicBezTo>
                <a:cubicBezTo>
                  <a:pt x="925" y="472"/>
                  <a:pt x="924" y="473"/>
                  <a:pt x="922" y="473"/>
                </a:cubicBezTo>
                <a:cubicBezTo>
                  <a:pt x="919" y="473"/>
                  <a:pt x="919" y="473"/>
                  <a:pt x="919" y="473"/>
                </a:cubicBezTo>
                <a:cubicBezTo>
                  <a:pt x="914" y="474"/>
                  <a:pt x="909" y="475"/>
                  <a:pt x="904" y="476"/>
                </a:cubicBezTo>
                <a:cubicBezTo>
                  <a:pt x="894" y="477"/>
                  <a:pt x="884" y="478"/>
                  <a:pt x="875" y="479"/>
                </a:cubicBezTo>
                <a:cubicBezTo>
                  <a:pt x="865" y="479"/>
                  <a:pt x="856" y="480"/>
                  <a:pt x="847" y="481"/>
                </a:cubicBezTo>
                <a:cubicBezTo>
                  <a:pt x="839" y="482"/>
                  <a:pt x="831" y="483"/>
                  <a:pt x="823" y="485"/>
                </a:cubicBezTo>
                <a:cubicBezTo>
                  <a:pt x="819" y="486"/>
                  <a:pt x="816" y="487"/>
                  <a:pt x="812" y="488"/>
                </a:cubicBezTo>
                <a:cubicBezTo>
                  <a:pt x="811" y="488"/>
                  <a:pt x="809" y="489"/>
                  <a:pt x="807" y="489"/>
                </a:cubicBezTo>
                <a:cubicBezTo>
                  <a:pt x="806" y="490"/>
                  <a:pt x="804" y="491"/>
                  <a:pt x="803" y="491"/>
                </a:cubicBezTo>
                <a:cubicBezTo>
                  <a:pt x="797" y="493"/>
                  <a:pt x="792" y="496"/>
                  <a:pt x="788" y="498"/>
                </a:cubicBezTo>
                <a:cubicBezTo>
                  <a:pt x="786" y="499"/>
                  <a:pt x="784" y="500"/>
                  <a:pt x="783" y="501"/>
                </a:cubicBezTo>
                <a:cubicBezTo>
                  <a:pt x="781" y="502"/>
                  <a:pt x="780" y="503"/>
                  <a:pt x="779" y="504"/>
                </a:cubicBezTo>
                <a:cubicBezTo>
                  <a:pt x="777" y="505"/>
                  <a:pt x="776" y="506"/>
                  <a:pt x="776" y="506"/>
                </a:cubicBezTo>
                <a:cubicBezTo>
                  <a:pt x="776" y="506"/>
                  <a:pt x="777" y="506"/>
                  <a:pt x="779" y="504"/>
                </a:cubicBezTo>
                <a:cubicBezTo>
                  <a:pt x="780" y="504"/>
                  <a:pt x="782" y="503"/>
                  <a:pt x="783" y="502"/>
                </a:cubicBezTo>
                <a:cubicBezTo>
                  <a:pt x="785" y="501"/>
                  <a:pt x="787" y="501"/>
                  <a:pt x="789" y="500"/>
                </a:cubicBezTo>
                <a:cubicBezTo>
                  <a:pt x="793" y="498"/>
                  <a:pt x="798" y="496"/>
                  <a:pt x="804" y="494"/>
                </a:cubicBezTo>
                <a:cubicBezTo>
                  <a:pt x="805" y="494"/>
                  <a:pt x="807" y="493"/>
                  <a:pt x="808" y="493"/>
                </a:cubicBezTo>
                <a:cubicBezTo>
                  <a:pt x="810" y="492"/>
                  <a:pt x="812" y="492"/>
                  <a:pt x="813" y="491"/>
                </a:cubicBezTo>
                <a:cubicBezTo>
                  <a:pt x="814" y="491"/>
                  <a:pt x="815" y="491"/>
                  <a:pt x="816" y="491"/>
                </a:cubicBezTo>
                <a:cubicBezTo>
                  <a:pt x="817" y="491"/>
                  <a:pt x="817" y="490"/>
                  <a:pt x="818" y="490"/>
                </a:cubicBezTo>
                <a:cubicBezTo>
                  <a:pt x="820" y="490"/>
                  <a:pt x="822" y="489"/>
                  <a:pt x="824" y="489"/>
                </a:cubicBezTo>
                <a:cubicBezTo>
                  <a:pt x="824" y="489"/>
                  <a:pt x="824" y="489"/>
                  <a:pt x="824" y="489"/>
                </a:cubicBezTo>
                <a:cubicBezTo>
                  <a:pt x="824" y="489"/>
                  <a:pt x="824" y="489"/>
                  <a:pt x="824" y="489"/>
                </a:cubicBezTo>
                <a:cubicBezTo>
                  <a:pt x="823" y="490"/>
                  <a:pt x="822" y="491"/>
                  <a:pt x="821" y="491"/>
                </a:cubicBezTo>
                <a:cubicBezTo>
                  <a:pt x="820" y="492"/>
                  <a:pt x="819" y="493"/>
                  <a:pt x="818" y="494"/>
                </a:cubicBezTo>
                <a:cubicBezTo>
                  <a:pt x="818" y="495"/>
                  <a:pt x="817" y="495"/>
                  <a:pt x="816" y="496"/>
                </a:cubicBezTo>
                <a:cubicBezTo>
                  <a:pt x="816" y="496"/>
                  <a:pt x="816" y="497"/>
                  <a:pt x="816" y="497"/>
                </a:cubicBezTo>
                <a:cubicBezTo>
                  <a:pt x="815" y="496"/>
                  <a:pt x="815" y="496"/>
                  <a:pt x="815" y="496"/>
                </a:cubicBezTo>
                <a:cubicBezTo>
                  <a:pt x="799" y="503"/>
                  <a:pt x="795" y="518"/>
                  <a:pt x="791" y="534"/>
                </a:cubicBezTo>
                <a:cubicBezTo>
                  <a:pt x="807" y="531"/>
                  <a:pt x="813" y="517"/>
                  <a:pt x="816" y="501"/>
                </a:cubicBezTo>
                <a:cubicBezTo>
                  <a:pt x="816" y="500"/>
                  <a:pt x="817" y="499"/>
                  <a:pt x="818" y="499"/>
                </a:cubicBezTo>
                <a:cubicBezTo>
                  <a:pt x="819" y="498"/>
                  <a:pt x="820" y="497"/>
                  <a:pt x="820" y="496"/>
                </a:cubicBezTo>
                <a:cubicBezTo>
                  <a:pt x="821" y="495"/>
                  <a:pt x="822" y="494"/>
                  <a:pt x="823" y="494"/>
                </a:cubicBezTo>
                <a:cubicBezTo>
                  <a:pt x="824" y="493"/>
                  <a:pt x="825" y="492"/>
                  <a:pt x="825" y="492"/>
                </a:cubicBezTo>
                <a:cubicBezTo>
                  <a:pt x="826" y="491"/>
                  <a:pt x="827" y="490"/>
                  <a:pt x="828" y="490"/>
                </a:cubicBezTo>
                <a:cubicBezTo>
                  <a:pt x="828" y="490"/>
                  <a:pt x="828" y="490"/>
                  <a:pt x="828" y="490"/>
                </a:cubicBezTo>
                <a:cubicBezTo>
                  <a:pt x="828" y="489"/>
                  <a:pt x="828" y="489"/>
                  <a:pt x="829" y="489"/>
                </a:cubicBezTo>
                <a:cubicBezTo>
                  <a:pt x="829" y="489"/>
                  <a:pt x="829" y="489"/>
                  <a:pt x="829" y="488"/>
                </a:cubicBezTo>
                <a:cubicBezTo>
                  <a:pt x="830" y="488"/>
                  <a:pt x="830" y="488"/>
                  <a:pt x="830" y="488"/>
                </a:cubicBezTo>
                <a:cubicBezTo>
                  <a:pt x="835" y="487"/>
                  <a:pt x="841" y="486"/>
                  <a:pt x="848" y="485"/>
                </a:cubicBezTo>
                <a:cubicBezTo>
                  <a:pt x="856" y="484"/>
                  <a:pt x="866" y="483"/>
                  <a:pt x="875" y="483"/>
                </a:cubicBezTo>
                <a:cubicBezTo>
                  <a:pt x="884" y="482"/>
                  <a:pt x="894" y="481"/>
                  <a:pt x="904" y="480"/>
                </a:cubicBezTo>
                <a:cubicBezTo>
                  <a:pt x="909" y="479"/>
                  <a:pt x="914" y="478"/>
                  <a:pt x="919" y="477"/>
                </a:cubicBezTo>
                <a:cubicBezTo>
                  <a:pt x="923" y="477"/>
                  <a:pt x="923" y="477"/>
                  <a:pt x="923" y="477"/>
                </a:cubicBezTo>
                <a:cubicBezTo>
                  <a:pt x="924" y="476"/>
                  <a:pt x="925" y="476"/>
                  <a:pt x="927" y="476"/>
                </a:cubicBezTo>
                <a:cubicBezTo>
                  <a:pt x="928" y="476"/>
                  <a:pt x="929" y="475"/>
                  <a:pt x="930" y="475"/>
                </a:cubicBezTo>
                <a:cubicBezTo>
                  <a:pt x="932" y="475"/>
                  <a:pt x="933" y="474"/>
                  <a:pt x="934" y="474"/>
                </a:cubicBezTo>
                <a:cubicBezTo>
                  <a:pt x="944" y="471"/>
                  <a:pt x="954" y="468"/>
                  <a:pt x="963" y="464"/>
                </a:cubicBezTo>
                <a:cubicBezTo>
                  <a:pt x="966" y="463"/>
                  <a:pt x="969" y="462"/>
                  <a:pt x="971" y="462"/>
                </a:cubicBezTo>
                <a:cubicBezTo>
                  <a:pt x="971" y="462"/>
                  <a:pt x="971" y="462"/>
                  <a:pt x="971" y="462"/>
                </a:cubicBezTo>
                <a:cubicBezTo>
                  <a:pt x="970" y="462"/>
                  <a:pt x="970" y="463"/>
                  <a:pt x="969" y="463"/>
                </a:cubicBezTo>
                <a:cubicBezTo>
                  <a:pt x="969" y="464"/>
                  <a:pt x="968" y="464"/>
                  <a:pt x="968" y="465"/>
                </a:cubicBezTo>
                <a:cubicBezTo>
                  <a:pt x="967" y="465"/>
                  <a:pt x="967" y="466"/>
                  <a:pt x="966" y="467"/>
                </a:cubicBezTo>
                <a:cubicBezTo>
                  <a:pt x="966" y="467"/>
                  <a:pt x="965" y="467"/>
                  <a:pt x="965" y="468"/>
                </a:cubicBezTo>
                <a:cubicBezTo>
                  <a:pt x="965" y="468"/>
                  <a:pt x="964" y="468"/>
                  <a:pt x="964" y="469"/>
                </a:cubicBezTo>
                <a:cubicBezTo>
                  <a:pt x="963" y="470"/>
                  <a:pt x="962" y="472"/>
                  <a:pt x="960" y="474"/>
                </a:cubicBezTo>
                <a:cubicBezTo>
                  <a:pt x="959" y="476"/>
                  <a:pt x="957" y="478"/>
                  <a:pt x="956" y="480"/>
                </a:cubicBezTo>
                <a:cubicBezTo>
                  <a:pt x="953" y="484"/>
                  <a:pt x="950" y="488"/>
                  <a:pt x="947" y="492"/>
                </a:cubicBezTo>
                <a:cubicBezTo>
                  <a:pt x="944" y="496"/>
                  <a:pt x="941" y="501"/>
                  <a:pt x="939" y="504"/>
                </a:cubicBezTo>
                <a:cubicBezTo>
                  <a:pt x="938" y="504"/>
                  <a:pt x="938" y="504"/>
                  <a:pt x="938" y="504"/>
                </a:cubicBezTo>
                <a:cubicBezTo>
                  <a:pt x="937" y="504"/>
                  <a:pt x="936" y="504"/>
                  <a:pt x="935" y="504"/>
                </a:cubicBezTo>
                <a:cubicBezTo>
                  <a:pt x="935" y="504"/>
                  <a:pt x="935" y="504"/>
                  <a:pt x="934" y="504"/>
                </a:cubicBezTo>
                <a:cubicBezTo>
                  <a:pt x="934" y="504"/>
                  <a:pt x="934" y="504"/>
                  <a:pt x="933" y="504"/>
                </a:cubicBezTo>
                <a:cubicBezTo>
                  <a:pt x="933" y="504"/>
                  <a:pt x="933" y="504"/>
                  <a:pt x="933" y="504"/>
                </a:cubicBezTo>
                <a:cubicBezTo>
                  <a:pt x="932" y="504"/>
                  <a:pt x="930" y="504"/>
                  <a:pt x="929" y="504"/>
                </a:cubicBezTo>
                <a:cubicBezTo>
                  <a:pt x="928" y="504"/>
                  <a:pt x="927" y="504"/>
                  <a:pt x="926" y="504"/>
                </a:cubicBezTo>
                <a:cubicBezTo>
                  <a:pt x="923" y="504"/>
                  <a:pt x="920" y="504"/>
                  <a:pt x="918" y="505"/>
                </a:cubicBezTo>
                <a:cubicBezTo>
                  <a:pt x="917" y="505"/>
                  <a:pt x="917" y="505"/>
                  <a:pt x="917" y="505"/>
                </a:cubicBezTo>
                <a:cubicBezTo>
                  <a:pt x="917" y="504"/>
                  <a:pt x="917" y="504"/>
                  <a:pt x="917" y="504"/>
                </a:cubicBezTo>
                <a:cubicBezTo>
                  <a:pt x="907" y="490"/>
                  <a:pt x="890" y="502"/>
                  <a:pt x="885" y="515"/>
                </a:cubicBezTo>
                <a:cubicBezTo>
                  <a:pt x="895" y="514"/>
                  <a:pt x="911" y="520"/>
                  <a:pt x="916" y="507"/>
                </a:cubicBezTo>
                <a:cubicBezTo>
                  <a:pt x="917" y="507"/>
                  <a:pt x="917" y="507"/>
                  <a:pt x="918" y="507"/>
                </a:cubicBezTo>
                <a:cubicBezTo>
                  <a:pt x="921" y="507"/>
                  <a:pt x="923" y="506"/>
                  <a:pt x="926" y="506"/>
                </a:cubicBezTo>
                <a:cubicBezTo>
                  <a:pt x="927" y="506"/>
                  <a:pt x="928" y="506"/>
                  <a:pt x="929" y="506"/>
                </a:cubicBezTo>
                <a:cubicBezTo>
                  <a:pt x="931" y="506"/>
                  <a:pt x="932" y="506"/>
                  <a:pt x="933" y="506"/>
                </a:cubicBezTo>
                <a:cubicBezTo>
                  <a:pt x="933" y="506"/>
                  <a:pt x="933" y="506"/>
                  <a:pt x="933" y="506"/>
                </a:cubicBezTo>
                <a:cubicBezTo>
                  <a:pt x="934" y="506"/>
                  <a:pt x="934" y="506"/>
                  <a:pt x="934" y="506"/>
                </a:cubicBezTo>
                <a:cubicBezTo>
                  <a:pt x="935" y="506"/>
                  <a:pt x="935" y="506"/>
                  <a:pt x="935" y="505"/>
                </a:cubicBezTo>
                <a:cubicBezTo>
                  <a:pt x="936" y="505"/>
                  <a:pt x="937" y="505"/>
                  <a:pt x="938" y="505"/>
                </a:cubicBezTo>
                <a:cubicBezTo>
                  <a:pt x="938" y="505"/>
                  <a:pt x="938" y="505"/>
                  <a:pt x="938" y="505"/>
                </a:cubicBezTo>
                <a:cubicBezTo>
                  <a:pt x="938" y="505"/>
                  <a:pt x="938" y="505"/>
                  <a:pt x="938" y="505"/>
                </a:cubicBezTo>
                <a:cubicBezTo>
                  <a:pt x="937" y="507"/>
                  <a:pt x="935" y="509"/>
                  <a:pt x="934" y="511"/>
                </a:cubicBezTo>
                <a:cubicBezTo>
                  <a:pt x="933" y="513"/>
                  <a:pt x="931" y="514"/>
                  <a:pt x="930" y="516"/>
                </a:cubicBezTo>
                <a:cubicBezTo>
                  <a:pt x="930" y="516"/>
                  <a:pt x="929" y="516"/>
                  <a:pt x="929" y="517"/>
                </a:cubicBezTo>
                <a:cubicBezTo>
                  <a:pt x="929" y="517"/>
                  <a:pt x="929" y="518"/>
                  <a:pt x="928" y="518"/>
                </a:cubicBezTo>
                <a:cubicBezTo>
                  <a:pt x="928" y="519"/>
                  <a:pt x="927" y="519"/>
                  <a:pt x="927" y="520"/>
                </a:cubicBezTo>
                <a:cubicBezTo>
                  <a:pt x="926" y="521"/>
                  <a:pt x="925" y="523"/>
                  <a:pt x="924" y="523"/>
                </a:cubicBezTo>
                <a:cubicBezTo>
                  <a:pt x="923" y="525"/>
                  <a:pt x="922" y="526"/>
                  <a:pt x="922" y="526"/>
                </a:cubicBezTo>
                <a:cubicBezTo>
                  <a:pt x="922" y="526"/>
                  <a:pt x="923" y="526"/>
                  <a:pt x="925" y="524"/>
                </a:cubicBezTo>
                <a:cubicBezTo>
                  <a:pt x="925" y="524"/>
                  <a:pt x="926" y="523"/>
                  <a:pt x="926" y="523"/>
                </a:cubicBezTo>
                <a:cubicBezTo>
                  <a:pt x="927" y="522"/>
                  <a:pt x="927" y="522"/>
                  <a:pt x="928" y="521"/>
                </a:cubicBezTo>
                <a:cubicBezTo>
                  <a:pt x="929" y="521"/>
                  <a:pt x="929" y="520"/>
                  <a:pt x="930" y="519"/>
                </a:cubicBezTo>
                <a:cubicBezTo>
                  <a:pt x="930" y="519"/>
                  <a:pt x="930" y="519"/>
                  <a:pt x="931" y="518"/>
                </a:cubicBezTo>
                <a:cubicBezTo>
                  <a:pt x="931" y="518"/>
                  <a:pt x="931" y="518"/>
                  <a:pt x="932" y="517"/>
                </a:cubicBezTo>
                <a:cubicBezTo>
                  <a:pt x="933" y="516"/>
                  <a:pt x="934" y="514"/>
                  <a:pt x="936" y="512"/>
                </a:cubicBezTo>
                <a:cubicBezTo>
                  <a:pt x="937" y="510"/>
                  <a:pt x="938" y="508"/>
                  <a:pt x="940" y="506"/>
                </a:cubicBezTo>
                <a:cubicBezTo>
                  <a:pt x="943" y="502"/>
                  <a:pt x="946" y="498"/>
                  <a:pt x="949" y="494"/>
                </a:cubicBezTo>
                <a:cubicBezTo>
                  <a:pt x="950" y="492"/>
                  <a:pt x="951" y="491"/>
                  <a:pt x="952" y="490"/>
                </a:cubicBezTo>
                <a:cubicBezTo>
                  <a:pt x="952" y="490"/>
                  <a:pt x="952" y="490"/>
                  <a:pt x="952" y="491"/>
                </a:cubicBezTo>
                <a:cubicBezTo>
                  <a:pt x="952" y="491"/>
                  <a:pt x="952" y="491"/>
                  <a:pt x="952" y="492"/>
                </a:cubicBezTo>
                <a:cubicBezTo>
                  <a:pt x="952" y="492"/>
                  <a:pt x="952" y="492"/>
                  <a:pt x="952" y="493"/>
                </a:cubicBezTo>
                <a:cubicBezTo>
                  <a:pt x="952" y="493"/>
                  <a:pt x="952" y="493"/>
                  <a:pt x="952" y="494"/>
                </a:cubicBezTo>
                <a:cubicBezTo>
                  <a:pt x="953" y="497"/>
                  <a:pt x="954" y="500"/>
                  <a:pt x="956" y="503"/>
                </a:cubicBezTo>
                <a:cubicBezTo>
                  <a:pt x="957" y="506"/>
                  <a:pt x="958" y="508"/>
                  <a:pt x="960" y="511"/>
                </a:cubicBezTo>
                <a:cubicBezTo>
                  <a:pt x="959" y="511"/>
                  <a:pt x="959" y="511"/>
                  <a:pt x="958" y="511"/>
                </a:cubicBezTo>
                <a:cubicBezTo>
                  <a:pt x="957" y="514"/>
                  <a:pt x="957" y="514"/>
                  <a:pt x="957" y="514"/>
                </a:cubicBezTo>
                <a:cubicBezTo>
                  <a:pt x="948" y="525"/>
                  <a:pt x="950" y="542"/>
                  <a:pt x="964" y="548"/>
                </a:cubicBezTo>
                <a:cubicBezTo>
                  <a:pt x="966" y="536"/>
                  <a:pt x="977" y="518"/>
                  <a:pt x="962" y="512"/>
                </a:cubicBezTo>
                <a:cubicBezTo>
                  <a:pt x="962" y="512"/>
                  <a:pt x="962" y="512"/>
                  <a:pt x="962" y="512"/>
                </a:cubicBezTo>
                <a:cubicBezTo>
                  <a:pt x="961" y="508"/>
                  <a:pt x="959" y="505"/>
                  <a:pt x="958" y="502"/>
                </a:cubicBezTo>
                <a:cubicBezTo>
                  <a:pt x="956" y="499"/>
                  <a:pt x="955" y="496"/>
                  <a:pt x="954" y="493"/>
                </a:cubicBezTo>
                <a:cubicBezTo>
                  <a:pt x="954" y="493"/>
                  <a:pt x="954" y="492"/>
                  <a:pt x="954" y="492"/>
                </a:cubicBezTo>
                <a:cubicBezTo>
                  <a:pt x="954" y="492"/>
                  <a:pt x="954" y="491"/>
                  <a:pt x="954" y="491"/>
                </a:cubicBezTo>
                <a:cubicBezTo>
                  <a:pt x="954" y="491"/>
                  <a:pt x="954" y="491"/>
                  <a:pt x="953" y="490"/>
                </a:cubicBezTo>
                <a:cubicBezTo>
                  <a:pt x="953" y="490"/>
                  <a:pt x="953" y="490"/>
                  <a:pt x="953" y="489"/>
                </a:cubicBezTo>
                <a:cubicBezTo>
                  <a:pt x="953" y="489"/>
                  <a:pt x="953" y="488"/>
                  <a:pt x="953" y="488"/>
                </a:cubicBezTo>
                <a:cubicBezTo>
                  <a:pt x="955" y="485"/>
                  <a:pt x="956" y="483"/>
                  <a:pt x="958" y="481"/>
                </a:cubicBezTo>
                <a:cubicBezTo>
                  <a:pt x="959" y="479"/>
                  <a:pt x="961" y="477"/>
                  <a:pt x="962" y="475"/>
                </a:cubicBezTo>
                <a:cubicBezTo>
                  <a:pt x="963" y="474"/>
                  <a:pt x="965" y="472"/>
                  <a:pt x="966" y="470"/>
                </a:cubicBezTo>
                <a:cubicBezTo>
                  <a:pt x="966" y="470"/>
                  <a:pt x="967" y="469"/>
                  <a:pt x="968" y="468"/>
                </a:cubicBezTo>
                <a:cubicBezTo>
                  <a:pt x="968" y="467"/>
                  <a:pt x="969" y="467"/>
                  <a:pt x="969" y="466"/>
                </a:cubicBezTo>
                <a:cubicBezTo>
                  <a:pt x="970" y="465"/>
                  <a:pt x="971" y="464"/>
                  <a:pt x="971" y="463"/>
                </a:cubicBezTo>
                <a:cubicBezTo>
                  <a:pt x="972" y="462"/>
                  <a:pt x="972" y="462"/>
                  <a:pt x="972" y="461"/>
                </a:cubicBezTo>
                <a:cubicBezTo>
                  <a:pt x="974" y="461"/>
                  <a:pt x="976" y="460"/>
                  <a:pt x="977" y="460"/>
                </a:cubicBezTo>
                <a:cubicBezTo>
                  <a:pt x="980" y="459"/>
                  <a:pt x="982" y="458"/>
                  <a:pt x="984" y="457"/>
                </a:cubicBezTo>
                <a:cubicBezTo>
                  <a:pt x="987" y="457"/>
                  <a:pt x="989" y="456"/>
                  <a:pt x="991" y="456"/>
                </a:cubicBezTo>
                <a:cubicBezTo>
                  <a:pt x="1004" y="452"/>
                  <a:pt x="1016" y="450"/>
                  <a:pt x="1028" y="449"/>
                </a:cubicBezTo>
                <a:cubicBezTo>
                  <a:pt x="1028" y="449"/>
                  <a:pt x="1028" y="450"/>
                  <a:pt x="1027" y="450"/>
                </a:cubicBezTo>
                <a:cubicBezTo>
                  <a:pt x="1027" y="451"/>
                  <a:pt x="1027" y="451"/>
                  <a:pt x="1026" y="452"/>
                </a:cubicBezTo>
                <a:cubicBezTo>
                  <a:pt x="1026" y="453"/>
                  <a:pt x="1025" y="454"/>
                  <a:pt x="1025" y="454"/>
                </a:cubicBezTo>
                <a:cubicBezTo>
                  <a:pt x="1025" y="455"/>
                  <a:pt x="1024" y="456"/>
                  <a:pt x="1024" y="457"/>
                </a:cubicBezTo>
                <a:cubicBezTo>
                  <a:pt x="1024" y="457"/>
                  <a:pt x="1024" y="457"/>
                  <a:pt x="1024" y="457"/>
                </a:cubicBezTo>
                <a:cubicBezTo>
                  <a:pt x="1024" y="457"/>
                  <a:pt x="1024" y="457"/>
                  <a:pt x="1024" y="457"/>
                </a:cubicBezTo>
                <a:cubicBezTo>
                  <a:pt x="1013" y="466"/>
                  <a:pt x="1016" y="478"/>
                  <a:pt x="1020" y="492"/>
                </a:cubicBezTo>
                <a:cubicBezTo>
                  <a:pt x="1032" y="486"/>
                  <a:pt x="1031" y="474"/>
                  <a:pt x="1026" y="461"/>
                </a:cubicBezTo>
                <a:cubicBezTo>
                  <a:pt x="1026" y="460"/>
                  <a:pt x="1027" y="459"/>
                  <a:pt x="1027" y="458"/>
                </a:cubicBezTo>
                <a:cubicBezTo>
                  <a:pt x="1027" y="458"/>
                  <a:pt x="1027" y="457"/>
                  <a:pt x="1028" y="456"/>
                </a:cubicBezTo>
                <a:cubicBezTo>
                  <a:pt x="1028" y="455"/>
                  <a:pt x="1029" y="454"/>
                  <a:pt x="1029" y="454"/>
                </a:cubicBezTo>
                <a:cubicBezTo>
                  <a:pt x="1029" y="453"/>
                  <a:pt x="1030" y="452"/>
                  <a:pt x="1030" y="452"/>
                </a:cubicBezTo>
                <a:cubicBezTo>
                  <a:pt x="1030" y="451"/>
                  <a:pt x="1031" y="450"/>
                  <a:pt x="1031" y="450"/>
                </a:cubicBezTo>
                <a:cubicBezTo>
                  <a:pt x="1031" y="450"/>
                  <a:pt x="1031" y="449"/>
                  <a:pt x="1031" y="449"/>
                </a:cubicBezTo>
                <a:cubicBezTo>
                  <a:pt x="1032" y="449"/>
                  <a:pt x="1032" y="449"/>
                  <a:pt x="1032" y="449"/>
                </a:cubicBezTo>
                <a:cubicBezTo>
                  <a:pt x="1035" y="449"/>
                  <a:pt x="1039" y="448"/>
                  <a:pt x="1042" y="448"/>
                </a:cubicBezTo>
                <a:cubicBezTo>
                  <a:pt x="1044" y="448"/>
                  <a:pt x="1046" y="448"/>
                  <a:pt x="1048" y="448"/>
                </a:cubicBezTo>
                <a:cubicBezTo>
                  <a:pt x="1049" y="448"/>
                  <a:pt x="1051" y="448"/>
                  <a:pt x="1053" y="448"/>
                </a:cubicBezTo>
                <a:cubicBezTo>
                  <a:pt x="1053" y="448"/>
                  <a:pt x="1054" y="448"/>
                  <a:pt x="1054" y="448"/>
                </a:cubicBezTo>
                <a:cubicBezTo>
                  <a:pt x="1071" y="467"/>
                  <a:pt x="1081" y="460"/>
                  <a:pt x="1112" y="472"/>
                </a:cubicBezTo>
                <a:cubicBezTo>
                  <a:pt x="1119" y="475"/>
                  <a:pt x="1128" y="479"/>
                  <a:pt x="1135" y="476"/>
                </a:cubicBezTo>
                <a:cubicBezTo>
                  <a:pt x="1145" y="472"/>
                  <a:pt x="1148" y="477"/>
                  <a:pt x="1162" y="482"/>
                </a:cubicBezTo>
                <a:cubicBezTo>
                  <a:pt x="1179" y="488"/>
                  <a:pt x="1191" y="499"/>
                  <a:pt x="1195" y="514"/>
                </a:cubicBezTo>
                <a:cubicBezTo>
                  <a:pt x="1187" y="516"/>
                  <a:pt x="1177" y="508"/>
                  <a:pt x="1164" y="505"/>
                </a:cubicBezTo>
                <a:cubicBezTo>
                  <a:pt x="1147" y="501"/>
                  <a:pt x="1138" y="500"/>
                  <a:pt x="1120" y="502"/>
                </a:cubicBezTo>
                <a:cubicBezTo>
                  <a:pt x="1110" y="503"/>
                  <a:pt x="1095" y="505"/>
                  <a:pt x="1086" y="502"/>
                </a:cubicBezTo>
                <a:cubicBezTo>
                  <a:pt x="1067" y="497"/>
                  <a:pt x="1063" y="477"/>
                  <a:pt x="1042" y="480"/>
                </a:cubicBezTo>
                <a:cubicBezTo>
                  <a:pt x="1054" y="485"/>
                  <a:pt x="1064" y="495"/>
                  <a:pt x="1069" y="508"/>
                </a:cubicBezTo>
                <a:cubicBezTo>
                  <a:pt x="1052" y="511"/>
                  <a:pt x="1041" y="516"/>
                  <a:pt x="1027" y="523"/>
                </a:cubicBezTo>
                <a:cubicBezTo>
                  <a:pt x="1013" y="529"/>
                  <a:pt x="1000" y="543"/>
                  <a:pt x="985" y="555"/>
                </a:cubicBezTo>
                <a:cubicBezTo>
                  <a:pt x="984" y="555"/>
                  <a:pt x="983" y="555"/>
                  <a:pt x="981" y="555"/>
                </a:cubicBezTo>
                <a:cubicBezTo>
                  <a:pt x="982" y="556"/>
                  <a:pt x="982" y="556"/>
                  <a:pt x="982" y="557"/>
                </a:cubicBezTo>
                <a:cubicBezTo>
                  <a:pt x="980" y="559"/>
                  <a:pt x="977" y="561"/>
                  <a:pt x="974" y="563"/>
                </a:cubicBezTo>
                <a:cubicBezTo>
                  <a:pt x="977" y="561"/>
                  <a:pt x="980" y="560"/>
                  <a:pt x="982" y="558"/>
                </a:cubicBezTo>
                <a:cubicBezTo>
                  <a:pt x="988" y="572"/>
                  <a:pt x="1002" y="577"/>
                  <a:pt x="1017" y="578"/>
                </a:cubicBezTo>
                <a:cubicBezTo>
                  <a:pt x="1018" y="578"/>
                  <a:pt x="1019" y="579"/>
                  <a:pt x="1020" y="580"/>
                </a:cubicBezTo>
                <a:cubicBezTo>
                  <a:pt x="1021" y="581"/>
                  <a:pt x="1021" y="581"/>
                  <a:pt x="1022" y="582"/>
                </a:cubicBezTo>
                <a:cubicBezTo>
                  <a:pt x="1023" y="583"/>
                  <a:pt x="1024" y="584"/>
                  <a:pt x="1025" y="585"/>
                </a:cubicBezTo>
                <a:cubicBezTo>
                  <a:pt x="1026" y="586"/>
                  <a:pt x="1027" y="586"/>
                  <a:pt x="1027" y="587"/>
                </a:cubicBezTo>
                <a:cubicBezTo>
                  <a:pt x="1028" y="588"/>
                  <a:pt x="1029" y="589"/>
                  <a:pt x="1029" y="589"/>
                </a:cubicBezTo>
                <a:cubicBezTo>
                  <a:pt x="1029" y="590"/>
                  <a:pt x="1029" y="590"/>
                  <a:pt x="1030" y="590"/>
                </a:cubicBezTo>
                <a:cubicBezTo>
                  <a:pt x="1030" y="590"/>
                  <a:pt x="1030" y="590"/>
                  <a:pt x="1030" y="590"/>
                </a:cubicBezTo>
                <a:cubicBezTo>
                  <a:pt x="1030" y="591"/>
                  <a:pt x="1031" y="591"/>
                  <a:pt x="1031" y="591"/>
                </a:cubicBezTo>
                <a:cubicBezTo>
                  <a:pt x="1031" y="591"/>
                  <a:pt x="1031" y="591"/>
                  <a:pt x="1032" y="592"/>
                </a:cubicBezTo>
                <a:cubicBezTo>
                  <a:pt x="1033" y="598"/>
                  <a:pt x="1035" y="604"/>
                  <a:pt x="1036" y="611"/>
                </a:cubicBezTo>
                <a:cubicBezTo>
                  <a:pt x="1038" y="620"/>
                  <a:pt x="1039" y="630"/>
                  <a:pt x="1041" y="640"/>
                </a:cubicBezTo>
                <a:cubicBezTo>
                  <a:pt x="1043" y="649"/>
                  <a:pt x="1044" y="659"/>
                  <a:pt x="1046" y="669"/>
                </a:cubicBezTo>
                <a:cubicBezTo>
                  <a:pt x="1041" y="670"/>
                  <a:pt x="1034" y="670"/>
                  <a:pt x="1028" y="671"/>
                </a:cubicBezTo>
                <a:cubicBezTo>
                  <a:pt x="1025" y="663"/>
                  <a:pt x="1017" y="656"/>
                  <a:pt x="1010" y="654"/>
                </a:cubicBezTo>
                <a:cubicBezTo>
                  <a:pt x="1011" y="659"/>
                  <a:pt x="1010" y="666"/>
                  <a:pt x="1011" y="672"/>
                </a:cubicBezTo>
                <a:cubicBezTo>
                  <a:pt x="992" y="674"/>
                  <a:pt x="974" y="677"/>
                  <a:pt x="960" y="681"/>
                </a:cubicBezTo>
                <a:cubicBezTo>
                  <a:pt x="916" y="692"/>
                  <a:pt x="878" y="705"/>
                  <a:pt x="878" y="705"/>
                </a:cubicBezTo>
                <a:cubicBezTo>
                  <a:pt x="878" y="705"/>
                  <a:pt x="873" y="704"/>
                  <a:pt x="865" y="702"/>
                </a:cubicBezTo>
                <a:cubicBezTo>
                  <a:pt x="865" y="702"/>
                  <a:pt x="864" y="702"/>
                  <a:pt x="864" y="701"/>
                </a:cubicBezTo>
                <a:cubicBezTo>
                  <a:pt x="863" y="700"/>
                  <a:pt x="861" y="699"/>
                  <a:pt x="860" y="697"/>
                </a:cubicBezTo>
                <a:cubicBezTo>
                  <a:pt x="859" y="697"/>
                  <a:pt x="858" y="696"/>
                  <a:pt x="857" y="695"/>
                </a:cubicBezTo>
                <a:cubicBezTo>
                  <a:pt x="856" y="695"/>
                  <a:pt x="856" y="694"/>
                  <a:pt x="855" y="693"/>
                </a:cubicBezTo>
                <a:cubicBezTo>
                  <a:pt x="848" y="688"/>
                  <a:pt x="839" y="681"/>
                  <a:pt x="831" y="674"/>
                </a:cubicBezTo>
                <a:cubicBezTo>
                  <a:pt x="826" y="670"/>
                  <a:pt x="822" y="667"/>
                  <a:pt x="818" y="663"/>
                </a:cubicBezTo>
                <a:cubicBezTo>
                  <a:pt x="817" y="663"/>
                  <a:pt x="817" y="662"/>
                  <a:pt x="817" y="662"/>
                </a:cubicBezTo>
                <a:cubicBezTo>
                  <a:pt x="816" y="661"/>
                  <a:pt x="815" y="659"/>
                  <a:pt x="815" y="658"/>
                </a:cubicBezTo>
                <a:cubicBezTo>
                  <a:pt x="815" y="658"/>
                  <a:pt x="814" y="657"/>
                  <a:pt x="814" y="657"/>
                </a:cubicBezTo>
                <a:cubicBezTo>
                  <a:pt x="814" y="657"/>
                  <a:pt x="814" y="656"/>
                  <a:pt x="814" y="656"/>
                </a:cubicBezTo>
                <a:cubicBezTo>
                  <a:pt x="814" y="655"/>
                  <a:pt x="813" y="654"/>
                  <a:pt x="813" y="653"/>
                </a:cubicBezTo>
                <a:cubicBezTo>
                  <a:pt x="812" y="652"/>
                  <a:pt x="812" y="650"/>
                  <a:pt x="812" y="648"/>
                </a:cubicBezTo>
                <a:cubicBezTo>
                  <a:pt x="812" y="647"/>
                  <a:pt x="812" y="647"/>
                  <a:pt x="812" y="647"/>
                </a:cubicBezTo>
                <a:cubicBezTo>
                  <a:pt x="812" y="647"/>
                  <a:pt x="812" y="646"/>
                  <a:pt x="812" y="646"/>
                </a:cubicBezTo>
                <a:cubicBezTo>
                  <a:pt x="812" y="646"/>
                  <a:pt x="812" y="646"/>
                  <a:pt x="812" y="646"/>
                </a:cubicBezTo>
                <a:cubicBezTo>
                  <a:pt x="812" y="645"/>
                  <a:pt x="812" y="645"/>
                  <a:pt x="812" y="645"/>
                </a:cubicBezTo>
                <a:cubicBezTo>
                  <a:pt x="813" y="645"/>
                  <a:pt x="813" y="645"/>
                  <a:pt x="813" y="645"/>
                </a:cubicBezTo>
                <a:cubicBezTo>
                  <a:pt x="813" y="644"/>
                  <a:pt x="814" y="643"/>
                  <a:pt x="814" y="642"/>
                </a:cubicBezTo>
                <a:cubicBezTo>
                  <a:pt x="815" y="641"/>
                  <a:pt x="815" y="641"/>
                  <a:pt x="815" y="640"/>
                </a:cubicBezTo>
                <a:cubicBezTo>
                  <a:pt x="816" y="640"/>
                  <a:pt x="816" y="639"/>
                  <a:pt x="816" y="639"/>
                </a:cubicBezTo>
                <a:cubicBezTo>
                  <a:pt x="817" y="638"/>
                  <a:pt x="817" y="637"/>
                  <a:pt x="817" y="637"/>
                </a:cubicBezTo>
                <a:cubicBezTo>
                  <a:pt x="817" y="636"/>
                  <a:pt x="818" y="636"/>
                  <a:pt x="818" y="635"/>
                </a:cubicBezTo>
                <a:cubicBezTo>
                  <a:pt x="819" y="633"/>
                  <a:pt x="820" y="630"/>
                  <a:pt x="820" y="627"/>
                </a:cubicBezTo>
                <a:cubicBezTo>
                  <a:pt x="820" y="627"/>
                  <a:pt x="821" y="627"/>
                  <a:pt x="821" y="627"/>
                </a:cubicBezTo>
                <a:cubicBezTo>
                  <a:pt x="821" y="626"/>
                  <a:pt x="821" y="626"/>
                  <a:pt x="821" y="626"/>
                </a:cubicBezTo>
                <a:cubicBezTo>
                  <a:pt x="821" y="625"/>
                  <a:pt x="821" y="624"/>
                  <a:pt x="821" y="624"/>
                </a:cubicBezTo>
                <a:cubicBezTo>
                  <a:pt x="821" y="623"/>
                  <a:pt x="821" y="622"/>
                  <a:pt x="821" y="622"/>
                </a:cubicBezTo>
                <a:cubicBezTo>
                  <a:pt x="821" y="621"/>
                  <a:pt x="821" y="620"/>
                  <a:pt x="821" y="620"/>
                </a:cubicBezTo>
                <a:cubicBezTo>
                  <a:pt x="822" y="617"/>
                  <a:pt x="822" y="614"/>
                  <a:pt x="821" y="612"/>
                </a:cubicBezTo>
                <a:cubicBezTo>
                  <a:pt x="821" y="611"/>
                  <a:pt x="821" y="610"/>
                  <a:pt x="821" y="608"/>
                </a:cubicBezTo>
                <a:cubicBezTo>
                  <a:pt x="821" y="608"/>
                  <a:pt x="820" y="607"/>
                  <a:pt x="820" y="607"/>
                </a:cubicBezTo>
                <a:cubicBezTo>
                  <a:pt x="820" y="607"/>
                  <a:pt x="820" y="607"/>
                  <a:pt x="820" y="606"/>
                </a:cubicBezTo>
                <a:cubicBezTo>
                  <a:pt x="820" y="606"/>
                  <a:pt x="820" y="606"/>
                  <a:pt x="820" y="606"/>
                </a:cubicBezTo>
                <a:cubicBezTo>
                  <a:pt x="821" y="606"/>
                  <a:pt x="821" y="605"/>
                  <a:pt x="821" y="605"/>
                </a:cubicBezTo>
                <a:cubicBezTo>
                  <a:pt x="821" y="604"/>
                  <a:pt x="822" y="603"/>
                  <a:pt x="822" y="603"/>
                </a:cubicBezTo>
                <a:cubicBezTo>
                  <a:pt x="822" y="602"/>
                  <a:pt x="822" y="602"/>
                  <a:pt x="823" y="601"/>
                </a:cubicBezTo>
                <a:cubicBezTo>
                  <a:pt x="823" y="600"/>
                  <a:pt x="824" y="600"/>
                  <a:pt x="824" y="599"/>
                </a:cubicBezTo>
                <a:cubicBezTo>
                  <a:pt x="824" y="599"/>
                  <a:pt x="825" y="598"/>
                  <a:pt x="825" y="597"/>
                </a:cubicBezTo>
                <a:cubicBezTo>
                  <a:pt x="825" y="597"/>
                  <a:pt x="825" y="597"/>
                  <a:pt x="825" y="597"/>
                </a:cubicBezTo>
                <a:cubicBezTo>
                  <a:pt x="839" y="598"/>
                  <a:pt x="842" y="590"/>
                  <a:pt x="836" y="578"/>
                </a:cubicBezTo>
                <a:cubicBezTo>
                  <a:pt x="829" y="582"/>
                  <a:pt x="819" y="586"/>
                  <a:pt x="824" y="596"/>
                </a:cubicBezTo>
                <a:cubicBezTo>
                  <a:pt x="823" y="597"/>
                  <a:pt x="823" y="597"/>
                  <a:pt x="823" y="597"/>
                </a:cubicBezTo>
                <a:cubicBezTo>
                  <a:pt x="823" y="597"/>
                  <a:pt x="823" y="597"/>
                  <a:pt x="823" y="597"/>
                </a:cubicBezTo>
                <a:cubicBezTo>
                  <a:pt x="823" y="597"/>
                  <a:pt x="823" y="598"/>
                  <a:pt x="822" y="598"/>
                </a:cubicBezTo>
                <a:cubicBezTo>
                  <a:pt x="822" y="599"/>
                  <a:pt x="822" y="599"/>
                  <a:pt x="821" y="600"/>
                </a:cubicBezTo>
                <a:cubicBezTo>
                  <a:pt x="821" y="601"/>
                  <a:pt x="820" y="601"/>
                  <a:pt x="820" y="602"/>
                </a:cubicBezTo>
                <a:cubicBezTo>
                  <a:pt x="820" y="602"/>
                  <a:pt x="820" y="603"/>
                  <a:pt x="820" y="603"/>
                </a:cubicBezTo>
                <a:cubicBezTo>
                  <a:pt x="819" y="603"/>
                  <a:pt x="819" y="602"/>
                  <a:pt x="819" y="602"/>
                </a:cubicBezTo>
                <a:cubicBezTo>
                  <a:pt x="819" y="601"/>
                  <a:pt x="819" y="601"/>
                  <a:pt x="818" y="600"/>
                </a:cubicBezTo>
                <a:cubicBezTo>
                  <a:pt x="818" y="600"/>
                  <a:pt x="818" y="600"/>
                  <a:pt x="818" y="599"/>
                </a:cubicBezTo>
                <a:cubicBezTo>
                  <a:pt x="818" y="599"/>
                  <a:pt x="818" y="599"/>
                  <a:pt x="818" y="599"/>
                </a:cubicBezTo>
                <a:cubicBezTo>
                  <a:pt x="818" y="598"/>
                  <a:pt x="817" y="598"/>
                  <a:pt x="817" y="597"/>
                </a:cubicBezTo>
                <a:cubicBezTo>
                  <a:pt x="817" y="597"/>
                  <a:pt x="817" y="597"/>
                  <a:pt x="817" y="596"/>
                </a:cubicBezTo>
                <a:cubicBezTo>
                  <a:pt x="816" y="595"/>
                  <a:pt x="816" y="595"/>
                  <a:pt x="815" y="594"/>
                </a:cubicBezTo>
                <a:cubicBezTo>
                  <a:pt x="815" y="593"/>
                  <a:pt x="814" y="593"/>
                  <a:pt x="814" y="592"/>
                </a:cubicBezTo>
                <a:cubicBezTo>
                  <a:pt x="813" y="592"/>
                  <a:pt x="813" y="591"/>
                  <a:pt x="813" y="591"/>
                </a:cubicBezTo>
                <a:cubicBezTo>
                  <a:pt x="812" y="590"/>
                  <a:pt x="811" y="589"/>
                  <a:pt x="811" y="589"/>
                </a:cubicBezTo>
                <a:cubicBezTo>
                  <a:pt x="810" y="588"/>
                  <a:pt x="810" y="588"/>
                  <a:pt x="810" y="588"/>
                </a:cubicBezTo>
                <a:cubicBezTo>
                  <a:pt x="810" y="588"/>
                  <a:pt x="811" y="589"/>
                  <a:pt x="812" y="591"/>
                </a:cubicBezTo>
                <a:cubicBezTo>
                  <a:pt x="812" y="592"/>
                  <a:pt x="812" y="592"/>
                  <a:pt x="813" y="593"/>
                </a:cubicBezTo>
                <a:cubicBezTo>
                  <a:pt x="813" y="593"/>
                  <a:pt x="813" y="594"/>
                  <a:pt x="814" y="595"/>
                </a:cubicBezTo>
                <a:cubicBezTo>
                  <a:pt x="814" y="596"/>
                  <a:pt x="815" y="598"/>
                  <a:pt x="816" y="600"/>
                </a:cubicBezTo>
                <a:cubicBezTo>
                  <a:pt x="816" y="600"/>
                  <a:pt x="816" y="600"/>
                  <a:pt x="816" y="600"/>
                </a:cubicBezTo>
                <a:cubicBezTo>
                  <a:pt x="816" y="601"/>
                  <a:pt x="816" y="601"/>
                  <a:pt x="816" y="601"/>
                </a:cubicBezTo>
                <a:cubicBezTo>
                  <a:pt x="816" y="601"/>
                  <a:pt x="817" y="602"/>
                  <a:pt x="817" y="602"/>
                </a:cubicBezTo>
                <a:cubicBezTo>
                  <a:pt x="817" y="603"/>
                  <a:pt x="817" y="604"/>
                  <a:pt x="818" y="605"/>
                </a:cubicBezTo>
                <a:cubicBezTo>
                  <a:pt x="818" y="606"/>
                  <a:pt x="818" y="606"/>
                  <a:pt x="818" y="606"/>
                </a:cubicBezTo>
                <a:cubicBezTo>
                  <a:pt x="818" y="607"/>
                  <a:pt x="818" y="607"/>
                  <a:pt x="818" y="607"/>
                </a:cubicBezTo>
                <a:cubicBezTo>
                  <a:pt x="818" y="608"/>
                  <a:pt x="818" y="608"/>
                  <a:pt x="818" y="609"/>
                </a:cubicBezTo>
                <a:cubicBezTo>
                  <a:pt x="818" y="609"/>
                  <a:pt x="818" y="610"/>
                  <a:pt x="818" y="610"/>
                </a:cubicBezTo>
                <a:cubicBezTo>
                  <a:pt x="818" y="610"/>
                  <a:pt x="818" y="609"/>
                  <a:pt x="818" y="609"/>
                </a:cubicBezTo>
                <a:cubicBezTo>
                  <a:pt x="819" y="610"/>
                  <a:pt x="819" y="611"/>
                  <a:pt x="819" y="612"/>
                </a:cubicBezTo>
                <a:cubicBezTo>
                  <a:pt x="819" y="615"/>
                  <a:pt x="819" y="617"/>
                  <a:pt x="819" y="619"/>
                </a:cubicBezTo>
                <a:cubicBezTo>
                  <a:pt x="819" y="620"/>
                  <a:pt x="819" y="621"/>
                  <a:pt x="819" y="621"/>
                </a:cubicBezTo>
                <a:cubicBezTo>
                  <a:pt x="819" y="622"/>
                  <a:pt x="819" y="623"/>
                  <a:pt x="819" y="623"/>
                </a:cubicBezTo>
                <a:cubicBezTo>
                  <a:pt x="819" y="624"/>
                  <a:pt x="819" y="624"/>
                  <a:pt x="818" y="625"/>
                </a:cubicBezTo>
                <a:cubicBezTo>
                  <a:pt x="818" y="626"/>
                  <a:pt x="818" y="626"/>
                  <a:pt x="818" y="626"/>
                </a:cubicBezTo>
                <a:cubicBezTo>
                  <a:pt x="818" y="626"/>
                  <a:pt x="818" y="627"/>
                  <a:pt x="818" y="627"/>
                </a:cubicBezTo>
                <a:cubicBezTo>
                  <a:pt x="818" y="628"/>
                  <a:pt x="817" y="630"/>
                  <a:pt x="817" y="632"/>
                </a:cubicBezTo>
                <a:cubicBezTo>
                  <a:pt x="817" y="631"/>
                  <a:pt x="817" y="631"/>
                  <a:pt x="817" y="631"/>
                </a:cubicBezTo>
                <a:cubicBezTo>
                  <a:pt x="817" y="631"/>
                  <a:pt x="816" y="631"/>
                  <a:pt x="816" y="631"/>
                </a:cubicBezTo>
                <a:cubicBezTo>
                  <a:pt x="816" y="630"/>
                  <a:pt x="816" y="630"/>
                  <a:pt x="816" y="630"/>
                </a:cubicBezTo>
                <a:cubicBezTo>
                  <a:pt x="816" y="629"/>
                  <a:pt x="816" y="629"/>
                  <a:pt x="815" y="629"/>
                </a:cubicBezTo>
                <a:cubicBezTo>
                  <a:pt x="815" y="629"/>
                  <a:pt x="815" y="629"/>
                  <a:pt x="815" y="628"/>
                </a:cubicBezTo>
                <a:cubicBezTo>
                  <a:pt x="815" y="628"/>
                  <a:pt x="815" y="628"/>
                  <a:pt x="815" y="628"/>
                </a:cubicBezTo>
                <a:cubicBezTo>
                  <a:pt x="815" y="628"/>
                  <a:pt x="814" y="627"/>
                  <a:pt x="814" y="627"/>
                </a:cubicBezTo>
                <a:cubicBezTo>
                  <a:pt x="814" y="626"/>
                  <a:pt x="813" y="626"/>
                  <a:pt x="813" y="625"/>
                </a:cubicBezTo>
                <a:cubicBezTo>
                  <a:pt x="812" y="624"/>
                  <a:pt x="811" y="624"/>
                  <a:pt x="811" y="623"/>
                </a:cubicBezTo>
                <a:cubicBezTo>
                  <a:pt x="811" y="623"/>
                  <a:pt x="810" y="623"/>
                  <a:pt x="810" y="623"/>
                </a:cubicBezTo>
                <a:cubicBezTo>
                  <a:pt x="812" y="613"/>
                  <a:pt x="796" y="612"/>
                  <a:pt x="789" y="613"/>
                </a:cubicBezTo>
                <a:cubicBezTo>
                  <a:pt x="795" y="617"/>
                  <a:pt x="798" y="633"/>
                  <a:pt x="809" y="625"/>
                </a:cubicBezTo>
                <a:cubicBezTo>
                  <a:pt x="808" y="623"/>
                  <a:pt x="808" y="623"/>
                  <a:pt x="808" y="623"/>
                </a:cubicBezTo>
                <a:cubicBezTo>
                  <a:pt x="809" y="624"/>
                  <a:pt x="809" y="624"/>
                  <a:pt x="810" y="624"/>
                </a:cubicBezTo>
                <a:cubicBezTo>
                  <a:pt x="810" y="624"/>
                  <a:pt x="810" y="624"/>
                  <a:pt x="810" y="624"/>
                </a:cubicBezTo>
                <a:cubicBezTo>
                  <a:pt x="810" y="624"/>
                  <a:pt x="810" y="624"/>
                  <a:pt x="810" y="624"/>
                </a:cubicBezTo>
                <a:cubicBezTo>
                  <a:pt x="811" y="625"/>
                  <a:pt x="811" y="625"/>
                  <a:pt x="812" y="626"/>
                </a:cubicBezTo>
                <a:cubicBezTo>
                  <a:pt x="812" y="626"/>
                  <a:pt x="813" y="627"/>
                  <a:pt x="813" y="628"/>
                </a:cubicBezTo>
                <a:cubicBezTo>
                  <a:pt x="813" y="628"/>
                  <a:pt x="814" y="628"/>
                  <a:pt x="814" y="629"/>
                </a:cubicBezTo>
                <a:cubicBezTo>
                  <a:pt x="814" y="629"/>
                  <a:pt x="814" y="629"/>
                  <a:pt x="814" y="629"/>
                </a:cubicBezTo>
                <a:cubicBezTo>
                  <a:pt x="814" y="629"/>
                  <a:pt x="814" y="629"/>
                  <a:pt x="814" y="629"/>
                </a:cubicBezTo>
                <a:cubicBezTo>
                  <a:pt x="815" y="630"/>
                  <a:pt x="815" y="630"/>
                  <a:pt x="815" y="630"/>
                </a:cubicBezTo>
                <a:cubicBezTo>
                  <a:pt x="815" y="631"/>
                  <a:pt x="815" y="631"/>
                  <a:pt x="815" y="631"/>
                </a:cubicBezTo>
                <a:cubicBezTo>
                  <a:pt x="815" y="631"/>
                  <a:pt x="815" y="631"/>
                  <a:pt x="816" y="632"/>
                </a:cubicBezTo>
                <a:cubicBezTo>
                  <a:pt x="816" y="632"/>
                  <a:pt x="816" y="632"/>
                  <a:pt x="816" y="632"/>
                </a:cubicBezTo>
                <a:cubicBezTo>
                  <a:pt x="816" y="632"/>
                  <a:pt x="816" y="632"/>
                  <a:pt x="816" y="633"/>
                </a:cubicBezTo>
                <a:cubicBezTo>
                  <a:pt x="816" y="633"/>
                  <a:pt x="816" y="633"/>
                  <a:pt x="816" y="633"/>
                </a:cubicBezTo>
                <a:cubicBezTo>
                  <a:pt x="816" y="633"/>
                  <a:pt x="816" y="634"/>
                  <a:pt x="816" y="634"/>
                </a:cubicBezTo>
                <a:cubicBezTo>
                  <a:pt x="816" y="635"/>
                  <a:pt x="815" y="635"/>
                  <a:pt x="815" y="636"/>
                </a:cubicBezTo>
                <a:cubicBezTo>
                  <a:pt x="815" y="636"/>
                  <a:pt x="814" y="637"/>
                  <a:pt x="814" y="637"/>
                </a:cubicBezTo>
                <a:cubicBezTo>
                  <a:pt x="814" y="638"/>
                  <a:pt x="814" y="638"/>
                  <a:pt x="813" y="639"/>
                </a:cubicBezTo>
                <a:cubicBezTo>
                  <a:pt x="813" y="639"/>
                  <a:pt x="813" y="640"/>
                  <a:pt x="812" y="641"/>
                </a:cubicBezTo>
                <a:cubicBezTo>
                  <a:pt x="812" y="642"/>
                  <a:pt x="811" y="643"/>
                  <a:pt x="811" y="644"/>
                </a:cubicBezTo>
                <a:cubicBezTo>
                  <a:pt x="810" y="644"/>
                  <a:pt x="810" y="644"/>
                  <a:pt x="810" y="645"/>
                </a:cubicBezTo>
                <a:cubicBezTo>
                  <a:pt x="810" y="645"/>
                  <a:pt x="810" y="645"/>
                  <a:pt x="810" y="645"/>
                </a:cubicBezTo>
                <a:cubicBezTo>
                  <a:pt x="810" y="646"/>
                  <a:pt x="810" y="646"/>
                  <a:pt x="810" y="646"/>
                </a:cubicBezTo>
                <a:cubicBezTo>
                  <a:pt x="810" y="646"/>
                  <a:pt x="810" y="646"/>
                  <a:pt x="810" y="646"/>
                </a:cubicBezTo>
                <a:cubicBezTo>
                  <a:pt x="810" y="647"/>
                  <a:pt x="810" y="647"/>
                  <a:pt x="810" y="647"/>
                </a:cubicBezTo>
                <a:cubicBezTo>
                  <a:pt x="809" y="650"/>
                  <a:pt x="810" y="652"/>
                  <a:pt x="811" y="654"/>
                </a:cubicBezTo>
                <a:cubicBezTo>
                  <a:pt x="811" y="655"/>
                  <a:pt x="811" y="655"/>
                  <a:pt x="811" y="656"/>
                </a:cubicBezTo>
                <a:cubicBezTo>
                  <a:pt x="811" y="656"/>
                  <a:pt x="811" y="656"/>
                  <a:pt x="812" y="657"/>
                </a:cubicBezTo>
                <a:cubicBezTo>
                  <a:pt x="812" y="657"/>
                  <a:pt x="812" y="658"/>
                  <a:pt x="813" y="658"/>
                </a:cubicBezTo>
                <a:cubicBezTo>
                  <a:pt x="813" y="658"/>
                  <a:pt x="813" y="659"/>
                  <a:pt x="813" y="659"/>
                </a:cubicBezTo>
                <a:cubicBezTo>
                  <a:pt x="814" y="660"/>
                  <a:pt x="814" y="660"/>
                  <a:pt x="815" y="661"/>
                </a:cubicBezTo>
                <a:cubicBezTo>
                  <a:pt x="813" y="660"/>
                  <a:pt x="812" y="658"/>
                  <a:pt x="810" y="657"/>
                </a:cubicBezTo>
                <a:cubicBezTo>
                  <a:pt x="808" y="655"/>
                  <a:pt x="805" y="654"/>
                  <a:pt x="802" y="652"/>
                </a:cubicBezTo>
                <a:cubicBezTo>
                  <a:pt x="801" y="651"/>
                  <a:pt x="799" y="651"/>
                  <a:pt x="798" y="650"/>
                </a:cubicBezTo>
                <a:cubicBezTo>
                  <a:pt x="797" y="650"/>
                  <a:pt x="796" y="649"/>
                  <a:pt x="796" y="649"/>
                </a:cubicBezTo>
                <a:cubicBezTo>
                  <a:pt x="795" y="649"/>
                  <a:pt x="794" y="649"/>
                  <a:pt x="793" y="649"/>
                </a:cubicBezTo>
                <a:cubicBezTo>
                  <a:pt x="790" y="648"/>
                  <a:pt x="787" y="647"/>
                  <a:pt x="785" y="647"/>
                </a:cubicBezTo>
                <a:cubicBezTo>
                  <a:pt x="779" y="646"/>
                  <a:pt x="773" y="644"/>
                  <a:pt x="768" y="642"/>
                </a:cubicBezTo>
                <a:cubicBezTo>
                  <a:pt x="766" y="641"/>
                  <a:pt x="763" y="640"/>
                  <a:pt x="761" y="638"/>
                </a:cubicBezTo>
                <a:cubicBezTo>
                  <a:pt x="758" y="637"/>
                  <a:pt x="756" y="636"/>
                  <a:pt x="754" y="635"/>
                </a:cubicBezTo>
                <a:cubicBezTo>
                  <a:pt x="752" y="634"/>
                  <a:pt x="751" y="634"/>
                  <a:pt x="749" y="633"/>
                </a:cubicBezTo>
                <a:cubicBezTo>
                  <a:pt x="749" y="633"/>
                  <a:pt x="749" y="632"/>
                  <a:pt x="749" y="632"/>
                </a:cubicBezTo>
                <a:cubicBezTo>
                  <a:pt x="749" y="631"/>
                  <a:pt x="748" y="630"/>
                  <a:pt x="748" y="628"/>
                </a:cubicBezTo>
                <a:cubicBezTo>
                  <a:pt x="748" y="628"/>
                  <a:pt x="748" y="628"/>
                  <a:pt x="748" y="627"/>
                </a:cubicBezTo>
                <a:cubicBezTo>
                  <a:pt x="748" y="627"/>
                  <a:pt x="747" y="627"/>
                  <a:pt x="747" y="626"/>
                </a:cubicBezTo>
                <a:cubicBezTo>
                  <a:pt x="747" y="626"/>
                  <a:pt x="747" y="625"/>
                  <a:pt x="747" y="624"/>
                </a:cubicBezTo>
                <a:cubicBezTo>
                  <a:pt x="747" y="623"/>
                  <a:pt x="747" y="623"/>
                  <a:pt x="747" y="622"/>
                </a:cubicBezTo>
                <a:cubicBezTo>
                  <a:pt x="747" y="622"/>
                  <a:pt x="747" y="621"/>
                  <a:pt x="747" y="621"/>
                </a:cubicBezTo>
                <a:cubicBezTo>
                  <a:pt x="747" y="621"/>
                  <a:pt x="747" y="621"/>
                  <a:pt x="747" y="620"/>
                </a:cubicBezTo>
                <a:cubicBezTo>
                  <a:pt x="747" y="620"/>
                  <a:pt x="747" y="620"/>
                  <a:pt x="747" y="620"/>
                </a:cubicBezTo>
                <a:cubicBezTo>
                  <a:pt x="747" y="620"/>
                  <a:pt x="747" y="619"/>
                  <a:pt x="747" y="619"/>
                </a:cubicBezTo>
                <a:cubicBezTo>
                  <a:pt x="748" y="617"/>
                  <a:pt x="749" y="616"/>
                  <a:pt x="750" y="614"/>
                </a:cubicBezTo>
                <a:cubicBezTo>
                  <a:pt x="750" y="613"/>
                  <a:pt x="751" y="612"/>
                  <a:pt x="751" y="610"/>
                </a:cubicBezTo>
                <a:cubicBezTo>
                  <a:pt x="751" y="610"/>
                  <a:pt x="751" y="609"/>
                  <a:pt x="751" y="608"/>
                </a:cubicBezTo>
                <a:cubicBezTo>
                  <a:pt x="751" y="608"/>
                  <a:pt x="751" y="608"/>
                  <a:pt x="751" y="608"/>
                </a:cubicBezTo>
                <a:cubicBezTo>
                  <a:pt x="751" y="608"/>
                  <a:pt x="751" y="608"/>
                  <a:pt x="751" y="608"/>
                </a:cubicBezTo>
                <a:cubicBezTo>
                  <a:pt x="751" y="607"/>
                  <a:pt x="751" y="607"/>
                  <a:pt x="751" y="607"/>
                </a:cubicBezTo>
                <a:cubicBezTo>
                  <a:pt x="751" y="607"/>
                  <a:pt x="751" y="607"/>
                  <a:pt x="751" y="607"/>
                </a:cubicBezTo>
                <a:cubicBezTo>
                  <a:pt x="751" y="604"/>
                  <a:pt x="750" y="602"/>
                  <a:pt x="748" y="600"/>
                </a:cubicBezTo>
                <a:cubicBezTo>
                  <a:pt x="748" y="599"/>
                  <a:pt x="748" y="599"/>
                  <a:pt x="748" y="599"/>
                </a:cubicBezTo>
                <a:cubicBezTo>
                  <a:pt x="748" y="598"/>
                  <a:pt x="748" y="598"/>
                  <a:pt x="748" y="598"/>
                </a:cubicBezTo>
                <a:cubicBezTo>
                  <a:pt x="748" y="598"/>
                  <a:pt x="748" y="598"/>
                  <a:pt x="748" y="598"/>
                </a:cubicBezTo>
                <a:cubicBezTo>
                  <a:pt x="748" y="597"/>
                  <a:pt x="748" y="597"/>
                  <a:pt x="748" y="597"/>
                </a:cubicBezTo>
                <a:cubicBezTo>
                  <a:pt x="748" y="597"/>
                  <a:pt x="748" y="596"/>
                  <a:pt x="748" y="595"/>
                </a:cubicBezTo>
                <a:cubicBezTo>
                  <a:pt x="748" y="595"/>
                  <a:pt x="748" y="594"/>
                  <a:pt x="748" y="593"/>
                </a:cubicBezTo>
                <a:cubicBezTo>
                  <a:pt x="748" y="593"/>
                  <a:pt x="748" y="592"/>
                  <a:pt x="749" y="591"/>
                </a:cubicBezTo>
                <a:cubicBezTo>
                  <a:pt x="749" y="591"/>
                  <a:pt x="749" y="590"/>
                  <a:pt x="749" y="589"/>
                </a:cubicBezTo>
                <a:cubicBezTo>
                  <a:pt x="749" y="589"/>
                  <a:pt x="749" y="588"/>
                  <a:pt x="749" y="587"/>
                </a:cubicBezTo>
                <a:cubicBezTo>
                  <a:pt x="757" y="581"/>
                  <a:pt x="761" y="573"/>
                  <a:pt x="758" y="564"/>
                </a:cubicBezTo>
                <a:cubicBezTo>
                  <a:pt x="751" y="571"/>
                  <a:pt x="745" y="578"/>
                  <a:pt x="747" y="588"/>
                </a:cubicBezTo>
                <a:cubicBezTo>
                  <a:pt x="747" y="588"/>
                  <a:pt x="747" y="588"/>
                  <a:pt x="747" y="588"/>
                </a:cubicBezTo>
                <a:cubicBezTo>
                  <a:pt x="747" y="589"/>
                  <a:pt x="747" y="589"/>
                  <a:pt x="747" y="589"/>
                </a:cubicBezTo>
                <a:cubicBezTo>
                  <a:pt x="747" y="589"/>
                  <a:pt x="747" y="590"/>
                  <a:pt x="747" y="591"/>
                </a:cubicBezTo>
                <a:cubicBezTo>
                  <a:pt x="747" y="592"/>
                  <a:pt x="746" y="592"/>
                  <a:pt x="746" y="593"/>
                </a:cubicBezTo>
                <a:cubicBezTo>
                  <a:pt x="746" y="594"/>
                  <a:pt x="746" y="595"/>
                  <a:pt x="746" y="595"/>
                </a:cubicBezTo>
                <a:cubicBezTo>
                  <a:pt x="746" y="595"/>
                  <a:pt x="746" y="596"/>
                  <a:pt x="746" y="596"/>
                </a:cubicBezTo>
                <a:cubicBezTo>
                  <a:pt x="746" y="595"/>
                  <a:pt x="745" y="595"/>
                  <a:pt x="745" y="594"/>
                </a:cubicBezTo>
                <a:cubicBezTo>
                  <a:pt x="744" y="592"/>
                  <a:pt x="743" y="590"/>
                  <a:pt x="742" y="588"/>
                </a:cubicBezTo>
                <a:cubicBezTo>
                  <a:pt x="740" y="584"/>
                  <a:pt x="739" y="580"/>
                  <a:pt x="738" y="577"/>
                </a:cubicBezTo>
                <a:cubicBezTo>
                  <a:pt x="738" y="577"/>
                  <a:pt x="737" y="576"/>
                  <a:pt x="737" y="576"/>
                </a:cubicBezTo>
                <a:cubicBezTo>
                  <a:pt x="737" y="576"/>
                  <a:pt x="737" y="575"/>
                  <a:pt x="737" y="575"/>
                </a:cubicBezTo>
                <a:cubicBezTo>
                  <a:pt x="736" y="574"/>
                  <a:pt x="736" y="573"/>
                  <a:pt x="736" y="573"/>
                </a:cubicBezTo>
                <a:cubicBezTo>
                  <a:pt x="735" y="572"/>
                  <a:pt x="734" y="570"/>
                  <a:pt x="734" y="570"/>
                </a:cubicBezTo>
                <a:cubicBezTo>
                  <a:pt x="734" y="569"/>
                  <a:pt x="734" y="569"/>
                  <a:pt x="733" y="568"/>
                </a:cubicBezTo>
                <a:cubicBezTo>
                  <a:pt x="733" y="568"/>
                  <a:pt x="733"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9"/>
                  <a:pt x="734" y="569"/>
                  <a:pt x="734" y="569"/>
                </a:cubicBezTo>
                <a:cubicBezTo>
                  <a:pt x="734" y="569"/>
                  <a:pt x="734" y="569"/>
                  <a:pt x="734" y="568"/>
                </a:cubicBezTo>
                <a:cubicBezTo>
                  <a:pt x="734" y="568"/>
                  <a:pt x="734" y="568"/>
                  <a:pt x="734" y="568"/>
                </a:cubicBezTo>
                <a:cubicBezTo>
                  <a:pt x="734" y="568"/>
                  <a:pt x="734" y="568"/>
                  <a:pt x="734" y="568"/>
                </a:cubicBezTo>
                <a:cubicBezTo>
                  <a:pt x="734" y="568"/>
                  <a:pt x="733" y="568"/>
                  <a:pt x="733" y="568"/>
                </a:cubicBezTo>
                <a:cubicBezTo>
                  <a:pt x="733" y="568"/>
                  <a:pt x="733" y="568"/>
                  <a:pt x="733" y="568"/>
                </a:cubicBezTo>
                <a:cubicBezTo>
                  <a:pt x="733" y="568"/>
                  <a:pt x="733" y="568"/>
                  <a:pt x="733" y="568"/>
                </a:cubicBezTo>
                <a:cubicBezTo>
                  <a:pt x="733" y="568"/>
                  <a:pt x="733" y="568"/>
                  <a:pt x="733" y="568"/>
                </a:cubicBezTo>
                <a:cubicBezTo>
                  <a:pt x="733" y="568"/>
                  <a:pt x="733" y="568"/>
                  <a:pt x="733" y="568"/>
                </a:cubicBezTo>
                <a:cubicBezTo>
                  <a:pt x="733" y="569"/>
                  <a:pt x="733" y="569"/>
                  <a:pt x="733" y="570"/>
                </a:cubicBezTo>
                <a:cubicBezTo>
                  <a:pt x="733" y="571"/>
                  <a:pt x="734" y="572"/>
                  <a:pt x="734" y="573"/>
                </a:cubicBezTo>
                <a:cubicBezTo>
                  <a:pt x="734" y="574"/>
                  <a:pt x="734" y="575"/>
                  <a:pt x="735" y="576"/>
                </a:cubicBezTo>
                <a:cubicBezTo>
                  <a:pt x="735" y="576"/>
                  <a:pt x="735" y="576"/>
                  <a:pt x="735" y="577"/>
                </a:cubicBezTo>
                <a:cubicBezTo>
                  <a:pt x="735" y="577"/>
                  <a:pt x="735" y="578"/>
                  <a:pt x="735" y="578"/>
                </a:cubicBezTo>
                <a:cubicBezTo>
                  <a:pt x="736" y="579"/>
                  <a:pt x="736" y="580"/>
                  <a:pt x="737" y="582"/>
                </a:cubicBezTo>
                <a:cubicBezTo>
                  <a:pt x="737" y="581"/>
                  <a:pt x="737" y="581"/>
                  <a:pt x="737" y="581"/>
                </a:cubicBezTo>
                <a:cubicBezTo>
                  <a:pt x="736" y="581"/>
                  <a:pt x="736" y="581"/>
                  <a:pt x="736" y="580"/>
                </a:cubicBezTo>
                <a:cubicBezTo>
                  <a:pt x="735" y="580"/>
                  <a:pt x="735" y="580"/>
                  <a:pt x="735" y="580"/>
                </a:cubicBezTo>
                <a:cubicBezTo>
                  <a:pt x="734" y="579"/>
                  <a:pt x="734" y="579"/>
                  <a:pt x="734" y="579"/>
                </a:cubicBezTo>
                <a:cubicBezTo>
                  <a:pt x="733" y="578"/>
                  <a:pt x="732" y="578"/>
                  <a:pt x="732" y="577"/>
                </a:cubicBezTo>
                <a:cubicBezTo>
                  <a:pt x="731" y="577"/>
                  <a:pt x="730" y="576"/>
                  <a:pt x="729" y="576"/>
                </a:cubicBezTo>
                <a:cubicBezTo>
                  <a:pt x="729" y="576"/>
                  <a:pt x="729" y="575"/>
                  <a:pt x="728" y="575"/>
                </a:cubicBezTo>
                <a:cubicBezTo>
                  <a:pt x="731" y="563"/>
                  <a:pt x="707" y="567"/>
                  <a:pt x="702" y="565"/>
                </a:cubicBezTo>
                <a:cubicBezTo>
                  <a:pt x="706" y="574"/>
                  <a:pt x="719" y="588"/>
                  <a:pt x="727" y="577"/>
                </a:cubicBezTo>
                <a:cubicBezTo>
                  <a:pt x="727" y="576"/>
                  <a:pt x="726" y="576"/>
                  <a:pt x="726" y="576"/>
                </a:cubicBezTo>
                <a:cubicBezTo>
                  <a:pt x="726" y="576"/>
                  <a:pt x="726" y="576"/>
                  <a:pt x="726" y="576"/>
                </a:cubicBezTo>
                <a:cubicBezTo>
                  <a:pt x="727" y="576"/>
                  <a:pt x="728" y="577"/>
                  <a:pt x="728" y="577"/>
                </a:cubicBezTo>
                <a:cubicBezTo>
                  <a:pt x="729" y="577"/>
                  <a:pt x="730" y="578"/>
                  <a:pt x="731" y="578"/>
                </a:cubicBezTo>
                <a:cubicBezTo>
                  <a:pt x="731" y="579"/>
                  <a:pt x="732" y="579"/>
                  <a:pt x="733" y="580"/>
                </a:cubicBezTo>
                <a:cubicBezTo>
                  <a:pt x="733" y="580"/>
                  <a:pt x="733" y="581"/>
                  <a:pt x="734" y="581"/>
                </a:cubicBezTo>
                <a:cubicBezTo>
                  <a:pt x="734" y="581"/>
                  <a:pt x="734" y="581"/>
                  <a:pt x="735" y="582"/>
                </a:cubicBezTo>
                <a:cubicBezTo>
                  <a:pt x="735" y="582"/>
                  <a:pt x="735" y="582"/>
                  <a:pt x="736" y="582"/>
                </a:cubicBezTo>
                <a:cubicBezTo>
                  <a:pt x="736" y="583"/>
                  <a:pt x="736" y="583"/>
                  <a:pt x="736" y="583"/>
                </a:cubicBezTo>
                <a:cubicBezTo>
                  <a:pt x="736" y="583"/>
                  <a:pt x="736" y="583"/>
                  <a:pt x="737" y="583"/>
                </a:cubicBezTo>
                <a:cubicBezTo>
                  <a:pt x="737" y="584"/>
                  <a:pt x="737" y="584"/>
                  <a:pt x="737" y="584"/>
                </a:cubicBezTo>
                <a:cubicBezTo>
                  <a:pt x="737" y="584"/>
                  <a:pt x="737" y="584"/>
                  <a:pt x="738" y="584"/>
                </a:cubicBezTo>
                <a:cubicBezTo>
                  <a:pt x="738" y="584"/>
                  <a:pt x="738" y="585"/>
                  <a:pt x="738" y="585"/>
                </a:cubicBezTo>
                <a:cubicBezTo>
                  <a:pt x="739" y="586"/>
                  <a:pt x="739" y="588"/>
                  <a:pt x="740" y="589"/>
                </a:cubicBezTo>
                <a:cubicBezTo>
                  <a:pt x="741" y="591"/>
                  <a:pt x="742" y="593"/>
                  <a:pt x="743" y="595"/>
                </a:cubicBezTo>
                <a:cubicBezTo>
                  <a:pt x="744" y="597"/>
                  <a:pt x="745" y="599"/>
                  <a:pt x="746" y="601"/>
                </a:cubicBezTo>
                <a:cubicBezTo>
                  <a:pt x="748" y="603"/>
                  <a:pt x="748" y="605"/>
                  <a:pt x="749" y="607"/>
                </a:cubicBezTo>
                <a:cubicBezTo>
                  <a:pt x="749" y="607"/>
                  <a:pt x="749" y="607"/>
                  <a:pt x="749" y="607"/>
                </a:cubicBezTo>
                <a:cubicBezTo>
                  <a:pt x="749" y="608"/>
                  <a:pt x="749" y="608"/>
                  <a:pt x="749" y="608"/>
                </a:cubicBezTo>
                <a:cubicBezTo>
                  <a:pt x="749" y="608"/>
                  <a:pt x="749" y="608"/>
                  <a:pt x="749" y="608"/>
                </a:cubicBezTo>
                <a:cubicBezTo>
                  <a:pt x="749" y="608"/>
                  <a:pt x="749" y="608"/>
                  <a:pt x="749" y="608"/>
                </a:cubicBezTo>
                <a:cubicBezTo>
                  <a:pt x="749" y="609"/>
                  <a:pt x="749" y="609"/>
                  <a:pt x="749" y="610"/>
                </a:cubicBezTo>
                <a:cubicBezTo>
                  <a:pt x="748" y="611"/>
                  <a:pt x="748" y="612"/>
                  <a:pt x="748" y="613"/>
                </a:cubicBezTo>
                <a:cubicBezTo>
                  <a:pt x="747" y="615"/>
                  <a:pt x="746" y="616"/>
                  <a:pt x="745" y="618"/>
                </a:cubicBezTo>
                <a:cubicBezTo>
                  <a:pt x="745" y="619"/>
                  <a:pt x="745" y="619"/>
                  <a:pt x="745" y="619"/>
                </a:cubicBezTo>
                <a:cubicBezTo>
                  <a:pt x="745" y="619"/>
                  <a:pt x="745" y="620"/>
                  <a:pt x="745" y="620"/>
                </a:cubicBezTo>
                <a:cubicBezTo>
                  <a:pt x="745" y="620"/>
                  <a:pt x="745" y="620"/>
                  <a:pt x="745" y="621"/>
                </a:cubicBezTo>
                <a:cubicBezTo>
                  <a:pt x="745" y="621"/>
                  <a:pt x="745" y="621"/>
                  <a:pt x="745" y="622"/>
                </a:cubicBezTo>
                <a:cubicBezTo>
                  <a:pt x="744" y="623"/>
                  <a:pt x="744" y="624"/>
                  <a:pt x="745" y="624"/>
                </a:cubicBezTo>
                <a:cubicBezTo>
                  <a:pt x="745" y="625"/>
                  <a:pt x="745" y="625"/>
                  <a:pt x="745" y="626"/>
                </a:cubicBezTo>
                <a:cubicBezTo>
                  <a:pt x="745" y="626"/>
                  <a:pt x="745" y="627"/>
                  <a:pt x="745" y="627"/>
                </a:cubicBezTo>
                <a:cubicBezTo>
                  <a:pt x="745" y="627"/>
                  <a:pt x="745" y="628"/>
                  <a:pt x="746" y="628"/>
                </a:cubicBezTo>
                <a:cubicBezTo>
                  <a:pt x="746" y="628"/>
                  <a:pt x="746" y="629"/>
                  <a:pt x="746" y="629"/>
                </a:cubicBezTo>
                <a:cubicBezTo>
                  <a:pt x="747" y="630"/>
                  <a:pt x="748" y="631"/>
                  <a:pt x="748" y="632"/>
                </a:cubicBezTo>
                <a:cubicBezTo>
                  <a:pt x="748" y="632"/>
                  <a:pt x="748" y="633"/>
                  <a:pt x="748" y="633"/>
                </a:cubicBezTo>
                <a:cubicBezTo>
                  <a:pt x="748" y="632"/>
                  <a:pt x="747" y="632"/>
                  <a:pt x="746" y="632"/>
                </a:cubicBezTo>
                <a:cubicBezTo>
                  <a:pt x="746" y="632"/>
                  <a:pt x="745" y="632"/>
                  <a:pt x="744" y="631"/>
                </a:cubicBezTo>
                <a:cubicBezTo>
                  <a:pt x="744" y="631"/>
                  <a:pt x="744" y="631"/>
                  <a:pt x="744" y="631"/>
                </a:cubicBezTo>
                <a:cubicBezTo>
                  <a:pt x="744" y="631"/>
                  <a:pt x="744" y="631"/>
                  <a:pt x="744" y="631"/>
                </a:cubicBezTo>
                <a:cubicBezTo>
                  <a:pt x="744" y="631"/>
                  <a:pt x="744" y="631"/>
                  <a:pt x="744" y="631"/>
                </a:cubicBezTo>
                <a:cubicBezTo>
                  <a:pt x="744" y="631"/>
                  <a:pt x="744" y="631"/>
                  <a:pt x="744" y="631"/>
                </a:cubicBezTo>
                <a:cubicBezTo>
                  <a:pt x="743" y="631"/>
                  <a:pt x="743" y="631"/>
                  <a:pt x="743" y="631"/>
                </a:cubicBezTo>
                <a:cubicBezTo>
                  <a:pt x="743" y="631"/>
                  <a:pt x="743" y="631"/>
                  <a:pt x="743" y="631"/>
                </a:cubicBezTo>
                <a:cubicBezTo>
                  <a:pt x="742" y="631"/>
                  <a:pt x="742" y="631"/>
                  <a:pt x="742" y="631"/>
                </a:cubicBezTo>
                <a:cubicBezTo>
                  <a:pt x="741" y="631"/>
                  <a:pt x="741" y="631"/>
                  <a:pt x="741" y="631"/>
                </a:cubicBezTo>
                <a:cubicBezTo>
                  <a:pt x="740" y="631"/>
                  <a:pt x="739" y="631"/>
                  <a:pt x="739" y="631"/>
                </a:cubicBezTo>
                <a:cubicBezTo>
                  <a:pt x="738" y="631"/>
                  <a:pt x="737" y="631"/>
                  <a:pt x="735" y="631"/>
                </a:cubicBezTo>
                <a:cubicBezTo>
                  <a:pt x="734" y="631"/>
                  <a:pt x="733" y="631"/>
                  <a:pt x="732" y="631"/>
                </a:cubicBezTo>
                <a:cubicBezTo>
                  <a:pt x="730" y="632"/>
                  <a:pt x="728" y="632"/>
                  <a:pt x="727" y="632"/>
                </a:cubicBezTo>
                <a:cubicBezTo>
                  <a:pt x="723" y="633"/>
                  <a:pt x="720" y="633"/>
                  <a:pt x="717" y="633"/>
                </a:cubicBezTo>
                <a:cubicBezTo>
                  <a:pt x="716" y="633"/>
                  <a:pt x="715" y="633"/>
                  <a:pt x="714" y="633"/>
                </a:cubicBezTo>
                <a:cubicBezTo>
                  <a:pt x="713" y="633"/>
                  <a:pt x="712" y="633"/>
                  <a:pt x="711" y="633"/>
                </a:cubicBezTo>
                <a:cubicBezTo>
                  <a:pt x="710" y="633"/>
                  <a:pt x="709" y="632"/>
                  <a:pt x="709" y="632"/>
                </a:cubicBezTo>
                <a:cubicBezTo>
                  <a:pt x="709" y="632"/>
                  <a:pt x="710" y="633"/>
                  <a:pt x="711" y="633"/>
                </a:cubicBezTo>
                <a:cubicBezTo>
                  <a:pt x="712" y="633"/>
                  <a:pt x="713" y="634"/>
                  <a:pt x="714" y="634"/>
                </a:cubicBezTo>
                <a:cubicBezTo>
                  <a:pt x="715" y="634"/>
                  <a:pt x="716" y="634"/>
                  <a:pt x="717" y="634"/>
                </a:cubicBezTo>
                <a:cubicBezTo>
                  <a:pt x="718" y="634"/>
                  <a:pt x="719" y="635"/>
                  <a:pt x="721" y="635"/>
                </a:cubicBezTo>
                <a:cubicBezTo>
                  <a:pt x="720" y="635"/>
                  <a:pt x="719" y="635"/>
                  <a:pt x="719" y="635"/>
                </a:cubicBezTo>
                <a:cubicBezTo>
                  <a:pt x="718" y="636"/>
                  <a:pt x="717" y="636"/>
                  <a:pt x="716" y="637"/>
                </a:cubicBezTo>
                <a:cubicBezTo>
                  <a:pt x="715" y="638"/>
                  <a:pt x="714" y="638"/>
                  <a:pt x="713" y="639"/>
                </a:cubicBezTo>
                <a:cubicBezTo>
                  <a:pt x="712" y="639"/>
                  <a:pt x="712" y="640"/>
                  <a:pt x="711" y="640"/>
                </a:cubicBezTo>
                <a:cubicBezTo>
                  <a:pt x="697" y="639"/>
                  <a:pt x="699" y="650"/>
                  <a:pt x="689" y="655"/>
                </a:cubicBezTo>
                <a:cubicBezTo>
                  <a:pt x="702" y="658"/>
                  <a:pt x="713" y="658"/>
                  <a:pt x="711" y="642"/>
                </a:cubicBezTo>
                <a:cubicBezTo>
                  <a:pt x="711" y="642"/>
                  <a:pt x="711" y="642"/>
                  <a:pt x="711" y="642"/>
                </a:cubicBezTo>
                <a:cubicBezTo>
                  <a:pt x="712" y="642"/>
                  <a:pt x="713" y="641"/>
                  <a:pt x="714" y="640"/>
                </a:cubicBezTo>
                <a:cubicBezTo>
                  <a:pt x="715" y="640"/>
                  <a:pt x="716" y="639"/>
                  <a:pt x="717" y="639"/>
                </a:cubicBezTo>
                <a:cubicBezTo>
                  <a:pt x="718" y="638"/>
                  <a:pt x="719" y="638"/>
                  <a:pt x="720" y="637"/>
                </a:cubicBezTo>
                <a:cubicBezTo>
                  <a:pt x="721" y="637"/>
                  <a:pt x="722" y="636"/>
                  <a:pt x="723" y="636"/>
                </a:cubicBezTo>
                <a:cubicBezTo>
                  <a:pt x="723" y="636"/>
                  <a:pt x="724" y="636"/>
                  <a:pt x="724" y="635"/>
                </a:cubicBezTo>
                <a:cubicBezTo>
                  <a:pt x="724" y="635"/>
                  <a:pt x="725" y="635"/>
                  <a:pt x="725" y="635"/>
                </a:cubicBezTo>
                <a:cubicBezTo>
                  <a:pt x="726" y="635"/>
                  <a:pt x="726" y="635"/>
                  <a:pt x="726" y="635"/>
                </a:cubicBezTo>
                <a:cubicBezTo>
                  <a:pt x="726" y="635"/>
                  <a:pt x="727" y="635"/>
                  <a:pt x="727" y="635"/>
                </a:cubicBezTo>
                <a:cubicBezTo>
                  <a:pt x="729" y="635"/>
                  <a:pt x="731" y="635"/>
                  <a:pt x="733" y="635"/>
                </a:cubicBezTo>
                <a:cubicBezTo>
                  <a:pt x="734" y="635"/>
                  <a:pt x="735" y="635"/>
                  <a:pt x="736" y="634"/>
                </a:cubicBezTo>
                <a:cubicBezTo>
                  <a:pt x="737" y="634"/>
                  <a:pt x="738" y="634"/>
                  <a:pt x="739" y="634"/>
                </a:cubicBezTo>
                <a:cubicBezTo>
                  <a:pt x="739" y="634"/>
                  <a:pt x="740" y="634"/>
                  <a:pt x="741" y="634"/>
                </a:cubicBezTo>
                <a:cubicBezTo>
                  <a:pt x="741" y="634"/>
                  <a:pt x="741" y="634"/>
                  <a:pt x="741" y="634"/>
                </a:cubicBezTo>
                <a:cubicBezTo>
                  <a:pt x="742" y="634"/>
                  <a:pt x="742" y="634"/>
                  <a:pt x="742" y="634"/>
                </a:cubicBezTo>
                <a:cubicBezTo>
                  <a:pt x="742" y="634"/>
                  <a:pt x="743" y="634"/>
                  <a:pt x="743" y="635"/>
                </a:cubicBezTo>
                <a:cubicBezTo>
                  <a:pt x="743" y="635"/>
                  <a:pt x="743" y="635"/>
                  <a:pt x="743" y="635"/>
                </a:cubicBezTo>
                <a:cubicBezTo>
                  <a:pt x="743" y="635"/>
                  <a:pt x="743" y="635"/>
                  <a:pt x="743" y="635"/>
                </a:cubicBezTo>
                <a:cubicBezTo>
                  <a:pt x="743" y="635"/>
                  <a:pt x="743" y="635"/>
                  <a:pt x="743" y="635"/>
                </a:cubicBezTo>
                <a:cubicBezTo>
                  <a:pt x="743" y="635"/>
                  <a:pt x="743" y="635"/>
                  <a:pt x="743" y="635"/>
                </a:cubicBezTo>
                <a:cubicBezTo>
                  <a:pt x="744" y="635"/>
                  <a:pt x="744" y="635"/>
                  <a:pt x="744" y="635"/>
                </a:cubicBezTo>
                <a:cubicBezTo>
                  <a:pt x="744" y="635"/>
                  <a:pt x="745" y="635"/>
                  <a:pt x="745" y="635"/>
                </a:cubicBezTo>
                <a:cubicBezTo>
                  <a:pt x="748" y="636"/>
                  <a:pt x="750" y="637"/>
                  <a:pt x="752" y="638"/>
                </a:cubicBezTo>
                <a:cubicBezTo>
                  <a:pt x="754" y="639"/>
                  <a:pt x="757" y="640"/>
                  <a:pt x="759" y="641"/>
                </a:cubicBezTo>
                <a:cubicBezTo>
                  <a:pt x="762" y="643"/>
                  <a:pt x="764" y="644"/>
                  <a:pt x="767" y="645"/>
                </a:cubicBezTo>
                <a:cubicBezTo>
                  <a:pt x="770" y="646"/>
                  <a:pt x="773" y="647"/>
                  <a:pt x="776" y="648"/>
                </a:cubicBezTo>
                <a:cubicBezTo>
                  <a:pt x="776" y="648"/>
                  <a:pt x="776" y="648"/>
                  <a:pt x="776" y="648"/>
                </a:cubicBezTo>
                <a:cubicBezTo>
                  <a:pt x="776" y="648"/>
                  <a:pt x="775" y="648"/>
                  <a:pt x="775" y="649"/>
                </a:cubicBezTo>
                <a:cubicBezTo>
                  <a:pt x="774" y="649"/>
                  <a:pt x="774" y="649"/>
                  <a:pt x="774" y="649"/>
                </a:cubicBezTo>
                <a:cubicBezTo>
                  <a:pt x="773" y="650"/>
                  <a:pt x="773" y="650"/>
                  <a:pt x="773" y="650"/>
                </a:cubicBezTo>
                <a:cubicBezTo>
                  <a:pt x="773" y="650"/>
                  <a:pt x="773" y="650"/>
                  <a:pt x="772" y="651"/>
                </a:cubicBezTo>
                <a:cubicBezTo>
                  <a:pt x="772" y="651"/>
                  <a:pt x="771" y="652"/>
                  <a:pt x="770" y="653"/>
                </a:cubicBezTo>
                <a:cubicBezTo>
                  <a:pt x="769" y="654"/>
                  <a:pt x="768" y="656"/>
                  <a:pt x="768" y="657"/>
                </a:cubicBezTo>
                <a:cubicBezTo>
                  <a:pt x="766" y="659"/>
                  <a:pt x="764" y="661"/>
                  <a:pt x="762" y="663"/>
                </a:cubicBezTo>
                <a:cubicBezTo>
                  <a:pt x="761" y="665"/>
                  <a:pt x="760" y="666"/>
                  <a:pt x="759" y="667"/>
                </a:cubicBezTo>
                <a:cubicBezTo>
                  <a:pt x="758" y="668"/>
                  <a:pt x="757" y="669"/>
                  <a:pt x="756" y="669"/>
                </a:cubicBezTo>
                <a:cubicBezTo>
                  <a:pt x="755" y="670"/>
                  <a:pt x="754" y="671"/>
                  <a:pt x="753" y="672"/>
                </a:cubicBezTo>
                <a:cubicBezTo>
                  <a:pt x="753" y="672"/>
                  <a:pt x="753" y="672"/>
                  <a:pt x="753" y="672"/>
                </a:cubicBezTo>
                <a:cubicBezTo>
                  <a:pt x="753" y="672"/>
                  <a:pt x="752" y="672"/>
                  <a:pt x="752" y="672"/>
                </a:cubicBezTo>
                <a:cubicBezTo>
                  <a:pt x="751" y="672"/>
                  <a:pt x="751" y="672"/>
                  <a:pt x="751" y="671"/>
                </a:cubicBezTo>
                <a:cubicBezTo>
                  <a:pt x="751" y="671"/>
                  <a:pt x="751" y="671"/>
                  <a:pt x="751" y="671"/>
                </a:cubicBezTo>
                <a:cubicBezTo>
                  <a:pt x="750" y="672"/>
                  <a:pt x="750" y="672"/>
                  <a:pt x="750" y="672"/>
                </a:cubicBezTo>
                <a:cubicBezTo>
                  <a:pt x="749" y="672"/>
                  <a:pt x="749" y="672"/>
                  <a:pt x="748" y="672"/>
                </a:cubicBezTo>
                <a:cubicBezTo>
                  <a:pt x="747" y="672"/>
                  <a:pt x="747" y="672"/>
                  <a:pt x="746" y="672"/>
                </a:cubicBezTo>
                <a:cubicBezTo>
                  <a:pt x="745" y="672"/>
                  <a:pt x="744" y="672"/>
                  <a:pt x="743" y="672"/>
                </a:cubicBezTo>
                <a:cubicBezTo>
                  <a:pt x="743" y="672"/>
                  <a:pt x="742" y="672"/>
                  <a:pt x="741" y="672"/>
                </a:cubicBezTo>
                <a:cubicBezTo>
                  <a:pt x="740" y="670"/>
                  <a:pt x="739" y="669"/>
                  <a:pt x="738" y="669"/>
                </a:cubicBezTo>
                <a:cubicBezTo>
                  <a:pt x="740" y="664"/>
                  <a:pt x="738" y="657"/>
                  <a:pt x="735" y="650"/>
                </a:cubicBezTo>
                <a:cubicBezTo>
                  <a:pt x="725" y="657"/>
                  <a:pt x="710" y="664"/>
                  <a:pt x="717" y="678"/>
                </a:cubicBezTo>
                <a:cubicBezTo>
                  <a:pt x="716" y="679"/>
                  <a:pt x="716" y="679"/>
                  <a:pt x="716" y="679"/>
                </a:cubicBezTo>
                <a:cubicBezTo>
                  <a:pt x="716" y="679"/>
                  <a:pt x="716" y="679"/>
                  <a:pt x="716" y="679"/>
                </a:cubicBezTo>
                <a:cubicBezTo>
                  <a:pt x="715" y="680"/>
                  <a:pt x="715" y="681"/>
                  <a:pt x="714" y="682"/>
                </a:cubicBezTo>
                <a:cubicBezTo>
                  <a:pt x="714" y="683"/>
                  <a:pt x="713" y="684"/>
                  <a:pt x="712" y="685"/>
                </a:cubicBezTo>
                <a:cubicBezTo>
                  <a:pt x="712" y="686"/>
                  <a:pt x="711" y="687"/>
                  <a:pt x="711" y="688"/>
                </a:cubicBezTo>
                <a:cubicBezTo>
                  <a:pt x="710" y="689"/>
                  <a:pt x="710" y="689"/>
                  <a:pt x="710" y="690"/>
                </a:cubicBezTo>
                <a:cubicBezTo>
                  <a:pt x="710" y="689"/>
                  <a:pt x="709" y="688"/>
                  <a:pt x="709" y="688"/>
                </a:cubicBezTo>
                <a:cubicBezTo>
                  <a:pt x="709" y="687"/>
                  <a:pt x="709" y="686"/>
                  <a:pt x="708" y="685"/>
                </a:cubicBezTo>
                <a:cubicBezTo>
                  <a:pt x="708" y="685"/>
                  <a:pt x="708" y="685"/>
                  <a:pt x="708" y="684"/>
                </a:cubicBezTo>
                <a:cubicBezTo>
                  <a:pt x="708" y="684"/>
                  <a:pt x="708" y="684"/>
                  <a:pt x="708" y="683"/>
                </a:cubicBezTo>
                <a:cubicBezTo>
                  <a:pt x="707" y="683"/>
                  <a:pt x="707" y="682"/>
                  <a:pt x="707" y="682"/>
                </a:cubicBezTo>
                <a:cubicBezTo>
                  <a:pt x="707" y="681"/>
                  <a:pt x="706" y="680"/>
                  <a:pt x="706" y="680"/>
                </a:cubicBezTo>
                <a:cubicBezTo>
                  <a:pt x="705" y="679"/>
                  <a:pt x="705" y="678"/>
                  <a:pt x="704" y="677"/>
                </a:cubicBezTo>
                <a:cubicBezTo>
                  <a:pt x="703" y="676"/>
                  <a:pt x="703" y="675"/>
                  <a:pt x="702" y="674"/>
                </a:cubicBezTo>
                <a:cubicBezTo>
                  <a:pt x="701" y="674"/>
                  <a:pt x="701" y="673"/>
                  <a:pt x="700" y="672"/>
                </a:cubicBezTo>
                <a:cubicBezTo>
                  <a:pt x="699" y="671"/>
                  <a:pt x="698" y="670"/>
                  <a:pt x="698" y="670"/>
                </a:cubicBezTo>
                <a:cubicBezTo>
                  <a:pt x="697" y="669"/>
                  <a:pt x="697" y="669"/>
                  <a:pt x="697" y="669"/>
                </a:cubicBezTo>
                <a:cubicBezTo>
                  <a:pt x="697" y="669"/>
                  <a:pt x="698" y="671"/>
                  <a:pt x="699" y="673"/>
                </a:cubicBezTo>
                <a:cubicBezTo>
                  <a:pt x="700" y="674"/>
                  <a:pt x="700" y="675"/>
                  <a:pt x="700" y="676"/>
                </a:cubicBezTo>
                <a:cubicBezTo>
                  <a:pt x="701" y="676"/>
                  <a:pt x="701" y="677"/>
                  <a:pt x="702" y="678"/>
                </a:cubicBezTo>
                <a:cubicBezTo>
                  <a:pt x="702" y="680"/>
                  <a:pt x="703" y="683"/>
                  <a:pt x="704" y="685"/>
                </a:cubicBezTo>
                <a:cubicBezTo>
                  <a:pt x="704" y="685"/>
                  <a:pt x="705" y="686"/>
                  <a:pt x="705" y="686"/>
                </a:cubicBezTo>
                <a:cubicBezTo>
                  <a:pt x="705" y="686"/>
                  <a:pt x="705" y="687"/>
                  <a:pt x="705" y="687"/>
                </a:cubicBezTo>
                <a:cubicBezTo>
                  <a:pt x="705" y="688"/>
                  <a:pt x="705" y="688"/>
                  <a:pt x="706" y="689"/>
                </a:cubicBezTo>
                <a:cubicBezTo>
                  <a:pt x="706" y="690"/>
                  <a:pt x="707" y="692"/>
                  <a:pt x="707" y="693"/>
                </a:cubicBezTo>
                <a:cubicBezTo>
                  <a:pt x="707" y="694"/>
                  <a:pt x="707" y="694"/>
                  <a:pt x="707" y="694"/>
                </a:cubicBezTo>
                <a:cubicBezTo>
                  <a:pt x="707" y="695"/>
                  <a:pt x="707" y="695"/>
                  <a:pt x="707" y="696"/>
                </a:cubicBezTo>
                <a:cubicBezTo>
                  <a:pt x="708" y="696"/>
                  <a:pt x="708" y="697"/>
                  <a:pt x="708" y="698"/>
                </a:cubicBezTo>
                <a:cubicBezTo>
                  <a:pt x="708" y="699"/>
                  <a:pt x="708" y="699"/>
                  <a:pt x="708" y="699"/>
                </a:cubicBezTo>
                <a:cubicBezTo>
                  <a:pt x="708" y="699"/>
                  <a:pt x="708" y="699"/>
                  <a:pt x="708" y="699"/>
                </a:cubicBezTo>
                <a:cubicBezTo>
                  <a:pt x="708" y="700"/>
                  <a:pt x="708" y="702"/>
                  <a:pt x="708" y="703"/>
                </a:cubicBezTo>
                <a:cubicBezTo>
                  <a:pt x="709" y="706"/>
                  <a:pt x="709" y="710"/>
                  <a:pt x="708" y="714"/>
                </a:cubicBezTo>
                <a:cubicBezTo>
                  <a:pt x="708" y="715"/>
                  <a:pt x="708" y="716"/>
                  <a:pt x="708" y="717"/>
                </a:cubicBezTo>
                <a:cubicBezTo>
                  <a:pt x="708" y="717"/>
                  <a:pt x="708" y="718"/>
                  <a:pt x="708" y="719"/>
                </a:cubicBezTo>
                <a:cubicBezTo>
                  <a:pt x="707" y="720"/>
                  <a:pt x="707" y="721"/>
                  <a:pt x="707" y="722"/>
                </a:cubicBezTo>
                <a:cubicBezTo>
                  <a:pt x="707" y="724"/>
                  <a:pt x="707" y="724"/>
                  <a:pt x="707" y="724"/>
                </a:cubicBezTo>
                <a:cubicBezTo>
                  <a:pt x="707" y="724"/>
                  <a:pt x="707" y="724"/>
                  <a:pt x="706" y="725"/>
                </a:cubicBezTo>
                <a:cubicBezTo>
                  <a:pt x="706" y="727"/>
                  <a:pt x="705" y="730"/>
                  <a:pt x="704" y="732"/>
                </a:cubicBezTo>
                <a:cubicBezTo>
                  <a:pt x="704" y="732"/>
                  <a:pt x="704" y="732"/>
                  <a:pt x="704" y="731"/>
                </a:cubicBezTo>
                <a:cubicBezTo>
                  <a:pt x="704" y="731"/>
                  <a:pt x="704" y="731"/>
                  <a:pt x="704" y="731"/>
                </a:cubicBezTo>
                <a:cubicBezTo>
                  <a:pt x="704" y="730"/>
                  <a:pt x="703" y="730"/>
                  <a:pt x="703" y="729"/>
                </a:cubicBezTo>
                <a:cubicBezTo>
                  <a:pt x="703" y="729"/>
                  <a:pt x="703" y="729"/>
                  <a:pt x="702" y="728"/>
                </a:cubicBezTo>
                <a:cubicBezTo>
                  <a:pt x="702" y="728"/>
                  <a:pt x="702" y="728"/>
                  <a:pt x="702" y="728"/>
                </a:cubicBezTo>
                <a:cubicBezTo>
                  <a:pt x="702" y="727"/>
                  <a:pt x="702" y="727"/>
                  <a:pt x="702" y="727"/>
                </a:cubicBezTo>
                <a:cubicBezTo>
                  <a:pt x="701" y="726"/>
                  <a:pt x="701" y="726"/>
                  <a:pt x="701" y="725"/>
                </a:cubicBezTo>
                <a:cubicBezTo>
                  <a:pt x="700" y="725"/>
                  <a:pt x="699" y="724"/>
                  <a:pt x="698" y="723"/>
                </a:cubicBezTo>
                <a:cubicBezTo>
                  <a:pt x="698" y="722"/>
                  <a:pt x="697" y="721"/>
                  <a:pt x="696" y="721"/>
                </a:cubicBezTo>
                <a:cubicBezTo>
                  <a:pt x="696" y="720"/>
                  <a:pt x="695" y="720"/>
                  <a:pt x="695" y="720"/>
                </a:cubicBezTo>
                <a:cubicBezTo>
                  <a:pt x="698" y="705"/>
                  <a:pt x="674" y="707"/>
                  <a:pt x="665" y="709"/>
                </a:cubicBezTo>
                <a:cubicBezTo>
                  <a:pt x="673" y="714"/>
                  <a:pt x="676" y="737"/>
                  <a:pt x="693" y="723"/>
                </a:cubicBezTo>
                <a:cubicBezTo>
                  <a:pt x="692" y="721"/>
                  <a:pt x="692" y="721"/>
                  <a:pt x="692" y="721"/>
                </a:cubicBezTo>
                <a:cubicBezTo>
                  <a:pt x="693" y="722"/>
                  <a:pt x="693" y="722"/>
                  <a:pt x="694" y="723"/>
                </a:cubicBezTo>
                <a:cubicBezTo>
                  <a:pt x="694" y="722"/>
                  <a:pt x="694" y="722"/>
                  <a:pt x="694" y="722"/>
                </a:cubicBezTo>
                <a:cubicBezTo>
                  <a:pt x="694" y="722"/>
                  <a:pt x="695" y="722"/>
                  <a:pt x="695" y="722"/>
                </a:cubicBezTo>
                <a:cubicBezTo>
                  <a:pt x="695" y="723"/>
                  <a:pt x="696" y="723"/>
                  <a:pt x="697" y="724"/>
                </a:cubicBezTo>
                <a:cubicBezTo>
                  <a:pt x="698" y="725"/>
                  <a:pt x="699" y="726"/>
                  <a:pt x="699" y="727"/>
                </a:cubicBezTo>
                <a:cubicBezTo>
                  <a:pt x="700" y="727"/>
                  <a:pt x="700" y="728"/>
                  <a:pt x="700" y="728"/>
                </a:cubicBezTo>
                <a:cubicBezTo>
                  <a:pt x="700" y="728"/>
                  <a:pt x="700" y="728"/>
                  <a:pt x="701" y="729"/>
                </a:cubicBezTo>
                <a:cubicBezTo>
                  <a:pt x="701" y="729"/>
                  <a:pt x="701" y="729"/>
                  <a:pt x="701" y="729"/>
                </a:cubicBezTo>
                <a:cubicBezTo>
                  <a:pt x="701" y="730"/>
                  <a:pt x="701" y="730"/>
                  <a:pt x="702" y="730"/>
                </a:cubicBezTo>
                <a:cubicBezTo>
                  <a:pt x="702" y="731"/>
                  <a:pt x="702" y="731"/>
                  <a:pt x="702" y="732"/>
                </a:cubicBezTo>
                <a:cubicBezTo>
                  <a:pt x="702" y="732"/>
                  <a:pt x="702" y="732"/>
                  <a:pt x="702" y="732"/>
                </a:cubicBezTo>
                <a:cubicBezTo>
                  <a:pt x="702" y="732"/>
                  <a:pt x="703" y="733"/>
                  <a:pt x="703" y="733"/>
                </a:cubicBezTo>
                <a:cubicBezTo>
                  <a:pt x="703" y="733"/>
                  <a:pt x="703" y="733"/>
                  <a:pt x="703" y="734"/>
                </a:cubicBezTo>
                <a:cubicBezTo>
                  <a:pt x="703" y="734"/>
                  <a:pt x="703" y="734"/>
                  <a:pt x="703" y="734"/>
                </a:cubicBezTo>
                <a:cubicBezTo>
                  <a:pt x="703" y="735"/>
                  <a:pt x="703" y="735"/>
                  <a:pt x="703" y="736"/>
                </a:cubicBezTo>
                <a:cubicBezTo>
                  <a:pt x="702" y="737"/>
                  <a:pt x="702" y="738"/>
                  <a:pt x="702" y="738"/>
                </a:cubicBezTo>
                <a:cubicBezTo>
                  <a:pt x="701" y="739"/>
                  <a:pt x="701" y="740"/>
                  <a:pt x="700" y="741"/>
                </a:cubicBezTo>
                <a:cubicBezTo>
                  <a:pt x="700" y="742"/>
                  <a:pt x="699" y="743"/>
                  <a:pt x="699" y="743"/>
                </a:cubicBezTo>
                <a:cubicBezTo>
                  <a:pt x="698" y="744"/>
                  <a:pt x="698" y="745"/>
                  <a:pt x="697" y="746"/>
                </a:cubicBezTo>
                <a:cubicBezTo>
                  <a:pt x="697" y="747"/>
                  <a:pt x="696" y="748"/>
                  <a:pt x="695" y="750"/>
                </a:cubicBezTo>
                <a:cubicBezTo>
                  <a:pt x="674" y="750"/>
                  <a:pt x="652" y="745"/>
                  <a:pt x="629" y="751"/>
                </a:cubicBezTo>
                <a:cubicBezTo>
                  <a:pt x="650" y="751"/>
                  <a:pt x="673" y="756"/>
                  <a:pt x="693" y="758"/>
                </a:cubicBezTo>
                <a:cubicBezTo>
                  <a:pt x="693" y="761"/>
                  <a:pt x="693" y="764"/>
                  <a:pt x="694" y="766"/>
                </a:cubicBezTo>
                <a:cubicBezTo>
                  <a:pt x="694" y="767"/>
                  <a:pt x="694" y="768"/>
                  <a:pt x="695" y="768"/>
                </a:cubicBezTo>
                <a:cubicBezTo>
                  <a:pt x="695" y="769"/>
                  <a:pt x="695" y="769"/>
                  <a:pt x="696" y="770"/>
                </a:cubicBezTo>
                <a:cubicBezTo>
                  <a:pt x="696" y="771"/>
                  <a:pt x="696" y="771"/>
                  <a:pt x="697" y="772"/>
                </a:cubicBezTo>
                <a:cubicBezTo>
                  <a:pt x="697" y="772"/>
                  <a:pt x="697" y="773"/>
                  <a:pt x="698" y="773"/>
                </a:cubicBezTo>
                <a:cubicBezTo>
                  <a:pt x="699" y="774"/>
                  <a:pt x="699" y="775"/>
                  <a:pt x="700" y="776"/>
                </a:cubicBezTo>
                <a:cubicBezTo>
                  <a:pt x="698" y="774"/>
                  <a:pt x="695" y="772"/>
                  <a:pt x="693" y="771"/>
                </a:cubicBezTo>
                <a:cubicBezTo>
                  <a:pt x="689" y="768"/>
                  <a:pt x="686" y="766"/>
                  <a:pt x="682" y="765"/>
                </a:cubicBezTo>
                <a:cubicBezTo>
                  <a:pt x="680" y="764"/>
                  <a:pt x="678" y="763"/>
                  <a:pt x="675" y="762"/>
                </a:cubicBezTo>
                <a:cubicBezTo>
                  <a:pt x="675" y="762"/>
                  <a:pt x="673" y="762"/>
                  <a:pt x="672" y="762"/>
                </a:cubicBezTo>
                <a:cubicBezTo>
                  <a:pt x="671" y="761"/>
                  <a:pt x="670" y="761"/>
                  <a:pt x="669" y="761"/>
                </a:cubicBezTo>
                <a:cubicBezTo>
                  <a:pt x="665" y="760"/>
                  <a:pt x="660" y="760"/>
                  <a:pt x="656" y="760"/>
                </a:cubicBezTo>
                <a:cubicBezTo>
                  <a:pt x="648" y="759"/>
                  <a:pt x="640" y="757"/>
                  <a:pt x="632" y="755"/>
                </a:cubicBezTo>
                <a:cubicBezTo>
                  <a:pt x="628" y="754"/>
                  <a:pt x="625" y="753"/>
                  <a:pt x="621" y="751"/>
                </a:cubicBezTo>
                <a:cubicBezTo>
                  <a:pt x="618" y="750"/>
                  <a:pt x="614" y="749"/>
                  <a:pt x="611" y="747"/>
                </a:cubicBezTo>
                <a:cubicBezTo>
                  <a:pt x="609" y="747"/>
                  <a:pt x="607" y="746"/>
                  <a:pt x="605" y="745"/>
                </a:cubicBezTo>
                <a:cubicBezTo>
                  <a:pt x="605" y="745"/>
                  <a:pt x="604" y="745"/>
                  <a:pt x="604" y="744"/>
                </a:cubicBezTo>
                <a:cubicBezTo>
                  <a:pt x="604" y="743"/>
                  <a:pt x="603" y="741"/>
                  <a:pt x="603" y="739"/>
                </a:cubicBezTo>
                <a:cubicBezTo>
                  <a:pt x="603" y="739"/>
                  <a:pt x="603" y="738"/>
                  <a:pt x="602" y="738"/>
                </a:cubicBezTo>
                <a:cubicBezTo>
                  <a:pt x="602" y="737"/>
                  <a:pt x="602" y="737"/>
                  <a:pt x="602" y="736"/>
                </a:cubicBezTo>
                <a:cubicBezTo>
                  <a:pt x="602" y="735"/>
                  <a:pt x="602" y="734"/>
                  <a:pt x="602" y="733"/>
                </a:cubicBezTo>
                <a:cubicBezTo>
                  <a:pt x="601" y="732"/>
                  <a:pt x="601" y="731"/>
                  <a:pt x="602" y="729"/>
                </a:cubicBezTo>
                <a:cubicBezTo>
                  <a:pt x="602" y="729"/>
                  <a:pt x="602" y="729"/>
                  <a:pt x="602" y="728"/>
                </a:cubicBezTo>
                <a:cubicBezTo>
                  <a:pt x="602" y="728"/>
                  <a:pt x="602" y="728"/>
                  <a:pt x="602" y="727"/>
                </a:cubicBezTo>
                <a:cubicBezTo>
                  <a:pt x="602" y="727"/>
                  <a:pt x="602" y="727"/>
                  <a:pt x="602" y="726"/>
                </a:cubicBezTo>
                <a:cubicBezTo>
                  <a:pt x="602" y="726"/>
                  <a:pt x="602" y="726"/>
                  <a:pt x="602" y="725"/>
                </a:cubicBezTo>
                <a:cubicBezTo>
                  <a:pt x="603" y="723"/>
                  <a:pt x="605" y="720"/>
                  <a:pt x="606" y="717"/>
                </a:cubicBezTo>
                <a:cubicBezTo>
                  <a:pt x="607" y="715"/>
                  <a:pt x="608" y="714"/>
                  <a:pt x="608" y="712"/>
                </a:cubicBezTo>
                <a:cubicBezTo>
                  <a:pt x="608" y="711"/>
                  <a:pt x="609" y="710"/>
                  <a:pt x="609" y="709"/>
                </a:cubicBezTo>
                <a:cubicBezTo>
                  <a:pt x="609" y="708"/>
                  <a:pt x="609" y="708"/>
                  <a:pt x="609" y="708"/>
                </a:cubicBezTo>
                <a:cubicBezTo>
                  <a:pt x="609" y="708"/>
                  <a:pt x="609" y="708"/>
                  <a:pt x="609" y="708"/>
                </a:cubicBezTo>
                <a:cubicBezTo>
                  <a:pt x="609" y="707"/>
                  <a:pt x="609" y="707"/>
                  <a:pt x="609" y="707"/>
                </a:cubicBezTo>
                <a:cubicBezTo>
                  <a:pt x="609" y="707"/>
                  <a:pt x="609" y="707"/>
                  <a:pt x="609" y="706"/>
                </a:cubicBezTo>
                <a:cubicBezTo>
                  <a:pt x="608" y="703"/>
                  <a:pt x="607" y="699"/>
                  <a:pt x="605" y="697"/>
                </a:cubicBezTo>
                <a:cubicBezTo>
                  <a:pt x="605" y="696"/>
                  <a:pt x="604" y="695"/>
                  <a:pt x="604" y="695"/>
                </a:cubicBezTo>
                <a:cubicBezTo>
                  <a:pt x="604" y="695"/>
                  <a:pt x="604" y="694"/>
                  <a:pt x="604" y="694"/>
                </a:cubicBezTo>
                <a:cubicBezTo>
                  <a:pt x="604" y="694"/>
                  <a:pt x="605" y="694"/>
                  <a:pt x="604" y="693"/>
                </a:cubicBezTo>
                <a:cubicBezTo>
                  <a:pt x="604" y="693"/>
                  <a:pt x="604" y="693"/>
                  <a:pt x="605" y="693"/>
                </a:cubicBezTo>
                <a:cubicBezTo>
                  <a:pt x="605" y="692"/>
                  <a:pt x="605" y="691"/>
                  <a:pt x="605" y="690"/>
                </a:cubicBezTo>
                <a:cubicBezTo>
                  <a:pt x="605" y="689"/>
                  <a:pt x="605" y="688"/>
                  <a:pt x="605" y="687"/>
                </a:cubicBezTo>
                <a:cubicBezTo>
                  <a:pt x="605" y="686"/>
                  <a:pt x="605" y="685"/>
                  <a:pt x="606" y="684"/>
                </a:cubicBezTo>
                <a:cubicBezTo>
                  <a:pt x="606" y="683"/>
                  <a:pt x="606" y="682"/>
                  <a:pt x="606" y="681"/>
                </a:cubicBezTo>
                <a:cubicBezTo>
                  <a:pt x="607" y="680"/>
                  <a:pt x="607" y="679"/>
                  <a:pt x="607" y="678"/>
                </a:cubicBezTo>
                <a:cubicBezTo>
                  <a:pt x="618" y="668"/>
                  <a:pt x="626" y="655"/>
                  <a:pt x="620" y="642"/>
                </a:cubicBezTo>
                <a:cubicBezTo>
                  <a:pt x="610" y="654"/>
                  <a:pt x="601" y="665"/>
                  <a:pt x="603" y="680"/>
                </a:cubicBezTo>
                <a:cubicBezTo>
                  <a:pt x="604" y="680"/>
                  <a:pt x="604" y="680"/>
                  <a:pt x="604" y="680"/>
                </a:cubicBezTo>
                <a:cubicBezTo>
                  <a:pt x="604" y="680"/>
                  <a:pt x="604" y="680"/>
                  <a:pt x="604" y="681"/>
                </a:cubicBezTo>
                <a:cubicBezTo>
                  <a:pt x="603" y="682"/>
                  <a:pt x="603" y="683"/>
                  <a:pt x="603" y="684"/>
                </a:cubicBezTo>
                <a:cubicBezTo>
                  <a:pt x="603" y="685"/>
                  <a:pt x="603" y="686"/>
                  <a:pt x="602" y="687"/>
                </a:cubicBezTo>
                <a:cubicBezTo>
                  <a:pt x="602" y="688"/>
                  <a:pt x="602" y="689"/>
                  <a:pt x="602" y="690"/>
                </a:cubicBezTo>
                <a:cubicBezTo>
                  <a:pt x="602" y="691"/>
                  <a:pt x="602" y="691"/>
                  <a:pt x="602" y="691"/>
                </a:cubicBezTo>
                <a:cubicBezTo>
                  <a:pt x="601" y="690"/>
                  <a:pt x="601" y="689"/>
                  <a:pt x="600" y="689"/>
                </a:cubicBezTo>
                <a:cubicBezTo>
                  <a:pt x="599" y="686"/>
                  <a:pt x="598" y="683"/>
                  <a:pt x="596" y="680"/>
                </a:cubicBezTo>
                <a:cubicBezTo>
                  <a:pt x="594" y="675"/>
                  <a:pt x="592" y="670"/>
                  <a:pt x="590" y="665"/>
                </a:cubicBezTo>
                <a:cubicBezTo>
                  <a:pt x="590" y="665"/>
                  <a:pt x="590" y="664"/>
                  <a:pt x="590" y="663"/>
                </a:cubicBezTo>
                <a:cubicBezTo>
                  <a:pt x="590" y="663"/>
                  <a:pt x="589" y="662"/>
                  <a:pt x="589" y="662"/>
                </a:cubicBezTo>
                <a:cubicBezTo>
                  <a:pt x="589" y="661"/>
                  <a:pt x="588" y="660"/>
                  <a:pt x="588" y="659"/>
                </a:cubicBezTo>
                <a:cubicBezTo>
                  <a:pt x="587" y="657"/>
                  <a:pt x="586" y="656"/>
                  <a:pt x="585" y="655"/>
                </a:cubicBezTo>
                <a:cubicBezTo>
                  <a:pt x="585" y="654"/>
                  <a:pt x="585" y="653"/>
                  <a:pt x="585" y="653"/>
                </a:cubicBezTo>
                <a:cubicBezTo>
                  <a:pt x="585" y="653"/>
                  <a:pt x="585" y="653"/>
                  <a:pt x="585" y="652"/>
                </a:cubicBezTo>
                <a:cubicBezTo>
                  <a:pt x="585" y="652"/>
                  <a:pt x="585" y="652"/>
                  <a:pt x="585" y="652"/>
                </a:cubicBezTo>
                <a:cubicBezTo>
                  <a:pt x="585" y="653"/>
                  <a:pt x="585" y="652"/>
                  <a:pt x="585" y="652"/>
                </a:cubicBezTo>
                <a:cubicBezTo>
                  <a:pt x="585" y="652"/>
                  <a:pt x="585" y="652"/>
                  <a:pt x="585" y="652"/>
                </a:cubicBezTo>
                <a:cubicBezTo>
                  <a:pt x="585" y="652"/>
                  <a:pt x="585" y="652"/>
                  <a:pt x="585" y="652"/>
                </a:cubicBezTo>
                <a:cubicBezTo>
                  <a:pt x="585" y="652"/>
                  <a:pt x="585" y="652"/>
                  <a:pt x="585" y="652"/>
                </a:cubicBezTo>
                <a:cubicBezTo>
                  <a:pt x="585" y="652"/>
                  <a:pt x="586" y="653"/>
                  <a:pt x="586" y="653"/>
                </a:cubicBezTo>
                <a:cubicBezTo>
                  <a:pt x="585" y="653"/>
                  <a:pt x="585" y="653"/>
                  <a:pt x="585" y="653"/>
                </a:cubicBezTo>
                <a:cubicBezTo>
                  <a:pt x="585" y="653"/>
                  <a:pt x="585" y="653"/>
                  <a:pt x="586" y="653"/>
                </a:cubicBezTo>
                <a:cubicBezTo>
                  <a:pt x="586" y="653"/>
                  <a:pt x="586" y="652"/>
                  <a:pt x="585" y="652"/>
                </a:cubicBezTo>
                <a:cubicBezTo>
                  <a:pt x="585" y="652"/>
                  <a:pt x="585" y="652"/>
                  <a:pt x="585" y="652"/>
                </a:cubicBezTo>
                <a:cubicBezTo>
                  <a:pt x="585" y="652"/>
                  <a:pt x="585" y="652"/>
                  <a:pt x="585" y="652"/>
                </a:cubicBezTo>
                <a:cubicBezTo>
                  <a:pt x="584" y="652"/>
                  <a:pt x="584" y="652"/>
                  <a:pt x="584" y="652"/>
                </a:cubicBezTo>
                <a:cubicBezTo>
                  <a:pt x="584" y="652"/>
                  <a:pt x="584" y="652"/>
                  <a:pt x="584" y="652"/>
                </a:cubicBezTo>
                <a:cubicBezTo>
                  <a:pt x="584" y="652"/>
                  <a:pt x="584" y="652"/>
                  <a:pt x="584" y="652"/>
                </a:cubicBezTo>
                <a:cubicBezTo>
                  <a:pt x="584" y="652"/>
                  <a:pt x="584" y="653"/>
                  <a:pt x="584" y="653"/>
                </a:cubicBezTo>
                <a:cubicBezTo>
                  <a:pt x="584" y="654"/>
                  <a:pt x="584" y="655"/>
                  <a:pt x="584" y="655"/>
                </a:cubicBezTo>
                <a:cubicBezTo>
                  <a:pt x="584" y="657"/>
                  <a:pt x="585" y="658"/>
                  <a:pt x="585" y="660"/>
                </a:cubicBezTo>
                <a:cubicBezTo>
                  <a:pt x="585" y="661"/>
                  <a:pt x="586" y="662"/>
                  <a:pt x="586" y="663"/>
                </a:cubicBezTo>
                <a:cubicBezTo>
                  <a:pt x="586" y="664"/>
                  <a:pt x="586" y="664"/>
                  <a:pt x="586" y="665"/>
                </a:cubicBezTo>
                <a:cubicBezTo>
                  <a:pt x="587" y="666"/>
                  <a:pt x="587" y="666"/>
                  <a:pt x="587" y="667"/>
                </a:cubicBezTo>
                <a:cubicBezTo>
                  <a:pt x="588" y="668"/>
                  <a:pt x="588" y="670"/>
                  <a:pt x="589" y="672"/>
                </a:cubicBezTo>
                <a:cubicBezTo>
                  <a:pt x="589" y="672"/>
                  <a:pt x="589" y="671"/>
                  <a:pt x="589" y="671"/>
                </a:cubicBezTo>
                <a:cubicBezTo>
                  <a:pt x="588" y="671"/>
                  <a:pt x="588" y="671"/>
                  <a:pt x="587" y="670"/>
                </a:cubicBezTo>
                <a:cubicBezTo>
                  <a:pt x="587" y="670"/>
                  <a:pt x="586" y="670"/>
                  <a:pt x="586" y="669"/>
                </a:cubicBezTo>
                <a:cubicBezTo>
                  <a:pt x="585" y="669"/>
                  <a:pt x="585" y="668"/>
                  <a:pt x="584" y="668"/>
                </a:cubicBezTo>
                <a:cubicBezTo>
                  <a:pt x="583" y="667"/>
                  <a:pt x="582" y="667"/>
                  <a:pt x="581" y="666"/>
                </a:cubicBezTo>
                <a:cubicBezTo>
                  <a:pt x="580" y="665"/>
                  <a:pt x="579" y="665"/>
                  <a:pt x="578" y="664"/>
                </a:cubicBezTo>
                <a:cubicBezTo>
                  <a:pt x="578" y="664"/>
                  <a:pt x="577" y="664"/>
                  <a:pt x="577" y="664"/>
                </a:cubicBezTo>
                <a:cubicBezTo>
                  <a:pt x="581" y="645"/>
                  <a:pt x="546" y="655"/>
                  <a:pt x="538" y="654"/>
                </a:cubicBezTo>
                <a:cubicBezTo>
                  <a:pt x="544" y="666"/>
                  <a:pt x="562" y="685"/>
                  <a:pt x="575" y="667"/>
                </a:cubicBezTo>
                <a:cubicBezTo>
                  <a:pt x="575" y="666"/>
                  <a:pt x="574" y="665"/>
                  <a:pt x="573" y="665"/>
                </a:cubicBezTo>
                <a:cubicBezTo>
                  <a:pt x="573" y="665"/>
                  <a:pt x="573" y="665"/>
                  <a:pt x="573" y="665"/>
                </a:cubicBezTo>
                <a:cubicBezTo>
                  <a:pt x="574" y="665"/>
                  <a:pt x="576" y="666"/>
                  <a:pt x="577" y="666"/>
                </a:cubicBezTo>
                <a:cubicBezTo>
                  <a:pt x="578" y="667"/>
                  <a:pt x="579" y="668"/>
                  <a:pt x="580" y="668"/>
                </a:cubicBezTo>
                <a:cubicBezTo>
                  <a:pt x="581" y="669"/>
                  <a:pt x="582" y="669"/>
                  <a:pt x="583" y="670"/>
                </a:cubicBezTo>
                <a:cubicBezTo>
                  <a:pt x="583" y="670"/>
                  <a:pt x="584" y="671"/>
                  <a:pt x="584" y="671"/>
                </a:cubicBezTo>
                <a:cubicBezTo>
                  <a:pt x="585" y="671"/>
                  <a:pt x="585" y="672"/>
                  <a:pt x="586" y="672"/>
                </a:cubicBezTo>
                <a:cubicBezTo>
                  <a:pt x="586" y="672"/>
                  <a:pt x="586" y="673"/>
                  <a:pt x="587" y="673"/>
                </a:cubicBezTo>
                <a:cubicBezTo>
                  <a:pt x="587" y="673"/>
                  <a:pt x="588" y="674"/>
                  <a:pt x="588" y="674"/>
                </a:cubicBezTo>
                <a:cubicBezTo>
                  <a:pt x="588" y="674"/>
                  <a:pt x="588" y="674"/>
                  <a:pt x="588" y="675"/>
                </a:cubicBezTo>
                <a:cubicBezTo>
                  <a:pt x="589" y="675"/>
                  <a:pt x="589" y="675"/>
                  <a:pt x="589" y="675"/>
                </a:cubicBezTo>
                <a:cubicBezTo>
                  <a:pt x="589" y="675"/>
                  <a:pt x="590" y="676"/>
                  <a:pt x="590" y="676"/>
                </a:cubicBezTo>
                <a:cubicBezTo>
                  <a:pt x="590" y="676"/>
                  <a:pt x="590" y="676"/>
                  <a:pt x="591" y="676"/>
                </a:cubicBezTo>
                <a:cubicBezTo>
                  <a:pt x="591" y="678"/>
                  <a:pt x="592" y="680"/>
                  <a:pt x="593" y="682"/>
                </a:cubicBezTo>
                <a:cubicBezTo>
                  <a:pt x="594" y="685"/>
                  <a:pt x="596" y="688"/>
                  <a:pt x="597" y="690"/>
                </a:cubicBezTo>
                <a:cubicBezTo>
                  <a:pt x="599" y="693"/>
                  <a:pt x="601" y="696"/>
                  <a:pt x="602" y="699"/>
                </a:cubicBezTo>
                <a:cubicBezTo>
                  <a:pt x="604" y="701"/>
                  <a:pt x="605" y="704"/>
                  <a:pt x="605" y="707"/>
                </a:cubicBezTo>
                <a:cubicBezTo>
                  <a:pt x="605" y="708"/>
                  <a:pt x="605" y="708"/>
                  <a:pt x="605" y="708"/>
                </a:cubicBezTo>
                <a:cubicBezTo>
                  <a:pt x="605" y="708"/>
                  <a:pt x="605" y="708"/>
                  <a:pt x="605" y="708"/>
                </a:cubicBezTo>
                <a:cubicBezTo>
                  <a:pt x="605" y="708"/>
                  <a:pt x="605" y="708"/>
                  <a:pt x="605" y="709"/>
                </a:cubicBezTo>
                <a:cubicBezTo>
                  <a:pt x="605" y="709"/>
                  <a:pt x="605" y="709"/>
                  <a:pt x="605" y="709"/>
                </a:cubicBezTo>
                <a:cubicBezTo>
                  <a:pt x="605" y="710"/>
                  <a:pt x="605" y="711"/>
                  <a:pt x="605" y="711"/>
                </a:cubicBezTo>
                <a:cubicBezTo>
                  <a:pt x="604" y="713"/>
                  <a:pt x="604" y="714"/>
                  <a:pt x="603" y="716"/>
                </a:cubicBezTo>
                <a:cubicBezTo>
                  <a:pt x="602" y="719"/>
                  <a:pt x="600" y="722"/>
                  <a:pt x="599" y="725"/>
                </a:cubicBezTo>
                <a:cubicBezTo>
                  <a:pt x="599" y="725"/>
                  <a:pt x="599" y="726"/>
                  <a:pt x="599" y="726"/>
                </a:cubicBezTo>
                <a:cubicBezTo>
                  <a:pt x="599" y="726"/>
                  <a:pt x="599" y="727"/>
                  <a:pt x="599" y="727"/>
                </a:cubicBezTo>
                <a:cubicBezTo>
                  <a:pt x="598" y="727"/>
                  <a:pt x="598" y="728"/>
                  <a:pt x="598" y="728"/>
                </a:cubicBezTo>
                <a:cubicBezTo>
                  <a:pt x="598" y="729"/>
                  <a:pt x="598" y="729"/>
                  <a:pt x="598" y="729"/>
                </a:cubicBezTo>
                <a:cubicBezTo>
                  <a:pt x="598" y="731"/>
                  <a:pt x="598" y="732"/>
                  <a:pt x="598" y="734"/>
                </a:cubicBezTo>
                <a:cubicBezTo>
                  <a:pt x="598" y="734"/>
                  <a:pt x="598" y="735"/>
                  <a:pt x="598" y="736"/>
                </a:cubicBezTo>
                <a:cubicBezTo>
                  <a:pt x="598" y="736"/>
                  <a:pt x="599" y="737"/>
                  <a:pt x="599" y="737"/>
                </a:cubicBezTo>
                <a:cubicBezTo>
                  <a:pt x="599" y="738"/>
                  <a:pt x="599" y="738"/>
                  <a:pt x="599" y="739"/>
                </a:cubicBezTo>
                <a:cubicBezTo>
                  <a:pt x="600" y="739"/>
                  <a:pt x="600" y="740"/>
                  <a:pt x="600" y="740"/>
                </a:cubicBezTo>
                <a:cubicBezTo>
                  <a:pt x="601" y="742"/>
                  <a:pt x="602" y="744"/>
                  <a:pt x="603" y="745"/>
                </a:cubicBezTo>
                <a:cubicBezTo>
                  <a:pt x="603" y="745"/>
                  <a:pt x="603" y="745"/>
                  <a:pt x="603" y="745"/>
                </a:cubicBezTo>
                <a:cubicBezTo>
                  <a:pt x="602" y="745"/>
                  <a:pt x="601" y="745"/>
                  <a:pt x="600" y="744"/>
                </a:cubicBezTo>
                <a:cubicBezTo>
                  <a:pt x="599" y="744"/>
                  <a:pt x="598" y="744"/>
                  <a:pt x="598" y="744"/>
                </a:cubicBezTo>
                <a:cubicBezTo>
                  <a:pt x="597" y="744"/>
                  <a:pt x="597" y="744"/>
                  <a:pt x="597" y="744"/>
                </a:cubicBezTo>
                <a:cubicBezTo>
                  <a:pt x="597" y="744"/>
                  <a:pt x="597" y="744"/>
                  <a:pt x="597" y="744"/>
                </a:cubicBezTo>
                <a:cubicBezTo>
                  <a:pt x="597" y="744"/>
                  <a:pt x="597" y="744"/>
                  <a:pt x="597" y="744"/>
                </a:cubicBezTo>
                <a:cubicBezTo>
                  <a:pt x="597" y="744"/>
                  <a:pt x="597" y="744"/>
                  <a:pt x="596" y="744"/>
                </a:cubicBezTo>
                <a:cubicBezTo>
                  <a:pt x="596" y="744"/>
                  <a:pt x="596" y="744"/>
                  <a:pt x="596" y="744"/>
                </a:cubicBezTo>
                <a:cubicBezTo>
                  <a:pt x="596" y="744"/>
                  <a:pt x="595" y="744"/>
                  <a:pt x="595" y="744"/>
                </a:cubicBezTo>
                <a:cubicBezTo>
                  <a:pt x="594" y="744"/>
                  <a:pt x="594" y="744"/>
                  <a:pt x="593" y="744"/>
                </a:cubicBezTo>
                <a:cubicBezTo>
                  <a:pt x="593" y="744"/>
                  <a:pt x="592" y="744"/>
                  <a:pt x="592" y="744"/>
                </a:cubicBezTo>
                <a:cubicBezTo>
                  <a:pt x="591" y="744"/>
                  <a:pt x="590" y="744"/>
                  <a:pt x="589" y="744"/>
                </a:cubicBezTo>
                <a:cubicBezTo>
                  <a:pt x="588" y="744"/>
                  <a:pt x="586" y="745"/>
                  <a:pt x="584" y="745"/>
                </a:cubicBezTo>
                <a:cubicBezTo>
                  <a:pt x="583" y="745"/>
                  <a:pt x="581" y="746"/>
                  <a:pt x="580" y="746"/>
                </a:cubicBezTo>
                <a:cubicBezTo>
                  <a:pt x="577" y="747"/>
                  <a:pt x="574" y="748"/>
                  <a:pt x="571" y="748"/>
                </a:cubicBezTo>
                <a:cubicBezTo>
                  <a:pt x="566" y="750"/>
                  <a:pt x="561" y="751"/>
                  <a:pt x="557" y="751"/>
                </a:cubicBezTo>
                <a:cubicBezTo>
                  <a:pt x="555" y="751"/>
                  <a:pt x="554" y="751"/>
                  <a:pt x="552" y="752"/>
                </a:cubicBezTo>
                <a:cubicBezTo>
                  <a:pt x="551" y="752"/>
                  <a:pt x="549" y="752"/>
                  <a:pt x="548" y="752"/>
                </a:cubicBezTo>
                <a:cubicBezTo>
                  <a:pt x="546" y="751"/>
                  <a:pt x="545" y="751"/>
                  <a:pt x="545" y="751"/>
                </a:cubicBezTo>
                <a:cubicBezTo>
                  <a:pt x="545" y="751"/>
                  <a:pt x="546" y="752"/>
                  <a:pt x="548" y="752"/>
                </a:cubicBezTo>
                <a:cubicBezTo>
                  <a:pt x="549" y="752"/>
                  <a:pt x="550" y="753"/>
                  <a:pt x="552" y="753"/>
                </a:cubicBezTo>
                <a:cubicBezTo>
                  <a:pt x="553" y="753"/>
                  <a:pt x="555" y="753"/>
                  <a:pt x="557" y="753"/>
                </a:cubicBezTo>
                <a:cubicBezTo>
                  <a:pt x="559" y="753"/>
                  <a:pt x="560" y="753"/>
                  <a:pt x="562" y="753"/>
                </a:cubicBezTo>
                <a:cubicBezTo>
                  <a:pt x="561" y="753"/>
                  <a:pt x="560" y="754"/>
                  <a:pt x="560" y="754"/>
                </a:cubicBezTo>
                <a:cubicBezTo>
                  <a:pt x="558" y="755"/>
                  <a:pt x="557" y="756"/>
                  <a:pt x="555" y="757"/>
                </a:cubicBezTo>
                <a:cubicBezTo>
                  <a:pt x="554" y="758"/>
                  <a:pt x="552" y="759"/>
                  <a:pt x="551" y="760"/>
                </a:cubicBezTo>
                <a:cubicBezTo>
                  <a:pt x="550" y="761"/>
                  <a:pt x="549" y="762"/>
                  <a:pt x="548" y="763"/>
                </a:cubicBezTo>
                <a:cubicBezTo>
                  <a:pt x="536" y="763"/>
                  <a:pt x="531" y="768"/>
                  <a:pt x="527" y="774"/>
                </a:cubicBezTo>
                <a:cubicBezTo>
                  <a:pt x="527" y="774"/>
                  <a:pt x="526" y="773"/>
                  <a:pt x="526" y="773"/>
                </a:cubicBezTo>
                <a:cubicBezTo>
                  <a:pt x="526" y="772"/>
                  <a:pt x="525" y="772"/>
                  <a:pt x="525" y="771"/>
                </a:cubicBezTo>
                <a:cubicBezTo>
                  <a:pt x="524" y="770"/>
                  <a:pt x="523" y="769"/>
                  <a:pt x="522" y="768"/>
                </a:cubicBezTo>
                <a:cubicBezTo>
                  <a:pt x="520" y="765"/>
                  <a:pt x="519" y="762"/>
                  <a:pt x="518" y="759"/>
                </a:cubicBezTo>
                <a:cubicBezTo>
                  <a:pt x="518" y="759"/>
                  <a:pt x="518" y="758"/>
                  <a:pt x="518" y="758"/>
                </a:cubicBezTo>
                <a:cubicBezTo>
                  <a:pt x="518" y="757"/>
                  <a:pt x="518" y="757"/>
                  <a:pt x="518" y="757"/>
                </a:cubicBezTo>
                <a:cubicBezTo>
                  <a:pt x="518" y="756"/>
                  <a:pt x="518" y="756"/>
                  <a:pt x="518" y="756"/>
                </a:cubicBezTo>
                <a:cubicBezTo>
                  <a:pt x="518" y="755"/>
                  <a:pt x="518" y="755"/>
                  <a:pt x="518" y="755"/>
                </a:cubicBezTo>
                <a:cubicBezTo>
                  <a:pt x="518" y="755"/>
                  <a:pt x="518" y="755"/>
                  <a:pt x="518" y="754"/>
                </a:cubicBezTo>
                <a:cubicBezTo>
                  <a:pt x="519" y="752"/>
                  <a:pt x="519" y="751"/>
                  <a:pt x="520" y="749"/>
                </a:cubicBezTo>
                <a:cubicBezTo>
                  <a:pt x="520" y="748"/>
                  <a:pt x="520" y="747"/>
                  <a:pt x="520" y="746"/>
                </a:cubicBezTo>
                <a:cubicBezTo>
                  <a:pt x="521" y="745"/>
                  <a:pt x="521" y="744"/>
                  <a:pt x="521" y="743"/>
                </a:cubicBezTo>
                <a:cubicBezTo>
                  <a:pt x="521" y="742"/>
                  <a:pt x="522" y="741"/>
                  <a:pt x="522" y="740"/>
                </a:cubicBezTo>
                <a:cubicBezTo>
                  <a:pt x="522" y="739"/>
                  <a:pt x="522" y="738"/>
                  <a:pt x="522" y="737"/>
                </a:cubicBezTo>
                <a:cubicBezTo>
                  <a:pt x="523" y="733"/>
                  <a:pt x="523" y="729"/>
                  <a:pt x="523" y="724"/>
                </a:cubicBezTo>
                <a:cubicBezTo>
                  <a:pt x="523" y="724"/>
                  <a:pt x="523" y="723"/>
                  <a:pt x="523" y="723"/>
                </a:cubicBezTo>
                <a:cubicBezTo>
                  <a:pt x="523" y="721"/>
                  <a:pt x="523" y="721"/>
                  <a:pt x="523" y="721"/>
                </a:cubicBezTo>
                <a:cubicBezTo>
                  <a:pt x="522" y="720"/>
                  <a:pt x="522" y="719"/>
                  <a:pt x="522" y="718"/>
                </a:cubicBezTo>
                <a:cubicBezTo>
                  <a:pt x="522" y="717"/>
                  <a:pt x="522" y="716"/>
                  <a:pt x="522" y="715"/>
                </a:cubicBezTo>
                <a:cubicBezTo>
                  <a:pt x="522" y="714"/>
                  <a:pt x="521" y="713"/>
                  <a:pt x="521" y="712"/>
                </a:cubicBezTo>
                <a:cubicBezTo>
                  <a:pt x="520" y="707"/>
                  <a:pt x="519" y="703"/>
                  <a:pt x="517" y="700"/>
                </a:cubicBezTo>
                <a:cubicBezTo>
                  <a:pt x="517" y="698"/>
                  <a:pt x="516" y="696"/>
                  <a:pt x="515" y="694"/>
                </a:cubicBezTo>
                <a:cubicBezTo>
                  <a:pt x="514" y="693"/>
                  <a:pt x="514" y="692"/>
                  <a:pt x="514" y="691"/>
                </a:cubicBezTo>
                <a:cubicBezTo>
                  <a:pt x="514" y="691"/>
                  <a:pt x="514" y="691"/>
                  <a:pt x="514" y="691"/>
                </a:cubicBezTo>
                <a:cubicBezTo>
                  <a:pt x="514" y="691"/>
                  <a:pt x="514" y="691"/>
                  <a:pt x="514" y="691"/>
                </a:cubicBezTo>
                <a:cubicBezTo>
                  <a:pt x="514" y="690"/>
                  <a:pt x="514" y="689"/>
                  <a:pt x="514" y="688"/>
                </a:cubicBezTo>
                <a:cubicBezTo>
                  <a:pt x="514" y="687"/>
                  <a:pt x="514" y="686"/>
                  <a:pt x="514" y="685"/>
                </a:cubicBezTo>
                <a:cubicBezTo>
                  <a:pt x="515" y="684"/>
                  <a:pt x="515" y="683"/>
                  <a:pt x="515" y="682"/>
                </a:cubicBezTo>
                <a:cubicBezTo>
                  <a:pt x="515" y="681"/>
                  <a:pt x="516" y="679"/>
                  <a:pt x="516" y="678"/>
                </a:cubicBezTo>
                <a:cubicBezTo>
                  <a:pt x="516" y="677"/>
                  <a:pt x="517" y="676"/>
                  <a:pt x="517" y="675"/>
                </a:cubicBezTo>
                <a:cubicBezTo>
                  <a:pt x="517" y="675"/>
                  <a:pt x="517" y="675"/>
                  <a:pt x="518" y="674"/>
                </a:cubicBezTo>
                <a:cubicBezTo>
                  <a:pt x="540" y="672"/>
                  <a:pt x="540" y="658"/>
                  <a:pt x="525" y="641"/>
                </a:cubicBezTo>
                <a:cubicBezTo>
                  <a:pt x="517" y="650"/>
                  <a:pt x="502" y="659"/>
                  <a:pt x="515" y="673"/>
                </a:cubicBezTo>
                <a:cubicBezTo>
                  <a:pt x="514" y="675"/>
                  <a:pt x="514" y="675"/>
                  <a:pt x="514" y="675"/>
                </a:cubicBezTo>
                <a:cubicBezTo>
                  <a:pt x="514" y="675"/>
                  <a:pt x="514" y="675"/>
                  <a:pt x="514" y="675"/>
                </a:cubicBezTo>
                <a:cubicBezTo>
                  <a:pt x="514" y="676"/>
                  <a:pt x="513" y="676"/>
                  <a:pt x="513" y="677"/>
                </a:cubicBezTo>
                <a:cubicBezTo>
                  <a:pt x="513" y="678"/>
                  <a:pt x="512" y="680"/>
                  <a:pt x="512" y="681"/>
                </a:cubicBezTo>
                <a:cubicBezTo>
                  <a:pt x="512" y="682"/>
                  <a:pt x="512" y="683"/>
                  <a:pt x="511" y="684"/>
                </a:cubicBezTo>
                <a:cubicBezTo>
                  <a:pt x="511" y="685"/>
                  <a:pt x="511" y="686"/>
                  <a:pt x="511" y="687"/>
                </a:cubicBezTo>
                <a:cubicBezTo>
                  <a:pt x="510" y="686"/>
                  <a:pt x="510" y="685"/>
                  <a:pt x="509" y="684"/>
                </a:cubicBezTo>
                <a:cubicBezTo>
                  <a:pt x="509" y="683"/>
                  <a:pt x="508" y="683"/>
                  <a:pt x="508" y="682"/>
                </a:cubicBezTo>
                <a:cubicBezTo>
                  <a:pt x="508" y="682"/>
                  <a:pt x="507" y="681"/>
                  <a:pt x="507" y="681"/>
                </a:cubicBezTo>
                <a:cubicBezTo>
                  <a:pt x="507" y="681"/>
                  <a:pt x="507" y="680"/>
                  <a:pt x="506" y="680"/>
                </a:cubicBezTo>
                <a:cubicBezTo>
                  <a:pt x="506" y="679"/>
                  <a:pt x="505" y="679"/>
                  <a:pt x="505" y="678"/>
                </a:cubicBezTo>
                <a:cubicBezTo>
                  <a:pt x="504" y="677"/>
                  <a:pt x="504" y="677"/>
                  <a:pt x="503" y="676"/>
                </a:cubicBezTo>
                <a:cubicBezTo>
                  <a:pt x="502" y="675"/>
                  <a:pt x="501" y="674"/>
                  <a:pt x="500" y="673"/>
                </a:cubicBezTo>
                <a:cubicBezTo>
                  <a:pt x="499" y="672"/>
                  <a:pt x="498" y="672"/>
                  <a:pt x="497" y="671"/>
                </a:cubicBezTo>
                <a:cubicBezTo>
                  <a:pt x="496" y="670"/>
                  <a:pt x="495" y="670"/>
                  <a:pt x="494" y="669"/>
                </a:cubicBezTo>
                <a:cubicBezTo>
                  <a:pt x="493" y="668"/>
                  <a:pt x="491" y="667"/>
                  <a:pt x="491" y="667"/>
                </a:cubicBezTo>
                <a:cubicBezTo>
                  <a:pt x="490" y="666"/>
                  <a:pt x="489" y="666"/>
                  <a:pt x="489" y="666"/>
                </a:cubicBezTo>
                <a:cubicBezTo>
                  <a:pt x="489" y="666"/>
                  <a:pt x="491" y="667"/>
                  <a:pt x="493" y="670"/>
                </a:cubicBezTo>
                <a:cubicBezTo>
                  <a:pt x="494" y="671"/>
                  <a:pt x="495" y="672"/>
                  <a:pt x="496" y="672"/>
                </a:cubicBezTo>
                <a:cubicBezTo>
                  <a:pt x="496" y="673"/>
                  <a:pt x="497" y="674"/>
                  <a:pt x="498" y="675"/>
                </a:cubicBezTo>
                <a:cubicBezTo>
                  <a:pt x="499" y="677"/>
                  <a:pt x="501" y="680"/>
                  <a:pt x="503" y="682"/>
                </a:cubicBezTo>
                <a:cubicBezTo>
                  <a:pt x="503" y="682"/>
                  <a:pt x="504" y="683"/>
                  <a:pt x="504" y="683"/>
                </a:cubicBezTo>
                <a:cubicBezTo>
                  <a:pt x="504" y="683"/>
                  <a:pt x="504" y="684"/>
                  <a:pt x="505" y="684"/>
                </a:cubicBezTo>
                <a:cubicBezTo>
                  <a:pt x="505" y="685"/>
                  <a:pt x="506" y="685"/>
                  <a:pt x="506" y="686"/>
                </a:cubicBezTo>
                <a:cubicBezTo>
                  <a:pt x="507" y="687"/>
                  <a:pt x="508" y="689"/>
                  <a:pt x="509" y="691"/>
                </a:cubicBezTo>
                <a:cubicBezTo>
                  <a:pt x="509" y="691"/>
                  <a:pt x="509" y="691"/>
                  <a:pt x="510" y="692"/>
                </a:cubicBezTo>
                <a:cubicBezTo>
                  <a:pt x="510" y="692"/>
                  <a:pt x="510" y="693"/>
                  <a:pt x="510" y="693"/>
                </a:cubicBezTo>
                <a:cubicBezTo>
                  <a:pt x="511" y="694"/>
                  <a:pt x="511" y="694"/>
                  <a:pt x="511" y="695"/>
                </a:cubicBezTo>
                <a:cubicBezTo>
                  <a:pt x="512" y="696"/>
                  <a:pt x="512" y="697"/>
                  <a:pt x="512" y="697"/>
                </a:cubicBezTo>
                <a:cubicBezTo>
                  <a:pt x="512" y="697"/>
                  <a:pt x="512" y="697"/>
                  <a:pt x="512" y="696"/>
                </a:cubicBezTo>
                <a:cubicBezTo>
                  <a:pt x="513" y="698"/>
                  <a:pt x="513" y="699"/>
                  <a:pt x="514" y="701"/>
                </a:cubicBezTo>
                <a:cubicBezTo>
                  <a:pt x="515" y="704"/>
                  <a:pt x="516" y="708"/>
                  <a:pt x="517" y="712"/>
                </a:cubicBezTo>
                <a:cubicBezTo>
                  <a:pt x="518" y="713"/>
                  <a:pt x="518" y="714"/>
                  <a:pt x="518" y="715"/>
                </a:cubicBezTo>
                <a:cubicBezTo>
                  <a:pt x="518" y="716"/>
                  <a:pt x="518" y="717"/>
                  <a:pt x="518" y="718"/>
                </a:cubicBezTo>
                <a:cubicBezTo>
                  <a:pt x="519" y="719"/>
                  <a:pt x="519" y="720"/>
                  <a:pt x="519" y="721"/>
                </a:cubicBezTo>
                <a:cubicBezTo>
                  <a:pt x="519" y="723"/>
                  <a:pt x="519" y="723"/>
                  <a:pt x="519" y="723"/>
                </a:cubicBezTo>
                <a:cubicBezTo>
                  <a:pt x="519" y="723"/>
                  <a:pt x="519" y="724"/>
                  <a:pt x="519" y="724"/>
                </a:cubicBezTo>
                <a:cubicBezTo>
                  <a:pt x="519" y="727"/>
                  <a:pt x="519" y="729"/>
                  <a:pt x="519" y="732"/>
                </a:cubicBezTo>
                <a:cubicBezTo>
                  <a:pt x="519" y="732"/>
                  <a:pt x="519" y="732"/>
                  <a:pt x="518" y="731"/>
                </a:cubicBezTo>
                <a:cubicBezTo>
                  <a:pt x="518" y="731"/>
                  <a:pt x="518" y="731"/>
                  <a:pt x="518" y="731"/>
                </a:cubicBezTo>
                <a:cubicBezTo>
                  <a:pt x="518" y="730"/>
                  <a:pt x="517" y="730"/>
                  <a:pt x="517" y="729"/>
                </a:cubicBezTo>
                <a:cubicBezTo>
                  <a:pt x="516" y="729"/>
                  <a:pt x="516" y="729"/>
                  <a:pt x="516" y="728"/>
                </a:cubicBezTo>
                <a:cubicBezTo>
                  <a:pt x="515" y="728"/>
                  <a:pt x="515" y="728"/>
                  <a:pt x="515" y="728"/>
                </a:cubicBezTo>
                <a:cubicBezTo>
                  <a:pt x="515" y="727"/>
                  <a:pt x="514" y="727"/>
                  <a:pt x="514" y="727"/>
                </a:cubicBezTo>
                <a:cubicBezTo>
                  <a:pt x="514" y="726"/>
                  <a:pt x="513" y="726"/>
                  <a:pt x="513" y="726"/>
                </a:cubicBezTo>
                <a:cubicBezTo>
                  <a:pt x="512" y="725"/>
                  <a:pt x="510" y="724"/>
                  <a:pt x="509" y="723"/>
                </a:cubicBezTo>
                <a:cubicBezTo>
                  <a:pt x="508" y="722"/>
                  <a:pt x="507" y="722"/>
                  <a:pt x="506" y="721"/>
                </a:cubicBezTo>
                <a:cubicBezTo>
                  <a:pt x="505" y="721"/>
                  <a:pt x="505" y="720"/>
                  <a:pt x="504" y="720"/>
                </a:cubicBezTo>
                <a:cubicBezTo>
                  <a:pt x="502" y="704"/>
                  <a:pt x="477" y="709"/>
                  <a:pt x="467" y="712"/>
                </a:cubicBezTo>
                <a:cubicBezTo>
                  <a:pt x="478" y="717"/>
                  <a:pt x="489" y="740"/>
                  <a:pt x="503" y="724"/>
                </a:cubicBezTo>
                <a:cubicBezTo>
                  <a:pt x="502" y="722"/>
                  <a:pt x="502" y="722"/>
                  <a:pt x="502" y="722"/>
                </a:cubicBezTo>
                <a:cubicBezTo>
                  <a:pt x="502" y="723"/>
                  <a:pt x="503" y="723"/>
                  <a:pt x="504" y="723"/>
                </a:cubicBezTo>
                <a:cubicBezTo>
                  <a:pt x="504" y="723"/>
                  <a:pt x="504" y="723"/>
                  <a:pt x="504" y="722"/>
                </a:cubicBezTo>
                <a:cubicBezTo>
                  <a:pt x="504" y="722"/>
                  <a:pt x="505" y="722"/>
                  <a:pt x="505" y="722"/>
                </a:cubicBezTo>
                <a:cubicBezTo>
                  <a:pt x="506" y="723"/>
                  <a:pt x="507" y="724"/>
                  <a:pt x="508" y="725"/>
                </a:cubicBezTo>
                <a:cubicBezTo>
                  <a:pt x="509" y="725"/>
                  <a:pt x="510" y="726"/>
                  <a:pt x="511" y="727"/>
                </a:cubicBezTo>
                <a:cubicBezTo>
                  <a:pt x="512" y="727"/>
                  <a:pt x="512" y="728"/>
                  <a:pt x="513" y="728"/>
                </a:cubicBezTo>
                <a:cubicBezTo>
                  <a:pt x="513" y="728"/>
                  <a:pt x="513" y="729"/>
                  <a:pt x="514" y="729"/>
                </a:cubicBezTo>
                <a:cubicBezTo>
                  <a:pt x="514" y="729"/>
                  <a:pt x="514" y="729"/>
                  <a:pt x="514" y="729"/>
                </a:cubicBezTo>
                <a:cubicBezTo>
                  <a:pt x="515" y="730"/>
                  <a:pt x="515" y="730"/>
                  <a:pt x="515" y="731"/>
                </a:cubicBezTo>
                <a:cubicBezTo>
                  <a:pt x="516" y="731"/>
                  <a:pt x="516" y="732"/>
                  <a:pt x="516" y="732"/>
                </a:cubicBezTo>
                <a:cubicBezTo>
                  <a:pt x="517" y="732"/>
                  <a:pt x="517" y="732"/>
                  <a:pt x="517" y="732"/>
                </a:cubicBezTo>
                <a:cubicBezTo>
                  <a:pt x="517" y="733"/>
                  <a:pt x="517" y="733"/>
                  <a:pt x="517" y="733"/>
                </a:cubicBezTo>
                <a:cubicBezTo>
                  <a:pt x="518" y="733"/>
                  <a:pt x="518" y="734"/>
                  <a:pt x="518" y="734"/>
                </a:cubicBezTo>
                <a:cubicBezTo>
                  <a:pt x="518" y="734"/>
                  <a:pt x="519" y="734"/>
                  <a:pt x="519" y="734"/>
                </a:cubicBezTo>
                <a:cubicBezTo>
                  <a:pt x="519" y="735"/>
                  <a:pt x="519" y="736"/>
                  <a:pt x="518" y="736"/>
                </a:cubicBezTo>
                <a:cubicBezTo>
                  <a:pt x="518" y="737"/>
                  <a:pt x="518" y="738"/>
                  <a:pt x="518" y="739"/>
                </a:cubicBezTo>
                <a:cubicBezTo>
                  <a:pt x="518" y="740"/>
                  <a:pt x="518" y="741"/>
                  <a:pt x="517" y="742"/>
                </a:cubicBezTo>
                <a:cubicBezTo>
                  <a:pt x="517" y="743"/>
                  <a:pt x="517" y="744"/>
                  <a:pt x="517" y="745"/>
                </a:cubicBezTo>
                <a:cubicBezTo>
                  <a:pt x="516" y="746"/>
                  <a:pt x="516" y="747"/>
                  <a:pt x="516" y="748"/>
                </a:cubicBezTo>
                <a:cubicBezTo>
                  <a:pt x="515" y="749"/>
                  <a:pt x="515" y="751"/>
                  <a:pt x="514" y="753"/>
                </a:cubicBezTo>
                <a:cubicBezTo>
                  <a:pt x="514" y="754"/>
                  <a:pt x="514" y="754"/>
                  <a:pt x="514" y="755"/>
                </a:cubicBezTo>
                <a:cubicBezTo>
                  <a:pt x="514" y="756"/>
                  <a:pt x="514" y="756"/>
                  <a:pt x="514" y="756"/>
                </a:cubicBezTo>
                <a:cubicBezTo>
                  <a:pt x="514" y="756"/>
                  <a:pt x="514" y="756"/>
                  <a:pt x="514" y="756"/>
                </a:cubicBezTo>
                <a:cubicBezTo>
                  <a:pt x="514" y="757"/>
                  <a:pt x="514" y="757"/>
                  <a:pt x="514" y="758"/>
                </a:cubicBezTo>
                <a:cubicBezTo>
                  <a:pt x="514" y="758"/>
                  <a:pt x="514" y="759"/>
                  <a:pt x="515" y="759"/>
                </a:cubicBezTo>
                <a:cubicBezTo>
                  <a:pt x="515" y="763"/>
                  <a:pt x="517" y="767"/>
                  <a:pt x="519" y="770"/>
                </a:cubicBezTo>
                <a:cubicBezTo>
                  <a:pt x="519" y="770"/>
                  <a:pt x="520" y="771"/>
                  <a:pt x="520" y="772"/>
                </a:cubicBezTo>
                <a:cubicBezTo>
                  <a:pt x="521" y="772"/>
                  <a:pt x="521" y="773"/>
                  <a:pt x="522" y="773"/>
                </a:cubicBezTo>
                <a:cubicBezTo>
                  <a:pt x="523" y="774"/>
                  <a:pt x="523" y="775"/>
                  <a:pt x="524" y="775"/>
                </a:cubicBezTo>
                <a:cubicBezTo>
                  <a:pt x="524" y="775"/>
                  <a:pt x="525" y="776"/>
                  <a:pt x="525" y="776"/>
                </a:cubicBezTo>
                <a:cubicBezTo>
                  <a:pt x="525" y="776"/>
                  <a:pt x="525" y="776"/>
                  <a:pt x="526" y="777"/>
                </a:cubicBezTo>
                <a:cubicBezTo>
                  <a:pt x="525" y="777"/>
                  <a:pt x="525" y="777"/>
                  <a:pt x="525" y="777"/>
                </a:cubicBezTo>
                <a:cubicBezTo>
                  <a:pt x="523" y="776"/>
                  <a:pt x="521" y="775"/>
                  <a:pt x="519" y="775"/>
                </a:cubicBezTo>
                <a:cubicBezTo>
                  <a:pt x="515" y="773"/>
                  <a:pt x="510" y="771"/>
                  <a:pt x="505" y="769"/>
                </a:cubicBezTo>
                <a:cubicBezTo>
                  <a:pt x="502" y="769"/>
                  <a:pt x="500" y="768"/>
                  <a:pt x="497" y="768"/>
                </a:cubicBezTo>
                <a:cubicBezTo>
                  <a:pt x="496" y="768"/>
                  <a:pt x="494" y="767"/>
                  <a:pt x="493" y="767"/>
                </a:cubicBezTo>
                <a:cubicBezTo>
                  <a:pt x="492" y="767"/>
                  <a:pt x="490" y="767"/>
                  <a:pt x="489" y="767"/>
                </a:cubicBezTo>
                <a:cubicBezTo>
                  <a:pt x="484" y="767"/>
                  <a:pt x="479" y="767"/>
                  <a:pt x="474" y="767"/>
                </a:cubicBezTo>
                <a:cubicBezTo>
                  <a:pt x="465" y="767"/>
                  <a:pt x="455" y="767"/>
                  <a:pt x="446" y="765"/>
                </a:cubicBezTo>
                <a:cubicBezTo>
                  <a:pt x="442" y="764"/>
                  <a:pt x="437" y="764"/>
                  <a:pt x="433" y="762"/>
                </a:cubicBezTo>
                <a:cubicBezTo>
                  <a:pt x="428" y="761"/>
                  <a:pt x="424" y="760"/>
                  <a:pt x="420" y="759"/>
                </a:cubicBezTo>
                <a:cubicBezTo>
                  <a:pt x="417" y="759"/>
                  <a:pt x="415" y="758"/>
                  <a:pt x="412" y="758"/>
                </a:cubicBezTo>
                <a:cubicBezTo>
                  <a:pt x="412" y="758"/>
                  <a:pt x="411" y="757"/>
                  <a:pt x="411" y="757"/>
                </a:cubicBezTo>
                <a:cubicBezTo>
                  <a:pt x="410" y="755"/>
                  <a:pt x="409" y="753"/>
                  <a:pt x="408" y="752"/>
                </a:cubicBezTo>
                <a:cubicBezTo>
                  <a:pt x="408" y="751"/>
                  <a:pt x="407" y="751"/>
                  <a:pt x="407" y="750"/>
                </a:cubicBezTo>
                <a:cubicBezTo>
                  <a:pt x="407" y="749"/>
                  <a:pt x="406" y="749"/>
                  <a:pt x="406" y="748"/>
                </a:cubicBezTo>
                <a:cubicBezTo>
                  <a:pt x="406" y="747"/>
                  <a:pt x="405" y="746"/>
                  <a:pt x="404" y="745"/>
                </a:cubicBezTo>
                <a:cubicBezTo>
                  <a:pt x="404" y="744"/>
                  <a:pt x="404" y="743"/>
                  <a:pt x="403" y="741"/>
                </a:cubicBezTo>
                <a:cubicBezTo>
                  <a:pt x="403" y="741"/>
                  <a:pt x="403" y="741"/>
                  <a:pt x="403" y="740"/>
                </a:cubicBezTo>
                <a:cubicBezTo>
                  <a:pt x="403" y="740"/>
                  <a:pt x="403" y="739"/>
                  <a:pt x="403" y="739"/>
                </a:cubicBezTo>
                <a:cubicBezTo>
                  <a:pt x="403" y="739"/>
                  <a:pt x="403" y="738"/>
                  <a:pt x="403" y="738"/>
                </a:cubicBezTo>
                <a:cubicBezTo>
                  <a:pt x="403" y="738"/>
                  <a:pt x="403" y="737"/>
                  <a:pt x="403" y="737"/>
                </a:cubicBezTo>
                <a:cubicBezTo>
                  <a:pt x="403" y="734"/>
                  <a:pt x="404" y="731"/>
                  <a:pt x="404" y="727"/>
                </a:cubicBezTo>
                <a:cubicBezTo>
                  <a:pt x="405" y="726"/>
                  <a:pt x="405" y="724"/>
                  <a:pt x="405" y="722"/>
                </a:cubicBezTo>
                <a:cubicBezTo>
                  <a:pt x="405" y="721"/>
                  <a:pt x="405" y="720"/>
                  <a:pt x="404" y="719"/>
                </a:cubicBezTo>
                <a:cubicBezTo>
                  <a:pt x="404" y="718"/>
                  <a:pt x="404" y="718"/>
                  <a:pt x="404" y="718"/>
                </a:cubicBezTo>
                <a:cubicBezTo>
                  <a:pt x="404" y="718"/>
                  <a:pt x="404" y="718"/>
                  <a:pt x="404" y="717"/>
                </a:cubicBezTo>
                <a:cubicBezTo>
                  <a:pt x="404" y="717"/>
                  <a:pt x="404" y="717"/>
                  <a:pt x="404" y="717"/>
                </a:cubicBezTo>
                <a:cubicBezTo>
                  <a:pt x="404" y="716"/>
                  <a:pt x="403" y="716"/>
                  <a:pt x="403" y="716"/>
                </a:cubicBezTo>
                <a:cubicBezTo>
                  <a:pt x="402" y="712"/>
                  <a:pt x="399" y="709"/>
                  <a:pt x="396" y="706"/>
                </a:cubicBezTo>
                <a:cubicBezTo>
                  <a:pt x="396" y="706"/>
                  <a:pt x="395" y="705"/>
                  <a:pt x="395" y="704"/>
                </a:cubicBezTo>
                <a:cubicBezTo>
                  <a:pt x="395" y="704"/>
                  <a:pt x="395" y="704"/>
                  <a:pt x="395" y="703"/>
                </a:cubicBezTo>
                <a:cubicBezTo>
                  <a:pt x="395" y="703"/>
                  <a:pt x="395" y="703"/>
                  <a:pt x="394" y="703"/>
                </a:cubicBezTo>
                <a:cubicBezTo>
                  <a:pt x="394" y="703"/>
                  <a:pt x="394" y="702"/>
                  <a:pt x="394" y="702"/>
                </a:cubicBezTo>
                <a:cubicBezTo>
                  <a:pt x="394" y="701"/>
                  <a:pt x="394" y="700"/>
                  <a:pt x="394" y="699"/>
                </a:cubicBezTo>
                <a:cubicBezTo>
                  <a:pt x="393" y="698"/>
                  <a:pt x="393" y="697"/>
                  <a:pt x="393" y="696"/>
                </a:cubicBezTo>
                <a:cubicBezTo>
                  <a:pt x="393" y="695"/>
                  <a:pt x="393" y="694"/>
                  <a:pt x="393" y="693"/>
                </a:cubicBezTo>
                <a:cubicBezTo>
                  <a:pt x="393" y="692"/>
                  <a:pt x="392" y="690"/>
                  <a:pt x="392" y="689"/>
                </a:cubicBezTo>
                <a:cubicBezTo>
                  <a:pt x="392" y="688"/>
                  <a:pt x="392" y="687"/>
                  <a:pt x="392" y="686"/>
                </a:cubicBezTo>
                <a:cubicBezTo>
                  <a:pt x="401" y="674"/>
                  <a:pt x="405" y="660"/>
                  <a:pt x="395" y="646"/>
                </a:cubicBezTo>
                <a:cubicBezTo>
                  <a:pt x="387" y="660"/>
                  <a:pt x="381" y="673"/>
                  <a:pt x="389" y="689"/>
                </a:cubicBezTo>
                <a:cubicBezTo>
                  <a:pt x="389" y="689"/>
                  <a:pt x="389" y="689"/>
                  <a:pt x="389" y="689"/>
                </a:cubicBezTo>
                <a:cubicBezTo>
                  <a:pt x="389" y="689"/>
                  <a:pt x="389" y="689"/>
                  <a:pt x="389" y="689"/>
                </a:cubicBezTo>
                <a:cubicBezTo>
                  <a:pt x="389" y="690"/>
                  <a:pt x="389" y="692"/>
                  <a:pt x="390" y="693"/>
                </a:cubicBezTo>
                <a:cubicBezTo>
                  <a:pt x="390" y="694"/>
                  <a:pt x="390" y="695"/>
                  <a:pt x="390" y="696"/>
                </a:cubicBezTo>
                <a:cubicBezTo>
                  <a:pt x="390" y="698"/>
                  <a:pt x="390" y="699"/>
                  <a:pt x="391" y="700"/>
                </a:cubicBezTo>
                <a:cubicBezTo>
                  <a:pt x="391" y="700"/>
                  <a:pt x="391" y="700"/>
                  <a:pt x="391" y="701"/>
                </a:cubicBezTo>
                <a:cubicBezTo>
                  <a:pt x="390" y="700"/>
                  <a:pt x="389" y="699"/>
                  <a:pt x="388" y="698"/>
                </a:cubicBezTo>
                <a:cubicBezTo>
                  <a:pt x="386" y="695"/>
                  <a:pt x="383" y="693"/>
                  <a:pt x="381" y="690"/>
                </a:cubicBezTo>
                <a:cubicBezTo>
                  <a:pt x="377" y="684"/>
                  <a:pt x="373" y="679"/>
                  <a:pt x="369" y="674"/>
                </a:cubicBezTo>
                <a:cubicBezTo>
                  <a:pt x="369" y="674"/>
                  <a:pt x="368" y="673"/>
                  <a:pt x="368" y="673"/>
                </a:cubicBezTo>
                <a:cubicBezTo>
                  <a:pt x="368" y="672"/>
                  <a:pt x="367" y="671"/>
                  <a:pt x="367" y="671"/>
                </a:cubicBezTo>
                <a:cubicBezTo>
                  <a:pt x="366" y="670"/>
                  <a:pt x="365" y="669"/>
                  <a:pt x="364" y="668"/>
                </a:cubicBezTo>
                <a:cubicBezTo>
                  <a:pt x="363" y="666"/>
                  <a:pt x="361" y="665"/>
                  <a:pt x="360" y="664"/>
                </a:cubicBezTo>
                <a:cubicBezTo>
                  <a:pt x="359" y="663"/>
                  <a:pt x="359" y="663"/>
                  <a:pt x="359" y="662"/>
                </a:cubicBezTo>
                <a:cubicBezTo>
                  <a:pt x="359" y="662"/>
                  <a:pt x="359" y="662"/>
                  <a:pt x="359" y="662"/>
                </a:cubicBezTo>
                <a:cubicBezTo>
                  <a:pt x="359" y="662"/>
                  <a:pt x="359" y="662"/>
                  <a:pt x="359" y="662"/>
                </a:cubicBezTo>
                <a:cubicBezTo>
                  <a:pt x="359" y="662"/>
                  <a:pt x="359" y="661"/>
                  <a:pt x="359" y="661"/>
                </a:cubicBezTo>
                <a:cubicBezTo>
                  <a:pt x="359" y="661"/>
                  <a:pt x="359" y="661"/>
                  <a:pt x="359" y="661"/>
                </a:cubicBezTo>
                <a:cubicBezTo>
                  <a:pt x="359" y="661"/>
                  <a:pt x="359" y="661"/>
                  <a:pt x="359" y="661"/>
                </a:cubicBezTo>
                <a:cubicBezTo>
                  <a:pt x="359" y="661"/>
                  <a:pt x="359" y="661"/>
                  <a:pt x="359" y="661"/>
                </a:cubicBezTo>
                <a:cubicBezTo>
                  <a:pt x="359" y="661"/>
                  <a:pt x="360" y="662"/>
                  <a:pt x="360" y="662"/>
                </a:cubicBezTo>
                <a:cubicBezTo>
                  <a:pt x="360" y="662"/>
                  <a:pt x="360" y="662"/>
                  <a:pt x="360" y="662"/>
                </a:cubicBezTo>
                <a:cubicBezTo>
                  <a:pt x="360" y="662"/>
                  <a:pt x="360" y="662"/>
                  <a:pt x="360" y="662"/>
                </a:cubicBezTo>
                <a:cubicBezTo>
                  <a:pt x="360" y="662"/>
                  <a:pt x="360" y="661"/>
                  <a:pt x="359" y="661"/>
                </a:cubicBezTo>
                <a:cubicBezTo>
                  <a:pt x="359" y="661"/>
                  <a:pt x="359" y="661"/>
                  <a:pt x="359" y="661"/>
                </a:cubicBezTo>
                <a:cubicBezTo>
                  <a:pt x="359" y="661"/>
                  <a:pt x="358" y="661"/>
                  <a:pt x="358" y="661"/>
                </a:cubicBezTo>
                <a:cubicBezTo>
                  <a:pt x="358" y="661"/>
                  <a:pt x="358" y="661"/>
                  <a:pt x="358" y="661"/>
                </a:cubicBezTo>
                <a:cubicBezTo>
                  <a:pt x="358" y="661"/>
                  <a:pt x="358" y="661"/>
                  <a:pt x="358" y="661"/>
                </a:cubicBezTo>
                <a:cubicBezTo>
                  <a:pt x="358" y="661"/>
                  <a:pt x="358" y="661"/>
                  <a:pt x="358" y="661"/>
                </a:cubicBezTo>
                <a:cubicBezTo>
                  <a:pt x="358" y="661"/>
                  <a:pt x="358" y="662"/>
                  <a:pt x="358" y="662"/>
                </a:cubicBezTo>
                <a:cubicBezTo>
                  <a:pt x="358" y="663"/>
                  <a:pt x="358" y="664"/>
                  <a:pt x="359" y="665"/>
                </a:cubicBezTo>
                <a:cubicBezTo>
                  <a:pt x="360" y="666"/>
                  <a:pt x="361" y="668"/>
                  <a:pt x="362" y="670"/>
                </a:cubicBezTo>
                <a:cubicBezTo>
                  <a:pt x="362" y="671"/>
                  <a:pt x="363" y="672"/>
                  <a:pt x="364" y="673"/>
                </a:cubicBezTo>
                <a:cubicBezTo>
                  <a:pt x="364" y="674"/>
                  <a:pt x="364" y="674"/>
                  <a:pt x="365" y="675"/>
                </a:cubicBezTo>
                <a:cubicBezTo>
                  <a:pt x="365" y="675"/>
                  <a:pt x="366" y="676"/>
                  <a:pt x="366" y="676"/>
                </a:cubicBezTo>
                <a:cubicBezTo>
                  <a:pt x="367" y="678"/>
                  <a:pt x="368" y="680"/>
                  <a:pt x="370" y="681"/>
                </a:cubicBezTo>
                <a:cubicBezTo>
                  <a:pt x="370" y="681"/>
                  <a:pt x="369" y="681"/>
                  <a:pt x="369" y="681"/>
                </a:cubicBezTo>
                <a:cubicBezTo>
                  <a:pt x="369" y="681"/>
                  <a:pt x="368" y="680"/>
                  <a:pt x="368" y="680"/>
                </a:cubicBezTo>
                <a:cubicBezTo>
                  <a:pt x="367" y="680"/>
                  <a:pt x="366" y="679"/>
                  <a:pt x="366" y="679"/>
                </a:cubicBezTo>
                <a:cubicBezTo>
                  <a:pt x="365" y="679"/>
                  <a:pt x="364" y="679"/>
                  <a:pt x="364" y="678"/>
                </a:cubicBezTo>
                <a:cubicBezTo>
                  <a:pt x="362" y="678"/>
                  <a:pt x="361" y="677"/>
                  <a:pt x="359" y="676"/>
                </a:cubicBezTo>
                <a:cubicBezTo>
                  <a:pt x="358" y="676"/>
                  <a:pt x="356" y="675"/>
                  <a:pt x="355" y="675"/>
                </a:cubicBezTo>
                <a:cubicBezTo>
                  <a:pt x="355" y="675"/>
                  <a:pt x="354" y="675"/>
                  <a:pt x="354" y="675"/>
                </a:cubicBezTo>
                <a:cubicBezTo>
                  <a:pt x="352" y="654"/>
                  <a:pt x="316" y="669"/>
                  <a:pt x="307" y="668"/>
                </a:cubicBezTo>
                <a:cubicBezTo>
                  <a:pt x="318" y="681"/>
                  <a:pt x="344" y="699"/>
                  <a:pt x="353" y="678"/>
                </a:cubicBezTo>
                <a:cubicBezTo>
                  <a:pt x="352" y="677"/>
                  <a:pt x="351" y="676"/>
                  <a:pt x="350" y="676"/>
                </a:cubicBezTo>
                <a:cubicBezTo>
                  <a:pt x="350" y="676"/>
                  <a:pt x="350" y="676"/>
                  <a:pt x="350" y="676"/>
                </a:cubicBezTo>
                <a:cubicBezTo>
                  <a:pt x="352" y="677"/>
                  <a:pt x="353" y="677"/>
                  <a:pt x="354" y="677"/>
                </a:cubicBezTo>
                <a:cubicBezTo>
                  <a:pt x="356" y="678"/>
                  <a:pt x="357" y="678"/>
                  <a:pt x="359" y="679"/>
                </a:cubicBezTo>
                <a:cubicBezTo>
                  <a:pt x="360" y="679"/>
                  <a:pt x="361" y="680"/>
                  <a:pt x="363" y="680"/>
                </a:cubicBezTo>
                <a:cubicBezTo>
                  <a:pt x="363" y="681"/>
                  <a:pt x="364" y="681"/>
                  <a:pt x="365" y="681"/>
                </a:cubicBezTo>
                <a:cubicBezTo>
                  <a:pt x="365" y="682"/>
                  <a:pt x="366" y="682"/>
                  <a:pt x="366" y="682"/>
                </a:cubicBezTo>
                <a:cubicBezTo>
                  <a:pt x="367" y="683"/>
                  <a:pt x="367" y="683"/>
                  <a:pt x="368" y="683"/>
                </a:cubicBezTo>
                <a:cubicBezTo>
                  <a:pt x="369" y="684"/>
                  <a:pt x="369" y="684"/>
                  <a:pt x="370" y="684"/>
                </a:cubicBezTo>
                <a:cubicBezTo>
                  <a:pt x="370" y="684"/>
                  <a:pt x="370" y="684"/>
                  <a:pt x="370" y="685"/>
                </a:cubicBezTo>
                <a:cubicBezTo>
                  <a:pt x="370" y="685"/>
                  <a:pt x="371" y="685"/>
                  <a:pt x="371" y="685"/>
                </a:cubicBezTo>
                <a:cubicBezTo>
                  <a:pt x="371" y="685"/>
                  <a:pt x="372" y="685"/>
                  <a:pt x="372" y="686"/>
                </a:cubicBezTo>
                <a:cubicBezTo>
                  <a:pt x="373" y="686"/>
                  <a:pt x="373" y="686"/>
                  <a:pt x="373" y="686"/>
                </a:cubicBezTo>
                <a:cubicBezTo>
                  <a:pt x="375" y="688"/>
                  <a:pt x="376" y="690"/>
                  <a:pt x="378" y="692"/>
                </a:cubicBezTo>
                <a:cubicBezTo>
                  <a:pt x="380" y="695"/>
                  <a:pt x="383" y="698"/>
                  <a:pt x="385" y="700"/>
                </a:cubicBezTo>
                <a:cubicBezTo>
                  <a:pt x="388" y="703"/>
                  <a:pt x="391" y="706"/>
                  <a:pt x="394" y="709"/>
                </a:cubicBezTo>
                <a:cubicBezTo>
                  <a:pt x="396" y="711"/>
                  <a:pt x="398" y="714"/>
                  <a:pt x="400" y="717"/>
                </a:cubicBezTo>
                <a:cubicBezTo>
                  <a:pt x="400" y="718"/>
                  <a:pt x="400" y="718"/>
                  <a:pt x="400" y="718"/>
                </a:cubicBezTo>
                <a:cubicBezTo>
                  <a:pt x="400" y="718"/>
                  <a:pt x="400" y="718"/>
                  <a:pt x="400" y="718"/>
                </a:cubicBezTo>
                <a:cubicBezTo>
                  <a:pt x="400" y="718"/>
                  <a:pt x="400" y="719"/>
                  <a:pt x="400" y="719"/>
                </a:cubicBezTo>
                <a:cubicBezTo>
                  <a:pt x="401" y="720"/>
                  <a:pt x="401" y="720"/>
                  <a:pt x="401" y="720"/>
                </a:cubicBezTo>
                <a:cubicBezTo>
                  <a:pt x="401" y="720"/>
                  <a:pt x="401" y="721"/>
                  <a:pt x="401" y="722"/>
                </a:cubicBezTo>
                <a:cubicBezTo>
                  <a:pt x="401" y="723"/>
                  <a:pt x="401" y="725"/>
                  <a:pt x="401" y="727"/>
                </a:cubicBezTo>
                <a:cubicBezTo>
                  <a:pt x="400" y="730"/>
                  <a:pt x="399" y="733"/>
                  <a:pt x="399" y="737"/>
                </a:cubicBezTo>
                <a:cubicBezTo>
                  <a:pt x="399" y="737"/>
                  <a:pt x="399" y="738"/>
                  <a:pt x="399" y="738"/>
                </a:cubicBezTo>
                <a:cubicBezTo>
                  <a:pt x="399" y="738"/>
                  <a:pt x="399" y="739"/>
                  <a:pt x="399" y="739"/>
                </a:cubicBezTo>
                <a:cubicBezTo>
                  <a:pt x="399" y="740"/>
                  <a:pt x="399" y="740"/>
                  <a:pt x="399" y="740"/>
                </a:cubicBezTo>
                <a:cubicBezTo>
                  <a:pt x="399" y="741"/>
                  <a:pt x="399" y="741"/>
                  <a:pt x="399" y="742"/>
                </a:cubicBezTo>
                <a:cubicBezTo>
                  <a:pt x="400" y="743"/>
                  <a:pt x="400" y="745"/>
                  <a:pt x="401" y="746"/>
                </a:cubicBezTo>
                <a:cubicBezTo>
                  <a:pt x="401" y="747"/>
                  <a:pt x="402" y="748"/>
                  <a:pt x="402" y="748"/>
                </a:cubicBezTo>
                <a:cubicBezTo>
                  <a:pt x="402" y="749"/>
                  <a:pt x="402" y="750"/>
                  <a:pt x="403" y="750"/>
                </a:cubicBezTo>
                <a:cubicBezTo>
                  <a:pt x="403" y="751"/>
                  <a:pt x="404" y="751"/>
                  <a:pt x="404" y="752"/>
                </a:cubicBezTo>
                <a:cubicBezTo>
                  <a:pt x="405" y="752"/>
                  <a:pt x="405" y="753"/>
                  <a:pt x="405" y="753"/>
                </a:cubicBezTo>
                <a:cubicBezTo>
                  <a:pt x="407" y="755"/>
                  <a:pt x="409" y="756"/>
                  <a:pt x="410" y="757"/>
                </a:cubicBezTo>
                <a:cubicBezTo>
                  <a:pt x="410" y="758"/>
                  <a:pt x="410" y="758"/>
                  <a:pt x="410" y="758"/>
                </a:cubicBezTo>
                <a:cubicBezTo>
                  <a:pt x="409" y="758"/>
                  <a:pt x="408" y="758"/>
                  <a:pt x="407" y="758"/>
                </a:cubicBezTo>
                <a:cubicBezTo>
                  <a:pt x="406" y="758"/>
                  <a:pt x="405" y="757"/>
                  <a:pt x="404" y="757"/>
                </a:cubicBezTo>
                <a:cubicBezTo>
                  <a:pt x="403" y="757"/>
                  <a:pt x="403" y="757"/>
                  <a:pt x="403" y="757"/>
                </a:cubicBezTo>
                <a:cubicBezTo>
                  <a:pt x="403" y="757"/>
                  <a:pt x="403" y="757"/>
                  <a:pt x="403" y="757"/>
                </a:cubicBezTo>
                <a:cubicBezTo>
                  <a:pt x="403" y="757"/>
                  <a:pt x="403" y="757"/>
                  <a:pt x="403" y="757"/>
                </a:cubicBezTo>
                <a:cubicBezTo>
                  <a:pt x="403" y="757"/>
                  <a:pt x="403" y="757"/>
                  <a:pt x="402" y="757"/>
                </a:cubicBezTo>
                <a:cubicBezTo>
                  <a:pt x="402" y="757"/>
                  <a:pt x="402" y="757"/>
                  <a:pt x="402" y="757"/>
                </a:cubicBezTo>
                <a:cubicBezTo>
                  <a:pt x="402" y="757"/>
                  <a:pt x="401" y="757"/>
                  <a:pt x="401" y="758"/>
                </a:cubicBezTo>
                <a:cubicBezTo>
                  <a:pt x="400" y="758"/>
                  <a:pt x="400" y="758"/>
                  <a:pt x="399" y="758"/>
                </a:cubicBezTo>
                <a:cubicBezTo>
                  <a:pt x="399" y="758"/>
                  <a:pt x="398" y="758"/>
                  <a:pt x="397" y="758"/>
                </a:cubicBezTo>
                <a:cubicBezTo>
                  <a:pt x="396" y="758"/>
                  <a:pt x="396" y="758"/>
                  <a:pt x="395" y="759"/>
                </a:cubicBezTo>
                <a:cubicBezTo>
                  <a:pt x="393" y="759"/>
                  <a:pt x="391" y="760"/>
                  <a:pt x="389" y="760"/>
                </a:cubicBezTo>
                <a:cubicBezTo>
                  <a:pt x="388" y="761"/>
                  <a:pt x="386" y="761"/>
                  <a:pt x="384" y="762"/>
                </a:cubicBezTo>
                <a:cubicBezTo>
                  <a:pt x="381" y="763"/>
                  <a:pt x="378" y="764"/>
                  <a:pt x="376" y="765"/>
                </a:cubicBezTo>
                <a:cubicBezTo>
                  <a:pt x="370" y="767"/>
                  <a:pt x="365" y="769"/>
                  <a:pt x="361" y="770"/>
                </a:cubicBezTo>
                <a:cubicBezTo>
                  <a:pt x="359" y="770"/>
                  <a:pt x="357" y="770"/>
                  <a:pt x="355" y="771"/>
                </a:cubicBezTo>
                <a:cubicBezTo>
                  <a:pt x="354" y="771"/>
                  <a:pt x="352" y="771"/>
                  <a:pt x="351" y="771"/>
                </a:cubicBezTo>
                <a:cubicBezTo>
                  <a:pt x="349" y="771"/>
                  <a:pt x="348" y="771"/>
                  <a:pt x="348" y="771"/>
                </a:cubicBezTo>
                <a:cubicBezTo>
                  <a:pt x="348" y="771"/>
                  <a:pt x="349" y="772"/>
                  <a:pt x="351" y="772"/>
                </a:cubicBezTo>
                <a:cubicBezTo>
                  <a:pt x="352" y="772"/>
                  <a:pt x="354" y="772"/>
                  <a:pt x="356" y="772"/>
                </a:cubicBezTo>
                <a:cubicBezTo>
                  <a:pt x="357" y="772"/>
                  <a:pt x="359" y="772"/>
                  <a:pt x="362" y="772"/>
                </a:cubicBezTo>
                <a:cubicBezTo>
                  <a:pt x="363" y="771"/>
                  <a:pt x="365" y="771"/>
                  <a:pt x="367" y="771"/>
                </a:cubicBezTo>
                <a:cubicBezTo>
                  <a:pt x="366" y="771"/>
                  <a:pt x="366" y="772"/>
                  <a:pt x="365" y="773"/>
                </a:cubicBezTo>
                <a:cubicBezTo>
                  <a:pt x="363" y="774"/>
                  <a:pt x="362" y="775"/>
                  <a:pt x="361" y="776"/>
                </a:cubicBezTo>
                <a:cubicBezTo>
                  <a:pt x="359" y="777"/>
                  <a:pt x="358" y="779"/>
                  <a:pt x="357" y="780"/>
                </a:cubicBezTo>
                <a:cubicBezTo>
                  <a:pt x="356" y="781"/>
                  <a:pt x="355" y="782"/>
                  <a:pt x="354" y="783"/>
                </a:cubicBezTo>
                <a:cubicBezTo>
                  <a:pt x="331" y="786"/>
                  <a:pt x="339" y="802"/>
                  <a:pt x="325" y="814"/>
                </a:cubicBezTo>
                <a:cubicBezTo>
                  <a:pt x="347" y="815"/>
                  <a:pt x="366" y="810"/>
                  <a:pt x="356" y="786"/>
                </a:cubicBezTo>
                <a:cubicBezTo>
                  <a:pt x="356" y="786"/>
                  <a:pt x="356" y="786"/>
                  <a:pt x="356" y="786"/>
                </a:cubicBezTo>
                <a:cubicBezTo>
                  <a:pt x="357" y="785"/>
                  <a:pt x="358" y="783"/>
                  <a:pt x="359" y="782"/>
                </a:cubicBezTo>
                <a:cubicBezTo>
                  <a:pt x="360" y="781"/>
                  <a:pt x="361" y="780"/>
                  <a:pt x="363" y="778"/>
                </a:cubicBezTo>
                <a:cubicBezTo>
                  <a:pt x="364" y="777"/>
                  <a:pt x="365" y="776"/>
                  <a:pt x="367" y="775"/>
                </a:cubicBezTo>
                <a:cubicBezTo>
                  <a:pt x="368" y="774"/>
                  <a:pt x="370" y="773"/>
                  <a:pt x="371" y="772"/>
                </a:cubicBezTo>
                <a:cubicBezTo>
                  <a:pt x="372" y="772"/>
                  <a:pt x="372" y="771"/>
                  <a:pt x="373" y="771"/>
                </a:cubicBezTo>
                <a:cubicBezTo>
                  <a:pt x="374" y="770"/>
                  <a:pt x="374" y="770"/>
                  <a:pt x="375" y="770"/>
                </a:cubicBezTo>
                <a:cubicBezTo>
                  <a:pt x="375" y="770"/>
                  <a:pt x="376" y="769"/>
                  <a:pt x="376" y="769"/>
                </a:cubicBezTo>
                <a:cubicBezTo>
                  <a:pt x="377" y="769"/>
                  <a:pt x="377" y="769"/>
                  <a:pt x="377" y="769"/>
                </a:cubicBezTo>
                <a:cubicBezTo>
                  <a:pt x="380" y="768"/>
                  <a:pt x="383" y="767"/>
                  <a:pt x="386" y="767"/>
                </a:cubicBezTo>
                <a:cubicBezTo>
                  <a:pt x="388" y="766"/>
                  <a:pt x="390" y="766"/>
                  <a:pt x="391" y="765"/>
                </a:cubicBezTo>
                <a:cubicBezTo>
                  <a:pt x="393" y="765"/>
                  <a:pt x="394" y="764"/>
                  <a:pt x="396" y="764"/>
                </a:cubicBezTo>
                <a:cubicBezTo>
                  <a:pt x="397" y="764"/>
                  <a:pt x="398" y="763"/>
                  <a:pt x="399" y="763"/>
                </a:cubicBezTo>
                <a:cubicBezTo>
                  <a:pt x="399" y="763"/>
                  <a:pt x="400" y="763"/>
                  <a:pt x="400" y="763"/>
                </a:cubicBezTo>
                <a:cubicBezTo>
                  <a:pt x="400" y="763"/>
                  <a:pt x="401" y="763"/>
                  <a:pt x="401" y="763"/>
                </a:cubicBezTo>
                <a:cubicBezTo>
                  <a:pt x="402" y="763"/>
                  <a:pt x="402" y="763"/>
                  <a:pt x="403" y="763"/>
                </a:cubicBezTo>
                <a:cubicBezTo>
                  <a:pt x="403" y="763"/>
                  <a:pt x="403" y="763"/>
                  <a:pt x="403" y="763"/>
                </a:cubicBezTo>
                <a:cubicBezTo>
                  <a:pt x="403" y="763"/>
                  <a:pt x="403" y="763"/>
                  <a:pt x="403" y="763"/>
                </a:cubicBezTo>
                <a:cubicBezTo>
                  <a:pt x="403" y="763"/>
                  <a:pt x="403" y="763"/>
                  <a:pt x="403" y="763"/>
                </a:cubicBezTo>
                <a:cubicBezTo>
                  <a:pt x="403" y="763"/>
                  <a:pt x="403" y="763"/>
                  <a:pt x="403" y="763"/>
                </a:cubicBezTo>
                <a:cubicBezTo>
                  <a:pt x="404" y="763"/>
                  <a:pt x="404" y="763"/>
                  <a:pt x="404" y="763"/>
                </a:cubicBezTo>
                <a:cubicBezTo>
                  <a:pt x="405" y="763"/>
                  <a:pt x="406" y="763"/>
                  <a:pt x="407" y="763"/>
                </a:cubicBezTo>
                <a:cubicBezTo>
                  <a:pt x="411" y="763"/>
                  <a:pt x="415" y="764"/>
                  <a:pt x="419" y="765"/>
                </a:cubicBezTo>
                <a:cubicBezTo>
                  <a:pt x="423" y="765"/>
                  <a:pt x="427" y="767"/>
                  <a:pt x="432" y="768"/>
                </a:cubicBezTo>
                <a:cubicBezTo>
                  <a:pt x="436" y="769"/>
                  <a:pt x="441" y="770"/>
                  <a:pt x="445" y="770"/>
                </a:cubicBezTo>
                <a:cubicBezTo>
                  <a:pt x="451" y="771"/>
                  <a:pt x="456" y="772"/>
                  <a:pt x="461" y="772"/>
                </a:cubicBezTo>
                <a:cubicBezTo>
                  <a:pt x="461" y="772"/>
                  <a:pt x="461" y="772"/>
                  <a:pt x="461" y="772"/>
                </a:cubicBezTo>
                <a:cubicBezTo>
                  <a:pt x="461" y="773"/>
                  <a:pt x="460" y="773"/>
                  <a:pt x="460" y="774"/>
                </a:cubicBezTo>
                <a:cubicBezTo>
                  <a:pt x="459" y="774"/>
                  <a:pt x="459" y="775"/>
                  <a:pt x="458" y="775"/>
                </a:cubicBezTo>
                <a:cubicBezTo>
                  <a:pt x="458" y="776"/>
                  <a:pt x="457" y="776"/>
                  <a:pt x="457" y="777"/>
                </a:cubicBezTo>
                <a:cubicBezTo>
                  <a:pt x="457" y="777"/>
                  <a:pt x="457" y="777"/>
                  <a:pt x="457" y="778"/>
                </a:cubicBezTo>
                <a:cubicBezTo>
                  <a:pt x="456" y="779"/>
                  <a:pt x="455" y="781"/>
                  <a:pt x="454" y="783"/>
                </a:cubicBezTo>
                <a:cubicBezTo>
                  <a:pt x="453" y="785"/>
                  <a:pt x="452" y="787"/>
                  <a:pt x="451" y="789"/>
                </a:cubicBezTo>
                <a:cubicBezTo>
                  <a:pt x="450" y="793"/>
                  <a:pt x="448" y="797"/>
                  <a:pt x="446" y="802"/>
                </a:cubicBezTo>
                <a:cubicBezTo>
                  <a:pt x="445" y="804"/>
                  <a:pt x="444" y="806"/>
                  <a:pt x="443" y="808"/>
                </a:cubicBezTo>
                <a:cubicBezTo>
                  <a:pt x="441" y="809"/>
                  <a:pt x="440" y="811"/>
                  <a:pt x="439" y="813"/>
                </a:cubicBezTo>
                <a:cubicBezTo>
                  <a:pt x="438" y="815"/>
                  <a:pt x="436" y="816"/>
                  <a:pt x="435" y="818"/>
                </a:cubicBezTo>
                <a:cubicBezTo>
                  <a:pt x="435" y="818"/>
                  <a:pt x="435" y="818"/>
                  <a:pt x="435" y="818"/>
                </a:cubicBezTo>
                <a:cubicBezTo>
                  <a:pt x="434" y="818"/>
                  <a:pt x="434" y="818"/>
                  <a:pt x="433" y="818"/>
                </a:cubicBezTo>
                <a:cubicBezTo>
                  <a:pt x="433" y="818"/>
                  <a:pt x="432" y="818"/>
                  <a:pt x="432" y="818"/>
                </a:cubicBezTo>
                <a:cubicBezTo>
                  <a:pt x="431" y="818"/>
                  <a:pt x="431" y="818"/>
                  <a:pt x="431" y="818"/>
                </a:cubicBezTo>
                <a:cubicBezTo>
                  <a:pt x="431" y="818"/>
                  <a:pt x="430" y="818"/>
                  <a:pt x="430" y="819"/>
                </a:cubicBezTo>
                <a:cubicBezTo>
                  <a:pt x="429" y="819"/>
                  <a:pt x="428" y="819"/>
                  <a:pt x="427" y="819"/>
                </a:cubicBezTo>
                <a:cubicBezTo>
                  <a:pt x="426" y="820"/>
                  <a:pt x="425" y="820"/>
                  <a:pt x="424" y="820"/>
                </a:cubicBezTo>
                <a:cubicBezTo>
                  <a:pt x="422" y="821"/>
                  <a:pt x="421" y="821"/>
                  <a:pt x="420" y="821"/>
                </a:cubicBezTo>
                <a:cubicBezTo>
                  <a:pt x="419" y="821"/>
                  <a:pt x="417" y="822"/>
                  <a:pt x="416" y="822"/>
                </a:cubicBezTo>
                <a:cubicBezTo>
                  <a:pt x="402" y="809"/>
                  <a:pt x="393" y="822"/>
                  <a:pt x="377" y="822"/>
                </a:cubicBezTo>
                <a:cubicBezTo>
                  <a:pt x="384" y="827"/>
                  <a:pt x="392" y="834"/>
                  <a:pt x="401" y="834"/>
                </a:cubicBezTo>
                <a:cubicBezTo>
                  <a:pt x="407" y="834"/>
                  <a:pt x="417" y="829"/>
                  <a:pt x="418" y="824"/>
                </a:cubicBezTo>
                <a:cubicBezTo>
                  <a:pt x="418" y="824"/>
                  <a:pt x="418" y="824"/>
                  <a:pt x="418" y="824"/>
                </a:cubicBezTo>
                <a:cubicBezTo>
                  <a:pt x="418" y="824"/>
                  <a:pt x="418" y="824"/>
                  <a:pt x="418" y="824"/>
                </a:cubicBezTo>
                <a:cubicBezTo>
                  <a:pt x="418" y="824"/>
                  <a:pt x="418" y="824"/>
                  <a:pt x="418" y="824"/>
                </a:cubicBezTo>
                <a:cubicBezTo>
                  <a:pt x="419" y="824"/>
                  <a:pt x="420" y="824"/>
                  <a:pt x="420" y="824"/>
                </a:cubicBezTo>
                <a:cubicBezTo>
                  <a:pt x="422" y="823"/>
                  <a:pt x="423" y="823"/>
                  <a:pt x="424" y="823"/>
                </a:cubicBezTo>
                <a:cubicBezTo>
                  <a:pt x="426" y="822"/>
                  <a:pt x="427" y="822"/>
                  <a:pt x="428" y="822"/>
                </a:cubicBezTo>
                <a:cubicBezTo>
                  <a:pt x="429" y="821"/>
                  <a:pt x="430" y="821"/>
                  <a:pt x="431" y="821"/>
                </a:cubicBezTo>
                <a:cubicBezTo>
                  <a:pt x="431" y="821"/>
                  <a:pt x="432" y="821"/>
                  <a:pt x="432" y="821"/>
                </a:cubicBezTo>
                <a:cubicBezTo>
                  <a:pt x="432" y="821"/>
                  <a:pt x="432" y="820"/>
                  <a:pt x="433" y="820"/>
                </a:cubicBezTo>
                <a:cubicBezTo>
                  <a:pt x="433" y="820"/>
                  <a:pt x="433" y="820"/>
                  <a:pt x="433" y="820"/>
                </a:cubicBezTo>
                <a:cubicBezTo>
                  <a:pt x="432" y="821"/>
                  <a:pt x="432" y="821"/>
                  <a:pt x="431" y="822"/>
                </a:cubicBezTo>
                <a:cubicBezTo>
                  <a:pt x="431" y="822"/>
                  <a:pt x="430" y="822"/>
                  <a:pt x="430" y="823"/>
                </a:cubicBezTo>
                <a:cubicBezTo>
                  <a:pt x="430" y="823"/>
                  <a:pt x="429" y="823"/>
                  <a:pt x="429" y="824"/>
                </a:cubicBezTo>
                <a:cubicBezTo>
                  <a:pt x="429" y="824"/>
                  <a:pt x="428" y="825"/>
                  <a:pt x="428" y="825"/>
                </a:cubicBezTo>
                <a:cubicBezTo>
                  <a:pt x="427" y="826"/>
                  <a:pt x="426" y="827"/>
                  <a:pt x="425" y="828"/>
                </a:cubicBezTo>
                <a:cubicBezTo>
                  <a:pt x="424" y="830"/>
                  <a:pt x="423" y="831"/>
                  <a:pt x="423" y="831"/>
                </a:cubicBezTo>
                <a:cubicBezTo>
                  <a:pt x="423" y="831"/>
                  <a:pt x="424" y="831"/>
                  <a:pt x="424" y="830"/>
                </a:cubicBezTo>
                <a:cubicBezTo>
                  <a:pt x="425" y="830"/>
                  <a:pt x="425" y="830"/>
                  <a:pt x="426" y="829"/>
                </a:cubicBezTo>
                <a:cubicBezTo>
                  <a:pt x="427" y="829"/>
                  <a:pt x="429" y="828"/>
                  <a:pt x="430" y="828"/>
                </a:cubicBezTo>
                <a:cubicBezTo>
                  <a:pt x="430" y="827"/>
                  <a:pt x="431" y="827"/>
                  <a:pt x="432" y="826"/>
                </a:cubicBezTo>
                <a:cubicBezTo>
                  <a:pt x="432" y="826"/>
                  <a:pt x="433" y="826"/>
                  <a:pt x="433" y="826"/>
                </a:cubicBezTo>
                <a:cubicBezTo>
                  <a:pt x="433" y="825"/>
                  <a:pt x="434" y="825"/>
                  <a:pt x="434" y="825"/>
                </a:cubicBezTo>
                <a:cubicBezTo>
                  <a:pt x="436" y="822"/>
                  <a:pt x="439" y="819"/>
                  <a:pt x="442" y="815"/>
                </a:cubicBezTo>
                <a:cubicBezTo>
                  <a:pt x="443" y="814"/>
                  <a:pt x="444" y="813"/>
                  <a:pt x="445" y="811"/>
                </a:cubicBezTo>
                <a:cubicBezTo>
                  <a:pt x="445" y="812"/>
                  <a:pt x="445" y="812"/>
                  <a:pt x="445" y="813"/>
                </a:cubicBezTo>
                <a:cubicBezTo>
                  <a:pt x="445" y="813"/>
                  <a:pt x="445" y="814"/>
                  <a:pt x="445" y="815"/>
                </a:cubicBezTo>
                <a:cubicBezTo>
                  <a:pt x="445" y="816"/>
                  <a:pt x="445" y="816"/>
                  <a:pt x="445" y="817"/>
                </a:cubicBezTo>
                <a:cubicBezTo>
                  <a:pt x="445" y="819"/>
                  <a:pt x="445" y="820"/>
                  <a:pt x="445" y="822"/>
                </a:cubicBezTo>
                <a:cubicBezTo>
                  <a:pt x="445" y="822"/>
                  <a:pt x="445" y="821"/>
                  <a:pt x="445" y="821"/>
                </a:cubicBezTo>
                <a:cubicBezTo>
                  <a:pt x="436" y="837"/>
                  <a:pt x="437" y="851"/>
                  <a:pt x="456" y="860"/>
                </a:cubicBezTo>
                <a:cubicBezTo>
                  <a:pt x="453" y="844"/>
                  <a:pt x="463" y="834"/>
                  <a:pt x="447" y="823"/>
                </a:cubicBezTo>
                <a:cubicBezTo>
                  <a:pt x="447" y="822"/>
                  <a:pt x="447" y="822"/>
                  <a:pt x="447" y="822"/>
                </a:cubicBezTo>
                <a:cubicBezTo>
                  <a:pt x="447" y="820"/>
                  <a:pt x="447" y="819"/>
                  <a:pt x="447" y="817"/>
                </a:cubicBezTo>
                <a:cubicBezTo>
                  <a:pt x="447" y="816"/>
                  <a:pt x="447" y="816"/>
                  <a:pt x="447" y="815"/>
                </a:cubicBezTo>
                <a:cubicBezTo>
                  <a:pt x="447" y="814"/>
                  <a:pt x="447" y="814"/>
                  <a:pt x="447" y="813"/>
                </a:cubicBezTo>
                <a:cubicBezTo>
                  <a:pt x="447" y="811"/>
                  <a:pt x="447" y="810"/>
                  <a:pt x="447" y="808"/>
                </a:cubicBezTo>
                <a:cubicBezTo>
                  <a:pt x="448" y="807"/>
                  <a:pt x="449" y="805"/>
                  <a:pt x="450" y="803"/>
                </a:cubicBezTo>
                <a:cubicBezTo>
                  <a:pt x="452" y="799"/>
                  <a:pt x="453" y="795"/>
                  <a:pt x="455" y="790"/>
                </a:cubicBezTo>
                <a:cubicBezTo>
                  <a:pt x="456" y="788"/>
                  <a:pt x="457" y="786"/>
                  <a:pt x="458" y="785"/>
                </a:cubicBezTo>
                <a:cubicBezTo>
                  <a:pt x="458" y="783"/>
                  <a:pt x="459" y="781"/>
                  <a:pt x="460" y="780"/>
                </a:cubicBezTo>
                <a:cubicBezTo>
                  <a:pt x="460" y="779"/>
                  <a:pt x="461" y="779"/>
                  <a:pt x="461" y="779"/>
                </a:cubicBezTo>
                <a:cubicBezTo>
                  <a:pt x="461" y="778"/>
                  <a:pt x="461" y="778"/>
                  <a:pt x="461" y="778"/>
                </a:cubicBezTo>
                <a:cubicBezTo>
                  <a:pt x="462" y="777"/>
                  <a:pt x="462" y="776"/>
                  <a:pt x="462" y="775"/>
                </a:cubicBezTo>
                <a:cubicBezTo>
                  <a:pt x="462" y="775"/>
                  <a:pt x="463" y="774"/>
                  <a:pt x="463" y="774"/>
                </a:cubicBezTo>
                <a:cubicBezTo>
                  <a:pt x="463" y="773"/>
                  <a:pt x="463" y="773"/>
                  <a:pt x="463" y="772"/>
                </a:cubicBezTo>
                <a:cubicBezTo>
                  <a:pt x="467" y="772"/>
                  <a:pt x="471" y="773"/>
                  <a:pt x="475" y="772"/>
                </a:cubicBezTo>
                <a:cubicBezTo>
                  <a:pt x="480" y="772"/>
                  <a:pt x="485" y="772"/>
                  <a:pt x="489" y="772"/>
                </a:cubicBezTo>
                <a:cubicBezTo>
                  <a:pt x="491" y="772"/>
                  <a:pt x="492" y="772"/>
                  <a:pt x="493" y="773"/>
                </a:cubicBezTo>
                <a:cubicBezTo>
                  <a:pt x="494" y="773"/>
                  <a:pt x="495" y="773"/>
                  <a:pt x="496" y="773"/>
                </a:cubicBezTo>
                <a:cubicBezTo>
                  <a:pt x="499" y="773"/>
                  <a:pt x="501" y="774"/>
                  <a:pt x="503" y="774"/>
                </a:cubicBezTo>
                <a:cubicBezTo>
                  <a:pt x="510" y="776"/>
                  <a:pt x="516" y="779"/>
                  <a:pt x="522" y="781"/>
                </a:cubicBezTo>
                <a:cubicBezTo>
                  <a:pt x="522" y="782"/>
                  <a:pt x="521" y="782"/>
                  <a:pt x="521" y="782"/>
                </a:cubicBezTo>
                <a:cubicBezTo>
                  <a:pt x="520" y="782"/>
                  <a:pt x="519" y="781"/>
                  <a:pt x="517" y="781"/>
                </a:cubicBezTo>
                <a:cubicBezTo>
                  <a:pt x="518" y="781"/>
                  <a:pt x="520" y="782"/>
                  <a:pt x="521" y="782"/>
                </a:cubicBezTo>
                <a:cubicBezTo>
                  <a:pt x="519" y="784"/>
                  <a:pt x="517" y="786"/>
                  <a:pt x="514" y="788"/>
                </a:cubicBezTo>
                <a:cubicBezTo>
                  <a:pt x="520" y="789"/>
                  <a:pt x="525" y="789"/>
                  <a:pt x="529" y="789"/>
                </a:cubicBezTo>
                <a:cubicBezTo>
                  <a:pt x="532" y="791"/>
                  <a:pt x="533" y="794"/>
                  <a:pt x="535" y="797"/>
                </a:cubicBezTo>
                <a:cubicBezTo>
                  <a:pt x="535" y="797"/>
                  <a:pt x="535" y="797"/>
                  <a:pt x="534" y="797"/>
                </a:cubicBezTo>
                <a:cubicBezTo>
                  <a:pt x="533" y="798"/>
                  <a:pt x="532" y="799"/>
                  <a:pt x="531" y="800"/>
                </a:cubicBezTo>
                <a:cubicBezTo>
                  <a:pt x="530" y="801"/>
                  <a:pt x="529" y="802"/>
                  <a:pt x="528" y="803"/>
                </a:cubicBezTo>
                <a:cubicBezTo>
                  <a:pt x="527" y="804"/>
                  <a:pt x="526" y="806"/>
                  <a:pt x="524" y="807"/>
                </a:cubicBezTo>
                <a:cubicBezTo>
                  <a:pt x="503" y="799"/>
                  <a:pt x="503" y="825"/>
                  <a:pt x="482" y="814"/>
                </a:cubicBezTo>
                <a:cubicBezTo>
                  <a:pt x="483" y="816"/>
                  <a:pt x="485" y="818"/>
                  <a:pt x="486" y="819"/>
                </a:cubicBezTo>
                <a:cubicBezTo>
                  <a:pt x="479" y="817"/>
                  <a:pt x="472" y="813"/>
                  <a:pt x="465" y="806"/>
                </a:cubicBezTo>
                <a:cubicBezTo>
                  <a:pt x="474" y="847"/>
                  <a:pt x="506" y="822"/>
                  <a:pt x="534" y="832"/>
                </a:cubicBezTo>
                <a:cubicBezTo>
                  <a:pt x="545" y="835"/>
                  <a:pt x="553" y="842"/>
                  <a:pt x="564" y="844"/>
                </a:cubicBezTo>
                <a:cubicBezTo>
                  <a:pt x="585" y="848"/>
                  <a:pt x="591" y="851"/>
                  <a:pt x="609" y="848"/>
                </a:cubicBezTo>
                <a:cubicBezTo>
                  <a:pt x="589" y="866"/>
                  <a:pt x="586" y="879"/>
                  <a:pt x="564" y="895"/>
                </a:cubicBezTo>
                <a:cubicBezTo>
                  <a:pt x="544" y="909"/>
                  <a:pt x="523" y="920"/>
                  <a:pt x="498" y="927"/>
                </a:cubicBezTo>
                <a:cubicBezTo>
                  <a:pt x="524" y="926"/>
                  <a:pt x="541" y="919"/>
                  <a:pt x="555" y="911"/>
                </a:cubicBezTo>
                <a:cubicBezTo>
                  <a:pt x="572" y="902"/>
                  <a:pt x="578" y="902"/>
                  <a:pt x="595" y="888"/>
                </a:cubicBezTo>
                <a:cubicBezTo>
                  <a:pt x="608" y="876"/>
                  <a:pt x="620" y="863"/>
                  <a:pt x="634" y="853"/>
                </a:cubicBezTo>
                <a:cubicBezTo>
                  <a:pt x="638" y="850"/>
                  <a:pt x="735" y="864"/>
                  <a:pt x="783" y="863"/>
                </a:cubicBezTo>
                <a:cubicBezTo>
                  <a:pt x="795" y="862"/>
                  <a:pt x="806" y="864"/>
                  <a:pt x="816" y="867"/>
                </a:cubicBezTo>
                <a:cubicBezTo>
                  <a:pt x="816" y="867"/>
                  <a:pt x="816" y="867"/>
                  <a:pt x="816" y="867"/>
                </a:cubicBezTo>
                <a:cubicBezTo>
                  <a:pt x="814" y="867"/>
                  <a:pt x="813" y="867"/>
                  <a:pt x="813" y="867"/>
                </a:cubicBezTo>
                <a:cubicBezTo>
                  <a:pt x="813" y="867"/>
                  <a:pt x="814" y="867"/>
                  <a:pt x="816" y="868"/>
                </a:cubicBezTo>
                <a:cubicBezTo>
                  <a:pt x="816" y="868"/>
                  <a:pt x="817" y="868"/>
                  <a:pt x="817" y="868"/>
                </a:cubicBezTo>
                <a:cubicBezTo>
                  <a:pt x="818" y="868"/>
                  <a:pt x="819" y="868"/>
                  <a:pt x="819" y="868"/>
                </a:cubicBezTo>
                <a:cubicBezTo>
                  <a:pt x="820" y="868"/>
                  <a:pt x="820" y="868"/>
                  <a:pt x="820" y="868"/>
                </a:cubicBezTo>
                <a:cubicBezTo>
                  <a:pt x="829" y="871"/>
                  <a:pt x="837" y="875"/>
                  <a:pt x="845" y="879"/>
                </a:cubicBezTo>
                <a:cubicBezTo>
                  <a:pt x="844" y="880"/>
                  <a:pt x="844" y="881"/>
                  <a:pt x="843" y="883"/>
                </a:cubicBezTo>
                <a:cubicBezTo>
                  <a:pt x="843" y="882"/>
                  <a:pt x="843" y="882"/>
                  <a:pt x="843" y="882"/>
                </a:cubicBezTo>
                <a:cubicBezTo>
                  <a:pt x="840" y="882"/>
                  <a:pt x="840" y="882"/>
                  <a:pt x="840" y="882"/>
                </a:cubicBezTo>
                <a:cubicBezTo>
                  <a:pt x="828" y="882"/>
                  <a:pt x="817" y="894"/>
                  <a:pt x="820" y="906"/>
                </a:cubicBezTo>
                <a:cubicBezTo>
                  <a:pt x="829" y="901"/>
                  <a:pt x="848" y="898"/>
                  <a:pt x="844" y="885"/>
                </a:cubicBezTo>
                <a:cubicBezTo>
                  <a:pt x="844" y="885"/>
                  <a:pt x="844" y="885"/>
                  <a:pt x="844" y="884"/>
                </a:cubicBezTo>
                <a:cubicBezTo>
                  <a:pt x="845" y="883"/>
                  <a:pt x="846" y="882"/>
                  <a:pt x="847" y="880"/>
                </a:cubicBezTo>
                <a:cubicBezTo>
                  <a:pt x="861" y="888"/>
                  <a:pt x="875" y="898"/>
                  <a:pt x="891" y="908"/>
                </a:cubicBezTo>
                <a:cubicBezTo>
                  <a:pt x="891" y="909"/>
                  <a:pt x="890" y="910"/>
                  <a:pt x="890" y="910"/>
                </a:cubicBezTo>
                <a:cubicBezTo>
                  <a:pt x="892" y="911"/>
                  <a:pt x="894" y="912"/>
                  <a:pt x="897" y="912"/>
                </a:cubicBezTo>
                <a:cubicBezTo>
                  <a:pt x="900" y="914"/>
                  <a:pt x="904" y="916"/>
                  <a:pt x="908" y="918"/>
                </a:cubicBezTo>
                <a:cubicBezTo>
                  <a:pt x="925" y="928"/>
                  <a:pt x="949" y="937"/>
                  <a:pt x="973" y="944"/>
                </a:cubicBezTo>
                <a:cubicBezTo>
                  <a:pt x="971" y="948"/>
                  <a:pt x="970" y="953"/>
                  <a:pt x="972" y="959"/>
                </a:cubicBezTo>
                <a:cubicBezTo>
                  <a:pt x="978" y="956"/>
                  <a:pt x="988" y="953"/>
                  <a:pt x="994" y="949"/>
                </a:cubicBezTo>
                <a:cubicBezTo>
                  <a:pt x="1001" y="951"/>
                  <a:pt x="1008" y="952"/>
                  <a:pt x="1014" y="953"/>
                </a:cubicBezTo>
                <a:cubicBezTo>
                  <a:pt x="1031" y="955"/>
                  <a:pt x="1044" y="958"/>
                  <a:pt x="1059" y="964"/>
                </a:cubicBezTo>
                <a:cubicBezTo>
                  <a:pt x="1057" y="966"/>
                  <a:pt x="1055" y="968"/>
                  <a:pt x="1054" y="971"/>
                </a:cubicBezTo>
                <a:cubicBezTo>
                  <a:pt x="1061" y="975"/>
                  <a:pt x="1067" y="973"/>
                  <a:pt x="1072" y="969"/>
                </a:cubicBezTo>
                <a:cubicBezTo>
                  <a:pt x="1073" y="970"/>
                  <a:pt x="1074" y="970"/>
                  <a:pt x="1075" y="971"/>
                </a:cubicBezTo>
                <a:cubicBezTo>
                  <a:pt x="1092" y="979"/>
                  <a:pt x="1112" y="999"/>
                  <a:pt x="1127" y="1012"/>
                </a:cubicBezTo>
                <a:cubicBezTo>
                  <a:pt x="1159" y="1040"/>
                  <a:pt x="1150" y="1043"/>
                  <a:pt x="1144" y="1071"/>
                </a:cubicBezTo>
                <a:cubicBezTo>
                  <a:pt x="1133" y="1128"/>
                  <a:pt x="1144" y="1173"/>
                  <a:pt x="1117" y="1227"/>
                </a:cubicBezTo>
                <a:cubicBezTo>
                  <a:pt x="1111" y="1240"/>
                  <a:pt x="1106" y="1244"/>
                  <a:pt x="1088" y="1231"/>
                </a:cubicBezTo>
                <a:cubicBezTo>
                  <a:pt x="1076" y="1221"/>
                  <a:pt x="1079" y="1211"/>
                  <a:pt x="1070" y="1199"/>
                </a:cubicBezTo>
                <a:cubicBezTo>
                  <a:pt x="1067" y="1190"/>
                  <a:pt x="1064" y="1181"/>
                  <a:pt x="1061" y="1171"/>
                </a:cubicBezTo>
                <a:cubicBezTo>
                  <a:pt x="1060" y="1168"/>
                  <a:pt x="1059" y="1165"/>
                  <a:pt x="1058" y="1163"/>
                </a:cubicBezTo>
                <a:cubicBezTo>
                  <a:pt x="1058" y="1162"/>
                  <a:pt x="1058" y="1162"/>
                  <a:pt x="1058" y="1162"/>
                </a:cubicBezTo>
                <a:cubicBezTo>
                  <a:pt x="1058" y="1161"/>
                  <a:pt x="1058" y="1161"/>
                  <a:pt x="1058" y="1160"/>
                </a:cubicBezTo>
                <a:cubicBezTo>
                  <a:pt x="1058" y="1160"/>
                  <a:pt x="1059" y="1160"/>
                  <a:pt x="1059" y="1160"/>
                </a:cubicBezTo>
                <a:cubicBezTo>
                  <a:pt x="1059" y="1159"/>
                  <a:pt x="1059" y="1159"/>
                  <a:pt x="1059" y="1159"/>
                </a:cubicBezTo>
                <a:cubicBezTo>
                  <a:pt x="1059" y="1159"/>
                  <a:pt x="1059" y="1159"/>
                  <a:pt x="1059" y="1159"/>
                </a:cubicBezTo>
                <a:cubicBezTo>
                  <a:pt x="1060" y="1158"/>
                  <a:pt x="1060" y="1157"/>
                  <a:pt x="1061" y="1157"/>
                </a:cubicBezTo>
                <a:cubicBezTo>
                  <a:pt x="1061" y="1156"/>
                  <a:pt x="1062" y="1155"/>
                  <a:pt x="1062" y="1155"/>
                </a:cubicBezTo>
                <a:cubicBezTo>
                  <a:pt x="1063" y="1154"/>
                  <a:pt x="1064" y="1153"/>
                  <a:pt x="1065" y="1153"/>
                </a:cubicBezTo>
                <a:cubicBezTo>
                  <a:pt x="1065" y="1152"/>
                  <a:pt x="1066" y="1151"/>
                  <a:pt x="1067" y="1151"/>
                </a:cubicBezTo>
                <a:cubicBezTo>
                  <a:pt x="1068" y="1150"/>
                  <a:pt x="1069" y="1149"/>
                  <a:pt x="1069" y="1148"/>
                </a:cubicBezTo>
                <a:cubicBezTo>
                  <a:pt x="1076" y="1153"/>
                  <a:pt x="1085" y="1144"/>
                  <a:pt x="1086" y="1138"/>
                </a:cubicBezTo>
                <a:cubicBezTo>
                  <a:pt x="1088" y="1129"/>
                  <a:pt x="1083" y="1120"/>
                  <a:pt x="1076" y="1114"/>
                </a:cubicBezTo>
                <a:cubicBezTo>
                  <a:pt x="1083" y="1132"/>
                  <a:pt x="1064" y="1128"/>
                  <a:pt x="1069" y="1146"/>
                </a:cubicBezTo>
                <a:cubicBezTo>
                  <a:pt x="1068" y="1147"/>
                  <a:pt x="1067" y="1148"/>
                  <a:pt x="1066" y="1149"/>
                </a:cubicBezTo>
                <a:cubicBezTo>
                  <a:pt x="1065" y="1150"/>
                  <a:pt x="1064" y="1150"/>
                  <a:pt x="1063" y="1151"/>
                </a:cubicBezTo>
                <a:cubicBezTo>
                  <a:pt x="1063" y="1152"/>
                  <a:pt x="1062" y="1152"/>
                  <a:pt x="1061" y="1153"/>
                </a:cubicBezTo>
                <a:cubicBezTo>
                  <a:pt x="1060" y="1154"/>
                  <a:pt x="1060" y="1154"/>
                  <a:pt x="1059" y="1155"/>
                </a:cubicBezTo>
                <a:cubicBezTo>
                  <a:pt x="1059" y="1156"/>
                  <a:pt x="1058" y="1157"/>
                  <a:pt x="1058" y="1157"/>
                </a:cubicBezTo>
                <a:cubicBezTo>
                  <a:pt x="1058" y="1158"/>
                  <a:pt x="1058" y="1158"/>
                  <a:pt x="1057" y="1158"/>
                </a:cubicBezTo>
                <a:cubicBezTo>
                  <a:pt x="1057" y="1158"/>
                  <a:pt x="1057" y="1158"/>
                  <a:pt x="1057" y="1159"/>
                </a:cubicBezTo>
                <a:cubicBezTo>
                  <a:pt x="1057" y="1159"/>
                  <a:pt x="1057" y="1159"/>
                  <a:pt x="1057" y="1160"/>
                </a:cubicBezTo>
                <a:cubicBezTo>
                  <a:pt x="1057" y="1160"/>
                  <a:pt x="1057" y="1161"/>
                  <a:pt x="1057" y="1161"/>
                </a:cubicBezTo>
                <a:cubicBezTo>
                  <a:pt x="1056" y="1157"/>
                  <a:pt x="1054" y="1153"/>
                  <a:pt x="1053" y="1149"/>
                </a:cubicBezTo>
                <a:cubicBezTo>
                  <a:pt x="1050" y="1141"/>
                  <a:pt x="1047" y="1133"/>
                  <a:pt x="1046" y="1126"/>
                </a:cubicBezTo>
                <a:cubicBezTo>
                  <a:pt x="1046" y="1124"/>
                  <a:pt x="1045" y="1122"/>
                  <a:pt x="1045" y="1120"/>
                </a:cubicBezTo>
                <a:cubicBezTo>
                  <a:pt x="1045" y="1119"/>
                  <a:pt x="1045" y="1118"/>
                  <a:pt x="1045" y="1117"/>
                </a:cubicBezTo>
                <a:cubicBezTo>
                  <a:pt x="1045" y="1116"/>
                  <a:pt x="1045" y="1115"/>
                  <a:pt x="1045" y="1114"/>
                </a:cubicBezTo>
                <a:cubicBezTo>
                  <a:pt x="1045" y="1110"/>
                  <a:pt x="1046" y="1107"/>
                  <a:pt x="1046" y="1103"/>
                </a:cubicBezTo>
                <a:cubicBezTo>
                  <a:pt x="1046" y="1100"/>
                  <a:pt x="1046" y="1097"/>
                  <a:pt x="1046" y="1094"/>
                </a:cubicBezTo>
                <a:cubicBezTo>
                  <a:pt x="1047" y="1094"/>
                  <a:pt x="1047" y="1094"/>
                  <a:pt x="1047" y="1094"/>
                </a:cubicBezTo>
                <a:cubicBezTo>
                  <a:pt x="1048" y="1093"/>
                  <a:pt x="1048" y="1093"/>
                  <a:pt x="1049" y="1093"/>
                </a:cubicBezTo>
                <a:cubicBezTo>
                  <a:pt x="1049" y="1093"/>
                  <a:pt x="1050" y="1093"/>
                  <a:pt x="1050" y="1093"/>
                </a:cubicBezTo>
                <a:cubicBezTo>
                  <a:pt x="1051" y="1093"/>
                  <a:pt x="1051" y="1093"/>
                  <a:pt x="1051" y="1092"/>
                </a:cubicBezTo>
                <a:cubicBezTo>
                  <a:pt x="1051" y="1092"/>
                  <a:pt x="1052" y="1092"/>
                  <a:pt x="1052" y="1092"/>
                </a:cubicBezTo>
                <a:cubicBezTo>
                  <a:pt x="1053" y="1092"/>
                  <a:pt x="1054" y="1091"/>
                  <a:pt x="1056" y="1091"/>
                </a:cubicBezTo>
                <a:cubicBezTo>
                  <a:pt x="1057" y="1090"/>
                  <a:pt x="1059" y="1090"/>
                  <a:pt x="1060" y="1090"/>
                </a:cubicBezTo>
                <a:cubicBezTo>
                  <a:pt x="1063" y="1089"/>
                  <a:pt x="1067" y="1088"/>
                  <a:pt x="1070" y="1087"/>
                </a:cubicBezTo>
                <a:cubicBezTo>
                  <a:pt x="1071" y="1087"/>
                  <a:pt x="1072" y="1086"/>
                  <a:pt x="1074" y="1086"/>
                </a:cubicBezTo>
                <a:cubicBezTo>
                  <a:pt x="1075" y="1086"/>
                  <a:pt x="1076" y="1086"/>
                  <a:pt x="1077" y="1086"/>
                </a:cubicBezTo>
                <a:cubicBezTo>
                  <a:pt x="1078" y="1086"/>
                  <a:pt x="1078" y="1086"/>
                  <a:pt x="1079" y="1086"/>
                </a:cubicBezTo>
                <a:cubicBezTo>
                  <a:pt x="1079" y="1086"/>
                  <a:pt x="1080" y="1086"/>
                  <a:pt x="1080" y="1087"/>
                </a:cubicBezTo>
                <a:cubicBezTo>
                  <a:pt x="1081" y="1087"/>
                  <a:pt x="1082" y="1087"/>
                  <a:pt x="1083" y="1087"/>
                </a:cubicBezTo>
                <a:cubicBezTo>
                  <a:pt x="1084" y="1087"/>
                  <a:pt x="1084" y="1088"/>
                  <a:pt x="1084" y="1088"/>
                </a:cubicBezTo>
                <a:cubicBezTo>
                  <a:pt x="1092" y="1102"/>
                  <a:pt x="1100" y="1096"/>
                  <a:pt x="1111" y="1100"/>
                </a:cubicBezTo>
                <a:cubicBezTo>
                  <a:pt x="1105" y="1083"/>
                  <a:pt x="1095" y="1081"/>
                  <a:pt x="1083" y="1086"/>
                </a:cubicBezTo>
                <a:cubicBezTo>
                  <a:pt x="1083" y="1086"/>
                  <a:pt x="1084" y="1086"/>
                  <a:pt x="1084" y="1086"/>
                </a:cubicBezTo>
                <a:cubicBezTo>
                  <a:pt x="1082" y="1086"/>
                  <a:pt x="1081" y="1086"/>
                  <a:pt x="1080" y="1085"/>
                </a:cubicBezTo>
                <a:cubicBezTo>
                  <a:pt x="1080" y="1085"/>
                  <a:pt x="1079" y="1085"/>
                  <a:pt x="1079" y="1085"/>
                </a:cubicBezTo>
                <a:cubicBezTo>
                  <a:pt x="1078" y="1085"/>
                  <a:pt x="1078" y="1085"/>
                  <a:pt x="1077" y="1085"/>
                </a:cubicBezTo>
                <a:cubicBezTo>
                  <a:pt x="1077" y="1085"/>
                  <a:pt x="1076" y="1084"/>
                  <a:pt x="1076" y="1084"/>
                </a:cubicBezTo>
                <a:cubicBezTo>
                  <a:pt x="1077" y="1084"/>
                  <a:pt x="1078" y="1083"/>
                  <a:pt x="1079" y="1083"/>
                </a:cubicBezTo>
                <a:cubicBezTo>
                  <a:pt x="1082" y="1081"/>
                  <a:pt x="1084" y="1079"/>
                  <a:pt x="1086" y="1077"/>
                </a:cubicBezTo>
                <a:cubicBezTo>
                  <a:pt x="1087" y="1077"/>
                  <a:pt x="1087" y="1077"/>
                  <a:pt x="1087" y="1077"/>
                </a:cubicBezTo>
                <a:cubicBezTo>
                  <a:pt x="1087" y="1077"/>
                  <a:pt x="1088" y="1076"/>
                  <a:pt x="1088" y="1076"/>
                </a:cubicBezTo>
                <a:cubicBezTo>
                  <a:pt x="1088" y="1076"/>
                  <a:pt x="1088" y="1075"/>
                  <a:pt x="1089" y="1075"/>
                </a:cubicBezTo>
                <a:cubicBezTo>
                  <a:pt x="1089" y="1074"/>
                  <a:pt x="1090" y="1073"/>
                  <a:pt x="1090" y="1072"/>
                </a:cubicBezTo>
                <a:cubicBezTo>
                  <a:pt x="1091" y="1072"/>
                  <a:pt x="1091" y="1071"/>
                  <a:pt x="1091" y="1071"/>
                </a:cubicBezTo>
                <a:cubicBezTo>
                  <a:pt x="1091" y="1070"/>
                  <a:pt x="1091" y="1070"/>
                  <a:pt x="1091" y="1070"/>
                </a:cubicBezTo>
                <a:cubicBezTo>
                  <a:pt x="1091" y="1070"/>
                  <a:pt x="1091" y="1070"/>
                  <a:pt x="1089" y="1071"/>
                </a:cubicBezTo>
                <a:cubicBezTo>
                  <a:pt x="1089" y="1072"/>
                  <a:pt x="1088" y="1072"/>
                  <a:pt x="1087" y="1073"/>
                </a:cubicBezTo>
                <a:cubicBezTo>
                  <a:pt x="1087" y="1073"/>
                  <a:pt x="1086" y="1073"/>
                  <a:pt x="1086" y="1074"/>
                </a:cubicBezTo>
                <a:cubicBezTo>
                  <a:pt x="1086" y="1074"/>
                  <a:pt x="1085" y="1074"/>
                  <a:pt x="1085" y="1074"/>
                </a:cubicBezTo>
                <a:cubicBezTo>
                  <a:pt x="1085" y="1075"/>
                  <a:pt x="1085" y="1075"/>
                  <a:pt x="1084" y="1075"/>
                </a:cubicBezTo>
                <a:cubicBezTo>
                  <a:pt x="1084" y="1075"/>
                  <a:pt x="1084" y="1076"/>
                  <a:pt x="1083" y="1076"/>
                </a:cubicBezTo>
                <a:cubicBezTo>
                  <a:pt x="1083" y="1076"/>
                  <a:pt x="1083" y="1076"/>
                  <a:pt x="1083" y="1076"/>
                </a:cubicBezTo>
                <a:cubicBezTo>
                  <a:pt x="1083" y="1076"/>
                  <a:pt x="1083" y="1076"/>
                  <a:pt x="1084" y="1075"/>
                </a:cubicBezTo>
                <a:cubicBezTo>
                  <a:pt x="1084" y="1075"/>
                  <a:pt x="1084" y="1075"/>
                  <a:pt x="1084" y="1075"/>
                </a:cubicBezTo>
                <a:cubicBezTo>
                  <a:pt x="1084" y="1074"/>
                  <a:pt x="1084" y="1073"/>
                  <a:pt x="1085" y="1072"/>
                </a:cubicBezTo>
                <a:cubicBezTo>
                  <a:pt x="1085" y="1072"/>
                  <a:pt x="1085" y="1071"/>
                  <a:pt x="1085" y="1070"/>
                </a:cubicBezTo>
                <a:cubicBezTo>
                  <a:pt x="1086" y="1069"/>
                  <a:pt x="1086" y="1068"/>
                  <a:pt x="1086" y="1067"/>
                </a:cubicBezTo>
                <a:cubicBezTo>
                  <a:pt x="1086" y="1066"/>
                  <a:pt x="1087" y="1066"/>
                  <a:pt x="1087" y="1065"/>
                </a:cubicBezTo>
                <a:cubicBezTo>
                  <a:pt x="1087" y="1065"/>
                  <a:pt x="1087" y="1065"/>
                  <a:pt x="1087" y="1065"/>
                </a:cubicBezTo>
                <a:cubicBezTo>
                  <a:pt x="1087" y="1065"/>
                  <a:pt x="1087" y="1065"/>
                  <a:pt x="1087" y="1065"/>
                </a:cubicBezTo>
                <a:cubicBezTo>
                  <a:pt x="1087" y="1065"/>
                  <a:pt x="1087" y="1065"/>
                  <a:pt x="1087" y="1065"/>
                </a:cubicBezTo>
                <a:cubicBezTo>
                  <a:pt x="1090" y="1064"/>
                  <a:pt x="1095" y="1058"/>
                  <a:pt x="1095" y="1053"/>
                </a:cubicBezTo>
                <a:cubicBezTo>
                  <a:pt x="1096" y="1046"/>
                  <a:pt x="1090" y="1039"/>
                  <a:pt x="1087" y="1032"/>
                </a:cubicBezTo>
                <a:cubicBezTo>
                  <a:pt x="1087" y="1045"/>
                  <a:pt x="1076" y="1051"/>
                  <a:pt x="1085" y="1063"/>
                </a:cubicBezTo>
                <a:cubicBezTo>
                  <a:pt x="1085" y="1064"/>
                  <a:pt x="1085" y="1065"/>
                  <a:pt x="1085" y="1066"/>
                </a:cubicBezTo>
                <a:cubicBezTo>
                  <a:pt x="1084" y="1067"/>
                  <a:pt x="1084" y="1068"/>
                  <a:pt x="1084" y="1069"/>
                </a:cubicBezTo>
                <a:cubicBezTo>
                  <a:pt x="1083" y="1070"/>
                  <a:pt x="1083" y="1071"/>
                  <a:pt x="1083" y="1072"/>
                </a:cubicBezTo>
                <a:cubicBezTo>
                  <a:pt x="1083" y="1072"/>
                  <a:pt x="1082" y="1073"/>
                  <a:pt x="1082" y="1074"/>
                </a:cubicBezTo>
                <a:cubicBezTo>
                  <a:pt x="1082" y="1074"/>
                  <a:pt x="1082" y="1074"/>
                  <a:pt x="1082" y="1074"/>
                </a:cubicBezTo>
                <a:cubicBezTo>
                  <a:pt x="1082" y="1075"/>
                  <a:pt x="1082" y="1075"/>
                  <a:pt x="1082" y="1075"/>
                </a:cubicBezTo>
                <a:cubicBezTo>
                  <a:pt x="1082" y="1075"/>
                  <a:pt x="1082" y="1076"/>
                  <a:pt x="1081" y="1076"/>
                </a:cubicBezTo>
                <a:cubicBezTo>
                  <a:pt x="1081" y="1077"/>
                  <a:pt x="1081" y="1077"/>
                  <a:pt x="1081" y="1078"/>
                </a:cubicBezTo>
                <a:cubicBezTo>
                  <a:pt x="1081" y="1078"/>
                  <a:pt x="1081" y="1078"/>
                  <a:pt x="1081" y="1078"/>
                </a:cubicBezTo>
                <a:cubicBezTo>
                  <a:pt x="1080" y="1078"/>
                  <a:pt x="1079" y="1079"/>
                  <a:pt x="1078" y="1080"/>
                </a:cubicBezTo>
                <a:cubicBezTo>
                  <a:pt x="1076" y="1081"/>
                  <a:pt x="1075" y="1081"/>
                  <a:pt x="1073" y="1082"/>
                </a:cubicBezTo>
                <a:cubicBezTo>
                  <a:pt x="1072" y="1083"/>
                  <a:pt x="1070" y="1083"/>
                  <a:pt x="1069" y="1084"/>
                </a:cubicBezTo>
                <a:cubicBezTo>
                  <a:pt x="1066" y="1085"/>
                  <a:pt x="1062" y="1086"/>
                  <a:pt x="1059" y="1087"/>
                </a:cubicBezTo>
                <a:cubicBezTo>
                  <a:pt x="1058" y="1087"/>
                  <a:pt x="1056" y="1087"/>
                  <a:pt x="1055" y="1088"/>
                </a:cubicBezTo>
                <a:cubicBezTo>
                  <a:pt x="1053" y="1088"/>
                  <a:pt x="1052" y="1089"/>
                  <a:pt x="1051" y="1089"/>
                </a:cubicBezTo>
                <a:cubicBezTo>
                  <a:pt x="1050" y="1089"/>
                  <a:pt x="1050" y="1089"/>
                  <a:pt x="1050" y="1089"/>
                </a:cubicBezTo>
                <a:cubicBezTo>
                  <a:pt x="1050" y="1090"/>
                  <a:pt x="1049" y="1090"/>
                  <a:pt x="1049" y="1090"/>
                </a:cubicBezTo>
                <a:cubicBezTo>
                  <a:pt x="1049" y="1090"/>
                  <a:pt x="1048" y="1091"/>
                  <a:pt x="1048" y="1091"/>
                </a:cubicBezTo>
                <a:cubicBezTo>
                  <a:pt x="1047" y="1091"/>
                  <a:pt x="1047" y="1092"/>
                  <a:pt x="1046" y="1092"/>
                </a:cubicBezTo>
                <a:cubicBezTo>
                  <a:pt x="1046" y="1092"/>
                  <a:pt x="1046" y="1092"/>
                  <a:pt x="1046" y="1092"/>
                </a:cubicBezTo>
                <a:cubicBezTo>
                  <a:pt x="1046" y="1088"/>
                  <a:pt x="1046" y="1083"/>
                  <a:pt x="1046" y="1079"/>
                </a:cubicBezTo>
                <a:cubicBezTo>
                  <a:pt x="1046" y="1076"/>
                  <a:pt x="1045" y="1072"/>
                  <a:pt x="1045" y="1068"/>
                </a:cubicBezTo>
                <a:cubicBezTo>
                  <a:pt x="1044" y="1064"/>
                  <a:pt x="1043" y="1061"/>
                  <a:pt x="1043" y="1058"/>
                </a:cubicBezTo>
                <a:cubicBezTo>
                  <a:pt x="1043" y="1054"/>
                  <a:pt x="1042" y="1051"/>
                  <a:pt x="1042" y="1048"/>
                </a:cubicBezTo>
                <a:cubicBezTo>
                  <a:pt x="1042" y="1047"/>
                  <a:pt x="1042" y="1046"/>
                  <a:pt x="1042" y="1046"/>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3" y="1044"/>
                  <a:pt x="1043" y="1044"/>
                  <a:pt x="1043" y="1044"/>
                </a:cubicBezTo>
                <a:cubicBezTo>
                  <a:pt x="1043" y="1043"/>
                  <a:pt x="1043" y="1043"/>
                  <a:pt x="1043" y="1043"/>
                </a:cubicBezTo>
                <a:cubicBezTo>
                  <a:pt x="1043" y="1042"/>
                  <a:pt x="1043" y="1042"/>
                  <a:pt x="1043" y="1042"/>
                </a:cubicBezTo>
                <a:cubicBezTo>
                  <a:pt x="1043" y="1041"/>
                  <a:pt x="1043" y="1040"/>
                  <a:pt x="1044" y="1040"/>
                </a:cubicBezTo>
                <a:cubicBezTo>
                  <a:pt x="1044" y="1038"/>
                  <a:pt x="1044" y="1037"/>
                  <a:pt x="1045" y="1036"/>
                </a:cubicBezTo>
                <a:cubicBezTo>
                  <a:pt x="1045" y="1035"/>
                  <a:pt x="1046" y="1033"/>
                  <a:pt x="1046" y="1032"/>
                </a:cubicBezTo>
                <a:cubicBezTo>
                  <a:pt x="1047" y="1030"/>
                  <a:pt x="1048" y="1027"/>
                  <a:pt x="1048" y="1025"/>
                </a:cubicBezTo>
                <a:cubicBezTo>
                  <a:pt x="1048" y="1025"/>
                  <a:pt x="1048" y="1025"/>
                  <a:pt x="1049" y="1025"/>
                </a:cubicBezTo>
                <a:cubicBezTo>
                  <a:pt x="1049" y="1024"/>
                  <a:pt x="1049" y="1024"/>
                  <a:pt x="1049" y="1024"/>
                </a:cubicBezTo>
                <a:cubicBezTo>
                  <a:pt x="1049" y="1023"/>
                  <a:pt x="1050" y="1023"/>
                  <a:pt x="1050" y="1022"/>
                </a:cubicBezTo>
                <a:cubicBezTo>
                  <a:pt x="1050" y="1022"/>
                  <a:pt x="1051" y="1021"/>
                  <a:pt x="1051" y="1021"/>
                </a:cubicBezTo>
                <a:cubicBezTo>
                  <a:pt x="1052" y="1020"/>
                  <a:pt x="1053" y="1019"/>
                  <a:pt x="1053" y="1018"/>
                </a:cubicBezTo>
                <a:cubicBezTo>
                  <a:pt x="1054" y="1017"/>
                  <a:pt x="1055" y="1016"/>
                  <a:pt x="1056" y="1015"/>
                </a:cubicBezTo>
                <a:cubicBezTo>
                  <a:pt x="1057" y="1014"/>
                  <a:pt x="1058" y="1014"/>
                  <a:pt x="1059" y="1013"/>
                </a:cubicBezTo>
                <a:cubicBezTo>
                  <a:pt x="1060" y="1012"/>
                  <a:pt x="1061" y="1012"/>
                  <a:pt x="1062" y="1011"/>
                </a:cubicBezTo>
                <a:cubicBezTo>
                  <a:pt x="1062" y="1011"/>
                  <a:pt x="1062" y="1011"/>
                  <a:pt x="1062" y="1011"/>
                </a:cubicBezTo>
                <a:cubicBezTo>
                  <a:pt x="1079" y="1022"/>
                  <a:pt x="1084" y="1008"/>
                  <a:pt x="1084" y="991"/>
                </a:cubicBezTo>
                <a:cubicBezTo>
                  <a:pt x="1075" y="1000"/>
                  <a:pt x="1063" y="991"/>
                  <a:pt x="1060" y="1009"/>
                </a:cubicBezTo>
                <a:cubicBezTo>
                  <a:pt x="1059" y="1010"/>
                  <a:pt x="1058" y="1010"/>
                  <a:pt x="1058" y="1011"/>
                </a:cubicBezTo>
                <a:cubicBezTo>
                  <a:pt x="1057" y="1011"/>
                  <a:pt x="1056" y="1012"/>
                  <a:pt x="1055" y="1013"/>
                </a:cubicBezTo>
                <a:cubicBezTo>
                  <a:pt x="1054" y="1014"/>
                  <a:pt x="1053" y="1015"/>
                  <a:pt x="1052" y="1016"/>
                </a:cubicBezTo>
                <a:cubicBezTo>
                  <a:pt x="1051" y="1017"/>
                  <a:pt x="1051" y="1017"/>
                  <a:pt x="1050" y="1018"/>
                </a:cubicBezTo>
                <a:cubicBezTo>
                  <a:pt x="1051" y="1016"/>
                  <a:pt x="1051" y="1015"/>
                  <a:pt x="1051" y="1013"/>
                </a:cubicBezTo>
                <a:cubicBezTo>
                  <a:pt x="1051" y="1012"/>
                  <a:pt x="1052" y="1010"/>
                  <a:pt x="1052" y="1009"/>
                </a:cubicBezTo>
                <a:cubicBezTo>
                  <a:pt x="1052" y="1007"/>
                  <a:pt x="1052" y="1006"/>
                  <a:pt x="1052" y="1005"/>
                </a:cubicBezTo>
                <a:cubicBezTo>
                  <a:pt x="1052" y="1004"/>
                  <a:pt x="1052" y="1003"/>
                  <a:pt x="1052" y="1003"/>
                </a:cubicBezTo>
                <a:cubicBezTo>
                  <a:pt x="1052" y="1003"/>
                  <a:pt x="1052" y="1003"/>
                  <a:pt x="1051" y="1005"/>
                </a:cubicBezTo>
                <a:cubicBezTo>
                  <a:pt x="1051" y="1006"/>
                  <a:pt x="1051" y="1007"/>
                  <a:pt x="1051" y="1009"/>
                </a:cubicBezTo>
                <a:cubicBezTo>
                  <a:pt x="1051" y="1010"/>
                  <a:pt x="1050" y="1011"/>
                  <a:pt x="1050" y="1013"/>
                </a:cubicBezTo>
                <a:cubicBezTo>
                  <a:pt x="1049" y="1016"/>
                  <a:pt x="1047" y="1020"/>
                  <a:pt x="1046" y="1024"/>
                </a:cubicBezTo>
                <a:cubicBezTo>
                  <a:pt x="1045" y="1026"/>
                  <a:pt x="1044" y="1028"/>
                  <a:pt x="1043" y="1030"/>
                </a:cubicBezTo>
                <a:cubicBezTo>
                  <a:pt x="1042" y="1031"/>
                  <a:pt x="1042" y="1032"/>
                  <a:pt x="1041" y="1034"/>
                </a:cubicBezTo>
                <a:cubicBezTo>
                  <a:pt x="1041" y="1035"/>
                  <a:pt x="1040" y="1036"/>
                  <a:pt x="1040" y="1038"/>
                </a:cubicBezTo>
                <a:cubicBezTo>
                  <a:pt x="1040" y="1038"/>
                  <a:pt x="1039" y="1039"/>
                  <a:pt x="1039" y="1040"/>
                </a:cubicBezTo>
                <a:cubicBezTo>
                  <a:pt x="1039" y="1040"/>
                  <a:pt x="1039" y="1041"/>
                  <a:pt x="1039" y="1041"/>
                </a:cubicBezTo>
                <a:cubicBezTo>
                  <a:pt x="1039" y="1042"/>
                  <a:pt x="1039" y="1042"/>
                  <a:pt x="1039" y="1042"/>
                </a:cubicBezTo>
                <a:cubicBezTo>
                  <a:pt x="1039" y="1043"/>
                  <a:pt x="1039" y="1043"/>
                  <a:pt x="1039" y="1043"/>
                </a:cubicBezTo>
                <a:cubicBezTo>
                  <a:pt x="1039" y="1044"/>
                  <a:pt x="1039" y="1044"/>
                  <a:pt x="1039" y="1044"/>
                </a:cubicBezTo>
                <a:cubicBezTo>
                  <a:pt x="1039" y="1044"/>
                  <a:pt x="1039" y="1044"/>
                  <a:pt x="1039" y="1044"/>
                </a:cubicBezTo>
                <a:cubicBezTo>
                  <a:pt x="1039" y="1044"/>
                  <a:pt x="1039" y="1044"/>
                  <a:pt x="1039" y="1044"/>
                </a:cubicBezTo>
                <a:cubicBezTo>
                  <a:pt x="1039" y="1044"/>
                  <a:pt x="1039" y="1044"/>
                  <a:pt x="1039" y="1044"/>
                </a:cubicBezTo>
                <a:cubicBezTo>
                  <a:pt x="1039" y="1045"/>
                  <a:pt x="1039" y="1045"/>
                  <a:pt x="1039" y="1045"/>
                </a:cubicBezTo>
                <a:cubicBezTo>
                  <a:pt x="1038" y="1046"/>
                  <a:pt x="1038" y="1046"/>
                  <a:pt x="1038" y="1047"/>
                </a:cubicBezTo>
                <a:cubicBezTo>
                  <a:pt x="1038" y="1048"/>
                  <a:pt x="1039" y="1049"/>
                  <a:pt x="1039" y="1050"/>
                </a:cubicBezTo>
                <a:cubicBezTo>
                  <a:pt x="1038" y="1050"/>
                  <a:pt x="1038" y="1050"/>
                  <a:pt x="1038" y="1050"/>
                </a:cubicBezTo>
                <a:cubicBezTo>
                  <a:pt x="1038" y="1048"/>
                  <a:pt x="1037" y="1047"/>
                  <a:pt x="1035" y="1046"/>
                </a:cubicBezTo>
                <a:cubicBezTo>
                  <a:pt x="1035" y="1045"/>
                  <a:pt x="1035" y="1045"/>
                  <a:pt x="1034" y="1044"/>
                </a:cubicBezTo>
                <a:cubicBezTo>
                  <a:pt x="1034" y="1044"/>
                  <a:pt x="1034" y="1044"/>
                  <a:pt x="1033" y="1043"/>
                </a:cubicBezTo>
                <a:cubicBezTo>
                  <a:pt x="1033" y="1043"/>
                  <a:pt x="1032" y="1042"/>
                  <a:pt x="1032" y="1042"/>
                </a:cubicBezTo>
                <a:cubicBezTo>
                  <a:pt x="1031" y="1042"/>
                  <a:pt x="1031" y="1041"/>
                  <a:pt x="1031" y="1041"/>
                </a:cubicBezTo>
                <a:cubicBezTo>
                  <a:pt x="1029" y="1040"/>
                  <a:pt x="1028" y="1040"/>
                  <a:pt x="1027" y="1039"/>
                </a:cubicBezTo>
                <a:cubicBezTo>
                  <a:pt x="1027" y="1039"/>
                  <a:pt x="1027" y="1039"/>
                  <a:pt x="1026" y="1039"/>
                </a:cubicBezTo>
                <a:cubicBezTo>
                  <a:pt x="1026" y="1039"/>
                  <a:pt x="1026" y="1039"/>
                  <a:pt x="1025" y="1039"/>
                </a:cubicBezTo>
                <a:cubicBezTo>
                  <a:pt x="1025" y="1039"/>
                  <a:pt x="1025" y="1039"/>
                  <a:pt x="1025" y="1038"/>
                </a:cubicBezTo>
                <a:cubicBezTo>
                  <a:pt x="1024" y="1038"/>
                  <a:pt x="1024" y="1038"/>
                  <a:pt x="1024" y="1038"/>
                </a:cubicBezTo>
                <a:cubicBezTo>
                  <a:pt x="1021" y="1038"/>
                  <a:pt x="1019" y="1038"/>
                  <a:pt x="1016" y="1038"/>
                </a:cubicBezTo>
                <a:cubicBezTo>
                  <a:pt x="1015" y="1038"/>
                  <a:pt x="1014" y="1038"/>
                  <a:pt x="1013" y="1038"/>
                </a:cubicBezTo>
                <a:cubicBezTo>
                  <a:pt x="1012" y="1038"/>
                  <a:pt x="1011" y="1037"/>
                  <a:pt x="1011" y="1037"/>
                </a:cubicBezTo>
                <a:cubicBezTo>
                  <a:pt x="1010" y="1037"/>
                  <a:pt x="1010" y="1037"/>
                  <a:pt x="1010" y="1037"/>
                </a:cubicBezTo>
                <a:cubicBezTo>
                  <a:pt x="1010" y="1037"/>
                  <a:pt x="1010" y="1037"/>
                  <a:pt x="1010" y="1037"/>
                </a:cubicBezTo>
                <a:cubicBezTo>
                  <a:pt x="1010" y="1036"/>
                  <a:pt x="1010" y="1036"/>
                  <a:pt x="1010" y="1036"/>
                </a:cubicBezTo>
                <a:cubicBezTo>
                  <a:pt x="1009" y="1036"/>
                  <a:pt x="1009" y="1036"/>
                  <a:pt x="1009" y="1036"/>
                </a:cubicBezTo>
                <a:cubicBezTo>
                  <a:pt x="1007" y="1035"/>
                  <a:pt x="1005" y="1033"/>
                  <a:pt x="1003" y="1030"/>
                </a:cubicBezTo>
                <a:cubicBezTo>
                  <a:pt x="1001" y="1028"/>
                  <a:pt x="1000" y="1025"/>
                  <a:pt x="998" y="1023"/>
                </a:cubicBezTo>
                <a:cubicBezTo>
                  <a:pt x="996" y="1020"/>
                  <a:pt x="994" y="1018"/>
                  <a:pt x="992" y="1016"/>
                </a:cubicBezTo>
                <a:cubicBezTo>
                  <a:pt x="990" y="1014"/>
                  <a:pt x="989" y="1013"/>
                  <a:pt x="988" y="1011"/>
                </a:cubicBezTo>
                <a:cubicBezTo>
                  <a:pt x="988" y="1011"/>
                  <a:pt x="988" y="1011"/>
                  <a:pt x="987" y="1010"/>
                </a:cubicBezTo>
                <a:cubicBezTo>
                  <a:pt x="987" y="1010"/>
                  <a:pt x="987" y="1010"/>
                  <a:pt x="987" y="1009"/>
                </a:cubicBezTo>
                <a:cubicBezTo>
                  <a:pt x="987" y="1009"/>
                  <a:pt x="987" y="1009"/>
                  <a:pt x="987" y="1009"/>
                </a:cubicBezTo>
                <a:cubicBezTo>
                  <a:pt x="987" y="1008"/>
                  <a:pt x="987" y="1008"/>
                  <a:pt x="986" y="1008"/>
                </a:cubicBezTo>
                <a:cubicBezTo>
                  <a:pt x="986" y="1008"/>
                  <a:pt x="986" y="1007"/>
                  <a:pt x="986" y="1007"/>
                </a:cubicBezTo>
                <a:cubicBezTo>
                  <a:pt x="986" y="1006"/>
                  <a:pt x="985" y="1006"/>
                  <a:pt x="985" y="1005"/>
                </a:cubicBezTo>
                <a:cubicBezTo>
                  <a:pt x="985" y="1005"/>
                  <a:pt x="985" y="1004"/>
                  <a:pt x="985" y="1004"/>
                </a:cubicBezTo>
                <a:cubicBezTo>
                  <a:pt x="985" y="1003"/>
                  <a:pt x="984" y="1003"/>
                  <a:pt x="984" y="1002"/>
                </a:cubicBezTo>
                <a:cubicBezTo>
                  <a:pt x="984" y="1001"/>
                  <a:pt x="983" y="1000"/>
                  <a:pt x="983" y="999"/>
                </a:cubicBezTo>
                <a:cubicBezTo>
                  <a:pt x="983" y="997"/>
                  <a:pt x="983" y="996"/>
                  <a:pt x="982" y="995"/>
                </a:cubicBezTo>
                <a:cubicBezTo>
                  <a:pt x="982" y="994"/>
                  <a:pt x="982" y="993"/>
                  <a:pt x="982" y="992"/>
                </a:cubicBezTo>
                <a:cubicBezTo>
                  <a:pt x="982" y="991"/>
                  <a:pt x="982" y="991"/>
                  <a:pt x="982" y="991"/>
                </a:cubicBezTo>
                <a:cubicBezTo>
                  <a:pt x="982" y="992"/>
                  <a:pt x="982" y="993"/>
                  <a:pt x="983" y="994"/>
                </a:cubicBezTo>
                <a:cubicBezTo>
                  <a:pt x="998" y="990"/>
                  <a:pt x="987" y="967"/>
                  <a:pt x="978" y="956"/>
                </a:cubicBezTo>
                <a:cubicBezTo>
                  <a:pt x="978" y="964"/>
                  <a:pt x="965" y="990"/>
                  <a:pt x="980" y="994"/>
                </a:cubicBezTo>
                <a:cubicBezTo>
                  <a:pt x="980" y="995"/>
                  <a:pt x="980" y="995"/>
                  <a:pt x="980" y="995"/>
                </a:cubicBezTo>
                <a:cubicBezTo>
                  <a:pt x="981" y="996"/>
                  <a:pt x="981" y="998"/>
                  <a:pt x="981" y="999"/>
                </a:cubicBezTo>
                <a:cubicBezTo>
                  <a:pt x="982" y="1000"/>
                  <a:pt x="982" y="1001"/>
                  <a:pt x="982" y="1003"/>
                </a:cubicBezTo>
                <a:cubicBezTo>
                  <a:pt x="983" y="1003"/>
                  <a:pt x="983" y="1004"/>
                  <a:pt x="983" y="1004"/>
                </a:cubicBezTo>
                <a:cubicBezTo>
                  <a:pt x="983" y="1005"/>
                  <a:pt x="983" y="1005"/>
                  <a:pt x="984" y="1006"/>
                </a:cubicBezTo>
                <a:cubicBezTo>
                  <a:pt x="984" y="1006"/>
                  <a:pt x="984" y="1007"/>
                  <a:pt x="984" y="1007"/>
                </a:cubicBezTo>
                <a:cubicBezTo>
                  <a:pt x="984" y="1007"/>
                  <a:pt x="984" y="1008"/>
                  <a:pt x="984" y="1008"/>
                </a:cubicBezTo>
                <a:cubicBezTo>
                  <a:pt x="983" y="1007"/>
                  <a:pt x="982" y="1005"/>
                  <a:pt x="981" y="1004"/>
                </a:cubicBezTo>
                <a:cubicBezTo>
                  <a:pt x="980" y="1004"/>
                  <a:pt x="980" y="1003"/>
                  <a:pt x="980" y="1003"/>
                </a:cubicBezTo>
                <a:cubicBezTo>
                  <a:pt x="979" y="1003"/>
                  <a:pt x="979" y="1002"/>
                  <a:pt x="979" y="1002"/>
                </a:cubicBezTo>
                <a:cubicBezTo>
                  <a:pt x="978" y="1001"/>
                  <a:pt x="977" y="1001"/>
                  <a:pt x="976" y="1000"/>
                </a:cubicBezTo>
                <a:cubicBezTo>
                  <a:pt x="975" y="999"/>
                  <a:pt x="974" y="998"/>
                  <a:pt x="973" y="997"/>
                </a:cubicBezTo>
                <a:cubicBezTo>
                  <a:pt x="972" y="996"/>
                  <a:pt x="972" y="996"/>
                  <a:pt x="971" y="996"/>
                </a:cubicBezTo>
                <a:cubicBezTo>
                  <a:pt x="971"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7"/>
                </a:cubicBezTo>
                <a:cubicBezTo>
                  <a:pt x="970" y="997"/>
                  <a:pt x="970" y="997"/>
                  <a:pt x="971" y="997"/>
                </a:cubicBezTo>
                <a:cubicBezTo>
                  <a:pt x="971" y="997"/>
                  <a:pt x="971" y="997"/>
                  <a:pt x="971" y="997"/>
                </a:cubicBezTo>
                <a:cubicBezTo>
                  <a:pt x="971" y="997"/>
                  <a:pt x="971" y="997"/>
                  <a:pt x="971" y="997"/>
                </a:cubicBezTo>
                <a:cubicBezTo>
                  <a:pt x="970" y="997"/>
                  <a:pt x="970" y="997"/>
                  <a:pt x="970" y="997"/>
                </a:cubicBezTo>
                <a:cubicBezTo>
                  <a:pt x="970" y="997"/>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1" y="996"/>
                  <a:pt x="971" y="996"/>
                  <a:pt x="971" y="996"/>
                </a:cubicBezTo>
                <a:cubicBezTo>
                  <a:pt x="971" y="997"/>
                  <a:pt x="971" y="997"/>
                  <a:pt x="972" y="998"/>
                </a:cubicBezTo>
                <a:cubicBezTo>
                  <a:pt x="973" y="999"/>
                  <a:pt x="974" y="1000"/>
                  <a:pt x="975" y="1002"/>
                </a:cubicBezTo>
                <a:cubicBezTo>
                  <a:pt x="976" y="1002"/>
                  <a:pt x="976" y="1003"/>
                  <a:pt x="977" y="1004"/>
                </a:cubicBezTo>
                <a:cubicBezTo>
                  <a:pt x="977" y="1004"/>
                  <a:pt x="978" y="1005"/>
                  <a:pt x="978" y="1005"/>
                </a:cubicBezTo>
                <a:cubicBezTo>
                  <a:pt x="978" y="1006"/>
                  <a:pt x="979" y="1006"/>
                  <a:pt x="979" y="1006"/>
                </a:cubicBezTo>
                <a:cubicBezTo>
                  <a:pt x="982" y="1010"/>
                  <a:pt x="986" y="1013"/>
                  <a:pt x="990" y="1018"/>
                </a:cubicBezTo>
                <a:cubicBezTo>
                  <a:pt x="992" y="1020"/>
                  <a:pt x="994" y="1022"/>
                  <a:pt x="996" y="1025"/>
                </a:cubicBezTo>
                <a:cubicBezTo>
                  <a:pt x="996" y="1025"/>
                  <a:pt x="997" y="1026"/>
                  <a:pt x="998" y="1027"/>
                </a:cubicBezTo>
                <a:cubicBezTo>
                  <a:pt x="997" y="1027"/>
                  <a:pt x="997" y="1027"/>
                  <a:pt x="997" y="1027"/>
                </a:cubicBezTo>
                <a:cubicBezTo>
                  <a:pt x="996" y="1026"/>
                  <a:pt x="995" y="1026"/>
                  <a:pt x="994" y="1026"/>
                </a:cubicBezTo>
                <a:cubicBezTo>
                  <a:pt x="994" y="1025"/>
                  <a:pt x="993" y="1025"/>
                  <a:pt x="992" y="1025"/>
                </a:cubicBezTo>
                <a:cubicBezTo>
                  <a:pt x="991" y="1025"/>
                  <a:pt x="990" y="1024"/>
                  <a:pt x="989" y="1024"/>
                </a:cubicBezTo>
                <a:cubicBezTo>
                  <a:pt x="989" y="1024"/>
                  <a:pt x="989" y="1024"/>
                  <a:pt x="989" y="1024"/>
                </a:cubicBezTo>
                <a:cubicBezTo>
                  <a:pt x="989" y="1024"/>
                  <a:pt x="989" y="1024"/>
                  <a:pt x="989" y="1024"/>
                </a:cubicBezTo>
                <a:cubicBezTo>
                  <a:pt x="977" y="1015"/>
                  <a:pt x="968" y="1019"/>
                  <a:pt x="957" y="1023"/>
                </a:cubicBezTo>
                <a:cubicBezTo>
                  <a:pt x="967" y="1033"/>
                  <a:pt x="977" y="1031"/>
                  <a:pt x="987" y="1026"/>
                </a:cubicBezTo>
                <a:cubicBezTo>
                  <a:pt x="987" y="1026"/>
                  <a:pt x="988" y="1026"/>
                  <a:pt x="989" y="1027"/>
                </a:cubicBezTo>
                <a:cubicBezTo>
                  <a:pt x="990" y="1027"/>
                  <a:pt x="991" y="1027"/>
                  <a:pt x="992" y="1027"/>
                </a:cubicBezTo>
                <a:cubicBezTo>
                  <a:pt x="992" y="1028"/>
                  <a:pt x="993" y="1028"/>
                  <a:pt x="994" y="1028"/>
                </a:cubicBezTo>
                <a:cubicBezTo>
                  <a:pt x="995" y="1028"/>
                  <a:pt x="996" y="1029"/>
                  <a:pt x="996" y="1029"/>
                </a:cubicBezTo>
                <a:cubicBezTo>
                  <a:pt x="997" y="1029"/>
                  <a:pt x="998" y="1030"/>
                  <a:pt x="998" y="1030"/>
                </a:cubicBezTo>
                <a:cubicBezTo>
                  <a:pt x="999" y="1030"/>
                  <a:pt x="999" y="1030"/>
                  <a:pt x="999" y="1030"/>
                </a:cubicBezTo>
                <a:cubicBezTo>
                  <a:pt x="999" y="1030"/>
                  <a:pt x="999" y="1030"/>
                  <a:pt x="999" y="1030"/>
                </a:cubicBezTo>
                <a:cubicBezTo>
                  <a:pt x="1000" y="1030"/>
                  <a:pt x="1000" y="1030"/>
                  <a:pt x="1000" y="1030"/>
                </a:cubicBezTo>
                <a:cubicBezTo>
                  <a:pt x="1000" y="1031"/>
                  <a:pt x="1001" y="1031"/>
                  <a:pt x="1001" y="1032"/>
                </a:cubicBezTo>
                <a:cubicBezTo>
                  <a:pt x="1003" y="1035"/>
                  <a:pt x="1005" y="1037"/>
                  <a:pt x="1008" y="1039"/>
                </a:cubicBezTo>
                <a:cubicBezTo>
                  <a:pt x="1008" y="1039"/>
                  <a:pt x="1008" y="1039"/>
                  <a:pt x="1009" y="1039"/>
                </a:cubicBezTo>
                <a:cubicBezTo>
                  <a:pt x="1009" y="1039"/>
                  <a:pt x="1009" y="1039"/>
                  <a:pt x="1009" y="1039"/>
                </a:cubicBezTo>
                <a:cubicBezTo>
                  <a:pt x="1009" y="1040"/>
                  <a:pt x="1010" y="1040"/>
                  <a:pt x="1010" y="1040"/>
                </a:cubicBezTo>
                <a:cubicBezTo>
                  <a:pt x="1010" y="1040"/>
                  <a:pt x="1010" y="1040"/>
                  <a:pt x="1010" y="1040"/>
                </a:cubicBezTo>
                <a:cubicBezTo>
                  <a:pt x="1011" y="1040"/>
                  <a:pt x="1012" y="1041"/>
                  <a:pt x="1012" y="1041"/>
                </a:cubicBezTo>
                <a:cubicBezTo>
                  <a:pt x="1014" y="1041"/>
                  <a:pt x="1015" y="1041"/>
                  <a:pt x="1016" y="1041"/>
                </a:cubicBezTo>
                <a:cubicBezTo>
                  <a:pt x="1019" y="1041"/>
                  <a:pt x="1021" y="1041"/>
                  <a:pt x="1024" y="1041"/>
                </a:cubicBezTo>
                <a:cubicBezTo>
                  <a:pt x="1024" y="1041"/>
                  <a:pt x="1024" y="1042"/>
                  <a:pt x="1024" y="1042"/>
                </a:cubicBezTo>
                <a:cubicBezTo>
                  <a:pt x="1025" y="1042"/>
                  <a:pt x="1025" y="1042"/>
                  <a:pt x="1025" y="1042"/>
                </a:cubicBezTo>
                <a:cubicBezTo>
                  <a:pt x="1025" y="1042"/>
                  <a:pt x="1026" y="1042"/>
                  <a:pt x="1026" y="1042"/>
                </a:cubicBezTo>
                <a:cubicBezTo>
                  <a:pt x="1026" y="1042"/>
                  <a:pt x="1026" y="1042"/>
                  <a:pt x="1027" y="1042"/>
                </a:cubicBezTo>
                <a:cubicBezTo>
                  <a:pt x="1028" y="1043"/>
                  <a:pt x="1029" y="1043"/>
                  <a:pt x="1029" y="1044"/>
                </a:cubicBezTo>
                <a:cubicBezTo>
                  <a:pt x="1030" y="1044"/>
                  <a:pt x="1031" y="1045"/>
                  <a:pt x="1032" y="1045"/>
                </a:cubicBezTo>
                <a:cubicBezTo>
                  <a:pt x="1032" y="1046"/>
                  <a:pt x="1033" y="1046"/>
                  <a:pt x="1033" y="1046"/>
                </a:cubicBezTo>
                <a:cubicBezTo>
                  <a:pt x="1033" y="1047"/>
                  <a:pt x="1034" y="1047"/>
                  <a:pt x="1034" y="1047"/>
                </a:cubicBezTo>
                <a:cubicBezTo>
                  <a:pt x="1035" y="1048"/>
                  <a:pt x="1037" y="1049"/>
                  <a:pt x="1038" y="1050"/>
                </a:cubicBezTo>
                <a:cubicBezTo>
                  <a:pt x="1038" y="1051"/>
                  <a:pt x="1038" y="1051"/>
                  <a:pt x="1039" y="1051"/>
                </a:cubicBezTo>
                <a:cubicBezTo>
                  <a:pt x="1039" y="1053"/>
                  <a:pt x="1039" y="1056"/>
                  <a:pt x="1039" y="1058"/>
                </a:cubicBezTo>
                <a:cubicBezTo>
                  <a:pt x="1040" y="1061"/>
                  <a:pt x="1040" y="1065"/>
                  <a:pt x="1041" y="1068"/>
                </a:cubicBezTo>
                <a:cubicBezTo>
                  <a:pt x="1041" y="1072"/>
                  <a:pt x="1042" y="1075"/>
                  <a:pt x="1042" y="1079"/>
                </a:cubicBezTo>
                <a:cubicBezTo>
                  <a:pt x="1043" y="1086"/>
                  <a:pt x="1043" y="1094"/>
                  <a:pt x="1042" y="1102"/>
                </a:cubicBezTo>
                <a:cubicBezTo>
                  <a:pt x="1042" y="1105"/>
                  <a:pt x="1041" y="1109"/>
                  <a:pt x="1041" y="1113"/>
                </a:cubicBezTo>
                <a:cubicBezTo>
                  <a:pt x="1041" y="1114"/>
                  <a:pt x="1041" y="1115"/>
                  <a:pt x="1041" y="1116"/>
                </a:cubicBezTo>
                <a:cubicBezTo>
                  <a:pt x="1041" y="1117"/>
                  <a:pt x="1041" y="1119"/>
                  <a:pt x="1041" y="1120"/>
                </a:cubicBezTo>
                <a:cubicBezTo>
                  <a:pt x="1041" y="1122"/>
                  <a:pt x="1042" y="1124"/>
                  <a:pt x="1042" y="1126"/>
                </a:cubicBezTo>
                <a:cubicBezTo>
                  <a:pt x="1043" y="1130"/>
                  <a:pt x="1044" y="1134"/>
                  <a:pt x="1045" y="1138"/>
                </a:cubicBezTo>
                <a:cubicBezTo>
                  <a:pt x="1046" y="1141"/>
                  <a:pt x="1047" y="1144"/>
                  <a:pt x="1048" y="1146"/>
                </a:cubicBezTo>
                <a:cubicBezTo>
                  <a:pt x="1047" y="1145"/>
                  <a:pt x="1047" y="1144"/>
                  <a:pt x="1046" y="1143"/>
                </a:cubicBezTo>
                <a:cubicBezTo>
                  <a:pt x="1046" y="1143"/>
                  <a:pt x="1046" y="1142"/>
                  <a:pt x="1045" y="1142"/>
                </a:cubicBezTo>
                <a:cubicBezTo>
                  <a:pt x="1045" y="1141"/>
                  <a:pt x="1045" y="1141"/>
                  <a:pt x="1044" y="1140"/>
                </a:cubicBezTo>
                <a:cubicBezTo>
                  <a:pt x="1044" y="1139"/>
                  <a:pt x="1043" y="1139"/>
                  <a:pt x="1043" y="1139"/>
                </a:cubicBezTo>
                <a:cubicBezTo>
                  <a:pt x="1043" y="1138"/>
                  <a:pt x="1042" y="1138"/>
                  <a:pt x="1042" y="1137"/>
                </a:cubicBezTo>
                <a:cubicBezTo>
                  <a:pt x="1040" y="1135"/>
                  <a:pt x="1037" y="1133"/>
                  <a:pt x="1034" y="1132"/>
                </a:cubicBezTo>
                <a:cubicBezTo>
                  <a:pt x="1034" y="1132"/>
                  <a:pt x="1034" y="1132"/>
                  <a:pt x="1033" y="1132"/>
                </a:cubicBezTo>
                <a:cubicBezTo>
                  <a:pt x="1033" y="1132"/>
                  <a:pt x="1032" y="1132"/>
                  <a:pt x="1032" y="1132"/>
                </a:cubicBezTo>
                <a:cubicBezTo>
                  <a:pt x="1032" y="1132"/>
                  <a:pt x="1032" y="1132"/>
                  <a:pt x="1032" y="1132"/>
                </a:cubicBezTo>
                <a:cubicBezTo>
                  <a:pt x="1031" y="1131"/>
                  <a:pt x="1031" y="1131"/>
                  <a:pt x="1031" y="1131"/>
                </a:cubicBezTo>
                <a:cubicBezTo>
                  <a:pt x="1031" y="1131"/>
                  <a:pt x="1030" y="1131"/>
                  <a:pt x="1030" y="1131"/>
                </a:cubicBezTo>
                <a:cubicBezTo>
                  <a:pt x="1028" y="1131"/>
                  <a:pt x="1027" y="1131"/>
                  <a:pt x="1026" y="1132"/>
                </a:cubicBezTo>
                <a:cubicBezTo>
                  <a:pt x="1025" y="1132"/>
                  <a:pt x="1024" y="1132"/>
                  <a:pt x="1023" y="1132"/>
                </a:cubicBezTo>
                <a:cubicBezTo>
                  <a:pt x="1023" y="1132"/>
                  <a:pt x="1022" y="1132"/>
                  <a:pt x="1021" y="1132"/>
                </a:cubicBezTo>
                <a:cubicBezTo>
                  <a:pt x="1021" y="1132"/>
                  <a:pt x="1020" y="1132"/>
                  <a:pt x="1019" y="1132"/>
                </a:cubicBezTo>
                <a:cubicBezTo>
                  <a:pt x="1018" y="1132"/>
                  <a:pt x="1018" y="1132"/>
                  <a:pt x="1017" y="1132"/>
                </a:cubicBezTo>
                <a:cubicBezTo>
                  <a:pt x="1017" y="1132"/>
                  <a:pt x="1016" y="1132"/>
                  <a:pt x="1016" y="1132"/>
                </a:cubicBezTo>
                <a:cubicBezTo>
                  <a:pt x="1016" y="1132"/>
                  <a:pt x="1015" y="1132"/>
                  <a:pt x="1015" y="1132"/>
                </a:cubicBezTo>
                <a:cubicBezTo>
                  <a:pt x="1015" y="1132"/>
                  <a:pt x="1015" y="1131"/>
                  <a:pt x="1015" y="1131"/>
                </a:cubicBezTo>
                <a:cubicBezTo>
                  <a:pt x="1015" y="1131"/>
                  <a:pt x="1014" y="1131"/>
                  <a:pt x="1014" y="1130"/>
                </a:cubicBezTo>
                <a:cubicBezTo>
                  <a:pt x="1014" y="1130"/>
                  <a:pt x="1014" y="1130"/>
                  <a:pt x="1014" y="1130"/>
                </a:cubicBezTo>
                <a:cubicBezTo>
                  <a:pt x="1014" y="1130"/>
                  <a:pt x="1013" y="1129"/>
                  <a:pt x="1013" y="1129"/>
                </a:cubicBezTo>
                <a:cubicBezTo>
                  <a:pt x="1013" y="1129"/>
                  <a:pt x="1013" y="1128"/>
                  <a:pt x="1012" y="1128"/>
                </a:cubicBezTo>
                <a:cubicBezTo>
                  <a:pt x="1012" y="1128"/>
                  <a:pt x="1012" y="1128"/>
                  <a:pt x="1012" y="1127"/>
                </a:cubicBezTo>
                <a:cubicBezTo>
                  <a:pt x="1012" y="1127"/>
                  <a:pt x="1012" y="1127"/>
                  <a:pt x="1011" y="1127"/>
                </a:cubicBezTo>
                <a:cubicBezTo>
                  <a:pt x="1011" y="1126"/>
                  <a:pt x="1011" y="1126"/>
                  <a:pt x="1011" y="1125"/>
                </a:cubicBezTo>
                <a:cubicBezTo>
                  <a:pt x="1010" y="1125"/>
                  <a:pt x="1009" y="1124"/>
                  <a:pt x="1009" y="1123"/>
                </a:cubicBezTo>
                <a:cubicBezTo>
                  <a:pt x="1008" y="1122"/>
                  <a:pt x="1008" y="1121"/>
                  <a:pt x="1008" y="1120"/>
                </a:cubicBezTo>
                <a:cubicBezTo>
                  <a:pt x="1008" y="1119"/>
                  <a:pt x="1008" y="1119"/>
                  <a:pt x="1007" y="1119"/>
                </a:cubicBezTo>
                <a:cubicBezTo>
                  <a:pt x="1008" y="1119"/>
                  <a:pt x="1008" y="1119"/>
                  <a:pt x="1008" y="1119"/>
                </a:cubicBezTo>
                <a:cubicBezTo>
                  <a:pt x="1008" y="1119"/>
                  <a:pt x="1008" y="1118"/>
                  <a:pt x="1007" y="1117"/>
                </a:cubicBezTo>
                <a:cubicBezTo>
                  <a:pt x="1009" y="1118"/>
                  <a:pt x="1009" y="1118"/>
                  <a:pt x="1009" y="1118"/>
                </a:cubicBezTo>
                <a:cubicBezTo>
                  <a:pt x="1022" y="1110"/>
                  <a:pt x="1005" y="1098"/>
                  <a:pt x="1002" y="1088"/>
                </a:cubicBezTo>
                <a:cubicBezTo>
                  <a:pt x="999" y="1096"/>
                  <a:pt x="994" y="1115"/>
                  <a:pt x="1006" y="1119"/>
                </a:cubicBezTo>
                <a:cubicBezTo>
                  <a:pt x="1006" y="1119"/>
                  <a:pt x="1006" y="1120"/>
                  <a:pt x="1006" y="1120"/>
                </a:cubicBezTo>
                <a:cubicBezTo>
                  <a:pt x="1007" y="1121"/>
                  <a:pt x="1007" y="1122"/>
                  <a:pt x="1008" y="1123"/>
                </a:cubicBezTo>
                <a:cubicBezTo>
                  <a:pt x="1008" y="1124"/>
                  <a:pt x="1009" y="1125"/>
                  <a:pt x="1009" y="1126"/>
                </a:cubicBezTo>
                <a:cubicBezTo>
                  <a:pt x="1010" y="1127"/>
                  <a:pt x="1010" y="1127"/>
                  <a:pt x="1010" y="1128"/>
                </a:cubicBezTo>
                <a:cubicBezTo>
                  <a:pt x="1010" y="1128"/>
                  <a:pt x="1011" y="1128"/>
                  <a:pt x="1011" y="1128"/>
                </a:cubicBezTo>
                <a:cubicBezTo>
                  <a:pt x="1011" y="1128"/>
                  <a:pt x="1011" y="1129"/>
                  <a:pt x="1011" y="1129"/>
                </a:cubicBezTo>
                <a:cubicBezTo>
                  <a:pt x="1012" y="1129"/>
                  <a:pt x="1012" y="1130"/>
                  <a:pt x="1012" y="1130"/>
                </a:cubicBezTo>
                <a:cubicBezTo>
                  <a:pt x="1012" y="1130"/>
                  <a:pt x="1013" y="1131"/>
                  <a:pt x="1013" y="1131"/>
                </a:cubicBezTo>
                <a:cubicBezTo>
                  <a:pt x="1013" y="1131"/>
                  <a:pt x="1013" y="1131"/>
                  <a:pt x="1013" y="1132"/>
                </a:cubicBezTo>
                <a:cubicBezTo>
                  <a:pt x="1014" y="1132"/>
                  <a:pt x="1014" y="1132"/>
                  <a:pt x="1014" y="1132"/>
                </a:cubicBezTo>
                <a:cubicBezTo>
                  <a:pt x="1012" y="1132"/>
                  <a:pt x="1010" y="1131"/>
                  <a:pt x="1008" y="1131"/>
                </a:cubicBezTo>
                <a:cubicBezTo>
                  <a:pt x="1008" y="1131"/>
                  <a:pt x="1007" y="1131"/>
                  <a:pt x="1007" y="1131"/>
                </a:cubicBezTo>
                <a:cubicBezTo>
                  <a:pt x="1006" y="1130"/>
                  <a:pt x="1006" y="1130"/>
                  <a:pt x="1006" y="1130"/>
                </a:cubicBezTo>
                <a:cubicBezTo>
                  <a:pt x="1005" y="1130"/>
                  <a:pt x="1004" y="1130"/>
                  <a:pt x="1004" y="1130"/>
                </a:cubicBezTo>
                <a:cubicBezTo>
                  <a:pt x="1003" y="1129"/>
                  <a:pt x="1002" y="1129"/>
                  <a:pt x="1002" y="1129"/>
                </a:cubicBezTo>
                <a:cubicBezTo>
                  <a:pt x="1001" y="1129"/>
                  <a:pt x="1000" y="1128"/>
                  <a:pt x="999" y="1128"/>
                </a:cubicBezTo>
                <a:cubicBezTo>
                  <a:pt x="997" y="1127"/>
                  <a:pt x="994" y="1125"/>
                  <a:pt x="991" y="1124"/>
                </a:cubicBezTo>
                <a:cubicBezTo>
                  <a:pt x="990" y="1123"/>
                  <a:pt x="989" y="1122"/>
                  <a:pt x="988" y="1122"/>
                </a:cubicBezTo>
                <a:cubicBezTo>
                  <a:pt x="988" y="1122"/>
                  <a:pt x="988" y="1122"/>
                  <a:pt x="988" y="1122"/>
                </a:cubicBezTo>
                <a:cubicBezTo>
                  <a:pt x="988" y="1122"/>
                  <a:pt x="988" y="1121"/>
                  <a:pt x="987" y="1121"/>
                </a:cubicBezTo>
                <a:cubicBezTo>
                  <a:pt x="987" y="1121"/>
                  <a:pt x="986" y="1120"/>
                  <a:pt x="986" y="1120"/>
                </a:cubicBezTo>
                <a:cubicBezTo>
                  <a:pt x="985" y="1120"/>
                  <a:pt x="985" y="1119"/>
                  <a:pt x="985" y="1119"/>
                </a:cubicBezTo>
                <a:cubicBezTo>
                  <a:pt x="985" y="1119"/>
                  <a:pt x="984" y="1119"/>
                  <a:pt x="984" y="1119"/>
                </a:cubicBezTo>
                <a:cubicBezTo>
                  <a:pt x="983" y="1118"/>
                  <a:pt x="982" y="1117"/>
                  <a:pt x="981" y="1116"/>
                </a:cubicBezTo>
                <a:cubicBezTo>
                  <a:pt x="980" y="1115"/>
                  <a:pt x="980" y="1115"/>
                  <a:pt x="979" y="1114"/>
                </a:cubicBezTo>
                <a:cubicBezTo>
                  <a:pt x="979" y="1114"/>
                  <a:pt x="979" y="1114"/>
                  <a:pt x="979" y="1114"/>
                </a:cubicBezTo>
                <a:cubicBezTo>
                  <a:pt x="978" y="1113"/>
                  <a:pt x="978" y="1113"/>
                  <a:pt x="978" y="1113"/>
                </a:cubicBezTo>
                <a:cubicBezTo>
                  <a:pt x="976" y="1111"/>
                  <a:pt x="975" y="1109"/>
                  <a:pt x="973" y="1108"/>
                </a:cubicBezTo>
                <a:cubicBezTo>
                  <a:pt x="973" y="1107"/>
                  <a:pt x="972" y="1106"/>
                  <a:pt x="971" y="1106"/>
                </a:cubicBezTo>
                <a:cubicBezTo>
                  <a:pt x="971" y="1105"/>
                  <a:pt x="970" y="1104"/>
                  <a:pt x="970" y="1104"/>
                </a:cubicBezTo>
                <a:cubicBezTo>
                  <a:pt x="968" y="1101"/>
                  <a:pt x="967" y="1100"/>
                  <a:pt x="967" y="1100"/>
                </a:cubicBezTo>
                <a:cubicBezTo>
                  <a:pt x="967" y="1100"/>
                  <a:pt x="967" y="1100"/>
                  <a:pt x="967" y="1101"/>
                </a:cubicBezTo>
                <a:cubicBezTo>
                  <a:pt x="968" y="1102"/>
                  <a:pt x="968" y="1103"/>
                  <a:pt x="969" y="1104"/>
                </a:cubicBezTo>
                <a:cubicBezTo>
                  <a:pt x="969" y="1105"/>
                  <a:pt x="970" y="1106"/>
                  <a:pt x="970" y="1107"/>
                </a:cubicBezTo>
                <a:cubicBezTo>
                  <a:pt x="971" y="1107"/>
                  <a:pt x="971" y="1108"/>
                  <a:pt x="972" y="1109"/>
                </a:cubicBezTo>
                <a:cubicBezTo>
                  <a:pt x="972" y="1110"/>
                  <a:pt x="973" y="1111"/>
                  <a:pt x="974" y="1112"/>
                </a:cubicBezTo>
                <a:cubicBezTo>
                  <a:pt x="974" y="1113"/>
                  <a:pt x="975" y="1113"/>
                  <a:pt x="975" y="1114"/>
                </a:cubicBezTo>
                <a:cubicBezTo>
                  <a:pt x="975" y="1114"/>
                  <a:pt x="976" y="1115"/>
                  <a:pt x="976" y="1115"/>
                </a:cubicBezTo>
                <a:cubicBezTo>
                  <a:pt x="977" y="1115"/>
                  <a:pt x="977" y="1116"/>
                  <a:pt x="977" y="1116"/>
                </a:cubicBezTo>
                <a:cubicBezTo>
                  <a:pt x="977" y="1116"/>
                  <a:pt x="977" y="1116"/>
                  <a:pt x="978" y="1117"/>
                </a:cubicBezTo>
                <a:cubicBezTo>
                  <a:pt x="978" y="1117"/>
                  <a:pt x="979" y="1117"/>
                  <a:pt x="979" y="1118"/>
                </a:cubicBezTo>
                <a:cubicBezTo>
                  <a:pt x="980" y="1119"/>
                  <a:pt x="980" y="1119"/>
                  <a:pt x="981" y="1120"/>
                </a:cubicBezTo>
                <a:cubicBezTo>
                  <a:pt x="980" y="1120"/>
                  <a:pt x="980" y="1120"/>
                  <a:pt x="979" y="1120"/>
                </a:cubicBezTo>
                <a:cubicBezTo>
                  <a:pt x="978" y="1120"/>
                  <a:pt x="977" y="1120"/>
                  <a:pt x="977" y="1120"/>
                </a:cubicBezTo>
                <a:cubicBezTo>
                  <a:pt x="976" y="1120"/>
                  <a:pt x="975" y="1120"/>
                  <a:pt x="974" y="1120"/>
                </a:cubicBezTo>
                <a:cubicBezTo>
                  <a:pt x="973" y="1120"/>
                  <a:pt x="973" y="1120"/>
                  <a:pt x="972" y="1120"/>
                </a:cubicBezTo>
                <a:cubicBezTo>
                  <a:pt x="972" y="1120"/>
                  <a:pt x="972" y="1120"/>
                  <a:pt x="972" y="1120"/>
                </a:cubicBezTo>
                <a:cubicBezTo>
                  <a:pt x="971" y="1121"/>
                  <a:pt x="971" y="1121"/>
                  <a:pt x="971" y="1121"/>
                </a:cubicBezTo>
                <a:cubicBezTo>
                  <a:pt x="971" y="1120"/>
                  <a:pt x="970" y="1120"/>
                  <a:pt x="970" y="1119"/>
                </a:cubicBezTo>
                <a:cubicBezTo>
                  <a:pt x="960" y="1103"/>
                  <a:pt x="954" y="1083"/>
                  <a:pt x="950" y="1057"/>
                </a:cubicBezTo>
                <a:cubicBezTo>
                  <a:pt x="944" y="1008"/>
                  <a:pt x="921" y="1003"/>
                  <a:pt x="896" y="1004"/>
                </a:cubicBezTo>
                <a:cubicBezTo>
                  <a:pt x="892" y="1002"/>
                  <a:pt x="889" y="1001"/>
                  <a:pt x="885" y="999"/>
                </a:cubicBezTo>
                <a:cubicBezTo>
                  <a:pt x="879" y="996"/>
                  <a:pt x="872" y="993"/>
                  <a:pt x="865" y="990"/>
                </a:cubicBezTo>
                <a:cubicBezTo>
                  <a:pt x="864" y="990"/>
                  <a:pt x="863" y="990"/>
                  <a:pt x="862" y="989"/>
                </a:cubicBezTo>
                <a:cubicBezTo>
                  <a:pt x="862" y="989"/>
                  <a:pt x="861" y="989"/>
                  <a:pt x="860" y="988"/>
                </a:cubicBezTo>
                <a:cubicBezTo>
                  <a:pt x="858" y="988"/>
                  <a:pt x="858" y="988"/>
                  <a:pt x="858" y="988"/>
                </a:cubicBezTo>
                <a:cubicBezTo>
                  <a:pt x="858" y="988"/>
                  <a:pt x="858" y="988"/>
                  <a:pt x="858" y="988"/>
                </a:cubicBezTo>
                <a:cubicBezTo>
                  <a:pt x="858" y="988"/>
                  <a:pt x="858" y="988"/>
                  <a:pt x="858" y="988"/>
                </a:cubicBezTo>
                <a:cubicBezTo>
                  <a:pt x="858" y="988"/>
                  <a:pt x="858" y="988"/>
                  <a:pt x="858" y="988"/>
                </a:cubicBezTo>
                <a:cubicBezTo>
                  <a:pt x="857" y="988"/>
                  <a:pt x="857" y="988"/>
                  <a:pt x="857" y="988"/>
                </a:cubicBezTo>
                <a:cubicBezTo>
                  <a:pt x="857" y="987"/>
                  <a:pt x="856" y="987"/>
                  <a:pt x="856" y="987"/>
                </a:cubicBezTo>
                <a:cubicBezTo>
                  <a:pt x="855" y="986"/>
                  <a:pt x="854" y="986"/>
                  <a:pt x="853" y="985"/>
                </a:cubicBezTo>
                <a:cubicBezTo>
                  <a:pt x="852" y="984"/>
                  <a:pt x="852" y="984"/>
                  <a:pt x="851" y="983"/>
                </a:cubicBezTo>
                <a:cubicBezTo>
                  <a:pt x="851" y="983"/>
                  <a:pt x="850" y="983"/>
                  <a:pt x="850" y="983"/>
                </a:cubicBezTo>
                <a:cubicBezTo>
                  <a:pt x="850" y="982"/>
                  <a:pt x="849" y="982"/>
                  <a:pt x="849" y="982"/>
                </a:cubicBezTo>
                <a:cubicBezTo>
                  <a:pt x="847" y="980"/>
                  <a:pt x="844" y="976"/>
                  <a:pt x="842" y="973"/>
                </a:cubicBezTo>
                <a:cubicBezTo>
                  <a:pt x="841" y="972"/>
                  <a:pt x="841" y="972"/>
                  <a:pt x="841" y="972"/>
                </a:cubicBezTo>
                <a:cubicBezTo>
                  <a:pt x="841" y="971"/>
                  <a:pt x="840" y="971"/>
                  <a:pt x="840" y="970"/>
                </a:cubicBezTo>
                <a:cubicBezTo>
                  <a:pt x="839" y="969"/>
                  <a:pt x="839" y="968"/>
                  <a:pt x="838" y="967"/>
                </a:cubicBezTo>
                <a:cubicBezTo>
                  <a:pt x="837" y="965"/>
                  <a:pt x="836" y="963"/>
                  <a:pt x="835" y="961"/>
                </a:cubicBezTo>
                <a:cubicBezTo>
                  <a:pt x="834" y="959"/>
                  <a:pt x="833" y="957"/>
                  <a:pt x="831" y="955"/>
                </a:cubicBezTo>
                <a:cubicBezTo>
                  <a:pt x="830" y="954"/>
                  <a:pt x="829" y="952"/>
                  <a:pt x="828" y="951"/>
                </a:cubicBezTo>
                <a:cubicBezTo>
                  <a:pt x="828" y="951"/>
                  <a:pt x="828" y="951"/>
                  <a:pt x="828" y="950"/>
                </a:cubicBezTo>
                <a:cubicBezTo>
                  <a:pt x="828" y="950"/>
                  <a:pt x="828" y="950"/>
                  <a:pt x="828" y="950"/>
                </a:cubicBezTo>
                <a:cubicBezTo>
                  <a:pt x="828" y="950"/>
                  <a:pt x="829" y="949"/>
                  <a:pt x="829" y="949"/>
                </a:cubicBezTo>
                <a:cubicBezTo>
                  <a:pt x="829" y="949"/>
                  <a:pt x="829" y="949"/>
                  <a:pt x="829" y="949"/>
                </a:cubicBezTo>
                <a:cubicBezTo>
                  <a:pt x="829" y="948"/>
                  <a:pt x="829" y="948"/>
                  <a:pt x="829" y="948"/>
                </a:cubicBezTo>
                <a:cubicBezTo>
                  <a:pt x="829" y="946"/>
                  <a:pt x="830" y="944"/>
                  <a:pt x="831" y="942"/>
                </a:cubicBezTo>
                <a:cubicBezTo>
                  <a:pt x="833" y="939"/>
                  <a:pt x="834" y="937"/>
                  <a:pt x="835" y="934"/>
                </a:cubicBezTo>
                <a:cubicBezTo>
                  <a:pt x="835" y="934"/>
                  <a:pt x="835" y="934"/>
                  <a:pt x="835" y="934"/>
                </a:cubicBezTo>
                <a:cubicBezTo>
                  <a:pt x="847" y="930"/>
                  <a:pt x="837" y="916"/>
                  <a:pt x="835" y="907"/>
                </a:cubicBezTo>
                <a:cubicBezTo>
                  <a:pt x="825" y="912"/>
                  <a:pt x="823" y="925"/>
                  <a:pt x="831" y="933"/>
                </a:cubicBezTo>
                <a:cubicBezTo>
                  <a:pt x="832" y="935"/>
                  <a:pt x="832" y="935"/>
                  <a:pt x="832" y="935"/>
                </a:cubicBezTo>
                <a:cubicBezTo>
                  <a:pt x="832" y="935"/>
                  <a:pt x="833" y="935"/>
                  <a:pt x="833" y="934"/>
                </a:cubicBezTo>
                <a:cubicBezTo>
                  <a:pt x="832" y="937"/>
                  <a:pt x="831" y="939"/>
                  <a:pt x="830" y="941"/>
                </a:cubicBezTo>
                <a:cubicBezTo>
                  <a:pt x="829" y="943"/>
                  <a:pt x="828" y="945"/>
                  <a:pt x="827" y="947"/>
                </a:cubicBezTo>
                <a:cubicBezTo>
                  <a:pt x="827" y="948"/>
                  <a:pt x="827" y="948"/>
                  <a:pt x="827" y="948"/>
                </a:cubicBezTo>
                <a:cubicBezTo>
                  <a:pt x="827" y="948"/>
                  <a:pt x="827" y="949"/>
                  <a:pt x="827" y="949"/>
                </a:cubicBezTo>
                <a:cubicBezTo>
                  <a:pt x="827" y="949"/>
                  <a:pt x="827" y="949"/>
                  <a:pt x="827" y="950"/>
                </a:cubicBezTo>
                <a:cubicBezTo>
                  <a:pt x="827" y="950"/>
                  <a:pt x="827" y="950"/>
                  <a:pt x="827" y="950"/>
                </a:cubicBezTo>
                <a:cubicBezTo>
                  <a:pt x="824" y="946"/>
                  <a:pt x="821" y="944"/>
                  <a:pt x="818" y="942"/>
                </a:cubicBezTo>
                <a:cubicBezTo>
                  <a:pt x="818" y="942"/>
                  <a:pt x="818" y="941"/>
                  <a:pt x="817" y="941"/>
                </a:cubicBezTo>
                <a:cubicBezTo>
                  <a:pt x="817" y="941"/>
                  <a:pt x="817" y="941"/>
                  <a:pt x="816" y="940"/>
                </a:cubicBezTo>
                <a:cubicBezTo>
                  <a:pt x="815" y="940"/>
                  <a:pt x="815" y="940"/>
                  <a:pt x="814" y="939"/>
                </a:cubicBezTo>
                <a:cubicBezTo>
                  <a:pt x="813" y="939"/>
                  <a:pt x="812" y="938"/>
                  <a:pt x="811" y="937"/>
                </a:cubicBezTo>
                <a:cubicBezTo>
                  <a:pt x="811" y="937"/>
                  <a:pt x="811" y="937"/>
                  <a:pt x="810" y="937"/>
                </a:cubicBezTo>
                <a:cubicBezTo>
                  <a:pt x="810" y="937"/>
                  <a:pt x="810" y="937"/>
                  <a:pt x="810" y="936"/>
                </a:cubicBezTo>
                <a:cubicBezTo>
                  <a:pt x="810" y="936"/>
                  <a:pt x="810" y="936"/>
                  <a:pt x="810" y="936"/>
                </a:cubicBezTo>
                <a:cubicBezTo>
                  <a:pt x="809" y="936"/>
                  <a:pt x="809" y="936"/>
                  <a:pt x="809" y="936"/>
                </a:cubicBezTo>
                <a:cubicBezTo>
                  <a:pt x="809" y="935"/>
                  <a:pt x="808" y="934"/>
                  <a:pt x="807" y="934"/>
                </a:cubicBezTo>
                <a:cubicBezTo>
                  <a:pt x="807" y="933"/>
                  <a:pt x="806" y="932"/>
                  <a:pt x="805" y="931"/>
                </a:cubicBezTo>
                <a:cubicBezTo>
                  <a:pt x="805" y="931"/>
                  <a:pt x="804" y="930"/>
                  <a:pt x="803" y="929"/>
                </a:cubicBezTo>
                <a:cubicBezTo>
                  <a:pt x="803" y="928"/>
                  <a:pt x="802" y="927"/>
                  <a:pt x="801" y="926"/>
                </a:cubicBezTo>
                <a:cubicBezTo>
                  <a:pt x="801" y="926"/>
                  <a:pt x="801" y="925"/>
                  <a:pt x="801" y="925"/>
                </a:cubicBezTo>
                <a:cubicBezTo>
                  <a:pt x="801" y="925"/>
                  <a:pt x="801" y="925"/>
                  <a:pt x="801" y="925"/>
                </a:cubicBezTo>
                <a:cubicBezTo>
                  <a:pt x="800" y="924"/>
                  <a:pt x="801" y="922"/>
                  <a:pt x="800" y="921"/>
                </a:cubicBezTo>
                <a:cubicBezTo>
                  <a:pt x="800" y="920"/>
                  <a:pt x="800" y="920"/>
                  <a:pt x="800" y="920"/>
                </a:cubicBezTo>
                <a:cubicBezTo>
                  <a:pt x="808" y="916"/>
                  <a:pt x="800" y="908"/>
                  <a:pt x="797" y="904"/>
                </a:cubicBezTo>
                <a:cubicBezTo>
                  <a:pt x="792" y="897"/>
                  <a:pt x="793" y="894"/>
                  <a:pt x="792" y="886"/>
                </a:cubicBezTo>
                <a:cubicBezTo>
                  <a:pt x="785" y="896"/>
                  <a:pt x="780" y="922"/>
                  <a:pt x="799" y="925"/>
                </a:cubicBezTo>
                <a:cubicBezTo>
                  <a:pt x="799" y="926"/>
                  <a:pt x="799" y="926"/>
                  <a:pt x="800" y="927"/>
                </a:cubicBezTo>
                <a:cubicBezTo>
                  <a:pt x="801" y="928"/>
                  <a:pt x="801" y="929"/>
                  <a:pt x="802" y="930"/>
                </a:cubicBezTo>
                <a:cubicBezTo>
                  <a:pt x="803" y="931"/>
                  <a:pt x="803" y="932"/>
                  <a:pt x="804" y="932"/>
                </a:cubicBezTo>
                <a:cubicBezTo>
                  <a:pt x="805" y="933"/>
                  <a:pt x="805" y="934"/>
                  <a:pt x="806" y="935"/>
                </a:cubicBezTo>
                <a:cubicBezTo>
                  <a:pt x="807" y="935"/>
                  <a:pt x="807" y="936"/>
                  <a:pt x="808" y="937"/>
                </a:cubicBezTo>
                <a:cubicBezTo>
                  <a:pt x="808" y="937"/>
                  <a:pt x="808" y="937"/>
                  <a:pt x="808" y="937"/>
                </a:cubicBezTo>
                <a:cubicBezTo>
                  <a:pt x="808" y="937"/>
                  <a:pt x="809" y="938"/>
                  <a:pt x="809" y="938"/>
                </a:cubicBezTo>
                <a:cubicBezTo>
                  <a:pt x="809" y="938"/>
                  <a:pt x="809" y="938"/>
                  <a:pt x="810" y="938"/>
                </a:cubicBezTo>
                <a:cubicBezTo>
                  <a:pt x="810" y="939"/>
                  <a:pt x="811" y="939"/>
                  <a:pt x="811" y="939"/>
                </a:cubicBezTo>
                <a:cubicBezTo>
                  <a:pt x="812" y="940"/>
                  <a:pt x="813" y="940"/>
                  <a:pt x="813" y="940"/>
                </a:cubicBezTo>
                <a:cubicBezTo>
                  <a:pt x="813" y="940"/>
                  <a:pt x="812" y="940"/>
                  <a:pt x="812" y="939"/>
                </a:cubicBezTo>
                <a:cubicBezTo>
                  <a:pt x="812" y="940"/>
                  <a:pt x="813" y="940"/>
                  <a:pt x="813" y="940"/>
                </a:cubicBezTo>
                <a:cubicBezTo>
                  <a:pt x="814" y="941"/>
                  <a:pt x="815" y="941"/>
                  <a:pt x="815" y="942"/>
                </a:cubicBezTo>
                <a:cubicBezTo>
                  <a:pt x="815" y="942"/>
                  <a:pt x="816" y="942"/>
                  <a:pt x="816" y="943"/>
                </a:cubicBezTo>
                <a:cubicBezTo>
                  <a:pt x="816" y="943"/>
                  <a:pt x="817" y="943"/>
                  <a:pt x="817" y="943"/>
                </a:cubicBezTo>
                <a:cubicBezTo>
                  <a:pt x="820" y="945"/>
                  <a:pt x="823" y="948"/>
                  <a:pt x="826" y="951"/>
                </a:cubicBezTo>
                <a:cubicBezTo>
                  <a:pt x="827" y="952"/>
                  <a:pt x="827" y="953"/>
                  <a:pt x="828" y="954"/>
                </a:cubicBezTo>
                <a:cubicBezTo>
                  <a:pt x="828" y="954"/>
                  <a:pt x="828" y="954"/>
                  <a:pt x="828" y="954"/>
                </a:cubicBezTo>
                <a:cubicBezTo>
                  <a:pt x="828" y="954"/>
                  <a:pt x="828" y="954"/>
                  <a:pt x="828" y="954"/>
                </a:cubicBezTo>
                <a:cubicBezTo>
                  <a:pt x="829" y="955"/>
                  <a:pt x="829" y="956"/>
                  <a:pt x="830" y="956"/>
                </a:cubicBezTo>
                <a:cubicBezTo>
                  <a:pt x="831" y="958"/>
                  <a:pt x="832" y="960"/>
                  <a:pt x="833" y="962"/>
                </a:cubicBezTo>
                <a:cubicBezTo>
                  <a:pt x="834" y="964"/>
                  <a:pt x="835" y="966"/>
                  <a:pt x="837" y="968"/>
                </a:cubicBezTo>
                <a:cubicBezTo>
                  <a:pt x="837" y="969"/>
                  <a:pt x="838" y="970"/>
                  <a:pt x="838" y="971"/>
                </a:cubicBezTo>
                <a:cubicBezTo>
                  <a:pt x="839" y="972"/>
                  <a:pt x="839" y="972"/>
                  <a:pt x="839" y="973"/>
                </a:cubicBezTo>
                <a:cubicBezTo>
                  <a:pt x="839" y="973"/>
                  <a:pt x="840" y="973"/>
                  <a:pt x="840" y="974"/>
                </a:cubicBezTo>
                <a:cubicBezTo>
                  <a:pt x="842" y="978"/>
                  <a:pt x="845" y="981"/>
                  <a:pt x="848" y="983"/>
                </a:cubicBezTo>
                <a:cubicBezTo>
                  <a:pt x="848" y="983"/>
                  <a:pt x="849" y="984"/>
                  <a:pt x="849" y="984"/>
                </a:cubicBezTo>
                <a:cubicBezTo>
                  <a:pt x="849" y="984"/>
                  <a:pt x="850" y="985"/>
                  <a:pt x="850" y="985"/>
                </a:cubicBezTo>
                <a:cubicBezTo>
                  <a:pt x="851" y="985"/>
                  <a:pt x="851" y="986"/>
                  <a:pt x="852" y="986"/>
                </a:cubicBezTo>
                <a:cubicBezTo>
                  <a:pt x="852" y="986"/>
                  <a:pt x="853" y="986"/>
                  <a:pt x="854" y="987"/>
                </a:cubicBezTo>
                <a:cubicBezTo>
                  <a:pt x="850" y="986"/>
                  <a:pt x="846" y="986"/>
                  <a:pt x="842" y="987"/>
                </a:cubicBezTo>
                <a:cubicBezTo>
                  <a:pt x="838" y="987"/>
                  <a:pt x="834" y="988"/>
                  <a:pt x="831" y="988"/>
                </a:cubicBezTo>
                <a:cubicBezTo>
                  <a:pt x="827" y="988"/>
                  <a:pt x="823" y="988"/>
                  <a:pt x="819" y="988"/>
                </a:cubicBezTo>
                <a:cubicBezTo>
                  <a:pt x="818" y="988"/>
                  <a:pt x="817" y="988"/>
                  <a:pt x="817" y="987"/>
                </a:cubicBezTo>
                <a:cubicBezTo>
                  <a:pt x="816" y="987"/>
                  <a:pt x="816" y="987"/>
                  <a:pt x="816" y="987"/>
                </a:cubicBezTo>
                <a:cubicBezTo>
                  <a:pt x="816" y="987"/>
                  <a:pt x="816" y="987"/>
                  <a:pt x="816" y="987"/>
                </a:cubicBezTo>
                <a:cubicBezTo>
                  <a:pt x="815" y="987"/>
                  <a:pt x="815" y="987"/>
                  <a:pt x="815" y="987"/>
                </a:cubicBezTo>
                <a:cubicBezTo>
                  <a:pt x="815" y="987"/>
                  <a:pt x="814" y="987"/>
                  <a:pt x="814" y="987"/>
                </a:cubicBezTo>
                <a:cubicBezTo>
                  <a:pt x="812" y="986"/>
                  <a:pt x="810" y="985"/>
                  <a:pt x="809" y="985"/>
                </a:cubicBezTo>
                <a:cubicBezTo>
                  <a:pt x="805" y="983"/>
                  <a:pt x="802" y="981"/>
                  <a:pt x="798" y="979"/>
                </a:cubicBezTo>
                <a:cubicBezTo>
                  <a:pt x="795" y="977"/>
                  <a:pt x="792" y="974"/>
                  <a:pt x="788" y="973"/>
                </a:cubicBezTo>
                <a:cubicBezTo>
                  <a:pt x="785" y="971"/>
                  <a:pt x="781" y="969"/>
                  <a:pt x="777" y="969"/>
                </a:cubicBezTo>
                <a:cubicBezTo>
                  <a:pt x="776" y="968"/>
                  <a:pt x="774" y="968"/>
                  <a:pt x="773" y="968"/>
                </a:cubicBezTo>
                <a:cubicBezTo>
                  <a:pt x="772" y="968"/>
                  <a:pt x="772" y="968"/>
                  <a:pt x="772" y="967"/>
                </a:cubicBezTo>
                <a:cubicBezTo>
                  <a:pt x="772" y="967"/>
                  <a:pt x="772" y="967"/>
                  <a:pt x="771" y="966"/>
                </a:cubicBezTo>
                <a:cubicBezTo>
                  <a:pt x="771" y="966"/>
                  <a:pt x="771" y="966"/>
                  <a:pt x="771" y="966"/>
                </a:cubicBezTo>
                <a:cubicBezTo>
                  <a:pt x="771" y="965"/>
                  <a:pt x="771" y="965"/>
                  <a:pt x="770" y="965"/>
                </a:cubicBezTo>
                <a:cubicBezTo>
                  <a:pt x="770" y="965"/>
                  <a:pt x="770" y="964"/>
                  <a:pt x="769" y="964"/>
                </a:cubicBezTo>
                <a:cubicBezTo>
                  <a:pt x="769" y="963"/>
                  <a:pt x="769" y="963"/>
                  <a:pt x="768" y="963"/>
                </a:cubicBezTo>
                <a:cubicBezTo>
                  <a:pt x="768" y="962"/>
                  <a:pt x="767" y="962"/>
                  <a:pt x="767" y="961"/>
                </a:cubicBezTo>
                <a:cubicBezTo>
                  <a:pt x="766" y="961"/>
                  <a:pt x="766" y="960"/>
                  <a:pt x="765" y="960"/>
                </a:cubicBezTo>
                <a:cubicBezTo>
                  <a:pt x="764" y="959"/>
                  <a:pt x="763" y="958"/>
                  <a:pt x="762" y="958"/>
                </a:cubicBezTo>
                <a:cubicBezTo>
                  <a:pt x="761" y="957"/>
                  <a:pt x="760" y="956"/>
                  <a:pt x="759" y="955"/>
                </a:cubicBezTo>
                <a:cubicBezTo>
                  <a:pt x="759" y="955"/>
                  <a:pt x="758" y="955"/>
                  <a:pt x="758" y="955"/>
                </a:cubicBezTo>
                <a:cubicBezTo>
                  <a:pt x="762" y="937"/>
                  <a:pt x="728" y="941"/>
                  <a:pt x="720" y="938"/>
                </a:cubicBezTo>
                <a:cubicBezTo>
                  <a:pt x="726" y="950"/>
                  <a:pt x="743" y="972"/>
                  <a:pt x="756" y="957"/>
                </a:cubicBezTo>
                <a:cubicBezTo>
                  <a:pt x="756" y="956"/>
                  <a:pt x="755" y="955"/>
                  <a:pt x="754" y="955"/>
                </a:cubicBezTo>
                <a:cubicBezTo>
                  <a:pt x="755" y="955"/>
                  <a:pt x="755" y="955"/>
                  <a:pt x="755" y="955"/>
                </a:cubicBezTo>
                <a:cubicBezTo>
                  <a:pt x="756" y="956"/>
                  <a:pt x="757" y="956"/>
                  <a:pt x="758" y="957"/>
                </a:cubicBezTo>
                <a:cubicBezTo>
                  <a:pt x="759" y="958"/>
                  <a:pt x="760" y="958"/>
                  <a:pt x="761" y="959"/>
                </a:cubicBezTo>
                <a:cubicBezTo>
                  <a:pt x="762" y="960"/>
                  <a:pt x="763" y="961"/>
                  <a:pt x="764" y="962"/>
                </a:cubicBezTo>
                <a:cubicBezTo>
                  <a:pt x="764" y="962"/>
                  <a:pt x="765" y="963"/>
                  <a:pt x="765" y="963"/>
                </a:cubicBezTo>
                <a:cubicBezTo>
                  <a:pt x="766" y="963"/>
                  <a:pt x="766" y="964"/>
                  <a:pt x="767" y="964"/>
                </a:cubicBezTo>
                <a:cubicBezTo>
                  <a:pt x="767" y="965"/>
                  <a:pt x="767" y="965"/>
                  <a:pt x="768" y="965"/>
                </a:cubicBezTo>
                <a:cubicBezTo>
                  <a:pt x="768" y="966"/>
                  <a:pt x="768" y="966"/>
                  <a:pt x="769" y="966"/>
                </a:cubicBezTo>
                <a:cubicBezTo>
                  <a:pt x="769" y="967"/>
                  <a:pt x="769" y="967"/>
                  <a:pt x="769" y="967"/>
                </a:cubicBezTo>
                <a:cubicBezTo>
                  <a:pt x="769" y="967"/>
                  <a:pt x="770" y="967"/>
                  <a:pt x="770" y="967"/>
                </a:cubicBezTo>
                <a:cubicBezTo>
                  <a:pt x="770" y="968"/>
                  <a:pt x="770" y="968"/>
                  <a:pt x="771" y="968"/>
                </a:cubicBezTo>
                <a:cubicBezTo>
                  <a:pt x="771" y="968"/>
                  <a:pt x="771" y="968"/>
                  <a:pt x="771" y="968"/>
                </a:cubicBezTo>
                <a:cubicBezTo>
                  <a:pt x="770" y="968"/>
                  <a:pt x="770" y="968"/>
                  <a:pt x="770" y="968"/>
                </a:cubicBezTo>
                <a:cubicBezTo>
                  <a:pt x="769" y="968"/>
                  <a:pt x="769" y="968"/>
                  <a:pt x="769" y="968"/>
                </a:cubicBezTo>
                <a:cubicBezTo>
                  <a:pt x="768" y="968"/>
                  <a:pt x="767" y="969"/>
                  <a:pt x="766" y="969"/>
                </a:cubicBezTo>
                <a:cubicBezTo>
                  <a:pt x="762" y="969"/>
                  <a:pt x="759" y="970"/>
                  <a:pt x="756" y="971"/>
                </a:cubicBezTo>
                <a:cubicBezTo>
                  <a:pt x="752" y="972"/>
                  <a:pt x="749" y="973"/>
                  <a:pt x="746" y="975"/>
                </a:cubicBezTo>
                <a:cubicBezTo>
                  <a:pt x="746" y="975"/>
                  <a:pt x="746" y="975"/>
                  <a:pt x="746" y="975"/>
                </a:cubicBezTo>
                <a:cubicBezTo>
                  <a:pt x="745" y="975"/>
                  <a:pt x="745" y="975"/>
                  <a:pt x="744" y="974"/>
                </a:cubicBezTo>
                <a:cubicBezTo>
                  <a:pt x="744" y="974"/>
                  <a:pt x="744" y="974"/>
                  <a:pt x="743" y="974"/>
                </a:cubicBezTo>
                <a:cubicBezTo>
                  <a:pt x="743" y="974"/>
                  <a:pt x="743" y="974"/>
                  <a:pt x="742" y="974"/>
                </a:cubicBezTo>
                <a:cubicBezTo>
                  <a:pt x="742" y="974"/>
                  <a:pt x="741" y="973"/>
                  <a:pt x="740" y="973"/>
                </a:cubicBezTo>
                <a:cubicBezTo>
                  <a:pt x="740" y="973"/>
                  <a:pt x="739" y="972"/>
                  <a:pt x="738" y="972"/>
                </a:cubicBezTo>
                <a:cubicBezTo>
                  <a:pt x="737" y="972"/>
                  <a:pt x="737" y="971"/>
                  <a:pt x="736" y="971"/>
                </a:cubicBezTo>
                <a:cubicBezTo>
                  <a:pt x="734" y="970"/>
                  <a:pt x="732" y="969"/>
                  <a:pt x="730" y="968"/>
                </a:cubicBezTo>
                <a:cubicBezTo>
                  <a:pt x="728" y="966"/>
                  <a:pt x="726" y="965"/>
                  <a:pt x="724" y="964"/>
                </a:cubicBezTo>
                <a:cubicBezTo>
                  <a:pt x="720" y="961"/>
                  <a:pt x="716" y="958"/>
                  <a:pt x="712" y="955"/>
                </a:cubicBezTo>
                <a:cubicBezTo>
                  <a:pt x="710" y="953"/>
                  <a:pt x="708" y="952"/>
                  <a:pt x="705" y="950"/>
                </a:cubicBezTo>
                <a:cubicBezTo>
                  <a:pt x="703" y="949"/>
                  <a:pt x="701" y="947"/>
                  <a:pt x="699" y="946"/>
                </a:cubicBezTo>
                <a:cubicBezTo>
                  <a:pt x="697" y="944"/>
                  <a:pt x="695" y="943"/>
                  <a:pt x="692" y="942"/>
                </a:cubicBezTo>
                <a:cubicBezTo>
                  <a:pt x="692" y="942"/>
                  <a:pt x="692" y="942"/>
                  <a:pt x="692" y="942"/>
                </a:cubicBezTo>
                <a:cubicBezTo>
                  <a:pt x="691" y="942"/>
                  <a:pt x="691" y="942"/>
                  <a:pt x="691" y="942"/>
                </a:cubicBezTo>
                <a:cubicBezTo>
                  <a:pt x="690" y="942"/>
                  <a:pt x="690" y="942"/>
                  <a:pt x="689" y="942"/>
                </a:cubicBezTo>
                <a:cubicBezTo>
                  <a:pt x="689" y="942"/>
                  <a:pt x="689" y="942"/>
                  <a:pt x="689" y="942"/>
                </a:cubicBezTo>
                <a:cubicBezTo>
                  <a:pt x="689" y="942"/>
                  <a:pt x="689" y="941"/>
                  <a:pt x="689" y="941"/>
                </a:cubicBezTo>
                <a:cubicBezTo>
                  <a:pt x="689" y="941"/>
                  <a:pt x="690" y="940"/>
                  <a:pt x="690" y="940"/>
                </a:cubicBezTo>
                <a:cubicBezTo>
                  <a:pt x="690" y="939"/>
                  <a:pt x="690" y="939"/>
                  <a:pt x="690" y="938"/>
                </a:cubicBezTo>
                <a:cubicBezTo>
                  <a:pt x="690" y="938"/>
                  <a:pt x="690" y="937"/>
                  <a:pt x="690" y="937"/>
                </a:cubicBezTo>
                <a:cubicBezTo>
                  <a:pt x="690" y="937"/>
                  <a:pt x="690" y="936"/>
                  <a:pt x="690" y="936"/>
                </a:cubicBezTo>
                <a:cubicBezTo>
                  <a:pt x="690" y="936"/>
                  <a:pt x="690" y="935"/>
                  <a:pt x="690" y="935"/>
                </a:cubicBezTo>
                <a:cubicBezTo>
                  <a:pt x="690" y="935"/>
                  <a:pt x="690" y="934"/>
                  <a:pt x="690" y="933"/>
                </a:cubicBezTo>
                <a:cubicBezTo>
                  <a:pt x="690" y="933"/>
                  <a:pt x="690" y="932"/>
                  <a:pt x="690" y="931"/>
                </a:cubicBezTo>
                <a:cubicBezTo>
                  <a:pt x="690" y="931"/>
                  <a:pt x="689" y="930"/>
                  <a:pt x="689" y="930"/>
                </a:cubicBezTo>
                <a:cubicBezTo>
                  <a:pt x="689" y="930"/>
                  <a:pt x="689" y="929"/>
                  <a:pt x="689" y="929"/>
                </a:cubicBezTo>
                <a:cubicBezTo>
                  <a:pt x="689" y="928"/>
                  <a:pt x="689" y="928"/>
                  <a:pt x="689" y="927"/>
                </a:cubicBezTo>
                <a:cubicBezTo>
                  <a:pt x="688" y="925"/>
                  <a:pt x="688" y="924"/>
                  <a:pt x="687" y="922"/>
                </a:cubicBezTo>
                <a:cubicBezTo>
                  <a:pt x="687" y="922"/>
                  <a:pt x="687" y="922"/>
                  <a:pt x="687" y="921"/>
                </a:cubicBezTo>
                <a:cubicBezTo>
                  <a:pt x="688" y="920"/>
                  <a:pt x="688" y="920"/>
                  <a:pt x="688" y="920"/>
                </a:cubicBezTo>
                <a:cubicBezTo>
                  <a:pt x="693" y="902"/>
                  <a:pt x="666" y="888"/>
                  <a:pt x="652" y="893"/>
                </a:cubicBezTo>
                <a:cubicBezTo>
                  <a:pt x="659" y="898"/>
                  <a:pt x="661" y="908"/>
                  <a:pt x="668" y="914"/>
                </a:cubicBezTo>
                <a:cubicBezTo>
                  <a:pt x="673" y="917"/>
                  <a:pt x="679" y="919"/>
                  <a:pt x="684" y="921"/>
                </a:cubicBezTo>
                <a:cubicBezTo>
                  <a:pt x="685" y="922"/>
                  <a:pt x="685" y="922"/>
                  <a:pt x="685" y="923"/>
                </a:cubicBezTo>
                <a:cubicBezTo>
                  <a:pt x="683" y="924"/>
                  <a:pt x="683" y="924"/>
                  <a:pt x="683" y="924"/>
                </a:cubicBezTo>
                <a:cubicBezTo>
                  <a:pt x="684" y="924"/>
                  <a:pt x="685" y="923"/>
                  <a:pt x="685" y="923"/>
                </a:cubicBezTo>
                <a:cubicBezTo>
                  <a:pt x="686" y="924"/>
                  <a:pt x="686" y="926"/>
                  <a:pt x="686" y="927"/>
                </a:cubicBezTo>
                <a:cubicBezTo>
                  <a:pt x="687" y="928"/>
                  <a:pt x="687" y="929"/>
                  <a:pt x="687" y="929"/>
                </a:cubicBezTo>
                <a:cubicBezTo>
                  <a:pt x="687" y="930"/>
                  <a:pt x="687" y="930"/>
                  <a:pt x="687" y="930"/>
                </a:cubicBezTo>
                <a:cubicBezTo>
                  <a:pt x="687" y="931"/>
                  <a:pt x="687" y="931"/>
                  <a:pt x="687" y="931"/>
                </a:cubicBezTo>
                <a:cubicBezTo>
                  <a:pt x="687" y="932"/>
                  <a:pt x="688" y="933"/>
                  <a:pt x="688" y="933"/>
                </a:cubicBezTo>
                <a:cubicBezTo>
                  <a:pt x="688" y="934"/>
                  <a:pt x="688" y="935"/>
                  <a:pt x="688" y="935"/>
                </a:cubicBezTo>
                <a:cubicBezTo>
                  <a:pt x="688" y="935"/>
                  <a:pt x="688" y="936"/>
                  <a:pt x="688" y="936"/>
                </a:cubicBezTo>
                <a:cubicBezTo>
                  <a:pt x="688" y="936"/>
                  <a:pt x="688" y="937"/>
                  <a:pt x="688" y="937"/>
                </a:cubicBezTo>
                <a:cubicBezTo>
                  <a:pt x="688" y="937"/>
                  <a:pt x="688" y="938"/>
                  <a:pt x="688" y="938"/>
                </a:cubicBezTo>
                <a:cubicBezTo>
                  <a:pt x="688" y="939"/>
                  <a:pt x="688" y="939"/>
                  <a:pt x="688" y="940"/>
                </a:cubicBezTo>
                <a:cubicBezTo>
                  <a:pt x="688" y="940"/>
                  <a:pt x="688" y="940"/>
                  <a:pt x="688" y="941"/>
                </a:cubicBezTo>
                <a:cubicBezTo>
                  <a:pt x="688" y="941"/>
                  <a:pt x="689" y="942"/>
                  <a:pt x="689" y="942"/>
                </a:cubicBezTo>
                <a:cubicBezTo>
                  <a:pt x="688" y="942"/>
                  <a:pt x="687" y="942"/>
                  <a:pt x="686" y="942"/>
                </a:cubicBezTo>
                <a:cubicBezTo>
                  <a:pt x="685" y="942"/>
                  <a:pt x="685" y="942"/>
                  <a:pt x="684" y="942"/>
                </a:cubicBezTo>
                <a:cubicBezTo>
                  <a:pt x="684" y="942"/>
                  <a:pt x="684" y="943"/>
                  <a:pt x="683" y="943"/>
                </a:cubicBezTo>
                <a:cubicBezTo>
                  <a:pt x="682" y="943"/>
                  <a:pt x="682" y="943"/>
                  <a:pt x="681" y="944"/>
                </a:cubicBezTo>
                <a:cubicBezTo>
                  <a:pt x="681" y="944"/>
                  <a:pt x="681" y="944"/>
                  <a:pt x="681" y="943"/>
                </a:cubicBezTo>
                <a:cubicBezTo>
                  <a:pt x="681" y="943"/>
                  <a:pt x="681" y="943"/>
                  <a:pt x="680" y="944"/>
                </a:cubicBezTo>
                <a:cubicBezTo>
                  <a:pt x="680" y="944"/>
                  <a:pt x="680" y="944"/>
                  <a:pt x="680" y="944"/>
                </a:cubicBezTo>
                <a:cubicBezTo>
                  <a:pt x="679" y="944"/>
                  <a:pt x="679" y="944"/>
                  <a:pt x="678" y="944"/>
                </a:cubicBezTo>
                <a:cubicBezTo>
                  <a:pt x="678" y="944"/>
                  <a:pt x="677" y="944"/>
                  <a:pt x="676" y="944"/>
                </a:cubicBezTo>
                <a:cubicBezTo>
                  <a:pt x="676" y="944"/>
                  <a:pt x="675" y="944"/>
                  <a:pt x="674" y="944"/>
                </a:cubicBezTo>
                <a:cubicBezTo>
                  <a:pt x="673" y="944"/>
                  <a:pt x="673" y="944"/>
                  <a:pt x="672" y="944"/>
                </a:cubicBezTo>
                <a:cubicBezTo>
                  <a:pt x="671" y="944"/>
                  <a:pt x="671" y="944"/>
                  <a:pt x="670" y="944"/>
                </a:cubicBezTo>
                <a:cubicBezTo>
                  <a:pt x="670" y="944"/>
                  <a:pt x="670" y="944"/>
                  <a:pt x="669" y="944"/>
                </a:cubicBezTo>
                <a:cubicBezTo>
                  <a:pt x="663" y="931"/>
                  <a:pt x="655" y="933"/>
                  <a:pt x="648" y="944"/>
                </a:cubicBezTo>
                <a:cubicBezTo>
                  <a:pt x="655" y="948"/>
                  <a:pt x="663" y="955"/>
                  <a:pt x="669" y="946"/>
                </a:cubicBezTo>
                <a:cubicBezTo>
                  <a:pt x="670" y="946"/>
                  <a:pt x="670" y="946"/>
                  <a:pt x="670" y="946"/>
                </a:cubicBezTo>
                <a:cubicBezTo>
                  <a:pt x="670" y="946"/>
                  <a:pt x="670" y="946"/>
                  <a:pt x="670" y="946"/>
                </a:cubicBezTo>
                <a:cubicBezTo>
                  <a:pt x="671" y="946"/>
                  <a:pt x="671" y="946"/>
                  <a:pt x="672" y="946"/>
                </a:cubicBezTo>
                <a:cubicBezTo>
                  <a:pt x="673" y="946"/>
                  <a:pt x="674" y="946"/>
                  <a:pt x="674" y="946"/>
                </a:cubicBezTo>
                <a:cubicBezTo>
                  <a:pt x="675" y="946"/>
                  <a:pt x="676" y="946"/>
                  <a:pt x="677" y="946"/>
                </a:cubicBezTo>
                <a:cubicBezTo>
                  <a:pt x="677" y="946"/>
                  <a:pt x="677" y="946"/>
                  <a:pt x="677" y="946"/>
                </a:cubicBezTo>
                <a:cubicBezTo>
                  <a:pt x="676" y="946"/>
                  <a:pt x="676" y="947"/>
                  <a:pt x="675" y="947"/>
                </a:cubicBezTo>
                <a:cubicBezTo>
                  <a:pt x="675" y="947"/>
                  <a:pt x="674" y="947"/>
                  <a:pt x="674" y="947"/>
                </a:cubicBezTo>
                <a:cubicBezTo>
                  <a:pt x="674" y="947"/>
                  <a:pt x="676" y="947"/>
                  <a:pt x="678" y="946"/>
                </a:cubicBezTo>
                <a:cubicBezTo>
                  <a:pt x="678" y="946"/>
                  <a:pt x="679" y="946"/>
                  <a:pt x="680" y="946"/>
                </a:cubicBezTo>
                <a:cubicBezTo>
                  <a:pt x="680" y="946"/>
                  <a:pt x="680" y="945"/>
                  <a:pt x="680" y="945"/>
                </a:cubicBezTo>
                <a:cubicBezTo>
                  <a:pt x="681" y="945"/>
                  <a:pt x="681" y="945"/>
                  <a:pt x="681" y="945"/>
                </a:cubicBezTo>
                <a:cubicBezTo>
                  <a:pt x="681" y="945"/>
                  <a:pt x="681" y="945"/>
                  <a:pt x="681" y="945"/>
                </a:cubicBezTo>
                <a:cubicBezTo>
                  <a:pt x="681" y="945"/>
                  <a:pt x="682" y="945"/>
                  <a:pt x="682" y="945"/>
                </a:cubicBezTo>
                <a:cubicBezTo>
                  <a:pt x="682" y="945"/>
                  <a:pt x="682" y="945"/>
                  <a:pt x="682" y="945"/>
                </a:cubicBezTo>
                <a:cubicBezTo>
                  <a:pt x="683" y="945"/>
                  <a:pt x="683" y="945"/>
                  <a:pt x="684" y="945"/>
                </a:cubicBezTo>
                <a:cubicBezTo>
                  <a:pt x="685" y="944"/>
                  <a:pt x="685" y="944"/>
                  <a:pt x="686" y="944"/>
                </a:cubicBezTo>
                <a:cubicBezTo>
                  <a:pt x="687" y="944"/>
                  <a:pt x="688" y="944"/>
                  <a:pt x="689" y="944"/>
                </a:cubicBezTo>
                <a:cubicBezTo>
                  <a:pt x="690" y="944"/>
                  <a:pt x="690" y="944"/>
                  <a:pt x="691" y="944"/>
                </a:cubicBezTo>
                <a:cubicBezTo>
                  <a:pt x="691" y="944"/>
                  <a:pt x="691" y="944"/>
                  <a:pt x="691" y="944"/>
                </a:cubicBezTo>
                <a:cubicBezTo>
                  <a:pt x="692" y="944"/>
                  <a:pt x="692" y="944"/>
                  <a:pt x="692" y="944"/>
                </a:cubicBezTo>
                <a:cubicBezTo>
                  <a:pt x="693" y="945"/>
                  <a:pt x="694" y="945"/>
                  <a:pt x="695" y="946"/>
                </a:cubicBezTo>
                <a:cubicBezTo>
                  <a:pt x="696" y="946"/>
                  <a:pt x="697" y="947"/>
                  <a:pt x="698" y="947"/>
                </a:cubicBezTo>
                <a:cubicBezTo>
                  <a:pt x="700" y="949"/>
                  <a:pt x="702" y="950"/>
                  <a:pt x="704" y="952"/>
                </a:cubicBezTo>
                <a:cubicBezTo>
                  <a:pt x="706" y="953"/>
                  <a:pt x="709" y="955"/>
                  <a:pt x="711" y="956"/>
                </a:cubicBezTo>
                <a:cubicBezTo>
                  <a:pt x="715" y="959"/>
                  <a:pt x="719" y="962"/>
                  <a:pt x="723" y="965"/>
                </a:cubicBezTo>
                <a:cubicBezTo>
                  <a:pt x="725" y="967"/>
                  <a:pt x="727" y="968"/>
                  <a:pt x="729" y="969"/>
                </a:cubicBezTo>
                <a:cubicBezTo>
                  <a:pt x="731" y="971"/>
                  <a:pt x="733" y="972"/>
                  <a:pt x="735" y="973"/>
                </a:cubicBezTo>
                <a:cubicBezTo>
                  <a:pt x="735" y="973"/>
                  <a:pt x="736" y="973"/>
                  <a:pt x="736" y="973"/>
                </a:cubicBezTo>
                <a:cubicBezTo>
                  <a:pt x="737" y="973"/>
                  <a:pt x="737" y="974"/>
                  <a:pt x="737" y="974"/>
                </a:cubicBezTo>
                <a:cubicBezTo>
                  <a:pt x="738" y="974"/>
                  <a:pt x="739" y="974"/>
                  <a:pt x="740" y="975"/>
                </a:cubicBezTo>
                <a:cubicBezTo>
                  <a:pt x="742" y="975"/>
                  <a:pt x="743" y="975"/>
                  <a:pt x="744" y="975"/>
                </a:cubicBezTo>
                <a:cubicBezTo>
                  <a:pt x="744" y="975"/>
                  <a:pt x="745" y="975"/>
                  <a:pt x="745" y="975"/>
                </a:cubicBezTo>
                <a:cubicBezTo>
                  <a:pt x="743" y="976"/>
                  <a:pt x="740" y="977"/>
                  <a:pt x="738" y="978"/>
                </a:cubicBezTo>
                <a:cubicBezTo>
                  <a:pt x="737" y="979"/>
                  <a:pt x="736" y="980"/>
                  <a:pt x="735" y="980"/>
                </a:cubicBezTo>
                <a:cubicBezTo>
                  <a:pt x="734" y="981"/>
                  <a:pt x="732" y="982"/>
                  <a:pt x="731" y="982"/>
                </a:cubicBezTo>
                <a:cubicBezTo>
                  <a:pt x="729" y="984"/>
                  <a:pt x="727" y="986"/>
                  <a:pt x="725" y="987"/>
                </a:cubicBezTo>
                <a:cubicBezTo>
                  <a:pt x="725" y="987"/>
                  <a:pt x="725" y="988"/>
                  <a:pt x="724" y="988"/>
                </a:cubicBezTo>
                <a:cubicBezTo>
                  <a:pt x="724" y="988"/>
                  <a:pt x="723" y="988"/>
                  <a:pt x="723" y="987"/>
                </a:cubicBezTo>
                <a:cubicBezTo>
                  <a:pt x="722" y="987"/>
                  <a:pt x="722" y="987"/>
                  <a:pt x="722" y="987"/>
                </a:cubicBezTo>
                <a:cubicBezTo>
                  <a:pt x="721" y="987"/>
                  <a:pt x="721" y="987"/>
                  <a:pt x="721" y="986"/>
                </a:cubicBezTo>
                <a:cubicBezTo>
                  <a:pt x="720" y="986"/>
                  <a:pt x="720" y="986"/>
                  <a:pt x="719" y="986"/>
                </a:cubicBezTo>
                <a:cubicBezTo>
                  <a:pt x="719" y="986"/>
                  <a:pt x="719" y="986"/>
                  <a:pt x="719" y="986"/>
                </a:cubicBezTo>
                <a:cubicBezTo>
                  <a:pt x="718" y="986"/>
                  <a:pt x="718" y="986"/>
                  <a:pt x="718" y="986"/>
                </a:cubicBezTo>
                <a:cubicBezTo>
                  <a:pt x="717" y="985"/>
                  <a:pt x="717" y="985"/>
                  <a:pt x="716" y="985"/>
                </a:cubicBezTo>
                <a:cubicBezTo>
                  <a:pt x="716" y="985"/>
                  <a:pt x="715" y="985"/>
                  <a:pt x="715" y="985"/>
                </a:cubicBezTo>
                <a:cubicBezTo>
                  <a:pt x="714" y="985"/>
                  <a:pt x="713" y="985"/>
                  <a:pt x="713" y="985"/>
                </a:cubicBezTo>
                <a:cubicBezTo>
                  <a:pt x="712" y="985"/>
                  <a:pt x="712" y="985"/>
                  <a:pt x="711" y="985"/>
                </a:cubicBezTo>
                <a:cubicBezTo>
                  <a:pt x="710" y="985"/>
                  <a:pt x="708" y="985"/>
                  <a:pt x="707" y="985"/>
                </a:cubicBezTo>
                <a:cubicBezTo>
                  <a:pt x="706" y="985"/>
                  <a:pt x="704" y="985"/>
                  <a:pt x="703" y="985"/>
                </a:cubicBezTo>
                <a:cubicBezTo>
                  <a:pt x="701" y="985"/>
                  <a:pt x="700" y="985"/>
                  <a:pt x="699" y="986"/>
                </a:cubicBezTo>
                <a:cubicBezTo>
                  <a:pt x="698" y="986"/>
                  <a:pt x="697" y="986"/>
                  <a:pt x="696" y="986"/>
                </a:cubicBezTo>
                <a:cubicBezTo>
                  <a:pt x="680" y="979"/>
                  <a:pt x="679" y="991"/>
                  <a:pt x="665" y="993"/>
                </a:cubicBezTo>
                <a:cubicBezTo>
                  <a:pt x="678" y="1002"/>
                  <a:pt x="692" y="1007"/>
                  <a:pt x="696" y="989"/>
                </a:cubicBezTo>
                <a:cubicBezTo>
                  <a:pt x="696" y="989"/>
                  <a:pt x="696" y="989"/>
                  <a:pt x="696" y="989"/>
                </a:cubicBezTo>
                <a:cubicBezTo>
                  <a:pt x="697" y="989"/>
                  <a:pt x="698" y="988"/>
                  <a:pt x="699" y="988"/>
                </a:cubicBezTo>
                <a:cubicBezTo>
                  <a:pt x="701" y="988"/>
                  <a:pt x="702" y="987"/>
                  <a:pt x="703" y="987"/>
                </a:cubicBezTo>
                <a:cubicBezTo>
                  <a:pt x="705" y="987"/>
                  <a:pt x="706" y="987"/>
                  <a:pt x="707" y="987"/>
                </a:cubicBezTo>
                <a:cubicBezTo>
                  <a:pt x="708" y="987"/>
                  <a:pt x="710" y="987"/>
                  <a:pt x="711" y="987"/>
                </a:cubicBezTo>
                <a:cubicBezTo>
                  <a:pt x="712" y="987"/>
                  <a:pt x="712" y="987"/>
                  <a:pt x="713" y="987"/>
                </a:cubicBezTo>
                <a:cubicBezTo>
                  <a:pt x="713" y="987"/>
                  <a:pt x="714" y="987"/>
                  <a:pt x="714" y="987"/>
                </a:cubicBezTo>
                <a:cubicBezTo>
                  <a:pt x="715" y="987"/>
                  <a:pt x="716" y="987"/>
                  <a:pt x="716" y="987"/>
                </a:cubicBezTo>
                <a:cubicBezTo>
                  <a:pt x="717" y="988"/>
                  <a:pt x="717" y="988"/>
                  <a:pt x="718" y="988"/>
                </a:cubicBezTo>
                <a:cubicBezTo>
                  <a:pt x="718" y="988"/>
                  <a:pt x="718" y="988"/>
                  <a:pt x="718" y="988"/>
                </a:cubicBezTo>
                <a:cubicBezTo>
                  <a:pt x="719" y="988"/>
                  <a:pt x="719" y="988"/>
                  <a:pt x="719" y="988"/>
                </a:cubicBezTo>
                <a:cubicBezTo>
                  <a:pt x="720" y="988"/>
                  <a:pt x="720" y="988"/>
                  <a:pt x="720" y="988"/>
                </a:cubicBezTo>
                <a:cubicBezTo>
                  <a:pt x="721" y="988"/>
                  <a:pt x="722" y="988"/>
                  <a:pt x="723" y="988"/>
                </a:cubicBezTo>
                <a:cubicBezTo>
                  <a:pt x="723" y="988"/>
                  <a:pt x="724" y="988"/>
                  <a:pt x="724" y="988"/>
                </a:cubicBezTo>
                <a:cubicBezTo>
                  <a:pt x="722" y="991"/>
                  <a:pt x="720" y="993"/>
                  <a:pt x="718" y="995"/>
                </a:cubicBezTo>
                <a:cubicBezTo>
                  <a:pt x="718" y="994"/>
                  <a:pt x="718" y="994"/>
                  <a:pt x="718" y="994"/>
                </a:cubicBezTo>
                <a:cubicBezTo>
                  <a:pt x="718" y="994"/>
                  <a:pt x="718" y="995"/>
                  <a:pt x="718" y="995"/>
                </a:cubicBezTo>
                <a:cubicBezTo>
                  <a:pt x="717" y="995"/>
                  <a:pt x="717" y="995"/>
                  <a:pt x="717" y="996"/>
                </a:cubicBezTo>
                <a:cubicBezTo>
                  <a:pt x="717" y="996"/>
                  <a:pt x="716" y="996"/>
                  <a:pt x="716" y="996"/>
                </a:cubicBezTo>
                <a:cubicBezTo>
                  <a:pt x="716" y="996"/>
                  <a:pt x="716" y="997"/>
                  <a:pt x="716" y="997"/>
                </a:cubicBezTo>
                <a:cubicBezTo>
                  <a:pt x="716" y="997"/>
                  <a:pt x="716" y="997"/>
                  <a:pt x="716" y="997"/>
                </a:cubicBezTo>
                <a:cubicBezTo>
                  <a:pt x="716" y="998"/>
                  <a:pt x="716" y="998"/>
                  <a:pt x="716" y="999"/>
                </a:cubicBezTo>
                <a:cubicBezTo>
                  <a:pt x="716" y="999"/>
                  <a:pt x="716" y="999"/>
                  <a:pt x="716" y="999"/>
                </a:cubicBezTo>
                <a:cubicBezTo>
                  <a:pt x="715" y="1001"/>
                  <a:pt x="714" y="1002"/>
                  <a:pt x="714" y="1003"/>
                </a:cubicBezTo>
                <a:cubicBezTo>
                  <a:pt x="714" y="1004"/>
                  <a:pt x="714" y="1004"/>
                  <a:pt x="714" y="1005"/>
                </a:cubicBezTo>
                <a:cubicBezTo>
                  <a:pt x="713" y="1005"/>
                  <a:pt x="713" y="1006"/>
                  <a:pt x="713" y="1006"/>
                </a:cubicBezTo>
                <a:cubicBezTo>
                  <a:pt x="713" y="1006"/>
                  <a:pt x="714" y="1005"/>
                  <a:pt x="714" y="1005"/>
                </a:cubicBezTo>
                <a:cubicBezTo>
                  <a:pt x="714" y="1005"/>
                  <a:pt x="714" y="1004"/>
                  <a:pt x="714" y="1003"/>
                </a:cubicBezTo>
                <a:cubicBezTo>
                  <a:pt x="715" y="1003"/>
                  <a:pt x="715" y="1002"/>
                  <a:pt x="715" y="1001"/>
                </a:cubicBezTo>
                <a:cubicBezTo>
                  <a:pt x="715" y="1002"/>
                  <a:pt x="715" y="1002"/>
                  <a:pt x="715" y="1002"/>
                </a:cubicBezTo>
                <a:cubicBezTo>
                  <a:pt x="715" y="1003"/>
                  <a:pt x="715" y="1004"/>
                  <a:pt x="715" y="1004"/>
                </a:cubicBezTo>
                <a:cubicBezTo>
                  <a:pt x="715" y="1005"/>
                  <a:pt x="715" y="1005"/>
                  <a:pt x="715" y="1005"/>
                </a:cubicBezTo>
                <a:cubicBezTo>
                  <a:pt x="715" y="1005"/>
                  <a:pt x="715" y="1005"/>
                  <a:pt x="715" y="1005"/>
                </a:cubicBezTo>
                <a:cubicBezTo>
                  <a:pt x="712" y="1008"/>
                  <a:pt x="712" y="1012"/>
                  <a:pt x="712" y="1015"/>
                </a:cubicBezTo>
                <a:cubicBezTo>
                  <a:pt x="656" y="1004"/>
                  <a:pt x="619" y="1051"/>
                  <a:pt x="570" y="1079"/>
                </a:cubicBezTo>
                <a:cubicBezTo>
                  <a:pt x="539" y="1097"/>
                  <a:pt x="518" y="1101"/>
                  <a:pt x="484" y="1094"/>
                </a:cubicBezTo>
                <a:cubicBezTo>
                  <a:pt x="467" y="1091"/>
                  <a:pt x="436" y="1078"/>
                  <a:pt x="418" y="1074"/>
                </a:cubicBezTo>
                <a:cubicBezTo>
                  <a:pt x="417" y="1072"/>
                  <a:pt x="416" y="1070"/>
                  <a:pt x="414" y="1068"/>
                </a:cubicBezTo>
                <a:cubicBezTo>
                  <a:pt x="414" y="1067"/>
                  <a:pt x="413" y="1066"/>
                  <a:pt x="412" y="1065"/>
                </a:cubicBezTo>
                <a:cubicBezTo>
                  <a:pt x="412" y="1064"/>
                  <a:pt x="411" y="1063"/>
                  <a:pt x="410" y="1061"/>
                </a:cubicBezTo>
                <a:cubicBezTo>
                  <a:pt x="405" y="1052"/>
                  <a:pt x="398" y="1042"/>
                  <a:pt x="391" y="1031"/>
                </a:cubicBezTo>
                <a:cubicBezTo>
                  <a:pt x="387" y="1025"/>
                  <a:pt x="384" y="1020"/>
                  <a:pt x="380" y="1014"/>
                </a:cubicBezTo>
                <a:cubicBezTo>
                  <a:pt x="380" y="1014"/>
                  <a:pt x="380" y="1013"/>
                  <a:pt x="379" y="1012"/>
                </a:cubicBezTo>
                <a:cubicBezTo>
                  <a:pt x="379" y="1011"/>
                  <a:pt x="379" y="1009"/>
                  <a:pt x="379" y="1007"/>
                </a:cubicBezTo>
                <a:cubicBezTo>
                  <a:pt x="378" y="1007"/>
                  <a:pt x="378" y="1006"/>
                  <a:pt x="378" y="1006"/>
                </a:cubicBezTo>
                <a:cubicBezTo>
                  <a:pt x="378" y="1005"/>
                  <a:pt x="378" y="1005"/>
                  <a:pt x="378" y="1004"/>
                </a:cubicBezTo>
                <a:cubicBezTo>
                  <a:pt x="378" y="1004"/>
                  <a:pt x="378" y="1002"/>
                  <a:pt x="378" y="1001"/>
                </a:cubicBezTo>
                <a:cubicBezTo>
                  <a:pt x="378" y="999"/>
                  <a:pt x="378" y="997"/>
                  <a:pt x="379" y="995"/>
                </a:cubicBezTo>
                <a:cubicBezTo>
                  <a:pt x="379" y="995"/>
                  <a:pt x="379" y="994"/>
                  <a:pt x="379" y="994"/>
                </a:cubicBezTo>
                <a:cubicBezTo>
                  <a:pt x="379" y="994"/>
                  <a:pt x="379" y="994"/>
                  <a:pt x="380" y="993"/>
                </a:cubicBezTo>
                <a:cubicBezTo>
                  <a:pt x="380" y="993"/>
                  <a:pt x="380" y="993"/>
                  <a:pt x="380" y="993"/>
                </a:cubicBezTo>
                <a:cubicBezTo>
                  <a:pt x="380" y="993"/>
                  <a:pt x="380" y="993"/>
                  <a:pt x="380" y="993"/>
                </a:cubicBezTo>
                <a:cubicBezTo>
                  <a:pt x="380" y="992"/>
                  <a:pt x="380" y="992"/>
                  <a:pt x="381" y="992"/>
                </a:cubicBezTo>
                <a:cubicBezTo>
                  <a:pt x="381" y="991"/>
                  <a:pt x="382" y="990"/>
                  <a:pt x="383" y="989"/>
                </a:cubicBezTo>
                <a:cubicBezTo>
                  <a:pt x="384" y="989"/>
                  <a:pt x="384" y="988"/>
                  <a:pt x="385" y="988"/>
                </a:cubicBezTo>
                <a:cubicBezTo>
                  <a:pt x="385" y="987"/>
                  <a:pt x="386" y="987"/>
                  <a:pt x="386" y="986"/>
                </a:cubicBezTo>
                <a:cubicBezTo>
                  <a:pt x="387" y="986"/>
                  <a:pt x="387" y="985"/>
                  <a:pt x="388" y="985"/>
                </a:cubicBezTo>
                <a:cubicBezTo>
                  <a:pt x="388" y="984"/>
                  <a:pt x="389" y="984"/>
                  <a:pt x="389" y="983"/>
                </a:cubicBezTo>
                <a:cubicBezTo>
                  <a:pt x="391" y="981"/>
                  <a:pt x="393" y="979"/>
                  <a:pt x="394" y="976"/>
                </a:cubicBezTo>
                <a:cubicBezTo>
                  <a:pt x="394" y="976"/>
                  <a:pt x="394" y="975"/>
                  <a:pt x="395" y="975"/>
                </a:cubicBezTo>
                <a:cubicBezTo>
                  <a:pt x="395" y="974"/>
                  <a:pt x="395" y="974"/>
                  <a:pt x="395" y="974"/>
                </a:cubicBezTo>
                <a:cubicBezTo>
                  <a:pt x="395" y="973"/>
                  <a:pt x="396" y="973"/>
                  <a:pt x="396" y="972"/>
                </a:cubicBezTo>
                <a:cubicBezTo>
                  <a:pt x="396" y="971"/>
                  <a:pt x="397" y="970"/>
                  <a:pt x="397" y="970"/>
                </a:cubicBezTo>
                <a:cubicBezTo>
                  <a:pt x="397" y="969"/>
                  <a:pt x="397" y="968"/>
                  <a:pt x="398" y="968"/>
                </a:cubicBezTo>
                <a:cubicBezTo>
                  <a:pt x="399" y="965"/>
                  <a:pt x="399" y="962"/>
                  <a:pt x="400" y="959"/>
                </a:cubicBezTo>
                <a:cubicBezTo>
                  <a:pt x="400" y="958"/>
                  <a:pt x="400" y="956"/>
                  <a:pt x="400" y="955"/>
                </a:cubicBezTo>
                <a:cubicBezTo>
                  <a:pt x="400" y="954"/>
                  <a:pt x="401" y="954"/>
                  <a:pt x="401" y="953"/>
                </a:cubicBezTo>
                <a:cubicBezTo>
                  <a:pt x="401" y="953"/>
                  <a:pt x="401" y="953"/>
                  <a:pt x="401" y="953"/>
                </a:cubicBezTo>
                <a:cubicBezTo>
                  <a:pt x="401" y="953"/>
                  <a:pt x="401" y="953"/>
                  <a:pt x="401" y="953"/>
                </a:cubicBezTo>
                <a:cubicBezTo>
                  <a:pt x="401" y="952"/>
                  <a:pt x="401" y="952"/>
                  <a:pt x="402" y="951"/>
                </a:cubicBezTo>
                <a:cubicBezTo>
                  <a:pt x="402" y="950"/>
                  <a:pt x="403" y="950"/>
                  <a:pt x="403" y="949"/>
                </a:cubicBezTo>
                <a:cubicBezTo>
                  <a:pt x="404" y="949"/>
                  <a:pt x="404" y="948"/>
                  <a:pt x="405" y="948"/>
                </a:cubicBezTo>
                <a:cubicBezTo>
                  <a:pt x="406" y="947"/>
                  <a:pt x="406" y="947"/>
                  <a:pt x="407" y="946"/>
                </a:cubicBezTo>
                <a:cubicBezTo>
                  <a:pt x="407" y="946"/>
                  <a:pt x="408" y="945"/>
                  <a:pt x="409" y="945"/>
                </a:cubicBezTo>
                <a:cubicBezTo>
                  <a:pt x="409" y="945"/>
                  <a:pt x="409" y="944"/>
                  <a:pt x="409" y="944"/>
                </a:cubicBezTo>
                <a:cubicBezTo>
                  <a:pt x="424" y="951"/>
                  <a:pt x="429" y="943"/>
                  <a:pt x="426" y="927"/>
                </a:cubicBezTo>
                <a:cubicBezTo>
                  <a:pt x="417" y="930"/>
                  <a:pt x="405" y="929"/>
                  <a:pt x="408" y="943"/>
                </a:cubicBezTo>
                <a:cubicBezTo>
                  <a:pt x="407" y="943"/>
                  <a:pt x="407" y="943"/>
                  <a:pt x="407" y="943"/>
                </a:cubicBezTo>
                <a:cubicBezTo>
                  <a:pt x="407" y="943"/>
                  <a:pt x="407" y="943"/>
                  <a:pt x="407" y="943"/>
                </a:cubicBezTo>
                <a:cubicBezTo>
                  <a:pt x="406" y="944"/>
                  <a:pt x="406" y="944"/>
                  <a:pt x="405" y="944"/>
                </a:cubicBezTo>
                <a:cubicBezTo>
                  <a:pt x="405" y="945"/>
                  <a:pt x="404" y="945"/>
                  <a:pt x="404" y="946"/>
                </a:cubicBezTo>
                <a:cubicBezTo>
                  <a:pt x="403" y="947"/>
                  <a:pt x="402" y="947"/>
                  <a:pt x="402" y="948"/>
                </a:cubicBezTo>
                <a:cubicBezTo>
                  <a:pt x="401" y="948"/>
                  <a:pt x="401" y="949"/>
                  <a:pt x="401" y="949"/>
                </a:cubicBezTo>
                <a:cubicBezTo>
                  <a:pt x="401" y="948"/>
                  <a:pt x="401" y="948"/>
                  <a:pt x="401" y="947"/>
                </a:cubicBezTo>
                <a:cubicBezTo>
                  <a:pt x="401" y="946"/>
                  <a:pt x="401" y="946"/>
                  <a:pt x="401" y="945"/>
                </a:cubicBezTo>
                <a:cubicBezTo>
                  <a:pt x="401" y="945"/>
                  <a:pt x="400" y="945"/>
                  <a:pt x="400" y="944"/>
                </a:cubicBezTo>
                <a:cubicBezTo>
                  <a:pt x="400" y="944"/>
                  <a:pt x="400" y="944"/>
                  <a:pt x="400" y="943"/>
                </a:cubicBezTo>
                <a:cubicBezTo>
                  <a:pt x="400" y="943"/>
                  <a:pt x="400" y="942"/>
                  <a:pt x="400" y="942"/>
                </a:cubicBezTo>
                <a:cubicBezTo>
                  <a:pt x="400" y="941"/>
                  <a:pt x="400" y="941"/>
                  <a:pt x="400" y="940"/>
                </a:cubicBezTo>
                <a:cubicBezTo>
                  <a:pt x="400" y="939"/>
                  <a:pt x="399" y="938"/>
                  <a:pt x="399" y="937"/>
                </a:cubicBezTo>
                <a:cubicBezTo>
                  <a:pt x="399" y="936"/>
                  <a:pt x="398" y="935"/>
                  <a:pt x="398" y="935"/>
                </a:cubicBezTo>
                <a:cubicBezTo>
                  <a:pt x="398" y="934"/>
                  <a:pt x="398" y="933"/>
                  <a:pt x="397" y="932"/>
                </a:cubicBezTo>
                <a:cubicBezTo>
                  <a:pt x="397" y="931"/>
                  <a:pt x="396" y="930"/>
                  <a:pt x="396" y="930"/>
                </a:cubicBezTo>
                <a:cubicBezTo>
                  <a:pt x="396" y="929"/>
                  <a:pt x="395" y="929"/>
                  <a:pt x="395" y="929"/>
                </a:cubicBezTo>
                <a:cubicBezTo>
                  <a:pt x="395" y="929"/>
                  <a:pt x="396" y="930"/>
                  <a:pt x="396" y="933"/>
                </a:cubicBezTo>
                <a:cubicBezTo>
                  <a:pt x="396" y="933"/>
                  <a:pt x="397" y="934"/>
                  <a:pt x="397" y="935"/>
                </a:cubicBezTo>
                <a:cubicBezTo>
                  <a:pt x="397" y="936"/>
                  <a:pt x="397" y="937"/>
                  <a:pt x="397" y="937"/>
                </a:cubicBezTo>
                <a:cubicBezTo>
                  <a:pt x="397" y="939"/>
                  <a:pt x="397" y="941"/>
                  <a:pt x="398" y="944"/>
                </a:cubicBezTo>
                <a:cubicBezTo>
                  <a:pt x="398" y="944"/>
                  <a:pt x="398" y="944"/>
                  <a:pt x="398" y="944"/>
                </a:cubicBezTo>
                <a:cubicBezTo>
                  <a:pt x="398" y="945"/>
                  <a:pt x="398" y="945"/>
                  <a:pt x="398" y="945"/>
                </a:cubicBezTo>
                <a:cubicBezTo>
                  <a:pt x="398" y="946"/>
                  <a:pt x="398" y="946"/>
                  <a:pt x="398" y="947"/>
                </a:cubicBezTo>
                <a:cubicBezTo>
                  <a:pt x="398" y="948"/>
                  <a:pt x="398" y="949"/>
                  <a:pt x="398" y="951"/>
                </a:cubicBezTo>
                <a:cubicBezTo>
                  <a:pt x="398" y="951"/>
                  <a:pt x="398" y="951"/>
                  <a:pt x="398" y="952"/>
                </a:cubicBezTo>
                <a:cubicBezTo>
                  <a:pt x="398" y="952"/>
                  <a:pt x="398" y="952"/>
                  <a:pt x="398" y="953"/>
                </a:cubicBezTo>
                <a:cubicBezTo>
                  <a:pt x="398" y="953"/>
                  <a:pt x="398" y="954"/>
                  <a:pt x="398" y="954"/>
                </a:cubicBezTo>
                <a:cubicBezTo>
                  <a:pt x="398" y="955"/>
                  <a:pt x="398" y="955"/>
                  <a:pt x="398" y="955"/>
                </a:cubicBezTo>
                <a:cubicBezTo>
                  <a:pt x="398" y="955"/>
                  <a:pt x="398" y="955"/>
                  <a:pt x="398" y="955"/>
                </a:cubicBezTo>
                <a:cubicBezTo>
                  <a:pt x="398" y="956"/>
                  <a:pt x="397" y="957"/>
                  <a:pt x="397" y="959"/>
                </a:cubicBezTo>
                <a:cubicBezTo>
                  <a:pt x="397" y="961"/>
                  <a:pt x="396" y="964"/>
                  <a:pt x="395" y="967"/>
                </a:cubicBezTo>
                <a:cubicBezTo>
                  <a:pt x="395" y="967"/>
                  <a:pt x="395" y="968"/>
                  <a:pt x="394" y="969"/>
                </a:cubicBezTo>
                <a:cubicBezTo>
                  <a:pt x="394" y="969"/>
                  <a:pt x="394" y="970"/>
                  <a:pt x="394" y="971"/>
                </a:cubicBezTo>
                <a:cubicBezTo>
                  <a:pt x="393" y="971"/>
                  <a:pt x="393" y="972"/>
                  <a:pt x="393" y="973"/>
                </a:cubicBezTo>
                <a:cubicBezTo>
                  <a:pt x="392" y="973"/>
                  <a:pt x="392" y="973"/>
                  <a:pt x="392" y="973"/>
                </a:cubicBezTo>
                <a:cubicBezTo>
                  <a:pt x="392" y="974"/>
                  <a:pt x="392" y="974"/>
                  <a:pt x="392" y="974"/>
                </a:cubicBezTo>
                <a:cubicBezTo>
                  <a:pt x="391" y="976"/>
                  <a:pt x="390" y="978"/>
                  <a:pt x="389" y="979"/>
                </a:cubicBezTo>
                <a:cubicBezTo>
                  <a:pt x="389" y="979"/>
                  <a:pt x="389" y="979"/>
                  <a:pt x="389" y="978"/>
                </a:cubicBezTo>
                <a:cubicBezTo>
                  <a:pt x="389" y="978"/>
                  <a:pt x="389" y="978"/>
                  <a:pt x="389" y="978"/>
                </a:cubicBezTo>
                <a:cubicBezTo>
                  <a:pt x="389" y="978"/>
                  <a:pt x="389" y="977"/>
                  <a:pt x="389" y="977"/>
                </a:cubicBezTo>
                <a:cubicBezTo>
                  <a:pt x="389" y="976"/>
                  <a:pt x="388" y="976"/>
                  <a:pt x="388" y="976"/>
                </a:cubicBezTo>
                <a:cubicBezTo>
                  <a:pt x="388" y="975"/>
                  <a:pt x="388" y="975"/>
                  <a:pt x="388" y="975"/>
                </a:cubicBezTo>
                <a:cubicBezTo>
                  <a:pt x="388" y="975"/>
                  <a:pt x="388" y="974"/>
                  <a:pt x="388" y="974"/>
                </a:cubicBezTo>
                <a:cubicBezTo>
                  <a:pt x="388" y="974"/>
                  <a:pt x="388" y="973"/>
                  <a:pt x="388" y="973"/>
                </a:cubicBezTo>
                <a:cubicBezTo>
                  <a:pt x="387" y="972"/>
                  <a:pt x="387" y="971"/>
                  <a:pt x="386" y="970"/>
                </a:cubicBezTo>
                <a:cubicBezTo>
                  <a:pt x="386" y="969"/>
                  <a:pt x="386" y="968"/>
                  <a:pt x="385" y="967"/>
                </a:cubicBezTo>
                <a:cubicBezTo>
                  <a:pt x="385" y="967"/>
                  <a:pt x="385" y="967"/>
                  <a:pt x="385" y="966"/>
                </a:cubicBezTo>
                <a:cubicBezTo>
                  <a:pt x="389" y="956"/>
                  <a:pt x="372" y="950"/>
                  <a:pt x="365" y="948"/>
                </a:cubicBezTo>
                <a:cubicBezTo>
                  <a:pt x="370" y="955"/>
                  <a:pt x="368" y="973"/>
                  <a:pt x="382" y="968"/>
                </a:cubicBezTo>
                <a:cubicBezTo>
                  <a:pt x="382" y="967"/>
                  <a:pt x="382" y="967"/>
                  <a:pt x="382" y="967"/>
                </a:cubicBezTo>
                <a:cubicBezTo>
                  <a:pt x="383" y="967"/>
                  <a:pt x="383" y="968"/>
                  <a:pt x="383" y="968"/>
                </a:cubicBezTo>
                <a:cubicBezTo>
                  <a:pt x="384" y="968"/>
                  <a:pt x="384" y="968"/>
                  <a:pt x="384" y="968"/>
                </a:cubicBezTo>
                <a:cubicBezTo>
                  <a:pt x="384" y="968"/>
                  <a:pt x="384" y="968"/>
                  <a:pt x="384" y="968"/>
                </a:cubicBezTo>
                <a:cubicBezTo>
                  <a:pt x="384" y="969"/>
                  <a:pt x="385" y="970"/>
                  <a:pt x="385" y="971"/>
                </a:cubicBezTo>
                <a:cubicBezTo>
                  <a:pt x="386" y="971"/>
                  <a:pt x="386" y="972"/>
                  <a:pt x="386" y="973"/>
                </a:cubicBezTo>
                <a:cubicBezTo>
                  <a:pt x="386" y="974"/>
                  <a:pt x="387" y="974"/>
                  <a:pt x="387" y="975"/>
                </a:cubicBezTo>
                <a:cubicBezTo>
                  <a:pt x="387" y="975"/>
                  <a:pt x="387" y="975"/>
                  <a:pt x="387" y="975"/>
                </a:cubicBezTo>
                <a:cubicBezTo>
                  <a:pt x="387" y="975"/>
                  <a:pt x="387" y="976"/>
                  <a:pt x="387" y="976"/>
                </a:cubicBezTo>
                <a:cubicBezTo>
                  <a:pt x="387" y="976"/>
                  <a:pt x="387" y="977"/>
                  <a:pt x="387" y="977"/>
                </a:cubicBezTo>
                <a:cubicBezTo>
                  <a:pt x="387" y="977"/>
                  <a:pt x="387" y="978"/>
                  <a:pt x="387" y="978"/>
                </a:cubicBezTo>
                <a:cubicBezTo>
                  <a:pt x="388" y="978"/>
                  <a:pt x="388" y="978"/>
                  <a:pt x="388" y="979"/>
                </a:cubicBezTo>
                <a:cubicBezTo>
                  <a:pt x="388" y="979"/>
                  <a:pt x="388" y="979"/>
                  <a:pt x="388" y="979"/>
                </a:cubicBezTo>
                <a:cubicBezTo>
                  <a:pt x="388" y="979"/>
                  <a:pt x="388" y="980"/>
                  <a:pt x="388" y="980"/>
                </a:cubicBezTo>
                <a:cubicBezTo>
                  <a:pt x="388" y="980"/>
                  <a:pt x="388" y="980"/>
                  <a:pt x="388" y="980"/>
                </a:cubicBezTo>
                <a:cubicBezTo>
                  <a:pt x="388" y="981"/>
                  <a:pt x="387" y="981"/>
                  <a:pt x="387" y="981"/>
                </a:cubicBezTo>
                <a:cubicBezTo>
                  <a:pt x="387" y="982"/>
                  <a:pt x="386" y="982"/>
                  <a:pt x="386" y="983"/>
                </a:cubicBezTo>
                <a:cubicBezTo>
                  <a:pt x="385" y="983"/>
                  <a:pt x="385" y="984"/>
                  <a:pt x="384" y="984"/>
                </a:cubicBezTo>
                <a:cubicBezTo>
                  <a:pt x="384" y="985"/>
                  <a:pt x="383" y="985"/>
                  <a:pt x="383" y="986"/>
                </a:cubicBezTo>
                <a:cubicBezTo>
                  <a:pt x="382" y="986"/>
                  <a:pt x="382" y="987"/>
                  <a:pt x="381" y="987"/>
                </a:cubicBezTo>
                <a:cubicBezTo>
                  <a:pt x="380" y="988"/>
                  <a:pt x="379" y="989"/>
                  <a:pt x="379" y="990"/>
                </a:cubicBezTo>
                <a:cubicBezTo>
                  <a:pt x="378" y="990"/>
                  <a:pt x="378" y="991"/>
                  <a:pt x="378" y="991"/>
                </a:cubicBezTo>
                <a:cubicBezTo>
                  <a:pt x="378" y="991"/>
                  <a:pt x="378" y="991"/>
                  <a:pt x="378" y="991"/>
                </a:cubicBezTo>
                <a:cubicBezTo>
                  <a:pt x="377" y="992"/>
                  <a:pt x="377" y="992"/>
                  <a:pt x="377" y="992"/>
                </a:cubicBezTo>
                <a:cubicBezTo>
                  <a:pt x="377" y="992"/>
                  <a:pt x="377" y="992"/>
                  <a:pt x="377" y="993"/>
                </a:cubicBezTo>
                <a:cubicBezTo>
                  <a:pt x="377" y="993"/>
                  <a:pt x="376" y="993"/>
                  <a:pt x="376" y="994"/>
                </a:cubicBezTo>
                <a:cubicBezTo>
                  <a:pt x="375" y="996"/>
                  <a:pt x="375" y="999"/>
                  <a:pt x="375" y="1001"/>
                </a:cubicBezTo>
                <a:cubicBezTo>
                  <a:pt x="375" y="1002"/>
                  <a:pt x="375" y="1003"/>
                  <a:pt x="375" y="1003"/>
                </a:cubicBezTo>
                <a:cubicBezTo>
                  <a:pt x="375" y="1004"/>
                  <a:pt x="375" y="1004"/>
                  <a:pt x="376" y="1005"/>
                </a:cubicBezTo>
                <a:cubicBezTo>
                  <a:pt x="376" y="1005"/>
                  <a:pt x="376" y="1006"/>
                  <a:pt x="376" y="1006"/>
                </a:cubicBezTo>
                <a:cubicBezTo>
                  <a:pt x="376" y="1007"/>
                  <a:pt x="376" y="1007"/>
                  <a:pt x="377" y="1008"/>
                </a:cubicBezTo>
                <a:cubicBezTo>
                  <a:pt x="377" y="1009"/>
                  <a:pt x="377" y="1010"/>
                  <a:pt x="378" y="1011"/>
                </a:cubicBezTo>
                <a:cubicBezTo>
                  <a:pt x="376" y="1009"/>
                  <a:pt x="375" y="1007"/>
                  <a:pt x="374" y="1004"/>
                </a:cubicBezTo>
                <a:cubicBezTo>
                  <a:pt x="372" y="1002"/>
                  <a:pt x="369" y="999"/>
                  <a:pt x="367" y="996"/>
                </a:cubicBezTo>
                <a:cubicBezTo>
                  <a:pt x="366" y="995"/>
                  <a:pt x="364" y="993"/>
                  <a:pt x="363" y="992"/>
                </a:cubicBezTo>
                <a:cubicBezTo>
                  <a:pt x="362" y="992"/>
                  <a:pt x="361" y="991"/>
                  <a:pt x="361" y="990"/>
                </a:cubicBezTo>
                <a:cubicBezTo>
                  <a:pt x="360" y="990"/>
                  <a:pt x="359" y="989"/>
                  <a:pt x="359" y="989"/>
                </a:cubicBezTo>
                <a:cubicBezTo>
                  <a:pt x="356" y="987"/>
                  <a:pt x="353" y="985"/>
                  <a:pt x="350" y="983"/>
                </a:cubicBezTo>
                <a:cubicBezTo>
                  <a:pt x="344" y="980"/>
                  <a:pt x="339" y="976"/>
                  <a:pt x="334" y="972"/>
                </a:cubicBezTo>
                <a:cubicBezTo>
                  <a:pt x="331" y="969"/>
                  <a:pt x="329" y="967"/>
                  <a:pt x="327" y="965"/>
                </a:cubicBezTo>
                <a:cubicBezTo>
                  <a:pt x="324" y="963"/>
                  <a:pt x="322" y="960"/>
                  <a:pt x="320" y="958"/>
                </a:cubicBezTo>
                <a:cubicBezTo>
                  <a:pt x="319" y="957"/>
                  <a:pt x="317" y="956"/>
                  <a:pt x="316" y="955"/>
                </a:cubicBezTo>
                <a:cubicBezTo>
                  <a:pt x="316" y="954"/>
                  <a:pt x="316" y="954"/>
                  <a:pt x="316" y="953"/>
                </a:cubicBezTo>
                <a:cubicBezTo>
                  <a:pt x="316" y="952"/>
                  <a:pt x="316" y="951"/>
                  <a:pt x="316" y="949"/>
                </a:cubicBezTo>
                <a:cubicBezTo>
                  <a:pt x="316" y="949"/>
                  <a:pt x="316" y="948"/>
                  <a:pt x="316" y="948"/>
                </a:cubicBezTo>
                <a:cubicBezTo>
                  <a:pt x="316" y="948"/>
                  <a:pt x="316" y="947"/>
                  <a:pt x="316" y="947"/>
                </a:cubicBezTo>
                <a:cubicBezTo>
                  <a:pt x="316" y="946"/>
                  <a:pt x="316" y="945"/>
                  <a:pt x="316" y="944"/>
                </a:cubicBezTo>
                <a:cubicBezTo>
                  <a:pt x="316" y="943"/>
                  <a:pt x="317" y="942"/>
                  <a:pt x="317" y="941"/>
                </a:cubicBezTo>
                <a:cubicBezTo>
                  <a:pt x="317" y="941"/>
                  <a:pt x="317" y="941"/>
                  <a:pt x="317" y="941"/>
                </a:cubicBezTo>
                <a:cubicBezTo>
                  <a:pt x="317" y="940"/>
                  <a:pt x="317" y="940"/>
                  <a:pt x="318" y="940"/>
                </a:cubicBezTo>
                <a:cubicBezTo>
                  <a:pt x="318" y="940"/>
                  <a:pt x="318" y="940"/>
                  <a:pt x="318" y="939"/>
                </a:cubicBezTo>
                <a:cubicBezTo>
                  <a:pt x="318" y="939"/>
                  <a:pt x="318" y="939"/>
                  <a:pt x="318" y="939"/>
                </a:cubicBezTo>
                <a:cubicBezTo>
                  <a:pt x="319" y="937"/>
                  <a:pt x="321" y="935"/>
                  <a:pt x="323" y="934"/>
                </a:cubicBezTo>
                <a:cubicBezTo>
                  <a:pt x="323" y="933"/>
                  <a:pt x="324" y="932"/>
                  <a:pt x="325" y="930"/>
                </a:cubicBezTo>
                <a:cubicBezTo>
                  <a:pt x="325" y="930"/>
                  <a:pt x="325" y="929"/>
                  <a:pt x="326" y="928"/>
                </a:cubicBezTo>
                <a:cubicBezTo>
                  <a:pt x="326" y="928"/>
                  <a:pt x="326" y="928"/>
                  <a:pt x="326" y="928"/>
                </a:cubicBezTo>
                <a:cubicBezTo>
                  <a:pt x="326" y="928"/>
                  <a:pt x="326" y="928"/>
                  <a:pt x="326" y="927"/>
                </a:cubicBezTo>
                <a:cubicBezTo>
                  <a:pt x="326" y="927"/>
                  <a:pt x="326" y="927"/>
                  <a:pt x="326" y="927"/>
                </a:cubicBezTo>
                <a:cubicBezTo>
                  <a:pt x="326" y="927"/>
                  <a:pt x="326" y="927"/>
                  <a:pt x="326" y="926"/>
                </a:cubicBezTo>
                <a:cubicBezTo>
                  <a:pt x="327" y="923"/>
                  <a:pt x="326" y="921"/>
                  <a:pt x="326" y="918"/>
                </a:cubicBezTo>
                <a:cubicBezTo>
                  <a:pt x="325" y="917"/>
                  <a:pt x="325" y="917"/>
                  <a:pt x="325" y="916"/>
                </a:cubicBezTo>
                <a:cubicBezTo>
                  <a:pt x="325" y="916"/>
                  <a:pt x="325" y="916"/>
                  <a:pt x="326" y="916"/>
                </a:cubicBezTo>
                <a:cubicBezTo>
                  <a:pt x="326" y="915"/>
                  <a:pt x="326" y="915"/>
                  <a:pt x="326" y="915"/>
                </a:cubicBezTo>
                <a:cubicBezTo>
                  <a:pt x="326" y="915"/>
                  <a:pt x="326" y="915"/>
                  <a:pt x="326" y="915"/>
                </a:cubicBezTo>
                <a:cubicBezTo>
                  <a:pt x="326" y="914"/>
                  <a:pt x="326" y="913"/>
                  <a:pt x="327" y="913"/>
                </a:cubicBezTo>
                <a:cubicBezTo>
                  <a:pt x="327" y="912"/>
                  <a:pt x="327" y="911"/>
                  <a:pt x="327" y="911"/>
                </a:cubicBezTo>
                <a:cubicBezTo>
                  <a:pt x="328" y="910"/>
                  <a:pt x="328" y="909"/>
                  <a:pt x="328" y="909"/>
                </a:cubicBezTo>
                <a:cubicBezTo>
                  <a:pt x="329" y="908"/>
                  <a:pt x="329" y="907"/>
                  <a:pt x="329" y="906"/>
                </a:cubicBezTo>
                <a:cubicBezTo>
                  <a:pt x="330" y="906"/>
                  <a:pt x="330" y="905"/>
                  <a:pt x="331" y="904"/>
                </a:cubicBezTo>
                <a:cubicBezTo>
                  <a:pt x="340" y="900"/>
                  <a:pt x="348" y="894"/>
                  <a:pt x="347" y="882"/>
                </a:cubicBezTo>
                <a:cubicBezTo>
                  <a:pt x="337" y="887"/>
                  <a:pt x="329" y="892"/>
                  <a:pt x="327" y="905"/>
                </a:cubicBezTo>
                <a:cubicBezTo>
                  <a:pt x="328" y="905"/>
                  <a:pt x="328" y="905"/>
                  <a:pt x="328" y="905"/>
                </a:cubicBezTo>
                <a:cubicBezTo>
                  <a:pt x="328" y="905"/>
                  <a:pt x="328" y="905"/>
                  <a:pt x="328" y="905"/>
                </a:cubicBezTo>
                <a:cubicBezTo>
                  <a:pt x="327" y="906"/>
                  <a:pt x="327" y="907"/>
                  <a:pt x="326" y="907"/>
                </a:cubicBezTo>
                <a:cubicBezTo>
                  <a:pt x="326" y="908"/>
                  <a:pt x="326" y="909"/>
                  <a:pt x="325" y="910"/>
                </a:cubicBezTo>
                <a:cubicBezTo>
                  <a:pt x="325" y="910"/>
                  <a:pt x="325" y="911"/>
                  <a:pt x="325" y="912"/>
                </a:cubicBezTo>
                <a:cubicBezTo>
                  <a:pt x="324" y="912"/>
                  <a:pt x="324" y="912"/>
                  <a:pt x="324" y="913"/>
                </a:cubicBezTo>
                <a:cubicBezTo>
                  <a:pt x="324" y="912"/>
                  <a:pt x="324" y="911"/>
                  <a:pt x="324" y="910"/>
                </a:cubicBezTo>
                <a:cubicBezTo>
                  <a:pt x="323" y="907"/>
                  <a:pt x="323" y="905"/>
                  <a:pt x="322" y="902"/>
                </a:cubicBezTo>
                <a:cubicBezTo>
                  <a:pt x="322" y="897"/>
                  <a:pt x="321" y="893"/>
                  <a:pt x="321" y="889"/>
                </a:cubicBezTo>
                <a:cubicBezTo>
                  <a:pt x="321" y="888"/>
                  <a:pt x="321" y="888"/>
                  <a:pt x="321" y="887"/>
                </a:cubicBezTo>
                <a:cubicBezTo>
                  <a:pt x="321" y="887"/>
                  <a:pt x="321" y="886"/>
                  <a:pt x="321" y="886"/>
                </a:cubicBezTo>
                <a:cubicBezTo>
                  <a:pt x="321" y="885"/>
                  <a:pt x="320" y="884"/>
                  <a:pt x="320" y="883"/>
                </a:cubicBezTo>
                <a:cubicBezTo>
                  <a:pt x="320" y="882"/>
                  <a:pt x="320" y="880"/>
                  <a:pt x="319" y="879"/>
                </a:cubicBezTo>
                <a:cubicBezTo>
                  <a:pt x="319" y="878"/>
                  <a:pt x="319" y="878"/>
                  <a:pt x="319" y="878"/>
                </a:cubicBezTo>
                <a:cubicBezTo>
                  <a:pt x="319" y="878"/>
                  <a:pt x="319" y="877"/>
                  <a:pt x="319" y="877"/>
                </a:cubicBezTo>
                <a:cubicBezTo>
                  <a:pt x="320" y="877"/>
                  <a:pt x="320" y="877"/>
                  <a:pt x="320" y="877"/>
                </a:cubicBezTo>
                <a:cubicBezTo>
                  <a:pt x="319" y="877"/>
                  <a:pt x="320" y="877"/>
                  <a:pt x="320" y="877"/>
                </a:cubicBezTo>
                <a:cubicBezTo>
                  <a:pt x="320" y="877"/>
                  <a:pt x="320" y="877"/>
                  <a:pt x="320" y="877"/>
                </a:cubicBezTo>
                <a:cubicBezTo>
                  <a:pt x="320" y="877"/>
                  <a:pt x="320" y="877"/>
                  <a:pt x="320" y="877"/>
                </a:cubicBezTo>
                <a:cubicBezTo>
                  <a:pt x="320" y="877"/>
                  <a:pt x="320" y="877"/>
                  <a:pt x="320" y="877"/>
                </a:cubicBezTo>
                <a:cubicBezTo>
                  <a:pt x="320" y="877"/>
                  <a:pt x="320" y="878"/>
                  <a:pt x="320" y="878"/>
                </a:cubicBezTo>
                <a:cubicBezTo>
                  <a:pt x="320" y="878"/>
                  <a:pt x="320" y="878"/>
                  <a:pt x="320" y="878"/>
                </a:cubicBezTo>
                <a:cubicBezTo>
                  <a:pt x="320" y="878"/>
                  <a:pt x="320" y="878"/>
                  <a:pt x="320" y="878"/>
                </a:cubicBezTo>
                <a:cubicBezTo>
                  <a:pt x="320" y="878"/>
                  <a:pt x="320" y="877"/>
                  <a:pt x="320" y="877"/>
                </a:cubicBezTo>
                <a:cubicBezTo>
                  <a:pt x="320" y="877"/>
                  <a:pt x="320" y="877"/>
                  <a:pt x="320" y="877"/>
                </a:cubicBezTo>
                <a:cubicBezTo>
                  <a:pt x="320" y="877"/>
                  <a:pt x="320" y="877"/>
                  <a:pt x="319" y="877"/>
                </a:cubicBezTo>
                <a:cubicBezTo>
                  <a:pt x="319" y="877"/>
                  <a:pt x="319" y="877"/>
                  <a:pt x="319" y="877"/>
                </a:cubicBezTo>
                <a:cubicBezTo>
                  <a:pt x="319" y="877"/>
                  <a:pt x="319" y="877"/>
                  <a:pt x="319" y="877"/>
                </a:cubicBezTo>
                <a:cubicBezTo>
                  <a:pt x="319" y="877"/>
                  <a:pt x="319" y="877"/>
                  <a:pt x="319" y="877"/>
                </a:cubicBezTo>
                <a:cubicBezTo>
                  <a:pt x="319" y="877"/>
                  <a:pt x="319" y="877"/>
                  <a:pt x="319" y="877"/>
                </a:cubicBezTo>
                <a:cubicBezTo>
                  <a:pt x="319" y="878"/>
                  <a:pt x="319" y="879"/>
                  <a:pt x="319" y="879"/>
                </a:cubicBezTo>
                <a:cubicBezTo>
                  <a:pt x="318" y="880"/>
                  <a:pt x="318" y="882"/>
                  <a:pt x="318" y="883"/>
                </a:cubicBezTo>
                <a:cubicBezTo>
                  <a:pt x="318" y="884"/>
                  <a:pt x="318" y="885"/>
                  <a:pt x="318" y="886"/>
                </a:cubicBezTo>
                <a:cubicBezTo>
                  <a:pt x="318" y="886"/>
                  <a:pt x="318" y="887"/>
                  <a:pt x="318" y="887"/>
                </a:cubicBezTo>
                <a:cubicBezTo>
                  <a:pt x="318" y="888"/>
                  <a:pt x="318" y="888"/>
                  <a:pt x="318" y="889"/>
                </a:cubicBezTo>
                <a:cubicBezTo>
                  <a:pt x="319" y="890"/>
                  <a:pt x="319" y="892"/>
                  <a:pt x="319" y="893"/>
                </a:cubicBezTo>
                <a:cubicBezTo>
                  <a:pt x="319" y="893"/>
                  <a:pt x="319" y="893"/>
                  <a:pt x="319" y="893"/>
                </a:cubicBezTo>
                <a:cubicBezTo>
                  <a:pt x="318" y="892"/>
                  <a:pt x="318" y="892"/>
                  <a:pt x="318" y="892"/>
                </a:cubicBezTo>
                <a:cubicBezTo>
                  <a:pt x="318" y="891"/>
                  <a:pt x="317" y="891"/>
                  <a:pt x="317" y="890"/>
                </a:cubicBezTo>
                <a:cubicBezTo>
                  <a:pt x="317" y="890"/>
                  <a:pt x="317" y="890"/>
                  <a:pt x="316" y="889"/>
                </a:cubicBezTo>
                <a:cubicBezTo>
                  <a:pt x="316" y="888"/>
                  <a:pt x="315" y="887"/>
                  <a:pt x="315" y="886"/>
                </a:cubicBezTo>
                <a:cubicBezTo>
                  <a:pt x="314" y="886"/>
                  <a:pt x="313" y="885"/>
                  <a:pt x="312" y="884"/>
                </a:cubicBezTo>
                <a:cubicBezTo>
                  <a:pt x="312" y="884"/>
                  <a:pt x="312" y="883"/>
                  <a:pt x="312" y="883"/>
                </a:cubicBezTo>
                <a:cubicBezTo>
                  <a:pt x="319" y="870"/>
                  <a:pt x="292" y="866"/>
                  <a:pt x="286" y="862"/>
                </a:cubicBezTo>
                <a:cubicBezTo>
                  <a:pt x="288" y="873"/>
                  <a:pt x="297" y="894"/>
                  <a:pt x="310" y="885"/>
                </a:cubicBezTo>
                <a:cubicBezTo>
                  <a:pt x="310" y="884"/>
                  <a:pt x="309" y="883"/>
                  <a:pt x="309" y="883"/>
                </a:cubicBezTo>
                <a:cubicBezTo>
                  <a:pt x="309" y="883"/>
                  <a:pt x="309" y="883"/>
                  <a:pt x="309" y="883"/>
                </a:cubicBezTo>
                <a:cubicBezTo>
                  <a:pt x="310" y="884"/>
                  <a:pt x="310" y="884"/>
                  <a:pt x="311" y="885"/>
                </a:cubicBezTo>
                <a:cubicBezTo>
                  <a:pt x="312" y="886"/>
                  <a:pt x="313" y="887"/>
                  <a:pt x="313" y="888"/>
                </a:cubicBezTo>
                <a:cubicBezTo>
                  <a:pt x="314" y="888"/>
                  <a:pt x="314" y="889"/>
                  <a:pt x="315" y="890"/>
                </a:cubicBezTo>
                <a:cubicBezTo>
                  <a:pt x="315" y="890"/>
                  <a:pt x="315" y="891"/>
                  <a:pt x="316" y="891"/>
                </a:cubicBezTo>
                <a:cubicBezTo>
                  <a:pt x="316" y="892"/>
                  <a:pt x="316" y="892"/>
                  <a:pt x="316" y="893"/>
                </a:cubicBezTo>
                <a:cubicBezTo>
                  <a:pt x="317" y="893"/>
                  <a:pt x="317" y="893"/>
                  <a:pt x="317" y="894"/>
                </a:cubicBezTo>
                <a:cubicBezTo>
                  <a:pt x="317" y="894"/>
                  <a:pt x="318" y="894"/>
                  <a:pt x="318" y="895"/>
                </a:cubicBezTo>
                <a:cubicBezTo>
                  <a:pt x="318" y="895"/>
                  <a:pt x="318" y="895"/>
                  <a:pt x="318" y="895"/>
                </a:cubicBezTo>
                <a:cubicBezTo>
                  <a:pt x="318" y="896"/>
                  <a:pt x="318" y="896"/>
                  <a:pt x="318" y="896"/>
                </a:cubicBezTo>
                <a:cubicBezTo>
                  <a:pt x="318" y="896"/>
                  <a:pt x="319" y="896"/>
                  <a:pt x="319" y="897"/>
                </a:cubicBezTo>
                <a:cubicBezTo>
                  <a:pt x="319" y="897"/>
                  <a:pt x="319" y="897"/>
                  <a:pt x="319" y="897"/>
                </a:cubicBezTo>
                <a:cubicBezTo>
                  <a:pt x="319" y="899"/>
                  <a:pt x="320" y="901"/>
                  <a:pt x="320" y="903"/>
                </a:cubicBezTo>
                <a:cubicBezTo>
                  <a:pt x="320" y="905"/>
                  <a:pt x="321" y="908"/>
                  <a:pt x="321" y="910"/>
                </a:cubicBezTo>
                <a:cubicBezTo>
                  <a:pt x="322" y="913"/>
                  <a:pt x="322" y="916"/>
                  <a:pt x="323" y="918"/>
                </a:cubicBezTo>
                <a:cubicBezTo>
                  <a:pt x="324" y="921"/>
                  <a:pt x="324" y="923"/>
                  <a:pt x="324" y="926"/>
                </a:cubicBezTo>
                <a:cubicBezTo>
                  <a:pt x="324" y="926"/>
                  <a:pt x="324" y="926"/>
                  <a:pt x="324" y="926"/>
                </a:cubicBezTo>
                <a:cubicBezTo>
                  <a:pt x="323" y="927"/>
                  <a:pt x="323" y="927"/>
                  <a:pt x="323" y="927"/>
                </a:cubicBezTo>
                <a:cubicBezTo>
                  <a:pt x="323" y="927"/>
                  <a:pt x="323" y="927"/>
                  <a:pt x="323" y="927"/>
                </a:cubicBezTo>
                <a:cubicBezTo>
                  <a:pt x="323" y="927"/>
                  <a:pt x="323" y="927"/>
                  <a:pt x="323" y="927"/>
                </a:cubicBezTo>
                <a:cubicBezTo>
                  <a:pt x="323" y="928"/>
                  <a:pt x="323" y="928"/>
                  <a:pt x="323" y="929"/>
                </a:cubicBezTo>
                <a:cubicBezTo>
                  <a:pt x="322" y="930"/>
                  <a:pt x="321" y="931"/>
                  <a:pt x="321" y="932"/>
                </a:cubicBezTo>
                <a:cubicBezTo>
                  <a:pt x="319" y="933"/>
                  <a:pt x="317" y="935"/>
                  <a:pt x="316" y="937"/>
                </a:cubicBezTo>
                <a:cubicBezTo>
                  <a:pt x="316" y="937"/>
                  <a:pt x="316" y="938"/>
                  <a:pt x="316" y="938"/>
                </a:cubicBezTo>
                <a:cubicBezTo>
                  <a:pt x="316" y="938"/>
                  <a:pt x="315" y="938"/>
                  <a:pt x="315" y="939"/>
                </a:cubicBezTo>
                <a:cubicBezTo>
                  <a:pt x="315" y="939"/>
                  <a:pt x="315" y="939"/>
                  <a:pt x="315" y="939"/>
                </a:cubicBezTo>
                <a:cubicBezTo>
                  <a:pt x="315" y="940"/>
                  <a:pt x="315" y="940"/>
                  <a:pt x="315" y="940"/>
                </a:cubicBezTo>
                <a:cubicBezTo>
                  <a:pt x="314" y="941"/>
                  <a:pt x="314" y="942"/>
                  <a:pt x="314" y="943"/>
                </a:cubicBezTo>
                <a:cubicBezTo>
                  <a:pt x="314" y="944"/>
                  <a:pt x="314" y="945"/>
                  <a:pt x="314" y="945"/>
                </a:cubicBezTo>
                <a:cubicBezTo>
                  <a:pt x="313" y="946"/>
                  <a:pt x="313" y="946"/>
                  <a:pt x="313" y="947"/>
                </a:cubicBezTo>
                <a:cubicBezTo>
                  <a:pt x="314" y="947"/>
                  <a:pt x="314" y="947"/>
                  <a:pt x="314" y="948"/>
                </a:cubicBezTo>
                <a:cubicBezTo>
                  <a:pt x="314" y="948"/>
                  <a:pt x="314" y="949"/>
                  <a:pt x="314" y="949"/>
                </a:cubicBezTo>
                <a:cubicBezTo>
                  <a:pt x="314" y="951"/>
                  <a:pt x="315" y="952"/>
                  <a:pt x="315" y="953"/>
                </a:cubicBezTo>
                <a:cubicBezTo>
                  <a:pt x="315" y="954"/>
                  <a:pt x="315" y="954"/>
                  <a:pt x="315" y="954"/>
                </a:cubicBezTo>
                <a:cubicBezTo>
                  <a:pt x="314" y="953"/>
                  <a:pt x="314" y="953"/>
                  <a:pt x="313" y="952"/>
                </a:cubicBezTo>
                <a:cubicBezTo>
                  <a:pt x="313" y="952"/>
                  <a:pt x="312" y="952"/>
                  <a:pt x="311" y="951"/>
                </a:cubicBezTo>
                <a:cubicBezTo>
                  <a:pt x="311" y="951"/>
                  <a:pt x="311" y="951"/>
                  <a:pt x="311" y="951"/>
                </a:cubicBezTo>
                <a:cubicBezTo>
                  <a:pt x="311" y="951"/>
                  <a:pt x="311" y="951"/>
                  <a:pt x="311" y="951"/>
                </a:cubicBezTo>
                <a:cubicBezTo>
                  <a:pt x="311" y="951"/>
                  <a:pt x="311" y="951"/>
                  <a:pt x="311" y="951"/>
                </a:cubicBezTo>
                <a:cubicBezTo>
                  <a:pt x="311" y="951"/>
                  <a:pt x="311" y="951"/>
                  <a:pt x="311" y="951"/>
                </a:cubicBezTo>
                <a:cubicBezTo>
                  <a:pt x="310" y="951"/>
                  <a:pt x="310" y="951"/>
                  <a:pt x="310" y="951"/>
                </a:cubicBezTo>
                <a:cubicBezTo>
                  <a:pt x="310" y="950"/>
                  <a:pt x="310" y="950"/>
                  <a:pt x="309" y="950"/>
                </a:cubicBezTo>
                <a:cubicBezTo>
                  <a:pt x="309" y="950"/>
                  <a:pt x="309" y="950"/>
                  <a:pt x="308" y="950"/>
                </a:cubicBezTo>
                <a:cubicBezTo>
                  <a:pt x="308" y="949"/>
                  <a:pt x="308" y="949"/>
                  <a:pt x="307" y="949"/>
                </a:cubicBezTo>
                <a:cubicBezTo>
                  <a:pt x="307" y="949"/>
                  <a:pt x="306" y="949"/>
                  <a:pt x="305" y="948"/>
                </a:cubicBezTo>
                <a:cubicBezTo>
                  <a:pt x="304" y="948"/>
                  <a:pt x="303" y="948"/>
                  <a:pt x="302" y="947"/>
                </a:cubicBezTo>
                <a:cubicBezTo>
                  <a:pt x="301" y="947"/>
                  <a:pt x="299" y="947"/>
                  <a:pt x="298" y="946"/>
                </a:cubicBezTo>
                <a:cubicBezTo>
                  <a:pt x="296" y="946"/>
                  <a:pt x="294" y="946"/>
                  <a:pt x="292" y="945"/>
                </a:cubicBezTo>
                <a:cubicBezTo>
                  <a:pt x="288" y="944"/>
                  <a:pt x="284" y="943"/>
                  <a:pt x="282" y="942"/>
                </a:cubicBezTo>
                <a:cubicBezTo>
                  <a:pt x="280" y="942"/>
                  <a:pt x="279" y="941"/>
                  <a:pt x="278" y="941"/>
                </a:cubicBezTo>
                <a:cubicBezTo>
                  <a:pt x="277" y="941"/>
                  <a:pt x="276" y="940"/>
                  <a:pt x="275" y="940"/>
                </a:cubicBezTo>
                <a:cubicBezTo>
                  <a:pt x="274" y="939"/>
                  <a:pt x="273" y="939"/>
                  <a:pt x="273" y="939"/>
                </a:cubicBezTo>
                <a:cubicBezTo>
                  <a:pt x="273" y="939"/>
                  <a:pt x="274" y="939"/>
                  <a:pt x="275" y="940"/>
                </a:cubicBezTo>
                <a:cubicBezTo>
                  <a:pt x="276" y="941"/>
                  <a:pt x="277" y="941"/>
                  <a:pt x="278" y="942"/>
                </a:cubicBezTo>
                <a:cubicBezTo>
                  <a:pt x="279" y="942"/>
                  <a:pt x="280" y="943"/>
                  <a:pt x="281" y="944"/>
                </a:cubicBezTo>
                <a:cubicBezTo>
                  <a:pt x="282" y="944"/>
                  <a:pt x="283" y="945"/>
                  <a:pt x="285" y="945"/>
                </a:cubicBezTo>
                <a:cubicBezTo>
                  <a:pt x="284" y="946"/>
                  <a:pt x="283" y="946"/>
                  <a:pt x="283" y="946"/>
                </a:cubicBezTo>
                <a:cubicBezTo>
                  <a:pt x="281" y="946"/>
                  <a:pt x="280" y="946"/>
                  <a:pt x="279" y="946"/>
                </a:cubicBezTo>
                <a:cubicBezTo>
                  <a:pt x="278" y="946"/>
                  <a:pt x="276" y="947"/>
                  <a:pt x="275" y="947"/>
                </a:cubicBezTo>
                <a:cubicBezTo>
                  <a:pt x="274" y="947"/>
                  <a:pt x="273" y="948"/>
                  <a:pt x="273" y="948"/>
                </a:cubicBezTo>
                <a:cubicBezTo>
                  <a:pt x="258" y="941"/>
                  <a:pt x="257" y="954"/>
                  <a:pt x="244" y="956"/>
                </a:cubicBezTo>
                <a:cubicBezTo>
                  <a:pt x="257" y="964"/>
                  <a:pt x="270" y="969"/>
                  <a:pt x="272" y="950"/>
                </a:cubicBezTo>
                <a:cubicBezTo>
                  <a:pt x="272" y="950"/>
                  <a:pt x="273" y="950"/>
                  <a:pt x="273" y="950"/>
                </a:cubicBezTo>
                <a:cubicBezTo>
                  <a:pt x="274" y="950"/>
                  <a:pt x="275" y="949"/>
                  <a:pt x="276" y="949"/>
                </a:cubicBezTo>
                <a:cubicBezTo>
                  <a:pt x="277" y="949"/>
                  <a:pt x="278" y="949"/>
                  <a:pt x="279" y="948"/>
                </a:cubicBezTo>
                <a:cubicBezTo>
                  <a:pt x="281" y="948"/>
                  <a:pt x="282" y="948"/>
                  <a:pt x="283" y="948"/>
                </a:cubicBezTo>
                <a:cubicBezTo>
                  <a:pt x="284" y="948"/>
                  <a:pt x="285" y="948"/>
                  <a:pt x="286" y="948"/>
                </a:cubicBezTo>
                <a:cubicBezTo>
                  <a:pt x="287" y="948"/>
                  <a:pt x="288" y="948"/>
                  <a:pt x="288" y="948"/>
                </a:cubicBezTo>
                <a:cubicBezTo>
                  <a:pt x="289" y="948"/>
                  <a:pt x="289" y="948"/>
                  <a:pt x="290" y="948"/>
                </a:cubicBezTo>
                <a:cubicBezTo>
                  <a:pt x="290" y="948"/>
                  <a:pt x="290" y="948"/>
                  <a:pt x="291" y="948"/>
                </a:cubicBezTo>
                <a:cubicBezTo>
                  <a:pt x="291" y="948"/>
                  <a:pt x="291" y="948"/>
                  <a:pt x="291" y="948"/>
                </a:cubicBezTo>
                <a:cubicBezTo>
                  <a:pt x="293" y="949"/>
                  <a:pt x="295" y="949"/>
                  <a:pt x="298" y="950"/>
                </a:cubicBezTo>
                <a:cubicBezTo>
                  <a:pt x="299" y="950"/>
                  <a:pt x="300" y="951"/>
                  <a:pt x="301" y="951"/>
                </a:cubicBezTo>
                <a:cubicBezTo>
                  <a:pt x="302" y="951"/>
                  <a:pt x="303" y="952"/>
                  <a:pt x="305" y="952"/>
                </a:cubicBezTo>
                <a:cubicBezTo>
                  <a:pt x="305" y="952"/>
                  <a:pt x="306" y="952"/>
                  <a:pt x="306" y="953"/>
                </a:cubicBezTo>
                <a:cubicBezTo>
                  <a:pt x="307" y="953"/>
                  <a:pt x="307" y="953"/>
                  <a:pt x="307" y="953"/>
                </a:cubicBezTo>
                <a:cubicBezTo>
                  <a:pt x="307" y="953"/>
                  <a:pt x="308" y="953"/>
                  <a:pt x="308" y="953"/>
                </a:cubicBezTo>
                <a:cubicBezTo>
                  <a:pt x="308" y="954"/>
                  <a:pt x="309" y="954"/>
                  <a:pt x="309" y="954"/>
                </a:cubicBezTo>
                <a:cubicBezTo>
                  <a:pt x="309" y="954"/>
                  <a:pt x="309" y="954"/>
                  <a:pt x="309" y="954"/>
                </a:cubicBezTo>
                <a:cubicBezTo>
                  <a:pt x="309" y="954"/>
                  <a:pt x="309" y="954"/>
                  <a:pt x="309" y="954"/>
                </a:cubicBezTo>
                <a:cubicBezTo>
                  <a:pt x="309" y="954"/>
                  <a:pt x="309" y="954"/>
                  <a:pt x="309" y="954"/>
                </a:cubicBezTo>
                <a:cubicBezTo>
                  <a:pt x="309" y="954"/>
                  <a:pt x="309" y="954"/>
                  <a:pt x="309" y="954"/>
                </a:cubicBezTo>
                <a:cubicBezTo>
                  <a:pt x="310" y="954"/>
                  <a:pt x="310" y="954"/>
                  <a:pt x="310" y="954"/>
                </a:cubicBezTo>
                <a:cubicBezTo>
                  <a:pt x="310" y="955"/>
                  <a:pt x="311" y="955"/>
                  <a:pt x="311" y="956"/>
                </a:cubicBezTo>
                <a:cubicBezTo>
                  <a:pt x="313" y="957"/>
                  <a:pt x="316" y="959"/>
                  <a:pt x="318" y="961"/>
                </a:cubicBezTo>
                <a:cubicBezTo>
                  <a:pt x="320" y="963"/>
                  <a:pt x="322" y="965"/>
                  <a:pt x="324" y="968"/>
                </a:cubicBezTo>
                <a:cubicBezTo>
                  <a:pt x="326" y="970"/>
                  <a:pt x="329" y="972"/>
                  <a:pt x="331" y="974"/>
                </a:cubicBezTo>
                <a:cubicBezTo>
                  <a:pt x="334" y="977"/>
                  <a:pt x="337" y="979"/>
                  <a:pt x="340" y="981"/>
                </a:cubicBezTo>
                <a:cubicBezTo>
                  <a:pt x="340" y="981"/>
                  <a:pt x="340" y="981"/>
                  <a:pt x="340" y="981"/>
                </a:cubicBezTo>
                <a:cubicBezTo>
                  <a:pt x="340" y="981"/>
                  <a:pt x="339" y="982"/>
                  <a:pt x="339" y="982"/>
                </a:cubicBezTo>
                <a:cubicBezTo>
                  <a:pt x="338" y="982"/>
                  <a:pt x="338" y="982"/>
                  <a:pt x="337" y="982"/>
                </a:cubicBezTo>
                <a:cubicBezTo>
                  <a:pt x="337" y="982"/>
                  <a:pt x="336" y="982"/>
                  <a:pt x="336" y="983"/>
                </a:cubicBezTo>
                <a:cubicBezTo>
                  <a:pt x="336" y="983"/>
                  <a:pt x="336" y="983"/>
                  <a:pt x="335" y="983"/>
                </a:cubicBezTo>
                <a:cubicBezTo>
                  <a:pt x="334" y="984"/>
                  <a:pt x="333" y="984"/>
                  <a:pt x="332" y="985"/>
                </a:cubicBezTo>
                <a:cubicBezTo>
                  <a:pt x="331" y="986"/>
                  <a:pt x="329" y="987"/>
                  <a:pt x="328" y="988"/>
                </a:cubicBezTo>
                <a:cubicBezTo>
                  <a:pt x="326" y="989"/>
                  <a:pt x="323" y="991"/>
                  <a:pt x="320" y="993"/>
                </a:cubicBezTo>
                <a:cubicBezTo>
                  <a:pt x="319" y="994"/>
                  <a:pt x="318" y="995"/>
                  <a:pt x="316" y="995"/>
                </a:cubicBezTo>
                <a:cubicBezTo>
                  <a:pt x="315" y="996"/>
                  <a:pt x="313" y="997"/>
                  <a:pt x="312" y="997"/>
                </a:cubicBezTo>
                <a:cubicBezTo>
                  <a:pt x="311" y="998"/>
                  <a:pt x="309" y="998"/>
                  <a:pt x="308" y="999"/>
                </a:cubicBezTo>
                <a:cubicBezTo>
                  <a:pt x="308" y="999"/>
                  <a:pt x="308" y="999"/>
                  <a:pt x="308" y="999"/>
                </a:cubicBezTo>
                <a:cubicBezTo>
                  <a:pt x="308" y="998"/>
                  <a:pt x="307" y="998"/>
                  <a:pt x="307" y="998"/>
                </a:cubicBezTo>
                <a:cubicBezTo>
                  <a:pt x="306" y="998"/>
                  <a:pt x="306" y="998"/>
                  <a:pt x="306" y="998"/>
                </a:cubicBezTo>
                <a:cubicBezTo>
                  <a:pt x="306" y="998"/>
                  <a:pt x="306" y="997"/>
                  <a:pt x="305" y="997"/>
                </a:cubicBezTo>
                <a:cubicBezTo>
                  <a:pt x="305" y="997"/>
                  <a:pt x="305" y="997"/>
                  <a:pt x="305" y="997"/>
                </a:cubicBezTo>
                <a:cubicBezTo>
                  <a:pt x="304" y="997"/>
                  <a:pt x="303" y="997"/>
                  <a:pt x="303" y="997"/>
                </a:cubicBezTo>
                <a:cubicBezTo>
                  <a:pt x="302" y="997"/>
                  <a:pt x="301" y="996"/>
                  <a:pt x="300" y="996"/>
                </a:cubicBezTo>
                <a:cubicBezTo>
                  <a:pt x="299" y="996"/>
                  <a:pt x="299" y="995"/>
                  <a:pt x="298" y="995"/>
                </a:cubicBezTo>
                <a:cubicBezTo>
                  <a:pt x="297" y="995"/>
                  <a:pt x="296" y="994"/>
                  <a:pt x="295" y="994"/>
                </a:cubicBezTo>
                <a:cubicBezTo>
                  <a:pt x="292" y="981"/>
                  <a:pt x="281" y="986"/>
                  <a:pt x="272" y="979"/>
                </a:cubicBezTo>
                <a:cubicBezTo>
                  <a:pt x="274" y="985"/>
                  <a:pt x="277" y="993"/>
                  <a:pt x="282" y="996"/>
                </a:cubicBezTo>
                <a:cubicBezTo>
                  <a:pt x="285" y="998"/>
                  <a:pt x="293" y="998"/>
                  <a:pt x="295" y="996"/>
                </a:cubicBezTo>
                <a:cubicBezTo>
                  <a:pt x="295" y="996"/>
                  <a:pt x="296" y="996"/>
                  <a:pt x="296" y="996"/>
                </a:cubicBezTo>
                <a:cubicBezTo>
                  <a:pt x="296" y="996"/>
                  <a:pt x="296" y="996"/>
                  <a:pt x="296" y="996"/>
                </a:cubicBezTo>
                <a:cubicBezTo>
                  <a:pt x="296" y="996"/>
                  <a:pt x="296" y="996"/>
                  <a:pt x="296" y="996"/>
                </a:cubicBezTo>
                <a:cubicBezTo>
                  <a:pt x="296" y="996"/>
                  <a:pt x="297" y="996"/>
                  <a:pt x="297" y="997"/>
                </a:cubicBezTo>
                <a:cubicBezTo>
                  <a:pt x="298" y="997"/>
                  <a:pt x="299" y="997"/>
                  <a:pt x="300" y="998"/>
                </a:cubicBezTo>
                <a:cubicBezTo>
                  <a:pt x="301" y="998"/>
                  <a:pt x="302" y="998"/>
                  <a:pt x="302" y="998"/>
                </a:cubicBezTo>
                <a:cubicBezTo>
                  <a:pt x="303" y="999"/>
                  <a:pt x="304" y="999"/>
                  <a:pt x="305" y="999"/>
                </a:cubicBezTo>
                <a:cubicBezTo>
                  <a:pt x="305" y="999"/>
                  <a:pt x="305" y="999"/>
                  <a:pt x="305" y="999"/>
                </a:cubicBezTo>
                <a:cubicBezTo>
                  <a:pt x="305" y="999"/>
                  <a:pt x="305" y="999"/>
                  <a:pt x="306" y="999"/>
                </a:cubicBezTo>
                <a:cubicBezTo>
                  <a:pt x="306" y="999"/>
                  <a:pt x="306" y="999"/>
                  <a:pt x="306" y="999"/>
                </a:cubicBezTo>
                <a:cubicBezTo>
                  <a:pt x="305" y="999"/>
                  <a:pt x="305" y="1000"/>
                  <a:pt x="304" y="1000"/>
                </a:cubicBezTo>
                <a:cubicBezTo>
                  <a:pt x="304" y="1000"/>
                  <a:pt x="304" y="1000"/>
                  <a:pt x="303" y="1000"/>
                </a:cubicBezTo>
                <a:cubicBezTo>
                  <a:pt x="303" y="1000"/>
                  <a:pt x="303" y="1000"/>
                  <a:pt x="302" y="1000"/>
                </a:cubicBezTo>
                <a:cubicBezTo>
                  <a:pt x="302" y="1000"/>
                  <a:pt x="301" y="1000"/>
                  <a:pt x="301" y="1001"/>
                </a:cubicBezTo>
                <a:cubicBezTo>
                  <a:pt x="300" y="1001"/>
                  <a:pt x="299" y="1001"/>
                  <a:pt x="298" y="1001"/>
                </a:cubicBezTo>
                <a:cubicBezTo>
                  <a:pt x="297" y="1002"/>
                  <a:pt x="296" y="1002"/>
                  <a:pt x="296" y="1002"/>
                </a:cubicBezTo>
                <a:cubicBezTo>
                  <a:pt x="296" y="1002"/>
                  <a:pt x="296" y="1002"/>
                  <a:pt x="297" y="1002"/>
                </a:cubicBezTo>
                <a:cubicBezTo>
                  <a:pt x="297" y="1002"/>
                  <a:pt x="298" y="1002"/>
                  <a:pt x="299" y="1002"/>
                </a:cubicBezTo>
                <a:cubicBezTo>
                  <a:pt x="299" y="1002"/>
                  <a:pt x="300" y="1003"/>
                  <a:pt x="301" y="1003"/>
                </a:cubicBezTo>
                <a:cubicBezTo>
                  <a:pt x="302" y="1003"/>
                  <a:pt x="302" y="1003"/>
                  <a:pt x="303" y="1003"/>
                </a:cubicBezTo>
                <a:cubicBezTo>
                  <a:pt x="303" y="1003"/>
                  <a:pt x="304" y="1003"/>
                  <a:pt x="304" y="1003"/>
                </a:cubicBezTo>
                <a:cubicBezTo>
                  <a:pt x="304" y="1002"/>
                  <a:pt x="304" y="1002"/>
                  <a:pt x="305" y="1002"/>
                </a:cubicBezTo>
                <a:cubicBezTo>
                  <a:pt x="307" y="1002"/>
                  <a:pt x="310" y="1001"/>
                  <a:pt x="313" y="1000"/>
                </a:cubicBezTo>
                <a:cubicBezTo>
                  <a:pt x="314" y="999"/>
                  <a:pt x="315" y="999"/>
                  <a:pt x="316" y="999"/>
                </a:cubicBezTo>
                <a:cubicBezTo>
                  <a:pt x="316" y="999"/>
                  <a:pt x="316" y="999"/>
                  <a:pt x="316" y="999"/>
                </a:cubicBezTo>
                <a:cubicBezTo>
                  <a:pt x="315" y="1000"/>
                  <a:pt x="315" y="1000"/>
                  <a:pt x="315" y="1001"/>
                </a:cubicBezTo>
                <a:cubicBezTo>
                  <a:pt x="315" y="1001"/>
                  <a:pt x="314" y="1002"/>
                  <a:pt x="314" y="1002"/>
                </a:cubicBezTo>
                <a:cubicBezTo>
                  <a:pt x="314" y="1003"/>
                  <a:pt x="313" y="1004"/>
                  <a:pt x="313" y="1005"/>
                </a:cubicBezTo>
                <a:cubicBezTo>
                  <a:pt x="313" y="1005"/>
                  <a:pt x="313" y="1005"/>
                  <a:pt x="313" y="1005"/>
                </a:cubicBezTo>
                <a:cubicBezTo>
                  <a:pt x="302" y="1010"/>
                  <a:pt x="297" y="1019"/>
                  <a:pt x="305" y="1032"/>
                </a:cubicBezTo>
                <a:cubicBezTo>
                  <a:pt x="309" y="1021"/>
                  <a:pt x="319" y="1019"/>
                  <a:pt x="313" y="1006"/>
                </a:cubicBezTo>
                <a:cubicBezTo>
                  <a:pt x="313" y="1006"/>
                  <a:pt x="313" y="1006"/>
                  <a:pt x="314" y="1005"/>
                </a:cubicBezTo>
                <a:cubicBezTo>
                  <a:pt x="314" y="1004"/>
                  <a:pt x="315" y="1004"/>
                  <a:pt x="315" y="1003"/>
                </a:cubicBezTo>
                <a:cubicBezTo>
                  <a:pt x="315" y="1002"/>
                  <a:pt x="316" y="1002"/>
                  <a:pt x="316" y="1001"/>
                </a:cubicBezTo>
                <a:cubicBezTo>
                  <a:pt x="316" y="1001"/>
                  <a:pt x="316" y="1000"/>
                  <a:pt x="317" y="1000"/>
                </a:cubicBezTo>
                <a:cubicBezTo>
                  <a:pt x="317" y="999"/>
                  <a:pt x="318" y="998"/>
                  <a:pt x="319" y="997"/>
                </a:cubicBezTo>
                <a:cubicBezTo>
                  <a:pt x="320" y="997"/>
                  <a:pt x="321" y="996"/>
                  <a:pt x="322" y="995"/>
                </a:cubicBezTo>
                <a:cubicBezTo>
                  <a:pt x="325" y="994"/>
                  <a:pt x="327" y="992"/>
                  <a:pt x="330" y="990"/>
                </a:cubicBezTo>
                <a:cubicBezTo>
                  <a:pt x="331" y="989"/>
                  <a:pt x="332" y="988"/>
                  <a:pt x="333" y="987"/>
                </a:cubicBezTo>
                <a:cubicBezTo>
                  <a:pt x="335" y="987"/>
                  <a:pt x="336" y="986"/>
                  <a:pt x="337" y="985"/>
                </a:cubicBezTo>
                <a:cubicBezTo>
                  <a:pt x="337" y="985"/>
                  <a:pt x="337" y="985"/>
                  <a:pt x="337" y="985"/>
                </a:cubicBezTo>
                <a:cubicBezTo>
                  <a:pt x="338" y="985"/>
                  <a:pt x="338" y="985"/>
                  <a:pt x="338" y="985"/>
                </a:cubicBezTo>
                <a:cubicBezTo>
                  <a:pt x="339" y="984"/>
                  <a:pt x="339" y="984"/>
                  <a:pt x="339" y="984"/>
                </a:cubicBezTo>
                <a:cubicBezTo>
                  <a:pt x="340" y="983"/>
                  <a:pt x="340" y="983"/>
                  <a:pt x="341" y="983"/>
                </a:cubicBezTo>
                <a:cubicBezTo>
                  <a:pt x="341" y="983"/>
                  <a:pt x="341" y="982"/>
                  <a:pt x="341" y="982"/>
                </a:cubicBezTo>
                <a:cubicBezTo>
                  <a:pt x="344" y="984"/>
                  <a:pt x="346" y="985"/>
                  <a:pt x="348" y="987"/>
                </a:cubicBezTo>
                <a:cubicBezTo>
                  <a:pt x="351" y="988"/>
                  <a:pt x="354" y="990"/>
                  <a:pt x="357" y="992"/>
                </a:cubicBezTo>
                <a:cubicBezTo>
                  <a:pt x="357" y="992"/>
                  <a:pt x="358" y="993"/>
                  <a:pt x="359" y="993"/>
                </a:cubicBezTo>
                <a:cubicBezTo>
                  <a:pt x="359" y="994"/>
                  <a:pt x="360" y="994"/>
                  <a:pt x="361" y="995"/>
                </a:cubicBezTo>
                <a:cubicBezTo>
                  <a:pt x="362" y="996"/>
                  <a:pt x="363" y="997"/>
                  <a:pt x="364" y="999"/>
                </a:cubicBezTo>
                <a:cubicBezTo>
                  <a:pt x="369" y="1003"/>
                  <a:pt x="373" y="1010"/>
                  <a:pt x="377" y="1015"/>
                </a:cubicBezTo>
                <a:cubicBezTo>
                  <a:pt x="379" y="1019"/>
                  <a:pt x="381" y="1022"/>
                  <a:pt x="383" y="1025"/>
                </a:cubicBezTo>
                <a:cubicBezTo>
                  <a:pt x="382" y="1025"/>
                  <a:pt x="382" y="1025"/>
                  <a:pt x="382" y="1024"/>
                </a:cubicBezTo>
                <a:cubicBezTo>
                  <a:pt x="381" y="1024"/>
                  <a:pt x="381" y="1024"/>
                  <a:pt x="381" y="1024"/>
                </a:cubicBezTo>
                <a:cubicBezTo>
                  <a:pt x="381" y="1024"/>
                  <a:pt x="380" y="1024"/>
                  <a:pt x="380" y="1024"/>
                </a:cubicBezTo>
                <a:cubicBezTo>
                  <a:pt x="380" y="1024"/>
                  <a:pt x="380" y="1024"/>
                  <a:pt x="380" y="1024"/>
                </a:cubicBezTo>
                <a:cubicBezTo>
                  <a:pt x="379" y="1023"/>
                  <a:pt x="378" y="1023"/>
                  <a:pt x="377" y="1023"/>
                </a:cubicBezTo>
                <a:cubicBezTo>
                  <a:pt x="376" y="1023"/>
                  <a:pt x="375" y="1024"/>
                  <a:pt x="374" y="1024"/>
                </a:cubicBezTo>
                <a:cubicBezTo>
                  <a:pt x="373" y="1024"/>
                  <a:pt x="372" y="1024"/>
                  <a:pt x="371" y="1024"/>
                </a:cubicBezTo>
                <a:cubicBezTo>
                  <a:pt x="371" y="1024"/>
                  <a:pt x="370" y="1025"/>
                  <a:pt x="369" y="1025"/>
                </a:cubicBezTo>
                <a:cubicBezTo>
                  <a:pt x="367" y="1025"/>
                  <a:pt x="366" y="1025"/>
                  <a:pt x="365" y="1026"/>
                </a:cubicBezTo>
                <a:cubicBezTo>
                  <a:pt x="355" y="1013"/>
                  <a:pt x="346" y="1029"/>
                  <a:pt x="337" y="1014"/>
                </a:cubicBezTo>
                <a:cubicBezTo>
                  <a:pt x="337" y="1022"/>
                  <a:pt x="340" y="1030"/>
                  <a:pt x="348" y="1033"/>
                </a:cubicBezTo>
                <a:cubicBezTo>
                  <a:pt x="354" y="1036"/>
                  <a:pt x="365" y="1035"/>
                  <a:pt x="366" y="1027"/>
                </a:cubicBezTo>
                <a:cubicBezTo>
                  <a:pt x="367" y="1027"/>
                  <a:pt x="368" y="1027"/>
                  <a:pt x="369" y="1026"/>
                </a:cubicBezTo>
                <a:cubicBezTo>
                  <a:pt x="370" y="1026"/>
                  <a:pt x="371" y="1026"/>
                  <a:pt x="372" y="1026"/>
                </a:cubicBezTo>
                <a:cubicBezTo>
                  <a:pt x="373" y="1026"/>
                  <a:pt x="374" y="1025"/>
                  <a:pt x="375" y="1025"/>
                </a:cubicBezTo>
                <a:cubicBezTo>
                  <a:pt x="376" y="1025"/>
                  <a:pt x="376" y="1025"/>
                  <a:pt x="377" y="1025"/>
                </a:cubicBezTo>
                <a:cubicBezTo>
                  <a:pt x="378" y="1025"/>
                  <a:pt x="379" y="1025"/>
                  <a:pt x="379" y="1025"/>
                </a:cubicBezTo>
                <a:cubicBezTo>
                  <a:pt x="380" y="1025"/>
                  <a:pt x="380" y="1025"/>
                  <a:pt x="380" y="1025"/>
                </a:cubicBezTo>
                <a:cubicBezTo>
                  <a:pt x="380" y="1025"/>
                  <a:pt x="380" y="1025"/>
                  <a:pt x="380" y="1025"/>
                </a:cubicBezTo>
                <a:cubicBezTo>
                  <a:pt x="381" y="1025"/>
                  <a:pt x="381" y="1025"/>
                  <a:pt x="381" y="1025"/>
                </a:cubicBezTo>
                <a:cubicBezTo>
                  <a:pt x="382" y="1026"/>
                  <a:pt x="382" y="1026"/>
                  <a:pt x="383" y="1026"/>
                </a:cubicBezTo>
                <a:cubicBezTo>
                  <a:pt x="383" y="1026"/>
                  <a:pt x="383" y="1026"/>
                  <a:pt x="383" y="1026"/>
                </a:cubicBezTo>
                <a:cubicBezTo>
                  <a:pt x="385" y="1028"/>
                  <a:pt x="386" y="1031"/>
                  <a:pt x="388" y="1033"/>
                </a:cubicBezTo>
                <a:cubicBezTo>
                  <a:pt x="395" y="1044"/>
                  <a:pt x="402" y="1054"/>
                  <a:pt x="407" y="1063"/>
                </a:cubicBezTo>
                <a:cubicBezTo>
                  <a:pt x="408" y="1065"/>
                  <a:pt x="409" y="1066"/>
                  <a:pt x="409" y="1067"/>
                </a:cubicBezTo>
                <a:cubicBezTo>
                  <a:pt x="410" y="1068"/>
                  <a:pt x="411" y="1069"/>
                  <a:pt x="411" y="1070"/>
                </a:cubicBezTo>
                <a:cubicBezTo>
                  <a:pt x="412" y="1071"/>
                  <a:pt x="413" y="1072"/>
                  <a:pt x="414" y="1073"/>
                </a:cubicBezTo>
                <a:cubicBezTo>
                  <a:pt x="396" y="1069"/>
                  <a:pt x="386" y="1069"/>
                  <a:pt x="366" y="1066"/>
                </a:cubicBezTo>
                <a:cubicBezTo>
                  <a:pt x="345" y="1061"/>
                  <a:pt x="314" y="1060"/>
                  <a:pt x="296" y="1050"/>
                </a:cubicBezTo>
                <a:cubicBezTo>
                  <a:pt x="277" y="1040"/>
                  <a:pt x="261" y="1014"/>
                  <a:pt x="230" y="1015"/>
                </a:cubicBezTo>
                <a:cubicBezTo>
                  <a:pt x="227" y="1013"/>
                  <a:pt x="224" y="1011"/>
                  <a:pt x="221" y="1009"/>
                </a:cubicBezTo>
                <a:cubicBezTo>
                  <a:pt x="215" y="1006"/>
                  <a:pt x="209" y="1001"/>
                  <a:pt x="203" y="996"/>
                </a:cubicBezTo>
                <a:cubicBezTo>
                  <a:pt x="202" y="996"/>
                  <a:pt x="201" y="995"/>
                  <a:pt x="201" y="994"/>
                </a:cubicBezTo>
                <a:cubicBezTo>
                  <a:pt x="200" y="994"/>
                  <a:pt x="199" y="993"/>
                  <a:pt x="198" y="993"/>
                </a:cubicBezTo>
                <a:cubicBezTo>
                  <a:pt x="197" y="992"/>
                  <a:pt x="197" y="992"/>
                  <a:pt x="197" y="992"/>
                </a:cubicBezTo>
                <a:cubicBezTo>
                  <a:pt x="197" y="991"/>
                  <a:pt x="197" y="991"/>
                  <a:pt x="197" y="991"/>
                </a:cubicBezTo>
                <a:cubicBezTo>
                  <a:pt x="197" y="991"/>
                  <a:pt x="197" y="991"/>
                  <a:pt x="197" y="991"/>
                </a:cubicBezTo>
                <a:cubicBezTo>
                  <a:pt x="196" y="991"/>
                  <a:pt x="196" y="991"/>
                  <a:pt x="196" y="991"/>
                </a:cubicBezTo>
                <a:cubicBezTo>
                  <a:pt x="196" y="990"/>
                  <a:pt x="196" y="990"/>
                  <a:pt x="195" y="990"/>
                </a:cubicBezTo>
                <a:cubicBezTo>
                  <a:pt x="194" y="989"/>
                  <a:pt x="194" y="989"/>
                  <a:pt x="194" y="989"/>
                </a:cubicBezTo>
                <a:cubicBezTo>
                  <a:pt x="192" y="986"/>
                  <a:pt x="190" y="982"/>
                  <a:pt x="188" y="978"/>
                </a:cubicBezTo>
                <a:cubicBezTo>
                  <a:pt x="187" y="975"/>
                  <a:pt x="185" y="971"/>
                  <a:pt x="184" y="967"/>
                </a:cubicBezTo>
                <a:cubicBezTo>
                  <a:pt x="183" y="965"/>
                  <a:pt x="182" y="963"/>
                  <a:pt x="181" y="961"/>
                </a:cubicBezTo>
                <a:cubicBezTo>
                  <a:pt x="181" y="961"/>
                  <a:pt x="181" y="961"/>
                  <a:pt x="181" y="960"/>
                </a:cubicBezTo>
                <a:cubicBezTo>
                  <a:pt x="181" y="960"/>
                  <a:pt x="182" y="960"/>
                  <a:pt x="182" y="959"/>
                </a:cubicBezTo>
                <a:cubicBezTo>
                  <a:pt x="182" y="959"/>
                  <a:pt x="182" y="959"/>
                  <a:pt x="182" y="958"/>
                </a:cubicBezTo>
                <a:cubicBezTo>
                  <a:pt x="182" y="958"/>
                  <a:pt x="182" y="958"/>
                  <a:pt x="182" y="958"/>
                </a:cubicBezTo>
                <a:cubicBezTo>
                  <a:pt x="182" y="958"/>
                  <a:pt x="182" y="958"/>
                  <a:pt x="182" y="958"/>
                </a:cubicBezTo>
                <a:cubicBezTo>
                  <a:pt x="183" y="957"/>
                  <a:pt x="183" y="956"/>
                  <a:pt x="183" y="956"/>
                </a:cubicBezTo>
                <a:cubicBezTo>
                  <a:pt x="183" y="955"/>
                  <a:pt x="184" y="954"/>
                  <a:pt x="184" y="954"/>
                </a:cubicBezTo>
                <a:cubicBezTo>
                  <a:pt x="184" y="953"/>
                  <a:pt x="184" y="952"/>
                  <a:pt x="185" y="952"/>
                </a:cubicBezTo>
                <a:cubicBezTo>
                  <a:pt x="185" y="951"/>
                  <a:pt x="185" y="950"/>
                  <a:pt x="186" y="949"/>
                </a:cubicBezTo>
                <a:cubicBezTo>
                  <a:pt x="186" y="949"/>
                  <a:pt x="187" y="948"/>
                  <a:pt x="187" y="947"/>
                </a:cubicBezTo>
                <a:cubicBezTo>
                  <a:pt x="187" y="947"/>
                  <a:pt x="187" y="947"/>
                  <a:pt x="187" y="947"/>
                </a:cubicBezTo>
                <a:cubicBezTo>
                  <a:pt x="204" y="948"/>
                  <a:pt x="206" y="939"/>
                  <a:pt x="197" y="925"/>
                </a:cubicBezTo>
                <a:cubicBezTo>
                  <a:pt x="190" y="930"/>
                  <a:pt x="178" y="934"/>
                  <a:pt x="185" y="946"/>
                </a:cubicBezTo>
                <a:cubicBezTo>
                  <a:pt x="185" y="947"/>
                  <a:pt x="185" y="947"/>
                  <a:pt x="185" y="947"/>
                </a:cubicBezTo>
                <a:cubicBezTo>
                  <a:pt x="185" y="947"/>
                  <a:pt x="185" y="947"/>
                  <a:pt x="185" y="947"/>
                </a:cubicBezTo>
                <a:cubicBezTo>
                  <a:pt x="184" y="947"/>
                  <a:pt x="184" y="948"/>
                  <a:pt x="184" y="948"/>
                </a:cubicBezTo>
                <a:cubicBezTo>
                  <a:pt x="183" y="949"/>
                  <a:pt x="183" y="950"/>
                  <a:pt x="183" y="951"/>
                </a:cubicBezTo>
                <a:cubicBezTo>
                  <a:pt x="182" y="951"/>
                  <a:pt x="182" y="952"/>
                  <a:pt x="182" y="953"/>
                </a:cubicBezTo>
                <a:cubicBezTo>
                  <a:pt x="181" y="953"/>
                  <a:pt x="181" y="954"/>
                  <a:pt x="181" y="955"/>
                </a:cubicBezTo>
                <a:cubicBezTo>
                  <a:pt x="181" y="956"/>
                  <a:pt x="180" y="956"/>
                  <a:pt x="180" y="957"/>
                </a:cubicBezTo>
                <a:cubicBezTo>
                  <a:pt x="180" y="957"/>
                  <a:pt x="180" y="957"/>
                  <a:pt x="180" y="957"/>
                </a:cubicBezTo>
                <a:cubicBezTo>
                  <a:pt x="180" y="957"/>
                  <a:pt x="180" y="958"/>
                  <a:pt x="180" y="958"/>
                </a:cubicBezTo>
                <a:cubicBezTo>
                  <a:pt x="180" y="958"/>
                  <a:pt x="180" y="958"/>
                  <a:pt x="180" y="959"/>
                </a:cubicBezTo>
                <a:cubicBezTo>
                  <a:pt x="180" y="959"/>
                  <a:pt x="180" y="960"/>
                  <a:pt x="180" y="960"/>
                </a:cubicBezTo>
                <a:cubicBezTo>
                  <a:pt x="180" y="960"/>
                  <a:pt x="180" y="960"/>
                  <a:pt x="180" y="961"/>
                </a:cubicBezTo>
                <a:cubicBezTo>
                  <a:pt x="179" y="959"/>
                  <a:pt x="178" y="957"/>
                  <a:pt x="177" y="956"/>
                </a:cubicBezTo>
                <a:cubicBezTo>
                  <a:pt x="177" y="955"/>
                  <a:pt x="176" y="954"/>
                  <a:pt x="175" y="953"/>
                </a:cubicBezTo>
                <a:cubicBezTo>
                  <a:pt x="175" y="953"/>
                  <a:pt x="175" y="953"/>
                  <a:pt x="175" y="953"/>
                </a:cubicBezTo>
                <a:cubicBezTo>
                  <a:pt x="175" y="953"/>
                  <a:pt x="175" y="953"/>
                  <a:pt x="175" y="953"/>
                </a:cubicBezTo>
                <a:cubicBezTo>
                  <a:pt x="174" y="952"/>
                  <a:pt x="174" y="952"/>
                  <a:pt x="174" y="952"/>
                </a:cubicBezTo>
                <a:cubicBezTo>
                  <a:pt x="174" y="952"/>
                  <a:pt x="173" y="951"/>
                  <a:pt x="173" y="951"/>
                </a:cubicBezTo>
                <a:cubicBezTo>
                  <a:pt x="171" y="950"/>
                  <a:pt x="169" y="948"/>
                  <a:pt x="168" y="947"/>
                </a:cubicBezTo>
                <a:cubicBezTo>
                  <a:pt x="167" y="947"/>
                  <a:pt x="166" y="946"/>
                  <a:pt x="165" y="945"/>
                </a:cubicBezTo>
                <a:cubicBezTo>
                  <a:pt x="165" y="945"/>
                  <a:pt x="165" y="945"/>
                  <a:pt x="165" y="944"/>
                </a:cubicBezTo>
                <a:cubicBezTo>
                  <a:pt x="165" y="944"/>
                  <a:pt x="165" y="943"/>
                  <a:pt x="165" y="943"/>
                </a:cubicBezTo>
                <a:cubicBezTo>
                  <a:pt x="165" y="943"/>
                  <a:pt x="165" y="942"/>
                  <a:pt x="164" y="942"/>
                </a:cubicBezTo>
                <a:cubicBezTo>
                  <a:pt x="164" y="942"/>
                  <a:pt x="164" y="942"/>
                  <a:pt x="164" y="941"/>
                </a:cubicBezTo>
                <a:cubicBezTo>
                  <a:pt x="164" y="941"/>
                  <a:pt x="164" y="940"/>
                  <a:pt x="164" y="940"/>
                </a:cubicBezTo>
                <a:cubicBezTo>
                  <a:pt x="164" y="939"/>
                  <a:pt x="164" y="938"/>
                  <a:pt x="164" y="938"/>
                </a:cubicBezTo>
                <a:cubicBezTo>
                  <a:pt x="164" y="938"/>
                  <a:pt x="164" y="937"/>
                  <a:pt x="164" y="937"/>
                </a:cubicBezTo>
                <a:cubicBezTo>
                  <a:pt x="164" y="937"/>
                  <a:pt x="164" y="936"/>
                  <a:pt x="164" y="936"/>
                </a:cubicBezTo>
                <a:cubicBezTo>
                  <a:pt x="163" y="935"/>
                  <a:pt x="163" y="935"/>
                  <a:pt x="163" y="934"/>
                </a:cubicBezTo>
                <a:cubicBezTo>
                  <a:pt x="163" y="933"/>
                  <a:pt x="163" y="931"/>
                  <a:pt x="163" y="930"/>
                </a:cubicBezTo>
                <a:cubicBezTo>
                  <a:pt x="163" y="928"/>
                  <a:pt x="164" y="927"/>
                  <a:pt x="164" y="925"/>
                </a:cubicBezTo>
                <a:cubicBezTo>
                  <a:pt x="164" y="924"/>
                  <a:pt x="164" y="923"/>
                  <a:pt x="165" y="921"/>
                </a:cubicBezTo>
                <a:cubicBezTo>
                  <a:pt x="165" y="920"/>
                  <a:pt x="165" y="919"/>
                  <a:pt x="165" y="918"/>
                </a:cubicBezTo>
                <a:cubicBezTo>
                  <a:pt x="172" y="917"/>
                  <a:pt x="180" y="914"/>
                  <a:pt x="182" y="908"/>
                </a:cubicBezTo>
                <a:cubicBezTo>
                  <a:pt x="186" y="901"/>
                  <a:pt x="179" y="893"/>
                  <a:pt x="176" y="886"/>
                </a:cubicBezTo>
                <a:cubicBezTo>
                  <a:pt x="167" y="895"/>
                  <a:pt x="147" y="905"/>
                  <a:pt x="163" y="918"/>
                </a:cubicBezTo>
                <a:cubicBezTo>
                  <a:pt x="163" y="918"/>
                  <a:pt x="163" y="918"/>
                  <a:pt x="163" y="918"/>
                </a:cubicBezTo>
                <a:cubicBezTo>
                  <a:pt x="162" y="918"/>
                  <a:pt x="162" y="918"/>
                  <a:pt x="161" y="918"/>
                </a:cubicBezTo>
                <a:cubicBezTo>
                  <a:pt x="163" y="918"/>
                  <a:pt x="163" y="918"/>
                  <a:pt x="163" y="918"/>
                </a:cubicBezTo>
                <a:cubicBezTo>
                  <a:pt x="163" y="919"/>
                  <a:pt x="162" y="920"/>
                  <a:pt x="162" y="921"/>
                </a:cubicBezTo>
                <a:cubicBezTo>
                  <a:pt x="162" y="922"/>
                  <a:pt x="162" y="924"/>
                  <a:pt x="161" y="925"/>
                </a:cubicBezTo>
                <a:cubicBezTo>
                  <a:pt x="161" y="927"/>
                  <a:pt x="161" y="928"/>
                  <a:pt x="161" y="930"/>
                </a:cubicBezTo>
                <a:cubicBezTo>
                  <a:pt x="161" y="931"/>
                  <a:pt x="161" y="933"/>
                  <a:pt x="161" y="934"/>
                </a:cubicBezTo>
                <a:cubicBezTo>
                  <a:pt x="161" y="935"/>
                  <a:pt x="161" y="935"/>
                  <a:pt x="161" y="936"/>
                </a:cubicBezTo>
                <a:cubicBezTo>
                  <a:pt x="161" y="937"/>
                  <a:pt x="161" y="937"/>
                  <a:pt x="161" y="937"/>
                </a:cubicBezTo>
                <a:cubicBezTo>
                  <a:pt x="161" y="938"/>
                  <a:pt x="161" y="938"/>
                  <a:pt x="161" y="938"/>
                </a:cubicBezTo>
                <a:cubicBezTo>
                  <a:pt x="161" y="939"/>
                  <a:pt x="162" y="939"/>
                  <a:pt x="162" y="940"/>
                </a:cubicBezTo>
                <a:cubicBezTo>
                  <a:pt x="162" y="941"/>
                  <a:pt x="162" y="941"/>
                  <a:pt x="162" y="942"/>
                </a:cubicBezTo>
                <a:cubicBezTo>
                  <a:pt x="162" y="942"/>
                  <a:pt x="162" y="942"/>
                  <a:pt x="162" y="943"/>
                </a:cubicBezTo>
                <a:cubicBezTo>
                  <a:pt x="162" y="943"/>
                  <a:pt x="162" y="943"/>
                  <a:pt x="162" y="943"/>
                </a:cubicBezTo>
                <a:cubicBezTo>
                  <a:pt x="162" y="944"/>
                  <a:pt x="163" y="944"/>
                  <a:pt x="163" y="944"/>
                </a:cubicBezTo>
                <a:cubicBezTo>
                  <a:pt x="161" y="943"/>
                  <a:pt x="159" y="942"/>
                  <a:pt x="157" y="941"/>
                </a:cubicBezTo>
                <a:cubicBezTo>
                  <a:pt x="153" y="939"/>
                  <a:pt x="149" y="938"/>
                  <a:pt x="146" y="936"/>
                </a:cubicBezTo>
                <a:cubicBezTo>
                  <a:pt x="143" y="934"/>
                  <a:pt x="140" y="931"/>
                  <a:pt x="137" y="928"/>
                </a:cubicBezTo>
                <a:cubicBezTo>
                  <a:pt x="135" y="925"/>
                  <a:pt x="133" y="922"/>
                  <a:pt x="132" y="919"/>
                </a:cubicBezTo>
                <a:cubicBezTo>
                  <a:pt x="131" y="915"/>
                  <a:pt x="130" y="912"/>
                  <a:pt x="129" y="908"/>
                </a:cubicBezTo>
                <a:cubicBezTo>
                  <a:pt x="127" y="902"/>
                  <a:pt x="127" y="895"/>
                  <a:pt x="126" y="889"/>
                </a:cubicBezTo>
                <a:cubicBezTo>
                  <a:pt x="126" y="887"/>
                  <a:pt x="126" y="886"/>
                  <a:pt x="126" y="884"/>
                </a:cubicBezTo>
                <a:cubicBezTo>
                  <a:pt x="126" y="883"/>
                  <a:pt x="126" y="881"/>
                  <a:pt x="126" y="880"/>
                </a:cubicBezTo>
                <a:cubicBezTo>
                  <a:pt x="126" y="877"/>
                  <a:pt x="126" y="875"/>
                  <a:pt x="127" y="872"/>
                </a:cubicBezTo>
                <a:cubicBezTo>
                  <a:pt x="127" y="867"/>
                  <a:pt x="128" y="863"/>
                  <a:pt x="129" y="859"/>
                </a:cubicBezTo>
                <a:cubicBezTo>
                  <a:pt x="129" y="859"/>
                  <a:pt x="129" y="859"/>
                  <a:pt x="129" y="859"/>
                </a:cubicBezTo>
                <a:cubicBezTo>
                  <a:pt x="129" y="859"/>
                  <a:pt x="129" y="859"/>
                  <a:pt x="129" y="859"/>
                </a:cubicBezTo>
                <a:cubicBezTo>
                  <a:pt x="129" y="859"/>
                  <a:pt x="129" y="859"/>
                  <a:pt x="130" y="859"/>
                </a:cubicBezTo>
                <a:cubicBezTo>
                  <a:pt x="130" y="859"/>
                  <a:pt x="130" y="859"/>
                  <a:pt x="130" y="859"/>
                </a:cubicBezTo>
                <a:cubicBezTo>
                  <a:pt x="130" y="858"/>
                  <a:pt x="131" y="858"/>
                  <a:pt x="131" y="857"/>
                </a:cubicBezTo>
                <a:cubicBezTo>
                  <a:pt x="131" y="857"/>
                  <a:pt x="132" y="856"/>
                  <a:pt x="132" y="856"/>
                </a:cubicBezTo>
                <a:cubicBezTo>
                  <a:pt x="133" y="855"/>
                  <a:pt x="133" y="855"/>
                  <a:pt x="134" y="855"/>
                </a:cubicBezTo>
                <a:cubicBezTo>
                  <a:pt x="134" y="854"/>
                  <a:pt x="135" y="854"/>
                  <a:pt x="136" y="853"/>
                </a:cubicBezTo>
                <a:cubicBezTo>
                  <a:pt x="136" y="853"/>
                  <a:pt x="137" y="852"/>
                  <a:pt x="137" y="852"/>
                </a:cubicBezTo>
                <a:cubicBezTo>
                  <a:pt x="147" y="853"/>
                  <a:pt x="157" y="850"/>
                  <a:pt x="159" y="840"/>
                </a:cubicBezTo>
                <a:cubicBezTo>
                  <a:pt x="148" y="840"/>
                  <a:pt x="139" y="841"/>
                  <a:pt x="134" y="851"/>
                </a:cubicBezTo>
                <a:cubicBezTo>
                  <a:pt x="134" y="851"/>
                  <a:pt x="134" y="851"/>
                  <a:pt x="134" y="851"/>
                </a:cubicBezTo>
                <a:cubicBezTo>
                  <a:pt x="134" y="851"/>
                  <a:pt x="134" y="851"/>
                  <a:pt x="134" y="851"/>
                </a:cubicBezTo>
                <a:cubicBezTo>
                  <a:pt x="134" y="852"/>
                  <a:pt x="133" y="852"/>
                  <a:pt x="132" y="853"/>
                </a:cubicBezTo>
                <a:cubicBezTo>
                  <a:pt x="132" y="853"/>
                  <a:pt x="132" y="853"/>
                  <a:pt x="132" y="854"/>
                </a:cubicBezTo>
                <a:cubicBezTo>
                  <a:pt x="132" y="853"/>
                  <a:pt x="132" y="852"/>
                  <a:pt x="133" y="852"/>
                </a:cubicBezTo>
                <a:cubicBezTo>
                  <a:pt x="133" y="851"/>
                  <a:pt x="134" y="850"/>
                  <a:pt x="134" y="850"/>
                </a:cubicBezTo>
                <a:cubicBezTo>
                  <a:pt x="134" y="850"/>
                  <a:pt x="134" y="849"/>
                  <a:pt x="134" y="849"/>
                </a:cubicBezTo>
                <a:cubicBezTo>
                  <a:pt x="134" y="849"/>
                  <a:pt x="134" y="850"/>
                  <a:pt x="134" y="850"/>
                </a:cubicBezTo>
                <a:cubicBezTo>
                  <a:pt x="134" y="850"/>
                  <a:pt x="133" y="851"/>
                  <a:pt x="132" y="852"/>
                </a:cubicBezTo>
                <a:cubicBezTo>
                  <a:pt x="132" y="853"/>
                  <a:pt x="131" y="854"/>
                  <a:pt x="130" y="855"/>
                </a:cubicBezTo>
                <a:cubicBezTo>
                  <a:pt x="130" y="855"/>
                  <a:pt x="129" y="856"/>
                  <a:pt x="129" y="856"/>
                </a:cubicBezTo>
                <a:cubicBezTo>
                  <a:pt x="129" y="856"/>
                  <a:pt x="129" y="857"/>
                  <a:pt x="128" y="857"/>
                </a:cubicBezTo>
                <a:cubicBezTo>
                  <a:pt x="128" y="857"/>
                  <a:pt x="128" y="857"/>
                  <a:pt x="128" y="857"/>
                </a:cubicBezTo>
                <a:cubicBezTo>
                  <a:pt x="128" y="857"/>
                  <a:pt x="128" y="858"/>
                  <a:pt x="128" y="858"/>
                </a:cubicBezTo>
                <a:cubicBezTo>
                  <a:pt x="128" y="858"/>
                  <a:pt x="127" y="858"/>
                  <a:pt x="127" y="858"/>
                </a:cubicBezTo>
                <a:cubicBezTo>
                  <a:pt x="127" y="859"/>
                  <a:pt x="127" y="859"/>
                  <a:pt x="127" y="860"/>
                </a:cubicBezTo>
                <a:cubicBezTo>
                  <a:pt x="127" y="860"/>
                  <a:pt x="127" y="861"/>
                  <a:pt x="127" y="861"/>
                </a:cubicBezTo>
                <a:cubicBezTo>
                  <a:pt x="127" y="861"/>
                  <a:pt x="127" y="861"/>
                  <a:pt x="127" y="860"/>
                </a:cubicBezTo>
                <a:cubicBezTo>
                  <a:pt x="126" y="863"/>
                  <a:pt x="125" y="866"/>
                  <a:pt x="124" y="870"/>
                </a:cubicBezTo>
                <a:cubicBezTo>
                  <a:pt x="124" y="869"/>
                  <a:pt x="124" y="869"/>
                  <a:pt x="124" y="868"/>
                </a:cubicBezTo>
                <a:cubicBezTo>
                  <a:pt x="123" y="868"/>
                  <a:pt x="123" y="867"/>
                  <a:pt x="122" y="866"/>
                </a:cubicBezTo>
                <a:cubicBezTo>
                  <a:pt x="122" y="866"/>
                  <a:pt x="122" y="866"/>
                  <a:pt x="121" y="865"/>
                </a:cubicBezTo>
                <a:cubicBezTo>
                  <a:pt x="121" y="865"/>
                  <a:pt x="121" y="865"/>
                  <a:pt x="121" y="865"/>
                </a:cubicBezTo>
                <a:cubicBezTo>
                  <a:pt x="121" y="864"/>
                  <a:pt x="121" y="864"/>
                  <a:pt x="121" y="864"/>
                </a:cubicBezTo>
                <a:cubicBezTo>
                  <a:pt x="120" y="864"/>
                  <a:pt x="120" y="863"/>
                  <a:pt x="119" y="863"/>
                </a:cubicBezTo>
                <a:cubicBezTo>
                  <a:pt x="119" y="862"/>
                  <a:pt x="119" y="862"/>
                  <a:pt x="118" y="861"/>
                </a:cubicBezTo>
                <a:cubicBezTo>
                  <a:pt x="118" y="861"/>
                  <a:pt x="118" y="860"/>
                  <a:pt x="117" y="860"/>
                </a:cubicBezTo>
                <a:cubicBezTo>
                  <a:pt x="117" y="859"/>
                  <a:pt x="117" y="859"/>
                  <a:pt x="116" y="858"/>
                </a:cubicBezTo>
                <a:cubicBezTo>
                  <a:pt x="116" y="857"/>
                  <a:pt x="115" y="856"/>
                  <a:pt x="114" y="855"/>
                </a:cubicBezTo>
                <a:cubicBezTo>
                  <a:pt x="114" y="854"/>
                  <a:pt x="113" y="852"/>
                  <a:pt x="112" y="851"/>
                </a:cubicBezTo>
                <a:cubicBezTo>
                  <a:pt x="112" y="850"/>
                  <a:pt x="111" y="848"/>
                  <a:pt x="111" y="847"/>
                </a:cubicBezTo>
                <a:cubicBezTo>
                  <a:pt x="111" y="846"/>
                  <a:pt x="110" y="844"/>
                  <a:pt x="110" y="843"/>
                </a:cubicBezTo>
                <a:cubicBezTo>
                  <a:pt x="110" y="843"/>
                  <a:pt x="110" y="843"/>
                  <a:pt x="110" y="843"/>
                </a:cubicBezTo>
                <a:cubicBezTo>
                  <a:pt x="124" y="829"/>
                  <a:pt x="113" y="819"/>
                  <a:pt x="97" y="812"/>
                </a:cubicBezTo>
                <a:cubicBezTo>
                  <a:pt x="103" y="826"/>
                  <a:pt x="92" y="835"/>
                  <a:pt x="108" y="845"/>
                </a:cubicBezTo>
                <a:cubicBezTo>
                  <a:pt x="108" y="846"/>
                  <a:pt x="108" y="847"/>
                  <a:pt x="109" y="848"/>
                </a:cubicBezTo>
                <a:cubicBezTo>
                  <a:pt x="109" y="849"/>
                  <a:pt x="110" y="851"/>
                  <a:pt x="110" y="852"/>
                </a:cubicBezTo>
                <a:cubicBezTo>
                  <a:pt x="111" y="853"/>
                  <a:pt x="111" y="855"/>
                  <a:pt x="112" y="856"/>
                </a:cubicBezTo>
                <a:cubicBezTo>
                  <a:pt x="113" y="857"/>
                  <a:pt x="114" y="858"/>
                  <a:pt x="114" y="860"/>
                </a:cubicBezTo>
                <a:cubicBezTo>
                  <a:pt x="115" y="860"/>
                  <a:pt x="115" y="861"/>
                  <a:pt x="115" y="861"/>
                </a:cubicBezTo>
                <a:cubicBezTo>
                  <a:pt x="116" y="862"/>
                  <a:pt x="116" y="862"/>
                  <a:pt x="116" y="863"/>
                </a:cubicBezTo>
                <a:cubicBezTo>
                  <a:pt x="117" y="863"/>
                  <a:pt x="117" y="864"/>
                  <a:pt x="118" y="864"/>
                </a:cubicBezTo>
                <a:cubicBezTo>
                  <a:pt x="118" y="865"/>
                  <a:pt x="118" y="865"/>
                  <a:pt x="119" y="866"/>
                </a:cubicBezTo>
                <a:cubicBezTo>
                  <a:pt x="119" y="866"/>
                  <a:pt x="119" y="866"/>
                  <a:pt x="119" y="866"/>
                </a:cubicBezTo>
                <a:cubicBezTo>
                  <a:pt x="119" y="866"/>
                  <a:pt x="120" y="867"/>
                  <a:pt x="120" y="867"/>
                </a:cubicBezTo>
                <a:cubicBezTo>
                  <a:pt x="120" y="867"/>
                  <a:pt x="121" y="867"/>
                  <a:pt x="121" y="868"/>
                </a:cubicBezTo>
                <a:cubicBezTo>
                  <a:pt x="121" y="868"/>
                  <a:pt x="122" y="868"/>
                  <a:pt x="122" y="868"/>
                </a:cubicBezTo>
                <a:cubicBezTo>
                  <a:pt x="122" y="869"/>
                  <a:pt x="123" y="869"/>
                  <a:pt x="123" y="869"/>
                </a:cubicBezTo>
                <a:cubicBezTo>
                  <a:pt x="124" y="869"/>
                  <a:pt x="124" y="870"/>
                  <a:pt x="124" y="870"/>
                </a:cubicBezTo>
                <a:cubicBezTo>
                  <a:pt x="124" y="870"/>
                  <a:pt x="124" y="871"/>
                  <a:pt x="124" y="872"/>
                </a:cubicBezTo>
                <a:cubicBezTo>
                  <a:pt x="124" y="874"/>
                  <a:pt x="123" y="877"/>
                  <a:pt x="123" y="880"/>
                </a:cubicBezTo>
                <a:cubicBezTo>
                  <a:pt x="123" y="881"/>
                  <a:pt x="123" y="883"/>
                  <a:pt x="123" y="884"/>
                </a:cubicBezTo>
                <a:cubicBezTo>
                  <a:pt x="123" y="886"/>
                  <a:pt x="123" y="887"/>
                  <a:pt x="123" y="889"/>
                </a:cubicBezTo>
                <a:cubicBezTo>
                  <a:pt x="123" y="891"/>
                  <a:pt x="123" y="894"/>
                  <a:pt x="124" y="897"/>
                </a:cubicBezTo>
                <a:cubicBezTo>
                  <a:pt x="123" y="896"/>
                  <a:pt x="123" y="896"/>
                  <a:pt x="123" y="896"/>
                </a:cubicBezTo>
                <a:cubicBezTo>
                  <a:pt x="122" y="895"/>
                  <a:pt x="122" y="894"/>
                  <a:pt x="120" y="893"/>
                </a:cubicBezTo>
                <a:cubicBezTo>
                  <a:pt x="120" y="892"/>
                  <a:pt x="119" y="891"/>
                  <a:pt x="118" y="891"/>
                </a:cubicBezTo>
                <a:cubicBezTo>
                  <a:pt x="118" y="890"/>
                  <a:pt x="118" y="890"/>
                  <a:pt x="117" y="890"/>
                </a:cubicBezTo>
                <a:cubicBezTo>
                  <a:pt x="117" y="890"/>
                  <a:pt x="116" y="889"/>
                  <a:pt x="116" y="889"/>
                </a:cubicBezTo>
                <a:cubicBezTo>
                  <a:pt x="114" y="888"/>
                  <a:pt x="112" y="887"/>
                  <a:pt x="110" y="886"/>
                </a:cubicBezTo>
                <a:cubicBezTo>
                  <a:pt x="108" y="885"/>
                  <a:pt x="105" y="884"/>
                  <a:pt x="103" y="883"/>
                </a:cubicBezTo>
                <a:cubicBezTo>
                  <a:pt x="98" y="881"/>
                  <a:pt x="93" y="879"/>
                  <a:pt x="88" y="876"/>
                </a:cubicBezTo>
                <a:cubicBezTo>
                  <a:pt x="86" y="875"/>
                  <a:pt x="83" y="874"/>
                  <a:pt x="81" y="873"/>
                </a:cubicBezTo>
                <a:cubicBezTo>
                  <a:pt x="78" y="872"/>
                  <a:pt x="76" y="871"/>
                  <a:pt x="74" y="870"/>
                </a:cubicBezTo>
                <a:cubicBezTo>
                  <a:pt x="72" y="870"/>
                  <a:pt x="71" y="869"/>
                  <a:pt x="70" y="868"/>
                </a:cubicBezTo>
                <a:cubicBezTo>
                  <a:pt x="69" y="868"/>
                  <a:pt x="68" y="867"/>
                  <a:pt x="68" y="866"/>
                </a:cubicBezTo>
                <a:cubicBezTo>
                  <a:pt x="67" y="866"/>
                  <a:pt x="67" y="866"/>
                  <a:pt x="67" y="866"/>
                </a:cubicBezTo>
                <a:cubicBezTo>
                  <a:pt x="67" y="866"/>
                  <a:pt x="67" y="865"/>
                  <a:pt x="67" y="865"/>
                </a:cubicBezTo>
                <a:cubicBezTo>
                  <a:pt x="66" y="865"/>
                  <a:pt x="66" y="864"/>
                  <a:pt x="66" y="864"/>
                </a:cubicBezTo>
                <a:cubicBezTo>
                  <a:pt x="65" y="863"/>
                  <a:pt x="65" y="862"/>
                  <a:pt x="64" y="861"/>
                </a:cubicBezTo>
                <a:cubicBezTo>
                  <a:pt x="64" y="860"/>
                  <a:pt x="64" y="859"/>
                  <a:pt x="63" y="859"/>
                </a:cubicBezTo>
                <a:cubicBezTo>
                  <a:pt x="63" y="858"/>
                  <a:pt x="63" y="857"/>
                  <a:pt x="63" y="857"/>
                </a:cubicBezTo>
                <a:cubicBezTo>
                  <a:pt x="63" y="857"/>
                  <a:pt x="63" y="857"/>
                  <a:pt x="63" y="857"/>
                </a:cubicBezTo>
                <a:cubicBezTo>
                  <a:pt x="63" y="856"/>
                  <a:pt x="63" y="856"/>
                  <a:pt x="63" y="856"/>
                </a:cubicBezTo>
                <a:cubicBezTo>
                  <a:pt x="63" y="856"/>
                  <a:pt x="63" y="856"/>
                  <a:pt x="63" y="855"/>
                </a:cubicBezTo>
                <a:cubicBezTo>
                  <a:pt x="63" y="855"/>
                  <a:pt x="62" y="855"/>
                  <a:pt x="62" y="855"/>
                </a:cubicBezTo>
                <a:cubicBezTo>
                  <a:pt x="62" y="855"/>
                  <a:pt x="62" y="854"/>
                  <a:pt x="62" y="854"/>
                </a:cubicBezTo>
                <a:cubicBezTo>
                  <a:pt x="62" y="853"/>
                  <a:pt x="62" y="853"/>
                  <a:pt x="62" y="852"/>
                </a:cubicBezTo>
                <a:cubicBezTo>
                  <a:pt x="61" y="850"/>
                  <a:pt x="61" y="848"/>
                  <a:pt x="61" y="848"/>
                </a:cubicBezTo>
                <a:cubicBezTo>
                  <a:pt x="61" y="848"/>
                  <a:pt x="61" y="849"/>
                  <a:pt x="61" y="849"/>
                </a:cubicBezTo>
                <a:cubicBezTo>
                  <a:pt x="61" y="850"/>
                  <a:pt x="61" y="850"/>
                  <a:pt x="61" y="851"/>
                </a:cubicBezTo>
                <a:cubicBezTo>
                  <a:pt x="61" y="851"/>
                  <a:pt x="61" y="851"/>
                  <a:pt x="61" y="851"/>
                </a:cubicBezTo>
                <a:cubicBezTo>
                  <a:pt x="60" y="850"/>
                  <a:pt x="60" y="850"/>
                  <a:pt x="60" y="849"/>
                </a:cubicBezTo>
                <a:cubicBezTo>
                  <a:pt x="59" y="848"/>
                  <a:pt x="59" y="848"/>
                  <a:pt x="58" y="847"/>
                </a:cubicBezTo>
                <a:cubicBezTo>
                  <a:pt x="58" y="846"/>
                  <a:pt x="58" y="846"/>
                  <a:pt x="57" y="846"/>
                </a:cubicBezTo>
                <a:cubicBezTo>
                  <a:pt x="57" y="846"/>
                  <a:pt x="57" y="846"/>
                  <a:pt x="57" y="846"/>
                </a:cubicBezTo>
                <a:cubicBezTo>
                  <a:pt x="57" y="845"/>
                  <a:pt x="57" y="845"/>
                  <a:pt x="57" y="845"/>
                </a:cubicBezTo>
                <a:cubicBezTo>
                  <a:pt x="62" y="834"/>
                  <a:pt x="51" y="830"/>
                  <a:pt x="44" y="826"/>
                </a:cubicBezTo>
                <a:cubicBezTo>
                  <a:pt x="38" y="839"/>
                  <a:pt x="40" y="847"/>
                  <a:pt x="55" y="846"/>
                </a:cubicBezTo>
                <a:cubicBezTo>
                  <a:pt x="55" y="846"/>
                  <a:pt x="55" y="846"/>
                  <a:pt x="55" y="846"/>
                </a:cubicBezTo>
                <a:cubicBezTo>
                  <a:pt x="56" y="847"/>
                  <a:pt x="56" y="847"/>
                  <a:pt x="57" y="848"/>
                </a:cubicBezTo>
                <a:cubicBezTo>
                  <a:pt x="57" y="849"/>
                  <a:pt x="57" y="849"/>
                  <a:pt x="58" y="850"/>
                </a:cubicBezTo>
                <a:cubicBezTo>
                  <a:pt x="58" y="851"/>
                  <a:pt x="59" y="851"/>
                  <a:pt x="59" y="852"/>
                </a:cubicBezTo>
                <a:cubicBezTo>
                  <a:pt x="59" y="853"/>
                  <a:pt x="60" y="853"/>
                  <a:pt x="60" y="854"/>
                </a:cubicBezTo>
                <a:cubicBezTo>
                  <a:pt x="60" y="855"/>
                  <a:pt x="60" y="855"/>
                  <a:pt x="61" y="856"/>
                </a:cubicBezTo>
                <a:cubicBezTo>
                  <a:pt x="61" y="856"/>
                  <a:pt x="61" y="856"/>
                  <a:pt x="61" y="856"/>
                </a:cubicBezTo>
                <a:cubicBezTo>
                  <a:pt x="61" y="856"/>
                  <a:pt x="61" y="856"/>
                  <a:pt x="61" y="856"/>
                </a:cubicBezTo>
                <a:cubicBezTo>
                  <a:pt x="61" y="857"/>
                  <a:pt x="61" y="857"/>
                  <a:pt x="61" y="857"/>
                </a:cubicBezTo>
                <a:cubicBezTo>
                  <a:pt x="61" y="857"/>
                  <a:pt x="61" y="858"/>
                  <a:pt x="61" y="859"/>
                </a:cubicBezTo>
                <a:cubicBezTo>
                  <a:pt x="61" y="860"/>
                  <a:pt x="62" y="860"/>
                  <a:pt x="62" y="861"/>
                </a:cubicBezTo>
                <a:cubicBezTo>
                  <a:pt x="62" y="861"/>
                  <a:pt x="62" y="862"/>
                  <a:pt x="62" y="862"/>
                </a:cubicBezTo>
                <a:cubicBezTo>
                  <a:pt x="63" y="863"/>
                  <a:pt x="63" y="864"/>
                  <a:pt x="64" y="865"/>
                </a:cubicBezTo>
                <a:cubicBezTo>
                  <a:pt x="63" y="865"/>
                  <a:pt x="63" y="865"/>
                  <a:pt x="63" y="865"/>
                </a:cubicBezTo>
                <a:cubicBezTo>
                  <a:pt x="62" y="865"/>
                  <a:pt x="62" y="866"/>
                  <a:pt x="61" y="866"/>
                </a:cubicBezTo>
                <a:cubicBezTo>
                  <a:pt x="61" y="866"/>
                  <a:pt x="61" y="866"/>
                  <a:pt x="60" y="866"/>
                </a:cubicBezTo>
                <a:cubicBezTo>
                  <a:pt x="60" y="867"/>
                  <a:pt x="59" y="867"/>
                  <a:pt x="59" y="867"/>
                </a:cubicBezTo>
                <a:cubicBezTo>
                  <a:pt x="58" y="867"/>
                  <a:pt x="58" y="867"/>
                  <a:pt x="58" y="867"/>
                </a:cubicBezTo>
                <a:cubicBezTo>
                  <a:pt x="58" y="868"/>
                  <a:pt x="57" y="868"/>
                  <a:pt x="57" y="868"/>
                </a:cubicBezTo>
                <a:cubicBezTo>
                  <a:pt x="56" y="868"/>
                  <a:pt x="56" y="869"/>
                  <a:pt x="55" y="869"/>
                </a:cubicBezTo>
                <a:cubicBezTo>
                  <a:pt x="55" y="869"/>
                  <a:pt x="54" y="869"/>
                  <a:pt x="53" y="870"/>
                </a:cubicBezTo>
                <a:cubicBezTo>
                  <a:pt x="53" y="870"/>
                  <a:pt x="53" y="870"/>
                  <a:pt x="52" y="870"/>
                </a:cubicBezTo>
                <a:cubicBezTo>
                  <a:pt x="52" y="870"/>
                  <a:pt x="52" y="870"/>
                  <a:pt x="51" y="871"/>
                </a:cubicBezTo>
                <a:cubicBezTo>
                  <a:pt x="51" y="871"/>
                  <a:pt x="50" y="871"/>
                  <a:pt x="49" y="871"/>
                </a:cubicBezTo>
                <a:cubicBezTo>
                  <a:pt x="48" y="872"/>
                  <a:pt x="46" y="872"/>
                  <a:pt x="44" y="873"/>
                </a:cubicBezTo>
                <a:cubicBezTo>
                  <a:pt x="45" y="872"/>
                  <a:pt x="45" y="872"/>
                  <a:pt x="45" y="871"/>
                </a:cubicBezTo>
                <a:cubicBezTo>
                  <a:pt x="44" y="873"/>
                  <a:pt x="44" y="873"/>
                  <a:pt x="44" y="873"/>
                </a:cubicBezTo>
                <a:cubicBezTo>
                  <a:pt x="44" y="873"/>
                  <a:pt x="43" y="873"/>
                  <a:pt x="43" y="873"/>
                </a:cubicBezTo>
                <a:cubicBezTo>
                  <a:pt x="38" y="869"/>
                  <a:pt x="33" y="864"/>
                  <a:pt x="27" y="862"/>
                </a:cubicBezTo>
                <a:cubicBezTo>
                  <a:pt x="18" y="859"/>
                  <a:pt x="9" y="864"/>
                  <a:pt x="0" y="859"/>
                </a:cubicBezTo>
                <a:cubicBezTo>
                  <a:pt x="3" y="876"/>
                  <a:pt x="29" y="893"/>
                  <a:pt x="44" y="877"/>
                </a:cubicBezTo>
                <a:cubicBezTo>
                  <a:pt x="44" y="875"/>
                  <a:pt x="44" y="875"/>
                  <a:pt x="44" y="875"/>
                </a:cubicBezTo>
                <a:cubicBezTo>
                  <a:pt x="44" y="875"/>
                  <a:pt x="45" y="875"/>
                  <a:pt x="45" y="875"/>
                </a:cubicBezTo>
                <a:cubicBezTo>
                  <a:pt x="47" y="875"/>
                  <a:pt x="48" y="874"/>
                  <a:pt x="50" y="874"/>
                </a:cubicBezTo>
                <a:cubicBezTo>
                  <a:pt x="51" y="873"/>
                  <a:pt x="51" y="873"/>
                  <a:pt x="52" y="873"/>
                </a:cubicBezTo>
                <a:cubicBezTo>
                  <a:pt x="53" y="873"/>
                  <a:pt x="53" y="873"/>
                  <a:pt x="53" y="872"/>
                </a:cubicBezTo>
                <a:cubicBezTo>
                  <a:pt x="54" y="872"/>
                  <a:pt x="54" y="872"/>
                  <a:pt x="54" y="872"/>
                </a:cubicBezTo>
                <a:cubicBezTo>
                  <a:pt x="55" y="872"/>
                  <a:pt x="56" y="871"/>
                  <a:pt x="56" y="871"/>
                </a:cubicBezTo>
                <a:cubicBezTo>
                  <a:pt x="57" y="871"/>
                  <a:pt x="58" y="870"/>
                  <a:pt x="58" y="870"/>
                </a:cubicBezTo>
                <a:cubicBezTo>
                  <a:pt x="58" y="870"/>
                  <a:pt x="59" y="870"/>
                  <a:pt x="59" y="870"/>
                </a:cubicBezTo>
                <a:cubicBezTo>
                  <a:pt x="59" y="869"/>
                  <a:pt x="60" y="869"/>
                  <a:pt x="60" y="869"/>
                </a:cubicBezTo>
                <a:cubicBezTo>
                  <a:pt x="60" y="869"/>
                  <a:pt x="61" y="868"/>
                  <a:pt x="61" y="868"/>
                </a:cubicBezTo>
                <a:cubicBezTo>
                  <a:pt x="62" y="867"/>
                  <a:pt x="62" y="867"/>
                  <a:pt x="62" y="867"/>
                </a:cubicBezTo>
                <a:cubicBezTo>
                  <a:pt x="63" y="866"/>
                  <a:pt x="63" y="866"/>
                  <a:pt x="63" y="866"/>
                </a:cubicBezTo>
                <a:cubicBezTo>
                  <a:pt x="63" y="866"/>
                  <a:pt x="64" y="865"/>
                  <a:pt x="64" y="865"/>
                </a:cubicBezTo>
                <a:cubicBezTo>
                  <a:pt x="64" y="865"/>
                  <a:pt x="64" y="865"/>
                  <a:pt x="64" y="865"/>
                </a:cubicBezTo>
                <a:cubicBezTo>
                  <a:pt x="64" y="866"/>
                  <a:pt x="65" y="866"/>
                  <a:pt x="65" y="867"/>
                </a:cubicBezTo>
                <a:cubicBezTo>
                  <a:pt x="65" y="867"/>
                  <a:pt x="65" y="867"/>
                  <a:pt x="66" y="867"/>
                </a:cubicBezTo>
                <a:cubicBezTo>
                  <a:pt x="66" y="867"/>
                  <a:pt x="66" y="868"/>
                  <a:pt x="66" y="868"/>
                </a:cubicBezTo>
                <a:cubicBezTo>
                  <a:pt x="68" y="870"/>
                  <a:pt x="70" y="871"/>
                  <a:pt x="73" y="872"/>
                </a:cubicBezTo>
                <a:cubicBezTo>
                  <a:pt x="75" y="873"/>
                  <a:pt x="77" y="874"/>
                  <a:pt x="80" y="875"/>
                </a:cubicBezTo>
                <a:cubicBezTo>
                  <a:pt x="82" y="876"/>
                  <a:pt x="85" y="877"/>
                  <a:pt x="87" y="878"/>
                </a:cubicBezTo>
                <a:cubicBezTo>
                  <a:pt x="93" y="881"/>
                  <a:pt x="98" y="883"/>
                  <a:pt x="102" y="885"/>
                </a:cubicBezTo>
                <a:cubicBezTo>
                  <a:pt x="105" y="886"/>
                  <a:pt x="107" y="887"/>
                  <a:pt x="109" y="888"/>
                </a:cubicBezTo>
                <a:cubicBezTo>
                  <a:pt x="111" y="889"/>
                  <a:pt x="113" y="890"/>
                  <a:pt x="115" y="891"/>
                </a:cubicBezTo>
                <a:cubicBezTo>
                  <a:pt x="116" y="891"/>
                  <a:pt x="116" y="892"/>
                  <a:pt x="117" y="892"/>
                </a:cubicBezTo>
                <a:cubicBezTo>
                  <a:pt x="118" y="893"/>
                  <a:pt x="119" y="893"/>
                  <a:pt x="119" y="894"/>
                </a:cubicBezTo>
                <a:cubicBezTo>
                  <a:pt x="120" y="894"/>
                  <a:pt x="121" y="895"/>
                  <a:pt x="121" y="895"/>
                </a:cubicBezTo>
                <a:cubicBezTo>
                  <a:pt x="121" y="896"/>
                  <a:pt x="122" y="896"/>
                  <a:pt x="122" y="896"/>
                </a:cubicBezTo>
                <a:cubicBezTo>
                  <a:pt x="122" y="896"/>
                  <a:pt x="122" y="896"/>
                  <a:pt x="122" y="897"/>
                </a:cubicBezTo>
                <a:cubicBezTo>
                  <a:pt x="123" y="897"/>
                  <a:pt x="123" y="897"/>
                  <a:pt x="124" y="898"/>
                </a:cubicBezTo>
                <a:cubicBezTo>
                  <a:pt x="124" y="898"/>
                  <a:pt x="124" y="898"/>
                  <a:pt x="124" y="898"/>
                </a:cubicBezTo>
                <a:cubicBezTo>
                  <a:pt x="124" y="902"/>
                  <a:pt x="125" y="905"/>
                  <a:pt x="126" y="909"/>
                </a:cubicBezTo>
                <a:cubicBezTo>
                  <a:pt x="126" y="913"/>
                  <a:pt x="127" y="916"/>
                  <a:pt x="129" y="920"/>
                </a:cubicBezTo>
                <a:cubicBezTo>
                  <a:pt x="129" y="921"/>
                  <a:pt x="129" y="922"/>
                  <a:pt x="130" y="923"/>
                </a:cubicBezTo>
                <a:cubicBezTo>
                  <a:pt x="130" y="923"/>
                  <a:pt x="130" y="924"/>
                  <a:pt x="131" y="924"/>
                </a:cubicBezTo>
                <a:cubicBezTo>
                  <a:pt x="131" y="925"/>
                  <a:pt x="131" y="925"/>
                  <a:pt x="131" y="925"/>
                </a:cubicBezTo>
                <a:cubicBezTo>
                  <a:pt x="131" y="925"/>
                  <a:pt x="131" y="925"/>
                  <a:pt x="131" y="925"/>
                </a:cubicBezTo>
                <a:cubicBezTo>
                  <a:pt x="130" y="925"/>
                  <a:pt x="130" y="925"/>
                  <a:pt x="130" y="924"/>
                </a:cubicBezTo>
                <a:cubicBezTo>
                  <a:pt x="129" y="924"/>
                  <a:pt x="129" y="924"/>
                  <a:pt x="129" y="924"/>
                </a:cubicBezTo>
                <a:cubicBezTo>
                  <a:pt x="129" y="924"/>
                  <a:pt x="128" y="924"/>
                  <a:pt x="128" y="924"/>
                </a:cubicBezTo>
                <a:cubicBezTo>
                  <a:pt x="128" y="924"/>
                  <a:pt x="127" y="924"/>
                  <a:pt x="127" y="924"/>
                </a:cubicBezTo>
                <a:cubicBezTo>
                  <a:pt x="126" y="924"/>
                  <a:pt x="126" y="924"/>
                  <a:pt x="125" y="923"/>
                </a:cubicBezTo>
                <a:cubicBezTo>
                  <a:pt x="124" y="923"/>
                  <a:pt x="124" y="923"/>
                  <a:pt x="123" y="923"/>
                </a:cubicBezTo>
                <a:cubicBezTo>
                  <a:pt x="123" y="923"/>
                  <a:pt x="122" y="923"/>
                  <a:pt x="121" y="923"/>
                </a:cubicBezTo>
                <a:cubicBezTo>
                  <a:pt x="120" y="922"/>
                  <a:pt x="119" y="922"/>
                  <a:pt x="118" y="921"/>
                </a:cubicBezTo>
                <a:cubicBezTo>
                  <a:pt x="116" y="921"/>
                  <a:pt x="115" y="920"/>
                  <a:pt x="114" y="920"/>
                </a:cubicBezTo>
                <a:cubicBezTo>
                  <a:pt x="113" y="919"/>
                  <a:pt x="111" y="918"/>
                  <a:pt x="110" y="918"/>
                </a:cubicBezTo>
                <a:cubicBezTo>
                  <a:pt x="110" y="917"/>
                  <a:pt x="110" y="917"/>
                  <a:pt x="110" y="917"/>
                </a:cubicBezTo>
                <a:cubicBezTo>
                  <a:pt x="111" y="918"/>
                  <a:pt x="112" y="918"/>
                  <a:pt x="113" y="918"/>
                </a:cubicBezTo>
                <a:cubicBezTo>
                  <a:pt x="120" y="898"/>
                  <a:pt x="91" y="894"/>
                  <a:pt x="76" y="896"/>
                </a:cubicBezTo>
                <a:cubicBezTo>
                  <a:pt x="83" y="902"/>
                  <a:pt x="98" y="936"/>
                  <a:pt x="112" y="921"/>
                </a:cubicBezTo>
                <a:cubicBezTo>
                  <a:pt x="112" y="921"/>
                  <a:pt x="112" y="922"/>
                  <a:pt x="113" y="922"/>
                </a:cubicBezTo>
                <a:cubicBezTo>
                  <a:pt x="114" y="922"/>
                  <a:pt x="115" y="923"/>
                  <a:pt x="117" y="923"/>
                </a:cubicBezTo>
                <a:cubicBezTo>
                  <a:pt x="118" y="924"/>
                  <a:pt x="119" y="924"/>
                  <a:pt x="121" y="925"/>
                </a:cubicBezTo>
                <a:cubicBezTo>
                  <a:pt x="121" y="925"/>
                  <a:pt x="122" y="925"/>
                  <a:pt x="123" y="925"/>
                </a:cubicBezTo>
                <a:cubicBezTo>
                  <a:pt x="123" y="926"/>
                  <a:pt x="124" y="926"/>
                  <a:pt x="124" y="926"/>
                </a:cubicBezTo>
                <a:cubicBezTo>
                  <a:pt x="125" y="926"/>
                  <a:pt x="126" y="926"/>
                  <a:pt x="126" y="926"/>
                </a:cubicBezTo>
                <a:cubicBezTo>
                  <a:pt x="127" y="926"/>
                  <a:pt x="127" y="926"/>
                  <a:pt x="128" y="927"/>
                </a:cubicBezTo>
                <a:cubicBezTo>
                  <a:pt x="128" y="927"/>
                  <a:pt x="128" y="927"/>
                  <a:pt x="129" y="927"/>
                </a:cubicBezTo>
                <a:cubicBezTo>
                  <a:pt x="129" y="927"/>
                  <a:pt x="129" y="927"/>
                  <a:pt x="129" y="927"/>
                </a:cubicBezTo>
                <a:cubicBezTo>
                  <a:pt x="130" y="927"/>
                  <a:pt x="130" y="927"/>
                  <a:pt x="131" y="927"/>
                </a:cubicBezTo>
                <a:cubicBezTo>
                  <a:pt x="131" y="927"/>
                  <a:pt x="131" y="927"/>
                  <a:pt x="132" y="927"/>
                </a:cubicBezTo>
                <a:cubicBezTo>
                  <a:pt x="133" y="928"/>
                  <a:pt x="134" y="929"/>
                  <a:pt x="135" y="931"/>
                </a:cubicBezTo>
                <a:cubicBezTo>
                  <a:pt x="137" y="934"/>
                  <a:pt x="141" y="936"/>
                  <a:pt x="144" y="939"/>
                </a:cubicBezTo>
                <a:cubicBezTo>
                  <a:pt x="148" y="941"/>
                  <a:pt x="151" y="942"/>
                  <a:pt x="155" y="944"/>
                </a:cubicBezTo>
                <a:cubicBezTo>
                  <a:pt x="159" y="946"/>
                  <a:pt x="162" y="948"/>
                  <a:pt x="166" y="950"/>
                </a:cubicBezTo>
                <a:cubicBezTo>
                  <a:pt x="167" y="951"/>
                  <a:pt x="169" y="952"/>
                  <a:pt x="170" y="954"/>
                </a:cubicBezTo>
                <a:cubicBezTo>
                  <a:pt x="171" y="954"/>
                  <a:pt x="171" y="954"/>
                  <a:pt x="172" y="955"/>
                </a:cubicBezTo>
                <a:cubicBezTo>
                  <a:pt x="172" y="955"/>
                  <a:pt x="172" y="955"/>
                  <a:pt x="172" y="955"/>
                </a:cubicBezTo>
                <a:cubicBezTo>
                  <a:pt x="172" y="956"/>
                  <a:pt x="172" y="956"/>
                  <a:pt x="172" y="956"/>
                </a:cubicBezTo>
                <a:cubicBezTo>
                  <a:pt x="173" y="956"/>
                  <a:pt x="173" y="956"/>
                  <a:pt x="173" y="956"/>
                </a:cubicBezTo>
                <a:cubicBezTo>
                  <a:pt x="173" y="956"/>
                  <a:pt x="174" y="957"/>
                  <a:pt x="174" y="958"/>
                </a:cubicBezTo>
                <a:cubicBezTo>
                  <a:pt x="177" y="961"/>
                  <a:pt x="179" y="965"/>
                  <a:pt x="180" y="969"/>
                </a:cubicBezTo>
                <a:cubicBezTo>
                  <a:pt x="182" y="972"/>
                  <a:pt x="183" y="976"/>
                  <a:pt x="185" y="980"/>
                </a:cubicBezTo>
                <a:cubicBezTo>
                  <a:pt x="187" y="984"/>
                  <a:pt x="189" y="987"/>
                  <a:pt x="191" y="990"/>
                </a:cubicBezTo>
                <a:cubicBezTo>
                  <a:pt x="191" y="990"/>
                  <a:pt x="190" y="990"/>
                  <a:pt x="190" y="989"/>
                </a:cubicBezTo>
                <a:cubicBezTo>
                  <a:pt x="189" y="989"/>
                  <a:pt x="188" y="989"/>
                  <a:pt x="188" y="988"/>
                </a:cubicBezTo>
                <a:cubicBezTo>
                  <a:pt x="187" y="988"/>
                  <a:pt x="187" y="988"/>
                  <a:pt x="187" y="988"/>
                </a:cubicBezTo>
                <a:cubicBezTo>
                  <a:pt x="186" y="988"/>
                  <a:pt x="186" y="987"/>
                  <a:pt x="185" y="987"/>
                </a:cubicBezTo>
                <a:cubicBezTo>
                  <a:pt x="182" y="986"/>
                  <a:pt x="177" y="986"/>
                  <a:pt x="173" y="986"/>
                </a:cubicBezTo>
                <a:cubicBezTo>
                  <a:pt x="172" y="986"/>
                  <a:pt x="172" y="986"/>
                  <a:pt x="171" y="986"/>
                </a:cubicBezTo>
                <a:cubicBezTo>
                  <a:pt x="170" y="986"/>
                  <a:pt x="170" y="986"/>
                  <a:pt x="169" y="986"/>
                </a:cubicBezTo>
                <a:cubicBezTo>
                  <a:pt x="168" y="986"/>
                  <a:pt x="167" y="986"/>
                  <a:pt x="166" y="986"/>
                </a:cubicBezTo>
                <a:cubicBezTo>
                  <a:pt x="163" y="986"/>
                  <a:pt x="161" y="986"/>
                  <a:pt x="158" y="986"/>
                </a:cubicBezTo>
                <a:cubicBezTo>
                  <a:pt x="156" y="986"/>
                  <a:pt x="154" y="987"/>
                  <a:pt x="151" y="987"/>
                </a:cubicBezTo>
                <a:cubicBezTo>
                  <a:pt x="150" y="987"/>
                  <a:pt x="150" y="986"/>
                  <a:pt x="149" y="986"/>
                </a:cubicBezTo>
                <a:cubicBezTo>
                  <a:pt x="149" y="986"/>
                  <a:pt x="149" y="986"/>
                  <a:pt x="149" y="986"/>
                </a:cubicBezTo>
                <a:cubicBezTo>
                  <a:pt x="149" y="986"/>
                  <a:pt x="149" y="986"/>
                  <a:pt x="148" y="986"/>
                </a:cubicBezTo>
                <a:cubicBezTo>
                  <a:pt x="147" y="986"/>
                  <a:pt x="146" y="986"/>
                  <a:pt x="145" y="986"/>
                </a:cubicBezTo>
                <a:cubicBezTo>
                  <a:pt x="140" y="985"/>
                  <a:pt x="136" y="984"/>
                  <a:pt x="133" y="983"/>
                </a:cubicBezTo>
                <a:cubicBezTo>
                  <a:pt x="132" y="982"/>
                  <a:pt x="132" y="982"/>
                  <a:pt x="132" y="982"/>
                </a:cubicBezTo>
                <a:cubicBezTo>
                  <a:pt x="131" y="982"/>
                  <a:pt x="131" y="982"/>
                  <a:pt x="130" y="982"/>
                </a:cubicBezTo>
                <a:cubicBezTo>
                  <a:pt x="130" y="981"/>
                  <a:pt x="129" y="981"/>
                  <a:pt x="128" y="981"/>
                </a:cubicBezTo>
                <a:cubicBezTo>
                  <a:pt x="128" y="981"/>
                  <a:pt x="127" y="981"/>
                  <a:pt x="126" y="980"/>
                </a:cubicBezTo>
                <a:cubicBezTo>
                  <a:pt x="127" y="980"/>
                  <a:pt x="128" y="980"/>
                  <a:pt x="128" y="980"/>
                </a:cubicBezTo>
                <a:cubicBezTo>
                  <a:pt x="128" y="980"/>
                  <a:pt x="127" y="980"/>
                  <a:pt x="126" y="980"/>
                </a:cubicBezTo>
                <a:cubicBezTo>
                  <a:pt x="126" y="979"/>
                  <a:pt x="125" y="979"/>
                  <a:pt x="124" y="979"/>
                </a:cubicBezTo>
                <a:cubicBezTo>
                  <a:pt x="124" y="979"/>
                  <a:pt x="124" y="978"/>
                  <a:pt x="123" y="978"/>
                </a:cubicBezTo>
                <a:cubicBezTo>
                  <a:pt x="123" y="978"/>
                  <a:pt x="123" y="978"/>
                  <a:pt x="123" y="978"/>
                </a:cubicBezTo>
                <a:cubicBezTo>
                  <a:pt x="122" y="978"/>
                  <a:pt x="122" y="978"/>
                  <a:pt x="122" y="978"/>
                </a:cubicBezTo>
                <a:cubicBezTo>
                  <a:pt x="121" y="978"/>
                  <a:pt x="120" y="978"/>
                  <a:pt x="119" y="978"/>
                </a:cubicBezTo>
                <a:cubicBezTo>
                  <a:pt x="118" y="977"/>
                  <a:pt x="117" y="977"/>
                  <a:pt x="116" y="977"/>
                </a:cubicBezTo>
                <a:cubicBezTo>
                  <a:pt x="115" y="977"/>
                  <a:pt x="114" y="977"/>
                  <a:pt x="112" y="977"/>
                </a:cubicBezTo>
                <a:cubicBezTo>
                  <a:pt x="111" y="977"/>
                  <a:pt x="110" y="977"/>
                  <a:pt x="109" y="977"/>
                </a:cubicBezTo>
                <a:cubicBezTo>
                  <a:pt x="108" y="977"/>
                  <a:pt x="107" y="977"/>
                  <a:pt x="106" y="977"/>
                </a:cubicBezTo>
                <a:cubicBezTo>
                  <a:pt x="94" y="961"/>
                  <a:pt x="73" y="981"/>
                  <a:pt x="68" y="993"/>
                </a:cubicBezTo>
                <a:cubicBezTo>
                  <a:pt x="75" y="990"/>
                  <a:pt x="78" y="987"/>
                  <a:pt x="86" y="988"/>
                </a:cubicBezTo>
                <a:cubicBezTo>
                  <a:pt x="92" y="988"/>
                  <a:pt x="104" y="990"/>
                  <a:pt x="102" y="980"/>
                </a:cubicBezTo>
                <a:cubicBezTo>
                  <a:pt x="103" y="981"/>
                  <a:pt x="103" y="981"/>
                  <a:pt x="103" y="981"/>
                </a:cubicBezTo>
                <a:cubicBezTo>
                  <a:pt x="105" y="980"/>
                  <a:pt x="106" y="979"/>
                  <a:pt x="108" y="979"/>
                </a:cubicBezTo>
                <a:cubicBezTo>
                  <a:pt x="108" y="979"/>
                  <a:pt x="108" y="979"/>
                  <a:pt x="108" y="979"/>
                </a:cubicBezTo>
                <a:cubicBezTo>
                  <a:pt x="108" y="979"/>
                  <a:pt x="108" y="979"/>
                  <a:pt x="109" y="979"/>
                </a:cubicBezTo>
                <a:cubicBezTo>
                  <a:pt x="110" y="979"/>
                  <a:pt x="111" y="979"/>
                  <a:pt x="112" y="979"/>
                </a:cubicBezTo>
                <a:cubicBezTo>
                  <a:pt x="113" y="979"/>
                  <a:pt x="115" y="979"/>
                  <a:pt x="116" y="979"/>
                </a:cubicBezTo>
                <a:cubicBezTo>
                  <a:pt x="117" y="979"/>
                  <a:pt x="118" y="979"/>
                  <a:pt x="119" y="979"/>
                </a:cubicBezTo>
                <a:cubicBezTo>
                  <a:pt x="120" y="980"/>
                  <a:pt x="121" y="980"/>
                  <a:pt x="122" y="980"/>
                </a:cubicBezTo>
                <a:cubicBezTo>
                  <a:pt x="122" y="980"/>
                  <a:pt x="122" y="980"/>
                  <a:pt x="122" y="980"/>
                </a:cubicBezTo>
                <a:cubicBezTo>
                  <a:pt x="122" y="980"/>
                  <a:pt x="123" y="980"/>
                  <a:pt x="123" y="980"/>
                </a:cubicBezTo>
                <a:cubicBezTo>
                  <a:pt x="123" y="980"/>
                  <a:pt x="123" y="980"/>
                  <a:pt x="124" y="980"/>
                </a:cubicBezTo>
                <a:cubicBezTo>
                  <a:pt x="124" y="980"/>
                  <a:pt x="124" y="980"/>
                  <a:pt x="124" y="981"/>
                </a:cubicBezTo>
                <a:cubicBezTo>
                  <a:pt x="125" y="981"/>
                  <a:pt x="126" y="982"/>
                  <a:pt x="128" y="982"/>
                </a:cubicBezTo>
                <a:cubicBezTo>
                  <a:pt x="128" y="983"/>
                  <a:pt x="129" y="983"/>
                  <a:pt x="130" y="984"/>
                </a:cubicBezTo>
                <a:cubicBezTo>
                  <a:pt x="130" y="984"/>
                  <a:pt x="130" y="984"/>
                  <a:pt x="131" y="984"/>
                </a:cubicBezTo>
                <a:cubicBezTo>
                  <a:pt x="131" y="984"/>
                  <a:pt x="132" y="984"/>
                  <a:pt x="132" y="985"/>
                </a:cubicBezTo>
                <a:cubicBezTo>
                  <a:pt x="135" y="986"/>
                  <a:pt x="139" y="987"/>
                  <a:pt x="144" y="988"/>
                </a:cubicBezTo>
                <a:cubicBezTo>
                  <a:pt x="144" y="988"/>
                  <a:pt x="144" y="988"/>
                  <a:pt x="144" y="988"/>
                </a:cubicBezTo>
                <a:cubicBezTo>
                  <a:pt x="143" y="988"/>
                  <a:pt x="143" y="988"/>
                  <a:pt x="143" y="988"/>
                </a:cubicBezTo>
                <a:cubicBezTo>
                  <a:pt x="143" y="989"/>
                  <a:pt x="143" y="989"/>
                  <a:pt x="142" y="989"/>
                </a:cubicBezTo>
                <a:cubicBezTo>
                  <a:pt x="142" y="989"/>
                  <a:pt x="142" y="989"/>
                  <a:pt x="142" y="990"/>
                </a:cubicBezTo>
                <a:cubicBezTo>
                  <a:pt x="140" y="991"/>
                  <a:pt x="139" y="994"/>
                  <a:pt x="137" y="996"/>
                </a:cubicBezTo>
                <a:cubicBezTo>
                  <a:pt x="136" y="998"/>
                  <a:pt x="135" y="1000"/>
                  <a:pt x="133" y="1003"/>
                </a:cubicBezTo>
                <a:cubicBezTo>
                  <a:pt x="133" y="1002"/>
                  <a:pt x="133" y="1002"/>
                  <a:pt x="133" y="1002"/>
                </a:cubicBezTo>
                <a:cubicBezTo>
                  <a:pt x="130" y="1002"/>
                  <a:pt x="130" y="1002"/>
                  <a:pt x="130" y="1002"/>
                </a:cubicBezTo>
                <a:cubicBezTo>
                  <a:pt x="119" y="999"/>
                  <a:pt x="108" y="1009"/>
                  <a:pt x="110" y="1021"/>
                </a:cubicBezTo>
                <a:cubicBezTo>
                  <a:pt x="119" y="1018"/>
                  <a:pt x="136" y="1018"/>
                  <a:pt x="134" y="1005"/>
                </a:cubicBezTo>
                <a:cubicBezTo>
                  <a:pt x="134" y="1005"/>
                  <a:pt x="134" y="1005"/>
                  <a:pt x="134" y="1005"/>
                </a:cubicBezTo>
                <a:cubicBezTo>
                  <a:pt x="136" y="1002"/>
                  <a:pt x="137" y="1000"/>
                  <a:pt x="139" y="997"/>
                </a:cubicBezTo>
                <a:cubicBezTo>
                  <a:pt x="140" y="995"/>
                  <a:pt x="142" y="993"/>
                  <a:pt x="143" y="991"/>
                </a:cubicBezTo>
                <a:cubicBezTo>
                  <a:pt x="143" y="991"/>
                  <a:pt x="143" y="991"/>
                  <a:pt x="144" y="990"/>
                </a:cubicBezTo>
                <a:cubicBezTo>
                  <a:pt x="144" y="990"/>
                  <a:pt x="144" y="990"/>
                  <a:pt x="144" y="990"/>
                </a:cubicBezTo>
                <a:cubicBezTo>
                  <a:pt x="144" y="990"/>
                  <a:pt x="145" y="990"/>
                  <a:pt x="145" y="989"/>
                </a:cubicBezTo>
                <a:cubicBezTo>
                  <a:pt x="145" y="989"/>
                  <a:pt x="145" y="989"/>
                  <a:pt x="145" y="989"/>
                </a:cubicBezTo>
                <a:cubicBezTo>
                  <a:pt x="145" y="989"/>
                  <a:pt x="146" y="988"/>
                  <a:pt x="146" y="988"/>
                </a:cubicBezTo>
                <a:cubicBezTo>
                  <a:pt x="148" y="989"/>
                  <a:pt x="149" y="989"/>
                  <a:pt x="151" y="989"/>
                </a:cubicBezTo>
                <a:cubicBezTo>
                  <a:pt x="154" y="989"/>
                  <a:pt x="156" y="989"/>
                  <a:pt x="159" y="988"/>
                </a:cubicBezTo>
                <a:cubicBezTo>
                  <a:pt x="161" y="988"/>
                  <a:pt x="163" y="988"/>
                  <a:pt x="166" y="988"/>
                </a:cubicBezTo>
                <a:cubicBezTo>
                  <a:pt x="167" y="988"/>
                  <a:pt x="168" y="988"/>
                  <a:pt x="169" y="988"/>
                </a:cubicBezTo>
                <a:cubicBezTo>
                  <a:pt x="170" y="988"/>
                  <a:pt x="170" y="988"/>
                  <a:pt x="171" y="988"/>
                </a:cubicBezTo>
                <a:cubicBezTo>
                  <a:pt x="172" y="988"/>
                  <a:pt x="172" y="988"/>
                  <a:pt x="173" y="988"/>
                </a:cubicBezTo>
                <a:cubicBezTo>
                  <a:pt x="177" y="988"/>
                  <a:pt x="181" y="988"/>
                  <a:pt x="185" y="989"/>
                </a:cubicBezTo>
                <a:cubicBezTo>
                  <a:pt x="185" y="989"/>
                  <a:pt x="185" y="990"/>
                  <a:pt x="186" y="990"/>
                </a:cubicBezTo>
                <a:cubicBezTo>
                  <a:pt x="186" y="990"/>
                  <a:pt x="187" y="990"/>
                  <a:pt x="187" y="990"/>
                </a:cubicBezTo>
                <a:cubicBezTo>
                  <a:pt x="188" y="990"/>
                  <a:pt x="188" y="991"/>
                  <a:pt x="189" y="991"/>
                </a:cubicBezTo>
                <a:cubicBezTo>
                  <a:pt x="190" y="991"/>
                  <a:pt x="192" y="992"/>
                  <a:pt x="193" y="992"/>
                </a:cubicBezTo>
                <a:cubicBezTo>
                  <a:pt x="193" y="993"/>
                  <a:pt x="194" y="993"/>
                  <a:pt x="194" y="993"/>
                </a:cubicBezTo>
                <a:cubicBezTo>
                  <a:pt x="194" y="994"/>
                  <a:pt x="194" y="994"/>
                  <a:pt x="194" y="994"/>
                </a:cubicBezTo>
                <a:cubicBezTo>
                  <a:pt x="195" y="994"/>
                  <a:pt x="195" y="994"/>
                  <a:pt x="195" y="994"/>
                </a:cubicBezTo>
                <a:cubicBezTo>
                  <a:pt x="195" y="994"/>
                  <a:pt x="195" y="994"/>
                  <a:pt x="195" y="994"/>
                </a:cubicBezTo>
                <a:cubicBezTo>
                  <a:pt x="195" y="994"/>
                  <a:pt x="195" y="994"/>
                  <a:pt x="195" y="994"/>
                </a:cubicBezTo>
                <a:cubicBezTo>
                  <a:pt x="196" y="995"/>
                  <a:pt x="196" y="995"/>
                  <a:pt x="196" y="995"/>
                </a:cubicBezTo>
                <a:cubicBezTo>
                  <a:pt x="197" y="996"/>
                  <a:pt x="198" y="996"/>
                  <a:pt x="198" y="997"/>
                </a:cubicBezTo>
                <a:cubicBezTo>
                  <a:pt x="199" y="998"/>
                  <a:pt x="200" y="998"/>
                  <a:pt x="201" y="999"/>
                </a:cubicBezTo>
                <a:cubicBezTo>
                  <a:pt x="207" y="1004"/>
                  <a:pt x="213" y="1008"/>
                  <a:pt x="219" y="1012"/>
                </a:cubicBezTo>
                <a:cubicBezTo>
                  <a:pt x="221" y="1014"/>
                  <a:pt x="222" y="1015"/>
                  <a:pt x="224" y="1016"/>
                </a:cubicBezTo>
                <a:cubicBezTo>
                  <a:pt x="212" y="1017"/>
                  <a:pt x="197" y="1023"/>
                  <a:pt x="180" y="1035"/>
                </a:cubicBezTo>
                <a:cubicBezTo>
                  <a:pt x="198" y="1030"/>
                  <a:pt x="224" y="1017"/>
                  <a:pt x="245" y="1031"/>
                </a:cubicBezTo>
                <a:cubicBezTo>
                  <a:pt x="258" y="1040"/>
                  <a:pt x="260" y="1058"/>
                  <a:pt x="275" y="1066"/>
                </a:cubicBezTo>
                <a:cubicBezTo>
                  <a:pt x="301" y="1080"/>
                  <a:pt x="340" y="1085"/>
                  <a:pt x="369" y="1092"/>
                </a:cubicBezTo>
                <a:cubicBezTo>
                  <a:pt x="397" y="1098"/>
                  <a:pt x="376" y="1112"/>
                  <a:pt x="351" y="1126"/>
                </a:cubicBezTo>
                <a:cubicBezTo>
                  <a:pt x="335" y="1134"/>
                  <a:pt x="331" y="1145"/>
                  <a:pt x="319" y="1154"/>
                </a:cubicBezTo>
                <a:cubicBezTo>
                  <a:pt x="306" y="1163"/>
                  <a:pt x="300" y="1171"/>
                  <a:pt x="281" y="1170"/>
                </a:cubicBezTo>
                <a:cubicBezTo>
                  <a:pt x="276" y="1170"/>
                  <a:pt x="271" y="1171"/>
                  <a:pt x="267" y="1172"/>
                </a:cubicBezTo>
                <a:cubicBezTo>
                  <a:pt x="273" y="1158"/>
                  <a:pt x="265" y="1154"/>
                  <a:pt x="250" y="1157"/>
                </a:cubicBezTo>
                <a:cubicBezTo>
                  <a:pt x="252" y="1164"/>
                  <a:pt x="252" y="1173"/>
                  <a:pt x="259" y="1175"/>
                </a:cubicBezTo>
                <a:cubicBezTo>
                  <a:pt x="251" y="1178"/>
                  <a:pt x="244" y="1182"/>
                  <a:pt x="233" y="1183"/>
                </a:cubicBezTo>
                <a:cubicBezTo>
                  <a:pt x="234" y="1177"/>
                  <a:pt x="233" y="1169"/>
                  <a:pt x="229" y="1165"/>
                </a:cubicBezTo>
                <a:cubicBezTo>
                  <a:pt x="223" y="1160"/>
                  <a:pt x="214" y="1164"/>
                  <a:pt x="207" y="1164"/>
                </a:cubicBezTo>
                <a:cubicBezTo>
                  <a:pt x="212" y="1173"/>
                  <a:pt x="214" y="1189"/>
                  <a:pt x="223" y="1189"/>
                </a:cubicBezTo>
                <a:cubicBezTo>
                  <a:pt x="228" y="1192"/>
                  <a:pt x="234" y="1192"/>
                  <a:pt x="240" y="1191"/>
                </a:cubicBezTo>
                <a:cubicBezTo>
                  <a:pt x="241" y="1191"/>
                  <a:pt x="241" y="1192"/>
                  <a:pt x="242" y="1192"/>
                </a:cubicBezTo>
                <a:cubicBezTo>
                  <a:pt x="244" y="1193"/>
                  <a:pt x="245" y="1193"/>
                  <a:pt x="246" y="1194"/>
                </a:cubicBezTo>
                <a:cubicBezTo>
                  <a:pt x="247" y="1194"/>
                  <a:pt x="248" y="1194"/>
                  <a:pt x="248" y="1194"/>
                </a:cubicBezTo>
                <a:cubicBezTo>
                  <a:pt x="249" y="1194"/>
                  <a:pt x="249" y="1194"/>
                  <a:pt x="249" y="1194"/>
                </a:cubicBezTo>
                <a:cubicBezTo>
                  <a:pt x="250" y="1194"/>
                  <a:pt x="250" y="1194"/>
                  <a:pt x="250" y="1195"/>
                </a:cubicBezTo>
                <a:cubicBezTo>
                  <a:pt x="251" y="1195"/>
                  <a:pt x="252" y="1195"/>
                  <a:pt x="252" y="1195"/>
                </a:cubicBezTo>
                <a:cubicBezTo>
                  <a:pt x="253" y="1195"/>
                  <a:pt x="253" y="1195"/>
                  <a:pt x="254" y="1195"/>
                </a:cubicBezTo>
                <a:cubicBezTo>
                  <a:pt x="254" y="1195"/>
                  <a:pt x="254" y="1195"/>
                  <a:pt x="255" y="1195"/>
                </a:cubicBezTo>
                <a:cubicBezTo>
                  <a:pt x="255" y="1195"/>
                  <a:pt x="255" y="1195"/>
                  <a:pt x="255" y="1195"/>
                </a:cubicBezTo>
                <a:cubicBezTo>
                  <a:pt x="256" y="1195"/>
                  <a:pt x="256" y="1195"/>
                  <a:pt x="256" y="1195"/>
                </a:cubicBezTo>
                <a:cubicBezTo>
                  <a:pt x="255" y="1197"/>
                  <a:pt x="253" y="1198"/>
                  <a:pt x="252" y="1200"/>
                </a:cubicBezTo>
                <a:cubicBezTo>
                  <a:pt x="249" y="1203"/>
                  <a:pt x="246" y="1206"/>
                  <a:pt x="243" y="1208"/>
                </a:cubicBezTo>
                <a:cubicBezTo>
                  <a:pt x="240" y="1210"/>
                  <a:pt x="237" y="1212"/>
                  <a:pt x="233" y="1214"/>
                </a:cubicBezTo>
                <a:cubicBezTo>
                  <a:pt x="230" y="1215"/>
                  <a:pt x="226" y="1215"/>
                  <a:pt x="223" y="1215"/>
                </a:cubicBezTo>
                <a:cubicBezTo>
                  <a:pt x="219" y="1216"/>
                  <a:pt x="216" y="1215"/>
                  <a:pt x="212" y="1215"/>
                </a:cubicBezTo>
                <a:cubicBezTo>
                  <a:pt x="206" y="1214"/>
                  <a:pt x="199" y="1213"/>
                  <a:pt x="193" y="1211"/>
                </a:cubicBezTo>
                <a:cubicBezTo>
                  <a:pt x="192" y="1211"/>
                  <a:pt x="190" y="1210"/>
                  <a:pt x="189" y="1210"/>
                </a:cubicBezTo>
                <a:cubicBezTo>
                  <a:pt x="188" y="1209"/>
                  <a:pt x="186" y="1209"/>
                  <a:pt x="185" y="1208"/>
                </a:cubicBezTo>
                <a:cubicBezTo>
                  <a:pt x="183" y="1207"/>
                  <a:pt x="180" y="1206"/>
                  <a:pt x="178" y="1205"/>
                </a:cubicBezTo>
                <a:cubicBezTo>
                  <a:pt x="173" y="1203"/>
                  <a:pt x="170" y="1201"/>
                  <a:pt x="167" y="1199"/>
                </a:cubicBezTo>
                <a:cubicBezTo>
                  <a:pt x="167" y="1199"/>
                  <a:pt x="167" y="1199"/>
                  <a:pt x="167" y="1199"/>
                </a:cubicBezTo>
                <a:cubicBezTo>
                  <a:pt x="167" y="1199"/>
                  <a:pt x="167" y="1199"/>
                  <a:pt x="167" y="1199"/>
                </a:cubicBezTo>
                <a:cubicBezTo>
                  <a:pt x="167" y="1199"/>
                  <a:pt x="167" y="1199"/>
                  <a:pt x="167" y="1199"/>
                </a:cubicBezTo>
                <a:cubicBezTo>
                  <a:pt x="166" y="1198"/>
                  <a:pt x="166" y="1198"/>
                  <a:pt x="166" y="1198"/>
                </a:cubicBezTo>
                <a:cubicBezTo>
                  <a:pt x="166" y="1198"/>
                  <a:pt x="166" y="1197"/>
                  <a:pt x="166" y="1197"/>
                </a:cubicBezTo>
                <a:cubicBezTo>
                  <a:pt x="165" y="1196"/>
                  <a:pt x="165" y="1196"/>
                  <a:pt x="165" y="1195"/>
                </a:cubicBezTo>
                <a:cubicBezTo>
                  <a:pt x="164" y="1194"/>
                  <a:pt x="164" y="1194"/>
                  <a:pt x="164" y="1193"/>
                </a:cubicBezTo>
                <a:cubicBezTo>
                  <a:pt x="164" y="1192"/>
                  <a:pt x="163" y="1192"/>
                  <a:pt x="163" y="1191"/>
                </a:cubicBezTo>
                <a:cubicBezTo>
                  <a:pt x="163" y="1190"/>
                  <a:pt x="163" y="1190"/>
                  <a:pt x="163" y="1189"/>
                </a:cubicBezTo>
                <a:cubicBezTo>
                  <a:pt x="167" y="1180"/>
                  <a:pt x="167" y="1171"/>
                  <a:pt x="159" y="1165"/>
                </a:cubicBezTo>
                <a:cubicBezTo>
                  <a:pt x="156" y="1175"/>
                  <a:pt x="153" y="1184"/>
                  <a:pt x="161" y="1192"/>
                </a:cubicBezTo>
                <a:cubicBezTo>
                  <a:pt x="161" y="1192"/>
                  <a:pt x="161" y="1192"/>
                  <a:pt x="161" y="1192"/>
                </a:cubicBezTo>
                <a:cubicBezTo>
                  <a:pt x="161" y="1192"/>
                  <a:pt x="161" y="1192"/>
                  <a:pt x="161" y="1192"/>
                </a:cubicBezTo>
                <a:cubicBezTo>
                  <a:pt x="161" y="1193"/>
                  <a:pt x="162" y="1193"/>
                  <a:pt x="162" y="1194"/>
                </a:cubicBezTo>
                <a:cubicBezTo>
                  <a:pt x="162" y="1194"/>
                  <a:pt x="162" y="1195"/>
                  <a:pt x="162" y="1195"/>
                </a:cubicBezTo>
                <a:cubicBezTo>
                  <a:pt x="162" y="1194"/>
                  <a:pt x="161" y="1194"/>
                  <a:pt x="161" y="1193"/>
                </a:cubicBezTo>
                <a:cubicBezTo>
                  <a:pt x="160" y="1193"/>
                  <a:pt x="160" y="1192"/>
                  <a:pt x="160" y="1192"/>
                </a:cubicBezTo>
                <a:cubicBezTo>
                  <a:pt x="160" y="1191"/>
                  <a:pt x="159" y="1191"/>
                  <a:pt x="159" y="1191"/>
                </a:cubicBezTo>
                <a:cubicBezTo>
                  <a:pt x="159" y="1191"/>
                  <a:pt x="160" y="1191"/>
                  <a:pt x="160" y="1192"/>
                </a:cubicBezTo>
                <a:cubicBezTo>
                  <a:pt x="160" y="1192"/>
                  <a:pt x="160" y="1193"/>
                  <a:pt x="161" y="1194"/>
                </a:cubicBezTo>
                <a:cubicBezTo>
                  <a:pt x="161" y="1195"/>
                  <a:pt x="162" y="1196"/>
                  <a:pt x="163" y="1197"/>
                </a:cubicBezTo>
                <a:cubicBezTo>
                  <a:pt x="163" y="1197"/>
                  <a:pt x="164" y="1198"/>
                  <a:pt x="164" y="1198"/>
                </a:cubicBezTo>
                <a:cubicBezTo>
                  <a:pt x="164" y="1198"/>
                  <a:pt x="164" y="1199"/>
                  <a:pt x="164" y="1199"/>
                </a:cubicBezTo>
                <a:cubicBezTo>
                  <a:pt x="164" y="1199"/>
                  <a:pt x="165" y="1199"/>
                  <a:pt x="165" y="1200"/>
                </a:cubicBezTo>
                <a:cubicBezTo>
                  <a:pt x="165" y="1200"/>
                  <a:pt x="165" y="1200"/>
                  <a:pt x="165" y="1200"/>
                </a:cubicBezTo>
                <a:cubicBezTo>
                  <a:pt x="165" y="1200"/>
                  <a:pt x="165" y="1200"/>
                  <a:pt x="165" y="1200"/>
                </a:cubicBezTo>
                <a:cubicBezTo>
                  <a:pt x="166" y="1201"/>
                  <a:pt x="166" y="1201"/>
                  <a:pt x="166" y="1201"/>
                </a:cubicBezTo>
                <a:cubicBezTo>
                  <a:pt x="167" y="1202"/>
                  <a:pt x="167" y="1202"/>
                  <a:pt x="167" y="1202"/>
                </a:cubicBezTo>
                <a:cubicBezTo>
                  <a:pt x="167" y="1202"/>
                  <a:pt x="167" y="1202"/>
                  <a:pt x="167" y="1201"/>
                </a:cubicBezTo>
                <a:cubicBezTo>
                  <a:pt x="169" y="1203"/>
                  <a:pt x="172" y="1205"/>
                  <a:pt x="175" y="1207"/>
                </a:cubicBezTo>
                <a:cubicBezTo>
                  <a:pt x="175" y="1207"/>
                  <a:pt x="174" y="1207"/>
                  <a:pt x="173" y="1207"/>
                </a:cubicBezTo>
                <a:cubicBezTo>
                  <a:pt x="173" y="1207"/>
                  <a:pt x="172" y="1208"/>
                  <a:pt x="171" y="1208"/>
                </a:cubicBezTo>
                <a:cubicBezTo>
                  <a:pt x="171" y="1208"/>
                  <a:pt x="170" y="1208"/>
                  <a:pt x="170" y="1208"/>
                </a:cubicBezTo>
                <a:cubicBezTo>
                  <a:pt x="170" y="1208"/>
                  <a:pt x="169" y="1208"/>
                  <a:pt x="169" y="1208"/>
                </a:cubicBezTo>
                <a:cubicBezTo>
                  <a:pt x="169" y="1208"/>
                  <a:pt x="169" y="1208"/>
                  <a:pt x="169" y="1209"/>
                </a:cubicBezTo>
                <a:cubicBezTo>
                  <a:pt x="168" y="1209"/>
                  <a:pt x="168" y="1209"/>
                  <a:pt x="167" y="1209"/>
                </a:cubicBezTo>
                <a:cubicBezTo>
                  <a:pt x="166" y="1209"/>
                  <a:pt x="166" y="1209"/>
                  <a:pt x="165" y="1210"/>
                </a:cubicBezTo>
                <a:cubicBezTo>
                  <a:pt x="165" y="1210"/>
                  <a:pt x="164" y="1210"/>
                  <a:pt x="164" y="1210"/>
                </a:cubicBezTo>
                <a:cubicBezTo>
                  <a:pt x="163" y="1210"/>
                  <a:pt x="162" y="1211"/>
                  <a:pt x="162" y="1211"/>
                </a:cubicBezTo>
                <a:cubicBezTo>
                  <a:pt x="161" y="1211"/>
                  <a:pt x="159" y="1211"/>
                  <a:pt x="158" y="1211"/>
                </a:cubicBezTo>
                <a:cubicBezTo>
                  <a:pt x="157" y="1212"/>
                  <a:pt x="155" y="1212"/>
                  <a:pt x="154" y="1212"/>
                </a:cubicBezTo>
                <a:cubicBezTo>
                  <a:pt x="152" y="1212"/>
                  <a:pt x="151" y="1212"/>
                  <a:pt x="150" y="1212"/>
                </a:cubicBezTo>
                <a:cubicBezTo>
                  <a:pt x="148" y="1212"/>
                  <a:pt x="147" y="1212"/>
                  <a:pt x="146" y="1212"/>
                </a:cubicBezTo>
                <a:cubicBezTo>
                  <a:pt x="146" y="1212"/>
                  <a:pt x="146" y="1212"/>
                  <a:pt x="146" y="1212"/>
                </a:cubicBezTo>
                <a:cubicBezTo>
                  <a:pt x="137" y="1193"/>
                  <a:pt x="124" y="1201"/>
                  <a:pt x="113" y="1214"/>
                </a:cubicBezTo>
                <a:cubicBezTo>
                  <a:pt x="127" y="1212"/>
                  <a:pt x="132" y="1225"/>
                  <a:pt x="146" y="1214"/>
                </a:cubicBezTo>
                <a:cubicBezTo>
                  <a:pt x="148" y="1214"/>
                  <a:pt x="149" y="1214"/>
                  <a:pt x="150" y="1214"/>
                </a:cubicBezTo>
                <a:cubicBezTo>
                  <a:pt x="151" y="1214"/>
                  <a:pt x="152" y="1214"/>
                  <a:pt x="154" y="1214"/>
                </a:cubicBezTo>
                <a:cubicBezTo>
                  <a:pt x="155" y="1214"/>
                  <a:pt x="157" y="1214"/>
                  <a:pt x="158" y="1214"/>
                </a:cubicBezTo>
                <a:cubicBezTo>
                  <a:pt x="160" y="1214"/>
                  <a:pt x="161" y="1213"/>
                  <a:pt x="162" y="1213"/>
                </a:cubicBezTo>
                <a:cubicBezTo>
                  <a:pt x="163" y="1213"/>
                  <a:pt x="164" y="1213"/>
                  <a:pt x="164" y="1212"/>
                </a:cubicBezTo>
                <a:cubicBezTo>
                  <a:pt x="165" y="1212"/>
                  <a:pt x="165" y="1212"/>
                  <a:pt x="166" y="1212"/>
                </a:cubicBezTo>
                <a:cubicBezTo>
                  <a:pt x="167" y="1212"/>
                  <a:pt x="167" y="1212"/>
                  <a:pt x="168" y="1211"/>
                </a:cubicBezTo>
                <a:cubicBezTo>
                  <a:pt x="168" y="1211"/>
                  <a:pt x="169" y="1211"/>
                  <a:pt x="169" y="1211"/>
                </a:cubicBezTo>
                <a:cubicBezTo>
                  <a:pt x="170" y="1211"/>
                  <a:pt x="170" y="1211"/>
                  <a:pt x="170" y="1210"/>
                </a:cubicBezTo>
                <a:cubicBezTo>
                  <a:pt x="170" y="1210"/>
                  <a:pt x="171" y="1210"/>
                  <a:pt x="171" y="1210"/>
                </a:cubicBezTo>
                <a:cubicBezTo>
                  <a:pt x="171" y="1210"/>
                  <a:pt x="172" y="1210"/>
                  <a:pt x="172" y="1209"/>
                </a:cubicBezTo>
                <a:cubicBezTo>
                  <a:pt x="172" y="1209"/>
                  <a:pt x="173" y="1209"/>
                  <a:pt x="173" y="1209"/>
                </a:cubicBezTo>
                <a:cubicBezTo>
                  <a:pt x="173" y="1208"/>
                  <a:pt x="174" y="1208"/>
                  <a:pt x="174" y="1208"/>
                </a:cubicBezTo>
                <a:cubicBezTo>
                  <a:pt x="174" y="1207"/>
                  <a:pt x="175" y="1207"/>
                  <a:pt x="175" y="1207"/>
                </a:cubicBezTo>
                <a:cubicBezTo>
                  <a:pt x="176" y="1207"/>
                  <a:pt x="176" y="1207"/>
                  <a:pt x="177" y="1208"/>
                </a:cubicBezTo>
                <a:cubicBezTo>
                  <a:pt x="179" y="1209"/>
                  <a:pt x="181" y="1210"/>
                  <a:pt x="184" y="1211"/>
                </a:cubicBezTo>
                <a:cubicBezTo>
                  <a:pt x="185" y="1212"/>
                  <a:pt x="187" y="1212"/>
                  <a:pt x="188" y="1213"/>
                </a:cubicBezTo>
                <a:cubicBezTo>
                  <a:pt x="189" y="1213"/>
                  <a:pt x="191" y="1214"/>
                  <a:pt x="192" y="1214"/>
                </a:cubicBezTo>
                <a:cubicBezTo>
                  <a:pt x="195" y="1215"/>
                  <a:pt x="197" y="1216"/>
                  <a:pt x="200" y="1216"/>
                </a:cubicBezTo>
                <a:cubicBezTo>
                  <a:pt x="199" y="1216"/>
                  <a:pt x="199" y="1216"/>
                  <a:pt x="199" y="1216"/>
                </a:cubicBezTo>
                <a:cubicBezTo>
                  <a:pt x="198" y="1217"/>
                  <a:pt x="196" y="1217"/>
                  <a:pt x="195" y="1218"/>
                </a:cubicBezTo>
                <a:cubicBezTo>
                  <a:pt x="194" y="1218"/>
                  <a:pt x="193" y="1219"/>
                  <a:pt x="193" y="1219"/>
                </a:cubicBezTo>
                <a:cubicBezTo>
                  <a:pt x="192" y="1219"/>
                  <a:pt x="192" y="1220"/>
                  <a:pt x="191" y="1220"/>
                </a:cubicBezTo>
                <a:cubicBezTo>
                  <a:pt x="191" y="1220"/>
                  <a:pt x="191" y="1221"/>
                  <a:pt x="190" y="1221"/>
                </a:cubicBezTo>
                <a:cubicBezTo>
                  <a:pt x="189" y="1222"/>
                  <a:pt x="187" y="1224"/>
                  <a:pt x="185" y="1225"/>
                </a:cubicBezTo>
                <a:cubicBezTo>
                  <a:pt x="184" y="1227"/>
                  <a:pt x="182" y="1229"/>
                  <a:pt x="180" y="1231"/>
                </a:cubicBezTo>
                <a:cubicBezTo>
                  <a:pt x="177" y="1234"/>
                  <a:pt x="173" y="1238"/>
                  <a:pt x="170" y="1242"/>
                </a:cubicBezTo>
                <a:cubicBezTo>
                  <a:pt x="168" y="1244"/>
                  <a:pt x="166" y="1246"/>
                  <a:pt x="164" y="1248"/>
                </a:cubicBezTo>
                <a:cubicBezTo>
                  <a:pt x="162" y="1250"/>
                  <a:pt x="161" y="1252"/>
                  <a:pt x="159" y="1254"/>
                </a:cubicBezTo>
                <a:cubicBezTo>
                  <a:pt x="158" y="1255"/>
                  <a:pt x="157" y="1256"/>
                  <a:pt x="156" y="1256"/>
                </a:cubicBezTo>
                <a:cubicBezTo>
                  <a:pt x="156" y="1257"/>
                  <a:pt x="155" y="1258"/>
                  <a:pt x="154" y="1258"/>
                </a:cubicBezTo>
                <a:cubicBezTo>
                  <a:pt x="153" y="1258"/>
                  <a:pt x="153" y="1259"/>
                  <a:pt x="153" y="1259"/>
                </a:cubicBezTo>
                <a:cubicBezTo>
                  <a:pt x="153" y="1259"/>
                  <a:pt x="152" y="1259"/>
                  <a:pt x="152" y="1259"/>
                </a:cubicBezTo>
                <a:cubicBezTo>
                  <a:pt x="152" y="1259"/>
                  <a:pt x="151" y="1259"/>
                  <a:pt x="151" y="1259"/>
                </a:cubicBezTo>
                <a:cubicBezTo>
                  <a:pt x="150" y="1260"/>
                  <a:pt x="149" y="1260"/>
                  <a:pt x="148" y="1260"/>
                </a:cubicBezTo>
                <a:cubicBezTo>
                  <a:pt x="147" y="1260"/>
                  <a:pt x="146" y="1260"/>
                  <a:pt x="145" y="1260"/>
                </a:cubicBezTo>
                <a:cubicBezTo>
                  <a:pt x="144" y="1260"/>
                  <a:pt x="144" y="1260"/>
                  <a:pt x="143" y="1260"/>
                </a:cubicBezTo>
                <a:cubicBezTo>
                  <a:pt x="143" y="1260"/>
                  <a:pt x="143" y="1260"/>
                  <a:pt x="143" y="1260"/>
                </a:cubicBezTo>
                <a:cubicBezTo>
                  <a:pt x="143" y="1260"/>
                  <a:pt x="143" y="1260"/>
                  <a:pt x="142" y="1259"/>
                </a:cubicBezTo>
                <a:cubicBezTo>
                  <a:pt x="142" y="1259"/>
                  <a:pt x="142" y="1259"/>
                  <a:pt x="142" y="1259"/>
                </a:cubicBezTo>
                <a:cubicBezTo>
                  <a:pt x="142" y="1259"/>
                  <a:pt x="142" y="1259"/>
                  <a:pt x="141" y="1259"/>
                </a:cubicBezTo>
                <a:cubicBezTo>
                  <a:pt x="141" y="1259"/>
                  <a:pt x="141" y="1259"/>
                  <a:pt x="140" y="1260"/>
                </a:cubicBezTo>
                <a:cubicBezTo>
                  <a:pt x="140" y="1259"/>
                  <a:pt x="139" y="1259"/>
                  <a:pt x="138" y="1259"/>
                </a:cubicBezTo>
                <a:cubicBezTo>
                  <a:pt x="136" y="1259"/>
                  <a:pt x="135" y="1259"/>
                  <a:pt x="135" y="1259"/>
                </a:cubicBezTo>
                <a:cubicBezTo>
                  <a:pt x="135" y="1259"/>
                  <a:pt x="135" y="1259"/>
                  <a:pt x="136" y="1259"/>
                </a:cubicBezTo>
                <a:cubicBezTo>
                  <a:pt x="136" y="1259"/>
                  <a:pt x="137" y="1259"/>
                  <a:pt x="138" y="1260"/>
                </a:cubicBezTo>
                <a:cubicBezTo>
                  <a:pt x="137" y="1260"/>
                  <a:pt x="137" y="1260"/>
                  <a:pt x="137" y="1260"/>
                </a:cubicBezTo>
                <a:cubicBezTo>
                  <a:pt x="137" y="1260"/>
                  <a:pt x="136" y="1260"/>
                  <a:pt x="135" y="1260"/>
                </a:cubicBezTo>
                <a:cubicBezTo>
                  <a:pt x="134" y="1260"/>
                  <a:pt x="133" y="1261"/>
                  <a:pt x="133" y="1261"/>
                </a:cubicBezTo>
                <a:cubicBezTo>
                  <a:pt x="132" y="1261"/>
                  <a:pt x="132" y="1261"/>
                  <a:pt x="131" y="1261"/>
                </a:cubicBezTo>
                <a:cubicBezTo>
                  <a:pt x="131" y="1261"/>
                  <a:pt x="131" y="1261"/>
                  <a:pt x="131" y="1261"/>
                </a:cubicBezTo>
                <a:cubicBezTo>
                  <a:pt x="130" y="1262"/>
                  <a:pt x="130" y="1262"/>
                  <a:pt x="130" y="1262"/>
                </a:cubicBezTo>
                <a:cubicBezTo>
                  <a:pt x="122" y="1253"/>
                  <a:pt x="115" y="1262"/>
                  <a:pt x="108" y="1267"/>
                </a:cubicBezTo>
                <a:cubicBezTo>
                  <a:pt x="118" y="1277"/>
                  <a:pt x="127" y="1278"/>
                  <a:pt x="130" y="1263"/>
                </a:cubicBezTo>
                <a:cubicBezTo>
                  <a:pt x="131" y="1263"/>
                  <a:pt x="131" y="1263"/>
                  <a:pt x="131" y="1263"/>
                </a:cubicBezTo>
                <a:cubicBezTo>
                  <a:pt x="132" y="1263"/>
                  <a:pt x="132" y="1263"/>
                  <a:pt x="133" y="1263"/>
                </a:cubicBezTo>
                <a:cubicBezTo>
                  <a:pt x="134" y="1262"/>
                  <a:pt x="135" y="1262"/>
                  <a:pt x="135" y="1262"/>
                </a:cubicBezTo>
                <a:cubicBezTo>
                  <a:pt x="136" y="1262"/>
                  <a:pt x="137" y="1262"/>
                  <a:pt x="138" y="1262"/>
                </a:cubicBezTo>
                <a:cubicBezTo>
                  <a:pt x="138" y="1262"/>
                  <a:pt x="139" y="1262"/>
                  <a:pt x="140" y="1262"/>
                </a:cubicBezTo>
                <a:cubicBezTo>
                  <a:pt x="140" y="1261"/>
                  <a:pt x="141" y="1261"/>
                  <a:pt x="141" y="1261"/>
                </a:cubicBezTo>
                <a:cubicBezTo>
                  <a:pt x="142" y="1261"/>
                  <a:pt x="142" y="1261"/>
                  <a:pt x="142" y="1261"/>
                </a:cubicBezTo>
                <a:cubicBezTo>
                  <a:pt x="142" y="1261"/>
                  <a:pt x="142" y="1261"/>
                  <a:pt x="142" y="1261"/>
                </a:cubicBezTo>
                <a:cubicBezTo>
                  <a:pt x="142" y="1261"/>
                  <a:pt x="142" y="1261"/>
                  <a:pt x="143" y="1261"/>
                </a:cubicBezTo>
                <a:cubicBezTo>
                  <a:pt x="143" y="1262"/>
                  <a:pt x="144" y="1262"/>
                  <a:pt x="145" y="1262"/>
                </a:cubicBezTo>
                <a:cubicBezTo>
                  <a:pt x="145" y="1262"/>
                  <a:pt x="146" y="1262"/>
                  <a:pt x="146" y="1262"/>
                </a:cubicBezTo>
                <a:cubicBezTo>
                  <a:pt x="147" y="1262"/>
                  <a:pt x="147" y="1262"/>
                  <a:pt x="148" y="1262"/>
                </a:cubicBezTo>
                <a:cubicBezTo>
                  <a:pt x="149" y="1262"/>
                  <a:pt x="150" y="1262"/>
                  <a:pt x="151" y="1262"/>
                </a:cubicBezTo>
                <a:cubicBezTo>
                  <a:pt x="151" y="1262"/>
                  <a:pt x="151" y="1262"/>
                  <a:pt x="151" y="1263"/>
                </a:cubicBezTo>
                <a:cubicBezTo>
                  <a:pt x="151" y="1263"/>
                  <a:pt x="151" y="1263"/>
                  <a:pt x="151" y="1264"/>
                </a:cubicBezTo>
                <a:cubicBezTo>
                  <a:pt x="151" y="1264"/>
                  <a:pt x="151" y="1265"/>
                  <a:pt x="151" y="1265"/>
                </a:cubicBezTo>
                <a:cubicBezTo>
                  <a:pt x="151" y="1266"/>
                  <a:pt x="151" y="1266"/>
                  <a:pt x="151" y="1267"/>
                </a:cubicBezTo>
                <a:cubicBezTo>
                  <a:pt x="151" y="1267"/>
                  <a:pt x="151" y="1268"/>
                  <a:pt x="151" y="1268"/>
                </a:cubicBezTo>
                <a:cubicBezTo>
                  <a:pt x="152" y="1268"/>
                  <a:pt x="152" y="1268"/>
                  <a:pt x="152" y="1269"/>
                </a:cubicBezTo>
                <a:cubicBezTo>
                  <a:pt x="152" y="1269"/>
                  <a:pt x="152" y="1270"/>
                  <a:pt x="152" y="1271"/>
                </a:cubicBezTo>
                <a:cubicBezTo>
                  <a:pt x="152" y="1271"/>
                  <a:pt x="152" y="1272"/>
                  <a:pt x="152" y="1273"/>
                </a:cubicBezTo>
                <a:cubicBezTo>
                  <a:pt x="152" y="1273"/>
                  <a:pt x="152" y="1273"/>
                  <a:pt x="152" y="1274"/>
                </a:cubicBezTo>
                <a:cubicBezTo>
                  <a:pt x="152" y="1274"/>
                  <a:pt x="152" y="1274"/>
                  <a:pt x="152" y="1275"/>
                </a:cubicBezTo>
                <a:cubicBezTo>
                  <a:pt x="152" y="1276"/>
                  <a:pt x="152" y="1276"/>
                  <a:pt x="152" y="1277"/>
                </a:cubicBezTo>
                <a:cubicBezTo>
                  <a:pt x="152" y="1279"/>
                  <a:pt x="152" y="1280"/>
                  <a:pt x="152" y="1282"/>
                </a:cubicBezTo>
                <a:cubicBezTo>
                  <a:pt x="152" y="1281"/>
                  <a:pt x="151" y="1281"/>
                  <a:pt x="150" y="1281"/>
                </a:cubicBezTo>
                <a:cubicBezTo>
                  <a:pt x="152" y="1282"/>
                  <a:pt x="152" y="1282"/>
                  <a:pt x="152" y="1282"/>
                </a:cubicBezTo>
                <a:cubicBezTo>
                  <a:pt x="152" y="1283"/>
                  <a:pt x="152" y="1283"/>
                  <a:pt x="152" y="1284"/>
                </a:cubicBezTo>
                <a:cubicBezTo>
                  <a:pt x="147" y="1287"/>
                  <a:pt x="141" y="1290"/>
                  <a:pt x="137" y="1294"/>
                </a:cubicBezTo>
                <a:cubicBezTo>
                  <a:pt x="131" y="1302"/>
                  <a:pt x="132" y="1312"/>
                  <a:pt x="125" y="1319"/>
                </a:cubicBezTo>
                <a:cubicBezTo>
                  <a:pt x="141" y="1322"/>
                  <a:pt x="166" y="1302"/>
                  <a:pt x="155" y="1284"/>
                </a:cubicBezTo>
                <a:cubicBezTo>
                  <a:pt x="154" y="1283"/>
                  <a:pt x="154" y="1283"/>
                  <a:pt x="154" y="1283"/>
                </a:cubicBezTo>
                <a:cubicBezTo>
                  <a:pt x="154" y="1283"/>
                  <a:pt x="154" y="1283"/>
                  <a:pt x="154" y="1282"/>
                </a:cubicBezTo>
                <a:cubicBezTo>
                  <a:pt x="155" y="1280"/>
                  <a:pt x="155" y="1279"/>
                  <a:pt x="155" y="1277"/>
                </a:cubicBezTo>
                <a:cubicBezTo>
                  <a:pt x="155" y="1276"/>
                  <a:pt x="155" y="1276"/>
                  <a:pt x="155" y="1275"/>
                </a:cubicBezTo>
                <a:cubicBezTo>
                  <a:pt x="155" y="1274"/>
                  <a:pt x="155" y="1274"/>
                  <a:pt x="155" y="1274"/>
                </a:cubicBezTo>
                <a:cubicBezTo>
                  <a:pt x="155" y="1273"/>
                  <a:pt x="155" y="1273"/>
                  <a:pt x="155" y="1272"/>
                </a:cubicBezTo>
                <a:cubicBezTo>
                  <a:pt x="154" y="1272"/>
                  <a:pt x="154" y="1271"/>
                  <a:pt x="154" y="1270"/>
                </a:cubicBezTo>
                <a:cubicBezTo>
                  <a:pt x="154" y="1270"/>
                  <a:pt x="154" y="1269"/>
                  <a:pt x="154" y="1268"/>
                </a:cubicBezTo>
                <a:cubicBezTo>
                  <a:pt x="154" y="1268"/>
                  <a:pt x="154" y="1268"/>
                  <a:pt x="154" y="1267"/>
                </a:cubicBezTo>
                <a:cubicBezTo>
                  <a:pt x="154" y="1267"/>
                  <a:pt x="154" y="1267"/>
                  <a:pt x="154" y="1266"/>
                </a:cubicBezTo>
                <a:cubicBezTo>
                  <a:pt x="153" y="1266"/>
                  <a:pt x="153" y="1265"/>
                  <a:pt x="153" y="1265"/>
                </a:cubicBezTo>
                <a:cubicBezTo>
                  <a:pt x="153" y="1264"/>
                  <a:pt x="152" y="1264"/>
                  <a:pt x="152" y="1263"/>
                </a:cubicBezTo>
                <a:cubicBezTo>
                  <a:pt x="152" y="1263"/>
                  <a:pt x="152" y="1263"/>
                  <a:pt x="152" y="1262"/>
                </a:cubicBezTo>
                <a:cubicBezTo>
                  <a:pt x="151" y="1262"/>
                  <a:pt x="151" y="1262"/>
                  <a:pt x="151" y="1261"/>
                </a:cubicBezTo>
                <a:cubicBezTo>
                  <a:pt x="151" y="1261"/>
                  <a:pt x="151" y="1261"/>
                  <a:pt x="151" y="1261"/>
                </a:cubicBezTo>
                <a:cubicBezTo>
                  <a:pt x="152" y="1261"/>
                  <a:pt x="152" y="1261"/>
                  <a:pt x="153" y="1261"/>
                </a:cubicBezTo>
                <a:cubicBezTo>
                  <a:pt x="153" y="1261"/>
                  <a:pt x="154" y="1261"/>
                  <a:pt x="154" y="1261"/>
                </a:cubicBezTo>
                <a:cubicBezTo>
                  <a:pt x="154" y="1260"/>
                  <a:pt x="154" y="1260"/>
                  <a:pt x="155" y="1260"/>
                </a:cubicBezTo>
                <a:cubicBezTo>
                  <a:pt x="157" y="1259"/>
                  <a:pt x="159" y="1257"/>
                  <a:pt x="161" y="1255"/>
                </a:cubicBezTo>
                <a:cubicBezTo>
                  <a:pt x="162" y="1254"/>
                  <a:pt x="164" y="1252"/>
                  <a:pt x="166" y="1250"/>
                </a:cubicBezTo>
                <a:cubicBezTo>
                  <a:pt x="168" y="1248"/>
                  <a:pt x="169" y="1246"/>
                  <a:pt x="171" y="1244"/>
                </a:cubicBezTo>
                <a:cubicBezTo>
                  <a:pt x="175" y="1240"/>
                  <a:pt x="178" y="1236"/>
                  <a:pt x="182" y="1232"/>
                </a:cubicBezTo>
                <a:cubicBezTo>
                  <a:pt x="184" y="1230"/>
                  <a:pt x="185" y="1229"/>
                  <a:pt x="187" y="1227"/>
                </a:cubicBezTo>
                <a:cubicBezTo>
                  <a:pt x="188" y="1225"/>
                  <a:pt x="190" y="1224"/>
                  <a:pt x="191" y="1223"/>
                </a:cubicBezTo>
                <a:cubicBezTo>
                  <a:pt x="192" y="1222"/>
                  <a:pt x="193" y="1221"/>
                  <a:pt x="194" y="1221"/>
                </a:cubicBezTo>
                <a:cubicBezTo>
                  <a:pt x="194" y="1220"/>
                  <a:pt x="195" y="1220"/>
                  <a:pt x="196" y="1219"/>
                </a:cubicBezTo>
                <a:cubicBezTo>
                  <a:pt x="196" y="1219"/>
                  <a:pt x="197" y="1218"/>
                  <a:pt x="198" y="1218"/>
                </a:cubicBezTo>
                <a:cubicBezTo>
                  <a:pt x="198" y="1218"/>
                  <a:pt x="198" y="1218"/>
                  <a:pt x="198" y="1218"/>
                </a:cubicBezTo>
                <a:cubicBezTo>
                  <a:pt x="199" y="1217"/>
                  <a:pt x="199" y="1217"/>
                  <a:pt x="199" y="1217"/>
                </a:cubicBezTo>
                <a:cubicBezTo>
                  <a:pt x="200" y="1217"/>
                  <a:pt x="200" y="1217"/>
                  <a:pt x="201" y="1217"/>
                </a:cubicBezTo>
                <a:cubicBezTo>
                  <a:pt x="201" y="1217"/>
                  <a:pt x="201" y="1217"/>
                  <a:pt x="201" y="1217"/>
                </a:cubicBezTo>
                <a:cubicBezTo>
                  <a:pt x="204" y="1217"/>
                  <a:pt x="208" y="1218"/>
                  <a:pt x="212" y="1218"/>
                </a:cubicBezTo>
                <a:cubicBezTo>
                  <a:pt x="216" y="1219"/>
                  <a:pt x="219" y="1219"/>
                  <a:pt x="223" y="1219"/>
                </a:cubicBezTo>
                <a:cubicBezTo>
                  <a:pt x="224" y="1219"/>
                  <a:pt x="225" y="1219"/>
                  <a:pt x="226" y="1219"/>
                </a:cubicBezTo>
                <a:cubicBezTo>
                  <a:pt x="226" y="1219"/>
                  <a:pt x="227" y="1219"/>
                  <a:pt x="227" y="1219"/>
                </a:cubicBezTo>
                <a:cubicBezTo>
                  <a:pt x="228" y="1219"/>
                  <a:pt x="228" y="1219"/>
                  <a:pt x="228" y="1219"/>
                </a:cubicBezTo>
                <a:cubicBezTo>
                  <a:pt x="228" y="1219"/>
                  <a:pt x="228" y="1219"/>
                  <a:pt x="228" y="1219"/>
                </a:cubicBezTo>
                <a:cubicBezTo>
                  <a:pt x="228" y="1219"/>
                  <a:pt x="228" y="1219"/>
                  <a:pt x="227" y="1220"/>
                </a:cubicBezTo>
                <a:cubicBezTo>
                  <a:pt x="227" y="1220"/>
                  <a:pt x="227" y="1220"/>
                  <a:pt x="227" y="1220"/>
                </a:cubicBezTo>
                <a:cubicBezTo>
                  <a:pt x="227" y="1220"/>
                  <a:pt x="227" y="1221"/>
                  <a:pt x="227" y="1221"/>
                </a:cubicBezTo>
                <a:cubicBezTo>
                  <a:pt x="226" y="1221"/>
                  <a:pt x="226" y="1222"/>
                  <a:pt x="226" y="1222"/>
                </a:cubicBezTo>
                <a:cubicBezTo>
                  <a:pt x="226" y="1223"/>
                  <a:pt x="225" y="1223"/>
                  <a:pt x="225" y="1224"/>
                </a:cubicBezTo>
                <a:cubicBezTo>
                  <a:pt x="225" y="1224"/>
                  <a:pt x="224" y="1225"/>
                  <a:pt x="224" y="1225"/>
                </a:cubicBezTo>
                <a:cubicBezTo>
                  <a:pt x="224" y="1226"/>
                  <a:pt x="223" y="1226"/>
                  <a:pt x="223" y="1227"/>
                </a:cubicBezTo>
                <a:cubicBezTo>
                  <a:pt x="222" y="1228"/>
                  <a:pt x="221" y="1229"/>
                  <a:pt x="221" y="1230"/>
                </a:cubicBezTo>
                <a:cubicBezTo>
                  <a:pt x="220" y="1231"/>
                  <a:pt x="219" y="1232"/>
                  <a:pt x="218" y="1233"/>
                </a:cubicBezTo>
                <a:cubicBezTo>
                  <a:pt x="217" y="1234"/>
                  <a:pt x="216" y="1234"/>
                  <a:pt x="215" y="1235"/>
                </a:cubicBezTo>
                <a:cubicBezTo>
                  <a:pt x="215" y="1236"/>
                  <a:pt x="215" y="1236"/>
                  <a:pt x="215" y="1236"/>
                </a:cubicBezTo>
                <a:cubicBezTo>
                  <a:pt x="215" y="1235"/>
                  <a:pt x="216" y="1234"/>
                  <a:pt x="217" y="1233"/>
                </a:cubicBezTo>
                <a:cubicBezTo>
                  <a:pt x="199" y="1220"/>
                  <a:pt x="187" y="1245"/>
                  <a:pt x="184" y="1260"/>
                </a:cubicBezTo>
                <a:cubicBezTo>
                  <a:pt x="192" y="1255"/>
                  <a:pt x="228" y="1252"/>
                  <a:pt x="219" y="1235"/>
                </a:cubicBezTo>
                <a:cubicBezTo>
                  <a:pt x="219" y="1235"/>
                  <a:pt x="219" y="1235"/>
                  <a:pt x="220" y="1234"/>
                </a:cubicBezTo>
                <a:cubicBezTo>
                  <a:pt x="220" y="1233"/>
                  <a:pt x="221" y="1232"/>
                  <a:pt x="222" y="1231"/>
                </a:cubicBezTo>
                <a:cubicBezTo>
                  <a:pt x="223" y="1230"/>
                  <a:pt x="224" y="1229"/>
                  <a:pt x="225" y="1228"/>
                </a:cubicBezTo>
                <a:cubicBezTo>
                  <a:pt x="225" y="1227"/>
                  <a:pt x="226" y="1227"/>
                  <a:pt x="226" y="1226"/>
                </a:cubicBezTo>
                <a:cubicBezTo>
                  <a:pt x="226" y="1226"/>
                  <a:pt x="227" y="1225"/>
                  <a:pt x="227" y="1225"/>
                </a:cubicBezTo>
                <a:cubicBezTo>
                  <a:pt x="227" y="1224"/>
                  <a:pt x="228" y="1224"/>
                  <a:pt x="228" y="1223"/>
                </a:cubicBezTo>
                <a:cubicBezTo>
                  <a:pt x="228" y="1223"/>
                  <a:pt x="228" y="1222"/>
                  <a:pt x="229" y="1222"/>
                </a:cubicBezTo>
                <a:cubicBezTo>
                  <a:pt x="229" y="1222"/>
                  <a:pt x="229" y="1221"/>
                  <a:pt x="229" y="1221"/>
                </a:cubicBezTo>
                <a:cubicBezTo>
                  <a:pt x="229" y="1221"/>
                  <a:pt x="229" y="1221"/>
                  <a:pt x="229" y="1221"/>
                </a:cubicBezTo>
                <a:cubicBezTo>
                  <a:pt x="230" y="1220"/>
                  <a:pt x="230" y="1220"/>
                  <a:pt x="230" y="1219"/>
                </a:cubicBezTo>
                <a:cubicBezTo>
                  <a:pt x="230" y="1219"/>
                  <a:pt x="230" y="1218"/>
                  <a:pt x="230" y="1218"/>
                </a:cubicBezTo>
                <a:cubicBezTo>
                  <a:pt x="232" y="1218"/>
                  <a:pt x="233" y="1217"/>
                  <a:pt x="235" y="1217"/>
                </a:cubicBezTo>
                <a:cubicBezTo>
                  <a:pt x="238" y="1215"/>
                  <a:pt x="242" y="1213"/>
                  <a:pt x="245" y="1211"/>
                </a:cubicBezTo>
                <a:cubicBezTo>
                  <a:pt x="248" y="1208"/>
                  <a:pt x="251" y="1205"/>
                  <a:pt x="254" y="1202"/>
                </a:cubicBezTo>
                <a:cubicBezTo>
                  <a:pt x="257" y="1200"/>
                  <a:pt x="260" y="1197"/>
                  <a:pt x="263" y="1194"/>
                </a:cubicBezTo>
                <a:cubicBezTo>
                  <a:pt x="264" y="1193"/>
                  <a:pt x="266" y="1192"/>
                  <a:pt x="268" y="1191"/>
                </a:cubicBezTo>
                <a:cubicBezTo>
                  <a:pt x="268" y="1191"/>
                  <a:pt x="268" y="1191"/>
                  <a:pt x="269" y="1190"/>
                </a:cubicBezTo>
                <a:cubicBezTo>
                  <a:pt x="270" y="1190"/>
                  <a:pt x="270" y="1190"/>
                  <a:pt x="270" y="1190"/>
                </a:cubicBezTo>
                <a:cubicBezTo>
                  <a:pt x="270" y="1190"/>
                  <a:pt x="270" y="1190"/>
                  <a:pt x="270" y="1190"/>
                </a:cubicBezTo>
                <a:cubicBezTo>
                  <a:pt x="270" y="1190"/>
                  <a:pt x="270" y="1190"/>
                  <a:pt x="270" y="1190"/>
                </a:cubicBezTo>
                <a:cubicBezTo>
                  <a:pt x="271" y="1189"/>
                  <a:pt x="272" y="1189"/>
                  <a:pt x="273" y="1189"/>
                </a:cubicBezTo>
                <a:cubicBezTo>
                  <a:pt x="277" y="1188"/>
                  <a:pt x="281" y="1187"/>
                  <a:pt x="285" y="1187"/>
                </a:cubicBezTo>
                <a:cubicBezTo>
                  <a:pt x="289" y="1186"/>
                  <a:pt x="293" y="1186"/>
                  <a:pt x="297" y="1186"/>
                </a:cubicBezTo>
                <a:cubicBezTo>
                  <a:pt x="301" y="1186"/>
                  <a:pt x="305" y="1185"/>
                  <a:pt x="308" y="1184"/>
                </a:cubicBezTo>
                <a:cubicBezTo>
                  <a:pt x="308" y="1184"/>
                  <a:pt x="307" y="1184"/>
                  <a:pt x="307" y="1185"/>
                </a:cubicBezTo>
                <a:cubicBezTo>
                  <a:pt x="306" y="1185"/>
                  <a:pt x="306" y="1186"/>
                  <a:pt x="305" y="1186"/>
                </a:cubicBezTo>
                <a:cubicBezTo>
                  <a:pt x="305" y="1186"/>
                  <a:pt x="305" y="1187"/>
                  <a:pt x="304" y="1187"/>
                </a:cubicBezTo>
                <a:cubicBezTo>
                  <a:pt x="304" y="1188"/>
                  <a:pt x="304" y="1188"/>
                  <a:pt x="304" y="1188"/>
                </a:cubicBezTo>
                <a:cubicBezTo>
                  <a:pt x="301" y="1191"/>
                  <a:pt x="299" y="1195"/>
                  <a:pt x="298" y="1199"/>
                </a:cubicBezTo>
                <a:cubicBezTo>
                  <a:pt x="298" y="1200"/>
                  <a:pt x="298" y="1200"/>
                  <a:pt x="297" y="1201"/>
                </a:cubicBezTo>
                <a:cubicBezTo>
                  <a:pt x="297" y="1201"/>
                  <a:pt x="297" y="1202"/>
                  <a:pt x="297" y="1203"/>
                </a:cubicBezTo>
                <a:cubicBezTo>
                  <a:pt x="297" y="1204"/>
                  <a:pt x="296" y="1205"/>
                  <a:pt x="296" y="1206"/>
                </a:cubicBezTo>
                <a:cubicBezTo>
                  <a:pt x="295" y="1208"/>
                  <a:pt x="295" y="1210"/>
                  <a:pt x="294" y="1213"/>
                </a:cubicBezTo>
                <a:cubicBezTo>
                  <a:pt x="293" y="1215"/>
                  <a:pt x="293" y="1217"/>
                  <a:pt x="292" y="1219"/>
                </a:cubicBezTo>
                <a:cubicBezTo>
                  <a:pt x="292" y="1220"/>
                  <a:pt x="291" y="1221"/>
                  <a:pt x="291" y="1222"/>
                </a:cubicBezTo>
                <a:cubicBezTo>
                  <a:pt x="291" y="1222"/>
                  <a:pt x="291" y="1222"/>
                  <a:pt x="291" y="1222"/>
                </a:cubicBezTo>
                <a:cubicBezTo>
                  <a:pt x="291" y="1222"/>
                  <a:pt x="291" y="1222"/>
                  <a:pt x="291" y="1222"/>
                </a:cubicBezTo>
                <a:cubicBezTo>
                  <a:pt x="290" y="1223"/>
                  <a:pt x="290" y="1224"/>
                  <a:pt x="289" y="1226"/>
                </a:cubicBezTo>
                <a:cubicBezTo>
                  <a:pt x="287" y="1229"/>
                  <a:pt x="285" y="1233"/>
                  <a:pt x="282" y="1235"/>
                </a:cubicBezTo>
                <a:cubicBezTo>
                  <a:pt x="282" y="1236"/>
                  <a:pt x="282" y="1236"/>
                  <a:pt x="282" y="1236"/>
                </a:cubicBezTo>
                <a:cubicBezTo>
                  <a:pt x="281" y="1237"/>
                  <a:pt x="281" y="1237"/>
                  <a:pt x="281" y="1237"/>
                </a:cubicBezTo>
                <a:cubicBezTo>
                  <a:pt x="280" y="1238"/>
                  <a:pt x="280" y="1238"/>
                  <a:pt x="279" y="1239"/>
                </a:cubicBezTo>
                <a:cubicBezTo>
                  <a:pt x="279" y="1240"/>
                  <a:pt x="279" y="1240"/>
                  <a:pt x="278" y="1241"/>
                </a:cubicBezTo>
                <a:cubicBezTo>
                  <a:pt x="278" y="1240"/>
                  <a:pt x="279" y="1240"/>
                  <a:pt x="279" y="1240"/>
                </a:cubicBezTo>
                <a:cubicBezTo>
                  <a:pt x="279" y="1240"/>
                  <a:pt x="278" y="1240"/>
                  <a:pt x="277" y="1241"/>
                </a:cubicBezTo>
                <a:cubicBezTo>
                  <a:pt x="277" y="1241"/>
                  <a:pt x="277" y="1241"/>
                  <a:pt x="276" y="1242"/>
                </a:cubicBezTo>
                <a:cubicBezTo>
                  <a:pt x="276" y="1242"/>
                  <a:pt x="276" y="1242"/>
                  <a:pt x="275" y="1243"/>
                </a:cubicBezTo>
                <a:cubicBezTo>
                  <a:pt x="275" y="1243"/>
                  <a:pt x="275" y="1243"/>
                  <a:pt x="275" y="1243"/>
                </a:cubicBezTo>
                <a:cubicBezTo>
                  <a:pt x="275" y="1243"/>
                  <a:pt x="275" y="1244"/>
                  <a:pt x="275" y="1244"/>
                </a:cubicBezTo>
                <a:cubicBezTo>
                  <a:pt x="274" y="1245"/>
                  <a:pt x="274" y="1245"/>
                  <a:pt x="273" y="1246"/>
                </a:cubicBezTo>
                <a:cubicBezTo>
                  <a:pt x="273" y="1247"/>
                  <a:pt x="272" y="1248"/>
                  <a:pt x="272" y="1249"/>
                </a:cubicBezTo>
                <a:cubicBezTo>
                  <a:pt x="271" y="1250"/>
                  <a:pt x="271" y="1251"/>
                  <a:pt x="270" y="1252"/>
                </a:cubicBezTo>
                <a:cubicBezTo>
                  <a:pt x="270" y="1253"/>
                  <a:pt x="269" y="1254"/>
                  <a:pt x="269" y="1256"/>
                </a:cubicBezTo>
                <a:cubicBezTo>
                  <a:pt x="269" y="1256"/>
                  <a:pt x="269" y="1257"/>
                  <a:pt x="268" y="1258"/>
                </a:cubicBezTo>
                <a:cubicBezTo>
                  <a:pt x="250" y="1264"/>
                  <a:pt x="262" y="1290"/>
                  <a:pt x="272" y="1299"/>
                </a:cubicBezTo>
                <a:cubicBezTo>
                  <a:pt x="270" y="1291"/>
                  <a:pt x="269" y="1287"/>
                  <a:pt x="272" y="1280"/>
                </a:cubicBezTo>
                <a:cubicBezTo>
                  <a:pt x="274" y="1275"/>
                  <a:pt x="280" y="1265"/>
                  <a:pt x="271" y="1263"/>
                </a:cubicBezTo>
                <a:cubicBezTo>
                  <a:pt x="271" y="1262"/>
                  <a:pt x="271" y="1262"/>
                  <a:pt x="271" y="1262"/>
                </a:cubicBezTo>
                <a:cubicBezTo>
                  <a:pt x="271" y="1261"/>
                  <a:pt x="270" y="1259"/>
                  <a:pt x="271" y="1257"/>
                </a:cubicBezTo>
                <a:cubicBezTo>
                  <a:pt x="271" y="1257"/>
                  <a:pt x="271" y="1257"/>
                  <a:pt x="271" y="1257"/>
                </a:cubicBezTo>
                <a:cubicBezTo>
                  <a:pt x="271" y="1257"/>
                  <a:pt x="271" y="1257"/>
                  <a:pt x="271" y="1256"/>
                </a:cubicBezTo>
                <a:cubicBezTo>
                  <a:pt x="271" y="1255"/>
                  <a:pt x="272" y="1254"/>
                  <a:pt x="272" y="1253"/>
                </a:cubicBezTo>
                <a:cubicBezTo>
                  <a:pt x="273" y="1252"/>
                  <a:pt x="273" y="1251"/>
                  <a:pt x="273" y="1250"/>
                </a:cubicBezTo>
                <a:cubicBezTo>
                  <a:pt x="274" y="1249"/>
                  <a:pt x="274" y="1248"/>
                  <a:pt x="275" y="1247"/>
                </a:cubicBezTo>
                <a:cubicBezTo>
                  <a:pt x="275" y="1246"/>
                  <a:pt x="276" y="1246"/>
                  <a:pt x="276" y="1245"/>
                </a:cubicBezTo>
                <a:cubicBezTo>
                  <a:pt x="276" y="1245"/>
                  <a:pt x="276" y="1244"/>
                  <a:pt x="277" y="1244"/>
                </a:cubicBezTo>
                <a:cubicBezTo>
                  <a:pt x="277" y="1244"/>
                  <a:pt x="277" y="1244"/>
                  <a:pt x="277" y="1244"/>
                </a:cubicBezTo>
                <a:cubicBezTo>
                  <a:pt x="277" y="1243"/>
                  <a:pt x="277" y="1243"/>
                  <a:pt x="277" y="1243"/>
                </a:cubicBezTo>
                <a:cubicBezTo>
                  <a:pt x="277" y="1243"/>
                  <a:pt x="278" y="1243"/>
                  <a:pt x="278" y="1243"/>
                </a:cubicBezTo>
                <a:cubicBezTo>
                  <a:pt x="278" y="1242"/>
                  <a:pt x="279" y="1241"/>
                  <a:pt x="281" y="1240"/>
                </a:cubicBezTo>
                <a:cubicBezTo>
                  <a:pt x="281" y="1240"/>
                  <a:pt x="282" y="1239"/>
                  <a:pt x="282" y="1239"/>
                </a:cubicBezTo>
                <a:cubicBezTo>
                  <a:pt x="283" y="1238"/>
                  <a:pt x="283" y="1238"/>
                  <a:pt x="283" y="1238"/>
                </a:cubicBezTo>
                <a:cubicBezTo>
                  <a:pt x="283" y="1237"/>
                  <a:pt x="284" y="1237"/>
                  <a:pt x="284" y="1237"/>
                </a:cubicBezTo>
                <a:cubicBezTo>
                  <a:pt x="286" y="1234"/>
                  <a:pt x="289" y="1231"/>
                  <a:pt x="291" y="1227"/>
                </a:cubicBezTo>
                <a:cubicBezTo>
                  <a:pt x="291" y="1227"/>
                  <a:pt x="291" y="1227"/>
                  <a:pt x="291" y="1227"/>
                </a:cubicBezTo>
                <a:cubicBezTo>
                  <a:pt x="291" y="1227"/>
                  <a:pt x="291" y="1228"/>
                  <a:pt x="291" y="1228"/>
                </a:cubicBezTo>
                <a:cubicBezTo>
                  <a:pt x="291" y="1228"/>
                  <a:pt x="291" y="1228"/>
                  <a:pt x="291" y="1229"/>
                </a:cubicBezTo>
                <a:cubicBezTo>
                  <a:pt x="291" y="1229"/>
                  <a:pt x="292" y="1229"/>
                  <a:pt x="292" y="1229"/>
                </a:cubicBezTo>
                <a:cubicBezTo>
                  <a:pt x="293" y="1231"/>
                  <a:pt x="294" y="1234"/>
                  <a:pt x="296" y="1236"/>
                </a:cubicBezTo>
                <a:cubicBezTo>
                  <a:pt x="298" y="1238"/>
                  <a:pt x="299" y="1239"/>
                  <a:pt x="301" y="1241"/>
                </a:cubicBezTo>
                <a:cubicBezTo>
                  <a:pt x="301" y="1241"/>
                  <a:pt x="300" y="1241"/>
                  <a:pt x="300" y="1241"/>
                </a:cubicBezTo>
                <a:cubicBezTo>
                  <a:pt x="299" y="1244"/>
                  <a:pt x="299" y="1244"/>
                  <a:pt x="299" y="1244"/>
                </a:cubicBezTo>
                <a:cubicBezTo>
                  <a:pt x="293" y="1254"/>
                  <a:pt x="299" y="1266"/>
                  <a:pt x="310" y="1269"/>
                </a:cubicBezTo>
                <a:cubicBezTo>
                  <a:pt x="310" y="1259"/>
                  <a:pt x="317" y="1244"/>
                  <a:pt x="303" y="1242"/>
                </a:cubicBezTo>
                <a:cubicBezTo>
                  <a:pt x="303" y="1242"/>
                  <a:pt x="303" y="1241"/>
                  <a:pt x="303" y="1241"/>
                </a:cubicBezTo>
                <a:cubicBezTo>
                  <a:pt x="301" y="1239"/>
                  <a:pt x="299" y="1237"/>
                  <a:pt x="298" y="1234"/>
                </a:cubicBezTo>
                <a:cubicBezTo>
                  <a:pt x="296" y="1232"/>
                  <a:pt x="294" y="1230"/>
                  <a:pt x="293" y="1228"/>
                </a:cubicBezTo>
                <a:cubicBezTo>
                  <a:pt x="293" y="1228"/>
                  <a:pt x="293" y="1228"/>
                  <a:pt x="293" y="1228"/>
                </a:cubicBezTo>
                <a:cubicBezTo>
                  <a:pt x="293" y="1228"/>
                  <a:pt x="293" y="1227"/>
                  <a:pt x="293" y="1227"/>
                </a:cubicBezTo>
                <a:cubicBezTo>
                  <a:pt x="293" y="1227"/>
                  <a:pt x="292" y="1227"/>
                  <a:pt x="292" y="1226"/>
                </a:cubicBezTo>
                <a:cubicBezTo>
                  <a:pt x="292" y="1226"/>
                  <a:pt x="292" y="1226"/>
                  <a:pt x="292" y="1226"/>
                </a:cubicBezTo>
                <a:cubicBezTo>
                  <a:pt x="292" y="1226"/>
                  <a:pt x="292" y="1225"/>
                  <a:pt x="292" y="1225"/>
                </a:cubicBezTo>
                <a:cubicBezTo>
                  <a:pt x="293" y="1224"/>
                  <a:pt x="293" y="1222"/>
                  <a:pt x="294" y="1220"/>
                </a:cubicBezTo>
                <a:cubicBezTo>
                  <a:pt x="295" y="1218"/>
                  <a:pt x="295" y="1216"/>
                  <a:pt x="296" y="1213"/>
                </a:cubicBezTo>
                <a:cubicBezTo>
                  <a:pt x="297" y="1211"/>
                  <a:pt x="297" y="1209"/>
                  <a:pt x="298" y="1206"/>
                </a:cubicBezTo>
                <a:cubicBezTo>
                  <a:pt x="298" y="1205"/>
                  <a:pt x="299" y="1204"/>
                  <a:pt x="299" y="1203"/>
                </a:cubicBezTo>
                <a:cubicBezTo>
                  <a:pt x="299" y="1203"/>
                  <a:pt x="299" y="1202"/>
                  <a:pt x="299" y="1202"/>
                </a:cubicBezTo>
                <a:cubicBezTo>
                  <a:pt x="300" y="1201"/>
                  <a:pt x="300" y="1201"/>
                  <a:pt x="300" y="1200"/>
                </a:cubicBezTo>
                <a:cubicBezTo>
                  <a:pt x="301" y="1196"/>
                  <a:pt x="303" y="1192"/>
                  <a:pt x="305" y="1189"/>
                </a:cubicBezTo>
                <a:cubicBezTo>
                  <a:pt x="305" y="1189"/>
                  <a:pt x="306" y="1189"/>
                  <a:pt x="306" y="1188"/>
                </a:cubicBezTo>
                <a:cubicBezTo>
                  <a:pt x="306" y="1188"/>
                  <a:pt x="307" y="1188"/>
                  <a:pt x="307" y="1188"/>
                </a:cubicBezTo>
                <a:cubicBezTo>
                  <a:pt x="307" y="1187"/>
                  <a:pt x="308" y="1186"/>
                  <a:pt x="308" y="1186"/>
                </a:cubicBezTo>
                <a:cubicBezTo>
                  <a:pt x="309" y="1185"/>
                  <a:pt x="310" y="1184"/>
                  <a:pt x="311" y="1183"/>
                </a:cubicBezTo>
                <a:cubicBezTo>
                  <a:pt x="311" y="1183"/>
                  <a:pt x="312" y="1182"/>
                  <a:pt x="312" y="1182"/>
                </a:cubicBezTo>
                <a:cubicBezTo>
                  <a:pt x="312" y="1182"/>
                  <a:pt x="312" y="1182"/>
                  <a:pt x="312" y="1182"/>
                </a:cubicBezTo>
                <a:cubicBezTo>
                  <a:pt x="313" y="1182"/>
                  <a:pt x="313" y="1182"/>
                  <a:pt x="313" y="1182"/>
                </a:cubicBezTo>
                <a:cubicBezTo>
                  <a:pt x="313" y="1181"/>
                  <a:pt x="313" y="1181"/>
                  <a:pt x="313" y="1181"/>
                </a:cubicBezTo>
                <a:cubicBezTo>
                  <a:pt x="313" y="1181"/>
                  <a:pt x="313" y="1181"/>
                  <a:pt x="313" y="1181"/>
                </a:cubicBezTo>
                <a:cubicBezTo>
                  <a:pt x="314" y="1181"/>
                  <a:pt x="314" y="1181"/>
                  <a:pt x="314" y="1181"/>
                </a:cubicBezTo>
                <a:cubicBezTo>
                  <a:pt x="315" y="1180"/>
                  <a:pt x="316" y="1180"/>
                  <a:pt x="317" y="1179"/>
                </a:cubicBezTo>
                <a:cubicBezTo>
                  <a:pt x="318" y="1179"/>
                  <a:pt x="319" y="1178"/>
                  <a:pt x="319" y="1178"/>
                </a:cubicBezTo>
                <a:cubicBezTo>
                  <a:pt x="321" y="1176"/>
                  <a:pt x="324" y="1175"/>
                  <a:pt x="326" y="1174"/>
                </a:cubicBezTo>
                <a:cubicBezTo>
                  <a:pt x="339" y="1167"/>
                  <a:pt x="352" y="1158"/>
                  <a:pt x="358" y="1150"/>
                </a:cubicBezTo>
                <a:cubicBezTo>
                  <a:pt x="366" y="1140"/>
                  <a:pt x="370" y="1140"/>
                  <a:pt x="387" y="1131"/>
                </a:cubicBezTo>
                <a:cubicBezTo>
                  <a:pt x="401" y="1123"/>
                  <a:pt x="406" y="1124"/>
                  <a:pt x="416" y="1111"/>
                </a:cubicBezTo>
                <a:cubicBezTo>
                  <a:pt x="436" y="1123"/>
                  <a:pt x="479" y="1130"/>
                  <a:pt x="502" y="1135"/>
                </a:cubicBezTo>
                <a:cubicBezTo>
                  <a:pt x="510" y="1136"/>
                  <a:pt x="519" y="1136"/>
                  <a:pt x="529" y="1136"/>
                </a:cubicBezTo>
                <a:cubicBezTo>
                  <a:pt x="527" y="1138"/>
                  <a:pt x="525" y="1140"/>
                  <a:pt x="522" y="1142"/>
                </a:cubicBezTo>
                <a:cubicBezTo>
                  <a:pt x="522" y="1142"/>
                  <a:pt x="522" y="1142"/>
                  <a:pt x="522" y="1142"/>
                </a:cubicBezTo>
                <a:cubicBezTo>
                  <a:pt x="521" y="1142"/>
                  <a:pt x="520" y="1142"/>
                  <a:pt x="519" y="1142"/>
                </a:cubicBezTo>
                <a:cubicBezTo>
                  <a:pt x="519" y="1142"/>
                  <a:pt x="518" y="1142"/>
                  <a:pt x="517" y="1142"/>
                </a:cubicBezTo>
                <a:cubicBezTo>
                  <a:pt x="517" y="1142"/>
                  <a:pt x="516" y="1142"/>
                  <a:pt x="515" y="1143"/>
                </a:cubicBezTo>
                <a:cubicBezTo>
                  <a:pt x="514" y="1143"/>
                  <a:pt x="512" y="1143"/>
                  <a:pt x="511" y="1143"/>
                </a:cubicBezTo>
                <a:cubicBezTo>
                  <a:pt x="509" y="1144"/>
                  <a:pt x="507" y="1144"/>
                  <a:pt x="505" y="1144"/>
                </a:cubicBezTo>
                <a:cubicBezTo>
                  <a:pt x="502" y="1145"/>
                  <a:pt x="498" y="1145"/>
                  <a:pt x="494" y="1146"/>
                </a:cubicBezTo>
                <a:cubicBezTo>
                  <a:pt x="490" y="1146"/>
                  <a:pt x="486" y="1146"/>
                  <a:pt x="482" y="1147"/>
                </a:cubicBezTo>
                <a:cubicBezTo>
                  <a:pt x="481" y="1147"/>
                  <a:pt x="479" y="1147"/>
                  <a:pt x="477" y="1147"/>
                </a:cubicBezTo>
                <a:cubicBezTo>
                  <a:pt x="475" y="1147"/>
                  <a:pt x="474" y="1147"/>
                  <a:pt x="472" y="1147"/>
                </a:cubicBezTo>
                <a:cubicBezTo>
                  <a:pt x="472" y="1147"/>
                  <a:pt x="472" y="1147"/>
                  <a:pt x="471" y="1147"/>
                </a:cubicBezTo>
                <a:cubicBezTo>
                  <a:pt x="471" y="1147"/>
                  <a:pt x="471" y="1147"/>
                  <a:pt x="471" y="1147"/>
                </a:cubicBezTo>
                <a:cubicBezTo>
                  <a:pt x="471" y="1147"/>
                  <a:pt x="470" y="1147"/>
                  <a:pt x="470" y="1146"/>
                </a:cubicBezTo>
                <a:cubicBezTo>
                  <a:pt x="469" y="1146"/>
                  <a:pt x="469" y="1146"/>
                  <a:pt x="469" y="1146"/>
                </a:cubicBezTo>
                <a:cubicBezTo>
                  <a:pt x="469" y="1146"/>
                  <a:pt x="469" y="1146"/>
                  <a:pt x="468" y="1146"/>
                </a:cubicBezTo>
                <a:cubicBezTo>
                  <a:pt x="468" y="1146"/>
                  <a:pt x="468" y="1146"/>
                  <a:pt x="468" y="1146"/>
                </a:cubicBezTo>
                <a:cubicBezTo>
                  <a:pt x="467" y="1146"/>
                  <a:pt x="467" y="1146"/>
                  <a:pt x="466" y="1146"/>
                </a:cubicBezTo>
                <a:cubicBezTo>
                  <a:pt x="465" y="1145"/>
                  <a:pt x="464" y="1145"/>
                  <a:pt x="463" y="1145"/>
                </a:cubicBezTo>
                <a:cubicBezTo>
                  <a:pt x="463" y="1145"/>
                  <a:pt x="462" y="1145"/>
                  <a:pt x="461" y="1145"/>
                </a:cubicBezTo>
                <a:cubicBezTo>
                  <a:pt x="460" y="1145"/>
                  <a:pt x="459" y="1145"/>
                  <a:pt x="458" y="1145"/>
                </a:cubicBezTo>
                <a:cubicBezTo>
                  <a:pt x="458" y="1145"/>
                  <a:pt x="458" y="1145"/>
                  <a:pt x="458" y="1145"/>
                </a:cubicBezTo>
                <a:cubicBezTo>
                  <a:pt x="458" y="1145"/>
                  <a:pt x="458" y="1145"/>
                  <a:pt x="458" y="1145"/>
                </a:cubicBezTo>
                <a:cubicBezTo>
                  <a:pt x="446" y="1141"/>
                  <a:pt x="437" y="1146"/>
                  <a:pt x="427" y="1153"/>
                </a:cubicBezTo>
                <a:cubicBezTo>
                  <a:pt x="437" y="1159"/>
                  <a:pt x="447" y="1155"/>
                  <a:pt x="456" y="1148"/>
                </a:cubicBezTo>
                <a:cubicBezTo>
                  <a:pt x="457" y="1148"/>
                  <a:pt x="457" y="1148"/>
                  <a:pt x="458" y="1148"/>
                </a:cubicBezTo>
                <a:cubicBezTo>
                  <a:pt x="459" y="1148"/>
                  <a:pt x="460" y="1148"/>
                  <a:pt x="461" y="1148"/>
                </a:cubicBezTo>
                <a:cubicBezTo>
                  <a:pt x="462" y="1148"/>
                  <a:pt x="462" y="1148"/>
                  <a:pt x="463" y="1148"/>
                </a:cubicBezTo>
                <a:cubicBezTo>
                  <a:pt x="464" y="1148"/>
                  <a:pt x="465" y="1148"/>
                  <a:pt x="466" y="1148"/>
                </a:cubicBezTo>
                <a:cubicBezTo>
                  <a:pt x="466" y="1148"/>
                  <a:pt x="466" y="1148"/>
                  <a:pt x="466" y="1148"/>
                </a:cubicBezTo>
                <a:cubicBezTo>
                  <a:pt x="466" y="1148"/>
                  <a:pt x="466" y="1148"/>
                  <a:pt x="465" y="1148"/>
                </a:cubicBezTo>
                <a:cubicBezTo>
                  <a:pt x="464" y="1148"/>
                  <a:pt x="463" y="1149"/>
                  <a:pt x="463" y="1149"/>
                </a:cubicBezTo>
                <a:cubicBezTo>
                  <a:pt x="463" y="1149"/>
                  <a:pt x="464" y="1149"/>
                  <a:pt x="465" y="1149"/>
                </a:cubicBezTo>
                <a:cubicBezTo>
                  <a:pt x="466" y="1149"/>
                  <a:pt x="467" y="1149"/>
                  <a:pt x="468" y="1149"/>
                </a:cubicBezTo>
                <a:cubicBezTo>
                  <a:pt x="469" y="1149"/>
                  <a:pt x="470" y="1150"/>
                  <a:pt x="470" y="1150"/>
                </a:cubicBezTo>
                <a:cubicBezTo>
                  <a:pt x="471" y="1150"/>
                  <a:pt x="471" y="1150"/>
                  <a:pt x="471" y="1150"/>
                </a:cubicBezTo>
                <a:cubicBezTo>
                  <a:pt x="472" y="1150"/>
                  <a:pt x="472" y="1150"/>
                  <a:pt x="472" y="1150"/>
                </a:cubicBezTo>
                <a:cubicBezTo>
                  <a:pt x="474" y="1150"/>
                  <a:pt x="476" y="1149"/>
                  <a:pt x="477" y="1149"/>
                </a:cubicBezTo>
                <a:cubicBezTo>
                  <a:pt x="479" y="1149"/>
                  <a:pt x="481" y="1149"/>
                  <a:pt x="483" y="1149"/>
                </a:cubicBezTo>
                <a:cubicBezTo>
                  <a:pt x="486" y="1149"/>
                  <a:pt x="490" y="1148"/>
                  <a:pt x="494" y="1148"/>
                </a:cubicBezTo>
                <a:cubicBezTo>
                  <a:pt x="498" y="1148"/>
                  <a:pt x="502" y="1147"/>
                  <a:pt x="506" y="1147"/>
                </a:cubicBezTo>
                <a:cubicBezTo>
                  <a:pt x="507" y="1146"/>
                  <a:pt x="509" y="1146"/>
                  <a:pt x="511" y="1146"/>
                </a:cubicBezTo>
                <a:cubicBezTo>
                  <a:pt x="513" y="1145"/>
                  <a:pt x="514" y="1145"/>
                  <a:pt x="516" y="1145"/>
                </a:cubicBezTo>
                <a:cubicBezTo>
                  <a:pt x="516" y="1145"/>
                  <a:pt x="517" y="1145"/>
                  <a:pt x="518" y="1145"/>
                </a:cubicBezTo>
                <a:cubicBezTo>
                  <a:pt x="518" y="1144"/>
                  <a:pt x="519" y="1144"/>
                  <a:pt x="520" y="1144"/>
                </a:cubicBezTo>
                <a:cubicBezTo>
                  <a:pt x="520" y="1144"/>
                  <a:pt x="521" y="1144"/>
                  <a:pt x="521" y="1143"/>
                </a:cubicBezTo>
                <a:cubicBezTo>
                  <a:pt x="514" y="1151"/>
                  <a:pt x="506" y="1159"/>
                  <a:pt x="499" y="1168"/>
                </a:cubicBezTo>
                <a:cubicBezTo>
                  <a:pt x="498" y="1170"/>
                  <a:pt x="496" y="1172"/>
                  <a:pt x="495" y="1175"/>
                </a:cubicBezTo>
                <a:cubicBezTo>
                  <a:pt x="493" y="1177"/>
                  <a:pt x="491" y="1179"/>
                  <a:pt x="490" y="1181"/>
                </a:cubicBezTo>
                <a:cubicBezTo>
                  <a:pt x="487" y="1185"/>
                  <a:pt x="484" y="1190"/>
                  <a:pt x="481" y="1194"/>
                </a:cubicBezTo>
                <a:cubicBezTo>
                  <a:pt x="477" y="1202"/>
                  <a:pt x="472" y="1209"/>
                  <a:pt x="467" y="1216"/>
                </a:cubicBezTo>
                <a:cubicBezTo>
                  <a:pt x="467" y="1216"/>
                  <a:pt x="466" y="1216"/>
                  <a:pt x="465" y="1217"/>
                </a:cubicBezTo>
                <a:cubicBezTo>
                  <a:pt x="465" y="1217"/>
                  <a:pt x="465" y="1217"/>
                  <a:pt x="464" y="1217"/>
                </a:cubicBezTo>
                <a:cubicBezTo>
                  <a:pt x="464" y="1217"/>
                  <a:pt x="464" y="1217"/>
                  <a:pt x="463" y="1217"/>
                </a:cubicBezTo>
                <a:cubicBezTo>
                  <a:pt x="463" y="1218"/>
                  <a:pt x="462" y="1218"/>
                  <a:pt x="462" y="1218"/>
                </a:cubicBezTo>
                <a:cubicBezTo>
                  <a:pt x="461" y="1218"/>
                  <a:pt x="461" y="1218"/>
                  <a:pt x="461" y="1218"/>
                </a:cubicBezTo>
                <a:cubicBezTo>
                  <a:pt x="461" y="1218"/>
                  <a:pt x="461" y="1219"/>
                  <a:pt x="460" y="1219"/>
                </a:cubicBezTo>
                <a:cubicBezTo>
                  <a:pt x="460" y="1219"/>
                  <a:pt x="459" y="1219"/>
                  <a:pt x="459" y="1219"/>
                </a:cubicBezTo>
                <a:cubicBezTo>
                  <a:pt x="458" y="1220"/>
                  <a:pt x="458" y="1220"/>
                  <a:pt x="457" y="1220"/>
                </a:cubicBezTo>
                <a:cubicBezTo>
                  <a:pt x="457" y="1220"/>
                  <a:pt x="457" y="1220"/>
                  <a:pt x="456" y="1220"/>
                </a:cubicBezTo>
                <a:cubicBezTo>
                  <a:pt x="456" y="1221"/>
                  <a:pt x="456" y="1221"/>
                  <a:pt x="455" y="1221"/>
                </a:cubicBezTo>
                <a:cubicBezTo>
                  <a:pt x="455" y="1221"/>
                  <a:pt x="454" y="1221"/>
                  <a:pt x="453" y="1222"/>
                </a:cubicBezTo>
                <a:cubicBezTo>
                  <a:pt x="452" y="1222"/>
                  <a:pt x="451" y="1222"/>
                  <a:pt x="449" y="1223"/>
                </a:cubicBezTo>
                <a:cubicBezTo>
                  <a:pt x="448" y="1223"/>
                  <a:pt x="447" y="1223"/>
                  <a:pt x="445" y="1223"/>
                </a:cubicBezTo>
                <a:cubicBezTo>
                  <a:pt x="444" y="1224"/>
                  <a:pt x="442" y="1224"/>
                  <a:pt x="441" y="1224"/>
                </a:cubicBezTo>
                <a:cubicBezTo>
                  <a:pt x="440" y="1224"/>
                  <a:pt x="439" y="1224"/>
                  <a:pt x="437" y="1224"/>
                </a:cubicBezTo>
                <a:cubicBezTo>
                  <a:pt x="435" y="1218"/>
                  <a:pt x="429" y="1211"/>
                  <a:pt x="423" y="1210"/>
                </a:cubicBezTo>
                <a:cubicBezTo>
                  <a:pt x="415" y="1209"/>
                  <a:pt x="410" y="1217"/>
                  <a:pt x="404" y="1222"/>
                </a:cubicBezTo>
                <a:cubicBezTo>
                  <a:pt x="415" y="1228"/>
                  <a:pt x="430" y="1245"/>
                  <a:pt x="438" y="1226"/>
                </a:cubicBezTo>
                <a:cubicBezTo>
                  <a:pt x="438" y="1226"/>
                  <a:pt x="438" y="1226"/>
                  <a:pt x="438" y="1226"/>
                </a:cubicBezTo>
                <a:cubicBezTo>
                  <a:pt x="439" y="1227"/>
                  <a:pt x="439" y="1227"/>
                  <a:pt x="439" y="1228"/>
                </a:cubicBezTo>
                <a:cubicBezTo>
                  <a:pt x="439" y="1226"/>
                  <a:pt x="439" y="1226"/>
                  <a:pt x="439" y="1226"/>
                </a:cubicBezTo>
                <a:cubicBezTo>
                  <a:pt x="439" y="1226"/>
                  <a:pt x="440" y="1226"/>
                  <a:pt x="441" y="1226"/>
                </a:cubicBezTo>
                <a:cubicBezTo>
                  <a:pt x="442" y="1226"/>
                  <a:pt x="444" y="1226"/>
                  <a:pt x="445" y="1226"/>
                </a:cubicBezTo>
                <a:cubicBezTo>
                  <a:pt x="447" y="1226"/>
                  <a:pt x="448" y="1225"/>
                  <a:pt x="450" y="1225"/>
                </a:cubicBezTo>
                <a:cubicBezTo>
                  <a:pt x="451" y="1225"/>
                  <a:pt x="453" y="1224"/>
                  <a:pt x="454" y="1224"/>
                </a:cubicBezTo>
                <a:cubicBezTo>
                  <a:pt x="455" y="1224"/>
                  <a:pt x="456" y="1223"/>
                  <a:pt x="456" y="1223"/>
                </a:cubicBezTo>
                <a:cubicBezTo>
                  <a:pt x="457" y="1223"/>
                  <a:pt x="457" y="1223"/>
                  <a:pt x="457" y="1223"/>
                </a:cubicBezTo>
                <a:cubicBezTo>
                  <a:pt x="457" y="1223"/>
                  <a:pt x="458" y="1222"/>
                  <a:pt x="458" y="1222"/>
                </a:cubicBezTo>
                <a:cubicBezTo>
                  <a:pt x="459" y="1222"/>
                  <a:pt x="459" y="1222"/>
                  <a:pt x="460" y="1222"/>
                </a:cubicBezTo>
                <a:cubicBezTo>
                  <a:pt x="460" y="1221"/>
                  <a:pt x="461" y="1221"/>
                  <a:pt x="461" y="1221"/>
                </a:cubicBezTo>
                <a:cubicBezTo>
                  <a:pt x="462" y="1221"/>
                  <a:pt x="462" y="1221"/>
                  <a:pt x="462" y="1220"/>
                </a:cubicBezTo>
                <a:cubicBezTo>
                  <a:pt x="462" y="1220"/>
                  <a:pt x="463" y="1220"/>
                  <a:pt x="463" y="1220"/>
                </a:cubicBezTo>
                <a:cubicBezTo>
                  <a:pt x="463" y="1220"/>
                  <a:pt x="464" y="1219"/>
                  <a:pt x="464" y="1219"/>
                </a:cubicBezTo>
                <a:cubicBezTo>
                  <a:pt x="464" y="1219"/>
                  <a:pt x="465" y="1218"/>
                  <a:pt x="465" y="1218"/>
                </a:cubicBezTo>
                <a:cubicBezTo>
                  <a:pt x="465" y="1218"/>
                  <a:pt x="466" y="1218"/>
                  <a:pt x="466" y="1217"/>
                </a:cubicBezTo>
                <a:cubicBezTo>
                  <a:pt x="466" y="1217"/>
                  <a:pt x="466" y="1217"/>
                  <a:pt x="467" y="1216"/>
                </a:cubicBezTo>
                <a:cubicBezTo>
                  <a:pt x="465" y="1218"/>
                  <a:pt x="464" y="1220"/>
                  <a:pt x="463" y="1221"/>
                </a:cubicBezTo>
                <a:cubicBezTo>
                  <a:pt x="462" y="1222"/>
                  <a:pt x="461" y="1224"/>
                  <a:pt x="461" y="1225"/>
                </a:cubicBezTo>
                <a:cubicBezTo>
                  <a:pt x="460" y="1226"/>
                  <a:pt x="459" y="1227"/>
                  <a:pt x="458" y="1228"/>
                </a:cubicBezTo>
                <a:cubicBezTo>
                  <a:pt x="457" y="1229"/>
                  <a:pt x="456" y="1230"/>
                  <a:pt x="456" y="1231"/>
                </a:cubicBezTo>
                <a:cubicBezTo>
                  <a:pt x="453" y="1234"/>
                  <a:pt x="453" y="1234"/>
                  <a:pt x="453" y="1234"/>
                </a:cubicBezTo>
                <a:cubicBezTo>
                  <a:pt x="449" y="1238"/>
                  <a:pt x="446" y="1242"/>
                  <a:pt x="442" y="1246"/>
                </a:cubicBezTo>
                <a:cubicBezTo>
                  <a:pt x="434" y="1253"/>
                  <a:pt x="427" y="1261"/>
                  <a:pt x="419" y="1268"/>
                </a:cubicBezTo>
                <a:cubicBezTo>
                  <a:pt x="412" y="1275"/>
                  <a:pt x="405" y="1282"/>
                  <a:pt x="398" y="1288"/>
                </a:cubicBezTo>
                <a:cubicBezTo>
                  <a:pt x="391" y="1295"/>
                  <a:pt x="385" y="1301"/>
                  <a:pt x="380" y="1308"/>
                </a:cubicBezTo>
                <a:cubicBezTo>
                  <a:pt x="377" y="1311"/>
                  <a:pt x="375" y="1314"/>
                  <a:pt x="373" y="1317"/>
                </a:cubicBezTo>
                <a:cubicBezTo>
                  <a:pt x="372" y="1319"/>
                  <a:pt x="371" y="1320"/>
                  <a:pt x="370" y="1322"/>
                </a:cubicBezTo>
                <a:cubicBezTo>
                  <a:pt x="369" y="1323"/>
                  <a:pt x="368" y="1325"/>
                  <a:pt x="367" y="1326"/>
                </a:cubicBezTo>
                <a:cubicBezTo>
                  <a:pt x="364" y="1332"/>
                  <a:pt x="361" y="1337"/>
                  <a:pt x="359" y="1342"/>
                </a:cubicBezTo>
                <a:cubicBezTo>
                  <a:pt x="358" y="1344"/>
                  <a:pt x="358" y="1346"/>
                  <a:pt x="357" y="1348"/>
                </a:cubicBezTo>
                <a:cubicBezTo>
                  <a:pt x="356" y="1349"/>
                  <a:pt x="356" y="1351"/>
                  <a:pt x="355" y="1352"/>
                </a:cubicBezTo>
                <a:cubicBezTo>
                  <a:pt x="355" y="1355"/>
                  <a:pt x="354" y="1356"/>
                  <a:pt x="354" y="1356"/>
                </a:cubicBezTo>
                <a:cubicBezTo>
                  <a:pt x="354" y="1356"/>
                  <a:pt x="355" y="1355"/>
                  <a:pt x="356" y="1352"/>
                </a:cubicBezTo>
                <a:cubicBezTo>
                  <a:pt x="356" y="1351"/>
                  <a:pt x="357" y="1350"/>
                  <a:pt x="358" y="1348"/>
                </a:cubicBezTo>
                <a:cubicBezTo>
                  <a:pt x="359" y="1346"/>
                  <a:pt x="360" y="1344"/>
                  <a:pt x="361" y="1342"/>
                </a:cubicBezTo>
                <a:cubicBezTo>
                  <a:pt x="363" y="1338"/>
                  <a:pt x="366" y="1333"/>
                  <a:pt x="370" y="1328"/>
                </a:cubicBezTo>
                <a:cubicBezTo>
                  <a:pt x="371" y="1327"/>
                  <a:pt x="372" y="1325"/>
                  <a:pt x="373" y="1324"/>
                </a:cubicBezTo>
                <a:cubicBezTo>
                  <a:pt x="374" y="1322"/>
                  <a:pt x="375" y="1321"/>
                  <a:pt x="376" y="1319"/>
                </a:cubicBezTo>
                <a:cubicBezTo>
                  <a:pt x="376" y="1319"/>
                  <a:pt x="377" y="1318"/>
                  <a:pt x="378" y="1317"/>
                </a:cubicBezTo>
                <a:cubicBezTo>
                  <a:pt x="378" y="1317"/>
                  <a:pt x="379" y="1316"/>
                  <a:pt x="379" y="1315"/>
                </a:cubicBezTo>
                <a:cubicBezTo>
                  <a:pt x="381" y="1313"/>
                  <a:pt x="382" y="1312"/>
                  <a:pt x="383" y="1310"/>
                </a:cubicBezTo>
                <a:cubicBezTo>
                  <a:pt x="383" y="1310"/>
                  <a:pt x="383" y="1310"/>
                  <a:pt x="383" y="1310"/>
                </a:cubicBezTo>
                <a:cubicBezTo>
                  <a:pt x="383" y="1310"/>
                  <a:pt x="383" y="1310"/>
                  <a:pt x="383" y="1311"/>
                </a:cubicBezTo>
                <a:cubicBezTo>
                  <a:pt x="383" y="1312"/>
                  <a:pt x="383" y="1313"/>
                  <a:pt x="382" y="1314"/>
                </a:cubicBezTo>
                <a:cubicBezTo>
                  <a:pt x="382" y="1315"/>
                  <a:pt x="382" y="1316"/>
                  <a:pt x="382" y="1318"/>
                </a:cubicBezTo>
                <a:cubicBezTo>
                  <a:pt x="382" y="1319"/>
                  <a:pt x="381" y="1320"/>
                  <a:pt x="381" y="1321"/>
                </a:cubicBezTo>
                <a:cubicBezTo>
                  <a:pt x="381" y="1322"/>
                  <a:pt x="381" y="1322"/>
                  <a:pt x="381" y="1322"/>
                </a:cubicBezTo>
                <a:cubicBezTo>
                  <a:pt x="381" y="1322"/>
                  <a:pt x="381" y="1322"/>
                  <a:pt x="381" y="1322"/>
                </a:cubicBezTo>
                <a:cubicBezTo>
                  <a:pt x="372" y="1338"/>
                  <a:pt x="378" y="1352"/>
                  <a:pt x="385" y="1367"/>
                </a:cubicBezTo>
                <a:cubicBezTo>
                  <a:pt x="396" y="1354"/>
                  <a:pt x="392" y="1339"/>
                  <a:pt x="384" y="1325"/>
                </a:cubicBezTo>
                <a:cubicBezTo>
                  <a:pt x="384" y="1324"/>
                  <a:pt x="384" y="1323"/>
                  <a:pt x="384" y="1322"/>
                </a:cubicBezTo>
                <a:cubicBezTo>
                  <a:pt x="385" y="1321"/>
                  <a:pt x="385" y="1319"/>
                  <a:pt x="385" y="1318"/>
                </a:cubicBezTo>
                <a:cubicBezTo>
                  <a:pt x="385" y="1317"/>
                  <a:pt x="385" y="1316"/>
                  <a:pt x="386" y="1315"/>
                </a:cubicBezTo>
                <a:cubicBezTo>
                  <a:pt x="386" y="1313"/>
                  <a:pt x="386" y="1312"/>
                  <a:pt x="386" y="1311"/>
                </a:cubicBezTo>
                <a:cubicBezTo>
                  <a:pt x="387" y="1310"/>
                  <a:pt x="387" y="1309"/>
                  <a:pt x="387" y="1309"/>
                </a:cubicBezTo>
                <a:cubicBezTo>
                  <a:pt x="387" y="1308"/>
                  <a:pt x="387" y="1308"/>
                  <a:pt x="387" y="1308"/>
                </a:cubicBezTo>
                <a:cubicBezTo>
                  <a:pt x="387" y="1308"/>
                  <a:pt x="387" y="1307"/>
                  <a:pt x="387" y="1307"/>
                </a:cubicBezTo>
                <a:cubicBezTo>
                  <a:pt x="387" y="1307"/>
                  <a:pt x="387" y="1306"/>
                  <a:pt x="387" y="1306"/>
                </a:cubicBezTo>
                <a:cubicBezTo>
                  <a:pt x="387" y="1306"/>
                  <a:pt x="387" y="1306"/>
                  <a:pt x="387" y="1305"/>
                </a:cubicBezTo>
                <a:cubicBezTo>
                  <a:pt x="392" y="1301"/>
                  <a:pt x="396" y="1296"/>
                  <a:pt x="401" y="1291"/>
                </a:cubicBezTo>
                <a:cubicBezTo>
                  <a:pt x="408" y="1284"/>
                  <a:pt x="415" y="1278"/>
                  <a:pt x="422" y="1271"/>
                </a:cubicBezTo>
                <a:cubicBezTo>
                  <a:pt x="430" y="1264"/>
                  <a:pt x="437" y="1256"/>
                  <a:pt x="445" y="1249"/>
                </a:cubicBezTo>
                <a:cubicBezTo>
                  <a:pt x="449" y="1245"/>
                  <a:pt x="452" y="1241"/>
                  <a:pt x="456" y="1237"/>
                </a:cubicBezTo>
                <a:cubicBezTo>
                  <a:pt x="459" y="1233"/>
                  <a:pt x="459" y="1233"/>
                  <a:pt x="459" y="1233"/>
                </a:cubicBezTo>
                <a:cubicBezTo>
                  <a:pt x="459" y="1232"/>
                  <a:pt x="460" y="1231"/>
                  <a:pt x="461" y="1230"/>
                </a:cubicBezTo>
                <a:cubicBezTo>
                  <a:pt x="462" y="1229"/>
                  <a:pt x="463" y="1228"/>
                  <a:pt x="464" y="1227"/>
                </a:cubicBezTo>
                <a:cubicBezTo>
                  <a:pt x="465" y="1226"/>
                  <a:pt x="465" y="1225"/>
                  <a:pt x="466" y="1224"/>
                </a:cubicBezTo>
                <a:cubicBezTo>
                  <a:pt x="473" y="1215"/>
                  <a:pt x="479" y="1206"/>
                  <a:pt x="484" y="1197"/>
                </a:cubicBezTo>
                <a:cubicBezTo>
                  <a:pt x="486" y="1194"/>
                  <a:pt x="488" y="1191"/>
                  <a:pt x="489" y="1189"/>
                </a:cubicBezTo>
                <a:cubicBezTo>
                  <a:pt x="489" y="1189"/>
                  <a:pt x="489" y="1189"/>
                  <a:pt x="489" y="1190"/>
                </a:cubicBezTo>
                <a:cubicBezTo>
                  <a:pt x="489" y="1190"/>
                  <a:pt x="489" y="1191"/>
                  <a:pt x="489" y="1192"/>
                </a:cubicBezTo>
                <a:cubicBezTo>
                  <a:pt x="489" y="1192"/>
                  <a:pt x="489" y="1193"/>
                  <a:pt x="489" y="1194"/>
                </a:cubicBezTo>
                <a:cubicBezTo>
                  <a:pt x="489" y="1195"/>
                  <a:pt x="488" y="1196"/>
                  <a:pt x="488" y="1196"/>
                </a:cubicBezTo>
                <a:cubicBezTo>
                  <a:pt x="488" y="1197"/>
                  <a:pt x="488" y="1197"/>
                  <a:pt x="488" y="1198"/>
                </a:cubicBezTo>
                <a:cubicBezTo>
                  <a:pt x="488" y="1198"/>
                  <a:pt x="488" y="1199"/>
                  <a:pt x="488" y="1199"/>
                </a:cubicBezTo>
                <a:cubicBezTo>
                  <a:pt x="488" y="1201"/>
                  <a:pt x="488" y="1204"/>
                  <a:pt x="488" y="1206"/>
                </a:cubicBezTo>
                <a:cubicBezTo>
                  <a:pt x="488" y="1208"/>
                  <a:pt x="488" y="1211"/>
                  <a:pt x="488" y="1213"/>
                </a:cubicBezTo>
                <a:cubicBezTo>
                  <a:pt x="488" y="1218"/>
                  <a:pt x="489" y="1224"/>
                  <a:pt x="489" y="1229"/>
                </a:cubicBezTo>
                <a:cubicBezTo>
                  <a:pt x="489" y="1234"/>
                  <a:pt x="489" y="1239"/>
                  <a:pt x="490" y="1244"/>
                </a:cubicBezTo>
                <a:cubicBezTo>
                  <a:pt x="489" y="1244"/>
                  <a:pt x="489" y="1244"/>
                  <a:pt x="488" y="1245"/>
                </a:cubicBezTo>
                <a:cubicBezTo>
                  <a:pt x="488" y="1245"/>
                  <a:pt x="487" y="1245"/>
                  <a:pt x="486" y="1246"/>
                </a:cubicBezTo>
                <a:cubicBezTo>
                  <a:pt x="486" y="1246"/>
                  <a:pt x="486" y="1246"/>
                  <a:pt x="485" y="1247"/>
                </a:cubicBezTo>
                <a:cubicBezTo>
                  <a:pt x="485" y="1247"/>
                  <a:pt x="485" y="1247"/>
                  <a:pt x="485" y="1247"/>
                </a:cubicBezTo>
                <a:cubicBezTo>
                  <a:pt x="484" y="1247"/>
                  <a:pt x="484" y="1247"/>
                  <a:pt x="484" y="1248"/>
                </a:cubicBezTo>
                <a:cubicBezTo>
                  <a:pt x="483" y="1248"/>
                  <a:pt x="482" y="1249"/>
                  <a:pt x="481" y="1250"/>
                </a:cubicBezTo>
                <a:cubicBezTo>
                  <a:pt x="480" y="1251"/>
                  <a:pt x="479" y="1252"/>
                  <a:pt x="478" y="1253"/>
                </a:cubicBezTo>
                <a:cubicBezTo>
                  <a:pt x="476" y="1254"/>
                  <a:pt x="474" y="1257"/>
                  <a:pt x="472" y="1259"/>
                </a:cubicBezTo>
                <a:cubicBezTo>
                  <a:pt x="472" y="1259"/>
                  <a:pt x="472" y="1259"/>
                  <a:pt x="472" y="1259"/>
                </a:cubicBezTo>
                <a:cubicBezTo>
                  <a:pt x="471" y="1259"/>
                  <a:pt x="471" y="1259"/>
                  <a:pt x="471" y="1259"/>
                </a:cubicBezTo>
                <a:cubicBezTo>
                  <a:pt x="454" y="1254"/>
                  <a:pt x="447" y="1276"/>
                  <a:pt x="452" y="1288"/>
                </a:cubicBezTo>
                <a:cubicBezTo>
                  <a:pt x="459" y="1281"/>
                  <a:pt x="477" y="1275"/>
                  <a:pt x="473" y="1261"/>
                </a:cubicBezTo>
                <a:cubicBezTo>
                  <a:pt x="473" y="1261"/>
                  <a:pt x="473" y="1260"/>
                  <a:pt x="474" y="1260"/>
                </a:cubicBezTo>
                <a:cubicBezTo>
                  <a:pt x="476" y="1258"/>
                  <a:pt x="478" y="1256"/>
                  <a:pt x="480" y="1254"/>
                </a:cubicBezTo>
                <a:cubicBezTo>
                  <a:pt x="481" y="1253"/>
                  <a:pt x="482" y="1252"/>
                  <a:pt x="483" y="1252"/>
                </a:cubicBezTo>
                <a:cubicBezTo>
                  <a:pt x="484" y="1251"/>
                  <a:pt x="485" y="1250"/>
                  <a:pt x="485" y="1249"/>
                </a:cubicBezTo>
                <a:cubicBezTo>
                  <a:pt x="486" y="1249"/>
                  <a:pt x="486" y="1249"/>
                  <a:pt x="486" y="1249"/>
                </a:cubicBezTo>
                <a:cubicBezTo>
                  <a:pt x="486" y="1249"/>
                  <a:pt x="486" y="1248"/>
                  <a:pt x="487" y="1248"/>
                </a:cubicBezTo>
                <a:cubicBezTo>
                  <a:pt x="487" y="1248"/>
                  <a:pt x="487" y="1247"/>
                  <a:pt x="487" y="1247"/>
                </a:cubicBezTo>
                <a:cubicBezTo>
                  <a:pt x="488" y="1246"/>
                  <a:pt x="489" y="1246"/>
                  <a:pt x="489" y="1245"/>
                </a:cubicBezTo>
                <a:cubicBezTo>
                  <a:pt x="489" y="1245"/>
                  <a:pt x="489" y="1245"/>
                  <a:pt x="490" y="1245"/>
                </a:cubicBezTo>
                <a:cubicBezTo>
                  <a:pt x="490" y="1245"/>
                  <a:pt x="490" y="1245"/>
                  <a:pt x="490" y="1245"/>
                </a:cubicBezTo>
                <a:cubicBezTo>
                  <a:pt x="490" y="1247"/>
                  <a:pt x="490" y="1250"/>
                  <a:pt x="490" y="1252"/>
                </a:cubicBezTo>
                <a:cubicBezTo>
                  <a:pt x="490" y="1254"/>
                  <a:pt x="490" y="1257"/>
                  <a:pt x="490" y="1259"/>
                </a:cubicBezTo>
                <a:cubicBezTo>
                  <a:pt x="490" y="1259"/>
                  <a:pt x="490" y="1260"/>
                  <a:pt x="490" y="1260"/>
                </a:cubicBezTo>
                <a:cubicBezTo>
                  <a:pt x="489" y="1261"/>
                  <a:pt x="489" y="1261"/>
                  <a:pt x="490" y="1261"/>
                </a:cubicBezTo>
                <a:cubicBezTo>
                  <a:pt x="490" y="1262"/>
                  <a:pt x="490" y="1263"/>
                  <a:pt x="490" y="1264"/>
                </a:cubicBezTo>
                <a:cubicBezTo>
                  <a:pt x="490" y="1266"/>
                  <a:pt x="490" y="1267"/>
                  <a:pt x="490" y="1268"/>
                </a:cubicBezTo>
                <a:cubicBezTo>
                  <a:pt x="490" y="1271"/>
                  <a:pt x="490" y="1272"/>
                  <a:pt x="490" y="1272"/>
                </a:cubicBezTo>
                <a:cubicBezTo>
                  <a:pt x="490" y="1272"/>
                  <a:pt x="490" y="1271"/>
                  <a:pt x="491" y="1268"/>
                </a:cubicBezTo>
                <a:cubicBezTo>
                  <a:pt x="491" y="1268"/>
                  <a:pt x="491" y="1267"/>
                  <a:pt x="491" y="1266"/>
                </a:cubicBezTo>
                <a:cubicBezTo>
                  <a:pt x="491" y="1266"/>
                  <a:pt x="491" y="1265"/>
                  <a:pt x="491" y="1264"/>
                </a:cubicBezTo>
                <a:cubicBezTo>
                  <a:pt x="492" y="1263"/>
                  <a:pt x="492" y="1262"/>
                  <a:pt x="492" y="1262"/>
                </a:cubicBezTo>
                <a:cubicBezTo>
                  <a:pt x="492" y="1261"/>
                  <a:pt x="492" y="1261"/>
                  <a:pt x="492" y="1260"/>
                </a:cubicBezTo>
                <a:cubicBezTo>
                  <a:pt x="492" y="1260"/>
                  <a:pt x="492" y="1259"/>
                  <a:pt x="492" y="1259"/>
                </a:cubicBezTo>
                <a:cubicBezTo>
                  <a:pt x="492" y="1257"/>
                  <a:pt x="492" y="1254"/>
                  <a:pt x="492" y="1252"/>
                </a:cubicBezTo>
                <a:cubicBezTo>
                  <a:pt x="492" y="1250"/>
                  <a:pt x="492" y="1247"/>
                  <a:pt x="492" y="1245"/>
                </a:cubicBezTo>
                <a:cubicBezTo>
                  <a:pt x="492" y="1240"/>
                  <a:pt x="492" y="1234"/>
                  <a:pt x="491" y="1229"/>
                </a:cubicBezTo>
                <a:cubicBezTo>
                  <a:pt x="491" y="1227"/>
                  <a:pt x="491" y="1226"/>
                  <a:pt x="491" y="1224"/>
                </a:cubicBezTo>
                <a:cubicBezTo>
                  <a:pt x="491" y="1224"/>
                  <a:pt x="491" y="1224"/>
                  <a:pt x="491" y="1225"/>
                </a:cubicBezTo>
                <a:cubicBezTo>
                  <a:pt x="492" y="1225"/>
                  <a:pt x="492" y="1225"/>
                  <a:pt x="492" y="1225"/>
                </a:cubicBezTo>
                <a:cubicBezTo>
                  <a:pt x="492" y="1226"/>
                  <a:pt x="493" y="1226"/>
                  <a:pt x="493" y="1226"/>
                </a:cubicBezTo>
                <a:cubicBezTo>
                  <a:pt x="493" y="1226"/>
                  <a:pt x="494" y="1227"/>
                  <a:pt x="494" y="1227"/>
                </a:cubicBezTo>
                <a:cubicBezTo>
                  <a:pt x="496" y="1228"/>
                  <a:pt x="499" y="1230"/>
                  <a:pt x="503" y="1231"/>
                </a:cubicBezTo>
                <a:cubicBezTo>
                  <a:pt x="506" y="1233"/>
                  <a:pt x="509" y="1234"/>
                  <a:pt x="512" y="1235"/>
                </a:cubicBezTo>
                <a:cubicBezTo>
                  <a:pt x="511" y="1235"/>
                  <a:pt x="511" y="1235"/>
                  <a:pt x="511" y="1236"/>
                </a:cubicBezTo>
                <a:cubicBezTo>
                  <a:pt x="511" y="1239"/>
                  <a:pt x="511" y="1239"/>
                  <a:pt x="511" y="1239"/>
                </a:cubicBezTo>
                <a:cubicBezTo>
                  <a:pt x="510" y="1254"/>
                  <a:pt x="524" y="1265"/>
                  <a:pt x="539" y="1261"/>
                </a:cubicBezTo>
                <a:cubicBezTo>
                  <a:pt x="533" y="1250"/>
                  <a:pt x="531" y="1228"/>
                  <a:pt x="515" y="1234"/>
                </a:cubicBezTo>
                <a:cubicBezTo>
                  <a:pt x="514" y="1234"/>
                  <a:pt x="514" y="1234"/>
                  <a:pt x="514" y="1234"/>
                </a:cubicBezTo>
                <a:cubicBezTo>
                  <a:pt x="511" y="1232"/>
                  <a:pt x="507" y="1230"/>
                  <a:pt x="504" y="1229"/>
                </a:cubicBezTo>
                <a:cubicBezTo>
                  <a:pt x="500" y="1228"/>
                  <a:pt x="497" y="1226"/>
                  <a:pt x="495" y="1225"/>
                </a:cubicBezTo>
                <a:cubicBezTo>
                  <a:pt x="495" y="1225"/>
                  <a:pt x="495" y="1224"/>
                  <a:pt x="494" y="1224"/>
                </a:cubicBezTo>
                <a:cubicBezTo>
                  <a:pt x="494" y="1224"/>
                  <a:pt x="494" y="1224"/>
                  <a:pt x="494" y="1224"/>
                </a:cubicBezTo>
                <a:cubicBezTo>
                  <a:pt x="493" y="1223"/>
                  <a:pt x="493" y="1223"/>
                  <a:pt x="493" y="1223"/>
                </a:cubicBezTo>
                <a:cubicBezTo>
                  <a:pt x="493" y="1223"/>
                  <a:pt x="492" y="1223"/>
                  <a:pt x="492" y="1223"/>
                </a:cubicBezTo>
                <a:cubicBezTo>
                  <a:pt x="492" y="1222"/>
                  <a:pt x="491" y="1222"/>
                  <a:pt x="491" y="1221"/>
                </a:cubicBezTo>
                <a:cubicBezTo>
                  <a:pt x="491" y="1219"/>
                  <a:pt x="491" y="1216"/>
                  <a:pt x="491" y="1213"/>
                </a:cubicBezTo>
                <a:cubicBezTo>
                  <a:pt x="491" y="1211"/>
                  <a:pt x="491" y="1208"/>
                  <a:pt x="491" y="1206"/>
                </a:cubicBezTo>
                <a:cubicBezTo>
                  <a:pt x="490" y="1204"/>
                  <a:pt x="490" y="1201"/>
                  <a:pt x="491" y="1199"/>
                </a:cubicBezTo>
                <a:cubicBezTo>
                  <a:pt x="491" y="1198"/>
                  <a:pt x="491" y="1197"/>
                  <a:pt x="491" y="1197"/>
                </a:cubicBezTo>
                <a:cubicBezTo>
                  <a:pt x="491" y="1196"/>
                  <a:pt x="491" y="1195"/>
                  <a:pt x="490" y="1194"/>
                </a:cubicBezTo>
                <a:cubicBezTo>
                  <a:pt x="490" y="1192"/>
                  <a:pt x="490" y="1191"/>
                  <a:pt x="490" y="1190"/>
                </a:cubicBezTo>
                <a:cubicBezTo>
                  <a:pt x="490" y="1189"/>
                  <a:pt x="490" y="1188"/>
                  <a:pt x="490" y="1188"/>
                </a:cubicBezTo>
                <a:cubicBezTo>
                  <a:pt x="491" y="1186"/>
                  <a:pt x="492" y="1185"/>
                  <a:pt x="493" y="1183"/>
                </a:cubicBezTo>
                <a:cubicBezTo>
                  <a:pt x="495" y="1181"/>
                  <a:pt x="496" y="1179"/>
                  <a:pt x="498" y="1177"/>
                </a:cubicBezTo>
                <a:cubicBezTo>
                  <a:pt x="499" y="1175"/>
                  <a:pt x="501" y="1173"/>
                  <a:pt x="502" y="1171"/>
                </a:cubicBezTo>
                <a:cubicBezTo>
                  <a:pt x="511" y="1160"/>
                  <a:pt x="520" y="1150"/>
                  <a:pt x="529" y="1141"/>
                </a:cubicBezTo>
                <a:cubicBezTo>
                  <a:pt x="529" y="1141"/>
                  <a:pt x="529" y="1142"/>
                  <a:pt x="529" y="1142"/>
                </a:cubicBezTo>
                <a:cubicBezTo>
                  <a:pt x="529" y="1143"/>
                  <a:pt x="529" y="1143"/>
                  <a:pt x="529" y="1144"/>
                </a:cubicBezTo>
                <a:cubicBezTo>
                  <a:pt x="530" y="1145"/>
                  <a:pt x="530" y="1146"/>
                  <a:pt x="530" y="1147"/>
                </a:cubicBezTo>
                <a:cubicBezTo>
                  <a:pt x="530" y="1148"/>
                  <a:pt x="531" y="1149"/>
                  <a:pt x="531" y="1150"/>
                </a:cubicBezTo>
                <a:cubicBezTo>
                  <a:pt x="531" y="1150"/>
                  <a:pt x="531" y="1150"/>
                  <a:pt x="531" y="1150"/>
                </a:cubicBezTo>
                <a:cubicBezTo>
                  <a:pt x="530" y="1150"/>
                  <a:pt x="530" y="1150"/>
                  <a:pt x="530" y="1150"/>
                </a:cubicBezTo>
                <a:cubicBezTo>
                  <a:pt x="527" y="1164"/>
                  <a:pt x="538" y="1171"/>
                  <a:pt x="550" y="1179"/>
                </a:cubicBezTo>
                <a:cubicBezTo>
                  <a:pt x="556" y="1166"/>
                  <a:pt x="548" y="1157"/>
                  <a:pt x="535" y="1151"/>
                </a:cubicBezTo>
                <a:cubicBezTo>
                  <a:pt x="535" y="1150"/>
                  <a:pt x="534" y="1149"/>
                  <a:pt x="534" y="1149"/>
                </a:cubicBezTo>
                <a:cubicBezTo>
                  <a:pt x="534" y="1148"/>
                  <a:pt x="534" y="1147"/>
                  <a:pt x="533" y="1146"/>
                </a:cubicBezTo>
                <a:cubicBezTo>
                  <a:pt x="533" y="1145"/>
                  <a:pt x="533" y="1144"/>
                  <a:pt x="533" y="1144"/>
                </a:cubicBezTo>
                <a:cubicBezTo>
                  <a:pt x="533" y="1143"/>
                  <a:pt x="532" y="1142"/>
                  <a:pt x="532" y="1141"/>
                </a:cubicBezTo>
                <a:cubicBezTo>
                  <a:pt x="532" y="1140"/>
                  <a:pt x="532" y="1140"/>
                  <a:pt x="532" y="1139"/>
                </a:cubicBezTo>
                <a:cubicBezTo>
                  <a:pt x="532" y="1139"/>
                  <a:pt x="532" y="1139"/>
                  <a:pt x="532" y="1139"/>
                </a:cubicBezTo>
                <a:cubicBezTo>
                  <a:pt x="532" y="1138"/>
                  <a:pt x="532" y="1138"/>
                  <a:pt x="532" y="1138"/>
                </a:cubicBezTo>
                <a:cubicBezTo>
                  <a:pt x="533" y="1137"/>
                  <a:pt x="534" y="1136"/>
                  <a:pt x="535" y="1135"/>
                </a:cubicBezTo>
                <a:cubicBezTo>
                  <a:pt x="550" y="1134"/>
                  <a:pt x="565" y="1130"/>
                  <a:pt x="576" y="1124"/>
                </a:cubicBezTo>
                <a:cubicBezTo>
                  <a:pt x="602" y="1111"/>
                  <a:pt x="617" y="1104"/>
                  <a:pt x="617" y="1104"/>
                </a:cubicBezTo>
                <a:cubicBezTo>
                  <a:pt x="618" y="1104"/>
                  <a:pt x="623" y="1110"/>
                  <a:pt x="631" y="1114"/>
                </a:cubicBezTo>
                <a:cubicBezTo>
                  <a:pt x="640" y="1119"/>
                  <a:pt x="650" y="1123"/>
                  <a:pt x="650" y="1123"/>
                </a:cubicBezTo>
                <a:cubicBezTo>
                  <a:pt x="633" y="1153"/>
                  <a:pt x="595" y="1212"/>
                  <a:pt x="563" y="1192"/>
                </a:cubicBezTo>
                <a:cubicBezTo>
                  <a:pt x="592" y="1223"/>
                  <a:pt x="629" y="1181"/>
                  <a:pt x="655" y="1150"/>
                </a:cubicBezTo>
                <a:cubicBezTo>
                  <a:pt x="675" y="1128"/>
                  <a:pt x="669" y="1129"/>
                  <a:pt x="697" y="1139"/>
                </a:cubicBezTo>
                <a:cubicBezTo>
                  <a:pt x="718" y="1146"/>
                  <a:pt x="741" y="1158"/>
                  <a:pt x="764" y="1160"/>
                </a:cubicBezTo>
                <a:cubicBezTo>
                  <a:pt x="783" y="1162"/>
                  <a:pt x="798" y="1153"/>
                  <a:pt x="816" y="1154"/>
                </a:cubicBezTo>
                <a:cubicBezTo>
                  <a:pt x="835" y="1156"/>
                  <a:pt x="842" y="1166"/>
                  <a:pt x="862" y="1162"/>
                </a:cubicBezTo>
                <a:cubicBezTo>
                  <a:pt x="889" y="1158"/>
                  <a:pt x="921" y="1132"/>
                  <a:pt x="938" y="1169"/>
                </a:cubicBezTo>
                <a:cubicBezTo>
                  <a:pt x="914" y="1188"/>
                  <a:pt x="893" y="1206"/>
                  <a:pt x="873" y="1232"/>
                </a:cubicBezTo>
                <a:cubicBezTo>
                  <a:pt x="870" y="1233"/>
                  <a:pt x="869" y="1234"/>
                  <a:pt x="868" y="1235"/>
                </a:cubicBezTo>
                <a:cubicBezTo>
                  <a:pt x="867" y="1235"/>
                  <a:pt x="866" y="1236"/>
                  <a:pt x="864" y="1237"/>
                </a:cubicBezTo>
                <a:cubicBezTo>
                  <a:pt x="863" y="1238"/>
                  <a:pt x="862" y="1238"/>
                  <a:pt x="860" y="1239"/>
                </a:cubicBezTo>
                <a:cubicBezTo>
                  <a:pt x="855" y="1242"/>
                  <a:pt x="849" y="1246"/>
                  <a:pt x="843" y="1250"/>
                </a:cubicBezTo>
                <a:cubicBezTo>
                  <a:pt x="838" y="1253"/>
                  <a:pt x="831" y="1258"/>
                  <a:pt x="826" y="1263"/>
                </a:cubicBezTo>
                <a:cubicBezTo>
                  <a:pt x="825" y="1264"/>
                  <a:pt x="824" y="1264"/>
                  <a:pt x="823" y="1265"/>
                </a:cubicBezTo>
                <a:cubicBezTo>
                  <a:pt x="823" y="1266"/>
                  <a:pt x="822" y="1266"/>
                  <a:pt x="821" y="1267"/>
                </a:cubicBezTo>
                <a:cubicBezTo>
                  <a:pt x="820" y="1268"/>
                  <a:pt x="820" y="1268"/>
                  <a:pt x="820" y="1268"/>
                </a:cubicBezTo>
                <a:cubicBezTo>
                  <a:pt x="820" y="1268"/>
                  <a:pt x="820" y="1268"/>
                  <a:pt x="820" y="1268"/>
                </a:cubicBezTo>
                <a:cubicBezTo>
                  <a:pt x="820" y="1268"/>
                  <a:pt x="820" y="1268"/>
                  <a:pt x="820" y="1268"/>
                </a:cubicBezTo>
                <a:cubicBezTo>
                  <a:pt x="819" y="1269"/>
                  <a:pt x="819" y="1269"/>
                  <a:pt x="819" y="1269"/>
                </a:cubicBezTo>
                <a:cubicBezTo>
                  <a:pt x="819" y="1269"/>
                  <a:pt x="819" y="1269"/>
                  <a:pt x="819" y="1269"/>
                </a:cubicBezTo>
                <a:cubicBezTo>
                  <a:pt x="819" y="1269"/>
                  <a:pt x="818" y="1269"/>
                  <a:pt x="818" y="1270"/>
                </a:cubicBezTo>
                <a:cubicBezTo>
                  <a:pt x="817" y="1270"/>
                  <a:pt x="816" y="1271"/>
                  <a:pt x="814" y="1271"/>
                </a:cubicBezTo>
                <a:cubicBezTo>
                  <a:pt x="814" y="1272"/>
                  <a:pt x="813" y="1272"/>
                  <a:pt x="812" y="1272"/>
                </a:cubicBezTo>
                <a:cubicBezTo>
                  <a:pt x="812" y="1272"/>
                  <a:pt x="811" y="1272"/>
                  <a:pt x="811" y="1272"/>
                </a:cubicBezTo>
                <a:cubicBezTo>
                  <a:pt x="811" y="1273"/>
                  <a:pt x="810" y="1273"/>
                  <a:pt x="810" y="1273"/>
                </a:cubicBezTo>
                <a:cubicBezTo>
                  <a:pt x="806" y="1274"/>
                  <a:pt x="802" y="1274"/>
                  <a:pt x="798" y="1274"/>
                </a:cubicBezTo>
                <a:cubicBezTo>
                  <a:pt x="797" y="1274"/>
                  <a:pt x="797" y="1274"/>
                  <a:pt x="796" y="1274"/>
                </a:cubicBezTo>
                <a:cubicBezTo>
                  <a:pt x="796" y="1274"/>
                  <a:pt x="795" y="1274"/>
                  <a:pt x="795" y="1274"/>
                </a:cubicBezTo>
                <a:cubicBezTo>
                  <a:pt x="793" y="1274"/>
                  <a:pt x="792" y="1273"/>
                  <a:pt x="791" y="1273"/>
                </a:cubicBezTo>
                <a:cubicBezTo>
                  <a:pt x="789" y="1273"/>
                  <a:pt x="786" y="1273"/>
                  <a:pt x="784" y="1272"/>
                </a:cubicBezTo>
                <a:cubicBezTo>
                  <a:pt x="781" y="1272"/>
                  <a:pt x="779" y="1272"/>
                  <a:pt x="777" y="1272"/>
                </a:cubicBezTo>
                <a:cubicBezTo>
                  <a:pt x="775" y="1272"/>
                  <a:pt x="773" y="1272"/>
                  <a:pt x="771" y="1272"/>
                </a:cubicBezTo>
                <a:cubicBezTo>
                  <a:pt x="771" y="1272"/>
                  <a:pt x="771" y="1272"/>
                  <a:pt x="771" y="1271"/>
                </a:cubicBezTo>
                <a:cubicBezTo>
                  <a:pt x="770" y="1271"/>
                  <a:pt x="770" y="1271"/>
                  <a:pt x="770" y="1271"/>
                </a:cubicBezTo>
                <a:cubicBezTo>
                  <a:pt x="770" y="1271"/>
                  <a:pt x="770" y="1270"/>
                  <a:pt x="770" y="1270"/>
                </a:cubicBezTo>
                <a:cubicBezTo>
                  <a:pt x="769" y="1270"/>
                  <a:pt x="769" y="1270"/>
                  <a:pt x="769" y="1270"/>
                </a:cubicBezTo>
                <a:cubicBezTo>
                  <a:pt x="769" y="1269"/>
                  <a:pt x="769" y="1269"/>
                  <a:pt x="768" y="1269"/>
                </a:cubicBezTo>
                <a:cubicBezTo>
                  <a:pt x="767" y="1267"/>
                  <a:pt x="765" y="1265"/>
                  <a:pt x="764" y="1262"/>
                </a:cubicBezTo>
                <a:cubicBezTo>
                  <a:pt x="762" y="1259"/>
                  <a:pt x="761" y="1257"/>
                  <a:pt x="759" y="1254"/>
                </a:cubicBezTo>
                <a:cubicBezTo>
                  <a:pt x="759" y="1254"/>
                  <a:pt x="759" y="1253"/>
                  <a:pt x="759" y="1253"/>
                </a:cubicBezTo>
                <a:cubicBezTo>
                  <a:pt x="761" y="1239"/>
                  <a:pt x="744" y="1239"/>
                  <a:pt x="734" y="1235"/>
                </a:cubicBezTo>
                <a:cubicBezTo>
                  <a:pt x="733" y="1248"/>
                  <a:pt x="744" y="1259"/>
                  <a:pt x="755" y="1257"/>
                </a:cubicBezTo>
                <a:cubicBezTo>
                  <a:pt x="758" y="1257"/>
                  <a:pt x="758" y="1257"/>
                  <a:pt x="758" y="1257"/>
                </a:cubicBezTo>
                <a:cubicBezTo>
                  <a:pt x="758" y="1257"/>
                  <a:pt x="758" y="1256"/>
                  <a:pt x="758" y="1256"/>
                </a:cubicBezTo>
                <a:cubicBezTo>
                  <a:pt x="760" y="1258"/>
                  <a:pt x="761" y="1261"/>
                  <a:pt x="762" y="1263"/>
                </a:cubicBezTo>
                <a:cubicBezTo>
                  <a:pt x="764" y="1266"/>
                  <a:pt x="765" y="1268"/>
                  <a:pt x="767" y="1270"/>
                </a:cubicBezTo>
                <a:cubicBezTo>
                  <a:pt x="767" y="1271"/>
                  <a:pt x="767" y="1271"/>
                  <a:pt x="768" y="1271"/>
                </a:cubicBezTo>
                <a:cubicBezTo>
                  <a:pt x="768" y="1271"/>
                  <a:pt x="768" y="1272"/>
                  <a:pt x="768" y="1272"/>
                </a:cubicBezTo>
                <a:cubicBezTo>
                  <a:pt x="769" y="1272"/>
                  <a:pt x="769" y="1272"/>
                  <a:pt x="769" y="1272"/>
                </a:cubicBezTo>
                <a:cubicBezTo>
                  <a:pt x="769" y="1272"/>
                  <a:pt x="769" y="1272"/>
                  <a:pt x="769" y="1272"/>
                </a:cubicBezTo>
                <a:cubicBezTo>
                  <a:pt x="765" y="1273"/>
                  <a:pt x="761" y="1274"/>
                  <a:pt x="758" y="1275"/>
                </a:cubicBezTo>
                <a:cubicBezTo>
                  <a:pt x="757" y="1275"/>
                  <a:pt x="757" y="1276"/>
                  <a:pt x="756" y="1276"/>
                </a:cubicBezTo>
                <a:cubicBezTo>
                  <a:pt x="756" y="1276"/>
                  <a:pt x="756" y="1276"/>
                  <a:pt x="755" y="1276"/>
                </a:cubicBezTo>
                <a:cubicBezTo>
                  <a:pt x="754" y="1277"/>
                  <a:pt x="754" y="1277"/>
                  <a:pt x="753" y="1277"/>
                </a:cubicBezTo>
                <a:cubicBezTo>
                  <a:pt x="752" y="1278"/>
                  <a:pt x="751" y="1279"/>
                  <a:pt x="750" y="1279"/>
                </a:cubicBezTo>
                <a:cubicBezTo>
                  <a:pt x="750" y="1279"/>
                  <a:pt x="750" y="1279"/>
                  <a:pt x="749" y="1280"/>
                </a:cubicBezTo>
                <a:cubicBezTo>
                  <a:pt x="749" y="1280"/>
                  <a:pt x="749" y="1280"/>
                  <a:pt x="748" y="1280"/>
                </a:cubicBezTo>
                <a:cubicBezTo>
                  <a:pt x="748" y="1280"/>
                  <a:pt x="748" y="1280"/>
                  <a:pt x="748" y="1280"/>
                </a:cubicBezTo>
                <a:cubicBezTo>
                  <a:pt x="748" y="1280"/>
                  <a:pt x="747" y="1280"/>
                  <a:pt x="747" y="1280"/>
                </a:cubicBezTo>
                <a:cubicBezTo>
                  <a:pt x="746" y="1280"/>
                  <a:pt x="746" y="1280"/>
                  <a:pt x="745" y="1280"/>
                </a:cubicBezTo>
                <a:cubicBezTo>
                  <a:pt x="744" y="1280"/>
                  <a:pt x="743" y="1280"/>
                  <a:pt x="741" y="1281"/>
                </a:cubicBezTo>
                <a:cubicBezTo>
                  <a:pt x="740" y="1281"/>
                  <a:pt x="739" y="1281"/>
                  <a:pt x="738" y="1281"/>
                </a:cubicBezTo>
                <a:cubicBezTo>
                  <a:pt x="737" y="1281"/>
                  <a:pt x="736" y="1281"/>
                  <a:pt x="735" y="1281"/>
                </a:cubicBezTo>
                <a:cubicBezTo>
                  <a:pt x="734" y="1281"/>
                  <a:pt x="734" y="1281"/>
                  <a:pt x="734" y="1281"/>
                </a:cubicBezTo>
                <a:cubicBezTo>
                  <a:pt x="734" y="1281"/>
                  <a:pt x="734" y="1280"/>
                  <a:pt x="734" y="1280"/>
                </a:cubicBezTo>
                <a:cubicBezTo>
                  <a:pt x="732" y="1280"/>
                  <a:pt x="731" y="1278"/>
                  <a:pt x="729" y="1278"/>
                </a:cubicBezTo>
                <a:cubicBezTo>
                  <a:pt x="728" y="1278"/>
                  <a:pt x="728" y="1278"/>
                  <a:pt x="728" y="1278"/>
                </a:cubicBezTo>
                <a:cubicBezTo>
                  <a:pt x="729" y="1268"/>
                  <a:pt x="717" y="1270"/>
                  <a:pt x="712" y="1270"/>
                </a:cubicBezTo>
                <a:cubicBezTo>
                  <a:pt x="704" y="1270"/>
                  <a:pt x="701" y="1267"/>
                  <a:pt x="693" y="1263"/>
                </a:cubicBezTo>
                <a:cubicBezTo>
                  <a:pt x="699" y="1276"/>
                  <a:pt x="721" y="1299"/>
                  <a:pt x="732" y="1283"/>
                </a:cubicBezTo>
                <a:cubicBezTo>
                  <a:pt x="733" y="1283"/>
                  <a:pt x="734" y="1283"/>
                  <a:pt x="735" y="1283"/>
                </a:cubicBezTo>
                <a:cubicBezTo>
                  <a:pt x="736" y="1283"/>
                  <a:pt x="737" y="1283"/>
                  <a:pt x="738" y="1283"/>
                </a:cubicBezTo>
                <a:cubicBezTo>
                  <a:pt x="739" y="1283"/>
                  <a:pt x="741" y="1283"/>
                  <a:pt x="742" y="1283"/>
                </a:cubicBezTo>
                <a:cubicBezTo>
                  <a:pt x="743" y="1283"/>
                  <a:pt x="744" y="1282"/>
                  <a:pt x="745" y="1282"/>
                </a:cubicBezTo>
                <a:cubicBezTo>
                  <a:pt x="746" y="1282"/>
                  <a:pt x="747" y="1282"/>
                  <a:pt x="748" y="1282"/>
                </a:cubicBezTo>
                <a:cubicBezTo>
                  <a:pt x="748" y="1282"/>
                  <a:pt x="748" y="1282"/>
                  <a:pt x="748" y="1282"/>
                </a:cubicBezTo>
                <a:cubicBezTo>
                  <a:pt x="749" y="1282"/>
                  <a:pt x="749" y="1282"/>
                  <a:pt x="749" y="1282"/>
                </a:cubicBezTo>
                <a:cubicBezTo>
                  <a:pt x="749" y="1281"/>
                  <a:pt x="750" y="1281"/>
                  <a:pt x="750" y="1281"/>
                </a:cubicBezTo>
                <a:cubicBezTo>
                  <a:pt x="751" y="1281"/>
                  <a:pt x="751" y="1281"/>
                  <a:pt x="752" y="1280"/>
                </a:cubicBezTo>
                <a:cubicBezTo>
                  <a:pt x="753" y="1280"/>
                  <a:pt x="753" y="1280"/>
                  <a:pt x="753" y="1280"/>
                </a:cubicBezTo>
                <a:cubicBezTo>
                  <a:pt x="753" y="1280"/>
                  <a:pt x="753" y="1280"/>
                  <a:pt x="752" y="1280"/>
                </a:cubicBezTo>
                <a:cubicBezTo>
                  <a:pt x="752" y="1279"/>
                  <a:pt x="753" y="1279"/>
                  <a:pt x="754" y="1279"/>
                </a:cubicBezTo>
                <a:cubicBezTo>
                  <a:pt x="755" y="1279"/>
                  <a:pt x="755" y="1279"/>
                  <a:pt x="756" y="1278"/>
                </a:cubicBezTo>
                <a:cubicBezTo>
                  <a:pt x="756" y="1278"/>
                  <a:pt x="757" y="1278"/>
                  <a:pt x="757" y="1278"/>
                </a:cubicBezTo>
                <a:cubicBezTo>
                  <a:pt x="758" y="1278"/>
                  <a:pt x="758" y="1278"/>
                  <a:pt x="758" y="1277"/>
                </a:cubicBezTo>
                <a:cubicBezTo>
                  <a:pt x="762" y="1276"/>
                  <a:pt x="766" y="1275"/>
                  <a:pt x="770" y="1274"/>
                </a:cubicBezTo>
                <a:cubicBezTo>
                  <a:pt x="771" y="1274"/>
                  <a:pt x="773" y="1274"/>
                  <a:pt x="774" y="1274"/>
                </a:cubicBezTo>
                <a:cubicBezTo>
                  <a:pt x="774" y="1274"/>
                  <a:pt x="774" y="1274"/>
                  <a:pt x="774" y="1274"/>
                </a:cubicBezTo>
                <a:cubicBezTo>
                  <a:pt x="774" y="1274"/>
                  <a:pt x="774" y="1274"/>
                  <a:pt x="774" y="1274"/>
                </a:cubicBezTo>
                <a:cubicBezTo>
                  <a:pt x="775" y="1274"/>
                  <a:pt x="776" y="1274"/>
                  <a:pt x="777" y="1274"/>
                </a:cubicBezTo>
                <a:cubicBezTo>
                  <a:pt x="779" y="1274"/>
                  <a:pt x="781" y="1274"/>
                  <a:pt x="784" y="1275"/>
                </a:cubicBezTo>
                <a:cubicBezTo>
                  <a:pt x="786" y="1275"/>
                  <a:pt x="789" y="1275"/>
                  <a:pt x="791" y="1276"/>
                </a:cubicBezTo>
                <a:cubicBezTo>
                  <a:pt x="792" y="1276"/>
                  <a:pt x="793" y="1276"/>
                  <a:pt x="795" y="1276"/>
                </a:cubicBezTo>
                <a:cubicBezTo>
                  <a:pt x="795" y="1276"/>
                  <a:pt x="796" y="1276"/>
                  <a:pt x="796" y="1276"/>
                </a:cubicBezTo>
                <a:cubicBezTo>
                  <a:pt x="797" y="1276"/>
                  <a:pt x="797" y="1276"/>
                  <a:pt x="798" y="1276"/>
                </a:cubicBezTo>
                <a:cubicBezTo>
                  <a:pt x="803" y="1276"/>
                  <a:pt x="807" y="1276"/>
                  <a:pt x="810" y="1275"/>
                </a:cubicBezTo>
                <a:cubicBezTo>
                  <a:pt x="811" y="1275"/>
                  <a:pt x="811" y="1275"/>
                  <a:pt x="812" y="1275"/>
                </a:cubicBezTo>
                <a:cubicBezTo>
                  <a:pt x="812" y="1274"/>
                  <a:pt x="813" y="1274"/>
                  <a:pt x="813" y="1274"/>
                </a:cubicBezTo>
                <a:cubicBezTo>
                  <a:pt x="814" y="1274"/>
                  <a:pt x="814" y="1273"/>
                  <a:pt x="815" y="1273"/>
                </a:cubicBezTo>
                <a:cubicBezTo>
                  <a:pt x="816" y="1273"/>
                  <a:pt x="816" y="1272"/>
                  <a:pt x="817" y="1272"/>
                </a:cubicBezTo>
                <a:cubicBezTo>
                  <a:pt x="814" y="1275"/>
                  <a:pt x="812" y="1279"/>
                  <a:pt x="811" y="1283"/>
                </a:cubicBezTo>
                <a:cubicBezTo>
                  <a:pt x="809" y="1287"/>
                  <a:pt x="808" y="1291"/>
                  <a:pt x="806" y="1295"/>
                </a:cubicBezTo>
                <a:cubicBezTo>
                  <a:pt x="805" y="1299"/>
                  <a:pt x="803" y="1303"/>
                  <a:pt x="801" y="1306"/>
                </a:cubicBezTo>
                <a:cubicBezTo>
                  <a:pt x="800" y="1307"/>
                  <a:pt x="799" y="1308"/>
                  <a:pt x="799" y="1308"/>
                </a:cubicBezTo>
                <a:cubicBezTo>
                  <a:pt x="799" y="1309"/>
                  <a:pt x="799" y="1309"/>
                  <a:pt x="799" y="1309"/>
                </a:cubicBezTo>
                <a:cubicBezTo>
                  <a:pt x="798" y="1309"/>
                  <a:pt x="798" y="1309"/>
                  <a:pt x="798" y="1309"/>
                </a:cubicBezTo>
                <a:cubicBezTo>
                  <a:pt x="798" y="1309"/>
                  <a:pt x="798" y="1309"/>
                  <a:pt x="798" y="1309"/>
                </a:cubicBezTo>
                <a:cubicBezTo>
                  <a:pt x="797" y="1310"/>
                  <a:pt x="797" y="1310"/>
                  <a:pt x="797" y="1310"/>
                </a:cubicBezTo>
                <a:cubicBezTo>
                  <a:pt x="795" y="1312"/>
                  <a:pt x="794" y="1313"/>
                  <a:pt x="792" y="1314"/>
                </a:cubicBezTo>
                <a:cubicBezTo>
                  <a:pt x="789" y="1316"/>
                  <a:pt x="785" y="1318"/>
                  <a:pt x="782" y="1320"/>
                </a:cubicBezTo>
                <a:cubicBezTo>
                  <a:pt x="778" y="1322"/>
                  <a:pt x="774" y="1323"/>
                  <a:pt x="771" y="1325"/>
                </a:cubicBezTo>
                <a:cubicBezTo>
                  <a:pt x="767" y="1328"/>
                  <a:pt x="764" y="1330"/>
                  <a:pt x="762" y="1334"/>
                </a:cubicBezTo>
                <a:cubicBezTo>
                  <a:pt x="761" y="1335"/>
                  <a:pt x="760" y="1336"/>
                  <a:pt x="759" y="1338"/>
                </a:cubicBezTo>
                <a:cubicBezTo>
                  <a:pt x="759" y="1338"/>
                  <a:pt x="758" y="1338"/>
                  <a:pt x="758" y="1338"/>
                </a:cubicBezTo>
                <a:cubicBezTo>
                  <a:pt x="757" y="1338"/>
                  <a:pt x="757" y="1338"/>
                  <a:pt x="756" y="1337"/>
                </a:cubicBezTo>
                <a:cubicBezTo>
                  <a:pt x="756" y="1337"/>
                  <a:pt x="756" y="1337"/>
                  <a:pt x="756" y="1338"/>
                </a:cubicBezTo>
                <a:cubicBezTo>
                  <a:pt x="755" y="1338"/>
                  <a:pt x="755" y="1338"/>
                  <a:pt x="755" y="1338"/>
                </a:cubicBezTo>
                <a:cubicBezTo>
                  <a:pt x="754" y="1338"/>
                  <a:pt x="754" y="1338"/>
                  <a:pt x="753" y="1338"/>
                </a:cubicBezTo>
                <a:cubicBezTo>
                  <a:pt x="753" y="1338"/>
                  <a:pt x="752" y="1338"/>
                  <a:pt x="752" y="1338"/>
                </a:cubicBezTo>
                <a:cubicBezTo>
                  <a:pt x="751" y="1338"/>
                  <a:pt x="750" y="1338"/>
                  <a:pt x="750" y="1339"/>
                </a:cubicBezTo>
                <a:cubicBezTo>
                  <a:pt x="749" y="1339"/>
                  <a:pt x="748" y="1339"/>
                  <a:pt x="748" y="1339"/>
                </a:cubicBezTo>
                <a:cubicBezTo>
                  <a:pt x="747" y="1339"/>
                  <a:pt x="745" y="1340"/>
                  <a:pt x="744" y="1340"/>
                </a:cubicBezTo>
                <a:cubicBezTo>
                  <a:pt x="743" y="1341"/>
                  <a:pt x="741" y="1341"/>
                  <a:pt x="740" y="1342"/>
                </a:cubicBezTo>
                <a:cubicBezTo>
                  <a:pt x="740" y="1342"/>
                  <a:pt x="739" y="1342"/>
                  <a:pt x="739" y="1343"/>
                </a:cubicBezTo>
                <a:cubicBezTo>
                  <a:pt x="725" y="1327"/>
                  <a:pt x="711" y="1362"/>
                  <a:pt x="704" y="1368"/>
                </a:cubicBezTo>
                <a:cubicBezTo>
                  <a:pt x="719" y="1371"/>
                  <a:pt x="748" y="1368"/>
                  <a:pt x="740" y="1346"/>
                </a:cubicBezTo>
                <a:cubicBezTo>
                  <a:pt x="739" y="1346"/>
                  <a:pt x="738" y="1346"/>
                  <a:pt x="737" y="1347"/>
                </a:cubicBezTo>
                <a:cubicBezTo>
                  <a:pt x="738" y="1346"/>
                  <a:pt x="738" y="1346"/>
                  <a:pt x="738" y="1346"/>
                </a:cubicBezTo>
                <a:cubicBezTo>
                  <a:pt x="739" y="1346"/>
                  <a:pt x="740" y="1345"/>
                  <a:pt x="741" y="1344"/>
                </a:cubicBezTo>
                <a:cubicBezTo>
                  <a:pt x="742" y="1344"/>
                  <a:pt x="744" y="1343"/>
                  <a:pt x="745" y="1343"/>
                </a:cubicBezTo>
                <a:cubicBezTo>
                  <a:pt x="746" y="1342"/>
                  <a:pt x="747" y="1342"/>
                  <a:pt x="749" y="1342"/>
                </a:cubicBezTo>
                <a:cubicBezTo>
                  <a:pt x="749" y="1341"/>
                  <a:pt x="750" y="1341"/>
                  <a:pt x="750" y="1341"/>
                </a:cubicBezTo>
                <a:cubicBezTo>
                  <a:pt x="751" y="1341"/>
                  <a:pt x="752" y="1341"/>
                  <a:pt x="752" y="1341"/>
                </a:cubicBezTo>
                <a:cubicBezTo>
                  <a:pt x="753" y="1341"/>
                  <a:pt x="753" y="1341"/>
                  <a:pt x="754" y="1340"/>
                </a:cubicBezTo>
                <a:cubicBezTo>
                  <a:pt x="754" y="1340"/>
                  <a:pt x="755" y="1340"/>
                  <a:pt x="755" y="1340"/>
                </a:cubicBezTo>
                <a:cubicBezTo>
                  <a:pt x="756" y="1340"/>
                  <a:pt x="756" y="1340"/>
                  <a:pt x="756" y="1340"/>
                </a:cubicBezTo>
                <a:cubicBezTo>
                  <a:pt x="756" y="1340"/>
                  <a:pt x="757" y="1340"/>
                  <a:pt x="757" y="1340"/>
                </a:cubicBezTo>
                <a:cubicBezTo>
                  <a:pt x="757" y="1340"/>
                  <a:pt x="758" y="1340"/>
                  <a:pt x="758" y="1340"/>
                </a:cubicBezTo>
                <a:cubicBezTo>
                  <a:pt x="758" y="1340"/>
                  <a:pt x="758" y="1340"/>
                  <a:pt x="758" y="1340"/>
                </a:cubicBezTo>
                <a:cubicBezTo>
                  <a:pt x="758" y="1340"/>
                  <a:pt x="758" y="1340"/>
                  <a:pt x="758" y="1340"/>
                </a:cubicBezTo>
                <a:cubicBezTo>
                  <a:pt x="757" y="1341"/>
                  <a:pt x="757" y="1341"/>
                  <a:pt x="757" y="1342"/>
                </a:cubicBezTo>
                <a:cubicBezTo>
                  <a:pt x="757" y="1343"/>
                  <a:pt x="756" y="1344"/>
                  <a:pt x="756" y="1345"/>
                </a:cubicBezTo>
                <a:cubicBezTo>
                  <a:pt x="755" y="1348"/>
                  <a:pt x="754" y="1352"/>
                  <a:pt x="753" y="1356"/>
                </a:cubicBezTo>
                <a:cubicBezTo>
                  <a:pt x="752" y="1360"/>
                  <a:pt x="752" y="1364"/>
                  <a:pt x="752" y="1368"/>
                </a:cubicBezTo>
                <a:cubicBezTo>
                  <a:pt x="752" y="1368"/>
                  <a:pt x="751" y="1368"/>
                  <a:pt x="751" y="1368"/>
                </a:cubicBezTo>
                <a:cubicBezTo>
                  <a:pt x="751" y="1369"/>
                  <a:pt x="751" y="1369"/>
                  <a:pt x="750" y="1370"/>
                </a:cubicBezTo>
                <a:cubicBezTo>
                  <a:pt x="750" y="1370"/>
                  <a:pt x="750" y="1370"/>
                  <a:pt x="750" y="1370"/>
                </a:cubicBezTo>
                <a:cubicBezTo>
                  <a:pt x="750" y="1370"/>
                  <a:pt x="749" y="1371"/>
                  <a:pt x="749" y="1371"/>
                </a:cubicBezTo>
                <a:cubicBezTo>
                  <a:pt x="749" y="1371"/>
                  <a:pt x="748" y="1372"/>
                  <a:pt x="747" y="1372"/>
                </a:cubicBezTo>
                <a:cubicBezTo>
                  <a:pt x="747" y="1373"/>
                  <a:pt x="746" y="1373"/>
                  <a:pt x="745" y="1374"/>
                </a:cubicBezTo>
                <a:cubicBezTo>
                  <a:pt x="744" y="1374"/>
                  <a:pt x="744" y="1375"/>
                  <a:pt x="743" y="1375"/>
                </a:cubicBezTo>
                <a:cubicBezTo>
                  <a:pt x="741" y="1376"/>
                  <a:pt x="739" y="1377"/>
                  <a:pt x="737" y="1378"/>
                </a:cubicBezTo>
                <a:cubicBezTo>
                  <a:pt x="735" y="1379"/>
                  <a:pt x="733" y="1380"/>
                  <a:pt x="731" y="1381"/>
                </a:cubicBezTo>
                <a:cubicBezTo>
                  <a:pt x="726" y="1383"/>
                  <a:pt x="721" y="1385"/>
                  <a:pt x="716" y="1387"/>
                </a:cubicBezTo>
                <a:cubicBezTo>
                  <a:pt x="714" y="1388"/>
                  <a:pt x="711" y="1390"/>
                  <a:pt x="709" y="1391"/>
                </a:cubicBezTo>
                <a:cubicBezTo>
                  <a:pt x="706" y="1392"/>
                  <a:pt x="704" y="1393"/>
                  <a:pt x="702" y="1394"/>
                </a:cubicBezTo>
                <a:cubicBezTo>
                  <a:pt x="699" y="1395"/>
                  <a:pt x="697" y="1396"/>
                  <a:pt x="695" y="1398"/>
                </a:cubicBezTo>
                <a:cubicBezTo>
                  <a:pt x="695" y="1398"/>
                  <a:pt x="695" y="1398"/>
                  <a:pt x="695" y="1398"/>
                </a:cubicBezTo>
                <a:cubicBezTo>
                  <a:pt x="694" y="1399"/>
                  <a:pt x="694" y="1399"/>
                  <a:pt x="694" y="1399"/>
                </a:cubicBezTo>
                <a:cubicBezTo>
                  <a:pt x="694" y="1400"/>
                  <a:pt x="693" y="1400"/>
                  <a:pt x="693" y="1401"/>
                </a:cubicBezTo>
                <a:cubicBezTo>
                  <a:pt x="693" y="1401"/>
                  <a:pt x="693" y="1401"/>
                  <a:pt x="693" y="1401"/>
                </a:cubicBezTo>
                <a:cubicBezTo>
                  <a:pt x="693" y="1400"/>
                  <a:pt x="692" y="1400"/>
                  <a:pt x="692" y="1400"/>
                </a:cubicBezTo>
                <a:cubicBezTo>
                  <a:pt x="692" y="1399"/>
                  <a:pt x="692" y="1399"/>
                  <a:pt x="691" y="1399"/>
                </a:cubicBezTo>
                <a:cubicBezTo>
                  <a:pt x="691" y="1398"/>
                  <a:pt x="690" y="1398"/>
                  <a:pt x="690" y="1398"/>
                </a:cubicBezTo>
                <a:cubicBezTo>
                  <a:pt x="690" y="1397"/>
                  <a:pt x="689" y="1397"/>
                  <a:pt x="689" y="1396"/>
                </a:cubicBezTo>
                <a:cubicBezTo>
                  <a:pt x="689" y="1396"/>
                  <a:pt x="688" y="1396"/>
                  <a:pt x="688" y="1396"/>
                </a:cubicBezTo>
                <a:cubicBezTo>
                  <a:pt x="688" y="1395"/>
                  <a:pt x="687" y="1395"/>
                  <a:pt x="687" y="1395"/>
                </a:cubicBezTo>
                <a:cubicBezTo>
                  <a:pt x="687" y="1395"/>
                  <a:pt x="686" y="1394"/>
                  <a:pt x="685" y="1394"/>
                </a:cubicBezTo>
                <a:cubicBezTo>
                  <a:pt x="685" y="1394"/>
                  <a:pt x="684" y="1393"/>
                  <a:pt x="683" y="1393"/>
                </a:cubicBezTo>
                <a:cubicBezTo>
                  <a:pt x="683" y="1393"/>
                  <a:pt x="683" y="1392"/>
                  <a:pt x="682" y="1392"/>
                </a:cubicBezTo>
                <a:cubicBezTo>
                  <a:pt x="682" y="1392"/>
                  <a:pt x="681" y="1392"/>
                  <a:pt x="681" y="1392"/>
                </a:cubicBezTo>
                <a:cubicBezTo>
                  <a:pt x="680" y="1391"/>
                  <a:pt x="680" y="1391"/>
                  <a:pt x="679" y="1391"/>
                </a:cubicBezTo>
                <a:cubicBezTo>
                  <a:pt x="677" y="1390"/>
                  <a:pt x="675" y="1389"/>
                  <a:pt x="674" y="1389"/>
                </a:cubicBezTo>
                <a:cubicBezTo>
                  <a:pt x="673" y="1389"/>
                  <a:pt x="673" y="1389"/>
                  <a:pt x="673" y="1389"/>
                </a:cubicBezTo>
                <a:cubicBezTo>
                  <a:pt x="672" y="1387"/>
                  <a:pt x="672" y="1387"/>
                  <a:pt x="672" y="1387"/>
                </a:cubicBezTo>
                <a:cubicBezTo>
                  <a:pt x="658" y="1369"/>
                  <a:pt x="632" y="1386"/>
                  <a:pt x="629" y="1404"/>
                </a:cubicBezTo>
                <a:cubicBezTo>
                  <a:pt x="638" y="1400"/>
                  <a:pt x="648" y="1405"/>
                  <a:pt x="657" y="1402"/>
                </a:cubicBezTo>
                <a:cubicBezTo>
                  <a:pt x="662" y="1400"/>
                  <a:pt x="667" y="1395"/>
                  <a:pt x="672" y="1391"/>
                </a:cubicBezTo>
                <a:cubicBezTo>
                  <a:pt x="672" y="1391"/>
                  <a:pt x="673" y="1391"/>
                  <a:pt x="673" y="1392"/>
                </a:cubicBezTo>
                <a:cubicBezTo>
                  <a:pt x="674" y="1394"/>
                  <a:pt x="674" y="1394"/>
                  <a:pt x="674" y="1394"/>
                </a:cubicBezTo>
                <a:cubicBezTo>
                  <a:pt x="674" y="1393"/>
                  <a:pt x="674" y="1392"/>
                  <a:pt x="673" y="1392"/>
                </a:cubicBezTo>
                <a:cubicBezTo>
                  <a:pt x="675" y="1392"/>
                  <a:pt x="677" y="1393"/>
                  <a:pt x="678" y="1393"/>
                </a:cubicBezTo>
                <a:cubicBezTo>
                  <a:pt x="679" y="1393"/>
                  <a:pt x="680" y="1394"/>
                  <a:pt x="680" y="1394"/>
                </a:cubicBezTo>
                <a:cubicBezTo>
                  <a:pt x="681" y="1394"/>
                  <a:pt x="681" y="1394"/>
                  <a:pt x="681" y="1395"/>
                </a:cubicBezTo>
                <a:cubicBezTo>
                  <a:pt x="682" y="1395"/>
                  <a:pt x="682" y="1395"/>
                  <a:pt x="682" y="1395"/>
                </a:cubicBezTo>
                <a:cubicBezTo>
                  <a:pt x="683" y="1395"/>
                  <a:pt x="684" y="1396"/>
                  <a:pt x="684" y="1396"/>
                </a:cubicBezTo>
                <a:cubicBezTo>
                  <a:pt x="685" y="1397"/>
                  <a:pt x="685" y="1397"/>
                  <a:pt x="686" y="1397"/>
                </a:cubicBezTo>
                <a:cubicBezTo>
                  <a:pt x="686" y="1397"/>
                  <a:pt x="687" y="1398"/>
                  <a:pt x="687" y="1398"/>
                </a:cubicBezTo>
                <a:cubicBezTo>
                  <a:pt x="687" y="1398"/>
                  <a:pt x="687" y="1398"/>
                  <a:pt x="688" y="1398"/>
                </a:cubicBezTo>
                <a:cubicBezTo>
                  <a:pt x="688" y="1399"/>
                  <a:pt x="689" y="1399"/>
                  <a:pt x="689" y="1399"/>
                </a:cubicBezTo>
                <a:cubicBezTo>
                  <a:pt x="690" y="1399"/>
                  <a:pt x="690" y="1400"/>
                  <a:pt x="690" y="1400"/>
                </a:cubicBezTo>
                <a:cubicBezTo>
                  <a:pt x="691" y="1400"/>
                  <a:pt x="691" y="1400"/>
                  <a:pt x="692" y="1401"/>
                </a:cubicBezTo>
                <a:cubicBezTo>
                  <a:pt x="692" y="1401"/>
                  <a:pt x="692" y="1401"/>
                  <a:pt x="693" y="1401"/>
                </a:cubicBezTo>
                <a:cubicBezTo>
                  <a:pt x="692" y="1402"/>
                  <a:pt x="692" y="1403"/>
                  <a:pt x="691" y="1404"/>
                </a:cubicBezTo>
                <a:cubicBezTo>
                  <a:pt x="691" y="1404"/>
                  <a:pt x="691" y="1405"/>
                  <a:pt x="691" y="1405"/>
                </a:cubicBezTo>
                <a:cubicBezTo>
                  <a:pt x="691" y="1406"/>
                  <a:pt x="691" y="1406"/>
                  <a:pt x="691" y="1407"/>
                </a:cubicBezTo>
                <a:cubicBezTo>
                  <a:pt x="690" y="1408"/>
                  <a:pt x="690" y="1409"/>
                  <a:pt x="690" y="1410"/>
                </a:cubicBezTo>
                <a:cubicBezTo>
                  <a:pt x="690" y="1410"/>
                  <a:pt x="690" y="1410"/>
                  <a:pt x="690" y="1410"/>
                </a:cubicBezTo>
                <a:cubicBezTo>
                  <a:pt x="690" y="1410"/>
                  <a:pt x="690" y="1410"/>
                  <a:pt x="690" y="1410"/>
                </a:cubicBezTo>
                <a:cubicBezTo>
                  <a:pt x="690" y="1410"/>
                  <a:pt x="690" y="1410"/>
                  <a:pt x="690" y="1411"/>
                </a:cubicBezTo>
                <a:cubicBezTo>
                  <a:pt x="690" y="1411"/>
                  <a:pt x="689" y="1412"/>
                  <a:pt x="689" y="1412"/>
                </a:cubicBezTo>
                <a:cubicBezTo>
                  <a:pt x="689" y="1413"/>
                  <a:pt x="689" y="1414"/>
                  <a:pt x="688" y="1414"/>
                </a:cubicBezTo>
                <a:cubicBezTo>
                  <a:pt x="688" y="1415"/>
                  <a:pt x="688" y="1416"/>
                  <a:pt x="687" y="1417"/>
                </a:cubicBezTo>
                <a:cubicBezTo>
                  <a:pt x="687" y="1417"/>
                  <a:pt x="687" y="1418"/>
                  <a:pt x="686" y="1419"/>
                </a:cubicBezTo>
                <a:cubicBezTo>
                  <a:pt x="686" y="1419"/>
                  <a:pt x="685" y="1420"/>
                  <a:pt x="685" y="1421"/>
                </a:cubicBezTo>
                <a:cubicBezTo>
                  <a:pt x="685" y="1421"/>
                  <a:pt x="685" y="1421"/>
                  <a:pt x="685" y="1421"/>
                </a:cubicBezTo>
                <a:cubicBezTo>
                  <a:pt x="670" y="1419"/>
                  <a:pt x="667" y="1428"/>
                  <a:pt x="674" y="1442"/>
                </a:cubicBezTo>
                <a:cubicBezTo>
                  <a:pt x="681" y="1438"/>
                  <a:pt x="692" y="1434"/>
                  <a:pt x="686" y="1422"/>
                </a:cubicBezTo>
                <a:cubicBezTo>
                  <a:pt x="687" y="1421"/>
                  <a:pt x="687" y="1421"/>
                  <a:pt x="687" y="1421"/>
                </a:cubicBezTo>
                <a:cubicBezTo>
                  <a:pt x="687" y="1421"/>
                  <a:pt x="687" y="1421"/>
                  <a:pt x="687" y="1421"/>
                </a:cubicBezTo>
                <a:cubicBezTo>
                  <a:pt x="687" y="1421"/>
                  <a:pt x="688" y="1420"/>
                  <a:pt x="688" y="1420"/>
                </a:cubicBezTo>
                <a:cubicBezTo>
                  <a:pt x="688" y="1419"/>
                  <a:pt x="689" y="1418"/>
                  <a:pt x="689" y="1418"/>
                </a:cubicBezTo>
                <a:cubicBezTo>
                  <a:pt x="689" y="1417"/>
                  <a:pt x="690" y="1416"/>
                  <a:pt x="690" y="1416"/>
                </a:cubicBezTo>
                <a:cubicBezTo>
                  <a:pt x="690" y="1415"/>
                  <a:pt x="690" y="1415"/>
                  <a:pt x="690" y="1415"/>
                </a:cubicBezTo>
                <a:cubicBezTo>
                  <a:pt x="690" y="1416"/>
                  <a:pt x="690" y="1417"/>
                  <a:pt x="690" y="1418"/>
                </a:cubicBezTo>
                <a:cubicBezTo>
                  <a:pt x="690" y="1418"/>
                  <a:pt x="690" y="1419"/>
                  <a:pt x="690" y="1419"/>
                </a:cubicBezTo>
                <a:cubicBezTo>
                  <a:pt x="690" y="1419"/>
                  <a:pt x="691" y="1417"/>
                  <a:pt x="691" y="1415"/>
                </a:cubicBezTo>
                <a:cubicBezTo>
                  <a:pt x="691" y="1414"/>
                  <a:pt x="691" y="1413"/>
                  <a:pt x="691" y="1412"/>
                </a:cubicBezTo>
                <a:cubicBezTo>
                  <a:pt x="692" y="1412"/>
                  <a:pt x="692" y="1412"/>
                  <a:pt x="692" y="1412"/>
                </a:cubicBezTo>
                <a:cubicBezTo>
                  <a:pt x="692" y="1411"/>
                  <a:pt x="692" y="1411"/>
                  <a:pt x="692" y="1411"/>
                </a:cubicBezTo>
                <a:cubicBezTo>
                  <a:pt x="692" y="1411"/>
                  <a:pt x="692" y="1411"/>
                  <a:pt x="692" y="1411"/>
                </a:cubicBezTo>
                <a:cubicBezTo>
                  <a:pt x="692" y="1410"/>
                  <a:pt x="692" y="1410"/>
                  <a:pt x="692" y="1410"/>
                </a:cubicBezTo>
                <a:cubicBezTo>
                  <a:pt x="692" y="1410"/>
                  <a:pt x="692" y="1410"/>
                  <a:pt x="692" y="1410"/>
                </a:cubicBezTo>
                <a:cubicBezTo>
                  <a:pt x="692" y="1409"/>
                  <a:pt x="692" y="1408"/>
                  <a:pt x="693" y="1408"/>
                </a:cubicBezTo>
                <a:cubicBezTo>
                  <a:pt x="693" y="1407"/>
                  <a:pt x="693" y="1406"/>
                  <a:pt x="693" y="1405"/>
                </a:cubicBezTo>
                <a:cubicBezTo>
                  <a:pt x="694" y="1404"/>
                  <a:pt x="694" y="1403"/>
                  <a:pt x="695" y="1402"/>
                </a:cubicBezTo>
                <a:cubicBezTo>
                  <a:pt x="695" y="1402"/>
                  <a:pt x="695" y="1401"/>
                  <a:pt x="696" y="1401"/>
                </a:cubicBezTo>
                <a:cubicBezTo>
                  <a:pt x="696" y="1400"/>
                  <a:pt x="696" y="1400"/>
                  <a:pt x="696" y="1400"/>
                </a:cubicBezTo>
                <a:cubicBezTo>
                  <a:pt x="696" y="1400"/>
                  <a:pt x="696" y="1400"/>
                  <a:pt x="697" y="1399"/>
                </a:cubicBezTo>
                <a:cubicBezTo>
                  <a:pt x="697" y="1399"/>
                  <a:pt x="698" y="1398"/>
                  <a:pt x="699" y="1397"/>
                </a:cubicBezTo>
                <a:cubicBezTo>
                  <a:pt x="700" y="1397"/>
                  <a:pt x="701" y="1396"/>
                  <a:pt x="702" y="1396"/>
                </a:cubicBezTo>
                <a:cubicBezTo>
                  <a:pt x="705" y="1395"/>
                  <a:pt x="707" y="1394"/>
                  <a:pt x="710" y="1393"/>
                </a:cubicBezTo>
                <a:cubicBezTo>
                  <a:pt x="712" y="1392"/>
                  <a:pt x="714" y="1391"/>
                  <a:pt x="717" y="1390"/>
                </a:cubicBezTo>
                <a:cubicBezTo>
                  <a:pt x="722" y="1387"/>
                  <a:pt x="727" y="1385"/>
                  <a:pt x="731" y="1383"/>
                </a:cubicBezTo>
                <a:cubicBezTo>
                  <a:pt x="734" y="1382"/>
                  <a:pt x="736" y="1382"/>
                  <a:pt x="738" y="1381"/>
                </a:cubicBezTo>
                <a:cubicBezTo>
                  <a:pt x="740" y="1380"/>
                  <a:pt x="742" y="1378"/>
                  <a:pt x="744" y="1377"/>
                </a:cubicBezTo>
                <a:cubicBezTo>
                  <a:pt x="744" y="1377"/>
                  <a:pt x="745" y="1377"/>
                  <a:pt x="745" y="1377"/>
                </a:cubicBezTo>
                <a:cubicBezTo>
                  <a:pt x="746" y="1376"/>
                  <a:pt x="746" y="1376"/>
                  <a:pt x="746" y="1376"/>
                </a:cubicBezTo>
                <a:cubicBezTo>
                  <a:pt x="747" y="1375"/>
                  <a:pt x="748" y="1374"/>
                  <a:pt x="748" y="1374"/>
                </a:cubicBezTo>
                <a:cubicBezTo>
                  <a:pt x="750" y="1372"/>
                  <a:pt x="750" y="1371"/>
                  <a:pt x="751" y="1370"/>
                </a:cubicBezTo>
                <a:cubicBezTo>
                  <a:pt x="751" y="1370"/>
                  <a:pt x="751" y="1370"/>
                  <a:pt x="751" y="1370"/>
                </a:cubicBezTo>
                <a:cubicBezTo>
                  <a:pt x="751" y="1372"/>
                  <a:pt x="751" y="1375"/>
                  <a:pt x="751" y="1378"/>
                </a:cubicBezTo>
                <a:cubicBezTo>
                  <a:pt x="751" y="1380"/>
                  <a:pt x="751" y="1381"/>
                  <a:pt x="751" y="1383"/>
                </a:cubicBezTo>
                <a:cubicBezTo>
                  <a:pt x="751" y="1384"/>
                  <a:pt x="751" y="1386"/>
                  <a:pt x="751" y="1388"/>
                </a:cubicBezTo>
                <a:cubicBezTo>
                  <a:pt x="752" y="1391"/>
                  <a:pt x="752" y="1394"/>
                  <a:pt x="753" y="1396"/>
                </a:cubicBezTo>
                <a:cubicBezTo>
                  <a:pt x="753" y="1397"/>
                  <a:pt x="753" y="1398"/>
                  <a:pt x="753" y="1398"/>
                </a:cubicBezTo>
                <a:cubicBezTo>
                  <a:pt x="753" y="1399"/>
                  <a:pt x="752" y="1399"/>
                  <a:pt x="752" y="1399"/>
                </a:cubicBezTo>
                <a:cubicBezTo>
                  <a:pt x="751" y="1400"/>
                  <a:pt x="751" y="1400"/>
                  <a:pt x="751" y="1400"/>
                </a:cubicBezTo>
                <a:cubicBezTo>
                  <a:pt x="750" y="1400"/>
                  <a:pt x="750" y="1400"/>
                  <a:pt x="750" y="1401"/>
                </a:cubicBezTo>
                <a:cubicBezTo>
                  <a:pt x="749" y="1401"/>
                  <a:pt x="749" y="1401"/>
                  <a:pt x="749" y="1401"/>
                </a:cubicBezTo>
                <a:cubicBezTo>
                  <a:pt x="748" y="1402"/>
                  <a:pt x="748" y="1402"/>
                  <a:pt x="748" y="1402"/>
                </a:cubicBezTo>
                <a:cubicBezTo>
                  <a:pt x="748" y="1402"/>
                  <a:pt x="748" y="1403"/>
                  <a:pt x="748" y="1403"/>
                </a:cubicBezTo>
                <a:cubicBezTo>
                  <a:pt x="747" y="1403"/>
                  <a:pt x="747" y="1404"/>
                  <a:pt x="746" y="1404"/>
                </a:cubicBezTo>
                <a:cubicBezTo>
                  <a:pt x="746" y="1405"/>
                  <a:pt x="746" y="1405"/>
                  <a:pt x="745" y="1406"/>
                </a:cubicBezTo>
                <a:cubicBezTo>
                  <a:pt x="745" y="1406"/>
                  <a:pt x="745" y="1407"/>
                  <a:pt x="744" y="1407"/>
                </a:cubicBezTo>
                <a:cubicBezTo>
                  <a:pt x="744" y="1408"/>
                  <a:pt x="744" y="1408"/>
                  <a:pt x="743" y="1409"/>
                </a:cubicBezTo>
                <a:cubicBezTo>
                  <a:pt x="743" y="1410"/>
                  <a:pt x="742" y="1412"/>
                  <a:pt x="741" y="1413"/>
                </a:cubicBezTo>
                <a:cubicBezTo>
                  <a:pt x="741" y="1414"/>
                  <a:pt x="740" y="1416"/>
                  <a:pt x="739" y="1417"/>
                </a:cubicBezTo>
                <a:cubicBezTo>
                  <a:pt x="739" y="1419"/>
                  <a:pt x="738" y="1420"/>
                  <a:pt x="738" y="1421"/>
                </a:cubicBezTo>
                <a:cubicBezTo>
                  <a:pt x="738" y="1423"/>
                  <a:pt x="737" y="1424"/>
                  <a:pt x="737" y="1425"/>
                </a:cubicBezTo>
                <a:cubicBezTo>
                  <a:pt x="722" y="1435"/>
                  <a:pt x="733" y="1445"/>
                  <a:pt x="727" y="1459"/>
                </a:cubicBezTo>
                <a:cubicBezTo>
                  <a:pt x="743" y="1453"/>
                  <a:pt x="754" y="1443"/>
                  <a:pt x="739" y="1427"/>
                </a:cubicBezTo>
                <a:cubicBezTo>
                  <a:pt x="739" y="1427"/>
                  <a:pt x="739" y="1427"/>
                  <a:pt x="739" y="1427"/>
                </a:cubicBezTo>
                <a:cubicBezTo>
                  <a:pt x="740" y="1425"/>
                  <a:pt x="740" y="1424"/>
                  <a:pt x="740" y="1422"/>
                </a:cubicBezTo>
                <a:cubicBezTo>
                  <a:pt x="741" y="1421"/>
                  <a:pt x="741" y="1420"/>
                  <a:pt x="742" y="1418"/>
                </a:cubicBezTo>
                <a:cubicBezTo>
                  <a:pt x="742" y="1417"/>
                  <a:pt x="743" y="1415"/>
                  <a:pt x="743" y="1414"/>
                </a:cubicBezTo>
                <a:cubicBezTo>
                  <a:pt x="744" y="1413"/>
                  <a:pt x="745" y="1412"/>
                  <a:pt x="745" y="1411"/>
                </a:cubicBezTo>
                <a:cubicBezTo>
                  <a:pt x="746" y="1410"/>
                  <a:pt x="746" y="1409"/>
                  <a:pt x="746" y="1409"/>
                </a:cubicBezTo>
                <a:cubicBezTo>
                  <a:pt x="747" y="1408"/>
                  <a:pt x="747" y="1408"/>
                  <a:pt x="747" y="1407"/>
                </a:cubicBezTo>
                <a:cubicBezTo>
                  <a:pt x="748" y="1407"/>
                  <a:pt x="748" y="1406"/>
                  <a:pt x="748" y="1406"/>
                </a:cubicBezTo>
                <a:cubicBezTo>
                  <a:pt x="749" y="1405"/>
                  <a:pt x="749" y="1405"/>
                  <a:pt x="749" y="1404"/>
                </a:cubicBezTo>
                <a:cubicBezTo>
                  <a:pt x="750" y="1404"/>
                  <a:pt x="750" y="1404"/>
                  <a:pt x="750" y="1404"/>
                </a:cubicBezTo>
                <a:cubicBezTo>
                  <a:pt x="750" y="1404"/>
                  <a:pt x="750" y="1404"/>
                  <a:pt x="750" y="1403"/>
                </a:cubicBezTo>
                <a:cubicBezTo>
                  <a:pt x="751" y="1403"/>
                  <a:pt x="751" y="1402"/>
                  <a:pt x="751" y="1402"/>
                </a:cubicBezTo>
                <a:cubicBezTo>
                  <a:pt x="751" y="1401"/>
                  <a:pt x="752" y="1401"/>
                  <a:pt x="752" y="1400"/>
                </a:cubicBezTo>
                <a:cubicBezTo>
                  <a:pt x="753" y="1399"/>
                  <a:pt x="753" y="1399"/>
                  <a:pt x="753" y="1399"/>
                </a:cubicBezTo>
                <a:cubicBezTo>
                  <a:pt x="754" y="1403"/>
                  <a:pt x="755" y="1406"/>
                  <a:pt x="756" y="1409"/>
                </a:cubicBezTo>
                <a:cubicBezTo>
                  <a:pt x="756" y="1409"/>
                  <a:pt x="756" y="1408"/>
                  <a:pt x="756" y="1408"/>
                </a:cubicBezTo>
                <a:cubicBezTo>
                  <a:pt x="756" y="1408"/>
                  <a:pt x="756" y="1409"/>
                  <a:pt x="756" y="1410"/>
                </a:cubicBezTo>
                <a:cubicBezTo>
                  <a:pt x="756" y="1410"/>
                  <a:pt x="756" y="1410"/>
                  <a:pt x="756" y="1411"/>
                </a:cubicBezTo>
                <a:cubicBezTo>
                  <a:pt x="756" y="1411"/>
                  <a:pt x="757" y="1411"/>
                  <a:pt x="757" y="1412"/>
                </a:cubicBezTo>
                <a:cubicBezTo>
                  <a:pt x="757" y="1412"/>
                  <a:pt x="757" y="1412"/>
                  <a:pt x="757" y="1412"/>
                </a:cubicBezTo>
                <a:cubicBezTo>
                  <a:pt x="757" y="1412"/>
                  <a:pt x="757" y="1412"/>
                  <a:pt x="757" y="1412"/>
                </a:cubicBezTo>
                <a:cubicBezTo>
                  <a:pt x="758" y="1413"/>
                  <a:pt x="758" y="1413"/>
                  <a:pt x="758" y="1414"/>
                </a:cubicBezTo>
                <a:cubicBezTo>
                  <a:pt x="758" y="1414"/>
                  <a:pt x="759" y="1414"/>
                  <a:pt x="759" y="1414"/>
                </a:cubicBezTo>
                <a:cubicBezTo>
                  <a:pt x="760" y="1416"/>
                  <a:pt x="761" y="1417"/>
                  <a:pt x="761" y="1419"/>
                </a:cubicBezTo>
                <a:cubicBezTo>
                  <a:pt x="762" y="1419"/>
                  <a:pt x="763" y="1420"/>
                  <a:pt x="763" y="1420"/>
                </a:cubicBezTo>
                <a:cubicBezTo>
                  <a:pt x="763" y="1421"/>
                  <a:pt x="764" y="1421"/>
                  <a:pt x="764" y="1421"/>
                </a:cubicBezTo>
                <a:cubicBezTo>
                  <a:pt x="764" y="1421"/>
                  <a:pt x="763" y="1421"/>
                  <a:pt x="763" y="1420"/>
                </a:cubicBezTo>
                <a:cubicBezTo>
                  <a:pt x="763" y="1420"/>
                  <a:pt x="762" y="1419"/>
                  <a:pt x="762" y="1418"/>
                </a:cubicBezTo>
                <a:cubicBezTo>
                  <a:pt x="761" y="1418"/>
                  <a:pt x="761" y="1417"/>
                  <a:pt x="761" y="1416"/>
                </a:cubicBezTo>
                <a:cubicBezTo>
                  <a:pt x="761" y="1417"/>
                  <a:pt x="761" y="1417"/>
                  <a:pt x="762" y="1417"/>
                </a:cubicBezTo>
                <a:cubicBezTo>
                  <a:pt x="762" y="1418"/>
                  <a:pt x="763" y="1418"/>
                  <a:pt x="763" y="1419"/>
                </a:cubicBezTo>
                <a:cubicBezTo>
                  <a:pt x="763" y="1419"/>
                  <a:pt x="763" y="1419"/>
                  <a:pt x="764" y="1419"/>
                </a:cubicBezTo>
                <a:cubicBezTo>
                  <a:pt x="763" y="1419"/>
                  <a:pt x="763" y="1419"/>
                  <a:pt x="763" y="1419"/>
                </a:cubicBezTo>
                <a:cubicBezTo>
                  <a:pt x="768" y="1430"/>
                  <a:pt x="778" y="1431"/>
                  <a:pt x="788" y="1432"/>
                </a:cubicBezTo>
                <a:cubicBezTo>
                  <a:pt x="786" y="1421"/>
                  <a:pt x="776" y="1418"/>
                  <a:pt x="766" y="1418"/>
                </a:cubicBezTo>
                <a:cubicBezTo>
                  <a:pt x="766" y="1418"/>
                  <a:pt x="765" y="1417"/>
                  <a:pt x="765" y="1417"/>
                </a:cubicBezTo>
                <a:cubicBezTo>
                  <a:pt x="764" y="1416"/>
                  <a:pt x="763" y="1416"/>
                  <a:pt x="763" y="1415"/>
                </a:cubicBezTo>
                <a:cubicBezTo>
                  <a:pt x="762" y="1415"/>
                  <a:pt x="762" y="1414"/>
                  <a:pt x="761" y="1414"/>
                </a:cubicBezTo>
                <a:cubicBezTo>
                  <a:pt x="761" y="1413"/>
                  <a:pt x="760" y="1413"/>
                  <a:pt x="760" y="1412"/>
                </a:cubicBezTo>
                <a:cubicBezTo>
                  <a:pt x="759" y="1412"/>
                  <a:pt x="759" y="1411"/>
                  <a:pt x="759" y="1411"/>
                </a:cubicBezTo>
                <a:cubicBezTo>
                  <a:pt x="759" y="1411"/>
                  <a:pt x="759" y="1411"/>
                  <a:pt x="758" y="1411"/>
                </a:cubicBezTo>
                <a:cubicBezTo>
                  <a:pt x="758" y="1410"/>
                  <a:pt x="758" y="1410"/>
                  <a:pt x="758" y="1410"/>
                </a:cubicBezTo>
                <a:cubicBezTo>
                  <a:pt x="758" y="1410"/>
                  <a:pt x="758" y="1410"/>
                  <a:pt x="758" y="1410"/>
                </a:cubicBezTo>
                <a:cubicBezTo>
                  <a:pt x="758" y="1410"/>
                  <a:pt x="758" y="1410"/>
                  <a:pt x="758" y="1410"/>
                </a:cubicBezTo>
                <a:cubicBezTo>
                  <a:pt x="757" y="1406"/>
                  <a:pt x="756" y="1402"/>
                  <a:pt x="755" y="1396"/>
                </a:cubicBezTo>
                <a:cubicBezTo>
                  <a:pt x="755" y="1394"/>
                  <a:pt x="755" y="1391"/>
                  <a:pt x="755" y="1388"/>
                </a:cubicBezTo>
                <a:cubicBezTo>
                  <a:pt x="755" y="1386"/>
                  <a:pt x="755" y="1385"/>
                  <a:pt x="755" y="1383"/>
                </a:cubicBezTo>
                <a:cubicBezTo>
                  <a:pt x="755" y="1381"/>
                  <a:pt x="755" y="1380"/>
                  <a:pt x="755" y="1378"/>
                </a:cubicBezTo>
                <a:cubicBezTo>
                  <a:pt x="755" y="1372"/>
                  <a:pt x="755" y="1364"/>
                  <a:pt x="757" y="1357"/>
                </a:cubicBezTo>
                <a:cubicBezTo>
                  <a:pt x="757" y="1353"/>
                  <a:pt x="758" y="1350"/>
                  <a:pt x="759" y="1346"/>
                </a:cubicBezTo>
                <a:cubicBezTo>
                  <a:pt x="761" y="1343"/>
                  <a:pt x="762" y="1339"/>
                  <a:pt x="764" y="1336"/>
                </a:cubicBezTo>
                <a:cubicBezTo>
                  <a:pt x="767" y="1333"/>
                  <a:pt x="770" y="1331"/>
                  <a:pt x="773" y="1329"/>
                </a:cubicBezTo>
                <a:cubicBezTo>
                  <a:pt x="776" y="1327"/>
                  <a:pt x="780" y="1325"/>
                  <a:pt x="783" y="1323"/>
                </a:cubicBezTo>
                <a:cubicBezTo>
                  <a:pt x="785" y="1322"/>
                  <a:pt x="787" y="1321"/>
                  <a:pt x="789" y="1320"/>
                </a:cubicBezTo>
                <a:cubicBezTo>
                  <a:pt x="789" y="1321"/>
                  <a:pt x="789" y="1321"/>
                  <a:pt x="789" y="1321"/>
                </a:cubicBezTo>
                <a:cubicBezTo>
                  <a:pt x="789" y="1321"/>
                  <a:pt x="789" y="1322"/>
                  <a:pt x="789" y="1322"/>
                </a:cubicBezTo>
                <a:cubicBezTo>
                  <a:pt x="789" y="1322"/>
                  <a:pt x="789" y="1322"/>
                  <a:pt x="788" y="1323"/>
                </a:cubicBezTo>
                <a:cubicBezTo>
                  <a:pt x="788" y="1323"/>
                  <a:pt x="788" y="1324"/>
                  <a:pt x="788" y="1325"/>
                </a:cubicBezTo>
                <a:cubicBezTo>
                  <a:pt x="788" y="1325"/>
                  <a:pt x="788" y="1326"/>
                  <a:pt x="788" y="1327"/>
                </a:cubicBezTo>
                <a:cubicBezTo>
                  <a:pt x="788" y="1327"/>
                  <a:pt x="788" y="1327"/>
                  <a:pt x="788" y="1328"/>
                </a:cubicBezTo>
                <a:cubicBezTo>
                  <a:pt x="788" y="1328"/>
                  <a:pt x="788" y="1328"/>
                  <a:pt x="788" y="1329"/>
                </a:cubicBezTo>
                <a:cubicBezTo>
                  <a:pt x="788" y="1330"/>
                  <a:pt x="788" y="1330"/>
                  <a:pt x="788" y="1331"/>
                </a:cubicBezTo>
                <a:cubicBezTo>
                  <a:pt x="788" y="1333"/>
                  <a:pt x="788" y="1334"/>
                  <a:pt x="788" y="1336"/>
                </a:cubicBezTo>
                <a:cubicBezTo>
                  <a:pt x="788" y="1337"/>
                  <a:pt x="788" y="1339"/>
                  <a:pt x="788" y="1341"/>
                </a:cubicBezTo>
                <a:cubicBezTo>
                  <a:pt x="789" y="1342"/>
                  <a:pt x="789" y="1344"/>
                  <a:pt x="789" y="1346"/>
                </a:cubicBezTo>
                <a:cubicBezTo>
                  <a:pt x="789" y="1346"/>
                  <a:pt x="790" y="1347"/>
                  <a:pt x="790" y="1348"/>
                </a:cubicBezTo>
                <a:cubicBezTo>
                  <a:pt x="788" y="1348"/>
                  <a:pt x="788" y="1348"/>
                  <a:pt x="788" y="1348"/>
                </a:cubicBezTo>
                <a:cubicBezTo>
                  <a:pt x="789" y="1348"/>
                  <a:pt x="789" y="1348"/>
                  <a:pt x="790" y="1348"/>
                </a:cubicBezTo>
                <a:cubicBezTo>
                  <a:pt x="790" y="1348"/>
                  <a:pt x="790" y="1348"/>
                  <a:pt x="790" y="1349"/>
                </a:cubicBezTo>
                <a:cubicBezTo>
                  <a:pt x="775" y="1362"/>
                  <a:pt x="795" y="1373"/>
                  <a:pt x="804" y="1383"/>
                </a:cubicBezTo>
                <a:cubicBezTo>
                  <a:pt x="807" y="1376"/>
                  <a:pt x="813" y="1368"/>
                  <a:pt x="810" y="1360"/>
                </a:cubicBezTo>
                <a:cubicBezTo>
                  <a:pt x="807" y="1354"/>
                  <a:pt x="799" y="1350"/>
                  <a:pt x="793" y="1349"/>
                </a:cubicBezTo>
                <a:cubicBezTo>
                  <a:pt x="792" y="1348"/>
                  <a:pt x="792" y="1346"/>
                  <a:pt x="792" y="1345"/>
                </a:cubicBezTo>
                <a:cubicBezTo>
                  <a:pt x="791" y="1344"/>
                  <a:pt x="791" y="1342"/>
                  <a:pt x="791" y="1341"/>
                </a:cubicBezTo>
                <a:cubicBezTo>
                  <a:pt x="791" y="1339"/>
                  <a:pt x="790" y="1337"/>
                  <a:pt x="790" y="1336"/>
                </a:cubicBezTo>
                <a:cubicBezTo>
                  <a:pt x="790" y="1334"/>
                  <a:pt x="790" y="1333"/>
                  <a:pt x="790" y="1331"/>
                </a:cubicBezTo>
                <a:cubicBezTo>
                  <a:pt x="790" y="1331"/>
                  <a:pt x="790" y="1330"/>
                  <a:pt x="790" y="1329"/>
                </a:cubicBezTo>
                <a:cubicBezTo>
                  <a:pt x="790" y="1329"/>
                  <a:pt x="790" y="1328"/>
                  <a:pt x="790" y="1328"/>
                </a:cubicBezTo>
                <a:cubicBezTo>
                  <a:pt x="790" y="1328"/>
                  <a:pt x="790" y="1327"/>
                  <a:pt x="790" y="1327"/>
                </a:cubicBezTo>
                <a:cubicBezTo>
                  <a:pt x="790" y="1326"/>
                  <a:pt x="791" y="1326"/>
                  <a:pt x="791" y="1325"/>
                </a:cubicBezTo>
                <a:cubicBezTo>
                  <a:pt x="791" y="1325"/>
                  <a:pt x="791" y="1324"/>
                  <a:pt x="791" y="1323"/>
                </a:cubicBezTo>
                <a:cubicBezTo>
                  <a:pt x="791" y="1323"/>
                  <a:pt x="791" y="1323"/>
                  <a:pt x="791" y="1323"/>
                </a:cubicBezTo>
                <a:cubicBezTo>
                  <a:pt x="791" y="1322"/>
                  <a:pt x="791" y="1322"/>
                  <a:pt x="791" y="1322"/>
                </a:cubicBezTo>
                <a:cubicBezTo>
                  <a:pt x="791" y="1321"/>
                  <a:pt x="791" y="1321"/>
                  <a:pt x="791" y="1320"/>
                </a:cubicBezTo>
                <a:cubicBezTo>
                  <a:pt x="791" y="1320"/>
                  <a:pt x="791" y="1319"/>
                  <a:pt x="791" y="1319"/>
                </a:cubicBezTo>
                <a:cubicBezTo>
                  <a:pt x="792" y="1319"/>
                  <a:pt x="793" y="1318"/>
                  <a:pt x="794" y="1317"/>
                </a:cubicBezTo>
                <a:cubicBezTo>
                  <a:pt x="796" y="1316"/>
                  <a:pt x="797" y="1315"/>
                  <a:pt x="799" y="1313"/>
                </a:cubicBezTo>
                <a:cubicBezTo>
                  <a:pt x="799" y="1313"/>
                  <a:pt x="800" y="1313"/>
                  <a:pt x="800" y="1312"/>
                </a:cubicBezTo>
                <a:cubicBezTo>
                  <a:pt x="801" y="1312"/>
                  <a:pt x="801" y="1312"/>
                  <a:pt x="801" y="1312"/>
                </a:cubicBezTo>
                <a:cubicBezTo>
                  <a:pt x="801" y="1311"/>
                  <a:pt x="801" y="1311"/>
                  <a:pt x="801" y="1311"/>
                </a:cubicBezTo>
                <a:cubicBezTo>
                  <a:pt x="801" y="1311"/>
                  <a:pt x="801" y="1311"/>
                  <a:pt x="801" y="1311"/>
                </a:cubicBezTo>
                <a:cubicBezTo>
                  <a:pt x="802" y="1310"/>
                  <a:pt x="803" y="1309"/>
                  <a:pt x="803" y="1308"/>
                </a:cubicBezTo>
                <a:cubicBezTo>
                  <a:pt x="804" y="1307"/>
                  <a:pt x="805" y="1305"/>
                  <a:pt x="806" y="1304"/>
                </a:cubicBezTo>
                <a:cubicBezTo>
                  <a:pt x="806" y="1304"/>
                  <a:pt x="806" y="1304"/>
                  <a:pt x="806" y="1304"/>
                </a:cubicBezTo>
                <a:cubicBezTo>
                  <a:pt x="806" y="1305"/>
                  <a:pt x="806" y="1305"/>
                  <a:pt x="806" y="1306"/>
                </a:cubicBezTo>
                <a:cubicBezTo>
                  <a:pt x="806" y="1306"/>
                  <a:pt x="806" y="1306"/>
                  <a:pt x="806" y="1307"/>
                </a:cubicBezTo>
                <a:cubicBezTo>
                  <a:pt x="806" y="1307"/>
                  <a:pt x="806" y="1307"/>
                  <a:pt x="806" y="1307"/>
                </a:cubicBezTo>
                <a:cubicBezTo>
                  <a:pt x="806" y="1307"/>
                  <a:pt x="806" y="1307"/>
                  <a:pt x="806" y="1308"/>
                </a:cubicBezTo>
                <a:cubicBezTo>
                  <a:pt x="807" y="1308"/>
                  <a:pt x="807" y="1309"/>
                  <a:pt x="807" y="1310"/>
                </a:cubicBezTo>
                <a:cubicBezTo>
                  <a:pt x="807" y="1310"/>
                  <a:pt x="808" y="1311"/>
                  <a:pt x="808" y="1312"/>
                </a:cubicBezTo>
                <a:cubicBezTo>
                  <a:pt x="808" y="1313"/>
                  <a:pt x="809" y="1314"/>
                  <a:pt x="809" y="1314"/>
                </a:cubicBezTo>
                <a:cubicBezTo>
                  <a:pt x="809" y="1315"/>
                  <a:pt x="810" y="1316"/>
                  <a:pt x="810" y="1317"/>
                </a:cubicBezTo>
                <a:cubicBezTo>
                  <a:pt x="810" y="1317"/>
                  <a:pt x="811" y="1318"/>
                  <a:pt x="811" y="1319"/>
                </a:cubicBezTo>
                <a:cubicBezTo>
                  <a:pt x="811" y="1319"/>
                  <a:pt x="811" y="1319"/>
                  <a:pt x="811" y="1319"/>
                </a:cubicBezTo>
                <a:cubicBezTo>
                  <a:pt x="812" y="1320"/>
                  <a:pt x="812" y="1320"/>
                  <a:pt x="812" y="1320"/>
                </a:cubicBezTo>
                <a:cubicBezTo>
                  <a:pt x="805" y="1332"/>
                  <a:pt x="817" y="1336"/>
                  <a:pt x="824" y="1342"/>
                </a:cubicBezTo>
                <a:cubicBezTo>
                  <a:pt x="832" y="1328"/>
                  <a:pt x="830" y="1318"/>
                  <a:pt x="814" y="1318"/>
                </a:cubicBezTo>
                <a:cubicBezTo>
                  <a:pt x="814" y="1318"/>
                  <a:pt x="813" y="1318"/>
                  <a:pt x="813" y="1318"/>
                </a:cubicBezTo>
                <a:cubicBezTo>
                  <a:pt x="813" y="1317"/>
                  <a:pt x="813" y="1316"/>
                  <a:pt x="812" y="1316"/>
                </a:cubicBezTo>
                <a:cubicBezTo>
                  <a:pt x="812" y="1315"/>
                  <a:pt x="811" y="1314"/>
                  <a:pt x="811" y="1313"/>
                </a:cubicBezTo>
                <a:cubicBezTo>
                  <a:pt x="811" y="1313"/>
                  <a:pt x="810" y="1312"/>
                  <a:pt x="810" y="1311"/>
                </a:cubicBezTo>
                <a:cubicBezTo>
                  <a:pt x="810" y="1310"/>
                  <a:pt x="809" y="1310"/>
                  <a:pt x="809" y="1309"/>
                </a:cubicBezTo>
                <a:cubicBezTo>
                  <a:pt x="809" y="1308"/>
                  <a:pt x="809" y="1307"/>
                  <a:pt x="808" y="1307"/>
                </a:cubicBezTo>
                <a:cubicBezTo>
                  <a:pt x="808" y="1307"/>
                  <a:pt x="808" y="1307"/>
                  <a:pt x="808" y="1306"/>
                </a:cubicBezTo>
                <a:cubicBezTo>
                  <a:pt x="808" y="1306"/>
                  <a:pt x="808" y="1306"/>
                  <a:pt x="808" y="1306"/>
                </a:cubicBezTo>
                <a:cubicBezTo>
                  <a:pt x="808" y="1306"/>
                  <a:pt x="808" y="1305"/>
                  <a:pt x="808" y="1305"/>
                </a:cubicBezTo>
                <a:cubicBezTo>
                  <a:pt x="808" y="1305"/>
                  <a:pt x="807" y="1304"/>
                  <a:pt x="807" y="1304"/>
                </a:cubicBezTo>
                <a:cubicBezTo>
                  <a:pt x="807" y="1304"/>
                  <a:pt x="807" y="1303"/>
                  <a:pt x="807" y="1303"/>
                </a:cubicBezTo>
                <a:cubicBezTo>
                  <a:pt x="808" y="1301"/>
                  <a:pt x="809" y="1299"/>
                  <a:pt x="809" y="1297"/>
                </a:cubicBezTo>
                <a:cubicBezTo>
                  <a:pt x="811" y="1293"/>
                  <a:pt x="812" y="1288"/>
                  <a:pt x="814" y="1285"/>
                </a:cubicBezTo>
                <a:cubicBezTo>
                  <a:pt x="815" y="1281"/>
                  <a:pt x="817" y="1277"/>
                  <a:pt x="820" y="1274"/>
                </a:cubicBezTo>
                <a:cubicBezTo>
                  <a:pt x="820" y="1273"/>
                  <a:pt x="820" y="1273"/>
                  <a:pt x="820" y="1273"/>
                </a:cubicBezTo>
                <a:cubicBezTo>
                  <a:pt x="821" y="1273"/>
                  <a:pt x="821" y="1272"/>
                  <a:pt x="821" y="1272"/>
                </a:cubicBezTo>
                <a:cubicBezTo>
                  <a:pt x="822" y="1271"/>
                  <a:pt x="822" y="1271"/>
                  <a:pt x="822" y="1271"/>
                </a:cubicBezTo>
                <a:cubicBezTo>
                  <a:pt x="822" y="1271"/>
                  <a:pt x="822" y="1271"/>
                  <a:pt x="822" y="1271"/>
                </a:cubicBezTo>
                <a:cubicBezTo>
                  <a:pt x="822" y="1271"/>
                  <a:pt x="822" y="1271"/>
                  <a:pt x="822" y="1271"/>
                </a:cubicBezTo>
                <a:cubicBezTo>
                  <a:pt x="823" y="1270"/>
                  <a:pt x="823" y="1270"/>
                  <a:pt x="823" y="1270"/>
                </a:cubicBezTo>
                <a:cubicBezTo>
                  <a:pt x="824" y="1269"/>
                  <a:pt x="825" y="1269"/>
                  <a:pt x="826" y="1268"/>
                </a:cubicBezTo>
                <a:cubicBezTo>
                  <a:pt x="826" y="1267"/>
                  <a:pt x="827" y="1267"/>
                  <a:pt x="828" y="1266"/>
                </a:cubicBezTo>
                <a:cubicBezTo>
                  <a:pt x="834" y="1261"/>
                  <a:pt x="840" y="1257"/>
                  <a:pt x="845" y="1253"/>
                </a:cubicBezTo>
                <a:cubicBezTo>
                  <a:pt x="851" y="1249"/>
                  <a:pt x="857" y="1245"/>
                  <a:pt x="862" y="1242"/>
                </a:cubicBezTo>
                <a:cubicBezTo>
                  <a:pt x="864" y="1242"/>
                  <a:pt x="865" y="1241"/>
                  <a:pt x="866" y="1240"/>
                </a:cubicBezTo>
                <a:cubicBezTo>
                  <a:pt x="866" y="1240"/>
                  <a:pt x="866" y="1240"/>
                  <a:pt x="866" y="1240"/>
                </a:cubicBezTo>
                <a:cubicBezTo>
                  <a:pt x="850" y="1263"/>
                  <a:pt x="833" y="1293"/>
                  <a:pt x="812" y="1309"/>
                </a:cubicBezTo>
                <a:cubicBezTo>
                  <a:pt x="837" y="1296"/>
                  <a:pt x="853" y="1268"/>
                  <a:pt x="872" y="1250"/>
                </a:cubicBezTo>
                <a:cubicBezTo>
                  <a:pt x="891" y="1232"/>
                  <a:pt x="910" y="1218"/>
                  <a:pt x="932" y="1200"/>
                </a:cubicBezTo>
                <a:cubicBezTo>
                  <a:pt x="948" y="1187"/>
                  <a:pt x="994" y="1198"/>
                  <a:pt x="1011" y="1212"/>
                </a:cubicBezTo>
                <a:cubicBezTo>
                  <a:pt x="1033" y="1231"/>
                  <a:pt x="1038" y="1265"/>
                  <a:pt x="1057" y="1286"/>
                </a:cubicBezTo>
                <a:cubicBezTo>
                  <a:pt x="1073" y="1304"/>
                  <a:pt x="1087" y="1321"/>
                  <a:pt x="1097" y="1344"/>
                </a:cubicBezTo>
                <a:cubicBezTo>
                  <a:pt x="1107" y="1367"/>
                  <a:pt x="1102" y="1385"/>
                  <a:pt x="1106" y="1409"/>
                </a:cubicBezTo>
                <a:cubicBezTo>
                  <a:pt x="1110" y="1433"/>
                  <a:pt x="1125" y="1451"/>
                  <a:pt x="1132" y="1474"/>
                </a:cubicBezTo>
                <a:cubicBezTo>
                  <a:pt x="1139" y="1495"/>
                  <a:pt x="1144" y="1514"/>
                  <a:pt x="1154" y="1535"/>
                </a:cubicBezTo>
                <a:cubicBezTo>
                  <a:pt x="1176" y="1585"/>
                  <a:pt x="1178" y="1642"/>
                  <a:pt x="1190" y="1692"/>
                </a:cubicBezTo>
                <a:cubicBezTo>
                  <a:pt x="1199" y="1733"/>
                  <a:pt x="1200" y="1766"/>
                  <a:pt x="1168" y="1807"/>
                </a:cubicBezTo>
                <a:cubicBezTo>
                  <a:pt x="1146" y="1835"/>
                  <a:pt x="1128" y="1854"/>
                  <a:pt x="1095" y="1877"/>
                </a:cubicBezTo>
                <a:cubicBezTo>
                  <a:pt x="1059" y="1895"/>
                  <a:pt x="1011" y="1896"/>
                  <a:pt x="972" y="1904"/>
                </a:cubicBezTo>
                <a:cubicBezTo>
                  <a:pt x="920" y="1914"/>
                  <a:pt x="859" y="1908"/>
                  <a:pt x="811" y="1938"/>
                </a:cubicBezTo>
                <a:cubicBezTo>
                  <a:pt x="774" y="1960"/>
                  <a:pt x="754" y="1985"/>
                  <a:pt x="711" y="2003"/>
                </a:cubicBezTo>
                <a:cubicBezTo>
                  <a:pt x="701" y="2007"/>
                  <a:pt x="692" y="2011"/>
                  <a:pt x="683" y="2015"/>
                </a:cubicBezTo>
                <a:cubicBezTo>
                  <a:pt x="682" y="2015"/>
                  <a:pt x="682" y="2015"/>
                  <a:pt x="682" y="2015"/>
                </a:cubicBezTo>
                <a:cubicBezTo>
                  <a:pt x="679" y="2015"/>
                  <a:pt x="675" y="2014"/>
                  <a:pt x="672" y="2014"/>
                </a:cubicBezTo>
                <a:cubicBezTo>
                  <a:pt x="668" y="2013"/>
                  <a:pt x="664" y="2012"/>
                  <a:pt x="660" y="2011"/>
                </a:cubicBezTo>
                <a:cubicBezTo>
                  <a:pt x="657" y="2011"/>
                  <a:pt x="655" y="2010"/>
                  <a:pt x="653" y="2010"/>
                </a:cubicBezTo>
                <a:cubicBezTo>
                  <a:pt x="651" y="2009"/>
                  <a:pt x="649" y="2009"/>
                  <a:pt x="647" y="2009"/>
                </a:cubicBezTo>
                <a:cubicBezTo>
                  <a:pt x="642" y="2008"/>
                  <a:pt x="637" y="2007"/>
                  <a:pt x="633" y="2006"/>
                </a:cubicBezTo>
                <a:cubicBezTo>
                  <a:pt x="630" y="2006"/>
                  <a:pt x="628" y="2006"/>
                  <a:pt x="626" y="2006"/>
                </a:cubicBezTo>
                <a:cubicBezTo>
                  <a:pt x="624" y="2006"/>
                  <a:pt x="623" y="2006"/>
                  <a:pt x="622" y="2006"/>
                </a:cubicBezTo>
                <a:cubicBezTo>
                  <a:pt x="621" y="2006"/>
                  <a:pt x="621" y="2006"/>
                  <a:pt x="620" y="2006"/>
                </a:cubicBezTo>
                <a:cubicBezTo>
                  <a:pt x="619" y="2006"/>
                  <a:pt x="619" y="2006"/>
                  <a:pt x="619" y="2006"/>
                </a:cubicBezTo>
                <a:cubicBezTo>
                  <a:pt x="619" y="2006"/>
                  <a:pt x="619" y="2006"/>
                  <a:pt x="619" y="2006"/>
                </a:cubicBezTo>
                <a:cubicBezTo>
                  <a:pt x="618" y="2006"/>
                  <a:pt x="618" y="2006"/>
                  <a:pt x="618" y="2006"/>
                </a:cubicBezTo>
                <a:cubicBezTo>
                  <a:pt x="617" y="2006"/>
                  <a:pt x="616" y="2006"/>
                  <a:pt x="615" y="2006"/>
                </a:cubicBezTo>
                <a:cubicBezTo>
                  <a:pt x="614" y="2007"/>
                  <a:pt x="613" y="2007"/>
                  <a:pt x="611" y="2007"/>
                </a:cubicBezTo>
                <a:cubicBezTo>
                  <a:pt x="609" y="2007"/>
                  <a:pt x="607" y="2008"/>
                  <a:pt x="605" y="2008"/>
                </a:cubicBezTo>
                <a:cubicBezTo>
                  <a:pt x="600" y="2010"/>
                  <a:pt x="596" y="2011"/>
                  <a:pt x="593" y="2013"/>
                </a:cubicBezTo>
                <a:cubicBezTo>
                  <a:pt x="589" y="2014"/>
                  <a:pt x="585" y="2016"/>
                  <a:pt x="582" y="2017"/>
                </a:cubicBezTo>
                <a:cubicBezTo>
                  <a:pt x="579" y="2019"/>
                  <a:pt x="577" y="2021"/>
                  <a:pt x="574" y="2022"/>
                </a:cubicBezTo>
                <a:cubicBezTo>
                  <a:pt x="572" y="2024"/>
                  <a:pt x="570" y="2025"/>
                  <a:pt x="568" y="2026"/>
                </a:cubicBezTo>
                <a:cubicBezTo>
                  <a:pt x="566" y="2027"/>
                  <a:pt x="565" y="2028"/>
                  <a:pt x="564" y="2029"/>
                </a:cubicBezTo>
                <a:cubicBezTo>
                  <a:pt x="563" y="2030"/>
                  <a:pt x="563" y="2030"/>
                  <a:pt x="563" y="2030"/>
                </a:cubicBezTo>
                <a:cubicBezTo>
                  <a:pt x="563" y="2030"/>
                  <a:pt x="563" y="2030"/>
                  <a:pt x="564" y="2029"/>
                </a:cubicBezTo>
                <a:cubicBezTo>
                  <a:pt x="565" y="2029"/>
                  <a:pt x="567" y="2028"/>
                  <a:pt x="569" y="2028"/>
                </a:cubicBezTo>
                <a:cubicBezTo>
                  <a:pt x="571" y="2027"/>
                  <a:pt x="573" y="2026"/>
                  <a:pt x="576" y="2025"/>
                </a:cubicBezTo>
                <a:cubicBezTo>
                  <a:pt x="578" y="2024"/>
                  <a:pt x="581" y="2023"/>
                  <a:pt x="584" y="2022"/>
                </a:cubicBezTo>
                <a:cubicBezTo>
                  <a:pt x="587" y="2020"/>
                  <a:pt x="591" y="2019"/>
                  <a:pt x="595" y="2018"/>
                </a:cubicBezTo>
                <a:cubicBezTo>
                  <a:pt x="598" y="2017"/>
                  <a:pt x="602" y="2016"/>
                  <a:pt x="606" y="2015"/>
                </a:cubicBezTo>
                <a:cubicBezTo>
                  <a:pt x="608" y="2015"/>
                  <a:pt x="610" y="2015"/>
                  <a:pt x="612" y="2014"/>
                </a:cubicBezTo>
                <a:cubicBezTo>
                  <a:pt x="613" y="2014"/>
                  <a:pt x="615" y="2014"/>
                  <a:pt x="616" y="2014"/>
                </a:cubicBezTo>
                <a:cubicBezTo>
                  <a:pt x="617" y="2014"/>
                  <a:pt x="618" y="2014"/>
                  <a:pt x="619" y="2014"/>
                </a:cubicBezTo>
                <a:cubicBezTo>
                  <a:pt x="619" y="2014"/>
                  <a:pt x="619" y="2014"/>
                  <a:pt x="619" y="2014"/>
                </a:cubicBezTo>
                <a:cubicBezTo>
                  <a:pt x="619" y="2014"/>
                  <a:pt x="619" y="2014"/>
                  <a:pt x="619" y="2014"/>
                </a:cubicBezTo>
                <a:cubicBezTo>
                  <a:pt x="619" y="2014"/>
                  <a:pt x="619" y="2014"/>
                  <a:pt x="619" y="2014"/>
                </a:cubicBezTo>
                <a:cubicBezTo>
                  <a:pt x="619" y="2014"/>
                  <a:pt x="619" y="2014"/>
                  <a:pt x="619" y="2014"/>
                </a:cubicBezTo>
                <a:cubicBezTo>
                  <a:pt x="620" y="2014"/>
                  <a:pt x="620" y="2014"/>
                  <a:pt x="620" y="2014"/>
                </a:cubicBezTo>
                <a:cubicBezTo>
                  <a:pt x="620" y="2014"/>
                  <a:pt x="620" y="2014"/>
                  <a:pt x="620" y="2014"/>
                </a:cubicBezTo>
                <a:cubicBezTo>
                  <a:pt x="621" y="2014"/>
                  <a:pt x="622" y="2014"/>
                  <a:pt x="622" y="2014"/>
                </a:cubicBezTo>
                <a:cubicBezTo>
                  <a:pt x="623" y="2014"/>
                  <a:pt x="624" y="2014"/>
                  <a:pt x="625" y="2014"/>
                </a:cubicBezTo>
                <a:cubicBezTo>
                  <a:pt x="627" y="2014"/>
                  <a:pt x="630" y="2014"/>
                  <a:pt x="632" y="2014"/>
                </a:cubicBezTo>
                <a:cubicBezTo>
                  <a:pt x="636" y="2015"/>
                  <a:pt x="641" y="2015"/>
                  <a:pt x="645" y="2016"/>
                </a:cubicBezTo>
                <a:cubicBezTo>
                  <a:pt x="647" y="2016"/>
                  <a:pt x="650" y="2017"/>
                  <a:pt x="652" y="2017"/>
                </a:cubicBezTo>
                <a:cubicBezTo>
                  <a:pt x="654" y="2018"/>
                  <a:pt x="656" y="2018"/>
                  <a:pt x="658" y="2018"/>
                </a:cubicBezTo>
                <a:cubicBezTo>
                  <a:pt x="663" y="2019"/>
                  <a:pt x="667" y="2019"/>
                  <a:pt x="671" y="2020"/>
                </a:cubicBezTo>
                <a:cubicBezTo>
                  <a:pt x="671" y="2020"/>
                  <a:pt x="671" y="2020"/>
                  <a:pt x="671" y="2020"/>
                </a:cubicBezTo>
                <a:cubicBezTo>
                  <a:pt x="653" y="2026"/>
                  <a:pt x="635" y="2033"/>
                  <a:pt x="617" y="2038"/>
                </a:cubicBezTo>
                <a:cubicBezTo>
                  <a:pt x="602" y="2042"/>
                  <a:pt x="588" y="2047"/>
                  <a:pt x="573" y="2053"/>
                </a:cubicBezTo>
                <a:cubicBezTo>
                  <a:pt x="573" y="2053"/>
                  <a:pt x="572" y="2053"/>
                  <a:pt x="572" y="2052"/>
                </a:cubicBezTo>
                <a:cubicBezTo>
                  <a:pt x="571" y="2052"/>
                  <a:pt x="569" y="2052"/>
                  <a:pt x="568" y="2052"/>
                </a:cubicBezTo>
                <a:cubicBezTo>
                  <a:pt x="567" y="2052"/>
                  <a:pt x="566" y="2052"/>
                  <a:pt x="565" y="2052"/>
                </a:cubicBezTo>
                <a:cubicBezTo>
                  <a:pt x="563" y="2051"/>
                  <a:pt x="562" y="2051"/>
                  <a:pt x="561" y="2051"/>
                </a:cubicBezTo>
                <a:cubicBezTo>
                  <a:pt x="559" y="2051"/>
                  <a:pt x="558" y="2051"/>
                  <a:pt x="556" y="2051"/>
                </a:cubicBezTo>
                <a:cubicBezTo>
                  <a:pt x="555" y="2051"/>
                  <a:pt x="553" y="2051"/>
                  <a:pt x="552" y="2051"/>
                </a:cubicBezTo>
                <a:cubicBezTo>
                  <a:pt x="550" y="2051"/>
                  <a:pt x="549" y="2051"/>
                  <a:pt x="547" y="2051"/>
                </a:cubicBezTo>
                <a:cubicBezTo>
                  <a:pt x="544" y="2051"/>
                  <a:pt x="541" y="2051"/>
                  <a:pt x="537" y="2052"/>
                </a:cubicBezTo>
                <a:cubicBezTo>
                  <a:pt x="534" y="2052"/>
                  <a:pt x="531" y="2053"/>
                  <a:pt x="527" y="2053"/>
                </a:cubicBezTo>
                <a:cubicBezTo>
                  <a:pt x="524" y="2054"/>
                  <a:pt x="520" y="2054"/>
                  <a:pt x="517" y="2055"/>
                </a:cubicBezTo>
                <a:cubicBezTo>
                  <a:pt x="514" y="2056"/>
                  <a:pt x="511" y="2057"/>
                  <a:pt x="508" y="2058"/>
                </a:cubicBezTo>
                <a:cubicBezTo>
                  <a:pt x="506" y="2058"/>
                  <a:pt x="505" y="2059"/>
                  <a:pt x="503" y="2059"/>
                </a:cubicBezTo>
                <a:cubicBezTo>
                  <a:pt x="502" y="2060"/>
                  <a:pt x="500" y="2060"/>
                  <a:pt x="499" y="2061"/>
                </a:cubicBezTo>
                <a:cubicBezTo>
                  <a:pt x="498" y="2062"/>
                  <a:pt x="496" y="2062"/>
                  <a:pt x="495" y="2063"/>
                </a:cubicBezTo>
                <a:cubicBezTo>
                  <a:pt x="494" y="2063"/>
                  <a:pt x="493" y="2064"/>
                  <a:pt x="491" y="2064"/>
                </a:cubicBezTo>
                <a:cubicBezTo>
                  <a:pt x="490" y="2065"/>
                  <a:pt x="489" y="2065"/>
                  <a:pt x="488" y="2066"/>
                </a:cubicBezTo>
                <a:cubicBezTo>
                  <a:pt x="487" y="2066"/>
                  <a:pt x="486" y="2067"/>
                  <a:pt x="485" y="2067"/>
                </a:cubicBezTo>
                <a:cubicBezTo>
                  <a:pt x="484" y="2068"/>
                  <a:pt x="483" y="2068"/>
                  <a:pt x="483" y="2069"/>
                </a:cubicBezTo>
                <a:cubicBezTo>
                  <a:pt x="482" y="2069"/>
                  <a:pt x="481" y="2070"/>
                  <a:pt x="481" y="2070"/>
                </a:cubicBezTo>
                <a:cubicBezTo>
                  <a:pt x="479" y="2071"/>
                  <a:pt x="478" y="2072"/>
                  <a:pt x="478" y="2072"/>
                </a:cubicBezTo>
                <a:cubicBezTo>
                  <a:pt x="477" y="2072"/>
                  <a:pt x="477" y="2073"/>
                  <a:pt x="477" y="2073"/>
                </a:cubicBezTo>
                <a:cubicBezTo>
                  <a:pt x="477" y="2073"/>
                  <a:pt x="477" y="2073"/>
                  <a:pt x="478" y="2072"/>
                </a:cubicBezTo>
                <a:cubicBezTo>
                  <a:pt x="479" y="2072"/>
                  <a:pt x="480" y="2072"/>
                  <a:pt x="481" y="2072"/>
                </a:cubicBezTo>
                <a:cubicBezTo>
                  <a:pt x="482" y="2071"/>
                  <a:pt x="483" y="2071"/>
                  <a:pt x="484" y="2071"/>
                </a:cubicBezTo>
                <a:cubicBezTo>
                  <a:pt x="484" y="2071"/>
                  <a:pt x="485" y="2071"/>
                  <a:pt x="486" y="2070"/>
                </a:cubicBezTo>
                <a:cubicBezTo>
                  <a:pt x="487" y="2070"/>
                  <a:pt x="488" y="2070"/>
                  <a:pt x="490" y="2069"/>
                </a:cubicBezTo>
                <a:cubicBezTo>
                  <a:pt x="491" y="2069"/>
                  <a:pt x="492" y="2069"/>
                  <a:pt x="493" y="2069"/>
                </a:cubicBezTo>
                <a:cubicBezTo>
                  <a:pt x="494" y="2068"/>
                  <a:pt x="495" y="2068"/>
                  <a:pt x="497" y="2068"/>
                </a:cubicBezTo>
                <a:cubicBezTo>
                  <a:pt x="498" y="2067"/>
                  <a:pt x="499" y="2067"/>
                  <a:pt x="501" y="2067"/>
                </a:cubicBezTo>
                <a:cubicBezTo>
                  <a:pt x="502" y="2067"/>
                  <a:pt x="502" y="2066"/>
                  <a:pt x="503" y="2066"/>
                </a:cubicBezTo>
                <a:cubicBezTo>
                  <a:pt x="504" y="2066"/>
                  <a:pt x="504" y="2066"/>
                  <a:pt x="505" y="2066"/>
                </a:cubicBezTo>
                <a:cubicBezTo>
                  <a:pt x="507" y="2065"/>
                  <a:pt x="508" y="2065"/>
                  <a:pt x="510" y="2065"/>
                </a:cubicBezTo>
                <a:cubicBezTo>
                  <a:pt x="511" y="2064"/>
                  <a:pt x="513" y="2064"/>
                  <a:pt x="514" y="2064"/>
                </a:cubicBezTo>
                <a:cubicBezTo>
                  <a:pt x="516" y="2063"/>
                  <a:pt x="517" y="2063"/>
                  <a:pt x="519" y="2063"/>
                </a:cubicBezTo>
                <a:cubicBezTo>
                  <a:pt x="522" y="2062"/>
                  <a:pt x="525" y="2062"/>
                  <a:pt x="529" y="2061"/>
                </a:cubicBezTo>
                <a:cubicBezTo>
                  <a:pt x="532" y="2060"/>
                  <a:pt x="535" y="2060"/>
                  <a:pt x="538" y="2059"/>
                </a:cubicBezTo>
                <a:cubicBezTo>
                  <a:pt x="540" y="2059"/>
                  <a:pt x="541" y="2059"/>
                  <a:pt x="543" y="2059"/>
                </a:cubicBezTo>
                <a:cubicBezTo>
                  <a:pt x="545" y="2058"/>
                  <a:pt x="546" y="2058"/>
                  <a:pt x="548" y="2058"/>
                </a:cubicBezTo>
                <a:cubicBezTo>
                  <a:pt x="549" y="2058"/>
                  <a:pt x="551" y="2058"/>
                  <a:pt x="552" y="2057"/>
                </a:cubicBezTo>
                <a:cubicBezTo>
                  <a:pt x="553" y="2057"/>
                  <a:pt x="554" y="2057"/>
                  <a:pt x="554" y="2057"/>
                </a:cubicBezTo>
                <a:cubicBezTo>
                  <a:pt x="555" y="2057"/>
                  <a:pt x="556" y="2057"/>
                  <a:pt x="557" y="2057"/>
                </a:cubicBezTo>
                <a:cubicBezTo>
                  <a:pt x="558" y="2057"/>
                  <a:pt x="559" y="2057"/>
                  <a:pt x="561" y="2057"/>
                </a:cubicBezTo>
                <a:cubicBezTo>
                  <a:pt x="562" y="2056"/>
                  <a:pt x="563" y="2056"/>
                  <a:pt x="565" y="2056"/>
                </a:cubicBezTo>
                <a:cubicBezTo>
                  <a:pt x="565" y="2056"/>
                  <a:pt x="565" y="2056"/>
                  <a:pt x="565" y="2056"/>
                </a:cubicBezTo>
                <a:cubicBezTo>
                  <a:pt x="536" y="2068"/>
                  <a:pt x="509" y="2083"/>
                  <a:pt x="484" y="2102"/>
                </a:cubicBezTo>
                <a:cubicBezTo>
                  <a:pt x="484" y="2102"/>
                  <a:pt x="483" y="2103"/>
                  <a:pt x="483" y="2103"/>
                </a:cubicBezTo>
                <a:cubicBezTo>
                  <a:pt x="478" y="2107"/>
                  <a:pt x="473" y="2110"/>
                  <a:pt x="468" y="2114"/>
                </a:cubicBezTo>
                <a:cubicBezTo>
                  <a:pt x="466" y="2116"/>
                  <a:pt x="463" y="2118"/>
                  <a:pt x="461" y="2120"/>
                </a:cubicBezTo>
                <a:cubicBezTo>
                  <a:pt x="458" y="2122"/>
                  <a:pt x="456" y="2124"/>
                  <a:pt x="453" y="2126"/>
                </a:cubicBezTo>
                <a:cubicBezTo>
                  <a:pt x="448" y="2130"/>
                  <a:pt x="443" y="2134"/>
                  <a:pt x="438" y="2138"/>
                </a:cubicBezTo>
                <a:cubicBezTo>
                  <a:pt x="433" y="2142"/>
                  <a:pt x="427" y="2146"/>
                  <a:pt x="422" y="2149"/>
                </a:cubicBezTo>
                <a:cubicBezTo>
                  <a:pt x="419" y="2150"/>
                  <a:pt x="416" y="2152"/>
                  <a:pt x="413" y="2153"/>
                </a:cubicBezTo>
                <a:cubicBezTo>
                  <a:pt x="411" y="2154"/>
                  <a:pt x="408" y="2155"/>
                  <a:pt x="405" y="2156"/>
                </a:cubicBezTo>
                <a:cubicBezTo>
                  <a:pt x="404" y="2157"/>
                  <a:pt x="404" y="2157"/>
                  <a:pt x="403" y="2157"/>
                </a:cubicBezTo>
                <a:cubicBezTo>
                  <a:pt x="402" y="2157"/>
                  <a:pt x="402" y="2158"/>
                  <a:pt x="401" y="2158"/>
                </a:cubicBezTo>
                <a:cubicBezTo>
                  <a:pt x="400" y="2158"/>
                  <a:pt x="399" y="2158"/>
                  <a:pt x="399" y="2158"/>
                </a:cubicBezTo>
                <a:cubicBezTo>
                  <a:pt x="398" y="2159"/>
                  <a:pt x="398" y="2159"/>
                  <a:pt x="398"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5" y="2159"/>
                  <a:pt x="394" y="2160"/>
                  <a:pt x="392" y="2160"/>
                </a:cubicBezTo>
                <a:cubicBezTo>
                  <a:pt x="392" y="2160"/>
                  <a:pt x="391" y="2160"/>
                  <a:pt x="390" y="2160"/>
                </a:cubicBezTo>
                <a:cubicBezTo>
                  <a:pt x="390" y="2160"/>
                  <a:pt x="389" y="2161"/>
                  <a:pt x="388" y="2161"/>
                </a:cubicBezTo>
                <a:cubicBezTo>
                  <a:pt x="383" y="2162"/>
                  <a:pt x="377" y="2162"/>
                  <a:pt x="373" y="2163"/>
                </a:cubicBezTo>
                <a:cubicBezTo>
                  <a:pt x="368" y="2164"/>
                  <a:pt x="363" y="2165"/>
                  <a:pt x="359" y="2166"/>
                </a:cubicBezTo>
                <a:cubicBezTo>
                  <a:pt x="359" y="2166"/>
                  <a:pt x="358" y="2166"/>
                  <a:pt x="358" y="2166"/>
                </a:cubicBezTo>
                <a:cubicBezTo>
                  <a:pt x="357" y="2167"/>
                  <a:pt x="357" y="2167"/>
                  <a:pt x="356" y="2167"/>
                </a:cubicBezTo>
                <a:cubicBezTo>
                  <a:pt x="355" y="2167"/>
                  <a:pt x="354" y="2167"/>
                  <a:pt x="354" y="2168"/>
                </a:cubicBezTo>
                <a:cubicBezTo>
                  <a:pt x="352" y="2169"/>
                  <a:pt x="350" y="2169"/>
                  <a:pt x="349" y="2170"/>
                </a:cubicBezTo>
                <a:cubicBezTo>
                  <a:pt x="348" y="2170"/>
                  <a:pt x="348" y="2171"/>
                  <a:pt x="347" y="2171"/>
                </a:cubicBezTo>
                <a:cubicBezTo>
                  <a:pt x="347" y="2171"/>
                  <a:pt x="346" y="2172"/>
                  <a:pt x="346" y="2172"/>
                </a:cubicBezTo>
                <a:cubicBezTo>
                  <a:pt x="345" y="2172"/>
                  <a:pt x="345" y="2172"/>
                  <a:pt x="344" y="2173"/>
                </a:cubicBezTo>
                <a:cubicBezTo>
                  <a:pt x="344" y="2173"/>
                  <a:pt x="344" y="2173"/>
                  <a:pt x="343" y="2174"/>
                </a:cubicBezTo>
                <a:cubicBezTo>
                  <a:pt x="342" y="2175"/>
                  <a:pt x="342" y="2175"/>
                  <a:pt x="342" y="2175"/>
                </a:cubicBezTo>
                <a:cubicBezTo>
                  <a:pt x="342" y="2175"/>
                  <a:pt x="342" y="2175"/>
                  <a:pt x="344" y="2174"/>
                </a:cubicBezTo>
                <a:cubicBezTo>
                  <a:pt x="344" y="2174"/>
                  <a:pt x="344" y="2174"/>
                  <a:pt x="345" y="2173"/>
                </a:cubicBezTo>
                <a:cubicBezTo>
                  <a:pt x="345" y="2173"/>
                  <a:pt x="346" y="2173"/>
                  <a:pt x="346" y="2173"/>
                </a:cubicBezTo>
                <a:cubicBezTo>
                  <a:pt x="347" y="2173"/>
                  <a:pt x="347" y="2172"/>
                  <a:pt x="348" y="2172"/>
                </a:cubicBezTo>
                <a:cubicBezTo>
                  <a:pt x="348" y="2172"/>
                  <a:pt x="349" y="2172"/>
                  <a:pt x="350" y="2171"/>
                </a:cubicBezTo>
                <a:cubicBezTo>
                  <a:pt x="352" y="2170"/>
                  <a:pt x="356" y="2170"/>
                  <a:pt x="360" y="2169"/>
                </a:cubicBezTo>
                <a:cubicBezTo>
                  <a:pt x="364" y="2168"/>
                  <a:pt x="368" y="2168"/>
                  <a:pt x="373" y="2168"/>
                </a:cubicBezTo>
                <a:cubicBezTo>
                  <a:pt x="378" y="2167"/>
                  <a:pt x="383" y="2167"/>
                  <a:pt x="389" y="2167"/>
                </a:cubicBezTo>
                <a:cubicBezTo>
                  <a:pt x="390" y="2167"/>
                  <a:pt x="391" y="2166"/>
                  <a:pt x="391" y="2166"/>
                </a:cubicBezTo>
                <a:cubicBezTo>
                  <a:pt x="392" y="2166"/>
                  <a:pt x="393" y="2166"/>
                  <a:pt x="394" y="2166"/>
                </a:cubicBezTo>
                <a:cubicBezTo>
                  <a:pt x="395" y="2166"/>
                  <a:pt x="396" y="2166"/>
                  <a:pt x="398" y="2165"/>
                </a:cubicBezTo>
                <a:cubicBezTo>
                  <a:pt x="400" y="2165"/>
                  <a:pt x="401" y="2165"/>
                  <a:pt x="403" y="2164"/>
                </a:cubicBezTo>
                <a:cubicBezTo>
                  <a:pt x="403" y="2164"/>
                  <a:pt x="404" y="2164"/>
                  <a:pt x="405" y="2164"/>
                </a:cubicBezTo>
                <a:cubicBezTo>
                  <a:pt x="406" y="2164"/>
                  <a:pt x="406" y="2163"/>
                  <a:pt x="407" y="2163"/>
                </a:cubicBezTo>
                <a:cubicBezTo>
                  <a:pt x="410" y="2162"/>
                  <a:pt x="413" y="2161"/>
                  <a:pt x="416" y="2160"/>
                </a:cubicBezTo>
                <a:cubicBezTo>
                  <a:pt x="418" y="2159"/>
                  <a:pt x="419" y="2158"/>
                  <a:pt x="421" y="2158"/>
                </a:cubicBezTo>
                <a:cubicBezTo>
                  <a:pt x="423" y="2157"/>
                  <a:pt x="424" y="2156"/>
                  <a:pt x="425" y="2155"/>
                </a:cubicBezTo>
                <a:cubicBezTo>
                  <a:pt x="431" y="2152"/>
                  <a:pt x="437" y="2148"/>
                  <a:pt x="442" y="2144"/>
                </a:cubicBezTo>
                <a:cubicBezTo>
                  <a:pt x="445" y="2142"/>
                  <a:pt x="448" y="2140"/>
                  <a:pt x="450" y="2138"/>
                </a:cubicBezTo>
                <a:cubicBezTo>
                  <a:pt x="450" y="2138"/>
                  <a:pt x="450" y="2138"/>
                  <a:pt x="450" y="2138"/>
                </a:cubicBezTo>
                <a:cubicBezTo>
                  <a:pt x="450" y="2138"/>
                  <a:pt x="450" y="2138"/>
                  <a:pt x="451" y="2138"/>
                </a:cubicBezTo>
                <a:cubicBezTo>
                  <a:pt x="453" y="2136"/>
                  <a:pt x="456" y="2134"/>
                  <a:pt x="458" y="2132"/>
                </a:cubicBezTo>
                <a:cubicBezTo>
                  <a:pt x="461" y="2130"/>
                  <a:pt x="463" y="2128"/>
                  <a:pt x="465" y="2126"/>
                </a:cubicBezTo>
                <a:cubicBezTo>
                  <a:pt x="468" y="2124"/>
                  <a:pt x="470" y="2121"/>
                  <a:pt x="473" y="2119"/>
                </a:cubicBezTo>
                <a:cubicBezTo>
                  <a:pt x="477" y="2115"/>
                  <a:pt x="482" y="2112"/>
                  <a:pt x="486" y="2108"/>
                </a:cubicBezTo>
                <a:cubicBezTo>
                  <a:pt x="489" y="2106"/>
                  <a:pt x="491" y="2104"/>
                  <a:pt x="493" y="2102"/>
                </a:cubicBezTo>
                <a:cubicBezTo>
                  <a:pt x="508" y="2096"/>
                  <a:pt x="524" y="2091"/>
                  <a:pt x="539" y="2085"/>
                </a:cubicBezTo>
                <a:cubicBezTo>
                  <a:pt x="539" y="2086"/>
                  <a:pt x="539" y="2086"/>
                  <a:pt x="539" y="2086"/>
                </a:cubicBezTo>
                <a:cubicBezTo>
                  <a:pt x="538" y="2087"/>
                  <a:pt x="537" y="2087"/>
                  <a:pt x="537" y="2088"/>
                </a:cubicBezTo>
                <a:cubicBezTo>
                  <a:pt x="536" y="2089"/>
                  <a:pt x="535" y="2089"/>
                  <a:pt x="535" y="2090"/>
                </a:cubicBezTo>
                <a:cubicBezTo>
                  <a:pt x="533" y="2091"/>
                  <a:pt x="532" y="2093"/>
                  <a:pt x="531" y="2094"/>
                </a:cubicBezTo>
                <a:cubicBezTo>
                  <a:pt x="528" y="2097"/>
                  <a:pt x="526" y="2100"/>
                  <a:pt x="523" y="2103"/>
                </a:cubicBezTo>
                <a:cubicBezTo>
                  <a:pt x="521" y="2106"/>
                  <a:pt x="518" y="2109"/>
                  <a:pt x="516" y="2112"/>
                </a:cubicBezTo>
                <a:cubicBezTo>
                  <a:pt x="514" y="2115"/>
                  <a:pt x="512" y="2118"/>
                  <a:pt x="509" y="2121"/>
                </a:cubicBezTo>
                <a:cubicBezTo>
                  <a:pt x="507" y="2124"/>
                  <a:pt x="505" y="2126"/>
                  <a:pt x="503" y="2128"/>
                </a:cubicBezTo>
                <a:cubicBezTo>
                  <a:pt x="502" y="2129"/>
                  <a:pt x="502" y="2130"/>
                  <a:pt x="501" y="2130"/>
                </a:cubicBezTo>
                <a:cubicBezTo>
                  <a:pt x="500" y="2131"/>
                  <a:pt x="500" y="2131"/>
                  <a:pt x="499" y="2132"/>
                </a:cubicBezTo>
                <a:cubicBezTo>
                  <a:pt x="499" y="2132"/>
                  <a:pt x="499" y="2132"/>
                  <a:pt x="499" y="2133"/>
                </a:cubicBezTo>
                <a:cubicBezTo>
                  <a:pt x="498" y="2133"/>
                  <a:pt x="498" y="2133"/>
                  <a:pt x="498" y="2133"/>
                </a:cubicBezTo>
                <a:cubicBezTo>
                  <a:pt x="497" y="2134"/>
                  <a:pt x="497" y="2134"/>
                  <a:pt x="496" y="2135"/>
                </a:cubicBezTo>
                <a:cubicBezTo>
                  <a:pt x="495" y="2136"/>
                  <a:pt x="494" y="2136"/>
                  <a:pt x="493" y="2137"/>
                </a:cubicBezTo>
                <a:cubicBezTo>
                  <a:pt x="492" y="2138"/>
                  <a:pt x="491" y="2139"/>
                  <a:pt x="490" y="2139"/>
                </a:cubicBezTo>
                <a:cubicBezTo>
                  <a:pt x="489" y="2140"/>
                  <a:pt x="488" y="2140"/>
                  <a:pt x="487" y="2141"/>
                </a:cubicBezTo>
                <a:cubicBezTo>
                  <a:pt x="486" y="2142"/>
                  <a:pt x="486" y="2142"/>
                  <a:pt x="485" y="2142"/>
                </a:cubicBezTo>
                <a:cubicBezTo>
                  <a:pt x="483" y="2143"/>
                  <a:pt x="482" y="2144"/>
                  <a:pt x="481" y="2144"/>
                </a:cubicBezTo>
                <a:cubicBezTo>
                  <a:pt x="480" y="2144"/>
                  <a:pt x="480" y="2145"/>
                  <a:pt x="480" y="2145"/>
                </a:cubicBezTo>
                <a:cubicBezTo>
                  <a:pt x="480" y="2145"/>
                  <a:pt x="480" y="2145"/>
                  <a:pt x="481" y="2144"/>
                </a:cubicBezTo>
                <a:cubicBezTo>
                  <a:pt x="482" y="2144"/>
                  <a:pt x="482" y="2144"/>
                  <a:pt x="483" y="2144"/>
                </a:cubicBezTo>
                <a:cubicBezTo>
                  <a:pt x="484" y="2144"/>
                  <a:pt x="484" y="2144"/>
                  <a:pt x="485" y="2144"/>
                </a:cubicBezTo>
                <a:cubicBezTo>
                  <a:pt x="486" y="2144"/>
                  <a:pt x="487" y="2143"/>
                  <a:pt x="488" y="2143"/>
                </a:cubicBezTo>
                <a:cubicBezTo>
                  <a:pt x="489" y="2143"/>
                  <a:pt x="490" y="2142"/>
                  <a:pt x="491" y="2142"/>
                </a:cubicBezTo>
                <a:cubicBezTo>
                  <a:pt x="492" y="2142"/>
                  <a:pt x="494" y="2141"/>
                  <a:pt x="495" y="2141"/>
                </a:cubicBezTo>
                <a:cubicBezTo>
                  <a:pt x="496" y="2140"/>
                  <a:pt x="497" y="2139"/>
                  <a:pt x="499" y="2138"/>
                </a:cubicBezTo>
                <a:cubicBezTo>
                  <a:pt x="501" y="2137"/>
                  <a:pt x="504" y="2135"/>
                  <a:pt x="507" y="2133"/>
                </a:cubicBezTo>
                <a:cubicBezTo>
                  <a:pt x="509" y="2131"/>
                  <a:pt x="512" y="2128"/>
                  <a:pt x="515" y="2126"/>
                </a:cubicBezTo>
                <a:cubicBezTo>
                  <a:pt x="515" y="2125"/>
                  <a:pt x="516" y="2124"/>
                  <a:pt x="517" y="2124"/>
                </a:cubicBezTo>
                <a:cubicBezTo>
                  <a:pt x="517" y="2123"/>
                  <a:pt x="518" y="2122"/>
                  <a:pt x="518" y="2121"/>
                </a:cubicBezTo>
                <a:cubicBezTo>
                  <a:pt x="520" y="2120"/>
                  <a:pt x="521" y="2119"/>
                  <a:pt x="522" y="2117"/>
                </a:cubicBezTo>
                <a:cubicBezTo>
                  <a:pt x="525" y="2114"/>
                  <a:pt x="527" y="2111"/>
                  <a:pt x="529" y="2108"/>
                </a:cubicBezTo>
                <a:cubicBezTo>
                  <a:pt x="532" y="2105"/>
                  <a:pt x="534" y="2102"/>
                  <a:pt x="536" y="2099"/>
                </a:cubicBezTo>
                <a:cubicBezTo>
                  <a:pt x="539" y="2096"/>
                  <a:pt x="541" y="2094"/>
                  <a:pt x="544" y="2091"/>
                </a:cubicBezTo>
                <a:cubicBezTo>
                  <a:pt x="544" y="2090"/>
                  <a:pt x="545" y="2090"/>
                  <a:pt x="545" y="2089"/>
                </a:cubicBezTo>
                <a:cubicBezTo>
                  <a:pt x="546" y="2089"/>
                  <a:pt x="547" y="2088"/>
                  <a:pt x="547" y="2087"/>
                </a:cubicBezTo>
                <a:cubicBezTo>
                  <a:pt x="548" y="2086"/>
                  <a:pt x="550" y="2085"/>
                  <a:pt x="551" y="2084"/>
                </a:cubicBezTo>
                <a:cubicBezTo>
                  <a:pt x="552" y="2084"/>
                  <a:pt x="552" y="2083"/>
                  <a:pt x="553" y="2083"/>
                </a:cubicBezTo>
                <a:cubicBezTo>
                  <a:pt x="553" y="2082"/>
                  <a:pt x="554" y="2082"/>
                  <a:pt x="555" y="2081"/>
                </a:cubicBezTo>
                <a:cubicBezTo>
                  <a:pt x="555" y="2081"/>
                  <a:pt x="555" y="2081"/>
                  <a:pt x="555" y="2081"/>
                </a:cubicBezTo>
                <a:cubicBezTo>
                  <a:pt x="556" y="2080"/>
                  <a:pt x="556" y="2080"/>
                  <a:pt x="556" y="2080"/>
                </a:cubicBezTo>
                <a:cubicBezTo>
                  <a:pt x="557" y="2080"/>
                  <a:pt x="557" y="2079"/>
                  <a:pt x="558" y="2079"/>
                </a:cubicBezTo>
                <a:cubicBezTo>
                  <a:pt x="559" y="2078"/>
                  <a:pt x="559" y="2078"/>
                  <a:pt x="560" y="2078"/>
                </a:cubicBezTo>
                <a:cubicBezTo>
                  <a:pt x="563" y="2076"/>
                  <a:pt x="567" y="2075"/>
                  <a:pt x="570" y="2073"/>
                </a:cubicBezTo>
                <a:cubicBezTo>
                  <a:pt x="572" y="2072"/>
                  <a:pt x="573" y="2072"/>
                  <a:pt x="574" y="2072"/>
                </a:cubicBezTo>
                <a:cubicBezTo>
                  <a:pt x="575" y="2072"/>
                  <a:pt x="575" y="2071"/>
                  <a:pt x="575" y="2071"/>
                </a:cubicBezTo>
                <a:cubicBezTo>
                  <a:pt x="575" y="2071"/>
                  <a:pt x="575" y="2071"/>
                  <a:pt x="574" y="2071"/>
                </a:cubicBezTo>
                <a:cubicBezTo>
                  <a:pt x="574" y="2071"/>
                  <a:pt x="574" y="2071"/>
                  <a:pt x="573" y="2071"/>
                </a:cubicBezTo>
                <a:cubicBezTo>
                  <a:pt x="574" y="2071"/>
                  <a:pt x="575" y="2070"/>
                  <a:pt x="576" y="2070"/>
                </a:cubicBezTo>
                <a:cubicBezTo>
                  <a:pt x="615" y="2048"/>
                  <a:pt x="656" y="2033"/>
                  <a:pt x="697" y="2025"/>
                </a:cubicBezTo>
                <a:cubicBezTo>
                  <a:pt x="696" y="2026"/>
                  <a:pt x="695" y="2026"/>
                  <a:pt x="694" y="2027"/>
                </a:cubicBezTo>
                <a:cubicBezTo>
                  <a:pt x="689" y="2031"/>
                  <a:pt x="683" y="2035"/>
                  <a:pt x="678" y="2038"/>
                </a:cubicBezTo>
                <a:cubicBezTo>
                  <a:pt x="672" y="2042"/>
                  <a:pt x="666" y="2046"/>
                  <a:pt x="661" y="2050"/>
                </a:cubicBezTo>
                <a:cubicBezTo>
                  <a:pt x="659" y="2051"/>
                  <a:pt x="658" y="2052"/>
                  <a:pt x="656" y="2053"/>
                </a:cubicBezTo>
                <a:cubicBezTo>
                  <a:pt x="655" y="2054"/>
                  <a:pt x="653" y="2055"/>
                  <a:pt x="652" y="2056"/>
                </a:cubicBezTo>
                <a:cubicBezTo>
                  <a:pt x="651" y="2057"/>
                  <a:pt x="649" y="2059"/>
                  <a:pt x="648" y="2060"/>
                </a:cubicBezTo>
                <a:cubicBezTo>
                  <a:pt x="646" y="2061"/>
                  <a:pt x="645" y="2062"/>
                  <a:pt x="643" y="2063"/>
                </a:cubicBezTo>
                <a:cubicBezTo>
                  <a:pt x="641" y="2065"/>
                  <a:pt x="638" y="2068"/>
                  <a:pt x="635" y="2070"/>
                </a:cubicBezTo>
                <a:cubicBezTo>
                  <a:pt x="634" y="2072"/>
                  <a:pt x="632" y="2073"/>
                  <a:pt x="631" y="2074"/>
                </a:cubicBezTo>
                <a:cubicBezTo>
                  <a:pt x="629" y="2076"/>
                  <a:pt x="629" y="2076"/>
                  <a:pt x="629" y="2076"/>
                </a:cubicBezTo>
                <a:cubicBezTo>
                  <a:pt x="627" y="2078"/>
                  <a:pt x="627" y="2078"/>
                  <a:pt x="627" y="2078"/>
                </a:cubicBezTo>
                <a:cubicBezTo>
                  <a:pt x="625" y="2079"/>
                  <a:pt x="624" y="2080"/>
                  <a:pt x="622" y="2082"/>
                </a:cubicBezTo>
                <a:cubicBezTo>
                  <a:pt x="621" y="2083"/>
                  <a:pt x="620" y="2084"/>
                  <a:pt x="618" y="2086"/>
                </a:cubicBezTo>
                <a:cubicBezTo>
                  <a:pt x="617" y="2087"/>
                  <a:pt x="615" y="2088"/>
                  <a:pt x="614" y="2090"/>
                </a:cubicBezTo>
                <a:cubicBezTo>
                  <a:pt x="613" y="2091"/>
                  <a:pt x="611" y="2092"/>
                  <a:pt x="610" y="2094"/>
                </a:cubicBezTo>
                <a:cubicBezTo>
                  <a:pt x="599" y="2105"/>
                  <a:pt x="589" y="2116"/>
                  <a:pt x="578" y="2128"/>
                </a:cubicBezTo>
                <a:cubicBezTo>
                  <a:pt x="577" y="2130"/>
                  <a:pt x="576" y="2131"/>
                  <a:pt x="575" y="2132"/>
                </a:cubicBezTo>
                <a:cubicBezTo>
                  <a:pt x="571" y="2135"/>
                  <a:pt x="566" y="2137"/>
                  <a:pt x="561" y="2140"/>
                </a:cubicBezTo>
                <a:cubicBezTo>
                  <a:pt x="558" y="2142"/>
                  <a:pt x="555" y="2143"/>
                  <a:pt x="552" y="2145"/>
                </a:cubicBezTo>
                <a:cubicBezTo>
                  <a:pt x="549" y="2147"/>
                  <a:pt x="546" y="2148"/>
                  <a:pt x="542" y="2150"/>
                </a:cubicBezTo>
                <a:cubicBezTo>
                  <a:pt x="536" y="2153"/>
                  <a:pt x="528" y="2157"/>
                  <a:pt x="521" y="2160"/>
                </a:cubicBezTo>
                <a:cubicBezTo>
                  <a:pt x="519" y="2161"/>
                  <a:pt x="517" y="2162"/>
                  <a:pt x="515" y="2163"/>
                </a:cubicBezTo>
                <a:cubicBezTo>
                  <a:pt x="514" y="2164"/>
                  <a:pt x="512" y="2164"/>
                  <a:pt x="510" y="2165"/>
                </a:cubicBezTo>
                <a:cubicBezTo>
                  <a:pt x="508" y="2166"/>
                  <a:pt x="506" y="2167"/>
                  <a:pt x="504" y="2168"/>
                </a:cubicBezTo>
                <a:cubicBezTo>
                  <a:pt x="502" y="2168"/>
                  <a:pt x="500" y="2169"/>
                  <a:pt x="498" y="2170"/>
                </a:cubicBezTo>
                <a:cubicBezTo>
                  <a:pt x="497" y="2170"/>
                  <a:pt x="496" y="2171"/>
                  <a:pt x="495" y="2171"/>
                </a:cubicBezTo>
                <a:cubicBezTo>
                  <a:pt x="494" y="2172"/>
                  <a:pt x="493" y="2172"/>
                  <a:pt x="492" y="2172"/>
                </a:cubicBezTo>
                <a:cubicBezTo>
                  <a:pt x="490" y="2173"/>
                  <a:pt x="488" y="2174"/>
                  <a:pt x="486" y="2175"/>
                </a:cubicBezTo>
                <a:cubicBezTo>
                  <a:pt x="484" y="2176"/>
                  <a:pt x="482" y="2176"/>
                  <a:pt x="480" y="2177"/>
                </a:cubicBezTo>
                <a:cubicBezTo>
                  <a:pt x="478" y="2178"/>
                  <a:pt x="476" y="2179"/>
                  <a:pt x="474" y="2179"/>
                </a:cubicBezTo>
                <a:cubicBezTo>
                  <a:pt x="470" y="2181"/>
                  <a:pt x="466" y="2182"/>
                  <a:pt x="461" y="2183"/>
                </a:cubicBezTo>
                <a:cubicBezTo>
                  <a:pt x="459" y="2184"/>
                  <a:pt x="457" y="2185"/>
                  <a:pt x="455" y="2185"/>
                </a:cubicBezTo>
                <a:cubicBezTo>
                  <a:pt x="453" y="2186"/>
                  <a:pt x="451" y="2187"/>
                  <a:pt x="449" y="2187"/>
                </a:cubicBezTo>
                <a:cubicBezTo>
                  <a:pt x="448" y="2188"/>
                  <a:pt x="447" y="2188"/>
                  <a:pt x="446" y="2188"/>
                </a:cubicBezTo>
                <a:cubicBezTo>
                  <a:pt x="445" y="2189"/>
                  <a:pt x="445" y="2189"/>
                  <a:pt x="445" y="2189"/>
                </a:cubicBezTo>
                <a:cubicBezTo>
                  <a:pt x="443" y="2189"/>
                  <a:pt x="443" y="2189"/>
                  <a:pt x="443" y="2189"/>
                </a:cubicBezTo>
                <a:cubicBezTo>
                  <a:pt x="441" y="2190"/>
                  <a:pt x="439" y="2190"/>
                  <a:pt x="437" y="2191"/>
                </a:cubicBezTo>
                <a:cubicBezTo>
                  <a:pt x="433" y="2192"/>
                  <a:pt x="429" y="2193"/>
                  <a:pt x="425" y="2194"/>
                </a:cubicBezTo>
                <a:cubicBezTo>
                  <a:pt x="417" y="2197"/>
                  <a:pt x="409" y="2199"/>
                  <a:pt x="402" y="2201"/>
                </a:cubicBezTo>
                <a:cubicBezTo>
                  <a:pt x="399" y="2202"/>
                  <a:pt x="395" y="2204"/>
                  <a:pt x="392" y="2205"/>
                </a:cubicBezTo>
                <a:cubicBezTo>
                  <a:pt x="388" y="2206"/>
                  <a:pt x="385" y="2208"/>
                  <a:pt x="382" y="2209"/>
                </a:cubicBezTo>
                <a:cubicBezTo>
                  <a:pt x="379" y="2210"/>
                  <a:pt x="376" y="2212"/>
                  <a:pt x="374" y="2213"/>
                </a:cubicBezTo>
                <a:cubicBezTo>
                  <a:pt x="372" y="2214"/>
                  <a:pt x="371" y="2214"/>
                  <a:pt x="370" y="2215"/>
                </a:cubicBezTo>
                <a:cubicBezTo>
                  <a:pt x="368" y="2216"/>
                  <a:pt x="367" y="2217"/>
                  <a:pt x="366" y="2217"/>
                </a:cubicBezTo>
                <a:cubicBezTo>
                  <a:pt x="361" y="2220"/>
                  <a:pt x="358" y="2223"/>
                  <a:pt x="355" y="2225"/>
                </a:cubicBezTo>
                <a:cubicBezTo>
                  <a:pt x="353" y="2226"/>
                  <a:pt x="352" y="2227"/>
                  <a:pt x="351" y="2228"/>
                </a:cubicBezTo>
                <a:cubicBezTo>
                  <a:pt x="349" y="2229"/>
                  <a:pt x="348" y="2230"/>
                  <a:pt x="348" y="2231"/>
                </a:cubicBezTo>
                <a:cubicBezTo>
                  <a:pt x="346" y="2232"/>
                  <a:pt x="345" y="2233"/>
                  <a:pt x="345" y="2233"/>
                </a:cubicBezTo>
                <a:cubicBezTo>
                  <a:pt x="345" y="2233"/>
                  <a:pt x="346" y="2233"/>
                  <a:pt x="348" y="2231"/>
                </a:cubicBezTo>
                <a:cubicBezTo>
                  <a:pt x="349" y="2231"/>
                  <a:pt x="350" y="2230"/>
                  <a:pt x="351" y="2229"/>
                </a:cubicBezTo>
                <a:cubicBezTo>
                  <a:pt x="352" y="2228"/>
                  <a:pt x="354" y="2227"/>
                  <a:pt x="355" y="2226"/>
                </a:cubicBezTo>
                <a:cubicBezTo>
                  <a:pt x="359" y="2224"/>
                  <a:pt x="363" y="2222"/>
                  <a:pt x="367" y="2220"/>
                </a:cubicBezTo>
                <a:cubicBezTo>
                  <a:pt x="369" y="2219"/>
                  <a:pt x="370" y="2219"/>
                  <a:pt x="371" y="2218"/>
                </a:cubicBezTo>
                <a:cubicBezTo>
                  <a:pt x="372" y="2218"/>
                  <a:pt x="374" y="2217"/>
                  <a:pt x="375" y="2217"/>
                </a:cubicBezTo>
                <a:cubicBezTo>
                  <a:pt x="378" y="2215"/>
                  <a:pt x="381" y="2214"/>
                  <a:pt x="384" y="2213"/>
                </a:cubicBezTo>
                <a:cubicBezTo>
                  <a:pt x="390" y="2211"/>
                  <a:pt x="397" y="2209"/>
                  <a:pt x="404" y="2207"/>
                </a:cubicBezTo>
                <a:cubicBezTo>
                  <a:pt x="411" y="2205"/>
                  <a:pt x="419" y="2203"/>
                  <a:pt x="427" y="2201"/>
                </a:cubicBezTo>
                <a:cubicBezTo>
                  <a:pt x="431" y="2200"/>
                  <a:pt x="435" y="2199"/>
                  <a:pt x="439" y="2198"/>
                </a:cubicBezTo>
                <a:cubicBezTo>
                  <a:pt x="441" y="2198"/>
                  <a:pt x="443" y="2197"/>
                  <a:pt x="445" y="2196"/>
                </a:cubicBezTo>
                <a:cubicBezTo>
                  <a:pt x="447" y="2196"/>
                  <a:pt x="447" y="2196"/>
                  <a:pt x="447" y="2196"/>
                </a:cubicBezTo>
                <a:cubicBezTo>
                  <a:pt x="448" y="2196"/>
                  <a:pt x="448" y="2196"/>
                  <a:pt x="448" y="2196"/>
                </a:cubicBezTo>
                <a:cubicBezTo>
                  <a:pt x="449" y="2195"/>
                  <a:pt x="450" y="2195"/>
                  <a:pt x="451" y="2195"/>
                </a:cubicBezTo>
                <a:cubicBezTo>
                  <a:pt x="453" y="2194"/>
                  <a:pt x="455" y="2194"/>
                  <a:pt x="457" y="2193"/>
                </a:cubicBezTo>
                <a:cubicBezTo>
                  <a:pt x="455" y="2194"/>
                  <a:pt x="454" y="2195"/>
                  <a:pt x="452" y="2196"/>
                </a:cubicBezTo>
                <a:cubicBezTo>
                  <a:pt x="451" y="2197"/>
                  <a:pt x="450" y="2197"/>
                  <a:pt x="449" y="2198"/>
                </a:cubicBezTo>
                <a:cubicBezTo>
                  <a:pt x="448" y="2198"/>
                  <a:pt x="447" y="2199"/>
                  <a:pt x="446" y="2200"/>
                </a:cubicBezTo>
                <a:cubicBezTo>
                  <a:pt x="444" y="2201"/>
                  <a:pt x="442" y="2203"/>
                  <a:pt x="440" y="2204"/>
                </a:cubicBezTo>
                <a:cubicBezTo>
                  <a:pt x="435" y="2207"/>
                  <a:pt x="431" y="2210"/>
                  <a:pt x="427" y="2213"/>
                </a:cubicBezTo>
                <a:cubicBezTo>
                  <a:pt x="423" y="2217"/>
                  <a:pt x="419" y="2220"/>
                  <a:pt x="414" y="2224"/>
                </a:cubicBezTo>
                <a:cubicBezTo>
                  <a:pt x="411" y="2228"/>
                  <a:pt x="406" y="2231"/>
                  <a:pt x="403" y="2235"/>
                </a:cubicBezTo>
                <a:cubicBezTo>
                  <a:pt x="399" y="2239"/>
                  <a:pt x="396" y="2243"/>
                  <a:pt x="392" y="2247"/>
                </a:cubicBezTo>
                <a:cubicBezTo>
                  <a:pt x="390" y="2249"/>
                  <a:pt x="389" y="2251"/>
                  <a:pt x="387" y="2253"/>
                </a:cubicBezTo>
                <a:cubicBezTo>
                  <a:pt x="387" y="2254"/>
                  <a:pt x="386" y="2255"/>
                  <a:pt x="385" y="2256"/>
                </a:cubicBezTo>
                <a:cubicBezTo>
                  <a:pt x="384" y="2257"/>
                  <a:pt x="384" y="2258"/>
                  <a:pt x="383" y="2259"/>
                </a:cubicBezTo>
                <a:cubicBezTo>
                  <a:pt x="382" y="2260"/>
                  <a:pt x="380" y="2262"/>
                  <a:pt x="379" y="2264"/>
                </a:cubicBezTo>
                <a:cubicBezTo>
                  <a:pt x="378" y="2266"/>
                  <a:pt x="376" y="2268"/>
                  <a:pt x="375" y="2269"/>
                </a:cubicBezTo>
                <a:cubicBezTo>
                  <a:pt x="374" y="2271"/>
                  <a:pt x="373" y="2273"/>
                  <a:pt x="372" y="2274"/>
                </a:cubicBezTo>
                <a:cubicBezTo>
                  <a:pt x="371" y="2276"/>
                  <a:pt x="370" y="2277"/>
                  <a:pt x="369" y="2279"/>
                </a:cubicBezTo>
                <a:cubicBezTo>
                  <a:pt x="368" y="2280"/>
                  <a:pt x="368" y="2282"/>
                  <a:pt x="367" y="2283"/>
                </a:cubicBezTo>
                <a:cubicBezTo>
                  <a:pt x="366" y="2284"/>
                  <a:pt x="366" y="2285"/>
                  <a:pt x="365" y="2286"/>
                </a:cubicBezTo>
                <a:cubicBezTo>
                  <a:pt x="364" y="2288"/>
                  <a:pt x="363" y="2290"/>
                  <a:pt x="363" y="2291"/>
                </a:cubicBezTo>
                <a:cubicBezTo>
                  <a:pt x="362" y="2292"/>
                  <a:pt x="362" y="2293"/>
                  <a:pt x="362" y="2293"/>
                </a:cubicBezTo>
                <a:cubicBezTo>
                  <a:pt x="362" y="2293"/>
                  <a:pt x="362" y="2292"/>
                  <a:pt x="363" y="2291"/>
                </a:cubicBezTo>
                <a:cubicBezTo>
                  <a:pt x="364" y="2290"/>
                  <a:pt x="365" y="2289"/>
                  <a:pt x="366" y="2287"/>
                </a:cubicBezTo>
                <a:cubicBezTo>
                  <a:pt x="367" y="2286"/>
                  <a:pt x="368" y="2285"/>
                  <a:pt x="369" y="2284"/>
                </a:cubicBezTo>
                <a:cubicBezTo>
                  <a:pt x="370" y="2283"/>
                  <a:pt x="371" y="2282"/>
                  <a:pt x="372" y="2281"/>
                </a:cubicBezTo>
                <a:cubicBezTo>
                  <a:pt x="373" y="2279"/>
                  <a:pt x="374" y="2278"/>
                  <a:pt x="375" y="2276"/>
                </a:cubicBezTo>
                <a:cubicBezTo>
                  <a:pt x="376" y="2275"/>
                  <a:pt x="378" y="2274"/>
                  <a:pt x="379" y="2272"/>
                </a:cubicBezTo>
                <a:cubicBezTo>
                  <a:pt x="380" y="2271"/>
                  <a:pt x="382" y="2269"/>
                  <a:pt x="383" y="2267"/>
                </a:cubicBezTo>
                <a:cubicBezTo>
                  <a:pt x="384" y="2266"/>
                  <a:pt x="386" y="2264"/>
                  <a:pt x="387" y="2262"/>
                </a:cubicBezTo>
                <a:cubicBezTo>
                  <a:pt x="388" y="2261"/>
                  <a:pt x="389" y="2261"/>
                  <a:pt x="390" y="2260"/>
                </a:cubicBezTo>
                <a:cubicBezTo>
                  <a:pt x="391" y="2259"/>
                  <a:pt x="391" y="2258"/>
                  <a:pt x="392" y="2257"/>
                </a:cubicBezTo>
                <a:cubicBezTo>
                  <a:pt x="394" y="2255"/>
                  <a:pt x="396" y="2254"/>
                  <a:pt x="397" y="2252"/>
                </a:cubicBezTo>
                <a:cubicBezTo>
                  <a:pt x="399" y="2250"/>
                  <a:pt x="401" y="2248"/>
                  <a:pt x="403" y="2246"/>
                </a:cubicBezTo>
                <a:cubicBezTo>
                  <a:pt x="404" y="2245"/>
                  <a:pt x="404" y="2244"/>
                  <a:pt x="405" y="2244"/>
                </a:cubicBezTo>
                <a:cubicBezTo>
                  <a:pt x="406" y="2243"/>
                  <a:pt x="407" y="2242"/>
                  <a:pt x="408" y="2241"/>
                </a:cubicBezTo>
                <a:cubicBezTo>
                  <a:pt x="412" y="2237"/>
                  <a:pt x="416" y="2233"/>
                  <a:pt x="420" y="2230"/>
                </a:cubicBezTo>
                <a:cubicBezTo>
                  <a:pt x="424" y="2226"/>
                  <a:pt x="428" y="2223"/>
                  <a:pt x="432" y="2219"/>
                </a:cubicBezTo>
                <a:cubicBezTo>
                  <a:pt x="434" y="2218"/>
                  <a:pt x="436" y="2216"/>
                  <a:pt x="438" y="2214"/>
                </a:cubicBezTo>
                <a:cubicBezTo>
                  <a:pt x="440" y="2213"/>
                  <a:pt x="442" y="2211"/>
                  <a:pt x="444" y="2210"/>
                </a:cubicBezTo>
                <a:cubicBezTo>
                  <a:pt x="446" y="2208"/>
                  <a:pt x="448" y="2207"/>
                  <a:pt x="450" y="2205"/>
                </a:cubicBezTo>
                <a:cubicBezTo>
                  <a:pt x="451" y="2204"/>
                  <a:pt x="452" y="2204"/>
                  <a:pt x="452" y="2203"/>
                </a:cubicBezTo>
                <a:cubicBezTo>
                  <a:pt x="453" y="2202"/>
                  <a:pt x="454" y="2202"/>
                  <a:pt x="455" y="2201"/>
                </a:cubicBezTo>
                <a:cubicBezTo>
                  <a:pt x="457" y="2199"/>
                  <a:pt x="459" y="2198"/>
                  <a:pt x="461" y="2197"/>
                </a:cubicBezTo>
                <a:cubicBezTo>
                  <a:pt x="462" y="2196"/>
                  <a:pt x="464" y="2194"/>
                  <a:pt x="466" y="2193"/>
                </a:cubicBezTo>
                <a:cubicBezTo>
                  <a:pt x="467" y="2192"/>
                  <a:pt x="469" y="2191"/>
                  <a:pt x="471" y="2190"/>
                </a:cubicBezTo>
                <a:cubicBezTo>
                  <a:pt x="472" y="2189"/>
                  <a:pt x="473" y="2188"/>
                  <a:pt x="474" y="2187"/>
                </a:cubicBezTo>
                <a:cubicBezTo>
                  <a:pt x="475" y="2187"/>
                  <a:pt x="476" y="2187"/>
                  <a:pt x="476" y="2187"/>
                </a:cubicBezTo>
                <a:cubicBezTo>
                  <a:pt x="478" y="2186"/>
                  <a:pt x="481" y="2185"/>
                  <a:pt x="483" y="2184"/>
                </a:cubicBezTo>
                <a:cubicBezTo>
                  <a:pt x="485" y="2184"/>
                  <a:pt x="487" y="2183"/>
                  <a:pt x="489" y="2182"/>
                </a:cubicBezTo>
                <a:cubicBezTo>
                  <a:pt x="491" y="2181"/>
                  <a:pt x="493" y="2180"/>
                  <a:pt x="495" y="2180"/>
                </a:cubicBezTo>
                <a:cubicBezTo>
                  <a:pt x="496" y="2179"/>
                  <a:pt x="497" y="2179"/>
                  <a:pt x="498" y="2178"/>
                </a:cubicBezTo>
                <a:cubicBezTo>
                  <a:pt x="499" y="2178"/>
                  <a:pt x="500" y="2178"/>
                  <a:pt x="501" y="2177"/>
                </a:cubicBezTo>
                <a:cubicBezTo>
                  <a:pt x="503" y="2176"/>
                  <a:pt x="505" y="2175"/>
                  <a:pt x="507" y="2175"/>
                </a:cubicBezTo>
                <a:cubicBezTo>
                  <a:pt x="509" y="2174"/>
                  <a:pt x="511" y="2173"/>
                  <a:pt x="513" y="2172"/>
                </a:cubicBezTo>
                <a:cubicBezTo>
                  <a:pt x="515" y="2171"/>
                  <a:pt x="517" y="2170"/>
                  <a:pt x="518" y="2169"/>
                </a:cubicBezTo>
                <a:cubicBezTo>
                  <a:pt x="520" y="2168"/>
                  <a:pt x="522" y="2167"/>
                  <a:pt x="524" y="2166"/>
                </a:cubicBezTo>
                <a:cubicBezTo>
                  <a:pt x="526" y="2166"/>
                  <a:pt x="528" y="2165"/>
                  <a:pt x="530" y="2164"/>
                </a:cubicBezTo>
                <a:cubicBezTo>
                  <a:pt x="531" y="2163"/>
                  <a:pt x="533" y="2162"/>
                  <a:pt x="535" y="2161"/>
                </a:cubicBezTo>
                <a:cubicBezTo>
                  <a:pt x="538" y="2159"/>
                  <a:pt x="542" y="2157"/>
                  <a:pt x="545" y="2155"/>
                </a:cubicBezTo>
                <a:cubicBezTo>
                  <a:pt x="548" y="2153"/>
                  <a:pt x="552" y="2151"/>
                  <a:pt x="555" y="2150"/>
                </a:cubicBezTo>
                <a:cubicBezTo>
                  <a:pt x="558" y="2148"/>
                  <a:pt x="560" y="2146"/>
                  <a:pt x="563" y="2144"/>
                </a:cubicBezTo>
                <a:cubicBezTo>
                  <a:pt x="565" y="2143"/>
                  <a:pt x="566" y="2142"/>
                  <a:pt x="568" y="2141"/>
                </a:cubicBezTo>
                <a:cubicBezTo>
                  <a:pt x="561" y="2149"/>
                  <a:pt x="555" y="2157"/>
                  <a:pt x="549" y="2164"/>
                </a:cubicBezTo>
                <a:cubicBezTo>
                  <a:pt x="547" y="2167"/>
                  <a:pt x="544" y="2170"/>
                  <a:pt x="542" y="2173"/>
                </a:cubicBezTo>
                <a:cubicBezTo>
                  <a:pt x="540" y="2176"/>
                  <a:pt x="537" y="2179"/>
                  <a:pt x="535" y="2182"/>
                </a:cubicBezTo>
                <a:cubicBezTo>
                  <a:pt x="530" y="2188"/>
                  <a:pt x="526" y="2194"/>
                  <a:pt x="521" y="2200"/>
                </a:cubicBezTo>
                <a:cubicBezTo>
                  <a:pt x="512" y="2211"/>
                  <a:pt x="503" y="2222"/>
                  <a:pt x="495" y="2233"/>
                </a:cubicBezTo>
                <a:cubicBezTo>
                  <a:pt x="486" y="2243"/>
                  <a:pt x="478" y="2252"/>
                  <a:pt x="470" y="2261"/>
                </a:cubicBezTo>
                <a:cubicBezTo>
                  <a:pt x="462" y="2269"/>
                  <a:pt x="455" y="2277"/>
                  <a:pt x="448" y="2284"/>
                </a:cubicBezTo>
                <a:cubicBezTo>
                  <a:pt x="441" y="2290"/>
                  <a:pt x="435" y="2296"/>
                  <a:pt x="430" y="2300"/>
                </a:cubicBezTo>
                <a:cubicBezTo>
                  <a:pt x="428" y="2302"/>
                  <a:pt x="425" y="2304"/>
                  <a:pt x="423" y="2306"/>
                </a:cubicBezTo>
                <a:cubicBezTo>
                  <a:pt x="421" y="2308"/>
                  <a:pt x="419" y="2309"/>
                  <a:pt x="418" y="2310"/>
                </a:cubicBezTo>
                <a:cubicBezTo>
                  <a:pt x="415" y="2313"/>
                  <a:pt x="414" y="2314"/>
                  <a:pt x="414" y="2314"/>
                </a:cubicBezTo>
                <a:cubicBezTo>
                  <a:pt x="414" y="2314"/>
                  <a:pt x="415" y="2313"/>
                  <a:pt x="418" y="2311"/>
                </a:cubicBezTo>
                <a:cubicBezTo>
                  <a:pt x="420" y="2310"/>
                  <a:pt x="422" y="2308"/>
                  <a:pt x="424" y="2307"/>
                </a:cubicBezTo>
                <a:cubicBezTo>
                  <a:pt x="426" y="2305"/>
                  <a:pt x="428" y="2304"/>
                  <a:pt x="431" y="2301"/>
                </a:cubicBezTo>
                <a:cubicBezTo>
                  <a:pt x="437" y="2297"/>
                  <a:pt x="443" y="2292"/>
                  <a:pt x="450" y="2286"/>
                </a:cubicBezTo>
                <a:cubicBezTo>
                  <a:pt x="452" y="2284"/>
                  <a:pt x="454" y="2283"/>
                  <a:pt x="456" y="2281"/>
                </a:cubicBezTo>
                <a:cubicBezTo>
                  <a:pt x="458" y="2279"/>
                  <a:pt x="460" y="2278"/>
                  <a:pt x="462" y="2276"/>
                </a:cubicBezTo>
                <a:cubicBezTo>
                  <a:pt x="465" y="2272"/>
                  <a:pt x="469" y="2268"/>
                  <a:pt x="474" y="2264"/>
                </a:cubicBezTo>
                <a:cubicBezTo>
                  <a:pt x="476" y="2262"/>
                  <a:pt x="478" y="2260"/>
                  <a:pt x="480" y="2258"/>
                </a:cubicBezTo>
                <a:cubicBezTo>
                  <a:pt x="482" y="2255"/>
                  <a:pt x="484" y="2253"/>
                  <a:pt x="486" y="2251"/>
                </a:cubicBezTo>
                <a:cubicBezTo>
                  <a:pt x="488" y="2249"/>
                  <a:pt x="491" y="2246"/>
                  <a:pt x="493" y="2244"/>
                </a:cubicBezTo>
                <a:cubicBezTo>
                  <a:pt x="495" y="2241"/>
                  <a:pt x="497" y="2239"/>
                  <a:pt x="499" y="2236"/>
                </a:cubicBezTo>
                <a:cubicBezTo>
                  <a:pt x="504" y="2231"/>
                  <a:pt x="509" y="2226"/>
                  <a:pt x="513" y="2220"/>
                </a:cubicBezTo>
                <a:cubicBezTo>
                  <a:pt x="513" y="2221"/>
                  <a:pt x="513" y="2221"/>
                  <a:pt x="513" y="2221"/>
                </a:cubicBezTo>
                <a:cubicBezTo>
                  <a:pt x="512" y="2223"/>
                  <a:pt x="512" y="2224"/>
                  <a:pt x="511" y="2226"/>
                </a:cubicBezTo>
                <a:cubicBezTo>
                  <a:pt x="510" y="2228"/>
                  <a:pt x="509" y="2229"/>
                  <a:pt x="508" y="2231"/>
                </a:cubicBezTo>
                <a:cubicBezTo>
                  <a:pt x="507" y="2233"/>
                  <a:pt x="507" y="2235"/>
                  <a:pt x="506" y="2237"/>
                </a:cubicBezTo>
                <a:cubicBezTo>
                  <a:pt x="505" y="2238"/>
                  <a:pt x="505" y="2239"/>
                  <a:pt x="504" y="2240"/>
                </a:cubicBezTo>
                <a:cubicBezTo>
                  <a:pt x="504" y="2241"/>
                  <a:pt x="503" y="2242"/>
                  <a:pt x="503" y="2243"/>
                </a:cubicBezTo>
                <a:cubicBezTo>
                  <a:pt x="502" y="2245"/>
                  <a:pt x="501" y="2247"/>
                  <a:pt x="500" y="2249"/>
                </a:cubicBezTo>
                <a:cubicBezTo>
                  <a:pt x="498" y="2251"/>
                  <a:pt x="497" y="2253"/>
                  <a:pt x="496" y="2255"/>
                </a:cubicBezTo>
                <a:cubicBezTo>
                  <a:pt x="495" y="2257"/>
                  <a:pt x="494" y="2260"/>
                  <a:pt x="493" y="2262"/>
                </a:cubicBezTo>
                <a:cubicBezTo>
                  <a:pt x="491" y="2266"/>
                  <a:pt x="488" y="2270"/>
                  <a:pt x="486" y="2275"/>
                </a:cubicBezTo>
                <a:cubicBezTo>
                  <a:pt x="483" y="2279"/>
                  <a:pt x="480" y="2283"/>
                  <a:pt x="478" y="2287"/>
                </a:cubicBezTo>
                <a:cubicBezTo>
                  <a:pt x="477" y="2288"/>
                  <a:pt x="476" y="2289"/>
                  <a:pt x="476" y="2290"/>
                </a:cubicBezTo>
                <a:cubicBezTo>
                  <a:pt x="475" y="2291"/>
                  <a:pt x="475" y="2292"/>
                  <a:pt x="474" y="2293"/>
                </a:cubicBezTo>
                <a:cubicBezTo>
                  <a:pt x="473" y="2295"/>
                  <a:pt x="471" y="2297"/>
                  <a:pt x="470" y="2299"/>
                </a:cubicBezTo>
                <a:cubicBezTo>
                  <a:pt x="469" y="2301"/>
                  <a:pt x="467" y="2303"/>
                  <a:pt x="466" y="2305"/>
                </a:cubicBezTo>
                <a:cubicBezTo>
                  <a:pt x="465" y="2306"/>
                  <a:pt x="465" y="2307"/>
                  <a:pt x="464" y="2308"/>
                </a:cubicBezTo>
                <a:cubicBezTo>
                  <a:pt x="464" y="2309"/>
                  <a:pt x="463" y="2310"/>
                  <a:pt x="462" y="2310"/>
                </a:cubicBezTo>
                <a:cubicBezTo>
                  <a:pt x="461" y="2312"/>
                  <a:pt x="460" y="2314"/>
                  <a:pt x="459" y="2316"/>
                </a:cubicBezTo>
                <a:cubicBezTo>
                  <a:pt x="458" y="2317"/>
                  <a:pt x="456" y="2319"/>
                  <a:pt x="455" y="2320"/>
                </a:cubicBezTo>
                <a:cubicBezTo>
                  <a:pt x="454" y="2322"/>
                  <a:pt x="453" y="2323"/>
                  <a:pt x="452" y="2325"/>
                </a:cubicBezTo>
                <a:cubicBezTo>
                  <a:pt x="451" y="2326"/>
                  <a:pt x="450" y="2327"/>
                  <a:pt x="449" y="2329"/>
                </a:cubicBezTo>
                <a:cubicBezTo>
                  <a:pt x="448" y="2330"/>
                  <a:pt x="447" y="2331"/>
                  <a:pt x="447" y="2332"/>
                </a:cubicBezTo>
                <a:cubicBezTo>
                  <a:pt x="446" y="2333"/>
                  <a:pt x="445" y="2334"/>
                  <a:pt x="444" y="2335"/>
                </a:cubicBezTo>
                <a:cubicBezTo>
                  <a:pt x="443" y="2337"/>
                  <a:pt x="442" y="2338"/>
                  <a:pt x="441" y="2339"/>
                </a:cubicBezTo>
                <a:cubicBezTo>
                  <a:pt x="441" y="2340"/>
                  <a:pt x="440" y="2340"/>
                  <a:pt x="440" y="2340"/>
                </a:cubicBezTo>
                <a:cubicBezTo>
                  <a:pt x="440" y="2340"/>
                  <a:pt x="441" y="2340"/>
                  <a:pt x="442" y="2339"/>
                </a:cubicBezTo>
                <a:cubicBezTo>
                  <a:pt x="442" y="2338"/>
                  <a:pt x="444" y="2337"/>
                  <a:pt x="445" y="2336"/>
                </a:cubicBezTo>
                <a:cubicBezTo>
                  <a:pt x="446" y="2335"/>
                  <a:pt x="447" y="2334"/>
                  <a:pt x="448" y="2333"/>
                </a:cubicBezTo>
                <a:cubicBezTo>
                  <a:pt x="449" y="2333"/>
                  <a:pt x="450" y="2332"/>
                  <a:pt x="451" y="2331"/>
                </a:cubicBezTo>
                <a:cubicBezTo>
                  <a:pt x="453" y="2329"/>
                  <a:pt x="454" y="2328"/>
                  <a:pt x="455" y="2327"/>
                </a:cubicBezTo>
                <a:cubicBezTo>
                  <a:pt x="456" y="2326"/>
                  <a:pt x="457" y="2325"/>
                  <a:pt x="459" y="2323"/>
                </a:cubicBezTo>
                <a:cubicBezTo>
                  <a:pt x="460" y="2322"/>
                  <a:pt x="461" y="2320"/>
                  <a:pt x="463" y="2319"/>
                </a:cubicBezTo>
                <a:cubicBezTo>
                  <a:pt x="464" y="2317"/>
                  <a:pt x="466" y="2316"/>
                  <a:pt x="467" y="2314"/>
                </a:cubicBezTo>
                <a:cubicBezTo>
                  <a:pt x="468" y="2313"/>
                  <a:pt x="468" y="2312"/>
                  <a:pt x="469" y="2312"/>
                </a:cubicBezTo>
                <a:cubicBezTo>
                  <a:pt x="470" y="2311"/>
                  <a:pt x="471" y="2310"/>
                  <a:pt x="471" y="2309"/>
                </a:cubicBezTo>
                <a:cubicBezTo>
                  <a:pt x="473" y="2307"/>
                  <a:pt x="474" y="2305"/>
                  <a:pt x="476" y="2303"/>
                </a:cubicBezTo>
                <a:cubicBezTo>
                  <a:pt x="479" y="2300"/>
                  <a:pt x="481" y="2296"/>
                  <a:pt x="484" y="2291"/>
                </a:cubicBezTo>
                <a:cubicBezTo>
                  <a:pt x="487" y="2287"/>
                  <a:pt x="490" y="2283"/>
                  <a:pt x="492" y="2279"/>
                </a:cubicBezTo>
                <a:cubicBezTo>
                  <a:pt x="495" y="2274"/>
                  <a:pt x="497" y="2270"/>
                  <a:pt x="500" y="2265"/>
                </a:cubicBezTo>
                <a:cubicBezTo>
                  <a:pt x="502" y="2261"/>
                  <a:pt x="504" y="2256"/>
                  <a:pt x="506" y="2252"/>
                </a:cubicBezTo>
                <a:cubicBezTo>
                  <a:pt x="507" y="2250"/>
                  <a:pt x="508" y="2248"/>
                  <a:pt x="509" y="2246"/>
                </a:cubicBezTo>
                <a:cubicBezTo>
                  <a:pt x="509" y="2244"/>
                  <a:pt x="509" y="2243"/>
                  <a:pt x="510" y="2242"/>
                </a:cubicBezTo>
                <a:cubicBezTo>
                  <a:pt x="510" y="2241"/>
                  <a:pt x="511" y="2240"/>
                  <a:pt x="511" y="2239"/>
                </a:cubicBezTo>
                <a:cubicBezTo>
                  <a:pt x="512" y="2237"/>
                  <a:pt x="513" y="2235"/>
                  <a:pt x="513" y="2233"/>
                </a:cubicBezTo>
                <a:cubicBezTo>
                  <a:pt x="514" y="2231"/>
                  <a:pt x="514" y="2229"/>
                  <a:pt x="515" y="2228"/>
                </a:cubicBezTo>
                <a:cubicBezTo>
                  <a:pt x="516" y="2226"/>
                  <a:pt x="516" y="2224"/>
                  <a:pt x="517" y="2222"/>
                </a:cubicBezTo>
                <a:cubicBezTo>
                  <a:pt x="517" y="2221"/>
                  <a:pt x="517" y="2219"/>
                  <a:pt x="518" y="2218"/>
                </a:cubicBezTo>
                <a:cubicBezTo>
                  <a:pt x="518" y="2216"/>
                  <a:pt x="519" y="2215"/>
                  <a:pt x="519" y="2214"/>
                </a:cubicBezTo>
                <a:cubicBezTo>
                  <a:pt x="521" y="2211"/>
                  <a:pt x="524" y="2207"/>
                  <a:pt x="527" y="2204"/>
                </a:cubicBezTo>
                <a:cubicBezTo>
                  <a:pt x="531" y="2198"/>
                  <a:pt x="536" y="2193"/>
                  <a:pt x="541" y="2187"/>
                </a:cubicBezTo>
                <a:cubicBezTo>
                  <a:pt x="543" y="2184"/>
                  <a:pt x="545" y="2181"/>
                  <a:pt x="548" y="2178"/>
                </a:cubicBezTo>
                <a:cubicBezTo>
                  <a:pt x="550" y="2175"/>
                  <a:pt x="553" y="2172"/>
                  <a:pt x="555" y="2169"/>
                </a:cubicBezTo>
                <a:cubicBezTo>
                  <a:pt x="558" y="2166"/>
                  <a:pt x="560" y="2163"/>
                  <a:pt x="563" y="2159"/>
                </a:cubicBezTo>
                <a:cubicBezTo>
                  <a:pt x="563" y="2160"/>
                  <a:pt x="562" y="2160"/>
                  <a:pt x="562" y="2161"/>
                </a:cubicBezTo>
                <a:cubicBezTo>
                  <a:pt x="561" y="2164"/>
                  <a:pt x="559" y="2167"/>
                  <a:pt x="558" y="2171"/>
                </a:cubicBezTo>
                <a:cubicBezTo>
                  <a:pt x="556" y="2174"/>
                  <a:pt x="555" y="2178"/>
                  <a:pt x="554" y="2182"/>
                </a:cubicBezTo>
                <a:cubicBezTo>
                  <a:pt x="553" y="2183"/>
                  <a:pt x="553" y="2184"/>
                  <a:pt x="553" y="2185"/>
                </a:cubicBezTo>
                <a:cubicBezTo>
                  <a:pt x="553" y="2186"/>
                  <a:pt x="552" y="2188"/>
                  <a:pt x="552" y="2189"/>
                </a:cubicBezTo>
                <a:cubicBezTo>
                  <a:pt x="551" y="2191"/>
                  <a:pt x="551" y="2193"/>
                  <a:pt x="550" y="2195"/>
                </a:cubicBezTo>
                <a:cubicBezTo>
                  <a:pt x="549" y="2199"/>
                  <a:pt x="548" y="2204"/>
                  <a:pt x="548" y="2208"/>
                </a:cubicBezTo>
                <a:cubicBezTo>
                  <a:pt x="547" y="2212"/>
                  <a:pt x="546" y="2217"/>
                  <a:pt x="545" y="2221"/>
                </a:cubicBezTo>
                <a:cubicBezTo>
                  <a:pt x="544" y="2225"/>
                  <a:pt x="544" y="2229"/>
                  <a:pt x="543" y="2233"/>
                </a:cubicBezTo>
                <a:cubicBezTo>
                  <a:pt x="542" y="2237"/>
                  <a:pt x="541" y="2241"/>
                  <a:pt x="540" y="2245"/>
                </a:cubicBezTo>
                <a:cubicBezTo>
                  <a:pt x="539" y="2248"/>
                  <a:pt x="539" y="2252"/>
                  <a:pt x="538" y="2255"/>
                </a:cubicBezTo>
                <a:cubicBezTo>
                  <a:pt x="537" y="2257"/>
                  <a:pt x="537" y="2258"/>
                  <a:pt x="536" y="2260"/>
                </a:cubicBezTo>
                <a:cubicBezTo>
                  <a:pt x="536" y="2261"/>
                  <a:pt x="535" y="2262"/>
                  <a:pt x="535" y="2264"/>
                </a:cubicBezTo>
                <a:cubicBezTo>
                  <a:pt x="535" y="2265"/>
                  <a:pt x="534" y="2266"/>
                  <a:pt x="534" y="2267"/>
                </a:cubicBezTo>
                <a:cubicBezTo>
                  <a:pt x="533" y="2268"/>
                  <a:pt x="533" y="2269"/>
                  <a:pt x="533" y="2270"/>
                </a:cubicBezTo>
                <a:cubicBezTo>
                  <a:pt x="532" y="2272"/>
                  <a:pt x="531" y="2273"/>
                  <a:pt x="531" y="2274"/>
                </a:cubicBezTo>
                <a:cubicBezTo>
                  <a:pt x="530" y="2275"/>
                  <a:pt x="530" y="2276"/>
                  <a:pt x="530" y="2276"/>
                </a:cubicBezTo>
                <a:cubicBezTo>
                  <a:pt x="530" y="2276"/>
                  <a:pt x="531" y="2275"/>
                  <a:pt x="531" y="2274"/>
                </a:cubicBezTo>
                <a:cubicBezTo>
                  <a:pt x="532" y="2274"/>
                  <a:pt x="533" y="2272"/>
                  <a:pt x="534" y="2271"/>
                </a:cubicBezTo>
                <a:cubicBezTo>
                  <a:pt x="535" y="2270"/>
                  <a:pt x="535" y="2269"/>
                  <a:pt x="536" y="2268"/>
                </a:cubicBezTo>
                <a:cubicBezTo>
                  <a:pt x="536" y="2267"/>
                  <a:pt x="537" y="2266"/>
                  <a:pt x="538" y="2265"/>
                </a:cubicBezTo>
                <a:cubicBezTo>
                  <a:pt x="538" y="2264"/>
                  <a:pt x="539" y="2262"/>
                  <a:pt x="540" y="2261"/>
                </a:cubicBezTo>
                <a:cubicBezTo>
                  <a:pt x="541" y="2260"/>
                  <a:pt x="541" y="2258"/>
                  <a:pt x="542" y="2257"/>
                </a:cubicBezTo>
                <a:cubicBezTo>
                  <a:pt x="543" y="2254"/>
                  <a:pt x="545" y="2250"/>
                  <a:pt x="546" y="2247"/>
                </a:cubicBezTo>
                <a:cubicBezTo>
                  <a:pt x="547" y="2243"/>
                  <a:pt x="549" y="2239"/>
                  <a:pt x="550" y="2235"/>
                </a:cubicBezTo>
                <a:cubicBezTo>
                  <a:pt x="550" y="2233"/>
                  <a:pt x="551" y="2231"/>
                  <a:pt x="551" y="2229"/>
                </a:cubicBezTo>
                <a:cubicBezTo>
                  <a:pt x="552" y="2227"/>
                  <a:pt x="552" y="2225"/>
                  <a:pt x="553" y="2222"/>
                </a:cubicBezTo>
                <a:cubicBezTo>
                  <a:pt x="554" y="2218"/>
                  <a:pt x="555" y="2214"/>
                  <a:pt x="555" y="2209"/>
                </a:cubicBezTo>
                <a:cubicBezTo>
                  <a:pt x="556" y="2205"/>
                  <a:pt x="557" y="2201"/>
                  <a:pt x="558" y="2197"/>
                </a:cubicBezTo>
                <a:cubicBezTo>
                  <a:pt x="559" y="2192"/>
                  <a:pt x="560" y="2188"/>
                  <a:pt x="560" y="2184"/>
                </a:cubicBezTo>
                <a:cubicBezTo>
                  <a:pt x="561" y="2180"/>
                  <a:pt x="562" y="2176"/>
                  <a:pt x="563" y="2173"/>
                </a:cubicBezTo>
                <a:cubicBezTo>
                  <a:pt x="564" y="2169"/>
                  <a:pt x="565" y="2166"/>
                  <a:pt x="566" y="2163"/>
                </a:cubicBezTo>
                <a:cubicBezTo>
                  <a:pt x="567" y="2161"/>
                  <a:pt x="567" y="2160"/>
                  <a:pt x="568" y="2158"/>
                </a:cubicBezTo>
                <a:cubicBezTo>
                  <a:pt x="568" y="2157"/>
                  <a:pt x="569" y="2156"/>
                  <a:pt x="569" y="2154"/>
                </a:cubicBezTo>
                <a:cubicBezTo>
                  <a:pt x="570" y="2153"/>
                  <a:pt x="571" y="2152"/>
                  <a:pt x="571" y="2151"/>
                </a:cubicBezTo>
                <a:cubicBezTo>
                  <a:pt x="571" y="2150"/>
                  <a:pt x="572" y="2149"/>
                  <a:pt x="572" y="2148"/>
                </a:cubicBezTo>
                <a:cubicBezTo>
                  <a:pt x="572" y="2148"/>
                  <a:pt x="572" y="2148"/>
                  <a:pt x="572" y="2148"/>
                </a:cubicBezTo>
                <a:cubicBezTo>
                  <a:pt x="576" y="2143"/>
                  <a:pt x="580" y="2138"/>
                  <a:pt x="585" y="2133"/>
                </a:cubicBezTo>
                <a:cubicBezTo>
                  <a:pt x="588" y="2129"/>
                  <a:pt x="592" y="2125"/>
                  <a:pt x="595" y="2121"/>
                </a:cubicBezTo>
                <a:cubicBezTo>
                  <a:pt x="596" y="2121"/>
                  <a:pt x="596" y="2120"/>
                  <a:pt x="596" y="2120"/>
                </a:cubicBezTo>
                <a:cubicBezTo>
                  <a:pt x="598" y="2119"/>
                  <a:pt x="599" y="2118"/>
                  <a:pt x="599" y="2118"/>
                </a:cubicBezTo>
                <a:cubicBezTo>
                  <a:pt x="599" y="2118"/>
                  <a:pt x="598" y="2119"/>
                  <a:pt x="597" y="2119"/>
                </a:cubicBezTo>
                <a:cubicBezTo>
                  <a:pt x="603" y="2112"/>
                  <a:pt x="609" y="2106"/>
                  <a:pt x="615" y="2099"/>
                </a:cubicBezTo>
                <a:cubicBezTo>
                  <a:pt x="621" y="2094"/>
                  <a:pt x="626" y="2088"/>
                  <a:pt x="632" y="2083"/>
                </a:cubicBezTo>
                <a:cubicBezTo>
                  <a:pt x="634" y="2081"/>
                  <a:pt x="634" y="2081"/>
                  <a:pt x="634" y="2081"/>
                </a:cubicBezTo>
                <a:cubicBezTo>
                  <a:pt x="636" y="2079"/>
                  <a:pt x="636" y="2079"/>
                  <a:pt x="636" y="2079"/>
                </a:cubicBezTo>
                <a:cubicBezTo>
                  <a:pt x="637" y="2078"/>
                  <a:pt x="638" y="2077"/>
                  <a:pt x="640" y="2076"/>
                </a:cubicBezTo>
                <a:cubicBezTo>
                  <a:pt x="642" y="2073"/>
                  <a:pt x="645" y="2071"/>
                  <a:pt x="648" y="2068"/>
                </a:cubicBezTo>
                <a:cubicBezTo>
                  <a:pt x="659" y="2059"/>
                  <a:pt x="670" y="2051"/>
                  <a:pt x="681" y="2043"/>
                </a:cubicBezTo>
                <a:cubicBezTo>
                  <a:pt x="691" y="2036"/>
                  <a:pt x="699" y="2029"/>
                  <a:pt x="708" y="2023"/>
                </a:cubicBezTo>
                <a:cubicBezTo>
                  <a:pt x="708" y="2023"/>
                  <a:pt x="709" y="2023"/>
                  <a:pt x="709" y="2023"/>
                </a:cubicBezTo>
                <a:cubicBezTo>
                  <a:pt x="767" y="2013"/>
                  <a:pt x="780" y="1970"/>
                  <a:pt x="835" y="1951"/>
                </a:cubicBezTo>
                <a:cubicBezTo>
                  <a:pt x="851" y="1945"/>
                  <a:pt x="870" y="1941"/>
                  <a:pt x="890" y="1938"/>
                </a:cubicBezTo>
                <a:cubicBezTo>
                  <a:pt x="887" y="1939"/>
                  <a:pt x="884" y="1942"/>
                  <a:pt x="881" y="1944"/>
                </a:cubicBezTo>
                <a:cubicBezTo>
                  <a:pt x="880" y="1945"/>
                  <a:pt x="879" y="1946"/>
                  <a:pt x="878" y="1947"/>
                </a:cubicBezTo>
                <a:cubicBezTo>
                  <a:pt x="877" y="1947"/>
                  <a:pt x="877" y="1947"/>
                  <a:pt x="877" y="1947"/>
                </a:cubicBezTo>
                <a:cubicBezTo>
                  <a:pt x="877" y="1948"/>
                  <a:pt x="877" y="1948"/>
                  <a:pt x="877" y="1948"/>
                </a:cubicBezTo>
                <a:cubicBezTo>
                  <a:pt x="876" y="1948"/>
                  <a:pt x="876" y="1948"/>
                  <a:pt x="876" y="1948"/>
                </a:cubicBezTo>
                <a:cubicBezTo>
                  <a:pt x="876" y="1949"/>
                  <a:pt x="875" y="1949"/>
                  <a:pt x="875" y="1949"/>
                </a:cubicBezTo>
                <a:cubicBezTo>
                  <a:pt x="873" y="1951"/>
                  <a:pt x="871" y="1953"/>
                  <a:pt x="870" y="1955"/>
                </a:cubicBezTo>
                <a:cubicBezTo>
                  <a:pt x="866" y="1959"/>
                  <a:pt x="863" y="1963"/>
                  <a:pt x="860" y="1967"/>
                </a:cubicBezTo>
                <a:cubicBezTo>
                  <a:pt x="860" y="1967"/>
                  <a:pt x="860" y="1967"/>
                  <a:pt x="860" y="1967"/>
                </a:cubicBezTo>
                <a:cubicBezTo>
                  <a:pt x="858" y="1968"/>
                  <a:pt x="857" y="1969"/>
                  <a:pt x="855" y="1969"/>
                </a:cubicBezTo>
                <a:cubicBezTo>
                  <a:pt x="855" y="1969"/>
                  <a:pt x="854" y="1970"/>
                  <a:pt x="854" y="1970"/>
                </a:cubicBezTo>
                <a:cubicBezTo>
                  <a:pt x="853" y="1970"/>
                  <a:pt x="853" y="1970"/>
                  <a:pt x="853" y="1970"/>
                </a:cubicBezTo>
                <a:cubicBezTo>
                  <a:pt x="852" y="1970"/>
                  <a:pt x="851" y="1971"/>
                  <a:pt x="850" y="1971"/>
                </a:cubicBezTo>
                <a:cubicBezTo>
                  <a:pt x="849" y="1971"/>
                  <a:pt x="848" y="1972"/>
                  <a:pt x="847" y="1972"/>
                </a:cubicBezTo>
                <a:cubicBezTo>
                  <a:pt x="846" y="1972"/>
                  <a:pt x="845" y="1973"/>
                  <a:pt x="845" y="1973"/>
                </a:cubicBezTo>
                <a:cubicBezTo>
                  <a:pt x="843" y="1974"/>
                  <a:pt x="841" y="1974"/>
                  <a:pt x="839" y="1975"/>
                </a:cubicBezTo>
                <a:cubicBezTo>
                  <a:pt x="837" y="1975"/>
                  <a:pt x="835" y="1976"/>
                  <a:pt x="833" y="1977"/>
                </a:cubicBezTo>
                <a:cubicBezTo>
                  <a:pt x="832" y="1977"/>
                  <a:pt x="831" y="1977"/>
                  <a:pt x="830" y="1977"/>
                </a:cubicBezTo>
                <a:cubicBezTo>
                  <a:pt x="829" y="1978"/>
                  <a:pt x="829" y="1978"/>
                  <a:pt x="828" y="1978"/>
                </a:cubicBezTo>
                <a:cubicBezTo>
                  <a:pt x="827" y="1978"/>
                  <a:pt x="826" y="1979"/>
                  <a:pt x="825" y="1979"/>
                </a:cubicBezTo>
                <a:cubicBezTo>
                  <a:pt x="825" y="1979"/>
                  <a:pt x="824" y="1979"/>
                  <a:pt x="824" y="1979"/>
                </a:cubicBezTo>
                <a:cubicBezTo>
                  <a:pt x="823" y="1979"/>
                  <a:pt x="823" y="1979"/>
                  <a:pt x="822" y="1979"/>
                </a:cubicBezTo>
                <a:cubicBezTo>
                  <a:pt x="821" y="1980"/>
                  <a:pt x="819" y="1980"/>
                  <a:pt x="818" y="1981"/>
                </a:cubicBezTo>
                <a:cubicBezTo>
                  <a:pt x="817" y="1981"/>
                  <a:pt x="816" y="1981"/>
                  <a:pt x="815" y="1981"/>
                </a:cubicBezTo>
                <a:cubicBezTo>
                  <a:pt x="815" y="1981"/>
                  <a:pt x="814" y="1981"/>
                  <a:pt x="813" y="1981"/>
                </a:cubicBezTo>
                <a:cubicBezTo>
                  <a:pt x="813" y="1982"/>
                  <a:pt x="812" y="1982"/>
                  <a:pt x="812" y="1982"/>
                </a:cubicBezTo>
                <a:cubicBezTo>
                  <a:pt x="811" y="1982"/>
                  <a:pt x="811" y="1982"/>
                  <a:pt x="810" y="1982"/>
                </a:cubicBezTo>
                <a:cubicBezTo>
                  <a:pt x="809" y="1982"/>
                  <a:pt x="809" y="1983"/>
                  <a:pt x="808" y="1983"/>
                </a:cubicBezTo>
                <a:cubicBezTo>
                  <a:pt x="808" y="1983"/>
                  <a:pt x="807" y="1983"/>
                  <a:pt x="807" y="1983"/>
                </a:cubicBezTo>
                <a:cubicBezTo>
                  <a:pt x="807" y="1983"/>
                  <a:pt x="808" y="1983"/>
                  <a:pt x="808" y="1983"/>
                </a:cubicBezTo>
                <a:cubicBezTo>
                  <a:pt x="809" y="1983"/>
                  <a:pt x="809" y="1984"/>
                  <a:pt x="810" y="1984"/>
                </a:cubicBezTo>
                <a:cubicBezTo>
                  <a:pt x="811" y="1984"/>
                  <a:pt x="812" y="1984"/>
                  <a:pt x="814" y="1985"/>
                </a:cubicBezTo>
                <a:cubicBezTo>
                  <a:pt x="814" y="1985"/>
                  <a:pt x="815" y="1985"/>
                  <a:pt x="816" y="1985"/>
                </a:cubicBezTo>
                <a:cubicBezTo>
                  <a:pt x="816" y="1985"/>
                  <a:pt x="817" y="1985"/>
                  <a:pt x="818" y="1985"/>
                </a:cubicBezTo>
                <a:cubicBezTo>
                  <a:pt x="819" y="1985"/>
                  <a:pt x="820" y="1985"/>
                  <a:pt x="820" y="1985"/>
                </a:cubicBezTo>
                <a:cubicBezTo>
                  <a:pt x="821" y="1985"/>
                  <a:pt x="822" y="1985"/>
                  <a:pt x="823" y="1985"/>
                </a:cubicBezTo>
                <a:cubicBezTo>
                  <a:pt x="824" y="1985"/>
                  <a:pt x="825" y="1985"/>
                  <a:pt x="826" y="1985"/>
                </a:cubicBezTo>
                <a:cubicBezTo>
                  <a:pt x="827" y="1985"/>
                  <a:pt x="828" y="1985"/>
                  <a:pt x="829" y="1985"/>
                </a:cubicBezTo>
                <a:cubicBezTo>
                  <a:pt x="831" y="1985"/>
                  <a:pt x="833" y="1985"/>
                  <a:pt x="835" y="1984"/>
                </a:cubicBezTo>
                <a:cubicBezTo>
                  <a:pt x="837" y="1984"/>
                  <a:pt x="839" y="1983"/>
                  <a:pt x="841" y="1982"/>
                </a:cubicBezTo>
                <a:cubicBezTo>
                  <a:pt x="843" y="1982"/>
                  <a:pt x="845" y="1981"/>
                  <a:pt x="847" y="1980"/>
                </a:cubicBezTo>
                <a:cubicBezTo>
                  <a:pt x="848" y="1980"/>
                  <a:pt x="849" y="1980"/>
                  <a:pt x="849" y="1979"/>
                </a:cubicBezTo>
                <a:cubicBezTo>
                  <a:pt x="849" y="1980"/>
                  <a:pt x="849" y="1980"/>
                  <a:pt x="849" y="1980"/>
                </a:cubicBezTo>
                <a:cubicBezTo>
                  <a:pt x="848" y="1981"/>
                  <a:pt x="848" y="1981"/>
                  <a:pt x="848" y="1981"/>
                </a:cubicBezTo>
                <a:cubicBezTo>
                  <a:pt x="847" y="1981"/>
                  <a:pt x="847" y="1981"/>
                  <a:pt x="847" y="1981"/>
                </a:cubicBezTo>
                <a:cubicBezTo>
                  <a:pt x="846" y="1982"/>
                  <a:pt x="846" y="1983"/>
                  <a:pt x="845" y="1984"/>
                </a:cubicBezTo>
                <a:cubicBezTo>
                  <a:pt x="844" y="1984"/>
                  <a:pt x="843" y="1985"/>
                  <a:pt x="842" y="1986"/>
                </a:cubicBezTo>
                <a:cubicBezTo>
                  <a:pt x="841" y="1987"/>
                  <a:pt x="840" y="1987"/>
                  <a:pt x="839" y="1988"/>
                </a:cubicBezTo>
                <a:cubicBezTo>
                  <a:pt x="835" y="1991"/>
                  <a:pt x="831" y="1993"/>
                  <a:pt x="828" y="1995"/>
                </a:cubicBezTo>
                <a:cubicBezTo>
                  <a:pt x="824" y="1997"/>
                  <a:pt x="820" y="1999"/>
                  <a:pt x="816" y="2000"/>
                </a:cubicBezTo>
                <a:cubicBezTo>
                  <a:pt x="813" y="2001"/>
                  <a:pt x="809" y="2002"/>
                  <a:pt x="806" y="2003"/>
                </a:cubicBezTo>
                <a:cubicBezTo>
                  <a:pt x="806" y="2003"/>
                  <a:pt x="805" y="2003"/>
                  <a:pt x="804" y="2003"/>
                </a:cubicBezTo>
                <a:cubicBezTo>
                  <a:pt x="803" y="2004"/>
                  <a:pt x="803" y="2004"/>
                  <a:pt x="802" y="2004"/>
                </a:cubicBezTo>
                <a:cubicBezTo>
                  <a:pt x="801" y="2004"/>
                  <a:pt x="801" y="2004"/>
                  <a:pt x="800" y="2004"/>
                </a:cubicBezTo>
                <a:cubicBezTo>
                  <a:pt x="800" y="2004"/>
                  <a:pt x="799" y="2004"/>
                  <a:pt x="798" y="2005"/>
                </a:cubicBezTo>
                <a:cubicBezTo>
                  <a:pt x="797" y="2005"/>
                  <a:pt x="796" y="2005"/>
                  <a:pt x="795" y="2005"/>
                </a:cubicBezTo>
                <a:cubicBezTo>
                  <a:pt x="795" y="2005"/>
                  <a:pt x="794" y="2005"/>
                  <a:pt x="793" y="2005"/>
                </a:cubicBezTo>
                <a:cubicBezTo>
                  <a:pt x="792" y="2005"/>
                  <a:pt x="791" y="2005"/>
                  <a:pt x="791" y="2005"/>
                </a:cubicBezTo>
                <a:cubicBezTo>
                  <a:pt x="791" y="2005"/>
                  <a:pt x="792" y="2006"/>
                  <a:pt x="793" y="2006"/>
                </a:cubicBezTo>
                <a:cubicBezTo>
                  <a:pt x="794" y="2006"/>
                  <a:pt x="795" y="2006"/>
                  <a:pt x="795" y="2006"/>
                </a:cubicBezTo>
                <a:cubicBezTo>
                  <a:pt x="796" y="2006"/>
                  <a:pt x="797" y="2006"/>
                  <a:pt x="799" y="2006"/>
                </a:cubicBezTo>
                <a:cubicBezTo>
                  <a:pt x="799" y="2006"/>
                  <a:pt x="800" y="2006"/>
                  <a:pt x="800" y="2006"/>
                </a:cubicBezTo>
                <a:cubicBezTo>
                  <a:pt x="801" y="2006"/>
                  <a:pt x="802" y="2006"/>
                  <a:pt x="802" y="2006"/>
                </a:cubicBezTo>
                <a:cubicBezTo>
                  <a:pt x="803" y="2006"/>
                  <a:pt x="804" y="2006"/>
                  <a:pt x="805" y="2006"/>
                </a:cubicBezTo>
                <a:cubicBezTo>
                  <a:pt x="805" y="2006"/>
                  <a:pt x="806" y="2006"/>
                  <a:pt x="807" y="2006"/>
                </a:cubicBezTo>
                <a:cubicBezTo>
                  <a:pt x="810" y="2006"/>
                  <a:pt x="814" y="2005"/>
                  <a:pt x="818" y="2004"/>
                </a:cubicBezTo>
                <a:cubicBezTo>
                  <a:pt x="822" y="2003"/>
                  <a:pt x="826" y="2002"/>
                  <a:pt x="830" y="2000"/>
                </a:cubicBezTo>
                <a:cubicBezTo>
                  <a:pt x="834" y="1999"/>
                  <a:pt x="839" y="1996"/>
                  <a:pt x="843" y="1994"/>
                </a:cubicBezTo>
                <a:cubicBezTo>
                  <a:pt x="844" y="1993"/>
                  <a:pt x="845" y="1992"/>
                  <a:pt x="846" y="1992"/>
                </a:cubicBezTo>
                <a:cubicBezTo>
                  <a:pt x="847" y="1991"/>
                  <a:pt x="848" y="1990"/>
                  <a:pt x="849" y="1989"/>
                </a:cubicBezTo>
                <a:cubicBezTo>
                  <a:pt x="850" y="1989"/>
                  <a:pt x="851" y="1988"/>
                  <a:pt x="852" y="1987"/>
                </a:cubicBezTo>
                <a:cubicBezTo>
                  <a:pt x="853" y="1986"/>
                  <a:pt x="853" y="1986"/>
                  <a:pt x="853" y="1986"/>
                </a:cubicBezTo>
                <a:cubicBezTo>
                  <a:pt x="854" y="1985"/>
                  <a:pt x="854" y="1985"/>
                  <a:pt x="854" y="1985"/>
                </a:cubicBezTo>
                <a:cubicBezTo>
                  <a:pt x="855" y="1984"/>
                  <a:pt x="855" y="1984"/>
                  <a:pt x="855" y="1984"/>
                </a:cubicBezTo>
                <a:cubicBezTo>
                  <a:pt x="857" y="1982"/>
                  <a:pt x="859" y="1980"/>
                  <a:pt x="861" y="1978"/>
                </a:cubicBezTo>
                <a:cubicBezTo>
                  <a:pt x="863" y="1976"/>
                  <a:pt x="864" y="1974"/>
                  <a:pt x="866" y="1972"/>
                </a:cubicBezTo>
                <a:cubicBezTo>
                  <a:pt x="869" y="1968"/>
                  <a:pt x="872" y="1964"/>
                  <a:pt x="876" y="1960"/>
                </a:cubicBezTo>
                <a:cubicBezTo>
                  <a:pt x="877" y="1958"/>
                  <a:pt x="879" y="1956"/>
                  <a:pt x="880" y="1955"/>
                </a:cubicBezTo>
                <a:cubicBezTo>
                  <a:pt x="881" y="1954"/>
                  <a:pt x="881" y="1954"/>
                  <a:pt x="882" y="1953"/>
                </a:cubicBezTo>
                <a:cubicBezTo>
                  <a:pt x="882" y="1953"/>
                  <a:pt x="882" y="1953"/>
                  <a:pt x="882" y="1953"/>
                </a:cubicBezTo>
                <a:cubicBezTo>
                  <a:pt x="882" y="1953"/>
                  <a:pt x="882" y="1953"/>
                  <a:pt x="882" y="1953"/>
                </a:cubicBezTo>
                <a:cubicBezTo>
                  <a:pt x="883" y="1952"/>
                  <a:pt x="883" y="1952"/>
                  <a:pt x="883" y="1952"/>
                </a:cubicBezTo>
                <a:cubicBezTo>
                  <a:pt x="884" y="1951"/>
                  <a:pt x="884" y="1950"/>
                  <a:pt x="885" y="1949"/>
                </a:cubicBezTo>
                <a:cubicBezTo>
                  <a:pt x="889" y="1946"/>
                  <a:pt x="892" y="1943"/>
                  <a:pt x="896" y="1941"/>
                </a:cubicBezTo>
                <a:cubicBezTo>
                  <a:pt x="899" y="1939"/>
                  <a:pt x="903" y="1937"/>
                  <a:pt x="906" y="1935"/>
                </a:cubicBezTo>
                <a:cubicBezTo>
                  <a:pt x="926" y="1932"/>
                  <a:pt x="945" y="1931"/>
                  <a:pt x="960" y="1930"/>
                </a:cubicBezTo>
                <a:cubicBezTo>
                  <a:pt x="960" y="1930"/>
                  <a:pt x="960" y="1930"/>
                  <a:pt x="959" y="1930"/>
                </a:cubicBezTo>
                <a:cubicBezTo>
                  <a:pt x="958" y="1931"/>
                  <a:pt x="956" y="1931"/>
                  <a:pt x="955" y="1932"/>
                </a:cubicBezTo>
                <a:cubicBezTo>
                  <a:pt x="954" y="1932"/>
                  <a:pt x="953" y="1933"/>
                  <a:pt x="952" y="1933"/>
                </a:cubicBezTo>
                <a:cubicBezTo>
                  <a:pt x="950" y="1935"/>
                  <a:pt x="950" y="1935"/>
                  <a:pt x="950" y="1935"/>
                </a:cubicBezTo>
                <a:cubicBezTo>
                  <a:pt x="947" y="1936"/>
                  <a:pt x="944" y="1938"/>
                  <a:pt x="941" y="1940"/>
                </a:cubicBezTo>
                <a:cubicBezTo>
                  <a:pt x="939" y="1941"/>
                  <a:pt x="938" y="1942"/>
                  <a:pt x="937" y="1943"/>
                </a:cubicBezTo>
                <a:cubicBezTo>
                  <a:pt x="935" y="1944"/>
                  <a:pt x="934" y="1945"/>
                  <a:pt x="933" y="1946"/>
                </a:cubicBezTo>
                <a:cubicBezTo>
                  <a:pt x="930" y="1948"/>
                  <a:pt x="928" y="1950"/>
                  <a:pt x="925" y="1952"/>
                </a:cubicBezTo>
                <a:cubicBezTo>
                  <a:pt x="923" y="1954"/>
                  <a:pt x="921" y="1956"/>
                  <a:pt x="919" y="1958"/>
                </a:cubicBezTo>
                <a:cubicBezTo>
                  <a:pt x="918" y="1960"/>
                  <a:pt x="916" y="1962"/>
                  <a:pt x="915" y="1963"/>
                </a:cubicBezTo>
                <a:cubicBezTo>
                  <a:pt x="913" y="1965"/>
                  <a:pt x="912" y="1966"/>
                  <a:pt x="911" y="1967"/>
                </a:cubicBezTo>
                <a:cubicBezTo>
                  <a:pt x="910" y="1969"/>
                  <a:pt x="909" y="1970"/>
                  <a:pt x="909" y="1970"/>
                </a:cubicBezTo>
                <a:cubicBezTo>
                  <a:pt x="908" y="1971"/>
                  <a:pt x="908" y="1971"/>
                  <a:pt x="908" y="1971"/>
                </a:cubicBezTo>
                <a:cubicBezTo>
                  <a:pt x="908" y="1971"/>
                  <a:pt x="908" y="1971"/>
                  <a:pt x="909" y="1971"/>
                </a:cubicBezTo>
                <a:cubicBezTo>
                  <a:pt x="910" y="1970"/>
                  <a:pt x="911" y="1969"/>
                  <a:pt x="912" y="1969"/>
                </a:cubicBezTo>
                <a:cubicBezTo>
                  <a:pt x="915" y="1967"/>
                  <a:pt x="918" y="1964"/>
                  <a:pt x="922" y="1962"/>
                </a:cubicBezTo>
                <a:cubicBezTo>
                  <a:pt x="924" y="1960"/>
                  <a:pt x="927" y="1959"/>
                  <a:pt x="929" y="1957"/>
                </a:cubicBezTo>
                <a:cubicBezTo>
                  <a:pt x="932" y="1955"/>
                  <a:pt x="934" y="1953"/>
                  <a:pt x="937" y="1952"/>
                </a:cubicBezTo>
                <a:cubicBezTo>
                  <a:pt x="938" y="1951"/>
                  <a:pt x="939" y="1950"/>
                  <a:pt x="941" y="1949"/>
                </a:cubicBezTo>
                <a:cubicBezTo>
                  <a:pt x="942" y="1948"/>
                  <a:pt x="944" y="1947"/>
                  <a:pt x="945" y="1946"/>
                </a:cubicBezTo>
                <a:cubicBezTo>
                  <a:pt x="948" y="1945"/>
                  <a:pt x="951" y="1943"/>
                  <a:pt x="954" y="1941"/>
                </a:cubicBezTo>
                <a:cubicBezTo>
                  <a:pt x="956" y="1940"/>
                  <a:pt x="956" y="1940"/>
                  <a:pt x="956" y="1940"/>
                </a:cubicBezTo>
                <a:cubicBezTo>
                  <a:pt x="957" y="1940"/>
                  <a:pt x="957" y="1939"/>
                  <a:pt x="958" y="1939"/>
                </a:cubicBezTo>
                <a:cubicBezTo>
                  <a:pt x="959" y="1938"/>
                  <a:pt x="961" y="1938"/>
                  <a:pt x="962" y="1937"/>
                </a:cubicBezTo>
                <a:cubicBezTo>
                  <a:pt x="965" y="1936"/>
                  <a:pt x="968" y="1934"/>
                  <a:pt x="971" y="1933"/>
                </a:cubicBezTo>
                <a:cubicBezTo>
                  <a:pt x="974" y="1932"/>
                  <a:pt x="977" y="1931"/>
                  <a:pt x="980" y="1930"/>
                </a:cubicBezTo>
                <a:cubicBezTo>
                  <a:pt x="982" y="1929"/>
                  <a:pt x="984" y="1929"/>
                  <a:pt x="986" y="1928"/>
                </a:cubicBezTo>
                <a:cubicBezTo>
                  <a:pt x="985" y="1930"/>
                  <a:pt x="977" y="1944"/>
                  <a:pt x="962" y="1964"/>
                </a:cubicBezTo>
                <a:cubicBezTo>
                  <a:pt x="961" y="1964"/>
                  <a:pt x="961" y="1965"/>
                  <a:pt x="960" y="1965"/>
                </a:cubicBezTo>
                <a:cubicBezTo>
                  <a:pt x="959" y="1965"/>
                  <a:pt x="958" y="1966"/>
                  <a:pt x="957" y="1966"/>
                </a:cubicBezTo>
                <a:cubicBezTo>
                  <a:pt x="956" y="1967"/>
                  <a:pt x="955" y="1967"/>
                  <a:pt x="954" y="1968"/>
                </a:cubicBezTo>
                <a:cubicBezTo>
                  <a:pt x="953" y="1969"/>
                  <a:pt x="952" y="1969"/>
                  <a:pt x="951" y="1970"/>
                </a:cubicBezTo>
                <a:cubicBezTo>
                  <a:pt x="948" y="1971"/>
                  <a:pt x="945" y="1972"/>
                  <a:pt x="943" y="1973"/>
                </a:cubicBezTo>
                <a:cubicBezTo>
                  <a:pt x="940" y="1974"/>
                  <a:pt x="937" y="1975"/>
                  <a:pt x="933" y="1976"/>
                </a:cubicBezTo>
                <a:cubicBezTo>
                  <a:pt x="930" y="1977"/>
                  <a:pt x="927" y="1978"/>
                  <a:pt x="923" y="1979"/>
                </a:cubicBezTo>
                <a:cubicBezTo>
                  <a:pt x="920" y="1980"/>
                  <a:pt x="916" y="1981"/>
                  <a:pt x="913" y="1982"/>
                </a:cubicBezTo>
                <a:cubicBezTo>
                  <a:pt x="909" y="1983"/>
                  <a:pt x="906" y="1984"/>
                  <a:pt x="902" y="1986"/>
                </a:cubicBezTo>
                <a:cubicBezTo>
                  <a:pt x="900" y="1986"/>
                  <a:pt x="899" y="1987"/>
                  <a:pt x="897" y="1987"/>
                </a:cubicBezTo>
                <a:cubicBezTo>
                  <a:pt x="895" y="1988"/>
                  <a:pt x="894" y="1989"/>
                  <a:pt x="892" y="1989"/>
                </a:cubicBezTo>
                <a:cubicBezTo>
                  <a:pt x="889" y="1991"/>
                  <a:pt x="886" y="1992"/>
                  <a:pt x="883" y="1994"/>
                </a:cubicBezTo>
                <a:cubicBezTo>
                  <a:pt x="880" y="1995"/>
                  <a:pt x="877" y="1997"/>
                  <a:pt x="875" y="1998"/>
                </a:cubicBezTo>
                <a:cubicBezTo>
                  <a:pt x="874" y="1999"/>
                  <a:pt x="873" y="2000"/>
                  <a:pt x="872" y="2001"/>
                </a:cubicBezTo>
                <a:cubicBezTo>
                  <a:pt x="871" y="2002"/>
                  <a:pt x="870" y="2002"/>
                  <a:pt x="869" y="2003"/>
                </a:cubicBezTo>
                <a:cubicBezTo>
                  <a:pt x="868" y="2004"/>
                  <a:pt x="867" y="2005"/>
                  <a:pt x="866" y="2005"/>
                </a:cubicBezTo>
                <a:cubicBezTo>
                  <a:pt x="866" y="2006"/>
                  <a:pt x="865" y="2007"/>
                  <a:pt x="864" y="2007"/>
                </a:cubicBezTo>
                <a:cubicBezTo>
                  <a:pt x="863" y="2008"/>
                  <a:pt x="863" y="2009"/>
                  <a:pt x="862" y="2010"/>
                </a:cubicBezTo>
                <a:cubicBezTo>
                  <a:pt x="861" y="2011"/>
                  <a:pt x="861" y="2011"/>
                  <a:pt x="861" y="2011"/>
                </a:cubicBezTo>
                <a:cubicBezTo>
                  <a:pt x="861" y="2011"/>
                  <a:pt x="862" y="2011"/>
                  <a:pt x="862" y="2010"/>
                </a:cubicBezTo>
                <a:cubicBezTo>
                  <a:pt x="863" y="2010"/>
                  <a:pt x="864" y="2009"/>
                  <a:pt x="865" y="2008"/>
                </a:cubicBezTo>
                <a:cubicBezTo>
                  <a:pt x="866" y="2008"/>
                  <a:pt x="867" y="2008"/>
                  <a:pt x="868" y="2007"/>
                </a:cubicBezTo>
                <a:cubicBezTo>
                  <a:pt x="869" y="2007"/>
                  <a:pt x="869" y="2006"/>
                  <a:pt x="870" y="2006"/>
                </a:cubicBezTo>
                <a:cubicBezTo>
                  <a:pt x="871" y="2005"/>
                  <a:pt x="872" y="2005"/>
                  <a:pt x="874" y="2004"/>
                </a:cubicBezTo>
                <a:cubicBezTo>
                  <a:pt x="875" y="2003"/>
                  <a:pt x="876" y="2003"/>
                  <a:pt x="877" y="2002"/>
                </a:cubicBezTo>
                <a:cubicBezTo>
                  <a:pt x="880" y="2001"/>
                  <a:pt x="882" y="2000"/>
                  <a:pt x="885" y="1999"/>
                </a:cubicBezTo>
                <a:cubicBezTo>
                  <a:pt x="888" y="1998"/>
                  <a:pt x="891" y="1997"/>
                  <a:pt x="894" y="1996"/>
                </a:cubicBezTo>
                <a:cubicBezTo>
                  <a:pt x="898" y="1995"/>
                  <a:pt x="901" y="1994"/>
                  <a:pt x="905" y="1993"/>
                </a:cubicBezTo>
                <a:cubicBezTo>
                  <a:pt x="908" y="1992"/>
                  <a:pt x="911" y="1991"/>
                  <a:pt x="915" y="1990"/>
                </a:cubicBezTo>
                <a:cubicBezTo>
                  <a:pt x="919" y="1989"/>
                  <a:pt x="922" y="1988"/>
                  <a:pt x="926" y="1986"/>
                </a:cubicBezTo>
                <a:cubicBezTo>
                  <a:pt x="927" y="1986"/>
                  <a:pt x="929" y="1985"/>
                  <a:pt x="931" y="1985"/>
                </a:cubicBezTo>
                <a:cubicBezTo>
                  <a:pt x="932" y="1984"/>
                  <a:pt x="934" y="1983"/>
                  <a:pt x="936" y="1983"/>
                </a:cubicBezTo>
                <a:cubicBezTo>
                  <a:pt x="939" y="1981"/>
                  <a:pt x="942" y="1980"/>
                  <a:pt x="945" y="1978"/>
                </a:cubicBezTo>
                <a:cubicBezTo>
                  <a:pt x="948" y="1977"/>
                  <a:pt x="951" y="1975"/>
                  <a:pt x="953" y="1974"/>
                </a:cubicBezTo>
                <a:cubicBezTo>
                  <a:pt x="954" y="1973"/>
                  <a:pt x="955" y="1972"/>
                  <a:pt x="956" y="1971"/>
                </a:cubicBezTo>
                <a:cubicBezTo>
                  <a:pt x="943" y="1988"/>
                  <a:pt x="926" y="2008"/>
                  <a:pt x="906" y="2027"/>
                </a:cubicBezTo>
                <a:cubicBezTo>
                  <a:pt x="905" y="2028"/>
                  <a:pt x="903" y="2029"/>
                  <a:pt x="901" y="2030"/>
                </a:cubicBezTo>
                <a:cubicBezTo>
                  <a:pt x="897" y="2031"/>
                  <a:pt x="893" y="2033"/>
                  <a:pt x="889" y="2034"/>
                </a:cubicBezTo>
                <a:cubicBezTo>
                  <a:pt x="884" y="2035"/>
                  <a:pt x="880" y="2036"/>
                  <a:pt x="875" y="2037"/>
                </a:cubicBezTo>
                <a:cubicBezTo>
                  <a:pt x="872" y="2038"/>
                  <a:pt x="870" y="2038"/>
                  <a:pt x="867" y="2038"/>
                </a:cubicBezTo>
                <a:cubicBezTo>
                  <a:pt x="867" y="2038"/>
                  <a:pt x="867" y="2038"/>
                  <a:pt x="867" y="2038"/>
                </a:cubicBezTo>
                <a:cubicBezTo>
                  <a:pt x="867" y="2038"/>
                  <a:pt x="867" y="2038"/>
                  <a:pt x="867" y="2038"/>
                </a:cubicBezTo>
                <a:cubicBezTo>
                  <a:pt x="866" y="2038"/>
                  <a:pt x="867" y="2038"/>
                  <a:pt x="867" y="2038"/>
                </a:cubicBezTo>
                <a:cubicBezTo>
                  <a:pt x="866" y="2038"/>
                  <a:pt x="866" y="2038"/>
                  <a:pt x="866" y="2038"/>
                </a:cubicBezTo>
                <a:cubicBezTo>
                  <a:pt x="866" y="2038"/>
                  <a:pt x="866" y="2038"/>
                  <a:pt x="866" y="2038"/>
                </a:cubicBezTo>
                <a:cubicBezTo>
                  <a:pt x="865" y="2038"/>
                  <a:pt x="865" y="2038"/>
                  <a:pt x="865" y="2038"/>
                </a:cubicBezTo>
                <a:cubicBezTo>
                  <a:pt x="865" y="2039"/>
                  <a:pt x="864" y="2039"/>
                  <a:pt x="863" y="2039"/>
                </a:cubicBezTo>
                <a:cubicBezTo>
                  <a:pt x="862" y="2039"/>
                  <a:pt x="861" y="2039"/>
                  <a:pt x="859" y="2039"/>
                </a:cubicBezTo>
                <a:cubicBezTo>
                  <a:pt x="859" y="2039"/>
                  <a:pt x="858" y="2039"/>
                  <a:pt x="858" y="2039"/>
                </a:cubicBezTo>
                <a:cubicBezTo>
                  <a:pt x="857" y="2039"/>
                  <a:pt x="856" y="2038"/>
                  <a:pt x="854" y="2038"/>
                </a:cubicBezTo>
                <a:cubicBezTo>
                  <a:pt x="853" y="2037"/>
                  <a:pt x="852" y="2036"/>
                  <a:pt x="850" y="2036"/>
                </a:cubicBezTo>
                <a:cubicBezTo>
                  <a:pt x="850" y="2036"/>
                  <a:pt x="849" y="2035"/>
                  <a:pt x="848" y="2035"/>
                </a:cubicBezTo>
                <a:cubicBezTo>
                  <a:pt x="847" y="2035"/>
                  <a:pt x="847" y="2034"/>
                  <a:pt x="846" y="2034"/>
                </a:cubicBezTo>
                <a:cubicBezTo>
                  <a:pt x="844" y="2033"/>
                  <a:pt x="843" y="2033"/>
                  <a:pt x="841" y="2032"/>
                </a:cubicBezTo>
                <a:cubicBezTo>
                  <a:pt x="840" y="2032"/>
                  <a:pt x="838" y="2031"/>
                  <a:pt x="837" y="2030"/>
                </a:cubicBezTo>
                <a:cubicBezTo>
                  <a:pt x="836" y="2030"/>
                  <a:pt x="835" y="2030"/>
                  <a:pt x="834" y="2029"/>
                </a:cubicBezTo>
                <a:cubicBezTo>
                  <a:pt x="834" y="2029"/>
                  <a:pt x="833" y="2029"/>
                  <a:pt x="832" y="2029"/>
                </a:cubicBezTo>
                <a:cubicBezTo>
                  <a:pt x="831" y="2028"/>
                  <a:pt x="829" y="2027"/>
                  <a:pt x="828" y="2027"/>
                </a:cubicBezTo>
                <a:cubicBezTo>
                  <a:pt x="827" y="2026"/>
                  <a:pt x="825" y="2026"/>
                  <a:pt x="824" y="2025"/>
                </a:cubicBezTo>
                <a:cubicBezTo>
                  <a:pt x="823" y="2025"/>
                  <a:pt x="822" y="2025"/>
                  <a:pt x="821" y="2024"/>
                </a:cubicBezTo>
                <a:cubicBezTo>
                  <a:pt x="820" y="2024"/>
                  <a:pt x="819" y="2023"/>
                  <a:pt x="818" y="2023"/>
                </a:cubicBezTo>
                <a:cubicBezTo>
                  <a:pt x="818" y="2023"/>
                  <a:pt x="817" y="2023"/>
                  <a:pt x="816" y="2023"/>
                </a:cubicBezTo>
                <a:cubicBezTo>
                  <a:pt x="816" y="2023"/>
                  <a:pt x="816" y="2022"/>
                  <a:pt x="816" y="2022"/>
                </a:cubicBezTo>
                <a:cubicBezTo>
                  <a:pt x="816" y="2022"/>
                  <a:pt x="816" y="2023"/>
                  <a:pt x="816" y="2023"/>
                </a:cubicBezTo>
                <a:cubicBezTo>
                  <a:pt x="816" y="2023"/>
                  <a:pt x="817" y="2024"/>
                  <a:pt x="817" y="2025"/>
                </a:cubicBezTo>
                <a:cubicBezTo>
                  <a:pt x="818" y="2025"/>
                  <a:pt x="818" y="2026"/>
                  <a:pt x="819" y="2027"/>
                </a:cubicBezTo>
                <a:cubicBezTo>
                  <a:pt x="820" y="2027"/>
                  <a:pt x="820" y="2028"/>
                  <a:pt x="820" y="2028"/>
                </a:cubicBezTo>
                <a:cubicBezTo>
                  <a:pt x="821" y="2028"/>
                  <a:pt x="821" y="2029"/>
                  <a:pt x="822" y="2029"/>
                </a:cubicBezTo>
                <a:cubicBezTo>
                  <a:pt x="822" y="2030"/>
                  <a:pt x="823" y="2030"/>
                  <a:pt x="823" y="2031"/>
                </a:cubicBezTo>
                <a:cubicBezTo>
                  <a:pt x="824" y="2031"/>
                  <a:pt x="824" y="2032"/>
                  <a:pt x="825" y="2032"/>
                </a:cubicBezTo>
                <a:cubicBezTo>
                  <a:pt x="826" y="2033"/>
                  <a:pt x="828" y="2034"/>
                  <a:pt x="829" y="2035"/>
                </a:cubicBezTo>
                <a:cubicBezTo>
                  <a:pt x="830" y="2035"/>
                  <a:pt x="830" y="2036"/>
                  <a:pt x="831" y="2036"/>
                </a:cubicBezTo>
                <a:cubicBezTo>
                  <a:pt x="832" y="2037"/>
                  <a:pt x="833" y="2037"/>
                  <a:pt x="833" y="2037"/>
                </a:cubicBezTo>
                <a:cubicBezTo>
                  <a:pt x="835" y="2038"/>
                  <a:pt x="836" y="2038"/>
                  <a:pt x="837" y="2039"/>
                </a:cubicBezTo>
                <a:cubicBezTo>
                  <a:pt x="834" y="2039"/>
                  <a:pt x="830" y="2039"/>
                  <a:pt x="827" y="2039"/>
                </a:cubicBezTo>
                <a:cubicBezTo>
                  <a:pt x="824" y="2039"/>
                  <a:pt x="822" y="2038"/>
                  <a:pt x="819" y="2038"/>
                </a:cubicBezTo>
                <a:cubicBezTo>
                  <a:pt x="816" y="2038"/>
                  <a:pt x="814" y="2038"/>
                  <a:pt x="811" y="2038"/>
                </a:cubicBezTo>
                <a:cubicBezTo>
                  <a:pt x="806" y="2038"/>
                  <a:pt x="801" y="2038"/>
                  <a:pt x="796" y="2039"/>
                </a:cubicBezTo>
                <a:cubicBezTo>
                  <a:pt x="791" y="2039"/>
                  <a:pt x="787" y="2040"/>
                  <a:pt x="783" y="2041"/>
                </a:cubicBezTo>
                <a:cubicBezTo>
                  <a:pt x="779" y="2042"/>
                  <a:pt x="775" y="2043"/>
                  <a:pt x="772" y="2044"/>
                </a:cubicBezTo>
                <a:cubicBezTo>
                  <a:pt x="771" y="2044"/>
                  <a:pt x="770" y="2044"/>
                  <a:pt x="769" y="2044"/>
                </a:cubicBezTo>
                <a:cubicBezTo>
                  <a:pt x="769" y="2045"/>
                  <a:pt x="768" y="2045"/>
                  <a:pt x="767" y="2045"/>
                </a:cubicBezTo>
                <a:cubicBezTo>
                  <a:pt x="766" y="2046"/>
                  <a:pt x="765" y="2047"/>
                  <a:pt x="763" y="2047"/>
                </a:cubicBezTo>
                <a:cubicBezTo>
                  <a:pt x="761" y="2048"/>
                  <a:pt x="760" y="2049"/>
                  <a:pt x="759" y="2050"/>
                </a:cubicBezTo>
                <a:cubicBezTo>
                  <a:pt x="757" y="2051"/>
                  <a:pt x="757" y="2051"/>
                  <a:pt x="757" y="2051"/>
                </a:cubicBezTo>
                <a:cubicBezTo>
                  <a:pt x="757" y="2051"/>
                  <a:pt x="758" y="2051"/>
                  <a:pt x="759" y="2050"/>
                </a:cubicBezTo>
                <a:cubicBezTo>
                  <a:pt x="760" y="2050"/>
                  <a:pt x="762" y="2049"/>
                  <a:pt x="764" y="2049"/>
                </a:cubicBezTo>
                <a:cubicBezTo>
                  <a:pt x="765" y="2048"/>
                  <a:pt x="766" y="2048"/>
                  <a:pt x="768" y="2048"/>
                </a:cubicBezTo>
                <a:cubicBezTo>
                  <a:pt x="769" y="2047"/>
                  <a:pt x="769" y="2047"/>
                  <a:pt x="770" y="2047"/>
                </a:cubicBezTo>
                <a:cubicBezTo>
                  <a:pt x="771" y="2047"/>
                  <a:pt x="772" y="2047"/>
                  <a:pt x="772" y="2047"/>
                </a:cubicBezTo>
                <a:cubicBezTo>
                  <a:pt x="776" y="2046"/>
                  <a:pt x="779" y="2046"/>
                  <a:pt x="783" y="2045"/>
                </a:cubicBezTo>
                <a:cubicBezTo>
                  <a:pt x="787" y="2045"/>
                  <a:pt x="792" y="2045"/>
                  <a:pt x="796" y="2045"/>
                </a:cubicBezTo>
                <a:cubicBezTo>
                  <a:pt x="801" y="2045"/>
                  <a:pt x="806" y="2045"/>
                  <a:pt x="811" y="2045"/>
                </a:cubicBezTo>
                <a:cubicBezTo>
                  <a:pt x="816" y="2046"/>
                  <a:pt x="821" y="2046"/>
                  <a:pt x="827" y="2046"/>
                </a:cubicBezTo>
                <a:cubicBezTo>
                  <a:pt x="832" y="2047"/>
                  <a:pt x="838" y="2047"/>
                  <a:pt x="843" y="2047"/>
                </a:cubicBezTo>
                <a:cubicBezTo>
                  <a:pt x="849" y="2047"/>
                  <a:pt x="854" y="2047"/>
                  <a:pt x="860" y="2047"/>
                </a:cubicBezTo>
                <a:cubicBezTo>
                  <a:pt x="861" y="2046"/>
                  <a:pt x="863" y="2046"/>
                  <a:pt x="864" y="2046"/>
                </a:cubicBezTo>
                <a:cubicBezTo>
                  <a:pt x="865" y="2046"/>
                  <a:pt x="865" y="2046"/>
                  <a:pt x="866" y="2046"/>
                </a:cubicBezTo>
                <a:cubicBezTo>
                  <a:pt x="867" y="2046"/>
                  <a:pt x="867" y="2046"/>
                  <a:pt x="867" y="2046"/>
                </a:cubicBezTo>
                <a:cubicBezTo>
                  <a:pt x="867" y="2046"/>
                  <a:pt x="867" y="2046"/>
                  <a:pt x="867" y="2046"/>
                </a:cubicBezTo>
                <a:cubicBezTo>
                  <a:pt x="868" y="2046"/>
                  <a:pt x="868" y="2046"/>
                  <a:pt x="868" y="2046"/>
                </a:cubicBezTo>
                <a:cubicBezTo>
                  <a:pt x="868" y="2046"/>
                  <a:pt x="868" y="2046"/>
                  <a:pt x="868" y="2046"/>
                </a:cubicBezTo>
                <a:cubicBezTo>
                  <a:pt x="869" y="2045"/>
                  <a:pt x="871" y="2045"/>
                  <a:pt x="872" y="2045"/>
                </a:cubicBezTo>
                <a:cubicBezTo>
                  <a:pt x="873" y="2045"/>
                  <a:pt x="875" y="2044"/>
                  <a:pt x="876" y="2044"/>
                </a:cubicBezTo>
                <a:cubicBezTo>
                  <a:pt x="881" y="2043"/>
                  <a:pt x="886" y="2041"/>
                  <a:pt x="891" y="2039"/>
                </a:cubicBezTo>
                <a:cubicBezTo>
                  <a:pt x="892" y="2039"/>
                  <a:pt x="894" y="2038"/>
                  <a:pt x="896" y="2037"/>
                </a:cubicBezTo>
                <a:cubicBezTo>
                  <a:pt x="892" y="2040"/>
                  <a:pt x="889" y="2044"/>
                  <a:pt x="885" y="2047"/>
                </a:cubicBezTo>
                <a:cubicBezTo>
                  <a:pt x="869" y="2060"/>
                  <a:pt x="850" y="2071"/>
                  <a:pt x="828" y="2080"/>
                </a:cubicBezTo>
                <a:cubicBezTo>
                  <a:pt x="828" y="2080"/>
                  <a:pt x="827" y="2081"/>
                  <a:pt x="826" y="2081"/>
                </a:cubicBezTo>
                <a:cubicBezTo>
                  <a:pt x="825" y="2081"/>
                  <a:pt x="824" y="2082"/>
                  <a:pt x="822" y="2082"/>
                </a:cubicBezTo>
                <a:cubicBezTo>
                  <a:pt x="821" y="2082"/>
                  <a:pt x="820" y="2083"/>
                  <a:pt x="819" y="2083"/>
                </a:cubicBezTo>
                <a:cubicBezTo>
                  <a:pt x="817" y="2083"/>
                  <a:pt x="816" y="2083"/>
                  <a:pt x="815" y="2084"/>
                </a:cubicBezTo>
                <a:cubicBezTo>
                  <a:pt x="814" y="2084"/>
                  <a:pt x="812" y="2084"/>
                  <a:pt x="811" y="2084"/>
                </a:cubicBezTo>
                <a:cubicBezTo>
                  <a:pt x="809" y="2084"/>
                  <a:pt x="807" y="2085"/>
                  <a:pt x="806" y="2085"/>
                </a:cubicBezTo>
                <a:cubicBezTo>
                  <a:pt x="802" y="2085"/>
                  <a:pt x="799" y="2085"/>
                  <a:pt x="795" y="2085"/>
                </a:cubicBezTo>
                <a:cubicBezTo>
                  <a:pt x="791" y="2086"/>
                  <a:pt x="787" y="2086"/>
                  <a:pt x="783" y="2086"/>
                </a:cubicBezTo>
                <a:cubicBezTo>
                  <a:pt x="778" y="2085"/>
                  <a:pt x="774" y="2085"/>
                  <a:pt x="770" y="2085"/>
                </a:cubicBezTo>
                <a:cubicBezTo>
                  <a:pt x="765" y="2085"/>
                  <a:pt x="760" y="2085"/>
                  <a:pt x="756" y="2085"/>
                </a:cubicBezTo>
                <a:cubicBezTo>
                  <a:pt x="751" y="2085"/>
                  <a:pt x="747" y="2085"/>
                  <a:pt x="742" y="2085"/>
                </a:cubicBezTo>
                <a:cubicBezTo>
                  <a:pt x="740" y="2085"/>
                  <a:pt x="738" y="2085"/>
                  <a:pt x="736" y="2085"/>
                </a:cubicBezTo>
                <a:cubicBezTo>
                  <a:pt x="735" y="2085"/>
                  <a:pt x="735" y="2085"/>
                  <a:pt x="735" y="2085"/>
                </a:cubicBezTo>
                <a:cubicBezTo>
                  <a:pt x="734" y="2085"/>
                  <a:pt x="733" y="2084"/>
                  <a:pt x="732" y="2084"/>
                </a:cubicBezTo>
                <a:cubicBezTo>
                  <a:pt x="731" y="2083"/>
                  <a:pt x="730" y="2083"/>
                  <a:pt x="729" y="2082"/>
                </a:cubicBezTo>
                <a:cubicBezTo>
                  <a:pt x="728" y="2082"/>
                  <a:pt x="727" y="2082"/>
                  <a:pt x="725" y="2081"/>
                </a:cubicBezTo>
                <a:cubicBezTo>
                  <a:pt x="723" y="2081"/>
                  <a:pt x="721" y="2080"/>
                  <a:pt x="718" y="2079"/>
                </a:cubicBezTo>
                <a:cubicBezTo>
                  <a:pt x="716" y="2079"/>
                  <a:pt x="713" y="2078"/>
                  <a:pt x="710" y="2078"/>
                </a:cubicBezTo>
                <a:cubicBezTo>
                  <a:pt x="708" y="2078"/>
                  <a:pt x="705" y="2077"/>
                  <a:pt x="703" y="2077"/>
                </a:cubicBezTo>
                <a:cubicBezTo>
                  <a:pt x="700" y="2077"/>
                  <a:pt x="697" y="2077"/>
                  <a:pt x="695" y="2077"/>
                </a:cubicBezTo>
                <a:cubicBezTo>
                  <a:pt x="694" y="2077"/>
                  <a:pt x="693" y="2078"/>
                  <a:pt x="691" y="2078"/>
                </a:cubicBezTo>
                <a:cubicBezTo>
                  <a:pt x="690" y="2078"/>
                  <a:pt x="689" y="2078"/>
                  <a:pt x="688" y="2078"/>
                </a:cubicBezTo>
                <a:cubicBezTo>
                  <a:pt x="687" y="2078"/>
                  <a:pt x="686" y="2079"/>
                  <a:pt x="685" y="2079"/>
                </a:cubicBezTo>
                <a:cubicBezTo>
                  <a:pt x="684" y="2079"/>
                  <a:pt x="683" y="2079"/>
                  <a:pt x="682" y="2079"/>
                </a:cubicBezTo>
                <a:cubicBezTo>
                  <a:pt x="681" y="2080"/>
                  <a:pt x="680" y="2080"/>
                  <a:pt x="679" y="2080"/>
                </a:cubicBezTo>
                <a:cubicBezTo>
                  <a:pt x="678" y="2080"/>
                  <a:pt x="677" y="2081"/>
                  <a:pt x="677" y="2081"/>
                </a:cubicBezTo>
                <a:cubicBezTo>
                  <a:pt x="676" y="2081"/>
                  <a:pt x="675" y="2081"/>
                  <a:pt x="675" y="2081"/>
                </a:cubicBezTo>
                <a:cubicBezTo>
                  <a:pt x="674" y="2082"/>
                  <a:pt x="673" y="2082"/>
                  <a:pt x="673" y="2082"/>
                </a:cubicBezTo>
                <a:cubicBezTo>
                  <a:pt x="672" y="2083"/>
                  <a:pt x="671" y="2083"/>
                  <a:pt x="670" y="2083"/>
                </a:cubicBezTo>
                <a:cubicBezTo>
                  <a:pt x="670" y="2084"/>
                  <a:pt x="670" y="2084"/>
                  <a:pt x="670" y="2084"/>
                </a:cubicBezTo>
                <a:cubicBezTo>
                  <a:pt x="670" y="2084"/>
                  <a:pt x="670" y="2084"/>
                  <a:pt x="670" y="2084"/>
                </a:cubicBezTo>
                <a:cubicBezTo>
                  <a:pt x="671" y="2084"/>
                  <a:pt x="672" y="2084"/>
                  <a:pt x="673" y="2084"/>
                </a:cubicBezTo>
                <a:cubicBezTo>
                  <a:pt x="674" y="2084"/>
                  <a:pt x="674" y="2084"/>
                  <a:pt x="675" y="2084"/>
                </a:cubicBezTo>
                <a:cubicBezTo>
                  <a:pt x="676" y="2084"/>
                  <a:pt x="676" y="2084"/>
                  <a:pt x="677" y="2084"/>
                </a:cubicBezTo>
                <a:cubicBezTo>
                  <a:pt x="678" y="2084"/>
                  <a:pt x="679" y="2084"/>
                  <a:pt x="680" y="2084"/>
                </a:cubicBezTo>
                <a:cubicBezTo>
                  <a:pt x="680" y="2084"/>
                  <a:pt x="681" y="2084"/>
                  <a:pt x="682" y="2084"/>
                </a:cubicBezTo>
                <a:cubicBezTo>
                  <a:pt x="683" y="2084"/>
                  <a:pt x="684" y="2084"/>
                  <a:pt x="685" y="2084"/>
                </a:cubicBezTo>
                <a:cubicBezTo>
                  <a:pt x="686" y="2084"/>
                  <a:pt x="687" y="2084"/>
                  <a:pt x="688" y="2084"/>
                </a:cubicBezTo>
                <a:cubicBezTo>
                  <a:pt x="689" y="2084"/>
                  <a:pt x="689" y="2084"/>
                  <a:pt x="690" y="2084"/>
                </a:cubicBezTo>
                <a:cubicBezTo>
                  <a:pt x="690" y="2084"/>
                  <a:pt x="691" y="2084"/>
                  <a:pt x="692" y="2084"/>
                </a:cubicBezTo>
                <a:cubicBezTo>
                  <a:pt x="693" y="2084"/>
                  <a:pt x="694" y="2084"/>
                  <a:pt x="695" y="2084"/>
                </a:cubicBezTo>
                <a:cubicBezTo>
                  <a:pt x="696" y="2085"/>
                  <a:pt x="697" y="2085"/>
                  <a:pt x="698" y="2085"/>
                </a:cubicBezTo>
                <a:cubicBezTo>
                  <a:pt x="700" y="2085"/>
                  <a:pt x="701" y="2085"/>
                  <a:pt x="702" y="2085"/>
                </a:cubicBezTo>
                <a:cubicBezTo>
                  <a:pt x="704" y="2085"/>
                  <a:pt x="707" y="2086"/>
                  <a:pt x="709" y="2086"/>
                </a:cubicBezTo>
                <a:cubicBezTo>
                  <a:pt x="712" y="2086"/>
                  <a:pt x="714" y="2086"/>
                  <a:pt x="717" y="2087"/>
                </a:cubicBezTo>
                <a:cubicBezTo>
                  <a:pt x="718" y="2087"/>
                  <a:pt x="719" y="2087"/>
                  <a:pt x="720" y="2087"/>
                </a:cubicBezTo>
                <a:cubicBezTo>
                  <a:pt x="720" y="2088"/>
                  <a:pt x="721" y="2088"/>
                  <a:pt x="721" y="2088"/>
                </a:cubicBezTo>
                <a:cubicBezTo>
                  <a:pt x="719" y="2088"/>
                  <a:pt x="718" y="2088"/>
                  <a:pt x="716" y="2089"/>
                </a:cubicBezTo>
                <a:cubicBezTo>
                  <a:pt x="712" y="2090"/>
                  <a:pt x="709" y="2091"/>
                  <a:pt x="705" y="2093"/>
                </a:cubicBezTo>
                <a:cubicBezTo>
                  <a:pt x="704" y="2094"/>
                  <a:pt x="702" y="2094"/>
                  <a:pt x="701" y="2095"/>
                </a:cubicBezTo>
                <a:cubicBezTo>
                  <a:pt x="699" y="2096"/>
                  <a:pt x="698" y="2097"/>
                  <a:pt x="697" y="2097"/>
                </a:cubicBezTo>
                <a:cubicBezTo>
                  <a:pt x="696" y="2098"/>
                  <a:pt x="695" y="2099"/>
                  <a:pt x="694" y="2100"/>
                </a:cubicBezTo>
                <a:cubicBezTo>
                  <a:pt x="693" y="2101"/>
                  <a:pt x="692" y="2101"/>
                  <a:pt x="691" y="2102"/>
                </a:cubicBezTo>
                <a:cubicBezTo>
                  <a:pt x="690" y="2103"/>
                  <a:pt x="689" y="2103"/>
                  <a:pt x="689" y="2104"/>
                </a:cubicBezTo>
                <a:cubicBezTo>
                  <a:pt x="688" y="2104"/>
                  <a:pt x="688" y="2105"/>
                  <a:pt x="688" y="2105"/>
                </a:cubicBezTo>
                <a:cubicBezTo>
                  <a:pt x="687" y="2106"/>
                  <a:pt x="686" y="2107"/>
                  <a:pt x="686" y="2107"/>
                </a:cubicBezTo>
                <a:cubicBezTo>
                  <a:pt x="686" y="2107"/>
                  <a:pt x="687" y="2106"/>
                  <a:pt x="688" y="2106"/>
                </a:cubicBezTo>
                <a:cubicBezTo>
                  <a:pt x="689" y="2105"/>
                  <a:pt x="690" y="2104"/>
                  <a:pt x="692" y="2103"/>
                </a:cubicBezTo>
                <a:cubicBezTo>
                  <a:pt x="693" y="2103"/>
                  <a:pt x="694" y="2102"/>
                  <a:pt x="695" y="2102"/>
                </a:cubicBezTo>
                <a:cubicBezTo>
                  <a:pt x="696" y="2101"/>
                  <a:pt x="697" y="2101"/>
                  <a:pt x="698" y="2100"/>
                </a:cubicBezTo>
                <a:cubicBezTo>
                  <a:pt x="700" y="2100"/>
                  <a:pt x="701" y="2099"/>
                  <a:pt x="702" y="2099"/>
                </a:cubicBezTo>
                <a:cubicBezTo>
                  <a:pt x="704" y="2098"/>
                  <a:pt x="705" y="2098"/>
                  <a:pt x="707" y="2097"/>
                </a:cubicBezTo>
                <a:cubicBezTo>
                  <a:pt x="710" y="2096"/>
                  <a:pt x="714" y="2095"/>
                  <a:pt x="717" y="2095"/>
                </a:cubicBezTo>
                <a:cubicBezTo>
                  <a:pt x="721" y="2094"/>
                  <a:pt x="725" y="2094"/>
                  <a:pt x="729" y="2093"/>
                </a:cubicBezTo>
                <a:cubicBezTo>
                  <a:pt x="734" y="2093"/>
                  <a:pt x="738" y="2093"/>
                  <a:pt x="742" y="2093"/>
                </a:cubicBezTo>
                <a:cubicBezTo>
                  <a:pt x="743" y="2093"/>
                  <a:pt x="743" y="2093"/>
                  <a:pt x="744" y="2093"/>
                </a:cubicBezTo>
                <a:cubicBezTo>
                  <a:pt x="744" y="2093"/>
                  <a:pt x="745" y="2093"/>
                  <a:pt x="745" y="2093"/>
                </a:cubicBezTo>
                <a:cubicBezTo>
                  <a:pt x="746" y="2093"/>
                  <a:pt x="747" y="2093"/>
                  <a:pt x="748" y="2094"/>
                </a:cubicBezTo>
                <a:cubicBezTo>
                  <a:pt x="748" y="2094"/>
                  <a:pt x="748" y="2094"/>
                  <a:pt x="748" y="2094"/>
                </a:cubicBezTo>
                <a:cubicBezTo>
                  <a:pt x="748" y="2094"/>
                  <a:pt x="748" y="2094"/>
                  <a:pt x="748" y="2093"/>
                </a:cubicBezTo>
                <a:cubicBezTo>
                  <a:pt x="748" y="2093"/>
                  <a:pt x="747" y="2093"/>
                  <a:pt x="747" y="2093"/>
                </a:cubicBezTo>
                <a:cubicBezTo>
                  <a:pt x="750" y="2093"/>
                  <a:pt x="753" y="2093"/>
                  <a:pt x="756" y="2093"/>
                </a:cubicBezTo>
                <a:cubicBezTo>
                  <a:pt x="760" y="2093"/>
                  <a:pt x="765" y="2093"/>
                  <a:pt x="769" y="2093"/>
                </a:cubicBezTo>
                <a:cubicBezTo>
                  <a:pt x="772" y="2093"/>
                  <a:pt x="774" y="2093"/>
                  <a:pt x="776" y="2093"/>
                </a:cubicBezTo>
                <a:cubicBezTo>
                  <a:pt x="778" y="2093"/>
                  <a:pt x="781" y="2093"/>
                  <a:pt x="783" y="2093"/>
                </a:cubicBezTo>
                <a:cubicBezTo>
                  <a:pt x="787" y="2092"/>
                  <a:pt x="791" y="2092"/>
                  <a:pt x="795" y="2091"/>
                </a:cubicBezTo>
                <a:cubicBezTo>
                  <a:pt x="798" y="2091"/>
                  <a:pt x="800" y="2091"/>
                  <a:pt x="803" y="2090"/>
                </a:cubicBezTo>
                <a:cubicBezTo>
                  <a:pt x="762" y="2105"/>
                  <a:pt x="717" y="2117"/>
                  <a:pt x="675" y="2135"/>
                </a:cubicBezTo>
                <a:cubicBezTo>
                  <a:pt x="671" y="2134"/>
                  <a:pt x="666" y="2133"/>
                  <a:pt x="660" y="2132"/>
                </a:cubicBezTo>
                <a:cubicBezTo>
                  <a:pt x="658" y="2132"/>
                  <a:pt x="657" y="2132"/>
                  <a:pt x="655" y="2131"/>
                </a:cubicBezTo>
                <a:cubicBezTo>
                  <a:pt x="653" y="2131"/>
                  <a:pt x="651" y="2131"/>
                  <a:pt x="649" y="2131"/>
                </a:cubicBezTo>
                <a:cubicBezTo>
                  <a:pt x="645" y="2130"/>
                  <a:pt x="641" y="2130"/>
                  <a:pt x="637" y="2129"/>
                </a:cubicBezTo>
                <a:cubicBezTo>
                  <a:pt x="633" y="2129"/>
                  <a:pt x="629" y="2129"/>
                  <a:pt x="625" y="2130"/>
                </a:cubicBezTo>
                <a:cubicBezTo>
                  <a:pt x="623" y="2130"/>
                  <a:pt x="621" y="2130"/>
                  <a:pt x="620" y="2131"/>
                </a:cubicBezTo>
                <a:cubicBezTo>
                  <a:pt x="619" y="2131"/>
                  <a:pt x="618" y="2131"/>
                  <a:pt x="617" y="2131"/>
                </a:cubicBezTo>
                <a:cubicBezTo>
                  <a:pt x="616" y="2131"/>
                  <a:pt x="616" y="2131"/>
                  <a:pt x="616" y="2131"/>
                </a:cubicBezTo>
                <a:cubicBezTo>
                  <a:pt x="616" y="2131"/>
                  <a:pt x="616" y="2131"/>
                  <a:pt x="616" y="2131"/>
                </a:cubicBezTo>
                <a:cubicBezTo>
                  <a:pt x="615" y="2132"/>
                  <a:pt x="615" y="2132"/>
                  <a:pt x="615" y="2132"/>
                </a:cubicBezTo>
                <a:cubicBezTo>
                  <a:pt x="615" y="2132"/>
                  <a:pt x="614" y="2132"/>
                  <a:pt x="614" y="2132"/>
                </a:cubicBezTo>
                <a:cubicBezTo>
                  <a:pt x="613" y="2132"/>
                  <a:pt x="612" y="2133"/>
                  <a:pt x="611" y="2133"/>
                </a:cubicBezTo>
                <a:cubicBezTo>
                  <a:pt x="610" y="2133"/>
                  <a:pt x="609" y="2134"/>
                  <a:pt x="608" y="2134"/>
                </a:cubicBezTo>
                <a:cubicBezTo>
                  <a:pt x="608" y="2134"/>
                  <a:pt x="607" y="2135"/>
                  <a:pt x="606" y="2135"/>
                </a:cubicBezTo>
                <a:cubicBezTo>
                  <a:pt x="605" y="2135"/>
                  <a:pt x="604" y="2136"/>
                  <a:pt x="604" y="2136"/>
                </a:cubicBezTo>
                <a:cubicBezTo>
                  <a:pt x="601" y="2138"/>
                  <a:pt x="598" y="2140"/>
                  <a:pt x="596" y="2142"/>
                </a:cubicBezTo>
                <a:cubicBezTo>
                  <a:pt x="594" y="2143"/>
                  <a:pt x="593" y="2144"/>
                  <a:pt x="593" y="2145"/>
                </a:cubicBezTo>
                <a:cubicBezTo>
                  <a:pt x="592" y="2146"/>
                  <a:pt x="591" y="2147"/>
                  <a:pt x="590" y="2148"/>
                </a:cubicBezTo>
                <a:cubicBezTo>
                  <a:pt x="589" y="2149"/>
                  <a:pt x="589" y="2150"/>
                  <a:pt x="588" y="2151"/>
                </a:cubicBezTo>
                <a:cubicBezTo>
                  <a:pt x="588" y="2152"/>
                  <a:pt x="587" y="2153"/>
                  <a:pt x="587" y="2154"/>
                </a:cubicBezTo>
                <a:cubicBezTo>
                  <a:pt x="586" y="2156"/>
                  <a:pt x="586" y="2157"/>
                  <a:pt x="586" y="2158"/>
                </a:cubicBezTo>
                <a:cubicBezTo>
                  <a:pt x="586" y="2159"/>
                  <a:pt x="586" y="2159"/>
                  <a:pt x="586" y="2159"/>
                </a:cubicBezTo>
                <a:cubicBezTo>
                  <a:pt x="586" y="2159"/>
                  <a:pt x="586" y="2159"/>
                  <a:pt x="586" y="2158"/>
                </a:cubicBezTo>
                <a:cubicBezTo>
                  <a:pt x="587" y="2158"/>
                  <a:pt x="587" y="2157"/>
                  <a:pt x="587" y="2156"/>
                </a:cubicBezTo>
                <a:cubicBezTo>
                  <a:pt x="588" y="2156"/>
                  <a:pt x="588" y="2155"/>
                  <a:pt x="588" y="2155"/>
                </a:cubicBezTo>
                <a:cubicBezTo>
                  <a:pt x="589" y="2154"/>
                  <a:pt x="590" y="2153"/>
                  <a:pt x="590" y="2153"/>
                </a:cubicBezTo>
                <a:cubicBezTo>
                  <a:pt x="591" y="2152"/>
                  <a:pt x="592" y="2151"/>
                  <a:pt x="592" y="2150"/>
                </a:cubicBezTo>
                <a:cubicBezTo>
                  <a:pt x="594" y="2149"/>
                  <a:pt x="596" y="2147"/>
                  <a:pt x="598" y="2146"/>
                </a:cubicBezTo>
                <a:cubicBezTo>
                  <a:pt x="601" y="2144"/>
                  <a:pt x="603" y="2143"/>
                  <a:pt x="606" y="2142"/>
                </a:cubicBezTo>
                <a:cubicBezTo>
                  <a:pt x="607" y="2141"/>
                  <a:pt x="608" y="2141"/>
                  <a:pt x="608" y="2141"/>
                </a:cubicBezTo>
                <a:cubicBezTo>
                  <a:pt x="609" y="2141"/>
                  <a:pt x="610" y="2140"/>
                  <a:pt x="611" y="2140"/>
                </a:cubicBezTo>
                <a:cubicBezTo>
                  <a:pt x="612" y="2140"/>
                  <a:pt x="612" y="2140"/>
                  <a:pt x="613" y="2139"/>
                </a:cubicBezTo>
                <a:cubicBezTo>
                  <a:pt x="614" y="2139"/>
                  <a:pt x="615" y="2139"/>
                  <a:pt x="616" y="2139"/>
                </a:cubicBezTo>
                <a:cubicBezTo>
                  <a:pt x="616" y="2139"/>
                  <a:pt x="616" y="2139"/>
                  <a:pt x="617" y="2139"/>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9" y="2138"/>
                  <a:pt x="620" y="2138"/>
                  <a:pt x="621" y="2138"/>
                </a:cubicBezTo>
                <a:cubicBezTo>
                  <a:pt x="622" y="2138"/>
                  <a:pt x="624" y="2138"/>
                  <a:pt x="626" y="2137"/>
                </a:cubicBezTo>
                <a:cubicBezTo>
                  <a:pt x="630" y="2137"/>
                  <a:pt x="633" y="2137"/>
                  <a:pt x="637" y="2137"/>
                </a:cubicBezTo>
                <a:cubicBezTo>
                  <a:pt x="641" y="2137"/>
                  <a:pt x="645" y="2138"/>
                  <a:pt x="648" y="2138"/>
                </a:cubicBezTo>
                <a:cubicBezTo>
                  <a:pt x="652" y="2138"/>
                  <a:pt x="656" y="2139"/>
                  <a:pt x="659" y="2139"/>
                </a:cubicBezTo>
                <a:cubicBezTo>
                  <a:pt x="661" y="2139"/>
                  <a:pt x="663" y="2140"/>
                  <a:pt x="665" y="2140"/>
                </a:cubicBezTo>
                <a:cubicBezTo>
                  <a:pt x="638" y="2152"/>
                  <a:pt x="613" y="2168"/>
                  <a:pt x="593" y="2188"/>
                </a:cubicBezTo>
                <a:cubicBezTo>
                  <a:pt x="622" y="2165"/>
                  <a:pt x="648" y="2155"/>
                  <a:pt x="677" y="2147"/>
                </a:cubicBezTo>
                <a:cubicBezTo>
                  <a:pt x="673" y="2149"/>
                  <a:pt x="669" y="2152"/>
                  <a:pt x="665" y="2156"/>
                </a:cubicBezTo>
                <a:cubicBezTo>
                  <a:pt x="663" y="2158"/>
                  <a:pt x="660" y="2160"/>
                  <a:pt x="658" y="2163"/>
                </a:cubicBezTo>
                <a:cubicBezTo>
                  <a:pt x="655" y="2165"/>
                  <a:pt x="653" y="2168"/>
                  <a:pt x="650" y="2170"/>
                </a:cubicBezTo>
                <a:cubicBezTo>
                  <a:pt x="648" y="2173"/>
                  <a:pt x="646" y="2175"/>
                  <a:pt x="643" y="2178"/>
                </a:cubicBezTo>
                <a:cubicBezTo>
                  <a:pt x="641" y="2181"/>
                  <a:pt x="639" y="2184"/>
                  <a:pt x="636" y="2186"/>
                </a:cubicBezTo>
                <a:cubicBezTo>
                  <a:pt x="632" y="2192"/>
                  <a:pt x="628" y="2198"/>
                  <a:pt x="624" y="2203"/>
                </a:cubicBezTo>
                <a:cubicBezTo>
                  <a:pt x="622" y="2206"/>
                  <a:pt x="620" y="2209"/>
                  <a:pt x="618" y="2212"/>
                </a:cubicBezTo>
                <a:cubicBezTo>
                  <a:pt x="616" y="2214"/>
                  <a:pt x="614" y="2217"/>
                  <a:pt x="612" y="2220"/>
                </a:cubicBezTo>
                <a:cubicBezTo>
                  <a:pt x="608" y="2225"/>
                  <a:pt x="604" y="2230"/>
                  <a:pt x="601" y="2235"/>
                </a:cubicBezTo>
                <a:cubicBezTo>
                  <a:pt x="597" y="2240"/>
                  <a:pt x="593" y="2244"/>
                  <a:pt x="590" y="2248"/>
                </a:cubicBezTo>
                <a:cubicBezTo>
                  <a:pt x="588" y="2250"/>
                  <a:pt x="587" y="2252"/>
                  <a:pt x="585" y="2254"/>
                </a:cubicBezTo>
                <a:cubicBezTo>
                  <a:pt x="583" y="2255"/>
                  <a:pt x="582" y="2257"/>
                  <a:pt x="580" y="2259"/>
                </a:cubicBezTo>
                <a:cubicBezTo>
                  <a:pt x="579" y="2260"/>
                  <a:pt x="577" y="2262"/>
                  <a:pt x="576" y="2263"/>
                </a:cubicBezTo>
                <a:cubicBezTo>
                  <a:pt x="575" y="2264"/>
                  <a:pt x="574" y="2265"/>
                  <a:pt x="572" y="2266"/>
                </a:cubicBezTo>
                <a:cubicBezTo>
                  <a:pt x="570" y="2269"/>
                  <a:pt x="568" y="2270"/>
                  <a:pt x="567" y="2271"/>
                </a:cubicBezTo>
                <a:cubicBezTo>
                  <a:pt x="566" y="2272"/>
                  <a:pt x="565" y="2273"/>
                  <a:pt x="565" y="2273"/>
                </a:cubicBezTo>
                <a:cubicBezTo>
                  <a:pt x="565" y="2273"/>
                  <a:pt x="566" y="2272"/>
                  <a:pt x="567" y="2272"/>
                </a:cubicBezTo>
                <a:cubicBezTo>
                  <a:pt x="568" y="2271"/>
                  <a:pt x="569" y="2271"/>
                  <a:pt x="570" y="2270"/>
                </a:cubicBezTo>
                <a:cubicBezTo>
                  <a:pt x="571" y="2269"/>
                  <a:pt x="572" y="2269"/>
                  <a:pt x="573" y="2268"/>
                </a:cubicBezTo>
                <a:cubicBezTo>
                  <a:pt x="575" y="2267"/>
                  <a:pt x="576" y="2266"/>
                  <a:pt x="578" y="2265"/>
                </a:cubicBezTo>
                <a:cubicBezTo>
                  <a:pt x="579" y="2264"/>
                  <a:pt x="581" y="2262"/>
                  <a:pt x="582" y="2261"/>
                </a:cubicBezTo>
                <a:cubicBezTo>
                  <a:pt x="584" y="2260"/>
                  <a:pt x="586" y="2258"/>
                  <a:pt x="588" y="2256"/>
                </a:cubicBezTo>
                <a:cubicBezTo>
                  <a:pt x="590" y="2255"/>
                  <a:pt x="591" y="2253"/>
                  <a:pt x="593" y="2251"/>
                </a:cubicBezTo>
                <a:cubicBezTo>
                  <a:pt x="595" y="2249"/>
                  <a:pt x="597" y="2247"/>
                  <a:pt x="599" y="2245"/>
                </a:cubicBezTo>
                <a:cubicBezTo>
                  <a:pt x="601" y="2243"/>
                  <a:pt x="603" y="2241"/>
                  <a:pt x="605" y="2239"/>
                </a:cubicBezTo>
                <a:cubicBezTo>
                  <a:pt x="609" y="2234"/>
                  <a:pt x="613" y="2229"/>
                  <a:pt x="617" y="2224"/>
                </a:cubicBezTo>
                <a:cubicBezTo>
                  <a:pt x="619" y="2221"/>
                  <a:pt x="622" y="2219"/>
                  <a:pt x="624" y="2216"/>
                </a:cubicBezTo>
                <a:cubicBezTo>
                  <a:pt x="626" y="2213"/>
                  <a:pt x="628" y="2211"/>
                  <a:pt x="630" y="2208"/>
                </a:cubicBezTo>
                <a:cubicBezTo>
                  <a:pt x="634" y="2202"/>
                  <a:pt x="638" y="2197"/>
                  <a:pt x="643" y="2191"/>
                </a:cubicBezTo>
                <a:cubicBezTo>
                  <a:pt x="647" y="2186"/>
                  <a:pt x="651" y="2180"/>
                  <a:pt x="656" y="2175"/>
                </a:cubicBezTo>
                <a:cubicBezTo>
                  <a:pt x="658" y="2173"/>
                  <a:pt x="661" y="2170"/>
                  <a:pt x="663" y="2168"/>
                </a:cubicBezTo>
                <a:cubicBezTo>
                  <a:pt x="665" y="2166"/>
                  <a:pt x="668" y="2163"/>
                  <a:pt x="670" y="2161"/>
                </a:cubicBezTo>
                <a:cubicBezTo>
                  <a:pt x="675" y="2157"/>
                  <a:pt x="679" y="2153"/>
                  <a:pt x="684" y="2149"/>
                </a:cubicBezTo>
                <a:cubicBezTo>
                  <a:pt x="688" y="2146"/>
                  <a:pt x="691" y="2144"/>
                  <a:pt x="694" y="2142"/>
                </a:cubicBezTo>
                <a:cubicBezTo>
                  <a:pt x="701" y="2140"/>
                  <a:pt x="707" y="2139"/>
                  <a:pt x="714" y="2137"/>
                </a:cubicBezTo>
                <a:cubicBezTo>
                  <a:pt x="718" y="2136"/>
                  <a:pt x="722" y="2135"/>
                  <a:pt x="726" y="2134"/>
                </a:cubicBezTo>
                <a:cubicBezTo>
                  <a:pt x="725" y="2135"/>
                  <a:pt x="724" y="2136"/>
                  <a:pt x="723" y="2136"/>
                </a:cubicBezTo>
                <a:cubicBezTo>
                  <a:pt x="722" y="2137"/>
                  <a:pt x="722" y="2137"/>
                  <a:pt x="721" y="2137"/>
                </a:cubicBezTo>
                <a:cubicBezTo>
                  <a:pt x="720" y="2138"/>
                  <a:pt x="720" y="2138"/>
                  <a:pt x="719" y="2139"/>
                </a:cubicBezTo>
                <a:cubicBezTo>
                  <a:pt x="718" y="2139"/>
                  <a:pt x="717" y="2140"/>
                  <a:pt x="716" y="2141"/>
                </a:cubicBezTo>
                <a:cubicBezTo>
                  <a:pt x="715" y="2142"/>
                  <a:pt x="714" y="2143"/>
                  <a:pt x="712" y="2144"/>
                </a:cubicBezTo>
                <a:cubicBezTo>
                  <a:pt x="711" y="2145"/>
                  <a:pt x="710" y="2146"/>
                  <a:pt x="709" y="2146"/>
                </a:cubicBezTo>
                <a:cubicBezTo>
                  <a:pt x="707" y="2148"/>
                  <a:pt x="704" y="2150"/>
                  <a:pt x="702" y="2152"/>
                </a:cubicBezTo>
                <a:cubicBezTo>
                  <a:pt x="700" y="2154"/>
                  <a:pt x="698" y="2156"/>
                  <a:pt x="696" y="2158"/>
                </a:cubicBezTo>
                <a:cubicBezTo>
                  <a:pt x="694" y="2159"/>
                  <a:pt x="694" y="2159"/>
                  <a:pt x="694" y="2159"/>
                </a:cubicBezTo>
                <a:cubicBezTo>
                  <a:pt x="692" y="2161"/>
                  <a:pt x="692" y="2161"/>
                  <a:pt x="692" y="2161"/>
                </a:cubicBezTo>
                <a:cubicBezTo>
                  <a:pt x="691" y="2162"/>
                  <a:pt x="690" y="2163"/>
                  <a:pt x="689" y="2164"/>
                </a:cubicBezTo>
                <a:cubicBezTo>
                  <a:pt x="688" y="2165"/>
                  <a:pt x="687" y="2166"/>
                  <a:pt x="686" y="2167"/>
                </a:cubicBezTo>
                <a:cubicBezTo>
                  <a:pt x="685" y="2168"/>
                  <a:pt x="684" y="2169"/>
                  <a:pt x="683" y="2170"/>
                </a:cubicBezTo>
                <a:cubicBezTo>
                  <a:pt x="681" y="2172"/>
                  <a:pt x="679" y="2174"/>
                  <a:pt x="677" y="2176"/>
                </a:cubicBezTo>
                <a:cubicBezTo>
                  <a:pt x="676" y="2178"/>
                  <a:pt x="674" y="2180"/>
                  <a:pt x="672" y="2182"/>
                </a:cubicBezTo>
                <a:cubicBezTo>
                  <a:pt x="671" y="2183"/>
                  <a:pt x="670" y="2183"/>
                  <a:pt x="669" y="2184"/>
                </a:cubicBezTo>
                <a:cubicBezTo>
                  <a:pt x="668" y="2185"/>
                  <a:pt x="668" y="2186"/>
                  <a:pt x="667" y="2187"/>
                </a:cubicBezTo>
                <a:cubicBezTo>
                  <a:pt x="665" y="2189"/>
                  <a:pt x="663" y="2191"/>
                  <a:pt x="662" y="2193"/>
                </a:cubicBezTo>
                <a:cubicBezTo>
                  <a:pt x="660" y="2195"/>
                  <a:pt x="659" y="2196"/>
                  <a:pt x="658" y="2198"/>
                </a:cubicBezTo>
                <a:cubicBezTo>
                  <a:pt x="656" y="2200"/>
                  <a:pt x="655" y="2201"/>
                  <a:pt x="654" y="2203"/>
                </a:cubicBezTo>
                <a:cubicBezTo>
                  <a:pt x="652" y="2204"/>
                  <a:pt x="651" y="2206"/>
                  <a:pt x="650" y="2207"/>
                </a:cubicBezTo>
                <a:cubicBezTo>
                  <a:pt x="648" y="2210"/>
                  <a:pt x="646" y="2212"/>
                  <a:pt x="644" y="2214"/>
                </a:cubicBezTo>
                <a:cubicBezTo>
                  <a:pt x="643" y="2216"/>
                  <a:pt x="642" y="2218"/>
                  <a:pt x="641" y="2219"/>
                </a:cubicBezTo>
                <a:cubicBezTo>
                  <a:pt x="640" y="2220"/>
                  <a:pt x="640" y="2221"/>
                  <a:pt x="640" y="2221"/>
                </a:cubicBezTo>
                <a:cubicBezTo>
                  <a:pt x="640" y="2221"/>
                  <a:pt x="640" y="2220"/>
                  <a:pt x="641" y="2219"/>
                </a:cubicBezTo>
                <a:cubicBezTo>
                  <a:pt x="642" y="2219"/>
                  <a:pt x="644" y="2217"/>
                  <a:pt x="646" y="2215"/>
                </a:cubicBezTo>
                <a:cubicBezTo>
                  <a:pt x="648" y="2214"/>
                  <a:pt x="650" y="2212"/>
                  <a:pt x="652" y="2209"/>
                </a:cubicBezTo>
                <a:cubicBezTo>
                  <a:pt x="655" y="2207"/>
                  <a:pt x="658" y="2204"/>
                  <a:pt x="661" y="2201"/>
                </a:cubicBezTo>
                <a:cubicBezTo>
                  <a:pt x="664" y="2198"/>
                  <a:pt x="667" y="2195"/>
                  <a:pt x="671" y="2191"/>
                </a:cubicBezTo>
                <a:cubicBezTo>
                  <a:pt x="672" y="2191"/>
                  <a:pt x="673" y="2190"/>
                  <a:pt x="674" y="2189"/>
                </a:cubicBezTo>
                <a:cubicBezTo>
                  <a:pt x="675" y="2188"/>
                  <a:pt x="676" y="2187"/>
                  <a:pt x="677" y="2186"/>
                </a:cubicBezTo>
                <a:cubicBezTo>
                  <a:pt x="678" y="2184"/>
                  <a:pt x="680" y="2183"/>
                  <a:pt x="682" y="2181"/>
                </a:cubicBezTo>
                <a:cubicBezTo>
                  <a:pt x="686" y="2177"/>
                  <a:pt x="690" y="2173"/>
                  <a:pt x="695" y="2169"/>
                </a:cubicBezTo>
                <a:cubicBezTo>
                  <a:pt x="696" y="2168"/>
                  <a:pt x="697" y="2167"/>
                  <a:pt x="698" y="2167"/>
                </a:cubicBezTo>
                <a:cubicBezTo>
                  <a:pt x="699" y="2165"/>
                  <a:pt x="699" y="2165"/>
                  <a:pt x="699" y="2165"/>
                </a:cubicBezTo>
                <a:cubicBezTo>
                  <a:pt x="701" y="2164"/>
                  <a:pt x="701" y="2164"/>
                  <a:pt x="701" y="2164"/>
                </a:cubicBezTo>
                <a:cubicBezTo>
                  <a:pt x="703" y="2162"/>
                  <a:pt x="705" y="2160"/>
                  <a:pt x="707" y="2158"/>
                </a:cubicBezTo>
                <a:cubicBezTo>
                  <a:pt x="710" y="2156"/>
                  <a:pt x="712" y="2154"/>
                  <a:pt x="714" y="2153"/>
                </a:cubicBezTo>
                <a:cubicBezTo>
                  <a:pt x="715" y="2152"/>
                  <a:pt x="716" y="2151"/>
                  <a:pt x="717" y="2150"/>
                </a:cubicBezTo>
                <a:cubicBezTo>
                  <a:pt x="718" y="2149"/>
                  <a:pt x="719" y="2148"/>
                  <a:pt x="721" y="2147"/>
                </a:cubicBezTo>
                <a:cubicBezTo>
                  <a:pt x="722" y="2146"/>
                  <a:pt x="723" y="2146"/>
                  <a:pt x="724" y="2145"/>
                </a:cubicBezTo>
                <a:cubicBezTo>
                  <a:pt x="724" y="2144"/>
                  <a:pt x="725" y="2144"/>
                  <a:pt x="725" y="2143"/>
                </a:cubicBezTo>
                <a:cubicBezTo>
                  <a:pt x="726" y="2143"/>
                  <a:pt x="727" y="2143"/>
                  <a:pt x="727" y="2142"/>
                </a:cubicBezTo>
                <a:cubicBezTo>
                  <a:pt x="729" y="2141"/>
                  <a:pt x="732" y="2139"/>
                  <a:pt x="734" y="2137"/>
                </a:cubicBezTo>
                <a:cubicBezTo>
                  <a:pt x="735" y="2136"/>
                  <a:pt x="736" y="2136"/>
                  <a:pt x="737" y="2135"/>
                </a:cubicBezTo>
                <a:cubicBezTo>
                  <a:pt x="738" y="2134"/>
                  <a:pt x="739" y="2134"/>
                  <a:pt x="740" y="2133"/>
                </a:cubicBezTo>
                <a:cubicBezTo>
                  <a:pt x="741" y="2132"/>
                  <a:pt x="742" y="2131"/>
                  <a:pt x="743" y="2131"/>
                </a:cubicBezTo>
                <a:cubicBezTo>
                  <a:pt x="744" y="2130"/>
                  <a:pt x="744" y="2130"/>
                  <a:pt x="745" y="2130"/>
                </a:cubicBezTo>
                <a:cubicBezTo>
                  <a:pt x="745" y="2130"/>
                  <a:pt x="745" y="2130"/>
                  <a:pt x="745" y="2129"/>
                </a:cubicBezTo>
                <a:cubicBezTo>
                  <a:pt x="760" y="2126"/>
                  <a:pt x="775" y="2122"/>
                  <a:pt x="788" y="2118"/>
                </a:cubicBezTo>
                <a:cubicBezTo>
                  <a:pt x="773" y="2169"/>
                  <a:pt x="735" y="2195"/>
                  <a:pt x="710" y="2235"/>
                </a:cubicBezTo>
                <a:cubicBezTo>
                  <a:pt x="709" y="2236"/>
                  <a:pt x="708" y="2236"/>
                  <a:pt x="707" y="2236"/>
                </a:cubicBezTo>
                <a:cubicBezTo>
                  <a:pt x="703" y="2236"/>
                  <a:pt x="699" y="2237"/>
                  <a:pt x="694" y="2238"/>
                </a:cubicBezTo>
                <a:cubicBezTo>
                  <a:pt x="689" y="2238"/>
                  <a:pt x="683" y="2240"/>
                  <a:pt x="678" y="2241"/>
                </a:cubicBezTo>
                <a:cubicBezTo>
                  <a:pt x="676" y="2242"/>
                  <a:pt x="675" y="2242"/>
                  <a:pt x="673" y="2242"/>
                </a:cubicBezTo>
                <a:cubicBezTo>
                  <a:pt x="672" y="2243"/>
                  <a:pt x="671" y="2243"/>
                  <a:pt x="669" y="2244"/>
                </a:cubicBezTo>
                <a:cubicBezTo>
                  <a:pt x="668" y="2244"/>
                  <a:pt x="668" y="2244"/>
                  <a:pt x="667" y="2245"/>
                </a:cubicBezTo>
                <a:cubicBezTo>
                  <a:pt x="666" y="2245"/>
                  <a:pt x="666" y="2245"/>
                  <a:pt x="666" y="2245"/>
                </a:cubicBezTo>
                <a:cubicBezTo>
                  <a:pt x="666" y="2245"/>
                  <a:pt x="666" y="2245"/>
                  <a:pt x="666" y="2245"/>
                </a:cubicBezTo>
                <a:cubicBezTo>
                  <a:pt x="666" y="2245"/>
                  <a:pt x="666" y="2245"/>
                  <a:pt x="666" y="2245"/>
                </a:cubicBezTo>
                <a:cubicBezTo>
                  <a:pt x="665" y="2246"/>
                  <a:pt x="665" y="2246"/>
                  <a:pt x="665" y="2246"/>
                </a:cubicBezTo>
                <a:cubicBezTo>
                  <a:pt x="664" y="2246"/>
                  <a:pt x="663" y="2246"/>
                  <a:pt x="663" y="2246"/>
                </a:cubicBezTo>
                <a:cubicBezTo>
                  <a:pt x="662" y="2247"/>
                  <a:pt x="661" y="2247"/>
                  <a:pt x="660" y="2247"/>
                </a:cubicBezTo>
                <a:cubicBezTo>
                  <a:pt x="654" y="2250"/>
                  <a:pt x="649" y="2253"/>
                  <a:pt x="643" y="2257"/>
                </a:cubicBezTo>
                <a:cubicBezTo>
                  <a:pt x="638" y="2261"/>
                  <a:pt x="632" y="2266"/>
                  <a:pt x="628" y="2272"/>
                </a:cubicBezTo>
                <a:cubicBezTo>
                  <a:pt x="626" y="2273"/>
                  <a:pt x="625" y="2275"/>
                  <a:pt x="624" y="2277"/>
                </a:cubicBezTo>
                <a:cubicBezTo>
                  <a:pt x="621" y="2279"/>
                  <a:pt x="617" y="2281"/>
                  <a:pt x="614" y="2284"/>
                </a:cubicBezTo>
                <a:cubicBezTo>
                  <a:pt x="613" y="2284"/>
                  <a:pt x="612" y="2285"/>
                  <a:pt x="611" y="2286"/>
                </a:cubicBezTo>
                <a:cubicBezTo>
                  <a:pt x="610" y="2287"/>
                  <a:pt x="609" y="2287"/>
                  <a:pt x="608" y="2288"/>
                </a:cubicBezTo>
                <a:cubicBezTo>
                  <a:pt x="606" y="2290"/>
                  <a:pt x="604" y="2291"/>
                  <a:pt x="602" y="2293"/>
                </a:cubicBezTo>
                <a:cubicBezTo>
                  <a:pt x="600" y="2294"/>
                  <a:pt x="598" y="2296"/>
                  <a:pt x="596" y="2298"/>
                </a:cubicBezTo>
                <a:cubicBezTo>
                  <a:pt x="596" y="2298"/>
                  <a:pt x="595" y="2299"/>
                  <a:pt x="594" y="2300"/>
                </a:cubicBezTo>
                <a:cubicBezTo>
                  <a:pt x="593" y="2301"/>
                  <a:pt x="592" y="2302"/>
                  <a:pt x="591" y="2302"/>
                </a:cubicBezTo>
                <a:cubicBezTo>
                  <a:pt x="589" y="2304"/>
                  <a:pt x="588" y="2306"/>
                  <a:pt x="586" y="2307"/>
                </a:cubicBezTo>
                <a:cubicBezTo>
                  <a:pt x="585" y="2309"/>
                  <a:pt x="583" y="2310"/>
                  <a:pt x="582" y="2312"/>
                </a:cubicBezTo>
                <a:cubicBezTo>
                  <a:pt x="580" y="2313"/>
                  <a:pt x="579" y="2315"/>
                  <a:pt x="579" y="2316"/>
                </a:cubicBezTo>
                <a:cubicBezTo>
                  <a:pt x="578" y="2318"/>
                  <a:pt x="577" y="2319"/>
                  <a:pt x="577" y="2320"/>
                </a:cubicBezTo>
                <a:cubicBezTo>
                  <a:pt x="577" y="2321"/>
                  <a:pt x="577" y="2322"/>
                  <a:pt x="577" y="2323"/>
                </a:cubicBezTo>
                <a:cubicBezTo>
                  <a:pt x="577" y="2323"/>
                  <a:pt x="577" y="2324"/>
                  <a:pt x="577" y="2324"/>
                </a:cubicBezTo>
                <a:cubicBezTo>
                  <a:pt x="577" y="2324"/>
                  <a:pt x="577" y="2323"/>
                  <a:pt x="578" y="2323"/>
                </a:cubicBezTo>
                <a:cubicBezTo>
                  <a:pt x="578" y="2323"/>
                  <a:pt x="578" y="2322"/>
                  <a:pt x="578" y="2322"/>
                </a:cubicBezTo>
                <a:cubicBezTo>
                  <a:pt x="578" y="2322"/>
                  <a:pt x="578" y="2321"/>
                  <a:pt x="579" y="2321"/>
                </a:cubicBezTo>
                <a:cubicBezTo>
                  <a:pt x="579" y="2320"/>
                  <a:pt x="580" y="2319"/>
                  <a:pt x="581" y="2318"/>
                </a:cubicBezTo>
                <a:cubicBezTo>
                  <a:pt x="582" y="2317"/>
                  <a:pt x="583" y="2316"/>
                  <a:pt x="585" y="2315"/>
                </a:cubicBezTo>
                <a:cubicBezTo>
                  <a:pt x="586" y="2314"/>
                  <a:pt x="588" y="2313"/>
                  <a:pt x="590" y="2312"/>
                </a:cubicBezTo>
                <a:cubicBezTo>
                  <a:pt x="592" y="2310"/>
                  <a:pt x="594" y="2309"/>
                  <a:pt x="595" y="2308"/>
                </a:cubicBezTo>
                <a:cubicBezTo>
                  <a:pt x="596" y="2307"/>
                  <a:pt x="597" y="2306"/>
                  <a:pt x="598" y="2306"/>
                </a:cubicBezTo>
                <a:cubicBezTo>
                  <a:pt x="599" y="2305"/>
                  <a:pt x="600" y="2304"/>
                  <a:pt x="601" y="2304"/>
                </a:cubicBezTo>
                <a:cubicBezTo>
                  <a:pt x="603" y="2302"/>
                  <a:pt x="605" y="2300"/>
                  <a:pt x="607" y="2299"/>
                </a:cubicBezTo>
                <a:cubicBezTo>
                  <a:pt x="609" y="2297"/>
                  <a:pt x="611" y="2296"/>
                  <a:pt x="613" y="2294"/>
                </a:cubicBezTo>
                <a:cubicBezTo>
                  <a:pt x="614" y="2293"/>
                  <a:pt x="615" y="2292"/>
                  <a:pt x="616" y="2292"/>
                </a:cubicBezTo>
                <a:cubicBezTo>
                  <a:pt x="616" y="2291"/>
                  <a:pt x="617" y="2291"/>
                  <a:pt x="617" y="2290"/>
                </a:cubicBezTo>
                <a:cubicBezTo>
                  <a:pt x="615" y="2297"/>
                  <a:pt x="613" y="2302"/>
                  <a:pt x="611" y="2307"/>
                </a:cubicBezTo>
                <a:cubicBezTo>
                  <a:pt x="610" y="2308"/>
                  <a:pt x="610" y="2309"/>
                  <a:pt x="610" y="2310"/>
                </a:cubicBezTo>
                <a:cubicBezTo>
                  <a:pt x="609" y="2310"/>
                  <a:pt x="609" y="2311"/>
                  <a:pt x="609" y="2311"/>
                </a:cubicBezTo>
                <a:cubicBezTo>
                  <a:pt x="608" y="2312"/>
                  <a:pt x="608" y="2313"/>
                  <a:pt x="607" y="2313"/>
                </a:cubicBezTo>
                <a:cubicBezTo>
                  <a:pt x="607" y="2314"/>
                  <a:pt x="607" y="2315"/>
                  <a:pt x="606" y="2315"/>
                </a:cubicBezTo>
                <a:cubicBezTo>
                  <a:pt x="606" y="2316"/>
                  <a:pt x="605" y="2318"/>
                  <a:pt x="604" y="2319"/>
                </a:cubicBezTo>
                <a:cubicBezTo>
                  <a:pt x="603" y="2320"/>
                  <a:pt x="602" y="2321"/>
                  <a:pt x="601" y="2322"/>
                </a:cubicBezTo>
                <a:cubicBezTo>
                  <a:pt x="598" y="2326"/>
                  <a:pt x="594" y="2330"/>
                  <a:pt x="591" y="2334"/>
                </a:cubicBezTo>
                <a:cubicBezTo>
                  <a:pt x="587" y="2337"/>
                  <a:pt x="584" y="2340"/>
                  <a:pt x="581" y="2343"/>
                </a:cubicBezTo>
                <a:cubicBezTo>
                  <a:pt x="578" y="2346"/>
                  <a:pt x="575" y="2348"/>
                  <a:pt x="573" y="2350"/>
                </a:cubicBezTo>
                <a:cubicBezTo>
                  <a:pt x="571" y="2352"/>
                  <a:pt x="569" y="2353"/>
                  <a:pt x="568" y="2354"/>
                </a:cubicBezTo>
                <a:cubicBezTo>
                  <a:pt x="567" y="2355"/>
                  <a:pt x="566" y="2356"/>
                  <a:pt x="566" y="2356"/>
                </a:cubicBezTo>
                <a:cubicBezTo>
                  <a:pt x="566" y="2356"/>
                  <a:pt x="567" y="2355"/>
                  <a:pt x="568" y="2354"/>
                </a:cubicBezTo>
                <a:cubicBezTo>
                  <a:pt x="569" y="2354"/>
                  <a:pt x="571" y="2353"/>
                  <a:pt x="574" y="2351"/>
                </a:cubicBezTo>
                <a:cubicBezTo>
                  <a:pt x="576" y="2350"/>
                  <a:pt x="580" y="2348"/>
                  <a:pt x="583" y="2345"/>
                </a:cubicBezTo>
                <a:cubicBezTo>
                  <a:pt x="585" y="2344"/>
                  <a:pt x="586" y="2343"/>
                  <a:pt x="588" y="2342"/>
                </a:cubicBezTo>
                <a:cubicBezTo>
                  <a:pt x="590" y="2340"/>
                  <a:pt x="592" y="2339"/>
                  <a:pt x="594" y="2337"/>
                </a:cubicBezTo>
                <a:cubicBezTo>
                  <a:pt x="598" y="2334"/>
                  <a:pt x="602" y="2330"/>
                  <a:pt x="606" y="2326"/>
                </a:cubicBezTo>
                <a:cubicBezTo>
                  <a:pt x="607" y="2325"/>
                  <a:pt x="608" y="2324"/>
                  <a:pt x="609" y="2322"/>
                </a:cubicBezTo>
                <a:cubicBezTo>
                  <a:pt x="610" y="2321"/>
                  <a:pt x="611" y="2320"/>
                  <a:pt x="612" y="2319"/>
                </a:cubicBezTo>
                <a:cubicBezTo>
                  <a:pt x="612" y="2318"/>
                  <a:pt x="613" y="2317"/>
                  <a:pt x="613" y="2317"/>
                </a:cubicBezTo>
                <a:cubicBezTo>
                  <a:pt x="614" y="2316"/>
                  <a:pt x="614" y="2315"/>
                  <a:pt x="614" y="2315"/>
                </a:cubicBezTo>
                <a:cubicBezTo>
                  <a:pt x="615" y="2314"/>
                  <a:pt x="615" y="2313"/>
                  <a:pt x="616" y="2313"/>
                </a:cubicBezTo>
                <a:cubicBezTo>
                  <a:pt x="616" y="2312"/>
                  <a:pt x="616" y="2311"/>
                  <a:pt x="617" y="2311"/>
                </a:cubicBezTo>
                <a:cubicBezTo>
                  <a:pt x="618" y="2308"/>
                  <a:pt x="620" y="2305"/>
                  <a:pt x="621" y="2302"/>
                </a:cubicBezTo>
                <a:cubicBezTo>
                  <a:pt x="622" y="2298"/>
                  <a:pt x="623" y="2295"/>
                  <a:pt x="624" y="2293"/>
                </a:cubicBezTo>
                <a:cubicBezTo>
                  <a:pt x="625" y="2292"/>
                  <a:pt x="625" y="2291"/>
                  <a:pt x="625" y="2290"/>
                </a:cubicBezTo>
                <a:cubicBezTo>
                  <a:pt x="626" y="2289"/>
                  <a:pt x="626" y="2289"/>
                  <a:pt x="626" y="2289"/>
                </a:cubicBezTo>
                <a:cubicBezTo>
                  <a:pt x="626" y="2289"/>
                  <a:pt x="626" y="2289"/>
                  <a:pt x="626" y="2288"/>
                </a:cubicBezTo>
                <a:cubicBezTo>
                  <a:pt x="627" y="2286"/>
                  <a:pt x="627" y="2286"/>
                  <a:pt x="627" y="2286"/>
                </a:cubicBezTo>
                <a:cubicBezTo>
                  <a:pt x="628" y="2286"/>
                  <a:pt x="628" y="2285"/>
                  <a:pt x="629" y="2284"/>
                </a:cubicBezTo>
                <a:cubicBezTo>
                  <a:pt x="629" y="2283"/>
                  <a:pt x="630" y="2282"/>
                  <a:pt x="631" y="2280"/>
                </a:cubicBezTo>
                <a:cubicBezTo>
                  <a:pt x="632" y="2280"/>
                  <a:pt x="632" y="2279"/>
                  <a:pt x="633" y="2278"/>
                </a:cubicBezTo>
                <a:cubicBezTo>
                  <a:pt x="633" y="2278"/>
                  <a:pt x="634" y="2277"/>
                  <a:pt x="634" y="2277"/>
                </a:cubicBezTo>
                <a:cubicBezTo>
                  <a:pt x="638" y="2272"/>
                  <a:pt x="643" y="2267"/>
                  <a:pt x="648" y="2263"/>
                </a:cubicBezTo>
                <a:cubicBezTo>
                  <a:pt x="648" y="2263"/>
                  <a:pt x="649" y="2263"/>
                  <a:pt x="650" y="2262"/>
                </a:cubicBezTo>
                <a:cubicBezTo>
                  <a:pt x="650" y="2262"/>
                  <a:pt x="651" y="2261"/>
                  <a:pt x="651" y="2261"/>
                </a:cubicBezTo>
                <a:cubicBezTo>
                  <a:pt x="653" y="2260"/>
                  <a:pt x="654" y="2259"/>
                  <a:pt x="655" y="2258"/>
                </a:cubicBezTo>
                <a:cubicBezTo>
                  <a:pt x="658" y="2257"/>
                  <a:pt x="661" y="2255"/>
                  <a:pt x="663" y="2254"/>
                </a:cubicBezTo>
                <a:cubicBezTo>
                  <a:pt x="664" y="2253"/>
                  <a:pt x="665" y="2253"/>
                  <a:pt x="665" y="2253"/>
                </a:cubicBezTo>
                <a:cubicBezTo>
                  <a:pt x="666" y="2252"/>
                  <a:pt x="667" y="2252"/>
                  <a:pt x="667" y="2252"/>
                </a:cubicBezTo>
                <a:cubicBezTo>
                  <a:pt x="668" y="2251"/>
                  <a:pt x="668" y="2251"/>
                  <a:pt x="668" y="2251"/>
                </a:cubicBezTo>
                <a:cubicBezTo>
                  <a:pt x="669" y="2251"/>
                  <a:pt x="669" y="2251"/>
                  <a:pt x="669" y="2251"/>
                </a:cubicBezTo>
                <a:cubicBezTo>
                  <a:pt x="669" y="2251"/>
                  <a:pt x="669" y="2251"/>
                  <a:pt x="669" y="2251"/>
                </a:cubicBezTo>
                <a:cubicBezTo>
                  <a:pt x="669" y="2251"/>
                  <a:pt x="669" y="2251"/>
                  <a:pt x="669" y="2251"/>
                </a:cubicBezTo>
                <a:cubicBezTo>
                  <a:pt x="670" y="2251"/>
                  <a:pt x="671" y="2250"/>
                  <a:pt x="671" y="2250"/>
                </a:cubicBezTo>
                <a:cubicBezTo>
                  <a:pt x="673" y="2249"/>
                  <a:pt x="674" y="2249"/>
                  <a:pt x="676" y="2248"/>
                </a:cubicBezTo>
                <a:cubicBezTo>
                  <a:pt x="677" y="2248"/>
                  <a:pt x="678" y="2247"/>
                  <a:pt x="680" y="2247"/>
                </a:cubicBezTo>
                <a:cubicBezTo>
                  <a:pt x="685" y="2245"/>
                  <a:pt x="690" y="2243"/>
                  <a:pt x="695" y="2242"/>
                </a:cubicBezTo>
                <a:cubicBezTo>
                  <a:pt x="699" y="2241"/>
                  <a:pt x="704" y="2240"/>
                  <a:pt x="708" y="2239"/>
                </a:cubicBezTo>
                <a:cubicBezTo>
                  <a:pt x="708" y="2239"/>
                  <a:pt x="708" y="2239"/>
                  <a:pt x="708" y="2239"/>
                </a:cubicBezTo>
                <a:cubicBezTo>
                  <a:pt x="702" y="2250"/>
                  <a:pt x="697" y="2262"/>
                  <a:pt x="693" y="2276"/>
                </a:cubicBezTo>
                <a:cubicBezTo>
                  <a:pt x="692" y="2277"/>
                  <a:pt x="691" y="2278"/>
                  <a:pt x="690" y="2278"/>
                </a:cubicBezTo>
                <a:cubicBezTo>
                  <a:pt x="687" y="2281"/>
                  <a:pt x="684" y="2284"/>
                  <a:pt x="681" y="2287"/>
                </a:cubicBezTo>
                <a:cubicBezTo>
                  <a:pt x="674" y="2292"/>
                  <a:pt x="668" y="2298"/>
                  <a:pt x="662" y="2305"/>
                </a:cubicBezTo>
                <a:cubicBezTo>
                  <a:pt x="660" y="2307"/>
                  <a:pt x="659" y="2308"/>
                  <a:pt x="657" y="2310"/>
                </a:cubicBezTo>
                <a:cubicBezTo>
                  <a:pt x="655" y="2312"/>
                  <a:pt x="655" y="2312"/>
                  <a:pt x="655" y="2312"/>
                </a:cubicBezTo>
                <a:cubicBezTo>
                  <a:pt x="655" y="2313"/>
                  <a:pt x="654" y="2314"/>
                  <a:pt x="653" y="2315"/>
                </a:cubicBezTo>
                <a:cubicBezTo>
                  <a:pt x="651" y="2318"/>
                  <a:pt x="651" y="2318"/>
                  <a:pt x="651" y="2318"/>
                </a:cubicBezTo>
                <a:cubicBezTo>
                  <a:pt x="649" y="2320"/>
                  <a:pt x="649" y="2320"/>
                  <a:pt x="649" y="2320"/>
                </a:cubicBezTo>
                <a:cubicBezTo>
                  <a:pt x="648" y="2322"/>
                  <a:pt x="647" y="2324"/>
                  <a:pt x="646" y="2326"/>
                </a:cubicBezTo>
                <a:cubicBezTo>
                  <a:pt x="643" y="2329"/>
                  <a:pt x="641" y="2333"/>
                  <a:pt x="639" y="2337"/>
                </a:cubicBezTo>
                <a:cubicBezTo>
                  <a:pt x="637" y="2340"/>
                  <a:pt x="635" y="2344"/>
                  <a:pt x="633" y="2348"/>
                </a:cubicBezTo>
                <a:cubicBezTo>
                  <a:pt x="629" y="2355"/>
                  <a:pt x="626" y="2362"/>
                  <a:pt x="623" y="2369"/>
                </a:cubicBezTo>
                <a:cubicBezTo>
                  <a:pt x="620" y="2376"/>
                  <a:pt x="617" y="2382"/>
                  <a:pt x="615" y="2388"/>
                </a:cubicBezTo>
                <a:cubicBezTo>
                  <a:pt x="612" y="2394"/>
                  <a:pt x="610" y="2400"/>
                  <a:pt x="608" y="2405"/>
                </a:cubicBezTo>
                <a:cubicBezTo>
                  <a:pt x="606" y="2410"/>
                  <a:pt x="605" y="2414"/>
                  <a:pt x="603" y="2418"/>
                </a:cubicBezTo>
                <a:cubicBezTo>
                  <a:pt x="602" y="2421"/>
                  <a:pt x="601" y="2424"/>
                  <a:pt x="600" y="2426"/>
                </a:cubicBezTo>
                <a:cubicBezTo>
                  <a:pt x="599" y="2428"/>
                  <a:pt x="599" y="2429"/>
                  <a:pt x="599" y="2429"/>
                </a:cubicBezTo>
                <a:cubicBezTo>
                  <a:pt x="599" y="2429"/>
                  <a:pt x="600" y="2428"/>
                  <a:pt x="600" y="2426"/>
                </a:cubicBezTo>
                <a:cubicBezTo>
                  <a:pt x="601" y="2424"/>
                  <a:pt x="603" y="2422"/>
                  <a:pt x="605" y="2418"/>
                </a:cubicBezTo>
                <a:cubicBezTo>
                  <a:pt x="606" y="2415"/>
                  <a:pt x="609" y="2411"/>
                  <a:pt x="611" y="2406"/>
                </a:cubicBezTo>
                <a:cubicBezTo>
                  <a:pt x="613" y="2401"/>
                  <a:pt x="616" y="2396"/>
                  <a:pt x="619" y="2390"/>
                </a:cubicBezTo>
                <a:cubicBezTo>
                  <a:pt x="622" y="2384"/>
                  <a:pt x="625" y="2378"/>
                  <a:pt x="628" y="2372"/>
                </a:cubicBezTo>
                <a:cubicBezTo>
                  <a:pt x="629" y="2370"/>
                  <a:pt x="630" y="2368"/>
                  <a:pt x="631" y="2366"/>
                </a:cubicBezTo>
                <a:cubicBezTo>
                  <a:pt x="631" y="2367"/>
                  <a:pt x="631" y="2368"/>
                  <a:pt x="630" y="2369"/>
                </a:cubicBezTo>
                <a:cubicBezTo>
                  <a:pt x="630" y="2370"/>
                  <a:pt x="629" y="2372"/>
                  <a:pt x="629" y="2374"/>
                </a:cubicBezTo>
                <a:cubicBezTo>
                  <a:pt x="629" y="2376"/>
                  <a:pt x="628" y="2378"/>
                  <a:pt x="627" y="2380"/>
                </a:cubicBezTo>
                <a:cubicBezTo>
                  <a:pt x="627" y="2383"/>
                  <a:pt x="626" y="2385"/>
                  <a:pt x="626" y="2387"/>
                </a:cubicBezTo>
                <a:cubicBezTo>
                  <a:pt x="626" y="2389"/>
                  <a:pt x="625" y="2390"/>
                  <a:pt x="625" y="2391"/>
                </a:cubicBezTo>
                <a:cubicBezTo>
                  <a:pt x="625" y="2392"/>
                  <a:pt x="625" y="2394"/>
                  <a:pt x="624" y="2395"/>
                </a:cubicBezTo>
                <a:cubicBezTo>
                  <a:pt x="624" y="2397"/>
                  <a:pt x="623" y="2400"/>
                  <a:pt x="623" y="2402"/>
                </a:cubicBezTo>
                <a:cubicBezTo>
                  <a:pt x="622" y="2405"/>
                  <a:pt x="621" y="2408"/>
                  <a:pt x="621" y="2410"/>
                </a:cubicBezTo>
                <a:cubicBezTo>
                  <a:pt x="621" y="2411"/>
                  <a:pt x="620" y="2413"/>
                  <a:pt x="620" y="2414"/>
                </a:cubicBezTo>
                <a:cubicBezTo>
                  <a:pt x="620" y="2415"/>
                  <a:pt x="620" y="2416"/>
                  <a:pt x="619" y="2418"/>
                </a:cubicBezTo>
                <a:cubicBezTo>
                  <a:pt x="619" y="2420"/>
                  <a:pt x="618" y="2422"/>
                  <a:pt x="618" y="2425"/>
                </a:cubicBezTo>
                <a:cubicBezTo>
                  <a:pt x="617" y="2427"/>
                  <a:pt x="617" y="2429"/>
                  <a:pt x="617" y="2431"/>
                </a:cubicBezTo>
                <a:cubicBezTo>
                  <a:pt x="616" y="2433"/>
                  <a:pt x="616" y="2435"/>
                  <a:pt x="616" y="2436"/>
                </a:cubicBezTo>
                <a:cubicBezTo>
                  <a:pt x="615" y="2438"/>
                  <a:pt x="615" y="2439"/>
                  <a:pt x="615" y="2440"/>
                </a:cubicBezTo>
                <a:cubicBezTo>
                  <a:pt x="615" y="2442"/>
                  <a:pt x="615" y="2443"/>
                  <a:pt x="615" y="2443"/>
                </a:cubicBezTo>
                <a:cubicBezTo>
                  <a:pt x="614" y="2444"/>
                  <a:pt x="614" y="2444"/>
                  <a:pt x="614" y="2444"/>
                </a:cubicBezTo>
                <a:cubicBezTo>
                  <a:pt x="614" y="2444"/>
                  <a:pt x="615" y="2444"/>
                  <a:pt x="615" y="2443"/>
                </a:cubicBezTo>
                <a:cubicBezTo>
                  <a:pt x="615" y="2443"/>
                  <a:pt x="616" y="2442"/>
                  <a:pt x="616" y="2441"/>
                </a:cubicBezTo>
                <a:cubicBezTo>
                  <a:pt x="617" y="2440"/>
                  <a:pt x="618" y="2439"/>
                  <a:pt x="619" y="2437"/>
                </a:cubicBezTo>
                <a:cubicBezTo>
                  <a:pt x="619" y="2437"/>
                  <a:pt x="619" y="2436"/>
                  <a:pt x="620" y="2435"/>
                </a:cubicBezTo>
                <a:cubicBezTo>
                  <a:pt x="620" y="2434"/>
                  <a:pt x="621" y="2433"/>
                  <a:pt x="621" y="2432"/>
                </a:cubicBezTo>
                <a:cubicBezTo>
                  <a:pt x="621" y="2431"/>
                  <a:pt x="622" y="2430"/>
                  <a:pt x="622" y="2429"/>
                </a:cubicBezTo>
                <a:cubicBezTo>
                  <a:pt x="623" y="2428"/>
                  <a:pt x="623" y="2427"/>
                  <a:pt x="624" y="2426"/>
                </a:cubicBezTo>
                <a:cubicBezTo>
                  <a:pt x="624" y="2424"/>
                  <a:pt x="625" y="2422"/>
                  <a:pt x="626" y="2419"/>
                </a:cubicBezTo>
                <a:cubicBezTo>
                  <a:pt x="626" y="2418"/>
                  <a:pt x="627" y="2417"/>
                  <a:pt x="627" y="2416"/>
                </a:cubicBezTo>
                <a:cubicBezTo>
                  <a:pt x="628" y="2415"/>
                  <a:pt x="628" y="2413"/>
                  <a:pt x="628" y="2412"/>
                </a:cubicBezTo>
                <a:cubicBezTo>
                  <a:pt x="629" y="2409"/>
                  <a:pt x="630" y="2407"/>
                  <a:pt x="630" y="2404"/>
                </a:cubicBezTo>
                <a:cubicBezTo>
                  <a:pt x="631" y="2402"/>
                  <a:pt x="631" y="2399"/>
                  <a:pt x="632" y="2396"/>
                </a:cubicBezTo>
                <a:cubicBezTo>
                  <a:pt x="632" y="2395"/>
                  <a:pt x="632" y="2394"/>
                  <a:pt x="632" y="2392"/>
                </a:cubicBezTo>
                <a:cubicBezTo>
                  <a:pt x="633" y="2391"/>
                  <a:pt x="633" y="2390"/>
                  <a:pt x="633" y="2389"/>
                </a:cubicBezTo>
                <a:cubicBezTo>
                  <a:pt x="633" y="2386"/>
                  <a:pt x="633" y="2384"/>
                  <a:pt x="633" y="2381"/>
                </a:cubicBezTo>
                <a:cubicBezTo>
                  <a:pt x="633" y="2380"/>
                  <a:pt x="633" y="2379"/>
                  <a:pt x="633" y="2378"/>
                </a:cubicBezTo>
                <a:cubicBezTo>
                  <a:pt x="634" y="2377"/>
                  <a:pt x="634" y="2376"/>
                  <a:pt x="634" y="2375"/>
                </a:cubicBezTo>
                <a:cubicBezTo>
                  <a:pt x="634" y="2374"/>
                  <a:pt x="634" y="2373"/>
                  <a:pt x="633" y="2372"/>
                </a:cubicBezTo>
                <a:cubicBezTo>
                  <a:pt x="633" y="2371"/>
                  <a:pt x="633" y="2370"/>
                  <a:pt x="633" y="2369"/>
                </a:cubicBezTo>
                <a:cubicBezTo>
                  <a:pt x="633" y="2367"/>
                  <a:pt x="633" y="2366"/>
                  <a:pt x="633" y="2365"/>
                </a:cubicBezTo>
                <a:cubicBezTo>
                  <a:pt x="633" y="2364"/>
                  <a:pt x="633" y="2363"/>
                  <a:pt x="633" y="2363"/>
                </a:cubicBezTo>
                <a:cubicBezTo>
                  <a:pt x="635" y="2359"/>
                  <a:pt x="637" y="2355"/>
                  <a:pt x="639" y="2351"/>
                </a:cubicBezTo>
                <a:cubicBezTo>
                  <a:pt x="641" y="2348"/>
                  <a:pt x="643" y="2344"/>
                  <a:pt x="645" y="2341"/>
                </a:cubicBezTo>
                <a:cubicBezTo>
                  <a:pt x="646" y="2339"/>
                  <a:pt x="647" y="2337"/>
                  <a:pt x="649" y="2335"/>
                </a:cubicBezTo>
                <a:cubicBezTo>
                  <a:pt x="650" y="2334"/>
                  <a:pt x="651" y="2332"/>
                  <a:pt x="652" y="2330"/>
                </a:cubicBezTo>
                <a:cubicBezTo>
                  <a:pt x="653" y="2328"/>
                  <a:pt x="654" y="2327"/>
                  <a:pt x="656" y="2325"/>
                </a:cubicBezTo>
                <a:cubicBezTo>
                  <a:pt x="658" y="2322"/>
                  <a:pt x="658" y="2322"/>
                  <a:pt x="658" y="2322"/>
                </a:cubicBezTo>
                <a:cubicBezTo>
                  <a:pt x="659" y="2320"/>
                  <a:pt x="659" y="2320"/>
                  <a:pt x="659" y="2320"/>
                </a:cubicBezTo>
                <a:cubicBezTo>
                  <a:pt x="660" y="2319"/>
                  <a:pt x="661" y="2318"/>
                  <a:pt x="661" y="2317"/>
                </a:cubicBezTo>
                <a:cubicBezTo>
                  <a:pt x="663" y="2315"/>
                  <a:pt x="663" y="2315"/>
                  <a:pt x="663" y="2315"/>
                </a:cubicBezTo>
                <a:cubicBezTo>
                  <a:pt x="665" y="2313"/>
                  <a:pt x="666" y="2312"/>
                  <a:pt x="668" y="2310"/>
                </a:cubicBezTo>
                <a:cubicBezTo>
                  <a:pt x="673" y="2304"/>
                  <a:pt x="679" y="2298"/>
                  <a:pt x="686" y="2292"/>
                </a:cubicBezTo>
                <a:cubicBezTo>
                  <a:pt x="687" y="2291"/>
                  <a:pt x="689" y="2290"/>
                  <a:pt x="690" y="2288"/>
                </a:cubicBezTo>
                <a:cubicBezTo>
                  <a:pt x="679" y="2349"/>
                  <a:pt x="682" y="2411"/>
                  <a:pt x="633" y="2460"/>
                </a:cubicBezTo>
                <a:cubicBezTo>
                  <a:pt x="620" y="2473"/>
                  <a:pt x="606" y="2484"/>
                  <a:pt x="592" y="2491"/>
                </a:cubicBezTo>
                <a:cubicBezTo>
                  <a:pt x="590" y="2490"/>
                  <a:pt x="588" y="2489"/>
                  <a:pt x="585" y="2488"/>
                </a:cubicBezTo>
                <a:cubicBezTo>
                  <a:pt x="581" y="2487"/>
                  <a:pt x="577" y="2484"/>
                  <a:pt x="572" y="2482"/>
                </a:cubicBezTo>
                <a:cubicBezTo>
                  <a:pt x="567" y="2479"/>
                  <a:pt x="562" y="2476"/>
                  <a:pt x="557" y="2473"/>
                </a:cubicBezTo>
                <a:cubicBezTo>
                  <a:pt x="555" y="2472"/>
                  <a:pt x="552" y="2470"/>
                  <a:pt x="549" y="2469"/>
                </a:cubicBezTo>
                <a:cubicBezTo>
                  <a:pt x="547" y="2467"/>
                  <a:pt x="544" y="2466"/>
                  <a:pt x="541" y="2464"/>
                </a:cubicBezTo>
                <a:cubicBezTo>
                  <a:pt x="540" y="2464"/>
                  <a:pt x="540" y="2464"/>
                  <a:pt x="540" y="2464"/>
                </a:cubicBezTo>
                <a:cubicBezTo>
                  <a:pt x="540" y="2463"/>
                  <a:pt x="540" y="2463"/>
                  <a:pt x="540" y="2463"/>
                </a:cubicBezTo>
                <a:cubicBezTo>
                  <a:pt x="539" y="2463"/>
                  <a:pt x="539" y="2463"/>
                  <a:pt x="539" y="2463"/>
                </a:cubicBezTo>
                <a:cubicBezTo>
                  <a:pt x="539" y="2463"/>
                  <a:pt x="539" y="2463"/>
                  <a:pt x="539" y="2463"/>
                </a:cubicBezTo>
                <a:cubicBezTo>
                  <a:pt x="539" y="2463"/>
                  <a:pt x="539" y="2463"/>
                  <a:pt x="539" y="2463"/>
                </a:cubicBezTo>
                <a:cubicBezTo>
                  <a:pt x="537" y="2462"/>
                  <a:pt x="537" y="2462"/>
                  <a:pt x="537" y="2462"/>
                </a:cubicBezTo>
                <a:cubicBezTo>
                  <a:pt x="535" y="2461"/>
                  <a:pt x="534" y="2461"/>
                  <a:pt x="532" y="2460"/>
                </a:cubicBezTo>
                <a:cubicBezTo>
                  <a:pt x="531" y="2460"/>
                  <a:pt x="529" y="2459"/>
                  <a:pt x="528" y="2458"/>
                </a:cubicBezTo>
                <a:cubicBezTo>
                  <a:pt x="525" y="2457"/>
                  <a:pt x="525" y="2457"/>
                  <a:pt x="525" y="2457"/>
                </a:cubicBezTo>
                <a:cubicBezTo>
                  <a:pt x="523" y="2457"/>
                  <a:pt x="523" y="2457"/>
                  <a:pt x="523" y="2457"/>
                </a:cubicBezTo>
                <a:cubicBezTo>
                  <a:pt x="518" y="2455"/>
                  <a:pt x="518" y="2455"/>
                  <a:pt x="518" y="2455"/>
                </a:cubicBezTo>
                <a:cubicBezTo>
                  <a:pt x="517" y="2455"/>
                  <a:pt x="515" y="2454"/>
                  <a:pt x="514" y="2454"/>
                </a:cubicBezTo>
                <a:cubicBezTo>
                  <a:pt x="511" y="2453"/>
                  <a:pt x="511" y="2453"/>
                  <a:pt x="511" y="2453"/>
                </a:cubicBezTo>
                <a:cubicBezTo>
                  <a:pt x="510" y="2453"/>
                  <a:pt x="510" y="2453"/>
                  <a:pt x="509" y="2453"/>
                </a:cubicBezTo>
                <a:cubicBezTo>
                  <a:pt x="507" y="2453"/>
                  <a:pt x="506" y="2452"/>
                  <a:pt x="504" y="2452"/>
                </a:cubicBezTo>
                <a:cubicBezTo>
                  <a:pt x="502" y="2452"/>
                  <a:pt x="501" y="2451"/>
                  <a:pt x="499" y="2451"/>
                </a:cubicBezTo>
                <a:cubicBezTo>
                  <a:pt x="498" y="2451"/>
                  <a:pt x="498" y="2451"/>
                  <a:pt x="497" y="2451"/>
                </a:cubicBezTo>
                <a:cubicBezTo>
                  <a:pt x="496" y="2451"/>
                  <a:pt x="495" y="2451"/>
                  <a:pt x="495" y="2451"/>
                </a:cubicBezTo>
                <a:cubicBezTo>
                  <a:pt x="493" y="2450"/>
                  <a:pt x="491" y="2450"/>
                  <a:pt x="490" y="2450"/>
                </a:cubicBezTo>
                <a:cubicBezTo>
                  <a:pt x="489" y="2450"/>
                  <a:pt x="488" y="2450"/>
                  <a:pt x="488" y="2450"/>
                </a:cubicBezTo>
                <a:cubicBezTo>
                  <a:pt x="487" y="2450"/>
                  <a:pt x="486" y="2450"/>
                  <a:pt x="485" y="2450"/>
                </a:cubicBezTo>
                <a:cubicBezTo>
                  <a:pt x="484" y="2450"/>
                  <a:pt x="482" y="2450"/>
                  <a:pt x="481" y="2450"/>
                </a:cubicBezTo>
                <a:cubicBezTo>
                  <a:pt x="479" y="2450"/>
                  <a:pt x="478" y="2450"/>
                  <a:pt x="476" y="2450"/>
                </a:cubicBezTo>
                <a:cubicBezTo>
                  <a:pt x="475" y="2450"/>
                  <a:pt x="473" y="2450"/>
                  <a:pt x="472" y="2450"/>
                </a:cubicBezTo>
                <a:cubicBezTo>
                  <a:pt x="471" y="2450"/>
                  <a:pt x="469" y="2451"/>
                  <a:pt x="468" y="2451"/>
                </a:cubicBezTo>
                <a:cubicBezTo>
                  <a:pt x="462" y="2451"/>
                  <a:pt x="457" y="2452"/>
                  <a:pt x="452" y="2453"/>
                </a:cubicBezTo>
                <a:cubicBezTo>
                  <a:pt x="452" y="2453"/>
                  <a:pt x="451" y="2453"/>
                  <a:pt x="451" y="2454"/>
                </a:cubicBezTo>
                <a:cubicBezTo>
                  <a:pt x="450" y="2454"/>
                  <a:pt x="449" y="2454"/>
                  <a:pt x="449" y="2454"/>
                </a:cubicBezTo>
                <a:cubicBezTo>
                  <a:pt x="448" y="2454"/>
                  <a:pt x="447" y="2455"/>
                  <a:pt x="446" y="2455"/>
                </a:cubicBezTo>
                <a:cubicBezTo>
                  <a:pt x="444" y="2455"/>
                  <a:pt x="443" y="2455"/>
                  <a:pt x="442" y="2456"/>
                </a:cubicBezTo>
                <a:cubicBezTo>
                  <a:pt x="441" y="2456"/>
                  <a:pt x="440" y="2457"/>
                  <a:pt x="440" y="2457"/>
                </a:cubicBezTo>
                <a:cubicBezTo>
                  <a:pt x="436" y="2458"/>
                  <a:pt x="433" y="2459"/>
                  <a:pt x="430" y="2461"/>
                </a:cubicBezTo>
                <a:cubicBezTo>
                  <a:pt x="429" y="2461"/>
                  <a:pt x="428" y="2462"/>
                  <a:pt x="427" y="2462"/>
                </a:cubicBezTo>
                <a:cubicBezTo>
                  <a:pt x="426" y="2463"/>
                  <a:pt x="425" y="2463"/>
                  <a:pt x="424" y="2463"/>
                </a:cubicBezTo>
                <a:cubicBezTo>
                  <a:pt x="423" y="2464"/>
                  <a:pt x="422" y="2464"/>
                  <a:pt x="422" y="2464"/>
                </a:cubicBezTo>
                <a:cubicBezTo>
                  <a:pt x="422" y="2464"/>
                  <a:pt x="423" y="2464"/>
                  <a:pt x="424" y="2464"/>
                </a:cubicBezTo>
                <a:cubicBezTo>
                  <a:pt x="425" y="2464"/>
                  <a:pt x="426" y="2463"/>
                  <a:pt x="427" y="2463"/>
                </a:cubicBezTo>
                <a:cubicBezTo>
                  <a:pt x="428" y="2463"/>
                  <a:pt x="429" y="2462"/>
                  <a:pt x="431" y="2462"/>
                </a:cubicBezTo>
                <a:cubicBezTo>
                  <a:pt x="433" y="2461"/>
                  <a:pt x="437" y="2460"/>
                  <a:pt x="440" y="2460"/>
                </a:cubicBezTo>
                <a:cubicBezTo>
                  <a:pt x="441" y="2460"/>
                  <a:pt x="442" y="2459"/>
                  <a:pt x="443" y="2459"/>
                </a:cubicBezTo>
                <a:cubicBezTo>
                  <a:pt x="444" y="2459"/>
                  <a:pt x="445" y="2459"/>
                  <a:pt x="446" y="2459"/>
                </a:cubicBezTo>
                <a:cubicBezTo>
                  <a:pt x="449" y="2458"/>
                  <a:pt x="451" y="2458"/>
                  <a:pt x="453" y="2458"/>
                </a:cubicBezTo>
                <a:cubicBezTo>
                  <a:pt x="454" y="2458"/>
                  <a:pt x="455" y="2457"/>
                  <a:pt x="457" y="2457"/>
                </a:cubicBezTo>
                <a:cubicBezTo>
                  <a:pt x="457" y="2457"/>
                  <a:pt x="458" y="2457"/>
                  <a:pt x="458" y="2457"/>
                </a:cubicBezTo>
                <a:cubicBezTo>
                  <a:pt x="459" y="2457"/>
                  <a:pt x="460" y="2457"/>
                  <a:pt x="460" y="2457"/>
                </a:cubicBezTo>
                <a:cubicBezTo>
                  <a:pt x="463" y="2457"/>
                  <a:pt x="465" y="2457"/>
                  <a:pt x="468" y="2457"/>
                </a:cubicBezTo>
                <a:cubicBezTo>
                  <a:pt x="469" y="2457"/>
                  <a:pt x="471" y="2457"/>
                  <a:pt x="472" y="2457"/>
                </a:cubicBezTo>
                <a:cubicBezTo>
                  <a:pt x="474" y="2456"/>
                  <a:pt x="475" y="2457"/>
                  <a:pt x="476" y="2457"/>
                </a:cubicBezTo>
                <a:cubicBezTo>
                  <a:pt x="478" y="2457"/>
                  <a:pt x="479" y="2457"/>
                  <a:pt x="481" y="2457"/>
                </a:cubicBezTo>
                <a:cubicBezTo>
                  <a:pt x="482" y="2457"/>
                  <a:pt x="483" y="2457"/>
                  <a:pt x="485" y="2457"/>
                </a:cubicBezTo>
                <a:cubicBezTo>
                  <a:pt x="486" y="2457"/>
                  <a:pt x="486" y="2457"/>
                  <a:pt x="487" y="2457"/>
                </a:cubicBezTo>
                <a:cubicBezTo>
                  <a:pt x="488" y="2457"/>
                  <a:pt x="489" y="2457"/>
                  <a:pt x="489" y="2457"/>
                </a:cubicBezTo>
                <a:cubicBezTo>
                  <a:pt x="491" y="2458"/>
                  <a:pt x="492" y="2458"/>
                  <a:pt x="494" y="2458"/>
                </a:cubicBezTo>
                <a:cubicBezTo>
                  <a:pt x="494" y="2458"/>
                  <a:pt x="495" y="2458"/>
                  <a:pt x="496" y="2458"/>
                </a:cubicBezTo>
                <a:cubicBezTo>
                  <a:pt x="497" y="2458"/>
                  <a:pt x="497" y="2459"/>
                  <a:pt x="498" y="2459"/>
                </a:cubicBezTo>
                <a:cubicBezTo>
                  <a:pt x="500" y="2459"/>
                  <a:pt x="501" y="2459"/>
                  <a:pt x="503" y="2459"/>
                </a:cubicBezTo>
                <a:cubicBezTo>
                  <a:pt x="505" y="2460"/>
                  <a:pt x="508" y="2461"/>
                  <a:pt x="511" y="2461"/>
                </a:cubicBezTo>
                <a:cubicBezTo>
                  <a:pt x="511" y="2461"/>
                  <a:pt x="511" y="2461"/>
                  <a:pt x="510" y="2461"/>
                </a:cubicBezTo>
                <a:cubicBezTo>
                  <a:pt x="509" y="2461"/>
                  <a:pt x="507" y="2461"/>
                  <a:pt x="505" y="2461"/>
                </a:cubicBezTo>
                <a:cubicBezTo>
                  <a:pt x="504" y="2461"/>
                  <a:pt x="503" y="2461"/>
                  <a:pt x="502" y="2461"/>
                </a:cubicBezTo>
                <a:cubicBezTo>
                  <a:pt x="501" y="2461"/>
                  <a:pt x="500" y="2461"/>
                  <a:pt x="499" y="2461"/>
                </a:cubicBezTo>
                <a:cubicBezTo>
                  <a:pt x="497" y="2461"/>
                  <a:pt x="496" y="2461"/>
                  <a:pt x="495" y="2461"/>
                </a:cubicBezTo>
                <a:cubicBezTo>
                  <a:pt x="493" y="2461"/>
                  <a:pt x="492" y="2461"/>
                  <a:pt x="491" y="2462"/>
                </a:cubicBezTo>
                <a:cubicBezTo>
                  <a:pt x="489" y="2462"/>
                  <a:pt x="488" y="2462"/>
                  <a:pt x="486" y="2462"/>
                </a:cubicBezTo>
                <a:cubicBezTo>
                  <a:pt x="485" y="2462"/>
                  <a:pt x="483" y="2462"/>
                  <a:pt x="482" y="2463"/>
                </a:cubicBezTo>
                <a:cubicBezTo>
                  <a:pt x="479" y="2463"/>
                  <a:pt x="476" y="2464"/>
                  <a:pt x="473" y="2465"/>
                </a:cubicBezTo>
                <a:cubicBezTo>
                  <a:pt x="469" y="2465"/>
                  <a:pt x="466" y="2466"/>
                  <a:pt x="463" y="2467"/>
                </a:cubicBezTo>
                <a:cubicBezTo>
                  <a:pt x="460" y="2468"/>
                  <a:pt x="457" y="2469"/>
                  <a:pt x="454" y="2470"/>
                </a:cubicBezTo>
                <a:cubicBezTo>
                  <a:pt x="451" y="2472"/>
                  <a:pt x="448" y="2473"/>
                  <a:pt x="445" y="2474"/>
                </a:cubicBezTo>
                <a:cubicBezTo>
                  <a:pt x="444" y="2475"/>
                  <a:pt x="442" y="2476"/>
                  <a:pt x="441" y="2476"/>
                </a:cubicBezTo>
                <a:cubicBezTo>
                  <a:pt x="440" y="2477"/>
                  <a:pt x="438" y="2478"/>
                  <a:pt x="437" y="2478"/>
                </a:cubicBezTo>
                <a:cubicBezTo>
                  <a:pt x="436" y="2479"/>
                  <a:pt x="435" y="2480"/>
                  <a:pt x="434" y="2480"/>
                </a:cubicBezTo>
                <a:cubicBezTo>
                  <a:pt x="433" y="2481"/>
                  <a:pt x="432" y="2482"/>
                  <a:pt x="430" y="2482"/>
                </a:cubicBezTo>
                <a:cubicBezTo>
                  <a:pt x="429" y="2483"/>
                  <a:pt x="428" y="2484"/>
                  <a:pt x="428" y="2484"/>
                </a:cubicBezTo>
                <a:cubicBezTo>
                  <a:pt x="427" y="2485"/>
                  <a:pt x="426" y="2486"/>
                  <a:pt x="425" y="2486"/>
                </a:cubicBezTo>
                <a:cubicBezTo>
                  <a:pt x="423" y="2487"/>
                  <a:pt x="422" y="2488"/>
                  <a:pt x="421" y="2489"/>
                </a:cubicBezTo>
                <a:cubicBezTo>
                  <a:pt x="420" y="2490"/>
                  <a:pt x="419" y="2491"/>
                  <a:pt x="418" y="2491"/>
                </a:cubicBezTo>
                <a:cubicBezTo>
                  <a:pt x="418" y="2492"/>
                  <a:pt x="417" y="2492"/>
                  <a:pt x="417" y="2492"/>
                </a:cubicBezTo>
                <a:cubicBezTo>
                  <a:pt x="417" y="2492"/>
                  <a:pt x="418" y="2492"/>
                  <a:pt x="419" y="2492"/>
                </a:cubicBezTo>
                <a:cubicBezTo>
                  <a:pt x="419" y="2492"/>
                  <a:pt x="420" y="2491"/>
                  <a:pt x="422" y="2491"/>
                </a:cubicBezTo>
                <a:cubicBezTo>
                  <a:pt x="422" y="2490"/>
                  <a:pt x="423" y="2490"/>
                  <a:pt x="424" y="2490"/>
                </a:cubicBezTo>
                <a:cubicBezTo>
                  <a:pt x="425" y="2489"/>
                  <a:pt x="426" y="2489"/>
                  <a:pt x="426" y="2489"/>
                </a:cubicBezTo>
                <a:cubicBezTo>
                  <a:pt x="427" y="2488"/>
                  <a:pt x="428" y="2488"/>
                  <a:pt x="429" y="2488"/>
                </a:cubicBezTo>
                <a:cubicBezTo>
                  <a:pt x="430" y="2487"/>
                  <a:pt x="431" y="2487"/>
                  <a:pt x="433" y="2486"/>
                </a:cubicBezTo>
                <a:cubicBezTo>
                  <a:pt x="435" y="2486"/>
                  <a:pt x="437" y="2485"/>
                  <a:pt x="440" y="2484"/>
                </a:cubicBezTo>
                <a:cubicBezTo>
                  <a:pt x="440" y="2483"/>
                  <a:pt x="441" y="2483"/>
                  <a:pt x="442" y="2483"/>
                </a:cubicBezTo>
                <a:cubicBezTo>
                  <a:pt x="442" y="2483"/>
                  <a:pt x="443" y="2482"/>
                  <a:pt x="444" y="2482"/>
                </a:cubicBezTo>
                <a:cubicBezTo>
                  <a:pt x="445" y="2482"/>
                  <a:pt x="446" y="2481"/>
                  <a:pt x="448" y="2481"/>
                </a:cubicBezTo>
                <a:cubicBezTo>
                  <a:pt x="449" y="2480"/>
                  <a:pt x="451" y="2480"/>
                  <a:pt x="452" y="2479"/>
                </a:cubicBezTo>
                <a:cubicBezTo>
                  <a:pt x="454" y="2479"/>
                  <a:pt x="455" y="2478"/>
                  <a:pt x="456" y="2478"/>
                </a:cubicBezTo>
                <a:cubicBezTo>
                  <a:pt x="459" y="2477"/>
                  <a:pt x="462" y="2476"/>
                  <a:pt x="465" y="2475"/>
                </a:cubicBezTo>
                <a:cubicBezTo>
                  <a:pt x="468" y="2474"/>
                  <a:pt x="472" y="2473"/>
                  <a:pt x="475" y="2472"/>
                </a:cubicBezTo>
                <a:cubicBezTo>
                  <a:pt x="476" y="2472"/>
                  <a:pt x="477" y="2471"/>
                  <a:pt x="479" y="2471"/>
                </a:cubicBezTo>
                <a:cubicBezTo>
                  <a:pt x="480" y="2470"/>
                  <a:pt x="482" y="2470"/>
                  <a:pt x="483" y="2470"/>
                </a:cubicBezTo>
                <a:cubicBezTo>
                  <a:pt x="485" y="2469"/>
                  <a:pt x="486" y="2469"/>
                  <a:pt x="488" y="2468"/>
                </a:cubicBezTo>
                <a:cubicBezTo>
                  <a:pt x="488" y="2468"/>
                  <a:pt x="489" y="2468"/>
                  <a:pt x="490" y="2468"/>
                </a:cubicBezTo>
                <a:cubicBezTo>
                  <a:pt x="490" y="2468"/>
                  <a:pt x="491" y="2468"/>
                  <a:pt x="492" y="2467"/>
                </a:cubicBezTo>
                <a:cubicBezTo>
                  <a:pt x="493" y="2467"/>
                  <a:pt x="494" y="2467"/>
                  <a:pt x="496" y="2466"/>
                </a:cubicBezTo>
                <a:cubicBezTo>
                  <a:pt x="497" y="2466"/>
                  <a:pt x="498" y="2466"/>
                  <a:pt x="499" y="2466"/>
                </a:cubicBezTo>
                <a:cubicBezTo>
                  <a:pt x="500" y="2465"/>
                  <a:pt x="501" y="2465"/>
                  <a:pt x="503" y="2465"/>
                </a:cubicBezTo>
                <a:cubicBezTo>
                  <a:pt x="504" y="2465"/>
                  <a:pt x="505" y="2464"/>
                  <a:pt x="506" y="2464"/>
                </a:cubicBezTo>
                <a:cubicBezTo>
                  <a:pt x="506" y="2464"/>
                  <a:pt x="507" y="2464"/>
                  <a:pt x="508" y="2463"/>
                </a:cubicBezTo>
                <a:cubicBezTo>
                  <a:pt x="509" y="2463"/>
                  <a:pt x="510" y="2463"/>
                  <a:pt x="511" y="2463"/>
                </a:cubicBezTo>
                <a:cubicBezTo>
                  <a:pt x="512" y="2463"/>
                  <a:pt x="513" y="2462"/>
                  <a:pt x="514" y="2462"/>
                </a:cubicBezTo>
                <a:cubicBezTo>
                  <a:pt x="514" y="2462"/>
                  <a:pt x="515" y="2463"/>
                  <a:pt x="516" y="2463"/>
                </a:cubicBezTo>
                <a:cubicBezTo>
                  <a:pt x="520" y="2464"/>
                  <a:pt x="520" y="2464"/>
                  <a:pt x="520" y="2464"/>
                </a:cubicBezTo>
                <a:cubicBezTo>
                  <a:pt x="523" y="2465"/>
                  <a:pt x="523" y="2465"/>
                  <a:pt x="523" y="2465"/>
                </a:cubicBezTo>
                <a:cubicBezTo>
                  <a:pt x="525" y="2466"/>
                  <a:pt x="525" y="2466"/>
                  <a:pt x="525" y="2466"/>
                </a:cubicBezTo>
                <a:cubicBezTo>
                  <a:pt x="526" y="2466"/>
                  <a:pt x="528" y="2467"/>
                  <a:pt x="529" y="2467"/>
                </a:cubicBezTo>
                <a:cubicBezTo>
                  <a:pt x="530" y="2468"/>
                  <a:pt x="532" y="2469"/>
                  <a:pt x="533" y="2469"/>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1"/>
                  <a:pt x="536" y="2471"/>
                  <a:pt x="536" y="2471"/>
                </a:cubicBezTo>
                <a:cubicBezTo>
                  <a:pt x="538" y="2471"/>
                  <a:pt x="538" y="2471"/>
                  <a:pt x="538" y="2471"/>
                </a:cubicBezTo>
                <a:cubicBezTo>
                  <a:pt x="540" y="2472"/>
                  <a:pt x="543" y="2474"/>
                  <a:pt x="546" y="2475"/>
                </a:cubicBezTo>
                <a:cubicBezTo>
                  <a:pt x="548" y="2477"/>
                  <a:pt x="551" y="2478"/>
                  <a:pt x="554" y="2479"/>
                </a:cubicBezTo>
                <a:cubicBezTo>
                  <a:pt x="559" y="2482"/>
                  <a:pt x="564" y="2485"/>
                  <a:pt x="569" y="2487"/>
                </a:cubicBezTo>
                <a:cubicBezTo>
                  <a:pt x="574" y="2489"/>
                  <a:pt x="579" y="2491"/>
                  <a:pt x="584" y="2493"/>
                </a:cubicBezTo>
                <a:cubicBezTo>
                  <a:pt x="585" y="2493"/>
                  <a:pt x="585" y="2493"/>
                  <a:pt x="586" y="2493"/>
                </a:cubicBezTo>
                <a:cubicBezTo>
                  <a:pt x="572" y="2500"/>
                  <a:pt x="556" y="2503"/>
                  <a:pt x="539" y="2503"/>
                </a:cubicBezTo>
                <a:cubicBezTo>
                  <a:pt x="493" y="2504"/>
                  <a:pt x="454" y="2512"/>
                  <a:pt x="437" y="2549"/>
                </a:cubicBezTo>
                <a:cubicBezTo>
                  <a:pt x="469" y="2517"/>
                  <a:pt x="511" y="2512"/>
                  <a:pt x="566" y="2511"/>
                </a:cubicBezTo>
                <a:cubicBezTo>
                  <a:pt x="589" y="2511"/>
                  <a:pt x="607" y="2503"/>
                  <a:pt x="624" y="2490"/>
                </a:cubicBezTo>
                <a:cubicBezTo>
                  <a:pt x="623" y="2492"/>
                  <a:pt x="622" y="2493"/>
                  <a:pt x="621" y="2495"/>
                </a:cubicBezTo>
                <a:cubicBezTo>
                  <a:pt x="620" y="2496"/>
                  <a:pt x="619" y="2498"/>
                  <a:pt x="617" y="2500"/>
                </a:cubicBezTo>
                <a:cubicBezTo>
                  <a:pt x="617" y="2501"/>
                  <a:pt x="616" y="2502"/>
                  <a:pt x="615" y="2503"/>
                </a:cubicBezTo>
                <a:cubicBezTo>
                  <a:pt x="614" y="2503"/>
                  <a:pt x="614" y="2504"/>
                  <a:pt x="613" y="2505"/>
                </a:cubicBezTo>
                <a:cubicBezTo>
                  <a:pt x="611" y="2507"/>
                  <a:pt x="610" y="2509"/>
                  <a:pt x="608" y="2511"/>
                </a:cubicBezTo>
                <a:cubicBezTo>
                  <a:pt x="607" y="2512"/>
                  <a:pt x="607" y="2513"/>
                  <a:pt x="606" y="2514"/>
                </a:cubicBezTo>
                <a:cubicBezTo>
                  <a:pt x="605" y="2515"/>
                  <a:pt x="604" y="2516"/>
                  <a:pt x="603" y="2517"/>
                </a:cubicBezTo>
                <a:cubicBezTo>
                  <a:pt x="601" y="2519"/>
                  <a:pt x="599" y="2521"/>
                  <a:pt x="597" y="2523"/>
                </a:cubicBezTo>
                <a:cubicBezTo>
                  <a:pt x="595" y="2525"/>
                  <a:pt x="593" y="2527"/>
                  <a:pt x="591" y="2529"/>
                </a:cubicBezTo>
                <a:cubicBezTo>
                  <a:pt x="590" y="2530"/>
                  <a:pt x="589" y="2531"/>
                  <a:pt x="588" y="2532"/>
                </a:cubicBezTo>
                <a:cubicBezTo>
                  <a:pt x="587" y="2533"/>
                  <a:pt x="586" y="2534"/>
                  <a:pt x="585" y="2535"/>
                </a:cubicBezTo>
                <a:cubicBezTo>
                  <a:pt x="581" y="2538"/>
                  <a:pt x="577" y="2542"/>
                  <a:pt x="573" y="2545"/>
                </a:cubicBezTo>
                <a:cubicBezTo>
                  <a:pt x="572" y="2545"/>
                  <a:pt x="572" y="2545"/>
                  <a:pt x="572" y="2545"/>
                </a:cubicBezTo>
                <a:cubicBezTo>
                  <a:pt x="571" y="2546"/>
                  <a:pt x="570" y="2546"/>
                  <a:pt x="569" y="2546"/>
                </a:cubicBezTo>
                <a:cubicBezTo>
                  <a:pt x="568" y="2546"/>
                  <a:pt x="567" y="2547"/>
                  <a:pt x="566" y="2547"/>
                </a:cubicBezTo>
                <a:cubicBezTo>
                  <a:pt x="565" y="2547"/>
                  <a:pt x="564" y="2547"/>
                  <a:pt x="563" y="2548"/>
                </a:cubicBezTo>
                <a:cubicBezTo>
                  <a:pt x="562" y="2548"/>
                  <a:pt x="561" y="2548"/>
                  <a:pt x="560" y="2548"/>
                </a:cubicBezTo>
                <a:cubicBezTo>
                  <a:pt x="558" y="2548"/>
                  <a:pt x="556" y="2549"/>
                  <a:pt x="554" y="2549"/>
                </a:cubicBezTo>
                <a:cubicBezTo>
                  <a:pt x="552" y="2550"/>
                  <a:pt x="550" y="2550"/>
                  <a:pt x="548" y="2550"/>
                </a:cubicBezTo>
                <a:cubicBezTo>
                  <a:pt x="547" y="2550"/>
                  <a:pt x="546" y="2550"/>
                  <a:pt x="545" y="2551"/>
                </a:cubicBezTo>
                <a:cubicBezTo>
                  <a:pt x="543" y="2551"/>
                  <a:pt x="542" y="2551"/>
                  <a:pt x="541" y="2551"/>
                </a:cubicBezTo>
                <a:cubicBezTo>
                  <a:pt x="537" y="2551"/>
                  <a:pt x="532" y="2552"/>
                  <a:pt x="528" y="2552"/>
                </a:cubicBezTo>
                <a:cubicBezTo>
                  <a:pt x="523" y="2553"/>
                  <a:pt x="518" y="2553"/>
                  <a:pt x="514" y="2554"/>
                </a:cubicBezTo>
                <a:cubicBezTo>
                  <a:pt x="512" y="2554"/>
                  <a:pt x="509" y="2554"/>
                  <a:pt x="507" y="2554"/>
                </a:cubicBezTo>
                <a:cubicBezTo>
                  <a:pt x="505" y="2555"/>
                  <a:pt x="503" y="2555"/>
                  <a:pt x="500" y="2555"/>
                </a:cubicBezTo>
                <a:cubicBezTo>
                  <a:pt x="496" y="2556"/>
                  <a:pt x="492" y="2557"/>
                  <a:pt x="488" y="2558"/>
                </a:cubicBezTo>
                <a:cubicBezTo>
                  <a:pt x="486" y="2559"/>
                  <a:pt x="484" y="2559"/>
                  <a:pt x="482" y="2560"/>
                </a:cubicBezTo>
                <a:cubicBezTo>
                  <a:pt x="480" y="2560"/>
                  <a:pt x="479" y="2561"/>
                  <a:pt x="477" y="2562"/>
                </a:cubicBezTo>
                <a:cubicBezTo>
                  <a:pt x="475" y="2562"/>
                  <a:pt x="474" y="2563"/>
                  <a:pt x="472" y="2564"/>
                </a:cubicBezTo>
                <a:cubicBezTo>
                  <a:pt x="471" y="2564"/>
                  <a:pt x="470" y="2565"/>
                  <a:pt x="468" y="2566"/>
                </a:cubicBezTo>
                <a:cubicBezTo>
                  <a:pt x="467" y="2566"/>
                  <a:pt x="466" y="2567"/>
                  <a:pt x="465" y="2568"/>
                </a:cubicBezTo>
                <a:cubicBezTo>
                  <a:pt x="464" y="2568"/>
                  <a:pt x="463" y="2569"/>
                  <a:pt x="462" y="2570"/>
                </a:cubicBezTo>
                <a:cubicBezTo>
                  <a:pt x="461" y="2570"/>
                  <a:pt x="460" y="2571"/>
                  <a:pt x="460" y="2571"/>
                </a:cubicBezTo>
                <a:cubicBezTo>
                  <a:pt x="459" y="2572"/>
                  <a:pt x="459" y="2572"/>
                  <a:pt x="458" y="2573"/>
                </a:cubicBezTo>
                <a:cubicBezTo>
                  <a:pt x="457" y="2573"/>
                  <a:pt x="457" y="2574"/>
                  <a:pt x="457" y="2574"/>
                </a:cubicBezTo>
                <a:cubicBezTo>
                  <a:pt x="457" y="2574"/>
                  <a:pt x="457" y="2573"/>
                  <a:pt x="458" y="2573"/>
                </a:cubicBezTo>
                <a:cubicBezTo>
                  <a:pt x="459" y="2572"/>
                  <a:pt x="461" y="2572"/>
                  <a:pt x="463" y="2571"/>
                </a:cubicBezTo>
                <a:cubicBezTo>
                  <a:pt x="464" y="2571"/>
                  <a:pt x="465" y="2570"/>
                  <a:pt x="466" y="2570"/>
                </a:cubicBezTo>
                <a:cubicBezTo>
                  <a:pt x="467" y="2569"/>
                  <a:pt x="468" y="2569"/>
                  <a:pt x="469" y="2569"/>
                </a:cubicBezTo>
                <a:cubicBezTo>
                  <a:pt x="471" y="2568"/>
                  <a:pt x="472" y="2568"/>
                  <a:pt x="474" y="2567"/>
                </a:cubicBezTo>
                <a:cubicBezTo>
                  <a:pt x="475" y="2567"/>
                  <a:pt x="477" y="2566"/>
                  <a:pt x="478" y="2566"/>
                </a:cubicBezTo>
                <a:cubicBezTo>
                  <a:pt x="482" y="2565"/>
                  <a:pt x="485" y="2565"/>
                  <a:pt x="489" y="2564"/>
                </a:cubicBezTo>
                <a:cubicBezTo>
                  <a:pt x="493" y="2563"/>
                  <a:pt x="497" y="2563"/>
                  <a:pt x="501" y="2562"/>
                </a:cubicBezTo>
                <a:cubicBezTo>
                  <a:pt x="506" y="2562"/>
                  <a:pt x="510" y="2562"/>
                  <a:pt x="515" y="2561"/>
                </a:cubicBezTo>
                <a:cubicBezTo>
                  <a:pt x="519" y="2561"/>
                  <a:pt x="524" y="2560"/>
                  <a:pt x="528" y="2560"/>
                </a:cubicBezTo>
                <a:cubicBezTo>
                  <a:pt x="533" y="2560"/>
                  <a:pt x="538" y="2559"/>
                  <a:pt x="542" y="2558"/>
                </a:cubicBezTo>
                <a:cubicBezTo>
                  <a:pt x="547" y="2558"/>
                  <a:pt x="551" y="2557"/>
                  <a:pt x="556" y="2556"/>
                </a:cubicBezTo>
                <a:cubicBezTo>
                  <a:pt x="557" y="2556"/>
                  <a:pt x="558" y="2556"/>
                  <a:pt x="559" y="2555"/>
                </a:cubicBezTo>
                <a:cubicBezTo>
                  <a:pt x="558" y="2556"/>
                  <a:pt x="557" y="2556"/>
                  <a:pt x="557" y="2557"/>
                </a:cubicBezTo>
                <a:cubicBezTo>
                  <a:pt x="556" y="2557"/>
                  <a:pt x="554" y="2558"/>
                  <a:pt x="553" y="2559"/>
                </a:cubicBezTo>
                <a:cubicBezTo>
                  <a:pt x="552" y="2560"/>
                  <a:pt x="551" y="2561"/>
                  <a:pt x="550" y="2561"/>
                </a:cubicBezTo>
                <a:cubicBezTo>
                  <a:pt x="547" y="2563"/>
                  <a:pt x="545" y="2564"/>
                  <a:pt x="542" y="2566"/>
                </a:cubicBezTo>
                <a:cubicBezTo>
                  <a:pt x="540" y="2567"/>
                  <a:pt x="537" y="2568"/>
                  <a:pt x="535" y="2570"/>
                </a:cubicBezTo>
                <a:cubicBezTo>
                  <a:pt x="534" y="2570"/>
                  <a:pt x="533" y="2571"/>
                  <a:pt x="532" y="2572"/>
                </a:cubicBezTo>
                <a:cubicBezTo>
                  <a:pt x="530" y="2572"/>
                  <a:pt x="529" y="2573"/>
                  <a:pt x="528" y="2573"/>
                </a:cubicBezTo>
                <a:cubicBezTo>
                  <a:pt x="526" y="2574"/>
                  <a:pt x="523" y="2575"/>
                  <a:pt x="521" y="2576"/>
                </a:cubicBezTo>
                <a:cubicBezTo>
                  <a:pt x="520" y="2577"/>
                  <a:pt x="519" y="2577"/>
                  <a:pt x="518" y="2578"/>
                </a:cubicBezTo>
                <a:cubicBezTo>
                  <a:pt x="517" y="2578"/>
                  <a:pt x="516" y="2579"/>
                  <a:pt x="515" y="2579"/>
                </a:cubicBezTo>
                <a:cubicBezTo>
                  <a:pt x="513" y="2580"/>
                  <a:pt x="511" y="2581"/>
                  <a:pt x="509" y="2582"/>
                </a:cubicBezTo>
                <a:cubicBezTo>
                  <a:pt x="507" y="2583"/>
                  <a:pt x="505" y="2583"/>
                  <a:pt x="503" y="2584"/>
                </a:cubicBezTo>
                <a:cubicBezTo>
                  <a:pt x="502" y="2584"/>
                  <a:pt x="500" y="2585"/>
                  <a:pt x="499" y="2586"/>
                </a:cubicBezTo>
                <a:cubicBezTo>
                  <a:pt x="497" y="2586"/>
                  <a:pt x="496" y="2587"/>
                  <a:pt x="494" y="2587"/>
                </a:cubicBezTo>
                <a:cubicBezTo>
                  <a:pt x="492" y="2588"/>
                  <a:pt x="490" y="2589"/>
                  <a:pt x="489" y="2589"/>
                </a:cubicBezTo>
                <a:cubicBezTo>
                  <a:pt x="487" y="2589"/>
                  <a:pt x="487" y="2590"/>
                  <a:pt x="487" y="2590"/>
                </a:cubicBezTo>
                <a:cubicBezTo>
                  <a:pt x="487" y="2590"/>
                  <a:pt x="487" y="2590"/>
                  <a:pt x="489" y="2589"/>
                </a:cubicBezTo>
                <a:cubicBezTo>
                  <a:pt x="490" y="2589"/>
                  <a:pt x="492" y="2589"/>
                  <a:pt x="495" y="2589"/>
                </a:cubicBezTo>
                <a:cubicBezTo>
                  <a:pt x="496" y="2588"/>
                  <a:pt x="498" y="2588"/>
                  <a:pt x="499" y="2588"/>
                </a:cubicBezTo>
                <a:cubicBezTo>
                  <a:pt x="501" y="2588"/>
                  <a:pt x="502" y="2587"/>
                  <a:pt x="504" y="2587"/>
                </a:cubicBezTo>
                <a:cubicBezTo>
                  <a:pt x="506" y="2586"/>
                  <a:pt x="508" y="2586"/>
                  <a:pt x="510" y="2585"/>
                </a:cubicBezTo>
                <a:cubicBezTo>
                  <a:pt x="512" y="2585"/>
                  <a:pt x="514" y="2584"/>
                  <a:pt x="516" y="2584"/>
                </a:cubicBezTo>
                <a:cubicBezTo>
                  <a:pt x="518" y="2583"/>
                  <a:pt x="519" y="2583"/>
                  <a:pt x="520" y="2583"/>
                </a:cubicBezTo>
                <a:cubicBezTo>
                  <a:pt x="521" y="2582"/>
                  <a:pt x="522" y="2582"/>
                  <a:pt x="523" y="2581"/>
                </a:cubicBezTo>
                <a:cubicBezTo>
                  <a:pt x="526" y="2581"/>
                  <a:pt x="528" y="2580"/>
                  <a:pt x="530" y="2579"/>
                </a:cubicBezTo>
                <a:cubicBezTo>
                  <a:pt x="532" y="2578"/>
                  <a:pt x="533" y="2578"/>
                  <a:pt x="534" y="2577"/>
                </a:cubicBezTo>
                <a:cubicBezTo>
                  <a:pt x="535" y="2577"/>
                  <a:pt x="537" y="2576"/>
                  <a:pt x="538" y="2575"/>
                </a:cubicBezTo>
                <a:cubicBezTo>
                  <a:pt x="539" y="2575"/>
                  <a:pt x="540" y="2574"/>
                  <a:pt x="542" y="2574"/>
                </a:cubicBezTo>
                <a:cubicBezTo>
                  <a:pt x="543" y="2573"/>
                  <a:pt x="544" y="2573"/>
                  <a:pt x="546" y="2572"/>
                </a:cubicBezTo>
                <a:cubicBezTo>
                  <a:pt x="551" y="2569"/>
                  <a:pt x="556" y="2566"/>
                  <a:pt x="561" y="2563"/>
                </a:cubicBezTo>
                <a:cubicBezTo>
                  <a:pt x="566" y="2560"/>
                  <a:pt x="571" y="2556"/>
                  <a:pt x="576" y="2553"/>
                </a:cubicBezTo>
                <a:cubicBezTo>
                  <a:pt x="581" y="2549"/>
                  <a:pt x="586" y="2545"/>
                  <a:pt x="590" y="2540"/>
                </a:cubicBezTo>
                <a:cubicBezTo>
                  <a:pt x="595" y="2536"/>
                  <a:pt x="599" y="2532"/>
                  <a:pt x="602" y="2528"/>
                </a:cubicBezTo>
                <a:cubicBezTo>
                  <a:pt x="603" y="2527"/>
                  <a:pt x="604" y="2526"/>
                  <a:pt x="605" y="2524"/>
                </a:cubicBezTo>
                <a:cubicBezTo>
                  <a:pt x="606" y="2523"/>
                  <a:pt x="607" y="2522"/>
                  <a:pt x="608" y="2521"/>
                </a:cubicBezTo>
                <a:cubicBezTo>
                  <a:pt x="609" y="2520"/>
                  <a:pt x="610" y="2519"/>
                  <a:pt x="610" y="2518"/>
                </a:cubicBezTo>
                <a:cubicBezTo>
                  <a:pt x="611" y="2517"/>
                  <a:pt x="612" y="2516"/>
                  <a:pt x="613" y="2515"/>
                </a:cubicBezTo>
                <a:cubicBezTo>
                  <a:pt x="614" y="2513"/>
                  <a:pt x="616" y="2510"/>
                  <a:pt x="617" y="2508"/>
                </a:cubicBezTo>
                <a:cubicBezTo>
                  <a:pt x="618" y="2507"/>
                  <a:pt x="619" y="2506"/>
                  <a:pt x="619" y="2505"/>
                </a:cubicBezTo>
                <a:cubicBezTo>
                  <a:pt x="620" y="2504"/>
                  <a:pt x="620" y="2503"/>
                  <a:pt x="621" y="2502"/>
                </a:cubicBezTo>
                <a:cubicBezTo>
                  <a:pt x="622" y="2500"/>
                  <a:pt x="623" y="2499"/>
                  <a:pt x="624" y="2497"/>
                </a:cubicBezTo>
                <a:cubicBezTo>
                  <a:pt x="625" y="2495"/>
                  <a:pt x="626" y="2493"/>
                  <a:pt x="627" y="2491"/>
                </a:cubicBezTo>
                <a:cubicBezTo>
                  <a:pt x="628" y="2490"/>
                  <a:pt x="629" y="2488"/>
                  <a:pt x="629" y="2487"/>
                </a:cubicBezTo>
                <a:cubicBezTo>
                  <a:pt x="630" y="2486"/>
                  <a:pt x="630" y="2486"/>
                  <a:pt x="630" y="2486"/>
                </a:cubicBezTo>
                <a:cubicBezTo>
                  <a:pt x="646" y="2473"/>
                  <a:pt x="660" y="2457"/>
                  <a:pt x="677" y="2441"/>
                </a:cubicBezTo>
                <a:cubicBezTo>
                  <a:pt x="684" y="2447"/>
                  <a:pt x="689" y="2456"/>
                  <a:pt x="691" y="2465"/>
                </a:cubicBezTo>
                <a:cubicBezTo>
                  <a:pt x="691" y="2466"/>
                  <a:pt x="692" y="2467"/>
                  <a:pt x="692" y="2468"/>
                </a:cubicBezTo>
                <a:cubicBezTo>
                  <a:pt x="691" y="2469"/>
                  <a:pt x="691" y="2471"/>
                  <a:pt x="691" y="2472"/>
                </a:cubicBezTo>
                <a:cubicBezTo>
                  <a:pt x="691" y="2473"/>
                  <a:pt x="691" y="2475"/>
                  <a:pt x="691" y="2476"/>
                </a:cubicBezTo>
                <a:cubicBezTo>
                  <a:pt x="691" y="2477"/>
                  <a:pt x="691" y="2478"/>
                  <a:pt x="691" y="2478"/>
                </a:cubicBezTo>
                <a:cubicBezTo>
                  <a:pt x="691" y="2479"/>
                  <a:pt x="690" y="2480"/>
                  <a:pt x="690" y="2480"/>
                </a:cubicBezTo>
                <a:cubicBezTo>
                  <a:pt x="690" y="2481"/>
                  <a:pt x="689" y="2482"/>
                  <a:pt x="689" y="2483"/>
                </a:cubicBezTo>
                <a:cubicBezTo>
                  <a:pt x="689" y="2483"/>
                  <a:pt x="689" y="2484"/>
                  <a:pt x="688" y="2485"/>
                </a:cubicBezTo>
                <a:cubicBezTo>
                  <a:pt x="688" y="2486"/>
                  <a:pt x="687" y="2488"/>
                  <a:pt x="686" y="2489"/>
                </a:cubicBezTo>
                <a:cubicBezTo>
                  <a:pt x="685" y="2491"/>
                  <a:pt x="685" y="2493"/>
                  <a:pt x="684" y="2494"/>
                </a:cubicBezTo>
                <a:cubicBezTo>
                  <a:pt x="683" y="2495"/>
                  <a:pt x="683" y="2496"/>
                  <a:pt x="682" y="2497"/>
                </a:cubicBezTo>
                <a:cubicBezTo>
                  <a:pt x="682" y="2497"/>
                  <a:pt x="682" y="2498"/>
                  <a:pt x="681" y="2499"/>
                </a:cubicBezTo>
                <a:cubicBezTo>
                  <a:pt x="679" y="2502"/>
                  <a:pt x="678" y="2505"/>
                  <a:pt x="676" y="2509"/>
                </a:cubicBezTo>
                <a:cubicBezTo>
                  <a:pt x="674" y="2512"/>
                  <a:pt x="672" y="2515"/>
                  <a:pt x="670" y="2519"/>
                </a:cubicBezTo>
                <a:cubicBezTo>
                  <a:pt x="670" y="2521"/>
                  <a:pt x="669" y="2522"/>
                  <a:pt x="668" y="2524"/>
                </a:cubicBezTo>
                <a:cubicBezTo>
                  <a:pt x="667" y="2526"/>
                  <a:pt x="666" y="2527"/>
                  <a:pt x="666" y="2529"/>
                </a:cubicBezTo>
                <a:cubicBezTo>
                  <a:pt x="664" y="2532"/>
                  <a:pt x="663" y="2536"/>
                  <a:pt x="662" y="2539"/>
                </a:cubicBezTo>
                <a:cubicBezTo>
                  <a:pt x="661" y="2542"/>
                  <a:pt x="660" y="2545"/>
                  <a:pt x="659" y="2548"/>
                </a:cubicBezTo>
                <a:cubicBezTo>
                  <a:pt x="659" y="2549"/>
                  <a:pt x="659" y="2551"/>
                  <a:pt x="659" y="2552"/>
                </a:cubicBezTo>
                <a:cubicBezTo>
                  <a:pt x="659" y="2554"/>
                  <a:pt x="659" y="2555"/>
                  <a:pt x="659" y="2556"/>
                </a:cubicBezTo>
                <a:cubicBezTo>
                  <a:pt x="659" y="2557"/>
                  <a:pt x="659" y="2558"/>
                  <a:pt x="659" y="2559"/>
                </a:cubicBezTo>
                <a:cubicBezTo>
                  <a:pt x="659" y="2560"/>
                  <a:pt x="659" y="2561"/>
                  <a:pt x="659" y="2562"/>
                </a:cubicBezTo>
                <a:cubicBezTo>
                  <a:pt x="659" y="2564"/>
                  <a:pt x="659" y="2565"/>
                  <a:pt x="659" y="2566"/>
                </a:cubicBezTo>
                <a:cubicBezTo>
                  <a:pt x="660" y="2567"/>
                  <a:pt x="660" y="2567"/>
                  <a:pt x="660" y="2567"/>
                </a:cubicBezTo>
                <a:cubicBezTo>
                  <a:pt x="660" y="2567"/>
                  <a:pt x="660" y="2567"/>
                  <a:pt x="660" y="2566"/>
                </a:cubicBezTo>
                <a:cubicBezTo>
                  <a:pt x="660" y="2565"/>
                  <a:pt x="660" y="2564"/>
                  <a:pt x="660" y="2562"/>
                </a:cubicBezTo>
                <a:cubicBezTo>
                  <a:pt x="661" y="2561"/>
                  <a:pt x="661" y="2561"/>
                  <a:pt x="661" y="2560"/>
                </a:cubicBezTo>
                <a:cubicBezTo>
                  <a:pt x="661" y="2559"/>
                  <a:pt x="661" y="2558"/>
                  <a:pt x="662" y="2556"/>
                </a:cubicBezTo>
                <a:cubicBezTo>
                  <a:pt x="662" y="2555"/>
                  <a:pt x="662" y="2554"/>
                  <a:pt x="663" y="2553"/>
                </a:cubicBezTo>
                <a:cubicBezTo>
                  <a:pt x="663" y="2552"/>
                  <a:pt x="663" y="2550"/>
                  <a:pt x="664" y="2549"/>
                </a:cubicBezTo>
                <a:cubicBezTo>
                  <a:pt x="665" y="2547"/>
                  <a:pt x="666" y="2544"/>
                  <a:pt x="667" y="2541"/>
                </a:cubicBezTo>
                <a:cubicBezTo>
                  <a:pt x="669" y="2538"/>
                  <a:pt x="670" y="2535"/>
                  <a:pt x="672" y="2532"/>
                </a:cubicBezTo>
                <a:cubicBezTo>
                  <a:pt x="674" y="2529"/>
                  <a:pt x="675" y="2526"/>
                  <a:pt x="677" y="2522"/>
                </a:cubicBezTo>
                <a:cubicBezTo>
                  <a:pt x="679" y="2519"/>
                  <a:pt x="681" y="2516"/>
                  <a:pt x="683" y="2513"/>
                </a:cubicBezTo>
                <a:cubicBezTo>
                  <a:pt x="685" y="2509"/>
                  <a:pt x="686" y="2506"/>
                  <a:pt x="688" y="2502"/>
                </a:cubicBezTo>
                <a:cubicBezTo>
                  <a:pt x="689" y="2501"/>
                  <a:pt x="690" y="2499"/>
                  <a:pt x="690" y="2497"/>
                </a:cubicBezTo>
                <a:cubicBezTo>
                  <a:pt x="690" y="2503"/>
                  <a:pt x="690" y="2508"/>
                  <a:pt x="689" y="2513"/>
                </a:cubicBezTo>
                <a:cubicBezTo>
                  <a:pt x="688" y="2519"/>
                  <a:pt x="688" y="2524"/>
                  <a:pt x="687" y="2530"/>
                </a:cubicBezTo>
                <a:cubicBezTo>
                  <a:pt x="687" y="2531"/>
                  <a:pt x="687" y="2533"/>
                  <a:pt x="687" y="2534"/>
                </a:cubicBezTo>
                <a:cubicBezTo>
                  <a:pt x="686" y="2535"/>
                  <a:pt x="686" y="2537"/>
                  <a:pt x="686" y="2538"/>
                </a:cubicBezTo>
                <a:cubicBezTo>
                  <a:pt x="685" y="2541"/>
                  <a:pt x="685" y="2544"/>
                  <a:pt x="685" y="2546"/>
                </a:cubicBezTo>
                <a:cubicBezTo>
                  <a:pt x="684" y="2549"/>
                  <a:pt x="684" y="2551"/>
                  <a:pt x="683" y="2554"/>
                </a:cubicBezTo>
                <a:cubicBezTo>
                  <a:pt x="683" y="2555"/>
                  <a:pt x="683" y="2556"/>
                  <a:pt x="683" y="2558"/>
                </a:cubicBezTo>
                <a:cubicBezTo>
                  <a:pt x="682" y="2559"/>
                  <a:pt x="682" y="2560"/>
                  <a:pt x="682" y="2561"/>
                </a:cubicBezTo>
                <a:cubicBezTo>
                  <a:pt x="681" y="2564"/>
                  <a:pt x="681" y="2566"/>
                  <a:pt x="680" y="2568"/>
                </a:cubicBezTo>
                <a:cubicBezTo>
                  <a:pt x="680" y="2571"/>
                  <a:pt x="679" y="2573"/>
                  <a:pt x="679" y="2575"/>
                </a:cubicBezTo>
                <a:cubicBezTo>
                  <a:pt x="678" y="2577"/>
                  <a:pt x="678" y="2579"/>
                  <a:pt x="678" y="2581"/>
                </a:cubicBezTo>
                <a:cubicBezTo>
                  <a:pt x="677" y="2583"/>
                  <a:pt x="677" y="2585"/>
                  <a:pt x="676" y="2586"/>
                </a:cubicBezTo>
                <a:cubicBezTo>
                  <a:pt x="676" y="2588"/>
                  <a:pt x="675" y="2590"/>
                  <a:pt x="675" y="2591"/>
                </a:cubicBezTo>
                <a:cubicBezTo>
                  <a:pt x="675" y="2592"/>
                  <a:pt x="674" y="2594"/>
                  <a:pt x="674" y="2595"/>
                </a:cubicBezTo>
                <a:cubicBezTo>
                  <a:pt x="673" y="2597"/>
                  <a:pt x="673" y="2599"/>
                  <a:pt x="673" y="2601"/>
                </a:cubicBezTo>
                <a:cubicBezTo>
                  <a:pt x="672" y="2602"/>
                  <a:pt x="672" y="2603"/>
                  <a:pt x="672" y="2603"/>
                </a:cubicBezTo>
                <a:cubicBezTo>
                  <a:pt x="672" y="2603"/>
                  <a:pt x="672" y="2602"/>
                  <a:pt x="673" y="2601"/>
                </a:cubicBezTo>
                <a:cubicBezTo>
                  <a:pt x="674" y="2600"/>
                  <a:pt x="674" y="2598"/>
                  <a:pt x="676" y="2596"/>
                </a:cubicBezTo>
                <a:cubicBezTo>
                  <a:pt x="676" y="2594"/>
                  <a:pt x="677" y="2593"/>
                  <a:pt x="677" y="2592"/>
                </a:cubicBezTo>
                <a:cubicBezTo>
                  <a:pt x="678" y="2590"/>
                  <a:pt x="678" y="2589"/>
                  <a:pt x="679" y="2587"/>
                </a:cubicBezTo>
                <a:cubicBezTo>
                  <a:pt x="680" y="2586"/>
                  <a:pt x="681" y="2584"/>
                  <a:pt x="681" y="2582"/>
                </a:cubicBezTo>
                <a:cubicBezTo>
                  <a:pt x="682" y="2580"/>
                  <a:pt x="683" y="2578"/>
                  <a:pt x="683" y="2576"/>
                </a:cubicBezTo>
                <a:cubicBezTo>
                  <a:pt x="684" y="2574"/>
                  <a:pt x="685" y="2572"/>
                  <a:pt x="686" y="2570"/>
                </a:cubicBezTo>
                <a:cubicBezTo>
                  <a:pt x="686" y="2567"/>
                  <a:pt x="687" y="2565"/>
                  <a:pt x="688" y="2563"/>
                </a:cubicBezTo>
                <a:cubicBezTo>
                  <a:pt x="688" y="2562"/>
                  <a:pt x="688" y="2560"/>
                  <a:pt x="689" y="2559"/>
                </a:cubicBezTo>
                <a:cubicBezTo>
                  <a:pt x="689" y="2558"/>
                  <a:pt x="689" y="2557"/>
                  <a:pt x="690" y="2555"/>
                </a:cubicBezTo>
                <a:cubicBezTo>
                  <a:pt x="690" y="2553"/>
                  <a:pt x="691" y="2550"/>
                  <a:pt x="692" y="2548"/>
                </a:cubicBezTo>
                <a:cubicBezTo>
                  <a:pt x="693" y="2542"/>
                  <a:pt x="694" y="2537"/>
                  <a:pt x="695" y="2531"/>
                </a:cubicBezTo>
                <a:cubicBezTo>
                  <a:pt x="696" y="2525"/>
                  <a:pt x="696" y="2520"/>
                  <a:pt x="697" y="2514"/>
                </a:cubicBezTo>
                <a:cubicBezTo>
                  <a:pt x="697" y="2508"/>
                  <a:pt x="698" y="2502"/>
                  <a:pt x="698" y="2497"/>
                </a:cubicBezTo>
                <a:cubicBezTo>
                  <a:pt x="698" y="2491"/>
                  <a:pt x="698" y="2485"/>
                  <a:pt x="698" y="2480"/>
                </a:cubicBezTo>
                <a:cubicBezTo>
                  <a:pt x="698" y="2477"/>
                  <a:pt x="698" y="2474"/>
                  <a:pt x="698" y="2472"/>
                </a:cubicBezTo>
                <a:cubicBezTo>
                  <a:pt x="698" y="2471"/>
                  <a:pt x="698" y="2470"/>
                  <a:pt x="698" y="2469"/>
                </a:cubicBezTo>
                <a:cubicBezTo>
                  <a:pt x="699" y="2460"/>
                  <a:pt x="699" y="2452"/>
                  <a:pt x="699" y="2444"/>
                </a:cubicBezTo>
                <a:cubicBezTo>
                  <a:pt x="700" y="2447"/>
                  <a:pt x="702" y="2451"/>
                  <a:pt x="703" y="2454"/>
                </a:cubicBezTo>
                <a:cubicBezTo>
                  <a:pt x="705" y="2460"/>
                  <a:pt x="707" y="2466"/>
                  <a:pt x="709" y="2472"/>
                </a:cubicBezTo>
                <a:cubicBezTo>
                  <a:pt x="711" y="2478"/>
                  <a:pt x="712" y="2483"/>
                  <a:pt x="714" y="2489"/>
                </a:cubicBezTo>
                <a:cubicBezTo>
                  <a:pt x="715" y="2494"/>
                  <a:pt x="717" y="2499"/>
                  <a:pt x="718" y="2504"/>
                </a:cubicBezTo>
                <a:cubicBezTo>
                  <a:pt x="718" y="2506"/>
                  <a:pt x="718" y="2508"/>
                  <a:pt x="719" y="2511"/>
                </a:cubicBezTo>
                <a:cubicBezTo>
                  <a:pt x="719" y="2513"/>
                  <a:pt x="720" y="2515"/>
                  <a:pt x="720" y="2517"/>
                </a:cubicBezTo>
                <a:cubicBezTo>
                  <a:pt x="720" y="2519"/>
                  <a:pt x="720" y="2521"/>
                  <a:pt x="720" y="2522"/>
                </a:cubicBezTo>
                <a:cubicBezTo>
                  <a:pt x="721" y="2524"/>
                  <a:pt x="721" y="2525"/>
                  <a:pt x="721" y="2527"/>
                </a:cubicBezTo>
                <a:cubicBezTo>
                  <a:pt x="721" y="2530"/>
                  <a:pt x="721" y="2532"/>
                  <a:pt x="721" y="2534"/>
                </a:cubicBezTo>
                <a:cubicBezTo>
                  <a:pt x="721" y="2535"/>
                  <a:pt x="721" y="2536"/>
                  <a:pt x="721" y="2536"/>
                </a:cubicBezTo>
                <a:cubicBezTo>
                  <a:pt x="721" y="2536"/>
                  <a:pt x="721" y="2535"/>
                  <a:pt x="721" y="2534"/>
                </a:cubicBezTo>
                <a:cubicBezTo>
                  <a:pt x="722" y="2533"/>
                  <a:pt x="722" y="2532"/>
                  <a:pt x="722" y="2531"/>
                </a:cubicBezTo>
                <a:cubicBezTo>
                  <a:pt x="722" y="2530"/>
                  <a:pt x="722" y="2530"/>
                  <a:pt x="722" y="2529"/>
                </a:cubicBezTo>
                <a:cubicBezTo>
                  <a:pt x="722" y="2528"/>
                  <a:pt x="722" y="2528"/>
                  <a:pt x="722" y="2527"/>
                </a:cubicBezTo>
                <a:cubicBezTo>
                  <a:pt x="722" y="2526"/>
                  <a:pt x="723" y="2524"/>
                  <a:pt x="723" y="2522"/>
                </a:cubicBezTo>
                <a:cubicBezTo>
                  <a:pt x="723" y="2520"/>
                  <a:pt x="723" y="2519"/>
                  <a:pt x="723" y="2517"/>
                </a:cubicBezTo>
                <a:cubicBezTo>
                  <a:pt x="723" y="2515"/>
                  <a:pt x="723" y="2512"/>
                  <a:pt x="723" y="2510"/>
                </a:cubicBezTo>
                <a:cubicBezTo>
                  <a:pt x="723" y="2508"/>
                  <a:pt x="722" y="2506"/>
                  <a:pt x="722" y="2503"/>
                </a:cubicBezTo>
                <a:cubicBezTo>
                  <a:pt x="722" y="2502"/>
                  <a:pt x="722" y="2501"/>
                  <a:pt x="722" y="2499"/>
                </a:cubicBezTo>
                <a:cubicBezTo>
                  <a:pt x="721" y="2498"/>
                  <a:pt x="721" y="2497"/>
                  <a:pt x="721" y="2495"/>
                </a:cubicBezTo>
                <a:cubicBezTo>
                  <a:pt x="721" y="2493"/>
                  <a:pt x="720" y="2490"/>
                  <a:pt x="720" y="2487"/>
                </a:cubicBezTo>
                <a:cubicBezTo>
                  <a:pt x="718" y="2482"/>
                  <a:pt x="717" y="2476"/>
                  <a:pt x="715" y="2470"/>
                </a:cubicBezTo>
                <a:cubicBezTo>
                  <a:pt x="715" y="2467"/>
                  <a:pt x="714" y="2464"/>
                  <a:pt x="713" y="2461"/>
                </a:cubicBezTo>
                <a:cubicBezTo>
                  <a:pt x="712" y="2458"/>
                  <a:pt x="711" y="2455"/>
                  <a:pt x="710" y="2452"/>
                </a:cubicBezTo>
                <a:cubicBezTo>
                  <a:pt x="708" y="2446"/>
                  <a:pt x="706" y="2440"/>
                  <a:pt x="704" y="2433"/>
                </a:cubicBezTo>
                <a:cubicBezTo>
                  <a:pt x="702" y="2427"/>
                  <a:pt x="701" y="2421"/>
                  <a:pt x="699" y="2415"/>
                </a:cubicBezTo>
                <a:cubicBezTo>
                  <a:pt x="699" y="2414"/>
                  <a:pt x="699" y="2413"/>
                  <a:pt x="699" y="2413"/>
                </a:cubicBezTo>
                <a:cubicBezTo>
                  <a:pt x="699" y="2404"/>
                  <a:pt x="699" y="2394"/>
                  <a:pt x="700" y="2382"/>
                </a:cubicBezTo>
                <a:cubicBezTo>
                  <a:pt x="700" y="2375"/>
                  <a:pt x="701" y="2367"/>
                  <a:pt x="702" y="2360"/>
                </a:cubicBezTo>
                <a:cubicBezTo>
                  <a:pt x="703" y="2362"/>
                  <a:pt x="704" y="2364"/>
                  <a:pt x="704" y="2366"/>
                </a:cubicBezTo>
                <a:cubicBezTo>
                  <a:pt x="707" y="2373"/>
                  <a:pt x="710" y="2379"/>
                  <a:pt x="713" y="2385"/>
                </a:cubicBezTo>
                <a:cubicBezTo>
                  <a:pt x="715" y="2389"/>
                  <a:pt x="717" y="2392"/>
                  <a:pt x="719" y="2395"/>
                </a:cubicBezTo>
                <a:cubicBezTo>
                  <a:pt x="721" y="2398"/>
                  <a:pt x="723" y="2401"/>
                  <a:pt x="725" y="2404"/>
                </a:cubicBezTo>
                <a:cubicBezTo>
                  <a:pt x="729" y="2411"/>
                  <a:pt x="733" y="2417"/>
                  <a:pt x="737" y="2423"/>
                </a:cubicBezTo>
                <a:cubicBezTo>
                  <a:pt x="742" y="2429"/>
                  <a:pt x="746" y="2435"/>
                  <a:pt x="750" y="2441"/>
                </a:cubicBezTo>
                <a:cubicBezTo>
                  <a:pt x="752" y="2445"/>
                  <a:pt x="755" y="2448"/>
                  <a:pt x="757" y="2450"/>
                </a:cubicBezTo>
                <a:cubicBezTo>
                  <a:pt x="759" y="2453"/>
                  <a:pt x="761" y="2456"/>
                  <a:pt x="763" y="2459"/>
                </a:cubicBezTo>
                <a:cubicBezTo>
                  <a:pt x="765" y="2462"/>
                  <a:pt x="767" y="2465"/>
                  <a:pt x="768" y="2468"/>
                </a:cubicBezTo>
                <a:cubicBezTo>
                  <a:pt x="769" y="2469"/>
                  <a:pt x="769" y="2471"/>
                  <a:pt x="770" y="2472"/>
                </a:cubicBezTo>
                <a:cubicBezTo>
                  <a:pt x="770" y="2473"/>
                  <a:pt x="770" y="2474"/>
                  <a:pt x="770" y="2474"/>
                </a:cubicBezTo>
                <a:cubicBezTo>
                  <a:pt x="770" y="2475"/>
                  <a:pt x="771" y="2476"/>
                  <a:pt x="771" y="2477"/>
                </a:cubicBezTo>
                <a:cubicBezTo>
                  <a:pt x="772" y="2483"/>
                  <a:pt x="773" y="2489"/>
                  <a:pt x="775" y="2495"/>
                </a:cubicBezTo>
                <a:cubicBezTo>
                  <a:pt x="775" y="2495"/>
                  <a:pt x="775" y="2495"/>
                  <a:pt x="775" y="2496"/>
                </a:cubicBezTo>
                <a:cubicBezTo>
                  <a:pt x="775" y="2496"/>
                  <a:pt x="775" y="2496"/>
                  <a:pt x="776" y="2497"/>
                </a:cubicBezTo>
                <a:cubicBezTo>
                  <a:pt x="776" y="2498"/>
                  <a:pt x="776" y="2498"/>
                  <a:pt x="776" y="2499"/>
                </a:cubicBezTo>
                <a:cubicBezTo>
                  <a:pt x="777" y="2499"/>
                  <a:pt x="777" y="2500"/>
                  <a:pt x="777" y="2501"/>
                </a:cubicBezTo>
                <a:cubicBezTo>
                  <a:pt x="778" y="2501"/>
                  <a:pt x="778" y="2502"/>
                  <a:pt x="779" y="2502"/>
                </a:cubicBezTo>
                <a:cubicBezTo>
                  <a:pt x="780" y="2505"/>
                  <a:pt x="782" y="2507"/>
                  <a:pt x="783" y="2508"/>
                </a:cubicBezTo>
                <a:cubicBezTo>
                  <a:pt x="787" y="2512"/>
                  <a:pt x="790" y="2514"/>
                  <a:pt x="793" y="2516"/>
                </a:cubicBezTo>
                <a:cubicBezTo>
                  <a:pt x="796" y="2517"/>
                  <a:pt x="799" y="2518"/>
                  <a:pt x="800" y="2519"/>
                </a:cubicBezTo>
                <a:cubicBezTo>
                  <a:pt x="801" y="2519"/>
                  <a:pt x="802" y="2519"/>
                  <a:pt x="802" y="2519"/>
                </a:cubicBezTo>
                <a:cubicBezTo>
                  <a:pt x="803" y="2519"/>
                  <a:pt x="803" y="2519"/>
                  <a:pt x="803" y="2519"/>
                </a:cubicBezTo>
                <a:cubicBezTo>
                  <a:pt x="803" y="2519"/>
                  <a:pt x="802" y="2519"/>
                  <a:pt x="801" y="2518"/>
                </a:cubicBezTo>
                <a:cubicBezTo>
                  <a:pt x="799" y="2518"/>
                  <a:pt x="797" y="2516"/>
                  <a:pt x="794" y="2514"/>
                </a:cubicBezTo>
                <a:cubicBezTo>
                  <a:pt x="791" y="2513"/>
                  <a:pt x="788" y="2510"/>
                  <a:pt x="786" y="2506"/>
                </a:cubicBezTo>
                <a:cubicBezTo>
                  <a:pt x="783" y="2503"/>
                  <a:pt x="780" y="2499"/>
                  <a:pt x="779" y="2493"/>
                </a:cubicBezTo>
                <a:cubicBezTo>
                  <a:pt x="778" y="2488"/>
                  <a:pt x="778" y="2482"/>
                  <a:pt x="777" y="2476"/>
                </a:cubicBezTo>
                <a:cubicBezTo>
                  <a:pt x="776" y="2475"/>
                  <a:pt x="776" y="2474"/>
                  <a:pt x="776" y="2473"/>
                </a:cubicBezTo>
                <a:cubicBezTo>
                  <a:pt x="776" y="2472"/>
                  <a:pt x="776" y="2471"/>
                  <a:pt x="776" y="2470"/>
                </a:cubicBezTo>
                <a:cubicBezTo>
                  <a:pt x="775" y="2469"/>
                  <a:pt x="775" y="2467"/>
                  <a:pt x="774" y="2465"/>
                </a:cubicBezTo>
                <a:cubicBezTo>
                  <a:pt x="773" y="2462"/>
                  <a:pt x="771" y="2459"/>
                  <a:pt x="769" y="2455"/>
                </a:cubicBezTo>
                <a:cubicBezTo>
                  <a:pt x="767" y="2452"/>
                  <a:pt x="765" y="2449"/>
                  <a:pt x="763" y="2446"/>
                </a:cubicBezTo>
                <a:cubicBezTo>
                  <a:pt x="762" y="2445"/>
                  <a:pt x="761" y="2444"/>
                  <a:pt x="761" y="2443"/>
                </a:cubicBezTo>
                <a:cubicBezTo>
                  <a:pt x="762" y="2444"/>
                  <a:pt x="762" y="2444"/>
                  <a:pt x="763" y="2445"/>
                </a:cubicBezTo>
                <a:cubicBezTo>
                  <a:pt x="766" y="2446"/>
                  <a:pt x="768" y="2447"/>
                  <a:pt x="771" y="2448"/>
                </a:cubicBezTo>
                <a:cubicBezTo>
                  <a:pt x="772" y="2449"/>
                  <a:pt x="774" y="2450"/>
                  <a:pt x="775" y="2450"/>
                </a:cubicBezTo>
                <a:cubicBezTo>
                  <a:pt x="776" y="2451"/>
                  <a:pt x="778" y="2451"/>
                  <a:pt x="779" y="2452"/>
                </a:cubicBezTo>
                <a:cubicBezTo>
                  <a:pt x="782" y="2453"/>
                  <a:pt x="785" y="2454"/>
                  <a:pt x="788" y="2455"/>
                </a:cubicBezTo>
                <a:cubicBezTo>
                  <a:pt x="789" y="2455"/>
                  <a:pt x="791" y="2456"/>
                  <a:pt x="792" y="2457"/>
                </a:cubicBezTo>
                <a:cubicBezTo>
                  <a:pt x="793" y="2457"/>
                  <a:pt x="794" y="2458"/>
                  <a:pt x="796" y="2458"/>
                </a:cubicBezTo>
                <a:cubicBezTo>
                  <a:pt x="798" y="2460"/>
                  <a:pt x="801" y="2461"/>
                  <a:pt x="803" y="2462"/>
                </a:cubicBezTo>
                <a:cubicBezTo>
                  <a:pt x="804" y="2463"/>
                  <a:pt x="805" y="2464"/>
                  <a:pt x="806" y="2464"/>
                </a:cubicBezTo>
                <a:cubicBezTo>
                  <a:pt x="808" y="2465"/>
                  <a:pt x="809" y="2466"/>
                  <a:pt x="810" y="2466"/>
                </a:cubicBezTo>
                <a:cubicBezTo>
                  <a:pt x="810" y="2467"/>
                  <a:pt x="811" y="2467"/>
                  <a:pt x="811" y="2467"/>
                </a:cubicBezTo>
                <a:cubicBezTo>
                  <a:pt x="811" y="2468"/>
                  <a:pt x="812" y="2468"/>
                  <a:pt x="812" y="2469"/>
                </a:cubicBezTo>
                <a:cubicBezTo>
                  <a:pt x="813" y="2469"/>
                  <a:pt x="814" y="2470"/>
                  <a:pt x="815" y="2471"/>
                </a:cubicBezTo>
                <a:cubicBezTo>
                  <a:pt x="816" y="2472"/>
                  <a:pt x="816" y="2472"/>
                  <a:pt x="817" y="2473"/>
                </a:cubicBezTo>
                <a:cubicBezTo>
                  <a:pt x="817" y="2474"/>
                  <a:pt x="818" y="2475"/>
                  <a:pt x="819" y="2475"/>
                </a:cubicBezTo>
                <a:cubicBezTo>
                  <a:pt x="819" y="2476"/>
                  <a:pt x="819" y="2477"/>
                  <a:pt x="820" y="2478"/>
                </a:cubicBezTo>
                <a:cubicBezTo>
                  <a:pt x="820" y="2478"/>
                  <a:pt x="820" y="2478"/>
                  <a:pt x="820" y="2479"/>
                </a:cubicBezTo>
                <a:cubicBezTo>
                  <a:pt x="821" y="2479"/>
                  <a:pt x="821" y="2479"/>
                  <a:pt x="821" y="2479"/>
                </a:cubicBezTo>
                <a:cubicBezTo>
                  <a:pt x="821" y="2481"/>
                  <a:pt x="822" y="2482"/>
                  <a:pt x="822" y="2482"/>
                </a:cubicBezTo>
                <a:cubicBezTo>
                  <a:pt x="822" y="2483"/>
                  <a:pt x="822" y="2483"/>
                  <a:pt x="822" y="2483"/>
                </a:cubicBezTo>
                <a:cubicBezTo>
                  <a:pt x="822" y="2483"/>
                  <a:pt x="822" y="2483"/>
                  <a:pt x="822" y="2482"/>
                </a:cubicBezTo>
                <a:cubicBezTo>
                  <a:pt x="822" y="2481"/>
                  <a:pt x="823" y="2480"/>
                  <a:pt x="822" y="2479"/>
                </a:cubicBezTo>
                <a:cubicBezTo>
                  <a:pt x="822" y="2478"/>
                  <a:pt x="822" y="2478"/>
                  <a:pt x="822" y="2477"/>
                </a:cubicBezTo>
                <a:cubicBezTo>
                  <a:pt x="822" y="2476"/>
                  <a:pt x="822" y="2475"/>
                  <a:pt x="821" y="2474"/>
                </a:cubicBezTo>
                <a:cubicBezTo>
                  <a:pt x="821" y="2473"/>
                  <a:pt x="821" y="2472"/>
                  <a:pt x="820" y="2471"/>
                </a:cubicBezTo>
                <a:cubicBezTo>
                  <a:pt x="820" y="2471"/>
                  <a:pt x="820" y="2470"/>
                  <a:pt x="819" y="2470"/>
                </a:cubicBezTo>
                <a:cubicBezTo>
                  <a:pt x="819" y="2469"/>
                  <a:pt x="819" y="2469"/>
                  <a:pt x="818" y="2468"/>
                </a:cubicBezTo>
                <a:cubicBezTo>
                  <a:pt x="818" y="2467"/>
                  <a:pt x="817" y="2466"/>
                  <a:pt x="816" y="2465"/>
                </a:cubicBezTo>
                <a:cubicBezTo>
                  <a:pt x="816" y="2464"/>
                  <a:pt x="815" y="2464"/>
                  <a:pt x="815" y="2463"/>
                </a:cubicBezTo>
                <a:cubicBezTo>
                  <a:pt x="814" y="2463"/>
                  <a:pt x="814" y="2462"/>
                  <a:pt x="814" y="2462"/>
                </a:cubicBezTo>
                <a:cubicBezTo>
                  <a:pt x="813" y="2461"/>
                  <a:pt x="813" y="2461"/>
                  <a:pt x="812" y="2460"/>
                </a:cubicBezTo>
                <a:cubicBezTo>
                  <a:pt x="812" y="2460"/>
                  <a:pt x="811" y="2459"/>
                  <a:pt x="810" y="2459"/>
                </a:cubicBezTo>
                <a:cubicBezTo>
                  <a:pt x="810" y="2459"/>
                  <a:pt x="809" y="2458"/>
                  <a:pt x="809" y="2458"/>
                </a:cubicBezTo>
                <a:cubicBezTo>
                  <a:pt x="808" y="2457"/>
                  <a:pt x="808" y="2457"/>
                  <a:pt x="807" y="2456"/>
                </a:cubicBezTo>
                <a:cubicBezTo>
                  <a:pt x="806" y="2456"/>
                  <a:pt x="806" y="2455"/>
                  <a:pt x="805" y="2455"/>
                </a:cubicBezTo>
                <a:cubicBezTo>
                  <a:pt x="804" y="2455"/>
                  <a:pt x="804" y="2454"/>
                  <a:pt x="803" y="2454"/>
                </a:cubicBezTo>
                <a:cubicBezTo>
                  <a:pt x="802" y="2453"/>
                  <a:pt x="800" y="2452"/>
                  <a:pt x="799" y="2451"/>
                </a:cubicBezTo>
                <a:cubicBezTo>
                  <a:pt x="798" y="2451"/>
                  <a:pt x="796" y="2450"/>
                  <a:pt x="795" y="2449"/>
                </a:cubicBezTo>
                <a:cubicBezTo>
                  <a:pt x="794" y="2449"/>
                  <a:pt x="793" y="2449"/>
                  <a:pt x="793" y="2448"/>
                </a:cubicBezTo>
                <a:cubicBezTo>
                  <a:pt x="790" y="2448"/>
                  <a:pt x="790" y="2448"/>
                  <a:pt x="790" y="2448"/>
                </a:cubicBezTo>
                <a:cubicBezTo>
                  <a:pt x="788" y="2447"/>
                  <a:pt x="785" y="2446"/>
                  <a:pt x="782" y="2445"/>
                </a:cubicBezTo>
                <a:cubicBezTo>
                  <a:pt x="779" y="2444"/>
                  <a:pt x="776" y="2443"/>
                  <a:pt x="774" y="2442"/>
                </a:cubicBezTo>
                <a:cubicBezTo>
                  <a:pt x="771" y="2441"/>
                  <a:pt x="768" y="2440"/>
                  <a:pt x="766" y="2439"/>
                </a:cubicBezTo>
                <a:cubicBezTo>
                  <a:pt x="764" y="2438"/>
                  <a:pt x="761" y="2437"/>
                  <a:pt x="759" y="2437"/>
                </a:cubicBezTo>
                <a:cubicBezTo>
                  <a:pt x="758" y="2436"/>
                  <a:pt x="758" y="2436"/>
                  <a:pt x="757" y="2435"/>
                </a:cubicBezTo>
                <a:cubicBezTo>
                  <a:pt x="756" y="2435"/>
                  <a:pt x="755" y="2434"/>
                  <a:pt x="755" y="2434"/>
                </a:cubicBezTo>
                <a:cubicBezTo>
                  <a:pt x="751" y="2429"/>
                  <a:pt x="747" y="2424"/>
                  <a:pt x="744" y="2418"/>
                </a:cubicBezTo>
                <a:cubicBezTo>
                  <a:pt x="740" y="2412"/>
                  <a:pt x="735" y="2406"/>
                  <a:pt x="731" y="2400"/>
                </a:cubicBezTo>
                <a:cubicBezTo>
                  <a:pt x="727" y="2394"/>
                  <a:pt x="723" y="2388"/>
                  <a:pt x="719" y="2382"/>
                </a:cubicBezTo>
                <a:cubicBezTo>
                  <a:pt x="716" y="2376"/>
                  <a:pt x="712" y="2370"/>
                  <a:pt x="710" y="2364"/>
                </a:cubicBezTo>
                <a:cubicBezTo>
                  <a:pt x="709" y="2363"/>
                  <a:pt x="709" y="2363"/>
                  <a:pt x="709" y="2363"/>
                </a:cubicBezTo>
                <a:cubicBezTo>
                  <a:pt x="709" y="2363"/>
                  <a:pt x="709" y="2362"/>
                  <a:pt x="709" y="2362"/>
                </a:cubicBezTo>
                <a:cubicBezTo>
                  <a:pt x="709" y="2361"/>
                  <a:pt x="708" y="2361"/>
                  <a:pt x="708" y="2360"/>
                </a:cubicBezTo>
                <a:cubicBezTo>
                  <a:pt x="708" y="2358"/>
                  <a:pt x="707" y="2357"/>
                  <a:pt x="707" y="2356"/>
                </a:cubicBezTo>
                <a:cubicBezTo>
                  <a:pt x="706" y="2353"/>
                  <a:pt x="705" y="2350"/>
                  <a:pt x="704" y="2348"/>
                </a:cubicBezTo>
                <a:cubicBezTo>
                  <a:pt x="709" y="2326"/>
                  <a:pt x="716" y="2302"/>
                  <a:pt x="726" y="2280"/>
                </a:cubicBezTo>
                <a:cubicBezTo>
                  <a:pt x="726" y="2285"/>
                  <a:pt x="726" y="2290"/>
                  <a:pt x="727" y="2294"/>
                </a:cubicBezTo>
                <a:cubicBezTo>
                  <a:pt x="727" y="2295"/>
                  <a:pt x="728" y="2296"/>
                  <a:pt x="728" y="2297"/>
                </a:cubicBezTo>
                <a:cubicBezTo>
                  <a:pt x="728" y="2297"/>
                  <a:pt x="728" y="2297"/>
                  <a:pt x="728" y="2297"/>
                </a:cubicBezTo>
                <a:cubicBezTo>
                  <a:pt x="728" y="2297"/>
                  <a:pt x="728" y="2297"/>
                  <a:pt x="728" y="2297"/>
                </a:cubicBezTo>
                <a:cubicBezTo>
                  <a:pt x="728" y="2297"/>
                  <a:pt x="728" y="2297"/>
                  <a:pt x="728" y="2297"/>
                </a:cubicBezTo>
                <a:cubicBezTo>
                  <a:pt x="728" y="2297"/>
                  <a:pt x="728" y="2297"/>
                  <a:pt x="728" y="2298"/>
                </a:cubicBezTo>
                <a:cubicBezTo>
                  <a:pt x="728" y="2298"/>
                  <a:pt x="728" y="2298"/>
                  <a:pt x="728" y="2298"/>
                </a:cubicBezTo>
                <a:cubicBezTo>
                  <a:pt x="728" y="2299"/>
                  <a:pt x="728" y="2299"/>
                  <a:pt x="728" y="2299"/>
                </a:cubicBezTo>
                <a:cubicBezTo>
                  <a:pt x="729" y="2300"/>
                  <a:pt x="729" y="2301"/>
                  <a:pt x="729" y="2302"/>
                </a:cubicBezTo>
                <a:cubicBezTo>
                  <a:pt x="730" y="2303"/>
                  <a:pt x="730" y="2304"/>
                  <a:pt x="730" y="2304"/>
                </a:cubicBezTo>
                <a:cubicBezTo>
                  <a:pt x="730" y="2305"/>
                  <a:pt x="731" y="2306"/>
                  <a:pt x="731" y="2306"/>
                </a:cubicBezTo>
                <a:cubicBezTo>
                  <a:pt x="731" y="2307"/>
                  <a:pt x="732" y="2308"/>
                  <a:pt x="732" y="2308"/>
                </a:cubicBezTo>
                <a:cubicBezTo>
                  <a:pt x="732" y="2309"/>
                  <a:pt x="732" y="2310"/>
                  <a:pt x="733" y="2310"/>
                </a:cubicBezTo>
                <a:cubicBezTo>
                  <a:pt x="735" y="2315"/>
                  <a:pt x="738" y="2320"/>
                  <a:pt x="741" y="2325"/>
                </a:cubicBezTo>
                <a:cubicBezTo>
                  <a:pt x="744" y="2330"/>
                  <a:pt x="747" y="2335"/>
                  <a:pt x="750" y="2339"/>
                </a:cubicBezTo>
                <a:cubicBezTo>
                  <a:pt x="751" y="2341"/>
                  <a:pt x="752" y="2343"/>
                  <a:pt x="753" y="2345"/>
                </a:cubicBezTo>
                <a:cubicBezTo>
                  <a:pt x="754" y="2346"/>
                  <a:pt x="754" y="2347"/>
                  <a:pt x="754" y="2348"/>
                </a:cubicBezTo>
                <a:cubicBezTo>
                  <a:pt x="754" y="2350"/>
                  <a:pt x="754" y="2352"/>
                  <a:pt x="754" y="2354"/>
                </a:cubicBezTo>
                <a:cubicBezTo>
                  <a:pt x="754" y="2355"/>
                  <a:pt x="754" y="2356"/>
                  <a:pt x="754" y="2357"/>
                </a:cubicBezTo>
                <a:cubicBezTo>
                  <a:pt x="754" y="2358"/>
                  <a:pt x="754" y="2359"/>
                  <a:pt x="754" y="2360"/>
                </a:cubicBezTo>
                <a:cubicBezTo>
                  <a:pt x="754" y="2362"/>
                  <a:pt x="755" y="2365"/>
                  <a:pt x="755" y="2367"/>
                </a:cubicBezTo>
                <a:cubicBezTo>
                  <a:pt x="755" y="2369"/>
                  <a:pt x="755" y="2371"/>
                  <a:pt x="755" y="2374"/>
                </a:cubicBezTo>
                <a:cubicBezTo>
                  <a:pt x="755" y="2376"/>
                  <a:pt x="755" y="2378"/>
                  <a:pt x="755" y="2381"/>
                </a:cubicBezTo>
                <a:cubicBezTo>
                  <a:pt x="755" y="2383"/>
                  <a:pt x="755" y="2385"/>
                  <a:pt x="755" y="2388"/>
                </a:cubicBezTo>
                <a:cubicBezTo>
                  <a:pt x="755" y="2389"/>
                  <a:pt x="755" y="2390"/>
                  <a:pt x="755" y="2391"/>
                </a:cubicBezTo>
                <a:cubicBezTo>
                  <a:pt x="755" y="2392"/>
                  <a:pt x="755" y="2393"/>
                  <a:pt x="755" y="2394"/>
                </a:cubicBezTo>
                <a:cubicBezTo>
                  <a:pt x="755" y="2396"/>
                  <a:pt x="755" y="2398"/>
                  <a:pt x="755" y="2400"/>
                </a:cubicBezTo>
                <a:cubicBezTo>
                  <a:pt x="755" y="2401"/>
                  <a:pt x="755" y="2401"/>
                  <a:pt x="755" y="2402"/>
                </a:cubicBezTo>
                <a:cubicBezTo>
                  <a:pt x="755" y="2403"/>
                  <a:pt x="754" y="2404"/>
                  <a:pt x="754" y="2405"/>
                </a:cubicBezTo>
                <a:cubicBezTo>
                  <a:pt x="754" y="2406"/>
                  <a:pt x="754" y="2407"/>
                  <a:pt x="754" y="2408"/>
                </a:cubicBezTo>
                <a:cubicBezTo>
                  <a:pt x="754" y="2409"/>
                  <a:pt x="754" y="2410"/>
                  <a:pt x="754" y="2411"/>
                </a:cubicBezTo>
                <a:cubicBezTo>
                  <a:pt x="754" y="2411"/>
                  <a:pt x="754" y="2412"/>
                  <a:pt x="754" y="2412"/>
                </a:cubicBezTo>
                <a:cubicBezTo>
                  <a:pt x="754" y="2412"/>
                  <a:pt x="755" y="2411"/>
                  <a:pt x="755" y="2411"/>
                </a:cubicBezTo>
                <a:cubicBezTo>
                  <a:pt x="755" y="2410"/>
                  <a:pt x="755" y="2410"/>
                  <a:pt x="756" y="2409"/>
                </a:cubicBezTo>
                <a:cubicBezTo>
                  <a:pt x="756" y="2408"/>
                  <a:pt x="757" y="2407"/>
                  <a:pt x="757" y="2405"/>
                </a:cubicBezTo>
                <a:cubicBezTo>
                  <a:pt x="758" y="2404"/>
                  <a:pt x="758" y="2404"/>
                  <a:pt x="758" y="2403"/>
                </a:cubicBezTo>
                <a:cubicBezTo>
                  <a:pt x="759" y="2402"/>
                  <a:pt x="759" y="2401"/>
                  <a:pt x="759" y="2400"/>
                </a:cubicBezTo>
                <a:cubicBezTo>
                  <a:pt x="759" y="2399"/>
                  <a:pt x="760" y="2399"/>
                  <a:pt x="760" y="2398"/>
                </a:cubicBezTo>
                <a:cubicBezTo>
                  <a:pt x="760" y="2397"/>
                  <a:pt x="760" y="2396"/>
                  <a:pt x="761" y="2395"/>
                </a:cubicBezTo>
                <a:cubicBezTo>
                  <a:pt x="761" y="2394"/>
                  <a:pt x="761" y="2393"/>
                  <a:pt x="761" y="2391"/>
                </a:cubicBezTo>
                <a:cubicBezTo>
                  <a:pt x="762" y="2390"/>
                  <a:pt x="762" y="2389"/>
                  <a:pt x="762" y="2388"/>
                </a:cubicBezTo>
                <a:cubicBezTo>
                  <a:pt x="762" y="2387"/>
                  <a:pt x="762" y="2386"/>
                  <a:pt x="762" y="2385"/>
                </a:cubicBezTo>
                <a:cubicBezTo>
                  <a:pt x="762" y="2383"/>
                  <a:pt x="763" y="2382"/>
                  <a:pt x="763" y="2381"/>
                </a:cubicBezTo>
                <a:cubicBezTo>
                  <a:pt x="763" y="2379"/>
                  <a:pt x="763" y="2376"/>
                  <a:pt x="763" y="2374"/>
                </a:cubicBezTo>
                <a:cubicBezTo>
                  <a:pt x="763" y="2371"/>
                  <a:pt x="763" y="2369"/>
                  <a:pt x="762" y="2366"/>
                </a:cubicBezTo>
                <a:cubicBezTo>
                  <a:pt x="762" y="2364"/>
                  <a:pt x="762" y="2362"/>
                  <a:pt x="761" y="2359"/>
                </a:cubicBezTo>
                <a:cubicBezTo>
                  <a:pt x="761" y="2358"/>
                  <a:pt x="761" y="2357"/>
                  <a:pt x="761" y="2356"/>
                </a:cubicBezTo>
                <a:cubicBezTo>
                  <a:pt x="762" y="2359"/>
                  <a:pt x="764" y="2362"/>
                  <a:pt x="766" y="2365"/>
                </a:cubicBezTo>
                <a:cubicBezTo>
                  <a:pt x="768" y="2369"/>
                  <a:pt x="769" y="2373"/>
                  <a:pt x="771" y="2377"/>
                </a:cubicBezTo>
                <a:cubicBezTo>
                  <a:pt x="771" y="2379"/>
                  <a:pt x="772" y="2381"/>
                  <a:pt x="772" y="2383"/>
                </a:cubicBezTo>
                <a:cubicBezTo>
                  <a:pt x="773" y="2384"/>
                  <a:pt x="773" y="2386"/>
                  <a:pt x="773" y="2388"/>
                </a:cubicBezTo>
                <a:cubicBezTo>
                  <a:pt x="774" y="2391"/>
                  <a:pt x="774" y="2394"/>
                  <a:pt x="774" y="2396"/>
                </a:cubicBezTo>
                <a:cubicBezTo>
                  <a:pt x="774" y="2398"/>
                  <a:pt x="774" y="2399"/>
                  <a:pt x="774" y="2400"/>
                </a:cubicBezTo>
                <a:cubicBezTo>
                  <a:pt x="774" y="2401"/>
                  <a:pt x="774" y="2401"/>
                  <a:pt x="774" y="2402"/>
                </a:cubicBezTo>
                <a:cubicBezTo>
                  <a:pt x="774" y="2403"/>
                  <a:pt x="774" y="2404"/>
                  <a:pt x="774" y="2404"/>
                </a:cubicBezTo>
                <a:cubicBezTo>
                  <a:pt x="774" y="2404"/>
                  <a:pt x="774" y="2403"/>
                  <a:pt x="775" y="2402"/>
                </a:cubicBezTo>
                <a:cubicBezTo>
                  <a:pt x="775" y="2401"/>
                  <a:pt x="775" y="2399"/>
                  <a:pt x="776" y="2396"/>
                </a:cubicBezTo>
                <a:cubicBezTo>
                  <a:pt x="776" y="2395"/>
                  <a:pt x="776" y="2394"/>
                  <a:pt x="776" y="2392"/>
                </a:cubicBezTo>
                <a:cubicBezTo>
                  <a:pt x="776" y="2391"/>
                  <a:pt x="776" y="2389"/>
                  <a:pt x="776" y="2388"/>
                </a:cubicBezTo>
                <a:cubicBezTo>
                  <a:pt x="776" y="2386"/>
                  <a:pt x="776" y="2384"/>
                  <a:pt x="776" y="2382"/>
                </a:cubicBezTo>
                <a:cubicBezTo>
                  <a:pt x="776" y="2380"/>
                  <a:pt x="775" y="2378"/>
                  <a:pt x="775" y="2376"/>
                </a:cubicBezTo>
                <a:cubicBezTo>
                  <a:pt x="774" y="2372"/>
                  <a:pt x="773" y="2367"/>
                  <a:pt x="771" y="2363"/>
                </a:cubicBezTo>
                <a:cubicBezTo>
                  <a:pt x="769" y="2358"/>
                  <a:pt x="767" y="2354"/>
                  <a:pt x="764" y="2349"/>
                </a:cubicBezTo>
                <a:cubicBezTo>
                  <a:pt x="764" y="2348"/>
                  <a:pt x="764" y="2348"/>
                  <a:pt x="764" y="2347"/>
                </a:cubicBezTo>
                <a:cubicBezTo>
                  <a:pt x="763" y="2346"/>
                  <a:pt x="763" y="2346"/>
                  <a:pt x="763" y="2346"/>
                </a:cubicBezTo>
                <a:cubicBezTo>
                  <a:pt x="763" y="2345"/>
                  <a:pt x="763" y="2345"/>
                  <a:pt x="763" y="2345"/>
                </a:cubicBezTo>
                <a:cubicBezTo>
                  <a:pt x="762" y="2344"/>
                  <a:pt x="761" y="2343"/>
                  <a:pt x="760" y="2342"/>
                </a:cubicBezTo>
                <a:cubicBezTo>
                  <a:pt x="759" y="2340"/>
                  <a:pt x="758" y="2337"/>
                  <a:pt x="756" y="2335"/>
                </a:cubicBezTo>
                <a:cubicBezTo>
                  <a:pt x="753" y="2330"/>
                  <a:pt x="750" y="2326"/>
                  <a:pt x="747" y="2321"/>
                </a:cubicBezTo>
                <a:cubicBezTo>
                  <a:pt x="745" y="2316"/>
                  <a:pt x="742" y="2312"/>
                  <a:pt x="740" y="2307"/>
                </a:cubicBezTo>
                <a:cubicBezTo>
                  <a:pt x="739" y="2305"/>
                  <a:pt x="739" y="2305"/>
                  <a:pt x="739" y="2305"/>
                </a:cubicBezTo>
                <a:cubicBezTo>
                  <a:pt x="738" y="2305"/>
                  <a:pt x="738" y="2304"/>
                  <a:pt x="738" y="2303"/>
                </a:cubicBezTo>
                <a:cubicBezTo>
                  <a:pt x="738" y="2303"/>
                  <a:pt x="737" y="2302"/>
                  <a:pt x="737" y="2302"/>
                </a:cubicBezTo>
                <a:cubicBezTo>
                  <a:pt x="737" y="2301"/>
                  <a:pt x="737" y="2301"/>
                  <a:pt x="736" y="2300"/>
                </a:cubicBezTo>
                <a:cubicBezTo>
                  <a:pt x="736" y="2299"/>
                  <a:pt x="736" y="2298"/>
                  <a:pt x="735" y="2296"/>
                </a:cubicBezTo>
                <a:cubicBezTo>
                  <a:pt x="735" y="2295"/>
                  <a:pt x="735" y="2295"/>
                  <a:pt x="735" y="2295"/>
                </a:cubicBezTo>
                <a:cubicBezTo>
                  <a:pt x="735" y="2295"/>
                  <a:pt x="735" y="2295"/>
                  <a:pt x="735" y="2295"/>
                </a:cubicBezTo>
                <a:cubicBezTo>
                  <a:pt x="734" y="2294"/>
                  <a:pt x="734" y="2293"/>
                  <a:pt x="734" y="2293"/>
                </a:cubicBezTo>
                <a:cubicBezTo>
                  <a:pt x="733" y="2288"/>
                  <a:pt x="732" y="2283"/>
                  <a:pt x="732" y="2279"/>
                </a:cubicBezTo>
                <a:cubicBezTo>
                  <a:pt x="731" y="2274"/>
                  <a:pt x="732" y="2270"/>
                  <a:pt x="732" y="2266"/>
                </a:cubicBezTo>
                <a:cubicBezTo>
                  <a:pt x="733" y="2265"/>
                  <a:pt x="733" y="2265"/>
                  <a:pt x="733" y="2264"/>
                </a:cubicBezTo>
                <a:cubicBezTo>
                  <a:pt x="736" y="2258"/>
                  <a:pt x="739" y="2252"/>
                  <a:pt x="742" y="2245"/>
                </a:cubicBezTo>
                <a:cubicBezTo>
                  <a:pt x="742" y="2245"/>
                  <a:pt x="742" y="2245"/>
                  <a:pt x="742" y="2245"/>
                </a:cubicBezTo>
                <a:cubicBezTo>
                  <a:pt x="742" y="2245"/>
                  <a:pt x="743" y="2245"/>
                  <a:pt x="743" y="2245"/>
                </a:cubicBezTo>
                <a:cubicBezTo>
                  <a:pt x="743" y="2245"/>
                  <a:pt x="743" y="2244"/>
                  <a:pt x="744" y="2244"/>
                </a:cubicBezTo>
                <a:cubicBezTo>
                  <a:pt x="744" y="2243"/>
                  <a:pt x="745" y="2243"/>
                  <a:pt x="745" y="2243"/>
                </a:cubicBezTo>
                <a:cubicBezTo>
                  <a:pt x="745" y="2243"/>
                  <a:pt x="744" y="2243"/>
                  <a:pt x="743" y="2244"/>
                </a:cubicBezTo>
                <a:cubicBezTo>
                  <a:pt x="743" y="2244"/>
                  <a:pt x="743" y="2244"/>
                  <a:pt x="743" y="2244"/>
                </a:cubicBezTo>
                <a:cubicBezTo>
                  <a:pt x="756" y="2221"/>
                  <a:pt x="770" y="2201"/>
                  <a:pt x="785" y="2186"/>
                </a:cubicBezTo>
                <a:cubicBezTo>
                  <a:pt x="790" y="2203"/>
                  <a:pt x="796" y="2216"/>
                  <a:pt x="802" y="2228"/>
                </a:cubicBezTo>
                <a:cubicBezTo>
                  <a:pt x="802" y="2229"/>
                  <a:pt x="802" y="2230"/>
                  <a:pt x="801" y="2231"/>
                </a:cubicBezTo>
                <a:cubicBezTo>
                  <a:pt x="801" y="2233"/>
                  <a:pt x="800" y="2235"/>
                  <a:pt x="800" y="2237"/>
                </a:cubicBezTo>
                <a:cubicBezTo>
                  <a:pt x="799" y="2239"/>
                  <a:pt x="799" y="2241"/>
                  <a:pt x="798" y="2243"/>
                </a:cubicBezTo>
                <a:cubicBezTo>
                  <a:pt x="798" y="2244"/>
                  <a:pt x="798" y="2245"/>
                  <a:pt x="798" y="2246"/>
                </a:cubicBezTo>
                <a:cubicBezTo>
                  <a:pt x="798" y="2247"/>
                  <a:pt x="797" y="2248"/>
                  <a:pt x="797" y="2249"/>
                </a:cubicBezTo>
                <a:cubicBezTo>
                  <a:pt x="797" y="2252"/>
                  <a:pt x="797" y="2254"/>
                  <a:pt x="797" y="2256"/>
                </a:cubicBezTo>
                <a:cubicBezTo>
                  <a:pt x="796" y="2261"/>
                  <a:pt x="796" y="2267"/>
                  <a:pt x="796" y="2272"/>
                </a:cubicBezTo>
                <a:cubicBezTo>
                  <a:pt x="796" y="2273"/>
                  <a:pt x="796" y="2275"/>
                  <a:pt x="796" y="2276"/>
                </a:cubicBezTo>
                <a:cubicBezTo>
                  <a:pt x="796" y="2277"/>
                  <a:pt x="796" y="2279"/>
                  <a:pt x="796" y="2280"/>
                </a:cubicBezTo>
                <a:cubicBezTo>
                  <a:pt x="797" y="2283"/>
                  <a:pt x="797" y="2286"/>
                  <a:pt x="797" y="2288"/>
                </a:cubicBezTo>
                <a:cubicBezTo>
                  <a:pt x="798" y="2294"/>
                  <a:pt x="799" y="2300"/>
                  <a:pt x="800" y="2305"/>
                </a:cubicBezTo>
                <a:cubicBezTo>
                  <a:pt x="801" y="2311"/>
                  <a:pt x="802" y="2316"/>
                  <a:pt x="803" y="2322"/>
                </a:cubicBezTo>
                <a:cubicBezTo>
                  <a:pt x="804" y="2325"/>
                  <a:pt x="804" y="2327"/>
                  <a:pt x="805" y="2330"/>
                </a:cubicBezTo>
                <a:cubicBezTo>
                  <a:pt x="806" y="2333"/>
                  <a:pt x="806" y="2335"/>
                  <a:pt x="807" y="2338"/>
                </a:cubicBezTo>
                <a:cubicBezTo>
                  <a:pt x="808" y="2343"/>
                  <a:pt x="809" y="2348"/>
                  <a:pt x="810" y="2352"/>
                </a:cubicBezTo>
                <a:cubicBezTo>
                  <a:pt x="812" y="2357"/>
                  <a:pt x="813" y="2362"/>
                  <a:pt x="814" y="2366"/>
                </a:cubicBezTo>
                <a:cubicBezTo>
                  <a:pt x="814" y="2368"/>
                  <a:pt x="815" y="2370"/>
                  <a:pt x="815" y="2372"/>
                </a:cubicBezTo>
                <a:cubicBezTo>
                  <a:pt x="815" y="2373"/>
                  <a:pt x="816" y="2375"/>
                  <a:pt x="816" y="2377"/>
                </a:cubicBezTo>
                <a:cubicBezTo>
                  <a:pt x="817" y="2379"/>
                  <a:pt x="817" y="2380"/>
                  <a:pt x="817" y="2382"/>
                </a:cubicBezTo>
                <a:cubicBezTo>
                  <a:pt x="818" y="2383"/>
                  <a:pt x="818" y="2384"/>
                  <a:pt x="818" y="2386"/>
                </a:cubicBezTo>
                <a:cubicBezTo>
                  <a:pt x="819" y="2390"/>
                  <a:pt x="819" y="2393"/>
                  <a:pt x="819" y="2393"/>
                </a:cubicBezTo>
                <a:cubicBezTo>
                  <a:pt x="819" y="2393"/>
                  <a:pt x="819" y="2393"/>
                  <a:pt x="820" y="2391"/>
                </a:cubicBezTo>
                <a:cubicBezTo>
                  <a:pt x="820" y="2390"/>
                  <a:pt x="820" y="2388"/>
                  <a:pt x="820" y="2385"/>
                </a:cubicBezTo>
                <a:cubicBezTo>
                  <a:pt x="820" y="2384"/>
                  <a:pt x="820" y="2383"/>
                  <a:pt x="819" y="2381"/>
                </a:cubicBezTo>
                <a:cubicBezTo>
                  <a:pt x="819" y="2380"/>
                  <a:pt x="819" y="2378"/>
                  <a:pt x="819" y="2376"/>
                </a:cubicBezTo>
                <a:cubicBezTo>
                  <a:pt x="819" y="2375"/>
                  <a:pt x="819" y="2373"/>
                  <a:pt x="819" y="2371"/>
                </a:cubicBezTo>
                <a:cubicBezTo>
                  <a:pt x="819" y="2369"/>
                  <a:pt x="818" y="2367"/>
                  <a:pt x="818" y="2365"/>
                </a:cubicBezTo>
                <a:cubicBezTo>
                  <a:pt x="818" y="2361"/>
                  <a:pt x="817" y="2356"/>
                  <a:pt x="816" y="2351"/>
                </a:cubicBezTo>
                <a:cubicBezTo>
                  <a:pt x="816" y="2347"/>
                  <a:pt x="815" y="2341"/>
                  <a:pt x="814" y="2336"/>
                </a:cubicBezTo>
                <a:cubicBezTo>
                  <a:pt x="813" y="2334"/>
                  <a:pt x="813" y="2332"/>
                  <a:pt x="812" y="2330"/>
                </a:cubicBezTo>
                <a:cubicBezTo>
                  <a:pt x="813" y="2330"/>
                  <a:pt x="813" y="2331"/>
                  <a:pt x="814" y="2332"/>
                </a:cubicBezTo>
                <a:cubicBezTo>
                  <a:pt x="814" y="2333"/>
                  <a:pt x="815" y="2334"/>
                  <a:pt x="815" y="2335"/>
                </a:cubicBezTo>
                <a:cubicBezTo>
                  <a:pt x="816" y="2336"/>
                  <a:pt x="816" y="2336"/>
                  <a:pt x="816" y="2337"/>
                </a:cubicBezTo>
                <a:cubicBezTo>
                  <a:pt x="817" y="2337"/>
                  <a:pt x="817" y="2338"/>
                  <a:pt x="817" y="2339"/>
                </a:cubicBezTo>
                <a:cubicBezTo>
                  <a:pt x="818" y="2340"/>
                  <a:pt x="819" y="2341"/>
                  <a:pt x="819" y="2342"/>
                </a:cubicBezTo>
                <a:cubicBezTo>
                  <a:pt x="820" y="2343"/>
                  <a:pt x="821" y="2345"/>
                  <a:pt x="821" y="2346"/>
                </a:cubicBezTo>
                <a:cubicBezTo>
                  <a:pt x="822" y="2347"/>
                  <a:pt x="823" y="2349"/>
                  <a:pt x="823" y="2350"/>
                </a:cubicBezTo>
                <a:cubicBezTo>
                  <a:pt x="825" y="2352"/>
                  <a:pt x="826" y="2355"/>
                  <a:pt x="827" y="2358"/>
                </a:cubicBezTo>
                <a:cubicBezTo>
                  <a:pt x="829" y="2360"/>
                  <a:pt x="830" y="2363"/>
                  <a:pt x="831" y="2366"/>
                </a:cubicBezTo>
                <a:cubicBezTo>
                  <a:pt x="832" y="2367"/>
                  <a:pt x="832" y="2368"/>
                  <a:pt x="833" y="2370"/>
                </a:cubicBezTo>
                <a:cubicBezTo>
                  <a:pt x="834" y="2371"/>
                  <a:pt x="834" y="2372"/>
                  <a:pt x="835" y="2374"/>
                </a:cubicBezTo>
                <a:cubicBezTo>
                  <a:pt x="835" y="2375"/>
                  <a:pt x="836" y="2376"/>
                  <a:pt x="836" y="2378"/>
                </a:cubicBezTo>
                <a:cubicBezTo>
                  <a:pt x="837" y="2378"/>
                  <a:pt x="837" y="2379"/>
                  <a:pt x="837" y="2379"/>
                </a:cubicBezTo>
                <a:cubicBezTo>
                  <a:pt x="837" y="2380"/>
                  <a:pt x="838" y="2381"/>
                  <a:pt x="838" y="2381"/>
                </a:cubicBezTo>
                <a:cubicBezTo>
                  <a:pt x="839" y="2384"/>
                  <a:pt x="840" y="2386"/>
                  <a:pt x="841" y="2388"/>
                </a:cubicBezTo>
                <a:cubicBezTo>
                  <a:pt x="841" y="2389"/>
                  <a:pt x="841" y="2390"/>
                  <a:pt x="842" y="2391"/>
                </a:cubicBezTo>
                <a:cubicBezTo>
                  <a:pt x="842" y="2392"/>
                  <a:pt x="842" y="2393"/>
                  <a:pt x="843" y="2394"/>
                </a:cubicBezTo>
                <a:cubicBezTo>
                  <a:pt x="843" y="2395"/>
                  <a:pt x="843" y="2395"/>
                  <a:pt x="844" y="2396"/>
                </a:cubicBezTo>
                <a:cubicBezTo>
                  <a:pt x="844" y="2397"/>
                  <a:pt x="844" y="2398"/>
                  <a:pt x="845" y="2398"/>
                </a:cubicBezTo>
                <a:cubicBezTo>
                  <a:pt x="845" y="2399"/>
                  <a:pt x="846" y="2400"/>
                  <a:pt x="846" y="2401"/>
                </a:cubicBezTo>
                <a:cubicBezTo>
                  <a:pt x="846" y="2402"/>
                  <a:pt x="846" y="2402"/>
                  <a:pt x="846" y="2402"/>
                </a:cubicBezTo>
                <a:cubicBezTo>
                  <a:pt x="846" y="2402"/>
                  <a:pt x="846" y="2402"/>
                  <a:pt x="846" y="2401"/>
                </a:cubicBezTo>
                <a:cubicBezTo>
                  <a:pt x="846" y="2400"/>
                  <a:pt x="846" y="2399"/>
                  <a:pt x="846" y="2398"/>
                </a:cubicBezTo>
                <a:cubicBezTo>
                  <a:pt x="846" y="2396"/>
                  <a:pt x="846" y="2395"/>
                  <a:pt x="846" y="2393"/>
                </a:cubicBezTo>
                <a:cubicBezTo>
                  <a:pt x="846" y="2392"/>
                  <a:pt x="846" y="2391"/>
                  <a:pt x="845" y="2390"/>
                </a:cubicBezTo>
                <a:cubicBezTo>
                  <a:pt x="845" y="2389"/>
                  <a:pt x="845" y="2388"/>
                  <a:pt x="845" y="2387"/>
                </a:cubicBezTo>
                <a:cubicBezTo>
                  <a:pt x="845" y="2386"/>
                  <a:pt x="845" y="2384"/>
                  <a:pt x="844" y="2383"/>
                </a:cubicBezTo>
                <a:cubicBezTo>
                  <a:pt x="844" y="2382"/>
                  <a:pt x="844" y="2381"/>
                  <a:pt x="843" y="2379"/>
                </a:cubicBezTo>
                <a:cubicBezTo>
                  <a:pt x="843" y="2378"/>
                  <a:pt x="843" y="2377"/>
                  <a:pt x="842" y="2375"/>
                </a:cubicBezTo>
                <a:cubicBezTo>
                  <a:pt x="842" y="2374"/>
                  <a:pt x="842" y="2373"/>
                  <a:pt x="841" y="2371"/>
                </a:cubicBezTo>
                <a:cubicBezTo>
                  <a:pt x="840" y="2369"/>
                  <a:pt x="839" y="2366"/>
                  <a:pt x="838" y="2363"/>
                </a:cubicBezTo>
                <a:cubicBezTo>
                  <a:pt x="837" y="2360"/>
                  <a:pt x="836" y="2357"/>
                  <a:pt x="835" y="2354"/>
                </a:cubicBezTo>
                <a:cubicBezTo>
                  <a:pt x="833" y="2352"/>
                  <a:pt x="832" y="2349"/>
                  <a:pt x="830" y="2346"/>
                </a:cubicBezTo>
                <a:cubicBezTo>
                  <a:pt x="829" y="2343"/>
                  <a:pt x="827" y="2341"/>
                  <a:pt x="825" y="2339"/>
                </a:cubicBezTo>
                <a:cubicBezTo>
                  <a:pt x="825" y="2337"/>
                  <a:pt x="824" y="2336"/>
                  <a:pt x="823" y="2335"/>
                </a:cubicBezTo>
                <a:cubicBezTo>
                  <a:pt x="822" y="2334"/>
                  <a:pt x="821" y="2333"/>
                  <a:pt x="820" y="2332"/>
                </a:cubicBezTo>
                <a:cubicBezTo>
                  <a:pt x="820" y="2331"/>
                  <a:pt x="819" y="2330"/>
                  <a:pt x="818" y="2329"/>
                </a:cubicBezTo>
                <a:cubicBezTo>
                  <a:pt x="817" y="2328"/>
                  <a:pt x="816" y="2327"/>
                  <a:pt x="816" y="2326"/>
                </a:cubicBezTo>
                <a:cubicBezTo>
                  <a:pt x="815" y="2325"/>
                  <a:pt x="814" y="2324"/>
                  <a:pt x="813" y="2324"/>
                </a:cubicBezTo>
                <a:cubicBezTo>
                  <a:pt x="813" y="2323"/>
                  <a:pt x="812" y="2322"/>
                  <a:pt x="811" y="2322"/>
                </a:cubicBezTo>
                <a:cubicBezTo>
                  <a:pt x="811" y="2321"/>
                  <a:pt x="811" y="2321"/>
                  <a:pt x="811" y="2321"/>
                </a:cubicBezTo>
                <a:cubicBezTo>
                  <a:pt x="811" y="2321"/>
                  <a:pt x="811" y="2321"/>
                  <a:pt x="811" y="2320"/>
                </a:cubicBezTo>
                <a:cubicBezTo>
                  <a:pt x="810" y="2315"/>
                  <a:pt x="808" y="2309"/>
                  <a:pt x="807" y="2304"/>
                </a:cubicBezTo>
                <a:cubicBezTo>
                  <a:pt x="806" y="2298"/>
                  <a:pt x="806" y="2293"/>
                  <a:pt x="805" y="2288"/>
                </a:cubicBezTo>
                <a:cubicBezTo>
                  <a:pt x="804" y="2282"/>
                  <a:pt x="804" y="2277"/>
                  <a:pt x="803" y="2272"/>
                </a:cubicBezTo>
                <a:cubicBezTo>
                  <a:pt x="803" y="2266"/>
                  <a:pt x="802" y="2261"/>
                  <a:pt x="802" y="2257"/>
                </a:cubicBezTo>
                <a:cubicBezTo>
                  <a:pt x="802" y="2252"/>
                  <a:pt x="803" y="2247"/>
                  <a:pt x="803" y="2243"/>
                </a:cubicBezTo>
                <a:cubicBezTo>
                  <a:pt x="803" y="2241"/>
                  <a:pt x="803" y="2239"/>
                  <a:pt x="803" y="2237"/>
                </a:cubicBezTo>
                <a:cubicBezTo>
                  <a:pt x="804" y="2235"/>
                  <a:pt x="804" y="2234"/>
                  <a:pt x="804" y="2232"/>
                </a:cubicBezTo>
                <a:cubicBezTo>
                  <a:pt x="804" y="2232"/>
                  <a:pt x="804" y="2232"/>
                  <a:pt x="804" y="2231"/>
                </a:cubicBezTo>
                <a:cubicBezTo>
                  <a:pt x="831" y="2276"/>
                  <a:pt x="866" y="2286"/>
                  <a:pt x="866" y="2286"/>
                </a:cubicBezTo>
                <a:cubicBezTo>
                  <a:pt x="866" y="2286"/>
                  <a:pt x="871" y="2302"/>
                  <a:pt x="871" y="2329"/>
                </a:cubicBezTo>
                <a:cubicBezTo>
                  <a:pt x="871" y="2339"/>
                  <a:pt x="872" y="2350"/>
                  <a:pt x="873" y="2360"/>
                </a:cubicBezTo>
                <a:cubicBezTo>
                  <a:pt x="873" y="2363"/>
                  <a:pt x="872" y="2366"/>
                  <a:pt x="871" y="2370"/>
                </a:cubicBezTo>
                <a:cubicBezTo>
                  <a:pt x="870" y="2374"/>
                  <a:pt x="869" y="2379"/>
                  <a:pt x="868" y="2383"/>
                </a:cubicBezTo>
                <a:cubicBezTo>
                  <a:pt x="867" y="2386"/>
                  <a:pt x="867" y="2388"/>
                  <a:pt x="866" y="2390"/>
                </a:cubicBezTo>
                <a:cubicBezTo>
                  <a:pt x="865" y="2393"/>
                  <a:pt x="865" y="2395"/>
                  <a:pt x="864" y="2398"/>
                </a:cubicBezTo>
                <a:cubicBezTo>
                  <a:pt x="863" y="2403"/>
                  <a:pt x="862" y="2408"/>
                  <a:pt x="861" y="2413"/>
                </a:cubicBezTo>
                <a:cubicBezTo>
                  <a:pt x="861" y="2414"/>
                  <a:pt x="861" y="2416"/>
                  <a:pt x="861" y="2417"/>
                </a:cubicBezTo>
                <a:cubicBezTo>
                  <a:pt x="861" y="2418"/>
                  <a:pt x="860" y="2420"/>
                  <a:pt x="860" y="2421"/>
                </a:cubicBezTo>
                <a:cubicBezTo>
                  <a:pt x="860" y="2422"/>
                  <a:pt x="860" y="2424"/>
                  <a:pt x="860" y="2426"/>
                </a:cubicBezTo>
                <a:cubicBezTo>
                  <a:pt x="860" y="2426"/>
                  <a:pt x="860" y="2426"/>
                  <a:pt x="859" y="2427"/>
                </a:cubicBezTo>
                <a:cubicBezTo>
                  <a:pt x="859" y="2427"/>
                  <a:pt x="859" y="2428"/>
                  <a:pt x="859" y="2428"/>
                </a:cubicBezTo>
                <a:cubicBezTo>
                  <a:pt x="858" y="2429"/>
                  <a:pt x="858" y="2430"/>
                  <a:pt x="858" y="2430"/>
                </a:cubicBezTo>
                <a:cubicBezTo>
                  <a:pt x="857" y="2431"/>
                  <a:pt x="857" y="2432"/>
                  <a:pt x="857" y="2433"/>
                </a:cubicBezTo>
                <a:cubicBezTo>
                  <a:pt x="856" y="2433"/>
                  <a:pt x="856" y="2434"/>
                  <a:pt x="856" y="2435"/>
                </a:cubicBezTo>
                <a:cubicBezTo>
                  <a:pt x="855" y="2437"/>
                  <a:pt x="854" y="2438"/>
                  <a:pt x="854" y="2440"/>
                </a:cubicBezTo>
                <a:cubicBezTo>
                  <a:pt x="854" y="2441"/>
                  <a:pt x="853" y="2442"/>
                  <a:pt x="853" y="2443"/>
                </a:cubicBezTo>
                <a:cubicBezTo>
                  <a:pt x="853" y="2444"/>
                  <a:pt x="853" y="2445"/>
                  <a:pt x="852" y="2446"/>
                </a:cubicBezTo>
                <a:cubicBezTo>
                  <a:pt x="852" y="2448"/>
                  <a:pt x="852" y="2450"/>
                  <a:pt x="851" y="2452"/>
                </a:cubicBezTo>
                <a:cubicBezTo>
                  <a:pt x="851" y="2454"/>
                  <a:pt x="851" y="2456"/>
                  <a:pt x="851" y="2458"/>
                </a:cubicBezTo>
                <a:cubicBezTo>
                  <a:pt x="850" y="2459"/>
                  <a:pt x="850" y="2460"/>
                  <a:pt x="850" y="2461"/>
                </a:cubicBezTo>
                <a:cubicBezTo>
                  <a:pt x="850" y="2462"/>
                  <a:pt x="850" y="2463"/>
                  <a:pt x="850" y="2464"/>
                </a:cubicBezTo>
                <a:cubicBezTo>
                  <a:pt x="850" y="2466"/>
                  <a:pt x="850" y="2468"/>
                  <a:pt x="851" y="2470"/>
                </a:cubicBezTo>
                <a:cubicBezTo>
                  <a:pt x="851" y="2471"/>
                  <a:pt x="851" y="2471"/>
                  <a:pt x="851" y="2472"/>
                </a:cubicBezTo>
                <a:cubicBezTo>
                  <a:pt x="851" y="2473"/>
                  <a:pt x="851" y="2474"/>
                  <a:pt x="851" y="2475"/>
                </a:cubicBezTo>
                <a:cubicBezTo>
                  <a:pt x="851" y="2475"/>
                  <a:pt x="851" y="2476"/>
                  <a:pt x="851" y="2477"/>
                </a:cubicBezTo>
                <a:cubicBezTo>
                  <a:pt x="852" y="2478"/>
                  <a:pt x="852" y="2478"/>
                  <a:pt x="852" y="2479"/>
                </a:cubicBezTo>
                <a:cubicBezTo>
                  <a:pt x="852" y="2480"/>
                  <a:pt x="852" y="2481"/>
                  <a:pt x="853" y="2482"/>
                </a:cubicBezTo>
                <a:cubicBezTo>
                  <a:pt x="853" y="2483"/>
                  <a:pt x="853" y="2484"/>
                  <a:pt x="853" y="2484"/>
                </a:cubicBezTo>
                <a:cubicBezTo>
                  <a:pt x="854" y="2485"/>
                  <a:pt x="854" y="2485"/>
                  <a:pt x="854" y="2485"/>
                </a:cubicBezTo>
                <a:cubicBezTo>
                  <a:pt x="854" y="2485"/>
                  <a:pt x="854" y="2485"/>
                  <a:pt x="854" y="2484"/>
                </a:cubicBezTo>
                <a:cubicBezTo>
                  <a:pt x="854" y="2484"/>
                  <a:pt x="854" y="2483"/>
                  <a:pt x="854" y="2482"/>
                </a:cubicBezTo>
                <a:cubicBezTo>
                  <a:pt x="854" y="2481"/>
                  <a:pt x="855" y="2480"/>
                  <a:pt x="855" y="2479"/>
                </a:cubicBezTo>
                <a:cubicBezTo>
                  <a:pt x="855" y="2478"/>
                  <a:pt x="855" y="2476"/>
                  <a:pt x="856" y="2475"/>
                </a:cubicBezTo>
                <a:cubicBezTo>
                  <a:pt x="856" y="2473"/>
                  <a:pt x="856" y="2472"/>
                  <a:pt x="857" y="2470"/>
                </a:cubicBezTo>
                <a:cubicBezTo>
                  <a:pt x="857" y="2468"/>
                  <a:pt x="857" y="2467"/>
                  <a:pt x="857" y="2465"/>
                </a:cubicBezTo>
                <a:cubicBezTo>
                  <a:pt x="857" y="2464"/>
                  <a:pt x="858" y="2463"/>
                  <a:pt x="858" y="2462"/>
                </a:cubicBezTo>
                <a:cubicBezTo>
                  <a:pt x="858" y="2461"/>
                  <a:pt x="858" y="2460"/>
                  <a:pt x="858" y="2459"/>
                </a:cubicBezTo>
                <a:cubicBezTo>
                  <a:pt x="858" y="2457"/>
                  <a:pt x="859" y="2455"/>
                  <a:pt x="859" y="2453"/>
                </a:cubicBezTo>
                <a:cubicBezTo>
                  <a:pt x="859" y="2451"/>
                  <a:pt x="860" y="2449"/>
                  <a:pt x="860" y="2447"/>
                </a:cubicBezTo>
                <a:cubicBezTo>
                  <a:pt x="860" y="2446"/>
                  <a:pt x="860" y="2445"/>
                  <a:pt x="860" y="2445"/>
                </a:cubicBezTo>
                <a:cubicBezTo>
                  <a:pt x="860" y="2444"/>
                  <a:pt x="861" y="2443"/>
                  <a:pt x="861" y="2442"/>
                </a:cubicBezTo>
                <a:cubicBezTo>
                  <a:pt x="861" y="2442"/>
                  <a:pt x="861" y="2442"/>
                  <a:pt x="861" y="2441"/>
                </a:cubicBezTo>
                <a:cubicBezTo>
                  <a:pt x="861" y="2442"/>
                  <a:pt x="861" y="2443"/>
                  <a:pt x="861" y="2444"/>
                </a:cubicBezTo>
                <a:cubicBezTo>
                  <a:pt x="862" y="2449"/>
                  <a:pt x="863" y="2454"/>
                  <a:pt x="865" y="2458"/>
                </a:cubicBezTo>
                <a:cubicBezTo>
                  <a:pt x="866" y="2462"/>
                  <a:pt x="868" y="2466"/>
                  <a:pt x="870" y="2470"/>
                </a:cubicBezTo>
                <a:cubicBezTo>
                  <a:pt x="872" y="2473"/>
                  <a:pt x="875" y="2476"/>
                  <a:pt x="877" y="2478"/>
                </a:cubicBezTo>
                <a:cubicBezTo>
                  <a:pt x="879" y="2481"/>
                  <a:pt x="881" y="2482"/>
                  <a:pt x="883" y="2484"/>
                </a:cubicBezTo>
                <a:cubicBezTo>
                  <a:pt x="884" y="2484"/>
                  <a:pt x="885" y="2485"/>
                  <a:pt x="886" y="2485"/>
                </a:cubicBezTo>
                <a:cubicBezTo>
                  <a:pt x="887" y="2486"/>
                  <a:pt x="887" y="2486"/>
                  <a:pt x="888" y="2486"/>
                </a:cubicBezTo>
                <a:cubicBezTo>
                  <a:pt x="889" y="2487"/>
                  <a:pt x="890" y="2487"/>
                  <a:pt x="890" y="2487"/>
                </a:cubicBezTo>
                <a:cubicBezTo>
                  <a:pt x="890" y="2487"/>
                  <a:pt x="889" y="2487"/>
                  <a:pt x="888" y="2486"/>
                </a:cubicBezTo>
                <a:cubicBezTo>
                  <a:pt x="887" y="2485"/>
                  <a:pt x="886" y="2484"/>
                  <a:pt x="884" y="2482"/>
                </a:cubicBezTo>
                <a:cubicBezTo>
                  <a:pt x="883" y="2481"/>
                  <a:pt x="881" y="2479"/>
                  <a:pt x="879" y="2476"/>
                </a:cubicBezTo>
                <a:cubicBezTo>
                  <a:pt x="877" y="2474"/>
                  <a:pt x="876" y="2471"/>
                  <a:pt x="874" y="2468"/>
                </a:cubicBezTo>
                <a:cubicBezTo>
                  <a:pt x="873" y="2464"/>
                  <a:pt x="871" y="2460"/>
                  <a:pt x="870" y="2456"/>
                </a:cubicBezTo>
                <a:cubicBezTo>
                  <a:pt x="869" y="2452"/>
                  <a:pt x="868" y="2448"/>
                  <a:pt x="868" y="2443"/>
                </a:cubicBezTo>
                <a:cubicBezTo>
                  <a:pt x="868" y="2439"/>
                  <a:pt x="868" y="2434"/>
                  <a:pt x="868" y="2429"/>
                </a:cubicBezTo>
                <a:cubicBezTo>
                  <a:pt x="868" y="2426"/>
                  <a:pt x="868" y="2424"/>
                  <a:pt x="868" y="2422"/>
                </a:cubicBezTo>
                <a:cubicBezTo>
                  <a:pt x="868" y="2420"/>
                  <a:pt x="868" y="2419"/>
                  <a:pt x="869" y="2418"/>
                </a:cubicBezTo>
                <a:cubicBezTo>
                  <a:pt x="869" y="2417"/>
                  <a:pt x="869" y="2415"/>
                  <a:pt x="869" y="2414"/>
                </a:cubicBezTo>
                <a:cubicBezTo>
                  <a:pt x="870" y="2409"/>
                  <a:pt x="871" y="2404"/>
                  <a:pt x="872" y="2399"/>
                </a:cubicBezTo>
                <a:cubicBezTo>
                  <a:pt x="872" y="2397"/>
                  <a:pt x="873" y="2394"/>
                  <a:pt x="873" y="2392"/>
                </a:cubicBezTo>
                <a:cubicBezTo>
                  <a:pt x="874" y="2390"/>
                  <a:pt x="874" y="2387"/>
                  <a:pt x="875" y="2385"/>
                </a:cubicBezTo>
                <a:cubicBezTo>
                  <a:pt x="875" y="2382"/>
                  <a:pt x="876" y="2379"/>
                  <a:pt x="876" y="2376"/>
                </a:cubicBezTo>
                <a:cubicBezTo>
                  <a:pt x="881" y="2400"/>
                  <a:pt x="889" y="2423"/>
                  <a:pt x="894" y="2444"/>
                </a:cubicBezTo>
                <a:cubicBezTo>
                  <a:pt x="884" y="2399"/>
                  <a:pt x="885" y="2352"/>
                  <a:pt x="887" y="2322"/>
                </a:cubicBezTo>
                <a:cubicBezTo>
                  <a:pt x="888" y="2323"/>
                  <a:pt x="888" y="2325"/>
                  <a:pt x="888" y="2326"/>
                </a:cubicBezTo>
                <a:cubicBezTo>
                  <a:pt x="890" y="2331"/>
                  <a:pt x="892" y="2337"/>
                  <a:pt x="894" y="2342"/>
                </a:cubicBezTo>
                <a:cubicBezTo>
                  <a:pt x="896" y="2348"/>
                  <a:pt x="899" y="2353"/>
                  <a:pt x="902" y="2359"/>
                </a:cubicBezTo>
                <a:cubicBezTo>
                  <a:pt x="904" y="2362"/>
                  <a:pt x="905" y="2365"/>
                  <a:pt x="907" y="2367"/>
                </a:cubicBezTo>
                <a:cubicBezTo>
                  <a:pt x="909" y="2370"/>
                  <a:pt x="910" y="2373"/>
                  <a:pt x="912" y="2376"/>
                </a:cubicBezTo>
                <a:cubicBezTo>
                  <a:pt x="914" y="2379"/>
                  <a:pt x="915" y="2382"/>
                  <a:pt x="917" y="2385"/>
                </a:cubicBezTo>
                <a:cubicBezTo>
                  <a:pt x="918" y="2386"/>
                  <a:pt x="918" y="2386"/>
                  <a:pt x="918" y="2386"/>
                </a:cubicBezTo>
                <a:cubicBezTo>
                  <a:pt x="918" y="2387"/>
                  <a:pt x="918" y="2387"/>
                  <a:pt x="918" y="2387"/>
                </a:cubicBezTo>
                <a:cubicBezTo>
                  <a:pt x="919" y="2389"/>
                  <a:pt x="919" y="2389"/>
                  <a:pt x="919" y="2389"/>
                </a:cubicBezTo>
                <a:cubicBezTo>
                  <a:pt x="920" y="2391"/>
                  <a:pt x="921" y="2392"/>
                  <a:pt x="922" y="2394"/>
                </a:cubicBezTo>
                <a:cubicBezTo>
                  <a:pt x="924" y="2398"/>
                  <a:pt x="924" y="2398"/>
                  <a:pt x="924" y="2398"/>
                </a:cubicBezTo>
                <a:cubicBezTo>
                  <a:pt x="925" y="2399"/>
                  <a:pt x="925" y="2400"/>
                  <a:pt x="925" y="2401"/>
                </a:cubicBezTo>
                <a:cubicBezTo>
                  <a:pt x="925" y="2402"/>
                  <a:pt x="925" y="2404"/>
                  <a:pt x="924" y="2405"/>
                </a:cubicBezTo>
                <a:cubicBezTo>
                  <a:pt x="924" y="2408"/>
                  <a:pt x="923" y="2412"/>
                  <a:pt x="923" y="2415"/>
                </a:cubicBezTo>
                <a:cubicBezTo>
                  <a:pt x="922" y="2416"/>
                  <a:pt x="922" y="2417"/>
                  <a:pt x="922" y="2418"/>
                </a:cubicBezTo>
                <a:cubicBezTo>
                  <a:pt x="922" y="2419"/>
                  <a:pt x="922" y="2420"/>
                  <a:pt x="922" y="2420"/>
                </a:cubicBezTo>
                <a:cubicBezTo>
                  <a:pt x="922" y="2422"/>
                  <a:pt x="922" y="2424"/>
                  <a:pt x="921" y="2426"/>
                </a:cubicBezTo>
                <a:cubicBezTo>
                  <a:pt x="921" y="2428"/>
                  <a:pt x="921" y="2430"/>
                  <a:pt x="921" y="2432"/>
                </a:cubicBezTo>
                <a:cubicBezTo>
                  <a:pt x="921" y="2433"/>
                  <a:pt x="921" y="2434"/>
                  <a:pt x="921" y="2434"/>
                </a:cubicBezTo>
                <a:cubicBezTo>
                  <a:pt x="921" y="2435"/>
                  <a:pt x="921" y="2436"/>
                  <a:pt x="921" y="2437"/>
                </a:cubicBezTo>
                <a:cubicBezTo>
                  <a:pt x="921" y="2441"/>
                  <a:pt x="921" y="2444"/>
                  <a:pt x="922" y="2447"/>
                </a:cubicBezTo>
                <a:cubicBezTo>
                  <a:pt x="922" y="2450"/>
                  <a:pt x="922" y="2452"/>
                  <a:pt x="923" y="2454"/>
                </a:cubicBezTo>
                <a:cubicBezTo>
                  <a:pt x="923" y="2455"/>
                  <a:pt x="923" y="2455"/>
                  <a:pt x="923" y="2456"/>
                </a:cubicBezTo>
                <a:cubicBezTo>
                  <a:pt x="923" y="2456"/>
                  <a:pt x="923" y="2456"/>
                  <a:pt x="923" y="2456"/>
                </a:cubicBezTo>
                <a:cubicBezTo>
                  <a:pt x="923" y="2456"/>
                  <a:pt x="924" y="2456"/>
                  <a:pt x="924" y="2456"/>
                </a:cubicBezTo>
                <a:cubicBezTo>
                  <a:pt x="924" y="2455"/>
                  <a:pt x="924" y="2455"/>
                  <a:pt x="924" y="2454"/>
                </a:cubicBezTo>
                <a:cubicBezTo>
                  <a:pt x="925" y="2452"/>
                  <a:pt x="926" y="2450"/>
                  <a:pt x="926" y="2447"/>
                </a:cubicBezTo>
                <a:cubicBezTo>
                  <a:pt x="927" y="2444"/>
                  <a:pt x="928" y="2441"/>
                  <a:pt x="928" y="2438"/>
                </a:cubicBezTo>
                <a:cubicBezTo>
                  <a:pt x="928" y="2437"/>
                  <a:pt x="928" y="2436"/>
                  <a:pt x="928" y="2435"/>
                </a:cubicBezTo>
                <a:cubicBezTo>
                  <a:pt x="929" y="2434"/>
                  <a:pt x="929" y="2433"/>
                  <a:pt x="929" y="2432"/>
                </a:cubicBezTo>
                <a:cubicBezTo>
                  <a:pt x="929" y="2430"/>
                  <a:pt x="929" y="2428"/>
                  <a:pt x="929" y="2427"/>
                </a:cubicBezTo>
                <a:cubicBezTo>
                  <a:pt x="929" y="2425"/>
                  <a:pt x="929" y="2423"/>
                  <a:pt x="929" y="2421"/>
                </a:cubicBezTo>
                <a:cubicBezTo>
                  <a:pt x="930" y="2420"/>
                  <a:pt x="930" y="2419"/>
                  <a:pt x="930" y="2418"/>
                </a:cubicBezTo>
                <a:cubicBezTo>
                  <a:pt x="930" y="2417"/>
                  <a:pt x="930" y="2416"/>
                  <a:pt x="930" y="2415"/>
                </a:cubicBezTo>
                <a:cubicBezTo>
                  <a:pt x="929" y="2414"/>
                  <a:pt x="929" y="2412"/>
                  <a:pt x="929" y="2410"/>
                </a:cubicBezTo>
                <a:cubicBezTo>
                  <a:pt x="930" y="2410"/>
                  <a:pt x="930" y="2411"/>
                  <a:pt x="930" y="2412"/>
                </a:cubicBezTo>
                <a:cubicBezTo>
                  <a:pt x="932" y="2418"/>
                  <a:pt x="935" y="2424"/>
                  <a:pt x="937" y="2430"/>
                </a:cubicBezTo>
                <a:cubicBezTo>
                  <a:pt x="938" y="2433"/>
                  <a:pt x="938" y="2436"/>
                  <a:pt x="939" y="2439"/>
                </a:cubicBezTo>
                <a:cubicBezTo>
                  <a:pt x="939" y="2440"/>
                  <a:pt x="940" y="2442"/>
                  <a:pt x="940" y="2443"/>
                </a:cubicBezTo>
                <a:cubicBezTo>
                  <a:pt x="940" y="2445"/>
                  <a:pt x="941" y="2446"/>
                  <a:pt x="941" y="2448"/>
                </a:cubicBezTo>
                <a:cubicBezTo>
                  <a:pt x="942" y="2453"/>
                  <a:pt x="943" y="2459"/>
                  <a:pt x="943" y="2464"/>
                </a:cubicBezTo>
                <a:cubicBezTo>
                  <a:pt x="944" y="2466"/>
                  <a:pt x="944" y="2469"/>
                  <a:pt x="944" y="2471"/>
                </a:cubicBezTo>
                <a:cubicBezTo>
                  <a:pt x="944" y="2473"/>
                  <a:pt x="944" y="2475"/>
                  <a:pt x="944" y="2478"/>
                </a:cubicBezTo>
                <a:cubicBezTo>
                  <a:pt x="944" y="2480"/>
                  <a:pt x="944" y="2482"/>
                  <a:pt x="944" y="2483"/>
                </a:cubicBezTo>
                <a:cubicBezTo>
                  <a:pt x="944" y="2485"/>
                  <a:pt x="944" y="2487"/>
                  <a:pt x="944" y="2488"/>
                </a:cubicBezTo>
                <a:cubicBezTo>
                  <a:pt x="944" y="2489"/>
                  <a:pt x="944" y="2490"/>
                  <a:pt x="944" y="2490"/>
                </a:cubicBezTo>
                <a:cubicBezTo>
                  <a:pt x="944" y="2491"/>
                  <a:pt x="944" y="2492"/>
                  <a:pt x="944" y="2492"/>
                </a:cubicBezTo>
                <a:cubicBezTo>
                  <a:pt x="944" y="2493"/>
                  <a:pt x="944" y="2494"/>
                  <a:pt x="944" y="2495"/>
                </a:cubicBezTo>
                <a:cubicBezTo>
                  <a:pt x="944" y="2497"/>
                  <a:pt x="943" y="2498"/>
                  <a:pt x="943" y="2498"/>
                </a:cubicBezTo>
                <a:cubicBezTo>
                  <a:pt x="943" y="2498"/>
                  <a:pt x="944" y="2497"/>
                  <a:pt x="944" y="2495"/>
                </a:cubicBezTo>
                <a:cubicBezTo>
                  <a:pt x="944" y="2494"/>
                  <a:pt x="945" y="2493"/>
                  <a:pt x="945" y="2492"/>
                </a:cubicBezTo>
                <a:cubicBezTo>
                  <a:pt x="945" y="2492"/>
                  <a:pt x="945" y="2491"/>
                  <a:pt x="945" y="2490"/>
                </a:cubicBezTo>
                <a:cubicBezTo>
                  <a:pt x="945" y="2490"/>
                  <a:pt x="946" y="2489"/>
                  <a:pt x="946" y="2488"/>
                </a:cubicBezTo>
                <a:cubicBezTo>
                  <a:pt x="946" y="2487"/>
                  <a:pt x="946" y="2485"/>
                  <a:pt x="947" y="2483"/>
                </a:cubicBezTo>
                <a:cubicBezTo>
                  <a:pt x="947" y="2482"/>
                  <a:pt x="947" y="2480"/>
                  <a:pt x="947" y="2478"/>
                </a:cubicBezTo>
                <a:cubicBezTo>
                  <a:pt x="948" y="2476"/>
                  <a:pt x="948" y="2473"/>
                  <a:pt x="948" y="2471"/>
                </a:cubicBezTo>
                <a:cubicBezTo>
                  <a:pt x="948" y="2469"/>
                  <a:pt x="948" y="2466"/>
                  <a:pt x="948" y="2463"/>
                </a:cubicBezTo>
                <a:cubicBezTo>
                  <a:pt x="948" y="2458"/>
                  <a:pt x="948" y="2453"/>
                  <a:pt x="947" y="2447"/>
                </a:cubicBezTo>
                <a:cubicBezTo>
                  <a:pt x="947" y="2445"/>
                  <a:pt x="946" y="2444"/>
                  <a:pt x="946" y="2442"/>
                </a:cubicBezTo>
                <a:cubicBezTo>
                  <a:pt x="946" y="2441"/>
                  <a:pt x="946" y="2439"/>
                  <a:pt x="945" y="2438"/>
                </a:cubicBezTo>
                <a:cubicBezTo>
                  <a:pt x="945" y="2436"/>
                  <a:pt x="945" y="2435"/>
                  <a:pt x="944" y="2433"/>
                </a:cubicBezTo>
                <a:cubicBezTo>
                  <a:pt x="944" y="2431"/>
                  <a:pt x="944" y="2430"/>
                  <a:pt x="943" y="2428"/>
                </a:cubicBezTo>
                <a:cubicBezTo>
                  <a:pt x="943" y="2427"/>
                  <a:pt x="943" y="2425"/>
                  <a:pt x="942" y="2423"/>
                </a:cubicBezTo>
                <a:cubicBezTo>
                  <a:pt x="942" y="2422"/>
                  <a:pt x="941" y="2420"/>
                  <a:pt x="941" y="2419"/>
                </a:cubicBezTo>
                <a:cubicBezTo>
                  <a:pt x="940" y="2418"/>
                  <a:pt x="940" y="2417"/>
                  <a:pt x="940" y="2416"/>
                </a:cubicBezTo>
                <a:cubicBezTo>
                  <a:pt x="940" y="2415"/>
                  <a:pt x="939" y="2415"/>
                  <a:pt x="939" y="2414"/>
                </a:cubicBezTo>
                <a:cubicBezTo>
                  <a:pt x="938" y="2412"/>
                  <a:pt x="938" y="2411"/>
                  <a:pt x="937" y="2409"/>
                </a:cubicBezTo>
                <a:cubicBezTo>
                  <a:pt x="936" y="2406"/>
                  <a:pt x="935" y="2403"/>
                  <a:pt x="933" y="2399"/>
                </a:cubicBezTo>
                <a:cubicBezTo>
                  <a:pt x="933" y="2398"/>
                  <a:pt x="932" y="2396"/>
                  <a:pt x="931" y="2395"/>
                </a:cubicBezTo>
                <a:cubicBezTo>
                  <a:pt x="929" y="2390"/>
                  <a:pt x="929" y="2390"/>
                  <a:pt x="929" y="2390"/>
                </a:cubicBezTo>
                <a:cubicBezTo>
                  <a:pt x="928" y="2388"/>
                  <a:pt x="927" y="2387"/>
                  <a:pt x="926" y="2385"/>
                </a:cubicBezTo>
                <a:cubicBezTo>
                  <a:pt x="925" y="2383"/>
                  <a:pt x="925" y="2383"/>
                  <a:pt x="925" y="2383"/>
                </a:cubicBezTo>
                <a:cubicBezTo>
                  <a:pt x="925" y="2382"/>
                  <a:pt x="925" y="2382"/>
                  <a:pt x="925" y="2382"/>
                </a:cubicBezTo>
                <a:cubicBezTo>
                  <a:pt x="924" y="2381"/>
                  <a:pt x="924" y="2381"/>
                  <a:pt x="924" y="2381"/>
                </a:cubicBezTo>
                <a:cubicBezTo>
                  <a:pt x="922" y="2378"/>
                  <a:pt x="920" y="2375"/>
                  <a:pt x="919" y="2372"/>
                </a:cubicBezTo>
                <a:cubicBezTo>
                  <a:pt x="915" y="2366"/>
                  <a:pt x="912" y="2361"/>
                  <a:pt x="908" y="2355"/>
                </a:cubicBezTo>
                <a:cubicBezTo>
                  <a:pt x="905" y="2350"/>
                  <a:pt x="902" y="2345"/>
                  <a:pt x="899" y="2340"/>
                </a:cubicBezTo>
                <a:cubicBezTo>
                  <a:pt x="897" y="2334"/>
                  <a:pt x="894" y="2330"/>
                  <a:pt x="893" y="2325"/>
                </a:cubicBezTo>
                <a:cubicBezTo>
                  <a:pt x="891" y="2320"/>
                  <a:pt x="890" y="2316"/>
                  <a:pt x="889" y="2312"/>
                </a:cubicBezTo>
                <a:cubicBezTo>
                  <a:pt x="889" y="2310"/>
                  <a:pt x="889" y="2309"/>
                  <a:pt x="889" y="2308"/>
                </a:cubicBezTo>
                <a:cubicBezTo>
                  <a:pt x="890" y="2296"/>
                  <a:pt x="891" y="2289"/>
                  <a:pt x="891" y="2289"/>
                </a:cubicBezTo>
                <a:cubicBezTo>
                  <a:pt x="891" y="2289"/>
                  <a:pt x="932" y="2298"/>
                  <a:pt x="960" y="2337"/>
                </a:cubicBezTo>
                <a:cubicBezTo>
                  <a:pt x="960" y="2337"/>
                  <a:pt x="961" y="2338"/>
                  <a:pt x="961" y="2338"/>
                </a:cubicBezTo>
                <a:cubicBezTo>
                  <a:pt x="961" y="2339"/>
                  <a:pt x="961" y="2340"/>
                  <a:pt x="962" y="2341"/>
                </a:cubicBezTo>
                <a:cubicBezTo>
                  <a:pt x="963" y="2342"/>
                  <a:pt x="963" y="2344"/>
                  <a:pt x="964" y="2346"/>
                </a:cubicBezTo>
                <a:cubicBezTo>
                  <a:pt x="965" y="2348"/>
                  <a:pt x="966" y="2350"/>
                  <a:pt x="966" y="2351"/>
                </a:cubicBezTo>
                <a:cubicBezTo>
                  <a:pt x="967" y="2353"/>
                  <a:pt x="968" y="2355"/>
                  <a:pt x="968" y="2357"/>
                </a:cubicBezTo>
                <a:cubicBezTo>
                  <a:pt x="970" y="2361"/>
                  <a:pt x="971" y="2365"/>
                  <a:pt x="973" y="2369"/>
                </a:cubicBezTo>
                <a:cubicBezTo>
                  <a:pt x="974" y="2373"/>
                  <a:pt x="975" y="2377"/>
                  <a:pt x="976" y="2381"/>
                </a:cubicBezTo>
                <a:cubicBezTo>
                  <a:pt x="977" y="2382"/>
                  <a:pt x="977" y="2383"/>
                  <a:pt x="977" y="2384"/>
                </a:cubicBezTo>
                <a:cubicBezTo>
                  <a:pt x="977" y="2385"/>
                  <a:pt x="978" y="2386"/>
                  <a:pt x="978" y="2387"/>
                </a:cubicBezTo>
                <a:cubicBezTo>
                  <a:pt x="979" y="2389"/>
                  <a:pt x="979" y="2390"/>
                  <a:pt x="980" y="2392"/>
                </a:cubicBezTo>
                <a:cubicBezTo>
                  <a:pt x="980" y="2394"/>
                  <a:pt x="980" y="2396"/>
                  <a:pt x="981" y="2398"/>
                </a:cubicBezTo>
                <a:cubicBezTo>
                  <a:pt x="981" y="2399"/>
                  <a:pt x="981" y="2400"/>
                  <a:pt x="982" y="2401"/>
                </a:cubicBezTo>
                <a:cubicBezTo>
                  <a:pt x="982" y="2402"/>
                  <a:pt x="982" y="2403"/>
                  <a:pt x="982" y="2403"/>
                </a:cubicBezTo>
                <a:cubicBezTo>
                  <a:pt x="983" y="2405"/>
                  <a:pt x="983" y="2407"/>
                  <a:pt x="983" y="2409"/>
                </a:cubicBezTo>
                <a:cubicBezTo>
                  <a:pt x="984" y="2410"/>
                  <a:pt x="984" y="2412"/>
                  <a:pt x="984" y="2413"/>
                </a:cubicBezTo>
                <a:cubicBezTo>
                  <a:pt x="985" y="2415"/>
                  <a:pt x="985" y="2416"/>
                  <a:pt x="985" y="2418"/>
                </a:cubicBezTo>
                <a:cubicBezTo>
                  <a:pt x="985" y="2419"/>
                  <a:pt x="986" y="2421"/>
                  <a:pt x="986" y="2422"/>
                </a:cubicBezTo>
                <a:cubicBezTo>
                  <a:pt x="986" y="2423"/>
                  <a:pt x="986" y="2424"/>
                  <a:pt x="987" y="2425"/>
                </a:cubicBezTo>
                <a:cubicBezTo>
                  <a:pt x="987" y="2426"/>
                  <a:pt x="987" y="2428"/>
                  <a:pt x="987" y="2428"/>
                </a:cubicBezTo>
                <a:cubicBezTo>
                  <a:pt x="987" y="2430"/>
                  <a:pt x="988" y="2432"/>
                  <a:pt x="988" y="2433"/>
                </a:cubicBezTo>
                <a:cubicBezTo>
                  <a:pt x="988" y="2434"/>
                  <a:pt x="988" y="2434"/>
                  <a:pt x="988" y="2434"/>
                </a:cubicBezTo>
                <a:cubicBezTo>
                  <a:pt x="988" y="2434"/>
                  <a:pt x="988" y="2434"/>
                  <a:pt x="988" y="2433"/>
                </a:cubicBezTo>
                <a:cubicBezTo>
                  <a:pt x="988" y="2432"/>
                  <a:pt x="988" y="2430"/>
                  <a:pt x="989" y="2428"/>
                </a:cubicBezTo>
                <a:cubicBezTo>
                  <a:pt x="989" y="2427"/>
                  <a:pt x="989" y="2426"/>
                  <a:pt x="989" y="2425"/>
                </a:cubicBezTo>
                <a:cubicBezTo>
                  <a:pt x="989" y="2424"/>
                  <a:pt x="989" y="2423"/>
                  <a:pt x="989" y="2422"/>
                </a:cubicBezTo>
                <a:cubicBezTo>
                  <a:pt x="989" y="2420"/>
                  <a:pt x="989" y="2419"/>
                  <a:pt x="989" y="2417"/>
                </a:cubicBezTo>
                <a:cubicBezTo>
                  <a:pt x="989" y="2416"/>
                  <a:pt x="989" y="2414"/>
                  <a:pt x="989" y="2413"/>
                </a:cubicBezTo>
                <a:cubicBezTo>
                  <a:pt x="989" y="2411"/>
                  <a:pt x="989" y="2410"/>
                  <a:pt x="989" y="2408"/>
                </a:cubicBezTo>
                <a:cubicBezTo>
                  <a:pt x="988" y="2406"/>
                  <a:pt x="988" y="2404"/>
                  <a:pt x="988" y="2402"/>
                </a:cubicBezTo>
                <a:cubicBezTo>
                  <a:pt x="988" y="2401"/>
                  <a:pt x="988" y="2401"/>
                  <a:pt x="988" y="2400"/>
                </a:cubicBezTo>
                <a:cubicBezTo>
                  <a:pt x="988" y="2399"/>
                  <a:pt x="987" y="2398"/>
                  <a:pt x="987" y="2397"/>
                </a:cubicBezTo>
                <a:cubicBezTo>
                  <a:pt x="987" y="2395"/>
                  <a:pt x="987" y="2393"/>
                  <a:pt x="986" y="2391"/>
                </a:cubicBezTo>
                <a:cubicBezTo>
                  <a:pt x="986" y="2387"/>
                  <a:pt x="985" y="2383"/>
                  <a:pt x="984" y="2379"/>
                </a:cubicBezTo>
                <a:cubicBezTo>
                  <a:pt x="983" y="2375"/>
                  <a:pt x="981" y="2370"/>
                  <a:pt x="980" y="2366"/>
                </a:cubicBezTo>
                <a:cubicBezTo>
                  <a:pt x="979" y="2362"/>
                  <a:pt x="977" y="2358"/>
                  <a:pt x="976" y="2354"/>
                </a:cubicBezTo>
                <a:cubicBezTo>
                  <a:pt x="974" y="2350"/>
                  <a:pt x="972" y="2347"/>
                  <a:pt x="970" y="2343"/>
                </a:cubicBezTo>
                <a:cubicBezTo>
                  <a:pt x="970" y="2341"/>
                  <a:pt x="969" y="2339"/>
                  <a:pt x="968" y="2338"/>
                </a:cubicBezTo>
                <a:cubicBezTo>
                  <a:pt x="967" y="2337"/>
                  <a:pt x="967" y="2336"/>
                  <a:pt x="966" y="2335"/>
                </a:cubicBezTo>
                <a:cubicBezTo>
                  <a:pt x="966" y="2334"/>
                  <a:pt x="965" y="2334"/>
                  <a:pt x="965" y="2333"/>
                </a:cubicBezTo>
                <a:cubicBezTo>
                  <a:pt x="964" y="2331"/>
                  <a:pt x="963" y="2330"/>
                  <a:pt x="962" y="2328"/>
                </a:cubicBezTo>
                <a:cubicBezTo>
                  <a:pt x="961" y="2327"/>
                  <a:pt x="961" y="2326"/>
                  <a:pt x="960" y="2325"/>
                </a:cubicBezTo>
                <a:cubicBezTo>
                  <a:pt x="949" y="2278"/>
                  <a:pt x="899" y="2267"/>
                  <a:pt x="860" y="2242"/>
                </a:cubicBezTo>
                <a:cubicBezTo>
                  <a:pt x="865" y="2244"/>
                  <a:pt x="870" y="2245"/>
                  <a:pt x="875" y="2246"/>
                </a:cubicBezTo>
                <a:cubicBezTo>
                  <a:pt x="879" y="2247"/>
                  <a:pt x="882" y="2247"/>
                  <a:pt x="886" y="2248"/>
                </a:cubicBezTo>
                <a:cubicBezTo>
                  <a:pt x="890" y="2248"/>
                  <a:pt x="894" y="2248"/>
                  <a:pt x="897" y="2248"/>
                </a:cubicBezTo>
                <a:cubicBezTo>
                  <a:pt x="905" y="2249"/>
                  <a:pt x="913" y="2249"/>
                  <a:pt x="920" y="2249"/>
                </a:cubicBezTo>
                <a:cubicBezTo>
                  <a:pt x="928" y="2249"/>
                  <a:pt x="935" y="2248"/>
                  <a:pt x="942" y="2249"/>
                </a:cubicBezTo>
                <a:cubicBezTo>
                  <a:pt x="946" y="2249"/>
                  <a:pt x="950" y="2249"/>
                  <a:pt x="953" y="2250"/>
                </a:cubicBezTo>
                <a:cubicBezTo>
                  <a:pt x="955" y="2250"/>
                  <a:pt x="957" y="2250"/>
                  <a:pt x="958" y="2250"/>
                </a:cubicBezTo>
                <a:cubicBezTo>
                  <a:pt x="960" y="2251"/>
                  <a:pt x="962" y="2251"/>
                  <a:pt x="963" y="2251"/>
                </a:cubicBezTo>
                <a:cubicBezTo>
                  <a:pt x="964" y="2251"/>
                  <a:pt x="965" y="2252"/>
                  <a:pt x="966" y="2252"/>
                </a:cubicBezTo>
                <a:cubicBezTo>
                  <a:pt x="967" y="2252"/>
                  <a:pt x="968" y="2252"/>
                  <a:pt x="968" y="2252"/>
                </a:cubicBezTo>
                <a:cubicBezTo>
                  <a:pt x="970" y="2253"/>
                  <a:pt x="970" y="2253"/>
                  <a:pt x="970" y="2253"/>
                </a:cubicBezTo>
                <a:cubicBezTo>
                  <a:pt x="971" y="2253"/>
                  <a:pt x="971" y="2253"/>
                  <a:pt x="971" y="2253"/>
                </a:cubicBezTo>
                <a:cubicBezTo>
                  <a:pt x="971" y="2253"/>
                  <a:pt x="972" y="2253"/>
                  <a:pt x="973" y="2254"/>
                </a:cubicBezTo>
                <a:cubicBezTo>
                  <a:pt x="973" y="2254"/>
                  <a:pt x="973" y="2254"/>
                  <a:pt x="974" y="2255"/>
                </a:cubicBezTo>
                <a:cubicBezTo>
                  <a:pt x="975" y="2256"/>
                  <a:pt x="976" y="2258"/>
                  <a:pt x="977" y="2260"/>
                </a:cubicBezTo>
                <a:cubicBezTo>
                  <a:pt x="980" y="2263"/>
                  <a:pt x="983" y="2268"/>
                  <a:pt x="985" y="2273"/>
                </a:cubicBezTo>
                <a:cubicBezTo>
                  <a:pt x="985" y="2274"/>
                  <a:pt x="985" y="2275"/>
                  <a:pt x="986" y="2275"/>
                </a:cubicBezTo>
                <a:cubicBezTo>
                  <a:pt x="986" y="2276"/>
                  <a:pt x="986" y="2277"/>
                  <a:pt x="987" y="2277"/>
                </a:cubicBezTo>
                <a:cubicBezTo>
                  <a:pt x="987" y="2278"/>
                  <a:pt x="987" y="2279"/>
                  <a:pt x="987" y="2279"/>
                </a:cubicBezTo>
                <a:cubicBezTo>
                  <a:pt x="987" y="2280"/>
                  <a:pt x="988" y="2281"/>
                  <a:pt x="988" y="2282"/>
                </a:cubicBezTo>
                <a:cubicBezTo>
                  <a:pt x="989" y="2284"/>
                  <a:pt x="990" y="2287"/>
                  <a:pt x="990" y="2290"/>
                </a:cubicBezTo>
                <a:cubicBezTo>
                  <a:pt x="991" y="2293"/>
                  <a:pt x="991" y="2296"/>
                  <a:pt x="992" y="2299"/>
                </a:cubicBezTo>
                <a:cubicBezTo>
                  <a:pt x="992" y="2300"/>
                  <a:pt x="992" y="2301"/>
                  <a:pt x="992" y="2302"/>
                </a:cubicBezTo>
                <a:cubicBezTo>
                  <a:pt x="992" y="2302"/>
                  <a:pt x="992" y="2303"/>
                  <a:pt x="992" y="2304"/>
                </a:cubicBezTo>
                <a:cubicBezTo>
                  <a:pt x="993" y="2305"/>
                  <a:pt x="993" y="2307"/>
                  <a:pt x="993" y="2308"/>
                </a:cubicBezTo>
                <a:cubicBezTo>
                  <a:pt x="993" y="2311"/>
                  <a:pt x="993" y="2314"/>
                  <a:pt x="994" y="2317"/>
                </a:cubicBezTo>
                <a:cubicBezTo>
                  <a:pt x="994" y="2320"/>
                  <a:pt x="994" y="2322"/>
                  <a:pt x="994" y="2325"/>
                </a:cubicBezTo>
                <a:cubicBezTo>
                  <a:pt x="995" y="2327"/>
                  <a:pt x="995" y="2329"/>
                  <a:pt x="995" y="2331"/>
                </a:cubicBezTo>
                <a:cubicBezTo>
                  <a:pt x="996" y="2333"/>
                  <a:pt x="996" y="2335"/>
                  <a:pt x="997" y="2336"/>
                </a:cubicBezTo>
                <a:cubicBezTo>
                  <a:pt x="997" y="2338"/>
                  <a:pt x="998" y="2339"/>
                  <a:pt x="998" y="2339"/>
                </a:cubicBezTo>
                <a:cubicBezTo>
                  <a:pt x="999" y="2340"/>
                  <a:pt x="999" y="2340"/>
                  <a:pt x="999" y="2340"/>
                </a:cubicBezTo>
                <a:cubicBezTo>
                  <a:pt x="999" y="2340"/>
                  <a:pt x="999" y="2340"/>
                  <a:pt x="999" y="2339"/>
                </a:cubicBezTo>
                <a:cubicBezTo>
                  <a:pt x="999" y="2338"/>
                  <a:pt x="999" y="2337"/>
                  <a:pt x="999" y="2336"/>
                </a:cubicBezTo>
                <a:cubicBezTo>
                  <a:pt x="998" y="2334"/>
                  <a:pt x="998" y="2333"/>
                  <a:pt x="999" y="2331"/>
                </a:cubicBezTo>
                <a:cubicBezTo>
                  <a:pt x="999" y="2329"/>
                  <a:pt x="999" y="2327"/>
                  <a:pt x="999" y="2324"/>
                </a:cubicBezTo>
                <a:cubicBezTo>
                  <a:pt x="999" y="2322"/>
                  <a:pt x="999" y="2320"/>
                  <a:pt x="1000" y="2317"/>
                </a:cubicBezTo>
                <a:cubicBezTo>
                  <a:pt x="1000" y="2314"/>
                  <a:pt x="1000" y="2311"/>
                  <a:pt x="1000" y="2308"/>
                </a:cubicBezTo>
                <a:cubicBezTo>
                  <a:pt x="1000" y="2306"/>
                  <a:pt x="1000" y="2305"/>
                  <a:pt x="1000" y="2303"/>
                </a:cubicBezTo>
                <a:cubicBezTo>
                  <a:pt x="1000" y="2302"/>
                  <a:pt x="1000" y="2300"/>
                  <a:pt x="999" y="2298"/>
                </a:cubicBezTo>
                <a:cubicBezTo>
                  <a:pt x="999" y="2295"/>
                  <a:pt x="999" y="2292"/>
                  <a:pt x="998" y="2289"/>
                </a:cubicBezTo>
                <a:cubicBezTo>
                  <a:pt x="997" y="2285"/>
                  <a:pt x="996" y="2282"/>
                  <a:pt x="995" y="2279"/>
                </a:cubicBezTo>
                <a:cubicBezTo>
                  <a:pt x="995" y="2278"/>
                  <a:pt x="995" y="2278"/>
                  <a:pt x="995" y="2278"/>
                </a:cubicBezTo>
                <a:cubicBezTo>
                  <a:pt x="995" y="2277"/>
                  <a:pt x="995" y="2277"/>
                  <a:pt x="995" y="2277"/>
                </a:cubicBezTo>
                <a:cubicBezTo>
                  <a:pt x="994" y="2277"/>
                  <a:pt x="994" y="2277"/>
                  <a:pt x="994" y="2277"/>
                </a:cubicBezTo>
                <a:cubicBezTo>
                  <a:pt x="994" y="2277"/>
                  <a:pt x="994" y="2277"/>
                  <a:pt x="994" y="2277"/>
                </a:cubicBezTo>
                <a:cubicBezTo>
                  <a:pt x="994" y="2276"/>
                  <a:pt x="994" y="2275"/>
                  <a:pt x="993" y="2275"/>
                </a:cubicBezTo>
                <a:cubicBezTo>
                  <a:pt x="993" y="2274"/>
                  <a:pt x="993" y="2273"/>
                  <a:pt x="992" y="2272"/>
                </a:cubicBezTo>
                <a:cubicBezTo>
                  <a:pt x="992" y="2272"/>
                  <a:pt x="992" y="2271"/>
                  <a:pt x="991" y="2270"/>
                </a:cubicBezTo>
                <a:cubicBezTo>
                  <a:pt x="990" y="2268"/>
                  <a:pt x="988" y="2265"/>
                  <a:pt x="986" y="2263"/>
                </a:cubicBezTo>
                <a:cubicBezTo>
                  <a:pt x="985" y="2262"/>
                  <a:pt x="984" y="2260"/>
                  <a:pt x="984" y="2259"/>
                </a:cubicBezTo>
                <a:cubicBezTo>
                  <a:pt x="983" y="2258"/>
                  <a:pt x="982" y="2258"/>
                  <a:pt x="981" y="2257"/>
                </a:cubicBezTo>
                <a:cubicBezTo>
                  <a:pt x="981" y="2257"/>
                  <a:pt x="981" y="2256"/>
                  <a:pt x="980" y="2256"/>
                </a:cubicBezTo>
                <a:cubicBezTo>
                  <a:pt x="981" y="2257"/>
                  <a:pt x="982" y="2257"/>
                  <a:pt x="982" y="2257"/>
                </a:cubicBezTo>
                <a:cubicBezTo>
                  <a:pt x="988" y="2260"/>
                  <a:pt x="993" y="2262"/>
                  <a:pt x="998" y="2266"/>
                </a:cubicBezTo>
                <a:cubicBezTo>
                  <a:pt x="999" y="2266"/>
                  <a:pt x="1000" y="2267"/>
                  <a:pt x="1001" y="2268"/>
                </a:cubicBezTo>
                <a:cubicBezTo>
                  <a:pt x="1002" y="2269"/>
                  <a:pt x="1003" y="2269"/>
                  <a:pt x="1004" y="2270"/>
                </a:cubicBezTo>
                <a:cubicBezTo>
                  <a:pt x="1005" y="2271"/>
                  <a:pt x="1006" y="2272"/>
                  <a:pt x="1007" y="2273"/>
                </a:cubicBezTo>
                <a:cubicBezTo>
                  <a:pt x="1008" y="2273"/>
                  <a:pt x="1009" y="2274"/>
                  <a:pt x="1010" y="2275"/>
                </a:cubicBezTo>
                <a:cubicBezTo>
                  <a:pt x="1011" y="2276"/>
                  <a:pt x="1011" y="2276"/>
                  <a:pt x="1012" y="2277"/>
                </a:cubicBezTo>
                <a:cubicBezTo>
                  <a:pt x="1013" y="2278"/>
                  <a:pt x="1014" y="2279"/>
                  <a:pt x="1014" y="2279"/>
                </a:cubicBezTo>
                <a:cubicBezTo>
                  <a:pt x="1015" y="2280"/>
                  <a:pt x="1016" y="2281"/>
                  <a:pt x="1016" y="2281"/>
                </a:cubicBezTo>
                <a:cubicBezTo>
                  <a:pt x="1017" y="2282"/>
                  <a:pt x="1018" y="2283"/>
                  <a:pt x="1018" y="2283"/>
                </a:cubicBezTo>
                <a:cubicBezTo>
                  <a:pt x="1019" y="2285"/>
                  <a:pt x="1020" y="2286"/>
                  <a:pt x="1021" y="2287"/>
                </a:cubicBezTo>
                <a:cubicBezTo>
                  <a:pt x="1021" y="2287"/>
                  <a:pt x="1022" y="2288"/>
                  <a:pt x="1022" y="2288"/>
                </a:cubicBezTo>
                <a:cubicBezTo>
                  <a:pt x="1022" y="2289"/>
                  <a:pt x="1023" y="2289"/>
                  <a:pt x="1023" y="2289"/>
                </a:cubicBezTo>
                <a:cubicBezTo>
                  <a:pt x="1024" y="2291"/>
                  <a:pt x="1024" y="2291"/>
                  <a:pt x="1024" y="2291"/>
                </a:cubicBezTo>
                <a:cubicBezTo>
                  <a:pt x="1024" y="2291"/>
                  <a:pt x="1024" y="2291"/>
                  <a:pt x="1023" y="2289"/>
                </a:cubicBezTo>
                <a:cubicBezTo>
                  <a:pt x="1023" y="2289"/>
                  <a:pt x="1023" y="2288"/>
                  <a:pt x="1023" y="2288"/>
                </a:cubicBezTo>
                <a:cubicBezTo>
                  <a:pt x="1022" y="2287"/>
                  <a:pt x="1022" y="2287"/>
                  <a:pt x="1022" y="2286"/>
                </a:cubicBezTo>
                <a:cubicBezTo>
                  <a:pt x="1021" y="2285"/>
                  <a:pt x="1020" y="2284"/>
                  <a:pt x="1019" y="2282"/>
                </a:cubicBezTo>
                <a:cubicBezTo>
                  <a:pt x="1019" y="2282"/>
                  <a:pt x="1018" y="2281"/>
                  <a:pt x="1018" y="2280"/>
                </a:cubicBezTo>
                <a:cubicBezTo>
                  <a:pt x="1017" y="2279"/>
                  <a:pt x="1017" y="2279"/>
                  <a:pt x="1016" y="2278"/>
                </a:cubicBezTo>
                <a:cubicBezTo>
                  <a:pt x="1016" y="2277"/>
                  <a:pt x="1016" y="2277"/>
                  <a:pt x="1015" y="2277"/>
                </a:cubicBezTo>
                <a:cubicBezTo>
                  <a:pt x="1015" y="2276"/>
                  <a:pt x="1015" y="2276"/>
                  <a:pt x="1014" y="2275"/>
                </a:cubicBezTo>
                <a:cubicBezTo>
                  <a:pt x="1013" y="2274"/>
                  <a:pt x="1013" y="2274"/>
                  <a:pt x="1012" y="2273"/>
                </a:cubicBezTo>
                <a:cubicBezTo>
                  <a:pt x="1009" y="2269"/>
                  <a:pt x="1005" y="2265"/>
                  <a:pt x="1001" y="2262"/>
                </a:cubicBezTo>
                <a:cubicBezTo>
                  <a:pt x="996" y="2258"/>
                  <a:pt x="991" y="2255"/>
                  <a:pt x="985" y="2252"/>
                </a:cubicBezTo>
                <a:cubicBezTo>
                  <a:pt x="983" y="2251"/>
                  <a:pt x="982" y="2250"/>
                  <a:pt x="980" y="2249"/>
                </a:cubicBezTo>
                <a:cubicBezTo>
                  <a:pt x="979" y="2249"/>
                  <a:pt x="977" y="2248"/>
                  <a:pt x="975" y="2248"/>
                </a:cubicBezTo>
                <a:cubicBezTo>
                  <a:pt x="974" y="2247"/>
                  <a:pt x="974" y="2247"/>
                  <a:pt x="973" y="2247"/>
                </a:cubicBezTo>
                <a:cubicBezTo>
                  <a:pt x="972" y="2246"/>
                  <a:pt x="972" y="2246"/>
                  <a:pt x="972" y="2246"/>
                </a:cubicBezTo>
                <a:cubicBezTo>
                  <a:pt x="971" y="2246"/>
                  <a:pt x="971" y="2246"/>
                  <a:pt x="971" y="2246"/>
                </a:cubicBezTo>
                <a:cubicBezTo>
                  <a:pt x="971" y="2246"/>
                  <a:pt x="971" y="2246"/>
                  <a:pt x="971" y="2246"/>
                </a:cubicBezTo>
                <a:cubicBezTo>
                  <a:pt x="971" y="2246"/>
                  <a:pt x="971" y="2246"/>
                  <a:pt x="971" y="2246"/>
                </a:cubicBezTo>
                <a:cubicBezTo>
                  <a:pt x="970" y="2246"/>
                  <a:pt x="970" y="2246"/>
                  <a:pt x="970" y="2246"/>
                </a:cubicBezTo>
                <a:cubicBezTo>
                  <a:pt x="969" y="2246"/>
                  <a:pt x="968" y="2245"/>
                  <a:pt x="968" y="2245"/>
                </a:cubicBezTo>
                <a:cubicBezTo>
                  <a:pt x="967" y="2245"/>
                  <a:pt x="966" y="2245"/>
                  <a:pt x="965" y="2244"/>
                </a:cubicBezTo>
                <a:cubicBezTo>
                  <a:pt x="964" y="2244"/>
                  <a:pt x="963" y="2244"/>
                  <a:pt x="962" y="2244"/>
                </a:cubicBezTo>
                <a:cubicBezTo>
                  <a:pt x="961" y="2244"/>
                  <a:pt x="960" y="2243"/>
                  <a:pt x="960" y="2243"/>
                </a:cubicBezTo>
                <a:cubicBezTo>
                  <a:pt x="958" y="2243"/>
                  <a:pt x="956" y="2243"/>
                  <a:pt x="954" y="2242"/>
                </a:cubicBezTo>
                <a:cubicBezTo>
                  <a:pt x="950" y="2242"/>
                  <a:pt x="947" y="2241"/>
                  <a:pt x="943" y="2241"/>
                </a:cubicBezTo>
                <a:cubicBezTo>
                  <a:pt x="935" y="2241"/>
                  <a:pt x="928" y="2241"/>
                  <a:pt x="920" y="2241"/>
                </a:cubicBezTo>
                <a:cubicBezTo>
                  <a:pt x="912" y="2241"/>
                  <a:pt x="905" y="2241"/>
                  <a:pt x="898" y="2241"/>
                </a:cubicBezTo>
                <a:cubicBezTo>
                  <a:pt x="896" y="2241"/>
                  <a:pt x="894" y="2241"/>
                  <a:pt x="892" y="2241"/>
                </a:cubicBezTo>
                <a:cubicBezTo>
                  <a:pt x="890" y="2241"/>
                  <a:pt x="888" y="2240"/>
                  <a:pt x="887" y="2240"/>
                </a:cubicBezTo>
                <a:cubicBezTo>
                  <a:pt x="883" y="2240"/>
                  <a:pt x="880" y="2240"/>
                  <a:pt x="876" y="2239"/>
                </a:cubicBezTo>
                <a:cubicBezTo>
                  <a:pt x="870" y="2238"/>
                  <a:pt x="863" y="2237"/>
                  <a:pt x="857" y="2235"/>
                </a:cubicBezTo>
                <a:cubicBezTo>
                  <a:pt x="851" y="2233"/>
                  <a:pt x="846" y="2230"/>
                  <a:pt x="841" y="2227"/>
                </a:cubicBezTo>
                <a:cubicBezTo>
                  <a:pt x="839" y="2226"/>
                  <a:pt x="837" y="2225"/>
                  <a:pt x="835" y="2223"/>
                </a:cubicBezTo>
                <a:cubicBezTo>
                  <a:pt x="829" y="2217"/>
                  <a:pt x="823" y="2209"/>
                  <a:pt x="819" y="2201"/>
                </a:cubicBezTo>
                <a:cubicBezTo>
                  <a:pt x="818" y="2200"/>
                  <a:pt x="818" y="2199"/>
                  <a:pt x="818" y="2199"/>
                </a:cubicBezTo>
                <a:cubicBezTo>
                  <a:pt x="818" y="2199"/>
                  <a:pt x="818" y="2199"/>
                  <a:pt x="818" y="2200"/>
                </a:cubicBezTo>
                <a:cubicBezTo>
                  <a:pt x="802" y="2168"/>
                  <a:pt x="820" y="2140"/>
                  <a:pt x="848" y="2114"/>
                </a:cubicBezTo>
                <a:cubicBezTo>
                  <a:pt x="848" y="2114"/>
                  <a:pt x="848" y="2115"/>
                  <a:pt x="848" y="2115"/>
                </a:cubicBezTo>
                <a:cubicBezTo>
                  <a:pt x="846" y="2119"/>
                  <a:pt x="844" y="2123"/>
                  <a:pt x="842" y="2128"/>
                </a:cubicBezTo>
                <a:cubicBezTo>
                  <a:pt x="841" y="2130"/>
                  <a:pt x="841" y="2132"/>
                  <a:pt x="840" y="2135"/>
                </a:cubicBezTo>
                <a:cubicBezTo>
                  <a:pt x="840" y="2137"/>
                  <a:pt x="839" y="2139"/>
                  <a:pt x="839" y="2142"/>
                </a:cubicBezTo>
                <a:cubicBezTo>
                  <a:pt x="839" y="2144"/>
                  <a:pt x="839" y="2147"/>
                  <a:pt x="839" y="2150"/>
                </a:cubicBezTo>
                <a:cubicBezTo>
                  <a:pt x="839" y="2150"/>
                  <a:pt x="839" y="2151"/>
                  <a:pt x="839" y="2152"/>
                </a:cubicBezTo>
                <a:cubicBezTo>
                  <a:pt x="839" y="2152"/>
                  <a:pt x="839" y="2153"/>
                  <a:pt x="839" y="2154"/>
                </a:cubicBezTo>
                <a:cubicBezTo>
                  <a:pt x="840" y="2155"/>
                  <a:pt x="840" y="2155"/>
                  <a:pt x="840" y="2155"/>
                </a:cubicBezTo>
                <a:cubicBezTo>
                  <a:pt x="840" y="2155"/>
                  <a:pt x="840" y="2155"/>
                  <a:pt x="840" y="2155"/>
                </a:cubicBezTo>
                <a:cubicBezTo>
                  <a:pt x="840" y="2155"/>
                  <a:pt x="840" y="2155"/>
                  <a:pt x="840" y="2155"/>
                </a:cubicBezTo>
                <a:cubicBezTo>
                  <a:pt x="840" y="2155"/>
                  <a:pt x="840" y="2155"/>
                  <a:pt x="840" y="2155"/>
                </a:cubicBezTo>
                <a:cubicBezTo>
                  <a:pt x="840" y="2156"/>
                  <a:pt x="840" y="2156"/>
                  <a:pt x="840" y="2156"/>
                </a:cubicBezTo>
                <a:cubicBezTo>
                  <a:pt x="840" y="2156"/>
                  <a:pt x="840" y="2156"/>
                  <a:pt x="840" y="2156"/>
                </a:cubicBezTo>
                <a:cubicBezTo>
                  <a:pt x="840" y="2157"/>
                  <a:pt x="840" y="2157"/>
                  <a:pt x="840" y="2157"/>
                </a:cubicBezTo>
                <a:cubicBezTo>
                  <a:pt x="841" y="2159"/>
                  <a:pt x="841" y="2159"/>
                  <a:pt x="841" y="2159"/>
                </a:cubicBezTo>
                <a:cubicBezTo>
                  <a:pt x="841" y="2160"/>
                  <a:pt x="842" y="2161"/>
                  <a:pt x="842" y="2161"/>
                </a:cubicBezTo>
                <a:cubicBezTo>
                  <a:pt x="842" y="2162"/>
                  <a:pt x="843" y="2163"/>
                  <a:pt x="843" y="2163"/>
                </a:cubicBezTo>
                <a:cubicBezTo>
                  <a:pt x="843" y="2164"/>
                  <a:pt x="843" y="2164"/>
                  <a:pt x="844" y="2165"/>
                </a:cubicBezTo>
                <a:cubicBezTo>
                  <a:pt x="845" y="2167"/>
                  <a:pt x="847" y="2169"/>
                  <a:pt x="848" y="2171"/>
                </a:cubicBezTo>
                <a:cubicBezTo>
                  <a:pt x="848" y="2171"/>
                  <a:pt x="849" y="2172"/>
                  <a:pt x="849" y="2172"/>
                </a:cubicBezTo>
                <a:cubicBezTo>
                  <a:pt x="849" y="2173"/>
                  <a:pt x="849" y="2174"/>
                  <a:pt x="849" y="2176"/>
                </a:cubicBezTo>
                <a:cubicBezTo>
                  <a:pt x="849" y="2178"/>
                  <a:pt x="849" y="2181"/>
                  <a:pt x="849" y="2184"/>
                </a:cubicBezTo>
                <a:cubicBezTo>
                  <a:pt x="850" y="2185"/>
                  <a:pt x="850" y="2185"/>
                  <a:pt x="850" y="2186"/>
                </a:cubicBezTo>
                <a:cubicBezTo>
                  <a:pt x="850" y="2187"/>
                  <a:pt x="850" y="2188"/>
                  <a:pt x="850" y="2188"/>
                </a:cubicBezTo>
                <a:cubicBezTo>
                  <a:pt x="850" y="2190"/>
                  <a:pt x="851" y="2191"/>
                  <a:pt x="851" y="2193"/>
                </a:cubicBezTo>
                <a:cubicBezTo>
                  <a:pt x="851" y="2194"/>
                  <a:pt x="852" y="2194"/>
                  <a:pt x="852" y="2195"/>
                </a:cubicBezTo>
                <a:cubicBezTo>
                  <a:pt x="852" y="2196"/>
                  <a:pt x="852" y="2196"/>
                  <a:pt x="852" y="2196"/>
                </a:cubicBezTo>
                <a:cubicBezTo>
                  <a:pt x="852" y="2197"/>
                  <a:pt x="852" y="2197"/>
                  <a:pt x="852" y="2197"/>
                </a:cubicBezTo>
                <a:cubicBezTo>
                  <a:pt x="853" y="2198"/>
                  <a:pt x="853" y="2199"/>
                  <a:pt x="853" y="2200"/>
                </a:cubicBezTo>
                <a:cubicBezTo>
                  <a:pt x="853" y="2200"/>
                  <a:pt x="854" y="2201"/>
                  <a:pt x="854" y="2202"/>
                </a:cubicBezTo>
                <a:cubicBezTo>
                  <a:pt x="855" y="2203"/>
                  <a:pt x="855" y="2205"/>
                  <a:pt x="856" y="2206"/>
                </a:cubicBezTo>
                <a:cubicBezTo>
                  <a:pt x="857" y="2207"/>
                  <a:pt x="858" y="2208"/>
                  <a:pt x="859" y="2209"/>
                </a:cubicBezTo>
                <a:cubicBezTo>
                  <a:pt x="860" y="2210"/>
                  <a:pt x="861" y="2211"/>
                  <a:pt x="862" y="2211"/>
                </a:cubicBezTo>
                <a:cubicBezTo>
                  <a:pt x="863" y="2211"/>
                  <a:pt x="863" y="2212"/>
                  <a:pt x="863" y="2212"/>
                </a:cubicBezTo>
                <a:cubicBezTo>
                  <a:pt x="863" y="2212"/>
                  <a:pt x="864" y="2212"/>
                  <a:pt x="864" y="2212"/>
                </a:cubicBezTo>
                <a:cubicBezTo>
                  <a:pt x="864" y="2212"/>
                  <a:pt x="865" y="2212"/>
                  <a:pt x="865" y="2212"/>
                </a:cubicBezTo>
                <a:cubicBezTo>
                  <a:pt x="865" y="2212"/>
                  <a:pt x="866" y="2212"/>
                  <a:pt x="866" y="2212"/>
                </a:cubicBezTo>
                <a:cubicBezTo>
                  <a:pt x="866" y="2212"/>
                  <a:pt x="867" y="2212"/>
                  <a:pt x="867" y="2212"/>
                </a:cubicBezTo>
                <a:cubicBezTo>
                  <a:pt x="867" y="2212"/>
                  <a:pt x="867" y="2212"/>
                  <a:pt x="867" y="2212"/>
                </a:cubicBezTo>
                <a:cubicBezTo>
                  <a:pt x="867" y="2212"/>
                  <a:pt x="867" y="2212"/>
                  <a:pt x="867" y="2212"/>
                </a:cubicBezTo>
                <a:cubicBezTo>
                  <a:pt x="867" y="2212"/>
                  <a:pt x="867" y="2211"/>
                  <a:pt x="866" y="2211"/>
                </a:cubicBezTo>
                <a:cubicBezTo>
                  <a:pt x="866" y="2211"/>
                  <a:pt x="866" y="2211"/>
                  <a:pt x="866" y="2211"/>
                </a:cubicBezTo>
                <a:cubicBezTo>
                  <a:pt x="865" y="2210"/>
                  <a:pt x="865" y="2210"/>
                  <a:pt x="865" y="2210"/>
                </a:cubicBezTo>
                <a:cubicBezTo>
                  <a:pt x="865" y="2210"/>
                  <a:pt x="865" y="2210"/>
                  <a:pt x="865" y="2209"/>
                </a:cubicBezTo>
                <a:cubicBezTo>
                  <a:pt x="864" y="2209"/>
                  <a:pt x="864" y="2209"/>
                  <a:pt x="864" y="2209"/>
                </a:cubicBezTo>
                <a:cubicBezTo>
                  <a:pt x="864" y="2208"/>
                  <a:pt x="863" y="2207"/>
                  <a:pt x="863" y="2206"/>
                </a:cubicBezTo>
                <a:cubicBezTo>
                  <a:pt x="862" y="2206"/>
                  <a:pt x="862" y="2204"/>
                  <a:pt x="862" y="2203"/>
                </a:cubicBezTo>
                <a:cubicBezTo>
                  <a:pt x="861" y="2202"/>
                  <a:pt x="861" y="2201"/>
                  <a:pt x="861" y="2200"/>
                </a:cubicBezTo>
                <a:cubicBezTo>
                  <a:pt x="861" y="2199"/>
                  <a:pt x="860" y="2198"/>
                  <a:pt x="860" y="2198"/>
                </a:cubicBezTo>
                <a:cubicBezTo>
                  <a:pt x="860" y="2197"/>
                  <a:pt x="860" y="2196"/>
                  <a:pt x="860" y="2196"/>
                </a:cubicBezTo>
                <a:cubicBezTo>
                  <a:pt x="860" y="2195"/>
                  <a:pt x="860" y="2194"/>
                  <a:pt x="859" y="2193"/>
                </a:cubicBezTo>
                <a:cubicBezTo>
                  <a:pt x="859" y="2193"/>
                  <a:pt x="859" y="2192"/>
                  <a:pt x="859" y="2191"/>
                </a:cubicBezTo>
                <a:cubicBezTo>
                  <a:pt x="858" y="2190"/>
                  <a:pt x="858" y="2188"/>
                  <a:pt x="858" y="2187"/>
                </a:cubicBezTo>
                <a:cubicBezTo>
                  <a:pt x="857" y="2186"/>
                  <a:pt x="857" y="2185"/>
                  <a:pt x="857" y="2184"/>
                </a:cubicBezTo>
                <a:cubicBezTo>
                  <a:pt x="857" y="2184"/>
                  <a:pt x="857" y="2183"/>
                  <a:pt x="856" y="2182"/>
                </a:cubicBezTo>
                <a:cubicBezTo>
                  <a:pt x="856" y="2181"/>
                  <a:pt x="856" y="2180"/>
                  <a:pt x="855" y="2180"/>
                </a:cubicBezTo>
                <a:cubicBezTo>
                  <a:pt x="856" y="2180"/>
                  <a:pt x="857" y="2181"/>
                  <a:pt x="857" y="2182"/>
                </a:cubicBezTo>
                <a:cubicBezTo>
                  <a:pt x="858" y="2183"/>
                  <a:pt x="859" y="2183"/>
                  <a:pt x="859" y="2184"/>
                </a:cubicBezTo>
                <a:cubicBezTo>
                  <a:pt x="860" y="2185"/>
                  <a:pt x="860" y="2185"/>
                  <a:pt x="860" y="2185"/>
                </a:cubicBezTo>
                <a:cubicBezTo>
                  <a:pt x="860" y="2185"/>
                  <a:pt x="860" y="2185"/>
                  <a:pt x="860" y="2185"/>
                </a:cubicBezTo>
                <a:cubicBezTo>
                  <a:pt x="860" y="2185"/>
                  <a:pt x="860" y="2185"/>
                  <a:pt x="860" y="2185"/>
                </a:cubicBezTo>
                <a:cubicBezTo>
                  <a:pt x="861" y="2186"/>
                  <a:pt x="861" y="2186"/>
                  <a:pt x="861" y="2187"/>
                </a:cubicBezTo>
                <a:cubicBezTo>
                  <a:pt x="862" y="2187"/>
                  <a:pt x="863" y="2188"/>
                  <a:pt x="863" y="2189"/>
                </a:cubicBezTo>
                <a:cubicBezTo>
                  <a:pt x="864" y="2190"/>
                  <a:pt x="865" y="2191"/>
                  <a:pt x="865" y="2191"/>
                </a:cubicBezTo>
                <a:cubicBezTo>
                  <a:pt x="867" y="2195"/>
                  <a:pt x="869" y="2198"/>
                  <a:pt x="871" y="2201"/>
                </a:cubicBezTo>
                <a:cubicBezTo>
                  <a:pt x="873" y="2204"/>
                  <a:pt x="874" y="2207"/>
                  <a:pt x="875" y="2210"/>
                </a:cubicBezTo>
                <a:cubicBezTo>
                  <a:pt x="875" y="2210"/>
                  <a:pt x="875" y="2211"/>
                  <a:pt x="875" y="2212"/>
                </a:cubicBezTo>
                <a:cubicBezTo>
                  <a:pt x="875" y="2212"/>
                  <a:pt x="876" y="2213"/>
                  <a:pt x="876" y="2214"/>
                </a:cubicBezTo>
                <a:cubicBezTo>
                  <a:pt x="876" y="2214"/>
                  <a:pt x="876" y="2215"/>
                  <a:pt x="876" y="2215"/>
                </a:cubicBezTo>
                <a:cubicBezTo>
                  <a:pt x="876" y="2216"/>
                  <a:pt x="876" y="2216"/>
                  <a:pt x="876" y="2217"/>
                </a:cubicBezTo>
                <a:cubicBezTo>
                  <a:pt x="876" y="2218"/>
                  <a:pt x="877" y="2219"/>
                  <a:pt x="877" y="2220"/>
                </a:cubicBezTo>
                <a:cubicBezTo>
                  <a:pt x="877" y="2220"/>
                  <a:pt x="877" y="2221"/>
                  <a:pt x="877" y="2221"/>
                </a:cubicBezTo>
                <a:cubicBezTo>
                  <a:pt x="877" y="2221"/>
                  <a:pt x="877" y="2222"/>
                  <a:pt x="877" y="2222"/>
                </a:cubicBezTo>
                <a:cubicBezTo>
                  <a:pt x="877" y="2223"/>
                  <a:pt x="877" y="2224"/>
                  <a:pt x="877" y="2224"/>
                </a:cubicBezTo>
                <a:cubicBezTo>
                  <a:pt x="877" y="2224"/>
                  <a:pt x="877" y="2223"/>
                  <a:pt x="877" y="2222"/>
                </a:cubicBezTo>
                <a:cubicBezTo>
                  <a:pt x="877" y="2222"/>
                  <a:pt x="877" y="2221"/>
                  <a:pt x="877" y="2221"/>
                </a:cubicBezTo>
                <a:cubicBezTo>
                  <a:pt x="878" y="2221"/>
                  <a:pt x="878" y="2220"/>
                  <a:pt x="878" y="2220"/>
                </a:cubicBezTo>
                <a:cubicBezTo>
                  <a:pt x="878" y="2219"/>
                  <a:pt x="878" y="2218"/>
                  <a:pt x="878" y="2217"/>
                </a:cubicBezTo>
                <a:cubicBezTo>
                  <a:pt x="878" y="2215"/>
                  <a:pt x="878" y="2212"/>
                  <a:pt x="878" y="2209"/>
                </a:cubicBezTo>
                <a:cubicBezTo>
                  <a:pt x="877" y="2206"/>
                  <a:pt x="876" y="2203"/>
                  <a:pt x="875" y="2199"/>
                </a:cubicBezTo>
                <a:cubicBezTo>
                  <a:pt x="874" y="2196"/>
                  <a:pt x="872" y="2192"/>
                  <a:pt x="870" y="2188"/>
                </a:cubicBezTo>
                <a:cubicBezTo>
                  <a:pt x="870" y="2187"/>
                  <a:pt x="869" y="2186"/>
                  <a:pt x="869" y="2185"/>
                </a:cubicBezTo>
                <a:cubicBezTo>
                  <a:pt x="868" y="2185"/>
                  <a:pt x="867" y="2184"/>
                  <a:pt x="867" y="2183"/>
                </a:cubicBezTo>
                <a:cubicBezTo>
                  <a:pt x="866" y="2182"/>
                  <a:pt x="866" y="2182"/>
                  <a:pt x="866" y="2181"/>
                </a:cubicBezTo>
                <a:cubicBezTo>
                  <a:pt x="865" y="2181"/>
                  <a:pt x="865" y="2181"/>
                  <a:pt x="865" y="2181"/>
                </a:cubicBezTo>
                <a:cubicBezTo>
                  <a:pt x="865" y="2180"/>
                  <a:pt x="865" y="2180"/>
                  <a:pt x="865" y="2180"/>
                </a:cubicBezTo>
                <a:cubicBezTo>
                  <a:pt x="864" y="2179"/>
                  <a:pt x="863" y="2178"/>
                  <a:pt x="863" y="2177"/>
                </a:cubicBezTo>
                <a:cubicBezTo>
                  <a:pt x="861" y="2175"/>
                  <a:pt x="860" y="2174"/>
                  <a:pt x="858" y="2172"/>
                </a:cubicBezTo>
                <a:cubicBezTo>
                  <a:pt x="857" y="2170"/>
                  <a:pt x="856" y="2168"/>
                  <a:pt x="854" y="2167"/>
                </a:cubicBezTo>
                <a:cubicBezTo>
                  <a:pt x="853" y="2165"/>
                  <a:pt x="852" y="2163"/>
                  <a:pt x="851" y="2161"/>
                </a:cubicBezTo>
                <a:cubicBezTo>
                  <a:pt x="850" y="2160"/>
                  <a:pt x="850" y="2160"/>
                  <a:pt x="850" y="2160"/>
                </a:cubicBezTo>
                <a:cubicBezTo>
                  <a:pt x="850" y="2159"/>
                  <a:pt x="849" y="2159"/>
                  <a:pt x="849" y="2158"/>
                </a:cubicBezTo>
                <a:cubicBezTo>
                  <a:pt x="849" y="2158"/>
                  <a:pt x="849" y="2157"/>
                  <a:pt x="849" y="2157"/>
                </a:cubicBezTo>
                <a:cubicBezTo>
                  <a:pt x="848" y="2155"/>
                  <a:pt x="848" y="2155"/>
                  <a:pt x="848" y="2155"/>
                </a:cubicBezTo>
                <a:cubicBezTo>
                  <a:pt x="847" y="2154"/>
                  <a:pt x="847" y="2154"/>
                  <a:pt x="847" y="2154"/>
                </a:cubicBezTo>
                <a:cubicBezTo>
                  <a:pt x="847" y="2153"/>
                  <a:pt x="847" y="2153"/>
                  <a:pt x="847" y="2153"/>
                </a:cubicBezTo>
                <a:cubicBezTo>
                  <a:pt x="847" y="2153"/>
                  <a:pt x="847" y="2153"/>
                  <a:pt x="847" y="2153"/>
                </a:cubicBezTo>
                <a:cubicBezTo>
                  <a:pt x="847" y="2153"/>
                  <a:pt x="847" y="2153"/>
                  <a:pt x="847" y="2153"/>
                </a:cubicBezTo>
                <a:cubicBezTo>
                  <a:pt x="847" y="2153"/>
                  <a:pt x="847" y="2153"/>
                  <a:pt x="847" y="2153"/>
                </a:cubicBezTo>
                <a:cubicBezTo>
                  <a:pt x="847" y="2152"/>
                  <a:pt x="847" y="2152"/>
                  <a:pt x="847" y="2152"/>
                </a:cubicBezTo>
                <a:cubicBezTo>
                  <a:pt x="847" y="2152"/>
                  <a:pt x="847" y="2151"/>
                  <a:pt x="847" y="2151"/>
                </a:cubicBezTo>
                <a:cubicBezTo>
                  <a:pt x="847" y="2150"/>
                  <a:pt x="847" y="2150"/>
                  <a:pt x="847" y="2149"/>
                </a:cubicBezTo>
                <a:cubicBezTo>
                  <a:pt x="846" y="2147"/>
                  <a:pt x="846" y="2145"/>
                  <a:pt x="847" y="2143"/>
                </a:cubicBezTo>
                <a:cubicBezTo>
                  <a:pt x="847" y="2140"/>
                  <a:pt x="847" y="2138"/>
                  <a:pt x="847" y="2136"/>
                </a:cubicBezTo>
                <a:cubicBezTo>
                  <a:pt x="848" y="2134"/>
                  <a:pt x="848" y="2132"/>
                  <a:pt x="849" y="2130"/>
                </a:cubicBezTo>
                <a:cubicBezTo>
                  <a:pt x="851" y="2121"/>
                  <a:pt x="854" y="2114"/>
                  <a:pt x="858" y="2108"/>
                </a:cubicBezTo>
                <a:cubicBezTo>
                  <a:pt x="858" y="2107"/>
                  <a:pt x="859" y="2106"/>
                  <a:pt x="859" y="2105"/>
                </a:cubicBezTo>
                <a:cubicBezTo>
                  <a:pt x="877" y="2090"/>
                  <a:pt x="897" y="2077"/>
                  <a:pt x="916" y="2064"/>
                </a:cubicBezTo>
                <a:cubicBezTo>
                  <a:pt x="913" y="2068"/>
                  <a:pt x="911" y="2073"/>
                  <a:pt x="908" y="2079"/>
                </a:cubicBezTo>
                <a:cubicBezTo>
                  <a:pt x="906" y="2082"/>
                  <a:pt x="905" y="2084"/>
                  <a:pt x="903" y="2087"/>
                </a:cubicBezTo>
                <a:cubicBezTo>
                  <a:pt x="903" y="2088"/>
                  <a:pt x="902" y="2089"/>
                  <a:pt x="902" y="2090"/>
                </a:cubicBezTo>
                <a:cubicBezTo>
                  <a:pt x="902" y="2090"/>
                  <a:pt x="901" y="2091"/>
                  <a:pt x="901" y="2092"/>
                </a:cubicBezTo>
                <a:cubicBezTo>
                  <a:pt x="900" y="2094"/>
                  <a:pt x="899" y="2095"/>
                  <a:pt x="899" y="2097"/>
                </a:cubicBezTo>
                <a:cubicBezTo>
                  <a:pt x="897" y="2100"/>
                  <a:pt x="896" y="2103"/>
                  <a:pt x="895" y="2107"/>
                </a:cubicBezTo>
                <a:cubicBezTo>
                  <a:pt x="894" y="2110"/>
                  <a:pt x="893" y="2114"/>
                  <a:pt x="892" y="2118"/>
                </a:cubicBezTo>
                <a:cubicBezTo>
                  <a:pt x="892" y="2122"/>
                  <a:pt x="892" y="2126"/>
                  <a:pt x="892" y="2130"/>
                </a:cubicBezTo>
                <a:cubicBezTo>
                  <a:pt x="893" y="2132"/>
                  <a:pt x="893" y="2134"/>
                  <a:pt x="893" y="2136"/>
                </a:cubicBezTo>
                <a:cubicBezTo>
                  <a:pt x="894" y="2136"/>
                  <a:pt x="894" y="2136"/>
                  <a:pt x="894" y="2136"/>
                </a:cubicBezTo>
                <a:cubicBezTo>
                  <a:pt x="894" y="2137"/>
                  <a:pt x="894" y="2137"/>
                  <a:pt x="894" y="2137"/>
                </a:cubicBezTo>
                <a:cubicBezTo>
                  <a:pt x="894" y="2137"/>
                  <a:pt x="894" y="2137"/>
                  <a:pt x="894" y="2137"/>
                </a:cubicBezTo>
                <a:cubicBezTo>
                  <a:pt x="894" y="2137"/>
                  <a:pt x="894" y="2137"/>
                  <a:pt x="894" y="2137"/>
                </a:cubicBezTo>
                <a:cubicBezTo>
                  <a:pt x="894" y="2137"/>
                  <a:pt x="894" y="2137"/>
                  <a:pt x="894" y="2137"/>
                </a:cubicBezTo>
                <a:cubicBezTo>
                  <a:pt x="894" y="2138"/>
                  <a:pt x="894" y="2138"/>
                  <a:pt x="894" y="2138"/>
                </a:cubicBezTo>
                <a:cubicBezTo>
                  <a:pt x="895" y="2140"/>
                  <a:pt x="895" y="2140"/>
                  <a:pt x="895" y="2140"/>
                </a:cubicBezTo>
                <a:cubicBezTo>
                  <a:pt x="895" y="2140"/>
                  <a:pt x="895" y="2141"/>
                  <a:pt x="895" y="2141"/>
                </a:cubicBezTo>
                <a:cubicBezTo>
                  <a:pt x="896" y="2143"/>
                  <a:pt x="897" y="2145"/>
                  <a:pt x="898" y="2147"/>
                </a:cubicBezTo>
                <a:cubicBezTo>
                  <a:pt x="899" y="2148"/>
                  <a:pt x="899" y="2148"/>
                  <a:pt x="899" y="2148"/>
                </a:cubicBezTo>
                <a:cubicBezTo>
                  <a:pt x="900" y="2148"/>
                  <a:pt x="900" y="2148"/>
                  <a:pt x="900" y="2148"/>
                </a:cubicBezTo>
                <a:cubicBezTo>
                  <a:pt x="900" y="2149"/>
                  <a:pt x="900" y="2149"/>
                  <a:pt x="900" y="2149"/>
                </a:cubicBezTo>
                <a:cubicBezTo>
                  <a:pt x="902" y="2151"/>
                  <a:pt x="902" y="2151"/>
                  <a:pt x="902" y="2151"/>
                </a:cubicBezTo>
                <a:cubicBezTo>
                  <a:pt x="904" y="2154"/>
                  <a:pt x="907" y="2157"/>
                  <a:pt x="910" y="2160"/>
                </a:cubicBezTo>
                <a:cubicBezTo>
                  <a:pt x="911" y="2161"/>
                  <a:pt x="913" y="2162"/>
                  <a:pt x="914" y="2163"/>
                </a:cubicBezTo>
                <a:cubicBezTo>
                  <a:pt x="915" y="2164"/>
                  <a:pt x="917" y="2166"/>
                  <a:pt x="918" y="2167"/>
                </a:cubicBezTo>
                <a:cubicBezTo>
                  <a:pt x="921" y="2169"/>
                  <a:pt x="924" y="2171"/>
                  <a:pt x="927" y="2173"/>
                </a:cubicBezTo>
                <a:cubicBezTo>
                  <a:pt x="932" y="2177"/>
                  <a:pt x="937" y="2181"/>
                  <a:pt x="942" y="2185"/>
                </a:cubicBezTo>
                <a:cubicBezTo>
                  <a:pt x="946" y="2189"/>
                  <a:pt x="950" y="2193"/>
                  <a:pt x="953" y="2198"/>
                </a:cubicBezTo>
                <a:cubicBezTo>
                  <a:pt x="956" y="2202"/>
                  <a:pt x="958" y="2207"/>
                  <a:pt x="960" y="2211"/>
                </a:cubicBezTo>
                <a:cubicBezTo>
                  <a:pt x="962" y="2215"/>
                  <a:pt x="963" y="2218"/>
                  <a:pt x="964" y="2221"/>
                </a:cubicBezTo>
                <a:cubicBezTo>
                  <a:pt x="965" y="2224"/>
                  <a:pt x="965" y="2227"/>
                  <a:pt x="965" y="2228"/>
                </a:cubicBezTo>
                <a:cubicBezTo>
                  <a:pt x="966" y="2230"/>
                  <a:pt x="966" y="2231"/>
                  <a:pt x="966" y="2231"/>
                </a:cubicBezTo>
                <a:cubicBezTo>
                  <a:pt x="966" y="2231"/>
                  <a:pt x="966" y="2230"/>
                  <a:pt x="966" y="2228"/>
                </a:cubicBezTo>
                <a:cubicBezTo>
                  <a:pt x="966" y="2228"/>
                  <a:pt x="966" y="2226"/>
                  <a:pt x="966" y="2225"/>
                </a:cubicBezTo>
                <a:cubicBezTo>
                  <a:pt x="966" y="2224"/>
                  <a:pt x="965" y="2223"/>
                  <a:pt x="965" y="2221"/>
                </a:cubicBezTo>
                <a:cubicBezTo>
                  <a:pt x="965" y="2218"/>
                  <a:pt x="964" y="2214"/>
                  <a:pt x="963" y="2210"/>
                </a:cubicBezTo>
                <a:cubicBezTo>
                  <a:pt x="961" y="2205"/>
                  <a:pt x="959" y="2200"/>
                  <a:pt x="957" y="2195"/>
                </a:cubicBezTo>
                <a:cubicBezTo>
                  <a:pt x="956" y="2195"/>
                  <a:pt x="956" y="2194"/>
                  <a:pt x="956" y="2194"/>
                </a:cubicBezTo>
                <a:cubicBezTo>
                  <a:pt x="955" y="2193"/>
                  <a:pt x="955" y="2192"/>
                  <a:pt x="954" y="2192"/>
                </a:cubicBezTo>
                <a:cubicBezTo>
                  <a:pt x="954" y="2190"/>
                  <a:pt x="953" y="2189"/>
                  <a:pt x="952" y="2188"/>
                </a:cubicBezTo>
                <a:cubicBezTo>
                  <a:pt x="952" y="2187"/>
                  <a:pt x="951" y="2187"/>
                  <a:pt x="951" y="2186"/>
                </a:cubicBezTo>
                <a:cubicBezTo>
                  <a:pt x="950" y="2185"/>
                  <a:pt x="950" y="2185"/>
                  <a:pt x="949" y="2184"/>
                </a:cubicBezTo>
                <a:cubicBezTo>
                  <a:pt x="948" y="2183"/>
                  <a:pt x="947" y="2182"/>
                  <a:pt x="946" y="2181"/>
                </a:cubicBezTo>
                <a:cubicBezTo>
                  <a:pt x="942" y="2176"/>
                  <a:pt x="936" y="2171"/>
                  <a:pt x="931" y="2167"/>
                </a:cubicBezTo>
                <a:cubicBezTo>
                  <a:pt x="928" y="2165"/>
                  <a:pt x="924" y="2162"/>
                  <a:pt x="921" y="2159"/>
                </a:cubicBezTo>
                <a:cubicBezTo>
                  <a:pt x="921" y="2160"/>
                  <a:pt x="922" y="2160"/>
                  <a:pt x="922" y="2160"/>
                </a:cubicBezTo>
                <a:cubicBezTo>
                  <a:pt x="924" y="2160"/>
                  <a:pt x="926" y="2161"/>
                  <a:pt x="929" y="2161"/>
                </a:cubicBezTo>
                <a:cubicBezTo>
                  <a:pt x="930" y="2161"/>
                  <a:pt x="931" y="2161"/>
                  <a:pt x="932" y="2161"/>
                </a:cubicBezTo>
                <a:cubicBezTo>
                  <a:pt x="933" y="2162"/>
                  <a:pt x="934" y="2162"/>
                  <a:pt x="935" y="2162"/>
                </a:cubicBezTo>
                <a:cubicBezTo>
                  <a:pt x="938" y="2162"/>
                  <a:pt x="940" y="2162"/>
                  <a:pt x="942" y="2162"/>
                </a:cubicBezTo>
                <a:cubicBezTo>
                  <a:pt x="945" y="2162"/>
                  <a:pt x="947" y="2163"/>
                  <a:pt x="949" y="2163"/>
                </a:cubicBezTo>
                <a:cubicBezTo>
                  <a:pt x="951" y="2163"/>
                  <a:pt x="953" y="2163"/>
                  <a:pt x="955" y="2163"/>
                </a:cubicBezTo>
                <a:cubicBezTo>
                  <a:pt x="957" y="2164"/>
                  <a:pt x="959" y="2164"/>
                  <a:pt x="961" y="2165"/>
                </a:cubicBezTo>
                <a:cubicBezTo>
                  <a:pt x="962" y="2165"/>
                  <a:pt x="962" y="2165"/>
                  <a:pt x="963" y="2165"/>
                </a:cubicBezTo>
                <a:cubicBezTo>
                  <a:pt x="963" y="2165"/>
                  <a:pt x="963" y="2165"/>
                  <a:pt x="964" y="2165"/>
                </a:cubicBezTo>
                <a:cubicBezTo>
                  <a:pt x="965" y="2165"/>
                  <a:pt x="966" y="2166"/>
                  <a:pt x="966" y="2166"/>
                </a:cubicBezTo>
                <a:cubicBezTo>
                  <a:pt x="967" y="2166"/>
                  <a:pt x="968" y="2167"/>
                  <a:pt x="969" y="2167"/>
                </a:cubicBezTo>
                <a:cubicBezTo>
                  <a:pt x="969" y="2167"/>
                  <a:pt x="970" y="2167"/>
                  <a:pt x="971" y="2168"/>
                </a:cubicBezTo>
                <a:cubicBezTo>
                  <a:pt x="971" y="2168"/>
                  <a:pt x="972" y="2168"/>
                  <a:pt x="972" y="2169"/>
                </a:cubicBezTo>
                <a:cubicBezTo>
                  <a:pt x="973" y="2169"/>
                  <a:pt x="973" y="2169"/>
                  <a:pt x="974" y="2169"/>
                </a:cubicBezTo>
                <a:cubicBezTo>
                  <a:pt x="975" y="2170"/>
                  <a:pt x="975" y="2170"/>
                  <a:pt x="976" y="2171"/>
                </a:cubicBezTo>
                <a:cubicBezTo>
                  <a:pt x="976" y="2171"/>
                  <a:pt x="976" y="2171"/>
                  <a:pt x="976" y="2171"/>
                </a:cubicBezTo>
                <a:cubicBezTo>
                  <a:pt x="976" y="2171"/>
                  <a:pt x="976" y="2171"/>
                  <a:pt x="976" y="2171"/>
                </a:cubicBezTo>
                <a:cubicBezTo>
                  <a:pt x="976" y="2170"/>
                  <a:pt x="975" y="2169"/>
                  <a:pt x="975" y="2168"/>
                </a:cubicBezTo>
                <a:cubicBezTo>
                  <a:pt x="975" y="2168"/>
                  <a:pt x="974" y="2167"/>
                  <a:pt x="974" y="2167"/>
                </a:cubicBezTo>
                <a:cubicBezTo>
                  <a:pt x="973" y="2166"/>
                  <a:pt x="973" y="2166"/>
                  <a:pt x="972" y="2165"/>
                </a:cubicBezTo>
                <a:cubicBezTo>
                  <a:pt x="972" y="2165"/>
                  <a:pt x="971" y="2164"/>
                  <a:pt x="971" y="2164"/>
                </a:cubicBezTo>
                <a:cubicBezTo>
                  <a:pt x="970" y="2163"/>
                  <a:pt x="969" y="2163"/>
                  <a:pt x="968" y="2162"/>
                </a:cubicBezTo>
                <a:cubicBezTo>
                  <a:pt x="967" y="2161"/>
                  <a:pt x="965" y="2160"/>
                  <a:pt x="963" y="2159"/>
                </a:cubicBezTo>
                <a:cubicBezTo>
                  <a:pt x="961" y="2158"/>
                  <a:pt x="959" y="2157"/>
                  <a:pt x="957" y="2157"/>
                </a:cubicBezTo>
                <a:cubicBezTo>
                  <a:pt x="956" y="2156"/>
                  <a:pt x="955" y="2156"/>
                  <a:pt x="953" y="2156"/>
                </a:cubicBezTo>
                <a:cubicBezTo>
                  <a:pt x="952" y="2155"/>
                  <a:pt x="951" y="2155"/>
                  <a:pt x="950" y="2155"/>
                </a:cubicBezTo>
                <a:cubicBezTo>
                  <a:pt x="948" y="2155"/>
                  <a:pt x="945" y="2154"/>
                  <a:pt x="943" y="2154"/>
                </a:cubicBezTo>
                <a:cubicBezTo>
                  <a:pt x="940" y="2154"/>
                  <a:pt x="938" y="2154"/>
                  <a:pt x="936" y="2154"/>
                </a:cubicBezTo>
                <a:cubicBezTo>
                  <a:pt x="935" y="2154"/>
                  <a:pt x="933" y="2154"/>
                  <a:pt x="932" y="2154"/>
                </a:cubicBezTo>
                <a:cubicBezTo>
                  <a:pt x="931" y="2154"/>
                  <a:pt x="930" y="2154"/>
                  <a:pt x="929" y="2154"/>
                </a:cubicBezTo>
                <a:cubicBezTo>
                  <a:pt x="927" y="2154"/>
                  <a:pt x="925" y="2154"/>
                  <a:pt x="923" y="2154"/>
                </a:cubicBezTo>
                <a:cubicBezTo>
                  <a:pt x="921" y="2154"/>
                  <a:pt x="919" y="2154"/>
                  <a:pt x="918" y="2153"/>
                </a:cubicBezTo>
                <a:cubicBezTo>
                  <a:pt x="917" y="2153"/>
                  <a:pt x="916" y="2153"/>
                  <a:pt x="915" y="2153"/>
                </a:cubicBezTo>
                <a:cubicBezTo>
                  <a:pt x="915" y="2153"/>
                  <a:pt x="914" y="2153"/>
                  <a:pt x="914" y="2153"/>
                </a:cubicBezTo>
                <a:cubicBezTo>
                  <a:pt x="912" y="2151"/>
                  <a:pt x="910" y="2149"/>
                  <a:pt x="908" y="2147"/>
                </a:cubicBezTo>
                <a:cubicBezTo>
                  <a:pt x="906" y="2145"/>
                  <a:pt x="906" y="2145"/>
                  <a:pt x="906" y="2145"/>
                </a:cubicBezTo>
                <a:cubicBezTo>
                  <a:pt x="906" y="2144"/>
                  <a:pt x="906" y="2144"/>
                  <a:pt x="906" y="2144"/>
                </a:cubicBezTo>
                <a:cubicBezTo>
                  <a:pt x="906" y="2143"/>
                  <a:pt x="906" y="2143"/>
                  <a:pt x="906" y="2143"/>
                </a:cubicBezTo>
                <a:cubicBezTo>
                  <a:pt x="905" y="2142"/>
                  <a:pt x="905" y="2142"/>
                  <a:pt x="905" y="2142"/>
                </a:cubicBezTo>
                <a:cubicBezTo>
                  <a:pt x="904" y="2141"/>
                  <a:pt x="904" y="2140"/>
                  <a:pt x="903" y="2138"/>
                </a:cubicBezTo>
                <a:cubicBezTo>
                  <a:pt x="903" y="2138"/>
                  <a:pt x="903" y="2138"/>
                  <a:pt x="903" y="2138"/>
                </a:cubicBezTo>
                <a:cubicBezTo>
                  <a:pt x="903" y="2138"/>
                  <a:pt x="903" y="2138"/>
                  <a:pt x="903" y="2138"/>
                </a:cubicBezTo>
                <a:cubicBezTo>
                  <a:pt x="902" y="2137"/>
                  <a:pt x="902" y="2137"/>
                  <a:pt x="902" y="2137"/>
                </a:cubicBezTo>
                <a:cubicBezTo>
                  <a:pt x="902" y="2136"/>
                  <a:pt x="902" y="2136"/>
                  <a:pt x="902" y="2136"/>
                </a:cubicBezTo>
                <a:cubicBezTo>
                  <a:pt x="901" y="2134"/>
                  <a:pt x="901" y="2134"/>
                  <a:pt x="901" y="2134"/>
                </a:cubicBezTo>
                <a:cubicBezTo>
                  <a:pt x="901" y="2134"/>
                  <a:pt x="901" y="2134"/>
                  <a:pt x="901" y="2134"/>
                </a:cubicBezTo>
                <a:cubicBezTo>
                  <a:pt x="901" y="2134"/>
                  <a:pt x="901" y="2134"/>
                  <a:pt x="901" y="2134"/>
                </a:cubicBezTo>
                <a:cubicBezTo>
                  <a:pt x="901" y="2133"/>
                  <a:pt x="901" y="2133"/>
                  <a:pt x="901" y="2133"/>
                </a:cubicBezTo>
                <a:cubicBezTo>
                  <a:pt x="901" y="2132"/>
                  <a:pt x="900" y="2130"/>
                  <a:pt x="900" y="2129"/>
                </a:cubicBezTo>
                <a:cubicBezTo>
                  <a:pt x="900" y="2125"/>
                  <a:pt x="900" y="2122"/>
                  <a:pt x="900" y="2119"/>
                </a:cubicBezTo>
                <a:cubicBezTo>
                  <a:pt x="901" y="2112"/>
                  <a:pt x="903" y="2106"/>
                  <a:pt x="905" y="2099"/>
                </a:cubicBezTo>
                <a:cubicBezTo>
                  <a:pt x="906" y="2098"/>
                  <a:pt x="906" y="2096"/>
                  <a:pt x="907" y="2095"/>
                </a:cubicBezTo>
                <a:cubicBezTo>
                  <a:pt x="907" y="2094"/>
                  <a:pt x="908" y="2093"/>
                  <a:pt x="908" y="2092"/>
                </a:cubicBezTo>
                <a:cubicBezTo>
                  <a:pt x="908" y="2092"/>
                  <a:pt x="909" y="2091"/>
                  <a:pt x="909" y="2090"/>
                </a:cubicBezTo>
                <a:cubicBezTo>
                  <a:pt x="910" y="2087"/>
                  <a:pt x="912" y="2084"/>
                  <a:pt x="913" y="2081"/>
                </a:cubicBezTo>
                <a:cubicBezTo>
                  <a:pt x="915" y="2076"/>
                  <a:pt x="918" y="2070"/>
                  <a:pt x="920" y="2066"/>
                </a:cubicBezTo>
                <a:cubicBezTo>
                  <a:pt x="922" y="2063"/>
                  <a:pt x="923" y="2061"/>
                  <a:pt x="924" y="2058"/>
                </a:cubicBezTo>
                <a:cubicBezTo>
                  <a:pt x="952" y="2039"/>
                  <a:pt x="975" y="2022"/>
                  <a:pt x="982" y="2005"/>
                </a:cubicBezTo>
                <a:cubicBezTo>
                  <a:pt x="978" y="2019"/>
                  <a:pt x="976" y="2035"/>
                  <a:pt x="977" y="2052"/>
                </a:cubicBezTo>
                <a:cubicBezTo>
                  <a:pt x="976" y="2052"/>
                  <a:pt x="976" y="2053"/>
                  <a:pt x="976" y="2054"/>
                </a:cubicBezTo>
                <a:cubicBezTo>
                  <a:pt x="974" y="2056"/>
                  <a:pt x="973" y="2059"/>
                  <a:pt x="971" y="2062"/>
                </a:cubicBezTo>
                <a:cubicBezTo>
                  <a:pt x="970" y="2063"/>
                  <a:pt x="969" y="2064"/>
                  <a:pt x="968" y="2066"/>
                </a:cubicBezTo>
                <a:cubicBezTo>
                  <a:pt x="967" y="2066"/>
                  <a:pt x="967" y="2067"/>
                  <a:pt x="966" y="2068"/>
                </a:cubicBezTo>
                <a:cubicBezTo>
                  <a:pt x="966" y="2068"/>
                  <a:pt x="965" y="2069"/>
                  <a:pt x="964" y="2070"/>
                </a:cubicBezTo>
                <a:cubicBezTo>
                  <a:pt x="963" y="2071"/>
                  <a:pt x="962" y="2072"/>
                  <a:pt x="960" y="2074"/>
                </a:cubicBezTo>
                <a:cubicBezTo>
                  <a:pt x="959" y="2075"/>
                  <a:pt x="958" y="2076"/>
                  <a:pt x="956" y="2078"/>
                </a:cubicBezTo>
                <a:cubicBezTo>
                  <a:pt x="955" y="2079"/>
                  <a:pt x="953" y="2081"/>
                  <a:pt x="952" y="2082"/>
                </a:cubicBezTo>
                <a:cubicBezTo>
                  <a:pt x="952" y="2083"/>
                  <a:pt x="951" y="2083"/>
                  <a:pt x="951" y="2084"/>
                </a:cubicBezTo>
                <a:cubicBezTo>
                  <a:pt x="951" y="2084"/>
                  <a:pt x="951" y="2084"/>
                  <a:pt x="951" y="2084"/>
                </a:cubicBezTo>
                <a:cubicBezTo>
                  <a:pt x="950" y="2084"/>
                  <a:pt x="950" y="2084"/>
                  <a:pt x="950" y="2084"/>
                </a:cubicBezTo>
                <a:cubicBezTo>
                  <a:pt x="950" y="2085"/>
                  <a:pt x="950" y="2085"/>
                  <a:pt x="950" y="2085"/>
                </a:cubicBezTo>
                <a:cubicBezTo>
                  <a:pt x="950" y="2085"/>
                  <a:pt x="950" y="2085"/>
                  <a:pt x="950" y="2085"/>
                </a:cubicBezTo>
                <a:cubicBezTo>
                  <a:pt x="948" y="2087"/>
                  <a:pt x="948" y="2087"/>
                  <a:pt x="948" y="2087"/>
                </a:cubicBezTo>
                <a:cubicBezTo>
                  <a:pt x="948" y="2088"/>
                  <a:pt x="947" y="2089"/>
                  <a:pt x="946" y="2090"/>
                </a:cubicBezTo>
                <a:cubicBezTo>
                  <a:pt x="946" y="2091"/>
                  <a:pt x="946" y="2091"/>
                  <a:pt x="946" y="2091"/>
                </a:cubicBezTo>
                <a:cubicBezTo>
                  <a:pt x="945" y="2092"/>
                  <a:pt x="945" y="2092"/>
                  <a:pt x="945" y="2092"/>
                </a:cubicBezTo>
                <a:cubicBezTo>
                  <a:pt x="945" y="2093"/>
                  <a:pt x="945" y="2093"/>
                  <a:pt x="945" y="2093"/>
                </a:cubicBezTo>
                <a:cubicBezTo>
                  <a:pt x="944" y="2094"/>
                  <a:pt x="944" y="2095"/>
                  <a:pt x="943" y="2096"/>
                </a:cubicBezTo>
                <a:cubicBezTo>
                  <a:pt x="943" y="2097"/>
                  <a:pt x="942" y="2098"/>
                  <a:pt x="942" y="2099"/>
                </a:cubicBezTo>
                <a:cubicBezTo>
                  <a:pt x="941" y="2100"/>
                  <a:pt x="941" y="2102"/>
                  <a:pt x="940" y="2104"/>
                </a:cubicBezTo>
                <a:cubicBezTo>
                  <a:pt x="940" y="2105"/>
                  <a:pt x="939" y="2106"/>
                  <a:pt x="939" y="2107"/>
                </a:cubicBezTo>
                <a:cubicBezTo>
                  <a:pt x="939" y="2108"/>
                  <a:pt x="939" y="2108"/>
                  <a:pt x="939" y="2109"/>
                </a:cubicBezTo>
                <a:cubicBezTo>
                  <a:pt x="939" y="2109"/>
                  <a:pt x="939" y="2110"/>
                  <a:pt x="939" y="2110"/>
                </a:cubicBezTo>
                <a:cubicBezTo>
                  <a:pt x="938" y="2111"/>
                  <a:pt x="938" y="2112"/>
                  <a:pt x="938" y="2113"/>
                </a:cubicBezTo>
                <a:cubicBezTo>
                  <a:pt x="938" y="2114"/>
                  <a:pt x="938" y="2115"/>
                  <a:pt x="938" y="2116"/>
                </a:cubicBezTo>
                <a:cubicBezTo>
                  <a:pt x="938" y="2117"/>
                  <a:pt x="938" y="2117"/>
                  <a:pt x="938" y="2117"/>
                </a:cubicBezTo>
                <a:cubicBezTo>
                  <a:pt x="938" y="2118"/>
                  <a:pt x="938" y="2118"/>
                  <a:pt x="938" y="2119"/>
                </a:cubicBezTo>
                <a:cubicBezTo>
                  <a:pt x="937" y="2120"/>
                  <a:pt x="937" y="2121"/>
                  <a:pt x="937" y="2122"/>
                </a:cubicBezTo>
                <a:cubicBezTo>
                  <a:pt x="937" y="2123"/>
                  <a:pt x="937" y="2123"/>
                  <a:pt x="937" y="2124"/>
                </a:cubicBezTo>
                <a:cubicBezTo>
                  <a:pt x="938" y="2125"/>
                  <a:pt x="938" y="2126"/>
                  <a:pt x="938" y="2127"/>
                </a:cubicBezTo>
                <a:cubicBezTo>
                  <a:pt x="938" y="2128"/>
                  <a:pt x="938" y="2129"/>
                  <a:pt x="938" y="2129"/>
                </a:cubicBezTo>
                <a:cubicBezTo>
                  <a:pt x="938" y="2130"/>
                  <a:pt x="938" y="2131"/>
                  <a:pt x="938" y="2132"/>
                </a:cubicBezTo>
                <a:cubicBezTo>
                  <a:pt x="939" y="2135"/>
                  <a:pt x="940" y="2138"/>
                  <a:pt x="940" y="2140"/>
                </a:cubicBezTo>
                <a:cubicBezTo>
                  <a:pt x="941" y="2141"/>
                  <a:pt x="941" y="2142"/>
                  <a:pt x="942" y="2143"/>
                </a:cubicBezTo>
                <a:cubicBezTo>
                  <a:pt x="942" y="2144"/>
                  <a:pt x="942" y="2145"/>
                  <a:pt x="943" y="2146"/>
                </a:cubicBezTo>
                <a:cubicBezTo>
                  <a:pt x="943" y="2146"/>
                  <a:pt x="943" y="2147"/>
                  <a:pt x="943" y="2147"/>
                </a:cubicBezTo>
                <a:cubicBezTo>
                  <a:pt x="943" y="2147"/>
                  <a:pt x="944" y="2148"/>
                  <a:pt x="944" y="2148"/>
                </a:cubicBezTo>
                <a:cubicBezTo>
                  <a:pt x="944" y="2149"/>
                  <a:pt x="944" y="2149"/>
                  <a:pt x="945" y="2150"/>
                </a:cubicBezTo>
                <a:cubicBezTo>
                  <a:pt x="945" y="2150"/>
                  <a:pt x="945" y="2151"/>
                  <a:pt x="945" y="2151"/>
                </a:cubicBezTo>
                <a:cubicBezTo>
                  <a:pt x="945" y="2151"/>
                  <a:pt x="945" y="2150"/>
                  <a:pt x="945" y="2149"/>
                </a:cubicBezTo>
                <a:cubicBezTo>
                  <a:pt x="945" y="2149"/>
                  <a:pt x="945" y="2148"/>
                  <a:pt x="945" y="2148"/>
                </a:cubicBezTo>
                <a:cubicBezTo>
                  <a:pt x="945" y="2147"/>
                  <a:pt x="945" y="2147"/>
                  <a:pt x="944" y="2147"/>
                </a:cubicBezTo>
                <a:cubicBezTo>
                  <a:pt x="944" y="2146"/>
                  <a:pt x="944" y="2146"/>
                  <a:pt x="944" y="2145"/>
                </a:cubicBezTo>
                <a:cubicBezTo>
                  <a:pt x="944" y="2145"/>
                  <a:pt x="944" y="2144"/>
                  <a:pt x="944" y="2143"/>
                </a:cubicBezTo>
                <a:cubicBezTo>
                  <a:pt x="944" y="2142"/>
                  <a:pt x="943" y="2140"/>
                  <a:pt x="943" y="2139"/>
                </a:cubicBezTo>
                <a:cubicBezTo>
                  <a:pt x="943" y="2137"/>
                  <a:pt x="943" y="2134"/>
                  <a:pt x="943" y="2131"/>
                </a:cubicBezTo>
                <a:cubicBezTo>
                  <a:pt x="943" y="2131"/>
                  <a:pt x="943" y="2130"/>
                  <a:pt x="943" y="2129"/>
                </a:cubicBezTo>
                <a:cubicBezTo>
                  <a:pt x="943" y="2128"/>
                  <a:pt x="943" y="2128"/>
                  <a:pt x="943" y="2127"/>
                </a:cubicBezTo>
                <a:cubicBezTo>
                  <a:pt x="943" y="2125"/>
                  <a:pt x="943" y="2124"/>
                  <a:pt x="943" y="2122"/>
                </a:cubicBezTo>
                <a:cubicBezTo>
                  <a:pt x="943" y="2121"/>
                  <a:pt x="944" y="2120"/>
                  <a:pt x="944" y="2120"/>
                </a:cubicBezTo>
                <a:cubicBezTo>
                  <a:pt x="944" y="2119"/>
                  <a:pt x="944" y="2119"/>
                  <a:pt x="944" y="2118"/>
                </a:cubicBezTo>
                <a:cubicBezTo>
                  <a:pt x="944" y="2118"/>
                  <a:pt x="944" y="2117"/>
                  <a:pt x="944" y="2117"/>
                </a:cubicBezTo>
                <a:cubicBezTo>
                  <a:pt x="944" y="2116"/>
                  <a:pt x="945" y="2115"/>
                  <a:pt x="945" y="2114"/>
                </a:cubicBezTo>
                <a:cubicBezTo>
                  <a:pt x="945" y="2114"/>
                  <a:pt x="945" y="2113"/>
                  <a:pt x="945" y="2112"/>
                </a:cubicBezTo>
                <a:cubicBezTo>
                  <a:pt x="946" y="2111"/>
                  <a:pt x="946" y="2111"/>
                  <a:pt x="946" y="2111"/>
                </a:cubicBezTo>
                <a:cubicBezTo>
                  <a:pt x="946" y="2110"/>
                  <a:pt x="946" y="2110"/>
                  <a:pt x="946" y="2109"/>
                </a:cubicBezTo>
                <a:cubicBezTo>
                  <a:pt x="946" y="2108"/>
                  <a:pt x="947" y="2108"/>
                  <a:pt x="947" y="2107"/>
                </a:cubicBezTo>
                <a:cubicBezTo>
                  <a:pt x="947" y="2106"/>
                  <a:pt x="948" y="2105"/>
                  <a:pt x="948" y="2104"/>
                </a:cubicBezTo>
                <a:cubicBezTo>
                  <a:pt x="948" y="2104"/>
                  <a:pt x="948" y="2103"/>
                  <a:pt x="949" y="2103"/>
                </a:cubicBezTo>
                <a:cubicBezTo>
                  <a:pt x="949" y="2102"/>
                  <a:pt x="949" y="2102"/>
                  <a:pt x="949" y="2102"/>
                </a:cubicBezTo>
                <a:cubicBezTo>
                  <a:pt x="949" y="2101"/>
                  <a:pt x="949" y="2101"/>
                  <a:pt x="950" y="2101"/>
                </a:cubicBezTo>
                <a:cubicBezTo>
                  <a:pt x="949" y="2102"/>
                  <a:pt x="949" y="2104"/>
                  <a:pt x="950" y="2106"/>
                </a:cubicBezTo>
                <a:cubicBezTo>
                  <a:pt x="950" y="2107"/>
                  <a:pt x="950" y="2109"/>
                  <a:pt x="950" y="2110"/>
                </a:cubicBezTo>
                <a:cubicBezTo>
                  <a:pt x="950" y="2112"/>
                  <a:pt x="951" y="2113"/>
                  <a:pt x="951" y="2115"/>
                </a:cubicBezTo>
                <a:cubicBezTo>
                  <a:pt x="951" y="2115"/>
                  <a:pt x="952" y="2115"/>
                  <a:pt x="952" y="2116"/>
                </a:cubicBezTo>
                <a:cubicBezTo>
                  <a:pt x="952" y="2117"/>
                  <a:pt x="952" y="2117"/>
                  <a:pt x="952" y="2117"/>
                </a:cubicBezTo>
                <a:cubicBezTo>
                  <a:pt x="952" y="2117"/>
                  <a:pt x="952" y="2117"/>
                  <a:pt x="952" y="2117"/>
                </a:cubicBezTo>
                <a:cubicBezTo>
                  <a:pt x="953" y="2118"/>
                  <a:pt x="953" y="2118"/>
                  <a:pt x="953" y="2118"/>
                </a:cubicBezTo>
                <a:cubicBezTo>
                  <a:pt x="953" y="2118"/>
                  <a:pt x="953" y="2118"/>
                  <a:pt x="953" y="2119"/>
                </a:cubicBezTo>
                <a:cubicBezTo>
                  <a:pt x="954" y="2120"/>
                  <a:pt x="955" y="2121"/>
                  <a:pt x="956" y="2122"/>
                </a:cubicBezTo>
                <a:cubicBezTo>
                  <a:pt x="958" y="2125"/>
                  <a:pt x="960" y="2127"/>
                  <a:pt x="961" y="2129"/>
                </a:cubicBezTo>
                <a:cubicBezTo>
                  <a:pt x="962" y="2129"/>
                  <a:pt x="962" y="2130"/>
                  <a:pt x="963" y="2130"/>
                </a:cubicBezTo>
                <a:cubicBezTo>
                  <a:pt x="963" y="2131"/>
                  <a:pt x="963" y="2131"/>
                  <a:pt x="963" y="2131"/>
                </a:cubicBezTo>
                <a:cubicBezTo>
                  <a:pt x="964" y="2131"/>
                  <a:pt x="964" y="2131"/>
                  <a:pt x="964" y="2131"/>
                </a:cubicBezTo>
                <a:cubicBezTo>
                  <a:pt x="965" y="2132"/>
                  <a:pt x="965" y="2132"/>
                  <a:pt x="965" y="2132"/>
                </a:cubicBezTo>
                <a:cubicBezTo>
                  <a:pt x="965" y="2133"/>
                  <a:pt x="965" y="2133"/>
                  <a:pt x="965" y="2133"/>
                </a:cubicBezTo>
                <a:cubicBezTo>
                  <a:pt x="965" y="2133"/>
                  <a:pt x="966" y="2134"/>
                  <a:pt x="966" y="2134"/>
                </a:cubicBezTo>
                <a:cubicBezTo>
                  <a:pt x="968" y="2136"/>
                  <a:pt x="969" y="2138"/>
                  <a:pt x="970" y="2140"/>
                </a:cubicBezTo>
                <a:cubicBezTo>
                  <a:pt x="972" y="2142"/>
                  <a:pt x="973" y="2143"/>
                  <a:pt x="974" y="2145"/>
                </a:cubicBezTo>
                <a:cubicBezTo>
                  <a:pt x="975" y="2147"/>
                  <a:pt x="975" y="2148"/>
                  <a:pt x="976" y="2150"/>
                </a:cubicBezTo>
                <a:cubicBezTo>
                  <a:pt x="977" y="2151"/>
                  <a:pt x="978" y="2153"/>
                  <a:pt x="978" y="2154"/>
                </a:cubicBezTo>
                <a:cubicBezTo>
                  <a:pt x="979" y="2155"/>
                  <a:pt x="979" y="2156"/>
                  <a:pt x="979" y="2156"/>
                </a:cubicBezTo>
                <a:cubicBezTo>
                  <a:pt x="979" y="2157"/>
                  <a:pt x="980" y="2157"/>
                  <a:pt x="980" y="2157"/>
                </a:cubicBezTo>
                <a:cubicBezTo>
                  <a:pt x="980" y="2157"/>
                  <a:pt x="980" y="2157"/>
                  <a:pt x="980" y="2156"/>
                </a:cubicBezTo>
                <a:cubicBezTo>
                  <a:pt x="980" y="2156"/>
                  <a:pt x="980" y="2155"/>
                  <a:pt x="980" y="2153"/>
                </a:cubicBezTo>
                <a:cubicBezTo>
                  <a:pt x="980" y="2152"/>
                  <a:pt x="979" y="2151"/>
                  <a:pt x="979" y="2149"/>
                </a:cubicBezTo>
                <a:cubicBezTo>
                  <a:pt x="979" y="2147"/>
                  <a:pt x="979" y="2145"/>
                  <a:pt x="978" y="2143"/>
                </a:cubicBezTo>
                <a:cubicBezTo>
                  <a:pt x="977" y="2141"/>
                  <a:pt x="977" y="2139"/>
                  <a:pt x="976" y="2137"/>
                </a:cubicBezTo>
                <a:cubicBezTo>
                  <a:pt x="975" y="2135"/>
                  <a:pt x="973" y="2132"/>
                  <a:pt x="972" y="2130"/>
                </a:cubicBezTo>
                <a:cubicBezTo>
                  <a:pt x="972" y="2130"/>
                  <a:pt x="971" y="2129"/>
                  <a:pt x="971" y="2128"/>
                </a:cubicBezTo>
                <a:cubicBezTo>
                  <a:pt x="970" y="2128"/>
                  <a:pt x="970" y="2128"/>
                  <a:pt x="970" y="2128"/>
                </a:cubicBezTo>
                <a:cubicBezTo>
                  <a:pt x="970" y="2127"/>
                  <a:pt x="970" y="2127"/>
                  <a:pt x="970" y="2127"/>
                </a:cubicBezTo>
                <a:cubicBezTo>
                  <a:pt x="969" y="2126"/>
                  <a:pt x="969" y="2126"/>
                  <a:pt x="969" y="2126"/>
                </a:cubicBezTo>
                <a:cubicBezTo>
                  <a:pt x="968" y="2125"/>
                  <a:pt x="968" y="2125"/>
                  <a:pt x="968" y="2125"/>
                </a:cubicBezTo>
                <a:cubicBezTo>
                  <a:pt x="968" y="2125"/>
                  <a:pt x="968" y="2124"/>
                  <a:pt x="967" y="2124"/>
                </a:cubicBezTo>
                <a:cubicBezTo>
                  <a:pt x="965" y="2121"/>
                  <a:pt x="964" y="2120"/>
                  <a:pt x="962" y="2118"/>
                </a:cubicBezTo>
                <a:cubicBezTo>
                  <a:pt x="961" y="2117"/>
                  <a:pt x="961" y="2116"/>
                  <a:pt x="960" y="2115"/>
                </a:cubicBezTo>
                <a:cubicBezTo>
                  <a:pt x="960" y="2114"/>
                  <a:pt x="960" y="2114"/>
                  <a:pt x="960" y="2114"/>
                </a:cubicBezTo>
                <a:cubicBezTo>
                  <a:pt x="959" y="2114"/>
                  <a:pt x="959" y="2114"/>
                  <a:pt x="959" y="2114"/>
                </a:cubicBezTo>
                <a:cubicBezTo>
                  <a:pt x="959" y="2114"/>
                  <a:pt x="959" y="2113"/>
                  <a:pt x="959" y="2113"/>
                </a:cubicBezTo>
                <a:cubicBezTo>
                  <a:pt x="959" y="2112"/>
                  <a:pt x="959" y="2112"/>
                  <a:pt x="959" y="2112"/>
                </a:cubicBezTo>
                <a:cubicBezTo>
                  <a:pt x="958" y="2112"/>
                  <a:pt x="958" y="2112"/>
                  <a:pt x="958" y="2112"/>
                </a:cubicBezTo>
                <a:cubicBezTo>
                  <a:pt x="958" y="2111"/>
                  <a:pt x="958" y="2110"/>
                  <a:pt x="957" y="2109"/>
                </a:cubicBezTo>
                <a:cubicBezTo>
                  <a:pt x="957" y="2107"/>
                  <a:pt x="957" y="2106"/>
                  <a:pt x="957" y="2105"/>
                </a:cubicBezTo>
                <a:cubicBezTo>
                  <a:pt x="956" y="2103"/>
                  <a:pt x="956" y="2101"/>
                  <a:pt x="956" y="2098"/>
                </a:cubicBezTo>
                <a:cubicBezTo>
                  <a:pt x="955" y="2096"/>
                  <a:pt x="955" y="2094"/>
                  <a:pt x="955" y="2092"/>
                </a:cubicBezTo>
                <a:cubicBezTo>
                  <a:pt x="955" y="2092"/>
                  <a:pt x="955" y="2091"/>
                  <a:pt x="955" y="2091"/>
                </a:cubicBezTo>
                <a:cubicBezTo>
                  <a:pt x="956" y="2089"/>
                  <a:pt x="956" y="2089"/>
                  <a:pt x="956" y="2089"/>
                </a:cubicBezTo>
                <a:cubicBezTo>
                  <a:pt x="957" y="2088"/>
                  <a:pt x="957" y="2088"/>
                  <a:pt x="957" y="2088"/>
                </a:cubicBezTo>
                <a:cubicBezTo>
                  <a:pt x="957" y="2088"/>
                  <a:pt x="958" y="2088"/>
                  <a:pt x="958" y="2087"/>
                </a:cubicBezTo>
                <a:cubicBezTo>
                  <a:pt x="959" y="2086"/>
                  <a:pt x="960" y="2084"/>
                  <a:pt x="962" y="2083"/>
                </a:cubicBezTo>
                <a:cubicBezTo>
                  <a:pt x="963" y="2082"/>
                  <a:pt x="964" y="2080"/>
                  <a:pt x="966" y="2079"/>
                </a:cubicBezTo>
                <a:cubicBezTo>
                  <a:pt x="967" y="2077"/>
                  <a:pt x="968" y="2076"/>
                  <a:pt x="970" y="2074"/>
                </a:cubicBezTo>
                <a:cubicBezTo>
                  <a:pt x="970" y="2073"/>
                  <a:pt x="971" y="2073"/>
                  <a:pt x="971" y="2072"/>
                </a:cubicBezTo>
                <a:cubicBezTo>
                  <a:pt x="972" y="2071"/>
                  <a:pt x="973" y="2070"/>
                  <a:pt x="973" y="2070"/>
                </a:cubicBezTo>
                <a:cubicBezTo>
                  <a:pt x="974" y="2068"/>
                  <a:pt x="975" y="2066"/>
                  <a:pt x="976" y="2065"/>
                </a:cubicBezTo>
                <a:cubicBezTo>
                  <a:pt x="976" y="2064"/>
                  <a:pt x="977" y="2063"/>
                  <a:pt x="977" y="2062"/>
                </a:cubicBezTo>
                <a:cubicBezTo>
                  <a:pt x="980" y="2095"/>
                  <a:pt x="994" y="2134"/>
                  <a:pt x="1028" y="2180"/>
                </a:cubicBezTo>
                <a:cubicBezTo>
                  <a:pt x="1031" y="2184"/>
                  <a:pt x="1033" y="2188"/>
                  <a:pt x="1036" y="2193"/>
                </a:cubicBezTo>
                <a:cubicBezTo>
                  <a:pt x="1036" y="2194"/>
                  <a:pt x="1036" y="2196"/>
                  <a:pt x="1037" y="2198"/>
                </a:cubicBezTo>
                <a:cubicBezTo>
                  <a:pt x="1038" y="2203"/>
                  <a:pt x="1039" y="2209"/>
                  <a:pt x="1041" y="2216"/>
                </a:cubicBezTo>
                <a:cubicBezTo>
                  <a:pt x="1042" y="2219"/>
                  <a:pt x="1043" y="2223"/>
                  <a:pt x="1044" y="2227"/>
                </a:cubicBezTo>
                <a:cubicBezTo>
                  <a:pt x="1045" y="2230"/>
                  <a:pt x="1046" y="2234"/>
                  <a:pt x="1046" y="2239"/>
                </a:cubicBezTo>
                <a:cubicBezTo>
                  <a:pt x="1047" y="2239"/>
                  <a:pt x="1047" y="2240"/>
                  <a:pt x="1047" y="2240"/>
                </a:cubicBezTo>
                <a:cubicBezTo>
                  <a:pt x="1047" y="2241"/>
                  <a:pt x="1047" y="2241"/>
                  <a:pt x="1047" y="2241"/>
                </a:cubicBezTo>
                <a:cubicBezTo>
                  <a:pt x="1047" y="2241"/>
                  <a:pt x="1047" y="2241"/>
                  <a:pt x="1047" y="2241"/>
                </a:cubicBezTo>
                <a:cubicBezTo>
                  <a:pt x="1047" y="2242"/>
                  <a:pt x="1047" y="2242"/>
                  <a:pt x="1047" y="2242"/>
                </a:cubicBezTo>
                <a:cubicBezTo>
                  <a:pt x="1047" y="2243"/>
                  <a:pt x="1047" y="2244"/>
                  <a:pt x="1048" y="2245"/>
                </a:cubicBezTo>
                <a:cubicBezTo>
                  <a:pt x="1048" y="2246"/>
                  <a:pt x="1048" y="2247"/>
                  <a:pt x="1048" y="2248"/>
                </a:cubicBezTo>
                <a:cubicBezTo>
                  <a:pt x="1048" y="2249"/>
                  <a:pt x="1048" y="2250"/>
                  <a:pt x="1049" y="2250"/>
                </a:cubicBezTo>
                <a:cubicBezTo>
                  <a:pt x="1049" y="2251"/>
                  <a:pt x="1049" y="2251"/>
                  <a:pt x="1049" y="2252"/>
                </a:cubicBezTo>
                <a:cubicBezTo>
                  <a:pt x="1049" y="2254"/>
                  <a:pt x="1049" y="2256"/>
                  <a:pt x="1050" y="2259"/>
                </a:cubicBezTo>
                <a:cubicBezTo>
                  <a:pt x="1050" y="2261"/>
                  <a:pt x="1050" y="2264"/>
                  <a:pt x="1050" y="2266"/>
                </a:cubicBezTo>
                <a:cubicBezTo>
                  <a:pt x="1051" y="2276"/>
                  <a:pt x="1050" y="2286"/>
                  <a:pt x="1049" y="2297"/>
                </a:cubicBezTo>
                <a:cubicBezTo>
                  <a:pt x="1049" y="2300"/>
                  <a:pt x="1049" y="2302"/>
                  <a:pt x="1049" y="2305"/>
                </a:cubicBezTo>
                <a:cubicBezTo>
                  <a:pt x="1049" y="2306"/>
                  <a:pt x="1048" y="2306"/>
                  <a:pt x="1048" y="2307"/>
                </a:cubicBezTo>
                <a:cubicBezTo>
                  <a:pt x="1048" y="2309"/>
                  <a:pt x="1047" y="2311"/>
                  <a:pt x="1046" y="2313"/>
                </a:cubicBezTo>
                <a:cubicBezTo>
                  <a:pt x="1045" y="2315"/>
                  <a:pt x="1043" y="2318"/>
                  <a:pt x="1041" y="2321"/>
                </a:cubicBezTo>
                <a:cubicBezTo>
                  <a:pt x="1039" y="2324"/>
                  <a:pt x="1037" y="2327"/>
                  <a:pt x="1035" y="2330"/>
                </a:cubicBezTo>
                <a:cubicBezTo>
                  <a:pt x="1034" y="2331"/>
                  <a:pt x="1034" y="2332"/>
                  <a:pt x="1033" y="2333"/>
                </a:cubicBezTo>
                <a:cubicBezTo>
                  <a:pt x="1033" y="2333"/>
                  <a:pt x="1032" y="2334"/>
                  <a:pt x="1031" y="2335"/>
                </a:cubicBezTo>
                <a:cubicBezTo>
                  <a:pt x="1030" y="2337"/>
                  <a:pt x="1029" y="2338"/>
                  <a:pt x="1028" y="2340"/>
                </a:cubicBezTo>
                <a:cubicBezTo>
                  <a:pt x="1025" y="2343"/>
                  <a:pt x="1022" y="2346"/>
                  <a:pt x="1020" y="2349"/>
                </a:cubicBezTo>
                <a:cubicBezTo>
                  <a:pt x="1017" y="2353"/>
                  <a:pt x="1014" y="2356"/>
                  <a:pt x="1012" y="2360"/>
                </a:cubicBezTo>
                <a:cubicBezTo>
                  <a:pt x="1011" y="2361"/>
                  <a:pt x="1010" y="2363"/>
                  <a:pt x="1009" y="2365"/>
                </a:cubicBezTo>
                <a:cubicBezTo>
                  <a:pt x="1008" y="2366"/>
                  <a:pt x="1008" y="2367"/>
                  <a:pt x="1007" y="2368"/>
                </a:cubicBezTo>
                <a:cubicBezTo>
                  <a:pt x="1007" y="2368"/>
                  <a:pt x="1007" y="2368"/>
                  <a:pt x="1007" y="2368"/>
                </a:cubicBezTo>
                <a:cubicBezTo>
                  <a:pt x="1006" y="2369"/>
                  <a:pt x="1006" y="2369"/>
                  <a:pt x="1006" y="2369"/>
                </a:cubicBezTo>
                <a:cubicBezTo>
                  <a:pt x="1006" y="2370"/>
                  <a:pt x="1006" y="2370"/>
                  <a:pt x="1006" y="2370"/>
                </a:cubicBezTo>
                <a:cubicBezTo>
                  <a:pt x="1004" y="2374"/>
                  <a:pt x="1002" y="2378"/>
                  <a:pt x="1001" y="2381"/>
                </a:cubicBezTo>
                <a:cubicBezTo>
                  <a:pt x="1000" y="2385"/>
                  <a:pt x="1000" y="2389"/>
                  <a:pt x="999" y="2392"/>
                </a:cubicBezTo>
                <a:cubicBezTo>
                  <a:pt x="999" y="2393"/>
                  <a:pt x="999" y="2395"/>
                  <a:pt x="999" y="2397"/>
                </a:cubicBezTo>
                <a:cubicBezTo>
                  <a:pt x="999" y="2398"/>
                  <a:pt x="999" y="2399"/>
                  <a:pt x="999" y="2401"/>
                </a:cubicBezTo>
                <a:cubicBezTo>
                  <a:pt x="999" y="2403"/>
                  <a:pt x="1000" y="2406"/>
                  <a:pt x="1000" y="2407"/>
                </a:cubicBezTo>
                <a:cubicBezTo>
                  <a:pt x="1001" y="2409"/>
                  <a:pt x="1001" y="2411"/>
                  <a:pt x="1002" y="2412"/>
                </a:cubicBezTo>
                <a:cubicBezTo>
                  <a:pt x="1002" y="2412"/>
                  <a:pt x="1003" y="2413"/>
                  <a:pt x="1003" y="2413"/>
                </a:cubicBezTo>
                <a:cubicBezTo>
                  <a:pt x="1003" y="2413"/>
                  <a:pt x="1002" y="2412"/>
                  <a:pt x="1002" y="2411"/>
                </a:cubicBezTo>
                <a:cubicBezTo>
                  <a:pt x="1002" y="2410"/>
                  <a:pt x="1002" y="2409"/>
                  <a:pt x="1002" y="2407"/>
                </a:cubicBezTo>
                <a:cubicBezTo>
                  <a:pt x="1002" y="2405"/>
                  <a:pt x="1002" y="2403"/>
                  <a:pt x="1002" y="2401"/>
                </a:cubicBezTo>
                <a:cubicBezTo>
                  <a:pt x="1002" y="2398"/>
                  <a:pt x="1003" y="2396"/>
                  <a:pt x="1004" y="2393"/>
                </a:cubicBezTo>
                <a:cubicBezTo>
                  <a:pt x="1004" y="2390"/>
                  <a:pt x="1006" y="2387"/>
                  <a:pt x="1007" y="2383"/>
                </a:cubicBezTo>
                <a:cubicBezTo>
                  <a:pt x="1008" y="2380"/>
                  <a:pt x="1010" y="2377"/>
                  <a:pt x="1012" y="2374"/>
                </a:cubicBezTo>
                <a:cubicBezTo>
                  <a:pt x="1012" y="2373"/>
                  <a:pt x="1012" y="2373"/>
                  <a:pt x="1013" y="2373"/>
                </a:cubicBezTo>
                <a:cubicBezTo>
                  <a:pt x="1013" y="2372"/>
                  <a:pt x="1013" y="2372"/>
                  <a:pt x="1013" y="2372"/>
                </a:cubicBezTo>
                <a:cubicBezTo>
                  <a:pt x="1013" y="2371"/>
                  <a:pt x="1013" y="2371"/>
                  <a:pt x="1013" y="2371"/>
                </a:cubicBezTo>
                <a:cubicBezTo>
                  <a:pt x="1014" y="2371"/>
                  <a:pt x="1014" y="2370"/>
                  <a:pt x="1015" y="2369"/>
                </a:cubicBezTo>
                <a:cubicBezTo>
                  <a:pt x="1016" y="2368"/>
                  <a:pt x="1016" y="2367"/>
                  <a:pt x="1017" y="2367"/>
                </a:cubicBezTo>
                <a:cubicBezTo>
                  <a:pt x="1017" y="2366"/>
                  <a:pt x="1018" y="2365"/>
                  <a:pt x="1018" y="2364"/>
                </a:cubicBezTo>
                <a:cubicBezTo>
                  <a:pt x="1021" y="2361"/>
                  <a:pt x="1023" y="2358"/>
                  <a:pt x="1026" y="2354"/>
                </a:cubicBezTo>
                <a:cubicBezTo>
                  <a:pt x="1028" y="2351"/>
                  <a:pt x="1031" y="2348"/>
                  <a:pt x="1034" y="2344"/>
                </a:cubicBezTo>
                <a:cubicBezTo>
                  <a:pt x="1035" y="2343"/>
                  <a:pt x="1036" y="2341"/>
                  <a:pt x="1037" y="2339"/>
                </a:cubicBezTo>
                <a:cubicBezTo>
                  <a:pt x="1038" y="2339"/>
                  <a:pt x="1038" y="2338"/>
                  <a:pt x="1039" y="2337"/>
                </a:cubicBezTo>
                <a:cubicBezTo>
                  <a:pt x="1040" y="2336"/>
                  <a:pt x="1040" y="2335"/>
                  <a:pt x="1041" y="2334"/>
                </a:cubicBezTo>
                <a:cubicBezTo>
                  <a:pt x="1042" y="2332"/>
                  <a:pt x="1044" y="2329"/>
                  <a:pt x="1045" y="2326"/>
                </a:cubicBezTo>
                <a:cubicBezTo>
                  <a:pt x="1045" y="2327"/>
                  <a:pt x="1045" y="2328"/>
                  <a:pt x="1045" y="2330"/>
                </a:cubicBezTo>
                <a:cubicBezTo>
                  <a:pt x="1043" y="2341"/>
                  <a:pt x="1040" y="2352"/>
                  <a:pt x="1038" y="2363"/>
                </a:cubicBezTo>
                <a:cubicBezTo>
                  <a:pt x="1035" y="2375"/>
                  <a:pt x="1032" y="2386"/>
                  <a:pt x="1029" y="2397"/>
                </a:cubicBezTo>
                <a:cubicBezTo>
                  <a:pt x="1029" y="2400"/>
                  <a:pt x="1028" y="2402"/>
                  <a:pt x="1028" y="2405"/>
                </a:cubicBezTo>
                <a:cubicBezTo>
                  <a:pt x="1027" y="2408"/>
                  <a:pt x="1026" y="2411"/>
                  <a:pt x="1026" y="2414"/>
                </a:cubicBezTo>
                <a:cubicBezTo>
                  <a:pt x="1025" y="2419"/>
                  <a:pt x="1024" y="2424"/>
                  <a:pt x="1023" y="2430"/>
                </a:cubicBezTo>
                <a:cubicBezTo>
                  <a:pt x="1022" y="2435"/>
                  <a:pt x="1021" y="2441"/>
                  <a:pt x="1020" y="2446"/>
                </a:cubicBezTo>
                <a:cubicBezTo>
                  <a:pt x="1020" y="2451"/>
                  <a:pt x="1019" y="2456"/>
                  <a:pt x="1019" y="2461"/>
                </a:cubicBezTo>
                <a:cubicBezTo>
                  <a:pt x="1018" y="2466"/>
                  <a:pt x="1018" y="2470"/>
                  <a:pt x="1018" y="2474"/>
                </a:cubicBezTo>
                <a:cubicBezTo>
                  <a:pt x="1018" y="2475"/>
                  <a:pt x="1018" y="2475"/>
                  <a:pt x="1017" y="2476"/>
                </a:cubicBezTo>
                <a:cubicBezTo>
                  <a:pt x="1017" y="2476"/>
                  <a:pt x="1017" y="2477"/>
                  <a:pt x="1016" y="2478"/>
                </a:cubicBezTo>
                <a:cubicBezTo>
                  <a:pt x="1016" y="2478"/>
                  <a:pt x="1015" y="2479"/>
                  <a:pt x="1014" y="2480"/>
                </a:cubicBezTo>
                <a:cubicBezTo>
                  <a:pt x="1014" y="2481"/>
                  <a:pt x="1013" y="2481"/>
                  <a:pt x="1013" y="2482"/>
                </a:cubicBezTo>
                <a:cubicBezTo>
                  <a:pt x="1012" y="2483"/>
                  <a:pt x="1012" y="2483"/>
                  <a:pt x="1012" y="2483"/>
                </a:cubicBezTo>
                <a:cubicBezTo>
                  <a:pt x="1011" y="2484"/>
                  <a:pt x="1011" y="2484"/>
                  <a:pt x="1010" y="2484"/>
                </a:cubicBezTo>
                <a:cubicBezTo>
                  <a:pt x="1009" y="2486"/>
                  <a:pt x="1007" y="2488"/>
                  <a:pt x="1005" y="2489"/>
                </a:cubicBezTo>
                <a:cubicBezTo>
                  <a:pt x="1003" y="2491"/>
                  <a:pt x="1001" y="2492"/>
                  <a:pt x="999" y="2494"/>
                </a:cubicBezTo>
                <a:cubicBezTo>
                  <a:pt x="997" y="2495"/>
                  <a:pt x="995" y="2497"/>
                  <a:pt x="993" y="2499"/>
                </a:cubicBezTo>
                <a:cubicBezTo>
                  <a:pt x="991" y="2500"/>
                  <a:pt x="989" y="2502"/>
                  <a:pt x="987" y="2504"/>
                </a:cubicBezTo>
                <a:cubicBezTo>
                  <a:pt x="986" y="2505"/>
                  <a:pt x="985" y="2505"/>
                  <a:pt x="984" y="2506"/>
                </a:cubicBezTo>
                <a:cubicBezTo>
                  <a:pt x="983" y="2507"/>
                  <a:pt x="982" y="2508"/>
                  <a:pt x="981" y="2509"/>
                </a:cubicBezTo>
                <a:cubicBezTo>
                  <a:pt x="979" y="2511"/>
                  <a:pt x="977" y="2513"/>
                  <a:pt x="976" y="2515"/>
                </a:cubicBezTo>
                <a:cubicBezTo>
                  <a:pt x="974" y="2517"/>
                  <a:pt x="973" y="2519"/>
                  <a:pt x="972" y="2521"/>
                </a:cubicBezTo>
                <a:cubicBezTo>
                  <a:pt x="971" y="2522"/>
                  <a:pt x="971" y="2523"/>
                  <a:pt x="971" y="2523"/>
                </a:cubicBezTo>
                <a:cubicBezTo>
                  <a:pt x="970" y="2524"/>
                  <a:pt x="970" y="2525"/>
                  <a:pt x="970" y="2526"/>
                </a:cubicBezTo>
                <a:cubicBezTo>
                  <a:pt x="969" y="2527"/>
                  <a:pt x="969" y="2528"/>
                  <a:pt x="969" y="2528"/>
                </a:cubicBezTo>
                <a:cubicBezTo>
                  <a:pt x="969" y="2529"/>
                  <a:pt x="969" y="2530"/>
                  <a:pt x="969" y="2530"/>
                </a:cubicBezTo>
                <a:cubicBezTo>
                  <a:pt x="968" y="2532"/>
                  <a:pt x="969" y="2533"/>
                  <a:pt x="968" y="2533"/>
                </a:cubicBezTo>
                <a:cubicBezTo>
                  <a:pt x="968" y="2534"/>
                  <a:pt x="968" y="2534"/>
                  <a:pt x="968" y="2534"/>
                </a:cubicBezTo>
                <a:cubicBezTo>
                  <a:pt x="968" y="2534"/>
                  <a:pt x="969" y="2534"/>
                  <a:pt x="969" y="2533"/>
                </a:cubicBezTo>
                <a:cubicBezTo>
                  <a:pt x="969" y="2533"/>
                  <a:pt x="970" y="2532"/>
                  <a:pt x="970" y="2531"/>
                </a:cubicBezTo>
                <a:cubicBezTo>
                  <a:pt x="970" y="2530"/>
                  <a:pt x="971" y="2530"/>
                  <a:pt x="971" y="2529"/>
                </a:cubicBezTo>
                <a:cubicBezTo>
                  <a:pt x="972" y="2529"/>
                  <a:pt x="972" y="2528"/>
                  <a:pt x="972" y="2527"/>
                </a:cubicBezTo>
                <a:cubicBezTo>
                  <a:pt x="973" y="2527"/>
                  <a:pt x="973" y="2526"/>
                  <a:pt x="974" y="2525"/>
                </a:cubicBezTo>
                <a:cubicBezTo>
                  <a:pt x="974" y="2525"/>
                  <a:pt x="975" y="2524"/>
                  <a:pt x="976" y="2523"/>
                </a:cubicBezTo>
                <a:cubicBezTo>
                  <a:pt x="976" y="2522"/>
                  <a:pt x="977" y="2522"/>
                  <a:pt x="978" y="2521"/>
                </a:cubicBezTo>
                <a:cubicBezTo>
                  <a:pt x="978" y="2521"/>
                  <a:pt x="978" y="2520"/>
                  <a:pt x="979" y="2520"/>
                </a:cubicBezTo>
                <a:cubicBezTo>
                  <a:pt x="979" y="2520"/>
                  <a:pt x="980" y="2519"/>
                  <a:pt x="980" y="2519"/>
                </a:cubicBezTo>
                <a:cubicBezTo>
                  <a:pt x="982" y="2517"/>
                  <a:pt x="983" y="2516"/>
                  <a:pt x="985" y="2514"/>
                </a:cubicBezTo>
                <a:cubicBezTo>
                  <a:pt x="987" y="2513"/>
                  <a:pt x="989" y="2511"/>
                  <a:pt x="991" y="2510"/>
                </a:cubicBezTo>
                <a:cubicBezTo>
                  <a:pt x="994" y="2508"/>
                  <a:pt x="996" y="2507"/>
                  <a:pt x="998" y="2505"/>
                </a:cubicBezTo>
                <a:cubicBezTo>
                  <a:pt x="1000" y="2503"/>
                  <a:pt x="1002" y="2502"/>
                  <a:pt x="1004" y="2500"/>
                </a:cubicBezTo>
                <a:cubicBezTo>
                  <a:pt x="1005" y="2499"/>
                  <a:pt x="1006" y="2498"/>
                  <a:pt x="1007" y="2497"/>
                </a:cubicBezTo>
                <a:cubicBezTo>
                  <a:pt x="1008" y="2497"/>
                  <a:pt x="1008" y="2496"/>
                  <a:pt x="1009" y="2496"/>
                </a:cubicBezTo>
                <a:cubicBezTo>
                  <a:pt x="1009" y="2495"/>
                  <a:pt x="1010" y="2495"/>
                  <a:pt x="1010" y="2494"/>
                </a:cubicBezTo>
                <a:cubicBezTo>
                  <a:pt x="1012" y="2492"/>
                  <a:pt x="1014" y="2490"/>
                  <a:pt x="1015" y="2488"/>
                </a:cubicBezTo>
                <a:cubicBezTo>
                  <a:pt x="1016" y="2486"/>
                  <a:pt x="1017" y="2485"/>
                  <a:pt x="1018" y="2483"/>
                </a:cubicBezTo>
                <a:cubicBezTo>
                  <a:pt x="1018" y="2485"/>
                  <a:pt x="1018" y="2487"/>
                  <a:pt x="1018" y="2490"/>
                </a:cubicBezTo>
                <a:cubicBezTo>
                  <a:pt x="1019" y="2498"/>
                  <a:pt x="1020" y="2506"/>
                  <a:pt x="1021" y="2513"/>
                </a:cubicBezTo>
                <a:cubicBezTo>
                  <a:pt x="1023" y="2520"/>
                  <a:pt x="1024" y="2526"/>
                  <a:pt x="1026" y="2531"/>
                </a:cubicBezTo>
                <a:cubicBezTo>
                  <a:pt x="1026" y="2532"/>
                  <a:pt x="1027" y="2534"/>
                  <a:pt x="1027" y="2535"/>
                </a:cubicBezTo>
                <a:cubicBezTo>
                  <a:pt x="1028" y="2536"/>
                  <a:pt x="1028" y="2537"/>
                  <a:pt x="1028" y="2538"/>
                </a:cubicBezTo>
                <a:cubicBezTo>
                  <a:pt x="1029" y="2539"/>
                  <a:pt x="1030" y="2541"/>
                  <a:pt x="1030" y="2542"/>
                </a:cubicBezTo>
                <a:cubicBezTo>
                  <a:pt x="1031" y="2545"/>
                  <a:pt x="1032" y="2546"/>
                  <a:pt x="1032" y="2546"/>
                </a:cubicBezTo>
                <a:cubicBezTo>
                  <a:pt x="1032" y="2546"/>
                  <a:pt x="1032" y="2545"/>
                  <a:pt x="1031" y="2542"/>
                </a:cubicBezTo>
                <a:cubicBezTo>
                  <a:pt x="1030" y="2541"/>
                  <a:pt x="1030" y="2539"/>
                  <a:pt x="1029" y="2537"/>
                </a:cubicBezTo>
                <a:cubicBezTo>
                  <a:pt x="1029" y="2536"/>
                  <a:pt x="1029" y="2535"/>
                  <a:pt x="1028" y="2534"/>
                </a:cubicBezTo>
                <a:cubicBezTo>
                  <a:pt x="1028" y="2533"/>
                  <a:pt x="1028" y="2532"/>
                  <a:pt x="1027" y="2531"/>
                </a:cubicBezTo>
                <a:cubicBezTo>
                  <a:pt x="1026" y="2526"/>
                  <a:pt x="1025" y="2520"/>
                  <a:pt x="1024" y="2513"/>
                </a:cubicBezTo>
                <a:cubicBezTo>
                  <a:pt x="1024" y="2509"/>
                  <a:pt x="1023" y="2506"/>
                  <a:pt x="1023" y="2502"/>
                </a:cubicBezTo>
                <a:cubicBezTo>
                  <a:pt x="1023" y="2498"/>
                  <a:pt x="1023" y="2494"/>
                  <a:pt x="1023" y="2490"/>
                </a:cubicBezTo>
                <a:cubicBezTo>
                  <a:pt x="1023" y="2481"/>
                  <a:pt x="1024" y="2472"/>
                  <a:pt x="1025" y="2462"/>
                </a:cubicBezTo>
                <a:cubicBezTo>
                  <a:pt x="1026" y="2452"/>
                  <a:pt x="1027" y="2442"/>
                  <a:pt x="1030" y="2431"/>
                </a:cubicBezTo>
                <a:cubicBezTo>
                  <a:pt x="1032" y="2421"/>
                  <a:pt x="1034" y="2410"/>
                  <a:pt x="1037" y="2399"/>
                </a:cubicBezTo>
                <a:cubicBezTo>
                  <a:pt x="1037" y="2398"/>
                  <a:pt x="1037" y="2398"/>
                  <a:pt x="1037" y="2398"/>
                </a:cubicBezTo>
                <a:cubicBezTo>
                  <a:pt x="1037" y="2398"/>
                  <a:pt x="1037" y="2399"/>
                  <a:pt x="1037" y="2399"/>
                </a:cubicBezTo>
                <a:cubicBezTo>
                  <a:pt x="1038" y="2400"/>
                  <a:pt x="1038" y="2401"/>
                  <a:pt x="1039" y="2402"/>
                </a:cubicBezTo>
                <a:cubicBezTo>
                  <a:pt x="1039" y="2403"/>
                  <a:pt x="1039" y="2403"/>
                  <a:pt x="1039" y="2403"/>
                </a:cubicBezTo>
                <a:cubicBezTo>
                  <a:pt x="1039" y="2404"/>
                  <a:pt x="1039" y="2404"/>
                  <a:pt x="1039" y="2404"/>
                </a:cubicBezTo>
                <a:cubicBezTo>
                  <a:pt x="1039" y="2405"/>
                  <a:pt x="1039" y="2405"/>
                  <a:pt x="1040" y="2406"/>
                </a:cubicBezTo>
                <a:cubicBezTo>
                  <a:pt x="1040" y="2407"/>
                  <a:pt x="1040" y="2408"/>
                  <a:pt x="1041" y="2409"/>
                </a:cubicBezTo>
                <a:cubicBezTo>
                  <a:pt x="1041" y="2411"/>
                  <a:pt x="1041" y="2412"/>
                  <a:pt x="1041" y="2413"/>
                </a:cubicBezTo>
                <a:cubicBezTo>
                  <a:pt x="1042" y="2414"/>
                  <a:pt x="1042" y="2416"/>
                  <a:pt x="1042" y="2417"/>
                </a:cubicBezTo>
                <a:cubicBezTo>
                  <a:pt x="1042" y="2417"/>
                  <a:pt x="1042" y="2418"/>
                  <a:pt x="1042" y="2419"/>
                </a:cubicBezTo>
                <a:cubicBezTo>
                  <a:pt x="1043" y="2419"/>
                  <a:pt x="1043" y="2420"/>
                  <a:pt x="1043" y="2420"/>
                </a:cubicBezTo>
                <a:cubicBezTo>
                  <a:pt x="1043" y="2422"/>
                  <a:pt x="1043" y="2423"/>
                  <a:pt x="1043" y="2424"/>
                </a:cubicBezTo>
                <a:cubicBezTo>
                  <a:pt x="1044" y="2425"/>
                  <a:pt x="1044" y="2426"/>
                  <a:pt x="1044" y="2428"/>
                </a:cubicBezTo>
                <a:cubicBezTo>
                  <a:pt x="1044" y="2429"/>
                  <a:pt x="1044" y="2430"/>
                  <a:pt x="1044" y="2431"/>
                </a:cubicBezTo>
                <a:cubicBezTo>
                  <a:pt x="1044" y="2432"/>
                  <a:pt x="1044" y="2433"/>
                  <a:pt x="1044" y="2434"/>
                </a:cubicBezTo>
                <a:cubicBezTo>
                  <a:pt x="1044" y="2435"/>
                  <a:pt x="1045" y="2437"/>
                  <a:pt x="1045" y="2438"/>
                </a:cubicBezTo>
                <a:cubicBezTo>
                  <a:pt x="1045" y="2439"/>
                  <a:pt x="1045" y="2440"/>
                  <a:pt x="1045" y="2441"/>
                </a:cubicBezTo>
                <a:cubicBezTo>
                  <a:pt x="1045" y="2442"/>
                  <a:pt x="1045" y="2444"/>
                  <a:pt x="1045" y="2446"/>
                </a:cubicBezTo>
                <a:cubicBezTo>
                  <a:pt x="1045" y="2447"/>
                  <a:pt x="1045" y="2449"/>
                  <a:pt x="1045" y="2450"/>
                </a:cubicBezTo>
                <a:cubicBezTo>
                  <a:pt x="1045" y="2451"/>
                  <a:pt x="1045" y="2452"/>
                  <a:pt x="1045" y="2453"/>
                </a:cubicBezTo>
                <a:cubicBezTo>
                  <a:pt x="1045" y="2453"/>
                  <a:pt x="1045" y="2454"/>
                  <a:pt x="1045" y="2454"/>
                </a:cubicBezTo>
                <a:cubicBezTo>
                  <a:pt x="1045" y="2454"/>
                  <a:pt x="1045" y="2453"/>
                  <a:pt x="1045" y="2453"/>
                </a:cubicBezTo>
                <a:cubicBezTo>
                  <a:pt x="1045" y="2452"/>
                  <a:pt x="1046" y="2451"/>
                  <a:pt x="1046" y="2450"/>
                </a:cubicBezTo>
                <a:cubicBezTo>
                  <a:pt x="1047" y="2449"/>
                  <a:pt x="1047" y="2448"/>
                  <a:pt x="1048" y="2446"/>
                </a:cubicBezTo>
                <a:cubicBezTo>
                  <a:pt x="1048" y="2446"/>
                  <a:pt x="1048" y="2445"/>
                  <a:pt x="1049" y="2444"/>
                </a:cubicBezTo>
                <a:cubicBezTo>
                  <a:pt x="1049" y="2443"/>
                  <a:pt x="1049" y="2442"/>
                  <a:pt x="1049" y="2441"/>
                </a:cubicBezTo>
                <a:cubicBezTo>
                  <a:pt x="1049" y="2440"/>
                  <a:pt x="1050" y="2439"/>
                  <a:pt x="1050" y="2438"/>
                </a:cubicBezTo>
                <a:cubicBezTo>
                  <a:pt x="1050" y="2437"/>
                  <a:pt x="1050" y="2436"/>
                  <a:pt x="1050" y="2435"/>
                </a:cubicBezTo>
                <a:cubicBezTo>
                  <a:pt x="1050" y="2433"/>
                  <a:pt x="1051" y="2432"/>
                  <a:pt x="1051" y="2431"/>
                </a:cubicBezTo>
                <a:cubicBezTo>
                  <a:pt x="1051" y="2430"/>
                  <a:pt x="1051" y="2429"/>
                  <a:pt x="1051" y="2427"/>
                </a:cubicBezTo>
                <a:cubicBezTo>
                  <a:pt x="1051" y="2425"/>
                  <a:pt x="1051" y="2422"/>
                  <a:pt x="1050" y="2419"/>
                </a:cubicBezTo>
                <a:cubicBezTo>
                  <a:pt x="1050" y="2419"/>
                  <a:pt x="1050" y="2418"/>
                  <a:pt x="1050" y="2417"/>
                </a:cubicBezTo>
                <a:cubicBezTo>
                  <a:pt x="1050" y="2417"/>
                  <a:pt x="1050" y="2416"/>
                  <a:pt x="1050" y="2415"/>
                </a:cubicBezTo>
                <a:cubicBezTo>
                  <a:pt x="1050" y="2414"/>
                  <a:pt x="1049" y="2413"/>
                  <a:pt x="1049" y="2411"/>
                </a:cubicBezTo>
                <a:cubicBezTo>
                  <a:pt x="1049" y="2410"/>
                  <a:pt x="1048" y="2409"/>
                  <a:pt x="1048" y="2407"/>
                </a:cubicBezTo>
                <a:cubicBezTo>
                  <a:pt x="1048" y="2407"/>
                  <a:pt x="1048" y="2406"/>
                  <a:pt x="1047" y="2405"/>
                </a:cubicBezTo>
                <a:cubicBezTo>
                  <a:pt x="1047" y="2405"/>
                  <a:pt x="1047" y="2404"/>
                  <a:pt x="1047" y="2404"/>
                </a:cubicBezTo>
                <a:cubicBezTo>
                  <a:pt x="1047" y="2403"/>
                  <a:pt x="1046" y="2402"/>
                  <a:pt x="1046" y="2402"/>
                </a:cubicBezTo>
                <a:cubicBezTo>
                  <a:pt x="1046" y="2401"/>
                  <a:pt x="1046" y="2401"/>
                  <a:pt x="1046" y="2401"/>
                </a:cubicBezTo>
                <a:cubicBezTo>
                  <a:pt x="1045" y="2400"/>
                  <a:pt x="1045" y="2400"/>
                  <a:pt x="1045" y="2400"/>
                </a:cubicBezTo>
                <a:cubicBezTo>
                  <a:pt x="1045" y="2399"/>
                  <a:pt x="1044" y="2398"/>
                  <a:pt x="1044" y="2396"/>
                </a:cubicBezTo>
                <a:cubicBezTo>
                  <a:pt x="1043" y="2394"/>
                  <a:pt x="1042" y="2392"/>
                  <a:pt x="1041" y="2390"/>
                </a:cubicBezTo>
                <a:cubicBezTo>
                  <a:pt x="1041" y="2389"/>
                  <a:pt x="1040" y="2387"/>
                  <a:pt x="1040" y="2386"/>
                </a:cubicBezTo>
                <a:cubicBezTo>
                  <a:pt x="1042" y="2379"/>
                  <a:pt x="1044" y="2372"/>
                  <a:pt x="1045" y="2365"/>
                </a:cubicBezTo>
                <a:cubicBezTo>
                  <a:pt x="1048" y="2354"/>
                  <a:pt x="1050" y="2342"/>
                  <a:pt x="1052" y="2331"/>
                </a:cubicBezTo>
                <a:cubicBezTo>
                  <a:pt x="1054" y="2320"/>
                  <a:pt x="1056" y="2308"/>
                  <a:pt x="1056" y="2297"/>
                </a:cubicBezTo>
                <a:cubicBezTo>
                  <a:pt x="1057" y="2286"/>
                  <a:pt x="1057" y="2276"/>
                  <a:pt x="1056" y="2266"/>
                </a:cubicBezTo>
                <a:cubicBezTo>
                  <a:pt x="1056" y="2263"/>
                  <a:pt x="1055" y="2261"/>
                  <a:pt x="1055" y="2258"/>
                </a:cubicBezTo>
                <a:cubicBezTo>
                  <a:pt x="1055" y="2256"/>
                  <a:pt x="1054" y="2253"/>
                  <a:pt x="1054" y="2251"/>
                </a:cubicBezTo>
                <a:cubicBezTo>
                  <a:pt x="1054" y="2250"/>
                  <a:pt x="1054" y="2250"/>
                  <a:pt x="1054" y="2249"/>
                </a:cubicBezTo>
                <a:cubicBezTo>
                  <a:pt x="1054" y="2249"/>
                  <a:pt x="1053" y="2248"/>
                  <a:pt x="1053" y="2247"/>
                </a:cubicBezTo>
                <a:cubicBezTo>
                  <a:pt x="1053" y="2246"/>
                  <a:pt x="1053" y="2245"/>
                  <a:pt x="1052" y="2244"/>
                </a:cubicBezTo>
                <a:cubicBezTo>
                  <a:pt x="1052" y="2243"/>
                  <a:pt x="1052" y="2242"/>
                  <a:pt x="1052" y="2241"/>
                </a:cubicBezTo>
                <a:cubicBezTo>
                  <a:pt x="1052" y="2240"/>
                  <a:pt x="1052" y="2240"/>
                  <a:pt x="1052" y="2240"/>
                </a:cubicBezTo>
                <a:cubicBezTo>
                  <a:pt x="1051" y="2240"/>
                  <a:pt x="1051" y="2240"/>
                  <a:pt x="1051" y="2240"/>
                </a:cubicBezTo>
                <a:cubicBezTo>
                  <a:pt x="1051" y="2239"/>
                  <a:pt x="1051" y="2239"/>
                  <a:pt x="1051" y="2239"/>
                </a:cubicBezTo>
                <a:cubicBezTo>
                  <a:pt x="1051" y="2239"/>
                  <a:pt x="1051" y="2238"/>
                  <a:pt x="1051" y="2238"/>
                </a:cubicBezTo>
                <a:cubicBezTo>
                  <a:pt x="1049" y="2229"/>
                  <a:pt x="1046" y="2222"/>
                  <a:pt x="1044" y="2215"/>
                </a:cubicBezTo>
                <a:cubicBezTo>
                  <a:pt x="1041" y="2208"/>
                  <a:pt x="1040" y="2202"/>
                  <a:pt x="1038" y="2197"/>
                </a:cubicBezTo>
                <a:cubicBezTo>
                  <a:pt x="1038" y="2197"/>
                  <a:pt x="1038" y="2196"/>
                  <a:pt x="1038" y="2195"/>
                </a:cubicBezTo>
                <a:cubicBezTo>
                  <a:pt x="1056" y="2224"/>
                  <a:pt x="1069" y="2257"/>
                  <a:pt x="1078" y="2283"/>
                </a:cubicBezTo>
                <a:cubicBezTo>
                  <a:pt x="1087" y="2310"/>
                  <a:pt x="1083" y="2322"/>
                  <a:pt x="1067" y="2358"/>
                </a:cubicBezTo>
                <a:cubicBezTo>
                  <a:pt x="1076" y="2346"/>
                  <a:pt x="1083" y="2335"/>
                  <a:pt x="1086" y="2323"/>
                </a:cubicBezTo>
                <a:cubicBezTo>
                  <a:pt x="1087" y="2331"/>
                  <a:pt x="1087" y="2339"/>
                  <a:pt x="1088" y="2348"/>
                </a:cubicBezTo>
                <a:cubicBezTo>
                  <a:pt x="1088" y="2351"/>
                  <a:pt x="1089" y="2353"/>
                  <a:pt x="1089" y="2356"/>
                </a:cubicBezTo>
                <a:cubicBezTo>
                  <a:pt x="1089" y="2358"/>
                  <a:pt x="1089" y="2361"/>
                  <a:pt x="1090" y="2363"/>
                </a:cubicBezTo>
                <a:cubicBezTo>
                  <a:pt x="1090" y="2368"/>
                  <a:pt x="1091" y="2373"/>
                  <a:pt x="1091" y="2378"/>
                </a:cubicBezTo>
                <a:cubicBezTo>
                  <a:pt x="1092" y="2384"/>
                  <a:pt x="1092" y="2389"/>
                  <a:pt x="1093" y="2393"/>
                </a:cubicBezTo>
                <a:cubicBezTo>
                  <a:pt x="1093" y="2395"/>
                  <a:pt x="1093" y="2397"/>
                  <a:pt x="1093" y="2399"/>
                </a:cubicBezTo>
                <a:cubicBezTo>
                  <a:pt x="1092" y="2400"/>
                  <a:pt x="1090" y="2403"/>
                  <a:pt x="1089" y="2405"/>
                </a:cubicBezTo>
                <a:cubicBezTo>
                  <a:pt x="1088" y="2406"/>
                  <a:pt x="1087" y="2408"/>
                  <a:pt x="1086" y="2410"/>
                </a:cubicBezTo>
                <a:cubicBezTo>
                  <a:pt x="1085" y="2410"/>
                  <a:pt x="1085" y="2411"/>
                  <a:pt x="1085" y="2411"/>
                </a:cubicBezTo>
                <a:cubicBezTo>
                  <a:pt x="1084" y="2412"/>
                  <a:pt x="1084" y="2412"/>
                  <a:pt x="1084" y="2413"/>
                </a:cubicBezTo>
                <a:cubicBezTo>
                  <a:pt x="1083" y="2414"/>
                  <a:pt x="1082" y="2415"/>
                  <a:pt x="1081" y="2416"/>
                </a:cubicBezTo>
                <a:cubicBezTo>
                  <a:pt x="1081" y="2417"/>
                  <a:pt x="1080" y="2417"/>
                  <a:pt x="1079" y="2418"/>
                </a:cubicBezTo>
                <a:cubicBezTo>
                  <a:pt x="1078" y="2419"/>
                  <a:pt x="1078" y="2420"/>
                  <a:pt x="1077" y="2421"/>
                </a:cubicBezTo>
                <a:cubicBezTo>
                  <a:pt x="1075" y="2423"/>
                  <a:pt x="1074" y="2425"/>
                  <a:pt x="1072" y="2428"/>
                </a:cubicBezTo>
                <a:cubicBezTo>
                  <a:pt x="1070" y="2430"/>
                  <a:pt x="1069" y="2432"/>
                  <a:pt x="1067" y="2434"/>
                </a:cubicBezTo>
                <a:cubicBezTo>
                  <a:pt x="1067" y="2435"/>
                  <a:pt x="1067" y="2435"/>
                  <a:pt x="1066" y="2436"/>
                </a:cubicBezTo>
                <a:cubicBezTo>
                  <a:pt x="1066" y="2436"/>
                  <a:pt x="1066" y="2437"/>
                  <a:pt x="1065" y="2437"/>
                </a:cubicBezTo>
                <a:cubicBezTo>
                  <a:pt x="1065" y="2439"/>
                  <a:pt x="1064" y="2440"/>
                  <a:pt x="1063" y="2441"/>
                </a:cubicBezTo>
                <a:cubicBezTo>
                  <a:pt x="1062" y="2443"/>
                  <a:pt x="1061" y="2445"/>
                  <a:pt x="1060" y="2447"/>
                </a:cubicBezTo>
                <a:cubicBezTo>
                  <a:pt x="1060" y="2449"/>
                  <a:pt x="1059" y="2450"/>
                  <a:pt x="1059" y="2451"/>
                </a:cubicBezTo>
                <a:cubicBezTo>
                  <a:pt x="1059" y="2452"/>
                  <a:pt x="1058" y="2453"/>
                  <a:pt x="1058" y="2454"/>
                </a:cubicBezTo>
                <a:cubicBezTo>
                  <a:pt x="1058" y="2456"/>
                  <a:pt x="1057" y="2458"/>
                  <a:pt x="1057" y="2459"/>
                </a:cubicBezTo>
                <a:cubicBezTo>
                  <a:pt x="1057" y="2461"/>
                  <a:pt x="1057" y="2463"/>
                  <a:pt x="1057" y="2464"/>
                </a:cubicBezTo>
                <a:cubicBezTo>
                  <a:pt x="1057" y="2464"/>
                  <a:pt x="1057" y="2465"/>
                  <a:pt x="1057" y="2465"/>
                </a:cubicBezTo>
                <a:cubicBezTo>
                  <a:pt x="1057" y="2466"/>
                  <a:pt x="1057" y="2466"/>
                  <a:pt x="1057" y="2467"/>
                </a:cubicBezTo>
                <a:cubicBezTo>
                  <a:pt x="1057" y="2467"/>
                  <a:pt x="1057" y="2467"/>
                  <a:pt x="1057" y="2467"/>
                </a:cubicBezTo>
                <a:cubicBezTo>
                  <a:pt x="1057" y="2467"/>
                  <a:pt x="1058" y="2467"/>
                  <a:pt x="1058" y="2467"/>
                </a:cubicBezTo>
                <a:cubicBezTo>
                  <a:pt x="1058" y="2466"/>
                  <a:pt x="1058" y="2466"/>
                  <a:pt x="1058" y="2465"/>
                </a:cubicBezTo>
                <a:cubicBezTo>
                  <a:pt x="1058" y="2465"/>
                  <a:pt x="1058" y="2465"/>
                  <a:pt x="1059" y="2464"/>
                </a:cubicBezTo>
                <a:cubicBezTo>
                  <a:pt x="1059" y="2463"/>
                  <a:pt x="1060" y="2462"/>
                  <a:pt x="1060" y="2460"/>
                </a:cubicBezTo>
                <a:cubicBezTo>
                  <a:pt x="1061" y="2459"/>
                  <a:pt x="1061" y="2457"/>
                  <a:pt x="1062" y="2455"/>
                </a:cubicBezTo>
                <a:cubicBezTo>
                  <a:pt x="1064" y="2452"/>
                  <a:pt x="1067" y="2448"/>
                  <a:pt x="1069" y="2444"/>
                </a:cubicBezTo>
                <a:cubicBezTo>
                  <a:pt x="1070" y="2444"/>
                  <a:pt x="1071" y="2443"/>
                  <a:pt x="1071" y="2442"/>
                </a:cubicBezTo>
                <a:cubicBezTo>
                  <a:pt x="1072" y="2441"/>
                  <a:pt x="1073" y="2440"/>
                  <a:pt x="1074" y="2439"/>
                </a:cubicBezTo>
                <a:cubicBezTo>
                  <a:pt x="1075" y="2436"/>
                  <a:pt x="1077" y="2434"/>
                  <a:pt x="1078" y="2432"/>
                </a:cubicBezTo>
                <a:cubicBezTo>
                  <a:pt x="1080" y="2430"/>
                  <a:pt x="1082" y="2428"/>
                  <a:pt x="1083" y="2426"/>
                </a:cubicBezTo>
                <a:cubicBezTo>
                  <a:pt x="1084" y="2425"/>
                  <a:pt x="1085" y="2424"/>
                  <a:pt x="1085" y="2423"/>
                </a:cubicBezTo>
                <a:cubicBezTo>
                  <a:pt x="1086" y="2422"/>
                  <a:pt x="1087" y="2421"/>
                  <a:pt x="1087" y="2419"/>
                </a:cubicBezTo>
                <a:cubicBezTo>
                  <a:pt x="1088" y="2418"/>
                  <a:pt x="1089" y="2417"/>
                  <a:pt x="1089" y="2416"/>
                </a:cubicBezTo>
                <a:cubicBezTo>
                  <a:pt x="1089" y="2416"/>
                  <a:pt x="1090" y="2415"/>
                  <a:pt x="1090" y="2415"/>
                </a:cubicBezTo>
                <a:cubicBezTo>
                  <a:pt x="1090" y="2414"/>
                  <a:pt x="1090" y="2413"/>
                  <a:pt x="1091" y="2413"/>
                </a:cubicBezTo>
                <a:cubicBezTo>
                  <a:pt x="1091" y="2412"/>
                  <a:pt x="1092" y="2411"/>
                  <a:pt x="1092" y="2410"/>
                </a:cubicBezTo>
                <a:cubicBezTo>
                  <a:pt x="1092" y="2412"/>
                  <a:pt x="1092" y="2413"/>
                  <a:pt x="1091" y="2414"/>
                </a:cubicBezTo>
                <a:cubicBezTo>
                  <a:pt x="1091" y="2415"/>
                  <a:pt x="1091" y="2416"/>
                  <a:pt x="1091" y="2416"/>
                </a:cubicBezTo>
                <a:cubicBezTo>
                  <a:pt x="1091" y="2417"/>
                  <a:pt x="1091" y="2417"/>
                  <a:pt x="1091" y="2418"/>
                </a:cubicBezTo>
                <a:cubicBezTo>
                  <a:pt x="1090" y="2419"/>
                  <a:pt x="1090" y="2420"/>
                  <a:pt x="1090" y="2421"/>
                </a:cubicBezTo>
                <a:cubicBezTo>
                  <a:pt x="1089" y="2425"/>
                  <a:pt x="1087" y="2429"/>
                  <a:pt x="1086" y="2432"/>
                </a:cubicBezTo>
                <a:cubicBezTo>
                  <a:pt x="1084" y="2436"/>
                  <a:pt x="1083" y="2439"/>
                  <a:pt x="1081" y="2442"/>
                </a:cubicBezTo>
                <a:cubicBezTo>
                  <a:pt x="1080" y="2445"/>
                  <a:pt x="1079" y="2447"/>
                  <a:pt x="1078" y="2449"/>
                </a:cubicBezTo>
                <a:cubicBezTo>
                  <a:pt x="1077" y="2451"/>
                  <a:pt x="1076" y="2453"/>
                  <a:pt x="1076" y="2454"/>
                </a:cubicBezTo>
                <a:cubicBezTo>
                  <a:pt x="1075" y="2455"/>
                  <a:pt x="1075" y="2456"/>
                  <a:pt x="1075" y="2456"/>
                </a:cubicBezTo>
                <a:cubicBezTo>
                  <a:pt x="1075" y="2456"/>
                  <a:pt x="1075" y="2455"/>
                  <a:pt x="1076" y="2454"/>
                </a:cubicBezTo>
                <a:cubicBezTo>
                  <a:pt x="1077" y="2453"/>
                  <a:pt x="1078" y="2452"/>
                  <a:pt x="1079" y="2450"/>
                </a:cubicBezTo>
                <a:cubicBezTo>
                  <a:pt x="1082" y="2446"/>
                  <a:pt x="1086" y="2441"/>
                  <a:pt x="1090" y="2434"/>
                </a:cubicBezTo>
                <a:cubicBezTo>
                  <a:pt x="1092" y="2431"/>
                  <a:pt x="1094" y="2427"/>
                  <a:pt x="1095" y="2423"/>
                </a:cubicBezTo>
                <a:cubicBezTo>
                  <a:pt x="1096" y="2422"/>
                  <a:pt x="1096" y="2421"/>
                  <a:pt x="1097" y="2419"/>
                </a:cubicBezTo>
                <a:cubicBezTo>
                  <a:pt x="1097" y="2419"/>
                  <a:pt x="1097" y="2418"/>
                  <a:pt x="1097" y="2418"/>
                </a:cubicBezTo>
                <a:cubicBezTo>
                  <a:pt x="1097" y="2417"/>
                  <a:pt x="1097" y="2417"/>
                  <a:pt x="1098" y="2416"/>
                </a:cubicBezTo>
                <a:cubicBezTo>
                  <a:pt x="1098" y="2414"/>
                  <a:pt x="1099" y="2411"/>
                  <a:pt x="1099" y="2409"/>
                </a:cubicBezTo>
                <a:cubicBezTo>
                  <a:pt x="1100" y="2404"/>
                  <a:pt x="1100" y="2399"/>
                  <a:pt x="1100" y="2393"/>
                </a:cubicBezTo>
                <a:cubicBezTo>
                  <a:pt x="1100" y="2388"/>
                  <a:pt x="1100" y="2383"/>
                  <a:pt x="1099" y="2378"/>
                </a:cubicBezTo>
                <a:cubicBezTo>
                  <a:pt x="1099" y="2372"/>
                  <a:pt x="1098" y="2367"/>
                  <a:pt x="1097" y="2362"/>
                </a:cubicBezTo>
                <a:cubicBezTo>
                  <a:pt x="1097" y="2360"/>
                  <a:pt x="1097" y="2357"/>
                  <a:pt x="1096" y="2355"/>
                </a:cubicBezTo>
                <a:cubicBezTo>
                  <a:pt x="1096" y="2352"/>
                  <a:pt x="1096" y="2350"/>
                  <a:pt x="1095" y="2348"/>
                </a:cubicBezTo>
                <a:cubicBezTo>
                  <a:pt x="1094" y="2338"/>
                  <a:pt x="1092" y="2329"/>
                  <a:pt x="1091" y="2321"/>
                </a:cubicBezTo>
                <a:cubicBezTo>
                  <a:pt x="1090" y="2318"/>
                  <a:pt x="1090" y="2315"/>
                  <a:pt x="1089" y="2312"/>
                </a:cubicBezTo>
                <a:cubicBezTo>
                  <a:pt x="1100" y="2256"/>
                  <a:pt x="1054" y="2196"/>
                  <a:pt x="1027" y="2138"/>
                </a:cubicBezTo>
                <a:cubicBezTo>
                  <a:pt x="1029" y="2141"/>
                  <a:pt x="1031" y="2143"/>
                  <a:pt x="1033" y="2145"/>
                </a:cubicBezTo>
                <a:cubicBezTo>
                  <a:pt x="1039" y="2150"/>
                  <a:pt x="1045" y="2155"/>
                  <a:pt x="1051" y="2160"/>
                </a:cubicBezTo>
                <a:cubicBezTo>
                  <a:pt x="1054" y="2163"/>
                  <a:pt x="1056" y="2165"/>
                  <a:pt x="1059" y="2168"/>
                </a:cubicBezTo>
                <a:cubicBezTo>
                  <a:pt x="1062" y="2170"/>
                  <a:pt x="1065" y="2173"/>
                  <a:pt x="1068" y="2175"/>
                </a:cubicBezTo>
                <a:cubicBezTo>
                  <a:pt x="1072" y="2179"/>
                  <a:pt x="1076" y="2183"/>
                  <a:pt x="1080" y="2186"/>
                </a:cubicBezTo>
                <a:cubicBezTo>
                  <a:pt x="1080" y="2187"/>
                  <a:pt x="1080" y="2187"/>
                  <a:pt x="1080" y="2187"/>
                </a:cubicBezTo>
                <a:cubicBezTo>
                  <a:pt x="1081" y="2188"/>
                  <a:pt x="1081" y="2189"/>
                  <a:pt x="1081" y="2190"/>
                </a:cubicBezTo>
                <a:cubicBezTo>
                  <a:pt x="1082" y="2192"/>
                  <a:pt x="1082" y="2195"/>
                  <a:pt x="1082" y="2198"/>
                </a:cubicBezTo>
                <a:cubicBezTo>
                  <a:pt x="1082" y="2200"/>
                  <a:pt x="1082" y="2202"/>
                  <a:pt x="1082" y="2204"/>
                </a:cubicBezTo>
                <a:cubicBezTo>
                  <a:pt x="1082" y="2207"/>
                  <a:pt x="1082" y="2209"/>
                  <a:pt x="1083" y="2211"/>
                </a:cubicBezTo>
                <a:cubicBezTo>
                  <a:pt x="1083" y="2212"/>
                  <a:pt x="1083" y="2214"/>
                  <a:pt x="1083" y="2215"/>
                </a:cubicBezTo>
                <a:cubicBezTo>
                  <a:pt x="1083" y="2216"/>
                  <a:pt x="1083" y="2217"/>
                  <a:pt x="1083" y="2219"/>
                </a:cubicBezTo>
                <a:cubicBezTo>
                  <a:pt x="1083" y="2221"/>
                  <a:pt x="1083" y="2224"/>
                  <a:pt x="1084" y="2226"/>
                </a:cubicBezTo>
                <a:cubicBezTo>
                  <a:pt x="1084" y="2229"/>
                  <a:pt x="1084" y="2231"/>
                  <a:pt x="1084" y="2234"/>
                </a:cubicBezTo>
                <a:cubicBezTo>
                  <a:pt x="1085" y="2234"/>
                  <a:pt x="1085" y="2235"/>
                  <a:pt x="1085" y="2236"/>
                </a:cubicBezTo>
                <a:cubicBezTo>
                  <a:pt x="1085" y="2236"/>
                  <a:pt x="1085" y="2237"/>
                  <a:pt x="1085" y="2238"/>
                </a:cubicBezTo>
                <a:cubicBezTo>
                  <a:pt x="1085" y="2239"/>
                  <a:pt x="1085" y="2240"/>
                  <a:pt x="1086" y="2241"/>
                </a:cubicBezTo>
                <a:cubicBezTo>
                  <a:pt x="1086" y="2244"/>
                  <a:pt x="1087" y="2246"/>
                  <a:pt x="1088" y="2248"/>
                </a:cubicBezTo>
                <a:cubicBezTo>
                  <a:pt x="1089" y="2250"/>
                  <a:pt x="1090" y="2252"/>
                  <a:pt x="1091" y="2254"/>
                </a:cubicBezTo>
                <a:cubicBezTo>
                  <a:pt x="1091" y="2255"/>
                  <a:pt x="1091" y="2255"/>
                  <a:pt x="1092" y="2255"/>
                </a:cubicBezTo>
                <a:cubicBezTo>
                  <a:pt x="1092" y="2256"/>
                  <a:pt x="1092" y="2256"/>
                  <a:pt x="1092" y="2257"/>
                </a:cubicBezTo>
                <a:cubicBezTo>
                  <a:pt x="1093" y="2257"/>
                  <a:pt x="1093" y="2257"/>
                  <a:pt x="1093" y="2258"/>
                </a:cubicBezTo>
                <a:cubicBezTo>
                  <a:pt x="1093" y="2258"/>
                  <a:pt x="1094" y="2258"/>
                  <a:pt x="1094" y="2258"/>
                </a:cubicBezTo>
                <a:cubicBezTo>
                  <a:pt x="1094" y="2258"/>
                  <a:pt x="1094" y="2258"/>
                  <a:pt x="1094" y="2258"/>
                </a:cubicBezTo>
                <a:cubicBezTo>
                  <a:pt x="1095" y="2259"/>
                  <a:pt x="1095" y="2260"/>
                  <a:pt x="1096" y="2260"/>
                </a:cubicBezTo>
                <a:cubicBezTo>
                  <a:pt x="1097" y="2260"/>
                  <a:pt x="1097" y="2261"/>
                  <a:pt x="1098" y="2261"/>
                </a:cubicBezTo>
                <a:cubicBezTo>
                  <a:pt x="1098" y="2261"/>
                  <a:pt x="1099" y="2262"/>
                  <a:pt x="1099" y="2262"/>
                </a:cubicBezTo>
                <a:cubicBezTo>
                  <a:pt x="1099" y="2262"/>
                  <a:pt x="1100" y="2262"/>
                  <a:pt x="1100" y="2262"/>
                </a:cubicBezTo>
                <a:cubicBezTo>
                  <a:pt x="1101" y="2263"/>
                  <a:pt x="1101" y="2263"/>
                  <a:pt x="1101" y="2263"/>
                </a:cubicBezTo>
                <a:cubicBezTo>
                  <a:pt x="1101" y="2263"/>
                  <a:pt x="1101" y="2262"/>
                  <a:pt x="1100" y="2262"/>
                </a:cubicBezTo>
                <a:cubicBezTo>
                  <a:pt x="1100" y="2262"/>
                  <a:pt x="1100" y="2261"/>
                  <a:pt x="1099" y="2261"/>
                </a:cubicBezTo>
                <a:cubicBezTo>
                  <a:pt x="1099" y="2261"/>
                  <a:pt x="1099" y="2260"/>
                  <a:pt x="1099" y="2260"/>
                </a:cubicBezTo>
                <a:cubicBezTo>
                  <a:pt x="1098" y="2260"/>
                  <a:pt x="1098" y="2259"/>
                  <a:pt x="1098" y="2258"/>
                </a:cubicBezTo>
                <a:cubicBezTo>
                  <a:pt x="1097" y="2258"/>
                  <a:pt x="1097" y="2257"/>
                  <a:pt x="1097" y="2257"/>
                </a:cubicBezTo>
                <a:cubicBezTo>
                  <a:pt x="1096" y="2256"/>
                  <a:pt x="1096" y="2255"/>
                  <a:pt x="1096" y="2255"/>
                </a:cubicBezTo>
                <a:cubicBezTo>
                  <a:pt x="1095" y="2254"/>
                  <a:pt x="1095" y="2253"/>
                  <a:pt x="1095" y="2252"/>
                </a:cubicBezTo>
                <a:cubicBezTo>
                  <a:pt x="1095" y="2252"/>
                  <a:pt x="1095" y="2251"/>
                  <a:pt x="1094" y="2251"/>
                </a:cubicBezTo>
                <a:cubicBezTo>
                  <a:pt x="1094" y="2250"/>
                  <a:pt x="1094" y="2250"/>
                  <a:pt x="1094" y="2249"/>
                </a:cubicBezTo>
                <a:cubicBezTo>
                  <a:pt x="1094" y="2249"/>
                  <a:pt x="1094" y="2248"/>
                  <a:pt x="1094" y="2247"/>
                </a:cubicBezTo>
                <a:cubicBezTo>
                  <a:pt x="1093" y="2245"/>
                  <a:pt x="1093" y="2242"/>
                  <a:pt x="1093" y="2240"/>
                </a:cubicBezTo>
                <a:cubicBezTo>
                  <a:pt x="1093" y="2239"/>
                  <a:pt x="1092" y="2238"/>
                  <a:pt x="1092" y="2237"/>
                </a:cubicBezTo>
                <a:cubicBezTo>
                  <a:pt x="1092" y="2235"/>
                  <a:pt x="1092" y="2234"/>
                  <a:pt x="1092" y="2233"/>
                </a:cubicBezTo>
                <a:cubicBezTo>
                  <a:pt x="1092" y="2230"/>
                  <a:pt x="1092" y="2228"/>
                  <a:pt x="1091" y="2225"/>
                </a:cubicBezTo>
                <a:cubicBezTo>
                  <a:pt x="1091" y="2223"/>
                  <a:pt x="1091" y="2220"/>
                  <a:pt x="1091" y="2218"/>
                </a:cubicBezTo>
                <a:cubicBezTo>
                  <a:pt x="1090" y="2217"/>
                  <a:pt x="1090" y="2215"/>
                  <a:pt x="1090" y="2214"/>
                </a:cubicBezTo>
                <a:cubicBezTo>
                  <a:pt x="1090" y="2213"/>
                  <a:pt x="1090" y="2212"/>
                  <a:pt x="1089" y="2211"/>
                </a:cubicBezTo>
                <a:cubicBezTo>
                  <a:pt x="1089" y="2208"/>
                  <a:pt x="1089" y="2206"/>
                  <a:pt x="1088" y="2204"/>
                </a:cubicBezTo>
                <a:cubicBezTo>
                  <a:pt x="1088" y="2202"/>
                  <a:pt x="1087" y="2200"/>
                  <a:pt x="1087" y="2198"/>
                </a:cubicBezTo>
                <a:cubicBezTo>
                  <a:pt x="1086" y="2196"/>
                  <a:pt x="1086" y="2194"/>
                  <a:pt x="1085" y="2192"/>
                </a:cubicBezTo>
                <a:cubicBezTo>
                  <a:pt x="1085" y="2192"/>
                  <a:pt x="1084" y="2191"/>
                  <a:pt x="1084" y="2190"/>
                </a:cubicBezTo>
                <a:cubicBezTo>
                  <a:pt x="1084" y="2191"/>
                  <a:pt x="1084" y="2191"/>
                  <a:pt x="1084" y="2191"/>
                </a:cubicBezTo>
                <a:cubicBezTo>
                  <a:pt x="1084" y="2191"/>
                  <a:pt x="1084" y="2191"/>
                  <a:pt x="1084" y="2191"/>
                </a:cubicBezTo>
                <a:cubicBezTo>
                  <a:pt x="1085" y="2192"/>
                  <a:pt x="1085" y="2192"/>
                  <a:pt x="1086" y="2193"/>
                </a:cubicBezTo>
                <a:cubicBezTo>
                  <a:pt x="1087" y="2194"/>
                  <a:pt x="1088" y="2195"/>
                  <a:pt x="1089" y="2197"/>
                </a:cubicBezTo>
                <a:cubicBezTo>
                  <a:pt x="1091" y="2199"/>
                  <a:pt x="1093" y="2201"/>
                  <a:pt x="1095" y="2204"/>
                </a:cubicBezTo>
                <a:cubicBezTo>
                  <a:pt x="1098" y="2208"/>
                  <a:pt x="1101" y="2213"/>
                  <a:pt x="1103" y="2217"/>
                </a:cubicBezTo>
                <a:cubicBezTo>
                  <a:pt x="1106" y="2221"/>
                  <a:pt x="1108" y="2225"/>
                  <a:pt x="1109" y="2228"/>
                </a:cubicBezTo>
                <a:cubicBezTo>
                  <a:pt x="1110" y="2231"/>
                  <a:pt x="1112" y="2233"/>
                  <a:pt x="1112" y="2235"/>
                </a:cubicBezTo>
                <a:cubicBezTo>
                  <a:pt x="1113" y="2237"/>
                  <a:pt x="1113" y="2237"/>
                  <a:pt x="1113" y="2237"/>
                </a:cubicBezTo>
                <a:cubicBezTo>
                  <a:pt x="1113" y="2237"/>
                  <a:pt x="1113" y="2236"/>
                  <a:pt x="1113" y="2235"/>
                </a:cubicBezTo>
                <a:cubicBezTo>
                  <a:pt x="1112" y="2233"/>
                  <a:pt x="1112" y="2230"/>
                  <a:pt x="1110" y="2227"/>
                </a:cubicBezTo>
                <a:cubicBezTo>
                  <a:pt x="1109" y="2224"/>
                  <a:pt x="1108" y="2220"/>
                  <a:pt x="1106" y="2215"/>
                </a:cubicBezTo>
                <a:cubicBezTo>
                  <a:pt x="1104" y="2211"/>
                  <a:pt x="1102" y="2206"/>
                  <a:pt x="1098" y="2201"/>
                </a:cubicBezTo>
                <a:cubicBezTo>
                  <a:pt x="1097" y="2199"/>
                  <a:pt x="1095" y="2196"/>
                  <a:pt x="1093" y="2193"/>
                </a:cubicBezTo>
                <a:cubicBezTo>
                  <a:pt x="1092" y="2192"/>
                  <a:pt x="1091" y="2191"/>
                  <a:pt x="1090" y="2189"/>
                </a:cubicBezTo>
                <a:cubicBezTo>
                  <a:pt x="1090" y="2189"/>
                  <a:pt x="1089" y="2188"/>
                  <a:pt x="1089" y="2187"/>
                </a:cubicBezTo>
                <a:cubicBezTo>
                  <a:pt x="1088" y="2187"/>
                  <a:pt x="1088" y="2187"/>
                  <a:pt x="1088" y="2187"/>
                </a:cubicBezTo>
                <a:cubicBezTo>
                  <a:pt x="1088" y="2186"/>
                  <a:pt x="1088" y="2186"/>
                  <a:pt x="1088" y="2186"/>
                </a:cubicBezTo>
                <a:cubicBezTo>
                  <a:pt x="1087" y="2185"/>
                  <a:pt x="1087" y="2185"/>
                  <a:pt x="1087" y="2185"/>
                </a:cubicBezTo>
                <a:cubicBezTo>
                  <a:pt x="1083" y="2180"/>
                  <a:pt x="1078" y="2175"/>
                  <a:pt x="1072" y="2170"/>
                </a:cubicBezTo>
                <a:cubicBezTo>
                  <a:pt x="1070" y="2167"/>
                  <a:pt x="1067" y="2165"/>
                  <a:pt x="1064" y="2162"/>
                </a:cubicBezTo>
                <a:cubicBezTo>
                  <a:pt x="1061" y="2160"/>
                  <a:pt x="1059" y="2157"/>
                  <a:pt x="1056" y="2155"/>
                </a:cubicBezTo>
                <a:cubicBezTo>
                  <a:pt x="1050" y="2150"/>
                  <a:pt x="1044" y="2144"/>
                  <a:pt x="1039" y="2139"/>
                </a:cubicBezTo>
                <a:cubicBezTo>
                  <a:pt x="1036" y="2136"/>
                  <a:pt x="1033" y="2134"/>
                  <a:pt x="1031" y="2131"/>
                </a:cubicBezTo>
                <a:cubicBezTo>
                  <a:pt x="1030" y="2130"/>
                  <a:pt x="1029" y="2129"/>
                  <a:pt x="1029" y="2129"/>
                </a:cubicBezTo>
                <a:cubicBezTo>
                  <a:pt x="1027" y="2127"/>
                  <a:pt x="1027" y="2127"/>
                  <a:pt x="1027" y="2127"/>
                </a:cubicBezTo>
                <a:cubicBezTo>
                  <a:pt x="1027" y="2126"/>
                  <a:pt x="1027" y="2126"/>
                  <a:pt x="1027" y="2126"/>
                </a:cubicBezTo>
                <a:cubicBezTo>
                  <a:pt x="1027" y="2126"/>
                  <a:pt x="1027" y="2126"/>
                  <a:pt x="1027" y="2126"/>
                </a:cubicBezTo>
                <a:cubicBezTo>
                  <a:pt x="1027" y="2126"/>
                  <a:pt x="1027" y="2126"/>
                  <a:pt x="1027" y="2126"/>
                </a:cubicBezTo>
                <a:cubicBezTo>
                  <a:pt x="1026" y="2126"/>
                  <a:pt x="1026" y="2126"/>
                  <a:pt x="1026" y="2126"/>
                </a:cubicBezTo>
                <a:cubicBezTo>
                  <a:pt x="1026" y="2125"/>
                  <a:pt x="1026" y="2125"/>
                  <a:pt x="1026" y="2125"/>
                </a:cubicBezTo>
                <a:cubicBezTo>
                  <a:pt x="1025" y="2124"/>
                  <a:pt x="1025" y="2124"/>
                  <a:pt x="1025" y="2124"/>
                </a:cubicBezTo>
                <a:cubicBezTo>
                  <a:pt x="1025" y="2124"/>
                  <a:pt x="1024" y="2123"/>
                  <a:pt x="1023" y="2122"/>
                </a:cubicBezTo>
                <a:cubicBezTo>
                  <a:pt x="1023" y="2121"/>
                  <a:pt x="1023" y="2121"/>
                  <a:pt x="1023" y="2121"/>
                </a:cubicBezTo>
                <a:cubicBezTo>
                  <a:pt x="1022" y="2120"/>
                  <a:pt x="1022" y="2120"/>
                  <a:pt x="1022" y="2120"/>
                </a:cubicBezTo>
                <a:cubicBezTo>
                  <a:pt x="1021" y="2119"/>
                  <a:pt x="1021" y="2118"/>
                  <a:pt x="1020" y="2118"/>
                </a:cubicBezTo>
                <a:cubicBezTo>
                  <a:pt x="1020" y="2117"/>
                  <a:pt x="1019" y="2116"/>
                  <a:pt x="1019" y="2115"/>
                </a:cubicBezTo>
                <a:cubicBezTo>
                  <a:pt x="1018" y="2115"/>
                  <a:pt x="1018" y="2114"/>
                  <a:pt x="1017" y="2113"/>
                </a:cubicBezTo>
                <a:cubicBezTo>
                  <a:pt x="1017" y="2112"/>
                  <a:pt x="1016" y="2112"/>
                  <a:pt x="1016" y="2111"/>
                </a:cubicBezTo>
                <a:cubicBezTo>
                  <a:pt x="1011" y="2098"/>
                  <a:pt x="1008" y="2085"/>
                  <a:pt x="1008" y="2072"/>
                </a:cubicBezTo>
                <a:cubicBezTo>
                  <a:pt x="1007" y="2052"/>
                  <a:pt x="1007" y="2035"/>
                  <a:pt x="1010" y="2018"/>
                </a:cubicBezTo>
                <a:cubicBezTo>
                  <a:pt x="1010" y="2019"/>
                  <a:pt x="1010" y="2020"/>
                  <a:pt x="1010" y="2021"/>
                </a:cubicBezTo>
                <a:cubicBezTo>
                  <a:pt x="1010" y="2023"/>
                  <a:pt x="1010" y="2024"/>
                  <a:pt x="1010" y="2025"/>
                </a:cubicBezTo>
                <a:cubicBezTo>
                  <a:pt x="1011" y="2026"/>
                  <a:pt x="1011" y="2026"/>
                  <a:pt x="1011" y="2027"/>
                </a:cubicBezTo>
                <a:cubicBezTo>
                  <a:pt x="1011" y="2027"/>
                  <a:pt x="1011" y="2028"/>
                  <a:pt x="1011" y="2029"/>
                </a:cubicBezTo>
                <a:cubicBezTo>
                  <a:pt x="1011" y="2030"/>
                  <a:pt x="1011" y="2031"/>
                  <a:pt x="1012" y="2033"/>
                </a:cubicBezTo>
                <a:cubicBezTo>
                  <a:pt x="1013" y="2038"/>
                  <a:pt x="1014" y="2043"/>
                  <a:pt x="1016" y="2048"/>
                </a:cubicBezTo>
                <a:cubicBezTo>
                  <a:pt x="1017" y="2051"/>
                  <a:pt x="1019" y="2054"/>
                  <a:pt x="1020" y="2056"/>
                </a:cubicBezTo>
                <a:cubicBezTo>
                  <a:pt x="1021" y="2059"/>
                  <a:pt x="1022" y="2062"/>
                  <a:pt x="1024" y="2065"/>
                </a:cubicBezTo>
                <a:cubicBezTo>
                  <a:pt x="1025" y="2066"/>
                  <a:pt x="1025" y="2067"/>
                  <a:pt x="1026" y="2068"/>
                </a:cubicBezTo>
                <a:cubicBezTo>
                  <a:pt x="1027" y="2070"/>
                  <a:pt x="1028" y="2071"/>
                  <a:pt x="1028" y="2072"/>
                </a:cubicBezTo>
                <a:cubicBezTo>
                  <a:pt x="1029" y="2073"/>
                  <a:pt x="1029" y="2073"/>
                  <a:pt x="1029" y="2073"/>
                </a:cubicBezTo>
                <a:cubicBezTo>
                  <a:pt x="1029" y="2074"/>
                  <a:pt x="1029" y="2074"/>
                  <a:pt x="1029" y="2074"/>
                </a:cubicBezTo>
                <a:cubicBezTo>
                  <a:pt x="1030" y="2074"/>
                  <a:pt x="1030" y="2074"/>
                  <a:pt x="1030" y="2074"/>
                </a:cubicBezTo>
                <a:cubicBezTo>
                  <a:pt x="1030" y="2074"/>
                  <a:pt x="1030" y="2074"/>
                  <a:pt x="1030" y="2074"/>
                </a:cubicBezTo>
                <a:cubicBezTo>
                  <a:pt x="1031" y="2076"/>
                  <a:pt x="1031" y="2076"/>
                  <a:pt x="1031" y="2076"/>
                </a:cubicBezTo>
                <a:cubicBezTo>
                  <a:pt x="1032" y="2077"/>
                  <a:pt x="1033" y="2079"/>
                  <a:pt x="1034" y="2080"/>
                </a:cubicBezTo>
                <a:cubicBezTo>
                  <a:pt x="1035" y="2081"/>
                  <a:pt x="1036" y="2082"/>
                  <a:pt x="1036" y="2084"/>
                </a:cubicBezTo>
                <a:cubicBezTo>
                  <a:pt x="1037" y="2085"/>
                  <a:pt x="1038" y="2086"/>
                  <a:pt x="1039" y="2087"/>
                </a:cubicBezTo>
                <a:cubicBezTo>
                  <a:pt x="1040" y="2088"/>
                  <a:pt x="1041" y="2089"/>
                  <a:pt x="1042" y="2091"/>
                </a:cubicBezTo>
                <a:cubicBezTo>
                  <a:pt x="1043" y="2092"/>
                  <a:pt x="1044" y="2093"/>
                  <a:pt x="1045" y="2094"/>
                </a:cubicBezTo>
                <a:cubicBezTo>
                  <a:pt x="1049" y="2098"/>
                  <a:pt x="1054" y="2102"/>
                  <a:pt x="1058" y="2106"/>
                </a:cubicBezTo>
                <a:cubicBezTo>
                  <a:pt x="1060" y="2108"/>
                  <a:pt x="1063" y="2110"/>
                  <a:pt x="1065" y="2112"/>
                </a:cubicBezTo>
                <a:cubicBezTo>
                  <a:pt x="1065" y="2112"/>
                  <a:pt x="1065" y="2113"/>
                  <a:pt x="1065" y="2114"/>
                </a:cubicBezTo>
                <a:cubicBezTo>
                  <a:pt x="1066" y="2115"/>
                  <a:pt x="1067" y="2117"/>
                  <a:pt x="1067" y="2119"/>
                </a:cubicBezTo>
                <a:cubicBezTo>
                  <a:pt x="1068" y="2121"/>
                  <a:pt x="1069" y="2123"/>
                  <a:pt x="1070" y="2126"/>
                </a:cubicBezTo>
                <a:cubicBezTo>
                  <a:pt x="1071" y="2128"/>
                  <a:pt x="1072" y="2130"/>
                  <a:pt x="1073" y="2133"/>
                </a:cubicBezTo>
                <a:cubicBezTo>
                  <a:pt x="1074" y="2134"/>
                  <a:pt x="1074" y="2135"/>
                  <a:pt x="1075" y="2136"/>
                </a:cubicBezTo>
                <a:cubicBezTo>
                  <a:pt x="1076" y="2137"/>
                  <a:pt x="1076" y="2138"/>
                  <a:pt x="1077" y="2140"/>
                </a:cubicBezTo>
                <a:cubicBezTo>
                  <a:pt x="1078" y="2142"/>
                  <a:pt x="1080" y="2145"/>
                  <a:pt x="1081" y="2147"/>
                </a:cubicBezTo>
                <a:cubicBezTo>
                  <a:pt x="1083" y="2149"/>
                  <a:pt x="1084" y="2152"/>
                  <a:pt x="1086" y="2154"/>
                </a:cubicBezTo>
                <a:cubicBezTo>
                  <a:pt x="1087" y="2155"/>
                  <a:pt x="1088" y="2156"/>
                  <a:pt x="1088" y="2157"/>
                </a:cubicBezTo>
                <a:cubicBezTo>
                  <a:pt x="1089" y="2158"/>
                  <a:pt x="1090" y="2159"/>
                  <a:pt x="1091" y="2160"/>
                </a:cubicBezTo>
                <a:cubicBezTo>
                  <a:pt x="1092" y="2163"/>
                  <a:pt x="1094" y="2164"/>
                  <a:pt x="1096" y="2166"/>
                </a:cubicBezTo>
                <a:cubicBezTo>
                  <a:pt x="1096" y="2167"/>
                  <a:pt x="1097" y="2168"/>
                  <a:pt x="1098" y="2169"/>
                </a:cubicBezTo>
                <a:cubicBezTo>
                  <a:pt x="1099" y="2170"/>
                  <a:pt x="1099" y="2171"/>
                  <a:pt x="1100" y="2171"/>
                </a:cubicBezTo>
                <a:cubicBezTo>
                  <a:pt x="1101" y="2172"/>
                  <a:pt x="1102" y="2173"/>
                  <a:pt x="1102" y="2174"/>
                </a:cubicBezTo>
                <a:cubicBezTo>
                  <a:pt x="1103" y="2174"/>
                  <a:pt x="1104" y="2175"/>
                  <a:pt x="1104" y="2175"/>
                </a:cubicBezTo>
                <a:cubicBezTo>
                  <a:pt x="1106" y="2177"/>
                  <a:pt x="1107" y="2178"/>
                  <a:pt x="1108" y="2178"/>
                </a:cubicBezTo>
                <a:cubicBezTo>
                  <a:pt x="1109" y="2179"/>
                  <a:pt x="1109" y="2180"/>
                  <a:pt x="1110" y="2180"/>
                </a:cubicBezTo>
                <a:cubicBezTo>
                  <a:pt x="1110" y="2181"/>
                  <a:pt x="1111" y="2181"/>
                  <a:pt x="1111" y="2181"/>
                </a:cubicBezTo>
                <a:cubicBezTo>
                  <a:pt x="1111" y="2181"/>
                  <a:pt x="1110" y="2181"/>
                  <a:pt x="1110" y="2180"/>
                </a:cubicBezTo>
                <a:cubicBezTo>
                  <a:pt x="1110" y="2179"/>
                  <a:pt x="1109" y="2179"/>
                  <a:pt x="1109" y="2177"/>
                </a:cubicBezTo>
                <a:cubicBezTo>
                  <a:pt x="1108" y="2176"/>
                  <a:pt x="1108" y="2175"/>
                  <a:pt x="1107" y="2174"/>
                </a:cubicBezTo>
                <a:cubicBezTo>
                  <a:pt x="1106" y="2172"/>
                  <a:pt x="1105" y="2170"/>
                  <a:pt x="1104" y="2169"/>
                </a:cubicBezTo>
                <a:cubicBezTo>
                  <a:pt x="1103" y="2167"/>
                  <a:pt x="1102" y="2165"/>
                  <a:pt x="1100" y="2163"/>
                </a:cubicBezTo>
                <a:cubicBezTo>
                  <a:pt x="1099" y="2161"/>
                  <a:pt x="1098" y="2159"/>
                  <a:pt x="1097" y="2156"/>
                </a:cubicBezTo>
                <a:cubicBezTo>
                  <a:pt x="1096" y="2155"/>
                  <a:pt x="1095" y="2154"/>
                  <a:pt x="1094" y="2153"/>
                </a:cubicBezTo>
                <a:cubicBezTo>
                  <a:pt x="1094" y="2152"/>
                  <a:pt x="1093" y="2151"/>
                  <a:pt x="1092" y="2150"/>
                </a:cubicBezTo>
                <a:cubicBezTo>
                  <a:pt x="1091" y="2147"/>
                  <a:pt x="1089" y="2145"/>
                  <a:pt x="1088" y="2143"/>
                </a:cubicBezTo>
                <a:cubicBezTo>
                  <a:pt x="1086" y="2140"/>
                  <a:pt x="1085" y="2138"/>
                  <a:pt x="1084" y="2136"/>
                </a:cubicBezTo>
                <a:cubicBezTo>
                  <a:pt x="1083" y="2135"/>
                  <a:pt x="1082" y="2133"/>
                  <a:pt x="1081" y="2132"/>
                </a:cubicBezTo>
                <a:cubicBezTo>
                  <a:pt x="1081" y="2131"/>
                  <a:pt x="1080" y="2130"/>
                  <a:pt x="1079" y="2129"/>
                </a:cubicBezTo>
                <a:cubicBezTo>
                  <a:pt x="1078" y="2127"/>
                  <a:pt x="1076" y="2125"/>
                  <a:pt x="1075" y="2123"/>
                </a:cubicBezTo>
                <a:cubicBezTo>
                  <a:pt x="1074" y="2121"/>
                  <a:pt x="1073" y="2119"/>
                  <a:pt x="1071" y="2117"/>
                </a:cubicBezTo>
                <a:cubicBezTo>
                  <a:pt x="1071" y="2117"/>
                  <a:pt x="1071" y="2117"/>
                  <a:pt x="1071" y="2117"/>
                </a:cubicBezTo>
                <a:cubicBezTo>
                  <a:pt x="1075" y="2120"/>
                  <a:pt x="1079" y="2122"/>
                  <a:pt x="1083" y="2125"/>
                </a:cubicBezTo>
                <a:cubicBezTo>
                  <a:pt x="1086" y="2127"/>
                  <a:pt x="1090" y="2129"/>
                  <a:pt x="1093" y="2131"/>
                </a:cubicBezTo>
                <a:cubicBezTo>
                  <a:pt x="1096" y="2133"/>
                  <a:pt x="1099" y="2135"/>
                  <a:pt x="1101" y="2136"/>
                </a:cubicBezTo>
                <a:cubicBezTo>
                  <a:pt x="1104" y="2137"/>
                  <a:pt x="1106" y="2138"/>
                  <a:pt x="1107" y="2138"/>
                </a:cubicBezTo>
                <a:cubicBezTo>
                  <a:pt x="1108" y="2138"/>
                  <a:pt x="1109" y="2138"/>
                  <a:pt x="1109" y="2138"/>
                </a:cubicBezTo>
                <a:cubicBezTo>
                  <a:pt x="1109" y="2138"/>
                  <a:pt x="1109" y="2138"/>
                  <a:pt x="1109" y="2138"/>
                </a:cubicBezTo>
                <a:cubicBezTo>
                  <a:pt x="1109" y="2138"/>
                  <a:pt x="1109" y="2138"/>
                  <a:pt x="1107" y="2137"/>
                </a:cubicBezTo>
                <a:cubicBezTo>
                  <a:pt x="1106" y="2137"/>
                  <a:pt x="1104" y="2136"/>
                  <a:pt x="1102" y="2134"/>
                </a:cubicBezTo>
                <a:cubicBezTo>
                  <a:pt x="1100" y="2133"/>
                  <a:pt x="1098" y="2131"/>
                  <a:pt x="1095" y="2129"/>
                </a:cubicBezTo>
                <a:cubicBezTo>
                  <a:pt x="1092" y="2126"/>
                  <a:pt x="1089" y="2124"/>
                  <a:pt x="1085" y="2121"/>
                </a:cubicBezTo>
                <a:cubicBezTo>
                  <a:pt x="1082" y="2118"/>
                  <a:pt x="1078" y="2115"/>
                  <a:pt x="1074" y="2112"/>
                </a:cubicBezTo>
                <a:cubicBezTo>
                  <a:pt x="1071" y="2108"/>
                  <a:pt x="1067" y="2105"/>
                  <a:pt x="1063" y="2101"/>
                </a:cubicBezTo>
                <a:cubicBezTo>
                  <a:pt x="1061" y="2099"/>
                  <a:pt x="1059" y="2097"/>
                  <a:pt x="1057" y="2095"/>
                </a:cubicBezTo>
                <a:cubicBezTo>
                  <a:pt x="1055" y="2093"/>
                  <a:pt x="1053" y="2091"/>
                  <a:pt x="1051" y="2089"/>
                </a:cubicBezTo>
                <a:cubicBezTo>
                  <a:pt x="1050" y="2088"/>
                  <a:pt x="1049" y="2087"/>
                  <a:pt x="1048" y="2086"/>
                </a:cubicBezTo>
                <a:cubicBezTo>
                  <a:pt x="1049" y="2086"/>
                  <a:pt x="1049" y="2086"/>
                  <a:pt x="1050" y="2087"/>
                </a:cubicBezTo>
                <a:cubicBezTo>
                  <a:pt x="1052" y="2088"/>
                  <a:pt x="1055" y="2090"/>
                  <a:pt x="1058" y="2092"/>
                </a:cubicBezTo>
                <a:cubicBezTo>
                  <a:pt x="1060" y="2094"/>
                  <a:pt x="1063" y="2095"/>
                  <a:pt x="1065" y="2097"/>
                </a:cubicBezTo>
                <a:cubicBezTo>
                  <a:pt x="1067" y="2097"/>
                  <a:pt x="1068" y="2098"/>
                  <a:pt x="1069" y="2099"/>
                </a:cubicBezTo>
                <a:cubicBezTo>
                  <a:pt x="1071" y="2100"/>
                  <a:pt x="1072" y="2100"/>
                  <a:pt x="1073" y="2101"/>
                </a:cubicBezTo>
                <a:cubicBezTo>
                  <a:pt x="1076" y="2103"/>
                  <a:pt x="1078" y="2104"/>
                  <a:pt x="1080" y="2105"/>
                </a:cubicBezTo>
                <a:cubicBezTo>
                  <a:pt x="1083" y="2107"/>
                  <a:pt x="1085" y="2108"/>
                  <a:pt x="1087" y="2109"/>
                </a:cubicBezTo>
                <a:cubicBezTo>
                  <a:pt x="1088" y="2110"/>
                  <a:pt x="1089" y="2110"/>
                  <a:pt x="1089" y="2111"/>
                </a:cubicBezTo>
                <a:cubicBezTo>
                  <a:pt x="1090" y="2112"/>
                  <a:pt x="1091" y="2112"/>
                  <a:pt x="1092" y="2113"/>
                </a:cubicBezTo>
                <a:cubicBezTo>
                  <a:pt x="1093" y="2113"/>
                  <a:pt x="1093" y="2114"/>
                  <a:pt x="1094" y="2114"/>
                </a:cubicBezTo>
                <a:cubicBezTo>
                  <a:pt x="1095" y="2115"/>
                  <a:pt x="1095" y="2115"/>
                  <a:pt x="1096" y="2115"/>
                </a:cubicBezTo>
                <a:cubicBezTo>
                  <a:pt x="1097" y="2116"/>
                  <a:pt x="1098" y="2117"/>
                  <a:pt x="1098" y="2117"/>
                </a:cubicBezTo>
                <a:cubicBezTo>
                  <a:pt x="1099" y="2118"/>
                  <a:pt x="1099" y="2118"/>
                  <a:pt x="1099" y="2118"/>
                </a:cubicBezTo>
                <a:cubicBezTo>
                  <a:pt x="1099" y="2118"/>
                  <a:pt x="1099" y="2118"/>
                  <a:pt x="1099" y="2117"/>
                </a:cubicBezTo>
                <a:cubicBezTo>
                  <a:pt x="1098" y="2116"/>
                  <a:pt x="1098" y="2116"/>
                  <a:pt x="1097" y="2114"/>
                </a:cubicBezTo>
                <a:cubicBezTo>
                  <a:pt x="1097" y="2114"/>
                  <a:pt x="1096" y="2113"/>
                  <a:pt x="1096" y="2113"/>
                </a:cubicBezTo>
                <a:cubicBezTo>
                  <a:pt x="1095" y="2112"/>
                  <a:pt x="1095" y="2111"/>
                  <a:pt x="1094" y="2110"/>
                </a:cubicBezTo>
                <a:cubicBezTo>
                  <a:pt x="1093" y="2110"/>
                  <a:pt x="1093" y="2109"/>
                  <a:pt x="1092" y="2108"/>
                </a:cubicBezTo>
                <a:cubicBezTo>
                  <a:pt x="1091" y="2107"/>
                  <a:pt x="1090" y="2106"/>
                  <a:pt x="1090" y="2106"/>
                </a:cubicBezTo>
                <a:cubicBezTo>
                  <a:pt x="1089" y="2105"/>
                  <a:pt x="1088" y="2104"/>
                  <a:pt x="1087" y="2103"/>
                </a:cubicBezTo>
                <a:cubicBezTo>
                  <a:pt x="1086" y="2102"/>
                  <a:pt x="1085" y="2101"/>
                  <a:pt x="1084" y="2100"/>
                </a:cubicBezTo>
                <a:cubicBezTo>
                  <a:pt x="1082" y="2099"/>
                  <a:pt x="1079" y="2097"/>
                  <a:pt x="1077" y="2095"/>
                </a:cubicBezTo>
                <a:cubicBezTo>
                  <a:pt x="1076" y="2094"/>
                  <a:pt x="1075" y="2094"/>
                  <a:pt x="1073" y="2093"/>
                </a:cubicBezTo>
                <a:cubicBezTo>
                  <a:pt x="1072" y="2092"/>
                  <a:pt x="1071" y="2091"/>
                  <a:pt x="1070" y="2090"/>
                </a:cubicBezTo>
                <a:cubicBezTo>
                  <a:pt x="1067" y="2088"/>
                  <a:pt x="1064" y="2087"/>
                  <a:pt x="1062" y="2085"/>
                </a:cubicBezTo>
                <a:cubicBezTo>
                  <a:pt x="1059" y="2084"/>
                  <a:pt x="1057" y="2082"/>
                  <a:pt x="1054" y="2080"/>
                </a:cubicBezTo>
                <a:cubicBezTo>
                  <a:pt x="1053" y="2079"/>
                  <a:pt x="1052" y="2079"/>
                  <a:pt x="1050" y="2078"/>
                </a:cubicBezTo>
                <a:cubicBezTo>
                  <a:pt x="1049" y="2077"/>
                  <a:pt x="1048" y="2076"/>
                  <a:pt x="1047" y="2075"/>
                </a:cubicBezTo>
                <a:cubicBezTo>
                  <a:pt x="1046" y="2075"/>
                  <a:pt x="1044" y="2074"/>
                  <a:pt x="1043" y="2073"/>
                </a:cubicBezTo>
                <a:cubicBezTo>
                  <a:pt x="1042" y="2072"/>
                  <a:pt x="1041" y="2071"/>
                  <a:pt x="1040" y="2071"/>
                </a:cubicBezTo>
                <a:cubicBezTo>
                  <a:pt x="1040" y="2070"/>
                  <a:pt x="1039" y="2070"/>
                  <a:pt x="1039" y="2069"/>
                </a:cubicBezTo>
                <a:cubicBezTo>
                  <a:pt x="1038" y="2069"/>
                  <a:pt x="1038" y="2069"/>
                  <a:pt x="1037" y="2068"/>
                </a:cubicBezTo>
                <a:cubicBezTo>
                  <a:pt x="1036" y="2067"/>
                  <a:pt x="1035" y="2067"/>
                  <a:pt x="1035" y="2066"/>
                </a:cubicBezTo>
                <a:cubicBezTo>
                  <a:pt x="1034" y="2065"/>
                  <a:pt x="1033" y="2064"/>
                  <a:pt x="1032" y="2064"/>
                </a:cubicBezTo>
                <a:cubicBezTo>
                  <a:pt x="1032" y="2063"/>
                  <a:pt x="1031" y="2062"/>
                  <a:pt x="1030" y="2061"/>
                </a:cubicBezTo>
                <a:cubicBezTo>
                  <a:pt x="1029" y="2058"/>
                  <a:pt x="1028" y="2056"/>
                  <a:pt x="1026" y="2053"/>
                </a:cubicBezTo>
                <a:cubicBezTo>
                  <a:pt x="1026" y="2052"/>
                  <a:pt x="1025" y="2051"/>
                  <a:pt x="1025" y="2050"/>
                </a:cubicBezTo>
                <a:cubicBezTo>
                  <a:pt x="1024" y="2048"/>
                  <a:pt x="1023" y="2047"/>
                  <a:pt x="1023" y="2046"/>
                </a:cubicBezTo>
                <a:cubicBezTo>
                  <a:pt x="1021" y="2041"/>
                  <a:pt x="1019" y="2036"/>
                  <a:pt x="1018" y="2031"/>
                </a:cubicBezTo>
                <a:cubicBezTo>
                  <a:pt x="1017" y="2030"/>
                  <a:pt x="1017" y="2029"/>
                  <a:pt x="1017" y="2028"/>
                </a:cubicBezTo>
                <a:cubicBezTo>
                  <a:pt x="1016" y="2027"/>
                  <a:pt x="1016" y="2026"/>
                  <a:pt x="1016" y="2026"/>
                </a:cubicBezTo>
                <a:cubicBezTo>
                  <a:pt x="1016" y="2025"/>
                  <a:pt x="1016" y="2025"/>
                  <a:pt x="1016" y="2024"/>
                </a:cubicBezTo>
                <a:cubicBezTo>
                  <a:pt x="1015" y="2023"/>
                  <a:pt x="1015" y="2022"/>
                  <a:pt x="1015" y="2021"/>
                </a:cubicBezTo>
                <a:cubicBezTo>
                  <a:pt x="1015" y="2020"/>
                  <a:pt x="1014" y="2018"/>
                  <a:pt x="1014" y="2017"/>
                </a:cubicBezTo>
                <a:cubicBezTo>
                  <a:pt x="1013" y="2013"/>
                  <a:pt x="1013" y="2009"/>
                  <a:pt x="1013" y="2005"/>
                </a:cubicBezTo>
                <a:cubicBezTo>
                  <a:pt x="1013" y="2005"/>
                  <a:pt x="1013" y="2005"/>
                  <a:pt x="1013" y="2005"/>
                </a:cubicBezTo>
                <a:cubicBezTo>
                  <a:pt x="1015" y="1997"/>
                  <a:pt x="1018" y="1988"/>
                  <a:pt x="1023" y="1980"/>
                </a:cubicBezTo>
                <a:cubicBezTo>
                  <a:pt x="1048" y="1932"/>
                  <a:pt x="1078" y="1949"/>
                  <a:pt x="1117" y="1928"/>
                </a:cubicBezTo>
                <a:cubicBezTo>
                  <a:pt x="1106" y="1944"/>
                  <a:pt x="1100" y="1962"/>
                  <a:pt x="1098" y="1980"/>
                </a:cubicBezTo>
                <a:cubicBezTo>
                  <a:pt x="1098" y="1980"/>
                  <a:pt x="1097" y="1981"/>
                  <a:pt x="1097" y="1982"/>
                </a:cubicBezTo>
                <a:cubicBezTo>
                  <a:pt x="1096" y="1983"/>
                  <a:pt x="1095" y="1983"/>
                  <a:pt x="1095" y="1984"/>
                </a:cubicBezTo>
                <a:cubicBezTo>
                  <a:pt x="1094" y="1985"/>
                  <a:pt x="1093" y="1986"/>
                  <a:pt x="1093" y="1987"/>
                </a:cubicBezTo>
                <a:cubicBezTo>
                  <a:pt x="1092" y="1988"/>
                  <a:pt x="1091" y="1990"/>
                  <a:pt x="1090" y="1991"/>
                </a:cubicBezTo>
                <a:cubicBezTo>
                  <a:pt x="1090" y="1992"/>
                  <a:pt x="1089" y="1993"/>
                  <a:pt x="1088" y="1994"/>
                </a:cubicBezTo>
                <a:cubicBezTo>
                  <a:pt x="1088" y="1995"/>
                  <a:pt x="1088" y="1996"/>
                  <a:pt x="1087" y="1996"/>
                </a:cubicBezTo>
                <a:cubicBezTo>
                  <a:pt x="1087" y="1997"/>
                  <a:pt x="1087" y="1998"/>
                  <a:pt x="1086" y="1998"/>
                </a:cubicBezTo>
                <a:cubicBezTo>
                  <a:pt x="1086" y="2000"/>
                  <a:pt x="1085" y="2001"/>
                  <a:pt x="1084" y="2003"/>
                </a:cubicBezTo>
                <a:cubicBezTo>
                  <a:pt x="1083" y="2006"/>
                  <a:pt x="1082" y="2009"/>
                  <a:pt x="1081" y="2012"/>
                </a:cubicBezTo>
                <a:cubicBezTo>
                  <a:pt x="1080" y="2015"/>
                  <a:pt x="1079" y="2018"/>
                  <a:pt x="1078" y="2022"/>
                </a:cubicBezTo>
                <a:cubicBezTo>
                  <a:pt x="1077" y="2025"/>
                  <a:pt x="1077" y="2029"/>
                  <a:pt x="1076" y="2032"/>
                </a:cubicBezTo>
                <a:cubicBezTo>
                  <a:pt x="1076" y="2035"/>
                  <a:pt x="1076" y="2039"/>
                  <a:pt x="1075" y="2042"/>
                </a:cubicBezTo>
                <a:cubicBezTo>
                  <a:pt x="1075" y="2043"/>
                  <a:pt x="1075" y="2045"/>
                  <a:pt x="1075" y="2046"/>
                </a:cubicBezTo>
                <a:cubicBezTo>
                  <a:pt x="1075" y="2047"/>
                  <a:pt x="1075" y="2048"/>
                  <a:pt x="1075" y="2049"/>
                </a:cubicBezTo>
                <a:cubicBezTo>
                  <a:pt x="1075" y="2049"/>
                  <a:pt x="1075" y="2050"/>
                  <a:pt x="1075" y="2051"/>
                </a:cubicBezTo>
                <a:cubicBezTo>
                  <a:pt x="1076" y="2052"/>
                  <a:pt x="1076" y="2054"/>
                  <a:pt x="1076" y="2055"/>
                </a:cubicBezTo>
                <a:cubicBezTo>
                  <a:pt x="1076" y="2057"/>
                  <a:pt x="1076" y="2058"/>
                  <a:pt x="1076" y="2059"/>
                </a:cubicBezTo>
                <a:cubicBezTo>
                  <a:pt x="1076" y="2060"/>
                  <a:pt x="1077" y="2062"/>
                  <a:pt x="1077" y="2063"/>
                </a:cubicBezTo>
                <a:cubicBezTo>
                  <a:pt x="1077" y="2064"/>
                  <a:pt x="1077" y="2065"/>
                  <a:pt x="1078" y="2066"/>
                </a:cubicBezTo>
                <a:cubicBezTo>
                  <a:pt x="1078" y="2067"/>
                  <a:pt x="1078" y="2068"/>
                  <a:pt x="1078" y="2069"/>
                </a:cubicBezTo>
                <a:cubicBezTo>
                  <a:pt x="1078" y="2070"/>
                  <a:pt x="1079" y="2071"/>
                  <a:pt x="1079" y="2071"/>
                </a:cubicBezTo>
                <a:cubicBezTo>
                  <a:pt x="1079" y="2073"/>
                  <a:pt x="1080" y="2074"/>
                  <a:pt x="1080" y="2075"/>
                </a:cubicBezTo>
                <a:cubicBezTo>
                  <a:pt x="1080" y="2075"/>
                  <a:pt x="1080" y="2076"/>
                  <a:pt x="1080" y="2076"/>
                </a:cubicBezTo>
                <a:cubicBezTo>
                  <a:pt x="1080" y="2076"/>
                  <a:pt x="1080" y="2075"/>
                  <a:pt x="1080" y="2074"/>
                </a:cubicBezTo>
                <a:cubicBezTo>
                  <a:pt x="1080" y="2074"/>
                  <a:pt x="1080" y="2072"/>
                  <a:pt x="1080" y="2071"/>
                </a:cubicBezTo>
                <a:cubicBezTo>
                  <a:pt x="1080" y="2070"/>
                  <a:pt x="1080" y="2069"/>
                  <a:pt x="1080" y="2069"/>
                </a:cubicBezTo>
                <a:cubicBezTo>
                  <a:pt x="1080" y="2068"/>
                  <a:pt x="1081" y="2067"/>
                  <a:pt x="1081" y="2066"/>
                </a:cubicBezTo>
                <a:cubicBezTo>
                  <a:pt x="1081" y="2065"/>
                  <a:pt x="1081" y="2064"/>
                  <a:pt x="1081" y="2063"/>
                </a:cubicBezTo>
                <a:cubicBezTo>
                  <a:pt x="1081" y="2061"/>
                  <a:pt x="1081" y="2060"/>
                  <a:pt x="1081" y="2059"/>
                </a:cubicBezTo>
                <a:cubicBezTo>
                  <a:pt x="1081" y="2058"/>
                  <a:pt x="1081" y="2056"/>
                  <a:pt x="1081" y="2055"/>
                </a:cubicBezTo>
                <a:cubicBezTo>
                  <a:pt x="1081" y="2054"/>
                  <a:pt x="1081" y="2052"/>
                  <a:pt x="1081" y="2051"/>
                </a:cubicBezTo>
                <a:cubicBezTo>
                  <a:pt x="1081" y="2050"/>
                  <a:pt x="1082" y="2050"/>
                  <a:pt x="1082" y="2049"/>
                </a:cubicBezTo>
                <a:cubicBezTo>
                  <a:pt x="1082" y="2048"/>
                  <a:pt x="1082" y="2048"/>
                  <a:pt x="1082" y="2047"/>
                </a:cubicBezTo>
                <a:cubicBezTo>
                  <a:pt x="1082" y="2048"/>
                  <a:pt x="1082" y="2049"/>
                  <a:pt x="1082" y="2050"/>
                </a:cubicBezTo>
                <a:cubicBezTo>
                  <a:pt x="1083" y="2051"/>
                  <a:pt x="1083" y="2052"/>
                  <a:pt x="1083" y="2052"/>
                </a:cubicBezTo>
                <a:cubicBezTo>
                  <a:pt x="1083" y="2053"/>
                  <a:pt x="1084" y="2054"/>
                  <a:pt x="1084" y="2055"/>
                </a:cubicBezTo>
                <a:cubicBezTo>
                  <a:pt x="1084" y="2057"/>
                  <a:pt x="1085" y="2059"/>
                  <a:pt x="1086" y="2061"/>
                </a:cubicBezTo>
                <a:cubicBezTo>
                  <a:pt x="1086" y="2062"/>
                  <a:pt x="1087" y="2064"/>
                  <a:pt x="1087" y="2066"/>
                </a:cubicBezTo>
                <a:cubicBezTo>
                  <a:pt x="1088" y="2067"/>
                  <a:pt x="1088" y="2068"/>
                  <a:pt x="1088" y="2069"/>
                </a:cubicBezTo>
                <a:cubicBezTo>
                  <a:pt x="1089" y="2069"/>
                  <a:pt x="1089" y="2070"/>
                  <a:pt x="1089" y="2071"/>
                </a:cubicBezTo>
                <a:cubicBezTo>
                  <a:pt x="1090" y="2073"/>
                  <a:pt x="1090" y="2074"/>
                  <a:pt x="1090" y="2076"/>
                </a:cubicBezTo>
                <a:cubicBezTo>
                  <a:pt x="1090" y="2077"/>
                  <a:pt x="1091" y="2077"/>
                  <a:pt x="1091" y="2078"/>
                </a:cubicBezTo>
                <a:cubicBezTo>
                  <a:pt x="1091" y="2079"/>
                  <a:pt x="1091" y="2079"/>
                  <a:pt x="1091" y="2080"/>
                </a:cubicBezTo>
                <a:cubicBezTo>
                  <a:pt x="1091" y="2081"/>
                  <a:pt x="1091" y="2081"/>
                  <a:pt x="1091" y="2082"/>
                </a:cubicBezTo>
                <a:cubicBezTo>
                  <a:pt x="1091" y="2083"/>
                  <a:pt x="1091" y="2083"/>
                  <a:pt x="1091" y="2084"/>
                </a:cubicBezTo>
                <a:cubicBezTo>
                  <a:pt x="1091" y="2085"/>
                  <a:pt x="1092" y="2086"/>
                  <a:pt x="1092" y="2087"/>
                </a:cubicBezTo>
                <a:cubicBezTo>
                  <a:pt x="1092" y="2088"/>
                  <a:pt x="1091" y="2088"/>
                  <a:pt x="1091" y="2089"/>
                </a:cubicBezTo>
                <a:cubicBezTo>
                  <a:pt x="1091" y="2089"/>
                  <a:pt x="1091" y="2090"/>
                  <a:pt x="1091" y="2090"/>
                </a:cubicBezTo>
                <a:cubicBezTo>
                  <a:pt x="1091" y="2090"/>
                  <a:pt x="1092" y="2089"/>
                  <a:pt x="1092" y="2089"/>
                </a:cubicBezTo>
                <a:cubicBezTo>
                  <a:pt x="1092" y="2089"/>
                  <a:pt x="1093" y="2088"/>
                  <a:pt x="1093" y="2087"/>
                </a:cubicBezTo>
                <a:cubicBezTo>
                  <a:pt x="1094" y="2087"/>
                  <a:pt x="1094" y="2086"/>
                  <a:pt x="1094" y="2084"/>
                </a:cubicBezTo>
                <a:cubicBezTo>
                  <a:pt x="1095" y="2084"/>
                  <a:pt x="1095" y="2083"/>
                  <a:pt x="1095" y="2082"/>
                </a:cubicBezTo>
                <a:cubicBezTo>
                  <a:pt x="1095" y="2082"/>
                  <a:pt x="1095" y="2081"/>
                  <a:pt x="1096" y="2080"/>
                </a:cubicBezTo>
                <a:cubicBezTo>
                  <a:pt x="1096" y="2079"/>
                  <a:pt x="1096" y="2077"/>
                  <a:pt x="1096" y="2075"/>
                </a:cubicBezTo>
                <a:cubicBezTo>
                  <a:pt x="1096" y="2073"/>
                  <a:pt x="1096" y="2072"/>
                  <a:pt x="1096" y="2070"/>
                </a:cubicBezTo>
                <a:cubicBezTo>
                  <a:pt x="1096" y="2068"/>
                  <a:pt x="1095" y="2066"/>
                  <a:pt x="1095" y="2064"/>
                </a:cubicBezTo>
                <a:cubicBezTo>
                  <a:pt x="1094" y="2062"/>
                  <a:pt x="1094" y="2060"/>
                  <a:pt x="1093" y="2058"/>
                </a:cubicBezTo>
                <a:cubicBezTo>
                  <a:pt x="1092" y="2056"/>
                  <a:pt x="1092" y="2054"/>
                  <a:pt x="1091" y="2053"/>
                </a:cubicBezTo>
                <a:cubicBezTo>
                  <a:pt x="1091" y="2052"/>
                  <a:pt x="1090" y="2051"/>
                  <a:pt x="1090" y="2050"/>
                </a:cubicBezTo>
                <a:cubicBezTo>
                  <a:pt x="1090" y="2049"/>
                  <a:pt x="1089" y="2048"/>
                  <a:pt x="1089" y="2048"/>
                </a:cubicBezTo>
                <a:cubicBezTo>
                  <a:pt x="1087" y="2044"/>
                  <a:pt x="1086" y="2041"/>
                  <a:pt x="1085" y="2039"/>
                </a:cubicBezTo>
                <a:cubicBezTo>
                  <a:pt x="1084" y="2037"/>
                  <a:pt x="1084" y="2036"/>
                  <a:pt x="1083" y="2035"/>
                </a:cubicBezTo>
                <a:cubicBezTo>
                  <a:pt x="1084" y="2034"/>
                  <a:pt x="1084" y="2034"/>
                  <a:pt x="1084" y="2033"/>
                </a:cubicBezTo>
                <a:cubicBezTo>
                  <a:pt x="1084" y="2030"/>
                  <a:pt x="1085" y="2027"/>
                  <a:pt x="1086" y="2024"/>
                </a:cubicBezTo>
                <a:cubicBezTo>
                  <a:pt x="1086" y="2020"/>
                  <a:pt x="1087" y="2017"/>
                  <a:pt x="1088" y="2014"/>
                </a:cubicBezTo>
                <a:cubicBezTo>
                  <a:pt x="1088" y="2013"/>
                  <a:pt x="1089" y="2011"/>
                  <a:pt x="1089" y="2010"/>
                </a:cubicBezTo>
                <a:cubicBezTo>
                  <a:pt x="1090" y="2008"/>
                  <a:pt x="1090" y="2007"/>
                  <a:pt x="1091" y="2005"/>
                </a:cubicBezTo>
                <a:cubicBezTo>
                  <a:pt x="1091" y="2004"/>
                  <a:pt x="1092" y="2002"/>
                  <a:pt x="1092" y="2001"/>
                </a:cubicBezTo>
                <a:cubicBezTo>
                  <a:pt x="1092" y="2000"/>
                  <a:pt x="1093" y="2000"/>
                  <a:pt x="1093" y="1999"/>
                </a:cubicBezTo>
                <a:cubicBezTo>
                  <a:pt x="1093" y="1998"/>
                  <a:pt x="1093" y="1998"/>
                  <a:pt x="1094" y="1997"/>
                </a:cubicBezTo>
                <a:cubicBezTo>
                  <a:pt x="1094" y="1996"/>
                  <a:pt x="1095" y="1994"/>
                  <a:pt x="1095" y="1993"/>
                </a:cubicBezTo>
                <a:cubicBezTo>
                  <a:pt x="1096" y="1992"/>
                  <a:pt x="1096" y="1991"/>
                  <a:pt x="1097" y="1990"/>
                </a:cubicBezTo>
                <a:cubicBezTo>
                  <a:pt x="1097" y="1989"/>
                  <a:pt x="1097" y="1988"/>
                  <a:pt x="1098" y="1987"/>
                </a:cubicBezTo>
                <a:cubicBezTo>
                  <a:pt x="1095" y="2039"/>
                  <a:pt x="1124" y="2098"/>
                  <a:pt x="1153" y="2156"/>
                </a:cubicBezTo>
                <a:cubicBezTo>
                  <a:pt x="1152" y="2156"/>
                  <a:pt x="1152" y="2157"/>
                  <a:pt x="1152" y="2157"/>
                </a:cubicBezTo>
                <a:cubicBezTo>
                  <a:pt x="1151" y="2161"/>
                  <a:pt x="1150" y="2166"/>
                  <a:pt x="1149" y="2171"/>
                </a:cubicBezTo>
                <a:cubicBezTo>
                  <a:pt x="1149" y="2173"/>
                  <a:pt x="1149" y="2176"/>
                  <a:pt x="1149" y="2178"/>
                </a:cubicBezTo>
                <a:cubicBezTo>
                  <a:pt x="1149" y="2179"/>
                  <a:pt x="1149" y="2180"/>
                  <a:pt x="1149" y="2180"/>
                </a:cubicBezTo>
                <a:cubicBezTo>
                  <a:pt x="1149" y="2181"/>
                  <a:pt x="1149" y="2182"/>
                  <a:pt x="1149" y="2183"/>
                </a:cubicBezTo>
                <a:cubicBezTo>
                  <a:pt x="1149" y="2184"/>
                  <a:pt x="1149" y="2185"/>
                  <a:pt x="1149" y="2187"/>
                </a:cubicBezTo>
                <a:cubicBezTo>
                  <a:pt x="1150" y="2192"/>
                  <a:pt x="1151" y="2198"/>
                  <a:pt x="1152" y="2204"/>
                </a:cubicBezTo>
                <a:cubicBezTo>
                  <a:pt x="1152" y="2207"/>
                  <a:pt x="1153" y="2210"/>
                  <a:pt x="1153" y="2213"/>
                </a:cubicBezTo>
                <a:cubicBezTo>
                  <a:pt x="1154" y="2215"/>
                  <a:pt x="1154" y="2216"/>
                  <a:pt x="1154" y="2218"/>
                </a:cubicBezTo>
                <a:cubicBezTo>
                  <a:pt x="1154" y="2219"/>
                  <a:pt x="1154" y="2220"/>
                  <a:pt x="1154" y="2220"/>
                </a:cubicBezTo>
                <a:cubicBezTo>
                  <a:pt x="1155" y="2221"/>
                  <a:pt x="1155" y="2221"/>
                  <a:pt x="1155" y="2221"/>
                </a:cubicBezTo>
                <a:cubicBezTo>
                  <a:pt x="1155" y="2222"/>
                  <a:pt x="1155" y="2222"/>
                  <a:pt x="1155" y="2222"/>
                </a:cubicBezTo>
                <a:cubicBezTo>
                  <a:pt x="1155" y="2222"/>
                  <a:pt x="1155" y="2222"/>
                  <a:pt x="1155" y="2222"/>
                </a:cubicBezTo>
                <a:cubicBezTo>
                  <a:pt x="1155" y="2222"/>
                  <a:pt x="1155" y="2222"/>
                  <a:pt x="1155" y="2222"/>
                </a:cubicBezTo>
                <a:cubicBezTo>
                  <a:pt x="1155" y="2223"/>
                  <a:pt x="1155" y="2223"/>
                  <a:pt x="1155" y="2223"/>
                </a:cubicBezTo>
                <a:cubicBezTo>
                  <a:pt x="1155" y="2224"/>
                  <a:pt x="1155" y="2226"/>
                  <a:pt x="1155" y="2227"/>
                </a:cubicBezTo>
                <a:cubicBezTo>
                  <a:pt x="1155" y="2228"/>
                  <a:pt x="1155" y="2229"/>
                  <a:pt x="1154" y="2229"/>
                </a:cubicBezTo>
                <a:cubicBezTo>
                  <a:pt x="1154" y="2231"/>
                  <a:pt x="1153" y="2232"/>
                  <a:pt x="1152" y="2234"/>
                </a:cubicBezTo>
                <a:cubicBezTo>
                  <a:pt x="1152" y="2235"/>
                  <a:pt x="1151" y="2236"/>
                  <a:pt x="1151" y="2237"/>
                </a:cubicBezTo>
                <a:cubicBezTo>
                  <a:pt x="1151" y="2237"/>
                  <a:pt x="1150" y="2238"/>
                  <a:pt x="1150" y="2238"/>
                </a:cubicBezTo>
                <a:cubicBezTo>
                  <a:pt x="1150" y="2238"/>
                  <a:pt x="1150" y="2239"/>
                  <a:pt x="1149" y="2239"/>
                </a:cubicBezTo>
                <a:cubicBezTo>
                  <a:pt x="1149" y="2240"/>
                  <a:pt x="1148" y="2241"/>
                  <a:pt x="1147" y="2242"/>
                </a:cubicBezTo>
                <a:cubicBezTo>
                  <a:pt x="1147" y="2242"/>
                  <a:pt x="1147" y="2243"/>
                  <a:pt x="1146" y="2243"/>
                </a:cubicBezTo>
                <a:cubicBezTo>
                  <a:pt x="1146" y="2243"/>
                  <a:pt x="1146" y="2244"/>
                  <a:pt x="1145" y="2244"/>
                </a:cubicBezTo>
                <a:cubicBezTo>
                  <a:pt x="1144" y="2246"/>
                  <a:pt x="1142" y="2248"/>
                  <a:pt x="1141" y="2249"/>
                </a:cubicBezTo>
                <a:cubicBezTo>
                  <a:pt x="1139" y="2251"/>
                  <a:pt x="1138" y="2253"/>
                  <a:pt x="1136" y="2255"/>
                </a:cubicBezTo>
                <a:cubicBezTo>
                  <a:pt x="1136" y="2255"/>
                  <a:pt x="1135" y="2256"/>
                  <a:pt x="1135" y="2256"/>
                </a:cubicBezTo>
                <a:cubicBezTo>
                  <a:pt x="1135" y="2257"/>
                  <a:pt x="1134" y="2257"/>
                  <a:pt x="1134" y="2258"/>
                </a:cubicBezTo>
                <a:cubicBezTo>
                  <a:pt x="1133" y="2259"/>
                  <a:pt x="1133" y="2260"/>
                  <a:pt x="1132" y="2261"/>
                </a:cubicBezTo>
                <a:cubicBezTo>
                  <a:pt x="1131" y="2263"/>
                  <a:pt x="1130" y="2265"/>
                  <a:pt x="1129" y="2267"/>
                </a:cubicBezTo>
                <a:cubicBezTo>
                  <a:pt x="1128" y="2269"/>
                  <a:pt x="1128" y="2271"/>
                  <a:pt x="1127" y="2272"/>
                </a:cubicBezTo>
                <a:cubicBezTo>
                  <a:pt x="1127" y="2274"/>
                  <a:pt x="1126" y="2276"/>
                  <a:pt x="1126" y="2277"/>
                </a:cubicBezTo>
                <a:cubicBezTo>
                  <a:pt x="1126" y="2279"/>
                  <a:pt x="1126" y="2280"/>
                  <a:pt x="1125" y="2281"/>
                </a:cubicBezTo>
                <a:cubicBezTo>
                  <a:pt x="1125" y="2282"/>
                  <a:pt x="1125" y="2283"/>
                  <a:pt x="1125" y="2284"/>
                </a:cubicBezTo>
                <a:cubicBezTo>
                  <a:pt x="1125" y="2284"/>
                  <a:pt x="1125" y="2285"/>
                  <a:pt x="1125" y="2285"/>
                </a:cubicBezTo>
                <a:cubicBezTo>
                  <a:pt x="1125" y="2285"/>
                  <a:pt x="1126" y="2284"/>
                  <a:pt x="1126" y="2284"/>
                </a:cubicBezTo>
                <a:cubicBezTo>
                  <a:pt x="1126" y="2283"/>
                  <a:pt x="1127" y="2283"/>
                  <a:pt x="1127" y="2282"/>
                </a:cubicBezTo>
                <a:cubicBezTo>
                  <a:pt x="1128" y="2280"/>
                  <a:pt x="1129" y="2277"/>
                  <a:pt x="1131" y="2274"/>
                </a:cubicBezTo>
                <a:cubicBezTo>
                  <a:pt x="1133" y="2271"/>
                  <a:pt x="1135" y="2268"/>
                  <a:pt x="1138" y="2265"/>
                </a:cubicBezTo>
                <a:cubicBezTo>
                  <a:pt x="1139" y="2264"/>
                  <a:pt x="1139" y="2263"/>
                  <a:pt x="1140" y="2262"/>
                </a:cubicBezTo>
                <a:cubicBezTo>
                  <a:pt x="1141" y="2261"/>
                  <a:pt x="1141" y="2261"/>
                  <a:pt x="1142" y="2260"/>
                </a:cubicBezTo>
                <a:cubicBezTo>
                  <a:pt x="1144" y="2258"/>
                  <a:pt x="1145" y="2256"/>
                  <a:pt x="1147" y="2255"/>
                </a:cubicBezTo>
                <a:cubicBezTo>
                  <a:pt x="1148" y="2253"/>
                  <a:pt x="1150" y="2251"/>
                  <a:pt x="1151" y="2249"/>
                </a:cubicBezTo>
                <a:cubicBezTo>
                  <a:pt x="1152" y="2248"/>
                  <a:pt x="1153" y="2247"/>
                  <a:pt x="1153" y="2246"/>
                </a:cubicBezTo>
                <a:cubicBezTo>
                  <a:pt x="1154" y="2245"/>
                  <a:pt x="1155" y="2244"/>
                  <a:pt x="1155" y="2243"/>
                </a:cubicBezTo>
                <a:cubicBezTo>
                  <a:pt x="1156" y="2242"/>
                  <a:pt x="1156" y="2242"/>
                  <a:pt x="1156" y="2242"/>
                </a:cubicBezTo>
                <a:cubicBezTo>
                  <a:pt x="1156" y="2245"/>
                  <a:pt x="1156" y="2248"/>
                  <a:pt x="1155" y="2251"/>
                </a:cubicBezTo>
                <a:cubicBezTo>
                  <a:pt x="1155" y="2252"/>
                  <a:pt x="1155" y="2254"/>
                  <a:pt x="1155" y="2255"/>
                </a:cubicBezTo>
                <a:cubicBezTo>
                  <a:pt x="1155" y="2257"/>
                  <a:pt x="1155" y="2259"/>
                  <a:pt x="1155" y="2260"/>
                </a:cubicBezTo>
                <a:cubicBezTo>
                  <a:pt x="1154" y="2266"/>
                  <a:pt x="1153" y="2272"/>
                  <a:pt x="1151" y="2278"/>
                </a:cubicBezTo>
                <a:cubicBezTo>
                  <a:pt x="1151" y="2279"/>
                  <a:pt x="1150" y="2281"/>
                  <a:pt x="1150" y="2282"/>
                </a:cubicBezTo>
                <a:cubicBezTo>
                  <a:pt x="1150" y="2284"/>
                  <a:pt x="1149" y="2285"/>
                  <a:pt x="1149" y="2286"/>
                </a:cubicBezTo>
                <a:cubicBezTo>
                  <a:pt x="1148" y="2289"/>
                  <a:pt x="1147" y="2292"/>
                  <a:pt x="1146" y="2294"/>
                </a:cubicBezTo>
                <a:cubicBezTo>
                  <a:pt x="1146" y="2295"/>
                  <a:pt x="1146" y="2296"/>
                  <a:pt x="1145" y="2296"/>
                </a:cubicBezTo>
                <a:cubicBezTo>
                  <a:pt x="1145" y="2297"/>
                  <a:pt x="1145" y="2298"/>
                  <a:pt x="1145" y="2298"/>
                </a:cubicBezTo>
                <a:cubicBezTo>
                  <a:pt x="1144" y="2299"/>
                  <a:pt x="1144" y="2301"/>
                  <a:pt x="1143" y="2302"/>
                </a:cubicBezTo>
                <a:cubicBezTo>
                  <a:pt x="1143" y="2303"/>
                  <a:pt x="1142" y="2304"/>
                  <a:pt x="1142" y="2305"/>
                </a:cubicBezTo>
                <a:cubicBezTo>
                  <a:pt x="1141" y="2306"/>
                  <a:pt x="1140" y="2307"/>
                  <a:pt x="1140" y="2309"/>
                </a:cubicBezTo>
                <a:cubicBezTo>
                  <a:pt x="1140" y="2309"/>
                  <a:pt x="1139" y="2310"/>
                  <a:pt x="1139" y="2310"/>
                </a:cubicBezTo>
                <a:cubicBezTo>
                  <a:pt x="1139" y="2311"/>
                  <a:pt x="1139" y="2311"/>
                  <a:pt x="1138" y="2312"/>
                </a:cubicBezTo>
                <a:cubicBezTo>
                  <a:pt x="1138" y="2313"/>
                  <a:pt x="1137" y="2314"/>
                  <a:pt x="1137" y="2315"/>
                </a:cubicBezTo>
                <a:cubicBezTo>
                  <a:pt x="1136" y="2317"/>
                  <a:pt x="1135" y="2318"/>
                  <a:pt x="1134" y="2320"/>
                </a:cubicBezTo>
                <a:cubicBezTo>
                  <a:pt x="1132" y="2324"/>
                  <a:pt x="1130" y="2326"/>
                  <a:pt x="1128" y="2329"/>
                </a:cubicBezTo>
                <a:cubicBezTo>
                  <a:pt x="1128" y="2330"/>
                  <a:pt x="1127" y="2331"/>
                  <a:pt x="1126" y="2332"/>
                </a:cubicBezTo>
                <a:cubicBezTo>
                  <a:pt x="1126" y="2333"/>
                  <a:pt x="1125" y="2333"/>
                  <a:pt x="1125" y="2334"/>
                </a:cubicBezTo>
                <a:cubicBezTo>
                  <a:pt x="1124" y="2335"/>
                  <a:pt x="1123" y="2336"/>
                  <a:pt x="1123" y="2336"/>
                </a:cubicBezTo>
                <a:cubicBezTo>
                  <a:pt x="1123" y="2336"/>
                  <a:pt x="1124" y="2335"/>
                  <a:pt x="1125" y="2334"/>
                </a:cubicBezTo>
                <a:cubicBezTo>
                  <a:pt x="1125" y="2334"/>
                  <a:pt x="1126" y="2333"/>
                  <a:pt x="1127" y="2332"/>
                </a:cubicBezTo>
                <a:cubicBezTo>
                  <a:pt x="1128" y="2332"/>
                  <a:pt x="1129" y="2331"/>
                  <a:pt x="1130" y="2330"/>
                </a:cubicBezTo>
                <a:cubicBezTo>
                  <a:pt x="1131" y="2328"/>
                  <a:pt x="1134" y="2325"/>
                  <a:pt x="1136" y="2322"/>
                </a:cubicBezTo>
                <a:cubicBezTo>
                  <a:pt x="1137" y="2320"/>
                  <a:pt x="1139" y="2319"/>
                  <a:pt x="1140" y="2317"/>
                </a:cubicBezTo>
                <a:cubicBezTo>
                  <a:pt x="1141" y="2316"/>
                  <a:pt x="1141" y="2315"/>
                  <a:pt x="1142" y="2314"/>
                </a:cubicBezTo>
                <a:cubicBezTo>
                  <a:pt x="1142" y="2313"/>
                  <a:pt x="1143" y="2313"/>
                  <a:pt x="1143" y="2312"/>
                </a:cubicBezTo>
                <a:cubicBezTo>
                  <a:pt x="1143" y="2312"/>
                  <a:pt x="1144" y="2311"/>
                  <a:pt x="1144" y="2311"/>
                </a:cubicBezTo>
                <a:cubicBezTo>
                  <a:pt x="1145" y="2310"/>
                  <a:pt x="1145" y="2309"/>
                  <a:pt x="1146" y="2308"/>
                </a:cubicBezTo>
                <a:cubicBezTo>
                  <a:pt x="1147" y="2306"/>
                  <a:pt x="1147" y="2305"/>
                  <a:pt x="1148" y="2304"/>
                </a:cubicBezTo>
                <a:cubicBezTo>
                  <a:pt x="1148" y="2303"/>
                  <a:pt x="1149" y="2302"/>
                  <a:pt x="1150" y="2300"/>
                </a:cubicBezTo>
                <a:cubicBezTo>
                  <a:pt x="1150" y="2300"/>
                  <a:pt x="1150" y="2299"/>
                  <a:pt x="1151" y="2299"/>
                </a:cubicBezTo>
                <a:cubicBezTo>
                  <a:pt x="1151" y="2298"/>
                  <a:pt x="1151" y="2297"/>
                  <a:pt x="1152" y="2297"/>
                </a:cubicBezTo>
                <a:cubicBezTo>
                  <a:pt x="1152" y="2295"/>
                  <a:pt x="1153" y="2293"/>
                  <a:pt x="1154" y="2291"/>
                </a:cubicBezTo>
                <a:cubicBezTo>
                  <a:pt x="1154" y="2292"/>
                  <a:pt x="1154" y="2292"/>
                  <a:pt x="1154" y="2292"/>
                </a:cubicBezTo>
                <a:cubicBezTo>
                  <a:pt x="1154" y="2294"/>
                  <a:pt x="1154" y="2295"/>
                  <a:pt x="1154" y="2297"/>
                </a:cubicBezTo>
                <a:cubicBezTo>
                  <a:pt x="1154" y="2298"/>
                  <a:pt x="1154" y="2300"/>
                  <a:pt x="1154" y="2302"/>
                </a:cubicBezTo>
                <a:cubicBezTo>
                  <a:pt x="1154" y="2305"/>
                  <a:pt x="1154" y="2308"/>
                  <a:pt x="1154" y="2311"/>
                </a:cubicBezTo>
                <a:cubicBezTo>
                  <a:pt x="1154" y="2312"/>
                  <a:pt x="1154" y="2314"/>
                  <a:pt x="1154" y="2316"/>
                </a:cubicBezTo>
                <a:cubicBezTo>
                  <a:pt x="1153" y="2317"/>
                  <a:pt x="1153" y="2319"/>
                  <a:pt x="1153" y="2320"/>
                </a:cubicBezTo>
                <a:cubicBezTo>
                  <a:pt x="1153" y="2323"/>
                  <a:pt x="1153" y="2326"/>
                  <a:pt x="1152" y="2329"/>
                </a:cubicBezTo>
                <a:cubicBezTo>
                  <a:pt x="1152" y="2332"/>
                  <a:pt x="1152" y="2335"/>
                  <a:pt x="1151" y="2337"/>
                </a:cubicBezTo>
                <a:cubicBezTo>
                  <a:pt x="1150" y="2340"/>
                  <a:pt x="1150" y="2342"/>
                  <a:pt x="1149" y="2344"/>
                </a:cubicBezTo>
                <a:cubicBezTo>
                  <a:pt x="1149" y="2346"/>
                  <a:pt x="1148" y="2347"/>
                  <a:pt x="1148" y="2348"/>
                </a:cubicBezTo>
                <a:cubicBezTo>
                  <a:pt x="1148" y="2349"/>
                  <a:pt x="1147" y="2350"/>
                  <a:pt x="1147" y="2350"/>
                </a:cubicBezTo>
                <a:cubicBezTo>
                  <a:pt x="1146" y="2351"/>
                  <a:pt x="1146" y="2352"/>
                  <a:pt x="1146" y="2353"/>
                </a:cubicBezTo>
                <a:cubicBezTo>
                  <a:pt x="1145" y="2354"/>
                  <a:pt x="1145" y="2354"/>
                  <a:pt x="1145" y="2355"/>
                </a:cubicBezTo>
                <a:cubicBezTo>
                  <a:pt x="1144" y="2356"/>
                  <a:pt x="1144" y="2357"/>
                  <a:pt x="1143" y="2358"/>
                </a:cubicBezTo>
                <a:cubicBezTo>
                  <a:pt x="1143" y="2358"/>
                  <a:pt x="1143" y="2359"/>
                  <a:pt x="1143" y="2359"/>
                </a:cubicBezTo>
                <a:cubicBezTo>
                  <a:pt x="1143" y="2359"/>
                  <a:pt x="1143" y="2359"/>
                  <a:pt x="1144" y="2358"/>
                </a:cubicBezTo>
                <a:cubicBezTo>
                  <a:pt x="1144" y="2358"/>
                  <a:pt x="1145" y="2357"/>
                  <a:pt x="1146" y="2356"/>
                </a:cubicBezTo>
                <a:cubicBezTo>
                  <a:pt x="1147" y="2355"/>
                  <a:pt x="1147" y="2355"/>
                  <a:pt x="1148" y="2354"/>
                </a:cubicBezTo>
                <a:cubicBezTo>
                  <a:pt x="1148" y="2353"/>
                  <a:pt x="1149" y="2353"/>
                  <a:pt x="1149" y="2352"/>
                </a:cubicBezTo>
                <a:cubicBezTo>
                  <a:pt x="1150" y="2351"/>
                  <a:pt x="1151" y="2350"/>
                  <a:pt x="1151" y="2349"/>
                </a:cubicBezTo>
                <a:cubicBezTo>
                  <a:pt x="1152" y="2348"/>
                  <a:pt x="1153" y="2347"/>
                  <a:pt x="1153" y="2346"/>
                </a:cubicBezTo>
                <a:cubicBezTo>
                  <a:pt x="1154" y="2344"/>
                  <a:pt x="1156" y="2342"/>
                  <a:pt x="1157" y="2339"/>
                </a:cubicBezTo>
                <a:cubicBezTo>
                  <a:pt x="1158" y="2336"/>
                  <a:pt x="1159" y="2333"/>
                  <a:pt x="1159" y="2330"/>
                </a:cubicBezTo>
                <a:cubicBezTo>
                  <a:pt x="1160" y="2329"/>
                  <a:pt x="1160" y="2327"/>
                  <a:pt x="1160" y="2326"/>
                </a:cubicBezTo>
                <a:cubicBezTo>
                  <a:pt x="1161" y="2324"/>
                  <a:pt x="1161" y="2323"/>
                  <a:pt x="1161" y="2321"/>
                </a:cubicBezTo>
                <a:cubicBezTo>
                  <a:pt x="1161" y="2319"/>
                  <a:pt x="1161" y="2318"/>
                  <a:pt x="1161" y="2316"/>
                </a:cubicBezTo>
                <a:cubicBezTo>
                  <a:pt x="1161" y="2314"/>
                  <a:pt x="1162" y="2313"/>
                  <a:pt x="1162" y="2311"/>
                </a:cubicBezTo>
                <a:cubicBezTo>
                  <a:pt x="1162" y="2308"/>
                  <a:pt x="1162" y="2305"/>
                  <a:pt x="1161" y="2301"/>
                </a:cubicBezTo>
                <a:cubicBezTo>
                  <a:pt x="1161" y="2300"/>
                  <a:pt x="1161" y="2298"/>
                  <a:pt x="1161" y="2297"/>
                </a:cubicBezTo>
                <a:cubicBezTo>
                  <a:pt x="1161" y="2295"/>
                  <a:pt x="1161" y="2294"/>
                  <a:pt x="1161" y="2292"/>
                </a:cubicBezTo>
                <a:cubicBezTo>
                  <a:pt x="1160" y="2286"/>
                  <a:pt x="1160" y="2281"/>
                  <a:pt x="1159" y="2276"/>
                </a:cubicBezTo>
                <a:cubicBezTo>
                  <a:pt x="1159" y="2276"/>
                  <a:pt x="1159" y="2276"/>
                  <a:pt x="1159" y="2275"/>
                </a:cubicBezTo>
                <a:cubicBezTo>
                  <a:pt x="1160" y="2274"/>
                  <a:pt x="1160" y="2272"/>
                  <a:pt x="1160" y="2271"/>
                </a:cubicBezTo>
                <a:cubicBezTo>
                  <a:pt x="1160" y="2270"/>
                  <a:pt x="1161" y="2269"/>
                  <a:pt x="1161" y="2268"/>
                </a:cubicBezTo>
                <a:cubicBezTo>
                  <a:pt x="1161" y="2268"/>
                  <a:pt x="1161" y="2267"/>
                  <a:pt x="1161" y="2266"/>
                </a:cubicBezTo>
                <a:cubicBezTo>
                  <a:pt x="1162" y="2264"/>
                  <a:pt x="1162" y="2263"/>
                  <a:pt x="1162" y="2261"/>
                </a:cubicBezTo>
                <a:cubicBezTo>
                  <a:pt x="1162" y="2260"/>
                  <a:pt x="1163" y="2258"/>
                  <a:pt x="1163" y="2256"/>
                </a:cubicBezTo>
                <a:cubicBezTo>
                  <a:pt x="1163" y="2255"/>
                  <a:pt x="1163" y="2253"/>
                  <a:pt x="1163" y="2251"/>
                </a:cubicBezTo>
                <a:cubicBezTo>
                  <a:pt x="1164" y="2248"/>
                  <a:pt x="1164" y="2245"/>
                  <a:pt x="1164" y="2241"/>
                </a:cubicBezTo>
                <a:cubicBezTo>
                  <a:pt x="1164" y="2240"/>
                  <a:pt x="1164" y="2238"/>
                  <a:pt x="1164" y="2236"/>
                </a:cubicBezTo>
                <a:cubicBezTo>
                  <a:pt x="1164" y="2235"/>
                  <a:pt x="1163" y="2233"/>
                  <a:pt x="1163" y="2231"/>
                </a:cubicBezTo>
                <a:cubicBezTo>
                  <a:pt x="1163" y="2230"/>
                  <a:pt x="1163" y="2230"/>
                  <a:pt x="1163" y="2229"/>
                </a:cubicBezTo>
                <a:cubicBezTo>
                  <a:pt x="1163" y="2226"/>
                  <a:pt x="1163" y="2226"/>
                  <a:pt x="1163" y="2226"/>
                </a:cubicBezTo>
                <a:cubicBezTo>
                  <a:pt x="1163" y="2225"/>
                  <a:pt x="1163" y="2223"/>
                  <a:pt x="1162" y="2222"/>
                </a:cubicBezTo>
                <a:cubicBezTo>
                  <a:pt x="1162" y="2221"/>
                  <a:pt x="1162" y="2221"/>
                  <a:pt x="1162" y="2221"/>
                </a:cubicBezTo>
                <a:cubicBezTo>
                  <a:pt x="1162" y="2221"/>
                  <a:pt x="1162" y="2221"/>
                  <a:pt x="1162" y="2221"/>
                </a:cubicBezTo>
                <a:cubicBezTo>
                  <a:pt x="1162" y="2220"/>
                  <a:pt x="1162" y="2220"/>
                  <a:pt x="1162" y="2220"/>
                </a:cubicBezTo>
                <a:cubicBezTo>
                  <a:pt x="1162" y="2219"/>
                  <a:pt x="1162" y="2219"/>
                  <a:pt x="1162" y="2219"/>
                </a:cubicBezTo>
                <a:cubicBezTo>
                  <a:pt x="1162" y="2218"/>
                  <a:pt x="1162" y="2218"/>
                  <a:pt x="1162" y="2217"/>
                </a:cubicBezTo>
                <a:cubicBezTo>
                  <a:pt x="1161" y="2215"/>
                  <a:pt x="1161" y="2214"/>
                  <a:pt x="1161" y="2212"/>
                </a:cubicBezTo>
                <a:cubicBezTo>
                  <a:pt x="1160" y="2209"/>
                  <a:pt x="1159" y="2206"/>
                  <a:pt x="1159" y="2203"/>
                </a:cubicBezTo>
                <a:cubicBezTo>
                  <a:pt x="1157" y="2197"/>
                  <a:pt x="1156" y="2191"/>
                  <a:pt x="1155" y="2186"/>
                </a:cubicBezTo>
                <a:cubicBezTo>
                  <a:pt x="1155" y="2185"/>
                  <a:pt x="1155" y="2183"/>
                  <a:pt x="1154" y="2182"/>
                </a:cubicBezTo>
                <a:cubicBezTo>
                  <a:pt x="1154" y="2181"/>
                  <a:pt x="1154" y="2181"/>
                  <a:pt x="1154" y="2180"/>
                </a:cubicBezTo>
                <a:cubicBezTo>
                  <a:pt x="1154" y="2179"/>
                  <a:pt x="1154" y="2179"/>
                  <a:pt x="1154" y="2178"/>
                </a:cubicBezTo>
                <a:cubicBezTo>
                  <a:pt x="1154" y="2176"/>
                  <a:pt x="1154" y="2173"/>
                  <a:pt x="1154" y="2171"/>
                </a:cubicBezTo>
                <a:cubicBezTo>
                  <a:pt x="1154" y="2170"/>
                  <a:pt x="1154" y="2169"/>
                  <a:pt x="1154" y="2167"/>
                </a:cubicBezTo>
                <a:cubicBezTo>
                  <a:pt x="1154" y="2166"/>
                  <a:pt x="1154" y="2165"/>
                  <a:pt x="1154" y="2164"/>
                </a:cubicBezTo>
                <a:cubicBezTo>
                  <a:pt x="1154" y="2163"/>
                  <a:pt x="1154" y="2162"/>
                  <a:pt x="1154" y="2161"/>
                </a:cubicBezTo>
                <a:cubicBezTo>
                  <a:pt x="1154" y="2161"/>
                  <a:pt x="1155" y="2160"/>
                  <a:pt x="1155" y="2160"/>
                </a:cubicBezTo>
                <a:cubicBezTo>
                  <a:pt x="1181" y="2214"/>
                  <a:pt x="1207" y="2267"/>
                  <a:pt x="1205" y="2315"/>
                </a:cubicBezTo>
                <a:cubicBezTo>
                  <a:pt x="1205" y="2322"/>
                  <a:pt x="1204" y="2329"/>
                  <a:pt x="1203" y="2336"/>
                </a:cubicBezTo>
                <a:cubicBezTo>
                  <a:pt x="1203" y="2337"/>
                  <a:pt x="1202" y="2338"/>
                  <a:pt x="1201" y="2339"/>
                </a:cubicBezTo>
                <a:cubicBezTo>
                  <a:pt x="1201" y="2340"/>
                  <a:pt x="1201" y="2340"/>
                  <a:pt x="1200" y="2341"/>
                </a:cubicBezTo>
                <a:cubicBezTo>
                  <a:pt x="1200" y="2341"/>
                  <a:pt x="1200" y="2342"/>
                  <a:pt x="1200" y="2342"/>
                </a:cubicBezTo>
                <a:cubicBezTo>
                  <a:pt x="1199" y="2342"/>
                  <a:pt x="1199" y="2342"/>
                  <a:pt x="1199" y="2342"/>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8" y="2344"/>
                  <a:pt x="1198" y="2345"/>
                </a:cubicBezTo>
                <a:cubicBezTo>
                  <a:pt x="1198" y="2345"/>
                  <a:pt x="1198" y="2345"/>
                  <a:pt x="1197" y="2345"/>
                </a:cubicBezTo>
                <a:cubicBezTo>
                  <a:pt x="1197" y="2346"/>
                  <a:pt x="1197" y="2346"/>
                  <a:pt x="1197" y="2346"/>
                </a:cubicBezTo>
                <a:cubicBezTo>
                  <a:pt x="1196" y="2347"/>
                  <a:pt x="1196" y="2347"/>
                  <a:pt x="1195" y="2348"/>
                </a:cubicBezTo>
                <a:cubicBezTo>
                  <a:pt x="1195" y="2349"/>
                  <a:pt x="1194" y="2349"/>
                  <a:pt x="1194" y="2350"/>
                </a:cubicBezTo>
                <a:cubicBezTo>
                  <a:pt x="1193" y="2350"/>
                  <a:pt x="1193" y="2350"/>
                  <a:pt x="1193" y="2351"/>
                </a:cubicBezTo>
                <a:cubicBezTo>
                  <a:pt x="1193" y="2351"/>
                  <a:pt x="1192" y="2351"/>
                  <a:pt x="1192" y="2352"/>
                </a:cubicBezTo>
                <a:cubicBezTo>
                  <a:pt x="1191" y="2352"/>
                  <a:pt x="1191" y="2353"/>
                  <a:pt x="1190" y="2353"/>
                </a:cubicBezTo>
                <a:cubicBezTo>
                  <a:pt x="1188" y="2356"/>
                  <a:pt x="1185" y="2358"/>
                  <a:pt x="1182" y="2361"/>
                </a:cubicBezTo>
                <a:cubicBezTo>
                  <a:pt x="1179" y="2363"/>
                  <a:pt x="1176" y="2365"/>
                  <a:pt x="1173" y="2367"/>
                </a:cubicBezTo>
                <a:cubicBezTo>
                  <a:pt x="1169" y="2370"/>
                  <a:pt x="1166" y="2372"/>
                  <a:pt x="1162" y="2374"/>
                </a:cubicBezTo>
                <a:cubicBezTo>
                  <a:pt x="1161" y="2376"/>
                  <a:pt x="1159" y="2377"/>
                  <a:pt x="1157" y="2378"/>
                </a:cubicBezTo>
                <a:cubicBezTo>
                  <a:pt x="1156" y="2379"/>
                  <a:pt x="1156" y="2379"/>
                  <a:pt x="1156" y="2379"/>
                </a:cubicBezTo>
                <a:cubicBezTo>
                  <a:pt x="1156" y="2379"/>
                  <a:pt x="1156" y="2379"/>
                  <a:pt x="1156" y="2379"/>
                </a:cubicBezTo>
                <a:cubicBezTo>
                  <a:pt x="1155" y="2379"/>
                  <a:pt x="1155" y="2379"/>
                  <a:pt x="1155" y="2379"/>
                </a:cubicBezTo>
                <a:cubicBezTo>
                  <a:pt x="1155" y="2380"/>
                  <a:pt x="1155" y="2380"/>
                  <a:pt x="1155" y="2380"/>
                </a:cubicBezTo>
                <a:cubicBezTo>
                  <a:pt x="1154" y="2381"/>
                  <a:pt x="1153" y="2381"/>
                  <a:pt x="1152" y="2382"/>
                </a:cubicBezTo>
                <a:cubicBezTo>
                  <a:pt x="1151" y="2382"/>
                  <a:pt x="1151" y="2383"/>
                  <a:pt x="1150" y="2384"/>
                </a:cubicBezTo>
                <a:cubicBezTo>
                  <a:pt x="1149" y="2385"/>
                  <a:pt x="1148" y="2385"/>
                  <a:pt x="1147" y="2386"/>
                </a:cubicBezTo>
                <a:cubicBezTo>
                  <a:pt x="1147" y="2387"/>
                  <a:pt x="1146" y="2387"/>
                  <a:pt x="1145" y="2388"/>
                </a:cubicBezTo>
                <a:cubicBezTo>
                  <a:pt x="1144" y="2389"/>
                  <a:pt x="1144" y="2389"/>
                  <a:pt x="1143" y="2390"/>
                </a:cubicBezTo>
                <a:cubicBezTo>
                  <a:pt x="1142" y="2392"/>
                  <a:pt x="1140" y="2393"/>
                  <a:pt x="1139" y="2394"/>
                </a:cubicBezTo>
                <a:cubicBezTo>
                  <a:pt x="1138" y="2395"/>
                  <a:pt x="1138" y="2396"/>
                  <a:pt x="1137" y="2397"/>
                </a:cubicBezTo>
                <a:cubicBezTo>
                  <a:pt x="1137" y="2397"/>
                  <a:pt x="1137" y="2397"/>
                  <a:pt x="1136" y="2398"/>
                </a:cubicBezTo>
                <a:cubicBezTo>
                  <a:pt x="1136" y="2398"/>
                  <a:pt x="1136" y="2399"/>
                  <a:pt x="1135" y="2399"/>
                </a:cubicBezTo>
                <a:cubicBezTo>
                  <a:pt x="1135" y="2400"/>
                  <a:pt x="1134" y="2400"/>
                  <a:pt x="1134" y="2401"/>
                </a:cubicBezTo>
                <a:cubicBezTo>
                  <a:pt x="1133" y="2402"/>
                  <a:pt x="1133" y="2403"/>
                  <a:pt x="1132" y="2404"/>
                </a:cubicBezTo>
                <a:cubicBezTo>
                  <a:pt x="1132" y="2404"/>
                  <a:pt x="1132" y="2405"/>
                  <a:pt x="1131" y="2406"/>
                </a:cubicBezTo>
                <a:cubicBezTo>
                  <a:pt x="1131" y="2407"/>
                  <a:pt x="1130" y="2407"/>
                  <a:pt x="1130" y="2408"/>
                </a:cubicBezTo>
                <a:cubicBezTo>
                  <a:pt x="1129" y="2410"/>
                  <a:pt x="1129" y="2411"/>
                  <a:pt x="1128" y="2412"/>
                </a:cubicBezTo>
                <a:cubicBezTo>
                  <a:pt x="1128" y="2413"/>
                  <a:pt x="1128" y="2414"/>
                  <a:pt x="1128" y="2414"/>
                </a:cubicBezTo>
                <a:cubicBezTo>
                  <a:pt x="1127" y="2415"/>
                  <a:pt x="1127" y="2416"/>
                  <a:pt x="1127" y="2416"/>
                </a:cubicBezTo>
                <a:cubicBezTo>
                  <a:pt x="1127" y="2417"/>
                  <a:pt x="1127" y="2418"/>
                  <a:pt x="1127" y="2418"/>
                </a:cubicBezTo>
                <a:cubicBezTo>
                  <a:pt x="1127" y="2419"/>
                  <a:pt x="1127" y="2419"/>
                  <a:pt x="1127" y="2420"/>
                </a:cubicBezTo>
                <a:cubicBezTo>
                  <a:pt x="1126" y="2421"/>
                  <a:pt x="1126" y="2421"/>
                  <a:pt x="1126" y="2422"/>
                </a:cubicBezTo>
                <a:cubicBezTo>
                  <a:pt x="1126" y="2422"/>
                  <a:pt x="1126" y="2423"/>
                  <a:pt x="1126" y="2423"/>
                </a:cubicBezTo>
                <a:cubicBezTo>
                  <a:pt x="1126" y="2424"/>
                  <a:pt x="1126" y="2425"/>
                  <a:pt x="1126" y="2426"/>
                </a:cubicBezTo>
                <a:cubicBezTo>
                  <a:pt x="1126" y="2426"/>
                  <a:pt x="1126" y="2427"/>
                  <a:pt x="1126" y="2427"/>
                </a:cubicBezTo>
                <a:cubicBezTo>
                  <a:pt x="1126" y="2428"/>
                  <a:pt x="1127" y="2429"/>
                  <a:pt x="1127" y="2429"/>
                </a:cubicBezTo>
                <a:cubicBezTo>
                  <a:pt x="1127" y="2429"/>
                  <a:pt x="1127" y="2428"/>
                  <a:pt x="1127" y="2427"/>
                </a:cubicBezTo>
                <a:cubicBezTo>
                  <a:pt x="1127" y="2427"/>
                  <a:pt x="1127" y="2426"/>
                  <a:pt x="1127" y="2426"/>
                </a:cubicBezTo>
                <a:cubicBezTo>
                  <a:pt x="1127" y="2425"/>
                  <a:pt x="1127" y="2425"/>
                  <a:pt x="1127" y="2425"/>
                </a:cubicBezTo>
                <a:cubicBezTo>
                  <a:pt x="1128" y="2424"/>
                  <a:pt x="1128" y="2424"/>
                  <a:pt x="1128" y="2423"/>
                </a:cubicBezTo>
                <a:cubicBezTo>
                  <a:pt x="1128" y="2423"/>
                  <a:pt x="1128" y="2422"/>
                  <a:pt x="1128" y="2422"/>
                </a:cubicBezTo>
                <a:cubicBezTo>
                  <a:pt x="1128" y="2422"/>
                  <a:pt x="1129" y="2421"/>
                  <a:pt x="1129" y="2421"/>
                </a:cubicBezTo>
                <a:cubicBezTo>
                  <a:pt x="1129" y="2420"/>
                  <a:pt x="1129" y="2420"/>
                  <a:pt x="1129" y="2419"/>
                </a:cubicBezTo>
                <a:cubicBezTo>
                  <a:pt x="1130" y="2418"/>
                  <a:pt x="1130" y="2418"/>
                  <a:pt x="1130" y="2417"/>
                </a:cubicBezTo>
                <a:cubicBezTo>
                  <a:pt x="1130" y="2417"/>
                  <a:pt x="1131" y="2416"/>
                  <a:pt x="1131" y="2416"/>
                </a:cubicBezTo>
                <a:cubicBezTo>
                  <a:pt x="1131" y="2415"/>
                  <a:pt x="1131" y="2415"/>
                  <a:pt x="1132" y="2414"/>
                </a:cubicBezTo>
                <a:cubicBezTo>
                  <a:pt x="1132" y="2413"/>
                  <a:pt x="1133" y="2412"/>
                  <a:pt x="1134" y="2410"/>
                </a:cubicBezTo>
                <a:cubicBezTo>
                  <a:pt x="1136" y="2408"/>
                  <a:pt x="1138" y="2405"/>
                  <a:pt x="1140" y="2403"/>
                </a:cubicBezTo>
                <a:cubicBezTo>
                  <a:pt x="1142" y="2400"/>
                  <a:pt x="1145" y="2398"/>
                  <a:pt x="1148" y="2395"/>
                </a:cubicBezTo>
                <a:cubicBezTo>
                  <a:pt x="1148" y="2395"/>
                  <a:pt x="1149" y="2395"/>
                  <a:pt x="1149" y="2394"/>
                </a:cubicBezTo>
                <a:cubicBezTo>
                  <a:pt x="1149" y="2394"/>
                  <a:pt x="1150" y="2394"/>
                  <a:pt x="1150" y="2393"/>
                </a:cubicBezTo>
                <a:cubicBezTo>
                  <a:pt x="1151" y="2393"/>
                  <a:pt x="1151" y="2392"/>
                  <a:pt x="1152" y="2392"/>
                </a:cubicBezTo>
                <a:cubicBezTo>
                  <a:pt x="1153" y="2391"/>
                  <a:pt x="1154" y="2390"/>
                  <a:pt x="1155" y="2390"/>
                </a:cubicBezTo>
                <a:cubicBezTo>
                  <a:pt x="1155" y="2389"/>
                  <a:pt x="1156" y="2389"/>
                  <a:pt x="1157" y="2388"/>
                </a:cubicBezTo>
                <a:cubicBezTo>
                  <a:pt x="1158" y="2387"/>
                  <a:pt x="1159" y="2387"/>
                  <a:pt x="1159" y="2386"/>
                </a:cubicBezTo>
                <a:cubicBezTo>
                  <a:pt x="1160" y="2386"/>
                  <a:pt x="1161" y="2385"/>
                  <a:pt x="1162" y="2384"/>
                </a:cubicBezTo>
                <a:cubicBezTo>
                  <a:pt x="1164" y="2383"/>
                  <a:pt x="1165" y="2382"/>
                  <a:pt x="1167" y="2381"/>
                </a:cubicBezTo>
                <a:cubicBezTo>
                  <a:pt x="1170" y="2379"/>
                  <a:pt x="1174" y="2376"/>
                  <a:pt x="1177" y="2374"/>
                </a:cubicBezTo>
                <a:cubicBezTo>
                  <a:pt x="1179" y="2372"/>
                  <a:pt x="1180" y="2371"/>
                  <a:pt x="1182" y="2370"/>
                </a:cubicBezTo>
                <a:cubicBezTo>
                  <a:pt x="1183" y="2369"/>
                  <a:pt x="1184" y="2369"/>
                  <a:pt x="1184" y="2368"/>
                </a:cubicBezTo>
                <a:cubicBezTo>
                  <a:pt x="1185" y="2367"/>
                  <a:pt x="1186" y="2367"/>
                  <a:pt x="1187" y="2366"/>
                </a:cubicBezTo>
                <a:cubicBezTo>
                  <a:pt x="1190" y="2363"/>
                  <a:pt x="1192" y="2360"/>
                  <a:pt x="1195" y="2357"/>
                </a:cubicBezTo>
                <a:cubicBezTo>
                  <a:pt x="1195" y="2357"/>
                  <a:pt x="1196" y="2356"/>
                  <a:pt x="1196" y="2355"/>
                </a:cubicBezTo>
                <a:cubicBezTo>
                  <a:pt x="1197" y="2355"/>
                  <a:pt x="1197" y="2355"/>
                  <a:pt x="1197" y="2354"/>
                </a:cubicBezTo>
                <a:cubicBezTo>
                  <a:pt x="1197" y="2354"/>
                  <a:pt x="1198" y="2353"/>
                  <a:pt x="1198" y="2353"/>
                </a:cubicBezTo>
                <a:cubicBezTo>
                  <a:pt x="1198" y="2352"/>
                  <a:pt x="1199" y="2352"/>
                  <a:pt x="1199" y="2351"/>
                </a:cubicBezTo>
                <a:cubicBezTo>
                  <a:pt x="1200" y="2350"/>
                  <a:pt x="1200" y="2349"/>
                  <a:pt x="1201" y="2349"/>
                </a:cubicBezTo>
                <a:cubicBezTo>
                  <a:pt x="1201" y="2348"/>
                  <a:pt x="1201" y="2348"/>
                  <a:pt x="1201" y="2348"/>
                </a:cubicBezTo>
                <a:cubicBezTo>
                  <a:pt x="1193" y="2381"/>
                  <a:pt x="1175" y="2411"/>
                  <a:pt x="1156" y="2440"/>
                </a:cubicBezTo>
                <a:cubicBezTo>
                  <a:pt x="1156" y="2441"/>
                  <a:pt x="1155" y="2442"/>
                  <a:pt x="1154" y="2442"/>
                </a:cubicBezTo>
                <a:cubicBezTo>
                  <a:pt x="1150" y="2445"/>
                  <a:pt x="1145" y="2449"/>
                  <a:pt x="1140" y="2452"/>
                </a:cubicBezTo>
                <a:cubicBezTo>
                  <a:pt x="1135" y="2455"/>
                  <a:pt x="1130" y="2459"/>
                  <a:pt x="1124" y="2462"/>
                </a:cubicBezTo>
                <a:cubicBezTo>
                  <a:pt x="1122" y="2464"/>
                  <a:pt x="1119" y="2465"/>
                  <a:pt x="1116" y="2467"/>
                </a:cubicBezTo>
                <a:cubicBezTo>
                  <a:pt x="1113" y="2469"/>
                  <a:pt x="1110" y="2471"/>
                  <a:pt x="1107" y="2473"/>
                </a:cubicBezTo>
                <a:cubicBezTo>
                  <a:pt x="1107" y="2473"/>
                  <a:pt x="1107" y="2473"/>
                  <a:pt x="1107" y="2473"/>
                </a:cubicBezTo>
                <a:cubicBezTo>
                  <a:pt x="1106" y="2473"/>
                  <a:pt x="1106" y="2474"/>
                  <a:pt x="1105" y="2474"/>
                </a:cubicBezTo>
                <a:cubicBezTo>
                  <a:pt x="1101" y="2474"/>
                  <a:pt x="1097" y="2476"/>
                  <a:pt x="1093" y="2477"/>
                </a:cubicBezTo>
                <a:cubicBezTo>
                  <a:pt x="1092" y="2477"/>
                  <a:pt x="1090" y="2478"/>
                  <a:pt x="1089" y="2478"/>
                </a:cubicBezTo>
                <a:cubicBezTo>
                  <a:pt x="1088" y="2478"/>
                  <a:pt x="1087" y="2479"/>
                  <a:pt x="1086" y="2479"/>
                </a:cubicBezTo>
                <a:cubicBezTo>
                  <a:pt x="1083" y="2480"/>
                  <a:pt x="1081" y="2481"/>
                  <a:pt x="1079" y="2482"/>
                </a:cubicBezTo>
                <a:cubicBezTo>
                  <a:pt x="1076" y="2483"/>
                  <a:pt x="1074" y="2484"/>
                  <a:pt x="1072" y="2485"/>
                </a:cubicBezTo>
                <a:cubicBezTo>
                  <a:pt x="1070" y="2486"/>
                  <a:pt x="1069" y="2486"/>
                  <a:pt x="1068" y="2487"/>
                </a:cubicBezTo>
                <a:cubicBezTo>
                  <a:pt x="1067" y="2488"/>
                  <a:pt x="1066" y="2488"/>
                  <a:pt x="1065" y="2489"/>
                </a:cubicBezTo>
                <a:cubicBezTo>
                  <a:pt x="1064" y="2490"/>
                  <a:pt x="1064" y="2490"/>
                  <a:pt x="1064" y="2490"/>
                </a:cubicBezTo>
                <a:cubicBezTo>
                  <a:pt x="1064" y="2490"/>
                  <a:pt x="1064" y="2490"/>
                  <a:pt x="1064" y="2490"/>
                </a:cubicBezTo>
                <a:cubicBezTo>
                  <a:pt x="1064" y="2490"/>
                  <a:pt x="1064" y="2490"/>
                  <a:pt x="1064" y="2490"/>
                </a:cubicBezTo>
                <a:cubicBezTo>
                  <a:pt x="1064" y="2490"/>
                  <a:pt x="1064" y="2490"/>
                  <a:pt x="1064" y="2490"/>
                </a:cubicBezTo>
                <a:cubicBezTo>
                  <a:pt x="1063" y="2491"/>
                  <a:pt x="1063" y="2491"/>
                  <a:pt x="1063" y="2491"/>
                </a:cubicBezTo>
                <a:cubicBezTo>
                  <a:pt x="1062" y="2491"/>
                  <a:pt x="1062" y="2491"/>
                  <a:pt x="1062" y="2491"/>
                </a:cubicBezTo>
                <a:cubicBezTo>
                  <a:pt x="1061" y="2492"/>
                  <a:pt x="1060" y="2493"/>
                  <a:pt x="1060" y="2494"/>
                </a:cubicBezTo>
                <a:cubicBezTo>
                  <a:pt x="1058" y="2496"/>
                  <a:pt x="1057" y="2497"/>
                  <a:pt x="1056" y="2499"/>
                </a:cubicBezTo>
                <a:cubicBezTo>
                  <a:pt x="1055" y="2501"/>
                  <a:pt x="1054" y="2502"/>
                  <a:pt x="1053" y="2504"/>
                </a:cubicBezTo>
                <a:cubicBezTo>
                  <a:pt x="1053" y="2505"/>
                  <a:pt x="1052" y="2507"/>
                  <a:pt x="1052" y="2508"/>
                </a:cubicBezTo>
                <a:cubicBezTo>
                  <a:pt x="1052" y="2509"/>
                  <a:pt x="1052" y="2510"/>
                  <a:pt x="1052" y="2511"/>
                </a:cubicBezTo>
                <a:cubicBezTo>
                  <a:pt x="1052" y="2511"/>
                  <a:pt x="1052" y="2511"/>
                  <a:pt x="1052" y="2511"/>
                </a:cubicBezTo>
                <a:cubicBezTo>
                  <a:pt x="1052" y="2511"/>
                  <a:pt x="1052" y="2511"/>
                  <a:pt x="1052" y="2511"/>
                </a:cubicBezTo>
                <a:cubicBezTo>
                  <a:pt x="1053" y="2510"/>
                  <a:pt x="1053" y="2509"/>
                  <a:pt x="1054" y="2509"/>
                </a:cubicBezTo>
                <a:cubicBezTo>
                  <a:pt x="1054" y="2508"/>
                  <a:pt x="1055" y="2507"/>
                  <a:pt x="1056" y="2505"/>
                </a:cubicBezTo>
                <a:cubicBezTo>
                  <a:pt x="1057" y="2504"/>
                  <a:pt x="1058" y="2503"/>
                  <a:pt x="1059" y="2502"/>
                </a:cubicBezTo>
                <a:cubicBezTo>
                  <a:pt x="1061" y="2501"/>
                  <a:pt x="1062" y="2499"/>
                  <a:pt x="1064" y="2498"/>
                </a:cubicBezTo>
                <a:cubicBezTo>
                  <a:pt x="1064" y="2498"/>
                  <a:pt x="1065" y="2497"/>
                  <a:pt x="1066" y="2497"/>
                </a:cubicBezTo>
                <a:cubicBezTo>
                  <a:pt x="1067" y="2496"/>
                  <a:pt x="1067" y="2496"/>
                  <a:pt x="1068" y="2496"/>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9" y="2495"/>
                  <a:pt x="1069" y="2495"/>
                  <a:pt x="1069" y="2495"/>
                </a:cubicBezTo>
                <a:cubicBezTo>
                  <a:pt x="1070" y="2494"/>
                  <a:pt x="1071" y="2494"/>
                  <a:pt x="1072" y="2493"/>
                </a:cubicBezTo>
                <a:cubicBezTo>
                  <a:pt x="1073" y="2493"/>
                  <a:pt x="1074" y="2492"/>
                  <a:pt x="1075" y="2492"/>
                </a:cubicBezTo>
                <a:cubicBezTo>
                  <a:pt x="1077" y="2491"/>
                  <a:pt x="1079" y="2490"/>
                  <a:pt x="1082" y="2489"/>
                </a:cubicBezTo>
                <a:cubicBezTo>
                  <a:pt x="1084" y="2488"/>
                  <a:pt x="1086" y="2487"/>
                  <a:pt x="1088" y="2486"/>
                </a:cubicBezTo>
                <a:cubicBezTo>
                  <a:pt x="1083" y="2490"/>
                  <a:pt x="1078" y="2494"/>
                  <a:pt x="1074" y="2499"/>
                </a:cubicBezTo>
                <a:cubicBezTo>
                  <a:pt x="1072" y="2501"/>
                  <a:pt x="1069" y="2504"/>
                  <a:pt x="1067" y="2506"/>
                </a:cubicBezTo>
                <a:cubicBezTo>
                  <a:pt x="1067" y="2507"/>
                  <a:pt x="1067" y="2507"/>
                  <a:pt x="1067" y="2507"/>
                </a:cubicBezTo>
                <a:cubicBezTo>
                  <a:pt x="1066" y="2507"/>
                  <a:pt x="1066" y="2507"/>
                  <a:pt x="1066" y="2507"/>
                </a:cubicBezTo>
                <a:cubicBezTo>
                  <a:pt x="1066" y="2507"/>
                  <a:pt x="1066" y="2507"/>
                  <a:pt x="1066" y="2507"/>
                </a:cubicBezTo>
                <a:cubicBezTo>
                  <a:pt x="1065" y="2508"/>
                  <a:pt x="1065" y="2508"/>
                  <a:pt x="1065" y="2508"/>
                </a:cubicBezTo>
                <a:cubicBezTo>
                  <a:pt x="1065" y="2509"/>
                  <a:pt x="1064" y="2510"/>
                  <a:pt x="1064" y="2510"/>
                </a:cubicBezTo>
                <a:cubicBezTo>
                  <a:pt x="1063" y="2512"/>
                  <a:pt x="1062" y="2513"/>
                  <a:pt x="1061" y="2514"/>
                </a:cubicBezTo>
                <a:cubicBezTo>
                  <a:pt x="1057" y="2520"/>
                  <a:pt x="1054" y="2526"/>
                  <a:pt x="1051" y="2531"/>
                </a:cubicBezTo>
                <a:cubicBezTo>
                  <a:pt x="1048" y="2537"/>
                  <a:pt x="1046" y="2542"/>
                  <a:pt x="1045" y="2547"/>
                </a:cubicBezTo>
                <a:cubicBezTo>
                  <a:pt x="1043" y="2552"/>
                  <a:pt x="1042" y="2557"/>
                  <a:pt x="1041" y="2561"/>
                </a:cubicBezTo>
                <a:cubicBezTo>
                  <a:pt x="1041" y="2562"/>
                  <a:pt x="1041" y="2563"/>
                  <a:pt x="1041" y="2564"/>
                </a:cubicBezTo>
                <a:cubicBezTo>
                  <a:pt x="1041" y="2565"/>
                  <a:pt x="1041" y="2566"/>
                  <a:pt x="1041" y="2567"/>
                </a:cubicBezTo>
                <a:cubicBezTo>
                  <a:pt x="1041" y="2569"/>
                  <a:pt x="1040" y="2571"/>
                  <a:pt x="1040" y="2572"/>
                </a:cubicBezTo>
                <a:cubicBezTo>
                  <a:pt x="1040" y="2574"/>
                  <a:pt x="1040" y="2575"/>
                  <a:pt x="1040" y="2577"/>
                </a:cubicBezTo>
                <a:cubicBezTo>
                  <a:pt x="1040" y="2578"/>
                  <a:pt x="1040" y="2579"/>
                  <a:pt x="1040" y="2580"/>
                </a:cubicBezTo>
                <a:cubicBezTo>
                  <a:pt x="1040" y="2581"/>
                  <a:pt x="1040" y="2582"/>
                  <a:pt x="1040" y="2582"/>
                </a:cubicBezTo>
                <a:cubicBezTo>
                  <a:pt x="1040" y="2582"/>
                  <a:pt x="1040" y="2581"/>
                  <a:pt x="1041" y="2580"/>
                </a:cubicBezTo>
                <a:cubicBezTo>
                  <a:pt x="1041" y="2579"/>
                  <a:pt x="1041" y="2578"/>
                  <a:pt x="1041" y="2577"/>
                </a:cubicBezTo>
                <a:cubicBezTo>
                  <a:pt x="1041" y="2575"/>
                  <a:pt x="1042" y="2574"/>
                  <a:pt x="1042" y="2573"/>
                </a:cubicBezTo>
                <a:cubicBezTo>
                  <a:pt x="1042" y="2571"/>
                  <a:pt x="1043" y="2569"/>
                  <a:pt x="1043" y="2568"/>
                </a:cubicBezTo>
                <a:cubicBezTo>
                  <a:pt x="1043" y="2566"/>
                  <a:pt x="1044" y="2564"/>
                  <a:pt x="1044" y="2562"/>
                </a:cubicBezTo>
                <a:cubicBezTo>
                  <a:pt x="1045" y="2560"/>
                  <a:pt x="1046" y="2558"/>
                  <a:pt x="1046" y="2556"/>
                </a:cubicBezTo>
                <a:cubicBezTo>
                  <a:pt x="1047" y="2553"/>
                  <a:pt x="1048" y="2551"/>
                  <a:pt x="1049" y="2549"/>
                </a:cubicBezTo>
                <a:cubicBezTo>
                  <a:pt x="1051" y="2544"/>
                  <a:pt x="1053" y="2539"/>
                  <a:pt x="1056" y="2534"/>
                </a:cubicBezTo>
                <a:cubicBezTo>
                  <a:pt x="1058" y="2531"/>
                  <a:pt x="1059" y="2529"/>
                  <a:pt x="1061" y="2526"/>
                </a:cubicBezTo>
                <a:cubicBezTo>
                  <a:pt x="1061" y="2527"/>
                  <a:pt x="1060" y="2528"/>
                  <a:pt x="1060" y="2529"/>
                </a:cubicBezTo>
                <a:cubicBezTo>
                  <a:pt x="1060" y="2531"/>
                  <a:pt x="1059" y="2534"/>
                  <a:pt x="1058" y="2537"/>
                </a:cubicBezTo>
                <a:cubicBezTo>
                  <a:pt x="1058" y="2539"/>
                  <a:pt x="1058" y="2540"/>
                  <a:pt x="1058" y="2541"/>
                </a:cubicBezTo>
                <a:cubicBezTo>
                  <a:pt x="1057" y="2543"/>
                  <a:pt x="1057" y="2544"/>
                  <a:pt x="1057" y="2545"/>
                </a:cubicBezTo>
                <a:cubicBezTo>
                  <a:pt x="1056" y="2548"/>
                  <a:pt x="1056" y="2550"/>
                  <a:pt x="1056" y="2553"/>
                </a:cubicBezTo>
                <a:cubicBezTo>
                  <a:pt x="1055" y="2555"/>
                  <a:pt x="1055" y="2557"/>
                  <a:pt x="1054" y="2559"/>
                </a:cubicBezTo>
                <a:cubicBezTo>
                  <a:pt x="1054" y="2560"/>
                  <a:pt x="1054" y="2561"/>
                  <a:pt x="1054" y="2562"/>
                </a:cubicBezTo>
                <a:cubicBezTo>
                  <a:pt x="1054" y="2563"/>
                  <a:pt x="1053" y="2564"/>
                  <a:pt x="1053" y="2565"/>
                </a:cubicBezTo>
                <a:cubicBezTo>
                  <a:pt x="1053" y="2566"/>
                  <a:pt x="1053" y="2567"/>
                  <a:pt x="1053" y="2567"/>
                </a:cubicBezTo>
                <a:cubicBezTo>
                  <a:pt x="1052" y="2568"/>
                  <a:pt x="1052" y="2569"/>
                  <a:pt x="1052" y="2569"/>
                </a:cubicBezTo>
                <a:cubicBezTo>
                  <a:pt x="1052" y="2571"/>
                  <a:pt x="1051" y="2572"/>
                  <a:pt x="1051" y="2572"/>
                </a:cubicBezTo>
                <a:cubicBezTo>
                  <a:pt x="1051" y="2573"/>
                  <a:pt x="1051" y="2573"/>
                  <a:pt x="1051" y="2573"/>
                </a:cubicBezTo>
                <a:cubicBezTo>
                  <a:pt x="1051" y="2573"/>
                  <a:pt x="1051" y="2573"/>
                  <a:pt x="1052" y="2572"/>
                </a:cubicBezTo>
                <a:cubicBezTo>
                  <a:pt x="1052" y="2572"/>
                  <a:pt x="1053" y="2571"/>
                  <a:pt x="1053" y="2570"/>
                </a:cubicBezTo>
                <a:cubicBezTo>
                  <a:pt x="1054" y="2570"/>
                  <a:pt x="1054" y="2569"/>
                  <a:pt x="1055" y="2568"/>
                </a:cubicBezTo>
                <a:cubicBezTo>
                  <a:pt x="1055" y="2568"/>
                  <a:pt x="1055" y="2567"/>
                  <a:pt x="1056" y="2566"/>
                </a:cubicBezTo>
                <a:cubicBezTo>
                  <a:pt x="1056" y="2565"/>
                  <a:pt x="1057" y="2565"/>
                  <a:pt x="1057" y="2564"/>
                </a:cubicBezTo>
                <a:cubicBezTo>
                  <a:pt x="1058" y="2563"/>
                  <a:pt x="1058" y="2562"/>
                  <a:pt x="1059" y="2561"/>
                </a:cubicBezTo>
                <a:cubicBezTo>
                  <a:pt x="1060" y="2559"/>
                  <a:pt x="1061" y="2557"/>
                  <a:pt x="1061" y="2554"/>
                </a:cubicBezTo>
                <a:cubicBezTo>
                  <a:pt x="1062" y="2552"/>
                  <a:pt x="1063" y="2549"/>
                  <a:pt x="1064" y="2547"/>
                </a:cubicBezTo>
                <a:cubicBezTo>
                  <a:pt x="1064" y="2545"/>
                  <a:pt x="1064" y="2544"/>
                  <a:pt x="1065" y="2543"/>
                </a:cubicBezTo>
                <a:cubicBezTo>
                  <a:pt x="1065" y="2541"/>
                  <a:pt x="1066" y="2540"/>
                  <a:pt x="1066" y="2539"/>
                </a:cubicBezTo>
                <a:cubicBezTo>
                  <a:pt x="1067" y="2536"/>
                  <a:pt x="1067" y="2533"/>
                  <a:pt x="1068" y="2531"/>
                </a:cubicBezTo>
                <a:cubicBezTo>
                  <a:pt x="1069" y="2528"/>
                  <a:pt x="1069" y="2525"/>
                  <a:pt x="1070" y="2523"/>
                </a:cubicBezTo>
                <a:cubicBezTo>
                  <a:pt x="1071" y="2520"/>
                  <a:pt x="1072" y="2518"/>
                  <a:pt x="1073" y="2515"/>
                </a:cubicBezTo>
                <a:cubicBezTo>
                  <a:pt x="1074" y="2513"/>
                  <a:pt x="1074" y="2511"/>
                  <a:pt x="1076" y="2508"/>
                </a:cubicBezTo>
                <a:cubicBezTo>
                  <a:pt x="1076" y="2508"/>
                  <a:pt x="1076" y="2508"/>
                  <a:pt x="1076" y="2508"/>
                </a:cubicBezTo>
                <a:cubicBezTo>
                  <a:pt x="1077" y="2507"/>
                  <a:pt x="1078" y="2505"/>
                  <a:pt x="1079" y="2504"/>
                </a:cubicBezTo>
                <a:cubicBezTo>
                  <a:pt x="1084" y="2500"/>
                  <a:pt x="1089" y="2495"/>
                  <a:pt x="1095" y="2491"/>
                </a:cubicBezTo>
                <a:cubicBezTo>
                  <a:pt x="1100" y="2487"/>
                  <a:pt x="1106" y="2483"/>
                  <a:pt x="1112" y="2479"/>
                </a:cubicBezTo>
                <a:cubicBezTo>
                  <a:pt x="1114" y="2477"/>
                  <a:pt x="1117" y="2475"/>
                  <a:pt x="1120" y="2473"/>
                </a:cubicBezTo>
                <a:cubicBezTo>
                  <a:pt x="1123" y="2472"/>
                  <a:pt x="1125" y="2470"/>
                  <a:pt x="1128" y="2468"/>
                </a:cubicBezTo>
                <a:cubicBezTo>
                  <a:pt x="1134" y="2464"/>
                  <a:pt x="1139" y="2460"/>
                  <a:pt x="1144" y="2457"/>
                </a:cubicBezTo>
                <a:cubicBezTo>
                  <a:pt x="1145" y="2455"/>
                  <a:pt x="1147" y="2454"/>
                  <a:pt x="1149" y="2453"/>
                </a:cubicBezTo>
                <a:cubicBezTo>
                  <a:pt x="1135" y="2476"/>
                  <a:pt x="1121" y="2499"/>
                  <a:pt x="1112" y="2524"/>
                </a:cubicBezTo>
                <a:cubicBezTo>
                  <a:pt x="1111" y="2525"/>
                  <a:pt x="1110" y="2526"/>
                  <a:pt x="1108" y="2528"/>
                </a:cubicBezTo>
                <a:cubicBezTo>
                  <a:pt x="1107" y="2529"/>
                  <a:pt x="1105" y="2531"/>
                  <a:pt x="1103" y="2534"/>
                </a:cubicBezTo>
                <a:cubicBezTo>
                  <a:pt x="1101" y="2536"/>
                  <a:pt x="1099" y="2538"/>
                  <a:pt x="1097" y="2541"/>
                </a:cubicBezTo>
                <a:cubicBezTo>
                  <a:pt x="1095" y="2544"/>
                  <a:pt x="1093" y="2547"/>
                  <a:pt x="1091" y="2550"/>
                </a:cubicBezTo>
                <a:cubicBezTo>
                  <a:pt x="1090" y="2551"/>
                  <a:pt x="1089" y="2553"/>
                  <a:pt x="1088" y="2554"/>
                </a:cubicBezTo>
                <a:cubicBezTo>
                  <a:pt x="1087" y="2556"/>
                  <a:pt x="1086" y="2558"/>
                  <a:pt x="1085" y="2559"/>
                </a:cubicBezTo>
                <a:cubicBezTo>
                  <a:pt x="1083" y="2563"/>
                  <a:pt x="1081" y="2566"/>
                  <a:pt x="1079" y="2570"/>
                </a:cubicBezTo>
                <a:cubicBezTo>
                  <a:pt x="1078" y="2572"/>
                  <a:pt x="1078" y="2572"/>
                  <a:pt x="1078" y="2572"/>
                </a:cubicBezTo>
                <a:cubicBezTo>
                  <a:pt x="1078" y="2573"/>
                  <a:pt x="1077" y="2574"/>
                  <a:pt x="1077" y="2575"/>
                </a:cubicBezTo>
                <a:cubicBezTo>
                  <a:pt x="1076" y="2577"/>
                  <a:pt x="1076" y="2579"/>
                  <a:pt x="1075" y="2581"/>
                </a:cubicBezTo>
                <a:cubicBezTo>
                  <a:pt x="1074" y="2582"/>
                  <a:pt x="1074" y="2584"/>
                  <a:pt x="1073" y="2586"/>
                </a:cubicBezTo>
                <a:cubicBezTo>
                  <a:pt x="1073" y="2586"/>
                  <a:pt x="1073" y="2587"/>
                  <a:pt x="1073" y="2587"/>
                </a:cubicBezTo>
                <a:cubicBezTo>
                  <a:pt x="1073" y="2587"/>
                  <a:pt x="1072" y="2588"/>
                  <a:pt x="1072" y="2588"/>
                </a:cubicBezTo>
                <a:cubicBezTo>
                  <a:pt x="1071" y="2589"/>
                  <a:pt x="1070" y="2589"/>
                  <a:pt x="1070" y="2590"/>
                </a:cubicBezTo>
                <a:cubicBezTo>
                  <a:pt x="1069" y="2590"/>
                  <a:pt x="1068" y="2591"/>
                  <a:pt x="1068" y="2592"/>
                </a:cubicBezTo>
                <a:cubicBezTo>
                  <a:pt x="1067" y="2593"/>
                  <a:pt x="1066" y="2593"/>
                  <a:pt x="1065" y="2594"/>
                </a:cubicBezTo>
                <a:cubicBezTo>
                  <a:pt x="1065" y="2595"/>
                  <a:pt x="1064" y="2596"/>
                  <a:pt x="1063" y="2597"/>
                </a:cubicBezTo>
                <a:cubicBezTo>
                  <a:pt x="1062" y="2598"/>
                  <a:pt x="1062" y="2599"/>
                  <a:pt x="1061" y="2600"/>
                </a:cubicBezTo>
                <a:cubicBezTo>
                  <a:pt x="1060" y="2601"/>
                  <a:pt x="1060" y="2602"/>
                  <a:pt x="1059" y="2603"/>
                </a:cubicBezTo>
                <a:cubicBezTo>
                  <a:pt x="1057" y="2605"/>
                  <a:pt x="1056" y="2608"/>
                  <a:pt x="1055" y="2610"/>
                </a:cubicBezTo>
                <a:cubicBezTo>
                  <a:pt x="1053" y="2613"/>
                  <a:pt x="1052" y="2615"/>
                  <a:pt x="1051" y="2618"/>
                </a:cubicBezTo>
                <a:cubicBezTo>
                  <a:pt x="1050" y="2620"/>
                  <a:pt x="1049" y="2623"/>
                  <a:pt x="1048" y="2625"/>
                </a:cubicBezTo>
                <a:cubicBezTo>
                  <a:pt x="1048" y="2627"/>
                  <a:pt x="1047" y="2628"/>
                  <a:pt x="1047" y="2629"/>
                </a:cubicBezTo>
                <a:cubicBezTo>
                  <a:pt x="1047" y="2631"/>
                  <a:pt x="1046" y="2632"/>
                  <a:pt x="1046" y="2633"/>
                </a:cubicBezTo>
                <a:cubicBezTo>
                  <a:pt x="1045" y="2636"/>
                  <a:pt x="1045" y="2638"/>
                  <a:pt x="1044" y="2640"/>
                </a:cubicBezTo>
                <a:cubicBezTo>
                  <a:pt x="1044" y="2641"/>
                  <a:pt x="1044" y="2643"/>
                  <a:pt x="1043" y="2644"/>
                </a:cubicBezTo>
                <a:cubicBezTo>
                  <a:pt x="1043" y="2645"/>
                  <a:pt x="1043" y="2646"/>
                  <a:pt x="1043" y="2647"/>
                </a:cubicBezTo>
                <a:cubicBezTo>
                  <a:pt x="1042" y="2651"/>
                  <a:pt x="1042" y="2654"/>
                  <a:pt x="1041" y="2657"/>
                </a:cubicBezTo>
                <a:cubicBezTo>
                  <a:pt x="1041" y="2658"/>
                  <a:pt x="1041" y="2659"/>
                  <a:pt x="1041" y="2659"/>
                </a:cubicBezTo>
                <a:cubicBezTo>
                  <a:pt x="1041" y="2660"/>
                  <a:pt x="1041" y="2660"/>
                  <a:pt x="1041" y="2660"/>
                </a:cubicBezTo>
                <a:cubicBezTo>
                  <a:pt x="1041" y="2660"/>
                  <a:pt x="1041" y="2660"/>
                  <a:pt x="1042" y="2660"/>
                </a:cubicBezTo>
                <a:cubicBezTo>
                  <a:pt x="1042" y="2659"/>
                  <a:pt x="1042" y="2658"/>
                  <a:pt x="1043" y="2657"/>
                </a:cubicBezTo>
                <a:cubicBezTo>
                  <a:pt x="1044" y="2655"/>
                  <a:pt x="1046" y="2652"/>
                  <a:pt x="1047" y="2648"/>
                </a:cubicBezTo>
                <a:cubicBezTo>
                  <a:pt x="1048" y="2646"/>
                  <a:pt x="1049" y="2644"/>
                  <a:pt x="1050" y="2642"/>
                </a:cubicBezTo>
                <a:cubicBezTo>
                  <a:pt x="1051" y="2640"/>
                  <a:pt x="1052" y="2638"/>
                  <a:pt x="1053" y="2635"/>
                </a:cubicBezTo>
                <a:cubicBezTo>
                  <a:pt x="1053" y="2633"/>
                  <a:pt x="1054" y="2631"/>
                  <a:pt x="1055" y="2628"/>
                </a:cubicBezTo>
                <a:cubicBezTo>
                  <a:pt x="1056" y="2626"/>
                  <a:pt x="1057" y="2623"/>
                  <a:pt x="1058" y="2621"/>
                </a:cubicBezTo>
                <a:cubicBezTo>
                  <a:pt x="1059" y="2620"/>
                  <a:pt x="1060" y="2618"/>
                  <a:pt x="1060" y="2617"/>
                </a:cubicBezTo>
                <a:cubicBezTo>
                  <a:pt x="1060" y="2617"/>
                  <a:pt x="1061" y="2616"/>
                  <a:pt x="1061" y="2615"/>
                </a:cubicBezTo>
                <a:cubicBezTo>
                  <a:pt x="1061" y="2615"/>
                  <a:pt x="1061" y="2614"/>
                  <a:pt x="1062" y="2614"/>
                </a:cubicBezTo>
                <a:cubicBezTo>
                  <a:pt x="1062" y="2613"/>
                  <a:pt x="1062" y="2612"/>
                  <a:pt x="1062" y="2612"/>
                </a:cubicBezTo>
                <a:cubicBezTo>
                  <a:pt x="1063" y="2611"/>
                  <a:pt x="1063" y="2611"/>
                  <a:pt x="1063" y="2610"/>
                </a:cubicBezTo>
                <a:cubicBezTo>
                  <a:pt x="1064" y="2609"/>
                  <a:pt x="1064" y="2608"/>
                  <a:pt x="1065" y="2607"/>
                </a:cubicBezTo>
                <a:cubicBezTo>
                  <a:pt x="1065" y="2606"/>
                  <a:pt x="1066" y="2604"/>
                  <a:pt x="1067" y="2603"/>
                </a:cubicBezTo>
                <a:cubicBezTo>
                  <a:pt x="1067" y="2602"/>
                  <a:pt x="1068" y="2601"/>
                  <a:pt x="1068" y="2600"/>
                </a:cubicBezTo>
                <a:cubicBezTo>
                  <a:pt x="1069" y="2599"/>
                  <a:pt x="1069" y="2598"/>
                  <a:pt x="1070" y="2597"/>
                </a:cubicBezTo>
                <a:cubicBezTo>
                  <a:pt x="1070" y="2597"/>
                  <a:pt x="1071" y="2596"/>
                  <a:pt x="1071" y="2595"/>
                </a:cubicBezTo>
                <a:cubicBezTo>
                  <a:pt x="1071" y="2598"/>
                  <a:pt x="1070" y="2600"/>
                  <a:pt x="1070" y="2602"/>
                </a:cubicBezTo>
                <a:cubicBezTo>
                  <a:pt x="1070" y="2604"/>
                  <a:pt x="1070" y="2606"/>
                  <a:pt x="1070" y="2607"/>
                </a:cubicBezTo>
                <a:cubicBezTo>
                  <a:pt x="1069" y="2609"/>
                  <a:pt x="1069" y="2610"/>
                  <a:pt x="1069" y="2612"/>
                </a:cubicBezTo>
                <a:cubicBezTo>
                  <a:pt x="1070" y="2613"/>
                  <a:pt x="1070" y="2615"/>
                  <a:pt x="1070" y="2616"/>
                </a:cubicBezTo>
                <a:cubicBezTo>
                  <a:pt x="1070" y="2618"/>
                  <a:pt x="1070" y="2619"/>
                  <a:pt x="1070" y="2620"/>
                </a:cubicBezTo>
                <a:cubicBezTo>
                  <a:pt x="1070" y="2621"/>
                  <a:pt x="1070" y="2622"/>
                  <a:pt x="1071" y="2623"/>
                </a:cubicBezTo>
                <a:cubicBezTo>
                  <a:pt x="1071" y="2624"/>
                  <a:pt x="1071" y="2625"/>
                  <a:pt x="1071" y="2626"/>
                </a:cubicBezTo>
                <a:cubicBezTo>
                  <a:pt x="1072" y="2628"/>
                  <a:pt x="1072" y="2629"/>
                  <a:pt x="1072" y="2630"/>
                </a:cubicBezTo>
                <a:cubicBezTo>
                  <a:pt x="1073" y="2631"/>
                  <a:pt x="1073" y="2631"/>
                  <a:pt x="1073" y="2631"/>
                </a:cubicBezTo>
                <a:cubicBezTo>
                  <a:pt x="1073" y="2631"/>
                  <a:pt x="1073" y="2631"/>
                  <a:pt x="1073" y="2630"/>
                </a:cubicBezTo>
                <a:cubicBezTo>
                  <a:pt x="1073" y="2629"/>
                  <a:pt x="1073" y="2628"/>
                  <a:pt x="1073" y="2626"/>
                </a:cubicBezTo>
                <a:cubicBezTo>
                  <a:pt x="1073" y="2625"/>
                  <a:pt x="1073" y="2624"/>
                  <a:pt x="1073" y="2623"/>
                </a:cubicBezTo>
                <a:cubicBezTo>
                  <a:pt x="1073" y="2622"/>
                  <a:pt x="1073" y="2621"/>
                  <a:pt x="1073" y="2620"/>
                </a:cubicBezTo>
                <a:cubicBezTo>
                  <a:pt x="1073" y="2619"/>
                  <a:pt x="1073" y="2618"/>
                  <a:pt x="1074" y="2616"/>
                </a:cubicBezTo>
                <a:cubicBezTo>
                  <a:pt x="1074" y="2615"/>
                  <a:pt x="1074" y="2614"/>
                  <a:pt x="1074" y="2612"/>
                </a:cubicBezTo>
                <a:cubicBezTo>
                  <a:pt x="1075" y="2609"/>
                  <a:pt x="1075" y="2606"/>
                  <a:pt x="1076" y="2603"/>
                </a:cubicBezTo>
                <a:cubicBezTo>
                  <a:pt x="1077" y="2600"/>
                  <a:pt x="1077" y="2597"/>
                  <a:pt x="1078" y="2594"/>
                </a:cubicBezTo>
                <a:cubicBezTo>
                  <a:pt x="1080" y="2590"/>
                  <a:pt x="1081" y="2587"/>
                  <a:pt x="1082" y="2583"/>
                </a:cubicBezTo>
                <a:cubicBezTo>
                  <a:pt x="1083" y="2582"/>
                  <a:pt x="1083" y="2580"/>
                  <a:pt x="1084" y="2578"/>
                </a:cubicBezTo>
                <a:cubicBezTo>
                  <a:pt x="1085" y="2577"/>
                  <a:pt x="1085" y="2576"/>
                  <a:pt x="1085" y="2576"/>
                </a:cubicBezTo>
                <a:cubicBezTo>
                  <a:pt x="1087" y="2573"/>
                  <a:pt x="1087" y="2573"/>
                  <a:pt x="1087" y="2573"/>
                </a:cubicBezTo>
                <a:cubicBezTo>
                  <a:pt x="1088" y="2570"/>
                  <a:pt x="1090" y="2566"/>
                  <a:pt x="1092" y="2563"/>
                </a:cubicBezTo>
                <a:cubicBezTo>
                  <a:pt x="1092" y="2561"/>
                  <a:pt x="1093" y="2560"/>
                  <a:pt x="1094" y="2558"/>
                </a:cubicBezTo>
                <a:cubicBezTo>
                  <a:pt x="1095" y="2556"/>
                  <a:pt x="1096" y="2555"/>
                  <a:pt x="1097" y="2553"/>
                </a:cubicBezTo>
                <a:cubicBezTo>
                  <a:pt x="1099" y="2550"/>
                  <a:pt x="1100" y="2547"/>
                  <a:pt x="1102" y="2544"/>
                </a:cubicBezTo>
                <a:cubicBezTo>
                  <a:pt x="1104" y="2542"/>
                  <a:pt x="1105" y="2539"/>
                  <a:pt x="1107" y="2536"/>
                </a:cubicBezTo>
                <a:cubicBezTo>
                  <a:pt x="1108" y="2535"/>
                  <a:pt x="1109" y="2533"/>
                  <a:pt x="1109" y="2532"/>
                </a:cubicBezTo>
                <a:cubicBezTo>
                  <a:pt x="1105" y="2546"/>
                  <a:pt x="1103" y="2561"/>
                  <a:pt x="1102" y="2576"/>
                </a:cubicBezTo>
                <a:cubicBezTo>
                  <a:pt x="1102" y="2576"/>
                  <a:pt x="1102" y="2576"/>
                  <a:pt x="1102" y="2577"/>
                </a:cubicBezTo>
                <a:cubicBezTo>
                  <a:pt x="1102" y="2577"/>
                  <a:pt x="1102" y="2578"/>
                  <a:pt x="1102" y="2579"/>
                </a:cubicBezTo>
                <a:cubicBezTo>
                  <a:pt x="1101" y="2581"/>
                  <a:pt x="1101" y="2583"/>
                  <a:pt x="1100" y="2586"/>
                </a:cubicBezTo>
                <a:cubicBezTo>
                  <a:pt x="1100" y="2588"/>
                  <a:pt x="1099" y="2590"/>
                  <a:pt x="1098" y="2593"/>
                </a:cubicBezTo>
                <a:cubicBezTo>
                  <a:pt x="1098" y="2595"/>
                  <a:pt x="1097" y="2597"/>
                  <a:pt x="1096" y="2600"/>
                </a:cubicBezTo>
                <a:cubicBezTo>
                  <a:pt x="1095" y="2603"/>
                  <a:pt x="1095" y="2605"/>
                  <a:pt x="1094" y="2608"/>
                </a:cubicBezTo>
                <a:cubicBezTo>
                  <a:pt x="1093" y="2610"/>
                  <a:pt x="1092" y="2613"/>
                  <a:pt x="1092" y="2616"/>
                </a:cubicBezTo>
                <a:cubicBezTo>
                  <a:pt x="1091" y="2617"/>
                  <a:pt x="1091" y="2618"/>
                  <a:pt x="1091" y="2620"/>
                </a:cubicBezTo>
                <a:cubicBezTo>
                  <a:pt x="1091" y="2621"/>
                  <a:pt x="1090" y="2622"/>
                  <a:pt x="1090" y="2624"/>
                </a:cubicBezTo>
                <a:cubicBezTo>
                  <a:pt x="1090" y="2626"/>
                  <a:pt x="1090" y="2629"/>
                  <a:pt x="1089" y="2631"/>
                </a:cubicBezTo>
                <a:cubicBezTo>
                  <a:pt x="1089" y="2634"/>
                  <a:pt x="1089" y="2636"/>
                  <a:pt x="1090" y="2638"/>
                </a:cubicBezTo>
                <a:cubicBezTo>
                  <a:pt x="1090" y="2639"/>
                  <a:pt x="1090" y="2640"/>
                  <a:pt x="1090" y="2641"/>
                </a:cubicBezTo>
                <a:cubicBezTo>
                  <a:pt x="1090" y="2642"/>
                  <a:pt x="1090" y="2643"/>
                  <a:pt x="1091" y="2644"/>
                </a:cubicBezTo>
                <a:cubicBezTo>
                  <a:pt x="1091" y="2645"/>
                  <a:pt x="1091" y="2646"/>
                  <a:pt x="1091" y="2646"/>
                </a:cubicBezTo>
                <a:cubicBezTo>
                  <a:pt x="1092" y="2647"/>
                  <a:pt x="1092" y="2648"/>
                  <a:pt x="1092" y="2648"/>
                </a:cubicBezTo>
                <a:cubicBezTo>
                  <a:pt x="1092" y="2649"/>
                  <a:pt x="1093" y="2650"/>
                  <a:pt x="1093" y="2651"/>
                </a:cubicBezTo>
                <a:cubicBezTo>
                  <a:pt x="1093" y="2651"/>
                  <a:pt x="1094" y="2652"/>
                  <a:pt x="1094" y="2652"/>
                </a:cubicBezTo>
                <a:cubicBezTo>
                  <a:pt x="1094" y="2652"/>
                  <a:pt x="1094" y="2651"/>
                  <a:pt x="1094" y="2651"/>
                </a:cubicBezTo>
                <a:cubicBezTo>
                  <a:pt x="1094" y="2650"/>
                  <a:pt x="1094" y="2649"/>
                  <a:pt x="1094" y="2648"/>
                </a:cubicBezTo>
                <a:cubicBezTo>
                  <a:pt x="1094" y="2647"/>
                  <a:pt x="1094" y="2647"/>
                  <a:pt x="1094" y="2646"/>
                </a:cubicBezTo>
                <a:cubicBezTo>
                  <a:pt x="1094" y="2645"/>
                  <a:pt x="1094" y="2645"/>
                  <a:pt x="1094" y="2644"/>
                </a:cubicBezTo>
                <a:cubicBezTo>
                  <a:pt x="1094" y="2643"/>
                  <a:pt x="1094" y="2642"/>
                  <a:pt x="1094" y="2641"/>
                </a:cubicBezTo>
                <a:cubicBezTo>
                  <a:pt x="1094" y="2640"/>
                  <a:pt x="1094" y="2639"/>
                  <a:pt x="1094" y="2638"/>
                </a:cubicBezTo>
                <a:cubicBezTo>
                  <a:pt x="1095" y="2636"/>
                  <a:pt x="1095" y="2634"/>
                  <a:pt x="1095" y="2632"/>
                </a:cubicBezTo>
                <a:cubicBezTo>
                  <a:pt x="1096" y="2630"/>
                  <a:pt x="1096" y="2628"/>
                  <a:pt x="1097" y="2625"/>
                </a:cubicBezTo>
                <a:cubicBezTo>
                  <a:pt x="1098" y="2623"/>
                  <a:pt x="1098" y="2620"/>
                  <a:pt x="1099" y="2618"/>
                </a:cubicBezTo>
                <a:cubicBezTo>
                  <a:pt x="1100" y="2616"/>
                  <a:pt x="1100" y="2613"/>
                  <a:pt x="1101" y="2611"/>
                </a:cubicBezTo>
                <a:cubicBezTo>
                  <a:pt x="1101" y="2614"/>
                  <a:pt x="1101" y="2617"/>
                  <a:pt x="1101" y="2619"/>
                </a:cubicBezTo>
                <a:cubicBezTo>
                  <a:pt x="1101" y="2621"/>
                  <a:pt x="1101" y="2623"/>
                  <a:pt x="1102" y="2625"/>
                </a:cubicBezTo>
                <a:cubicBezTo>
                  <a:pt x="1102" y="2626"/>
                  <a:pt x="1102" y="2628"/>
                  <a:pt x="1102" y="2630"/>
                </a:cubicBezTo>
                <a:cubicBezTo>
                  <a:pt x="1102" y="2632"/>
                  <a:pt x="1102" y="2633"/>
                  <a:pt x="1103" y="2635"/>
                </a:cubicBezTo>
                <a:cubicBezTo>
                  <a:pt x="1103" y="2637"/>
                  <a:pt x="1103" y="2639"/>
                  <a:pt x="1104" y="2641"/>
                </a:cubicBezTo>
                <a:cubicBezTo>
                  <a:pt x="1104" y="2642"/>
                  <a:pt x="1104" y="2644"/>
                  <a:pt x="1105" y="2646"/>
                </a:cubicBezTo>
                <a:cubicBezTo>
                  <a:pt x="1105" y="2647"/>
                  <a:pt x="1105" y="2648"/>
                  <a:pt x="1105" y="2649"/>
                </a:cubicBezTo>
                <a:cubicBezTo>
                  <a:pt x="1106" y="2651"/>
                  <a:pt x="1106" y="2651"/>
                  <a:pt x="1106" y="2651"/>
                </a:cubicBezTo>
                <a:cubicBezTo>
                  <a:pt x="1107" y="2655"/>
                  <a:pt x="1108" y="2658"/>
                  <a:pt x="1108" y="2662"/>
                </a:cubicBezTo>
                <a:cubicBezTo>
                  <a:pt x="1110" y="2669"/>
                  <a:pt x="1112" y="2676"/>
                  <a:pt x="1114" y="2682"/>
                </a:cubicBezTo>
                <a:cubicBezTo>
                  <a:pt x="1114" y="2683"/>
                  <a:pt x="1114" y="2684"/>
                  <a:pt x="1114" y="2685"/>
                </a:cubicBezTo>
                <a:cubicBezTo>
                  <a:pt x="1114" y="2686"/>
                  <a:pt x="1114" y="2687"/>
                  <a:pt x="1114" y="2687"/>
                </a:cubicBezTo>
                <a:cubicBezTo>
                  <a:pt x="1115" y="2688"/>
                  <a:pt x="1115" y="2689"/>
                  <a:pt x="1115" y="2690"/>
                </a:cubicBezTo>
                <a:cubicBezTo>
                  <a:pt x="1115" y="2691"/>
                  <a:pt x="1115" y="2692"/>
                  <a:pt x="1115" y="2693"/>
                </a:cubicBezTo>
                <a:cubicBezTo>
                  <a:pt x="1115" y="2693"/>
                  <a:pt x="1115" y="2694"/>
                  <a:pt x="1115" y="2695"/>
                </a:cubicBezTo>
                <a:cubicBezTo>
                  <a:pt x="1115" y="2696"/>
                  <a:pt x="1115" y="2697"/>
                  <a:pt x="1115" y="2698"/>
                </a:cubicBezTo>
                <a:cubicBezTo>
                  <a:pt x="1115" y="2698"/>
                  <a:pt x="1115" y="2699"/>
                  <a:pt x="1116" y="2700"/>
                </a:cubicBezTo>
                <a:cubicBezTo>
                  <a:pt x="1116" y="2701"/>
                  <a:pt x="1116" y="2702"/>
                  <a:pt x="1116" y="2702"/>
                </a:cubicBezTo>
                <a:cubicBezTo>
                  <a:pt x="1116" y="2709"/>
                  <a:pt x="1115" y="2715"/>
                  <a:pt x="1114" y="2721"/>
                </a:cubicBezTo>
                <a:cubicBezTo>
                  <a:pt x="1113" y="2727"/>
                  <a:pt x="1112" y="2733"/>
                  <a:pt x="1111" y="2738"/>
                </a:cubicBezTo>
                <a:cubicBezTo>
                  <a:pt x="1111" y="2740"/>
                  <a:pt x="1111" y="2741"/>
                  <a:pt x="1110" y="2742"/>
                </a:cubicBezTo>
                <a:cubicBezTo>
                  <a:pt x="1110" y="2743"/>
                  <a:pt x="1110" y="2745"/>
                  <a:pt x="1109" y="2746"/>
                </a:cubicBezTo>
                <a:cubicBezTo>
                  <a:pt x="1109" y="2748"/>
                  <a:pt x="1108" y="2751"/>
                  <a:pt x="1108" y="2753"/>
                </a:cubicBezTo>
                <a:cubicBezTo>
                  <a:pt x="1107" y="2757"/>
                  <a:pt x="1106" y="2761"/>
                  <a:pt x="1105" y="2764"/>
                </a:cubicBezTo>
                <a:cubicBezTo>
                  <a:pt x="1104" y="2767"/>
                  <a:pt x="1103" y="2769"/>
                  <a:pt x="1103" y="2771"/>
                </a:cubicBezTo>
                <a:cubicBezTo>
                  <a:pt x="1102" y="2772"/>
                  <a:pt x="1102" y="2773"/>
                  <a:pt x="1102" y="2773"/>
                </a:cubicBezTo>
                <a:cubicBezTo>
                  <a:pt x="1102" y="2773"/>
                  <a:pt x="1103" y="2772"/>
                  <a:pt x="1103" y="2771"/>
                </a:cubicBezTo>
                <a:cubicBezTo>
                  <a:pt x="1104" y="2769"/>
                  <a:pt x="1105" y="2767"/>
                  <a:pt x="1106" y="2764"/>
                </a:cubicBezTo>
                <a:cubicBezTo>
                  <a:pt x="1107" y="2761"/>
                  <a:pt x="1109" y="2758"/>
                  <a:pt x="1111" y="2754"/>
                </a:cubicBezTo>
                <a:cubicBezTo>
                  <a:pt x="1112" y="2749"/>
                  <a:pt x="1114" y="2745"/>
                  <a:pt x="1116" y="2740"/>
                </a:cubicBezTo>
                <a:cubicBezTo>
                  <a:pt x="1117" y="2734"/>
                  <a:pt x="1119" y="2729"/>
                  <a:pt x="1120" y="2722"/>
                </a:cubicBezTo>
                <a:cubicBezTo>
                  <a:pt x="1121" y="2716"/>
                  <a:pt x="1122" y="2710"/>
                  <a:pt x="1123" y="2703"/>
                </a:cubicBezTo>
                <a:cubicBezTo>
                  <a:pt x="1123" y="2702"/>
                  <a:pt x="1123" y="2701"/>
                  <a:pt x="1123" y="2700"/>
                </a:cubicBezTo>
                <a:cubicBezTo>
                  <a:pt x="1123" y="2699"/>
                  <a:pt x="1123" y="2698"/>
                  <a:pt x="1123" y="2697"/>
                </a:cubicBezTo>
                <a:cubicBezTo>
                  <a:pt x="1123" y="2696"/>
                  <a:pt x="1123" y="2695"/>
                  <a:pt x="1123" y="2694"/>
                </a:cubicBezTo>
                <a:cubicBezTo>
                  <a:pt x="1123" y="2694"/>
                  <a:pt x="1122" y="2693"/>
                  <a:pt x="1122" y="2692"/>
                </a:cubicBezTo>
                <a:cubicBezTo>
                  <a:pt x="1122" y="2688"/>
                  <a:pt x="1122" y="2685"/>
                  <a:pt x="1121" y="2681"/>
                </a:cubicBezTo>
                <a:cubicBezTo>
                  <a:pt x="1120" y="2674"/>
                  <a:pt x="1118" y="2667"/>
                  <a:pt x="1116" y="2660"/>
                </a:cubicBezTo>
                <a:cubicBezTo>
                  <a:pt x="1115" y="2656"/>
                  <a:pt x="1114" y="2653"/>
                  <a:pt x="1113" y="2649"/>
                </a:cubicBezTo>
                <a:cubicBezTo>
                  <a:pt x="1113" y="2647"/>
                  <a:pt x="1113" y="2647"/>
                  <a:pt x="1113" y="2647"/>
                </a:cubicBezTo>
                <a:cubicBezTo>
                  <a:pt x="1113" y="2646"/>
                  <a:pt x="1112" y="2645"/>
                  <a:pt x="1112" y="2644"/>
                </a:cubicBezTo>
                <a:cubicBezTo>
                  <a:pt x="1112" y="2643"/>
                  <a:pt x="1111" y="2641"/>
                  <a:pt x="1111" y="2639"/>
                </a:cubicBezTo>
                <a:cubicBezTo>
                  <a:pt x="1110" y="2634"/>
                  <a:pt x="1109" y="2629"/>
                  <a:pt x="1109" y="2625"/>
                </a:cubicBezTo>
                <a:cubicBezTo>
                  <a:pt x="1107" y="2553"/>
                  <a:pt x="1123" y="2523"/>
                  <a:pt x="1157" y="2471"/>
                </a:cubicBezTo>
                <a:cubicBezTo>
                  <a:pt x="1157" y="2471"/>
                  <a:pt x="1157" y="2471"/>
                  <a:pt x="1157" y="2472"/>
                </a:cubicBezTo>
                <a:cubicBezTo>
                  <a:pt x="1156" y="2474"/>
                  <a:pt x="1156" y="2476"/>
                  <a:pt x="1156" y="2479"/>
                </a:cubicBezTo>
                <a:cubicBezTo>
                  <a:pt x="1156" y="2480"/>
                  <a:pt x="1155" y="2481"/>
                  <a:pt x="1155" y="2482"/>
                </a:cubicBezTo>
                <a:cubicBezTo>
                  <a:pt x="1155" y="2484"/>
                  <a:pt x="1155" y="2485"/>
                  <a:pt x="1155" y="2486"/>
                </a:cubicBezTo>
                <a:cubicBezTo>
                  <a:pt x="1155" y="2487"/>
                  <a:pt x="1155" y="2487"/>
                  <a:pt x="1155" y="2488"/>
                </a:cubicBezTo>
                <a:cubicBezTo>
                  <a:pt x="1155" y="2489"/>
                  <a:pt x="1155" y="2489"/>
                  <a:pt x="1155" y="2490"/>
                </a:cubicBezTo>
                <a:cubicBezTo>
                  <a:pt x="1155" y="2491"/>
                  <a:pt x="1154" y="2493"/>
                  <a:pt x="1154" y="2494"/>
                </a:cubicBezTo>
                <a:cubicBezTo>
                  <a:pt x="1154" y="2497"/>
                  <a:pt x="1154" y="2499"/>
                  <a:pt x="1154" y="2502"/>
                </a:cubicBezTo>
                <a:cubicBezTo>
                  <a:pt x="1154" y="2508"/>
                  <a:pt x="1155" y="2514"/>
                  <a:pt x="1156" y="2520"/>
                </a:cubicBezTo>
                <a:cubicBezTo>
                  <a:pt x="1156" y="2522"/>
                  <a:pt x="1157" y="2525"/>
                  <a:pt x="1157" y="2528"/>
                </a:cubicBezTo>
                <a:cubicBezTo>
                  <a:pt x="1158" y="2531"/>
                  <a:pt x="1159" y="2534"/>
                  <a:pt x="1159" y="2537"/>
                </a:cubicBezTo>
                <a:cubicBezTo>
                  <a:pt x="1161" y="2543"/>
                  <a:pt x="1163" y="2548"/>
                  <a:pt x="1164" y="2554"/>
                </a:cubicBezTo>
                <a:cubicBezTo>
                  <a:pt x="1164" y="2555"/>
                  <a:pt x="1165" y="2557"/>
                  <a:pt x="1165" y="2558"/>
                </a:cubicBezTo>
                <a:cubicBezTo>
                  <a:pt x="1165" y="2559"/>
                  <a:pt x="1165" y="2559"/>
                  <a:pt x="1165" y="2560"/>
                </a:cubicBezTo>
                <a:cubicBezTo>
                  <a:pt x="1165" y="2560"/>
                  <a:pt x="1165" y="2561"/>
                  <a:pt x="1165" y="2562"/>
                </a:cubicBezTo>
                <a:cubicBezTo>
                  <a:pt x="1166" y="2563"/>
                  <a:pt x="1166" y="2563"/>
                  <a:pt x="1166" y="2564"/>
                </a:cubicBezTo>
                <a:cubicBezTo>
                  <a:pt x="1166" y="2565"/>
                  <a:pt x="1166" y="2565"/>
                  <a:pt x="1166" y="2566"/>
                </a:cubicBezTo>
                <a:cubicBezTo>
                  <a:pt x="1166" y="2567"/>
                  <a:pt x="1166" y="2567"/>
                  <a:pt x="1166" y="2568"/>
                </a:cubicBezTo>
                <a:cubicBezTo>
                  <a:pt x="1166" y="2569"/>
                  <a:pt x="1166" y="2569"/>
                  <a:pt x="1166" y="2570"/>
                </a:cubicBezTo>
                <a:cubicBezTo>
                  <a:pt x="1167" y="2575"/>
                  <a:pt x="1166" y="2580"/>
                  <a:pt x="1166" y="2585"/>
                </a:cubicBezTo>
                <a:cubicBezTo>
                  <a:pt x="1166" y="2590"/>
                  <a:pt x="1165" y="2595"/>
                  <a:pt x="1164" y="2599"/>
                </a:cubicBezTo>
                <a:cubicBezTo>
                  <a:pt x="1164" y="2603"/>
                  <a:pt x="1163" y="2607"/>
                  <a:pt x="1162" y="2611"/>
                </a:cubicBezTo>
                <a:cubicBezTo>
                  <a:pt x="1161" y="2614"/>
                  <a:pt x="1161" y="2617"/>
                  <a:pt x="1160" y="2620"/>
                </a:cubicBezTo>
                <a:cubicBezTo>
                  <a:pt x="1160" y="2622"/>
                  <a:pt x="1159" y="2624"/>
                  <a:pt x="1159" y="2626"/>
                </a:cubicBezTo>
                <a:cubicBezTo>
                  <a:pt x="1159" y="2627"/>
                  <a:pt x="1159" y="2628"/>
                  <a:pt x="1159" y="2628"/>
                </a:cubicBezTo>
                <a:cubicBezTo>
                  <a:pt x="1159" y="2628"/>
                  <a:pt x="1159" y="2627"/>
                  <a:pt x="1160" y="2626"/>
                </a:cubicBezTo>
                <a:cubicBezTo>
                  <a:pt x="1160" y="2625"/>
                  <a:pt x="1161" y="2623"/>
                  <a:pt x="1162" y="2620"/>
                </a:cubicBezTo>
                <a:cubicBezTo>
                  <a:pt x="1163" y="2618"/>
                  <a:pt x="1164" y="2615"/>
                  <a:pt x="1165" y="2612"/>
                </a:cubicBezTo>
                <a:cubicBezTo>
                  <a:pt x="1166" y="2608"/>
                  <a:pt x="1168" y="2604"/>
                  <a:pt x="1169" y="2600"/>
                </a:cubicBezTo>
                <a:cubicBezTo>
                  <a:pt x="1170" y="2596"/>
                  <a:pt x="1171" y="2591"/>
                  <a:pt x="1172" y="2586"/>
                </a:cubicBezTo>
                <a:cubicBezTo>
                  <a:pt x="1173" y="2581"/>
                  <a:pt x="1173" y="2575"/>
                  <a:pt x="1173" y="2570"/>
                </a:cubicBezTo>
                <a:cubicBezTo>
                  <a:pt x="1173" y="2569"/>
                  <a:pt x="1173" y="2568"/>
                  <a:pt x="1173" y="2568"/>
                </a:cubicBezTo>
                <a:cubicBezTo>
                  <a:pt x="1173" y="2567"/>
                  <a:pt x="1173" y="2566"/>
                  <a:pt x="1173" y="2565"/>
                </a:cubicBezTo>
                <a:cubicBezTo>
                  <a:pt x="1173" y="2565"/>
                  <a:pt x="1173" y="2564"/>
                  <a:pt x="1173" y="2563"/>
                </a:cubicBezTo>
                <a:cubicBezTo>
                  <a:pt x="1173" y="2562"/>
                  <a:pt x="1173" y="2562"/>
                  <a:pt x="1173" y="2561"/>
                </a:cubicBezTo>
                <a:cubicBezTo>
                  <a:pt x="1173" y="2560"/>
                  <a:pt x="1173" y="2560"/>
                  <a:pt x="1173" y="2559"/>
                </a:cubicBezTo>
                <a:cubicBezTo>
                  <a:pt x="1172" y="2558"/>
                  <a:pt x="1172" y="2558"/>
                  <a:pt x="1172" y="2558"/>
                </a:cubicBezTo>
                <a:cubicBezTo>
                  <a:pt x="1172" y="2557"/>
                  <a:pt x="1172" y="2557"/>
                  <a:pt x="1172" y="2557"/>
                </a:cubicBezTo>
                <a:cubicBezTo>
                  <a:pt x="1172" y="2555"/>
                  <a:pt x="1172" y="2554"/>
                  <a:pt x="1171" y="2552"/>
                </a:cubicBezTo>
                <a:cubicBezTo>
                  <a:pt x="1170" y="2546"/>
                  <a:pt x="1168" y="2541"/>
                  <a:pt x="1167" y="2535"/>
                </a:cubicBezTo>
                <a:cubicBezTo>
                  <a:pt x="1166" y="2532"/>
                  <a:pt x="1166" y="2529"/>
                  <a:pt x="1165" y="2527"/>
                </a:cubicBezTo>
                <a:cubicBezTo>
                  <a:pt x="1164" y="2524"/>
                  <a:pt x="1164" y="2521"/>
                  <a:pt x="1163" y="2518"/>
                </a:cubicBezTo>
                <a:cubicBezTo>
                  <a:pt x="1163" y="2516"/>
                  <a:pt x="1163" y="2513"/>
                  <a:pt x="1162" y="2510"/>
                </a:cubicBezTo>
                <a:cubicBezTo>
                  <a:pt x="1162" y="2507"/>
                  <a:pt x="1162" y="2505"/>
                  <a:pt x="1161" y="2502"/>
                </a:cubicBezTo>
                <a:cubicBezTo>
                  <a:pt x="1161" y="2499"/>
                  <a:pt x="1161" y="2497"/>
                  <a:pt x="1161" y="2494"/>
                </a:cubicBezTo>
                <a:cubicBezTo>
                  <a:pt x="1161" y="2493"/>
                  <a:pt x="1161" y="2491"/>
                  <a:pt x="1161" y="2490"/>
                </a:cubicBezTo>
                <a:cubicBezTo>
                  <a:pt x="1161" y="2489"/>
                  <a:pt x="1161" y="2488"/>
                  <a:pt x="1161" y="2486"/>
                </a:cubicBezTo>
                <a:cubicBezTo>
                  <a:pt x="1161" y="2485"/>
                  <a:pt x="1161" y="2484"/>
                  <a:pt x="1161" y="2483"/>
                </a:cubicBezTo>
                <a:cubicBezTo>
                  <a:pt x="1161" y="2482"/>
                  <a:pt x="1161" y="2480"/>
                  <a:pt x="1161" y="2479"/>
                </a:cubicBezTo>
                <a:cubicBezTo>
                  <a:pt x="1161" y="2477"/>
                  <a:pt x="1161" y="2475"/>
                  <a:pt x="1161" y="2472"/>
                </a:cubicBezTo>
                <a:cubicBezTo>
                  <a:pt x="1162" y="2470"/>
                  <a:pt x="1162" y="2468"/>
                  <a:pt x="1162" y="2466"/>
                </a:cubicBezTo>
                <a:cubicBezTo>
                  <a:pt x="1162" y="2465"/>
                  <a:pt x="1162" y="2464"/>
                  <a:pt x="1162" y="2462"/>
                </a:cubicBezTo>
                <a:cubicBezTo>
                  <a:pt x="1165" y="2458"/>
                  <a:pt x="1168" y="2454"/>
                  <a:pt x="1171" y="2449"/>
                </a:cubicBezTo>
                <a:cubicBezTo>
                  <a:pt x="1179" y="2438"/>
                  <a:pt x="1185" y="2427"/>
                  <a:pt x="1191" y="2417"/>
                </a:cubicBezTo>
                <a:cubicBezTo>
                  <a:pt x="1190" y="2421"/>
                  <a:pt x="1189" y="2426"/>
                  <a:pt x="1189" y="2431"/>
                </a:cubicBezTo>
                <a:cubicBezTo>
                  <a:pt x="1189" y="2439"/>
                  <a:pt x="1189" y="2447"/>
                  <a:pt x="1190" y="2456"/>
                </a:cubicBezTo>
                <a:cubicBezTo>
                  <a:pt x="1191" y="2464"/>
                  <a:pt x="1193" y="2473"/>
                  <a:pt x="1197" y="2482"/>
                </a:cubicBezTo>
                <a:cubicBezTo>
                  <a:pt x="1197" y="2483"/>
                  <a:pt x="1198" y="2484"/>
                  <a:pt x="1198" y="2486"/>
                </a:cubicBezTo>
                <a:cubicBezTo>
                  <a:pt x="1198" y="2487"/>
                  <a:pt x="1199" y="2488"/>
                  <a:pt x="1199" y="2489"/>
                </a:cubicBezTo>
                <a:cubicBezTo>
                  <a:pt x="1200" y="2490"/>
                  <a:pt x="1200" y="2491"/>
                  <a:pt x="1201" y="2492"/>
                </a:cubicBezTo>
                <a:cubicBezTo>
                  <a:pt x="1201" y="2493"/>
                  <a:pt x="1202" y="2494"/>
                  <a:pt x="1203" y="2495"/>
                </a:cubicBezTo>
                <a:cubicBezTo>
                  <a:pt x="1203" y="2497"/>
                  <a:pt x="1204" y="2498"/>
                  <a:pt x="1204" y="2499"/>
                </a:cubicBezTo>
                <a:cubicBezTo>
                  <a:pt x="1205" y="2500"/>
                  <a:pt x="1205" y="2501"/>
                  <a:pt x="1206" y="2502"/>
                </a:cubicBezTo>
                <a:cubicBezTo>
                  <a:pt x="1207" y="2504"/>
                  <a:pt x="1209" y="2506"/>
                  <a:pt x="1210" y="2508"/>
                </a:cubicBezTo>
                <a:cubicBezTo>
                  <a:pt x="1212" y="2511"/>
                  <a:pt x="1214" y="2514"/>
                  <a:pt x="1216" y="2517"/>
                </a:cubicBezTo>
                <a:cubicBezTo>
                  <a:pt x="1216" y="2517"/>
                  <a:pt x="1216" y="2518"/>
                  <a:pt x="1216" y="2518"/>
                </a:cubicBezTo>
                <a:cubicBezTo>
                  <a:pt x="1216" y="2519"/>
                  <a:pt x="1216" y="2521"/>
                  <a:pt x="1216" y="2522"/>
                </a:cubicBezTo>
                <a:cubicBezTo>
                  <a:pt x="1216" y="2525"/>
                  <a:pt x="1216" y="2528"/>
                  <a:pt x="1216" y="2531"/>
                </a:cubicBezTo>
                <a:cubicBezTo>
                  <a:pt x="1216" y="2535"/>
                  <a:pt x="1215" y="2538"/>
                  <a:pt x="1214" y="2542"/>
                </a:cubicBezTo>
                <a:cubicBezTo>
                  <a:pt x="1214" y="2543"/>
                  <a:pt x="1213" y="2544"/>
                  <a:pt x="1213" y="2545"/>
                </a:cubicBezTo>
                <a:cubicBezTo>
                  <a:pt x="1213" y="2546"/>
                  <a:pt x="1213" y="2547"/>
                  <a:pt x="1212" y="2548"/>
                </a:cubicBezTo>
                <a:cubicBezTo>
                  <a:pt x="1212" y="2549"/>
                  <a:pt x="1212" y="2550"/>
                  <a:pt x="1211" y="2551"/>
                </a:cubicBezTo>
                <a:cubicBezTo>
                  <a:pt x="1211" y="2551"/>
                  <a:pt x="1211" y="2551"/>
                  <a:pt x="1211" y="2551"/>
                </a:cubicBezTo>
                <a:cubicBezTo>
                  <a:pt x="1211" y="2552"/>
                  <a:pt x="1211" y="2552"/>
                  <a:pt x="1211" y="2552"/>
                </a:cubicBezTo>
                <a:cubicBezTo>
                  <a:pt x="1211" y="2553"/>
                  <a:pt x="1210" y="2553"/>
                  <a:pt x="1210" y="2554"/>
                </a:cubicBezTo>
                <a:cubicBezTo>
                  <a:pt x="1210" y="2555"/>
                  <a:pt x="1210" y="2556"/>
                  <a:pt x="1209" y="2557"/>
                </a:cubicBezTo>
                <a:cubicBezTo>
                  <a:pt x="1209" y="2558"/>
                  <a:pt x="1208" y="2559"/>
                  <a:pt x="1208" y="2560"/>
                </a:cubicBezTo>
                <a:cubicBezTo>
                  <a:pt x="1207" y="2561"/>
                  <a:pt x="1207" y="2562"/>
                  <a:pt x="1206" y="2563"/>
                </a:cubicBezTo>
                <a:cubicBezTo>
                  <a:pt x="1206" y="2564"/>
                  <a:pt x="1206" y="2565"/>
                  <a:pt x="1205" y="2566"/>
                </a:cubicBezTo>
                <a:cubicBezTo>
                  <a:pt x="1203" y="2570"/>
                  <a:pt x="1201" y="2574"/>
                  <a:pt x="1199" y="2578"/>
                </a:cubicBezTo>
                <a:cubicBezTo>
                  <a:pt x="1197" y="2582"/>
                  <a:pt x="1194" y="2586"/>
                  <a:pt x="1192" y="2590"/>
                </a:cubicBezTo>
                <a:cubicBezTo>
                  <a:pt x="1191" y="2592"/>
                  <a:pt x="1190" y="2594"/>
                  <a:pt x="1189" y="2596"/>
                </a:cubicBezTo>
                <a:cubicBezTo>
                  <a:pt x="1188" y="2598"/>
                  <a:pt x="1187" y="2600"/>
                  <a:pt x="1185" y="2602"/>
                </a:cubicBezTo>
                <a:cubicBezTo>
                  <a:pt x="1183" y="2606"/>
                  <a:pt x="1181" y="2609"/>
                  <a:pt x="1180" y="2613"/>
                </a:cubicBezTo>
                <a:cubicBezTo>
                  <a:pt x="1178" y="2616"/>
                  <a:pt x="1176" y="2620"/>
                  <a:pt x="1175" y="2623"/>
                </a:cubicBezTo>
                <a:cubicBezTo>
                  <a:pt x="1173" y="2626"/>
                  <a:pt x="1172" y="2629"/>
                  <a:pt x="1171" y="2632"/>
                </a:cubicBezTo>
                <a:cubicBezTo>
                  <a:pt x="1170" y="2635"/>
                  <a:pt x="1170" y="2638"/>
                  <a:pt x="1170" y="2640"/>
                </a:cubicBezTo>
                <a:cubicBezTo>
                  <a:pt x="1169" y="2642"/>
                  <a:pt x="1170" y="2643"/>
                  <a:pt x="1170" y="2645"/>
                </a:cubicBezTo>
                <a:cubicBezTo>
                  <a:pt x="1170" y="2646"/>
                  <a:pt x="1170" y="2646"/>
                  <a:pt x="1170" y="2646"/>
                </a:cubicBezTo>
                <a:cubicBezTo>
                  <a:pt x="1170" y="2646"/>
                  <a:pt x="1170" y="2646"/>
                  <a:pt x="1170" y="2645"/>
                </a:cubicBezTo>
                <a:cubicBezTo>
                  <a:pt x="1170" y="2644"/>
                  <a:pt x="1170" y="2643"/>
                  <a:pt x="1171" y="2643"/>
                </a:cubicBezTo>
                <a:cubicBezTo>
                  <a:pt x="1171" y="2642"/>
                  <a:pt x="1171" y="2641"/>
                  <a:pt x="1171" y="2640"/>
                </a:cubicBezTo>
                <a:cubicBezTo>
                  <a:pt x="1172" y="2638"/>
                  <a:pt x="1173" y="2636"/>
                  <a:pt x="1174" y="2633"/>
                </a:cubicBezTo>
                <a:cubicBezTo>
                  <a:pt x="1175" y="2631"/>
                  <a:pt x="1177" y="2628"/>
                  <a:pt x="1179" y="2625"/>
                </a:cubicBezTo>
                <a:cubicBezTo>
                  <a:pt x="1180" y="2622"/>
                  <a:pt x="1183" y="2619"/>
                  <a:pt x="1185" y="2616"/>
                </a:cubicBezTo>
                <a:cubicBezTo>
                  <a:pt x="1187" y="2612"/>
                  <a:pt x="1189" y="2609"/>
                  <a:pt x="1192" y="2605"/>
                </a:cubicBezTo>
                <a:cubicBezTo>
                  <a:pt x="1193" y="2603"/>
                  <a:pt x="1194" y="2601"/>
                  <a:pt x="1195" y="2600"/>
                </a:cubicBezTo>
                <a:cubicBezTo>
                  <a:pt x="1196" y="2598"/>
                  <a:pt x="1197" y="2596"/>
                  <a:pt x="1199" y="2594"/>
                </a:cubicBezTo>
                <a:cubicBezTo>
                  <a:pt x="1201" y="2590"/>
                  <a:pt x="1203" y="2586"/>
                  <a:pt x="1206" y="2582"/>
                </a:cubicBezTo>
                <a:cubicBezTo>
                  <a:pt x="1208" y="2577"/>
                  <a:pt x="1210" y="2573"/>
                  <a:pt x="1212" y="2569"/>
                </a:cubicBezTo>
                <a:cubicBezTo>
                  <a:pt x="1213" y="2567"/>
                  <a:pt x="1214" y="2565"/>
                  <a:pt x="1215" y="2562"/>
                </a:cubicBezTo>
                <a:cubicBezTo>
                  <a:pt x="1215" y="2561"/>
                  <a:pt x="1215" y="2560"/>
                  <a:pt x="1216" y="2559"/>
                </a:cubicBezTo>
                <a:cubicBezTo>
                  <a:pt x="1216" y="2558"/>
                  <a:pt x="1217" y="2557"/>
                  <a:pt x="1217" y="2556"/>
                </a:cubicBezTo>
                <a:cubicBezTo>
                  <a:pt x="1217" y="2555"/>
                  <a:pt x="1217" y="2555"/>
                  <a:pt x="1217" y="2554"/>
                </a:cubicBezTo>
                <a:cubicBezTo>
                  <a:pt x="1218" y="2553"/>
                  <a:pt x="1218" y="2553"/>
                  <a:pt x="1218" y="2553"/>
                </a:cubicBezTo>
                <a:cubicBezTo>
                  <a:pt x="1218" y="2553"/>
                  <a:pt x="1218" y="2553"/>
                  <a:pt x="1218" y="2553"/>
                </a:cubicBezTo>
                <a:cubicBezTo>
                  <a:pt x="1218" y="2552"/>
                  <a:pt x="1218" y="2550"/>
                  <a:pt x="1219" y="2549"/>
                </a:cubicBezTo>
                <a:cubicBezTo>
                  <a:pt x="1219" y="2548"/>
                  <a:pt x="1219" y="2547"/>
                  <a:pt x="1219" y="2546"/>
                </a:cubicBezTo>
                <a:cubicBezTo>
                  <a:pt x="1219" y="2546"/>
                  <a:pt x="1219" y="2545"/>
                  <a:pt x="1220" y="2545"/>
                </a:cubicBezTo>
                <a:cubicBezTo>
                  <a:pt x="1220" y="2544"/>
                  <a:pt x="1220" y="2544"/>
                  <a:pt x="1220" y="2543"/>
                </a:cubicBezTo>
                <a:cubicBezTo>
                  <a:pt x="1220" y="2539"/>
                  <a:pt x="1221" y="2535"/>
                  <a:pt x="1220" y="2531"/>
                </a:cubicBezTo>
                <a:cubicBezTo>
                  <a:pt x="1220" y="2528"/>
                  <a:pt x="1220" y="2525"/>
                  <a:pt x="1219" y="2522"/>
                </a:cubicBezTo>
                <a:cubicBezTo>
                  <a:pt x="1220" y="2523"/>
                  <a:pt x="1221" y="2525"/>
                  <a:pt x="1222" y="2526"/>
                </a:cubicBezTo>
                <a:cubicBezTo>
                  <a:pt x="1223" y="2528"/>
                  <a:pt x="1223" y="2528"/>
                  <a:pt x="1223" y="2528"/>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6" y="2533"/>
                  <a:pt x="1226" y="2533"/>
                  <a:pt x="1226" y="2533"/>
                </a:cubicBezTo>
                <a:cubicBezTo>
                  <a:pt x="1228" y="2536"/>
                  <a:pt x="1228" y="2536"/>
                  <a:pt x="1228" y="2536"/>
                </a:cubicBezTo>
                <a:cubicBezTo>
                  <a:pt x="1229" y="2537"/>
                  <a:pt x="1230" y="2538"/>
                  <a:pt x="1230" y="2539"/>
                </a:cubicBezTo>
                <a:cubicBezTo>
                  <a:pt x="1231" y="2541"/>
                  <a:pt x="1232" y="2543"/>
                  <a:pt x="1233" y="2545"/>
                </a:cubicBezTo>
                <a:cubicBezTo>
                  <a:pt x="1234" y="2546"/>
                  <a:pt x="1235" y="2547"/>
                  <a:pt x="1235" y="2548"/>
                </a:cubicBezTo>
                <a:cubicBezTo>
                  <a:pt x="1236" y="2549"/>
                  <a:pt x="1236" y="2551"/>
                  <a:pt x="1237" y="2552"/>
                </a:cubicBezTo>
                <a:cubicBezTo>
                  <a:pt x="1237" y="2553"/>
                  <a:pt x="1238" y="2554"/>
                  <a:pt x="1238" y="2555"/>
                </a:cubicBezTo>
                <a:cubicBezTo>
                  <a:pt x="1239" y="2556"/>
                  <a:pt x="1239" y="2557"/>
                  <a:pt x="1240" y="2558"/>
                </a:cubicBezTo>
                <a:cubicBezTo>
                  <a:pt x="1242" y="2564"/>
                  <a:pt x="1245" y="2571"/>
                  <a:pt x="1247" y="2577"/>
                </a:cubicBezTo>
                <a:cubicBezTo>
                  <a:pt x="1247" y="2578"/>
                  <a:pt x="1247" y="2578"/>
                  <a:pt x="1247" y="2579"/>
                </a:cubicBezTo>
                <a:cubicBezTo>
                  <a:pt x="1247" y="2580"/>
                  <a:pt x="1246" y="2582"/>
                  <a:pt x="1246" y="2583"/>
                </a:cubicBezTo>
                <a:cubicBezTo>
                  <a:pt x="1246" y="2584"/>
                  <a:pt x="1246" y="2586"/>
                  <a:pt x="1246" y="2587"/>
                </a:cubicBezTo>
                <a:cubicBezTo>
                  <a:pt x="1245" y="2589"/>
                  <a:pt x="1245" y="2590"/>
                  <a:pt x="1244" y="2592"/>
                </a:cubicBezTo>
                <a:cubicBezTo>
                  <a:pt x="1244" y="2595"/>
                  <a:pt x="1243" y="2598"/>
                  <a:pt x="1241" y="2602"/>
                </a:cubicBezTo>
                <a:cubicBezTo>
                  <a:pt x="1240" y="2605"/>
                  <a:pt x="1238" y="2609"/>
                  <a:pt x="1237" y="2613"/>
                </a:cubicBezTo>
                <a:cubicBezTo>
                  <a:pt x="1235" y="2616"/>
                  <a:pt x="1233" y="2620"/>
                  <a:pt x="1231" y="2624"/>
                </a:cubicBezTo>
                <a:cubicBezTo>
                  <a:pt x="1229" y="2628"/>
                  <a:pt x="1227" y="2632"/>
                  <a:pt x="1225" y="2636"/>
                </a:cubicBezTo>
                <a:cubicBezTo>
                  <a:pt x="1223" y="2640"/>
                  <a:pt x="1221" y="2644"/>
                  <a:pt x="1220" y="2648"/>
                </a:cubicBezTo>
                <a:cubicBezTo>
                  <a:pt x="1219" y="2650"/>
                  <a:pt x="1218" y="2652"/>
                  <a:pt x="1217" y="2654"/>
                </a:cubicBezTo>
                <a:cubicBezTo>
                  <a:pt x="1217" y="2655"/>
                  <a:pt x="1216" y="2656"/>
                  <a:pt x="1216" y="2657"/>
                </a:cubicBezTo>
                <a:cubicBezTo>
                  <a:pt x="1215" y="2658"/>
                  <a:pt x="1215" y="2659"/>
                  <a:pt x="1215" y="2660"/>
                </a:cubicBezTo>
                <a:cubicBezTo>
                  <a:pt x="1213" y="2664"/>
                  <a:pt x="1212" y="2668"/>
                  <a:pt x="1211" y="2672"/>
                </a:cubicBezTo>
                <a:cubicBezTo>
                  <a:pt x="1210" y="2676"/>
                  <a:pt x="1210" y="2679"/>
                  <a:pt x="1209" y="2683"/>
                </a:cubicBezTo>
                <a:cubicBezTo>
                  <a:pt x="1209" y="2685"/>
                  <a:pt x="1209" y="2686"/>
                  <a:pt x="1209" y="2688"/>
                </a:cubicBezTo>
                <a:cubicBezTo>
                  <a:pt x="1209" y="2689"/>
                  <a:pt x="1209" y="2691"/>
                  <a:pt x="1209" y="2692"/>
                </a:cubicBezTo>
                <a:cubicBezTo>
                  <a:pt x="1209" y="2694"/>
                  <a:pt x="1209" y="2695"/>
                  <a:pt x="1209" y="2696"/>
                </a:cubicBezTo>
                <a:cubicBezTo>
                  <a:pt x="1209" y="2697"/>
                  <a:pt x="1209" y="2698"/>
                  <a:pt x="1210" y="2699"/>
                </a:cubicBezTo>
                <a:cubicBezTo>
                  <a:pt x="1210" y="2700"/>
                  <a:pt x="1210" y="2701"/>
                  <a:pt x="1210" y="2702"/>
                </a:cubicBezTo>
                <a:cubicBezTo>
                  <a:pt x="1210" y="2703"/>
                  <a:pt x="1210" y="2703"/>
                  <a:pt x="1211" y="2704"/>
                </a:cubicBezTo>
                <a:cubicBezTo>
                  <a:pt x="1211" y="2705"/>
                  <a:pt x="1211" y="2705"/>
                  <a:pt x="1211" y="2705"/>
                </a:cubicBezTo>
                <a:cubicBezTo>
                  <a:pt x="1211" y="2705"/>
                  <a:pt x="1211" y="2705"/>
                  <a:pt x="1211" y="2704"/>
                </a:cubicBezTo>
                <a:cubicBezTo>
                  <a:pt x="1211" y="2703"/>
                  <a:pt x="1211" y="2701"/>
                  <a:pt x="1211" y="2699"/>
                </a:cubicBezTo>
                <a:cubicBezTo>
                  <a:pt x="1211" y="2698"/>
                  <a:pt x="1211" y="2697"/>
                  <a:pt x="1211" y="2696"/>
                </a:cubicBezTo>
                <a:cubicBezTo>
                  <a:pt x="1212" y="2695"/>
                  <a:pt x="1212" y="2694"/>
                  <a:pt x="1212" y="2692"/>
                </a:cubicBezTo>
                <a:cubicBezTo>
                  <a:pt x="1212" y="2691"/>
                  <a:pt x="1212" y="2690"/>
                  <a:pt x="1213" y="2688"/>
                </a:cubicBezTo>
                <a:cubicBezTo>
                  <a:pt x="1213" y="2687"/>
                  <a:pt x="1213" y="2685"/>
                  <a:pt x="1214" y="2684"/>
                </a:cubicBezTo>
                <a:cubicBezTo>
                  <a:pt x="1215" y="2681"/>
                  <a:pt x="1215" y="2677"/>
                  <a:pt x="1217" y="2674"/>
                </a:cubicBezTo>
                <a:cubicBezTo>
                  <a:pt x="1218" y="2670"/>
                  <a:pt x="1220" y="2666"/>
                  <a:pt x="1221" y="2663"/>
                </a:cubicBezTo>
                <a:cubicBezTo>
                  <a:pt x="1223" y="2659"/>
                  <a:pt x="1225" y="2655"/>
                  <a:pt x="1227" y="2651"/>
                </a:cubicBezTo>
                <a:cubicBezTo>
                  <a:pt x="1228" y="2647"/>
                  <a:pt x="1230" y="2643"/>
                  <a:pt x="1232" y="2639"/>
                </a:cubicBezTo>
                <a:cubicBezTo>
                  <a:pt x="1234" y="2635"/>
                  <a:pt x="1236" y="2631"/>
                  <a:pt x="1238" y="2627"/>
                </a:cubicBezTo>
                <a:cubicBezTo>
                  <a:pt x="1239" y="2625"/>
                  <a:pt x="1240" y="2623"/>
                  <a:pt x="1241" y="2621"/>
                </a:cubicBezTo>
                <a:cubicBezTo>
                  <a:pt x="1241" y="2620"/>
                  <a:pt x="1242" y="2619"/>
                  <a:pt x="1242" y="2618"/>
                </a:cubicBezTo>
                <a:cubicBezTo>
                  <a:pt x="1242" y="2617"/>
                  <a:pt x="1243" y="2616"/>
                  <a:pt x="1243" y="2615"/>
                </a:cubicBezTo>
                <a:cubicBezTo>
                  <a:pt x="1245" y="2611"/>
                  <a:pt x="1246" y="2607"/>
                  <a:pt x="1247" y="2603"/>
                </a:cubicBezTo>
                <a:cubicBezTo>
                  <a:pt x="1248" y="2600"/>
                  <a:pt x="1248" y="2596"/>
                  <a:pt x="1249" y="2593"/>
                </a:cubicBezTo>
                <a:cubicBezTo>
                  <a:pt x="1249" y="2591"/>
                  <a:pt x="1249" y="2589"/>
                  <a:pt x="1249" y="2588"/>
                </a:cubicBezTo>
                <a:cubicBezTo>
                  <a:pt x="1249" y="2586"/>
                  <a:pt x="1249" y="2585"/>
                  <a:pt x="1249" y="2584"/>
                </a:cubicBezTo>
                <a:cubicBezTo>
                  <a:pt x="1249" y="2584"/>
                  <a:pt x="1249" y="2584"/>
                  <a:pt x="1250" y="2584"/>
                </a:cubicBezTo>
                <a:cubicBezTo>
                  <a:pt x="1250" y="2587"/>
                  <a:pt x="1251" y="2589"/>
                  <a:pt x="1252" y="2591"/>
                </a:cubicBezTo>
                <a:cubicBezTo>
                  <a:pt x="1252" y="2592"/>
                  <a:pt x="1252" y="2593"/>
                  <a:pt x="1253" y="2594"/>
                </a:cubicBezTo>
                <a:cubicBezTo>
                  <a:pt x="1253" y="2595"/>
                  <a:pt x="1253" y="2596"/>
                  <a:pt x="1253" y="2597"/>
                </a:cubicBezTo>
                <a:cubicBezTo>
                  <a:pt x="1255" y="2602"/>
                  <a:pt x="1256" y="2606"/>
                  <a:pt x="1257" y="2610"/>
                </a:cubicBezTo>
                <a:cubicBezTo>
                  <a:pt x="1258" y="2614"/>
                  <a:pt x="1259" y="2618"/>
                  <a:pt x="1260" y="2622"/>
                </a:cubicBezTo>
                <a:cubicBezTo>
                  <a:pt x="1260" y="2626"/>
                  <a:pt x="1261" y="2629"/>
                  <a:pt x="1262" y="2633"/>
                </a:cubicBezTo>
                <a:cubicBezTo>
                  <a:pt x="1264" y="2640"/>
                  <a:pt x="1265" y="2647"/>
                  <a:pt x="1266" y="2653"/>
                </a:cubicBezTo>
                <a:cubicBezTo>
                  <a:pt x="1267" y="2659"/>
                  <a:pt x="1268" y="2664"/>
                  <a:pt x="1269" y="2668"/>
                </a:cubicBezTo>
                <a:cubicBezTo>
                  <a:pt x="1270" y="2672"/>
                  <a:pt x="1270" y="2676"/>
                  <a:pt x="1271" y="2678"/>
                </a:cubicBezTo>
                <a:cubicBezTo>
                  <a:pt x="1271" y="2680"/>
                  <a:pt x="1271" y="2681"/>
                  <a:pt x="1271" y="2681"/>
                </a:cubicBezTo>
                <a:cubicBezTo>
                  <a:pt x="1271" y="2681"/>
                  <a:pt x="1271" y="2680"/>
                  <a:pt x="1271" y="2678"/>
                </a:cubicBezTo>
                <a:cubicBezTo>
                  <a:pt x="1271" y="2675"/>
                  <a:pt x="1271" y="2672"/>
                  <a:pt x="1270" y="2668"/>
                </a:cubicBezTo>
                <a:cubicBezTo>
                  <a:pt x="1270" y="2666"/>
                  <a:pt x="1270" y="2663"/>
                  <a:pt x="1270" y="2661"/>
                </a:cubicBezTo>
                <a:cubicBezTo>
                  <a:pt x="1270" y="2658"/>
                  <a:pt x="1269" y="2655"/>
                  <a:pt x="1269" y="2652"/>
                </a:cubicBezTo>
                <a:cubicBezTo>
                  <a:pt x="1269" y="2649"/>
                  <a:pt x="1268" y="2646"/>
                  <a:pt x="1268" y="2643"/>
                </a:cubicBezTo>
                <a:cubicBezTo>
                  <a:pt x="1268" y="2639"/>
                  <a:pt x="1267" y="2636"/>
                  <a:pt x="1267" y="2632"/>
                </a:cubicBezTo>
                <a:cubicBezTo>
                  <a:pt x="1266" y="2628"/>
                  <a:pt x="1265" y="2625"/>
                  <a:pt x="1265" y="2621"/>
                </a:cubicBezTo>
                <a:cubicBezTo>
                  <a:pt x="1264" y="2619"/>
                  <a:pt x="1264" y="2617"/>
                  <a:pt x="1264" y="2615"/>
                </a:cubicBezTo>
                <a:cubicBezTo>
                  <a:pt x="1263" y="2613"/>
                  <a:pt x="1263" y="2611"/>
                  <a:pt x="1263" y="2609"/>
                </a:cubicBezTo>
                <a:cubicBezTo>
                  <a:pt x="1262" y="2604"/>
                  <a:pt x="1261" y="2600"/>
                  <a:pt x="1260" y="2596"/>
                </a:cubicBezTo>
                <a:cubicBezTo>
                  <a:pt x="1259" y="2591"/>
                  <a:pt x="1258" y="2587"/>
                  <a:pt x="1256" y="2582"/>
                </a:cubicBezTo>
                <a:cubicBezTo>
                  <a:pt x="1256" y="2581"/>
                  <a:pt x="1256" y="2581"/>
                  <a:pt x="1256" y="2581"/>
                </a:cubicBezTo>
                <a:cubicBezTo>
                  <a:pt x="1255" y="2579"/>
                  <a:pt x="1255" y="2579"/>
                  <a:pt x="1255" y="2579"/>
                </a:cubicBezTo>
                <a:cubicBezTo>
                  <a:pt x="1255" y="2578"/>
                  <a:pt x="1255" y="2577"/>
                  <a:pt x="1254" y="2576"/>
                </a:cubicBezTo>
                <a:cubicBezTo>
                  <a:pt x="1253" y="2573"/>
                  <a:pt x="1253" y="2571"/>
                  <a:pt x="1252" y="2569"/>
                </a:cubicBezTo>
                <a:cubicBezTo>
                  <a:pt x="1251" y="2566"/>
                  <a:pt x="1250" y="2564"/>
                  <a:pt x="1249" y="2562"/>
                </a:cubicBezTo>
                <a:cubicBezTo>
                  <a:pt x="1249" y="2560"/>
                  <a:pt x="1248" y="2557"/>
                  <a:pt x="1247" y="2555"/>
                </a:cubicBezTo>
                <a:cubicBezTo>
                  <a:pt x="1246" y="2554"/>
                  <a:pt x="1246" y="2553"/>
                  <a:pt x="1245" y="2552"/>
                </a:cubicBezTo>
                <a:cubicBezTo>
                  <a:pt x="1245" y="2551"/>
                  <a:pt x="1244" y="2549"/>
                  <a:pt x="1244" y="2548"/>
                </a:cubicBezTo>
                <a:cubicBezTo>
                  <a:pt x="1243" y="2547"/>
                  <a:pt x="1243" y="2546"/>
                  <a:pt x="1242" y="2545"/>
                </a:cubicBezTo>
                <a:cubicBezTo>
                  <a:pt x="1242" y="2544"/>
                  <a:pt x="1241" y="2543"/>
                  <a:pt x="1240" y="2542"/>
                </a:cubicBezTo>
                <a:cubicBezTo>
                  <a:pt x="1239" y="2539"/>
                  <a:pt x="1238" y="2537"/>
                  <a:pt x="1237" y="2535"/>
                </a:cubicBezTo>
                <a:cubicBezTo>
                  <a:pt x="1236" y="2534"/>
                  <a:pt x="1236" y="2533"/>
                  <a:pt x="1235" y="2532"/>
                </a:cubicBezTo>
                <a:cubicBezTo>
                  <a:pt x="1233" y="2528"/>
                  <a:pt x="1233" y="2528"/>
                  <a:pt x="1233" y="2528"/>
                </a:cubicBezTo>
                <a:cubicBezTo>
                  <a:pt x="1228" y="2520"/>
                  <a:pt x="1222" y="2512"/>
                  <a:pt x="1216" y="2504"/>
                </a:cubicBezTo>
                <a:cubicBezTo>
                  <a:pt x="1213" y="2498"/>
                  <a:pt x="1209" y="2493"/>
                  <a:pt x="1206" y="2487"/>
                </a:cubicBezTo>
                <a:cubicBezTo>
                  <a:pt x="1207" y="2488"/>
                  <a:pt x="1208" y="2490"/>
                  <a:pt x="1210" y="2491"/>
                </a:cubicBezTo>
                <a:cubicBezTo>
                  <a:pt x="1210" y="2491"/>
                  <a:pt x="1210" y="2491"/>
                  <a:pt x="1210" y="2491"/>
                </a:cubicBezTo>
                <a:cubicBezTo>
                  <a:pt x="1210" y="2492"/>
                  <a:pt x="1210" y="2492"/>
                  <a:pt x="1210" y="2492"/>
                </a:cubicBezTo>
                <a:cubicBezTo>
                  <a:pt x="1211" y="2492"/>
                  <a:pt x="1211" y="2492"/>
                  <a:pt x="1211" y="2492"/>
                </a:cubicBezTo>
                <a:cubicBezTo>
                  <a:pt x="1211" y="2493"/>
                  <a:pt x="1211" y="2493"/>
                  <a:pt x="1212" y="2494"/>
                </a:cubicBezTo>
                <a:cubicBezTo>
                  <a:pt x="1213" y="2494"/>
                  <a:pt x="1213" y="2495"/>
                  <a:pt x="1214" y="2496"/>
                </a:cubicBezTo>
                <a:cubicBezTo>
                  <a:pt x="1216" y="2498"/>
                  <a:pt x="1217" y="2500"/>
                  <a:pt x="1219" y="2501"/>
                </a:cubicBezTo>
                <a:cubicBezTo>
                  <a:pt x="1223" y="2504"/>
                  <a:pt x="1226" y="2507"/>
                  <a:pt x="1230" y="2510"/>
                </a:cubicBezTo>
                <a:cubicBezTo>
                  <a:pt x="1234" y="2513"/>
                  <a:pt x="1238" y="2516"/>
                  <a:pt x="1242" y="2518"/>
                </a:cubicBezTo>
                <a:cubicBezTo>
                  <a:pt x="1243" y="2520"/>
                  <a:pt x="1245" y="2521"/>
                  <a:pt x="1247" y="2522"/>
                </a:cubicBezTo>
                <a:cubicBezTo>
                  <a:pt x="1249" y="2523"/>
                  <a:pt x="1251" y="2524"/>
                  <a:pt x="1253" y="2526"/>
                </a:cubicBezTo>
                <a:cubicBezTo>
                  <a:pt x="1260" y="2530"/>
                  <a:pt x="1267" y="2534"/>
                  <a:pt x="1273" y="2538"/>
                </a:cubicBezTo>
                <a:cubicBezTo>
                  <a:pt x="1276" y="2540"/>
                  <a:pt x="1279" y="2541"/>
                  <a:pt x="1282" y="2543"/>
                </a:cubicBezTo>
                <a:cubicBezTo>
                  <a:pt x="1284" y="2544"/>
                  <a:pt x="1286" y="2545"/>
                  <a:pt x="1288" y="2546"/>
                </a:cubicBezTo>
                <a:cubicBezTo>
                  <a:pt x="1290" y="2547"/>
                  <a:pt x="1291" y="2548"/>
                  <a:pt x="1292" y="2548"/>
                </a:cubicBezTo>
                <a:cubicBezTo>
                  <a:pt x="1293" y="2549"/>
                  <a:pt x="1294" y="2549"/>
                  <a:pt x="1294" y="2549"/>
                </a:cubicBezTo>
                <a:cubicBezTo>
                  <a:pt x="1294" y="2549"/>
                  <a:pt x="1293" y="2549"/>
                  <a:pt x="1292" y="2548"/>
                </a:cubicBezTo>
                <a:cubicBezTo>
                  <a:pt x="1292" y="2547"/>
                  <a:pt x="1290" y="2546"/>
                  <a:pt x="1289" y="2545"/>
                </a:cubicBezTo>
                <a:cubicBezTo>
                  <a:pt x="1287" y="2544"/>
                  <a:pt x="1285" y="2542"/>
                  <a:pt x="1283" y="2540"/>
                </a:cubicBezTo>
                <a:cubicBezTo>
                  <a:pt x="1281" y="2538"/>
                  <a:pt x="1279" y="2536"/>
                  <a:pt x="1276" y="2534"/>
                </a:cubicBezTo>
                <a:cubicBezTo>
                  <a:pt x="1270" y="2530"/>
                  <a:pt x="1264" y="2525"/>
                  <a:pt x="1257" y="2520"/>
                </a:cubicBezTo>
                <a:cubicBezTo>
                  <a:pt x="1255" y="2518"/>
                  <a:pt x="1253" y="2517"/>
                  <a:pt x="1251" y="2516"/>
                </a:cubicBezTo>
                <a:cubicBezTo>
                  <a:pt x="1250" y="2515"/>
                  <a:pt x="1248" y="2513"/>
                  <a:pt x="1246" y="2512"/>
                </a:cubicBezTo>
                <a:cubicBezTo>
                  <a:pt x="1242" y="2509"/>
                  <a:pt x="1238" y="2507"/>
                  <a:pt x="1235" y="2504"/>
                </a:cubicBezTo>
                <a:cubicBezTo>
                  <a:pt x="1231" y="2501"/>
                  <a:pt x="1228" y="2498"/>
                  <a:pt x="1224" y="2495"/>
                </a:cubicBezTo>
                <a:cubicBezTo>
                  <a:pt x="1223" y="2494"/>
                  <a:pt x="1221" y="2492"/>
                  <a:pt x="1219" y="2491"/>
                </a:cubicBezTo>
                <a:cubicBezTo>
                  <a:pt x="1219" y="2490"/>
                  <a:pt x="1218" y="2490"/>
                  <a:pt x="1217" y="2489"/>
                </a:cubicBezTo>
                <a:cubicBezTo>
                  <a:pt x="1217" y="2488"/>
                  <a:pt x="1216" y="2488"/>
                  <a:pt x="1216" y="2488"/>
                </a:cubicBezTo>
                <a:cubicBezTo>
                  <a:pt x="1215" y="2487"/>
                  <a:pt x="1215" y="2487"/>
                  <a:pt x="1215" y="2487"/>
                </a:cubicBezTo>
                <a:cubicBezTo>
                  <a:pt x="1215" y="2487"/>
                  <a:pt x="1215" y="2487"/>
                  <a:pt x="1215" y="2487"/>
                </a:cubicBezTo>
                <a:cubicBezTo>
                  <a:pt x="1215" y="2486"/>
                  <a:pt x="1215" y="2486"/>
                  <a:pt x="1215" y="2486"/>
                </a:cubicBezTo>
                <a:cubicBezTo>
                  <a:pt x="1212" y="2483"/>
                  <a:pt x="1209" y="2480"/>
                  <a:pt x="1207" y="2477"/>
                </a:cubicBezTo>
                <a:cubicBezTo>
                  <a:pt x="1205" y="2474"/>
                  <a:pt x="1203" y="2471"/>
                  <a:pt x="1202" y="2468"/>
                </a:cubicBezTo>
                <a:cubicBezTo>
                  <a:pt x="1200" y="2465"/>
                  <a:pt x="1199" y="2462"/>
                  <a:pt x="1198" y="2459"/>
                </a:cubicBezTo>
                <a:cubicBezTo>
                  <a:pt x="1198" y="2459"/>
                  <a:pt x="1198" y="2458"/>
                  <a:pt x="1197" y="2457"/>
                </a:cubicBezTo>
                <a:cubicBezTo>
                  <a:pt x="1197" y="2457"/>
                  <a:pt x="1197" y="2456"/>
                  <a:pt x="1197" y="2456"/>
                </a:cubicBezTo>
                <a:cubicBezTo>
                  <a:pt x="1197" y="2455"/>
                  <a:pt x="1197" y="2455"/>
                  <a:pt x="1197" y="2455"/>
                </a:cubicBezTo>
                <a:cubicBezTo>
                  <a:pt x="1197" y="2455"/>
                  <a:pt x="1196" y="2454"/>
                  <a:pt x="1196" y="2454"/>
                </a:cubicBezTo>
                <a:cubicBezTo>
                  <a:pt x="1196" y="2453"/>
                  <a:pt x="1196" y="2453"/>
                  <a:pt x="1196" y="2452"/>
                </a:cubicBezTo>
                <a:cubicBezTo>
                  <a:pt x="1196" y="2451"/>
                  <a:pt x="1195" y="2449"/>
                  <a:pt x="1195" y="2448"/>
                </a:cubicBezTo>
                <a:cubicBezTo>
                  <a:pt x="1195" y="2447"/>
                  <a:pt x="1195" y="2446"/>
                  <a:pt x="1195" y="2446"/>
                </a:cubicBezTo>
                <a:cubicBezTo>
                  <a:pt x="1195" y="2446"/>
                  <a:pt x="1195" y="2447"/>
                  <a:pt x="1195" y="2448"/>
                </a:cubicBezTo>
                <a:cubicBezTo>
                  <a:pt x="1195" y="2446"/>
                  <a:pt x="1194" y="2445"/>
                  <a:pt x="1194" y="2443"/>
                </a:cubicBezTo>
                <a:cubicBezTo>
                  <a:pt x="1194" y="2441"/>
                  <a:pt x="1194" y="2439"/>
                  <a:pt x="1194" y="2437"/>
                </a:cubicBezTo>
                <a:cubicBezTo>
                  <a:pt x="1194" y="2436"/>
                  <a:pt x="1194" y="2435"/>
                  <a:pt x="1194" y="2434"/>
                </a:cubicBezTo>
                <a:cubicBezTo>
                  <a:pt x="1194" y="2433"/>
                  <a:pt x="1194" y="2433"/>
                  <a:pt x="1194" y="2432"/>
                </a:cubicBezTo>
                <a:cubicBezTo>
                  <a:pt x="1194" y="2430"/>
                  <a:pt x="1194" y="2428"/>
                  <a:pt x="1194" y="2426"/>
                </a:cubicBezTo>
                <a:cubicBezTo>
                  <a:pt x="1194" y="2425"/>
                  <a:pt x="1194" y="2423"/>
                  <a:pt x="1194" y="2421"/>
                </a:cubicBezTo>
                <a:cubicBezTo>
                  <a:pt x="1194" y="2420"/>
                  <a:pt x="1194" y="2418"/>
                  <a:pt x="1194" y="2416"/>
                </a:cubicBezTo>
                <a:cubicBezTo>
                  <a:pt x="1195" y="2415"/>
                  <a:pt x="1195" y="2413"/>
                  <a:pt x="1195" y="2412"/>
                </a:cubicBezTo>
                <a:cubicBezTo>
                  <a:pt x="1195" y="2411"/>
                  <a:pt x="1195" y="2409"/>
                  <a:pt x="1196" y="2408"/>
                </a:cubicBezTo>
                <a:cubicBezTo>
                  <a:pt x="1199" y="2401"/>
                  <a:pt x="1203" y="2394"/>
                  <a:pt x="1206" y="2388"/>
                </a:cubicBezTo>
                <a:cubicBezTo>
                  <a:pt x="1206" y="2389"/>
                  <a:pt x="1206" y="2391"/>
                  <a:pt x="1206" y="2392"/>
                </a:cubicBezTo>
                <a:cubicBezTo>
                  <a:pt x="1207" y="2394"/>
                  <a:pt x="1207" y="2396"/>
                  <a:pt x="1208" y="2398"/>
                </a:cubicBezTo>
                <a:cubicBezTo>
                  <a:pt x="1208" y="2399"/>
                  <a:pt x="1209" y="2401"/>
                  <a:pt x="1209" y="2403"/>
                </a:cubicBezTo>
                <a:cubicBezTo>
                  <a:pt x="1210" y="2405"/>
                  <a:pt x="1210" y="2407"/>
                  <a:pt x="1211" y="2408"/>
                </a:cubicBezTo>
                <a:cubicBezTo>
                  <a:pt x="1211" y="2410"/>
                  <a:pt x="1212" y="2412"/>
                  <a:pt x="1213" y="2414"/>
                </a:cubicBezTo>
                <a:cubicBezTo>
                  <a:pt x="1213" y="2416"/>
                  <a:pt x="1214" y="2417"/>
                  <a:pt x="1215" y="2419"/>
                </a:cubicBezTo>
                <a:cubicBezTo>
                  <a:pt x="1216" y="2421"/>
                  <a:pt x="1217" y="2423"/>
                  <a:pt x="1218" y="2425"/>
                </a:cubicBezTo>
                <a:cubicBezTo>
                  <a:pt x="1218" y="2426"/>
                  <a:pt x="1219" y="2428"/>
                  <a:pt x="1220" y="2430"/>
                </a:cubicBezTo>
                <a:cubicBezTo>
                  <a:pt x="1221" y="2431"/>
                  <a:pt x="1222" y="2433"/>
                  <a:pt x="1223" y="2435"/>
                </a:cubicBezTo>
                <a:cubicBezTo>
                  <a:pt x="1224" y="2436"/>
                  <a:pt x="1225" y="2438"/>
                  <a:pt x="1226" y="2439"/>
                </a:cubicBezTo>
                <a:cubicBezTo>
                  <a:pt x="1227" y="2440"/>
                  <a:pt x="1227" y="2441"/>
                  <a:pt x="1228" y="2441"/>
                </a:cubicBezTo>
                <a:cubicBezTo>
                  <a:pt x="1229" y="2442"/>
                  <a:pt x="1229" y="2443"/>
                  <a:pt x="1230" y="2444"/>
                </a:cubicBezTo>
                <a:cubicBezTo>
                  <a:pt x="1231" y="2445"/>
                  <a:pt x="1232" y="2446"/>
                  <a:pt x="1233" y="2448"/>
                </a:cubicBezTo>
                <a:cubicBezTo>
                  <a:pt x="1235" y="2450"/>
                  <a:pt x="1237" y="2452"/>
                  <a:pt x="1239" y="2455"/>
                </a:cubicBezTo>
                <a:cubicBezTo>
                  <a:pt x="1243" y="2459"/>
                  <a:pt x="1246" y="2462"/>
                  <a:pt x="1248" y="2465"/>
                </a:cubicBezTo>
                <a:cubicBezTo>
                  <a:pt x="1249" y="2467"/>
                  <a:pt x="1249" y="2468"/>
                  <a:pt x="1250" y="2468"/>
                </a:cubicBezTo>
                <a:cubicBezTo>
                  <a:pt x="1250" y="2469"/>
                  <a:pt x="1250" y="2470"/>
                  <a:pt x="1250" y="2470"/>
                </a:cubicBezTo>
                <a:cubicBezTo>
                  <a:pt x="1250" y="2470"/>
                  <a:pt x="1250" y="2469"/>
                  <a:pt x="1250" y="2468"/>
                </a:cubicBezTo>
                <a:cubicBezTo>
                  <a:pt x="1250" y="2468"/>
                  <a:pt x="1250" y="2467"/>
                  <a:pt x="1250" y="2467"/>
                </a:cubicBezTo>
                <a:cubicBezTo>
                  <a:pt x="1250" y="2466"/>
                  <a:pt x="1249" y="2465"/>
                  <a:pt x="1249" y="2465"/>
                </a:cubicBezTo>
                <a:cubicBezTo>
                  <a:pt x="1248" y="2463"/>
                  <a:pt x="1248" y="2461"/>
                  <a:pt x="1247" y="2459"/>
                </a:cubicBezTo>
                <a:cubicBezTo>
                  <a:pt x="1246" y="2457"/>
                  <a:pt x="1244" y="2454"/>
                  <a:pt x="1243" y="2452"/>
                </a:cubicBezTo>
                <a:cubicBezTo>
                  <a:pt x="1241" y="2449"/>
                  <a:pt x="1239" y="2447"/>
                  <a:pt x="1238" y="2444"/>
                </a:cubicBezTo>
                <a:cubicBezTo>
                  <a:pt x="1237" y="2443"/>
                  <a:pt x="1237" y="2443"/>
                  <a:pt x="1236" y="2442"/>
                </a:cubicBezTo>
                <a:cubicBezTo>
                  <a:pt x="1236" y="2441"/>
                  <a:pt x="1235" y="2441"/>
                  <a:pt x="1235" y="2440"/>
                </a:cubicBezTo>
                <a:cubicBezTo>
                  <a:pt x="1235" y="2439"/>
                  <a:pt x="1234" y="2438"/>
                  <a:pt x="1234" y="2438"/>
                </a:cubicBezTo>
                <a:cubicBezTo>
                  <a:pt x="1233" y="2437"/>
                  <a:pt x="1233" y="2436"/>
                  <a:pt x="1232" y="2435"/>
                </a:cubicBezTo>
                <a:cubicBezTo>
                  <a:pt x="1231" y="2434"/>
                  <a:pt x="1231" y="2432"/>
                  <a:pt x="1230" y="2431"/>
                </a:cubicBezTo>
                <a:cubicBezTo>
                  <a:pt x="1229" y="2429"/>
                  <a:pt x="1228" y="2428"/>
                  <a:pt x="1227" y="2426"/>
                </a:cubicBezTo>
                <a:cubicBezTo>
                  <a:pt x="1226" y="2424"/>
                  <a:pt x="1225" y="2423"/>
                  <a:pt x="1225" y="2421"/>
                </a:cubicBezTo>
                <a:cubicBezTo>
                  <a:pt x="1224" y="2419"/>
                  <a:pt x="1223" y="2418"/>
                  <a:pt x="1222" y="2416"/>
                </a:cubicBezTo>
                <a:cubicBezTo>
                  <a:pt x="1222" y="2414"/>
                  <a:pt x="1221" y="2413"/>
                  <a:pt x="1220" y="2411"/>
                </a:cubicBezTo>
                <a:cubicBezTo>
                  <a:pt x="1219" y="2409"/>
                  <a:pt x="1219" y="2408"/>
                  <a:pt x="1218" y="2406"/>
                </a:cubicBezTo>
                <a:cubicBezTo>
                  <a:pt x="1217" y="2402"/>
                  <a:pt x="1215" y="2399"/>
                  <a:pt x="1214" y="2396"/>
                </a:cubicBezTo>
                <a:cubicBezTo>
                  <a:pt x="1214" y="2394"/>
                  <a:pt x="1213" y="2392"/>
                  <a:pt x="1213" y="2391"/>
                </a:cubicBezTo>
                <a:cubicBezTo>
                  <a:pt x="1212" y="2389"/>
                  <a:pt x="1212" y="2388"/>
                  <a:pt x="1211" y="2386"/>
                </a:cubicBezTo>
                <a:cubicBezTo>
                  <a:pt x="1211" y="2384"/>
                  <a:pt x="1211" y="2383"/>
                  <a:pt x="1210" y="2381"/>
                </a:cubicBezTo>
                <a:cubicBezTo>
                  <a:pt x="1210" y="2380"/>
                  <a:pt x="1210" y="2379"/>
                  <a:pt x="1209" y="2378"/>
                </a:cubicBezTo>
                <a:cubicBezTo>
                  <a:pt x="1228" y="2331"/>
                  <a:pt x="1222" y="2299"/>
                  <a:pt x="1215" y="2246"/>
                </a:cubicBezTo>
                <a:cubicBezTo>
                  <a:pt x="1248" y="2280"/>
                  <a:pt x="1246" y="2314"/>
                  <a:pt x="1246" y="2349"/>
                </a:cubicBezTo>
                <a:cubicBezTo>
                  <a:pt x="1246" y="2349"/>
                  <a:pt x="1246" y="2349"/>
                  <a:pt x="1246" y="2349"/>
                </a:cubicBezTo>
                <a:cubicBezTo>
                  <a:pt x="1245" y="2350"/>
                  <a:pt x="1245" y="2350"/>
                  <a:pt x="1244" y="2351"/>
                </a:cubicBezTo>
                <a:cubicBezTo>
                  <a:pt x="1243" y="2352"/>
                  <a:pt x="1243" y="2353"/>
                  <a:pt x="1242" y="2354"/>
                </a:cubicBezTo>
                <a:cubicBezTo>
                  <a:pt x="1241" y="2355"/>
                  <a:pt x="1241" y="2357"/>
                  <a:pt x="1240" y="2358"/>
                </a:cubicBezTo>
                <a:cubicBezTo>
                  <a:pt x="1239" y="2359"/>
                  <a:pt x="1239" y="2360"/>
                  <a:pt x="1238" y="2362"/>
                </a:cubicBezTo>
                <a:cubicBezTo>
                  <a:pt x="1238" y="2363"/>
                  <a:pt x="1238" y="2364"/>
                  <a:pt x="1237" y="2365"/>
                </a:cubicBezTo>
                <a:cubicBezTo>
                  <a:pt x="1237" y="2367"/>
                  <a:pt x="1237" y="2368"/>
                  <a:pt x="1236" y="2369"/>
                </a:cubicBezTo>
                <a:cubicBezTo>
                  <a:pt x="1236" y="2370"/>
                  <a:pt x="1236" y="2372"/>
                  <a:pt x="1236" y="2373"/>
                </a:cubicBezTo>
                <a:cubicBezTo>
                  <a:pt x="1236" y="2373"/>
                  <a:pt x="1236" y="2374"/>
                  <a:pt x="1236" y="2375"/>
                </a:cubicBezTo>
                <a:cubicBezTo>
                  <a:pt x="1236" y="2375"/>
                  <a:pt x="1236" y="2376"/>
                  <a:pt x="1236" y="2376"/>
                </a:cubicBezTo>
                <a:cubicBezTo>
                  <a:pt x="1236" y="2377"/>
                  <a:pt x="1236" y="2378"/>
                  <a:pt x="1236" y="2379"/>
                </a:cubicBezTo>
                <a:cubicBezTo>
                  <a:pt x="1236" y="2380"/>
                  <a:pt x="1237" y="2380"/>
                  <a:pt x="1237" y="2381"/>
                </a:cubicBezTo>
                <a:cubicBezTo>
                  <a:pt x="1237" y="2382"/>
                  <a:pt x="1237" y="2382"/>
                  <a:pt x="1237" y="2382"/>
                </a:cubicBezTo>
                <a:cubicBezTo>
                  <a:pt x="1237" y="2383"/>
                  <a:pt x="1237" y="2383"/>
                  <a:pt x="1237" y="2383"/>
                </a:cubicBezTo>
                <a:cubicBezTo>
                  <a:pt x="1237" y="2383"/>
                  <a:pt x="1237" y="2383"/>
                  <a:pt x="1238" y="2383"/>
                </a:cubicBezTo>
                <a:cubicBezTo>
                  <a:pt x="1238" y="2382"/>
                  <a:pt x="1238" y="2382"/>
                  <a:pt x="1238" y="2381"/>
                </a:cubicBezTo>
                <a:cubicBezTo>
                  <a:pt x="1239" y="2381"/>
                  <a:pt x="1239" y="2380"/>
                  <a:pt x="1239" y="2379"/>
                </a:cubicBezTo>
                <a:cubicBezTo>
                  <a:pt x="1240" y="2379"/>
                  <a:pt x="1240" y="2378"/>
                  <a:pt x="1241" y="2377"/>
                </a:cubicBezTo>
                <a:cubicBezTo>
                  <a:pt x="1241" y="2376"/>
                  <a:pt x="1241" y="2375"/>
                  <a:pt x="1242" y="2374"/>
                </a:cubicBezTo>
                <a:cubicBezTo>
                  <a:pt x="1242" y="2373"/>
                  <a:pt x="1243" y="2372"/>
                  <a:pt x="1243" y="2371"/>
                </a:cubicBezTo>
                <a:cubicBezTo>
                  <a:pt x="1244" y="2370"/>
                  <a:pt x="1244" y="2369"/>
                  <a:pt x="1245" y="2368"/>
                </a:cubicBezTo>
                <a:cubicBezTo>
                  <a:pt x="1245" y="2367"/>
                  <a:pt x="1245" y="2365"/>
                  <a:pt x="1246" y="2364"/>
                </a:cubicBezTo>
                <a:cubicBezTo>
                  <a:pt x="1246" y="2364"/>
                  <a:pt x="1246" y="2363"/>
                  <a:pt x="1246" y="2363"/>
                </a:cubicBezTo>
                <a:cubicBezTo>
                  <a:pt x="1247" y="2377"/>
                  <a:pt x="1249" y="2391"/>
                  <a:pt x="1254" y="2405"/>
                </a:cubicBezTo>
                <a:cubicBezTo>
                  <a:pt x="1254" y="2404"/>
                  <a:pt x="1254" y="2403"/>
                  <a:pt x="1254" y="2402"/>
                </a:cubicBezTo>
                <a:cubicBezTo>
                  <a:pt x="1255" y="2403"/>
                  <a:pt x="1255" y="2405"/>
                  <a:pt x="1256" y="2406"/>
                </a:cubicBezTo>
                <a:cubicBezTo>
                  <a:pt x="1256" y="2407"/>
                  <a:pt x="1257" y="2409"/>
                  <a:pt x="1257" y="2410"/>
                </a:cubicBezTo>
                <a:cubicBezTo>
                  <a:pt x="1258" y="2411"/>
                  <a:pt x="1258" y="2412"/>
                  <a:pt x="1259" y="2413"/>
                </a:cubicBezTo>
                <a:cubicBezTo>
                  <a:pt x="1259" y="2415"/>
                  <a:pt x="1261" y="2418"/>
                  <a:pt x="1262" y="2420"/>
                </a:cubicBezTo>
                <a:cubicBezTo>
                  <a:pt x="1264" y="2425"/>
                  <a:pt x="1266" y="2429"/>
                  <a:pt x="1268" y="2433"/>
                </a:cubicBezTo>
                <a:cubicBezTo>
                  <a:pt x="1268" y="2434"/>
                  <a:pt x="1269" y="2435"/>
                  <a:pt x="1269" y="2436"/>
                </a:cubicBezTo>
                <a:cubicBezTo>
                  <a:pt x="1270" y="2437"/>
                  <a:pt x="1270" y="2438"/>
                  <a:pt x="1271" y="2439"/>
                </a:cubicBezTo>
                <a:cubicBezTo>
                  <a:pt x="1272" y="2441"/>
                  <a:pt x="1272" y="2443"/>
                  <a:pt x="1273" y="2445"/>
                </a:cubicBezTo>
                <a:cubicBezTo>
                  <a:pt x="1273" y="2446"/>
                  <a:pt x="1274" y="2447"/>
                  <a:pt x="1274" y="2448"/>
                </a:cubicBezTo>
                <a:cubicBezTo>
                  <a:pt x="1274" y="2448"/>
                  <a:pt x="1275" y="2449"/>
                  <a:pt x="1275" y="2450"/>
                </a:cubicBezTo>
                <a:cubicBezTo>
                  <a:pt x="1275" y="2451"/>
                  <a:pt x="1275" y="2451"/>
                  <a:pt x="1276" y="2452"/>
                </a:cubicBezTo>
                <a:cubicBezTo>
                  <a:pt x="1276" y="2452"/>
                  <a:pt x="1276" y="2453"/>
                  <a:pt x="1276" y="2454"/>
                </a:cubicBezTo>
                <a:cubicBezTo>
                  <a:pt x="1277" y="2455"/>
                  <a:pt x="1277" y="2455"/>
                  <a:pt x="1277" y="2456"/>
                </a:cubicBezTo>
                <a:cubicBezTo>
                  <a:pt x="1277" y="2457"/>
                  <a:pt x="1278" y="2457"/>
                  <a:pt x="1278" y="2457"/>
                </a:cubicBezTo>
                <a:cubicBezTo>
                  <a:pt x="1278" y="2457"/>
                  <a:pt x="1278" y="2457"/>
                  <a:pt x="1278" y="2456"/>
                </a:cubicBezTo>
                <a:cubicBezTo>
                  <a:pt x="1278" y="2455"/>
                  <a:pt x="1278" y="2454"/>
                  <a:pt x="1278" y="2453"/>
                </a:cubicBezTo>
                <a:cubicBezTo>
                  <a:pt x="1278" y="2453"/>
                  <a:pt x="1278" y="2452"/>
                  <a:pt x="1278" y="2451"/>
                </a:cubicBezTo>
                <a:cubicBezTo>
                  <a:pt x="1278" y="2451"/>
                  <a:pt x="1278" y="2450"/>
                  <a:pt x="1278" y="2449"/>
                </a:cubicBezTo>
                <a:cubicBezTo>
                  <a:pt x="1278" y="2448"/>
                  <a:pt x="1278" y="2448"/>
                  <a:pt x="1278" y="2447"/>
                </a:cubicBezTo>
                <a:cubicBezTo>
                  <a:pt x="1278" y="2446"/>
                  <a:pt x="1278" y="2445"/>
                  <a:pt x="1277" y="2444"/>
                </a:cubicBezTo>
                <a:cubicBezTo>
                  <a:pt x="1277" y="2443"/>
                  <a:pt x="1277" y="2442"/>
                  <a:pt x="1277" y="2441"/>
                </a:cubicBezTo>
                <a:cubicBezTo>
                  <a:pt x="1277" y="2440"/>
                  <a:pt x="1277" y="2439"/>
                  <a:pt x="1276" y="2438"/>
                </a:cubicBezTo>
                <a:cubicBezTo>
                  <a:pt x="1276" y="2436"/>
                  <a:pt x="1276" y="2435"/>
                  <a:pt x="1275" y="2434"/>
                </a:cubicBezTo>
                <a:cubicBezTo>
                  <a:pt x="1275" y="2433"/>
                  <a:pt x="1275" y="2432"/>
                  <a:pt x="1274" y="2431"/>
                </a:cubicBezTo>
                <a:cubicBezTo>
                  <a:pt x="1274" y="2428"/>
                  <a:pt x="1273" y="2426"/>
                  <a:pt x="1272" y="2424"/>
                </a:cubicBezTo>
                <a:cubicBezTo>
                  <a:pt x="1271" y="2421"/>
                  <a:pt x="1270" y="2419"/>
                  <a:pt x="1269" y="2417"/>
                </a:cubicBezTo>
                <a:cubicBezTo>
                  <a:pt x="1268" y="2414"/>
                  <a:pt x="1267" y="2412"/>
                  <a:pt x="1265" y="2410"/>
                </a:cubicBezTo>
                <a:cubicBezTo>
                  <a:pt x="1265" y="2409"/>
                  <a:pt x="1264" y="2408"/>
                  <a:pt x="1264" y="2407"/>
                </a:cubicBezTo>
                <a:cubicBezTo>
                  <a:pt x="1263" y="2406"/>
                  <a:pt x="1263" y="2404"/>
                  <a:pt x="1262" y="2403"/>
                </a:cubicBezTo>
                <a:cubicBezTo>
                  <a:pt x="1261" y="2401"/>
                  <a:pt x="1260" y="2399"/>
                  <a:pt x="1259" y="2397"/>
                </a:cubicBezTo>
                <a:cubicBezTo>
                  <a:pt x="1258" y="2395"/>
                  <a:pt x="1257" y="2394"/>
                  <a:pt x="1256" y="2392"/>
                </a:cubicBezTo>
                <a:cubicBezTo>
                  <a:pt x="1256" y="2391"/>
                  <a:pt x="1255" y="2391"/>
                  <a:pt x="1255" y="2390"/>
                </a:cubicBezTo>
                <a:cubicBezTo>
                  <a:pt x="1258" y="2357"/>
                  <a:pt x="1260" y="2330"/>
                  <a:pt x="1257" y="2304"/>
                </a:cubicBezTo>
                <a:cubicBezTo>
                  <a:pt x="1259" y="2307"/>
                  <a:pt x="1260" y="2310"/>
                  <a:pt x="1262" y="2313"/>
                </a:cubicBezTo>
                <a:cubicBezTo>
                  <a:pt x="1263" y="2316"/>
                  <a:pt x="1265" y="2319"/>
                  <a:pt x="1266" y="2322"/>
                </a:cubicBezTo>
                <a:cubicBezTo>
                  <a:pt x="1268" y="2325"/>
                  <a:pt x="1270" y="2329"/>
                  <a:pt x="1271" y="2332"/>
                </a:cubicBezTo>
                <a:cubicBezTo>
                  <a:pt x="1273" y="2335"/>
                  <a:pt x="1274" y="2339"/>
                  <a:pt x="1276" y="2342"/>
                </a:cubicBezTo>
                <a:cubicBezTo>
                  <a:pt x="1277" y="2345"/>
                  <a:pt x="1278" y="2349"/>
                  <a:pt x="1280" y="2352"/>
                </a:cubicBezTo>
                <a:cubicBezTo>
                  <a:pt x="1281" y="2355"/>
                  <a:pt x="1282" y="2358"/>
                  <a:pt x="1283" y="2361"/>
                </a:cubicBezTo>
                <a:cubicBezTo>
                  <a:pt x="1284" y="2364"/>
                  <a:pt x="1285" y="2367"/>
                  <a:pt x="1286" y="2369"/>
                </a:cubicBezTo>
                <a:cubicBezTo>
                  <a:pt x="1286" y="2371"/>
                  <a:pt x="1286" y="2372"/>
                  <a:pt x="1287" y="2373"/>
                </a:cubicBezTo>
                <a:cubicBezTo>
                  <a:pt x="1287" y="2374"/>
                  <a:pt x="1287" y="2376"/>
                  <a:pt x="1287" y="2377"/>
                </a:cubicBezTo>
                <a:cubicBezTo>
                  <a:pt x="1288" y="2378"/>
                  <a:pt x="1288" y="2379"/>
                  <a:pt x="1288" y="2380"/>
                </a:cubicBezTo>
                <a:cubicBezTo>
                  <a:pt x="1288" y="2381"/>
                  <a:pt x="1289" y="2382"/>
                  <a:pt x="1289" y="2382"/>
                </a:cubicBezTo>
                <a:cubicBezTo>
                  <a:pt x="1289" y="2384"/>
                  <a:pt x="1289" y="2385"/>
                  <a:pt x="1289" y="2386"/>
                </a:cubicBezTo>
                <a:cubicBezTo>
                  <a:pt x="1290" y="2387"/>
                  <a:pt x="1290" y="2387"/>
                  <a:pt x="1290" y="2387"/>
                </a:cubicBezTo>
                <a:cubicBezTo>
                  <a:pt x="1290" y="2387"/>
                  <a:pt x="1290" y="2387"/>
                  <a:pt x="1290" y="2386"/>
                </a:cubicBezTo>
                <a:cubicBezTo>
                  <a:pt x="1290" y="2385"/>
                  <a:pt x="1290" y="2384"/>
                  <a:pt x="1290" y="2382"/>
                </a:cubicBezTo>
                <a:cubicBezTo>
                  <a:pt x="1290" y="2381"/>
                  <a:pt x="1290" y="2380"/>
                  <a:pt x="1290" y="2379"/>
                </a:cubicBezTo>
                <a:cubicBezTo>
                  <a:pt x="1290" y="2378"/>
                  <a:pt x="1290" y="2377"/>
                  <a:pt x="1291" y="2376"/>
                </a:cubicBezTo>
                <a:cubicBezTo>
                  <a:pt x="1291" y="2375"/>
                  <a:pt x="1290" y="2374"/>
                  <a:pt x="1290" y="2373"/>
                </a:cubicBezTo>
                <a:cubicBezTo>
                  <a:pt x="1290" y="2371"/>
                  <a:pt x="1290" y="2370"/>
                  <a:pt x="1290" y="2369"/>
                </a:cubicBezTo>
                <a:cubicBezTo>
                  <a:pt x="1290" y="2367"/>
                  <a:pt x="1290" y="2366"/>
                  <a:pt x="1290" y="2364"/>
                </a:cubicBezTo>
                <a:cubicBezTo>
                  <a:pt x="1289" y="2363"/>
                  <a:pt x="1289" y="2361"/>
                  <a:pt x="1289" y="2359"/>
                </a:cubicBezTo>
                <a:cubicBezTo>
                  <a:pt x="1288" y="2356"/>
                  <a:pt x="1287" y="2353"/>
                  <a:pt x="1286" y="2349"/>
                </a:cubicBezTo>
                <a:cubicBezTo>
                  <a:pt x="1286" y="2348"/>
                  <a:pt x="1285" y="2346"/>
                  <a:pt x="1285" y="2344"/>
                </a:cubicBezTo>
                <a:cubicBezTo>
                  <a:pt x="1284" y="2343"/>
                  <a:pt x="1283" y="2341"/>
                  <a:pt x="1283" y="2339"/>
                </a:cubicBezTo>
                <a:cubicBezTo>
                  <a:pt x="1281" y="2336"/>
                  <a:pt x="1280" y="2332"/>
                  <a:pt x="1278" y="2329"/>
                </a:cubicBezTo>
                <a:cubicBezTo>
                  <a:pt x="1277" y="2325"/>
                  <a:pt x="1275" y="2322"/>
                  <a:pt x="1273" y="2319"/>
                </a:cubicBezTo>
                <a:cubicBezTo>
                  <a:pt x="1272" y="2317"/>
                  <a:pt x="1271" y="2315"/>
                  <a:pt x="1270" y="2314"/>
                </a:cubicBezTo>
                <a:cubicBezTo>
                  <a:pt x="1269" y="2312"/>
                  <a:pt x="1269" y="2311"/>
                  <a:pt x="1268" y="2309"/>
                </a:cubicBezTo>
                <a:cubicBezTo>
                  <a:pt x="1264" y="2303"/>
                  <a:pt x="1260" y="2298"/>
                  <a:pt x="1257" y="2293"/>
                </a:cubicBezTo>
                <a:cubicBezTo>
                  <a:pt x="1257" y="2292"/>
                  <a:pt x="1256" y="2291"/>
                  <a:pt x="1255" y="2290"/>
                </a:cubicBezTo>
                <a:cubicBezTo>
                  <a:pt x="1254" y="2282"/>
                  <a:pt x="1251" y="2274"/>
                  <a:pt x="1249" y="2265"/>
                </a:cubicBezTo>
                <a:cubicBezTo>
                  <a:pt x="1249" y="2265"/>
                  <a:pt x="1249" y="2265"/>
                  <a:pt x="1249" y="2266"/>
                </a:cubicBezTo>
                <a:cubicBezTo>
                  <a:pt x="1251" y="2268"/>
                  <a:pt x="1254" y="2271"/>
                  <a:pt x="1257" y="2274"/>
                </a:cubicBezTo>
                <a:cubicBezTo>
                  <a:pt x="1258" y="2276"/>
                  <a:pt x="1260" y="2277"/>
                  <a:pt x="1261" y="2279"/>
                </a:cubicBezTo>
                <a:cubicBezTo>
                  <a:pt x="1263" y="2280"/>
                  <a:pt x="1264" y="2282"/>
                  <a:pt x="1266" y="2283"/>
                </a:cubicBezTo>
                <a:cubicBezTo>
                  <a:pt x="1269" y="2286"/>
                  <a:pt x="1272" y="2289"/>
                  <a:pt x="1276" y="2292"/>
                </a:cubicBezTo>
                <a:cubicBezTo>
                  <a:pt x="1279" y="2295"/>
                  <a:pt x="1282" y="2298"/>
                  <a:pt x="1285" y="2301"/>
                </a:cubicBezTo>
                <a:cubicBezTo>
                  <a:pt x="1289" y="2303"/>
                  <a:pt x="1292" y="2306"/>
                  <a:pt x="1295" y="2309"/>
                </a:cubicBezTo>
                <a:cubicBezTo>
                  <a:pt x="1298" y="2311"/>
                  <a:pt x="1301" y="2314"/>
                  <a:pt x="1305" y="2316"/>
                </a:cubicBezTo>
                <a:cubicBezTo>
                  <a:pt x="1308" y="2318"/>
                  <a:pt x="1310" y="2320"/>
                  <a:pt x="1313" y="2322"/>
                </a:cubicBezTo>
                <a:cubicBezTo>
                  <a:pt x="1316" y="2324"/>
                  <a:pt x="1318" y="2326"/>
                  <a:pt x="1320" y="2328"/>
                </a:cubicBezTo>
                <a:cubicBezTo>
                  <a:pt x="1322" y="2329"/>
                  <a:pt x="1324" y="2331"/>
                  <a:pt x="1325" y="2332"/>
                </a:cubicBezTo>
                <a:cubicBezTo>
                  <a:pt x="1326" y="2334"/>
                  <a:pt x="1327" y="2335"/>
                  <a:pt x="1328" y="2336"/>
                </a:cubicBezTo>
                <a:cubicBezTo>
                  <a:pt x="1328" y="2336"/>
                  <a:pt x="1329" y="2337"/>
                  <a:pt x="1329" y="2337"/>
                </a:cubicBezTo>
                <a:cubicBezTo>
                  <a:pt x="1329" y="2337"/>
                  <a:pt x="1329" y="2336"/>
                  <a:pt x="1328" y="2335"/>
                </a:cubicBezTo>
                <a:cubicBezTo>
                  <a:pt x="1328" y="2334"/>
                  <a:pt x="1327" y="2333"/>
                  <a:pt x="1326" y="2331"/>
                </a:cubicBezTo>
                <a:cubicBezTo>
                  <a:pt x="1325" y="2330"/>
                  <a:pt x="1324" y="2328"/>
                  <a:pt x="1322" y="2326"/>
                </a:cubicBezTo>
                <a:cubicBezTo>
                  <a:pt x="1320" y="2323"/>
                  <a:pt x="1318" y="2321"/>
                  <a:pt x="1316" y="2319"/>
                </a:cubicBezTo>
                <a:cubicBezTo>
                  <a:pt x="1314" y="2316"/>
                  <a:pt x="1311" y="2314"/>
                  <a:pt x="1308" y="2311"/>
                </a:cubicBezTo>
                <a:cubicBezTo>
                  <a:pt x="1306" y="2309"/>
                  <a:pt x="1303" y="2306"/>
                  <a:pt x="1300" y="2303"/>
                </a:cubicBezTo>
                <a:cubicBezTo>
                  <a:pt x="1298" y="2302"/>
                  <a:pt x="1297" y="2301"/>
                  <a:pt x="1295" y="2299"/>
                </a:cubicBezTo>
                <a:cubicBezTo>
                  <a:pt x="1294" y="2298"/>
                  <a:pt x="1292" y="2296"/>
                  <a:pt x="1290" y="2295"/>
                </a:cubicBezTo>
                <a:cubicBezTo>
                  <a:pt x="1287" y="2292"/>
                  <a:pt x="1284" y="2289"/>
                  <a:pt x="1281" y="2286"/>
                </a:cubicBezTo>
                <a:cubicBezTo>
                  <a:pt x="1278" y="2283"/>
                  <a:pt x="1274" y="2280"/>
                  <a:pt x="1271" y="2277"/>
                </a:cubicBezTo>
                <a:cubicBezTo>
                  <a:pt x="1270" y="2276"/>
                  <a:pt x="1268" y="2275"/>
                  <a:pt x="1266" y="2273"/>
                </a:cubicBezTo>
                <a:cubicBezTo>
                  <a:pt x="1265" y="2272"/>
                  <a:pt x="1263" y="2270"/>
                  <a:pt x="1262" y="2269"/>
                </a:cubicBezTo>
                <a:cubicBezTo>
                  <a:pt x="1259" y="2266"/>
                  <a:pt x="1256" y="2264"/>
                  <a:pt x="1253" y="2261"/>
                </a:cubicBezTo>
                <a:cubicBezTo>
                  <a:pt x="1250" y="2259"/>
                  <a:pt x="1247" y="2257"/>
                  <a:pt x="1245" y="2254"/>
                </a:cubicBezTo>
                <a:cubicBezTo>
                  <a:pt x="1245" y="2254"/>
                  <a:pt x="1244" y="2254"/>
                  <a:pt x="1244" y="2254"/>
                </a:cubicBezTo>
                <a:cubicBezTo>
                  <a:pt x="1238" y="2238"/>
                  <a:pt x="1229" y="2222"/>
                  <a:pt x="1217" y="2204"/>
                </a:cubicBezTo>
                <a:cubicBezTo>
                  <a:pt x="1206" y="2188"/>
                  <a:pt x="1196" y="2172"/>
                  <a:pt x="1188" y="2156"/>
                </a:cubicBezTo>
                <a:cubicBezTo>
                  <a:pt x="1189" y="2158"/>
                  <a:pt x="1190" y="2159"/>
                  <a:pt x="1191" y="2160"/>
                </a:cubicBezTo>
                <a:cubicBezTo>
                  <a:pt x="1193" y="2162"/>
                  <a:pt x="1194" y="2163"/>
                  <a:pt x="1196" y="2165"/>
                </a:cubicBezTo>
                <a:cubicBezTo>
                  <a:pt x="1198" y="2166"/>
                  <a:pt x="1200" y="2168"/>
                  <a:pt x="1201" y="2170"/>
                </a:cubicBezTo>
                <a:cubicBezTo>
                  <a:pt x="1205" y="2173"/>
                  <a:pt x="1209" y="2176"/>
                  <a:pt x="1213" y="2179"/>
                </a:cubicBezTo>
                <a:cubicBezTo>
                  <a:pt x="1214" y="2181"/>
                  <a:pt x="1216" y="2182"/>
                  <a:pt x="1218" y="2184"/>
                </a:cubicBezTo>
                <a:cubicBezTo>
                  <a:pt x="1220" y="2185"/>
                  <a:pt x="1222" y="2186"/>
                  <a:pt x="1224" y="2188"/>
                </a:cubicBezTo>
                <a:cubicBezTo>
                  <a:pt x="1228" y="2190"/>
                  <a:pt x="1232" y="2193"/>
                  <a:pt x="1236" y="2195"/>
                </a:cubicBezTo>
                <a:cubicBezTo>
                  <a:pt x="1239" y="2197"/>
                  <a:pt x="1241" y="2198"/>
                  <a:pt x="1243" y="2199"/>
                </a:cubicBezTo>
                <a:cubicBezTo>
                  <a:pt x="1244" y="2200"/>
                  <a:pt x="1244" y="2200"/>
                  <a:pt x="1244" y="2200"/>
                </a:cubicBezTo>
                <a:cubicBezTo>
                  <a:pt x="1244" y="2201"/>
                  <a:pt x="1245" y="2202"/>
                  <a:pt x="1245" y="2202"/>
                </a:cubicBezTo>
                <a:cubicBezTo>
                  <a:pt x="1246" y="2203"/>
                  <a:pt x="1246" y="2204"/>
                  <a:pt x="1247" y="2205"/>
                </a:cubicBezTo>
                <a:cubicBezTo>
                  <a:pt x="1247" y="2205"/>
                  <a:pt x="1247" y="2206"/>
                  <a:pt x="1248" y="2207"/>
                </a:cubicBezTo>
                <a:cubicBezTo>
                  <a:pt x="1248" y="2208"/>
                  <a:pt x="1248" y="2208"/>
                  <a:pt x="1248" y="2208"/>
                </a:cubicBezTo>
                <a:cubicBezTo>
                  <a:pt x="1249" y="2209"/>
                  <a:pt x="1249" y="2209"/>
                  <a:pt x="1249" y="2210"/>
                </a:cubicBezTo>
                <a:cubicBezTo>
                  <a:pt x="1250" y="2212"/>
                  <a:pt x="1251" y="2214"/>
                  <a:pt x="1251" y="2216"/>
                </a:cubicBezTo>
                <a:cubicBezTo>
                  <a:pt x="1252" y="2218"/>
                  <a:pt x="1253" y="2220"/>
                  <a:pt x="1254" y="2222"/>
                </a:cubicBezTo>
                <a:cubicBezTo>
                  <a:pt x="1255" y="2225"/>
                  <a:pt x="1255" y="2227"/>
                  <a:pt x="1256" y="2229"/>
                </a:cubicBezTo>
                <a:cubicBezTo>
                  <a:pt x="1257" y="2232"/>
                  <a:pt x="1258" y="2234"/>
                  <a:pt x="1259" y="2236"/>
                </a:cubicBezTo>
                <a:cubicBezTo>
                  <a:pt x="1259" y="2237"/>
                  <a:pt x="1260" y="2239"/>
                  <a:pt x="1260" y="2240"/>
                </a:cubicBezTo>
                <a:cubicBezTo>
                  <a:pt x="1261" y="2241"/>
                  <a:pt x="1261" y="2242"/>
                  <a:pt x="1262" y="2243"/>
                </a:cubicBezTo>
                <a:cubicBezTo>
                  <a:pt x="1263" y="2245"/>
                  <a:pt x="1264" y="2247"/>
                  <a:pt x="1266" y="2249"/>
                </a:cubicBezTo>
                <a:cubicBezTo>
                  <a:pt x="1267" y="2251"/>
                  <a:pt x="1268" y="2252"/>
                  <a:pt x="1270" y="2254"/>
                </a:cubicBezTo>
                <a:cubicBezTo>
                  <a:pt x="1270" y="2255"/>
                  <a:pt x="1271" y="2255"/>
                  <a:pt x="1272" y="2256"/>
                </a:cubicBezTo>
                <a:cubicBezTo>
                  <a:pt x="1272" y="2256"/>
                  <a:pt x="1273" y="2257"/>
                  <a:pt x="1273" y="2258"/>
                </a:cubicBezTo>
                <a:cubicBezTo>
                  <a:pt x="1274" y="2258"/>
                  <a:pt x="1275" y="2258"/>
                  <a:pt x="1275" y="2259"/>
                </a:cubicBezTo>
                <a:cubicBezTo>
                  <a:pt x="1276" y="2259"/>
                  <a:pt x="1276" y="2260"/>
                  <a:pt x="1277" y="2260"/>
                </a:cubicBezTo>
                <a:cubicBezTo>
                  <a:pt x="1278" y="2260"/>
                  <a:pt x="1279" y="2261"/>
                  <a:pt x="1279" y="2261"/>
                </a:cubicBezTo>
                <a:cubicBezTo>
                  <a:pt x="1280" y="2261"/>
                  <a:pt x="1280" y="2261"/>
                  <a:pt x="1280" y="2261"/>
                </a:cubicBezTo>
                <a:cubicBezTo>
                  <a:pt x="1280" y="2261"/>
                  <a:pt x="1280" y="2261"/>
                  <a:pt x="1280" y="2261"/>
                </a:cubicBezTo>
                <a:cubicBezTo>
                  <a:pt x="1279" y="2260"/>
                  <a:pt x="1279" y="2259"/>
                  <a:pt x="1278" y="2259"/>
                </a:cubicBezTo>
                <a:cubicBezTo>
                  <a:pt x="1278" y="2258"/>
                  <a:pt x="1277" y="2258"/>
                  <a:pt x="1277" y="2257"/>
                </a:cubicBezTo>
                <a:cubicBezTo>
                  <a:pt x="1277" y="2257"/>
                  <a:pt x="1276" y="2256"/>
                  <a:pt x="1276" y="2255"/>
                </a:cubicBezTo>
                <a:cubicBezTo>
                  <a:pt x="1275" y="2255"/>
                  <a:pt x="1275" y="2254"/>
                  <a:pt x="1274" y="2253"/>
                </a:cubicBezTo>
                <a:cubicBezTo>
                  <a:pt x="1274" y="2253"/>
                  <a:pt x="1274" y="2252"/>
                  <a:pt x="1273" y="2251"/>
                </a:cubicBezTo>
                <a:cubicBezTo>
                  <a:pt x="1273" y="2250"/>
                  <a:pt x="1272" y="2250"/>
                  <a:pt x="1272" y="2249"/>
                </a:cubicBezTo>
                <a:cubicBezTo>
                  <a:pt x="1272" y="2248"/>
                  <a:pt x="1272" y="2248"/>
                  <a:pt x="1271" y="2247"/>
                </a:cubicBezTo>
                <a:cubicBezTo>
                  <a:pt x="1271" y="2247"/>
                  <a:pt x="1271" y="2247"/>
                  <a:pt x="1271" y="2246"/>
                </a:cubicBezTo>
                <a:cubicBezTo>
                  <a:pt x="1270" y="2244"/>
                  <a:pt x="1269" y="2242"/>
                  <a:pt x="1268" y="2240"/>
                </a:cubicBezTo>
                <a:cubicBezTo>
                  <a:pt x="1268" y="2238"/>
                  <a:pt x="1267" y="2236"/>
                  <a:pt x="1266" y="2233"/>
                </a:cubicBezTo>
                <a:cubicBezTo>
                  <a:pt x="1265" y="2231"/>
                  <a:pt x="1264" y="2229"/>
                  <a:pt x="1264" y="2227"/>
                </a:cubicBezTo>
                <a:cubicBezTo>
                  <a:pt x="1263" y="2224"/>
                  <a:pt x="1262" y="2222"/>
                  <a:pt x="1261" y="2220"/>
                </a:cubicBezTo>
                <a:cubicBezTo>
                  <a:pt x="1260" y="2218"/>
                  <a:pt x="1260" y="2217"/>
                  <a:pt x="1259" y="2216"/>
                </a:cubicBezTo>
                <a:cubicBezTo>
                  <a:pt x="1259" y="2216"/>
                  <a:pt x="1259" y="2215"/>
                  <a:pt x="1259" y="2215"/>
                </a:cubicBezTo>
                <a:cubicBezTo>
                  <a:pt x="1258" y="2214"/>
                  <a:pt x="1258" y="2213"/>
                  <a:pt x="1258" y="2213"/>
                </a:cubicBezTo>
                <a:cubicBezTo>
                  <a:pt x="1257" y="2211"/>
                  <a:pt x="1255" y="2209"/>
                  <a:pt x="1254" y="2207"/>
                </a:cubicBezTo>
                <a:cubicBezTo>
                  <a:pt x="1254" y="2206"/>
                  <a:pt x="1253" y="2205"/>
                  <a:pt x="1253" y="2205"/>
                </a:cubicBezTo>
                <a:cubicBezTo>
                  <a:pt x="1254" y="2206"/>
                  <a:pt x="1256" y="2207"/>
                  <a:pt x="1257" y="2208"/>
                </a:cubicBezTo>
                <a:cubicBezTo>
                  <a:pt x="1260" y="2210"/>
                  <a:pt x="1263" y="2211"/>
                  <a:pt x="1266" y="2213"/>
                </a:cubicBezTo>
                <a:cubicBezTo>
                  <a:pt x="1268" y="2215"/>
                  <a:pt x="1270" y="2216"/>
                  <a:pt x="1272" y="2218"/>
                </a:cubicBezTo>
                <a:cubicBezTo>
                  <a:pt x="1272" y="2218"/>
                  <a:pt x="1273" y="2219"/>
                  <a:pt x="1274" y="2219"/>
                </a:cubicBezTo>
                <a:cubicBezTo>
                  <a:pt x="1274" y="2220"/>
                  <a:pt x="1275" y="2220"/>
                  <a:pt x="1275" y="2221"/>
                </a:cubicBezTo>
                <a:cubicBezTo>
                  <a:pt x="1276" y="2222"/>
                  <a:pt x="1277" y="2222"/>
                  <a:pt x="1277" y="2222"/>
                </a:cubicBezTo>
                <a:cubicBezTo>
                  <a:pt x="1277" y="2222"/>
                  <a:pt x="1276" y="2221"/>
                  <a:pt x="1276" y="2221"/>
                </a:cubicBezTo>
                <a:cubicBezTo>
                  <a:pt x="1275" y="2220"/>
                  <a:pt x="1275" y="2219"/>
                  <a:pt x="1274" y="2219"/>
                </a:cubicBezTo>
                <a:cubicBezTo>
                  <a:pt x="1274" y="2218"/>
                  <a:pt x="1273" y="2217"/>
                  <a:pt x="1273" y="2217"/>
                </a:cubicBezTo>
                <a:cubicBezTo>
                  <a:pt x="1272" y="2216"/>
                  <a:pt x="1271" y="2215"/>
                  <a:pt x="1270" y="2214"/>
                </a:cubicBezTo>
                <a:cubicBezTo>
                  <a:pt x="1270" y="2213"/>
                  <a:pt x="1269" y="2212"/>
                  <a:pt x="1268" y="2211"/>
                </a:cubicBezTo>
                <a:cubicBezTo>
                  <a:pt x="1265" y="2209"/>
                  <a:pt x="1263" y="2206"/>
                  <a:pt x="1260" y="2204"/>
                </a:cubicBezTo>
                <a:cubicBezTo>
                  <a:pt x="1257" y="2202"/>
                  <a:pt x="1254" y="2199"/>
                  <a:pt x="1251" y="2197"/>
                </a:cubicBezTo>
                <a:cubicBezTo>
                  <a:pt x="1247" y="2194"/>
                  <a:pt x="1244" y="2192"/>
                  <a:pt x="1240" y="2189"/>
                </a:cubicBezTo>
                <a:cubicBezTo>
                  <a:pt x="1238" y="2188"/>
                  <a:pt x="1236" y="2187"/>
                  <a:pt x="1234" y="2185"/>
                </a:cubicBezTo>
                <a:cubicBezTo>
                  <a:pt x="1234" y="2185"/>
                  <a:pt x="1233" y="2185"/>
                  <a:pt x="1233" y="2184"/>
                </a:cubicBezTo>
                <a:cubicBezTo>
                  <a:pt x="1232" y="2184"/>
                  <a:pt x="1232" y="2184"/>
                  <a:pt x="1232" y="2184"/>
                </a:cubicBezTo>
                <a:cubicBezTo>
                  <a:pt x="1232" y="2183"/>
                  <a:pt x="1232" y="2183"/>
                  <a:pt x="1232" y="2183"/>
                </a:cubicBezTo>
                <a:cubicBezTo>
                  <a:pt x="1231" y="2183"/>
                  <a:pt x="1230" y="2182"/>
                  <a:pt x="1229" y="2181"/>
                </a:cubicBezTo>
                <a:cubicBezTo>
                  <a:pt x="1227" y="2180"/>
                  <a:pt x="1225" y="2179"/>
                  <a:pt x="1223" y="2177"/>
                </a:cubicBezTo>
                <a:cubicBezTo>
                  <a:pt x="1221" y="2176"/>
                  <a:pt x="1219" y="2174"/>
                  <a:pt x="1217" y="2173"/>
                </a:cubicBezTo>
                <a:cubicBezTo>
                  <a:pt x="1216" y="2171"/>
                  <a:pt x="1214" y="2170"/>
                  <a:pt x="1212" y="2168"/>
                </a:cubicBezTo>
                <a:cubicBezTo>
                  <a:pt x="1211" y="2168"/>
                  <a:pt x="1210" y="2167"/>
                  <a:pt x="1209" y="2166"/>
                </a:cubicBezTo>
                <a:cubicBezTo>
                  <a:pt x="1208" y="2165"/>
                  <a:pt x="1207" y="2165"/>
                  <a:pt x="1206" y="2164"/>
                </a:cubicBezTo>
                <a:cubicBezTo>
                  <a:pt x="1205" y="2162"/>
                  <a:pt x="1203" y="2161"/>
                  <a:pt x="1201" y="2159"/>
                </a:cubicBezTo>
                <a:cubicBezTo>
                  <a:pt x="1199" y="2158"/>
                  <a:pt x="1198" y="2156"/>
                  <a:pt x="1196" y="2155"/>
                </a:cubicBezTo>
                <a:cubicBezTo>
                  <a:pt x="1194" y="2153"/>
                  <a:pt x="1193" y="2152"/>
                  <a:pt x="1191" y="2150"/>
                </a:cubicBezTo>
                <a:cubicBezTo>
                  <a:pt x="1190" y="2149"/>
                  <a:pt x="1188" y="2148"/>
                  <a:pt x="1187" y="2146"/>
                </a:cubicBezTo>
                <a:cubicBezTo>
                  <a:pt x="1185" y="2145"/>
                  <a:pt x="1184" y="2143"/>
                  <a:pt x="1182" y="2142"/>
                </a:cubicBezTo>
                <a:cubicBezTo>
                  <a:pt x="1181" y="2141"/>
                  <a:pt x="1180" y="2140"/>
                  <a:pt x="1179" y="2139"/>
                </a:cubicBezTo>
                <a:cubicBezTo>
                  <a:pt x="1174" y="2129"/>
                  <a:pt x="1170" y="2118"/>
                  <a:pt x="1166" y="2109"/>
                </a:cubicBezTo>
                <a:cubicBezTo>
                  <a:pt x="1168" y="2110"/>
                  <a:pt x="1169" y="2111"/>
                  <a:pt x="1171" y="2111"/>
                </a:cubicBezTo>
                <a:cubicBezTo>
                  <a:pt x="1173" y="2112"/>
                  <a:pt x="1174" y="2113"/>
                  <a:pt x="1176" y="2114"/>
                </a:cubicBezTo>
                <a:cubicBezTo>
                  <a:pt x="1180" y="2116"/>
                  <a:pt x="1185" y="2117"/>
                  <a:pt x="1189" y="2118"/>
                </a:cubicBezTo>
                <a:cubicBezTo>
                  <a:pt x="1191" y="2119"/>
                  <a:pt x="1193" y="2119"/>
                  <a:pt x="1196" y="2120"/>
                </a:cubicBezTo>
                <a:cubicBezTo>
                  <a:pt x="1198" y="2121"/>
                  <a:pt x="1200" y="2121"/>
                  <a:pt x="1202" y="2122"/>
                </a:cubicBezTo>
                <a:cubicBezTo>
                  <a:pt x="1203" y="2122"/>
                  <a:pt x="1204" y="2123"/>
                  <a:pt x="1205" y="2123"/>
                </a:cubicBezTo>
                <a:cubicBezTo>
                  <a:pt x="1207" y="2123"/>
                  <a:pt x="1208" y="2124"/>
                  <a:pt x="1209" y="2124"/>
                </a:cubicBezTo>
                <a:cubicBezTo>
                  <a:pt x="1210" y="2125"/>
                  <a:pt x="1211" y="2125"/>
                  <a:pt x="1212" y="2125"/>
                </a:cubicBezTo>
                <a:cubicBezTo>
                  <a:pt x="1213" y="2126"/>
                  <a:pt x="1214" y="2126"/>
                  <a:pt x="1215" y="2127"/>
                </a:cubicBezTo>
                <a:cubicBezTo>
                  <a:pt x="1219" y="2129"/>
                  <a:pt x="1223" y="2131"/>
                  <a:pt x="1227" y="2133"/>
                </a:cubicBezTo>
                <a:cubicBezTo>
                  <a:pt x="1228" y="2134"/>
                  <a:pt x="1229" y="2134"/>
                  <a:pt x="1230" y="2135"/>
                </a:cubicBezTo>
                <a:cubicBezTo>
                  <a:pt x="1231" y="2136"/>
                  <a:pt x="1232" y="2136"/>
                  <a:pt x="1233" y="2137"/>
                </a:cubicBezTo>
                <a:cubicBezTo>
                  <a:pt x="1235" y="2138"/>
                  <a:pt x="1237" y="2139"/>
                  <a:pt x="1239" y="2141"/>
                </a:cubicBezTo>
                <a:cubicBezTo>
                  <a:pt x="1240" y="2141"/>
                  <a:pt x="1240" y="2142"/>
                  <a:pt x="1241" y="2143"/>
                </a:cubicBezTo>
                <a:cubicBezTo>
                  <a:pt x="1242" y="2143"/>
                  <a:pt x="1243" y="2144"/>
                  <a:pt x="1244" y="2145"/>
                </a:cubicBezTo>
                <a:cubicBezTo>
                  <a:pt x="1246" y="2146"/>
                  <a:pt x="1247" y="2147"/>
                  <a:pt x="1249" y="2149"/>
                </a:cubicBezTo>
                <a:cubicBezTo>
                  <a:pt x="1252" y="2151"/>
                  <a:pt x="1254" y="2154"/>
                  <a:pt x="1257" y="2156"/>
                </a:cubicBezTo>
                <a:cubicBezTo>
                  <a:pt x="1257" y="2157"/>
                  <a:pt x="1257" y="2157"/>
                  <a:pt x="1258" y="2157"/>
                </a:cubicBezTo>
                <a:cubicBezTo>
                  <a:pt x="1258" y="2158"/>
                  <a:pt x="1258" y="2158"/>
                  <a:pt x="1259" y="2158"/>
                </a:cubicBezTo>
                <a:cubicBezTo>
                  <a:pt x="1259" y="2159"/>
                  <a:pt x="1260" y="2160"/>
                  <a:pt x="1260" y="2160"/>
                </a:cubicBezTo>
                <a:cubicBezTo>
                  <a:pt x="1261" y="2161"/>
                  <a:pt x="1262" y="2162"/>
                  <a:pt x="1263" y="2164"/>
                </a:cubicBezTo>
                <a:cubicBezTo>
                  <a:pt x="1265" y="2166"/>
                  <a:pt x="1267" y="2168"/>
                  <a:pt x="1268" y="2169"/>
                </a:cubicBezTo>
                <a:cubicBezTo>
                  <a:pt x="1269" y="2171"/>
                  <a:pt x="1270" y="2172"/>
                  <a:pt x="1271" y="2173"/>
                </a:cubicBezTo>
                <a:cubicBezTo>
                  <a:pt x="1272" y="2174"/>
                  <a:pt x="1272" y="2175"/>
                  <a:pt x="1272" y="2175"/>
                </a:cubicBezTo>
                <a:cubicBezTo>
                  <a:pt x="1272" y="2175"/>
                  <a:pt x="1272" y="2174"/>
                  <a:pt x="1271" y="2173"/>
                </a:cubicBezTo>
                <a:cubicBezTo>
                  <a:pt x="1271" y="2173"/>
                  <a:pt x="1271" y="2172"/>
                  <a:pt x="1271" y="2171"/>
                </a:cubicBezTo>
                <a:cubicBezTo>
                  <a:pt x="1270" y="2170"/>
                  <a:pt x="1270" y="2170"/>
                  <a:pt x="1269" y="2169"/>
                </a:cubicBezTo>
                <a:cubicBezTo>
                  <a:pt x="1268" y="2167"/>
                  <a:pt x="1267" y="2164"/>
                  <a:pt x="1266" y="2162"/>
                </a:cubicBezTo>
                <a:cubicBezTo>
                  <a:pt x="1265" y="2161"/>
                  <a:pt x="1264" y="2159"/>
                  <a:pt x="1263" y="2158"/>
                </a:cubicBezTo>
                <a:cubicBezTo>
                  <a:pt x="1263" y="2157"/>
                  <a:pt x="1262" y="2156"/>
                  <a:pt x="1262" y="2156"/>
                </a:cubicBezTo>
                <a:cubicBezTo>
                  <a:pt x="1262" y="2155"/>
                  <a:pt x="1261" y="2155"/>
                  <a:pt x="1261" y="2155"/>
                </a:cubicBezTo>
                <a:cubicBezTo>
                  <a:pt x="1261" y="2154"/>
                  <a:pt x="1261" y="2154"/>
                  <a:pt x="1260" y="2153"/>
                </a:cubicBezTo>
                <a:cubicBezTo>
                  <a:pt x="1260" y="2153"/>
                  <a:pt x="1259" y="2152"/>
                  <a:pt x="1259" y="2151"/>
                </a:cubicBezTo>
                <a:cubicBezTo>
                  <a:pt x="1258" y="2150"/>
                  <a:pt x="1257" y="2150"/>
                  <a:pt x="1257" y="2149"/>
                </a:cubicBezTo>
                <a:cubicBezTo>
                  <a:pt x="1256" y="2148"/>
                  <a:pt x="1256" y="2147"/>
                  <a:pt x="1255" y="2147"/>
                </a:cubicBezTo>
                <a:cubicBezTo>
                  <a:pt x="1254" y="2146"/>
                  <a:pt x="1254" y="2146"/>
                  <a:pt x="1254" y="2145"/>
                </a:cubicBezTo>
                <a:cubicBezTo>
                  <a:pt x="1253" y="2145"/>
                  <a:pt x="1253" y="2145"/>
                  <a:pt x="1253" y="2144"/>
                </a:cubicBezTo>
                <a:cubicBezTo>
                  <a:pt x="1251" y="2143"/>
                  <a:pt x="1250" y="2141"/>
                  <a:pt x="1248" y="2140"/>
                </a:cubicBezTo>
                <a:cubicBezTo>
                  <a:pt x="1247" y="2139"/>
                  <a:pt x="1246" y="2138"/>
                  <a:pt x="1246" y="2137"/>
                </a:cubicBezTo>
                <a:cubicBezTo>
                  <a:pt x="1245" y="2137"/>
                  <a:pt x="1244" y="2136"/>
                  <a:pt x="1243" y="2135"/>
                </a:cubicBezTo>
                <a:cubicBezTo>
                  <a:pt x="1242" y="2134"/>
                  <a:pt x="1241" y="2134"/>
                  <a:pt x="1240" y="2133"/>
                </a:cubicBezTo>
                <a:cubicBezTo>
                  <a:pt x="1239" y="2132"/>
                  <a:pt x="1238" y="2131"/>
                  <a:pt x="1237" y="2131"/>
                </a:cubicBezTo>
                <a:cubicBezTo>
                  <a:pt x="1238" y="2131"/>
                  <a:pt x="1239" y="2131"/>
                  <a:pt x="1240" y="2132"/>
                </a:cubicBezTo>
                <a:cubicBezTo>
                  <a:pt x="1240" y="2132"/>
                  <a:pt x="1240" y="2132"/>
                  <a:pt x="1241" y="2132"/>
                </a:cubicBezTo>
                <a:cubicBezTo>
                  <a:pt x="1241" y="2132"/>
                  <a:pt x="1242" y="2133"/>
                  <a:pt x="1242" y="2133"/>
                </a:cubicBezTo>
                <a:cubicBezTo>
                  <a:pt x="1244" y="2133"/>
                  <a:pt x="1245" y="2134"/>
                  <a:pt x="1247" y="2135"/>
                </a:cubicBezTo>
                <a:cubicBezTo>
                  <a:pt x="1248" y="2135"/>
                  <a:pt x="1248" y="2135"/>
                  <a:pt x="1249" y="2136"/>
                </a:cubicBezTo>
                <a:cubicBezTo>
                  <a:pt x="1250" y="2136"/>
                  <a:pt x="1250" y="2136"/>
                  <a:pt x="1251" y="2136"/>
                </a:cubicBezTo>
                <a:cubicBezTo>
                  <a:pt x="1252" y="2137"/>
                  <a:pt x="1252" y="2137"/>
                  <a:pt x="1253" y="2137"/>
                </a:cubicBezTo>
                <a:cubicBezTo>
                  <a:pt x="1253" y="2137"/>
                  <a:pt x="1254" y="2138"/>
                  <a:pt x="1254" y="2138"/>
                </a:cubicBezTo>
                <a:cubicBezTo>
                  <a:pt x="1255" y="2138"/>
                  <a:pt x="1256" y="2139"/>
                  <a:pt x="1256" y="2139"/>
                </a:cubicBezTo>
                <a:cubicBezTo>
                  <a:pt x="1257" y="2139"/>
                  <a:pt x="1257" y="2139"/>
                  <a:pt x="1257" y="2139"/>
                </a:cubicBezTo>
                <a:cubicBezTo>
                  <a:pt x="1257" y="2139"/>
                  <a:pt x="1257" y="2139"/>
                  <a:pt x="1257" y="2138"/>
                </a:cubicBezTo>
                <a:cubicBezTo>
                  <a:pt x="1256" y="2138"/>
                  <a:pt x="1256" y="2137"/>
                  <a:pt x="1255" y="2137"/>
                </a:cubicBezTo>
                <a:cubicBezTo>
                  <a:pt x="1255" y="2136"/>
                  <a:pt x="1254" y="2135"/>
                  <a:pt x="1253" y="2134"/>
                </a:cubicBezTo>
                <a:cubicBezTo>
                  <a:pt x="1252" y="2133"/>
                  <a:pt x="1252" y="2133"/>
                  <a:pt x="1251" y="2132"/>
                </a:cubicBezTo>
                <a:cubicBezTo>
                  <a:pt x="1251" y="2132"/>
                  <a:pt x="1250" y="2131"/>
                  <a:pt x="1249" y="2131"/>
                </a:cubicBezTo>
                <a:cubicBezTo>
                  <a:pt x="1249" y="2130"/>
                  <a:pt x="1248" y="2130"/>
                  <a:pt x="1247" y="2129"/>
                </a:cubicBezTo>
                <a:cubicBezTo>
                  <a:pt x="1247" y="2129"/>
                  <a:pt x="1246" y="2128"/>
                  <a:pt x="1245" y="2127"/>
                </a:cubicBezTo>
                <a:cubicBezTo>
                  <a:pt x="1244" y="2127"/>
                  <a:pt x="1243" y="2126"/>
                  <a:pt x="1243" y="2126"/>
                </a:cubicBezTo>
                <a:cubicBezTo>
                  <a:pt x="1242" y="2125"/>
                  <a:pt x="1241" y="2125"/>
                  <a:pt x="1240" y="2124"/>
                </a:cubicBezTo>
                <a:cubicBezTo>
                  <a:pt x="1238" y="2123"/>
                  <a:pt x="1236" y="2122"/>
                  <a:pt x="1234" y="2121"/>
                </a:cubicBezTo>
                <a:cubicBezTo>
                  <a:pt x="1232" y="2120"/>
                  <a:pt x="1230" y="2120"/>
                  <a:pt x="1228" y="2119"/>
                </a:cubicBezTo>
                <a:cubicBezTo>
                  <a:pt x="1226" y="2118"/>
                  <a:pt x="1224" y="2117"/>
                  <a:pt x="1221" y="2117"/>
                </a:cubicBezTo>
                <a:cubicBezTo>
                  <a:pt x="1219" y="2116"/>
                  <a:pt x="1217" y="2116"/>
                  <a:pt x="1215" y="2116"/>
                </a:cubicBezTo>
                <a:cubicBezTo>
                  <a:pt x="1214" y="2115"/>
                  <a:pt x="1213" y="2115"/>
                  <a:pt x="1212" y="2115"/>
                </a:cubicBezTo>
                <a:cubicBezTo>
                  <a:pt x="1211" y="2115"/>
                  <a:pt x="1210" y="2115"/>
                  <a:pt x="1209" y="2115"/>
                </a:cubicBezTo>
                <a:cubicBezTo>
                  <a:pt x="1208" y="2115"/>
                  <a:pt x="1207" y="2115"/>
                  <a:pt x="1206" y="2115"/>
                </a:cubicBezTo>
                <a:cubicBezTo>
                  <a:pt x="1206" y="2115"/>
                  <a:pt x="1206" y="2115"/>
                  <a:pt x="1206" y="2115"/>
                </a:cubicBezTo>
                <a:cubicBezTo>
                  <a:pt x="1205" y="2115"/>
                  <a:pt x="1205" y="2115"/>
                  <a:pt x="1204" y="2115"/>
                </a:cubicBezTo>
                <a:cubicBezTo>
                  <a:pt x="1202" y="2114"/>
                  <a:pt x="1200" y="2113"/>
                  <a:pt x="1197" y="2113"/>
                </a:cubicBezTo>
                <a:cubicBezTo>
                  <a:pt x="1195" y="2112"/>
                  <a:pt x="1193" y="2112"/>
                  <a:pt x="1191" y="2111"/>
                </a:cubicBezTo>
                <a:cubicBezTo>
                  <a:pt x="1186" y="2110"/>
                  <a:pt x="1182" y="2109"/>
                  <a:pt x="1178" y="2108"/>
                </a:cubicBezTo>
                <a:cubicBezTo>
                  <a:pt x="1175" y="2107"/>
                  <a:pt x="1171" y="2106"/>
                  <a:pt x="1168" y="2105"/>
                </a:cubicBezTo>
                <a:cubicBezTo>
                  <a:pt x="1166" y="2104"/>
                  <a:pt x="1165" y="2103"/>
                  <a:pt x="1164" y="2102"/>
                </a:cubicBezTo>
                <a:cubicBezTo>
                  <a:pt x="1148" y="2061"/>
                  <a:pt x="1144" y="2032"/>
                  <a:pt x="1144" y="2032"/>
                </a:cubicBezTo>
                <a:cubicBezTo>
                  <a:pt x="1144" y="2032"/>
                  <a:pt x="1160" y="2033"/>
                  <a:pt x="1183" y="2040"/>
                </a:cubicBezTo>
                <a:cubicBezTo>
                  <a:pt x="1183" y="2040"/>
                  <a:pt x="1183" y="2040"/>
                  <a:pt x="1183" y="2040"/>
                </a:cubicBezTo>
                <a:cubicBezTo>
                  <a:pt x="1183" y="2041"/>
                  <a:pt x="1183" y="2042"/>
                  <a:pt x="1184" y="2043"/>
                </a:cubicBezTo>
                <a:cubicBezTo>
                  <a:pt x="1184" y="2044"/>
                  <a:pt x="1184" y="2045"/>
                  <a:pt x="1185" y="2046"/>
                </a:cubicBezTo>
                <a:cubicBezTo>
                  <a:pt x="1185" y="2047"/>
                  <a:pt x="1185" y="2048"/>
                  <a:pt x="1186" y="2049"/>
                </a:cubicBezTo>
                <a:cubicBezTo>
                  <a:pt x="1186" y="2051"/>
                  <a:pt x="1187" y="2053"/>
                  <a:pt x="1188" y="2055"/>
                </a:cubicBezTo>
                <a:cubicBezTo>
                  <a:pt x="1189" y="2056"/>
                  <a:pt x="1189" y="2057"/>
                  <a:pt x="1190" y="2058"/>
                </a:cubicBezTo>
                <a:cubicBezTo>
                  <a:pt x="1190" y="2059"/>
                  <a:pt x="1191" y="2060"/>
                  <a:pt x="1191" y="2061"/>
                </a:cubicBezTo>
                <a:cubicBezTo>
                  <a:pt x="1193" y="2064"/>
                  <a:pt x="1194" y="2066"/>
                  <a:pt x="1195" y="2068"/>
                </a:cubicBezTo>
                <a:cubicBezTo>
                  <a:pt x="1196" y="2070"/>
                  <a:pt x="1198" y="2072"/>
                  <a:pt x="1199" y="2074"/>
                </a:cubicBezTo>
                <a:cubicBezTo>
                  <a:pt x="1200" y="2075"/>
                  <a:pt x="1201" y="2076"/>
                  <a:pt x="1201" y="2077"/>
                </a:cubicBezTo>
                <a:cubicBezTo>
                  <a:pt x="1202" y="2078"/>
                  <a:pt x="1203" y="2079"/>
                  <a:pt x="1204" y="2080"/>
                </a:cubicBezTo>
                <a:cubicBezTo>
                  <a:pt x="1205" y="2082"/>
                  <a:pt x="1206" y="2084"/>
                  <a:pt x="1208" y="2085"/>
                </a:cubicBezTo>
                <a:cubicBezTo>
                  <a:pt x="1209" y="2086"/>
                  <a:pt x="1209" y="2087"/>
                  <a:pt x="1210" y="2088"/>
                </a:cubicBezTo>
                <a:cubicBezTo>
                  <a:pt x="1211" y="2089"/>
                  <a:pt x="1211" y="2089"/>
                  <a:pt x="1212" y="2090"/>
                </a:cubicBezTo>
                <a:cubicBezTo>
                  <a:pt x="1213" y="2091"/>
                  <a:pt x="1213" y="2091"/>
                  <a:pt x="1214" y="2092"/>
                </a:cubicBezTo>
                <a:cubicBezTo>
                  <a:pt x="1215" y="2092"/>
                  <a:pt x="1215" y="2093"/>
                  <a:pt x="1216" y="2094"/>
                </a:cubicBezTo>
                <a:cubicBezTo>
                  <a:pt x="1217" y="2095"/>
                  <a:pt x="1218" y="2095"/>
                  <a:pt x="1219" y="2096"/>
                </a:cubicBezTo>
                <a:cubicBezTo>
                  <a:pt x="1220" y="2097"/>
                  <a:pt x="1220" y="2097"/>
                  <a:pt x="1221" y="2098"/>
                </a:cubicBezTo>
                <a:cubicBezTo>
                  <a:pt x="1221" y="2098"/>
                  <a:pt x="1222" y="2098"/>
                  <a:pt x="1222" y="2098"/>
                </a:cubicBezTo>
                <a:cubicBezTo>
                  <a:pt x="1222" y="2098"/>
                  <a:pt x="1222" y="2098"/>
                  <a:pt x="1221" y="2097"/>
                </a:cubicBezTo>
                <a:cubicBezTo>
                  <a:pt x="1221" y="2097"/>
                  <a:pt x="1221" y="2096"/>
                  <a:pt x="1220" y="2095"/>
                </a:cubicBezTo>
                <a:cubicBezTo>
                  <a:pt x="1220" y="2094"/>
                  <a:pt x="1219" y="2093"/>
                  <a:pt x="1218" y="2092"/>
                </a:cubicBezTo>
                <a:cubicBezTo>
                  <a:pt x="1217" y="2090"/>
                  <a:pt x="1217" y="2089"/>
                  <a:pt x="1216" y="2087"/>
                </a:cubicBezTo>
                <a:cubicBezTo>
                  <a:pt x="1215" y="2086"/>
                  <a:pt x="1214" y="2084"/>
                  <a:pt x="1213" y="2082"/>
                </a:cubicBezTo>
                <a:cubicBezTo>
                  <a:pt x="1212" y="2080"/>
                  <a:pt x="1211" y="2078"/>
                  <a:pt x="1209" y="2076"/>
                </a:cubicBezTo>
                <a:cubicBezTo>
                  <a:pt x="1209" y="2075"/>
                  <a:pt x="1208" y="2074"/>
                  <a:pt x="1208" y="2073"/>
                </a:cubicBezTo>
                <a:cubicBezTo>
                  <a:pt x="1207" y="2072"/>
                  <a:pt x="1206" y="2071"/>
                  <a:pt x="1206" y="2070"/>
                </a:cubicBezTo>
                <a:cubicBezTo>
                  <a:pt x="1204" y="2068"/>
                  <a:pt x="1203" y="2066"/>
                  <a:pt x="1202" y="2064"/>
                </a:cubicBezTo>
                <a:cubicBezTo>
                  <a:pt x="1201" y="2062"/>
                  <a:pt x="1199" y="2060"/>
                  <a:pt x="1198" y="2058"/>
                </a:cubicBezTo>
                <a:cubicBezTo>
                  <a:pt x="1198" y="2057"/>
                  <a:pt x="1197" y="2056"/>
                  <a:pt x="1196" y="2055"/>
                </a:cubicBezTo>
                <a:cubicBezTo>
                  <a:pt x="1196" y="2054"/>
                  <a:pt x="1195" y="2053"/>
                  <a:pt x="1194" y="2052"/>
                </a:cubicBezTo>
                <a:cubicBezTo>
                  <a:pt x="1193" y="2050"/>
                  <a:pt x="1192" y="2048"/>
                  <a:pt x="1191" y="2046"/>
                </a:cubicBezTo>
                <a:cubicBezTo>
                  <a:pt x="1190" y="2045"/>
                  <a:pt x="1189" y="2043"/>
                  <a:pt x="1189" y="2042"/>
                </a:cubicBezTo>
                <a:cubicBezTo>
                  <a:pt x="1217" y="2053"/>
                  <a:pt x="1255" y="2075"/>
                  <a:pt x="1285" y="2123"/>
                </a:cubicBezTo>
                <a:cubicBezTo>
                  <a:pt x="1309" y="2160"/>
                  <a:pt x="1315" y="2204"/>
                  <a:pt x="1329" y="2244"/>
                </a:cubicBezTo>
                <a:cubicBezTo>
                  <a:pt x="1329" y="2244"/>
                  <a:pt x="1329" y="2244"/>
                  <a:pt x="1329" y="2245"/>
                </a:cubicBezTo>
                <a:cubicBezTo>
                  <a:pt x="1329" y="2246"/>
                  <a:pt x="1328" y="2246"/>
                  <a:pt x="1328" y="2247"/>
                </a:cubicBezTo>
                <a:cubicBezTo>
                  <a:pt x="1327" y="2249"/>
                  <a:pt x="1327" y="2251"/>
                  <a:pt x="1326" y="2253"/>
                </a:cubicBezTo>
                <a:cubicBezTo>
                  <a:pt x="1326" y="2254"/>
                  <a:pt x="1326" y="2255"/>
                  <a:pt x="1325" y="2256"/>
                </a:cubicBezTo>
                <a:cubicBezTo>
                  <a:pt x="1325" y="2257"/>
                  <a:pt x="1325" y="2258"/>
                  <a:pt x="1325" y="2259"/>
                </a:cubicBezTo>
                <a:cubicBezTo>
                  <a:pt x="1324" y="2261"/>
                  <a:pt x="1324" y="2264"/>
                  <a:pt x="1323" y="2266"/>
                </a:cubicBezTo>
                <a:cubicBezTo>
                  <a:pt x="1323" y="2268"/>
                  <a:pt x="1323" y="2270"/>
                  <a:pt x="1323" y="2272"/>
                </a:cubicBezTo>
                <a:cubicBezTo>
                  <a:pt x="1323" y="2273"/>
                  <a:pt x="1322" y="2275"/>
                  <a:pt x="1322" y="2276"/>
                </a:cubicBezTo>
                <a:cubicBezTo>
                  <a:pt x="1322" y="2277"/>
                  <a:pt x="1322" y="2278"/>
                  <a:pt x="1322" y="2279"/>
                </a:cubicBezTo>
                <a:cubicBezTo>
                  <a:pt x="1322" y="2281"/>
                  <a:pt x="1322" y="2283"/>
                  <a:pt x="1322" y="2285"/>
                </a:cubicBezTo>
                <a:cubicBezTo>
                  <a:pt x="1322" y="2286"/>
                  <a:pt x="1323" y="2287"/>
                  <a:pt x="1323" y="2288"/>
                </a:cubicBezTo>
                <a:cubicBezTo>
                  <a:pt x="1323" y="2288"/>
                  <a:pt x="1323" y="2289"/>
                  <a:pt x="1323" y="2290"/>
                </a:cubicBezTo>
                <a:cubicBezTo>
                  <a:pt x="1323" y="2291"/>
                  <a:pt x="1323" y="2292"/>
                  <a:pt x="1323" y="2293"/>
                </a:cubicBezTo>
                <a:cubicBezTo>
                  <a:pt x="1323" y="2293"/>
                  <a:pt x="1323" y="2294"/>
                  <a:pt x="1324" y="2295"/>
                </a:cubicBezTo>
                <a:cubicBezTo>
                  <a:pt x="1324" y="2296"/>
                  <a:pt x="1324" y="2297"/>
                  <a:pt x="1324" y="2298"/>
                </a:cubicBezTo>
                <a:cubicBezTo>
                  <a:pt x="1324" y="2299"/>
                  <a:pt x="1325" y="2300"/>
                  <a:pt x="1325" y="2300"/>
                </a:cubicBezTo>
                <a:cubicBezTo>
                  <a:pt x="1325" y="2301"/>
                  <a:pt x="1325" y="2301"/>
                  <a:pt x="1325" y="2301"/>
                </a:cubicBezTo>
                <a:cubicBezTo>
                  <a:pt x="1325" y="2301"/>
                  <a:pt x="1325" y="2301"/>
                  <a:pt x="1325" y="2300"/>
                </a:cubicBezTo>
                <a:cubicBezTo>
                  <a:pt x="1325" y="2300"/>
                  <a:pt x="1326" y="2299"/>
                  <a:pt x="1326" y="2298"/>
                </a:cubicBezTo>
                <a:cubicBezTo>
                  <a:pt x="1326" y="2297"/>
                  <a:pt x="1326" y="2296"/>
                  <a:pt x="1327" y="2295"/>
                </a:cubicBezTo>
                <a:cubicBezTo>
                  <a:pt x="1327" y="2293"/>
                  <a:pt x="1327" y="2292"/>
                  <a:pt x="1327" y="2290"/>
                </a:cubicBezTo>
                <a:cubicBezTo>
                  <a:pt x="1328" y="2289"/>
                  <a:pt x="1328" y="2287"/>
                  <a:pt x="1328" y="2285"/>
                </a:cubicBezTo>
                <a:cubicBezTo>
                  <a:pt x="1329" y="2283"/>
                  <a:pt x="1329" y="2281"/>
                  <a:pt x="1329" y="2279"/>
                </a:cubicBezTo>
                <a:cubicBezTo>
                  <a:pt x="1329" y="2278"/>
                  <a:pt x="1330" y="2277"/>
                  <a:pt x="1330" y="2276"/>
                </a:cubicBezTo>
                <a:cubicBezTo>
                  <a:pt x="1330" y="2275"/>
                  <a:pt x="1330" y="2274"/>
                  <a:pt x="1330" y="2273"/>
                </a:cubicBezTo>
                <a:cubicBezTo>
                  <a:pt x="1331" y="2271"/>
                  <a:pt x="1331" y="2269"/>
                  <a:pt x="1331" y="2267"/>
                </a:cubicBezTo>
                <a:cubicBezTo>
                  <a:pt x="1332" y="2265"/>
                  <a:pt x="1332" y="2263"/>
                  <a:pt x="1332" y="2261"/>
                </a:cubicBezTo>
                <a:cubicBezTo>
                  <a:pt x="1332" y="2260"/>
                  <a:pt x="1332" y="2259"/>
                  <a:pt x="1333" y="2257"/>
                </a:cubicBezTo>
                <a:cubicBezTo>
                  <a:pt x="1333" y="2256"/>
                  <a:pt x="1333" y="2255"/>
                  <a:pt x="1333" y="2254"/>
                </a:cubicBezTo>
                <a:cubicBezTo>
                  <a:pt x="1333" y="2254"/>
                  <a:pt x="1333" y="2254"/>
                  <a:pt x="1333" y="2254"/>
                </a:cubicBezTo>
                <a:cubicBezTo>
                  <a:pt x="1339" y="2268"/>
                  <a:pt x="1346" y="2282"/>
                  <a:pt x="1355" y="2295"/>
                </a:cubicBezTo>
                <a:cubicBezTo>
                  <a:pt x="1357" y="2296"/>
                  <a:pt x="1358" y="2298"/>
                  <a:pt x="1360" y="2300"/>
                </a:cubicBezTo>
                <a:cubicBezTo>
                  <a:pt x="1360" y="2302"/>
                  <a:pt x="1360" y="2304"/>
                  <a:pt x="1360" y="2306"/>
                </a:cubicBezTo>
                <a:cubicBezTo>
                  <a:pt x="1361" y="2309"/>
                  <a:pt x="1361" y="2311"/>
                  <a:pt x="1361" y="2314"/>
                </a:cubicBezTo>
                <a:cubicBezTo>
                  <a:pt x="1361" y="2317"/>
                  <a:pt x="1361" y="2320"/>
                  <a:pt x="1360" y="2323"/>
                </a:cubicBezTo>
                <a:cubicBezTo>
                  <a:pt x="1360" y="2324"/>
                  <a:pt x="1360" y="2326"/>
                  <a:pt x="1360" y="2327"/>
                </a:cubicBezTo>
                <a:cubicBezTo>
                  <a:pt x="1360" y="2328"/>
                  <a:pt x="1360" y="2329"/>
                  <a:pt x="1359" y="2330"/>
                </a:cubicBezTo>
                <a:cubicBezTo>
                  <a:pt x="1359" y="2331"/>
                  <a:pt x="1359" y="2331"/>
                  <a:pt x="1359" y="2331"/>
                </a:cubicBezTo>
                <a:cubicBezTo>
                  <a:pt x="1359" y="2332"/>
                  <a:pt x="1359" y="2332"/>
                  <a:pt x="1359" y="2332"/>
                </a:cubicBezTo>
                <a:cubicBezTo>
                  <a:pt x="1358" y="2335"/>
                  <a:pt x="1357" y="2338"/>
                  <a:pt x="1356" y="2340"/>
                </a:cubicBezTo>
                <a:cubicBezTo>
                  <a:pt x="1355" y="2343"/>
                  <a:pt x="1354" y="2346"/>
                  <a:pt x="1352" y="2349"/>
                </a:cubicBezTo>
                <a:cubicBezTo>
                  <a:pt x="1351" y="2350"/>
                  <a:pt x="1350" y="2351"/>
                  <a:pt x="1350" y="2353"/>
                </a:cubicBezTo>
                <a:cubicBezTo>
                  <a:pt x="1349" y="2354"/>
                  <a:pt x="1348" y="2356"/>
                  <a:pt x="1347" y="2357"/>
                </a:cubicBezTo>
                <a:cubicBezTo>
                  <a:pt x="1347" y="2357"/>
                  <a:pt x="1347" y="2358"/>
                  <a:pt x="1347" y="2358"/>
                </a:cubicBezTo>
                <a:cubicBezTo>
                  <a:pt x="1346" y="2359"/>
                  <a:pt x="1346" y="2359"/>
                  <a:pt x="1346" y="2359"/>
                </a:cubicBezTo>
                <a:cubicBezTo>
                  <a:pt x="1346" y="2360"/>
                  <a:pt x="1346" y="2360"/>
                  <a:pt x="1346" y="2360"/>
                </a:cubicBezTo>
                <a:cubicBezTo>
                  <a:pt x="1345" y="2361"/>
                  <a:pt x="1345" y="2361"/>
                  <a:pt x="1345" y="2362"/>
                </a:cubicBezTo>
                <a:cubicBezTo>
                  <a:pt x="1345" y="2362"/>
                  <a:pt x="1345" y="2363"/>
                  <a:pt x="1344" y="2364"/>
                </a:cubicBezTo>
                <a:cubicBezTo>
                  <a:pt x="1344" y="2365"/>
                  <a:pt x="1344" y="2365"/>
                  <a:pt x="1344" y="2366"/>
                </a:cubicBezTo>
                <a:cubicBezTo>
                  <a:pt x="1343" y="2369"/>
                  <a:pt x="1342" y="2372"/>
                  <a:pt x="1342" y="2374"/>
                </a:cubicBezTo>
                <a:cubicBezTo>
                  <a:pt x="1342" y="2377"/>
                  <a:pt x="1342" y="2379"/>
                  <a:pt x="1342" y="2382"/>
                </a:cubicBezTo>
                <a:cubicBezTo>
                  <a:pt x="1343" y="2384"/>
                  <a:pt x="1343" y="2385"/>
                  <a:pt x="1343" y="2387"/>
                </a:cubicBezTo>
                <a:cubicBezTo>
                  <a:pt x="1343" y="2388"/>
                  <a:pt x="1344" y="2388"/>
                  <a:pt x="1344" y="2389"/>
                </a:cubicBezTo>
                <a:cubicBezTo>
                  <a:pt x="1344" y="2389"/>
                  <a:pt x="1344" y="2390"/>
                  <a:pt x="1344" y="2390"/>
                </a:cubicBezTo>
                <a:cubicBezTo>
                  <a:pt x="1345" y="2391"/>
                  <a:pt x="1345" y="2391"/>
                  <a:pt x="1345" y="2391"/>
                </a:cubicBezTo>
                <a:cubicBezTo>
                  <a:pt x="1345" y="2391"/>
                  <a:pt x="1345" y="2391"/>
                  <a:pt x="1345" y="2390"/>
                </a:cubicBezTo>
                <a:cubicBezTo>
                  <a:pt x="1345" y="2389"/>
                  <a:pt x="1345" y="2388"/>
                  <a:pt x="1345" y="2387"/>
                </a:cubicBezTo>
                <a:cubicBezTo>
                  <a:pt x="1345" y="2385"/>
                  <a:pt x="1345" y="2384"/>
                  <a:pt x="1345" y="2382"/>
                </a:cubicBezTo>
                <a:cubicBezTo>
                  <a:pt x="1346" y="2380"/>
                  <a:pt x="1346" y="2377"/>
                  <a:pt x="1347" y="2375"/>
                </a:cubicBezTo>
                <a:cubicBezTo>
                  <a:pt x="1347" y="2373"/>
                  <a:pt x="1348" y="2370"/>
                  <a:pt x="1349" y="2368"/>
                </a:cubicBezTo>
                <a:cubicBezTo>
                  <a:pt x="1350" y="2367"/>
                  <a:pt x="1350" y="2365"/>
                  <a:pt x="1351" y="2364"/>
                </a:cubicBezTo>
                <a:cubicBezTo>
                  <a:pt x="1351" y="2364"/>
                  <a:pt x="1351" y="2364"/>
                  <a:pt x="1352" y="2363"/>
                </a:cubicBezTo>
                <a:cubicBezTo>
                  <a:pt x="1352" y="2363"/>
                  <a:pt x="1352" y="2363"/>
                  <a:pt x="1352" y="2362"/>
                </a:cubicBezTo>
                <a:cubicBezTo>
                  <a:pt x="1352" y="2362"/>
                  <a:pt x="1353" y="2362"/>
                  <a:pt x="1353" y="2362"/>
                </a:cubicBezTo>
                <a:cubicBezTo>
                  <a:pt x="1353" y="2361"/>
                  <a:pt x="1353" y="2361"/>
                  <a:pt x="1353" y="2361"/>
                </a:cubicBezTo>
                <a:cubicBezTo>
                  <a:pt x="1354" y="2359"/>
                  <a:pt x="1355" y="2358"/>
                  <a:pt x="1356" y="2357"/>
                </a:cubicBezTo>
                <a:cubicBezTo>
                  <a:pt x="1357" y="2355"/>
                  <a:pt x="1358" y="2354"/>
                  <a:pt x="1359" y="2353"/>
                </a:cubicBezTo>
                <a:cubicBezTo>
                  <a:pt x="1360" y="2350"/>
                  <a:pt x="1362" y="2347"/>
                  <a:pt x="1364" y="2343"/>
                </a:cubicBezTo>
                <a:cubicBezTo>
                  <a:pt x="1365" y="2340"/>
                  <a:pt x="1366" y="2337"/>
                  <a:pt x="1367" y="2333"/>
                </a:cubicBezTo>
                <a:cubicBezTo>
                  <a:pt x="1367" y="2330"/>
                  <a:pt x="1367" y="2326"/>
                  <a:pt x="1367" y="2323"/>
                </a:cubicBezTo>
                <a:cubicBezTo>
                  <a:pt x="1367" y="2320"/>
                  <a:pt x="1367" y="2317"/>
                  <a:pt x="1367" y="2314"/>
                </a:cubicBezTo>
                <a:cubicBezTo>
                  <a:pt x="1366" y="2312"/>
                  <a:pt x="1366" y="2311"/>
                  <a:pt x="1366" y="2310"/>
                </a:cubicBezTo>
                <a:cubicBezTo>
                  <a:pt x="1365" y="2308"/>
                  <a:pt x="1365" y="2307"/>
                  <a:pt x="1365" y="2306"/>
                </a:cubicBezTo>
                <a:cubicBezTo>
                  <a:pt x="1365" y="2305"/>
                  <a:pt x="1365" y="2304"/>
                  <a:pt x="1364" y="2303"/>
                </a:cubicBezTo>
                <a:cubicBezTo>
                  <a:pt x="1381" y="2316"/>
                  <a:pt x="1408" y="2320"/>
                  <a:pt x="1432" y="2325"/>
                </a:cubicBezTo>
                <a:cubicBezTo>
                  <a:pt x="1432" y="2326"/>
                  <a:pt x="1432" y="2327"/>
                  <a:pt x="1432" y="2328"/>
                </a:cubicBezTo>
                <a:cubicBezTo>
                  <a:pt x="1432" y="2329"/>
                  <a:pt x="1433" y="2330"/>
                  <a:pt x="1433" y="2331"/>
                </a:cubicBezTo>
                <a:cubicBezTo>
                  <a:pt x="1433" y="2332"/>
                  <a:pt x="1433" y="2333"/>
                  <a:pt x="1433" y="2334"/>
                </a:cubicBezTo>
                <a:cubicBezTo>
                  <a:pt x="1433" y="2334"/>
                  <a:pt x="1433" y="2335"/>
                  <a:pt x="1433" y="2336"/>
                </a:cubicBezTo>
                <a:cubicBezTo>
                  <a:pt x="1433" y="2336"/>
                  <a:pt x="1433" y="2337"/>
                  <a:pt x="1433" y="2337"/>
                </a:cubicBezTo>
                <a:cubicBezTo>
                  <a:pt x="1434" y="2339"/>
                  <a:pt x="1434" y="2340"/>
                  <a:pt x="1434" y="2341"/>
                </a:cubicBezTo>
                <a:cubicBezTo>
                  <a:pt x="1433" y="2342"/>
                  <a:pt x="1433" y="2344"/>
                  <a:pt x="1433" y="2345"/>
                </a:cubicBezTo>
                <a:cubicBezTo>
                  <a:pt x="1433" y="2348"/>
                  <a:pt x="1433" y="2351"/>
                  <a:pt x="1433" y="2353"/>
                </a:cubicBezTo>
                <a:cubicBezTo>
                  <a:pt x="1433" y="2356"/>
                  <a:pt x="1432" y="2359"/>
                  <a:pt x="1432" y="2362"/>
                </a:cubicBezTo>
                <a:cubicBezTo>
                  <a:pt x="1432" y="2363"/>
                  <a:pt x="1432" y="2364"/>
                  <a:pt x="1432" y="2365"/>
                </a:cubicBezTo>
                <a:cubicBezTo>
                  <a:pt x="1432" y="2365"/>
                  <a:pt x="1432" y="2366"/>
                  <a:pt x="1432" y="2367"/>
                </a:cubicBezTo>
                <a:cubicBezTo>
                  <a:pt x="1432" y="2369"/>
                  <a:pt x="1432" y="2370"/>
                  <a:pt x="1432" y="2372"/>
                </a:cubicBezTo>
                <a:cubicBezTo>
                  <a:pt x="1432" y="2373"/>
                  <a:pt x="1432" y="2375"/>
                  <a:pt x="1433" y="2376"/>
                </a:cubicBezTo>
                <a:cubicBezTo>
                  <a:pt x="1433" y="2378"/>
                  <a:pt x="1433" y="2379"/>
                  <a:pt x="1433" y="2381"/>
                </a:cubicBezTo>
                <a:cubicBezTo>
                  <a:pt x="1434" y="2383"/>
                  <a:pt x="1435" y="2386"/>
                  <a:pt x="1436" y="2389"/>
                </a:cubicBezTo>
                <a:cubicBezTo>
                  <a:pt x="1437" y="2391"/>
                  <a:pt x="1438" y="2394"/>
                  <a:pt x="1440" y="2396"/>
                </a:cubicBezTo>
                <a:cubicBezTo>
                  <a:pt x="1441" y="2398"/>
                  <a:pt x="1443" y="2399"/>
                  <a:pt x="1444" y="2400"/>
                </a:cubicBezTo>
                <a:cubicBezTo>
                  <a:pt x="1446" y="2402"/>
                  <a:pt x="1447" y="2402"/>
                  <a:pt x="1448" y="2403"/>
                </a:cubicBezTo>
                <a:cubicBezTo>
                  <a:pt x="1449" y="2403"/>
                  <a:pt x="1450" y="2404"/>
                  <a:pt x="1450" y="2404"/>
                </a:cubicBezTo>
                <a:cubicBezTo>
                  <a:pt x="1451" y="2404"/>
                  <a:pt x="1451" y="2404"/>
                  <a:pt x="1451" y="2404"/>
                </a:cubicBezTo>
                <a:cubicBezTo>
                  <a:pt x="1452" y="2404"/>
                  <a:pt x="1452" y="2404"/>
                  <a:pt x="1452" y="2404"/>
                </a:cubicBezTo>
                <a:cubicBezTo>
                  <a:pt x="1452" y="2404"/>
                  <a:pt x="1452" y="2404"/>
                  <a:pt x="1452" y="2404"/>
                </a:cubicBezTo>
                <a:cubicBezTo>
                  <a:pt x="1451" y="2403"/>
                  <a:pt x="1450" y="2403"/>
                  <a:pt x="1449" y="2402"/>
                </a:cubicBezTo>
                <a:cubicBezTo>
                  <a:pt x="1448" y="2401"/>
                  <a:pt x="1447" y="2400"/>
                  <a:pt x="1446" y="2398"/>
                </a:cubicBezTo>
                <a:cubicBezTo>
                  <a:pt x="1445" y="2397"/>
                  <a:pt x="1444" y="2395"/>
                  <a:pt x="1444" y="2393"/>
                </a:cubicBezTo>
                <a:cubicBezTo>
                  <a:pt x="1442" y="2389"/>
                  <a:pt x="1441" y="2385"/>
                  <a:pt x="1440" y="2379"/>
                </a:cubicBezTo>
                <a:cubicBezTo>
                  <a:pt x="1440" y="2378"/>
                  <a:pt x="1440" y="2376"/>
                  <a:pt x="1440" y="2374"/>
                </a:cubicBezTo>
                <a:cubicBezTo>
                  <a:pt x="1440" y="2375"/>
                  <a:pt x="1440" y="2375"/>
                  <a:pt x="1440" y="2375"/>
                </a:cubicBezTo>
                <a:cubicBezTo>
                  <a:pt x="1441" y="2376"/>
                  <a:pt x="1442" y="2377"/>
                  <a:pt x="1443" y="2378"/>
                </a:cubicBezTo>
                <a:cubicBezTo>
                  <a:pt x="1444" y="2379"/>
                  <a:pt x="1445" y="2380"/>
                  <a:pt x="1446" y="2381"/>
                </a:cubicBezTo>
                <a:cubicBezTo>
                  <a:pt x="1447" y="2382"/>
                  <a:pt x="1448" y="2382"/>
                  <a:pt x="1449" y="2383"/>
                </a:cubicBezTo>
                <a:cubicBezTo>
                  <a:pt x="1450" y="2384"/>
                  <a:pt x="1451" y="2384"/>
                  <a:pt x="1452" y="2385"/>
                </a:cubicBezTo>
                <a:cubicBezTo>
                  <a:pt x="1453" y="2385"/>
                  <a:pt x="1454" y="2385"/>
                  <a:pt x="1454" y="2385"/>
                </a:cubicBezTo>
                <a:cubicBezTo>
                  <a:pt x="1455" y="2385"/>
                  <a:pt x="1455" y="2385"/>
                  <a:pt x="1456" y="2385"/>
                </a:cubicBezTo>
                <a:cubicBezTo>
                  <a:pt x="1456" y="2385"/>
                  <a:pt x="1457" y="2386"/>
                  <a:pt x="1458" y="2386"/>
                </a:cubicBezTo>
                <a:cubicBezTo>
                  <a:pt x="1458" y="2386"/>
                  <a:pt x="1459" y="2386"/>
                  <a:pt x="1459" y="2386"/>
                </a:cubicBezTo>
                <a:cubicBezTo>
                  <a:pt x="1460" y="2386"/>
                  <a:pt x="1460" y="2386"/>
                  <a:pt x="1460" y="2386"/>
                </a:cubicBezTo>
                <a:cubicBezTo>
                  <a:pt x="1461" y="2386"/>
                  <a:pt x="1461" y="2386"/>
                  <a:pt x="1462" y="2386"/>
                </a:cubicBezTo>
                <a:cubicBezTo>
                  <a:pt x="1462" y="2386"/>
                  <a:pt x="1463" y="2385"/>
                  <a:pt x="1464" y="2385"/>
                </a:cubicBezTo>
                <a:cubicBezTo>
                  <a:pt x="1464" y="2385"/>
                  <a:pt x="1465" y="2385"/>
                  <a:pt x="1465" y="2385"/>
                </a:cubicBezTo>
                <a:cubicBezTo>
                  <a:pt x="1465" y="2385"/>
                  <a:pt x="1465" y="2385"/>
                  <a:pt x="1465" y="2385"/>
                </a:cubicBezTo>
                <a:cubicBezTo>
                  <a:pt x="1465" y="2385"/>
                  <a:pt x="1465" y="2385"/>
                  <a:pt x="1465" y="2384"/>
                </a:cubicBezTo>
                <a:cubicBezTo>
                  <a:pt x="1465" y="2384"/>
                  <a:pt x="1464" y="2384"/>
                  <a:pt x="1464" y="2384"/>
                </a:cubicBezTo>
                <a:cubicBezTo>
                  <a:pt x="1463" y="2383"/>
                  <a:pt x="1463" y="2383"/>
                  <a:pt x="1462" y="2383"/>
                </a:cubicBezTo>
                <a:cubicBezTo>
                  <a:pt x="1462" y="2382"/>
                  <a:pt x="1462" y="2382"/>
                  <a:pt x="1461" y="2382"/>
                </a:cubicBezTo>
                <a:cubicBezTo>
                  <a:pt x="1461" y="2382"/>
                  <a:pt x="1461" y="2382"/>
                  <a:pt x="1460" y="2381"/>
                </a:cubicBezTo>
                <a:cubicBezTo>
                  <a:pt x="1460" y="2381"/>
                  <a:pt x="1459" y="2380"/>
                  <a:pt x="1458" y="2380"/>
                </a:cubicBezTo>
                <a:cubicBezTo>
                  <a:pt x="1458" y="2380"/>
                  <a:pt x="1457" y="2379"/>
                  <a:pt x="1457" y="2379"/>
                </a:cubicBezTo>
                <a:cubicBezTo>
                  <a:pt x="1456" y="2379"/>
                  <a:pt x="1456" y="2378"/>
                  <a:pt x="1456" y="2378"/>
                </a:cubicBezTo>
                <a:cubicBezTo>
                  <a:pt x="1455" y="2378"/>
                  <a:pt x="1454" y="2377"/>
                  <a:pt x="1453" y="2376"/>
                </a:cubicBezTo>
                <a:cubicBezTo>
                  <a:pt x="1452" y="2376"/>
                  <a:pt x="1451" y="2375"/>
                  <a:pt x="1451" y="2375"/>
                </a:cubicBezTo>
                <a:cubicBezTo>
                  <a:pt x="1450" y="2374"/>
                  <a:pt x="1449" y="2373"/>
                  <a:pt x="1448" y="2373"/>
                </a:cubicBezTo>
                <a:cubicBezTo>
                  <a:pt x="1447" y="2372"/>
                  <a:pt x="1446" y="2371"/>
                  <a:pt x="1446" y="2371"/>
                </a:cubicBezTo>
                <a:cubicBezTo>
                  <a:pt x="1445" y="2370"/>
                  <a:pt x="1444" y="2369"/>
                  <a:pt x="1443" y="2369"/>
                </a:cubicBezTo>
                <a:cubicBezTo>
                  <a:pt x="1443" y="2368"/>
                  <a:pt x="1442" y="2368"/>
                  <a:pt x="1441" y="2367"/>
                </a:cubicBezTo>
                <a:cubicBezTo>
                  <a:pt x="1441" y="2367"/>
                  <a:pt x="1441" y="2366"/>
                  <a:pt x="1440" y="2366"/>
                </a:cubicBezTo>
                <a:cubicBezTo>
                  <a:pt x="1440" y="2366"/>
                  <a:pt x="1440" y="2366"/>
                  <a:pt x="1440" y="2366"/>
                </a:cubicBezTo>
                <a:cubicBezTo>
                  <a:pt x="1440" y="2365"/>
                  <a:pt x="1440" y="2365"/>
                  <a:pt x="1440" y="2365"/>
                </a:cubicBezTo>
                <a:cubicBezTo>
                  <a:pt x="1440" y="2363"/>
                  <a:pt x="1440" y="2363"/>
                  <a:pt x="1440" y="2363"/>
                </a:cubicBezTo>
                <a:cubicBezTo>
                  <a:pt x="1440" y="2360"/>
                  <a:pt x="1440" y="2357"/>
                  <a:pt x="1441" y="2354"/>
                </a:cubicBezTo>
                <a:cubicBezTo>
                  <a:pt x="1441" y="2352"/>
                  <a:pt x="1441" y="2351"/>
                  <a:pt x="1441" y="2349"/>
                </a:cubicBezTo>
                <a:cubicBezTo>
                  <a:pt x="1441" y="2349"/>
                  <a:pt x="1441" y="2348"/>
                  <a:pt x="1441" y="2347"/>
                </a:cubicBezTo>
                <a:cubicBezTo>
                  <a:pt x="1440" y="2346"/>
                  <a:pt x="1440" y="2346"/>
                  <a:pt x="1440" y="2345"/>
                </a:cubicBezTo>
                <a:cubicBezTo>
                  <a:pt x="1440" y="2344"/>
                  <a:pt x="1440" y="2342"/>
                  <a:pt x="1440" y="2341"/>
                </a:cubicBezTo>
                <a:cubicBezTo>
                  <a:pt x="1440" y="2339"/>
                  <a:pt x="1440" y="2338"/>
                  <a:pt x="1439" y="2337"/>
                </a:cubicBezTo>
                <a:cubicBezTo>
                  <a:pt x="1439" y="2336"/>
                  <a:pt x="1439" y="2335"/>
                  <a:pt x="1439" y="2335"/>
                </a:cubicBezTo>
                <a:cubicBezTo>
                  <a:pt x="1439" y="2334"/>
                  <a:pt x="1439" y="2333"/>
                  <a:pt x="1438" y="2333"/>
                </a:cubicBezTo>
                <a:cubicBezTo>
                  <a:pt x="1438" y="2332"/>
                  <a:pt x="1438" y="2330"/>
                  <a:pt x="1437" y="2329"/>
                </a:cubicBezTo>
                <a:cubicBezTo>
                  <a:pt x="1437" y="2328"/>
                  <a:pt x="1436" y="2327"/>
                  <a:pt x="1436" y="2326"/>
                </a:cubicBezTo>
                <a:cubicBezTo>
                  <a:pt x="1436" y="2326"/>
                  <a:pt x="1436" y="2326"/>
                  <a:pt x="1436" y="2326"/>
                </a:cubicBezTo>
                <a:cubicBezTo>
                  <a:pt x="1460" y="2332"/>
                  <a:pt x="1481" y="2341"/>
                  <a:pt x="1486" y="2363"/>
                </a:cubicBezTo>
                <a:cubicBezTo>
                  <a:pt x="1489" y="2376"/>
                  <a:pt x="1489" y="2410"/>
                  <a:pt x="1477" y="2411"/>
                </a:cubicBezTo>
                <a:cubicBezTo>
                  <a:pt x="1466" y="2413"/>
                  <a:pt x="1453" y="2416"/>
                  <a:pt x="1446" y="2417"/>
                </a:cubicBezTo>
                <a:cubicBezTo>
                  <a:pt x="1436" y="2420"/>
                  <a:pt x="1425" y="2424"/>
                  <a:pt x="1414" y="2431"/>
                </a:cubicBezTo>
                <a:cubicBezTo>
                  <a:pt x="1414" y="2431"/>
                  <a:pt x="1414" y="2431"/>
                  <a:pt x="1413" y="2431"/>
                </a:cubicBezTo>
                <a:cubicBezTo>
                  <a:pt x="1412" y="2431"/>
                  <a:pt x="1412" y="2431"/>
                  <a:pt x="1411" y="2431"/>
                </a:cubicBezTo>
                <a:cubicBezTo>
                  <a:pt x="1410" y="2431"/>
                  <a:pt x="1410" y="2431"/>
                  <a:pt x="1409" y="2431"/>
                </a:cubicBezTo>
                <a:cubicBezTo>
                  <a:pt x="1409" y="2431"/>
                  <a:pt x="1408" y="2431"/>
                  <a:pt x="1408" y="2431"/>
                </a:cubicBezTo>
                <a:cubicBezTo>
                  <a:pt x="1407" y="2430"/>
                  <a:pt x="1406" y="2430"/>
                  <a:pt x="1405" y="2430"/>
                </a:cubicBezTo>
                <a:cubicBezTo>
                  <a:pt x="1403" y="2430"/>
                  <a:pt x="1401" y="2430"/>
                  <a:pt x="1399" y="2429"/>
                </a:cubicBezTo>
                <a:cubicBezTo>
                  <a:pt x="1397" y="2429"/>
                  <a:pt x="1395" y="2428"/>
                  <a:pt x="1394" y="2428"/>
                </a:cubicBezTo>
                <a:cubicBezTo>
                  <a:pt x="1394" y="2428"/>
                  <a:pt x="1393" y="2428"/>
                  <a:pt x="1393" y="2428"/>
                </a:cubicBezTo>
                <a:cubicBezTo>
                  <a:pt x="1393" y="2427"/>
                  <a:pt x="1393" y="2427"/>
                  <a:pt x="1393" y="2426"/>
                </a:cubicBezTo>
                <a:cubicBezTo>
                  <a:pt x="1392" y="2426"/>
                  <a:pt x="1392" y="2425"/>
                  <a:pt x="1392" y="2425"/>
                </a:cubicBezTo>
                <a:cubicBezTo>
                  <a:pt x="1391" y="2424"/>
                  <a:pt x="1390" y="2422"/>
                  <a:pt x="1390" y="2421"/>
                </a:cubicBezTo>
                <a:cubicBezTo>
                  <a:pt x="1389" y="2420"/>
                  <a:pt x="1389" y="2420"/>
                  <a:pt x="1389" y="2419"/>
                </a:cubicBezTo>
                <a:cubicBezTo>
                  <a:pt x="1388" y="2419"/>
                  <a:pt x="1388" y="2418"/>
                  <a:pt x="1387" y="2417"/>
                </a:cubicBezTo>
                <a:cubicBezTo>
                  <a:pt x="1387" y="2417"/>
                  <a:pt x="1387" y="2416"/>
                  <a:pt x="1386" y="2415"/>
                </a:cubicBezTo>
                <a:cubicBezTo>
                  <a:pt x="1386" y="2414"/>
                  <a:pt x="1385" y="2414"/>
                  <a:pt x="1385" y="2413"/>
                </a:cubicBezTo>
                <a:cubicBezTo>
                  <a:pt x="1384" y="2412"/>
                  <a:pt x="1384" y="2410"/>
                  <a:pt x="1383" y="2409"/>
                </a:cubicBezTo>
                <a:cubicBezTo>
                  <a:pt x="1382" y="2407"/>
                  <a:pt x="1381" y="2406"/>
                  <a:pt x="1381" y="2404"/>
                </a:cubicBezTo>
                <a:cubicBezTo>
                  <a:pt x="1380" y="2403"/>
                  <a:pt x="1379" y="2401"/>
                  <a:pt x="1379" y="2400"/>
                </a:cubicBezTo>
                <a:cubicBezTo>
                  <a:pt x="1378" y="2399"/>
                  <a:pt x="1378" y="2399"/>
                  <a:pt x="1378" y="2398"/>
                </a:cubicBezTo>
                <a:cubicBezTo>
                  <a:pt x="1377" y="2397"/>
                  <a:pt x="1377" y="2397"/>
                  <a:pt x="1377" y="2396"/>
                </a:cubicBezTo>
                <a:cubicBezTo>
                  <a:pt x="1376" y="2395"/>
                  <a:pt x="1375" y="2393"/>
                  <a:pt x="1375" y="2392"/>
                </a:cubicBezTo>
                <a:cubicBezTo>
                  <a:pt x="1375" y="2392"/>
                  <a:pt x="1374" y="2391"/>
                  <a:pt x="1374" y="2390"/>
                </a:cubicBezTo>
                <a:cubicBezTo>
                  <a:pt x="1374" y="2390"/>
                  <a:pt x="1374" y="2389"/>
                  <a:pt x="1374" y="2389"/>
                </a:cubicBezTo>
                <a:cubicBezTo>
                  <a:pt x="1373" y="2388"/>
                  <a:pt x="1373" y="2387"/>
                  <a:pt x="1372" y="2386"/>
                </a:cubicBezTo>
                <a:cubicBezTo>
                  <a:pt x="1372" y="2386"/>
                  <a:pt x="1372" y="2385"/>
                  <a:pt x="1372" y="2385"/>
                </a:cubicBezTo>
                <a:cubicBezTo>
                  <a:pt x="1371" y="2384"/>
                  <a:pt x="1371" y="2384"/>
                  <a:pt x="1371" y="2384"/>
                </a:cubicBezTo>
                <a:cubicBezTo>
                  <a:pt x="1371" y="2384"/>
                  <a:pt x="1371" y="2384"/>
                  <a:pt x="1371" y="2385"/>
                </a:cubicBezTo>
                <a:cubicBezTo>
                  <a:pt x="1371" y="2385"/>
                  <a:pt x="1371" y="2386"/>
                  <a:pt x="1371" y="2387"/>
                </a:cubicBezTo>
                <a:cubicBezTo>
                  <a:pt x="1371" y="2387"/>
                  <a:pt x="1371" y="2388"/>
                  <a:pt x="1371" y="2389"/>
                </a:cubicBezTo>
                <a:cubicBezTo>
                  <a:pt x="1370" y="2390"/>
                  <a:pt x="1370" y="2391"/>
                  <a:pt x="1370" y="2391"/>
                </a:cubicBezTo>
                <a:cubicBezTo>
                  <a:pt x="1370" y="2392"/>
                  <a:pt x="1370" y="2393"/>
                  <a:pt x="1370" y="2393"/>
                </a:cubicBezTo>
                <a:cubicBezTo>
                  <a:pt x="1371" y="2394"/>
                  <a:pt x="1371" y="2395"/>
                  <a:pt x="1371" y="2395"/>
                </a:cubicBezTo>
                <a:cubicBezTo>
                  <a:pt x="1371" y="2396"/>
                  <a:pt x="1371" y="2397"/>
                  <a:pt x="1371" y="2398"/>
                </a:cubicBezTo>
                <a:cubicBezTo>
                  <a:pt x="1371" y="2398"/>
                  <a:pt x="1371" y="2399"/>
                  <a:pt x="1371" y="2400"/>
                </a:cubicBezTo>
                <a:cubicBezTo>
                  <a:pt x="1371" y="2401"/>
                  <a:pt x="1372" y="2402"/>
                  <a:pt x="1372" y="2402"/>
                </a:cubicBezTo>
                <a:cubicBezTo>
                  <a:pt x="1372" y="2403"/>
                  <a:pt x="1372" y="2404"/>
                  <a:pt x="1373" y="2405"/>
                </a:cubicBezTo>
                <a:cubicBezTo>
                  <a:pt x="1373" y="2406"/>
                  <a:pt x="1373" y="2407"/>
                  <a:pt x="1374" y="2407"/>
                </a:cubicBezTo>
                <a:cubicBezTo>
                  <a:pt x="1374" y="2409"/>
                  <a:pt x="1375" y="2411"/>
                  <a:pt x="1376" y="2412"/>
                </a:cubicBezTo>
                <a:cubicBezTo>
                  <a:pt x="1377" y="2414"/>
                  <a:pt x="1377" y="2416"/>
                  <a:pt x="1379" y="2417"/>
                </a:cubicBezTo>
                <a:cubicBezTo>
                  <a:pt x="1379" y="2419"/>
                  <a:pt x="1381" y="2420"/>
                  <a:pt x="1382" y="2421"/>
                </a:cubicBezTo>
                <a:cubicBezTo>
                  <a:pt x="1382" y="2422"/>
                  <a:pt x="1383" y="2422"/>
                  <a:pt x="1383" y="2423"/>
                </a:cubicBezTo>
                <a:cubicBezTo>
                  <a:pt x="1384" y="2424"/>
                  <a:pt x="1384" y="2424"/>
                  <a:pt x="1385" y="2425"/>
                </a:cubicBezTo>
                <a:cubicBezTo>
                  <a:pt x="1385" y="2425"/>
                  <a:pt x="1384" y="2424"/>
                  <a:pt x="1384" y="2424"/>
                </a:cubicBezTo>
                <a:cubicBezTo>
                  <a:pt x="1383" y="2424"/>
                  <a:pt x="1382" y="2423"/>
                  <a:pt x="1381" y="2423"/>
                </a:cubicBezTo>
                <a:cubicBezTo>
                  <a:pt x="1379" y="2422"/>
                  <a:pt x="1377" y="2421"/>
                  <a:pt x="1375" y="2420"/>
                </a:cubicBezTo>
                <a:cubicBezTo>
                  <a:pt x="1371" y="2418"/>
                  <a:pt x="1367" y="2415"/>
                  <a:pt x="1362" y="2414"/>
                </a:cubicBezTo>
                <a:cubicBezTo>
                  <a:pt x="1361" y="2414"/>
                  <a:pt x="1361" y="2413"/>
                  <a:pt x="1360" y="2413"/>
                </a:cubicBezTo>
                <a:cubicBezTo>
                  <a:pt x="1360" y="2413"/>
                  <a:pt x="1360" y="2413"/>
                  <a:pt x="1360" y="2413"/>
                </a:cubicBezTo>
                <a:cubicBezTo>
                  <a:pt x="1359" y="2413"/>
                  <a:pt x="1359" y="2413"/>
                  <a:pt x="1359" y="2413"/>
                </a:cubicBezTo>
                <a:cubicBezTo>
                  <a:pt x="1358" y="2413"/>
                  <a:pt x="1358" y="2413"/>
                  <a:pt x="1358" y="2413"/>
                </a:cubicBezTo>
                <a:cubicBezTo>
                  <a:pt x="1358" y="2413"/>
                  <a:pt x="1357" y="2413"/>
                  <a:pt x="1357" y="2412"/>
                </a:cubicBezTo>
                <a:cubicBezTo>
                  <a:pt x="1356" y="2412"/>
                  <a:pt x="1355" y="2412"/>
                  <a:pt x="1355" y="2412"/>
                </a:cubicBezTo>
                <a:cubicBezTo>
                  <a:pt x="1352" y="2412"/>
                  <a:pt x="1350" y="2412"/>
                  <a:pt x="1347" y="2412"/>
                </a:cubicBezTo>
                <a:cubicBezTo>
                  <a:pt x="1343" y="2413"/>
                  <a:pt x="1338" y="2414"/>
                  <a:pt x="1335" y="2416"/>
                </a:cubicBezTo>
                <a:cubicBezTo>
                  <a:pt x="1331" y="2418"/>
                  <a:pt x="1328" y="2420"/>
                  <a:pt x="1325" y="2423"/>
                </a:cubicBezTo>
                <a:cubicBezTo>
                  <a:pt x="1322" y="2425"/>
                  <a:pt x="1320" y="2427"/>
                  <a:pt x="1318" y="2429"/>
                </a:cubicBezTo>
                <a:cubicBezTo>
                  <a:pt x="1316" y="2431"/>
                  <a:pt x="1314" y="2433"/>
                  <a:pt x="1313" y="2435"/>
                </a:cubicBezTo>
                <a:cubicBezTo>
                  <a:pt x="1312" y="2436"/>
                  <a:pt x="1311" y="2438"/>
                  <a:pt x="1311" y="2439"/>
                </a:cubicBezTo>
                <a:cubicBezTo>
                  <a:pt x="1310" y="2440"/>
                  <a:pt x="1310" y="2440"/>
                  <a:pt x="1310" y="2440"/>
                </a:cubicBezTo>
                <a:cubicBezTo>
                  <a:pt x="1310" y="2440"/>
                  <a:pt x="1310" y="2440"/>
                  <a:pt x="1311" y="2439"/>
                </a:cubicBezTo>
                <a:cubicBezTo>
                  <a:pt x="1312" y="2438"/>
                  <a:pt x="1313" y="2437"/>
                  <a:pt x="1314" y="2436"/>
                </a:cubicBezTo>
                <a:cubicBezTo>
                  <a:pt x="1316" y="2435"/>
                  <a:pt x="1318" y="2433"/>
                  <a:pt x="1320" y="2431"/>
                </a:cubicBezTo>
                <a:cubicBezTo>
                  <a:pt x="1322" y="2430"/>
                  <a:pt x="1325" y="2428"/>
                  <a:pt x="1328" y="2426"/>
                </a:cubicBezTo>
                <a:cubicBezTo>
                  <a:pt x="1330" y="2425"/>
                  <a:pt x="1334" y="2423"/>
                  <a:pt x="1337" y="2422"/>
                </a:cubicBezTo>
                <a:cubicBezTo>
                  <a:pt x="1340" y="2420"/>
                  <a:pt x="1344" y="2419"/>
                  <a:pt x="1348" y="2419"/>
                </a:cubicBezTo>
                <a:cubicBezTo>
                  <a:pt x="1350" y="2419"/>
                  <a:pt x="1352" y="2419"/>
                  <a:pt x="1354" y="2420"/>
                </a:cubicBezTo>
                <a:cubicBezTo>
                  <a:pt x="1354" y="2420"/>
                  <a:pt x="1355" y="2420"/>
                  <a:pt x="1355" y="2420"/>
                </a:cubicBezTo>
                <a:cubicBezTo>
                  <a:pt x="1356" y="2420"/>
                  <a:pt x="1356" y="2420"/>
                  <a:pt x="1357" y="2420"/>
                </a:cubicBezTo>
                <a:cubicBezTo>
                  <a:pt x="1357" y="2420"/>
                  <a:pt x="1357" y="2420"/>
                  <a:pt x="1357" y="2420"/>
                </a:cubicBezTo>
                <a:cubicBezTo>
                  <a:pt x="1358" y="2420"/>
                  <a:pt x="1358" y="2420"/>
                  <a:pt x="1358" y="2420"/>
                </a:cubicBezTo>
                <a:cubicBezTo>
                  <a:pt x="1358" y="2420"/>
                  <a:pt x="1358" y="2420"/>
                  <a:pt x="1358" y="2420"/>
                </a:cubicBezTo>
                <a:cubicBezTo>
                  <a:pt x="1358" y="2420"/>
                  <a:pt x="1358" y="2420"/>
                  <a:pt x="1358" y="2420"/>
                </a:cubicBezTo>
                <a:cubicBezTo>
                  <a:pt x="1358" y="2420"/>
                  <a:pt x="1358" y="2420"/>
                  <a:pt x="1358" y="2420"/>
                </a:cubicBezTo>
                <a:cubicBezTo>
                  <a:pt x="1358" y="2421"/>
                  <a:pt x="1358" y="2421"/>
                  <a:pt x="1358" y="2421"/>
                </a:cubicBezTo>
                <a:cubicBezTo>
                  <a:pt x="1359" y="2421"/>
                  <a:pt x="1359" y="2421"/>
                  <a:pt x="1359" y="2421"/>
                </a:cubicBezTo>
                <a:cubicBezTo>
                  <a:pt x="1363" y="2422"/>
                  <a:pt x="1367" y="2425"/>
                  <a:pt x="1371" y="2427"/>
                </a:cubicBezTo>
                <a:cubicBezTo>
                  <a:pt x="1373" y="2428"/>
                  <a:pt x="1375" y="2429"/>
                  <a:pt x="1377" y="2430"/>
                </a:cubicBezTo>
                <a:cubicBezTo>
                  <a:pt x="1376" y="2430"/>
                  <a:pt x="1375" y="2430"/>
                  <a:pt x="1375" y="2430"/>
                </a:cubicBezTo>
                <a:cubicBezTo>
                  <a:pt x="1374" y="2430"/>
                  <a:pt x="1373" y="2430"/>
                  <a:pt x="1372" y="2430"/>
                </a:cubicBezTo>
                <a:cubicBezTo>
                  <a:pt x="1371" y="2430"/>
                  <a:pt x="1370" y="2430"/>
                  <a:pt x="1369" y="2430"/>
                </a:cubicBezTo>
                <a:cubicBezTo>
                  <a:pt x="1368" y="2430"/>
                  <a:pt x="1368" y="2430"/>
                  <a:pt x="1367" y="2431"/>
                </a:cubicBezTo>
                <a:cubicBezTo>
                  <a:pt x="1367" y="2431"/>
                  <a:pt x="1366" y="2431"/>
                  <a:pt x="1365" y="2431"/>
                </a:cubicBezTo>
                <a:cubicBezTo>
                  <a:pt x="1364" y="2431"/>
                  <a:pt x="1363" y="2431"/>
                  <a:pt x="1362" y="2432"/>
                </a:cubicBezTo>
                <a:cubicBezTo>
                  <a:pt x="1360" y="2432"/>
                  <a:pt x="1357" y="2433"/>
                  <a:pt x="1355" y="2434"/>
                </a:cubicBezTo>
                <a:cubicBezTo>
                  <a:pt x="1353" y="2435"/>
                  <a:pt x="1351" y="2436"/>
                  <a:pt x="1348" y="2437"/>
                </a:cubicBezTo>
                <a:cubicBezTo>
                  <a:pt x="1346" y="2439"/>
                  <a:pt x="1344" y="2440"/>
                  <a:pt x="1342" y="2441"/>
                </a:cubicBezTo>
                <a:cubicBezTo>
                  <a:pt x="1340" y="2443"/>
                  <a:pt x="1338" y="2444"/>
                  <a:pt x="1336" y="2446"/>
                </a:cubicBezTo>
                <a:cubicBezTo>
                  <a:pt x="1335" y="2447"/>
                  <a:pt x="1335" y="2448"/>
                  <a:pt x="1334" y="2448"/>
                </a:cubicBezTo>
                <a:cubicBezTo>
                  <a:pt x="1333" y="2449"/>
                  <a:pt x="1333" y="2449"/>
                  <a:pt x="1333" y="2450"/>
                </a:cubicBezTo>
                <a:cubicBezTo>
                  <a:pt x="1332" y="2450"/>
                  <a:pt x="1332" y="2450"/>
                  <a:pt x="1332" y="2451"/>
                </a:cubicBezTo>
                <a:cubicBezTo>
                  <a:pt x="1331" y="2452"/>
                  <a:pt x="1330" y="2453"/>
                  <a:pt x="1330" y="2453"/>
                </a:cubicBezTo>
                <a:cubicBezTo>
                  <a:pt x="1329" y="2454"/>
                  <a:pt x="1328" y="2455"/>
                  <a:pt x="1328" y="2456"/>
                </a:cubicBezTo>
                <a:cubicBezTo>
                  <a:pt x="1327" y="2457"/>
                  <a:pt x="1327" y="2457"/>
                  <a:pt x="1326" y="2458"/>
                </a:cubicBezTo>
                <a:cubicBezTo>
                  <a:pt x="1326" y="2459"/>
                  <a:pt x="1326" y="2459"/>
                  <a:pt x="1325" y="2460"/>
                </a:cubicBezTo>
                <a:cubicBezTo>
                  <a:pt x="1325" y="2461"/>
                  <a:pt x="1324" y="2461"/>
                  <a:pt x="1324" y="2462"/>
                </a:cubicBezTo>
                <a:cubicBezTo>
                  <a:pt x="1324" y="2463"/>
                  <a:pt x="1324" y="2463"/>
                  <a:pt x="1323" y="2464"/>
                </a:cubicBezTo>
                <a:cubicBezTo>
                  <a:pt x="1323" y="2465"/>
                  <a:pt x="1323" y="2465"/>
                  <a:pt x="1323" y="2466"/>
                </a:cubicBezTo>
                <a:cubicBezTo>
                  <a:pt x="1322" y="2467"/>
                  <a:pt x="1322" y="2467"/>
                  <a:pt x="1322" y="2467"/>
                </a:cubicBezTo>
                <a:cubicBezTo>
                  <a:pt x="1322" y="2467"/>
                  <a:pt x="1323" y="2467"/>
                  <a:pt x="1323" y="2466"/>
                </a:cubicBezTo>
                <a:cubicBezTo>
                  <a:pt x="1323" y="2466"/>
                  <a:pt x="1324" y="2465"/>
                  <a:pt x="1325" y="2465"/>
                </a:cubicBezTo>
                <a:cubicBezTo>
                  <a:pt x="1325" y="2464"/>
                  <a:pt x="1326" y="2464"/>
                  <a:pt x="1326" y="2463"/>
                </a:cubicBezTo>
                <a:cubicBezTo>
                  <a:pt x="1327" y="2463"/>
                  <a:pt x="1327" y="2462"/>
                  <a:pt x="1328" y="2462"/>
                </a:cubicBezTo>
                <a:cubicBezTo>
                  <a:pt x="1328" y="2461"/>
                  <a:pt x="1329" y="2461"/>
                  <a:pt x="1329" y="2460"/>
                </a:cubicBezTo>
                <a:cubicBezTo>
                  <a:pt x="1330" y="2460"/>
                  <a:pt x="1331" y="2459"/>
                  <a:pt x="1331" y="2459"/>
                </a:cubicBezTo>
                <a:cubicBezTo>
                  <a:pt x="1332" y="2458"/>
                  <a:pt x="1333" y="2458"/>
                  <a:pt x="1333" y="2457"/>
                </a:cubicBezTo>
                <a:cubicBezTo>
                  <a:pt x="1334" y="2456"/>
                  <a:pt x="1335" y="2456"/>
                  <a:pt x="1336" y="2455"/>
                </a:cubicBezTo>
                <a:cubicBezTo>
                  <a:pt x="1336" y="2455"/>
                  <a:pt x="1336" y="2454"/>
                  <a:pt x="1337" y="2454"/>
                </a:cubicBezTo>
                <a:cubicBezTo>
                  <a:pt x="1337" y="2454"/>
                  <a:pt x="1338" y="2454"/>
                  <a:pt x="1338" y="2453"/>
                </a:cubicBezTo>
                <a:cubicBezTo>
                  <a:pt x="1339" y="2453"/>
                  <a:pt x="1340" y="2452"/>
                  <a:pt x="1341" y="2451"/>
                </a:cubicBezTo>
                <a:cubicBezTo>
                  <a:pt x="1342" y="2451"/>
                  <a:pt x="1342" y="2450"/>
                  <a:pt x="1343" y="2450"/>
                </a:cubicBezTo>
                <a:cubicBezTo>
                  <a:pt x="1344" y="2449"/>
                  <a:pt x="1344" y="2449"/>
                  <a:pt x="1345" y="2449"/>
                </a:cubicBezTo>
                <a:cubicBezTo>
                  <a:pt x="1345" y="2448"/>
                  <a:pt x="1346" y="2448"/>
                  <a:pt x="1346" y="2448"/>
                </a:cubicBezTo>
                <a:cubicBezTo>
                  <a:pt x="1348" y="2446"/>
                  <a:pt x="1350" y="2445"/>
                  <a:pt x="1352" y="2444"/>
                </a:cubicBezTo>
                <a:cubicBezTo>
                  <a:pt x="1354" y="2443"/>
                  <a:pt x="1356" y="2442"/>
                  <a:pt x="1358" y="2441"/>
                </a:cubicBezTo>
                <a:cubicBezTo>
                  <a:pt x="1359" y="2441"/>
                  <a:pt x="1360" y="2440"/>
                  <a:pt x="1361" y="2440"/>
                </a:cubicBezTo>
                <a:cubicBezTo>
                  <a:pt x="1362" y="2439"/>
                  <a:pt x="1363" y="2439"/>
                  <a:pt x="1364" y="2438"/>
                </a:cubicBezTo>
                <a:cubicBezTo>
                  <a:pt x="1365" y="2438"/>
                  <a:pt x="1366" y="2438"/>
                  <a:pt x="1367" y="2437"/>
                </a:cubicBezTo>
                <a:cubicBezTo>
                  <a:pt x="1368" y="2437"/>
                  <a:pt x="1368" y="2437"/>
                  <a:pt x="1369" y="2437"/>
                </a:cubicBezTo>
                <a:cubicBezTo>
                  <a:pt x="1369" y="2436"/>
                  <a:pt x="1370" y="2436"/>
                  <a:pt x="1370" y="2436"/>
                </a:cubicBezTo>
                <a:cubicBezTo>
                  <a:pt x="1371" y="2436"/>
                  <a:pt x="1372" y="2435"/>
                  <a:pt x="1373" y="2435"/>
                </a:cubicBezTo>
                <a:cubicBezTo>
                  <a:pt x="1374" y="2435"/>
                  <a:pt x="1375" y="2435"/>
                  <a:pt x="1375" y="2434"/>
                </a:cubicBezTo>
                <a:cubicBezTo>
                  <a:pt x="1376" y="2434"/>
                  <a:pt x="1377" y="2434"/>
                  <a:pt x="1378" y="2433"/>
                </a:cubicBezTo>
                <a:cubicBezTo>
                  <a:pt x="1379" y="2433"/>
                  <a:pt x="1379" y="2433"/>
                  <a:pt x="1380" y="2433"/>
                </a:cubicBezTo>
                <a:cubicBezTo>
                  <a:pt x="1381" y="2433"/>
                  <a:pt x="1381" y="2432"/>
                  <a:pt x="1382" y="2432"/>
                </a:cubicBezTo>
                <a:cubicBezTo>
                  <a:pt x="1382" y="2432"/>
                  <a:pt x="1382" y="2432"/>
                  <a:pt x="1383" y="2432"/>
                </a:cubicBezTo>
                <a:cubicBezTo>
                  <a:pt x="1383" y="2432"/>
                  <a:pt x="1384" y="2432"/>
                  <a:pt x="1384" y="2433"/>
                </a:cubicBezTo>
                <a:cubicBezTo>
                  <a:pt x="1389" y="2434"/>
                  <a:pt x="1393" y="2435"/>
                  <a:pt x="1398" y="2436"/>
                </a:cubicBezTo>
                <a:cubicBezTo>
                  <a:pt x="1400" y="2436"/>
                  <a:pt x="1402" y="2436"/>
                  <a:pt x="1404" y="2437"/>
                </a:cubicBezTo>
                <a:cubicBezTo>
                  <a:pt x="1405" y="2437"/>
                  <a:pt x="1406" y="2437"/>
                  <a:pt x="1406" y="2437"/>
                </a:cubicBezTo>
                <a:cubicBezTo>
                  <a:pt x="1398" y="2443"/>
                  <a:pt x="1391" y="2451"/>
                  <a:pt x="1384" y="2462"/>
                </a:cubicBezTo>
                <a:cubicBezTo>
                  <a:pt x="1384" y="2462"/>
                  <a:pt x="1384" y="2462"/>
                  <a:pt x="1384" y="2462"/>
                </a:cubicBezTo>
                <a:cubicBezTo>
                  <a:pt x="1382" y="2462"/>
                  <a:pt x="1381" y="2463"/>
                  <a:pt x="1379" y="2464"/>
                </a:cubicBezTo>
                <a:cubicBezTo>
                  <a:pt x="1378" y="2464"/>
                  <a:pt x="1376" y="2465"/>
                  <a:pt x="1375" y="2466"/>
                </a:cubicBezTo>
                <a:cubicBezTo>
                  <a:pt x="1373" y="2467"/>
                  <a:pt x="1372" y="2468"/>
                  <a:pt x="1370" y="2469"/>
                </a:cubicBezTo>
                <a:cubicBezTo>
                  <a:pt x="1369" y="2471"/>
                  <a:pt x="1367" y="2472"/>
                  <a:pt x="1365" y="2473"/>
                </a:cubicBezTo>
                <a:cubicBezTo>
                  <a:pt x="1362" y="2476"/>
                  <a:pt x="1359" y="2479"/>
                  <a:pt x="1355" y="2482"/>
                </a:cubicBezTo>
                <a:cubicBezTo>
                  <a:pt x="1355" y="2483"/>
                  <a:pt x="1354" y="2484"/>
                  <a:pt x="1353" y="2485"/>
                </a:cubicBezTo>
                <a:cubicBezTo>
                  <a:pt x="1352" y="2486"/>
                  <a:pt x="1351" y="2486"/>
                  <a:pt x="1351" y="2487"/>
                </a:cubicBezTo>
                <a:cubicBezTo>
                  <a:pt x="1349" y="2489"/>
                  <a:pt x="1348" y="2491"/>
                  <a:pt x="1346" y="2493"/>
                </a:cubicBezTo>
                <a:cubicBezTo>
                  <a:pt x="1343" y="2497"/>
                  <a:pt x="1341" y="2501"/>
                  <a:pt x="1338" y="2505"/>
                </a:cubicBezTo>
                <a:cubicBezTo>
                  <a:pt x="1336" y="2510"/>
                  <a:pt x="1334" y="2514"/>
                  <a:pt x="1332" y="2519"/>
                </a:cubicBezTo>
                <a:cubicBezTo>
                  <a:pt x="1331" y="2521"/>
                  <a:pt x="1330" y="2523"/>
                  <a:pt x="1330" y="2526"/>
                </a:cubicBezTo>
                <a:cubicBezTo>
                  <a:pt x="1329" y="2527"/>
                  <a:pt x="1329" y="2528"/>
                  <a:pt x="1329" y="2529"/>
                </a:cubicBezTo>
                <a:cubicBezTo>
                  <a:pt x="1328" y="2530"/>
                  <a:pt x="1328" y="2531"/>
                  <a:pt x="1328" y="2532"/>
                </a:cubicBezTo>
                <a:cubicBezTo>
                  <a:pt x="1327" y="2537"/>
                  <a:pt x="1326" y="2541"/>
                  <a:pt x="1325" y="2545"/>
                </a:cubicBezTo>
                <a:cubicBezTo>
                  <a:pt x="1325" y="2547"/>
                  <a:pt x="1325" y="2550"/>
                  <a:pt x="1325" y="2551"/>
                </a:cubicBezTo>
                <a:cubicBezTo>
                  <a:pt x="1325" y="2553"/>
                  <a:pt x="1325" y="2555"/>
                  <a:pt x="1325" y="2557"/>
                </a:cubicBezTo>
                <a:cubicBezTo>
                  <a:pt x="1325" y="2559"/>
                  <a:pt x="1325" y="2561"/>
                  <a:pt x="1325" y="2562"/>
                </a:cubicBezTo>
                <a:cubicBezTo>
                  <a:pt x="1325" y="2564"/>
                  <a:pt x="1325" y="2566"/>
                  <a:pt x="1325" y="2567"/>
                </a:cubicBezTo>
                <a:cubicBezTo>
                  <a:pt x="1326" y="2569"/>
                  <a:pt x="1326" y="2570"/>
                  <a:pt x="1326" y="2571"/>
                </a:cubicBezTo>
                <a:cubicBezTo>
                  <a:pt x="1326" y="2573"/>
                  <a:pt x="1327" y="2574"/>
                  <a:pt x="1327" y="2575"/>
                </a:cubicBezTo>
                <a:cubicBezTo>
                  <a:pt x="1327" y="2577"/>
                  <a:pt x="1328" y="2578"/>
                  <a:pt x="1328" y="2580"/>
                </a:cubicBezTo>
                <a:cubicBezTo>
                  <a:pt x="1328" y="2581"/>
                  <a:pt x="1328" y="2581"/>
                  <a:pt x="1328" y="2581"/>
                </a:cubicBezTo>
                <a:cubicBezTo>
                  <a:pt x="1328" y="2581"/>
                  <a:pt x="1328" y="2581"/>
                  <a:pt x="1328" y="2579"/>
                </a:cubicBezTo>
                <a:cubicBezTo>
                  <a:pt x="1328" y="2578"/>
                  <a:pt x="1328" y="2577"/>
                  <a:pt x="1328" y="2575"/>
                </a:cubicBezTo>
                <a:cubicBezTo>
                  <a:pt x="1328" y="2574"/>
                  <a:pt x="1328" y="2572"/>
                  <a:pt x="1328" y="2571"/>
                </a:cubicBezTo>
                <a:cubicBezTo>
                  <a:pt x="1328" y="2570"/>
                  <a:pt x="1328" y="2569"/>
                  <a:pt x="1329" y="2567"/>
                </a:cubicBezTo>
                <a:cubicBezTo>
                  <a:pt x="1329" y="2566"/>
                  <a:pt x="1329" y="2564"/>
                  <a:pt x="1329" y="2563"/>
                </a:cubicBezTo>
                <a:cubicBezTo>
                  <a:pt x="1329" y="2561"/>
                  <a:pt x="1329" y="2559"/>
                  <a:pt x="1329" y="2557"/>
                </a:cubicBezTo>
                <a:cubicBezTo>
                  <a:pt x="1330" y="2554"/>
                  <a:pt x="1330" y="2550"/>
                  <a:pt x="1331" y="2546"/>
                </a:cubicBezTo>
                <a:cubicBezTo>
                  <a:pt x="1332" y="2542"/>
                  <a:pt x="1333" y="2538"/>
                  <a:pt x="1335" y="2534"/>
                </a:cubicBezTo>
                <a:cubicBezTo>
                  <a:pt x="1336" y="2530"/>
                  <a:pt x="1337" y="2526"/>
                  <a:pt x="1339" y="2522"/>
                </a:cubicBezTo>
                <a:cubicBezTo>
                  <a:pt x="1341" y="2517"/>
                  <a:pt x="1343" y="2513"/>
                  <a:pt x="1345" y="2509"/>
                </a:cubicBezTo>
                <a:cubicBezTo>
                  <a:pt x="1347" y="2505"/>
                  <a:pt x="1350" y="2501"/>
                  <a:pt x="1352" y="2497"/>
                </a:cubicBezTo>
                <a:cubicBezTo>
                  <a:pt x="1355" y="2494"/>
                  <a:pt x="1358" y="2490"/>
                  <a:pt x="1361" y="2487"/>
                </a:cubicBezTo>
                <a:cubicBezTo>
                  <a:pt x="1363" y="2484"/>
                  <a:pt x="1366" y="2480"/>
                  <a:pt x="1369" y="2478"/>
                </a:cubicBezTo>
                <a:cubicBezTo>
                  <a:pt x="1372" y="2475"/>
                  <a:pt x="1375" y="2472"/>
                  <a:pt x="1378" y="2470"/>
                </a:cubicBezTo>
                <a:cubicBezTo>
                  <a:pt x="1378" y="2470"/>
                  <a:pt x="1379" y="2469"/>
                  <a:pt x="1379" y="2469"/>
                </a:cubicBezTo>
                <a:cubicBezTo>
                  <a:pt x="1371" y="2482"/>
                  <a:pt x="1365" y="2499"/>
                  <a:pt x="1361" y="2520"/>
                </a:cubicBezTo>
                <a:cubicBezTo>
                  <a:pt x="1364" y="2513"/>
                  <a:pt x="1368" y="2506"/>
                  <a:pt x="1372" y="2499"/>
                </a:cubicBezTo>
                <a:cubicBezTo>
                  <a:pt x="1372" y="2499"/>
                  <a:pt x="1372" y="2499"/>
                  <a:pt x="1372" y="2499"/>
                </a:cubicBezTo>
                <a:cubicBezTo>
                  <a:pt x="1371" y="2502"/>
                  <a:pt x="1370" y="2504"/>
                  <a:pt x="1369" y="2506"/>
                </a:cubicBezTo>
                <a:cubicBezTo>
                  <a:pt x="1369" y="2507"/>
                  <a:pt x="1369" y="2508"/>
                  <a:pt x="1368" y="2509"/>
                </a:cubicBezTo>
                <a:cubicBezTo>
                  <a:pt x="1368" y="2510"/>
                  <a:pt x="1368" y="2511"/>
                  <a:pt x="1367" y="2512"/>
                </a:cubicBezTo>
                <a:cubicBezTo>
                  <a:pt x="1367" y="2513"/>
                  <a:pt x="1366" y="2514"/>
                  <a:pt x="1366" y="2516"/>
                </a:cubicBezTo>
                <a:cubicBezTo>
                  <a:pt x="1366" y="2517"/>
                  <a:pt x="1365" y="2518"/>
                  <a:pt x="1365" y="2519"/>
                </a:cubicBezTo>
                <a:cubicBezTo>
                  <a:pt x="1364" y="2521"/>
                  <a:pt x="1364" y="2524"/>
                  <a:pt x="1363" y="2526"/>
                </a:cubicBezTo>
                <a:cubicBezTo>
                  <a:pt x="1362" y="2531"/>
                  <a:pt x="1361" y="2535"/>
                  <a:pt x="1360" y="2540"/>
                </a:cubicBezTo>
                <a:cubicBezTo>
                  <a:pt x="1359" y="2545"/>
                  <a:pt x="1359" y="2550"/>
                  <a:pt x="1358" y="2555"/>
                </a:cubicBezTo>
                <a:cubicBezTo>
                  <a:pt x="1358" y="2560"/>
                  <a:pt x="1357" y="2565"/>
                  <a:pt x="1357" y="2570"/>
                </a:cubicBezTo>
                <a:cubicBezTo>
                  <a:pt x="1357" y="2575"/>
                  <a:pt x="1358" y="2580"/>
                  <a:pt x="1358" y="2584"/>
                </a:cubicBezTo>
                <a:cubicBezTo>
                  <a:pt x="1358" y="2589"/>
                  <a:pt x="1359" y="2594"/>
                  <a:pt x="1360" y="2599"/>
                </a:cubicBezTo>
                <a:cubicBezTo>
                  <a:pt x="1360" y="2602"/>
                  <a:pt x="1360" y="2604"/>
                  <a:pt x="1361" y="2606"/>
                </a:cubicBezTo>
                <a:cubicBezTo>
                  <a:pt x="1361" y="2609"/>
                  <a:pt x="1362" y="2611"/>
                  <a:pt x="1362" y="2613"/>
                </a:cubicBezTo>
                <a:cubicBezTo>
                  <a:pt x="1363" y="2616"/>
                  <a:pt x="1363" y="2618"/>
                  <a:pt x="1364" y="2620"/>
                </a:cubicBezTo>
                <a:cubicBezTo>
                  <a:pt x="1365" y="2622"/>
                  <a:pt x="1365" y="2622"/>
                  <a:pt x="1365" y="2622"/>
                </a:cubicBezTo>
                <a:cubicBezTo>
                  <a:pt x="1365" y="2623"/>
                  <a:pt x="1365" y="2623"/>
                  <a:pt x="1365" y="2623"/>
                </a:cubicBezTo>
                <a:cubicBezTo>
                  <a:pt x="1365" y="2623"/>
                  <a:pt x="1365" y="2623"/>
                  <a:pt x="1365" y="2623"/>
                </a:cubicBezTo>
                <a:cubicBezTo>
                  <a:pt x="1365" y="2624"/>
                  <a:pt x="1365" y="2624"/>
                  <a:pt x="1365" y="2624"/>
                </a:cubicBezTo>
                <a:cubicBezTo>
                  <a:pt x="1365" y="2625"/>
                  <a:pt x="1366" y="2626"/>
                  <a:pt x="1366" y="2627"/>
                </a:cubicBezTo>
                <a:cubicBezTo>
                  <a:pt x="1367" y="2629"/>
                  <a:pt x="1368" y="2631"/>
                  <a:pt x="1368" y="2634"/>
                </a:cubicBezTo>
                <a:cubicBezTo>
                  <a:pt x="1369" y="2636"/>
                  <a:pt x="1370" y="2638"/>
                  <a:pt x="1371" y="2640"/>
                </a:cubicBezTo>
                <a:cubicBezTo>
                  <a:pt x="1373" y="2644"/>
                  <a:pt x="1374" y="2648"/>
                  <a:pt x="1376" y="2652"/>
                </a:cubicBezTo>
                <a:cubicBezTo>
                  <a:pt x="1377" y="2654"/>
                  <a:pt x="1378" y="2656"/>
                  <a:pt x="1379" y="2657"/>
                </a:cubicBezTo>
                <a:cubicBezTo>
                  <a:pt x="1380" y="2659"/>
                  <a:pt x="1381" y="2661"/>
                  <a:pt x="1382" y="2663"/>
                </a:cubicBezTo>
                <a:cubicBezTo>
                  <a:pt x="1383" y="2665"/>
                  <a:pt x="1384" y="2666"/>
                  <a:pt x="1385" y="2668"/>
                </a:cubicBezTo>
                <a:cubicBezTo>
                  <a:pt x="1385" y="2669"/>
                  <a:pt x="1386" y="2670"/>
                  <a:pt x="1386" y="2670"/>
                </a:cubicBezTo>
                <a:cubicBezTo>
                  <a:pt x="1387" y="2671"/>
                  <a:pt x="1387" y="2672"/>
                  <a:pt x="1387" y="2673"/>
                </a:cubicBezTo>
                <a:cubicBezTo>
                  <a:pt x="1389" y="2676"/>
                  <a:pt x="1391" y="2679"/>
                  <a:pt x="1393" y="2682"/>
                </a:cubicBezTo>
                <a:cubicBezTo>
                  <a:pt x="1395" y="2685"/>
                  <a:pt x="1397" y="2687"/>
                  <a:pt x="1398" y="2690"/>
                </a:cubicBezTo>
                <a:cubicBezTo>
                  <a:pt x="1402" y="2695"/>
                  <a:pt x="1405" y="2699"/>
                  <a:pt x="1407" y="2702"/>
                </a:cubicBezTo>
                <a:cubicBezTo>
                  <a:pt x="1410" y="2706"/>
                  <a:pt x="1412" y="2708"/>
                  <a:pt x="1413" y="2710"/>
                </a:cubicBezTo>
                <a:cubicBezTo>
                  <a:pt x="1415" y="2712"/>
                  <a:pt x="1415" y="2713"/>
                  <a:pt x="1415" y="2713"/>
                </a:cubicBezTo>
                <a:cubicBezTo>
                  <a:pt x="1415" y="2713"/>
                  <a:pt x="1413" y="2709"/>
                  <a:pt x="1409" y="2701"/>
                </a:cubicBezTo>
                <a:cubicBezTo>
                  <a:pt x="1406" y="2698"/>
                  <a:pt x="1404" y="2693"/>
                  <a:pt x="1401" y="2688"/>
                </a:cubicBezTo>
                <a:cubicBezTo>
                  <a:pt x="1398" y="2683"/>
                  <a:pt x="1395" y="2677"/>
                  <a:pt x="1391" y="2671"/>
                </a:cubicBezTo>
                <a:cubicBezTo>
                  <a:pt x="1391" y="2670"/>
                  <a:pt x="1391" y="2669"/>
                  <a:pt x="1390" y="2668"/>
                </a:cubicBezTo>
                <a:cubicBezTo>
                  <a:pt x="1390" y="2667"/>
                  <a:pt x="1389" y="2666"/>
                  <a:pt x="1389" y="2666"/>
                </a:cubicBezTo>
                <a:cubicBezTo>
                  <a:pt x="1388" y="2664"/>
                  <a:pt x="1387" y="2662"/>
                  <a:pt x="1386" y="2660"/>
                </a:cubicBezTo>
                <a:cubicBezTo>
                  <a:pt x="1385" y="2657"/>
                  <a:pt x="1383" y="2653"/>
                  <a:pt x="1382" y="2649"/>
                </a:cubicBezTo>
                <a:cubicBezTo>
                  <a:pt x="1380" y="2646"/>
                  <a:pt x="1378" y="2642"/>
                  <a:pt x="1377" y="2638"/>
                </a:cubicBezTo>
                <a:cubicBezTo>
                  <a:pt x="1376" y="2636"/>
                  <a:pt x="1375" y="2633"/>
                  <a:pt x="1375" y="2631"/>
                </a:cubicBezTo>
                <a:cubicBezTo>
                  <a:pt x="1374" y="2629"/>
                  <a:pt x="1373" y="2627"/>
                  <a:pt x="1373" y="2625"/>
                </a:cubicBezTo>
                <a:cubicBezTo>
                  <a:pt x="1373" y="2624"/>
                  <a:pt x="1372" y="2623"/>
                  <a:pt x="1372" y="2622"/>
                </a:cubicBezTo>
                <a:cubicBezTo>
                  <a:pt x="1372" y="2621"/>
                  <a:pt x="1372" y="2621"/>
                  <a:pt x="1372" y="2621"/>
                </a:cubicBezTo>
                <a:cubicBezTo>
                  <a:pt x="1372" y="2621"/>
                  <a:pt x="1372" y="2621"/>
                  <a:pt x="1372" y="2621"/>
                </a:cubicBezTo>
                <a:cubicBezTo>
                  <a:pt x="1371" y="2620"/>
                  <a:pt x="1371" y="2620"/>
                  <a:pt x="1371" y="2620"/>
                </a:cubicBezTo>
                <a:cubicBezTo>
                  <a:pt x="1371" y="2618"/>
                  <a:pt x="1371" y="2618"/>
                  <a:pt x="1371" y="2618"/>
                </a:cubicBezTo>
                <a:cubicBezTo>
                  <a:pt x="1371" y="2618"/>
                  <a:pt x="1371" y="2618"/>
                  <a:pt x="1371" y="2617"/>
                </a:cubicBezTo>
                <a:cubicBezTo>
                  <a:pt x="1372" y="2619"/>
                  <a:pt x="1373" y="2620"/>
                  <a:pt x="1374" y="2621"/>
                </a:cubicBezTo>
                <a:cubicBezTo>
                  <a:pt x="1375" y="2623"/>
                  <a:pt x="1377" y="2626"/>
                  <a:pt x="1380" y="2628"/>
                </a:cubicBezTo>
                <a:cubicBezTo>
                  <a:pt x="1384" y="2633"/>
                  <a:pt x="1389" y="2639"/>
                  <a:pt x="1395" y="2646"/>
                </a:cubicBezTo>
                <a:cubicBezTo>
                  <a:pt x="1397" y="2647"/>
                  <a:pt x="1398" y="2649"/>
                  <a:pt x="1400" y="2651"/>
                </a:cubicBezTo>
                <a:cubicBezTo>
                  <a:pt x="1401" y="2652"/>
                  <a:pt x="1403" y="2654"/>
                  <a:pt x="1404" y="2656"/>
                </a:cubicBezTo>
                <a:cubicBezTo>
                  <a:pt x="1407" y="2659"/>
                  <a:pt x="1410" y="2662"/>
                  <a:pt x="1414" y="2665"/>
                </a:cubicBezTo>
                <a:cubicBezTo>
                  <a:pt x="1417" y="2669"/>
                  <a:pt x="1420" y="2672"/>
                  <a:pt x="1423" y="2675"/>
                </a:cubicBezTo>
                <a:cubicBezTo>
                  <a:pt x="1425" y="2677"/>
                  <a:pt x="1427" y="2678"/>
                  <a:pt x="1428" y="2680"/>
                </a:cubicBezTo>
                <a:cubicBezTo>
                  <a:pt x="1430" y="2681"/>
                  <a:pt x="1431" y="2683"/>
                  <a:pt x="1433" y="2684"/>
                </a:cubicBezTo>
                <a:cubicBezTo>
                  <a:pt x="1439" y="2690"/>
                  <a:pt x="1444" y="2696"/>
                  <a:pt x="1448" y="2701"/>
                </a:cubicBezTo>
                <a:cubicBezTo>
                  <a:pt x="1449" y="2702"/>
                  <a:pt x="1449" y="2703"/>
                  <a:pt x="1450" y="2703"/>
                </a:cubicBezTo>
                <a:cubicBezTo>
                  <a:pt x="1450" y="2704"/>
                  <a:pt x="1451" y="2705"/>
                  <a:pt x="1451" y="2705"/>
                </a:cubicBezTo>
                <a:cubicBezTo>
                  <a:pt x="1452" y="2706"/>
                  <a:pt x="1452" y="2706"/>
                  <a:pt x="1452" y="2707"/>
                </a:cubicBezTo>
                <a:cubicBezTo>
                  <a:pt x="1453" y="2708"/>
                  <a:pt x="1453" y="2708"/>
                  <a:pt x="1453" y="2709"/>
                </a:cubicBezTo>
                <a:cubicBezTo>
                  <a:pt x="1454" y="2710"/>
                  <a:pt x="1455" y="2711"/>
                  <a:pt x="1455" y="2712"/>
                </a:cubicBezTo>
                <a:cubicBezTo>
                  <a:pt x="1456" y="2713"/>
                  <a:pt x="1456" y="2714"/>
                  <a:pt x="1457" y="2715"/>
                </a:cubicBezTo>
                <a:cubicBezTo>
                  <a:pt x="1457" y="2716"/>
                  <a:pt x="1457" y="2717"/>
                  <a:pt x="1457" y="2718"/>
                </a:cubicBezTo>
                <a:cubicBezTo>
                  <a:pt x="1458" y="2718"/>
                  <a:pt x="1458" y="2719"/>
                  <a:pt x="1458" y="2720"/>
                </a:cubicBezTo>
                <a:cubicBezTo>
                  <a:pt x="1458" y="2721"/>
                  <a:pt x="1459" y="2721"/>
                  <a:pt x="1459" y="2721"/>
                </a:cubicBezTo>
                <a:cubicBezTo>
                  <a:pt x="1459" y="2721"/>
                  <a:pt x="1459" y="2721"/>
                  <a:pt x="1459" y="2720"/>
                </a:cubicBezTo>
                <a:cubicBezTo>
                  <a:pt x="1458" y="2719"/>
                  <a:pt x="1459" y="2718"/>
                  <a:pt x="1458" y="2718"/>
                </a:cubicBezTo>
                <a:cubicBezTo>
                  <a:pt x="1458" y="2717"/>
                  <a:pt x="1458" y="2716"/>
                  <a:pt x="1458" y="2715"/>
                </a:cubicBezTo>
                <a:cubicBezTo>
                  <a:pt x="1458" y="2714"/>
                  <a:pt x="1458" y="2713"/>
                  <a:pt x="1457" y="2711"/>
                </a:cubicBezTo>
                <a:cubicBezTo>
                  <a:pt x="1457" y="2711"/>
                  <a:pt x="1457" y="2710"/>
                  <a:pt x="1457" y="2710"/>
                </a:cubicBezTo>
                <a:cubicBezTo>
                  <a:pt x="1457" y="2709"/>
                  <a:pt x="1456" y="2708"/>
                  <a:pt x="1456" y="2708"/>
                </a:cubicBezTo>
                <a:cubicBezTo>
                  <a:pt x="1455" y="2705"/>
                  <a:pt x="1454" y="2702"/>
                  <a:pt x="1452" y="2699"/>
                </a:cubicBezTo>
                <a:cubicBezTo>
                  <a:pt x="1450" y="2696"/>
                  <a:pt x="1448" y="2692"/>
                  <a:pt x="1446" y="2689"/>
                </a:cubicBezTo>
                <a:cubicBezTo>
                  <a:pt x="1443" y="2686"/>
                  <a:pt x="1441" y="2683"/>
                  <a:pt x="1438" y="2679"/>
                </a:cubicBezTo>
                <a:cubicBezTo>
                  <a:pt x="1437" y="2679"/>
                  <a:pt x="1436" y="2678"/>
                  <a:pt x="1436" y="2677"/>
                </a:cubicBezTo>
                <a:cubicBezTo>
                  <a:pt x="1435" y="2676"/>
                  <a:pt x="1434" y="2675"/>
                  <a:pt x="1433" y="2675"/>
                </a:cubicBezTo>
                <a:cubicBezTo>
                  <a:pt x="1432" y="2673"/>
                  <a:pt x="1430" y="2671"/>
                  <a:pt x="1429" y="2670"/>
                </a:cubicBezTo>
                <a:cubicBezTo>
                  <a:pt x="1426" y="2666"/>
                  <a:pt x="1423" y="2663"/>
                  <a:pt x="1419" y="2660"/>
                </a:cubicBezTo>
                <a:cubicBezTo>
                  <a:pt x="1416" y="2657"/>
                  <a:pt x="1413" y="2653"/>
                  <a:pt x="1410" y="2650"/>
                </a:cubicBezTo>
                <a:cubicBezTo>
                  <a:pt x="1408" y="2649"/>
                  <a:pt x="1406" y="2647"/>
                  <a:pt x="1405" y="2645"/>
                </a:cubicBezTo>
                <a:cubicBezTo>
                  <a:pt x="1403" y="2644"/>
                  <a:pt x="1402" y="2642"/>
                  <a:pt x="1400" y="2641"/>
                </a:cubicBezTo>
                <a:cubicBezTo>
                  <a:pt x="1394" y="2635"/>
                  <a:pt x="1388" y="2630"/>
                  <a:pt x="1383" y="2625"/>
                </a:cubicBezTo>
                <a:cubicBezTo>
                  <a:pt x="1380" y="2623"/>
                  <a:pt x="1378" y="2621"/>
                  <a:pt x="1376" y="2619"/>
                </a:cubicBezTo>
                <a:cubicBezTo>
                  <a:pt x="1374" y="2617"/>
                  <a:pt x="1372" y="2615"/>
                  <a:pt x="1370" y="2614"/>
                </a:cubicBezTo>
                <a:cubicBezTo>
                  <a:pt x="1370" y="2614"/>
                  <a:pt x="1370" y="2614"/>
                  <a:pt x="1370" y="2614"/>
                </a:cubicBezTo>
                <a:cubicBezTo>
                  <a:pt x="1370" y="2613"/>
                  <a:pt x="1370" y="2612"/>
                  <a:pt x="1369" y="2612"/>
                </a:cubicBezTo>
                <a:cubicBezTo>
                  <a:pt x="1369" y="2607"/>
                  <a:pt x="1368" y="2603"/>
                  <a:pt x="1367" y="2598"/>
                </a:cubicBezTo>
                <a:cubicBezTo>
                  <a:pt x="1366" y="2593"/>
                  <a:pt x="1366" y="2589"/>
                  <a:pt x="1366" y="2584"/>
                </a:cubicBezTo>
                <a:cubicBezTo>
                  <a:pt x="1365" y="2579"/>
                  <a:pt x="1365" y="2574"/>
                  <a:pt x="1365" y="2570"/>
                </a:cubicBezTo>
                <a:cubicBezTo>
                  <a:pt x="1365" y="2565"/>
                  <a:pt x="1366" y="2560"/>
                  <a:pt x="1366" y="2555"/>
                </a:cubicBezTo>
                <a:cubicBezTo>
                  <a:pt x="1366" y="2551"/>
                  <a:pt x="1367" y="2546"/>
                  <a:pt x="1368" y="2541"/>
                </a:cubicBezTo>
                <a:cubicBezTo>
                  <a:pt x="1368" y="2537"/>
                  <a:pt x="1369" y="2532"/>
                  <a:pt x="1370" y="2528"/>
                </a:cubicBezTo>
                <a:cubicBezTo>
                  <a:pt x="1371" y="2525"/>
                  <a:pt x="1371" y="2523"/>
                  <a:pt x="1372" y="2521"/>
                </a:cubicBezTo>
                <a:cubicBezTo>
                  <a:pt x="1372" y="2520"/>
                  <a:pt x="1373" y="2519"/>
                  <a:pt x="1373" y="2518"/>
                </a:cubicBezTo>
                <a:cubicBezTo>
                  <a:pt x="1373" y="2517"/>
                  <a:pt x="1374" y="2516"/>
                  <a:pt x="1374" y="2514"/>
                </a:cubicBezTo>
                <a:cubicBezTo>
                  <a:pt x="1376" y="2506"/>
                  <a:pt x="1380" y="2498"/>
                  <a:pt x="1383" y="2490"/>
                </a:cubicBezTo>
                <a:cubicBezTo>
                  <a:pt x="1385" y="2487"/>
                  <a:pt x="1386" y="2483"/>
                  <a:pt x="1388" y="2480"/>
                </a:cubicBezTo>
                <a:cubicBezTo>
                  <a:pt x="1389" y="2478"/>
                  <a:pt x="1390" y="2476"/>
                  <a:pt x="1391" y="2474"/>
                </a:cubicBezTo>
                <a:cubicBezTo>
                  <a:pt x="1392" y="2473"/>
                  <a:pt x="1393" y="2471"/>
                  <a:pt x="1394" y="2470"/>
                </a:cubicBezTo>
                <a:cubicBezTo>
                  <a:pt x="1395" y="2468"/>
                  <a:pt x="1395" y="2467"/>
                  <a:pt x="1396" y="2466"/>
                </a:cubicBezTo>
                <a:cubicBezTo>
                  <a:pt x="1425" y="2434"/>
                  <a:pt x="1454" y="2428"/>
                  <a:pt x="1486" y="2433"/>
                </a:cubicBezTo>
                <a:cubicBezTo>
                  <a:pt x="1486" y="2433"/>
                  <a:pt x="1487" y="2434"/>
                  <a:pt x="1487" y="2435"/>
                </a:cubicBezTo>
                <a:cubicBezTo>
                  <a:pt x="1485" y="2438"/>
                  <a:pt x="1482" y="2440"/>
                  <a:pt x="1479" y="2442"/>
                </a:cubicBezTo>
                <a:cubicBezTo>
                  <a:pt x="1476" y="2445"/>
                  <a:pt x="1472" y="2448"/>
                  <a:pt x="1467" y="2450"/>
                </a:cubicBezTo>
                <a:cubicBezTo>
                  <a:pt x="1465" y="2452"/>
                  <a:pt x="1462" y="2453"/>
                  <a:pt x="1460" y="2454"/>
                </a:cubicBezTo>
                <a:cubicBezTo>
                  <a:pt x="1459" y="2454"/>
                  <a:pt x="1457" y="2455"/>
                  <a:pt x="1456" y="2456"/>
                </a:cubicBezTo>
                <a:cubicBezTo>
                  <a:pt x="1455" y="2456"/>
                  <a:pt x="1453" y="2457"/>
                  <a:pt x="1452" y="2457"/>
                </a:cubicBezTo>
                <a:cubicBezTo>
                  <a:pt x="1449" y="2459"/>
                  <a:pt x="1447" y="2460"/>
                  <a:pt x="1444" y="2461"/>
                </a:cubicBezTo>
                <a:cubicBezTo>
                  <a:pt x="1441" y="2462"/>
                  <a:pt x="1438" y="2464"/>
                  <a:pt x="1436" y="2465"/>
                </a:cubicBezTo>
                <a:cubicBezTo>
                  <a:pt x="1433" y="2467"/>
                  <a:pt x="1430" y="2468"/>
                  <a:pt x="1427" y="2470"/>
                </a:cubicBezTo>
                <a:cubicBezTo>
                  <a:pt x="1424" y="2472"/>
                  <a:pt x="1422" y="2474"/>
                  <a:pt x="1419" y="2476"/>
                </a:cubicBezTo>
                <a:cubicBezTo>
                  <a:pt x="1419" y="2476"/>
                  <a:pt x="1418" y="2477"/>
                  <a:pt x="1417" y="2478"/>
                </a:cubicBezTo>
                <a:cubicBezTo>
                  <a:pt x="1417" y="2478"/>
                  <a:pt x="1416" y="2479"/>
                  <a:pt x="1416" y="2479"/>
                </a:cubicBezTo>
                <a:cubicBezTo>
                  <a:pt x="1414" y="2481"/>
                  <a:pt x="1414" y="2481"/>
                  <a:pt x="1414" y="2481"/>
                </a:cubicBezTo>
                <a:cubicBezTo>
                  <a:pt x="1413" y="2482"/>
                  <a:pt x="1413" y="2482"/>
                  <a:pt x="1412" y="2483"/>
                </a:cubicBezTo>
                <a:cubicBezTo>
                  <a:pt x="1411" y="2484"/>
                  <a:pt x="1411" y="2484"/>
                  <a:pt x="1411" y="2484"/>
                </a:cubicBezTo>
                <a:cubicBezTo>
                  <a:pt x="1411" y="2484"/>
                  <a:pt x="1411" y="2484"/>
                  <a:pt x="1411" y="2484"/>
                </a:cubicBezTo>
                <a:cubicBezTo>
                  <a:pt x="1411" y="2484"/>
                  <a:pt x="1411" y="2484"/>
                  <a:pt x="1411" y="2484"/>
                </a:cubicBezTo>
                <a:cubicBezTo>
                  <a:pt x="1411" y="2484"/>
                  <a:pt x="1411" y="2484"/>
                  <a:pt x="1411" y="2484"/>
                </a:cubicBezTo>
                <a:cubicBezTo>
                  <a:pt x="1411" y="2485"/>
                  <a:pt x="1411" y="2485"/>
                  <a:pt x="1411" y="2485"/>
                </a:cubicBezTo>
                <a:cubicBezTo>
                  <a:pt x="1411" y="2485"/>
                  <a:pt x="1411" y="2485"/>
                  <a:pt x="1411" y="2485"/>
                </a:cubicBezTo>
                <a:cubicBezTo>
                  <a:pt x="1410" y="2486"/>
                  <a:pt x="1410" y="2486"/>
                  <a:pt x="1410" y="2486"/>
                </a:cubicBezTo>
                <a:cubicBezTo>
                  <a:pt x="1410" y="2487"/>
                  <a:pt x="1410" y="2487"/>
                  <a:pt x="1410" y="2487"/>
                </a:cubicBezTo>
                <a:cubicBezTo>
                  <a:pt x="1409" y="2487"/>
                  <a:pt x="1409" y="2487"/>
                  <a:pt x="1409" y="2487"/>
                </a:cubicBezTo>
                <a:cubicBezTo>
                  <a:pt x="1409" y="2488"/>
                  <a:pt x="1408" y="2489"/>
                  <a:pt x="1408" y="2489"/>
                </a:cubicBezTo>
                <a:cubicBezTo>
                  <a:pt x="1407" y="2490"/>
                  <a:pt x="1407" y="2491"/>
                  <a:pt x="1407" y="2491"/>
                </a:cubicBezTo>
                <a:cubicBezTo>
                  <a:pt x="1403" y="2497"/>
                  <a:pt x="1401" y="2503"/>
                  <a:pt x="1400" y="2509"/>
                </a:cubicBezTo>
                <a:cubicBezTo>
                  <a:pt x="1398" y="2515"/>
                  <a:pt x="1397" y="2521"/>
                  <a:pt x="1396" y="2526"/>
                </a:cubicBezTo>
                <a:cubicBezTo>
                  <a:pt x="1395" y="2531"/>
                  <a:pt x="1395" y="2536"/>
                  <a:pt x="1395" y="2541"/>
                </a:cubicBezTo>
                <a:cubicBezTo>
                  <a:pt x="1394" y="2546"/>
                  <a:pt x="1395" y="2551"/>
                  <a:pt x="1396" y="2555"/>
                </a:cubicBezTo>
                <a:cubicBezTo>
                  <a:pt x="1397" y="2558"/>
                  <a:pt x="1399" y="2561"/>
                  <a:pt x="1401" y="2564"/>
                </a:cubicBezTo>
                <a:cubicBezTo>
                  <a:pt x="1403" y="2566"/>
                  <a:pt x="1405" y="2567"/>
                  <a:pt x="1406" y="2568"/>
                </a:cubicBezTo>
                <a:cubicBezTo>
                  <a:pt x="1407" y="2568"/>
                  <a:pt x="1407" y="2568"/>
                  <a:pt x="1408" y="2568"/>
                </a:cubicBezTo>
                <a:cubicBezTo>
                  <a:pt x="1408" y="2569"/>
                  <a:pt x="1408" y="2569"/>
                  <a:pt x="1408" y="2569"/>
                </a:cubicBezTo>
                <a:cubicBezTo>
                  <a:pt x="1408" y="2569"/>
                  <a:pt x="1408" y="2568"/>
                  <a:pt x="1408" y="2568"/>
                </a:cubicBezTo>
                <a:cubicBezTo>
                  <a:pt x="1407" y="2568"/>
                  <a:pt x="1407" y="2568"/>
                  <a:pt x="1406" y="2567"/>
                </a:cubicBezTo>
                <a:cubicBezTo>
                  <a:pt x="1405" y="2566"/>
                  <a:pt x="1404" y="2565"/>
                  <a:pt x="1402" y="2563"/>
                </a:cubicBezTo>
                <a:cubicBezTo>
                  <a:pt x="1401" y="2560"/>
                  <a:pt x="1400" y="2557"/>
                  <a:pt x="1399" y="2554"/>
                </a:cubicBezTo>
                <a:cubicBezTo>
                  <a:pt x="1399" y="2552"/>
                  <a:pt x="1399" y="2550"/>
                  <a:pt x="1399" y="2548"/>
                </a:cubicBezTo>
                <a:cubicBezTo>
                  <a:pt x="1399" y="2546"/>
                  <a:pt x="1399" y="2544"/>
                  <a:pt x="1399" y="2542"/>
                </a:cubicBezTo>
                <a:cubicBezTo>
                  <a:pt x="1400" y="2537"/>
                  <a:pt x="1401" y="2532"/>
                  <a:pt x="1402" y="2527"/>
                </a:cubicBezTo>
                <a:cubicBezTo>
                  <a:pt x="1403" y="2524"/>
                  <a:pt x="1404" y="2520"/>
                  <a:pt x="1405" y="2516"/>
                </a:cubicBezTo>
                <a:cubicBezTo>
                  <a:pt x="1405" y="2517"/>
                  <a:pt x="1405" y="2517"/>
                  <a:pt x="1405" y="2518"/>
                </a:cubicBezTo>
                <a:cubicBezTo>
                  <a:pt x="1405" y="2518"/>
                  <a:pt x="1405" y="2519"/>
                  <a:pt x="1405" y="2520"/>
                </a:cubicBezTo>
                <a:cubicBezTo>
                  <a:pt x="1405" y="2521"/>
                  <a:pt x="1406" y="2522"/>
                  <a:pt x="1406" y="2522"/>
                </a:cubicBezTo>
                <a:cubicBezTo>
                  <a:pt x="1406" y="2524"/>
                  <a:pt x="1407" y="2526"/>
                  <a:pt x="1407" y="2527"/>
                </a:cubicBezTo>
                <a:cubicBezTo>
                  <a:pt x="1408" y="2529"/>
                  <a:pt x="1408" y="2530"/>
                  <a:pt x="1409" y="2532"/>
                </a:cubicBezTo>
                <a:cubicBezTo>
                  <a:pt x="1409" y="2532"/>
                  <a:pt x="1409" y="2533"/>
                  <a:pt x="1410" y="2534"/>
                </a:cubicBezTo>
                <a:cubicBezTo>
                  <a:pt x="1410" y="2535"/>
                  <a:pt x="1410" y="2535"/>
                  <a:pt x="1410" y="2535"/>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2" y="2539"/>
                  <a:pt x="1415" y="2542"/>
                  <a:pt x="1416" y="2544"/>
                </a:cubicBezTo>
                <a:cubicBezTo>
                  <a:pt x="1418" y="2545"/>
                  <a:pt x="1419" y="2547"/>
                  <a:pt x="1420" y="2548"/>
                </a:cubicBezTo>
                <a:cubicBezTo>
                  <a:pt x="1421" y="2549"/>
                  <a:pt x="1422" y="2550"/>
                  <a:pt x="1423" y="2551"/>
                </a:cubicBezTo>
                <a:cubicBezTo>
                  <a:pt x="1425" y="2553"/>
                  <a:pt x="1427" y="2555"/>
                  <a:pt x="1430" y="2556"/>
                </a:cubicBezTo>
                <a:cubicBezTo>
                  <a:pt x="1431" y="2557"/>
                  <a:pt x="1432" y="2558"/>
                  <a:pt x="1433" y="2559"/>
                </a:cubicBezTo>
                <a:cubicBezTo>
                  <a:pt x="1434" y="2559"/>
                  <a:pt x="1435" y="2560"/>
                  <a:pt x="1436" y="2561"/>
                </a:cubicBezTo>
                <a:cubicBezTo>
                  <a:pt x="1437" y="2561"/>
                  <a:pt x="1438" y="2562"/>
                  <a:pt x="1439" y="2562"/>
                </a:cubicBezTo>
                <a:cubicBezTo>
                  <a:pt x="1440" y="2563"/>
                  <a:pt x="1441" y="2563"/>
                  <a:pt x="1442" y="2563"/>
                </a:cubicBezTo>
                <a:cubicBezTo>
                  <a:pt x="1444" y="2564"/>
                  <a:pt x="1445" y="2565"/>
                  <a:pt x="1447" y="2565"/>
                </a:cubicBezTo>
                <a:cubicBezTo>
                  <a:pt x="1448" y="2566"/>
                  <a:pt x="1449" y="2566"/>
                  <a:pt x="1450" y="2566"/>
                </a:cubicBezTo>
                <a:cubicBezTo>
                  <a:pt x="1450" y="2567"/>
                  <a:pt x="1451" y="2567"/>
                  <a:pt x="1451" y="2567"/>
                </a:cubicBezTo>
                <a:cubicBezTo>
                  <a:pt x="1451" y="2567"/>
                  <a:pt x="1451" y="2566"/>
                  <a:pt x="1450" y="2566"/>
                </a:cubicBezTo>
                <a:cubicBezTo>
                  <a:pt x="1449" y="2566"/>
                  <a:pt x="1449" y="2565"/>
                  <a:pt x="1447" y="2564"/>
                </a:cubicBezTo>
                <a:cubicBezTo>
                  <a:pt x="1446" y="2563"/>
                  <a:pt x="1445" y="2562"/>
                  <a:pt x="1444" y="2561"/>
                </a:cubicBezTo>
                <a:cubicBezTo>
                  <a:pt x="1442" y="2560"/>
                  <a:pt x="1441" y="2558"/>
                  <a:pt x="1439" y="2557"/>
                </a:cubicBezTo>
                <a:cubicBezTo>
                  <a:pt x="1437" y="2555"/>
                  <a:pt x="1435" y="2554"/>
                  <a:pt x="1434" y="2552"/>
                </a:cubicBezTo>
                <a:cubicBezTo>
                  <a:pt x="1432" y="2550"/>
                  <a:pt x="1430" y="2548"/>
                  <a:pt x="1428" y="2546"/>
                </a:cubicBezTo>
                <a:cubicBezTo>
                  <a:pt x="1426" y="2544"/>
                  <a:pt x="1424" y="2542"/>
                  <a:pt x="1423" y="2540"/>
                </a:cubicBezTo>
                <a:cubicBezTo>
                  <a:pt x="1421" y="2537"/>
                  <a:pt x="1419" y="2535"/>
                  <a:pt x="1418" y="2532"/>
                </a:cubicBezTo>
                <a:cubicBezTo>
                  <a:pt x="1417" y="2530"/>
                  <a:pt x="1417" y="2530"/>
                  <a:pt x="1417" y="2530"/>
                </a:cubicBezTo>
                <a:cubicBezTo>
                  <a:pt x="1417" y="2530"/>
                  <a:pt x="1416" y="2529"/>
                  <a:pt x="1416" y="2528"/>
                </a:cubicBezTo>
                <a:cubicBezTo>
                  <a:pt x="1415" y="2527"/>
                  <a:pt x="1415" y="2526"/>
                  <a:pt x="1414" y="2525"/>
                </a:cubicBezTo>
                <a:cubicBezTo>
                  <a:pt x="1413" y="2522"/>
                  <a:pt x="1412" y="2519"/>
                  <a:pt x="1412" y="2517"/>
                </a:cubicBezTo>
                <a:cubicBezTo>
                  <a:pt x="1411" y="2514"/>
                  <a:pt x="1411" y="2511"/>
                  <a:pt x="1411" y="2509"/>
                </a:cubicBezTo>
                <a:cubicBezTo>
                  <a:pt x="1411" y="2506"/>
                  <a:pt x="1411" y="2504"/>
                  <a:pt x="1411" y="2502"/>
                </a:cubicBezTo>
                <a:cubicBezTo>
                  <a:pt x="1411" y="2501"/>
                  <a:pt x="1411" y="2500"/>
                  <a:pt x="1411" y="2499"/>
                </a:cubicBezTo>
                <a:cubicBezTo>
                  <a:pt x="1412" y="2498"/>
                  <a:pt x="1413" y="2496"/>
                  <a:pt x="1413" y="2495"/>
                </a:cubicBezTo>
                <a:cubicBezTo>
                  <a:pt x="1414" y="2493"/>
                  <a:pt x="1414" y="2493"/>
                  <a:pt x="1414" y="2493"/>
                </a:cubicBezTo>
                <a:cubicBezTo>
                  <a:pt x="1416" y="2492"/>
                  <a:pt x="1416" y="2492"/>
                  <a:pt x="1416" y="2492"/>
                </a:cubicBezTo>
                <a:cubicBezTo>
                  <a:pt x="1416" y="2491"/>
                  <a:pt x="1416" y="2491"/>
                  <a:pt x="1416" y="2491"/>
                </a:cubicBezTo>
                <a:cubicBezTo>
                  <a:pt x="1416" y="2491"/>
                  <a:pt x="1416" y="2491"/>
                  <a:pt x="1416" y="2491"/>
                </a:cubicBezTo>
                <a:cubicBezTo>
                  <a:pt x="1417" y="2490"/>
                  <a:pt x="1417" y="2490"/>
                  <a:pt x="1417" y="2490"/>
                </a:cubicBezTo>
                <a:cubicBezTo>
                  <a:pt x="1418" y="2489"/>
                  <a:pt x="1418" y="2489"/>
                  <a:pt x="1418" y="2489"/>
                </a:cubicBezTo>
                <a:cubicBezTo>
                  <a:pt x="1418" y="2488"/>
                  <a:pt x="1418" y="2488"/>
                  <a:pt x="1418" y="2488"/>
                </a:cubicBezTo>
                <a:cubicBezTo>
                  <a:pt x="1420" y="2486"/>
                  <a:pt x="1422" y="2484"/>
                  <a:pt x="1424" y="2482"/>
                </a:cubicBezTo>
                <a:cubicBezTo>
                  <a:pt x="1428" y="2478"/>
                  <a:pt x="1433" y="2475"/>
                  <a:pt x="1438" y="2473"/>
                </a:cubicBezTo>
                <a:cubicBezTo>
                  <a:pt x="1438" y="2473"/>
                  <a:pt x="1438" y="2473"/>
                  <a:pt x="1438" y="2474"/>
                </a:cubicBezTo>
                <a:cubicBezTo>
                  <a:pt x="1438" y="2474"/>
                  <a:pt x="1439" y="2475"/>
                  <a:pt x="1439" y="2475"/>
                </a:cubicBezTo>
                <a:cubicBezTo>
                  <a:pt x="1439" y="2476"/>
                  <a:pt x="1439" y="2476"/>
                  <a:pt x="1439" y="2477"/>
                </a:cubicBezTo>
                <a:cubicBezTo>
                  <a:pt x="1440" y="2478"/>
                  <a:pt x="1440" y="2478"/>
                  <a:pt x="1440" y="2479"/>
                </a:cubicBezTo>
                <a:cubicBezTo>
                  <a:pt x="1440" y="2480"/>
                  <a:pt x="1441" y="2480"/>
                  <a:pt x="1441" y="2481"/>
                </a:cubicBezTo>
                <a:cubicBezTo>
                  <a:pt x="1441" y="2482"/>
                  <a:pt x="1441" y="2483"/>
                  <a:pt x="1442" y="2483"/>
                </a:cubicBezTo>
                <a:cubicBezTo>
                  <a:pt x="1442" y="2484"/>
                  <a:pt x="1442" y="2484"/>
                  <a:pt x="1442" y="2485"/>
                </a:cubicBezTo>
                <a:cubicBezTo>
                  <a:pt x="1442" y="2485"/>
                  <a:pt x="1442" y="2485"/>
                  <a:pt x="1442" y="2486"/>
                </a:cubicBezTo>
                <a:cubicBezTo>
                  <a:pt x="1443" y="2487"/>
                  <a:pt x="1443" y="2487"/>
                  <a:pt x="1443" y="2488"/>
                </a:cubicBezTo>
                <a:cubicBezTo>
                  <a:pt x="1443" y="2489"/>
                  <a:pt x="1444" y="2490"/>
                  <a:pt x="1444" y="2491"/>
                </a:cubicBezTo>
                <a:cubicBezTo>
                  <a:pt x="1444" y="2492"/>
                  <a:pt x="1444" y="2493"/>
                  <a:pt x="1445" y="2494"/>
                </a:cubicBezTo>
                <a:cubicBezTo>
                  <a:pt x="1445" y="2495"/>
                  <a:pt x="1446" y="2497"/>
                  <a:pt x="1446" y="2499"/>
                </a:cubicBezTo>
                <a:cubicBezTo>
                  <a:pt x="1446" y="2501"/>
                  <a:pt x="1447" y="2503"/>
                  <a:pt x="1447" y="2504"/>
                </a:cubicBezTo>
                <a:cubicBezTo>
                  <a:pt x="1447" y="2505"/>
                  <a:pt x="1448" y="2506"/>
                  <a:pt x="1448" y="2507"/>
                </a:cubicBezTo>
                <a:cubicBezTo>
                  <a:pt x="1448" y="2508"/>
                  <a:pt x="1448" y="2509"/>
                  <a:pt x="1448" y="2510"/>
                </a:cubicBezTo>
                <a:cubicBezTo>
                  <a:pt x="1448" y="2511"/>
                  <a:pt x="1448" y="2511"/>
                  <a:pt x="1449" y="2512"/>
                </a:cubicBezTo>
                <a:cubicBezTo>
                  <a:pt x="1449" y="2513"/>
                  <a:pt x="1449" y="2513"/>
                  <a:pt x="1449" y="2514"/>
                </a:cubicBezTo>
                <a:cubicBezTo>
                  <a:pt x="1449" y="2514"/>
                  <a:pt x="1449" y="2514"/>
                  <a:pt x="1449" y="2515"/>
                </a:cubicBezTo>
                <a:cubicBezTo>
                  <a:pt x="1449" y="2516"/>
                  <a:pt x="1450" y="2518"/>
                  <a:pt x="1450" y="2519"/>
                </a:cubicBezTo>
                <a:cubicBezTo>
                  <a:pt x="1450" y="2520"/>
                  <a:pt x="1450" y="2521"/>
                  <a:pt x="1450" y="2521"/>
                </a:cubicBezTo>
                <a:cubicBezTo>
                  <a:pt x="1450" y="2522"/>
                  <a:pt x="1450" y="2523"/>
                  <a:pt x="1450" y="2523"/>
                </a:cubicBezTo>
                <a:cubicBezTo>
                  <a:pt x="1450" y="2524"/>
                  <a:pt x="1450" y="2525"/>
                  <a:pt x="1450" y="2525"/>
                </a:cubicBezTo>
                <a:cubicBezTo>
                  <a:pt x="1451" y="2526"/>
                  <a:pt x="1451" y="2526"/>
                  <a:pt x="1451" y="2526"/>
                </a:cubicBezTo>
                <a:cubicBezTo>
                  <a:pt x="1451" y="2527"/>
                  <a:pt x="1451" y="2528"/>
                  <a:pt x="1451" y="2529"/>
                </a:cubicBezTo>
                <a:cubicBezTo>
                  <a:pt x="1451" y="2529"/>
                  <a:pt x="1451" y="2529"/>
                  <a:pt x="1451" y="2529"/>
                </a:cubicBezTo>
                <a:cubicBezTo>
                  <a:pt x="1451" y="2529"/>
                  <a:pt x="1451" y="2529"/>
                  <a:pt x="1451" y="2529"/>
                </a:cubicBezTo>
                <a:cubicBezTo>
                  <a:pt x="1452" y="2528"/>
                  <a:pt x="1452" y="2527"/>
                  <a:pt x="1452" y="2527"/>
                </a:cubicBezTo>
                <a:cubicBezTo>
                  <a:pt x="1453" y="2526"/>
                  <a:pt x="1453" y="2525"/>
                  <a:pt x="1453" y="2524"/>
                </a:cubicBezTo>
                <a:cubicBezTo>
                  <a:pt x="1453" y="2523"/>
                  <a:pt x="1454" y="2522"/>
                  <a:pt x="1454" y="2522"/>
                </a:cubicBezTo>
                <a:cubicBezTo>
                  <a:pt x="1454" y="2521"/>
                  <a:pt x="1454" y="2520"/>
                  <a:pt x="1454" y="2520"/>
                </a:cubicBezTo>
                <a:cubicBezTo>
                  <a:pt x="1454" y="2519"/>
                  <a:pt x="1455" y="2518"/>
                  <a:pt x="1455" y="2517"/>
                </a:cubicBezTo>
                <a:cubicBezTo>
                  <a:pt x="1455" y="2516"/>
                  <a:pt x="1455" y="2516"/>
                  <a:pt x="1455" y="2515"/>
                </a:cubicBezTo>
                <a:cubicBezTo>
                  <a:pt x="1455" y="2514"/>
                  <a:pt x="1455" y="2513"/>
                  <a:pt x="1455" y="2512"/>
                </a:cubicBezTo>
                <a:cubicBezTo>
                  <a:pt x="1455" y="2511"/>
                  <a:pt x="1455" y="2510"/>
                  <a:pt x="1455" y="2509"/>
                </a:cubicBezTo>
                <a:cubicBezTo>
                  <a:pt x="1455" y="2507"/>
                  <a:pt x="1455" y="2505"/>
                  <a:pt x="1455" y="2503"/>
                </a:cubicBezTo>
                <a:cubicBezTo>
                  <a:pt x="1455" y="2501"/>
                  <a:pt x="1454" y="2499"/>
                  <a:pt x="1454" y="2497"/>
                </a:cubicBezTo>
                <a:cubicBezTo>
                  <a:pt x="1453" y="2495"/>
                  <a:pt x="1453" y="2493"/>
                  <a:pt x="1452" y="2491"/>
                </a:cubicBezTo>
                <a:cubicBezTo>
                  <a:pt x="1451" y="2489"/>
                  <a:pt x="1450" y="2488"/>
                  <a:pt x="1450" y="2486"/>
                </a:cubicBezTo>
                <a:cubicBezTo>
                  <a:pt x="1449" y="2485"/>
                  <a:pt x="1449" y="2484"/>
                  <a:pt x="1448" y="2483"/>
                </a:cubicBezTo>
                <a:cubicBezTo>
                  <a:pt x="1448" y="2482"/>
                  <a:pt x="1447" y="2482"/>
                  <a:pt x="1447" y="2481"/>
                </a:cubicBezTo>
                <a:cubicBezTo>
                  <a:pt x="1447" y="2480"/>
                  <a:pt x="1446" y="2479"/>
                  <a:pt x="1446" y="2479"/>
                </a:cubicBezTo>
                <a:cubicBezTo>
                  <a:pt x="1445" y="2478"/>
                  <a:pt x="1445" y="2477"/>
                  <a:pt x="1444" y="2477"/>
                </a:cubicBezTo>
                <a:cubicBezTo>
                  <a:pt x="1444" y="2476"/>
                  <a:pt x="1443" y="2476"/>
                  <a:pt x="1443" y="2475"/>
                </a:cubicBezTo>
                <a:cubicBezTo>
                  <a:pt x="1442" y="2475"/>
                  <a:pt x="1442" y="2474"/>
                  <a:pt x="1441" y="2474"/>
                </a:cubicBezTo>
                <a:cubicBezTo>
                  <a:pt x="1441" y="2473"/>
                  <a:pt x="1440" y="2472"/>
                  <a:pt x="1440" y="2472"/>
                </a:cubicBezTo>
                <a:cubicBezTo>
                  <a:pt x="1442" y="2470"/>
                  <a:pt x="1445" y="2469"/>
                  <a:pt x="1447" y="2468"/>
                </a:cubicBezTo>
                <a:cubicBezTo>
                  <a:pt x="1450" y="2466"/>
                  <a:pt x="1452" y="2465"/>
                  <a:pt x="1455" y="2464"/>
                </a:cubicBezTo>
                <a:cubicBezTo>
                  <a:pt x="1456" y="2463"/>
                  <a:pt x="1458" y="2462"/>
                  <a:pt x="1459" y="2462"/>
                </a:cubicBezTo>
                <a:cubicBezTo>
                  <a:pt x="1460" y="2461"/>
                  <a:pt x="1462" y="2460"/>
                  <a:pt x="1463" y="2460"/>
                </a:cubicBezTo>
                <a:cubicBezTo>
                  <a:pt x="1464" y="2459"/>
                  <a:pt x="1465" y="2458"/>
                  <a:pt x="1467" y="2458"/>
                </a:cubicBezTo>
                <a:cubicBezTo>
                  <a:pt x="1467" y="2457"/>
                  <a:pt x="1468" y="2457"/>
                  <a:pt x="1468" y="2457"/>
                </a:cubicBezTo>
                <a:cubicBezTo>
                  <a:pt x="1469" y="2456"/>
                  <a:pt x="1470" y="2456"/>
                  <a:pt x="1470" y="2455"/>
                </a:cubicBezTo>
                <a:cubicBezTo>
                  <a:pt x="1475" y="2452"/>
                  <a:pt x="1479" y="2449"/>
                  <a:pt x="1482" y="2446"/>
                </a:cubicBezTo>
                <a:cubicBezTo>
                  <a:pt x="1485" y="2444"/>
                  <a:pt x="1487" y="2441"/>
                  <a:pt x="1489" y="2439"/>
                </a:cubicBezTo>
                <a:cubicBezTo>
                  <a:pt x="1490" y="2444"/>
                  <a:pt x="1493" y="2451"/>
                  <a:pt x="1495" y="2459"/>
                </a:cubicBezTo>
                <a:cubicBezTo>
                  <a:pt x="1495" y="2462"/>
                  <a:pt x="1495" y="2466"/>
                  <a:pt x="1494" y="2469"/>
                </a:cubicBezTo>
                <a:cubicBezTo>
                  <a:pt x="1493" y="2474"/>
                  <a:pt x="1492" y="2479"/>
                  <a:pt x="1490" y="2484"/>
                </a:cubicBezTo>
                <a:cubicBezTo>
                  <a:pt x="1489" y="2489"/>
                  <a:pt x="1487" y="2494"/>
                  <a:pt x="1486" y="2499"/>
                </a:cubicBezTo>
                <a:cubicBezTo>
                  <a:pt x="1484" y="2505"/>
                  <a:pt x="1482" y="2510"/>
                  <a:pt x="1480" y="2515"/>
                </a:cubicBezTo>
                <a:cubicBezTo>
                  <a:pt x="1478" y="2521"/>
                  <a:pt x="1476" y="2526"/>
                  <a:pt x="1474" y="2532"/>
                </a:cubicBezTo>
                <a:cubicBezTo>
                  <a:pt x="1473" y="2534"/>
                  <a:pt x="1473" y="2537"/>
                  <a:pt x="1472" y="2540"/>
                </a:cubicBezTo>
                <a:cubicBezTo>
                  <a:pt x="1471" y="2541"/>
                  <a:pt x="1471" y="2542"/>
                  <a:pt x="1471" y="2544"/>
                </a:cubicBezTo>
                <a:cubicBezTo>
                  <a:pt x="1470" y="2545"/>
                  <a:pt x="1470" y="2546"/>
                  <a:pt x="1470" y="2548"/>
                </a:cubicBezTo>
                <a:cubicBezTo>
                  <a:pt x="1468" y="2553"/>
                  <a:pt x="1467" y="2558"/>
                  <a:pt x="1466" y="2563"/>
                </a:cubicBezTo>
                <a:cubicBezTo>
                  <a:pt x="1466" y="2565"/>
                  <a:pt x="1466" y="2567"/>
                  <a:pt x="1466" y="2568"/>
                </a:cubicBezTo>
                <a:cubicBezTo>
                  <a:pt x="1465" y="2569"/>
                  <a:pt x="1465" y="2569"/>
                  <a:pt x="1464" y="2569"/>
                </a:cubicBezTo>
                <a:cubicBezTo>
                  <a:pt x="1464" y="2570"/>
                  <a:pt x="1463" y="2570"/>
                  <a:pt x="1463" y="2570"/>
                </a:cubicBezTo>
                <a:cubicBezTo>
                  <a:pt x="1462" y="2571"/>
                  <a:pt x="1461" y="2571"/>
                  <a:pt x="1461" y="2572"/>
                </a:cubicBezTo>
                <a:cubicBezTo>
                  <a:pt x="1460" y="2572"/>
                  <a:pt x="1459" y="2573"/>
                  <a:pt x="1459" y="2574"/>
                </a:cubicBezTo>
                <a:cubicBezTo>
                  <a:pt x="1458" y="2574"/>
                  <a:pt x="1457" y="2575"/>
                  <a:pt x="1457" y="2576"/>
                </a:cubicBezTo>
                <a:cubicBezTo>
                  <a:pt x="1456" y="2577"/>
                  <a:pt x="1455" y="2578"/>
                  <a:pt x="1454" y="2578"/>
                </a:cubicBezTo>
                <a:cubicBezTo>
                  <a:pt x="1454" y="2579"/>
                  <a:pt x="1453" y="2580"/>
                  <a:pt x="1452" y="2581"/>
                </a:cubicBezTo>
                <a:cubicBezTo>
                  <a:pt x="1451" y="2583"/>
                  <a:pt x="1450" y="2585"/>
                  <a:pt x="1449" y="2588"/>
                </a:cubicBezTo>
                <a:cubicBezTo>
                  <a:pt x="1448" y="2589"/>
                  <a:pt x="1447" y="2590"/>
                  <a:pt x="1447" y="2592"/>
                </a:cubicBezTo>
                <a:cubicBezTo>
                  <a:pt x="1446" y="2593"/>
                  <a:pt x="1446" y="2594"/>
                  <a:pt x="1446" y="2596"/>
                </a:cubicBezTo>
                <a:cubicBezTo>
                  <a:pt x="1445" y="2598"/>
                  <a:pt x="1444" y="2601"/>
                  <a:pt x="1444" y="2604"/>
                </a:cubicBezTo>
                <a:cubicBezTo>
                  <a:pt x="1443" y="2607"/>
                  <a:pt x="1443" y="2609"/>
                  <a:pt x="1443" y="2612"/>
                </a:cubicBezTo>
                <a:cubicBezTo>
                  <a:pt x="1443" y="2614"/>
                  <a:pt x="1443" y="2615"/>
                  <a:pt x="1444" y="2616"/>
                </a:cubicBezTo>
                <a:cubicBezTo>
                  <a:pt x="1444" y="2618"/>
                  <a:pt x="1444" y="2619"/>
                  <a:pt x="1444" y="2620"/>
                </a:cubicBezTo>
                <a:cubicBezTo>
                  <a:pt x="1444" y="2623"/>
                  <a:pt x="1445" y="2626"/>
                  <a:pt x="1446" y="2628"/>
                </a:cubicBezTo>
                <a:cubicBezTo>
                  <a:pt x="1446" y="2629"/>
                  <a:pt x="1447" y="2630"/>
                  <a:pt x="1447" y="2631"/>
                </a:cubicBezTo>
                <a:cubicBezTo>
                  <a:pt x="1448" y="2632"/>
                  <a:pt x="1448" y="2633"/>
                  <a:pt x="1448" y="2634"/>
                </a:cubicBezTo>
                <a:cubicBezTo>
                  <a:pt x="1449" y="2635"/>
                  <a:pt x="1449" y="2636"/>
                  <a:pt x="1450" y="2637"/>
                </a:cubicBezTo>
                <a:cubicBezTo>
                  <a:pt x="1450" y="2638"/>
                  <a:pt x="1451" y="2638"/>
                  <a:pt x="1451" y="2639"/>
                </a:cubicBezTo>
                <a:cubicBezTo>
                  <a:pt x="1452" y="2640"/>
                  <a:pt x="1452" y="2640"/>
                  <a:pt x="1453" y="2641"/>
                </a:cubicBezTo>
                <a:cubicBezTo>
                  <a:pt x="1453" y="2642"/>
                  <a:pt x="1454" y="2642"/>
                  <a:pt x="1454" y="2643"/>
                </a:cubicBezTo>
                <a:cubicBezTo>
                  <a:pt x="1455" y="2643"/>
                  <a:pt x="1456" y="2644"/>
                  <a:pt x="1456" y="2645"/>
                </a:cubicBezTo>
                <a:cubicBezTo>
                  <a:pt x="1456" y="2645"/>
                  <a:pt x="1457" y="2645"/>
                  <a:pt x="1457" y="2645"/>
                </a:cubicBezTo>
                <a:cubicBezTo>
                  <a:pt x="1457" y="2645"/>
                  <a:pt x="1457" y="2645"/>
                  <a:pt x="1456" y="2644"/>
                </a:cubicBezTo>
                <a:cubicBezTo>
                  <a:pt x="1456" y="2644"/>
                  <a:pt x="1456" y="2643"/>
                  <a:pt x="1455" y="2642"/>
                </a:cubicBezTo>
                <a:cubicBezTo>
                  <a:pt x="1455" y="2641"/>
                  <a:pt x="1455" y="2641"/>
                  <a:pt x="1455" y="2640"/>
                </a:cubicBezTo>
                <a:cubicBezTo>
                  <a:pt x="1455" y="2639"/>
                  <a:pt x="1454" y="2638"/>
                  <a:pt x="1454" y="2638"/>
                </a:cubicBezTo>
                <a:cubicBezTo>
                  <a:pt x="1454" y="2637"/>
                  <a:pt x="1454" y="2636"/>
                  <a:pt x="1453" y="2635"/>
                </a:cubicBezTo>
                <a:cubicBezTo>
                  <a:pt x="1453" y="2634"/>
                  <a:pt x="1453" y="2634"/>
                  <a:pt x="1453" y="2633"/>
                </a:cubicBezTo>
                <a:cubicBezTo>
                  <a:pt x="1452" y="2631"/>
                  <a:pt x="1452" y="2629"/>
                  <a:pt x="1452" y="2626"/>
                </a:cubicBezTo>
                <a:cubicBezTo>
                  <a:pt x="1451" y="2624"/>
                  <a:pt x="1451" y="2622"/>
                  <a:pt x="1451" y="2620"/>
                </a:cubicBezTo>
                <a:cubicBezTo>
                  <a:pt x="1451" y="2617"/>
                  <a:pt x="1451" y="2615"/>
                  <a:pt x="1451" y="2612"/>
                </a:cubicBezTo>
                <a:cubicBezTo>
                  <a:pt x="1451" y="2610"/>
                  <a:pt x="1451" y="2607"/>
                  <a:pt x="1452" y="2605"/>
                </a:cubicBezTo>
                <a:cubicBezTo>
                  <a:pt x="1452" y="2602"/>
                  <a:pt x="1452" y="2600"/>
                  <a:pt x="1453" y="2598"/>
                </a:cubicBezTo>
                <a:cubicBezTo>
                  <a:pt x="1454" y="2595"/>
                  <a:pt x="1454" y="2593"/>
                  <a:pt x="1455" y="2591"/>
                </a:cubicBezTo>
                <a:cubicBezTo>
                  <a:pt x="1456" y="2588"/>
                  <a:pt x="1457" y="2586"/>
                  <a:pt x="1457" y="2584"/>
                </a:cubicBezTo>
                <a:cubicBezTo>
                  <a:pt x="1458" y="2582"/>
                  <a:pt x="1459" y="2580"/>
                  <a:pt x="1460" y="2579"/>
                </a:cubicBezTo>
                <a:cubicBezTo>
                  <a:pt x="1461" y="2578"/>
                  <a:pt x="1461" y="2577"/>
                  <a:pt x="1462" y="2576"/>
                </a:cubicBezTo>
                <a:cubicBezTo>
                  <a:pt x="1462" y="2575"/>
                  <a:pt x="1463" y="2575"/>
                  <a:pt x="1463" y="2574"/>
                </a:cubicBezTo>
                <a:cubicBezTo>
                  <a:pt x="1463" y="2573"/>
                  <a:pt x="1464" y="2573"/>
                  <a:pt x="1464" y="2572"/>
                </a:cubicBezTo>
                <a:cubicBezTo>
                  <a:pt x="1465" y="2571"/>
                  <a:pt x="1465" y="2571"/>
                  <a:pt x="1465" y="2570"/>
                </a:cubicBezTo>
                <a:cubicBezTo>
                  <a:pt x="1465" y="2570"/>
                  <a:pt x="1465" y="2570"/>
                  <a:pt x="1466" y="2570"/>
                </a:cubicBezTo>
                <a:cubicBezTo>
                  <a:pt x="1465" y="2573"/>
                  <a:pt x="1465" y="2575"/>
                  <a:pt x="1465" y="2577"/>
                </a:cubicBezTo>
                <a:cubicBezTo>
                  <a:pt x="1465" y="2580"/>
                  <a:pt x="1465" y="2582"/>
                  <a:pt x="1465" y="2584"/>
                </a:cubicBezTo>
                <a:cubicBezTo>
                  <a:pt x="1465" y="2586"/>
                  <a:pt x="1465" y="2588"/>
                  <a:pt x="1465" y="2589"/>
                </a:cubicBezTo>
                <a:cubicBezTo>
                  <a:pt x="1466" y="2591"/>
                  <a:pt x="1466" y="2593"/>
                  <a:pt x="1466" y="2594"/>
                </a:cubicBezTo>
                <a:cubicBezTo>
                  <a:pt x="1466" y="2596"/>
                  <a:pt x="1467" y="2597"/>
                  <a:pt x="1467" y="2598"/>
                </a:cubicBezTo>
                <a:cubicBezTo>
                  <a:pt x="1467" y="2599"/>
                  <a:pt x="1467" y="2600"/>
                  <a:pt x="1467" y="2600"/>
                </a:cubicBezTo>
                <a:cubicBezTo>
                  <a:pt x="1467" y="2601"/>
                  <a:pt x="1467" y="2601"/>
                  <a:pt x="1468" y="2602"/>
                </a:cubicBezTo>
                <a:cubicBezTo>
                  <a:pt x="1468" y="2603"/>
                  <a:pt x="1468" y="2603"/>
                  <a:pt x="1468" y="2604"/>
                </a:cubicBezTo>
                <a:cubicBezTo>
                  <a:pt x="1469" y="2605"/>
                  <a:pt x="1469" y="2606"/>
                  <a:pt x="1469" y="2606"/>
                </a:cubicBezTo>
                <a:cubicBezTo>
                  <a:pt x="1469" y="2606"/>
                  <a:pt x="1469" y="2605"/>
                  <a:pt x="1469" y="2604"/>
                </a:cubicBezTo>
                <a:cubicBezTo>
                  <a:pt x="1469" y="2603"/>
                  <a:pt x="1468" y="2601"/>
                  <a:pt x="1468" y="2598"/>
                </a:cubicBezTo>
                <a:cubicBezTo>
                  <a:pt x="1468" y="2597"/>
                  <a:pt x="1468" y="2596"/>
                  <a:pt x="1468" y="2594"/>
                </a:cubicBezTo>
                <a:cubicBezTo>
                  <a:pt x="1468" y="2593"/>
                  <a:pt x="1468" y="2591"/>
                  <a:pt x="1468" y="2589"/>
                </a:cubicBezTo>
                <a:cubicBezTo>
                  <a:pt x="1469" y="2587"/>
                  <a:pt x="1469" y="2586"/>
                  <a:pt x="1469" y="2584"/>
                </a:cubicBezTo>
                <a:cubicBezTo>
                  <a:pt x="1469" y="2582"/>
                  <a:pt x="1469" y="2580"/>
                  <a:pt x="1470" y="2578"/>
                </a:cubicBezTo>
                <a:cubicBezTo>
                  <a:pt x="1470" y="2574"/>
                  <a:pt x="1471" y="2569"/>
                  <a:pt x="1472" y="2564"/>
                </a:cubicBezTo>
                <a:cubicBezTo>
                  <a:pt x="1473" y="2560"/>
                  <a:pt x="1475" y="2555"/>
                  <a:pt x="1476" y="2550"/>
                </a:cubicBezTo>
                <a:cubicBezTo>
                  <a:pt x="1477" y="2548"/>
                  <a:pt x="1477" y="2547"/>
                  <a:pt x="1478" y="2546"/>
                </a:cubicBezTo>
                <a:cubicBezTo>
                  <a:pt x="1478" y="2548"/>
                  <a:pt x="1477" y="2551"/>
                  <a:pt x="1477" y="2554"/>
                </a:cubicBezTo>
                <a:cubicBezTo>
                  <a:pt x="1477" y="2555"/>
                  <a:pt x="1477" y="2556"/>
                  <a:pt x="1477" y="2557"/>
                </a:cubicBezTo>
                <a:cubicBezTo>
                  <a:pt x="1477" y="2558"/>
                  <a:pt x="1477" y="2559"/>
                  <a:pt x="1477" y="2561"/>
                </a:cubicBezTo>
                <a:cubicBezTo>
                  <a:pt x="1477" y="2563"/>
                  <a:pt x="1477" y="2565"/>
                  <a:pt x="1477" y="2567"/>
                </a:cubicBezTo>
                <a:cubicBezTo>
                  <a:pt x="1477" y="2570"/>
                  <a:pt x="1477" y="2572"/>
                  <a:pt x="1477" y="2574"/>
                </a:cubicBezTo>
                <a:cubicBezTo>
                  <a:pt x="1477" y="2575"/>
                  <a:pt x="1477" y="2576"/>
                  <a:pt x="1477" y="2577"/>
                </a:cubicBezTo>
                <a:cubicBezTo>
                  <a:pt x="1477" y="2579"/>
                  <a:pt x="1478" y="2580"/>
                  <a:pt x="1478" y="2581"/>
                </a:cubicBezTo>
                <a:cubicBezTo>
                  <a:pt x="1478" y="2583"/>
                  <a:pt x="1478" y="2585"/>
                  <a:pt x="1478" y="2587"/>
                </a:cubicBezTo>
                <a:cubicBezTo>
                  <a:pt x="1478" y="2589"/>
                  <a:pt x="1478" y="2591"/>
                  <a:pt x="1479" y="2592"/>
                </a:cubicBezTo>
                <a:cubicBezTo>
                  <a:pt x="1479" y="2596"/>
                  <a:pt x="1479" y="2599"/>
                  <a:pt x="1480" y="2601"/>
                </a:cubicBezTo>
                <a:cubicBezTo>
                  <a:pt x="1480" y="2602"/>
                  <a:pt x="1480" y="2602"/>
                  <a:pt x="1480" y="2603"/>
                </a:cubicBezTo>
                <a:cubicBezTo>
                  <a:pt x="1480" y="2603"/>
                  <a:pt x="1481" y="2604"/>
                  <a:pt x="1481" y="2604"/>
                </a:cubicBezTo>
                <a:cubicBezTo>
                  <a:pt x="1481" y="2604"/>
                  <a:pt x="1481" y="2603"/>
                  <a:pt x="1481" y="2603"/>
                </a:cubicBezTo>
                <a:cubicBezTo>
                  <a:pt x="1481" y="2602"/>
                  <a:pt x="1481" y="2602"/>
                  <a:pt x="1481" y="2601"/>
                </a:cubicBezTo>
                <a:cubicBezTo>
                  <a:pt x="1482" y="2599"/>
                  <a:pt x="1483" y="2596"/>
                  <a:pt x="1483" y="2592"/>
                </a:cubicBezTo>
                <a:cubicBezTo>
                  <a:pt x="1483" y="2591"/>
                  <a:pt x="1484" y="2589"/>
                  <a:pt x="1484" y="2587"/>
                </a:cubicBezTo>
                <a:cubicBezTo>
                  <a:pt x="1484" y="2585"/>
                  <a:pt x="1484" y="2583"/>
                  <a:pt x="1485" y="2581"/>
                </a:cubicBezTo>
                <a:cubicBezTo>
                  <a:pt x="1485" y="2580"/>
                  <a:pt x="1485" y="2579"/>
                  <a:pt x="1485" y="2577"/>
                </a:cubicBezTo>
                <a:cubicBezTo>
                  <a:pt x="1485" y="2576"/>
                  <a:pt x="1485" y="2575"/>
                  <a:pt x="1485" y="2574"/>
                </a:cubicBezTo>
                <a:cubicBezTo>
                  <a:pt x="1485" y="2572"/>
                  <a:pt x="1485" y="2570"/>
                  <a:pt x="1485" y="2567"/>
                </a:cubicBezTo>
                <a:cubicBezTo>
                  <a:pt x="1485" y="2565"/>
                  <a:pt x="1485" y="2563"/>
                  <a:pt x="1485" y="2560"/>
                </a:cubicBezTo>
                <a:cubicBezTo>
                  <a:pt x="1485" y="2559"/>
                  <a:pt x="1485" y="2558"/>
                  <a:pt x="1485" y="2557"/>
                </a:cubicBezTo>
                <a:cubicBezTo>
                  <a:pt x="1484" y="2556"/>
                  <a:pt x="1484" y="2555"/>
                  <a:pt x="1484" y="2554"/>
                </a:cubicBezTo>
                <a:cubicBezTo>
                  <a:pt x="1484" y="2550"/>
                  <a:pt x="1483" y="2546"/>
                  <a:pt x="1483" y="2542"/>
                </a:cubicBezTo>
                <a:cubicBezTo>
                  <a:pt x="1482" y="2540"/>
                  <a:pt x="1482" y="2538"/>
                  <a:pt x="1481" y="2536"/>
                </a:cubicBezTo>
                <a:cubicBezTo>
                  <a:pt x="1481" y="2535"/>
                  <a:pt x="1481" y="2535"/>
                  <a:pt x="1482" y="2534"/>
                </a:cubicBezTo>
                <a:cubicBezTo>
                  <a:pt x="1483" y="2529"/>
                  <a:pt x="1485" y="2524"/>
                  <a:pt x="1487" y="2518"/>
                </a:cubicBezTo>
                <a:cubicBezTo>
                  <a:pt x="1489" y="2513"/>
                  <a:pt x="1491" y="2507"/>
                  <a:pt x="1493" y="2502"/>
                </a:cubicBezTo>
                <a:cubicBezTo>
                  <a:pt x="1494" y="2499"/>
                  <a:pt x="1494" y="2496"/>
                  <a:pt x="1495" y="2494"/>
                </a:cubicBezTo>
                <a:cubicBezTo>
                  <a:pt x="1496" y="2492"/>
                  <a:pt x="1496" y="2491"/>
                  <a:pt x="1496" y="2490"/>
                </a:cubicBezTo>
                <a:cubicBezTo>
                  <a:pt x="1497" y="2488"/>
                  <a:pt x="1497" y="2487"/>
                  <a:pt x="1497" y="2486"/>
                </a:cubicBezTo>
                <a:cubicBezTo>
                  <a:pt x="1498" y="2481"/>
                  <a:pt x="1499" y="2476"/>
                  <a:pt x="1499" y="2472"/>
                </a:cubicBezTo>
                <a:cubicBezTo>
                  <a:pt x="1501" y="2478"/>
                  <a:pt x="1503" y="2484"/>
                  <a:pt x="1505" y="2490"/>
                </a:cubicBezTo>
                <a:cubicBezTo>
                  <a:pt x="1505" y="2492"/>
                  <a:pt x="1505" y="2494"/>
                  <a:pt x="1505" y="2496"/>
                </a:cubicBezTo>
                <a:cubicBezTo>
                  <a:pt x="1506" y="2503"/>
                  <a:pt x="1506" y="2510"/>
                  <a:pt x="1506" y="2517"/>
                </a:cubicBezTo>
                <a:cubicBezTo>
                  <a:pt x="1507" y="2524"/>
                  <a:pt x="1507" y="2531"/>
                  <a:pt x="1507" y="2538"/>
                </a:cubicBezTo>
                <a:cubicBezTo>
                  <a:pt x="1507" y="2542"/>
                  <a:pt x="1507" y="2545"/>
                  <a:pt x="1507" y="2548"/>
                </a:cubicBezTo>
                <a:cubicBezTo>
                  <a:pt x="1507" y="2552"/>
                  <a:pt x="1507" y="2555"/>
                  <a:pt x="1507" y="2558"/>
                </a:cubicBezTo>
                <a:cubicBezTo>
                  <a:pt x="1507" y="2562"/>
                  <a:pt x="1507" y="2565"/>
                  <a:pt x="1507" y="2568"/>
                </a:cubicBezTo>
                <a:cubicBezTo>
                  <a:pt x="1507" y="2571"/>
                  <a:pt x="1506" y="2574"/>
                  <a:pt x="1506" y="2577"/>
                </a:cubicBezTo>
                <a:cubicBezTo>
                  <a:pt x="1506" y="2583"/>
                  <a:pt x="1505" y="2589"/>
                  <a:pt x="1504" y="2594"/>
                </a:cubicBezTo>
                <a:cubicBezTo>
                  <a:pt x="1503" y="2599"/>
                  <a:pt x="1502" y="2604"/>
                  <a:pt x="1501" y="2608"/>
                </a:cubicBezTo>
                <a:cubicBezTo>
                  <a:pt x="1501" y="2612"/>
                  <a:pt x="1500" y="2616"/>
                  <a:pt x="1499" y="2619"/>
                </a:cubicBezTo>
                <a:cubicBezTo>
                  <a:pt x="1498" y="2622"/>
                  <a:pt x="1497" y="2624"/>
                  <a:pt x="1496" y="2625"/>
                </a:cubicBezTo>
                <a:cubicBezTo>
                  <a:pt x="1495" y="2627"/>
                  <a:pt x="1495" y="2627"/>
                  <a:pt x="1495" y="2627"/>
                </a:cubicBezTo>
                <a:cubicBezTo>
                  <a:pt x="1495" y="2627"/>
                  <a:pt x="1495" y="2627"/>
                  <a:pt x="1495" y="2627"/>
                </a:cubicBezTo>
                <a:cubicBezTo>
                  <a:pt x="1496" y="2627"/>
                  <a:pt x="1496" y="2626"/>
                  <a:pt x="1497" y="2625"/>
                </a:cubicBezTo>
                <a:cubicBezTo>
                  <a:pt x="1498" y="2624"/>
                  <a:pt x="1499" y="2622"/>
                  <a:pt x="1500" y="2619"/>
                </a:cubicBezTo>
                <a:cubicBezTo>
                  <a:pt x="1501" y="2618"/>
                  <a:pt x="1502" y="2616"/>
                  <a:pt x="1502" y="2614"/>
                </a:cubicBezTo>
                <a:cubicBezTo>
                  <a:pt x="1503" y="2613"/>
                  <a:pt x="1504" y="2611"/>
                  <a:pt x="1504" y="2609"/>
                </a:cubicBezTo>
                <a:cubicBezTo>
                  <a:pt x="1506" y="2605"/>
                  <a:pt x="1507" y="2600"/>
                  <a:pt x="1509" y="2595"/>
                </a:cubicBezTo>
                <a:cubicBezTo>
                  <a:pt x="1509" y="2593"/>
                  <a:pt x="1509" y="2592"/>
                  <a:pt x="1510" y="2591"/>
                </a:cubicBezTo>
                <a:cubicBezTo>
                  <a:pt x="1510" y="2589"/>
                  <a:pt x="1510" y="2588"/>
                  <a:pt x="1510" y="2587"/>
                </a:cubicBezTo>
                <a:cubicBezTo>
                  <a:pt x="1511" y="2584"/>
                  <a:pt x="1512" y="2581"/>
                  <a:pt x="1512" y="2578"/>
                </a:cubicBezTo>
                <a:cubicBezTo>
                  <a:pt x="1513" y="2575"/>
                  <a:pt x="1513" y="2572"/>
                  <a:pt x="1513" y="2568"/>
                </a:cubicBezTo>
                <a:cubicBezTo>
                  <a:pt x="1514" y="2565"/>
                  <a:pt x="1514" y="2562"/>
                  <a:pt x="1514" y="2559"/>
                </a:cubicBezTo>
                <a:cubicBezTo>
                  <a:pt x="1515" y="2552"/>
                  <a:pt x="1515" y="2545"/>
                  <a:pt x="1515" y="2538"/>
                </a:cubicBezTo>
                <a:cubicBezTo>
                  <a:pt x="1515" y="2531"/>
                  <a:pt x="1515" y="2524"/>
                  <a:pt x="1514" y="2517"/>
                </a:cubicBezTo>
                <a:cubicBezTo>
                  <a:pt x="1514" y="2510"/>
                  <a:pt x="1513" y="2503"/>
                  <a:pt x="1513" y="2496"/>
                </a:cubicBezTo>
                <a:cubicBezTo>
                  <a:pt x="1512" y="2492"/>
                  <a:pt x="1512" y="2489"/>
                  <a:pt x="1512" y="2486"/>
                </a:cubicBezTo>
                <a:cubicBezTo>
                  <a:pt x="1512" y="2485"/>
                  <a:pt x="1512" y="2485"/>
                  <a:pt x="1512" y="2485"/>
                </a:cubicBezTo>
                <a:cubicBezTo>
                  <a:pt x="1511" y="2462"/>
                  <a:pt x="1508" y="2442"/>
                  <a:pt x="1511" y="2422"/>
                </a:cubicBezTo>
                <a:cubicBezTo>
                  <a:pt x="1511" y="2422"/>
                  <a:pt x="1511" y="2423"/>
                  <a:pt x="1511" y="2423"/>
                </a:cubicBezTo>
                <a:cubicBezTo>
                  <a:pt x="1511" y="2423"/>
                  <a:pt x="1511" y="2423"/>
                  <a:pt x="1511" y="2424"/>
                </a:cubicBezTo>
                <a:cubicBezTo>
                  <a:pt x="1511" y="2425"/>
                  <a:pt x="1511" y="2425"/>
                  <a:pt x="1512" y="2426"/>
                </a:cubicBezTo>
                <a:cubicBezTo>
                  <a:pt x="1512" y="2429"/>
                  <a:pt x="1513" y="2433"/>
                  <a:pt x="1515" y="2437"/>
                </a:cubicBezTo>
                <a:cubicBezTo>
                  <a:pt x="1517" y="2441"/>
                  <a:pt x="1519" y="2445"/>
                  <a:pt x="1521" y="2449"/>
                </a:cubicBezTo>
                <a:cubicBezTo>
                  <a:pt x="1523" y="2453"/>
                  <a:pt x="1526" y="2457"/>
                  <a:pt x="1528" y="2461"/>
                </a:cubicBezTo>
                <a:cubicBezTo>
                  <a:pt x="1530" y="2463"/>
                  <a:pt x="1531" y="2465"/>
                  <a:pt x="1532" y="2467"/>
                </a:cubicBezTo>
                <a:cubicBezTo>
                  <a:pt x="1534" y="2469"/>
                  <a:pt x="1535" y="2472"/>
                  <a:pt x="1536" y="2474"/>
                </a:cubicBezTo>
                <a:cubicBezTo>
                  <a:pt x="1537" y="2475"/>
                  <a:pt x="1537" y="2476"/>
                  <a:pt x="1538" y="2477"/>
                </a:cubicBezTo>
                <a:cubicBezTo>
                  <a:pt x="1539" y="2478"/>
                  <a:pt x="1539" y="2480"/>
                  <a:pt x="1540" y="2481"/>
                </a:cubicBezTo>
                <a:cubicBezTo>
                  <a:pt x="1540" y="2482"/>
                  <a:pt x="1541" y="2483"/>
                  <a:pt x="1541" y="2484"/>
                </a:cubicBezTo>
                <a:cubicBezTo>
                  <a:pt x="1543" y="2488"/>
                  <a:pt x="1543" y="2488"/>
                  <a:pt x="1543" y="2488"/>
                </a:cubicBezTo>
                <a:cubicBezTo>
                  <a:pt x="1544" y="2489"/>
                  <a:pt x="1544" y="2490"/>
                  <a:pt x="1545" y="2491"/>
                </a:cubicBezTo>
                <a:cubicBezTo>
                  <a:pt x="1545" y="2492"/>
                  <a:pt x="1546" y="2494"/>
                  <a:pt x="1547" y="2495"/>
                </a:cubicBezTo>
                <a:cubicBezTo>
                  <a:pt x="1547" y="2496"/>
                  <a:pt x="1548" y="2497"/>
                  <a:pt x="1548" y="2498"/>
                </a:cubicBezTo>
                <a:cubicBezTo>
                  <a:pt x="1548" y="2498"/>
                  <a:pt x="1548" y="2499"/>
                  <a:pt x="1548" y="2499"/>
                </a:cubicBezTo>
                <a:cubicBezTo>
                  <a:pt x="1548" y="2500"/>
                  <a:pt x="1548" y="2501"/>
                  <a:pt x="1547" y="2503"/>
                </a:cubicBezTo>
                <a:cubicBezTo>
                  <a:pt x="1547" y="2505"/>
                  <a:pt x="1547" y="2508"/>
                  <a:pt x="1546" y="2512"/>
                </a:cubicBezTo>
                <a:cubicBezTo>
                  <a:pt x="1546" y="2515"/>
                  <a:pt x="1545" y="2518"/>
                  <a:pt x="1544" y="2521"/>
                </a:cubicBezTo>
                <a:cubicBezTo>
                  <a:pt x="1543" y="2525"/>
                  <a:pt x="1543" y="2528"/>
                  <a:pt x="1542" y="2532"/>
                </a:cubicBezTo>
                <a:cubicBezTo>
                  <a:pt x="1541" y="2535"/>
                  <a:pt x="1541" y="2539"/>
                  <a:pt x="1540" y="2543"/>
                </a:cubicBezTo>
                <a:cubicBezTo>
                  <a:pt x="1539" y="2546"/>
                  <a:pt x="1538" y="2550"/>
                  <a:pt x="1538" y="2554"/>
                </a:cubicBezTo>
                <a:cubicBezTo>
                  <a:pt x="1538" y="2555"/>
                  <a:pt x="1537" y="2557"/>
                  <a:pt x="1537" y="2559"/>
                </a:cubicBezTo>
                <a:cubicBezTo>
                  <a:pt x="1537" y="2560"/>
                  <a:pt x="1537" y="2561"/>
                  <a:pt x="1537" y="2562"/>
                </a:cubicBezTo>
                <a:cubicBezTo>
                  <a:pt x="1537" y="2563"/>
                  <a:pt x="1537" y="2564"/>
                  <a:pt x="1537" y="2564"/>
                </a:cubicBezTo>
                <a:cubicBezTo>
                  <a:pt x="1536" y="2568"/>
                  <a:pt x="1536" y="2571"/>
                  <a:pt x="1536" y="2575"/>
                </a:cubicBezTo>
                <a:cubicBezTo>
                  <a:pt x="1536" y="2578"/>
                  <a:pt x="1537" y="2581"/>
                  <a:pt x="1537" y="2584"/>
                </a:cubicBezTo>
                <a:cubicBezTo>
                  <a:pt x="1537" y="2585"/>
                  <a:pt x="1537" y="2587"/>
                  <a:pt x="1538" y="2588"/>
                </a:cubicBezTo>
                <a:cubicBezTo>
                  <a:pt x="1538" y="2589"/>
                  <a:pt x="1538" y="2590"/>
                  <a:pt x="1538" y="2592"/>
                </a:cubicBezTo>
                <a:cubicBezTo>
                  <a:pt x="1539" y="2593"/>
                  <a:pt x="1539" y="2594"/>
                  <a:pt x="1539" y="2595"/>
                </a:cubicBezTo>
                <a:cubicBezTo>
                  <a:pt x="1540" y="2596"/>
                  <a:pt x="1540" y="2597"/>
                  <a:pt x="1540" y="2597"/>
                </a:cubicBezTo>
                <a:cubicBezTo>
                  <a:pt x="1541" y="2599"/>
                  <a:pt x="1541" y="2600"/>
                  <a:pt x="1542" y="2601"/>
                </a:cubicBezTo>
                <a:cubicBezTo>
                  <a:pt x="1542" y="2602"/>
                  <a:pt x="1542" y="2602"/>
                  <a:pt x="1542" y="2602"/>
                </a:cubicBezTo>
                <a:cubicBezTo>
                  <a:pt x="1542" y="2602"/>
                  <a:pt x="1542" y="2602"/>
                  <a:pt x="1542" y="2601"/>
                </a:cubicBezTo>
                <a:cubicBezTo>
                  <a:pt x="1542" y="2600"/>
                  <a:pt x="1542" y="2599"/>
                  <a:pt x="1542" y="2597"/>
                </a:cubicBezTo>
                <a:cubicBezTo>
                  <a:pt x="1542" y="2596"/>
                  <a:pt x="1542" y="2595"/>
                  <a:pt x="1542" y="2594"/>
                </a:cubicBezTo>
                <a:cubicBezTo>
                  <a:pt x="1542" y="2593"/>
                  <a:pt x="1542" y="2592"/>
                  <a:pt x="1541" y="2591"/>
                </a:cubicBezTo>
                <a:cubicBezTo>
                  <a:pt x="1542" y="2590"/>
                  <a:pt x="1542" y="2589"/>
                  <a:pt x="1542" y="2588"/>
                </a:cubicBezTo>
                <a:cubicBezTo>
                  <a:pt x="1542" y="2586"/>
                  <a:pt x="1542" y="2585"/>
                  <a:pt x="1542" y="2584"/>
                </a:cubicBezTo>
                <a:cubicBezTo>
                  <a:pt x="1542" y="2581"/>
                  <a:pt x="1542" y="2578"/>
                  <a:pt x="1542" y="2575"/>
                </a:cubicBezTo>
                <a:cubicBezTo>
                  <a:pt x="1543" y="2572"/>
                  <a:pt x="1543" y="2569"/>
                  <a:pt x="1544" y="2565"/>
                </a:cubicBezTo>
                <a:cubicBezTo>
                  <a:pt x="1544" y="2564"/>
                  <a:pt x="1544" y="2562"/>
                  <a:pt x="1544" y="2561"/>
                </a:cubicBezTo>
                <a:cubicBezTo>
                  <a:pt x="1545" y="2562"/>
                  <a:pt x="1545" y="2564"/>
                  <a:pt x="1546" y="2566"/>
                </a:cubicBezTo>
                <a:cubicBezTo>
                  <a:pt x="1547" y="2570"/>
                  <a:pt x="1549" y="2575"/>
                  <a:pt x="1551" y="2580"/>
                </a:cubicBezTo>
                <a:cubicBezTo>
                  <a:pt x="1552" y="2581"/>
                  <a:pt x="1552" y="2582"/>
                  <a:pt x="1553" y="2583"/>
                </a:cubicBezTo>
                <a:cubicBezTo>
                  <a:pt x="1553" y="2585"/>
                  <a:pt x="1554" y="2586"/>
                  <a:pt x="1554" y="2587"/>
                </a:cubicBezTo>
                <a:cubicBezTo>
                  <a:pt x="1555" y="2590"/>
                  <a:pt x="1557" y="2592"/>
                  <a:pt x="1558" y="2595"/>
                </a:cubicBezTo>
                <a:cubicBezTo>
                  <a:pt x="1559" y="2598"/>
                  <a:pt x="1560" y="2600"/>
                  <a:pt x="1562" y="2603"/>
                </a:cubicBezTo>
                <a:cubicBezTo>
                  <a:pt x="1562" y="2604"/>
                  <a:pt x="1563" y="2605"/>
                  <a:pt x="1564" y="2606"/>
                </a:cubicBezTo>
                <a:cubicBezTo>
                  <a:pt x="1564" y="2608"/>
                  <a:pt x="1565" y="2609"/>
                  <a:pt x="1565" y="2610"/>
                </a:cubicBezTo>
                <a:cubicBezTo>
                  <a:pt x="1567" y="2612"/>
                  <a:pt x="1568" y="2614"/>
                  <a:pt x="1569" y="2617"/>
                </a:cubicBezTo>
                <a:cubicBezTo>
                  <a:pt x="1570" y="2619"/>
                  <a:pt x="1571" y="2621"/>
                  <a:pt x="1571" y="2623"/>
                </a:cubicBezTo>
                <a:cubicBezTo>
                  <a:pt x="1572" y="2625"/>
                  <a:pt x="1573" y="2626"/>
                  <a:pt x="1573" y="2628"/>
                </a:cubicBezTo>
                <a:cubicBezTo>
                  <a:pt x="1573" y="2629"/>
                  <a:pt x="1574" y="2630"/>
                  <a:pt x="1574" y="2630"/>
                </a:cubicBezTo>
                <a:cubicBezTo>
                  <a:pt x="1574" y="2631"/>
                  <a:pt x="1574" y="2632"/>
                  <a:pt x="1574" y="2632"/>
                </a:cubicBezTo>
                <a:cubicBezTo>
                  <a:pt x="1574" y="2633"/>
                  <a:pt x="1574" y="2633"/>
                  <a:pt x="1574" y="2634"/>
                </a:cubicBezTo>
                <a:cubicBezTo>
                  <a:pt x="1574" y="2634"/>
                  <a:pt x="1574" y="2635"/>
                  <a:pt x="1574" y="2635"/>
                </a:cubicBezTo>
                <a:cubicBezTo>
                  <a:pt x="1574" y="2636"/>
                  <a:pt x="1574" y="2636"/>
                  <a:pt x="1574" y="2636"/>
                </a:cubicBezTo>
                <a:cubicBezTo>
                  <a:pt x="1574" y="2636"/>
                  <a:pt x="1575" y="2636"/>
                  <a:pt x="1575" y="2635"/>
                </a:cubicBezTo>
                <a:cubicBezTo>
                  <a:pt x="1575" y="2635"/>
                  <a:pt x="1575" y="2634"/>
                  <a:pt x="1576" y="2632"/>
                </a:cubicBezTo>
                <a:cubicBezTo>
                  <a:pt x="1576" y="2632"/>
                  <a:pt x="1576" y="2631"/>
                  <a:pt x="1576" y="2630"/>
                </a:cubicBezTo>
                <a:cubicBezTo>
                  <a:pt x="1576" y="2629"/>
                  <a:pt x="1576" y="2629"/>
                  <a:pt x="1576" y="2628"/>
                </a:cubicBezTo>
                <a:cubicBezTo>
                  <a:pt x="1576" y="2626"/>
                  <a:pt x="1576" y="2624"/>
                  <a:pt x="1576" y="2622"/>
                </a:cubicBezTo>
                <a:cubicBezTo>
                  <a:pt x="1575" y="2617"/>
                  <a:pt x="1574" y="2612"/>
                  <a:pt x="1572" y="2607"/>
                </a:cubicBezTo>
                <a:cubicBezTo>
                  <a:pt x="1571" y="2606"/>
                  <a:pt x="1571" y="2604"/>
                  <a:pt x="1570" y="2603"/>
                </a:cubicBezTo>
                <a:cubicBezTo>
                  <a:pt x="1570" y="2602"/>
                  <a:pt x="1569" y="2601"/>
                  <a:pt x="1569" y="2599"/>
                </a:cubicBezTo>
                <a:cubicBezTo>
                  <a:pt x="1567" y="2597"/>
                  <a:pt x="1566" y="2594"/>
                  <a:pt x="1565" y="2592"/>
                </a:cubicBezTo>
                <a:cubicBezTo>
                  <a:pt x="1564" y="2589"/>
                  <a:pt x="1563" y="2586"/>
                  <a:pt x="1561" y="2584"/>
                </a:cubicBezTo>
                <a:cubicBezTo>
                  <a:pt x="1561" y="2583"/>
                  <a:pt x="1560" y="2581"/>
                  <a:pt x="1559" y="2580"/>
                </a:cubicBezTo>
                <a:cubicBezTo>
                  <a:pt x="1559" y="2579"/>
                  <a:pt x="1558" y="2578"/>
                  <a:pt x="1558" y="2577"/>
                </a:cubicBezTo>
                <a:cubicBezTo>
                  <a:pt x="1555" y="2572"/>
                  <a:pt x="1552" y="2568"/>
                  <a:pt x="1550" y="2564"/>
                </a:cubicBezTo>
                <a:cubicBezTo>
                  <a:pt x="1548" y="2561"/>
                  <a:pt x="1547" y="2558"/>
                  <a:pt x="1545" y="2556"/>
                </a:cubicBezTo>
                <a:cubicBezTo>
                  <a:pt x="1545" y="2556"/>
                  <a:pt x="1545" y="2555"/>
                  <a:pt x="1546" y="2555"/>
                </a:cubicBezTo>
                <a:cubicBezTo>
                  <a:pt x="1546" y="2551"/>
                  <a:pt x="1547" y="2548"/>
                  <a:pt x="1548" y="2544"/>
                </a:cubicBezTo>
                <a:cubicBezTo>
                  <a:pt x="1548" y="2540"/>
                  <a:pt x="1549" y="2537"/>
                  <a:pt x="1550" y="2533"/>
                </a:cubicBezTo>
                <a:cubicBezTo>
                  <a:pt x="1550" y="2531"/>
                  <a:pt x="1550" y="2529"/>
                  <a:pt x="1550" y="2528"/>
                </a:cubicBezTo>
                <a:cubicBezTo>
                  <a:pt x="1551" y="2526"/>
                  <a:pt x="1551" y="2524"/>
                  <a:pt x="1551" y="2522"/>
                </a:cubicBezTo>
                <a:cubicBezTo>
                  <a:pt x="1552" y="2519"/>
                  <a:pt x="1552" y="2515"/>
                  <a:pt x="1552" y="2512"/>
                </a:cubicBezTo>
                <a:cubicBezTo>
                  <a:pt x="1552" y="2511"/>
                  <a:pt x="1552" y="2509"/>
                  <a:pt x="1552" y="2508"/>
                </a:cubicBezTo>
                <a:cubicBezTo>
                  <a:pt x="1553" y="2511"/>
                  <a:pt x="1554" y="2513"/>
                  <a:pt x="1555" y="2516"/>
                </a:cubicBezTo>
                <a:cubicBezTo>
                  <a:pt x="1557" y="2521"/>
                  <a:pt x="1558" y="2525"/>
                  <a:pt x="1560" y="2529"/>
                </a:cubicBezTo>
                <a:cubicBezTo>
                  <a:pt x="1561" y="2531"/>
                  <a:pt x="1561" y="2534"/>
                  <a:pt x="1562" y="2536"/>
                </a:cubicBezTo>
                <a:cubicBezTo>
                  <a:pt x="1562" y="2537"/>
                  <a:pt x="1562" y="2538"/>
                  <a:pt x="1563" y="2539"/>
                </a:cubicBezTo>
                <a:cubicBezTo>
                  <a:pt x="1563" y="2540"/>
                  <a:pt x="1563" y="2541"/>
                  <a:pt x="1564" y="2542"/>
                </a:cubicBezTo>
                <a:cubicBezTo>
                  <a:pt x="1565" y="2545"/>
                  <a:pt x="1566" y="2549"/>
                  <a:pt x="1566" y="2552"/>
                </a:cubicBezTo>
                <a:cubicBezTo>
                  <a:pt x="1567" y="2555"/>
                  <a:pt x="1568" y="2558"/>
                  <a:pt x="1568" y="2560"/>
                </a:cubicBezTo>
                <a:cubicBezTo>
                  <a:pt x="1569" y="2562"/>
                  <a:pt x="1569" y="2564"/>
                  <a:pt x="1570" y="2565"/>
                </a:cubicBezTo>
                <a:cubicBezTo>
                  <a:pt x="1570" y="2567"/>
                  <a:pt x="1570" y="2567"/>
                  <a:pt x="1570" y="2567"/>
                </a:cubicBezTo>
                <a:cubicBezTo>
                  <a:pt x="1570" y="2567"/>
                  <a:pt x="1570" y="2567"/>
                  <a:pt x="1570" y="2565"/>
                </a:cubicBezTo>
                <a:cubicBezTo>
                  <a:pt x="1570" y="2564"/>
                  <a:pt x="1570" y="2562"/>
                  <a:pt x="1570" y="2560"/>
                </a:cubicBezTo>
                <a:cubicBezTo>
                  <a:pt x="1570" y="2558"/>
                  <a:pt x="1570" y="2555"/>
                  <a:pt x="1569" y="2551"/>
                </a:cubicBezTo>
                <a:cubicBezTo>
                  <a:pt x="1569" y="2550"/>
                  <a:pt x="1569" y="2548"/>
                  <a:pt x="1569" y="2546"/>
                </a:cubicBezTo>
                <a:cubicBezTo>
                  <a:pt x="1569" y="2544"/>
                  <a:pt x="1568" y="2543"/>
                  <a:pt x="1568" y="2541"/>
                </a:cubicBezTo>
                <a:cubicBezTo>
                  <a:pt x="1568" y="2540"/>
                  <a:pt x="1568" y="2539"/>
                  <a:pt x="1568" y="2538"/>
                </a:cubicBezTo>
                <a:cubicBezTo>
                  <a:pt x="1567" y="2536"/>
                  <a:pt x="1567" y="2535"/>
                  <a:pt x="1567" y="2534"/>
                </a:cubicBezTo>
                <a:cubicBezTo>
                  <a:pt x="1567" y="2532"/>
                  <a:pt x="1566" y="2530"/>
                  <a:pt x="1566" y="2528"/>
                </a:cubicBezTo>
                <a:cubicBezTo>
                  <a:pt x="1565" y="2523"/>
                  <a:pt x="1563" y="2519"/>
                  <a:pt x="1562" y="2514"/>
                </a:cubicBezTo>
                <a:cubicBezTo>
                  <a:pt x="1561" y="2511"/>
                  <a:pt x="1560" y="2509"/>
                  <a:pt x="1559" y="2506"/>
                </a:cubicBezTo>
                <a:cubicBezTo>
                  <a:pt x="1559" y="2504"/>
                  <a:pt x="1558" y="2501"/>
                  <a:pt x="1557" y="2499"/>
                </a:cubicBezTo>
                <a:cubicBezTo>
                  <a:pt x="1556" y="2497"/>
                  <a:pt x="1555" y="2494"/>
                  <a:pt x="1554" y="2492"/>
                </a:cubicBezTo>
                <a:cubicBezTo>
                  <a:pt x="1553" y="2490"/>
                  <a:pt x="1553" y="2489"/>
                  <a:pt x="1552" y="2488"/>
                </a:cubicBezTo>
                <a:cubicBezTo>
                  <a:pt x="1552" y="2487"/>
                  <a:pt x="1551" y="2485"/>
                  <a:pt x="1550" y="2484"/>
                </a:cubicBezTo>
                <a:cubicBezTo>
                  <a:pt x="1549" y="2481"/>
                  <a:pt x="1549" y="2481"/>
                  <a:pt x="1549" y="2481"/>
                </a:cubicBezTo>
                <a:cubicBezTo>
                  <a:pt x="1548" y="2479"/>
                  <a:pt x="1547" y="2478"/>
                  <a:pt x="1547" y="2477"/>
                </a:cubicBezTo>
                <a:cubicBezTo>
                  <a:pt x="1546" y="2476"/>
                  <a:pt x="1545" y="2475"/>
                  <a:pt x="1545" y="2474"/>
                </a:cubicBezTo>
                <a:cubicBezTo>
                  <a:pt x="1544" y="2472"/>
                  <a:pt x="1543" y="2471"/>
                  <a:pt x="1543" y="2470"/>
                </a:cubicBezTo>
                <a:cubicBezTo>
                  <a:pt x="1542" y="2469"/>
                  <a:pt x="1541" y="2468"/>
                  <a:pt x="1541" y="2467"/>
                </a:cubicBezTo>
                <a:cubicBezTo>
                  <a:pt x="1540" y="2466"/>
                  <a:pt x="1539" y="2464"/>
                  <a:pt x="1539" y="2463"/>
                </a:cubicBezTo>
                <a:cubicBezTo>
                  <a:pt x="1537" y="2461"/>
                  <a:pt x="1536" y="2459"/>
                  <a:pt x="1534" y="2457"/>
                </a:cubicBezTo>
                <a:cubicBezTo>
                  <a:pt x="1531" y="2453"/>
                  <a:pt x="1529" y="2449"/>
                  <a:pt x="1526" y="2445"/>
                </a:cubicBezTo>
                <a:cubicBezTo>
                  <a:pt x="1523" y="2442"/>
                  <a:pt x="1521" y="2438"/>
                  <a:pt x="1519" y="2435"/>
                </a:cubicBezTo>
                <a:cubicBezTo>
                  <a:pt x="1517" y="2432"/>
                  <a:pt x="1516" y="2428"/>
                  <a:pt x="1515" y="2425"/>
                </a:cubicBezTo>
                <a:cubicBezTo>
                  <a:pt x="1514" y="2425"/>
                  <a:pt x="1514" y="2424"/>
                  <a:pt x="1514" y="2423"/>
                </a:cubicBezTo>
                <a:cubicBezTo>
                  <a:pt x="1514" y="2423"/>
                  <a:pt x="1513" y="2422"/>
                  <a:pt x="1513" y="2421"/>
                </a:cubicBezTo>
                <a:cubicBezTo>
                  <a:pt x="1513" y="2421"/>
                  <a:pt x="1513" y="2420"/>
                  <a:pt x="1513" y="2419"/>
                </a:cubicBezTo>
                <a:cubicBezTo>
                  <a:pt x="1513" y="2419"/>
                  <a:pt x="1513" y="2418"/>
                  <a:pt x="1513" y="2417"/>
                </a:cubicBezTo>
                <a:cubicBezTo>
                  <a:pt x="1512" y="2417"/>
                  <a:pt x="1512" y="2416"/>
                  <a:pt x="1512" y="2415"/>
                </a:cubicBezTo>
                <a:cubicBezTo>
                  <a:pt x="1513" y="2415"/>
                  <a:pt x="1513" y="2414"/>
                  <a:pt x="1513" y="2413"/>
                </a:cubicBezTo>
                <a:cubicBezTo>
                  <a:pt x="1516" y="2399"/>
                  <a:pt x="1517" y="2387"/>
                  <a:pt x="1516" y="2376"/>
                </a:cubicBezTo>
                <a:cubicBezTo>
                  <a:pt x="1516" y="2377"/>
                  <a:pt x="1516" y="2377"/>
                  <a:pt x="1516" y="2377"/>
                </a:cubicBezTo>
                <a:cubicBezTo>
                  <a:pt x="1517" y="2377"/>
                  <a:pt x="1517" y="2378"/>
                  <a:pt x="1518" y="2378"/>
                </a:cubicBezTo>
                <a:cubicBezTo>
                  <a:pt x="1518" y="2378"/>
                  <a:pt x="1518" y="2379"/>
                  <a:pt x="1519" y="2379"/>
                </a:cubicBezTo>
                <a:cubicBezTo>
                  <a:pt x="1521" y="2381"/>
                  <a:pt x="1523" y="2382"/>
                  <a:pt x="1525" y="2383"/>
                </a:cubicBezTo>
                <a:cubicBezTo>
                  <a:pt x="1527" y="2385"/>
                  <a:pt x="1529" y="2386"/>
                  <a:pt x="1532" y="2387"/>
                </a:cubicBezTo>
                <a:cubicBezTo>
                  <a:pt x="1533" y="2388"/>
                  <a:pt x="1534" y="2388"/>
                  <a:pt x="1535" y="2389"/>
                </a:cubicBezTo>
                <a:cubicBezTo>
                  <a:pt x="1537" y="2390"/>
                  <a:pt x="1538" y="2390"/>
                  <a:pt x="1539" y="2391"/>
                </a:cubicBezTo>
                <a:cubicBezTo>
                  <a:pt x="1540" y="2391"/>
                  <a:pt x="1540" y="2391"/>
                  <a:pt x="1540" y="2391"/>
                </a:cubicBezTo>
                <a:cubicBezTo>
                  <a:pt x="1541" y="2392"/>
                  <a:pt x="1541" y="2392"/>
                  <a:pt x="1541" y="2392"/>
                </a:cubicBezTo>
                <a:cubicBezTo>
                  <a:pt x="1541" y="2392"/>
                  <a:pt x="1542" y="2393"/>
                  <a:pt x="1542" y="2393"/>
                </a:cubicBezTo>
                <a:cubicBezTo>
                  <a:pt x="1544" y="2394"/>
                  <a:pt x="1544" y="2394"/>
                  <a:pt x="1544" y="2394"/>
                </a:cubicBezTo>
                <a:cubicBezTo>
                  <a:pt x="1545" y="2394"/>
                  <a:pt x="1545" y="2395"/>
                  <a:pt x="1546" y="2395"/>
                </a:cubicBezTo>
                <a:cubicBezTo>
                  <a:pt x="1547" y="2396"/>
                  <a:pt x="1547" y="2396"/>
                  <a:pt x="1547" y="2396"/>
                </a:cubicBezTo>
                <a:cubicBezTo>
                  <a:pt x="1547" y="2396"/>
                  <a:pt x="1547" y="2397"/>
                  <a:pt x="1547" y="2397"/>
                </a:cubicBezTo>
                <a:cubicBezTo>
                  <a:pt x="1547" y="2397"/>
                  <a:pt x="1547" y="2397"/>
                  <a:pt x="1547" y="2397"/>
                </a:cubicBezTo>
                <a:cubicBezTo>
                  <a:pt x="1547" y="2398"/>
                  <a:pt x="1547" y="2398"/>
                  <a:pt x="1547" y="2399"/>
                </a:cubicBezTo>
                <a:cubicBezTo>
                  <a:pt x="1547" y="2399"/>
                  <a:pt x="1546" y="2400"/>
                  <a:pt x="1546" y="2401"/>
                </a:cubicBezTo>
                <a:cubicBezTo>
                  <a:pt x="1546" y="2401"/>
                  <a:pt x="1546" y="2402"/>
                  <a:pt x="1546" y="2403"/>
                </a:cubicBezTo>
                <a:cubicBezTo>
                  <a:pt x="1545" y="2404"/>
                  <a:pt x="1545" y="2405"/>
                  <a:pt x="1545" y="2405"/>
                </a:cubicBezTo>
                <a:cubicBezTo>
                  <a:pt x="1545" y="2407"/>
                  <a:pt x="1545" y="2409"/>
                  <a:pt x="1545" y="2411"/>
                </a:cubicBezTo>
                <a:cubicBezTo>
                  <a:pt x="1544" y="2411"/>
                  <a:pt x="1544" y="2412"/>
                  <a:pt x="1544" y="2413"/>
                </a:cubicBezTo>
                <a:cubicBezTo>
                  <a:pt x="1544" y="2414"/>
                  <a:pt x="1544" y="2415"/>
                  <a:pt x="1544" y="2416"/>
                </a:cubicBezTo>
                <a:cubicBezTo>
                  <a:pt x="1544" y="2418"/>
                  <a:pt x="1544" y="2420"/>
                  <a:pt x="1545" y="2422"/>
                </a:cubicBezTo>
                <a:cubicBezTo>
                  <a:pt x="1545" y="2424"/>
                  <a:pt x="1545" y="2426"/>
                  <a:pt x="1545" y="2428"/>
                </a:cubicBezTo>
                <a:cubicBezTo>
                  <a:pt x="1545" y="2429"/>
                  <a:pt x="1546" y="2430"/>
                  <a:pt x="1546" y="2430"/>
                </a:cubicBezTo>
                <a:cubicBezTo>
                  <a:pt x="1546" y="2431"/>
                  <a:pt x="1546" y="2432"/>
                  <a:pt x="1546" y="2433"/>
                </a:cubicBezTo>
                <a:cubicBezTo>
                  <a:pt x="1547" y="2435"/>
                  <a:pt x="1547" y="2437"/>
                  <a:pt x="1548" y="2438"/>
                </a:cubicBezTo>
                <a:cubicBezTo>
                  <a:pt x="1548" y="2439"/>
                  <a:pt x="1549" y="2440"/>
                  <a:pt x="1549" y="2440"/>
                </a:cubicBezTo>
                <a:cubicBezTo>
                  <a:pt x="1549" y="2441"/>
                  <a:pt x="1549" y="2442"/>
                  <a:pt x="1550" y="2442"/>
                </a:cubicBezTo>
                <a:cubicBezTo>
                  <a:pt x="1550" y="2443"/>
                  <a:pt x="1550" y="2444"/>
                  <a:pt x="1551" y="2444"/>
                </a:cubicBezTo>
                <a:cubicBezTo>
                  <a:pt x="1551" y="2445"/>
                  <a:pt x="1551" y="2446"/>
                  <a:pt x="1551" y="2446"/>
                </a:cubicBezTo>
                <a:cubicBezTo>
                  <a:pt x="1552" y="2447"/>
                  <a:pt x="1553" y="2448"/>
                  <a:pt x="1553" y="2449"/>
                </a:cubicBezTo>
                <a:cubicBezTo>
                  <a:pt x="1554" y="2449"/>
                  <a:pt x="1554" y="2450"/>
                  <a:pt x="1554" y="2450"/>
                </a:cubicBezTo>
                <a:cubicBezTo>
                  <a:pt x="1554" y="2451"/>
                  <a:pt x="1555" y="2451"/>
                  <a:pt x="1555" y="2451"/>
                </a:cubicBezTo>
                <a:cubicBezTo>
                  <a:pt x="1555" y="2451"/>
                  <a:pt x="1555" y="2451"/>
                  <a:pt x="1555" y="2450"/>
                </a:cubicBezTo>
                <a:cubicBezTo>
                  <a:pt x="1555" y="2450"/>
                  <a:pt x="1555" y="2449"/>
                  <a:pt x="1555" y="2448"/>
                </a:cubicBezTo>
                <a:cubicBezTo>
                  <a:pt x="1555" y="2447"/>
                  <a:pt x="1554" y="2446"/>
                  <a:pt x="1554" y="2445"/>
                </a:cubicBezTo>
                <a:cubicBezTo>
                  <a:pt x="1554" y="2444"/>
                  <a:pt x="1554" y="2443"/>
                  <a:pt x="1554" y="2441"/>
                </a:cubicBezTo>
                <a:cubicBezTo>
                  <a:pt x="1554" y="2440"/>
                  <a:pt x="1554" y="2438"/>
                  <a:pt x="1554" y="2437"/>
                </a:cubicBezTo>
                <a:cubicBezTo>
                  <a:pt x="1554" y="2435"/>
                  <a:pt x="1554" y="2434"/>
                  <a:pt x="1553" y="2432"/>
                </a:cubicBezTo>
                <a:cubicBezTo>
                  <a:pt x="1553" y="2431"/>
                  <a:pt x="1553" y="2430"/>
                  <a:pt x="1553" y="2429"/>
                </a:cubicBezTo>
                <a:cubicBezTo>
                  <a:pt x="1553" y="2428"/>
                  <a:pt x="1553" y="2428"/>
                  <a:pt x="1553" y="2427"/>
                </a:cubicBezTo>
                <a:cubicBezTo>
                  <a:pt x="1553" y="2425"/>
                  <a:pt x="1553" y="2423"/>
                  <a:pt x="1552" y="2421"/>
                </a:cubicBezTo>
                <a:cubicBezTo>
                  <a:pt x="1552" y="2419"/>
                  <a:pt x="1552" y="2418"/>
                  <a:pt x="1552" y="2416"/>
                </a:cubicBezTo>
                <a:cubicBezTo>
                  <a:pt x="1552" y="2415"/>
                  <a:pt x="1552" y="2414"/>
                  <a:pt x="1552" y="2413"/>
                </a:cubicBezTo>
                <a:cubicBezTo>
                  <a:pt x="1552" y="2412"/>
                  <a:pt x="1552" y="2411"/>
                  <a:pt x="1552" y="2411"/>
                </a:cubicBezTo>
                <a:cubicBezTo>
                  <a:pt x="1551" y="2409"/>
                  <a:pt x="1551" y="2407"/>
                  <a:pt x="1551" y="2406"/>
                </a:cubicBezTo>
                <a:cubicBezTo>
                  <a:pt x="1551" y="2404"/>
                  <a:pt x="1551" y="2403"/>
                  <a:pt x="1551" y="2401"/>
                </a:cubicBezTo>
                <a:cubicBezTo>
                  <a:pt x="1551" y="2401"/>
                  <a:pt x="1551" y="2400"/>
                  <a:pt x="1551" y="2399"/>
                </a:cubicBezTo>
                <a:cubicBezTo>
                  <a:pt x="1551" y="2400"/>
                  <a:pt x="1551" y="2400"/>
                  <a:pt x="1552" y="2400"/>
                </a:cubicBezTo>
                <a:cubicBezTo>
                  <a:pt x="1552" y="2401"/>
                  <a:pt x="1553" y="2401"/>
                  <a:pt x="1553" y="2402"/>
                </a:cubicBezTo>
                <a:cubicBezTo>
                  <a:pt x="1553" y="2402"/>
                  <a:pt x="1554" y="2403"/>
                  <a:pt x="1554" y="2403"/>
                </a:cubicBezTo>
                <a:cubicBezTo>
                  <a:pt x="1555" y="2404"/>
                  <a:pt x="1555" y="2404"/>
                  <a:pt x="1556" y="2405"/>
                </a:cubicBezTo>
                <a:cubicBezTo>
                  <a:pt x="1556" y="2405"/>
                  <a:pt x="1556" y="2405"/>
                  <a:pt x="1556" y="2405"/>
                </a:cubicBezTo>
                <a:cubicBezTo>
                  <a:pt x="1557" y="2406"/>
                  <a:pt x="1557" y="2406"/>
                  <a:pt x="1557" y="2406"/>
                </a:cubicBezTo>
                <a:cubicBezTo>
                  <a:pt x="1557" y="2407"/>
                  <a:pt x="1558" y="2407"/>
                  <a:pt x="1558" y="2408"/>
                </a:cubicBezTo>
                <a:cubicBezTo>
                  <a:pt x="1558" y="2408"/>
                  <a:pt x="1559" y="2409"/>
                  <a:pt x="1559" y="2409"/>
                </a:cubicBezTo>
                <a:cubicBezTo>
                  <a:pt x="1559" y="2410"/>
                  <a:pt x="1560" y="2410"/>
                  <a:pt x="1560" y="2411"/>
                </a:cubicBezTo>
                <a:cubicBezTo>
                  <a:pt x="1560" y="2411"/>
                  <a:pt x="1561" y="2412"/>
                  <a:pt x="1561" y="2412"/>
                </a:cubicBezTo>
                <a:cubicBezTo>
                  <a:pt x="1562" y="2413"/>
                  <a:pt x="1562" y="2414"/>
                  <a:pt x="1563" y="2415"/>
                </a:cubicBezTo>
                <a:cubicBezTo>
                  <a:pt x="1563" y="2416"/>
                  <a:pt x="1564" y="2417"/>
                  <a:pt x="1564" y="2418"/>
                </a:cubicBezTo>
                <a:cubicBezTo>
                  <a:pt x="1565" y="2419"/>
                  <a:pt x="1565" y="2420"/>
                  <a:pt x="1565" y="2421"/>
                </a:cubicBezTo>
                <a:cubicBezTo>
                  <a:pt x="1566" y="2421"/>
                  <a:pt x="1566" y="2422"/>
                  <a:pt x="1566" y="2422"/>
                </a:cubicBezTo>
                <a:cubicBezTo>
                  <a:pt x="1566" y="2423"/>
                  <a:pt x="1566" y="2423"/>
                  <a:pt x="1566" y="2423"/>
                </a:cubicBezTo>
                <a:cubicBezTo>
                  <a:pt x="1567" y="2425"/>
                  <a:pt x="1567" y="2426"/>
                  <a:pt x="1568" y="2428"/>
                </a:cubicBezTo>
                <a:cubicBezTo>
                  <a:pt x="1568" y="2429"/>
                  <a:pt x="1569" y="2430"/>
                  <a:pt x="1569" y="2430"/>
                </a:cubicBezTo>
                <a:cubicBezTo>
                  <a:pt x="1569" y="2431"/>
                  <a:pt x="1569" y="2431"/>
                  <a:pt x="1569" y="2431"/>
                </a:cubicBezTo>
                <a:cubicBezTo>
                  <a:pt x="1569" y="2431"/>
                  <a:pt x="1569" y="2431"/>
                  <a:pt x="1569" y="2430"/>
                </a:cubicBezTo>
                <a:cubicBezTo>
                  <a:pt x="1569" y="2430"/>
                  <a:pt x="1569" y="2430"/>
                  <a:pt x="1569" y="2429"/>
                </a:cubicBezTo>
                <a:cubicBezTo>
                  <a:pt x="1569" y="2429"/>
                  <a:pt x="1569" y="2428"/>
                  <a:pt x="1569" y="2427"/>
                </a:cubicBezTo>
                <a:cubicBezTo>
                  <a:pt x="1569" y="2426"/>
                  <a:pt x="1570" y="2425"/>
                  <a:pt x="1569" y="2423"/>
                </a:cubicBezTo>
                <a:cubicBezTo>
                  <a:pt x="1569" y="2422"/>
                  <a:pt x="1569" y="2421"/>
                  <a:pt x="1569" y="2420"/>
                </a:cubicBezTo>
                <a:cubicBezTo>
                  <a:pt x="1569" y="2419"/>
                  <a:pt x="1569" y="2418"/>
                  <a:pt x="1568" y="2417"/>
                </a:cubicBezTo>
                <a:cubicBezTo>
                  <a:pt x="1568" y="2414"/>
                  <a:pt x="1567" y="2412"/>
                  <a:pt x="1566" y="2410"/>
                </a:cubicBezTo>
                <a:cubicBezTo>
                  <a:pt x="1566" y="2409"/>
                  <a:pt x="1566" y="2408"/>
                  <a:pt x="1565" y="2408"/>
                </a:cubicBezTo>
                <a:cubicBezTo>
                  <a:pt x="1565" y="2407"/>
                  <a:pt x="1565" y="2407"/>
                  <a:pt x="1565" y="2406"/>
                </a:cubicBezTo>
                <a:cubicBezTo>
                  <a:pt x="1564" y="2405"/>
                  <a:pt x="1563" y="2403"/>
                  <a:pt x="1563" y="2402"/>
                </a:cubicBezTo>
                <a:cubicBezTo>
                  <a:pt x="1562" y="2401"/>
                  <a:pt x="1562" y="2401"/>
                  <a:pt x="1562" y="2401"/>
                </a:cubicBezTo>
                <a:cubicBezTo>
                  <a:pt x="1561" y="2400"/>
                  <a:pt x="1561" y="2400"/>
                  <a:pt x="1561" y="2400"/>
                </a:cubicBezTo>
                <a:cubicBezTo>
                  <a:pt x="1561" y="2400"/>
                  <a:pt x="1560" y="2399"/>
                  <a:pt x="1560" y="2399"/>
                </a:cubicBezTo>
                <a:cubicBezTo>
                  <a:pt x="1559" y="2397"/>
                  <a:pt x="1558" y="2396"/>
                  <a:pt x="1557" y="2395"/>
                </a:cubicBezTo>
                <a:cubicBezTo>
                  <a:pt x="1556" y="2394"/>
                  <a:pt x="1555" y="2393"/>
                  <a:pt x="1554" y="2392"/>
                </a:cubicBezTo>
                <a:cubicBezTo>
                  <a:pt x="1553" y="2391"/>
                  <a:pt x="1553" y="2391"/>
                  <a:pt x="1552" y="2390"/>
                </a:cubicBezTo>
                <a:cubicBezTo>
                  <a:pt x="1550" y="2389"/>
                  <a:pt x="1550" y="2389"/>
                  <a:pt x="1550" y="2389"/>
                </a:cubicBezTo>
                <a:cubicBezTo>
                  <a:pt x="1550" y="2388"/>
                  <a:pt x="1549" y="2388"/>
                  <a:pt x="1548" y="2388"/>
                </a:cubicBezTo>
                <a:cubicBezTo>
                  <a:pt x="1546" y="2386"/>
                  <a:pt x="1546" y="2386"/>
                  <a:pt x="1546" y="2386"/>
                </a:cubicBezTo>
                <a:cubicBezTo>
                  <a:pt x="1546" y="2386"/>
                  <a:pt x="1545" y="2385"/>
                  <a:pt x="1545" y="2385"/>
                </a:cubicBezTo>
                <a:cubicBezTo>
                  <a:pt x="1544" y="2385"/>
                  <a:pt x="1544" y="2385"/>
                  <a:pt x="1544" y="2385"/>
                </a:cubicBezTo>
                <a:cubicBezTo>
                  <a:pt x="1543" y="2385"/>
                  <a:pt x="1543" y="2385"/>
                  <a:pt x="1543" y="2385"/>
                </a:cubicBezTo>
                <a:cubicBezTo>
                  <a:pt x="1543" y="2384"/>
                  <a:pt x="1543" y="2384"/>
                  <a:pt x="1543" y="2384"/>
                </a:cubicBezTo>
                <a:cubicBezTo>
                  <a:pt x="1543" y="2384"/>
                  <a:pt x="1543" y="2384"/>
                  <a:pt x="1543" y="2384"/>
                </a:cubicBezTo>
                <a:cubicBezTo>
                  <a:pt x="1543" y="2384"/>
                  <a:pt x="1543" y="2384"/>
                  <a:pt x="1543" y="2384"/>
                </a:cubicBezTo>
                <a:cubicBezTo>
                  <a:pt x="1543" y="2384"/>
                  <a:pt x="1543" y="2384"/>
                  <a:pt x="1543" y="2384"/>
                </a:cubicBezTo>
                <a:cubicBezTo>
                  <a:pt x="1541" y="2383"/>
                  <a:pt x="1540" y="2383"/>
                  <a:pt x="1539" y="2382"/>
                </a:cubicBezTo>
                <a:cubicBezTo>
                  <a:pt x="1537" y="2382"/>
                  <a:pt x="1536" y="2381"/>
                  <a:pt x="1535" y="2381"/>
                </a:cubicBezTo>
                <a:cubicBezTo>
                  <a:pt x="1532" y="2380"/>
                  <a:pt x="1530" y="2379"/>
                  <a:pt x="1527" y="2378"/>
                </a:cubicBezTo>
                <a:cubicBezTo>
                  <a:pt x="1525" y="2377"/>
                  <a:pt x="1523" y="2376"/>
                  <a:pt x="1521" y="2375"/>
                </a:cubicBezTo>
                <a:cubicBezTo>
                  <a:pt x="1520" y="2375"/>
                  <a:pt x="1520" y="2374"/>
                  <a:pt x="1519" y="2374"/>
                </a:cubicBezTo>
                <a:cubicBezTo>
                  <a:pt x="1518" y="2373"/>
                  <a:pt x="1517" y="2373"/>
                  <a:pt x="1517" y="2373"/>
                </a:cubicBezTo>
                <a:cubicBezTo>
                  <a:pt x="1516" y="2372"/>
                  <a:pt x="1516" y="2372"/>
                  <a:pt x="1515" y="2371"/>
                </a:cubicBezTo>
                <a:cubicBezTo>
                  <a:pt x="1512" y="2352"/>
                  <a:pt x="1502" y="2337"/>
                  <a:pt x="1490" y="2326"/>
                </a:cubicBezTo>
                <a:cubicBezTo>
                  <a:pt x="1492" y="2327"/>
                  <a:pt x="1494" y="2327"/>
                  <a:pt x="1497" y="2328"/>
                </a:cubicBezTo>
                <a:cubicBezTo>
                  <a:pt x="1498" y="2328"/>
                  <a:pt x="1500" y="2329"/>
                  <a:pt x="1502" y="2329"/>
                </a:cubicBezTo>
                <a:cubicBezTo>
                  <a:pt x="1504" y="2330"/>
                  <a:pt x="1506" y="2330"/>
                  <a:pt x="1507" y="2331"/>
                </a:cubicBezTo>
                <a:cubicBezTo>
                  <a:pt x="1511" y="2331"/>
                  <a:pt x="1515" y="2332"/>
                  <a:pt x="1518" y="2333"/>
                </a:cubicBezTo>
                <a:cubicBezTo>
                  <a:pt x="1518" y="2333"/>
                  <a:pt x="1519" y="2334"/>
                  <a:pt x="1519" y="2334"/>
                </a:cubicBezTo>
                <a:cubicBezTo>
                  <a:pt x="1519" y="2335"/>
                  <a:pt x="1520" y="2336"/>
                  <a:pt x="1520" y="2337"/>
                </a:cubicBezTo>
                <a:cubicBezTo>
                  <a:pt x="1521" y="2338"/>
                  <a:pt x="1522" y="2339"/>
                  <a:pt x="1522" y="2340"/>
                </a:cubicBezTo>
                <a:cubicBezTo>
                  <a:pt x="1523" y="2341"/>
                  <a:pt x="1523" y="2342"/>
                  <a:pt x="1524" y="2343"/>
                </a:cubicBezTo>
                <a:cubicBezTo>
                  <a:pt x="1525" y="2344"/>
                  <a:pt x="1525" y="2345"/>
                  <a:pt x="1526" y="2346"/>
                </a:cubicBezTo>
                <a:cubicBezTo>
                  <a:pt x="1526" y="2347"/>
                  <a:pt x="1527" y="2348"/>
                  <a:pt x="1527" y="2349"/>
                </a:cubicBezTo>
                <a:cubicBezTo>
                  <a:pt x="1528" y="2350"/>
                  <a:pt x="1528" y="2351"/>
                  <a:pt x="1529" y="2352"/>
                </a:cubicBezTo>
                <a:cubicBezTo>
                  <a:pt x="1529" y="2353"/>
                  <a:pt x="1529" y="2353"/>
                  <a:pt x="1530" y="2354"/>
                </a:cubicBezTo>
                <a:cubicBezTo>
                  <a:pt x="1530" y="2354"/>
                  <a:pt x="1530" y="2355"/>
                  <a:pt x="1530" y="2355"/>
                </a:cubicBezTo>
                <a:cubicBezTo>
                  <a:pt x="1531" y="2356"/>
                  <a:pt x="1531" y="2357"/>
                  <a:pt x="1532" y="2358"/>
                </a:cubicBezTo>
                <a:cubicBezTo>
                  <a:pt x="1532" y="2359"/>
                  <a:pt x="1532" y="2359"/>
                  <a:pt x="1532" y="2360"/>
                </a:cubicBezTo>
                <a:cubicBezTo>
                  <a:pt x="1532" y="2360"/>
                  <a:pt x="1532" y="2360"/>
                  <a:pt x="1533" y="2361"/>
                </a:cubicBezTo>
                <a:cubicBezTo>
                  <a:pt x="1533" y="2362"/>
                  <a:pt x="1533" y="2362"/>
                  <a:pt x="1534" y="2363"/>
                </a:cubicBezTo>
                <a:cubicBezTo>
                  <a:pt x="1534" y="2363"/>
                  <a:pt x="1534" y="2364"/>
                  <a:pt x="1534" y="2364"/>
                </a:cubicBezTo>
                <a:cubicBezTo>
                  <a:pt x="1534" y="2364"/>
                  <a:pt x="1534" y="2365"/>
                  <a:pt x="1534" y="2365"/>
                </a:cubicBezTo>
                <a:cubicBezTo>
                  <a:pt x="1534" y="2365"/>
                  <a:pt x="1534" y="2364"/>
                  <a:pt x="1535" y="2364"/>
                </a:cubicBezTo>
                <a:cubicBezTo>
                  <a:pt x="1535" y="2364"/>
                  <a:pt x="1535" y="2363"/>
                  <a:pt x="1535" y="2363"/>
                </a:cubicBezTo>
                <a:cubicBezTo>
                  <a:pt x="1535" y="2362"/>
                  <a:pt x="1536" y="2361"/>
                  <a:pt x="1536" y="2360"/>
                </a:cubicBezTo>
                <a:cubicBezTo>
                  <a:pt x="1536" y="2360"/>
                  <a:pt x="1536" y="2360"/>
                  <a:pt x="1536" y="2359"/>
                </a:cubicBezTo>
                <a:cubicBezTo>
                  <a:pt x="1536" y="2359"/>
                  <a:pt x="1536" y="2358"/>
                  <a:pt x="1536" y="2358"/>
                </a:cubicBezTo>
                <a:cubicBezTo>
                  <a:pt x="1536" y="2357"/>
                  <a:pt x="1536" y="2356"/>
                  <a:pt x="1536" y="2356"/>
                </a:cubicBezTo>
                <a:cubicBezTo>
                  <a:pt x="1536" y="2355"/>
                  <a:pt x="1536" y="2355"/>
                  <a:pt x="1536" y="2354"/>
                </a:cubicBezTo>
                <a:cubicBezTo>
                  <a:pt x="1536" y="2353"/>
                  <a:pt x="1536" y="2353"/>
                  <a:pt x="1536" y="2352"/>
                </a:cubicBezTo>
                <a:cubicBezTo>
                  <a:pt x="1536" y="2352"/>
                  <a:pt x="1536" y="2351"/>
                  <a:pt x="1536" y="2350"/>
                </a:cubicBezTo>
                <a:cubicBezTo>
                  <a:pt x="1535" y="2349"/>
                  <a:pt x="1535" y="2348"/>
                  <a:pt x="1534" y="2346"/>
                </a:cubicBezTo>
                <a:cubicBezTo>
                  <a:pt x="1534" y="2345"/>
                  <a:pt x="1533" y="2344"/>
                  <a:pt x="1533" y="2342"/>
                </a:cubicBezTo>
                <a:cubicBezTo>
                  <a:pt x="1532" y="2341"/>
                  <a:pt x="1531" y="2340"/>
                  <a:pt x="1530" y="2339"/>
                </a:cubicBezTo>
                <a:cubicBezTo>
                  <a:pt x="1530" y="2337"/>
                  <a:pt x="1529" y="2336"/>
                  <a:pt x="1528" y="2335"/>
                </a:cubicBezTo>
                <a:cubicBezTo>
                  <a:pt x="1528" y="2335"/>
                  <a:pt x="1527" y="2335"/>
                  <a:pt x="1527" y="2335"/>
                </a:cubicBezTo>
                <a:cubicBezTo>
                  <a:pt x="1528" y="2335"/>
                  <a:pt x="1529" y="2335"/>
                  <a:pt x="1530" y="2335"/>
                </a:cubicBezTo>
                <a:cubicBezTo>
                  <a:pt x="1532" y="2336"/>
                  <a:pt x="1533" y="2336"/>
                  <a:pt x="1535" y="2336"/>
                </a:cubicBezTo>
                <a:cubicBezTo>
                  <a:pt x="1537" y="2337"/>
                  <a:pt x="1538" y="2337"/>
                  <a:pt x="1540" y="2338"/>
                </a:cubicBezTo>
                <a:cubicBezTo>
                  <a:pt x="1541" y="2338"/>
                  <a:pt x="1541" y="2338"/>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3" y="2339"/>
                  <a:pt x="1543" y="2339"/>
                  <a:pt x="1543" y="2339"/>
                </a:cubicBezTo>
                <a:cubicBezTo>
                  <a:pt x="1543" y="2339"/>
                  <a:pt x="1544" y="2340"/>
                  <a:pt x="1544" y="2340"/>
                </a:cubicBezTo>
                <a:cubicBezTo>
                  <a:pt x="1545" y="2340"/>
                  <a:pt x="1545" y="2341"/>
                  <a:pt x="1546" y="2341"/>
                </a:cubicBezTo>
                <a:cubicBezTo>
                  <a:pt x="1546" y="2341"/>
                  <a:pt x="1546" y="2342"/>
                  <a:pt x="1546" y="2342"/>
                </a:cubicBezTo>
                <a:cubicBezTo>
                  <a:pt x="1547" y="2342"/>
                  <a:pt x="1547" y="2342"/>
                  <a:pt x="1547" y="2342"/>
                </a:cubicBezTo>
                <a:cubicBezTo>
                  <a:pt x="1547" y="2343"/>
                  <a:pt x="1547" y="2343"/>
                  <a:pt x="1547" y="2343"/>
                </a:cubicBezTo>
                <a:cubicBezTo>
                  <a:pt x="1549" y="2345"/>
                  <a:pt x="1551" y="2347"/>
                  <a:pt x="1553" y="2349"/>
                </a:cubicBezTo>
                <a:cubicBezTo>
                  <a:pt x="1554" y="2352"/>
                  <a:pt x="1555" y="2354"/>
                  <a:pt x="1556" y="2356"/>
                </a:cubicBezTo>
                <a:cubicBezTo>
                  <a:pt x="1557" y="2358"/>
                  <a:pt x="1558" y="2360"/>
                  <a:pt x="1558" y="2362"/>
                </a:cubicBezTo>
                <a:cubicBezTo>
                  <a:pt x="1559" y="2363"/>
                  <a:pt x="1559" y="2364"/>
                  <a:pt x="1560" y="2365"/>
                </a:cubicBezTo>
                <a:cubicBezTo>
                  <a:pt x="1560" y="2366"/>
                  <a:pt x="1560" y="2366"/>
                  <a:pt x="1560" y="2366"/>
                </a:cubicBezTo>
                <a:cubicBezTo>
                  <a:pt x="1560" y="2366"/>
                  <a:pt x="1560" y="2366"/>
                  <a:pt x="1560" y="2365"/>
                </a:cubicBezTo>
                <a:cubicBezTo>
                  <a:pt x="1560" y="2364"/>
                  <a:pt x="1560" y="2363"/>
                  <a:pt x="1560" y="2361"/>
                </a:cubicBezTo>
                <a:cubicBezTo>
                  <a:pt x="1560" y="2359"/>
                  <a:pt x="1559" y="2357"/>
                  <a:pt x="1559" y="2355"/>
                </a:cubicBezTo>
                <a:cubicBezTo>
                  <a:pt x="1558" y="2353"/>
                  <a:pt x="1558" y="2350"/>
                  <a:pt x="1557" y="2347"/>
                </a:cubicBezTo>
                <a:cubicBezTo>
                  <a:pt x="1556" y="2344"/>
                  <a:pt x="1554" y="2341"/>
                  <a:pt x="1552" y="2339"/>
                </a:cubicBezTo>
                <a:cubicBezTo>
                  <a:pt x="1551" y="2338"/>
                  <a:pt x="1551" y="2338"/>
                  <a:pt x="1551" y="2337"/>
                </a:cubicBezTo>
                <a:cubicBezTo>
                  <a:pt x="1551" y="2337"/>
                  <a:pt x="1550" y="2337"/>
                  <a:pt x="1550" y="2336"/>
                </a:cubicBezTo>
                <a:cubicBezTo>
                  <a:pt x="1549" y="2336"/>
                  <a:pt x="1548" y="2335"/>
                  <a:pt x="1548" y="2334"/>
                </a:cubicBezTo>
                <a:cubicBezTo>
                  <a:pt x="1547" y="2334"/>
                  <a:pt x="1547" y="2334"/>
                  <a:pt x="1547" y="2334"/>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5" y="2333"/>
                  <a:pt x="1545" y="2333"/>
                  <a:pt x="1545" y="2333"/>
                </a:cubicBezTo>
                <a:cubicBezTo>
                  <a:pt x="1544" y="2332"/>
                  <a:pt x="1543" y="2332"/>
                  <a:pt x="1543" y="2331"/>
                </a:cubicBezTo>
                <a:cubicBezTo>
                  <a:pt x="1541" y="2330"/>
                  <a:pt x="1539" y="2330"/>
                  <a:pt x="1537" y="2329"/>
                </a:cubicBezTo>
                <a:cubicBezTo>
                  <a:pt x="1535" y="2329"/>
                  <a:pt x="1533" y="2328"/>
                  <a:pt x="1531" y="2328"/>
                </a:cubicBezTo>
                <a:cubicBezTo>
                  <a:pt x="1528" y="2327"/>
                  <a:pt x="1524" y="2326"/>
                  <a:pt x="1520" y="2325"/>
                </a:cubicBezTo>
                <a:cubicBezTo>
                  <a:pt x="1516" y="2325"/>
                  <a:pt x="1513" y="2324"/>
                  <a:pt x="1509" y="2323"/>
                </a:cubicBezTo>
                <a:cubicBezTo>
                  <a:pt x="1507" y="2323"/>
                  <a:pt x="1505" y="2322"/>
                  <a:pt x="1503" y="2322"/>
                </a:cubicBezTo>
                <a:cubicBezTo>
                  <a:pt x="1502" y="2322"/>
                  <a:pt x="1500" y="2321"/>
                  <a:pt x="1498" y="2321"/>
                </a:cubicBezTo>
                <a:cubicBezTo>
                  <a:pt x="1492" y="2320"/>
                  <a:pt x="1486" y="2319"/>
                  <a:pt x="1480" y="2319"/>
                </a:cubicBezTo>
                <a:cubicBezTo>
                  <a:pt x="1452" y="2298"/>
                  <a:pt x="1418" y="2292"/>
                  <a:pt x="1418" y="2292"/>
                </a:cubicBezTo>
                <a:cubicBezTo>
                  <a:pt x="1429" y="2285"/>
                  <a:pt x="1441" y="2281"/>
                  <a:pt x="1454" y="2280"/>
                </a:cubicBezTo>
                <a:cubicBezTo>
                  <a:pt x="1456" y="2281"/>
                  <a:pt x="1458" y="2282"/>
                  <a:pt x="1461" y="2284"/>
                </a:cubicBezTo>
                <a:cubicBezTo>
                  <a:pt x="1464" y="2285"/>
                  <a:pt x="1466" y="2287"/>
                  <a:pt x="1470" y="2289"/>
                </a:cubicBezTo>
                <a:cubicBezTo>
                  <a:pt x="1471" y="2290"/>
                  <a:pt x="1473" y="2291"/>
                  <a:pt x="1474" y="2292"/>
                </a:cubicBezTo>
                <a:cubicBezTo>
                  <a:pt x="1476" y="2293"/>
                  <a:pt x="1477" y="2294"/>
                  <a:pt x="1479" y="2295"/>
                </a:cubicBezTo>
                <a:cubicBezTo>
                  <a:pt x="1482" y="2297"/>
                  <a:pt x="1486" y="2299"/>
                  <a:pt x="1489" y="2301"/>
                </a:cubicBezTo>
                <a:cubicBezTo>
                  <a:pt x="1492" y="2303"/>
                  <a:pt x="1496" y="2305"/>
                  <a:pt x="1499" y="2306"/>
                </a:cubicBezTo>
                <a:cubicBezTo>
                  <a:pt x="1500" y="2307"/>
                  <a:pt x="1501" y="2307"/>
                  <a:pt x="1501" y="2308"/>
                </a:cubicBezTo>
                <a:cubicBezTo>
                  <a:pt x="1502" y="2308"/>
                  <a:pt x="1503" y="2309"/>
                  <a:pt x="1504" y="2309"/>
                </a:cubicBezTo>
                <a:cubicBezTo>
                  <a:pt x="1506" y="2310"/>
                  <a:pt x="1507" y="2311"/>
                  <a:pt x="1509" y="2312"/>
                </a:cubicBezTo>
                <a:cubicBezTo>
                  <a:pt x="1512" y="2313"/>
                  <a:pt x="1516" y="2315"/>
                  <a:pt x="1519" y="2316"/>
                </a:cubicBezTo>
                <a:cubicBezTo>
                  <a:pt x="1522" y="2317"/>
                  <a:pt x="1525" y="2318"/>
                  <a:pt x="1528" y="2318"/>
                </a:cubicBezTo>
                <a:cubicBezTo>
                  <a:pt x="1529" y="2318"/>
                  <a:pt x="1530" y="2318"/>
                  <a:pt x="1530" y="2318"/>
                </a:cubicBezTo>
                <a:cubicBezTo>
                  <a:pt x="1531" y="2318"/>
                  <a:pt x="1532" y="2319"/>
                  <a:pt x="1532" y="2319"/>
                </a:cubicBezTo>
                <a:cubicBezTo>
                  <a:pt x="1533" y="2319"/>
                  <a:pt x="1534" y="2319"/>
                  <a:pt x="1534" y="2319"/>
                </a:cubicBezTo>
                <a:cubicBezTo>
                  <a:pt x="1535" y="2319"/>
                  <a:pt x="1536" y="2319"/>
                  <a:pt x="1536" y="2319"/>
                </a:cubicBezTo>
                <a:cubicBezTo>
                  <a:pt x="1538" y="2319"/>
                  <a:pt x="1539" y="2319"/>
                  <a:pt x="1540" y="2318"/>
                </a:cubicBezTo>
                <a:cubicBezTo>
                  <a:pt x="1541" y="2318"/>
                  <a:pt x="1542" y="2318"/>
                  <a:pt x="1543" y="2318"/>
                </a:cubicBezTo>
                <a:cubicBezTo>
                  <a:pt x="1543" y="2318"/>
                  <a:pt x="1544" y="2318"/>
                  <a:pt x="1545" y="2317"/>
                </a:cubicBezTo>
                <a:cubicBezTo>
                  <a:pt x="1545" y="2317"/>
                  <a:pt x="1546" y="2317"/>
                  <a:pt x="1546" y="2317"/>
                </a:cubicBezTo>
                <a:cubicBezTo>
                  <a:pt x="1547" y="2317"/>
                  <a:pt x="1548" y="2316"/>
                  <a:pt x="1548" y="2316"/>
                </a:cubicBezTo>
                <a:cubicBezTo>
                  <a:pt x="1548" y="2316"/>
                  <a:pt x="1547" y="2316"/>
                  <a:pt x="1546" y="2316"/>
                </a:cubicBezTo>
                <a:cubicBezTo>
                  <a:pt x="1546" y="2317"/>
                  <a:pt x="1545" y="2317"/>
                  <a:pt x="1545" y="2317"/>
                </a:cubicBezTo>
                <a:cubicBezTo>
                  <a:pt x="1544" y="2316"/>
                  <a:pt x="1543" y="2316"/>
                  <a:pt x="1542" y="2316"/>
                </a:cubicBezTo>
                <a:cubicBezTo>
                  <a:pt x="1542" y="2316"/>
                  <a:pt x="1541" y="2316"/>
                  <a:pt x="1540" y="2316"/>
                </a:cubicBezTo>
                <a:cubicBezTo>
                  <a:pt x="1539" y="2316"/>
                  <a:pt x="1539" y="2316"/>
                  <a:pt x="1538" y="2316"/>
                </a:cubicBezTo>
                <a:cubicBezTo>
                  <a:pt x="1538" y="2316"/>
                  <a:pt x="1537" y="2316"/>
                  <a:pt x="1537" y="2316"/>
                </a:cubicBezTo>
                <a:cubicBezTo>
                  <a:pt x="1535" y="2315"/>
                  <a:pt x="1534" y="2315"/>
                  <a:pt x="1533" y="2315"/>
                </a:cubicBezTo>
                <a:cubicBezTo>
                  <a:pt x="1532" y="2315"/>
                  <a:pt x="1532" y="2314"/>
                  <a:pt x="1531" y="2314"/>
                </a:cubicBezTo>
                <a:cubicBezTo>
                  <a:pt x="1531" y="2314"/>
                  <a:pt x="1530" y="2314"/>
                  <a:pt x="1529" y="2314"/>
                </a:cubicBezTo>
                <a:cubicBezTo>
                  <a:pt x="1529" y="2313"/>
                  <a:pt x="1528" y="2313"/>
                  <a:pt x="1527" y="2313"/>
                </a:cubicBezTo>
                <a:cubicBezTo>
                  <a:pt x="1527" y="2313"/>
                  <a:pt x="1526" y="2312"/>
                  <a:pt x="1525" y="2312"/>
                </a:cubicBezTo>
                <a:cubicBezTo>
                  <a:pt x="1525" y="2312"/>
                  <a:pt x="1524" y="2311"/>
                  <a:pt x="1523" y="2311"/>
                </a:cubicBezTo>
                <a:cubicBezTo>
                  <a:pt x="1522" y="2311"/>
                  <a:pt x="1522" y="2310"/>
                  <a:pt x="1521" y="2310"/>
                </a:cubicBezTo>
                <a:cubicBezTo>
                  <a:pt x="1518" y="2309"/>
                  <a:pt x="1515" y="2307"/>
                  <a:pt x="1512" y="2305"/>
                </a:cubicBezTo>
                <a:cubicBezTo>
                  <a:pt x="1511" y="2304"/>
                  <a:pt x="1509" y="2304"/>
                  <a:pt x="1507" y="2303"/>
                </a:cubicBezTo>
                <a:cubicBezTo>
                  <a:pt x="1506" y="2302"/>
                  <a:pt x="1504" y="2301"/>
                  <a:pt x="1503" y="2300"/>
                </a:cubicBezTo>
                <a:cubicBezTo>
                  <a:pt x="1499" y="2298"/>
                  <a:pt x="1496" y="2296"/>
                  <a:pt x="1493" y="2294"/>
                </a:cubicBezTo>
                <a:cubicBezTo>
                  <a:pt x="1489" y="2292"/>
                  <a:pt x="1486" y="2290"/>
                  <a:pt x="1483" y="2288"/>
                </a:cubicBezTo>
                <a:cubicBezTo>
                  <a:pt x="1481" y="2287"/>
                  <a:pt x="1480" y="2287"/>
                  <a:pt x="1478" y="2286"/>
                </a:cubicBezTo>
                <a:cubicBezTo>
                  <a:pt x="1476" y="2285"/>
                  <a:pt x="1475" y="2284"/>
                  <a:pt x="1473" y="2283"/>
                </a:cubicBezTo>
                <a:cubicBezTo>
                  <a:pt x="1470" y="2282"/>
                  <a:pt x="1467" y="2280"/>
                  <a:pt x="1464" y="2279"/>
                </a:cubicBezTo>
                <a:cubicBezTo>
                  <a:pt x="1480" y="2278"/>
                  <a:pt x="1497" y="2280"/>
                  <a:pt x="1513" y="2281"/>
                </a:cubicBezTo>
                <a:cubicBezTo>
                  <a:pt x="1516" y="2283"/>
                  <a:pt x="1520" y="2285"/>
                  <a:pt x="1523" y="2287"/>
                </a:cubicBezTo>
                <a:cubicBezTo>
                  <a:pt x="1525" y="2288"/>
                  <a:pt x="1528" y="2290"/>
                  <a:pt x="1531" y="2291"/>
                </a:cubicBezTo>
                <a:cubicBezTo>
                  <a:pt x="1532" y="2292"/>
                  <a:pt x="1533" y="2292"/>
                  <a:pt x="1534" y="2293"/>
                </a:cubicBezTo>
                <a:cubicBezTo>
                  <a:pt x="1536" y="2294"/>
                  <a:pt x="1537" y="2294"/>
                  <a:pt x="1538" y="2295"/>
                </a:cubicBezTo>
                <a:cubicBezTo>
                  <a:pt x="1541" y="2296"/>
                  <a:pt x="1543" y="2297"/>
                  <a:pt x="1546" y="2298"/>
                </a:cubicBezTo>
                <a:cubicBezTo>
                  <a:pt x="1548" y="2299"/>
                  <a:pt x="1550" y="2299"/>
                  <a:pt x="1552" y="2300"/>
                </a:cubicBezTo>
                <a:cubicBezTo>
                  <a:pt x="1555" y="2300"/>
                  <a:pt x="1557" y="2301"/>
                  <a:pt x="1558" y="2301"/>
                </a:cubicBezTo>
                <a:cubicBezTo>
                  <a:pt x="1559" y="2301"/>
                  <a:pt x="1560" y="2301"/>
                  <a:pt x="1561" y="2301"/>
                </a:cubicBezTo>
                <a:cubicBezTo>
                  <a:pt x="1562" y="2301"/>
                  <a:pt x="1563" y="2301"/>
                  <a:pt x="1563" y="2301"/>
                </a:cubicBezTo>
                <a:cubicBezTo>
                  <a:pt x="1564" y="2301"/>
                  <a:pt x="1564" y="2301"/>
                  <a:pt x="1565" y="2301"/>
                </a:cubicBezTo>
                <a:cubicBezTo>
                  <a:pt x="1565" y="2301"/>
                  <a:pt x="1566" y="2301"/>
                  <a:pt x="1566" y="2301"/>
                </a:cubicBezTo>
                <a:cubicBezTo>
                  <a:pt x="1567" y="2301"/>
                  <a:pt x="1567" y="2301"/>
                  <a:pt x="1567" y="2301"/>
                </a:cubicBezTo>
                <a:cubicBezTo>
                  <a:pt x="1567" y="2301"/>
                  <a:pt x="1567" y="2301"/>
                  <a:pt x="1566" y="2300"/>
                </a:cubicBezTo>
                <a:cubicBezTo>
                  <a:pt x="1566" y="2300"/>
                  <a:pt x="1566" y="2300"/>
                  <a:pt x="1565" y="2300"/>
                </a:cubicBezTo>
                <a:cubicBezTo>
                  <a:pt x="1565" y="2300"/>
                  <a:pt x="1564" y="2300"/>
                  <a:pt x="1563" y="2299"/>
                </a:cubicBezTo>
                <a:cubicBezTo>
                  <a:pt x="1562" y="2299"/>
                  <a:pt x="1561" y="2299"/>
                  <a:pt x="1559" y="2298"/>
                </a:cubicBezTo>
                <a:cubicBezTo>
                  <a:pt x="1558" y="2297"/>
                  <a:pt x="1556" y="2296"/>
                  <a:pt x="1554" y="2295"/>
                </a:cubicBezTo>
                <a:cubicBezTo>
                  <a:pt x="1552" y="2295"/>
                  <a:pt x="1550" y="2293"/>
                  <a:pt x="1548" y="2292"/>
                </a:cubicBezTo>
                <a:cubicBezTo>
                  <a:pt x="1546" y="2291"/>
                  <a:pt x="1544" y="2290"/>
                  <a:pt x="1541" y="2288"/>
                </a:cubicBezTo>
                <a:cubicBezTo>
                  <a:pt x="1540" y="2288"/>
                  <a:pt x="1539" y="2287"/>
                  <a:pt x="1538" y="2286"/>
                </a:cubicBezTo>
                <a:cubicBezTo>
                  <a:pt x="1537" y="2286"/>
                  <a:pt x="1535" y="2285"/>
                  <a:pt x="1534" y="2284"/>
                </a:cubicBezTo>
                <a:cubicBezTo>
                  <a:pt x="1533" y="2284"/>
                  <a:pt x="1532" y="2283"/>
                  <a:pt x="1531" y="2282"/>
                </a:cubicBezTo>
                <a:cubicBezTo>
                  <a:pt x="1553" y="2283"/>
                  <a:pt x="1574" y="2280"/>
                  <a:pt x="1592" y="2265"/>
                </a:cubicBezTo>
                <a:cubicBezTo>
                  <a:pt x="1557" y="2277"/>
                  <a:pt x="1512" y="2264"/>
                  <a:pt x="1476" y="2259"/>
                </a:cubicBezTo>
                <a:cubicBezTo>
                  <a:pt x="1477" y="2259"/>
                  <a:pt x="1477" y="2258"/>
                  <a:pt x="1478" y="2258"/>
                </a:cubicBezTo>
                <a:cubicBezTo>
                  <a:pt x="1480" y="2257"/>
                  <a:pt x="1482" y="2256"/>
                  <a:pt x="1484" y="2255"/>
                </a:cubicBezTo>
                <a:cubicBezTo>
                  <a:pt x="1485" y="2255"/>
                  <a:pt x="1485" y="2254"/>
                  <a:pt x="1486" y="2254"/>
                </a:cubicBezTo>
                <a:cubicBezTo>
                  <a:pt x="1486" y="2254"/>
                  <a:pt x="1487" y="2254"/>
                  <a:pt x="1487" y="2254"/>
                </a:cubicBezTo>
                <a:cubicBezTo>
                  <a:pt x="1488" y="2253"/>
                  <a:pt x="1489" y="2253"/>
                  <a:pt x="1490" y="2253"/>
                </a:cubicBezTo>
                <a:cubicBezTo>
                  <a:pt x="1491" y="2252"/>
                  <a:pt x="1492" y="2252"/>
                  <a:pt x="1493" y="2252"/>
                </a:cubicBezTo>
                <a:cubicBezTo>
                  <a:pt x="1494" y="2252"/>
                  <a:pt x="1495" y="2251"/>
                  <a:pt x="1496" y="2251"/>
                </a:cubicBezTo>
                <a:cubicBezTo>
                  <a:pt x="1496" y="2251"/>
                  <a:pt x="1497" y="2251"/>
                  <a:pt x="1498" y="2251"/>
                </a:cubicBezTo>
                <a:cubicBezTo>
                  <a:pt x="1499" y="2251"/>
                  <a:pt x="1499" y="2251"/>
                  <a:pt x="1500" y="2251"/>
                </a:cubicBezTo>
                <a:cubicBezTo>
                  <a:pt x="1501" y="2251"/>
                  <a:pt x="1502" y="2251"/>
                  <a:pt x="1503" y="2251"/>
                </a:cubicBezTo>
                <a:cubicBezTo>
                  <a:pt x="1503" y="2251"/>
                  <a:pt x="1504" y="2251"/>
                  <a:pt x="1504" y="2251"/>
                </a:cubicBezTo>
                <a:cubicBezTo>
                  <a:pt x="1504" y="2251"/>
                  <a:pt x="1503" y="2251"/>
                  <a:pt x="1503" y="2250"/>
                </a:cubicBezTo>
                <a:cubicBezTo>
                  <a:pt x="1502" y="2250"/>
                  <a:pt x="1501" y="2250"/>
                  <a:pt x="1500" y="2249"/>
                </a:cubicBezTo>
                <a:cubicBezTo>
                  <a:pt x="1499" y="2249"/>
                  <a:pt x="1499" y="2249"/>
                  <a:pt x="1498" y="2249"/>
                </a:cubicBezTo>
                <a:cubicBezTo>
                  <a:pt x="1497" y="2249"/>
                  <a:pt x="1496" y="2248"/>
                  <a:pt x="1496" y="2248"/>
                </a:cubicBezTo>
                <a:cubicBezTo>
                  <a:pt x="1495" y="2248"/>
                  <a:pt x="1494" y="2248"/>
                  <a:pt x="1493" y="2248"/>
                </a:cubicBezTo>
                <a:cubicBezTo>
                  <a:pt x="1492" y="2248"/>
                  <a:pt x="1491" y="2248"/>
                  <a:pt x="1490" y="2248"/>
                </a:cubicBezTo>
                <a:cubicBezTo>
                  <a:pt x="1487" y="2248"/>
                  <a:pt x="1485" y="2248"/>
                  <a:pt x="1482" y="2249"/>
                </a:cubicBezTo>
                <a:cubicBezTo>
                  <a:pt x="1480" y="2250"/>
                  <a:pt x="1477" y="2251"/>
                  <a:pt x="1475" y="2252"/>
                </a:cubicBezTo>
                <a:cubicBezTo>
                  <a:pt x="1474" y="2252"/>
                  <a:pt x="1474" y="2252"/>
                  <a:pt x="1473" y="2252"/>
                </a:cubicBezTo>
                <a:cubicBezTo>
                  <a:pt x="1472" y="2253"/>
                  <a:pt x="1472" y="2253"/>
                  <a:pt x="1471" y="2253"/>
                </a:cubicBezTo>
                <a:cubicBezTo>
                  <a:pt x="1470" y="2254"/>
                  <a:pt x="1469" y="2254"/>
                  <a:pt x="1467" y="2255"/>
                </a:cubicBezTo>
                <a:cubicBezTo>
                  <a:pt x="1466" y="2256"/>
                  <a:pt x="1465" y="2257"/>
                  <a:pt x="1463" y="2257"/>
                </a:cubicBezTo>
                <a:cubicBezTo>
                  <a:pt x="1463" y="2257"/>
                  <a:pt x="1463" y="2257"/>
                  <a:pt x="1463" y="2257"/>
                </a:cubicBezTo>
                <a:cubicBezTo>
                  <a:pt x="1418" y="2254"/>
                  <a:pt x="1401" y="2291"/>
                  <a:pt x="1380" y="2272"/>
                </a:cubicBezTo>
                <a:cubicBezTo>
                  <a:pt x="1365" y="2258"/>
                  <a:pt x="1335" y="2167"/>
                  <a:pt x="1328" y="2145"/>
                </a:cubicBezTo>
                <a:cubicBezTo>
                  <a:pt x="1324" y="2135"/>
                  <a:pt x="1321" y="2127"/>
                  <a:pt x="1317" y="2120"/>
                </a:cubicBezTo>
                <a:cubicBezTo>
                  <a:pt x="1317" y="2121"/>
                  <a:pt x="1317" y="2121"/>
                  <a:pt x="1317" y="2121"/>
                </a:cubicBezTo>
                <a:cubicBezTo>
                  <a:pt x="1318" y="2121"/>
                  <a:pt x="1319" y="2122"/>
                  <a:pt x="1320" y="2123"/>
                </a:cubicBezTo>
                <a:cubicBezTo>
                  <a:pt x="1321" y="2124"/>
                  <a:pt x="1322" y="2125"/>
                  <a:pt x="1323" y="2126"/>
                </a:cubicBezTo>
                <a:cubicBezTo>
                  <a:pt x="1324" y="2127"/>
                  <a:pt x="1325" y="2128"/>
                  <a:pt x="1326" y="2130"/>
                </a:cubicBezTo>
                <a:cubicBezTo>
                  <a:pt x="1327" y="2131"/>
                  <a:pt x="1328" y="2132"/>
                  <a:pt x="1329" y="2134"/>
                </a:cubicBezTo>
                <a:cubicBezTo>
                  <a:pt x="1331" y="2136"/>
                  <a:pt x="1334" y="2139"/>
                  <a:pt x="1336" y="2143"/>
                </a:cubicBezTo>
                <a:cubicBezTo>
                  <a:pt x="1339" y="2146"/>
                  <a:pt x="1341" y="2150"/>
                  <a:pt x="1344" y="2154"/>
                </a:cubicBezTo>
                <a:cubicBezTo>
                  <a:pt x="1345" y="2155"/>
                  <a:pt x="1346" y="2157"/>
                  <a:pt x="1348" y="2159"/>
                </a:cubicBezTo>
                <a:cubicBezTo>
                  <a:pt x="1349" y="2161"/>
                  <a:pt x="1350" y="2163"/>
                  <a:pt x="1352" y="2165"/>
                </a:cubicBezTo>
                <a:cubicBezTo>
                  <a:pt x="1352" y="2166"/>
                  <a:pt x="1352" y="2166"/>
                  <a:pt x="1353" y="2167"/>
                </a:cubicBezTo>
                <a:cubicBezTo>
                  <a:pt x="1353" y="2167"/>
                  <a:pt x="1353" y="2167"/>
                  <a:pt x="1353" y="2168"/>
                </a:cubicBezTo>
                <a:cubicBezTo>
                  <a:pt x="1353" y="2171"/>
                  <a:pt x="1354" y="2175"/>
                  <a:pt x="1356" y="2179"/>
                </a:cubicBezTo>
                <a:cubicBezTo>
                  <a:pt x="1357" y="2184"/>
                  <a:pt x="1359" y="2190"/>
                  <a:pt x="1361" y="2196"/>
                </a:cubicBezTo>
                <a:cubicBezTo>
                  <a:pt x="1361" y="2197"/>
                  <a:pt x="1362" y="2199"/>
                  <a:pt x="1363" y="2200"/>
                </a:cubicBezTo>
                <a:cubicBezTo>
                  <a:pt x="1363" y="2202"/>
                  <a:pt x="1364" y="2203"/>
                  <a:pt x="1364" y="2205"/>
                </a:cubicBezTo>
                <a:cubicBezTo>
                  <a:pt x="1365" y="2208"/>
                  <a:pt x="1367" y="2211"/>
                  <a:pt x="1368" y="2214"/>
                </a:cubicBezTo>
                <a:cubicBezTo>
                  <a:pt x="1369" y="2215"/>
                  <a:pt x="1369" y="2217"/>
                  <a:pt x="1370" y="2218"/>
                </a:cubicBezTo>
                <a:cubicBezTo>
                  <a:pt x="1371" y="2220"/>
                  <a:pt x="1372" y="2221"/>
                  <a:pt x="1372" y="2223"/>
                </a:cubicBezTo>
                <a:cubicBezTo>
                  <a:pt x="1373" y="2224"/>
                  <a:pt x="1374" y="2226"/>
                  <a:pt x="1375" y="2227"/>
                </a:cubicBezTo>
                <a:cubicBezTo>
                  <a:pt x="1375" y="2228"/>
                  <a:pt x="1376" y="2228"/>
                  <a:pt x="1376" y="2229"/>
                </a:cubicBezTo>
                <a:cubicBezTo>
                  <a:pt x="1377" y="2230"/>
                  <a:pt x="1377" y="2231"/>
                  <a:pt x="1378" y="2231"/>
                </a:cubicBezTo>
                <a:cubicBezTo>
                  <a:pt x="1378" y="2233"/>
                  <a:pt x="1379" y="2234"/>
                  <a:pt x="1380" y="2235"/>
                </a:cubicBezTo>
                <a:cubicBezTo>
                  <a:pt x="1381" y="2236"/>
                  <a:pt x="1381" y="2236"/>
                  <a:pt x="1382" y="2237"/>
                </a:cubicBezTo>
                <a:cubicBezTo>
                  <a:pt x="1382" y="2237"/>
                  <a:pt x="1383" y="2238"/>
                  <a:pt x="1383" y="2238"/>
                </a:cubicBezTo>
                <a:cubicBezTo>
                  <a:pt x="1384" y="2239"/>
                  <a:pt x="1385" y="2239"/>
                  <a:pt x="1385" y="2240"/>
                </a:cubicBezTo>
                <a:cubicBezTo>
                  <a:pt x="1386" y="2241"/>
                  <a:pt x="1386" y="2241"/>
                  <a:pt x="1387" y="2241"/>
                </a:cubicBezTo>
                <a:cubicBezTo>
                  <a:pt x="1388" y="2242"/>
                  <a:pt x="1389" y="2243"/>
                  <a:pt x="1390" y="2244"/>
                </a:cubicBezTo>
                <a:cubicBezTo>
                  <a:pt x="1390" y="2244"/>
                  <a:pt x="1391" y="2245"/>
                  <a:pt x="1392" y="2245"/>
                </a:cubicBezTo>
                <a:cubicBezTo>
                  <a:pt x="1392" y="2245"/>
                  <a:pt x="1393" y="2246"/>
                  <a:pt x="1393" y="2246"/>
                </a:cubicBezTo>
                <a:cubicBezTo>
                  <a:pt x="1394" y="2246"/>
                  <a:pt x="1395" y="2247"/>
                  <a:pt x="1396" y="2247"/>
                </a:cubicBezTo>
                <a:cubicBezTo>
                  <a:pt x="1397" y="2248"/>
                  <a:pt x="1398" y="2248"/>
                  <a:pt x="1399" y="2248"/>
                </a:cubicBezTo>
                <a:cubicBezTo>
                  <a:pt x="1399" y="2248"/>
                  <a:pt x="1400" y="2248"/>
                  <a:pt x="1400" y="2249"/>
                </a:cubicBezTo>
                <a:cubicBezTo>
                  <a:pt x="1401" y="2249"/>
                  <a:pt x="1401" y="2249"/>
                  <a:pt x="1401" y="2249"/>
                </a:cubicBezTo>
                <a:cubicBezTo>
                  <a:pt x="1403" y="2249"/>
                  <a:pt x="1404" y="2249"/>
                  <a:pt x="1405" y="2249"/>
                </a:cubicBezTo>
                <a:cubicBezTo>
                  <a:pt x="1406" y="2249"/>
                  <a:pt x="1406" y="2249"/>
                  <a:pt x="1406" y="2249"/>
                </a:cubicBezTo>
                <a:cubicBezTo>
                  <a:pt x="1406" y="2249"/>
                  <a:pt x="1406" y="2249"/>
                  <a:pt x="1405" y="2249"/>
                </a:cubicBezTo>
                <a:cubicBezTo>
                  <a:pt x="1404" y="2248"/>
                  <a:pt x="1403" y="2248"/>
                  <a:pt x="1402" y="2247"/>
                </a:cubicBezTo>
                <a:cubicBezTo>
                  <a:pt x="1402" y="2247"/>
                  <a:pt x="1401" y="2247"/>
                  <a:pt x="1401" y="2247"/>
                </a:cubicBezTo>
                <a:cubicBezTo>
                  <a:pt x="1401" y="2247"/>
                  <a:pt x="1400" y="2246"/>
                  <a:pt x="1400" y="2246"/>
                </a:cubicBezTo>
                <a:cubicBezTo>
                  <a:pt x="1399" y="2246"/>
                  <a:pt x="1398" y="2245"/>
                  <a:pt x="1398" y="2245"/>
                </a:cubicBezTo>
                <a:cubicBezTo>
                  <a:pt x="1397" y="2244"/>
                  <a:pt x="1396" y="2243"/>
                  <a:pt x="1395" y="2243"/>
                </a:cubicBezTo>
                <a:cubicBezTo>
                  <a:pt x="1395" y="2242"/>
                  <a:pt x="1394" y="2242"/>
                  <a:pt x="1394" y="2242"/>
                </a:cubicBezTo>
                <a:cubicBezTo>
                  <a:pt x="1394" y="2241"/>
                  <a:pt x="1393" y="2241"/>
                  <a:pt x="1393" y="2240"/>
                </a:cubicBezTo>
                <a:cubicBezTo>
                  <a:pt x="1392" y="2240"/>
                  <a:pt x="1391" y="2239"/>
                  <a:pt x="1390" y="2238"/>
                </a:cubicBezTo>
                <a:cubicBezTo>
                  <a:pt x="1390" y="2237"/>
                  <a:pt x="1390" y="2237"/>
                  <a:pt x="1389" y="2236"/>
                </a:cubicBezTo>
                <a:cubicBezTo>
                  <a:pt x="1389" y="2236"/>
                  <a:pt x="1388" y="2235"/>
                  <a:pt x="1388" y="2235"/>
                </a:cubicBezTo>
                <a:cubicBezTo>
                  <a:pt x="1388" y="2234"/>
                  <a:pt x="1387" y="2234"/>
                  <a:pt x="1387" y="2233"/>
                </a:cubicBezTo>
                <a:cubicBezTo>
                  <a:pt x="1386" y="2232"/>
                  <a:pt x="1386" y="2232"/>
                  <a:pt x="1386" y="2231"/>
                </a:cubicBezTo>
                <a:cubicBezTo>
                  <a:pt x="1385" y="2230"/>
                  <a:pt x="1384" y="2229"/>
                  <a:pt x="1383" y="2227"/>
                </a:cubicBezTo>
                <a:cubicBezTo>
                  <a:pt x="1383" y="2226"/>
                  <a:pt x="1382" y="2225"/>
                  <a:pt x="1381" y="2223"/>
                </a:cubicBezTo>
                <a:cubicBezTo>
                  <a:pt x="1381" y="2223"/>
                  <a:pt x="1382" y="2223"/>
                  <a:pt x="1382" y="2223"/>
                </a:cubicBezTo>
                <a:cubicBezTo>
                  <a:pt x="1382" y="2224"/>
                  <a:pt x="1383" y="2224"/>
                  <a:pt x="1383" y="2224"/>
                </a:cubicBezTo>
                <a:cubicBezTo>
                  <a:pt x="1385" y="2225"/>
                  <a:pt x="1386" y="2226"/>
                  <a:pt x="1387" y="2227"/>
                </a:cubicBezTo>
                <a:cubicBezTo>
                  <a:pt x="1388" y="2228"/>
                  <a:pt x="1390" y="2229"/>
                  <a:pt x="1391" y="2230"/>
                </a:cubicBezTo>
                <a:cubicBezTo>
                  <a:pt x="1392" y="2231"/>
                  <a:pt x="1394" y="2232"/>
                  <a:pt x="1395" y="2234"/>
                </a:cubicBezTo>
                <a:cubicBezTo>
                  <a:pt x="1397" y="2235"/>
                  <a:pt x="1398" y="2236"/>
                  <a:pt x="1400" y="2237"/>
                </a:cubicBezTo>
                <a:cubicBezTo>
                  <a:pt x="1401" y="2238"/>
                  <a:pt x="1403" y="2239"/>
                  <a:pt x="1405" y="2241"/>
                </a:cubicBezTo>
                <a:cubicBezTo>
                  <a:pt x="1405" y="2241"/>
                  <a:pt x="1405" y="2241"/>
                  <a:pt x="1406" y="2241"/>
                </a:cubicBezTo>
                <a:cubicBezTo>
                  <a:pt x="1406" y="2242"/>
                  <a:pt x="1407" y="2242"/>
                  <a:pt x="1407" y="2242"/>
                </a:cubicBezTo>
                <a:cubicBezTo>
                  <a:pt x="1408" y="2243"/>
                  <a:pt x="1409" y="2243"/>
                  <a:pt x="1410" y="2244"/>
                </a:cubicBezTo>
                <a:cubicBezTo>
                  <a:pt x="1411" y="2244"/>
                  <a:pt x="1413" y="2245"/>
                  <a:pt x="1415" y="2246"/>
                </a:cubicBezTo>
                <a:cubicBezTo>
                  <a:pt x="1417" y="2246"/>
                  <a:pt x="1418" y="2247"/>
                  <a:pt x="1420" y="2247"/>
                </a:cubicBezTo>
                <a:cubicBezTo>
                  <a:pt x="1421" y="2247"/>
                  <a:pt x="1422" y="2247"/>
                  <a:pt x="1422" y="2247"/>
                </a:cubicBezTo>
                <a:cubicBezTo>
                  <a:pt x="1423" y="2247"/>
                  <a:pt x="1424" y="2246"/>
                  <a:pt x="1424" y="2246"/>
                </a:cubicBezTo>
                <a:cubicBezTo>
                  <a:pt x="1426" y="2246"/>
                  <a:pt x="1427" y="2246"/>
                  <a:pt x="1428" y="2245"/>
                </a:cubicBezTo>
                <a:cubicBezTo>
                  <a:pt x="1429" y="2245"/>
                  <a:pt x="1429" y="2245"/>
                  <a:pt x="1430" y="2244"/>
                </a:cubicBezTo>
                <a:cubicBezTo>
                  <a:pt x="1430" y="2244"/>
                  <a:pt x="1430" y="2244"/>
                  <a:pt x="1430" y="2244"/>
                </a:cubicBezTo>
                <a:cubicBezTo>
                  <a:pt x="1430" y="2244"/>
                  <a:pt x="1430" y="2244"/>
                  <a:pt x="1429" y="2244"/>
                </a:cubicBezTo>
                <a:cubicBezTo>
                  <a:pt x="1429" y="2244"/>
                  <a:pt x="1428" y="2244"/>
                  <a:pt x="1427" y="2244"/>
                </a:cubicBezTo>
                <a:cubicBezTo>
                  <a:pt x="1427" y="2244"/>
                  <a:pt x="1426" y="2244"/>
                  <a:pt x="1425" y="2243"/>
                </a:cubicBezTo>
                <a:cubicBezTo>
                  <a:pt x="1423" y="2243"/>
                  <a:pt x="1422" y="2243"/>
                  <a:pt x="1421" y="2242"/>
                </a:cubicBezTo>
                <a:cubicBezTo>
                  <a:pt x="1421" y="2242"/>
                  <a:pt x="1420" y="2242"/>
                  <a:pt x="1420" y="2242"/>
                </a:cubicBezTo>
                <a:cubicBezTo>
                  <a:pt x="1420" y="2242"/>
                  <a:pt x="1420" y="2241"/>
                  <a:pt x="1419" y="2241"/>
                </a:cubicBezTo>
                <a:cubicBezTo>
                  <a:pt x="1419" y="2241"/>
                  <a:pt x="1418" y="2241"/>
                  <a:pt x="1417" y="2240"/>
                </a:cubicBezTo>
                <a:cubicBezTo>
                  <a:pt x="1416" y="2239"/>
                  <a:pt x="1415" y="2239"/>
                  <a:pt x="1413" y="2238"/>
                </a:cubicBezTo>
                <a:cubicBezTo>
                  <a:pt x="1413" y="2237"/>
                  <a:pt x="1412" y="2236"/>
                  <a:pt x="1411" y="2236"/>
                </a:cubicBezTo>
                <a:cubicBezTo>
                  <a:pt x="1410" y="2235"/>
                  <a:pt x="1410" y="2235"/>
                  <a:pt x="1409" y="2234"/>
                </a:cubicBezTo>
                <a:cubicBezTo>
                  <a:pt x="1408" y="2233"/>
                  <a:pt x="1406" y="2232"/>
                  <a:pt x="1405" y="2231"/>
                </a:cubicBezTo>
                <a:cubicBezTo>
                  <a:pt x="1403" y="2230"/>
                  <a:pt x="1401" y="2228"/>
                  <a:pt x="1400" y="2227"/>
                </a:cubicBezTo>
                <a:cubicBezTo>
                  <a:pt x="1399" y="2227"/>
                  <a:pt x="1398" y="2226"/>
                  <a:pt x="1397" y="2226"/>
                </a:cubicBezTo>
                <a:cubicBezTo>
                  <a:pt x="1397" y="2225"/>
                  <a:pt x="1396" y="2225"/>
                  <a:pt x="1395" y="2224"/>
                </a:cubicBezTo>
                <a:cubicBezTo>
                  <a:pt x="1393" y="2223"/>
                  <a:pt x="1392" y="2223"/>
                  <a:pt x="1390" y="2222"/>
                </a:cubicBezTo>
                <a:cubicBezTo>
                  <a:pt x="1388" y="2221"/>
                  <a:pt x="1387" y="2221"/>
                  <a:pt x="1385" y="2220"/>
                </a:cubicBezTo>
                <a:cubicBezTo>
                  <a:pt x="1384" y="2220"/>
                  <a:pt x="1384" y="2220"/>
                  <a:pt x="1383" y="2220"/>
                </a:cubicBezTo>
                <a:cubicBezTo>
                  <a:pt x="1382" y="2220"/>
                  <a:pt x="1382" y="2220"/>
                  <a:pt x="1381" y="2220"/>
                </a:cubicBezTo>
                <a:cubicBezTo>
                  <a:pt x="1380" y="2220"/>
                  <a:pt x="1380" y="2220"/>
                  <a:pt x="1379" y="2220"/>
                </a:cubicBezTo>
                <a:cubicBezTo>
                  <a:pt x="1379" y="2220"/>
                  <a:pt x="1379" y="2219"/>
                  <a:pt x="1379" y="2219"/>
                </a:cubicBezTo>
                <a:cubicBezTo>
                  <a:pt x="1379" y="2218"/>
                  <a:pt x="1378" y="2216"/>
                  <a:pt x="1377" y="2215"/>
                </a:cubicBezTo>
                <a:cubicBezTo>
                  <a:pt x="1377" y="2214"/>
                  <a:pt x="1376" y="2212"/>
                  <a:pt x="1375" y="2211"/>
                </a:cubicBezTo>
                <a:cubicBezTo>
                  <a:pt x="1374" y="2208"/>
                  <a:pt x="1373" y="2205"/>
                  <a:pt x="1371" y="2202"/>
                </a:cubicBezTo>
                <a:cubicBezTo>
                  <a:pt x="1371" y="2200"/>
                  <a:pt x="1370" y="2199"/>
                  <a:pt x="1369" y="2197"/>
                </a:cubicBezTo>
                <a:cubicBezTo>
                  <a:pt x="1369" y="2196"/>
                  <a:pt x="1368" y="2194"/>
                  <a:pt x="1367" y="2193"/>
                </a:cubicBezTo>
                <a:cubicBezTo>
                  <a:pt x="1365" y="2187"/>
                  <a:pt x="1362" y="2182"/>
                  <a:pt x="1360" y="2178"/>
                </a:cubicBezTo>
                <a:cubicBezTo>
                  <a:pt x="1359" y="2176"/>
                  <a:pt x="1359" y="2175"/>
                  <a:pt x="1358" y="2174"/>
                </a:cubicBezTo>
                <a:cubicBezTo>
                  <a:pt x="1359" y="2175"/>
                  <a:pt x="1360" y="2176"/>
                  <a:pt x="1360" y="2177"/>
                </a:cubicBezTo>
                <a:cubicBezTo>
                  <a:pt x="1361" y="2178"/>
                  <a:pt x="1362" y="2179"/>
                  <a:pt x="1363" y="2180"/>
                </a:cubicBezTo>
                <a:cubicBezTo>
                  <a:pt x="1364" y="2181"/>
                  <a:pt x="1364" y="2182"/>
                  <a:pt x="1365" y="2183"/>
                </a:cubicBezTo>
                <a:cubicBezTo>
                  <a:pt x="1367" y="2185"/>
                  <a:pt x="1369" y="2186"/>
                  <a:pt x="1371" y="2188"/>
                </a:cubicBezTo>
                <a:cubicBezTo>
                  <a:pt x="1372" y="2190"/>
                  <a:pt x="1374" y="2191"/>
                  <a:pt x="1376" y="2193"/>
                </a:cubicBezTo>
                <a:cubicBezTo>
                  <a:pt x="1378" y="2194"/>
                  <a:pt x="1380" y="2196"/>
                  <a:pt x="1382" y="2197"/>
                </a:cubicBezTo>
                <a:cubicBezTo>
                  <a:pt x="1386" y="2200"/>
                  <a:pt x="1390" y="2202"/>
                  <a:pt x="1394" y="2204"/>
                </a:cubicBezTo>
                <a:cubicBezTo>
                  <a:pt x="1398" y="2206"/>
                  <a:pt x="1402" y="2207"/>
                  <a:pt x="1405" y="2208"/>
                </a:cubicBezTo>
                <a:cubicBezTo>
                  <a:pt x="1409" y="2209"/>
                  <a:pt x="1413" y="2209"/>
                  <a:pt x="1416" y="2209"/>
                </a:cubicBezTo>
                <a:cubicBezTo>
                  <a:pt x="1419" y="2209"/>
                  <a:pt x="1421" y="2209"/>
                  <a:pt x="1424" y="2208"/>
                </a:cubicBezTo>
                <a:cubicBezTo>
                  <a:pt x="1425" y="2208"/>
                  <a:pt x="1426" y="2208"/>
                  <a:pt x="1426" y="2208"/>
                </a:cubicBezTo>
                <a:cubicBezTo>
                  <a:pt x="1427" y="2207"/>
                  <a:pt x="1428" y="2207"/>
                  <a:pt x="1428" y="2207"/>
                </a:cubicBezTo>
                <a:cubicBezTo>
                  <a:pt x="1429" y="2207"/>
                  <a:pt x="1430" y="2206"/>
                  <a:pt x="1430" y="2206"/>
                </a:cubicBezTo>
                <a:cubicBezTo>
                  <a:pt x="1430" y="2206"/>
                  <a:pt x="1429" y="2206"/>
                  <a:pt x="1428" y="2207"/>
                </a:cubicBezTo>
                <a:cubicBezTo>
                  <a:pt x="1427" y="2207"/>
                  <a:pt x="1425" y="2207"/>
                  <a:pt x="1423" y="2207"/>
                </a:cubicBezTo>
                <a:cubicBezTo>
                  <a:pt x="1421" y="2207"/>
                  <a:pt x="1419" y="2207"/>
                  <a:pt x="1416" y="2206"/>
                </a:cubicBezTo>
                <a:cubicBezTo>
                  <a:pt x="1413" y="2206"/>
                  <a:pt x="1410" y="2205"/>
                  <a:pt x="1407" y="2204"/>
                </a:cubicBezTo>
                <a:cubicBezTo>
                  <a:pt x="1403" y="2202"/>
                  <a:pt x="1400" y="2201"/>
                  <a:pt x="1396" y="2199"/>
                </a:cubicBezTo>
                <a:cubicBezTo>
                  <a:pt x="1394" y="2197"/>
                  <a:pt x="1391" y="2196"/>
                  <a:pt x="1389" y="2194"/>
                </a:cubicBezTo>
                <a:cubicBezTo>
                  <a:pt x="1389" y="2194"/>
                  <a:pt x="1389" y="2194"/>
                  <a:pt x="1389" y="2194"/>
                </a:cubicBezTo>
                <a:cubicBezTo>
                  <a:pt x="1390" y="2194"/>
                  <a:pt x="1392" y="2194"/>
                  <a:pt x="1393" y="2194"/>
                </a:cubicBezTo>
                <a:cubicBezTo>
                  <a:pt x="1395" y="2194"/>
                  <a:pt x="1396" y="2194"/>
                  <a:pt x="1398" y="2194"/>
                </a:cubicBezTo>
                <a:cubicBezTo>
                  <a:pt x="1400" y="2194"/>
                  <a:pt x="1402" y="2194"/>
                  <a:pt x="1404" y="2194"/>
                </a:cubicBezTo>
                <a:cubicBezTo>
                  <a:pt x="1405" y="2194"/>
                  <a:pt x="1406" y="2194"/>
                  <a:pt x="1407" y="2194"/>
                </a:cubicBezTo>
                <a:cubicBezTo>
                  <a:pt x="1408" y="2194"/>
                  <a:pt x="1409" y="2194"/>
                  <a:pt x="1410" y="2194"/>
                </a:cubicBezTo>
                <a:cubicBezTo>
                  <a:pt x="1412" y="2194"/>
                  <a:pt x="1414" y="2194"/>
                  <a:pt x="1416" y="2194"/>
                </a:cubicBezTo>
                <a:cubicBezTo>
                  <a:pt x="1418" y="2194"/>
                  <a:pt x="1420" y="2194"/>
                  <a:pt x="1422" y="2194"/>
                </a:cubicBezTo>
                <a:cubicBezTo>
                  <a:pt x="1423" y="2194"/>
                  <a:pt x="1424" y="2194"/>
                  <a:pt x="1425" y="2194"/>
                </a:cubicBezTo>
                <a:cubicBezTo>
                  <a:pt x="1426" y="2194"/>
                  <a:pt x="1427" y="2194"/>
                  <a:pt x="1428" y="2194"/>
                </a:cubicBezTo>
                <a:cubicBezTo>
                  <a:pt x="1430" y="2194"/>
                  <a:pt x="1432" y="2193"/>
                  <a:pt x="1434" y="2193"/>
                </a:cubicBezTo>
                <a:cubicBezTo>
                  <a:pt x="1435" y="2193"/>
                  <a:pt x="1437" y="2193"/>
                  <a:pt x="1439" y="2193"/>
                </a:cubicBezTo>
                <a:cubicBezTo>
                  <a:pt x="1440" y="2193"/>
                  <a:pt x="1442" y="2193"/>
                  <a:pt x="1443" y="2193"/>
                </a:cubicBezTo>
                <a:cubicBezTo>
                  <a:pt x="1444" y="2193"/>
                  <a:pt x="1445" y="2193"/>
                  <a:pt x="1446" y="2193"/>
                </a:cubicBezTo>
                <a:cubicBezTo>
                  <a:pt x="1447" y="2193"/>
                  <a:pt x="1448" y="2192"/>
                  <a:pt x="1448" y="2192"/>
                </a:cubicBezTo>
                <a:cubicBezTo>
                  <a:pt x="1449" y="2192"/>
                  <a:pt x="1449" y="2192"/>
                  <a:pt x="1449" y="2192"/>
                </a:cubicBezTo>
                <a:cubicBezTo>
                  <a:pt x="1449" y="2192"/>
                  <a:pt x="1449" y="2192"/>
                  <a:pt x="1448" y="2192"/>
                </a:cubicBezTo>
                <a:cubicBezTo>
                  <a:pt x="1448" y="2192"/>
                  <a:pt x="1447" y="2191"/>
                  <a:pt x="1446" y="2191"/>
                </a:cubicBezTo>
                <a:cubicBezTo>
                  <a:pt x="1446" y="2191"/>
                  <a:pt x="1444" y="2190"/>
                  <a:pt x="1443" y="2190"/>
                </a:cubicBezTo>
                <a:cubicBezTo>
                  <a:pt x="1443" y="2190"/>
                  <a:pt x="1442" y="2189"/>
                  <a:pt x="1441" y="2189"/>
                </a:cubicBezTo>
                <a:cubicBezTo>
                  <a:pt x="1441" y="2189"/>
                  <a:pt x="1440" y="2189"/>
                  <a:pt x="1439" y="2189"/>
                </a:cubicBezTo>
                <a:cubicBezTo>
                  <a:pt x="1438" y="2188"/>
                  <a:pt x="1437" y="2188"/>
                  <a:pt x="1437" y="2188"/>
                </a:cubicBezTo>
                <a:cubicBezTo>
                  <a:pt x="1436" y="2188"/>
                  <a:pt x="1435" y="2188"/>
                  <a:pt x="1434" y="2187"/>
                </a:cubicBezTo>
                <a:cubicBezTo>
                  <a:pt x="1432" y="2187"/>
                  <a:pt x="1430" y="2187"/>
                  <a:pt x="1428" y="2187"/>
                </a:cubicBezTo>
                <a:cubicBezTo>
                  <a:pt x="1427" y="2186"/>
                  <a:pt x="1426" y="2186"/>
                  <a:pt x="1425" y="2186"/>
                </a:cubicBezTo>
                <a:cubicBezTo>
                  <a:pt x="1424" y="2186"/>
                  <a:pt x="1423" y="2186"/>
                  <a:pt x="1422" y="2186"/>
                </a:cubicBezTo>
                <a:cubicBezTo>
                  <a:pt x="1420" y="2186"/>
                  <a:pt x="1418" y="2186"/>
                  <a:pt x="1416" y="2186"/>
                </a:cubicBezTo>
                <a:cubicBezTo>
                  <a:pt x="1414" y="2186"/>
                  <a:pt x="1412" y="2186"/>
                  <a:pt x="1409" y="2186"/>
                </a:cubicBezTo>
                <a:cubicBezTo>
                  <a:pt x="1408" y="2186"/>
                  <a:pt x="1407" y="2186"/>
                  <a:pt x="1406" y="2187"/>
                </a:cubicBezTo>
                <a:cubicBezTo>
                  <a:pt x="1405" y="2187"/>
                  <a:pt x="1404" y="2187"/>
                  <a:pt x="1403" y="2187"/>
                </a:cubicBezTo>
                <a:cubicBezTo>
                  <a:pt x="1401" y="2187"/>
                  <a:pt x="1399" y="2188"/>
                  <a:pt x="1398" y="2188"/>
                </a:cubicBezTo>
                <a:cubicBezTo>
                  <a:pt x="1396" y="2188"/>
                  <a:pt x="1394" y="2189"/>
                  <a:pt x="1393" y="2189"/>
                </a:cubicBezTo>
                <a:cubicBezTo>
                  <a:pt x="1391" y="2190"/>
                  <a:pt x="1390" y="2190"/>
                  <a:pt x="1388" y="2191"/>
                </a:cubicBezTo>
                <a:cubicBezTo>
                  <a:pt x="1388" y="2191"/>
                  <a:pt x="1387" y="2191"/>
                  <a:pt x="1386" y="2192"/>
                </a:cubicBezTo>
                <a:cubicBezTo>
                  <a:pt x="1383" y="2189"/>
                  <a:pt x="1379" y="2186"/>
                  <a:pt x="1376" y="2183"/>
                </a:cubicBezTo>
                <a:cubicBezTo>
                  <a:pt x="1374" y="2181"/>
                  <a:pt x="1373" y="2179"/>
                  <a:pt x="1371" y="2177"/>
                </a:cubicBezTo>
                <a:cubicBezTo>
                  <a:pt x="1370" y="2177"/>
                  <a:pt x="1370" y="2176"/>
                  <a:pt x="1369" y="2175"/>
                </a:cubicBezTo>
                <a:cubicBezTo>
                  <a:pt x="1368" y="2174"/>
                  <a:pt x="1367" y="2173"/>
                  <a:pt x="1367" y="2172"/>
                </a:cubicBezTo>
                <a:cubicBezTo>
                  <a:pt x="1364" y="2168"/>
                  <a:pt x="1361" y="2164"/>
                  <a:pt x="1358" y="2161"/>
                </a:cubicBezTo>
                <a:cubicBezTo>
                  <a:pt x="1356" y="2159"/>
                  <a:pt x="1355" y="2157"/>
                  <a:pt x="1354" y="2155"/>
                </a:cubicBezTo>
                <a:cubicBezTo>
                  <a:pt x="1352" y="2153"/>
                  <a:pt x="1351" y="2151"/>
                  <a:pt x="1349" y="2149"/>
                </a:cubicBezTo>
                <a:cubicBezTo>
                  <a:pt x="1347" y="2146"/>
                  <a:pt x="1344" y="2142"/>
                  <a:pt x="1341" y="2139"/>
                </a:cubicBezTo>
                <a:cubicBezTo>
                  <a:pt x="1338" y="2136"/>
                  <a:pt x="1335" y="2133"/>
                  <a:pt x="1333" y="2130"/>
                </a:cubicBezTo>
                <a:cubicBezTo>
                  <a:pt x="1331" y="2129"/>
                  <a:pt x="1330" y="2128"/>
                  <a:pt x="1329" y="2127"/>
                </a:cubicBezTo>
                <a:cubicBezTo>
                  <a:pt x="1327" y="2126"/>
                  <a:pt x="1326" y="2125"/>
                  <a:pt x="1325" y="2124"/>
                </a:cubicBezTo>
                <a:cubicBezTo>
                  <a:pt x="1324" y="2123"/>
                  <a:pt x="1322" y="2122"/>
                  <a:pt x="1321" y="2121"/>
                </a:cubicBezTo>
                <a:cubicBezTo>
                  <a:pt x="1320" y="2121"/>
                  <a:pt x="1319" y="2120"/>
                  <a:pt x="1318" y="2119"/>
                </a:cubicBezTo>
                <a:cubicBezTo>
                  <a:pt x="1317" y="2119"/>
                  <a:pt x="1317" y="2118"/>
                  <a:pt x="1316" y="2118"/>
                </a:cubicBezTo>
                <a:cubicBezTo>
                  <a:pt x="1316" y="2118"/>
                  <a:pt x="1316" y="2118"/>
                  <a:pt x="1316" y="2118"/>
                </a:cubicBezTo>
                <a:cubicBezTo>
                  <a:pt x="1306" y="2101"/>
                  <a:pt x="1298" y="2096"/>
                  <a:pt x="1298" y="2096"/>
                </a:cubicBezTo>
                <a:cubicBezTo>
                  <a:pt x="1298" y="2096"/>
                  <a:pt x="1332" y="2102"/>
                  <a:pt x="1371" y="2105"/>
                </a:cubicBezTo>
                <a:cubicBezTo>
                  <a:pt x="1371" y="2105"/>
                  <a:pt x="1372" y="2106"/>
                  <a:pt x="1372" y="2107"/>
                </a:cubicBezTo>
                <a:cubicBezTo>
                  <a:pt x="1372" y="2107"/>
                  <a:pt x="1373" y="2108"/>
                  <a:pt x="1373" y="2108"/>
                </a:cubicBezTo>
                <a:cubicBezTo>
                  <a:pt x="1373" y="2109"/>
                  <a:pt x="1374" y="2109"/>
                  <a:pt x="1374" y="2110"/>
                </a:cubicBezTo>
                <a:cubicBezTo>
                  <a:pt x="1375" y="2111"/>
                  <a:pt x="1375" y="2111"/>
                  <a:pt x="1376" y="2112"/>
                </a:cubicBezTo>
                <a:cubicBezTo>
                  <a:pt x="1376" y="2112"/>
                  <a:pt x="1377" y="2113"/>
                  <a:pt x="1377" y="2114"/>
                </a:cubicBezTo>
                <a:cubicBezTo>
                  <a:pt x="1378" y="2115"/>
                  <a:pt x="1378" y="2115"/>
                  <a:pt x="1379" y="2116"/>
                </a:cubicBezTo>
                <a:cubicBezTo>
                  <a:pt x="1380" y="2117"/>
                  <a:pt x="1380" y="2117"/>
                  <a:pt x="1381" y="2118"/>
                </a:cubicBezTo>
                <a:cubicBezTo>
                  <a:pt x="1382" y="2119"/>
                  <a:pt x="1383" y="2120"/>
                  <a:pt x="1383" y="2120"/>
                </a:cubicBezTo>
                <a:cubicBezTo>
                  <a:pt x="1384" y="2121"/>
                  <a:pt x="1385" y="2122"/>
                  <a:pt x="1386" y="2123"/>
                </a:cubicBezTo>
                <a:cubicBezTo>
                  <a:pt x="1388" y="2124"/>
                  <a:pt x="1389" y="2125"/>
                  <a:pt x="1391" y="2127"/>
                </a:cubicBezTo>
                <a:cubicBezTo>
                  <a:pt x="1393" y="2128"/>
                  <a:pt x="1396" y="2129"/>
                  <a:pt x="1398" y="2131"/>
                </a:cubicBezTo>
                <a:cubicBezTo>
                  <a:pt x="1400" y="2132"/>
                  <a:pt x="1402" y="2133"/>
                  <a:pt x="1404" y="2134"/>
                </a:cubicBezTo>
                <a:cubicBezTo>
                  <a:pt x="1406" y="2135"/>
                  <a:pt x="1409" y="2136"/>
                  <a:pt x="1411" y="2136"/>
                </a:cubicBezTo>
                <a:cubicBezTo>
                  <a:pt x="1412" y="2137"/>
                  <a:pt x="1413" y="2137"/>
                  <a:pt x="1414" y="2137"/>
                </a:cubicBezTo>
                <a:cubicBezTo>
                  <a:pt x="1415" y="2137"/>
                  <a:pt x="1416" y="2138"/>
                  <a:pt x="1417" y="2138"/>
                </a:cubicBezTo>
                <a:cubicBezTo>
                  <a:pt x="1418" y="2138"/>
                  <a:pt x="1419" y="2138"/>
                  <a:pt x="1420" y="2139"/>
                </a:cubicBezTo>
                <a:cubicBezTo>
                  <a:pt x="1421" y="2139"/>
                  <a:pt x="1422" y="2139"/>
                  <a:pt x="1423" y="2139"/>
                </a:cubicBezTo>
                <a:cubicBezTo>
                  <a:pt x="1424" y="2139"/>
                  <a:pt x="1425" y="2139"/>
                  <a:pt x="1425" y="2139"/>
                </a:cubicBezTo>
                <a:cubicBezTo>
                  <a:pt x="1426" y="2139"/>
                  <a:pt x="1427" y="2139"/>
                  <a:pt x="1428" y="2139"/>
                </a:cubicBezTo>
                <a:cubicBezTo>
                  <a:pt x="1428" y="2139"/>
                  <a:pt x="1429" y="2139"/>
                  <a:pt x="1430" y="2139"/>
                </a:cubicBezTo>
                <a:cubicBezTo>
                  <a:pt x="1430" y="2139"/>
                  <a:pt x="1431" y="2139"/>
                  <a:pt x="1431" y="2139"/>
                </a:cubicBezTo>
                <a:cubicBezTo>
                  <a:pt x="1433" y="2139"/>
                  <a:pt x="1433" y="2139"/>
                  <a:pt x="1434" y="2139"/>
                </a:cubicBezTo>
                <a:cubicBezTo>
                  <a:pt x="1434" y="2139"/>
                  <a:pt x="1435" y="2139"/>
                  <a:pt x="1435" y="2139"/>
                </a:cubicBezTo>
                <a:cubicBezTo>
                  <a:pt x="1435" y="2139"/>
                  <a:pt x="1435" y="2139"/>
                  <a:pt x="1434" y="2139"/>
                </a:cubicBezTo>
                <a:cubicBezTo>
                  <a:pt x="1433" y="2139"/>
                  <a:pt x="1433" y="2138"/>
                  <a:pt x="1432" y="2138"/>
                </a:cubicBezTo>
                <a:cubicBezTo>
                  <a:pt x="1431" y="2138"/>
                  <a:pt x="1431" y="2137"/>
                  <a:pt x="1430" y="2137"/>
                </a:cubicBezTo>
                <a:cubicBezTo>
                  <a:pt x="1430" y="2137"/>
                  <a:pt x="1429" y="2137"/>
                  <a:pt x="1428" y="2136"/>
                </a:cubicBezTo>
                <a:cubicBezTo>
                  <a:pt x="1428" y="2136"/>
                  <a:pt x="1427" y="2136"/>
                  <a:pt x="1426" y="2136"/>
                </a:cubicBezTo>
                <a:cubicBezTo>
                  <a:pt x="1426" y="2135"/>
                  <a:pt x="1425" y="2135"/>
                  <a:pt x="1424" y="2135"/>
                </a:cubicBezTo>
                <a:cubicBezTo>
                  <a:pt x="1423" y="2134"/>
                  <a:pt x="1422" y="2134"/>
                  <a:pt x="1421" y="2133"/>
                </a:cubicBezTo>
                <a:cubicBezTo>
                  <a:pt x="1421" y="2133"/>
                  <a:pt x="1420" y="2133"/>
                  <a:pt x="1419" y="2132"/>
                </a:cubicBezTo>
                <a:cubicBezTo>
                  <a:pt x="1418" y="2132"/>
                  <a:pt x="1418" y="2132"/>
                  <a:pt x="1417" y="2132"/>
                </a:cubicBezTo>
                <a:cubicBezTo>
                  <a:pt x="1417" y="2132"/>
                  <a:pt x="1417" y="2131"/>
                  <a:pt x="1416" y="2131"/>
                </a:cubicBezTo>
                <a:cubicBezTo>
                  <a:pt x="1415" y="2131"/>
                  <a:pt x="1414" y="2130"/>
                  <a:pt x="1413" y="2130"/>
                </a:cubicBezTo>
                <a:cubicBezTo>
                  <a:pt x="1412" y="2129"/>
                  <a:pt x="1411" y="2129"/>
                  <a:pt x="1410" y="2128"/>
                </a:cubicBezTo>
                <a:cubicBezTo>
                  <a:pt x="1409" y="2128"/>
                  <a:pt x="1408" y="2127"/>
                  <a:pt x="1407" y="2127"/>
                </a:cubicBezTo>
                <a:cubicBezTo>
                  <a:pt x="1407" y="2126"/>
                  <a:pt x="1406" y="2126"/>
                  <a:pt x="1405" y="2126"/>
                </a:cubicBezTo>
                <a:cubicBezTo>
                  <a:pt x="1406" y="2126"/>
                  <a:pt x="1408" y="2126"/>
                  <a:pt x="1409" y="2126"/>
                </a:cubicBezTo>
                <a:cubicBezTo>
                  <a:pt x="1412" y="2126"/>
                  <a:pt x="1415" y="2126"/>
                  <a:pt x="1418" y="2126"/>
                </a:cubicBezTo>
                <a:cubicBezTo>
                  <a:pt x="1419" y="2126"/>
                  <a:pt x="1420" y="2126"/>
                  <a:pt x="1420" y="2125"/>
                </a:cubicBezTo>
                <a:cubicBezTo>
                  <a:pt x="1421" y="2125"/>
                  <a:pt x="1422" y="2125"/>
                  <a:pt x="1423" y="2125"/>
                </a:cubicBezTo>
                <a:cubicBezTo>
                  <a:pt x="1425" y="2125"/>
                  <a:pt x="1426" y="2125"/>
                  <a:pt x="1428" y="2124"/>
                </a:cubicBezTo>
                <a:cubicBezTo>
                  <a:pt x="1429" y="2124"/>
                  <a:pt x="1431" y="2124"/>
                  <a:pt x="1433" y="2123"/>
                </a:cubicBezTo>
                <a:cubicBezTo>
                  <a:pt x="1434" y="2123"/>
                  <a:pt x="1434" y="2123"/>
                  <a:pt x="1435" y="2123"/>
                </a:cubicBezTo>
                <a:cubicBezTo>
                  <a:pt x="1436" y="2123"/>
                  <a:pt x="1437" y="2123"/>
                  <a:pt x="1437" y="2122"/>
                </a:cubicBezTo>
                <a:cubicBezTo>
                  <a:pt x="1441" y="2122"/>
                  <a:pt x="1443" y="2121"/>
                  <a:pt x="1446" y="2120"/>
                </a:cubicBezTo>
                <a:cubicBezTo>
                  <a:pt x="1448" y="2119"/>
                  <a:pt x="1450" y="2118"/>
                  <a:pt x="1452" y="2117"/>
                </a:cubicBezTo>
                <a:cubicBezTo>
                  <a:pt x="1452" y="2117"/>
                  <a:pt x="1453" y="2117"/>
                  <a:pt x="1453" y="2116"/>
                </a:cubicBezTo>
                <a:cubicBezTo>
                  <a:pt x="1453" y="2116"/>
                  <a:pt x="1454" y="2116"/>
                  <a:pt x="1454" y="2116"/>
                </a:cubicBezTo>
                <a:cubicBezTo>
                  <a:pt x="1454" y="2116"/>
                  <a:pt x="1453" y="2116"/>
                  <a:pt x="1453" y="2116"/>
                </a:cubicBezTo>
                <a:cubicBezTo>
                  <a:pt x="1453" y="2116"/>
                  <a:pt x="1452" y="2116"/>
                  <a:pt x="1451" y="2116"/>
                </a:cubicBezTo>
                <a:cubicBezTo>
                  <a:pt x="1450" y="2115"/>
                  <a:pt x="1448" y="2115"/>
                  <a:pt x="1445" y="2115"/>
                </a:cubicBezTo>
                <a:cubicBezTo>
                  <a:pt x="1442" y="2115"/>
                  <a:pt x="1439" y="2115"/>
                  <a:pt x="1436" y="2115"/>
                </a:cubicBezTo>
                <a:cubicBezTo>
                  <a:pt x="1436" y="2115"/>
                  <a:pt x="1435" y="2116"/>
                  <a:pt x="1434" y="2116"/>
                </a:cubicBezTo>
                <a:cubicBezTo>
                  <a:pt x="1433" y="2116"/>
                  <a:pt x="1432" y="2116"/>
                  <a:pt x="1431" y="2116"/>
                </a:cubicBezTo>
                <a:cubicBezTo>
                  <a:pt x="1430" y="2116"/>
                  <a:pt x="1428" y="2116"/>
                  <a:pt x="1426" y="2117"/>
                </a:cubicBezTo>
                <a:cubicBezTo>
                  <a:pt x="1425" y="2117"/>
                  <a:pt x="1423" y="2117"/>
                  <a:pt x="1422" y="2118"/>
                </a:cubicBezTo>
                <a:cubicBezTo>
                  <a:pt x="1421" y="2118"/>
                  <a:pt x="1420" y="2118"/>
                  <a:pt x="1419" y="2118"/>
                </a:cubicBezTo>
                <a:cubicBezTo>
                  <a:pt x="1418" y="2118"/>
                  <a:pt x="1418" y="2119"/>
                  <a:pt x="1417" y="2119"/>
                </a:cubicBezTo>
                <a:cubicBezTo>
                  <a:pt x="1414" y="2120"/>
                  <a:pt x="1411" y="2121"/>
                  <a:pt x="1409" y="2121"/>
                </a:cubicBezTo>
                <a:cubicBezTo>
                  <a:pt x="1406" y="2122"/>
                  <a:pt x="1404" y="2123"/>
                  <a:pt x="1403" y="2124"/>
                </a:cubicBezTo>
                <a:cubicBezTo>
                  <a:pt x="1403" y="2124"/>
                  <a:pt x="1402" y="2124"/>
                  <a:pt x="1402" y="2124"/>
                </a:cubicBezTo>
                <a:cubicBezTo>
                  <a:pt x="1402" y="2124"/>
                  <a:pt x="1402" y="2124"/>
                  <a:pt x="1401" y="2124"/>
                </a:cubicBezTo>
                <a:cubicBezTo>
                  <a:pt x="1399" y="2123"/>
                  <a:pt x="1398" y="2121"/>
                  <a:pt x="1396" y="2120"/>
                </a:cubicBezTo>
                <a:cubicBezTo>
                  <a:pt x="1395" y="2120"/>
                  <a:pt x="1394" y="2119"/>
                  <a:pt x="1393" y="2119"/>
                </a:cubicBezTo>
                <a:cubicBezTo>
                  <a:pt x="1392" y="2118"/>
                  <a:pt x="1391" y="2117"/>
                  <a:pt x="1390" y="2117"/>
                </a:cubicBezTo>
                <a:cubicBezTo>
                  <a:pt x="1389" y="2116"/>
                  <a:pt x="1388" y="2116"/>
                  <a:pt x="1387" y="2115"/>
                </a:cubicBezTo>
                <a:cubicBezTo>
                  <a:pt x="1387" y="2115"/>
                  <a:pt x="1387" y="2115"/>
                  <a:pt x="1386" y="2114"/>
                </a:cubicBezTo>
                <a:cubicBezTo>
                  <a:pt x="1386" y="2114"/>
                  <a:pt x="1385" y="2114"/>
                  <a:pt x="1385" y="2114"/>
                </a:cubicBezTo>
                <a:cubicBezTo>
                  <a:pt x="1384" y="2113"/>
                  <a:pt x="1383" y="2113"/>
                  <a:pt x="1382" y="2112"/>
                </a:cubicBezTo>
                <a:cubicBezTo>
                  <a:pt x="1382" y="2112"/>
                  <a:pt x="1381" y="2111"/>
                  <a:pt x="1380" y="2110"/>
                </a:cubicBezTo>
                <a:cubicBezTo>
                  <a:pt x="1380" y="2110"/>
                  <a:pt x="1379" y="2110"/>
                  <a:pt x="1378" y="2109"/>
                </a:cubicBezTo>
                <a:cubicBezTo>
                  <a:pt x="1378" y="2109"/>
                  <a:pt x="1377" y="2108"/>
                  <a:pt x="1376" y="2108"/>
                </a:cubicBezTo>
                <a:cubicBezTo>
                  <a:pt x="1376" y="2107"/>
                  <a:pt x="1375" y="2107"/>
                  <a:pt x="1375" y="2107"/>
                </a:cubicBezTo>
                <a:cubicBezTo>
                  <a:pt x="1374" y="2106"/>
                  <a:pt x="1374" y="2106"/>
                  <a:pt x="1373" y="2106"/>
                </a:cubicBezTo>
                <a:cubicBezTo>
                  <a:pt x="1373" y="2105"/>
                  <a:pt x="1372" y="2105"/>
                  <a:pt x="1372" y="2105"/>
                </a:cubicBezTo>
                <a:cubicBezTo>
                  <a:pt x="1395" y="2106"/>
                  <a:pt x="1418" y="2107"/>
                  <a:pt x="1437" y="2104"/>
                </a:cubicBezTo>
                <a:cubicBezTo>
                  <a:pt x="1410" y="2102"/>
                  <a:pt x="1389" y="2103"/>
                  <a:pt x="1359" y="2094"/>
                </a:cubicBezTo>
                <a:cubicBezTo>
                  <a:pt x="1325" y="2084"/>
                  <a:pt x="1306" y="2080"/>
                  <a:pt x="1282" y="2061"/>
                </a:cubicBezTo>
                <a:cubicBezTo>
                  <a:pt x="1283" y="2061"/>
                  <a:pt x="1284" y="2061"/>
                  <a:pt x="1285" y="2061"/>
                </a:cubicBezTo>
                <a:cubicBezTo>
                  <a:pt x="1287" y="2061"/>
                  <a:pt x="1289" y="2060"/>
                  <a:pt x="1291" y="2060"/>
                </a:cubicBezTo>
                <a:cubicBezTo>
                  <a:pt x="1293" y="2060"/>
                  <a:pt x="1295" y="2060"/>
                  <a:pt x="1297" y="2059"/>
                </a:cubicBezTo>
                <a:cubicBezTo>
                  <a:pt x="1300" y="2059"/>
                  <a:pt x="1304" y="2058"/>
                  <a:pt x="1308" y="2057"/>
                </a:cubicBezTo>
                <a:cubicBezTo>
                  <a:pt x="1310" y="2057"/>
                  <a:pt x="1311" y="2056"/>
                  <a:pt x="1313" y="2056"/>
                </a:cubicBezTo>
                <a:cubicBezTo>
                  <a:pt x="1313" y="2056"/>
                  <a:pt x="1313" y="2056"/>
                  <a:pt x="1313" y="2056"/>
                </a:cubicBezTo>
                <a:cubicBezTo>
                  <a:pt x="1313" y="2056"/>
                  <a:pt x="1314" y="2057"/>
                  <a:pt x="1315" y="2058"/>
                </a:cubicBezTo>
                <a:cubicBezTo>
                  <a:pt x="1316" y="2058"/>
                  <a:pt x="1317" y="2059"/>
                  <a:pt x="1318" y="2060"/>
                </a:cubicBezTo>
                <a:cubicBezTo>
                  <a:pt x="1319" y="2060"/>
                  <a:pt x="1320" y="2061"/>
                  <a:pt x="1321" y="2062"/>
                </a:cubicBezTo>
                <a:cubicBezTo>
                  <a:pt x="1322" y="2063"/>
                  <a:pt x="1324" y="2063"/>
                  <a:pt x="1325" y="2064"/>
                </a:cubicBezTo>
                <a:cubicBezTo>
                  <a:pt x="1326" y="2064"/>
                  <a:pt x="1327" y="2065"/>
                  <a:pt x="1327" y="2065"/>
                </a:cubicBezTo>
                <a:cubicBezTo>
                  <a:pt x="1328" y="2065"/>
                  <a:pt x="1329" y="2066"/>
                  <a:pt x="1330" y="2066"/>
                </a:cubicBezTo>
                <a:cubicBezTo>
                  <a:pt x="1331" y="2066"/>
                  <a:pt x="1333" y="2067"/>
                  <a:pt x="1334" y="2067"/>
                </a:cubicBezTo>
                <a:cubicBezTo>
                  <a:pt x="1336" y="2068"/>
                  <a:pt x="1338" y="2068"/>
                  <a:pt x="1339" y="2069"/>
                </a:cubicBezTo>
                <a:cubicBezTo>
                  <a:pt x="1340" y="2069"/>
                  <a:pt x="1341" y="2069"/>
                  <a:pt x="1342" y="2069"/>
                </a:cubicBezTo>
                <a:cubicBezTo>
                  <a:pt x="1342" y="2069"/>
                  <a:pt x="1343" y="2069"/>
                  <a:pt x="1344" y="2070"/>
                </a:cubicBezTo>
                <a:cubicBezTo>
                  <a:pt x="1345" y="2070"/>
                  <a:pt x="1347" y="2070"/>
                  <a:pt x="1348" y="2070"/>
                </a:cubicBezTo>
                <a:cubicBezTo>
                  <a:pt x="1350" y="2070"/>
                  <a:pt x="1351" y="2070"/>
                  <a:pt x="1352" y="2070"/>
                </a:cubicBezTo>
                <a:cubicBezTo>
                  <a:pt x="1354" y="2070"/>
                  <a:pt x="1355" y="2070"/>
                  <a:pt x="1356" y="2070"/>
                </a:cubicBezTo>
                <a:cubicBezTo>
                  <a:pt x="1357" y="2070"/>
                  <a:pt x="1358" y="2070"/>
                  <a:pt x="1359" y="2069"/>
                </a:cubicBezTo>
                <a:cubicBezTo>
                  <a:pt x="1359" y="2069"/>
                  <a:pt x="1360" y="2069"/>
                  <a:pt x="1360" y="2069"/>
                </a:cubicBezTo>
                <a:cubicBezTo>
                  <a:pt x="1361" y="2069"/>
                  <a:pt x="1361" y="2069"/>
                  <a:pt x="1361" y="2069"/>
                </a:cubicBezTo>
                <a:cubicBezTo>
                  <a:pt x="1361" y="2069"/>
                  <a:pt x="1361" y="2069"/>
                  <a:pt x="1360" y="2069"/>
                </a:cubicBezTo>
                <a:cubicBezTo>
                  <a:pt x="1360" y="2068"/>
                  <a:pt x="1360" y="2068"/>
                  <a:pt x="1359" y="2068"/>
                </a:cubicBezTo>
                <a:cubicBezTo>
                  <a:pt x="1358" y="2068"/>
                  <a:pt x="1357" y="2067"/>
                  <a:pt x="1356" y="2067"/>
                </a:cubicBezTo>
                <a:cubicBezTo>
                  <a:pt x="1355" y="2066"/>
                  <a:pt x="1354" y="2066"/>
                  <a:pt x="1353" y="2066"/>
                </a:cubicBezTo>
                <a:cubicBezTo>
                  <a:pt x="1352" y="2065"/>
                  <a:pt x="1351" y="2065"/>
                  <a:pt x="1350" y="2064"/>
                </a:cubicBezTo>
                <a:cubicBezTo>
                  <a:pt x="1348" y="2064"/>
                  <a:pt x="1347" y="2063"/>
                  <a:pt x="1345" y="2063"/>
                </a:cubicBezTo>
                <a:cubicBezTo>
                  <a:pt x="1345" y="2062"/>
                  <a:pt x="1344" y="2062"/>
                  <a:pt x="1343" y="2062"/>
                </a:cubicBezTo>
                <a:cubicBezTo>
                  <a:pt x="1343" y="2062"/>
                  <a:pt x="1342" y="2061"/>
                  <a:pt x="1341" y="2061"/>
                </a:cubicBezTo>
                <a:cubicBezTo>
                  <a:pt x="1340" y="2061"/>
                  <a:pt x="1338" y="2060"/>
                  <a:pt x="1337" y="2060"/>
                </a:cubicBezTo>
                <a:cubicBezTo>
                  <a:pt x="1335" y="2059"/>
                  <a:pt x="1334" y="2059"/>
                  <a:pt x="1332" y="2059"/>
                </a:cubicBezTo>
                <a:cubicBezTo>
                  <a:pt x="1331" y="2058"/>
                  <a:pt x="1331" y="2058"/>
                  <a:pt x="1330" y="2058"/>
                </a:cubicBezTo>
                <a:cubicBezTo>
                  <a:pt x="1329" y="2058"/>
                  <a:pt x="1328" y="2058"/>
                  <a:pt x="1328" y="2057"/>
                </a:cubicBezTo>
                <a:cubicBezTo>
                  <a:pt x="1326" y="2057"/>
                  <a:pt x="1325" y="2057"/>
                  <a:pt x="1323" y="2056"/>
                </a:cubicBezTo>
                <a:cubicBezTo>
                  <a:pt x="1322" y="2056"/>
                  <a:pt x="1321" y="2056"/>
                  <a:pt x="1319" y="2055"/>
                </a:cubicBezTo>
                <a:cubicBezTo>
                  <a:pt x="1318" y="2055"/>
                  <a:pt x="1318" y="2055"/>
                  <a:pt x="1317" y="2055"/>
                </a:cubicBezTo>
                <a:cubicBezTo>
                  <a:pt x="1317" y="2055"/>
                  <a:pt x="1318" y="2055"/>
                  <a:pt x="1319" y="2054"/>
                </a:cubicBezTo>
                <a:cubicBezTo>
                  <a:pt x="1322" y="2054"/>
                  <a:pt x="1325" y="2053"/>
                  <a:pt x="1329" y="2052"/>
                </a:cubicBezTo>
                <a:cubicBezTo>
                  <a:pt x="1332" y="2052"/>
                  <a:pt x="1335" y="2051"/>
                  <a:pt x="1338" y="2051"/>
                </a:cubicBezTo>
                <a:cubicBezTo>
                  <a:pt x="1339" y="2051"/>
                  <a:pt x="1340" y="2051"/>
                  <a:pt x="1342" y="2051"/>
                </a:cubicBezTo>
                <a:cubicBezTo>
                  <a:pt x="1343" y="2051"/>
                  <a:pt x="1344" y="2051"/>
                  <a:pt x="1345" y="2051"/>
                </a:cubicBezTo>
                <a:cubicBezTo>
                  <a:pt x="1346" y="2051"/>
                  <a:pt x="1347" y="2051"/>
                  <a:pt x="1349" y="2051"/>
                </a:cubicBezTo>
                <a:cubicBezTo>
                  <a:pt x="1350" y="2051"/>
                  <a:pt x="1350" y="2051"/>
                  <a:pt x="1351" y="2051"/>
                </a:cubicBezTo>
                <a:cubicBezTo>
                  <a:pt x="1353" y="2051"/>
                  <a:pt x="1354" y="2052"/>
                  <a:pt x="1355" y="2052"/>
                </a:cubicBezTo>
                <a:cubicBezTo>
                  <a:pt x="1356" y="2052"/>
                  <a:pt x="1356" y="2052"/>
                  <a:pt x="1356" y="2052"/>
                </a:cubicBezTo>
                <a:cubicBezTo>
                  <a:pt x="1356" y="2052"/>
                  <a:pt x="1356" y="2052"/>
                  <a:pt x="1355" y="2051"/>
                </a:cubicBezTo>
                <a:cubicBezTo>
                  <a:pt x="1355" y="2051"/>
                  <a:pt x="1354" y="2051"/>
                  <a:pt x="1354" y="2051"/>
                </a:cubicBezTo>
                <a:cubicBezTo>
                  <a:pt x="1353" y="2050"/>
                  <a:pt x="1352" y="2050"/>
                  <a:pt x="1352" y="2050"/>
                </a:cubicBezTo>
                <a:cubicBezTo>
                  <a:pt x="1351" y="2049"/>
                  <a:pt x="1350" y="2049"/>
                  <a:pt x="1349" y="2049"/>
                </a:cubicBezTo>
                <a:cubicBezTo>
                  <a:pt x="1348" y="2048"/>
                  <a:pt x="1347" y="2048"/>
                  <a:pt x="1346" y="2048"/>
                </a:cubicBezTo>
                <a:cubicBezTo>
                  <a:pt x="1344" y="2048"/>
                  <a:pt x="1343" y="2047"/>
                  <a:pt x="1342" y="2047"/>
                </a:cubicBezTo>
                <a:cubicBezTo>
                  <a:pt x="1341" y="2047"/>
                  <a:pt x="1339" y="2047"/>
                  <a:pt x="1338" y="2047"/>
                </a:cubicBezTo>
                <a:cubicBezTo>
                  <a:pt x="1335" y="2046"/>
                  <a:pt x="1331" y="2046"/>
                  <a:pt x="1328" y="2046"/>
                </a:cubicBezTo>
                <a:cubicBezTo>
                  <a:pt x="1325" y="2047"/>
                  <a:pt x="1321" y="2047"/>
                  <a:pt x="1317" y="2048"/>
                </a:cubicBezTo>
                <a:cubicBezTo>
                  <a:pt x="1316" y="2048"/>
                  <a:pt x="1314" y="2048"/>
                  <a:pt x="1312" y="2048"/>
                </a:cubicBezTo>
                <a:cubicBezTo>
                  <a:pt x="1310" y="2049"/>
                  <a:pt x="1308" y="2049"/>
                  <a:pt x="1306" y="2049"/>
                </a:cubicBezTo>
                <a:cubicBezTo>
                  <a:pt x="1303" y="2050"/>
                  <a:pt x="1299" y="2051"/>
                  <a:pt x="1295" y="2052"/>
                </a:cubicBezTo>
                <a:cubicBezTo>
                  <a:pt x="1292" y="2052"/>
                  <a:pt x="1288" y="2053"/>
                  <a:pt x="1284" y="2053"/>
                </a:cubicBezTo>
                <a:cubicBezTo>
                  <a:pt x="1281" y="2053"/>
                  <a:pt x="1277" y="2053"/>
                  <a:pt x="1274" y="2053"/>
                </a:cubicBezTo>
                <a:cubicBezTo>
                  <a:pt x="1273" y="2053"/>
                  <a:pt x="1273" y="2053"/>
                  <a:pt x="1273" y="2053"/>
                </a:cubicBezTo>
                <a:cubicBezTo>
                  <a:pt x="1271" y="2051"/>
                  <a:pt x="1269" y="2049"/>
                  <a:pt x="1266" y="2047"/>
                </a:cubicBezTo>
                <a:cubicBezTo>
                  <a:pt x="1252" y="2033"/>
                  <a:pt x="1239" y="2024"/>
                  <a:pt x="1227" y="2018"/>
                </a:cubicBezTo>
                <a:cubicBezTo>
                  <a:pt x="1228" y="2018"/>
                  <a:pt x="1230" y="2018"/>
                  <a:pt x="1231" y="2018"/>
                </a:cubicBezTo>
                <a:cubicBezTo>
                  <a:pt x="1232" y="2018"/>
                  <a:pt x="1234" y="2017"/>
                  <a:pt x="1236" y="2017"/>
                </a:cubicBezTo>
                <a:cubicBezTo>
                  <a:pt x="1237" y="2017"/>
                  <a:pt x="1239" y="2016"/>
                  <a:pt x="1241" y="2016"/>
                </a:cubicBezTo>
                <a:cubicBezTo>
                  <a:pt x="1244" y="2015"/>
                  <a:pt x="1248" y="2015"/>
                  <a:pt x="1251" y="2014"/>
                </a:cubicBezTo>
                <a:cubicBezTo>
                  <a:pt x="1254" y="2014"/>
                  <a:pt x="1254" y="2014"/>
                  <a:pt x="1254" y="2014"/>
                </a:cubicBezTo>
                <a:cubicBezTo>
                  <a:pt x="1255" y="2014"/>
                  <a:pt x="1256" y="2013"/>
                  <a:pt x="1257" y="2013"/>
                </a:cubicBezTo>
                <a:cubicBezTo>
                  <a:pt x="1258" y="2013"/>
                  <a:pt x="1260" y="2013"/>
                  <a:pt x="1262" y="2013"/>
                </a:cubicBezTo>
                <a:cubicBezTo>
                  <a:pt x="1265" y="2013"/>
                  <a:pt x="1269" y="2012"/>
                  <a:pt x="1272" y="2012"/>
                </a:cubicBezTo>
                <a:cubicBezTo>
                  <a:pt x="1273" y="2012"/>
                  <a:pt x="1273" y="2012"/>
                  <a:pt x="1274" y="2012"/>
                </a:cubicBezTo>
                <a:cubicBezTo>
                  <a:pt x="1275" y="2012"/>
                  <a:pt x="1276" y="2012"/>
                  <a:pt x="1277" y="2013"/>
                </a:cubicBezTo>
                <a:cubicBezTo>
                  <a:pt x="1278" y="2013"/>
                  <a:pt x="1280" y="2013"/>
                  <a:pt x="1281" y="2013"/>
                </a:cubicBezTo>
                <a:cubicBezTo>
                  <a:pt x="1282" y="2013"/>
                  <a:pt x="1283" y="2013"/>
                  <a:pt x="1283" y="2013"/>
                </a:cubicBezTo>
                <a:cubicBezTo>
                  <a:pt x="1284" y="2013"/>
                  <a:pt x="1285" y="2014"/>
                  <a:pt x="1285" y="2014"/>
                </a:cubicBezTo>
                <a:cubicBezTo>
                  <a:pt x="1286" y="2014"/>
                  <a:pt x="1286" y="2014"/>
                  <a:pt x="1286" y="2014"/>
                </a:cubicBezTo>
                <a:cubicBezTo>
                  <a:pt x="1287" y="2014"/>
                  <a:pt x="1287" y="2014"/>
                  <a:pt x="1287" y="2014"/>
                </a:cubicBezTo>
                <a:cubicBezTo>
                  <a:pt x="1288" y="2014"/>
                  <a:pt x="1289" y="2014"/>
                  <a:pt x="1289" y="2015"/>
                </a:cubicBezTo>
                <a:cubicBezTo>
                  <a:pt x="1291" y="2015"/>
                  <a:pt x="1292" y="2015"/>
                  <a:pt x="1293" y="2016"/>
                </a:cubicBezTo>
                <a:cubicBezTo>
                  <a:pt x="1294" y="2016"/>
                  <a:pt x="1295" y="2016"/>
                  <a:pt x="1296" y="2017"/>
                </a:cubicBezTo>
                <a:cubicBezTo>
                  <a:pt x="1297" y="2017"/>
                  <a:pt x="1298" y="2018"/>
                  <a:pt x="1299" y="2018"/>
                </a:cubicBezTo>
                <a:cubicBezTo>
                  <a:pt x="1300" y="2018"/>
                  <a:pt x="1300" y="2019"/>
                  <a:pt x="1301" y="2019"/>
                </a:cubicBezTo>
                <a:cubicBezTo>
                  <a:pt x="1303" y="2020"/>
                  <a:pt x="1304" y="2021"/>
                  <a:pt x="1304" y="2021"/>
                </a:cubicBezTo>
                <a:cubicBezTo>
                  <a:pt x="1305" y="2022"/>
                  <a:pt x="1305" y="2022"/>
                  <a:pt x="1305" y="2022"/>
                </a:cubicBezTo>
                <a:cubicBezTo>
                  <a:pt x="1305" y="2022"/>
                  <a:pt x="1305" y="2022"/>
                  <a:pt x="1305" y="2021"/>
                </a:cubicBezTo>
                <a:cubicBezTo>
                  <a:pt x="1304" y="2020"/>
                  <a:pt x="1303" y="2019"/>
                  <a:pt x="1302" y="2018"/>
                </a:cubicBezTo>
                <a:cubicBezTo>
                  <a:pt x="1302" y="2018"/>
                  <a:pt x="1301" y="2017"/>
                  <a:pt x="1300" y="2016"/>
                </a:cubicBezTo>
                <a:cubicBezTo>
                  <a:pt x="1299" y="2016"/>
                  <a:pt x="1299" y="2015"/>
                  <a:pt x="1298" y="2014"/>
                </a:cubicBezTo>
                <a:cubicBezTo>
                  <a:pt x="1297" y="2014"/>
                  <a:pt x="1296" y="2013"/>
                  <a:pt x="1295" y="2012"/>
                </a:cubicBezTo>
                <a:cubicBezTo>
                  <a:pt x="1293" y="2012"/>
                  <a:pt x="1292" y="2011"/>
                  <a:pt x="1291" y="2010"/>
                </a:cubicBezTo>
                <a:cubicBezTo>
                  <a:pt x="1288" y="2009"/>
                  <a:pt x="1285" y="2008"/>
                  <a:pt x="1282" y="2007"/>
                </a:cubicBezTo>
                <a:cubicBezTo>
                  <a:pt x="1281" y="2007"/>
                  <a:pt x="1279" y="2006"/>
                  <a:pt x="1277" y="2006"/>
                </a:cubicBezTo>
                <a:cubicBezTo>
                  <a:pt x="1277" y="2006"/>
                  <a:pt x="1276" y="2006"/>
                  <a:pt x="1275" y="2006"/>
                </a:cubicBezTo>
                <a:cubicBezTo>
                  <a:pt x="1274" y="2006"/>
                  <a:pt x="1273" y="2005"/>
                  <a:pt x="1272" y="2005"/>
                </a:cubicBezTo>
                <a:cubicBezTo>
                  <a:pt x="1271" y="2005"/>
                  <a:pt x="1270" y="2005"/>
                  <a:pt x="1269" y="2005"/>
                </a:cubicBezTo>
                <a:cubicBezTo>
                  <a:pt x="1269" y="2005"/>
                  <a:pt x="1268" y="2005"/>
                  <a:pt x="1267" y="2005"/>
                </a:cubicBezTo>
                <a:cubicBezTo>
                  <a:pt x="1265" y="2005"/>
                  <a:pt x="1263" y="2005"/>
                  <a:pt x="1261" y="2005"/>
                </a:cubicBezTo>
                <a:cubicBezTo>
                  <a:pt x="1259" y="2005"/>
                  <a:pt x="1258" y="2005"/>
                  <a:pt x="1256" y="2006"/>
                </a:cubicBezTo>
                <a:cubicBezTo>
                  <a:pt x="1255" y="2006"/>
                  <a:pt x="1254" y="2006"/>
                  <a:pt x="1253" y="2006"/>
                </a:cubicBezTo>
                <a:cubicBezTo>
                  <a:pt x="1250" y="2006"/>
                  <a:pt x="1250" y="2006"/>
                  <a:pt x="1250" y="2006"/>
                </a:cubicBezTo>
                <a:cubicBezTo>
                  <a:pt x="1246" y="2007"/>
                  <a:pt x="1243" y="2008"/>
                  <a:pt x="1239" y="2008"/>
                </a:cubicBezTo>
                <a:cubicBezTo>
                  <a:pt x="1238" y="2009"/>
                  <a:pt x="1236" y="2009"/>
                  <a:pt x="1234" y="2010"/>
                </a:cubicBezTo>
                <a:cubicBezTo>
                  <a:pt x="1232" y="2010"/>
                  <a:pt x="1231" y="2011"/>
                  <a:pt x="1229" y="2011"/>
                </a:cubicBezTo>
                <a:cubicBezTo>
                  <a:pt x="1226" y="2012"/>
                  <a:pt x="1223" y="2013"/>
                  <a:pt x="1220" y="2013"/>
                </a:cubicBezTo>
                <a:cubicBezTo>
                  <a:pt x="1219" y="2013"/>
                  <a:pt x="1219" y="2014"/>
                  <a:pt x="1218" y="2014"/>
                </a:cubicBezTo>
                <a:cubicBezTo>
                  <a:pt x="1197" y="2004"/>
                  <a:pt x="1181" y="2003"/>
                  <a:pt x="1172" y="1996"/>
                </a:cubicBezTo>
                <a:cubicBezTo>
                  <a:pt x="1136" y="1966"/>
                  <a:pt x="1187" y="1935"/>
                  <a:pt x="1218" y="1915"/>
                </a:cubicBezTo>
                <a:cubicBezTo>
                  <a:pt x="1242" y="1899"/>
                  <a:pt x="1273" y="1889"/>
                  <a:pt x="1299" y="1903"/>
                </a:cubicBezTo>
                <a:cubicBezTo>
                  <a:pt x="1342" y="1927"/>
                  <a:pt x="1344" y="1954"/>
                  <a:pt x="1380" y="1991"/>
                </a:cubicBezTo>
                <a:cubicBezTo>
                  <a:pt x="1380" y="1993"/>
                  <a:pt x="1380" y="1995"/>
                  <a:pt x="1380" y="1996"/>
                </a:cubicBezTo>
                <a:cubicBezTo>
                  <a:pt x="1380" y="1998"/>
                  <a:pt x="1380" y="2000"/>
                  <a:pt x="1380" y="2001"/>
                </a:cubicBezTo>
                <a:cubicBezTo>
                  <a:pt x="1381" y="2003"/>
                  <a:pt x="1381" y="2005"/>
                  <a:pt x="1381" y="2007"/>
                </a:cubicBezTo>
                <a:cubicBezTo>
                  <a:pt x="1382" y="2010"/>
                  <a:pt x="1383" y="2014"/>
                  <a:pt x="1384" y="2019"/>
                </a:cubicBezTo>
                <a:cubicBezTo>
                  <a:pt x="1386" y="2023"/>
                  <a:pt x="1388" y="2027"/>
                  <a:pt x="1391" y="2031"/>
                </a:cubicBezTo>
                <a:cubicBezTo>
                  <a:pt x="1392" y="2031"/>
                  <a:pt x="1392" y="2031"/>
                  <a:pt x="1392" y="2031"/>
                </a:cubicBezTo>
                <a:cubicBezTo>
                  <a:pt x="1392" y="2032"/>
                  <a:pt x="1392" y="2032"/>
                  <a:pt x="1392" y="2032"/>
                </a:cubicBezTo>
                <a:cubicBezTo>
                  <a:pt x="1392" y="2032"/>
                  <a:pt x="1392" y="2032"/>
                  <a:pt x="1392" y="2032"/>
                </a:cubicBezTo>
                <a:cubicBezTo>
                  <a:pt x="1392" y="2032"/>
                  <a:pt x="1392" y="2032"/>
                  <a:pt x="1392" y="2032"/>
                </a:cubicBezTo>
                <a:cubicBezTo>
                  <a:pt x="1393" y="2032"/>
                  <a:pt x="1393" y="2032"/>
                  <a:pt x="1393" y="2032"/>
                </a:cubicBezTo>
                <a:cubicBezTo>
                  <a:pt x="1393" y="2033"/>
                  <a:pt x="1393" y="2033"/>
                  <a:pt x="1394" y="2033"/>
                </a:cubicBezTo>
                <a:cubicBezTo>
                  <a:pt x="1395" y="2034"/>
                  <a:pt x="1396" y="2035"/>
                  <a:pt x="1397" y="2036"/>
                </a:cubicBezTo>
                <a:cubicBezTo>
                  <a:pt x="1399" y="2038"/>
                  <a:pt x="1401" y="2039"/>
                  <a:pt x="1403" y="2041"/>
                </a:cubicBezTo>
                <a:cubicBezTo>
                  <a:pt x="1404" y="2042"/>
                  <a:pt x="1406" y="2043"/>
                  <a:pt x="1408" y="2044"/>
                </a:cubicBezTo>
                <a:cubicBezTo>
                  <a:pt x="1408" y="2045"/>
                  <a:pt x="1408" y="2045"/>
                  <a:pt x="1409" y="2046"/>
                </a:cubicBezTo>
                <a:cubicBezTo>
                  <a:pt x="1409" y="2047"/>
                  <a:pt x="1410" y="2049"/>
                  <a:pt x="1410" y="2051"/>
                </a:cubicBezTo>
                <a:cubicBezTo>
                  <a:pt x="1411" y="2053"/>
                  <a:pt x="1412" y="2054"/>
                  <a:pt x="1412" y="2056"/>
                </a:cubicBezTo>
                <a:cubicBezTo>
                  <a:pt x="1412" y="2057"/>
                  <a:pt x="1413" y="2058"/>
                  <a:pt x="1413" y="2059"/>
                </a:cubicBezTo>
                <a:cubicBezTo>
                  <a:pt x="1413" y="2061"/>
                  <a:pt x="1414" y="2062"/>
                  <a:pt x="1414" y="2063"/>
                </a:cubicBezTo>
                <a:cubicBezTo>
                  <a:pt x="1415" y="2065"/>
                  <a:pt x="1415" y="2067"/>
                  <a:pt x="1416" y="2069"/>
                </a:cubicBezTo>
                <a:cubicBezTo>
                  <a:pt x="1416" y="2070"/>
                  <a:pt x="1417" y="2070"/>
                  <a:pt x="1417" y="2071"/>
                </a:cubicBezTo>
                <a:cubicBezTo>
                  <a:pt x="1417" y="2071"/>
                  <a:pt x="1417" y="2072"/>
                  <a:pt x="1418" y="2073"/>
                </a:cubicBezTo>
                <a:cubicBezTo>
                  <a:pt x="1418" y="2074"/>
                  <a:pt x="1419" y="2075"/>
                  <a:pt x="1420" y="2076"/>
                </a:cubicBezTo>
                <a:cubicBezTo>
                  <a:pt x="1420" y="2077"/>
                  <a:pt x="1421" y="2078"/>
                  <a:pt x="1422" y="2079"/>
                </a:cubicBezTo>
                <a:cubicBezTo>
                  <a:pt x="1422" y="2080"/>
                  <a:pt x="1423" y="2080"/>
                  <a:pt x="1424" y="2081"/>
                </a:cubicBezTo>
                <a:cubicBezTo>
                  <a:pt x="1425" y="2083"/>
                  <a:pt x="1427" y="2084"/>
                  <a:pt x="1429" y="2086"/>
                </a:cubicBezTo>
                <a:cubicBezTo>
                  <a:pt x="1431" y="2087"/>
                  <a:pt x="1433" y="2088"/>
                  <a:pt x="1435" y="2088"/>
                </a:cubicBezTo>
                <a:cubicBezTo>
                  <a:pt x="1436" y="2089"/>
                  <a:pt x="1438" y="2089"/>
                  <a:pt x="1440" y="2089"/>
                </a:cubicBezTo>
                <a:cubicBezTo>
                  <a:pt x="1441" y="2089"/>
                  <a:pt x="1442" y="2089"/>
                  <a:pt x="1443" y="2089"/>
                </a:cubicBezTo>
                <a:cubicBezTo>
                  <a:pt x="1445" y="2088"/>
                  <a:pt x="1445" y="2088"/>
                  <a:pt x="1446" y="2088"/>
                </a:cubicBezTo>
                <a:cubicBezTo>
                  <a:pt x="1446" y="2087"/>
                  <a:pt x="1446" y="2087"/>
                  <a:pt x="1446" y="2087"/>
                </a:cubicBezTo>
                <a:cubicBezTo>
                  <a:pt x="1446" y="2087"/>
                  <a:pt x="1446" y="2087"/>
                  <a:pt x="1446" y="2087"/>
                </a:cubicBezTo>
                <a:cubicBezTo>
                  <a:pt x="1445" y="2087"/>
                  <a:pt x="1444" y="2087"/>
                  <a:pt x="1443" y="2087"/>
                </a:cubicBezTo>
                <a:cubicBezTo>
                  <a:pt x="1442" y="2087"/>
                  <a:pt x="1441" y="2087"/>
                  <a:pt x="1440" y="2086"/>
                </a:cubicBezTo>
                <a:cubicBezTo>
                  <a:pt x="1439" y="2086"/>
                  <a:pt x="1438" y="2085"/>
                  <a:pt x="1436" y="2084"/>
                </a:cubicBezTo>
                <a:cubicBezTo>
                  <a:pt x="1434" y="2082"/>
                  <a:pt x="1431" y="2080"/>
                  <a:pt x="1429" y="2077"/>
                </a:cubicBezTo>
                <a:cubicBezTo>
                  <a:pt x="1428" y="2075"/>
                  <a:pt x="1427" y="2074"/>
                  <a:pt x="1426" y="2072"/>
                </a:cubicBezTo>
                <a:cubicBezTo>
                  <a:pt x="1426" y="2071"/>
                  <a:pt x="1425" y="2070"/>
                  <a:pt x="1425" y="2069"/>
                </a:cubicBezTo>
                <a:cubicBezTo>
                  <a:pt x="1425" y="2069"/>
                  <a:pt x="1424" y="2068"/>
                  <a:pt x="1424" y="2068"/>
                </a:cubicBezTo>
                <a:cubicBezTo>
                  <a:pt x="1424" y="2067"/>
                  <a:pt x="1424" y="2067"/>
                  <a:pt x="1424" y="2066"/>
                </a:cubicBezTo>
                <a:cubicBezTo>
                  <a:pt x="1423" y="2064"/>
                  <a:pt x="1422" y="2062"/>
                  <a:pt x="1421" y="2060"/>
                </a:cubicBezTo>
                <a:cubicBezTo>
                  <a:pt x="1421" y="2059"/>
                  <a:pt x="1420" y="2058"/>
                  <a:pt x="1420" y="2057"/>
                </a:cubicBezTo>
                <a:cubicBezTo>
                  <a:pt x="1420" y="2056"/>
                  <a:pt x="1419" y="2055"/>
                  <a:pt x="1419" y="2054"/>
                </a:cubicBezTo>
                <a:cubicBezTo>
                  <a:pt x="1418" y="2052"/>
                  <a:pt x="1417" y="2051"/>
                  <a:pt x="1416" y="2049"/>
                </a:cubicBezTo>
                <a:cubicBezTo>
                  <a:pt x="1416" y="2049"/>
                  <a:pt x="1416" y="2049"/>
                  <a:pt x="1416" y="2049"/>
                </a:cubicBezTo>
                <a:cubicBezTo>
                  <a:pt x="1418" y="2050"/>
                  <a:pt x="1418" y="2050"/>
                  <a:pt x="1418" y="2050"/>
                </a:cubicBezTo>
                <a:cubicBezTo>
                  <a:pt x="1419" y="2051"/>
                  <a:pt x="1419" y="2051"/>
                  <a:pt x="1419" y="2051"/>
                </a:cubicBezTo>
                <a:cubicBezTo>
                  <a:pt x="1420" y="2052"/>
                  <a:pt x="1420" y="2052"/>
                  <a:pt x="1421" y="2052"/>
                </a:cubicBezTo>
                <a:cubicBezTo>
                  <a:pt x="1422" y="2053"/>
                  <a:pt x="1423" y="2054"/>
                  <a:pt x="1424" y="2054"/>
                </a:cubicBezTo>
                <a:cubicBezTo>
                  <a:pt x="1425" y="2055"/>
                  <a:pt x="1426" y="2056"/>
                  <a:pt x="1426" y="2056"/>
                </a:cubicBezTo>
                <a:cubicBezTo>
                  <a:pt x="1430" y="2059"/>
                  <a:pt x="1434" y="2062"/>
                  <a:pt x="1437" y="2065"/>
                </a:cubicBezTo>
                <a:cubicBezTo>
                  <a:pt x="1440" y="2068"/>
                  <a:pt x="1443" y="2071"/>
                  <a:pt x="1446" y="2074"/>
                </a:cubicBezTo>
                <a:cubicBezTo>
                  <a:pt x="1448" y="2078"/>
                  <a:pt x="1451" y="2081"/>
                  <a:pt x="1453" y="2083"/>
                </a:cubicBezTo>
                <a:cubicBezTo>
                  <a:pt x="1454" y="2085"/>
                  <a:pt x="1455" y="2086"/>
                  <a:pt x="1456" y="2088"/>
                </a:cubicBezTo>
                <a:cubicBezTo>
                  <a:pt x="1457" y="2089"/>
                  <a:pt x="1458" y="2090"/>
                  <a:pt x="1459" y="2091"/>
                </a:cubicBezTo>
                <a:cubicBezTo>
                  <a:pt x="1460" y="2093"/>
                  <a:pt x="1460" y="2094"/>
                  <a:pt x="1461" y="2095"/>
                </a:cubicBezTo>
                <a:cubicBezTo>
                  <a:pt x="1462" y="2096"/>
                  <a:pt x="1462" y="2097"/>
                  <a:pt x="1463" y="2098"/>
                </a:cubicBezTo>
                <a:cubicBezTo>
                  <a:pt x="1464" y="2100"/>
                  <a:pt x="1465" y="2101"/>
                  <a:pt x="1466" y="2102"/>
                </a:cubicBezTo>
                <a:cubicBezTo>
                  <a:pt x="1466" y="2103"/>
                  <a:pt x="1466" y="2104"/>
                  <a:pt x="1466" y="2104"/>
                </a:cubicBezTo>
                <a:cubicBezTo>
                  <a:pt x="1466" y="2104"/>
                  <a:pt x="1466" y="2103"/>
                  <a:pt x="1466" y="2102"/>
                </a:cubicBezTo>
                <a:cubicBezTo>
                  <a:pt x="1466" y="2101"/>
                  <a:pt x="1465" y="2099"/>
                  <a:pt x="1464" y="2097"/>
                </a:cubicBezTo>
                <a:cubicBezTo>
                  <a:pt x="1464" y="2096"/>
                  <a:pt x="1464" y="2095"/>
                  <a:pt x="1463" y="2094"/>
                </a:cubicBezTo>
                <a:cubicBezTo>
                  <a:pt x="1463" y="2093"/>
                  <a:pt x="1462" y="2091"/>
                  <a:pt x="1462" y="2090"/>
                </a:cubicBezTo>
                <a:cubicBezTo>
                  <a:pt x="1461" y="2089"/>
                  <a:pt x="1460" y="2087"/>
                  <a:pt x="1459" y="2086"/>
                </a:cubicBezTo>
                <a:cubicBezTo>
                  <a:pt x="1459" y="2084"/>
                  <a:pt x="1458" y="2082"/>
                  <a:pt x="1457" y="2081"/>
                </a:cubicBezTo>
                <a:cubicBezTo>
                  <a:pt x="1455" y="2078"/>
                  <a:pt x="1453" y="2074"/>
                  <a:pt x="1450" y="2071"/>
                </a:cubicBezTo>
                <a:cubicBezTo>
                  <a:pt x="1448" y="2067"/>
                  <a:pt x="1445" y="2064"/>
                  <a:pt x="1442" y="2060"/>
                </a:cubicBezTo>
                <a:cubicBezTo>
                  <a:pt x="1441" y="2060"/>
                  <a:pt x="1440" y="2059"/>
                  <a:pt x="1439" y="2058"/>
                </a:cubicBezTo>
                <a:cubicBezTo>
                  <a:pt x="1438" y="2057"/>
                  <a:pt x="1438" y="2056"/>
                  <a:pt x="1437" y="2055"/>
                </a:cubicBezTo>
                <a:cubicBezTo>
                  <a:pt x="1436" y="2054"/>
                  <a:pt x="1435" y="2054"/>
                  <a:pt x="1434" y="2053"/>
                </a:cubicBezTo>
                <a:cubicBezTo>
                  <a:pt x="1433" y="2052"/>
                  <a:pt x="1432" y="2051"/>
                  <a:pt x="1431" y="2050"/>
                </a:cubicBezTo>
                <a:cubicBezTo>
                  <a:pt x="1430" y="2050"/>
                  <a:pt x="1429" y="2049"/>
                  <a:pt x="1428" y="2048"/>
                </a:cubicBezTo>
                <a:cubicBezTo>
                  <a:pt x="1427" y="2047"/>
                  <a:pt x="1426" y="2047"/>
                  <a:pt x="1425" y="2046"/>
                </a:cubicBezTo>
                <a:cubicBezTo>
                  <a:pt x="1425" y="2045"/>
                  <a:pt x="1424" y="2045"/>
                  <a:pt x="1424" y="2045"/>
                </a:cubicBezTo>
                <a:cubicBezTo>
                  <a:pt x="1422" y="2044"/>
                  <a:pt x="1422" y="2044"/>
                  <a:pt x="1422" y="2044"/>
                </a:cubicBezTo>
                <a:cubicBezTo>
                  <a:pt x="1421" y="2043"/>
                  <a:pt x="1421" y="2043"/>
                  <a:pt x="1421" y="2043"/>
                </a:cubicBezTo>
                <a:cubicBezTo>
                  <a:pt x="1420" y="2042"/>
                  <a:pt x="1420" y="2042"/>
                  <a:pt x="1420" y="2042"/>
                </a:cubicBezTo>
                <a:cubicBezTo>
                  <a:pt x="1419" y="2042"/>
                  <a:pt x="1419" y="2042"/>
                  <a:pt x="1419" y="2042"/>
                </a:cubicBezTo>
                <a:cubicBezTo>
                  <a:pt x="1415" y="2039"/>
                  <a:pt x="1411" y="2037"/>
                  <a:pt x="1407" y="2034"/>
                </a:cubicBezTo>
                <a:cubicBezTo>
                  <a:pt x="1405" y="2033"/>
                  <a:pt x="1403" y="2032"/>
                  <a:pt x="1401" y="2030"/>
                </a:cubicBezTo>
                <a:cubicBezTo>
                  <a:pt x="1400" y="2030"/>
                  <a:pt x="1400" y="2029"/>
                  <a:pt x="1399" y="2028"/>
                </a:cubicBezTo>
                <a:cubicBezTo>
                  <a:pt x="1399" y="2028"/>
                  <a:pt x="1398" y="2027"/>
                  <a:pt x="1398"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6"/>
                  <a:pt x="1397" y="2026"/>
                  <a:pt x="1397" y="2026"/>
                </a:cubicBezTo>
                <a:cubicBezTo>
                  <a:pt x="1394" y="2023"/>
                  <a:pt x="1391" y="2020"/>
                  <a:pt x="1390" y="2016"/>
                </a:cubicBezTo>
                <a:cubicBezTo>
                  <a:pt x="1388" y="2013"/>
                  <a:pt x="1386" y="2009"/>
                  <a:pt x="1385" y="2006"/>
                </a:cubicBezTo>
                <a:cubicBezTo>
                  <a:pt x="1384" y="2002"/>
                  <a:pt x="1384" y="1999"/>
                  <a:pt x="1383" y="1996"/>
                </a:cubicBezTo>
                <a:cubicBezTo>
                  <a:pt x="1383" y="1995"/>
                  <a:pt x="1383" y="1994"/>
                  <a:pt x="1383" y="1994"/>
                </a:cubicBezTo>
                <a:cubicBezTo>
                  <a:pt x="1385" y="1996"/>
                  <a:pt x="1387" y="1998"/>
                  <a:pt x="1389" y="2000"/>
                </a:cubicBezTo>
                <a:cubicBezTo>
                  <a:pt x="1414" y="2022"/>
                  <a:pt x="1452" y="2039"/>
                  <a:pt x="1482" y="2057"/>
                </a:cubicBezTo>
                <a:cubicBezTo>
                  <a:pt x="1497" y="2067"/>
                  <a:pt x="1510" y="2078"/>
                  <a:pt x="1521" y="2091"/>
                </a:cubicBezTo>
                <a:cubicBezTo>
                  <a:pt x="1521" y="2091"/>
                  <a:pt x="1522" y="2091"/>
                  <a:pt x="1522" y="2092"/>
                </a:cubicBezTo>
                <a:cubicBezTo>
                  <a:pt x="1522" y="2093"/>
                  <a:pt x="1522" y="2094"/>
                  <a:pt x="1523" y="2095"/>
                </a:cubicBezTo>
                <a:cubicBezTo>
                  <a:pt x="1523" y="2096"/>
                  <a:pt x="1524" y="2097"/>
                  <a:pt x="1524" y="2099"/>
                </a:cubicBezTo>
                <a:cubicBezTo>
                  <a:pt x="1524" y="2100"/>
                  <a:pt x="1525" y="2101"/>
                  <a:pt x="1525" y="2102"/>
                </a:cubicBezTo>
                <a:cubicBezTo>
                  <a:pt x="1525" y="2103"/>
                  <a:pt x="1525" y="2103"/>
                  <a:pt x="1525" y="2104"/>
                </a:cubicBezTo>
                <a:cubicBezTo>
                  <a:pt x="1526" y="2105"/>
                  <a:pt x="1526" y="2105"/>
                  <a:pt x="1526" y="2106"/>
                </a:cubicBezTo>
                <a:cubicBezTo>
                  <a:pt x="1526" y="2107"/>
                  <a:pt x="1526" y="2108"/>
                  <a:pt x="1527" y="2110"/>
                </a:cubicBezTo>
                <a:cubicBezTo>
                  <a:pt x="1527" y="2110"/>
                  <a:pt x="1527" y="2111"/>
                  <a:pt x="1527" y="2111"/>
                </a:cubicBezTo>
                <a:cubicBezTo>
                  <a:pt x="1527" y="2112"/>
                  <a:pt x="1527" y="2113"/>
                  <a:pt x="1527" y="2113"/>
                </a:cubicBezTo>
                <a:cubicBezTo>
                  <a:pt x="1528" y="2115"/>
                  <a:pt x="1528" y="2116"/>
                  <a:pt x="1528" y="2117"/>
                </a:cubicBezTo>
                <a:cubicBezTo>
                  <a:pt x="1528" y="2118"/>
                  <a:pt x="1528" y="2119"/>
                  <a:pt x="1528" y="2120"/>
                </a:cubicBezTo>
                <a:cubicBezTo>
                  <a:pt x="1528" y="2121"/>
                  <a:pt x="1528" y="2122"/>
                  <a:pt x="1527" y="2122"/>
                </a:cubicBezTo>
                <a:cubicBezTo>
                  <a:pt x="1527" y="2123"/>
                  <a:pt x="1526" y="2124"/>
                  <a:pt x="1526" y="2125"/>
                </a:cubicBezTo>
                <a:cubicBezTo>
                  <a:pt x="1525" y="2126"/>
                  <a:pt x="1525" y="2127"/>
                  <a:pt x="1524" y="2128"/>
                </a:cubicBezTo>
                <a:cubicBezTo>
                  <a:pt x="1524" y="2128"/>
                  <a:pt x="1523" y="2129"/>
                  <a:pt x="1522" y="2130"/>
                </a:cubicBezTo>
                <a:cubicBezTo>
                  <a:pt x="1522" y="2131"/>
                  <a:pt x="1521" y="2132"/>
                  <a:pt x="1520" y="2133"/>
                </a:cubicBezTo>
                <a:cubicBezTo>
                  <a:pt x="1519" y="2134"/>
                  <a:pt x="1517" y="2136"/>
                  <a:pt x="1515" y="2137"/>
                </a:cubicBezTo>
                <a:cubicBezTo>
                  <a:pt x="1515" y="2138"/>
                  <a:pt x="1514" y="2138"/>
                  <a:pt x="1514" y="2139"/>
                </a:cubicBezTo>
                <a:cubicBezTo>
                  <a:pt x="1513" y="2139"/>
                  <a:pt x="1513" y="2139"/>
                  <a:pt x="1512" y="2140"/>
                </a:cubicBezTo>
                <a:cubicBezTo>
                  <a:pt x="1511" y="2140"/>
                  <a:pt x="1510" y="2141"/>
                  <a:pt x="1509" y="2141"/>
                </a:cubicBezTo>
                <a:cubicBezTo>
                  <a:pt x="1509" y="2142"/>
                  <a:pt x="1508" y="2142"/>
                  <a:pt x="1508" y="2142"/>
                </a:cubicBezTo>
                <a:cubicBezTo>
                  <a:pt x="1507" y="2143"/>
                  <a:pt x="1507" y="2143"/>
                  <a:pt x="1506" y="2143"/>
                </a:cubicBezTo>
                <a:cubicBezTo>
                  <a:pt x="1506" y="2143"/>
                  <a:pt x="1505" y="2143"/>
                  <a:pt x="1505" y="2144"/>
                </a:cubicBezTo>
                <a:cubicBezTo>
                  <a:pt x="1504" y="2144"/>
                  <a:pt x="1504" y="2144"/>
                  <a:pt x="1504" y="2144"/>
                </a:cubicBezTo>
                <a:cubicBezTo>
                  <a:pt x="1503" y="2144"/>
                  <a:pt x="1503" y="2144"/>
                  <a:pt x="1503" y="2144"/>
                </a:cubicBezTo>
                <a:cubicBezTo>
                  <a:pt x="1502" y="2144"/>
                  <a:pt x="1502"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0" y="2145"/>
                  <a:pt x="1500" y="2145"/>
                  <a:pt x="1500" y="2145"/>
                </a:cubicBezTo>
                <a:cubicBezTo>
                  <a:pt x="1500" y="2145"/>
                  <a:pt x="1500" y="2145"/>
                  <a:pt x="1500" y="2145"/>
                </a:cubicBezTo>
                <a:cubicBezTo>
                  <a:pt x="1498" y="2145"/>
                  <a:pt x="1497" y="2146"/>
                  <a:pt x="1496" y="2146"/>
                </a:cubicBezTo>
                <a:cubicBezTo>
                  <a:pt x="1494" y="2146"/>
                  <a:pt x="1491" y="2147"/>
                  <a:pt x="1489" y="2148"/>
                </a:cubicBezTo>
                <a:cubicBezTo>
                  <a:pt x="1487" y="2148"/>
                  <a:pt x="1484" y="2149"/>
                  <a:pt x="1483" y="2150"/>
                </a:cubicBezTo>
                <a:cubicBezTo>
                  <a:pt x="1481" y="2151"/>
                  <a:pt x="1479" y="2152"/>
                  <a:pt x="1477" y="2153"/>
                </a:cubicBezTo>
                <a:cubicBezTo>
                  <a:pt x="1477" y="2153"/>
                  <a:pt x="1477" y="2153"/>
                  <a:pt x="1477" y="2154"/>
                </a:cubicBezTo>
                <a:cubicBezTo>
                  <a:pt x="1476" y="2154"/>
                  <a:pt x="1476" y="2154"/>
                  <a:pt x="1476" y="2155"/>
                </a:cubicBezTo>
                <a:cubicBezTo>
                  <a:pt x="1475" y="2155"/>
                  <a:pt x="1475" y="2156"/>
                  <a:pt x="1475" y="2156"/>
                </a:cubicBezTo>
                <a:cubicBezTo>
                  <a:pt x="1474" y="2157"/>
                  <a:pt x="1474" y="2157"/>
                  <a:pt x="1474" y="2158"/>
                </a:cubicBezTo>
                <a:cubicBezTo>
                  <a:pt x="1474" y="2158"/>
                  <a:pt x="1474" y="2159"/>
                  <a:pt x="1473" y="2159"/>
                </a:cubicBezTo>
                <a:cubicBezTo>
                  <a:pt x="1473" y="2160"/>
                  <a:pt x="1473" y="2160"/>
                  <a:pt x="1473" y="2160"/>
                </a:cubicBezTo>
                <a:cubicBezTo>
                  <a:pt x="1473" y="2160"/>
                  <a:pt x="1473" y="2160"/>
                  <a:pt x="1474" y="2159"/>
                </a:cubicBezTo>
                <a:cubicBezTo>
                  <a:pt x="1474" y="2159"/>
                  <a:pt x="1474" y="2159"/>
                  <a:pt x="1475" y="2158"/>
                </a:cubicBezTo>
                <a:cubicBezTo>
                  <a:pt x="1475" y="2158"/>
                  <a:pt x="1475" y="2158"/>
                  <a:pt x="1476" y="2157"/>
                </a:cubicBezTo>
                <a:cubicBezTo>
                  <a:pt x="1476" y="2157"/>
                  <a:pt x="1477" y="2157"/>
                  <a:pt x="1477" y="2156"/>
                </a:cubicBezTo>
                <a:cubicBezTo>
                  <a:pt x="1478" y="2156"/>
                  <a:pt x="1478" y="2156"/>
                  <a:pt x="1479" y="2155"/>
                </a:cubicBezTo>
                <a:cubicBezTo>
                  <a:pt x="1479" y="2155"/>
                  <a:pt x="1480" y="2155"/>
                  <a:pt x="1480" y="2155"/>
                </a:cubicBezTo>
                <a:cubicBezTo>
                  <a:pt x="1481" y="2155"/>
                  <a:pt x="1481" y="2155"/>
                  <a:pt x="1481" y="2155"/>
                </a:cubicBezTo>
                <a:cubicBezTo>
                  <a:pt x="1482" y="2154"/>
                  <a:pt x="1483" y="2154"/>
                  <a:pt x="1484" y="2154"/>
                </a:cubicBezTo>
                <a:cubicBezTo>
                  <a:pt x="1486" y="2154"/>
                  <a:pt x="1488" y="2154"/>
                  <a:pt x="1490" y="2153"/>
                </a:cubicBezTo>
                <a:cubicBezTo>
                  <a:pt x="1492" y="2153"/>
                  <a:pt x="1495" y="2153"/>
                  <a:pt x="1497" y="2153"/>
                </a:cubicBezTo>
                <a:cubicBezTo>
                  <a:pt x="1498" y="2153"/>
                  <a:pt x="1500" y="2153"/>
                  <a:pt x="1501" y="2152"/>
                </a:cubicBezTo>
                <a:cubicBezTo>
                  <a:pt x="1502" y="2152"/>
                  <a:pt x="1502" y="2152"/>
                  <a:pt x="1502" y="2152"/>
                </a:cubicBezTo>
                <a:cubicBezTo>
                  <a:pt x="1502" y="2152"/>
                  <a:pt x="1502" y="2152"/>
                  <a:pt x="1502" y="2152"/>
                </a:cubicBezTo>
                <a:cubicBezTo>
                  <a:pt x="1503" y="2152"/>
                  <a:pt x="1503" y="2152"/>
                  <a:pt x="1503" y="2152"/>
                </a:cubicBezTo>
                <a:cubicBezTo>
                  <a:pt x="1504" y="2152"/>
                  <a:pt x="1504" y="2152"/>
                  <a:pt x="1505" y="2152"/>
                </a:cubicBezTo>
                <a:cubicBezTo>
                  <a:pt x="1505" y="2152"/>
                  <a:pt x="1506" y="2151"/>
                  <a:pt x="1506" y="2151"/>
                </a:cubicBezTo>
                <a:cubicBezTo>
                  <a:pt x="1507" y="2151"/>
                  <a:pt x="1507" y="2151"/>
                  <a:pt x="1507" y="2151"/>
                </a:cubicBezTo>
                <a:cubicBezTo>
                  <a:pt x="1508" y="2151"/>
                  <a:pt x="1509" y="2151"/>
                  <a:pt x="1509" y="2150"/>
                </a:cubicBezTo>
                <a:cubicBezTo>
                  <a:pt x="1510" y="2150"/>
                  <a:pt x="1511" y="2150"/>
                  <a:pt x="1511" y="2149"/>
                </a:cubicBezTo>
                <a:cubicBezTo>
                  <a:pt x="1512" y="2149"/>
                  <a:pt x="1513" y="2149"/>
                  <a:pt x="1513" y="2148"/>
                </a:cubicBezTo>
                <a:cubicBezTo>
                  <a:pt x="1514" y="2148"/>
                  <a:pt x="1516" y="2147"/>
                  <a:pt x="1517" y="2146"/>
                </a:cubicBezTo>
                <a:cubicBezTo>
                  <a:pt x="1517" y="2146"/>
                  <a:pt x="1518" y="2145"/>
                  <a:pt x="1519" y="2145"/>
                </a:cubicBezTo>
                <a:cubicBezTo>
                  <a:pt x="1519" y="2144"/>
                  <a:pt x="1520" y="2144"/>
                  <a:pt x="1520" y="2143"/>
                </a:cubicBezTo>
                <a:cubicBezTo>
                  <a:pt x="1521" y="2143"/>
                  <a:pt x="1521" y="2142"/>
                  <a:pt x="1522" y="2142"/>
                </a:cubicBezTo>
                <a:cubicBezTo>
                  <a:pt x="1522" y="2141"/>
                  <a:pt x="1523" y="2141"/>
                  <a:pt x="1523" y="2140"/>
                </a:cubicBezTo>
                <a:cubicBezTo>
                  <a:pt x="1524" y="2140"/>
                  <a:pt x="1524" y="2140"/>
                  <a:pt x="1524" y="2140"/>
                </a:cubicBezTo>
                <a:cubicBezTo>
                  <a:pt x="1525" y="2139"/>
                  <a:pt x="1525" y="2139"/>
                  <a:pt x="1525" y="2139"/>
                </a:cubicBezTo>
                <a:cubicBezTo>
                  <a:pt x="1525" y="2138"/>
                  <a:pt x="1525" y="2138"/>
                  <a:pt x="1526" y="2137"/>
                </a:cubicBezTo>
                <a:cubicBezTo>
                  <a:pt x="1527" y="2136"/>
                  <a:pt x="1527" y="2135"/>
                  <a:pt x="1528" y="2134"/>
                </a:cubicBezTo>
                <a:cubicBezTo>
                  <a:pt x="1528" y="2133"/>
                  <a:pt x="1529" y="2132"/>
                  <a:pt x="1529" y="2131"/>
                </a:cubicBezTo>
                <a:cubicBezTo>
                  <a:pt x="1529" y="2132"/>
                  <a:pt x="1529" y="2133"/>
                  <a:pt x="1529" y="2134"/>
                </a:cubicBezTo>
                <a:cubicBezTo>
                  <a:pt x="1529" y="2135"/>
                  <a:pt x="1529" y="2135"/>
                  <a:pt x="1529" y="2136"/>
                </a:cubicBezTo>
                <a:cubicBezTo>
                  <a:pt x="1529" y="2138"/>
                  <a:pt x="1529" y="2138"/>
                  <a:pt x="1529" y="2138"/>
                </a:cubicBezTo>
                <a:cubicBezTo>
                  <a:pt x="1529" y="2140"/>
                  <a:pt x="1529" y="2141"/>
                  <a:pt x="1529" y="2142"/>
                </a:cubicBezTo>
                <a:cubicBezTo>
                  <a:pt x="1529" y="2145"/>
                  <a:pt x="1529" y="2148"/>
                  <a:pt x="1528" y="2151"/>
                </a:cubicBezTo>
                <a:cubicBezTo>
                  <a:pt x="1528" y="2152"/>
                  <a:pt x="1528" y="2153"/>
                  <a:pt x="1528" y="2154"/>
                </a:cubicBezTo>
                <a:cubicBezTo>
                  <a:pt x="1528" y="2155"/>
                  <a:pt x="1528" y="2155"/>
                  <a:pt x="1528" y="2155"/>
                </a:cubicBezTo>
                <a:cubicBezTo>
                  <a:pt x="1527" y="2157"/>
                  <a:pt x="1526" y="2159"/>
                  <a:pt x="1524" y="2161"/>
                </a:cubicBezTo>
                <a:cubicBezTo>
                  <a:pt x="1523" y="2163"/>
                  <a:pt x="1521" y="2166"/>
                  <a:pt x="1519" y="2167"/>
                </a:cubicBezTo>
                <a:cubicBezTo>
                  <a:pt x="1519" y="2168"/>
                  <a:pt x="1518" y="2168"/>
                  <a:pt x="1518" y="2169"/>
                </a:cubicBezTo>
                <a:cubicBezTo>
                  <a:pt x="1517" y="2169"/>
                  <a:pt x="1517" y="2170"/>
                  <a:pt x="1516" y="2170"/>
                </a:cubicBezTo>
                <a:cubicBezTo>
                  <a:pt x="1516" y="2171"/>
                  <a:pt x="1515" y="2171"/>
                  <a:pt x="1515" y="2172"/>
                </a:cubicBezTo>
                <a:cubicBezTo>
                  <a:pt x="1514" y="2172"/>
                  <a:pt x="1514" y="2172"/>
                  <a:pt x="1513" y="2173"/>
                </a:cubicBezTo>
                <a:cubicBezTo>
                  <a:pt x="1513" y="2173"/>
                  <a:pt x="1513" y="2173"/>
                  <a:pt x="1513" y="2173"/>
                </a:cubicBezTo>
                <a:cubicBezTo>
                  <a:pt x="1512" y="2173"/>
                  <a:pt x="1512" y="2173"/>
                  <a:pt x="1512" y="2173"/>
                </a:cubicBezTo>
                <a:cubicBezTo>
                  <a:pt x="1511" y="2174"/>
                  <a:pt x="1511" y="2174"/>
                  <a:pt x="1511" y="2174"/>
                </a:cubicBezTo>
                <a:cubicBezTo>
                  <a:pt x="1511" y="2174"/>
                  <a:pt x="1510" y="2175"/>
                  <a:pt x="1510" y="2175"/>
                </a:cubicBezTo>
                <a:cubicBezTo>
                  <a:pt x="1508" y="2176"/>
                  <a:pt x="1507" y="2177"/>
                  <a:pt x="1506" y="2177"/>
                </a:cubicBezTo>
                <a:cubicBezTo>
                  <a:pt x="1503" y="2179"/>
                  <a:pt x="1500" y="2180"/>
                  <a:pt x="1498" y="2181"/>
                </a:cubicBezTo>
                <a:cubicBezTo>
                  <a:pt x="1496" y="2182"/>
                  <a:pt x="1495" y="2183"/>
                  <a:pt x="1494" y="2183"/>
                </a:cubicBezTo>
                <a:cubicBezTo>
                  <a:pt x="1492" y="2184"/>
                  <a:pt x="1491" y="2185"/>
                  <a:pt x="1489" y="2186"/>
                </a:cubicBezTo>
                <a:cubicBezTo>
                  <a:pt x="1489" y="2186"/>
                  <a:pt x="1488" y="2187"/>
                  <a:pt x="1488" y="2187"/>
                </a:cubicBezTo>
                <a:cubicBezTo>
                  <a:pt x="1487" y="2187"/>
                  <a:pt x="1487" y="2187"/>
                  <a:pt x="1487" y="2187"/>
                </a:cubicBezTo>
                <a:cubicBezTo>
                  <a:pt x="1487" y="2187"/>
                  <a:pt x="1487" y="2187"/>
                  <a:pt x="1487" y="2187"/>
                </a:cubicBezTo>
                <a:cubicBezTo>
                  <a:pt x="1487" y="2187"/>
                  <a:pt x="1487" y="2187"/>
                  <a:pt x="1487" y="2187"/>
                </a:cubicBezTo>
                <a:cubicBezTo>
                  <a:pt x="1487" y="2188"/>
                  <a:pt x="1487" y="2188"/>
                  <a:pt x="1487" y="2188"/>
                </a:cubicBezTo>
                <a:cubicBezTo>
                  <a:pt x="1486" y="2188"/>
                  <a:pt x="1486" y="2188"/>
                  <a:pt x="1486" y="2188"/>
                </a:cubicBezTo>
                <a:cubicBezTo>
                  <a:pt x="1485" y="2189"/>
                  <a:pt x="1483" y="2190"/>
                  <a:pt x="1482" y="2191"/>
                </a:cubicBezTo>
                <a:cubicBezTo>
                  <a:pt x="1480" y="2193"/>
                  <a:pt x="1479" y="2195"/>
                  <a:pt x="1477" y="2198"/>
                </a:cubicBezTo>
                <a:cubicBezTo>
                  <a:pt x="1476" y="2200"/>
                  <a:pt x="1475" y="2202"/>
                  <a:pt x="1475" y="2204"/>
                </a:cubicBezTo>
                <a:cubicBezTo>
                  <a:pt x="1474" y="2204"/>
                  <a:pt x="1474" y="2205"/>
                  <a:pt x="1474" y="2205"/>
                </a:cubicBezTo>
                <a:cubicBezTo>
                  <a:pt x="1474" y="2206"/>
                  <a:pt x="1474" y="2206"/>
                  <a:pt x="1474" y="2206"/>
                </a:cubicBezTo>
                <a:cubicBezTo>
                  <a:pt x="1474" y="2206"/>
                  <a:pt x="1474" y="2206"/>
                  <a:pt x="1474" y="2207"/>
                </a:cubicBezTo>
                <a:cubicBezTo>
                  <a:pt x="1474" y="2207"/>
                  <a:pt x="1474" y="2208"/>
                  <a:pt x="1474" y="2208"/>
                </a:cubicBezTo>
                <a:cubicBezTo>
                  <a:pt x="1474" y="2208"/>
                  <a:pt x="1474" y="2209"/>
                  <a:pt x="1474" y="2209"/>
                </a:cubicBezTo>
                <a:cubicBezTo>
                  <a:pt x="1474" y="2210"/>
                  <a:pt x="1474" y="2210"/>
                  <a:pt x="1474" y="2211"/>
                </a:cubicBezTo>
                <a:cubicBezTo>
                  <a:pt x="1474" y="2212"/>
                  <a:pt x="1474" y="2212"/>
                  <a:pt x="1474" y="2212"/>
                </a:cubicBezTo>
                <a:cubicBezTo>
                  <a:pt x="1475" y="2213"/>
                  <a:pt x="1475" y="2213"/>
                  <a:pt x="1475" y="2213"/>
                </a:cubicBezTo>
                <a:cubicBezTo>
                  <a:pt x="1475" y="2213"/>
                  <a:pt x="1475" y="2213"/>
                  <a:pt x="1475" y="2212"/>
                </a:cubicBezTo>
                <a:cubicBezTo>
                  <a:pt x="1475" y="2212"/>
                  <a:pt x="1475" y="2211"/>
                  <a:pt x="1475" y="2211"/>
                </a:cubicBezTo>
                <a:cubicBezTo>
                  <a:pt x="1475" y="2210"/>
                  <a:pt x="1475" y="2210"/>
                  <a:pt x="1476" y="2209"/>
                </a:cubicBezTo>
                <a:cubicBezTo>
                  <a:pt x="1476" y="2209"/>
                  <a:pt x="1476" y="2209"/>
                  <a:pt x="1476" y="2208"/>
                </a:cubicBezTo>
                <a:cubicBezTo>
                  <a:pt x="1476" y="2208"/>
                  <a:pt x="1476" y="2208"/>
                  <a:pt x="1476" y="2207"/>
                </a:cubicBezTo>
                <a:cubicBezTo>
                  <a:pt x="1476" y="2207"/>
                  <a:pt x="1477" y="2207"/>
                  <a:pt x="1477" y="2206"/>
                </a:cubicBezTo>
                <a:cubicBezTo>
                  <a:pt x="1477" y="2206"/>
                  <a:pt x="1477" y="2205"/>
                  <a:pt x="1477" y="2205"/>
                </a:cubicBezTo>
                <a:cubicBezTo>
                  <a:pt x="1478" y="2203"/>
                  <a:pt x="1479" y="2202"/>
                  <a:pt x="1481" y="2200"/>
                </a:cubicBezTo>
                <a:cubicBezTo>
                  <a:pt x="1482" y="2199"/>
                  <a:pt x="1484" y="2197"/>
                  <a:pt x="1486" y="2196"/>
                </a:cubicBezTo>
                <a:cubicBezTo>
                  <a:pt x="1487" y="2195"/>
                  <a:pt x="1488" y="2194"/>
                  <a:pt x="1489" y="2194"/>
                </a:cubicBezTo>
                <a:cubicBezTo>
                  <a:pt x="1490" y="2193"/>
                  <a:pt x="1491" y="2193"/>
                  <a:pt x="1491" y="2193"/>
                </a:cubicBezTo>
                <a:cubicBezTo>
                  <a:pt x="1492" y="2192"/>
                  <a:pt x="1492" y="2192"/>
                  <a:pt x="1493" y="2192"/>
                </a:cubicBezTo>
                <a:cubicBezTo>
                  <a:pt x="1494" y="2191"/>
                  <a:pt x="1495" y="2191"/>
                  <a:pt x="1497" y="2190"/>
                </a:cubicBezTo>
                <a:cubicBezTo>
                  <a:pt x="1498" y="2189"/>
                  <a:pt x="1499" y="2189"/>
                  <a:pt x="1501" y="2188"/>
                </a:cubicBezTo>
                <a:cubicBezTo>
                  <a:pt x="1504" y="2187"/>
                  <a:pt x="1507" y="2186"/>
                  <a:pt x="1509" y="2184"/>
                </a:cubicBezTo>
                <a:cubicBezTo>
                  <a:pt x="1511" y="2184"/>
                  <a:pt x="1512" y="2183"/>
                  <a:pt x="1514" y="2182"/>
                </a:cubicBezTo>
                <a:cubicBezTo>
                  <a:pt x="1514" y="2181"/>
                  <a:pt x="1515" y="2181"/>
                  <a:pt x="1516" y="2180"/>
                </a:cubicBezTo>
                <a:cubicBezTo>
                  <a:pt x="1517" y="2180"/>
                  <a:pt x="1517" y="2180"/>
                  <a:pt x="1517" y="2180"/>
                </a:cubicBezTo>
                <a:cubicBezTo>
                  <a:pt x="1517" y="2179"/>
                  <a:pt x="1517" y="2179"/>
                  <a:pt x="1517" y="2179"/>
                </a:cubicBezTo>
                <a:cubicBezTo>
                  <a:pt x="1517" y="2179"/>
                  <a:pt x="1517" y="2179"/>
                  <a:pt x="1517" y="2179"/>
                </a:cubicBezTo>
                <a:cubicBezTo>
                  <a:pt x="1517" y="2179"/>
                  <a:pt x="1517" y="2179"/>
                  <a:pt x="1517" y="2179"/>
                </a:cubicBezTo>
                <a:cubicBezTo>
                  <a:pt x="1518" y="2179"/>
                  <a:pt x="1518" y="2179"/>
                  <a:pt x="1518" y="2179"/>
                </a:cubicBezTo>
                <a:cubicBezTo>
                  <a:pt x="1518" y="2179"/>
                  <a:pt x="1518" y="2179"/>
                  <a:pt x="1518" y="2179"/>
                </a:cubicBezTo>
                <a:cubicBezTo>
                  <a:pt x="1520" y="2177"/>
                  <a:pt x="1522" y="2175"/>
                  <a:pt x="1524" y="2173"/>
                </a:cubicBezTo>
                <a:cubicBezTo>
                  <a:pt x="1523" y="2174"/>
                  <a:pt x="1523" y="2175"/>
                  <a:pt x="1523" y="2176"/>
                </a:cubicBezTo>
                <a:cubicBezTo>
                  <a:pt x="1522" y="2179"/>
                  <a:pt x="1521" y="2181"/>
                  <a:pt x="1520" y="2184"/>
                </a:cubicBezTo>
                <a:cubicBezTo>
                  <a:pt x="1519" y="2190"/>
                  <a:pt x="1518" y="2195"/>
                  <a:pt x="1517" y="2200"/>
                </a:cubicBezTo>
                <a:cubicBezTo>
                  <a:pt x="1517" y="2201"/>
                  <a:pt x="1517" y="2201"/>
                  <a:pt x="1517" y="2202"/>
                </a:cubicBezTo>
                <a:cubicBezTo>
                  <a:pt x="1517" y="2203"/>
                  <a:pt x="1517" y="2203"/>
                  <a:pt x="1516" y="2204"/>
                </a:cubicBezTo>
                <a:cubicBezTo>
                  <a:pt x="1516" y="2205"/>
                  <a:pt x="1516" y="2205"/>
                  <a:pt x="1516" y="2206"/>
                </a:cubicBezTo>
                <a:cubicBezTo>
                  <a:pt x="1516" y="2207"/>
                  <a:pt x="1516" y="2207"/>
                  <a:pt x="1516" y="2208"/>
                </a:cubicBezTo>
                <a:cubicBezTo>
                  <a:pt x="1516" y="2209"/>
                  <a:pt x="1516" y="2210"/>
                  <a:pt x="1516" y="2211"/>
                </a:cubicBezTo>
                <a:cubicBezTo>
                  <a:pt x="1516" y="2213"/>
                  <a:pt x="1516" y="2214"/>
                  <a:pt x="1516" y="2215"/>
                </a:cubicBezTo>
                <a:cubicBezTo>
                  <a:pt x="1517" y="2220"/>
                  <a:pt x="1518" y="2224"/>
                  <a:pt x="1519" y="2227"/>
                </a:cubicBezTo>
                <a:cubicBezTo>
                  <a:pt x="1520" y="2231"/>
                  <a:pt x="1522" y="2234"/>
                  <a:pt x="1523" y="2236"/>
                </a:cubicBezTo>
                <a:cubicBezTo>
                  <a:pt x="1524" y="2238"/>
                  <a:pt x="1526" y="2240"/>
                  <a:pt x="1527" y="2241"/>
                </a:cubicBezTo>
                <a:cubicBezTo>
                  <a:pt x="1528" y="2242"/>
                  <a:pt x="1528" y="2242"/>
                  <a:pt x="1528" y="2242"/>
                </a:cubicBezTo>
                <a:cubicBezTo>
                  <a:pt x="1528" y="2242"/>
                  <a:pt x="1528" y="2242"/>
                  <a:pt x="1527" y="2241"/>
                </a:cubicBezTo>
                <a:cubicBezTo>
                  <a:pt x="1527" y="2240"/>
                  <a:pt x="1526" y="2239"/>
                  <a:pt x="1526" y="2238"/>
                </a:cubicBezTo>
                <a:cubicBezTo>
                  <a:pt x="1526" y="2238"/>
                  <a:pt x="1525" y="2237"/>
                  <a:pt x="1525" y="2237"/>
                </a:cubicBezTo>
                <a:cubicBezTo>
                  <a:pt x="1525" y="2236"/>
                  <a:pt x="1525" y="2236"/>
                  <a:pt x="1524" y="2235"/>
                </a:cubicBezTo>
                <a:cubicBezTo>
                  <a:pt x="1523" y="2233"/>
                  <a:pt x="1522" y="2230"/>
                  <a:pt x="1522" y="2227"/>
                </a:cubicBezTo>
                <a:cubicBezTo>
                  <a:pt x="1521" y="2223"/>
                  <a:pt x="1521" y="2219"/>
                  <a:pt x="1521" y="2215"/>
                </a:cubicBezTo>
                <a:cubicBezTo>
                  <a:pt x="1521" y="2213"/>
                  <a:pt x="1521" y="2211"/>
                  <a:pt x="1522" y="2208"/>
                </a:cubicBezTo>
                <a:cubicBezTo>
                  <a:pt x="1522" y="2208"/>
                  <a:pt x="1522" y="2207"/>
                  <a:pt x="1522" y="2207"/>
                </a:cubicBezTo>
                <a:cubicBezTo>
                  <a:pt x="1522" y="2206"/>
                  <a:pt x="1522" y="2205"/>
                  <a:pt x="1522" y="2205"/>
                </a:cubicBezTo>
                <a:cubicBezTo>
                  <a:pt x="1522" y="2204"/>
                  <a:pt x="1522" y="2204"/>
                  <a:pt x="1522" y="2203"/>
                </a:cubicBezTo>
                <a:cubicBezTo>
                  <a:pt x="1523" y="2202"/>
                  <a:pt x="1523" y="2202"/>
                  <a:pt x="1523" y="2201"/>
                </a:cubicBezTo>
                <a:cubicBezTo>
                  <a:pt x="1524" y="2196"/>
                  <a:pt x="1525" y="2191"/>
                  <a:pt x="1527" y="2186"/>
                </a:cubicBezTo>
                <a:cubicBezTo>
                  <a:pt x="1528" y="2184"/>
                  <a:pt x="1529" y="2181"/>
                  <a:pt x="1530" y="2178"/>
                </a:cubicBezTo>
                <a:cubicBezTo>
                  <a:pt x="1531" y="2175"/>
                  <a:pt x="1532" y="2173"/>
                  <a:pt x="1532" y="2170"/>
                </a:cubicBezTo>
                <a:cubicBezTo>
                  <a:pt x="1533" y="2168"/>
                  <a:pt x="1533" y="2167"/>
                  <a:pt x="1534" y="2165"/>
                </a:cubicBezTo>
                <a:cubicBezTo>
                  <a:pt x="1534" y="2163"/>
                  <a:pt x="1534" y="2163"/>
                  <a:pt x="1534" y="2163"/>
                </a:cubicBezTo>
                <a:cubicBezTo>
                  <a:pt x="1534" y="2163"/>
                  <a:pt x="1534" y="2163"/>
                  <a:pt x="1534" y="2163"/>
                </a:cubicBezTo>
                <a:cubicBezTo>
                  <a:pt x="1534" y="2162"/>
                  <a:pt x="1534" y="2162"/>
                  <a:pt x="1535" y="2162"/>
                </a:cubicBezTo>
                <a:cubicBezTo>
                  <a:pt x="1535" y="2161"/>
                  <a:pt x="1535" y="2161"/>
                  <a:pt x="1535" y="2161"/>
                </a:cubicBezTo>
                <a:cubicBezTo>
                  <a:pt x="1535" y="2160"/>
                  <a:pt x="1535" y="2158"/>
                  <a:pt x="1536" y="2157"/>
                </a:cubicBezTo>
                <a:cubicBezTo>
                  <a:pt x="1536" y="2155"/>
                  <a:pt x="1536" y="2153"/>
                  <a:pt x="1536" y="2152"/>
                </a:cubicBezTo>
                <a:cubicBezTo>
                  <a:pt x="1537" y="2149"/>
                  <a:pt x="1537" y="2146"/>
                  <a:pt x="1537" y="2143"/>
                </a:cubicBezTo>
                <a:cubicBezTo>
                  <a:pt x="1537" y="2141"/>
                  <a:pt x="1537" y="2140"/>
                  <a:pt x="1537" y="2138"/>
                </a:cubicBezTo>
                <a:cubicBezTo>
                  <a:pt x="1537" y="2136"/>
                  <a:pt x="1537" y="2136"/>
                  <a:pt x="1537" y="2136"/>
                </a:cubicBezTo>
                <a:cubicBezTo>
                  <a:pt x="1537" y="2135"/>
                  <a:pt x="1537" y="2134"/>
                  <a:pt x="1537" y="2134"/>
                </a:cubicBezTo>
                <a:cubicBezTo>
                  <a:pt x="1537" y="2132"/>
                  <a:pt x="1537" y="2131"/>
                  <a:pt x="1537" y="2129"/>
                </a:cubicBezTo>
                <a:cubicBezTo>
                  <a:pt x="1537" y="2128"/>
                  <a:pt x="1537" y="2126"/>
                  <a:pt x="1536" y="2125"/>
                </a:cubicBezTo>
                <a:cubicBezTo>
                  <a:pt x="1536" y="2122"/>
                  <a:pt x="1535" y="2119"/>
                  <a:pt x="1535" y="2116"/>
                </a:cubicBezTo>
                <a:cubicBezTo>
                  <a:pt x="1535" y="2115"/>
                  <a:pt x="1534" y="2113"/>
                  <a:pt x="1534" y="2112"/>
                </a:cubicBezTo>
                <a:cubicBezTo>
                  <a:pt x="1534" y="2111"/>
                  <a:pt x="1533" y="2109"/>
                  <a:pt x="1533" y="2108"/>
                </a:cubicBezTo>
                <a:cubicBezTo>
                  <a:pt x="1533" y="2107"/>
                  <a:pt x="1532" y="2106"/>
                  <a:pt x="1532" y="2104"/>
                </a:cubicBezTo>
                <a:cubicBezTo>
                  <a:pt x="1546" y="2125"/>
                  <a:pt x="1554" y="2147"/>
                  <a:pt x="1558" y="2173"/>
                </a:cubicBezTo>
                <a:cubicBezTo>
                  <a:pt x="1562" y="2193"/>
                  <a:pt x="1574" y="2211"/>
                  <a:pt x="1592" y="2222"/>
                </a:cubicBezTo>
                <a:cubicBezTo>
                  <a:pt x="1593" y="2222"/>
                  <a:pt x="1594" y="2223"/>
                  <a:pt x="1594" y="2223"/>
                </a:cubicBezTo>
                <a:cubicBezTo>
                  <a:pt x="1559" y="2181"/>
                  <a:pt x="1584" y="2137"/>
                  <a:pt x="1567" y="2113"/>
                </a:cubicBezTo>
                <a:cubicBezTo>
                  <a:pt x="1605" y="2125"/>
                  <a:pt x="1627" y="2145"/>
                  <a:pt x="1641" y="2169"/>
                </a:cubicBezTo>
                <a:cubicBezTo>
                  <a:pt x="1641" y="2169"/>
                  <a:pt x="1641" y="2170"/>
                  <a:pt x="1641" y="2170"/>
                </a:cubicBezTo>
                <a:cubicBezTo>
                  <a:pt x="1641" y="2173"/>
                  <a:pt x="1641" y="2176"/>
                  <a:pt x="1641" y="2179"/>
                </a:cubicBezTo>
                <a:cubicBezTo>
                  <a:pt x="1641" y="2182"/>
                  <a:pt x="1640" y="2185"/>
                  <a:pt x="1640" y="2189"/>
                </a:cubicBezTo>
                <a:cubicBezTo>
                  <a:pt x="1639" y="2190"/>
                  <a:pt x="1639" y="2191"/>
                  <a:pt x="1639" y="2191"/>
                </a:cubicBezTo>
                <a:cubicBezTo>
                  <a:pt x="1639" y="2192"/>
                  <a:pt x="1639" y="2193"/>
                  <a:pt x="1638" y="2194"/>
                </a:cubicBezTo>
                <a:cubicBezTo>
                  <a:pt x="1638" y="2195"/>
                  <a:pt x="1638" y="2196"/>
                  <a:pt x="1638" y="2197"/>
                </a:cubicBezTo>
                <a:cubicBezTo>
                  <a:pt x="1637" y="2198"/>
                  <a:pt x="1637" y="2198"/>
                  <a:pt x="1637" y="2198"/>
                </a:cubicBezTo>
                <a:cubicBezTo>
                  <a:pt x="1637" y="2199"/>
                  <a:pt x="1637" y="2199"/>
                  <a:pt x="1637" y="2199"/>
                </a:cubicBezTo>
                <a:cubicBezTo>
                  <a:pt x="1637" y="2199"/>
                  <a:pt x="1637" y="2199"/>
                  <a:pt x="1637" y="2199"/>
                </a:cubicBezTo>
                <a:cubicBezTo>
                  <a:pt x="1637" y="2201"/>
                  <a:pt x="1637" y="2201"/>
                  <a:pt x="1637" y="2201"/>
                </a:cubicBezTo>
                <a:cubicBezTo>
                  <a:pt x="1636" y="2202"/>
                  <a:pt x="1636" y="2202"/>
                  <a:pt x="1636" y="2202"/>
                </a:cubicBezTo>
                <a:cubicBezTo>
                  <a:pt x="1636" y="2203"/>
                  <a:pt x="1635" y="2204"/>
                  <a:pt x="1635" y="2205"/>
                </a:cubicBezTo>
                <a:cubicBezTo>
                  <a:pt x="1635" y="2206"/>
                  <a:pt x="1634" y="2208"/>
                  <a:pt x="1633" y="2210"/>
                </a:cubicBezTo>
                <a:cubicBezTo>
                  <a:pt x="1632" y="2213"/>
                  <a:pt x="1630" y="2217"/>
                  <a:pt x="1629" y="2220"/>
                </a:cubicBezTo>
                <a:cubicBezTo>
                  <a:pt x="1628" y="2222"/>
                  <a:pt x="1627" y="2224"/>
                  <a:pt x="1627" y="2226"/>
                </a:cubicBezTo>
                <a:cubicBezTo>
                  <a:pt x="1626" y="2228"/>
                  <a:pt x="1625" y="2229"/>
                  <a:pt x="1625" y="2231"/>
                </a:cubicBezTo>
                <a:cubicBezTo>
                  <a:pt x="1624" y="2232"/>
                  <a:pt x="1624" y="2233"/>
                  <a:pt x="1624" y="2234"/>
                </a:cubicBezTo>
                <a:cubicBezTo>
                  <a:pt x="1624" y="2235"/>
                  <a:pt x="1623" y="2236"/>
                  <a:pt x="1623" y="2237"/>
                </a:cubicBezTo>
                <a:cubicBezTo>
                  <a:pt x="1623" y="2238"/>
                  <a:pt x="1623" y="2238"/>
                  <a:pt x="1623" y="2239"/>
                </a:cubicBezTo>
                <a:cubicBezTo>
                  <a:pt x="1622" y="2240"/>
                  <a:pt x="1622" y="2241"/>
                  <a:pt x="1622" y="2242"/>
                </a:cubicBezTo>
                <a:cubicBezTo>
                  <a:pt x="1622" y="2245"/>
                  <a:pt x="1622" y="2249"/>
                  <a:pt x="1622" y="2252"/>
                </a:cubicBezTo>
                <a:cubicBezTo>
                  <a:pt x="1622" y="2255"/>
                  <a:pt x="1622" y="2258"/>
                  <a:pt x="1623" y="2260"/>
                </a:cubicBezTo>
                <a:cubicBezTo>
                  <a:pt x="1624" y="2263"/>
                  <a:pt x="1624" y="2265"/>
                  <a:pt x="1625" y="2266"/>
                </a:cubicBezTo>
                <a:cubicBezTo>
                  <a:pt x="1626" y="2267"/>
                  <a:pt x="1626" y="2268"/>
                  <a:pt x="1626" y="2268"/>
                </a:cubicBezTo>
                <a:cubicBezTo>
                  <a:pt x="1627" y="2269"/>
                  <a:pt x="1627" y="2269"/>
                  <a:pt x="1627" y="2270"/>
                </a:cubicBezTo>
                <a:cubicBezTo>
                  <a:pt x="1628" y="2270"/>
                  <a:pt x="1628" y="2271"/>
                  <a:pt x="1628" y="2271"/>
                </a:cubicBezTo>
                <a:cubicBezTo>
                  <a:pt x="1628" y="2271"/>
                  <a:pt x="1628" y="2270"/>
                  <a:pt x="1628" y="2269"/>
                </a:cubicBezTo>
                <a:cubicBezTo>
                  <a:pt x="1628" y="2269"/>
                  <a:pt x="1627" y="2268"/>
                  <a:pt x="1627" y="2268"/>
                </a:cubicBezTo>
                <a:cubicBezTo>
                  <a:pt x="1627" y="2267"/>
                  <a:pt x="1627" y="2266"/>
                  <a:pt x="1627" y="2266"/>
                </a:cubicBezTo>
                <a:cubicBezTo>
                  <a:pt x="1627" y="2265"/>
                  <a:pt x="1627" y="2265"/>
                  <a:pt x="1626" y="2264"/>
                </a:cubicBezTo>
                <a:cubicBezTo>
                  <a:pt x="1626" y="2264"/>
                  <a:pt x="1626" y="2263"/>
                  <a:pt x="1626" y="2263"/>
                </a:cubicBezTo>
                <a:cubicBezTo>
                  <a:pt x="1626" y="2262"/>
                  <a:pt x="1626" y="2261"/>
                  <a:pt x="1626" y="2260"/>
                </a:cubicBezTo>
                <a:cubicBezTo>
                  <a:pt x="1626" y="2257"/>
                  <a:pt x="1626" y="2255"/>
                  <a:pt x="1626" y="2252"/>
                </a:cubicBezTo>
                <a:cubicBezTo>
                  <a:pt x="1627" y="2249"/>
                  <a:pt x="1627" y="2246"/>
                  <a:pt x="1628" y="2243"/>
                </a:cubicBezTo>
                <a:cubicBezTo>
                  <a:pt x="1628" y="2242"/>
                  <a:pt x="1628" y="2242"/>
                  <a:pt x="1629" y="2241"/>
                </a:cubicBezTo>
                <a:cubicBezTo>
                  <a:pt x="1629" y="2240"/>
                  <a:pt x="1629" y="2239"/>
                  <a:pt x="1629" y="2239"/>
                </a:cubicBezTo>
                <a:cubicBezTo>
                  <a:pt x="1630" y="2238"/>
                  <a:pt x="1630" y="2237"/>
                  <a:pt x="1630" y="2236"/>
                </a:cubicBezTo>
                <a:cubicBezTo>
                  <a:pt x="1631" y="2235"/>
                  <a:pt x="1631" y="2234"/>
                  <a:pt x="1631" y="2234"/>
                </a:cubicBezTo>
                <a:cubicBezTo>
                  <a:pt x="1632" y="2232"/>
                  <a:pt x="1633" y="2230"/>
                  <a:pt x="1633" y="2229"/>
                </a:cubicBezTo>
                <a:cubicBezTo>
                  <a:pt x="1634" y="2227"/>
                  <a:pt x="1635" y="2226"/>
                  <a:pt x="1635" y="2224"/>
                </a:cubicBezTo>
                <a:cubicBezTo>
                  <a:pt x="1635" y="2225"/>
                  <a:pt x="1635" y="2225"/>
                  <a:pt x="1635" y="2226"/>
                </a:cubicBezTo>
                <a:cubicBezTo>
                  <a:pt x="1635" y="2228"/>
                  <a:pt x="1636" y="2230"/>
                  <a:pt x="1636" y="2231"/>
                </a:cubicBezTo>
                <a:cubicBezTo>
                  <a:pt x="1636" y="2232"/>
                  <a:pt x="1636" y="2233"/>
                  <a:pt x="1636" y="2234"/>
                </a:cubicBezTo>
                <a:cubicBezTo>
                  <a:pt x="1636" y="2235"/>
                  <a:pt x="1637" y="2236"/>
                  <a:pt x="1637" y="2237"/>
                </a:cubicBezTo>
                <a:cubicBezTo>
                  <a:pt x="1637" y="2238"/>
                  <a:pt x="1638" y="2240"/>
                  <a:pt x="1638" y="2241"/>
                </a:cubicBezTo>
                <a:cubicBezTo>
                  <a:pt x="1638" y="2242"/>
                  <a:pt x="1639" y="2243"/>
                  <a:pt x="1639" y="2243"/>
                </a:cubicBezTo>
                <a:cubicBezTo>
                  <a:pt x="1639" y="2244"/>
                  <a:pt x="1639" y="2245"/>
                  <a:pt x="1640" y="2245"/>
                </a:cubicBezTo>
                <a:cubicBezTo>
                  <a:pt x="1640" y="2246"/>
                  <a:pt x="1640" y="2247"/>
                  <a:pt x="1640" y="2247"/>
                </a:cubicBezTo>
                <a:cubicBezTo>
                  <a:pt x="1641" y="2248"/>
                  <a:pt x="1641" y="2248"/>
                  <a:pt x="1641" y="2249"/>
                </a:cubicBezTo>
                <a:cubicBezTo>
                  <a:pt x="1642" y="2250"/>
                  <a:pt x="1642" y="2251"/>
                  <a:pt x="1643" y="2251"/>
                </a:cubicBezTo>
                <a:cubicBezTo>
                  <a:pt x="1643" y="2252"/>
                  <a:pt x="1644" y="2252"/>
                  <a:pt x="1644" y="2253"/>
                </a:cubicBezTo>
                <a:cubicBezTo>
                  <a:pt x="1644" y="2253"/>
                  <a:pt x="1644" y="2253"/>
                  <a:pt x="1644" y="2253"/>
                </a:cubicBezTo>
                <a:cubicBezTo>
                  <a:pt x="1644" y="2253"/>
                  <a:pt x="1644" y="2253"/>
                  <a:pt x="1644" y="2253"/>
                </a:cubicBezTo>
                <a:cubicBezTo>
                  <a:pt x="1644" y="2252"/>
                  <a:pt x="1644" y="2252"/>
                  <a:pt x="1644" y="2251"/>
                </a:cubicBezTo>
                <a:cubicBezTo>
                  <a:pt x="1644" y="2250"/>
                  <a:pt x="1644" y="2249"/>
                  <a:pt x="1644" y="2248"/>
                </a:cubicBezTo>
                <a:cubicBezTo>
                  <a:pt x="1644" y="2247"/>
                  <a:pt x="1644" y="2246"/>
                  <a:pt x="1644" y="2244"/>
                </a:cubicBezTo>
                <a:cubicBezTo>
                  <a:pt x="1644" y="2242"/>
                  <a:pt x="1644" y="2239"/>
                  <a:pt x="1644" y="2236"/>
                </a:cubicBezTo>
                <a:cubicBezTo>
                  <a:pt x="1644" y="2235"/>
                  <a:pt x="1644" y="2234"/>
                  <a:pt x="1644" y="2233"/>
                </a:cubicBezTo>
                <a:cubicBezTo>
                  <a:pt x="1644" y="2232"/>
                  <a:pt x="1644" y="2232"/>
                  <a:pt x="1643" y="2231"/>
                </a:cubicBezTo>
                <a:cubicBezTo>
                  <a:pt x="1643" y="2229"/>
                  <a:pt x="1643" y="2227"/>
                  <a:pt x="1643" y="2226"/>
                </a:cubicBezTo>
                <a:cubicBezTo>
                  <a:pt x="1643" y="2224"/>
                  <a:pt x="1643" y="2222"/>
                  <a:pt x="1643" y="2221"/>
                </a:cubicBezTo>
                <a:cubicBezTo>
                  <a:pt x="1643" y="2220"/>
                  <a:pt x="1643" y="2219"/>
                  <a:pt x="1643" y="2218"/>
                </a:cubicBezTo>
                <a:cubicBezTo>
                  <a:pt x="1643" y="2217"/>
                  <a:pt x="1643" y="2217"/>
                  <a:pt x="1643" y="2216"/>
                </a:cubicBezTo>
                <a:cubicBezTo>
                  <a:pt x="1643" y="2214"/>
                  <a:pt x="1643" y="2213"/>
                  <a:pt x="1643" y="2211"/>
                </a:cubicBezTo>
                <a:cubicBezTo>
                  <a:pt x="1643" y="2210"/>
                  <a:pt x="1643" y="2208"/>
                  <a:pt x="1643" y="2207"/>
                </a:cubicBezTo>
                <a:cubicBezTo>
                  <a:pt x="1643" y="2207"/>
                  <a:pt x="1643" y="2206"/>
                  <a:pt x="1643" y="2206"/>
                </a:cubicBezTo>
                <a:cubicBezTo>
                  <a:pt x="1643" y="2205"/>
                  <a:pt x="1643" y="2205"/>
                  <a:pt x="1643" y="2204"/>
                </a:cubicBezTo>
                <a:cubicBezTo>
                  <a:pt x="1644" y="2203"/>
                  <a:pt x="1644" y="2203"/>
                  <a:pt x="1644" y="2203"/>
                </a:cubicBezTo>
                <a:cubicBezTo>
                  <a:pt x="1644" y="2201"/>
                  <a:pt x="1644" y="2201"/>
                  <a:pt x="1644" y="2201"/>
                </a:cubicBezTo>
                <a:cubicBezTo>
                  <a:pt x="1645" y="2199"/>
                  <a:pt x="1645" y="2198"/>
                  <a:pt x="1646" y="2196"/>
                </a:cubicBezTo>
                <a:cubicBezTo>
                  <a:pt x="1646" y="2195"/>
                  <a:pt x="1646" y="2194"/>
                  <a:pt x="1646" y="2193"/>
                </a:cubicBezTo>
                <a:cubicBezTo>
                  <a:pt x="1646" y="2192"/>
                  <a:pt x="1646" y="2191"/>
                  <a:pt x="1646" y="2190"/>
                </a:cubicBezTo>
                <a:cubicBezTo>
                  <a:pt x="1647" y="2187"/>
                  <a:pt x="1647" y="2184"/>
                  <a:pt x="1647" y="2181"/>
                </a:cubicBezTo>
                <a:cubicBezTo>
                  <a:pt x="1658" y="2208"/>
                  <a:pt x="1660" y="2238"/>
                  <a:pt x="1659" y="2267"/>
                </a:cubicBezTo>
                <a:cubicBezTo>
                  <a:pt x="1658" y="2268"/>
                  <a:pt x="1658" y="2269"/>
                  <a:pt x="1657" y="2270"/>
                </a:cubicBezTo>
                <a:cubicBezTo>
                  <a:pt x="1656" y="2272"/>
                  <a:pt x="1654" y="2274"/>
                  <a:pt x="1653" y="2275"/>
                </a:cubicBezTo>
                <a:cubicBezTo>
                  <a:pt x="1652" y="2276"/>
                  <a:pt x="1651" y="2277"/>
                  <a:pt x="1651" y="2278"/>
                </a:cubicBezTo>
                <a:cubicBezTo>
                  <a:pt x="1650" y="2279"/>
                  <a:pt x="1649" y="2279"/>
                  <a:pt x="1648" y="2280"/>
                </a:cubicBezTo>
                <a:cubicBezTo>
                  <a:pt x="1646" y="2282"/>
                  <a:pt x="1645" y="2283"/>
                  <a:pt x="1643" y="2285"/>
                </a:cubicBezTo>
                <a:cubicBezTo>
                  <a:pt x="1641" y="2286"/>
                  <a:pt x="1639" y="2288"/>
                  <a:pt x="1637" y="2289"/>
                </a:cubicBezTo>
                <a:cubicBezTo>
                  <a:pt x="1635" y="2291"/>
                  <a:pt x="1633" y="2292"/>
                  <a:pt x="1632" y="2294"/>
                </a:cubicBezTo>
                <a:cubicBezTo>
                  <a:pt x="1629" y="2296"/>
                  <a:pt x="1629" y="2296"/>
                  <a:pt x="1629" y="2296"/>
                </a:cubicBezTo>
                <a:cubicBezTo>
                  <a:pt x="1626" y="2298"/>
                  <a:pt x="1626" y="2298"/>
                  <a:pt x="1626" y="2298"/>
                </a:cubicBezTo>
                <a:cubicBezTo>
                  <a:pt x="1624" y="2300"/>
                  <a:pt x="1622" y="2302"/>
                  <a:pt x="1621" y="2303"/>
                </a:cubicBezTo>
                <a:cubicBezTo>
                  <a:pt x="1619" y="2305"/>
                  <a:pt x="1617" y="2307"/>
                  <a:pt x="1616" y="2309"/>
                </a:cubicBezTo>
                <a:cubicBezTo>
                  <a:pt x="1613" y="2311"/>
                  <a:pt x="1613" y="2311"/>
                  <a:pt x="1613" y="2311"/>
                </a:cubicBezTo>
                <a:cubicBezTo>
                  <a:pt x="1612" y="2312"/>
                  <a:pt x="1612" y="2313"/>
                  <a:pt x="1611" y="2314"/>
                </a:cubicBezTo>
                <a:cubicBezTo>
                  <a:pt x="1609" y="2316"/>
                  <a:pt x="1608" y="2318"/>
                  <a:pt x="1606" y="2320"/>
                </a:cubicBezTo>
                <a:cubicBezTo>
                  <a:pt x="1605" y="2322"/>
                  <a:pt x="1603" y="2324"/>
                  <a:pt x="1602" y="2326"/>
                </a:cubicBezTo>
                <a:cubicBezTo>
                  <a:pt x="1601" y="2328"/>
                  <a:pt x="1599" y="2330"/>
                  <a:pt x="1598" y="2332"/>
                </a:cubicBezTo>
                <a:cubicBezTo>
                  <a:pt x="1597" y="2334"/>
                  <a:pt x="1595" y="2336"/>
                  <a:pt x="1594" y="2338"/>
                </a:cubicBezTo>
                <a:cubicBezTo>
                  <a:pt x="1594" y="2339"/>
                  <a:pt x="1593" y="2340"/>
                  <a:pt x="1593" y="2341"/>
                </a:cubicBezTo>
                <a:cubicBezTo>
                  <a:pt x="1592" y="2343"/>
                  <a:pt x="1592" y="2343"/>
                  <a:pt x="1592" y="2343"/>
                </a:cubicBezTo>
                <a:cubicBezTo>
                  <a:pt x="1591" y="2345"/>
                  <a:pt x="1591" y="2345"/>
                  <a:pt x="1591" y="2345"/>
                </a:cubicBezTo>
                <a:cubicBezTo>
                  <a:pt x="1590" y="2346"/>
                  <a:pt x="1590" y="2347"/>
                  <a:pt x="1590" y="2348"/>
                </a:cubicBezTo>
                <a:cubicBezTo>
                  <a:pt x="1589" y="2349"/>
                  <a:pt x="1589" y="2350"/>
                  <a:pt x="1588" y="2351"/>
                </a:cubicBezTo>
                <a:cubicBezTo>
                  <a:pt x="1590" y="2350"/>
                  <a:pt x="1591" y="2348"/>
                  <a:pt x="1593" y="2346"/>
                </a:cubicBezTo>
                <a:cubicBezTo>
                  <a:pt x="1597" y="2340"/>
                  <a:pt x="1597" y="2340"/>
                  <a:pt x="1597" y="2340"/>
                </a:cubicBezTo>
                <a:cubicBezTo>
                  <a:pt x="1600" y="2337"/>
                  <a:pt x="1600" y="2337"/>
                  <a:pt x="1600" y="2337"/>
                </a:cubicBezTo>
                <a:cubicBezTo>
                  <a:pt x="1602" y="2335"/>
                  <a:pt x="1602" y="2335"/>
                  <a:pt x="1602" y="2335"/>
                </a:cubicBezTo>
                <a:cubicBezTo>
                  <a:pt x="1603" y="2334"/>
                  <a:pt x="1604" y="2333"/>
                  <a:pt x="1604" y="2332"/>
                </a:cubicBezTo>
                <a:cubicBezTo>
                  <a:pt x="1605" y="2331"/>
                  <a:pt x="1606" y="2330"/>
                  <a:pt x="1607" y="2329"/>
                </a:cubicBezTo>
                <a:cubicBezTo>
                  <a:pt x="1609" y="2327"/>
                  <a:pt x="1609" y="2327"/>
                  <a:pt x="1609" y="2327"/>
                </a:cubicBezTo>
                <a:cubicBezTo>
                  <a:pt x="1611" y="2324"/>
                  <a:pt x="1611" y="2324"/>
                  <a:pt x="1611" y="2324"/>
                </a:cubicBezTo>
                <a:cubicBezTo>
                  <a:pt x="1612" y="2323"/>
                  <a:pt x="1613" y="2322"/>
                  <a:pt x="1614" y="2322"/>
                </a:cubicBezTo>
                <a:cubicBezTo>
                  <a:pt x="1615" y="2321"/>
                  <a:pt x="1615" y="2320"/>
                  <a:pt x="1616" y="2319"/>
                </a:cubicBezTo>
                <a:cubicBezTo>
                  <a:pt x="1618" y="2317"/>
                  <a:pt x="1619" y="2316"/>
                  <a:pt x="1621" y="2314"/>
                </a:cubicBezTo>
                <a:cubicBezTo>
                  <a:pt x="1623" y="2312"/>
                  <a:pt x="1624" y="2311"/>
                  <a:pt x="1626" y="2309"/>
                </a:cubicBezTo>
                <a:cubicBezTo>
                  <a:pt x="1627" y="2308"/>
                  <a:pt x="1628" y="2307"/>
                  <a:pt x="1629" y="2307"/>
                </a:cubicBezTo>
                <a:cubicBezTo>
                  <a:pt x="1630" y="2306"/>
                  <a:pt x="1630" y="2305"/>
                  <a:pt x="1631" y="2304"/>
                </a:cubicBezTo>
                <a:cubicBezTo>
                  <a:pt x="1634" y="2302"/>
                  <a:pt x="1634" y="2302"/>
                  <a:pt x="1634" y="2302"/>
                </a:cubicBezTo>
                <a:cubicBezTo>
                  <a:pt x="1637" y="2299"/>
                  <a:pt x="1637" y="2299"/>
                  <a:pt x="1637" y="2299"/>
                </a:cubicBezTo>
                <a:cubicBezTo>
                  <a:pt x="1642" y="2295"/>
                  <a:pt x="1642" y="2295"/>
                  <a:pt x="1642" y="2295"/>
                </a:cubicBezTo>
                <a:cubicBezTo>
                  <a:pt x="1644" y="2293"/>
                  <a:pt x="1646" y="2291"/>
                  <a:pt x="1647" y="2290"/>
                </a:cubicBezTo>
                <a:cubicBezTo>
                  <a:pt x="1649" y="2288"/>
                  <a:pt x="1651" y="2286"/>
                  <a:pt x="1652" y="2284"/>
                </a:cubicBezTo>
                <a:cubicBezTo>
                  <a:pt x="1653" y="2283"/>
                  <a:pt x="1654" y="2282"/>
                  <a:pt x="1655" y="2281"/>
                </a:cubicBezTo>
                <a:cubicBezTo>
                  <a:pt x="1655" y="2281"/>
                  <a:pt x="1656" y="2280"/>
                  <a:pt x="1656" y="2280"/>
                </a:cubicBezTo>
                <a:cubicBezTo>
                  <a:pt x="1656" y="2279"/>
                  <a:pt x="1657" y="2279"/>
                  <a:pt x="1657" y="2278"/>
                </a:cubicBezTo>
                <a:cubicBezTo>
                  <a:pt x="1657" y="2278"/>
                  <a:pt x="1658" y="2277"/>
                  <a:pt x="1658" y="2276"/>
                </a:cubicBezTo>
                <a:cubicBezTo>
                  <a:pt x="1657" y="2286"/>
                  <a:pt x="1656" y="2296"/>
                  <a:pt x="1655" y="2305"/>
                </a:cubicBezTo>
                <a:cubicBezTo>
                  <a:pt x="1655" y="2305"/>
                  <a:pt x="1655" y="2305"/>
                  <a:pt x="1655" y="2305"/>
                </a:cubicBezTo>
                <a:cubicBezTo>
                  <a:pt x="1653" y="2310"/>
                  <a:pt x="1650" y="2315"/>
                  <a:pt x="1647" y="2321"/>
                </a:cubicBezTo>
                <a:cubicBezTo>
                  <a:pt x="1644" y="2326"/>
                  <a:pt x="1640" y="2332"/>
                  <a:pt x="1637" y="2338"/>
                </a:cubicBezTo>
                <a:cubicBezTo>
                  <a:pt x="1636" y="2338"/>
                  <a:pt x="1636" y="2339"/>
                  <a:pt x="1635" y="2340"/>
                </a:cubicBezTo>
                <a:cubicBezTo>
                  <a:pt x="1633" y="2341"/>
                  <a:pt x="1630" y="2343"/>
                  <a:pt x="1627" y="2345"/>
                </a:cubicBezTo>
                <a:cubicBezTo>
                  <a:pt x="1624" y="2347"/>
                  <a:pt x="1620" y="2350"/>
                  <a:pt x="1616" y="2353"/>
                </a:cubicBezTo>
                <a:cubicBezTo>
                  <a:pt x="1615" y="2354"/>
                  <a:pt x="1613" y="2355"/>
                  <a:pt x="1612" y="2355"/>
                </a:cubicBezTo>
                <a:cubicBezTo>
                  <a:pt x="1611" y="2356"/>
                  <a:pt x="1610" y="2357"/>
                  <a:pt x="1609" y="2358"/>
                </a:cubicBezTo>
                <a:cubicBezTo>
                  <a:pt x="1607" y="2360"/>
                  <a:pt x="1605" y="2361"/>
                  <a:pt x="1603" y="2363"/>
                </a:cubicBezTo>
                <a:cubicBezTo>
                  <a:pt x="1601" y="2365"/>
                  <a:pt x="1599" y="2367"/>
                  <a:pt x="1596" y="2369"/>
                </a:cubicBezTo>
                <a:cubicBezTo>
                  <a:pt x="1596" y="2369"/>
                  <a:pt x="1595" y="2370"/>
                  <a:pt x="1595" y="2370"/>
                </a:cubicBezTo>
                <a:cubicBezTo>
                  <a:pt x="1594" y="2370"/>
                  <a:pt x="1594" y="2371"/>
                  <a:pt x="1593" y="2371"/>
                </a:cubicBezTo>
                <a:cubicBezTo>
                  <a:pt x="1592" y="2372"/>
                  <a:pt x="1591" y="2373"/>
                  <a:pt x="1591" y="2374"/>
                </a:cubicBezTo>
                <a:cubicBezTo>
                  <a:pt x="1589" y="2376"/>
                  <a:pt x="1587" y="2378"/>
                  <a:pt x="1586" y="2380"/>
                </a:cubicBezTo>
                <a:cubicBezTo>
                  <a:pt x="1585" y="2382"/>
                  <a:pt x="1584" y="2383"/>
                  <a:pt x="1584" y="2384"/>
                </a:cubicBezTo>
                <a:cubicBezTo>
                  <a:pt x="1583" y="2384"/>
                  <a:pt x="1583" y="2385"/>
                  <a:pt x="1583" y="2385"/>
                </a:cubicBezTo>
                <a:cubicBezTo>
                  <a:pt x="1582" y="2386"/>
                  <a:pt x="1582" y="2386"/>
                  <a:pt x="1582" y="2387"/>
                </a:cubicBezTo>
                <a:cubicBezTo>
                  <a:pt x="1582" y="2388"/>
                  <a:pt x="1581" y="2389"/>
                  <a:pt x="1581" y="2390"/>
                </a:cubicBezTo>
                <a:cubicBezTo>
                  <a:pt x="1581" y="2390"/>
                  <a:pt x="1580" y="2391"/>
                  <a:pt x="1580" y="2391"/>
                </a:cubicBezTo>
                <a:cubicBezTo>
                  <a:pt x="1580" y="2391"/>
                  <a:pt x="1580" y="2392"/>
                  <a:pt x="1580" y="2392"/>
                </a:cubicBezTo>
                <a:cubicBezTo>
                  <a:pt x="1580" y="2393"/>
                  <a:pt x="1580" y="2394"/>
                  <a:pt x="1580" y="2395"/>
                </a:cubicBezTo>
                <a:cubicBezTo>
                  <a:pt x="1580" y="2395"/>
                  <a:pt x="1579" y="2396"/>
                  <a:pt x="1579" y="2396"/>
                </a:cubicBezTo>
                <a:cubicBezTo>
                  <a:pt x="1579" y="2396"/>
                  <a:pt x="1579" y="2397"/>
                  <a:pt x="1579" y="2397"/>
                </a:cubicBezTo>
                <a:cubicBezTo>
                  <a:pt x="1579" y="2398"/>
                  <a:pt x="1579" y="2398"/>
                  <a:pt x="1579" y="2399"/>
                </a:cubicBezTo>
                <a:cubicBezTo>
                  <a:pt x="1579" y="2399"/>
                  <a:pt x="1580" y="2400"/>
                  <a:pt x="1580" y="2400"/>
                </a:cubicBezTo>
                <a:cubicBezTo>
                  <a:pt x="1580" y="2401"/>
                  <a:pt x="1580" y="2401"/>
                  <a:pt x="1580" y="2401"/>
                </a:cubicBezTo>
                <a:cubicBezTo>
                  <a:pt x="1580" y="2401"/>
                  <a:pt x="1580" y="2401"/>
                  <a:pt x="1580" y="2400"/>
                </a:cubicBezTo>
                <a:cubicBezTo>
                  <a:pt x="1580" y="2400"/>
                  <a:pt x="1580" y="2399"/>
                  <a:pt x="1580" y="2399"/>
                </a:cubicBezTo>
                <a:cubicBezTo>
                  <a:pt x="1581" y="2398"/>
                  <a:pt x="1581" y="2398"/>
                  <a:pt x="1581" y="2397"/>
                </a:cubicBezTo>
                <a:cubicBezTo>
                  <a:pt x="1581" y="2397"/>
                  <a:pt x="1581" y="2397"/>
                  <a:pt x="1581" y="2396"/>
                </a:cubicBezTo>
                <a:cubicBezTo>
                  <a:pt x="1581" y="2396"/>
                  <a:pt x="1582" y="2396"/>
                  <a:pt x="1582" y="2395"/>
                </a:cubicBezTo>
                <a:cubicBezTo>
                  <a:pt x="1582" y="2395"/>
                  <a:pt x="1582" y="2395"/>
                  <a:pt x="1582" y="2395"/>
                </a:cubicBezTo>
                <a:cubicBezTo>
                  <a:pt x="1582" y="2394"/>
                  <a:pt x="1583" y="2394"/>
                  <a:pt x="1583" y="2393"/>
                </a:cubicBezTo>
                <a:cubicBezTo>
                  <a:pt x="1583" y="2393"/>
                  <a:pt x="1583" y="2393"/>
                  <a:pt x="1583" y="2392"/>
                </a:cubicBezTo>
                <a:cubicBezTo>
                  <a:pt x="1584" y="2392"/>
                  <a:pt x="1584" y="2392"/>
                  <a:pt x="1584" y="2391"/>
                </a:cubicBezTo>
                <a:cubicBezTo>
                  <a:pt x="1585" y="2391"/>
                  <a:pt x="1585" y="2390"/>
                  <a:pt x="1586" y="2389"/>
                </a:cubicBezTo>
                <a:cubicBezTo>
                  <a:pt x="1587" y="2387"/>
                  <a:pt x="1589" y="2386"/>
                  <a:pt x="1590" y="2384"/>
                </a:cubicBezTo>
                <a:cubicBezTo>
                  <a:pt x="1592" y="2383"/>
                  <a:pt x="1594" y="2381"/>
                  <a:pt x="1595" y="2379"/>
                </a:cubicBezTo>
                <a:cubicBezTo>
                  <a:pt x="1596" y="2379"/>
                  <a:pt x="1597" y="2378"/>
                  <a:pt x="1598" y="2377"/>
                </a:cubicBezTo>
                <a:cubicBezTo>
                  <a:pt x="1599" y="2376"/>
                  <a:pt x="1600" y="2375"/>
                  <a:pt x="1601" y="2374"/>
                </a:cubicBezTo>
                <a:cubicBezTo>
                  <a:pt x="1604" y="2373"/>
                  <a:pt x="1606" y="2371"/>
                  <a:pt x="1608" y="2369"/>
                </a:cubicBezTo>
                <a:cubicBezTo>
                  <a:pt x="1610" y="2367"/>
                  <a:pt x="1612" y="2366"/>
                  <a:pt x="1614" y="2364"/>
                </a:cubicBezTo>
                <a:cubicBezTo>
                  <a:pt x="1615" y="2363"/>
                  <a:pt x="1616" y="2362"/>
                  <a:pt x="1617" y="2361"/>
                </a:cubicBezTo>
                <a:cubicBezTo>
                  <a:pt x="1618" y="2360"/>
                  <a:pt x="1619" y="2359"/>
                  <a:pt x="1620" y="2358"/>
                </a:cubicBezTo>
                <a:cubicBezTo>
                  <a:pt x="1624" y="2355"/>
                  <a:pt x="1627" y="2351"/>
                  <a:pt x="1630" y="2348"/>
                </a:cubicBezTo>
                <a:cubicBezTo>
                  <a:pt x="1630" y="2348"/>
                  <a:pt x="1630" y="2348"/>
                  <a:pt x="1630" y="2348"/>
                </a:cubicBezTo>
                <a:cubicBezTo>
                  <a:pt x="1629" y="2351"/>
                  <a:pt x="1627" y="2353"/>
                  <a:pt x="1626" y="2356"/>
                </a:cubicBezTo>
                <a:cubicBezTo>
                  <a:pt x="1625" y="2357"/>
                  <a:pt x="1624" y="2359"/>
                  <a:pt x="1624" y="2361"/>
                </a:cubicBezTo>
                <a:cubicBezTo>
                  <a:pt x="1623" y="2361"/>
                  <a:pt x="1623" y="2362"/>
                  <a:pt x="1622" y="2363"/>
                </a:cubicBezTo>
                <a:cubicBezTo>
                  <a:pt x="1622" y="2364"/>
                  <a:pt x="1622" y="2364"/>
                  <a:pt x="1622" y="2364"/>
                </a:cubicBezTo>
                <a:cubicBezTo>
                  <a:pt x="1621" y="2365"/>
                  <a:pt x="1621" y="2365"/>
                  <a:pt x="1621" y="2365"/>
                </a:cubicBezTo>
                <a:cubicBezTo>
                  <a:pt x="1621" y="2365"/>
                  <a:pt x="1621" y="2365"/>
                  <a:pt x="1621" y="2365"/>
                </a:cubicBezTo>
                <a:cubicBezTo>
                  <a:pt x="1621" y="2366"/>
                  <a:pt x="1621" y="2366"/>
                  <a:pt x="1621" y="2366"/>
                </a:cubicBezTo>
                <a:cubicBezTo>
                  <a:pt x="1620" y="2367"/>
                  <a:pt x="1620" y="2369"/>
                  <a:pt x="1619" y="2370"/>
                </a:cubicBezTo>
                <a:cubicBezTo>
                  <a:pt x="1618" y="2371"/>
                  <a:pt x="1618" y="2372"/>
                  <a:pt x="1618" y="2373"/>
                </a:cubicBezTo>
                <a:cubicBezTo>
                  <a:pt x="1617" y="2376"/>
                  <a:pt x="1617" y="2376"/>
                  <a:pt x="1617" y="2376"/>
                </a:cubicBezTo>
                <a:cubicBezTo>
                  <a:pt x="1616" y="2377"/>
                  <a:pt x="1615" y="2379"/>
                  <a:pt x="1615" y="2381"/>
                </a:cubicBezTo>
                <a:cubicBezTo>
                  <a:pt x="1614" y="2383"/>
                  <a:pt x="1613" y="2384"/>
                  <a:pt x="1613" y="2386"/>
                </a:cubicBezTo>
                <a:cubicBezTo>
                  <a:pt x="1612" y="2388"/>
                  <a:pt x="1612" y="2390"/>
                  <a:pt x="1611" y="2391"/>
                </a:cubicBezTo>
                <a:cubicBezTo>
                  <a:pt x="1611" y="2392"/>
                  <a:pt x="1611" y="2393"/>
                  <a:pt x="1610" y="2394"/>
                </a:cubicBezTo>
                <a:cubicBezTo>
                  <a:pt x="1610" y="2395"/>
                  <a:pt x="1610" y="2396"/>
                  <a:pt x="1610" y="2397"/>
                </a:cubicBezTo>
                <a:cubicBezTo>
                  <a:pt x="1609" y="2399"/>
                  <a:pt x="1609" y="2400"/>
                  <a:pt x="1609" y="2402"/>
                </a:cubicBezTo>
                <a:cubicBezTo>
                  <a:pt x="1608" y="2404"/>
                  <a:pt x="1608" y="2406"/>
                  <a:pt x="1608" y="2407"/>
                </a:cubicBezTo>
                <a:cubicBezTo>
                  <a:pt x="1607" y="2409"/>
                  <a:pt x="1607" y="2411"/>
                  <a:pt x="1607" y="2413"/>
                </a:cubicBezTo>
                <a:cubicBezTo>
                  <a:pt x="1606" y="2414"/>
                  <a:pt x="1606" y="2416"/>
                  <a:pt x="1606" y="2418"/>
                </a:cubicBezTo>
                <a:cubicBezTo>
                  <a:pt x="1606" y="2420"/>
                  <a:pt x="1606" y="2421"/>
                  <a:pt x="1606" y="2423"/>
                </a:cubicBezTo>
                <a:cubicBezTo>
                  <a:pt x="1605" y="2425"/>
                  <a:pt x="1605" y="2426"/>
                  <a:pt x="1605" y="2428"/>
                </a:cubicBezTo>
                <a:cubicBezTo>
                  <a:pt x="1605" y="2430"/>
                  <a:pt x="1605" y="2431"/>
                  <a:pt x="1605" y="2433"/>
                </a:cubicBezTo>
                <a:cubicBezTo>
                  <a:pt x="1605" y="2435"/>
                  <a:pt x="1605" y="2436"/>
                  <a:pt x="1605" y="2438"/>
                </a:cubicBezTo>
                <a:cubicBezTo>
                  <a:pt x="1605" y="2441"/>
                  <a:pt x="1605" y="2444"/>
                  <a:pt x="1605" y="2447"/>
                </a:cubicBezTo>
                <a:cubicBezTo>
                  <a:pt x="1606" y="2448"/>
                  <a:pt x="1606" y="2450"/>
                  <a:pt x="1606" y="2451"/>
                </a:cubicBezTo>
                <a:cubicBezTo>
                  <a:pt x="1606" y="2453"/>
                  <a:pt x="1606" y="2454"/>
                  <a:pt x="1606" y="2456"/>
                </a:cubicBezTo>
                <a:cubicBezTo>
                  <a:pt x="1606" y="2457"/>
                  <a:pt x="1607" y="2458"/>
                  <a:pt x="1607" y="2460"/>
                </a:cubicBezTo>
                <a:cubicBezTo>
                  <a:pt x="1607" y="2461"/>
                  <a:pt x="1607" y="2462"/>
                  <a:pt x="1607" y="2463"/>
                </a:cubicBezTo>
                <a:cubicBezTo>
                  <a:pt x="1608" y="2466"/>
                  <a:pt x="1608" y="2468"/>
                  <a:pt x="1609" y="2470"/>
                </a:cubicBezTo>
                <a:cubicBezTo>
                  <a:pt x="1609" y="2473"/>
                  <a:pt x="1610" y="2475"/>
                  <a:pt x="1610" y="2476"/>
                </a:cubicBezTo>
                <a:cubicBezTo>
                  <a:pt x="1611" y="2478"/>
                  <a:pt x="1611" y="2480"/>
                  <a:pt x="1612" y="2482"/>
                </a:cubicBezTo>
                <a:cubicBezTo>
                  <a:pt x="1612" y="2482"/>
                  <a:pt x="1612" y="2483"/>
                  <a:pt x="1613" y="2484"/>
                </a:cubicBezTo>
                <a:cubicBezTo>
                  <a:pt x="1613" y="2484"/>
                  <a:pt x="1613" y="2485"/>
                  <a:pt x="1613" y="2486"/>
                </a:cubicBezTo>
                <a:cubicBezTo>
                  <a:pt x="1614" y="2487"/>
                  <a:pt x="1614" y="2488"/>
                  <a:pt x="1614" y="2489"/>
                </a:cubicBezTo>
                <a:cubicBezTo>
                  <a:pt x="1615" y="2490"/>
                  <a:pt x="1615" y="2491"/>
                  <a:pt x="1615" y="2491"/>
                </a:cubicBezTo>
                <a:cubicBezTo>
                  <a:pt x="1615" y="2491"/>
                  <a:pt x="1615" y="2490"/>
                  <a:pt x="1615" y="2488"/>
                </a:cubicBezTo>
                <a:cubicBezTo>
                  <a:pt x="1615" y="2488"/>
                  <a:pt x="1614" y="2487"/>
                  <a:pt x="1614" y="2485"/>
                </a:cubicBezTo>
                <a:cubicBezTo>
                  <a:pt x="1614" y="2485"/>
                  <a:pt x="1614" y="2484"/>
                  <a:pt x="1614" y="2483"/>
                </a:cubicBezTo>
                <a:cubicBezTo>
                  <a:pt x="1614" y="2483"/>
                  <a:pt x="1614" y="2482"/>
                  <a:pt x="1613" y="2481"/>
                </a:cubicBezTo>
                <a:cubicBezTo>
                  <a:pt x="1613" y="2480"/>
                  <a:pt x="1613" y="2478"/>
                  <a:pt x="1613" y="2476"/>
                </a:cubicBezTo>
                <a:cubicBezTo>
                  <a:pt x="1612" y="2474"/>
                  <a:pt x="1612" y="2472"/>
                  <a:pt x="1612" y="2470"/>
                </a:cubicBezTo>
                <a:cubicBezTo>
                  <a:pt x="1612" y="2468"/>
                  <a:pt x="1611" y="2465"/>
                  <a:pt x="1611" y="2463"/>
                </a:cubicBezTo>
                <a:cubicBezTo>
                  <a:pt x="1611" y="2462"/>
                  <a:pt x="1611" y="2460"/>
                  <a:pt x="1611" y="2459"/>
                </a:cubicBezTo>
                <a:cubicBezTo>
                  <a:pt x="1611" y="2458"/>
                  <a:pt x="1611" y="2457"/>
                  <a:pt x="1611" y="2455"/>
                </a:cubicBezTo>
                <a:cubicBezTo>
                  <a:pt x="1611" y="2454"/>
                  <a:pt x="1611" y="2452"/>
                  <a:pt x="1611" y="2451"/>
                </a:cubicBezTo>
                <a:cubicBezTo>
                  <a:pt x="1611" y="2450"/>
                  <a:pt x="1611" y="2448"/>
                  <a:pt x="1611" y="2447"/>
                </a:cubicBezTo>
                <a:cubicBezTo>
                  <a:pt x="1611" y="2444"/>
                  <a:pt x="1611" y="2441"/>
                  <a:pt x="1611" y="2438"/>
                </a:cubicBezTo>
                <a:cubicBezTo>
                  <a:pt x="1611" y="2436"/>
                  <a:pt x="1611" y="2435"/>
                  <a:pt x="1611" y="2433"/>
                </a:cubicBezTo>
                <a:cubicBezTo>
                  <a:pt x="1611" y="2432"/>
                  <a:pt x="1612" y="2430"/>
                  <a:pt x="1612" y="2428"/>
                </a:cubicBezTo>
                <a:cubicBezTo>
                  <a:pt x="1612" y="2427"/>
                  <a:pt x="1612" y="2425"/>
                  <a:pt x="1612" y="2424"/>
                </a:cubicBezTo>
                <a:cubicBezTo>
                  <a:pt x="1613" y="2422"/>
                  <a:pt x="1613" y="2420"/>
                  <a:pt x="1613" y="2419"/>
                </a:cubicBezTo>
                <a:cubicBezTo>
                  <a:pt x="1613" y="2417"/>
                  <a:pt x="1614" y="2415"/>
                  <a:pt x="1614" y="2414"/>
                </a:cubicBezTo>
                <a:cubicBezTo>
                  <a:pt x="1614" y="2412"/>
                  <a:pt x="1615" y="2410"/>
                  <a:pt x="1615" y="2409"/>
                </a:cubicBezTo>
                <a:cubicBezTo>
                  <a:pt x="1615" y="2405"/>
                  <a:pt x="1616" y="2402"/>
                  <a:pt x="1617" y="2399"/>
                </a:cubicBezTo>
                <a:cubicBezTo>
                  <a:pt x="1617" y="2398"/>
                  <a:pt x="1618" y="2398"/>
                  <a:pt x="1618" y="2397"/>
                </a:cubicBezTo>
                <a:cubicBezTo>
                  <a:pt x="1618" y="2397"/>
                  <a:pt x="1618" y="2397"/>
                  <a:pt x="1618" y="2397"/>
                </a:cubicBezTo>
                <a:cubicBezTo>
                  <a:pt x="1618" y="2398"/>
                  <a:pt x="1618" y="2400"/>
                  <a:pt x="1619" y="2401"/>
                </a:cubicBezTo>
                <a:cubicBezTo>
                  <a:pt x="1619" y="2402"/>
                  <a:pt x="1619" y="2403"/>
                  <a:pt x="1619" y="2404"/>
                </a:cubicBezTo>
                <a:cubicBezTo>
                  <a:pt x="1619" y="2404"/>
                  <a:pt x="1620" y="2405"/>
                  <a:pt x="1620" y="2406"/>
                </a:cubicBezTo>
                <a:cubicBezTo>
                  <a:pt x="1620" y="2408"/>
                  <a:pt x="1621" y="2410"/>
                  <a:pt x="1621" y="2412"/>
                </a:cubicBezTo>
                <a:cubicBezTo>
                  <a:pt x="1622" y="2414"/>
                  <a:pt x="1622" y="2416"/>
                  <a:pt x="1623" y="2419"/>
                </a:cubicBezTo>
                <a:cubicBezTo>
                  <a:pt x="1623" y="2421"/>
                  <a:pt x="1623" y="2423"/>
                  <a:pt x="1624" y="2426"/>
                </a:cubicBezTo>
                <a:cubicBezTo>
                  <a:pt x="1624" y="2428"/>
                  <a:pt x="1625" y="2430"/>
                  <a:pt x="1625" y="2433"/>
                </a:cubicBezTo>
                <a:cubicBezTo>
                  <a:pt x="1626" y="2435"/>
                  <a:pt x="1626" y="2437"/>
                  <a:pt x="1627" y="2440"/>
                </a:cubicBezTo>
                <a:cubicBezTo>
                  <a:pt x="1627" y="2442"/>
                  <a:pt x="1628" y="2445"/>
                  <a:pt x="1628" y="2447"/>
                </a:cubicBezTo>
                <a:cubicBezTo>
                  <a:pt x="1628" y="2448"/>
                  <a:pt x="1628" y="2449"/>
                  <a:pt x="1628" y="2450"/>
                </a:cubicBezTo>
                <a:cubicBezTo>
                  <a:pt x="1629" y="2451"/>
                  <a:pt x="1629" y="2452"/>
                  <a:pt x="1629" y="2453"/>
                </a:cubicBezTo>
                <a:cubicBezTo>
                  <a:pt x="1629" y="2455"/>
                  <a:pt x="1630" y="2457"/>
                  <a:pt x="1630" y="2459"/>
                </a:cubicBezTo>
                <a:cubicBezTo>
                  <a:pt x="1630" y="2461"/>
                  <a:pt x="1630" y="2463"/>
                  <a:pt x="1631" y="2464"/>
                </a:cubicBezTo>
                <a:cubicBezTo>
                  <a:pt x="1631" y="2466"/>
                  <a:pt x="1631" y="2467"/>
                  <a:pt x="1631" y="2468"/>
                </a:cubicBezTo>
                <a:cubicBezTo>
                  <a:pt x="1632" y="2469"/>
                  <a:pt x="1632" y="2470"/>
                  <a:pt x="1632" y="2471"/>
                </a:cubicBezTo>
                <a:cubicBezTo>
                  <a:pt x="1632" y="2471"/>
                  <a:pt x="1632" y="2472"/>
                  <a:pt x="1632" y="2472"/>
                </a:cubicBezTo>
                <a:cubicBezTo>
                  <a:pt x="1632" y="2472"/>
                  <a:pt x="1632" y="2471"/>
                  <a:pt x="1632" y="2471"/>
                </a:cubicBezTo>
                <a:cubicBezTo>
                  <a:pt x="1632" y="2470"/>
                  <a:pt x="1633" y="2469"/>
                  <a:pt x="1633" y="2468"/>
                </a:cubicBezTo>
                <a:cubicBezTo>
                  <a:pt x="1633" y="2467"/>
                  <a:pt x="1633" y="2466"/>
                  <a:pt x="1634" y="2464"/>
                </a:cubicBezTo>
                <a:cubicBezTo>
                  <a:pt x="1634" y="2464"/>
                  <a:pt x="1634" y="2463"/>
                  <a:pt x="1634" y="2462"/>
                </a:cubicBezTo>
                <a:cubicBezTo>
                  <a:pt x="1634" y="2461"/>
                  <a:pt x="1634" y="2460"/>
                  <a:pt x="1634" y="2459"/>
                </a:cubicBezTo>
                <a:cubicBezTo>
                  <a:pt x="1635" y="2458"/>
                  <a:pt x="1635" y="2457"/>
                  <a:pt x="1635" y="2456"/>
                </a:cubicBezTo>
                <a:cubicBezTo>
                  <a:pt x="1635" y="2455"/>
                  <a:pt x="1635" y="2454"/>
                  <a:pt x="1635" y="2453"/>
                </a:cubicBezTo>
                <a:cubicBezTo>
                  <a:pt x="1635" y="2452"/>
                  <a:pt x="1635" y="2451"/>
                  <a:pt x="1635" y="2450"/>
                </a:cubicBezTo>
                <a:cubicBezTo>
                  <a:pt x="1635" y="2448"/>
                  <a:pt x="1635" y="2447"/>
                  <a:pt x="1635" y="2446"/>
                </a:cubicBezTo>
                <a:cubicBezTo>
                  <a:pt x="1635" y="2445"/>
                  <a:pt x="1635" y="2444"/>
                  <a:pt x="1635" y="2442"/>
                </a:cubicBezTo>
                <a:cubicBezTo>
                  <a:pt x="1635" y="2441"/>
                  <a:pt x="1634" y="2440"/>
                  <a:pt x="1634" y="2439"/>
                </a:cubicBezTo>
                <a:cubicBezTo>
                  <a:pt x="1634" y="2436"/>
                  <a:pt x="1634" y="2434"/>
                  <a:pt x="1633" y="2431"/>
                </a:cubicBezTo>
                <a:cubicBezTo>
                  <a:pt x="1633" y="2429"/>
                  <a:pt x="1632" y="2426"/>
                  <a:pt x="1631" y="2424"/>
                </a:cubicBezTo>
                <a:cubicBezTo>
                  <a:pt x="1631" y="2423"/>
                  <a:pt x="1631" y="2421"/>
                  <a:pt x="1630" y="2420"/>
                </a:cubicBezTo>
                <a:cubicBezTo>
                  <a:pt x="1630" y="2419"/>
                  <a:pt x="1630" y="2418"/>
                  <a:pt x="1629" y="2417"/>
                </a:cubicBezTo>
                <a:cubicBezTo>
                  <a:pt x="1629" y="2416"/>
                  <a:pt x="1628" y="2414"/>
                  <a:pt x="1628" y="2413"/>
                </a:cubicBezTo>
                <a:cubicBezTo>
                  <a:pt x="1628" y="2412"/>
                  <a:pt x="1627" y="2411"/>
                  <a:pt x="1627" y="2410"/>
                </a:cubicBezTo>
                <a:cubicBezTo>
                  <a:pt x="1626" y="2409"/>
                  <a:pt x="1626" y="2408"/>
                  <a:pt x="1625" y="2407"/>
                </a:cubicBezTo>
                <a:cubicBezTo>
                  <a:pt x="1625" y="2406"/>
                  <a:pt x="1624" y="2406"/>
                  <a:pt x="1624" y="2405"/>
                </a:cubicBezTo>
                <a:cubicBezTo>
                  <a:pt x="1624" y="2404"/>
                  <a:pt x="1623" y="2403"/>
                  <a:pt x="1623" y="2402"/>
                </a:cubicBezTo>
                <a:cubicBezTo>
                  <a:pt x="1622" y="2401"/>
                  <a:pt x="1622" y="2401"/>
                  <a:pt x="1621" y="2400"/>
                </a:cubicBezTo>
                <a:cubicBezTo>
                  <a:pt x="1621" y="2399"/>
                  <a:pt x="1620" y="2398"/>
                  <a:pt x="1619" y="2397"/>
                </a:cubicBezTo>
                <a:cubicBezTo>
                  <a:pt x="1619" y="2396"/>
                  <a:pt x="1618" y="2396"/>
                  <a:pt x="1618" y="2395"/>
                </a:cubicBezTo>
                <a:cubicBezTo>
                  <a:pt x="1618" y="2395"/>
                  <a:pt x="1619" y="2394"/>
                  <a:pt x="1619" y="2394"/>
                </a:cubicBezTo>
                <a:cubicBezTo>
                  <a:pt x="1619" y="2392"/>
                  <a:pt x="1620" y="2390"/>
                  <a:pt x="1620" y="2389"/>
                </a:cubicBezTo>
                <a:cubicBezTo>
                  <a:pt x="1621" y="2387"/>
                  <a:pt x="1621" y="2385"/>
                  <a:pt x="1622" y="2384"/>
                </a:cubicBezTo>
                <a:cubicBezTo>
                  <a:pt x="1623" y="2382"/>
                  <a:pt x="1623" y="2380"/>
                  <a:pt x="1624" y="2379"/>
                </a:cubicBezTo>
                <a:cubicBezTo>
                  <a:pt x="1625" y="2376"/>
                  <a:pt x="1625" y="2376"/>
                  <a:pt x="1625" y="2376"/>
                </a:cubicBezTo>
                <a:cubicBezTo>
                  <a:pt x="1625" y="2375"/>
                  <a:pt x="1626" y="2375"/>
                  <a:pt x="1626" y="2374"/>
                </a:cubicBezTo>
                <a:cubicBezTo>
                  <a:pt x="1627" y="2372"/>
                  <a:pt x="1627" y="2370"/>
                  <a:pt x="1628" y="2369"/>
                </a:cubicBezTo>
                <a:cubicBezTo>
                  <a:pt x="1628" y="2368"/>
                  <a:pt x="1628" y="2368"/>
                  <a:pt x="1628" y="2368"/>
                </a:cubicBezTo>
                <a:cubicBezTo>
                  <a:pt x="1628" y="2368"/>
                  <a:pt x="1628" y="2368"/>
                  <a:pt x="1628" y="2368"/>
                </a:cubicBezTo>
                <a:cubicBezTo>
                  <a:pt x="1628" y="2368"/>
                  <a:pt x="1628" y="2368"/>
                  <a:pt x="1628" y="2368"/>
                </a:cubicBezTo>
                <a:cubicBezTo>
                  <a:pt x="1628" y="2368"/>
                  <a:pt x="1628" y="2368"/>
                  <a:pt x="1628" y="2368"/>
                </a:cubicBezTo>
                <a:cubicBezTo>
                  <a:pt x="1629" y="2368"/>
                  <a:pt x="1629" y="2368"/>
                  <a:pt x="1629" y="2368"/>
                </a:cubicBezTo>
                <a:cubicBezTo>
                  <a:pt x="1629" y="2366"/>
                  <a:pt x="1629" y="2366"/>
                  <a:pt x="1629" y="2366"/>
                </a:cubicBezTo>
                <a:cubicBezTo>
                  <a:pt x="1630" y="2366"/>
                  <a:pt x="1630" y="2365"/>
                  <a:pt x="1630" y="2364"/>
                </a:cubicBezTo>
                <a:cubicBezTo>
                  <a:pt x="1631" y="2362"/>
                  <a:pt x="1632" y="2361"/>
                  <a:pt x="1633" y="2359"/>
                </a:cubicBezTo>
                <a:cubicBezTo>
                  <a:pt x="1634" y="2356"/>
                  <a:pt x="1636" y="2353"/>
                  <a:pt x="1638" y="2350"/>
                </a:cubicBezTo>
                <a:cubicBezTo>
                  <a:pt x="1640" y="2347"/>
                  <a:pt x="1641" y="2344"/>
                  <a:pt x="1643" y="2341"/>
                </a:cubicBezTo>
                <a:cubicBezTo>
                  <a:pt x="1646" y="2335"/>
                  <a:pt x="1649" y="2329"/>
                  <a:pt x="1652" y="2324"/>
                </a:cubicBezTo>
                <a:cubicBezTo>
                  <a:pt x="1652" y="2324"/>
                  <a:pt x="1652" y="2324"/>
                  <a:pt x="1652" y="2323"/>
                </a:cubicBezTo>
                <a:cubicBezTo>
                  <a:pt x="1652" y="2327"/>
                  <a:pt x="1651" y="2330"/>
                  <a:pt x="1650" y="2334"/>
                </a:cubicBezTo>
                <a:cubicBezTo>
                  <a:pt x="1649" y="2341"/>
                  <a:pt x="1648" y="2349"/>
                  <a:pt x="1647" y="2357"/>
                </a:cubicBezTo>
                <a:cubicBezTo>
                  <a:pt x="1646" y="2361"/>
                  <a:pt x="1646" y="2365"/>
                  <a:pt x="1646" y="2369"/>
                </a:cubicBezTo>
                <a:cubicBezTo>
                  <a:pt x="1645" y="2371"/>
                  <a:pt x="1645" y="2373"/>
                  <a:pt x="1645" y="2375"/>
                </a:cubicBezTo>
                <a:cubicBezTo>
                  <a:pt x="1645" y="2377"/>
                  <a:pt x="1645" y="2379"/>
                  <a:pt x="1645" y="2381"/>
                </a:cubicBezTo>
                <a:cubicBezTo>
                  <a:pt x="1644" y="2390"/>
                  <a:pt x="1644" y="2398"/>
                  <a:pt x="1643" y="2407"/>
                </a:cubicBezTo>
                <a:cubicBezTo>
                  <a:pt x="1643" y="2415"/>
                  <a:pt x="1644" y="2424"/>
                  <a:pt x="1644" y="2432"/>
                </a:cubicBezTo>
                <a:cubicBezTo>
                  <a:pt x="1644" y="2434"/>
                  <a:pt x="1644" y="2436"/>
                  <a:pt x="1645" y="2438"/>
                </a:cubicBezTo>
                <a:cubicBezTo>
                  <a:pt x="1645" y="2439"/>
                  <a:pt x="1645" y="2440"/>
                  <a:pt x="1645" y="2442"/>
                </a:cubicBezTo>
                <a:cubicBezTo>
                  <a:pt x="1645" y="2443"/>
                  <a:pt x="1645" y="2444"/>
                  <a:pt x="1645" y="2445"/>
                </a:cubicBezTo>
                <a:cubicBezTo>
                  <a:pt x="1645" y="2447"/>
                  <a:pt x="1646" y="2449"/>
                  <a:pt x="1646" y="2451"/>
                </a:cubicBezTo>
                <a:cubicBezTo>
                  <a:pt x="1646" y="2453"/>
                  <a:pt x="1646" y="2455"/>
                  <a:pt x="1646" y="2457"/>
                </a:cubicBezTo>
                <a:cubicBezTo>
                  <a:pt x="1648" y="2465"/>
                  <a:pt x="1649" y="2472"/>
                  <a:pt x="1651" y="2479"/>
                </a:cubicBezTo>
                <a:cubicBezTo>
                  <a:pt x="1652" y="2487"/>
                  <a:pt x="1654" y="2493"/>
                  <a:pt x="1656" y="2500"/>
                </a:cubicBezTo>
                <a:cubicBezTo>
                  <a:pt x="1657" y="2503"/>
                  <a:pt x="1658" y="2506"/>
                  <a:pt x="1658" y="2508"/>
                </a:cubicBezTo>
                <a:cubicBezTo>
                  <a:pt x="1659" y="2511"/>
                  <a:pt x="1660" y="2514"/>
                  <a:pt x="1661" y="2516"/>
                </a:cubicBezTo>
                <a:cubicBezTo>
                  <a:pt x="1662" y="2518"/>
                  <a:pt x="1663" y="2521"/>
                  <a:pt x="1664" y="2523"/>
                </a:cubicBezTo>
                <a:cubicBezTo>
                  <a:pt x="1665" y="2525"/>
                  <a:pt x="1666" y="2527"/>
                  <a:pt x="1666" y="2528"/>
                </a:cubicBezTo>
                <a:cubicBezTo>
                  <a:pt x="1668" y="2532"/>
                  <a:pt x="1669" y="2534"/>
                  <a:pt x="1670" y="2536"/>
                </a:cubicBezTo>
                <a:cubicBezTo>
                  <a:pt x="1671" y="2538"/>
                  <a:pt x="1672" y="2539"/>
                  <a:pt x="1672" y="2539"/>
                </a:cubicBezTo>
                <a:cubicBezTo>
                  <a:pt x="1672" y="2539"/>
                  <a:pt x="1671" y="2538"/>
                  <a:pt x="1671" y="2536"/>
                </a:cubicBezTo>
                <a:cubicBezTo>
                  <a:pt x="1670" y="2534"/>
                  <a:pt x="1669" y="2531"/>
                  <a:pt x="1668" y="2528"/>
                </a:cubicBezTo>
                <a:cubicBezTo>
                  <a:pt x="1667" y="2526"/>
                  <a:pt x="1667" y="2524"/>
                  <a:pt x="1666" y="2522"/>
                </a:cubicBezTo>
                <a:cubicBezTo>
                  <a:pt x="1666" y="2520"/>
                  <a:pt x="1665" y="2518"/>
                  <a:pt x="1664" y="2515"/>
                </a:cubicBezTo>
                <a:cubicBezTo>
                  <a:pt x="1664" y="2513"/>
                  <a:pt x="1663" y="2510"/>
                  <a:pt x="1662" y="2507"/>
                </a:cubicBezTo>
                <a:cubicBezTo>
                  <a:pt x="1662" y="2504"/>
                  <a:pt x="1661" y="2501"/>
                  <a:pt x="1660" y="2498"/>
                </a:cubicBezTo>
                <a:cubicBezTo>
                  <a:pt x="1659" y="2492"/>
                  <a:pt x="1657" y="2486"/>
                  <a:pt x="1656" y="2478"/>
                </a:cubicBezTo>
                <a:cubicBezTo>
                  <a:pt x="1655" y="2471"/>
                  <a:pt x="1654" y="2464"/>
                  <a:pt x="1653" y="2456"/>
                </a:cubicBezTo>
                <a:cubicBezTo>
                  <a:pt x="1653" y="2448"/>
                  <a:pt x="1652" y="2440"/>
                  <a:pt x="1652" y="2432"/>
                </a:cubicBezTo>
                <a:cubicBezTo>
                  <a:pt x="1651" y="2423"/>
                  <a:pt x="1651" y="2415"/>
                  <a:pt x="1651" y="2407"/>
                </a:cubicBezTo>
                <a:cubicBezTo>
                  <a:pt x="1651" y="2398"/>
                  <a:pt x="1652" y="2390"/>
                  <a:pt x="1652" y="2382"/>
                </a:cubicBezTo>
                <a:cubicBezTo>
                  <a:pt x="1653" y="2373"/>
                  <a:pt x="1653" y="2365"/>
                  <a:pt x="1654" y="2357"/>
                </a:cubicBezTo>
                <a:cubicBezTo>
                  <a:pt x="1655" y="2350"/>
                  <a:pt x="1655" y="2342"/>
                  <a:pt x="1656" y="2335"/>
                </a:cubicBezTo>
                <a:cubicBezTo>
                  <a:pt x="1656" y="2333"/>
                  <a:pt x="1657" y="2331"/>
                  <a:pt x="1657" y="2328"/>
                </a:cubicBezTo>
                <a:cubicBezTo>
                  <a:pt x="1662" y="2309"/>
                  <a:pt x="1671" y="2290"/>
                  <a:pt x="1683" y="2277"/>
                </a:cubicBezTo>
                <a:cubicBezTo>
                  <a:pt x="1705" y="2304"/>
                  <a:pt x="1719" y="2331"/>
                  <a:pt x="1729" y="2361"/>
                </a:cubicBezTo>
                <a:cubicBezTo>
                  <a:pt x="1729" y="2361"/>
                  <a:pt x="1729" y="2361"/>
                  <a:pt x="1729" y="2361"/>
                </a:cubicBezTo>
                <a:cubicBezTo>
                  <a:pt x="1729" y="2364"/>
                  <a:pt x="1728" y="2367"/>
                  <a:pt x="1727" y="2370"/>
                </a:cubicBezTo>
                <a:cubicBezTo>
                  <a:pt x="1726" y="2373"/>
                  <a:pt x="1725" y="2376"/>
                  <a:pt x="1723" y="2379"/>
                </a:cubicBezTo>
                <a:cubicBezTo>
                  <a:pt x="1723" y="2380"/>
                  <a:pt x="1723" y="2380"/>
                  <a:pt x="1723" y="2381"/>
                </a:cubicBezTo>
                <a:cubicBezTo>
                  <a:pt x="1723" y="2381"/>
                  <a:pt x="1722" y="2381"/>
                  <a:pt x="1722" y="2382"/>
                </a:cubicBezTo>
                <a:cubicBezTo>
                  <a:pt x="1722" y="2383"/>
                  <a:pt x="1721" y="2383"/>
                  <a:pt x="1721" y="2384"/>
                </a:cubicBezTo>
                <a:cubicBezTo>
                  <a:pt x="1720" y="2385"/>
                  <a:pt x="1720" y="2386"/>
                  <a:pt x="1719" y="2387"/>
                </a:cubicBezTo>
                <a:cubicBezTo>
                  <a:pt x="1719" y="2388"/>
                  <a:pt x="1718" y="2389"/>
                  <a:pt x="1718" y="2389"/>
                </a:cubicBezTo>
                <a:cubicBezTo>
                  <a:pt x="1717" y="2391"/>
                  <a:pt x="1716" y="2393"/>
                  <a:pt x="1715" y="2395"/>
                </a:cubicBezTo>
                <a:cubicBezTo>
                  <a:pt x="1713" y="2397"/>
                  <a:pt x="1712" y="2398"/>
                  <a:pt x="1711" y="2400"/>
                </a:cubicBezTo>
                <a:cubicBezTo>
                  <a:pt x="1709" y="2404"/>
                  <a:pt x="1706" y="2407"/>
                  <a:pt x="1704" y="2411"/>
                </a:cubicBezTo>
                <a:cubicBezTo>
                  <a:pt x="1701" y="2415"/>
                  <a:pt x="1699" y="2419"/>
                  <a:pt x="1697" y="2422"/>
                </a:cubicBezTo>
                <a:cubicBezTo>
                  <a:pt x="1696" y="2424"/>
                  <a:pt x="1696" y="2424"/>
                  <a:pt x="1696" y="2424"/>
                </a:cubicBezTo>
                <a:cubicBezTo>
                  <a:pt x="1696" y="2425"/>
                  <a:pt x="1696" y="2425"/>
                  <a:pt x="1696" y="2425"/>
                </a:cubicBezTo>
                <a:cubicBezTo>
                  <a:pt x="1695" y="2425"/>
                  <a:pt x="1695" y="2425"/>
                  <a:pt x="1695" y="2425"/>
                </a:cubicBezTo>
                <a:cubicBezTo>
                  <a:pt x="1695" y="2426"/>
                  <a:pt x="1694" y="2427"/>
                  <a:pt x="1694" y="2428"/>
                </a:cubicBezTo>
                <a:cubicBezTo>
                  <a:pt x="1693" y="2429"/>
                  <a:pt x="1693" y="2430"/>
                  <a:pt x="1692" y="2431"/>
                </a:cubicBezTo>
                <a:cubicBezTo>
                  <a:pt x="1692" y="2432"/>
                  <a:pt x="1691" y="2433"/>
                  <a:pt x="1691" y="2434"/>
                </a:cubicBezTo>
                <a:cubicBezTo>
                  <a:pt x="1689" y="2438"/>
                  <a:pt x="1688" y="2442"/>
                  <a:pt x="1687" y="2446"/>
                </a:cubicBezTo>
                <a:cubicBezTo>
                  <a:pt x="1687" y="2448"/>
                  <a:pt x="1686" y="2450"/>
                  <a:pt x="1686" y="2452"/>
                </a:cubicBezTo>
                <a:cubicBezTo>
                  <a:pt x="1686" y="2453"/>
                  <a:pt x="1685" y="2455"/>
                  <a:pt x="1685" y="2457"/>
                </a:cubicBezTo>
                <a:cubicBezTo>
                  <a:pt x="1685" y="2459"/>
                  <a:pt x="1685" y="2460"/>
                  <a:pt x="1685" y="2462"/>
                </a:cubicBezTo>
                <a:cubicBezTo>
                  <a:pt x="1685" y="2463"/>
                  <a:pt x="1685" y="2463"/>
                  <a:pt x="1685" y="2464"/>
                </a:cubicBezTo>
                <a:cubicBezTo>
                  <a:pt x="1685" y="2465"/>
                  <a:pt x="1685" y="2465"/>
                  <a:pt x="1685" y="2466"/>
                </a:cubicBezTo>
                <a:cubicBezTo>
                  <a:pt x="1685" y="2469"/>
                  <a:pt x="1686" y="2471"/>
                  <a:pt x="1686" y="2473"/>
                </a:cubicBezTo>
                <a:cubicBezTo>
                  <a:pt x="1687" y="2474"/>
                  <a:pt x="1687" y="2475"/>
                  <a:pt x="1687" y="2476"/>
                </a:cubicBezTo>
                <a:cubicBezTo>
                  <a:pt x="1687" y="2476"/>
                  <a:pt x="1687" y="2477"/>
                  <a:pt x="1688" y="2478"/>
                </a:cubicBezTo>
                <a:cubicBezTo>
                  <a:pt x="1688" y="2479"/>
                  <a:pt x="1688" y="2479"/>
                  <a:pt x="1688" y="2479"/>
                </a:cubicBezTo>
                <a:cubicBezTo>
                  <a:pt x="1688" y="2479"/>
                  <a:pt x="1688" y="2479"/>
                  <a:pt x="1688" y="2477"/>
                </a:cubicBezTo>
                <a:cubicBezTo>
                  <a:pt x="1688" y="2477"/>
                  <a:pt x="1688" y="2476"/>
                  <a:pt x="1688" y="2476"/>
                </a:cubicBezTo>
                <a:cubicBezTo>
                  <a:pt x="1688" y="2475"/>
                  <a:pt x="1688" y="2474"/>
                  <a:pt x="1688" y="2473"/>
                </a:cubicBezTo>
                <a:cubicBezTo>
                  <a:pt x="1688" y="2471"/>
                  <a:pt x="1688" y="2469"/>
                  <a:pt x="1688" y="2466"/>
                </a:cubicBezTo>
                <a:cubicBezTo>
                  <a:pt x="1688" y="2465"/>
                  <a:pt x="1688" y="2464"/>
                  <a:pt x="1689" y="2462"/>
                </a:cubicBezTo>
                <a:cubicBezTo>
                  <a:pt x="1689" y="2461"/>
                  <a:pt x="1689" y="2459"/>
                  <a:pt x="1690" y="2458"/>
                </a:cubicBezTo>
                <a:cubicBezTo>
                  <a:pt x="1690" y="2454"/>
                  <a:pt x="1691" y="2451"/>
                  <a:pt x="1693" y="2448"/>
                </a:cubicBezTo>
                <a:cubicBezTo>
                  <a:pt x="1694" y="2444"/>
                  <a:pt x="1696" y="2441"/>
                  <a:pt x="1697" y="2437"/>
                </a:cubicBezTo>
                <a:cubicBezTo>
                  <a:pt x="1698" y="2436"/>
                  <a:pt x="1698" y="2435"/>
                  <a:pt x="1699" y="2434"/>
                </a:cubicBezTo>
                <a:cubicBezTo>
                  <a:pt x="1699" y="2434"/>
                  <a:pt x="1700" y="2433"/>
                  <a:pt x="1700" y="2432"/>
                </a:cubicBezTo>
                <a:cubicBezTo>
                  <a:pt x="1701" y="2431"/>
                  <a:pt x="1701" y="2430"/>
                  <a:pt x="1702" y="2429"/>
                </a:cubicBezTo>
                <a:cubicBezTo>
                  <a:pt x="1702" y="2428"/>
                  <a:pt x="1702" y="2428"/>
                  <a:pt x="1702" y="2428"/>
                </a:cubicBezTo>
                <a:cubicBezTo>
                  <a:pt x="1703" y="2428"/>
                  <a:pt x="1703" y="2428"/>
                  <a:pt x="1703" y="2428"/>
                </a:cubicBezTo>
                <a:cubicBezTo>
                  <a:pt x="1703" y="2426"/>
                  <a:pt x="1703" y="2426"/>
                  <a:pt x="1703" y="2426"/>
                </a:cubicBezTo>
                <a:cubicBezTo>
                  <a:pt x="1706" y="2423"/>
                  <a:pt x="1708" y="2419"/>
                  <a:pt x="1710" y="2415"/>
                </a:cubicBezTo>
                <a:cubicBezTo>
                  <a:pt x="1713" y="2412"/>
                  <a:pt x="1715" y="2408"/>
                  <a:pt x="1718" y="2404"/>
                </a:cubicBezTo>
                <a:cubicBezTo>
                  <a:pt x="1719" y="2402"/>
                  <a:pt x="1720" y="2400"/>
                  <a:pt x="1721" y="2399"/>
                </a:cubicBezTo>
                <a:cubicBezTo>
                  <a:pt x="1721" y="2398"/>
                  <a:pt x="1722" y="2397"/>
                  <a:pt x="1722" y="2396"/>
                </a:cubicBezTo>
                <a:cubicBezTo>
                  <a:pt x="1723" y="2395"/>
                  <a:pt x="1723" y="2394"/>
                  <a:pt x="1724" y="2393"/>
                </a:cubicBezTo>
                <a:cubicBezTo>
                  <a:pt x="1725" y="2391"/>
                  <a:pt x="1726" y="2389"/>
                  <a:pt x="1727" y="2387"/>
                </a:cubicBezTo>
                <a:cubicBezTo>
                  <a:pt x="1727" y="2386"/>
                  <a:pt x="1727" y="2385"/>
                  <a:pt x="1728" y="2384"/>
                </a:cubicBezTo>
                <a:cubicBezTo>
                  <a:pt x="1728" y="2384"/>
                  <a:pt x="1728" y="2383"/>
                  <a:pt x="1728" y="2383"/>
                </a:cubicBezTo>
                <a:cubicBezTo>
                  <a:pt x="1729" y="2383"/>
                  <a:pt x="1729" y="2382"/>
                  <a:pt x="1729" y="2382"/>
                </a:cubicBezTo>
                <a:cubicBezTo>
                  <a:pt x="1730" y="2378"/>
                  <a:pt x="1731" y="2374"/>
                  <a:pt x="1732" y="2371"/>
                </a:cubicBezTo>
                <a:cubicBezTo>
                  <a:pt x="1732" y="2370"/>
                  <a:pt x="1732" y="2369"/>
                  <a:pt x="1732" y="2368"/>
                </a:cubicBezTo>
                <a:cubicBezTo>
                  <a:pt x="1734" y="2372"/>
                  <a:pt x="1735" y="2376"/>
                  <a:pt x="1736" y="2380"/>
                </a:cubicBezTo>
                <a:cubicBezTo>
                  <a:pt x="1736" y="2381"/>
                  <a:pt x="1736" y="2382"/>
                  <a:pt x="1736" y="2383"/>
                </a:cubicBezTo>
                <a:cubicBezTo>
                  <a:pt x="1736" y="2388"/>
                  <a:pt x="1736" y="2392"/>
                  <a:pt x="1735" y="2397"/>
                </a:cubicBezTo>
                <a:cubicBezTo>
                  <a:pt x="1735" y="2399"/>
                  <a:pt x="1734" y="2402"/>
                  <a:pt x="1734" y="2404"/>
                </a:cubicBezTo>
                <a:cubicBezTo>
                  <a:pt x="1734" y="2405"/>
                  <a:pt x="1733" y="2406"/>
                  <a:pt x="1733" y="2408"/>
                </a:cubicBezTo>
                <a:cubicBezTo>
                  <a:pt x="1733" y="2409"/>
                  <a:pt x="1732" y="2410"/>
                  <a:pt x="1732" y="2411"/>
                </a:cubicBezTo>
                <a:cubicBezTo>
                  <a:pt x="1731" y="2414"/>
                  <a:pt x="1731" y="2416"/>
                  <a:pt x="1730" y="2419"/>
                </a:cubicBezTo>
                <a:cubicBezTo>
                  <a:pt x="1729" y="2421"/>
                  <a:pt x="1728" y="2424"/>
                  <a:pt x="1727" y="2427"/>
                </a:cubicBezTo>
                <a:cubicBezTo>
                  <a:pt x="1725" y="2432"/>
                  <a:pt x="1723" y="2437"/>
                  <a:pt x="1721" y="2443"/>
                </a:cubicBezTo>
                <a:cubicBezTo>
                  <a:pt x="1721" y="2445"/>
                  <a:pt x="1720" y="2448"/>
                  <a:pt x="1719" y="2451"/>
                </a:cubicBezTo>
                <a:cubicBezTo>
                  <a:pt x="1718" y="2453"/>
                  <a:pt x="1718" y="2453"/>
                  <a:pt x="1718" y="2453"/>
                </a:cubicBezTo>
                <a:cubicBezTo>
                  <a:pt x="1718" y="2455"/>
                  <a:pt x="1718" y="2455"/>
                  <a:pt x="1718" y="2455"/>
                </a:cubicBezTo>
                <a:cubicBezTo>
                  <a:pt x="1717" y="2456"/>
                  <a:pt x="1717" y="2458"/>
                  <a:pt x="1717" y="2459"/>
                </a:cubicBezTo>
                <a:cubicBezTo>
                  <a:pt x="1715" y="2465"/>
                  <a:pt x="1714" y="2470"/>
                  <a:pt x="1713" y="2476"/>
                </a:cubicBezTo>
                <a:cubicBezTo>
                  <a:pt x="1713" y="2481"/>
                  <a:pt x="1712" y="2486"/>
                  <a:pt x="1712" y="2491"/>
                </a:cubicBezTo>
                <a:cubicBezTo>
                  <a:pt x="1712" y="2494"/>
                  <a:pt x="1712" y="2496"/>
                  <a:pt x="1712" y="2498"/>
                </a:cubicBezTo>
                <a:cubicBezTo>
                  <a:pt x="1712" y="2501"/>
                  <a:pt x="1712" y="2503"/>
                  <a:pt x="1712" y="2505"/>
                </a:cubicBezTo>
                <a:cubicBezTo>
                  <a:pt x="1712" y="2510"/>
                  <a:pt x="1713" y="2513"/>
                  <a:pt x="1714" y="2517"/>
                </a:cubicBezTo>
                <a:cubicBezTo>
                  <a:pt x="1715" y="2520"/>
                  <a:pt x="1717" y="2523"/>
                  <a:pt x="1718" y="2525"/>
                </a:cubicBezTo>
                <a:cubicBezTo>
                  <a:pt x="1719" y="2526"/>
                  <a:pt x="1719" y="2526"/>
                  <a:pt x="1719" y="2527"/>
                </a:cubicBezTo>
                <a:cubicBezTo>
                  <a:pt x="1720" y="2527"/>
                  <a:pt x="1720" y="2528"/>
                  <a:pt x="1720" y="2528"/>
                </a:cubicBezTo>
                <a:cubicBezTo>
                  <a:pt x="1721" y="2529"/>
                  <a:pt x="1721" y="2529"/>
                  <a:pt x="1722" y="2530"/>
                </a:cubicBezTo>
                <a:cubicBezTo>
                  <a:pt x="1723" y="2531"/>
                  <a:pt x="1723" y="2531"/>
                  <a:pt x="1723" y="2531"/>
                </a:cubicBezTo>
                <a:cubicBezTo>
                  <a:pt x="1723" y="2531"/>
                  <a:pt x="1723" y="2531"/>
                  <a:pt x="1722" y="2530"/>
                </a:cubicBezTo>
                <a:cubicBezTo>
                  <a:pt x="1722" y="2529"/>
                  <a:pt x="1721" y="2528"/>
                  <a:pt x="1721" y="2528"/>
                </a:cubicBezTo>
                <a:cubicBezTo>
                  <a:pt x="1721" y="2527"/>
                  <a:pt x="1721" y="2527"/>
                  <a:pt x="1720" y="2526"/>
                </a:cubicBezTo>
                <a:cubicBezTo>
                  <a:pt x="1720" y="2526"/>
                  <a:pt x="1720" y="2525"/>
                  <a:pt x="1720" y="2525"/>
                </a:cubicBezTo>
                <a:cubicBezTo>
                  <a:pt x="1719" y="2522"/>
                  <a:pt x="1718" y="2520"/>
                  <a:pt x="1717" y="2516"/>
                </a:cubicBezTo>
                <a:cubicBezTo>
                  <a:pt x="1717" y="2513"/>
                  <a:pt x="1717" y="2509"/>
                  <a:pt x="1717" y="2505"/>
                </a:cubicBezTo>
                <a:cubicBezTo>
                  <a:pt x="1717" y="2503"/>
                  <a:pt x="1717" y="2501"/>
                  <a:pt x="1717" y="2499"/>
                </a:cubicBezTo>
                <a:cubicBezTo>
                  <a:pt x="1717" y="2496"/>
                  <a:pt x="1717" y="2494"/>
                  <a:pt x="1718" y="2492"/>
                </a:cubicBezTo>
                <a:cubicBezTo>
                  <a:pt x="1718" y="2487"/>
                  <a:pt x="1719" y="2482"/>
                  <a:pt x="1720" y="2477"/>
                </a:cubicBezTo>
                <a:cubicBezTo>
                  <a:pt x="1721" y="2474"/>
                  <a:pt x="1721" y="2472"/>
                  <a:pt x="1722" y="2469"/>
                </a:cubicBezTo>
                <a:cubicBezTo>
                  <a:pt x="1723" y="2466"/>
                  <a:pt x="1723" y="2464"/>
                  <a:pt x="1724" y="2461"/>
                </a:cubicBezTo>
                <a:cubicBezTo>
                  <a:pt x="1724" y="2460"/>
                  <a:pt x="1725" y="2458"/>
                  <a:pt x="1725" y="2457"/>
                </a:cubicBezTo>
                <a:cubicBezTo>
                  <a:pt x="1725" y="2456"/>
                  <a:pt x="1726" y="2454"/>
                  <a:pt x="1726" y="2453"/>
                </a:cubicBezTo>
                <a:cubicBezTo>
                  <a:pt x="1727" y="2450"/>
                  <a:pt x="1728" y="2448"/>
                  <a:pt x="1729" y="2445"/>
                </a:cubicBezTo>
                <a:cubicBezTo>
                  <a:pt x="1731" y="2440"/>
                  <a:pt x="1733" y="2435"/>
                  <a:pt x="1734" y="2429"/>
                </a:cubicBezTo>
                <a:cubicBezTo>
                  <a:pt x="1735" y="2426"/>
                  <a:pt x="1736" y="2424"/>
                  <a:pt x="1737" y="2421"/>
                </a:cubicBezTo>
                <a:cubicBezTo>
                  <a:pt x="1738" y="2418"/>
                  <a:pt x="1738" y="2416"/>
                  <a:pt x="1739" y="2413"/>
                </a:cubicBezTo>
                <a:cubicBezTo>
                  <a:pt x="1739" y="2412"/>
                  <a:pt x="1739" y="2410"/>
                  <a:pt x="1740" y="2409"/>
                </a:cubicBezTo>
                <a:cubicBezTo>
                  <a:pt x="1740" y="2408"/>
                  <a:pt x="1740" y="2406"/>
                  <a:pt x="1740" y="2405"/>
                </a:cubicBezTo>
                <a:cubicBezTo>
                  <a:pt x="1741" y="2402"/>
                  <a:pt x="1741" y="2400"/>
                  <a:pt x="1741" y="2397"/>
                </a:cubicBezTo>
                <a:cubicBezTo>
                  <a:pt x="1741" y="2397"/>
                  <a:pt x="1741" y="2396"/>
                  <a:pt x="1741" y="2396"/>
                </a:cubicBezTo>
                <a:cubicBezTo>
                  <a:pt x="1747" y="2417"/>
                  <a:pt x="1753" y="2439"/>
                  <a:pt x="1759" y="2464"/>
                </a:cubicBezTo>
                <a:cubicBezTo>
                  <a:pt x="1759" y="2467"/>
                  <a:pt x="1759" y="2470"/>
                  <a:pt x="1759" y="2474"/>
                </a:cubicBezTo>
                <a:cubicBezTo>
                  <a:pt x="1759" y="2481"/>
                  <a:pt x="1759" y="2488"/>
                  <a:pt x="1758" y="2495"/>
                </a:cubicBezTo>
                <a:cubicBezTo>
                  <a:pt x="1758" y="2503"/>
                  <a:pt x="1757" y="2510"/>
                  <a:pt x="1756" y="2517"/>
                </a:cubicBezTo>
                <a:cubicBezTo>
                  <a:pt x="1755" y="2525"/>
                  <a:pt x="1754" y="2532"/>
                  <a:pt x="1752" y="2539"/>
                </a:cubicBezTo>
                <a:cubicBezTo>
                  <a:pt x="1750" y="2546"/>
                  <a:pt x="1748" y="2553"/>
                  <a:pt x="1746" y="2560"/>
                </a:cubicBezTo>
                <a:cubicBezTo>
                  <a:pt x="1744" y="2567"/>
                  <a:pt x="1742" y="2573"/>
                  <a:pt x="1740" y="2579"/>
                </a:cubicBezTo>
                <a:cubicBezTo>
                  <a:pt x="1737" y="2585"/>
                  <a:pt x="1735" y="2591"/>
                  <a:pt x="1733" y="2596"/>
                </a:cubicBezTo>
                <a:cubicBezTo>
                  <a:pt x="1732" y="2598"/>
                  <a:pt x="1730" y="2601"/>
                  <a:pt x="1729" y="2603"/>
                </a:cubicBezTo>
                <a:cubicBezTo>
                  <a:pt x="1728" y="2605"/>
                  <a:pt x="1727" y="2608"/>
                  <a:pt x="1726" y="2610"/>
                </a:cubicBezTo>
                <a:cubicBezTo>
                  <a:pt x="1725" y="2612"/>
                  <a:pt x="1724" y="2614"/>
                  <a:pt x="1723" y="2615"/>
                </a:cubicBezTo>
                <a:cubicBezTo>
                  <a:pt x="1722" y="2617"/>
                  <a:pt x="1721" y="2619"/>
                  <a:pt x="1720" y="2620"/>
                </a:cubicBezTo>
                <a:cubicBezTo>
                  <a:pt x="1719" y="2623"/>
                  <a:pt x="1717" y="2625"/>
                  <a:pt x="1716" y="2627"/>
                </a:cubicBezTo>
                <a:cubicBezTo>
                  <a:pt x="1715" y="2628"/>
                  <a:pt x="1715" y="2629"/>
                  <a:pt x="1715" y="2629"/>
                </a:cubicBezTo>
                <a:cubicBezTo>
                  <a:pt x="1715" y="2629"/>
                  <a:pt x="1715" y="2628"/>
                  <a:pt x="1717" y="2627"/>
                </a:cubicBezTo>
                <a:cubicBezTo>
                  <a:pt x="1718" y="2626"/>
                  <a:pt x="1719" y="2624"/>
                  <a:pt x="1721" y="2621"/>
                </a:cubicBezTo>
                <a:cubicBezTo>
                  <a:pt x="1722" y="2620"/>
                  <a:pt x="1724" y="2618"/>
                  <a:pt x="1725" y="2617"/>
                </a:cubicBezTo>
                <a:cubicBezTo>
                  <a:pt x="1726" y="2615"/>
                  <a:pt x="1727" y="2613"/>
                  <a:pt x="1729" y="2611"/>
                </a:cubicBezTo>
                <a:cubicBezTo>
                  <a:pt x="1730" y="2609"/>
                  <a:pt x="1731" y="2607"/>
                  <a:pt x="1733" y="2605"/>
                </a:cubicBezTo>
                <a:cubicBezTo>
                  <a:pt x="1734" y="2603"/>
                  <a:pt x="1735" y="2600"/>
                  <a:pt x="1737" y="2598"/>
                </a:cubicBezTo>
                <a:cubicBezTo>
                  <a:pt x="1738" y="2595"/>
                  <a:pt x="1740" y="2593"/>
                  <a:pt x="1741" y="2590"/>
                </a:cubicBezTo>
                <a:cubicBezTo>
                  <a:pt x="1742" y="2587"/>
                  <a:pt x="1744" y="2584"/>
                  <a:pt x="1745" y="2581"/>
                </a:cubicBezTo>
                <a:cubicBezTo>
                  <a:pt x="1748" y="2575"/>
                  <a:pt x="1751" y="2569"/>
                  <a:pt x="1753" y="2562"/>
                </a:cubicBezTo>
                <a:cubicBezTo>
                  <a:pt x="1754" y="2561"/>
                  <a:pt x="1754" y="2559"/>
                  <a:pt x="1755" y="2557"/>
                </a:cubicBezTo>
                <a:cubicBezTo>
                  <a:pt x="1755" y="2555"/>
                  <a:pt x="1756" y="2554"/>
                  <a:pt x="1756" y="2552"/>
                </a:cubicBezTo>
                <a:cubicBezTo>
                  <a:pt x="1758" y="2548"/>
                  <a:pt x="1758" y="2545"/>
                  <a:pt x="1759" y="2541"/>
                </a:cubicBezTo>
                <a:cubicBezTo>
                  <a:pt x="1761" y="2534"/>
                  <a:pt x="1763" y="2526"/>
                  <a:pt x="1764" y="2518"/>
                </a:cubicBezTo>
                <a:cubicBezTo>
                  <a:pt x="1765" y="2511"/>
                  <a:pt x="1766" y="2503"/>
                  <a:pt x="1766" y="2496"/>
                </a:cubicBezTo>
                <a:cubicBezTo>
                  <a:pt x="1766" y="2492"/>
                  <a:pt x="1766" y="2488"/>
                  <a:pt x="1766" y="2484"/>
                </a:cubicBezTo>
                <a:cubicBezTo>
                  <a:pt x="1766" y="2483"/>
                  <a:pt x="1766" y="2481"/>
                  <a:pt x="1766" y="2479"/>
                </a:cubicBezTo>
                <a:cubicBezTo>
                  <a:pt x="1766" y="2477"/>
                  <a:pt x="1766" y="2475"/>
                  <a:pt x="1766" y="2473"/>
                </a:cubicBezTo>
                <a:cubicBezTo>
                  <a:pt x="1765" y="2466"/>
                  <a:pt x="1765" y="2459"/>
                  <a:pt x="1764" y="2453"/>
                </a:cubicBezTo>
                <a:cubicBezTo>
                  <a:pt x="1763" y="2449"/>
                  <a:pt x="1763" y="2446"/>
                  <a:pt x="1762" y="2443"/>
                </a:cubicBezTo>
                <a:cubicBezTo>
                  <a:pt x="1762" y="2442"/>
                  <a:pt x="1762" y="2440"/>
                  <a:pt x="1761" y="2439"/>
                </a:cubicBezTo>
                <a:cubicBezTo>
                  <a:pt x="1761" y="2437"/>
                  <a:pt x="1761" y="2436"/>
                  <a:pt x="1760" y="2435"/>
                </a:cubicBezTo>
                <a:cubicBezTo>
                  <a:pt x="1760" y="2434"/>
                  <a:pt x="1760" y="2434"/>
                  <a:pt x="1760" y="2433"/>
                </a:cubicBezTo>
                <a:cubicBezTo>
                  <a:pt x="1756" y="2400"/>
                  <a:pt x="1749" y="2367"/>
                  <a:pt x="1737" y="2339"/>
                </a:cubicBezTo>
                <a:cubicBezTo>
                  <a:pt x="1736" y="2338"/>
                  <a:pt x="1735" y="2337"/>
                  <a:pt x="1735" y="2335"/>
                </a:cubicBezTo>
                <a:cubicBezTo>
                  <a:pt x="1736" y="2337"/>
                  <a:pt x="1737" y="2340"/>
                  <a:pt x="1739" y="2342"/>
                </a:cubicBezTo>
                <a:cubicBezTo>
                  <a:pt x="1740" y="2344"/>
                  <a:pt x="1741" y="2345"/>
                  <a:pt x="1742" y="2347"/>
                </a:cubicBezTo>
                <a:cubicBezTo>
                  <a:pt x="1743" y="2349"/>
                  <a:pt x="1744" y="2351"/>
                  <a:pt x="1745" y="2353"/>
                </a:cubicBezTo>
                <a:cubicBezTo>
                  <a:pt x="1747" y="2356"/>
                  <a:pt x="1750" y="2360"/>
                  <a:pt x="1752" y="2363"/>
                </a:cubicBezTo>
                <a:cubicBezTo>
                  <a:pt x="1754" y="2367"/>
                  <a:pt x="1757" y="2371"/>
                  <a:pt x="1759" y="2374"/>
                </a:cubicBezTo>
                <a:cubicBezTo>
                  <a:pt x="1761" y="2378"/>
                  <a:pt x="1763" y="2381"/>
                  <a:pt x="1765" y="2384"/>
                </a:cubicBezTo>
                <a:cubicBezTo>
                  <a:pt x="1768" y="2388"/>
                  <a:pt x="1770" y="2391"/>
                  <a:pt x="1772" y="2394"/>
                </a:cubicBezTo>
                <a:cubicBezTo>
                  <a:pt x="1773" y="2396"/>
                  <a:pt x="1774" y="2397"/>
                  <a:pt x="1775" y="2399"/>
                </a:cubicBezTo>
                <a:cubicBezTo>
                  <a:pt x="1775" y="2399"/>
                  <a:pt x="1776" y="2400"/>
                  <a:pt x="1776" y="2401"/>
                </a:cubicBezTo>
                <a:cubicBezTo>
                  <a:pt x="1777" y="2401"/>
                  <a:pt x="1777" y="2402"/>
                  <a:pt x="1778" y="2403"/>
                </a:cubicBezTo>
                <a:cubicBezTo>
                  <a:pt x="1779" y="2405"/>
                  <a:pt x="1781" y="2408"/>
                  <a:pt x="1782" y="2410"/>
                </a:cubicBezTo>
                <a:cubicBezTo>
                  <a:pt x="1783" y="2412"/>
                  <a:pt x="1784" y="2414"/>
                  <a:pt x="1784" y="2416"/>
                </a:cubicBezTo>
                <a:cubicBezTo>
                  <a:pt x="1785" y="2418"/>
                  <a:pt x="1785" y="2419"/>
                  <a:pt x="1785" y="2420"/>
                </a:cubicBezTo>
                <a:cubicBezTo>
                  <a:pt x="1785" y="2421"/>
                  <a:pt x="1785" y="2422"/>
                  <a:pt x="1785" y="2422"/>
                </a:cubicBezTo>
                <a:cubicBezTo>
                  <a:pt x="1785" y="2422"/>
                  <a:pt x="1785" y="2421"/>
                  <a:pt x="1785" y="2420"/>
                </a:cubicBezTo>
                <a:cubicBezTo>
                  <a:pt x="1785" y="2419"/>
                  <a:pt x="1786" y="2418"/>
                  <a:pt x="1786" y="2416"/>
                </a:cubicBezTo>
                <a:cubicBezTo>
                  <a:pt x="1786" y="2414"/>
                  <a:pt x="1786" y="2412"/>
                  <a:pt x="1785" y="2409"/>
                </a:cubicBezTo>
                <a:cubicBezTo>
                  <a:pt x="1784" y="2406"/>
                  <a:pt x="1783" y="2403"/>
                  <a:pt x="1782" y="2400"/>
                </a:cubicBezTo>
                <a:cubicBezTo>
                  <a:pt x="1780" y="2397"/>
                  <a:pt x="1779" y="2394"/>
                  <a:pt x="1777" y="2391"/>
                </a:cubicBezTo>
                <a:cubicBezTo>
                  <a:pt x="1775" y="2388"/>
                  <a:pt x="1773" y="2384"/>
                  <a:pt x="1772" y="2381"/>
                </a:cubicBezTo>
                <a:cubicBezTo>
                  <a:pt x="1771" y="2379"/>
                  <a:pt x="1770" y="2377"/>
                  <a:pt x="1768" y="2376"/>
                </a:cubicBezTo>
                <a:cubicBezTo>
                  <a:pt x="1767" y="2374"/>
                  <a:pt x="1766" y="2372"/>
                  <a:pt x="1765" y="2370"/>
                </a:cubicBezTo>
                <a:cubicBezTo>
                  <a:pt x="1763" y="2366"/>
                  <a:pt x="1761" y="2363"/>
                  <a:pt x="1759" y="2359"/>
                </a:cubicBezTo>
                <a:cubicBezTo>
                  <a:pt x="1756" y="2356"/>
                  <a:pt x="1754" y="2352"/>
                  <a:pt x="1752" y="2348"/>
                </a:cubicBezTo>
                <a:cubicBezTo>
                  <a:pt x="1749" y="2345"/>
                  <a:pt x="1747" y="2341"/>
                  <a:pt x="1745" y="2338"/>
                </a:cubicBezTo>
                <a:cubicBezTo>
                  <a:pt x="1742" y="2335"/>
                  <a:pt x="1740" y="2332"/>
                  <a:pt x="1738" y="2329"/>
                </a:cubicBezTo>
                <a:cubicBezTo>
                  <a:pt x="1736" y="2326"/>
                  <a:pt x="1734" y="2323"/>
                  <a:pt x="1732" y="2321"/>
                </a:cubicBezTo>
                <a:cubicBezTo>
                  <a:pt x="1728" y="2316"/>
                  <a:pt x="1725" y="2313"/>
                  <a:pt x="1723" y="2310"/>
                </a:cubicBezTo>
                <a:cubicBezTo>
                  <a:pt x="1715" y="2294"/>
                  <a:pt x="1707" y="2278"/>
                  <a:pt x="1699" y="2261"/>
                </a:cubicBezTo>
                <a:cubicBezTo>
                  <a:pt x="1699" y="2261"/>
                  <a:pt x="1699" y="2261"/>
                  <a:pt x="1699" y="2261"/>
                </a:cubicBezTo>
                <a:cubicBezTo>
                  <a:pt x="1701" y="2263"/>
                  <a:pt x="1702" y="2264"/>
                  <a:pt x="1703" y="2265"/>
                </a:cubicBezTo>
                <a:cubicBezTo>
                  <a:pt x="1706" y="2267"/>
                  <a:pt x="1709" y="2270"/>
                  <a:pt x="1711" y="2272"/>
                </a:cubicBezTo>
                <a:cubicBezTo>
                  <a:pt x="1714" y="2274"/>
                  <a:pt x="1717" y="2276"/>
                  <a:pt x="1720" y="2279"/>
                </a:cubicBezTo>
                <a:cubicBezTo>
                  <a:pt x="1726" y="2283"/>
                  <a:pt x="1732" y="2287"/>
                  <a:pt x="1737" y="2291"/>
                </a:cubicBezTo>
                <a:cubicBezTo>
                  <a:pt x="1740" y="2293"/>
                  <a:pt x="1743" y="2295"/>
                  <a:pt x="1745" y="2297"/>
                </a:cubicBezTo>
                <a:cubicBezTo>
                  <a:pt x="1748" y="2299"/>
                  <a:pt x="1750" y="2301"/>
                  <a:pt x="1752" y="2304"/>
                </a:cubicBezTo>
                <a:cubicBezTo>
                  <a:pt x="1752" y="2304"/>
                  <a:pt x="1753" y="2305"/>
                  <a:pt x="1753" y="2305"/>
                </a:cubicBezTo>
                <a:cubicBezTo>
                  <a:pt x="1754" y="2306"/>
                  <a:pt x="1754" y="2307"/>
                  <a:pt x="1755" y="2307"/>
                </a:cubicBezTo>
                <a:cubicBezTo>
                  <a:pt x="1756" y="2309"/>
                  <a:pt x="1757" y="2310"/>
                  <a:pt x="1758" y="2311"/>
                </a:cubicBezTo>
                <a:cubicBezTo>
                  <a:pt x="1758" y="2312"/>
                  <a:pt x="1758" y="2312"/>
                  <a:pt x="1758" y="2312"/>
                </a:cubicBezTo>
                <a:cubicBezTo>
                  <a:pt x="1759" y="2313"/>
                  <a:pt x="1759" y="2313"/>
                  <a:pt x="1759" y="2313"/>
                </a:cubicBezTo>
                <a:cubicBezTo>
                  <a:pt x="1759" y="2314"/>
                  <a:pt x="1760" y="2314"/>
                  <a:pt x="1760" y="2315"/>
                </a:cubicBezTo>
                <a:cubicBezTo>
                  <a:pt x="1761" y="2316"/>
                  <a:pt x="1761" y="2317"/>
                  <a:pt x="1762" y="2319"/>
                </a:cubicBezTo>
                <a:cubicBezTo>
                  <a:pt x="1765" y="2324"/>
                  <a:pt x="1767" y="2329"/>
                  <a:pt x="1768" y="2334"/>
                </a:cubicBezTo>
                <a:cubicBezTo>
                  <a:pt x="1770" y="2339"/>
                  <a:pt x="1771" y="2344"/>
                  <a:pt x="1772" y="2348"/>
                </a:cubicBezTo>
                <a:cubicBezTo>
                  <a:pt x="1773" y="2352"/>
                  <a:pt x="1774" y="2356"/>
                  <a:pt x="1774" y="2359"/>
                </a:cubicBezTo>
                <a:cubicBezTo>
                  <a:pt x="1775" y="2362"/>
                  <a:pt x="1776" y="2364"/>
                  <a:pt x="1776" y="2366"/>
                </a:cubicBezTo>
                <a:cubicBezTo>
                  <a:pt x="1776" y="2367"/>
                  <a:pt x="1776" y="2368"/>
                  <a:pt x="1776" y="2368"/>
                </a:cubicBezTo>
                <a:cubicBezTo>
                  <a:pt x="1776" y="2368"/>
                  <a:pt x="1776" y="2367"/>
                  <a:pt x="1776" y="2366"/>
                </a:cubicBezTo>
                <a:cubicBezTo>
                  <a:pt x="1776" y="2364"/>
                  <a:pt x="1776" y="2362"/>
                  <a:pt x="1776" y="2359"/>
                </a:cubicBezTo>
                <a:cubicBezTo>
                  <a:pt x="1776" y="2355"/>
                  <a:pt x="1776" y="2352"/>
                  <a:pt x="1775" y="2347"/>
                </a:cubicBezTo>
                <a:cubicBezTo>
                  <a:pt x="1775" y="2343"/>
                  <a:pt x="1774" y="2338"/>
                  <a:pt x="1773" y="2333"/>
                </a:cubicBezTo>
                <a:cubicBezTo>
                  <a:pt x="1772" y="2328"/>
                  <a:pt x="1770" y="2322"/>
                  <a:pt x="1767" y="2316"/>
                </a:cubicBezTo>
                <a:cubicBezTo>
                  <a:pt x="1767" y="2315"/>
                  <a:pt x="1766" y="2313"/>
                  <a:pt x="1765" y="2312"/>
                </a:cubicBezTo>
                <a:cubicBezTo>
                  <a:pt x="1765" y="2311"/>
                  <a:pt x="1765" y="2310"/>
                  <a:pt x="1764" y="2310"/>
                </a:cubicBezTo>
                <a:cubicBezTo>
                  <a:pt x="1764" y="2309"/>
                  <a:pt x="1764" y="2309"/>
                  <a:pt x="1764" y="2309"/>
                </a:cubicBezTo>
                <a:cubicBezTo>
                  <a:pt x="1763" y="2307"/>
                  <a:pt x="1763" y="2307"/>
                  <a:pt x="1763" y="2307"/>
                </a:cubicBezTo>
                <a:cubicBezTo>
                  <a:pt x="1763" y="2307"/>
                  <a:pt x="1762" y="2306"/>
                  <a:pt x="1762" y="2305"/>
                </a:cubicBezTo>
                <a:cubicBezTo>
                  <a:pt x="1761" y="2305"/>
                  <a:pt x="1761" y="2305"/>
                  <a:pt x="1761" y="2305"/>
                </a:cubicBezTo>
                <a:cubicBezTo>
                  <a:pt x="1761" y="2304"/>
                  <a:pt x="1761" y="2304"/>
                  <a:pt x="1761" y="2304"/>
                </a:cubicBezTo>
                <a:cubicBezTo>
                  <a:pt x="1760" y="2303"/>
                  <a:pt x="1760" y="2303"/>
                  <a:pt x="1760" y="2303"/>
                </a:cubicBezTo>
                <a:cubicBezTo>
                  <a:pt x="1760" y="2303"/>
                  <a:pt x="1759" y="2302"/>
                  <a:pt x="1759" y="2301"/>
                </a:cubicBezTo>
                <a:cubicBezTo>
                  <a:pt x="1758" y="2300"/>
                  <a:pt x="1758" y="2300"/>
                  <a:pt x="1757" y="2299"/>
                </a:cubicBezTo>
                <a:cubicBezTo>
                  <a:pt x="1753" y="2294"/>
                  <a:pt x="1748" y="2289"/>
                  <a:pt x="1742" y="2285"/>
                </a:cubicBezTo>
                <a:cubicBezTo>
                  <a:pt x="1736" y="2280"/>
                  <a:pt x="1730" y="2276"/>
                  <a:pt x="1725" y="2272"/>
                </a:cubicBezTo>
                <a:cubicBezTo>
                  <a:pt x="1722" y="2270"/>
                  <a:pt x="1719" y="2268"/>
                  <a:pt x="1716" y="2266"/>
                </a:cubicBezTo>
                <a:cubicBezTo>
                  <a:pt x="1714" y="2264"/>
                  <a:pt x="1711" y="2262"/>
                  <a:pt x="1708" y="2259"/>
                </a:cubicBezTo>
                <a:cubicBezTo>
                  <a:pt x="1706" y="2257"/>
                  <a:pt x="1703" y="2255"/>
                  <a:pt x="1701" y="2253"/>
                </a:cubicBezTo>
                <a:cubicBezTo>
                  <a:pt x="1701" y="2252"/>
                  <a:pt x="1700" y="2251"/>
                  <a:pt x="1699" y="2251"/>
                </a:cubicBezTo>
                <a:cubicBezTo>
                  <a:pt x="1699" y="2250"/>
                  <a:pt x="1698" y="2250"/>
                  <a:pt x="1698" y="2249"/>
                </a:cubicBezTo>
                <a:cubicBezTo>
                  <a:pt x="1697" y="2248"/>
                  <a:pt x="1695" y="2247"/>
                  <a:pt x="1694" y="2245"/>
                </a:cubicBezTo>
                <a:cubicBezTo>
                  <a:pt x="1693" y="2244"/>
                  <a:pt x="1691" y="2242"/>
                  <a:pt x="1690" y="2240"/>
                </a:cubicBezTo>
                <a:cubicBezTo>
                  <a:pt x="1689" y="2239"/>
                  <a:pt x="1689" y="2239"/>
                  <a:pt x="1689" y="2238"/>
                </a:cubicBezTo>
                <a:cubicBezTo>
                  <a:pt x="1681" y="2221"/>
                  <a:pt x="1679" y="2207"/>
                  <a:pt x="1678" y="2195"/>
                </a:cubicBezTo>
                <a:cubicBezTo>
                  <a:pt x="1678" y="2196"/>
                  <a:pt x="1678" y="2197"/>
                  <a:pt x="1679" y="2198"/>
                </a:cubicBezTo>
                <a:cubicBezTo>
                  <a:pt x="1679" y="2199"/>
                  <a:pt x="1680" y="2199"/>
                  <a:pt x="1680" y="2200"/>
                </a:cubicBezTo>
                <a:cubicBezTo>
                  <a:pt x="1681" y="2201"/>
                  <a:pt x="1682" y="2202"/>
                  <a:pt x="1682" y="2203"/>
                </a:cubicBezTo>
                <a:cubicBezTo>
                  <a:pt x="1683" y="2204"/>
                  <a:pt x="1683" y="2205"/>
                  <a:pt x="1684" y="2206"/>
                </a:cubicBezTo>
                <a:cubicBezTo>
                  <a:pt x="1685" y="2207"/>
                  <a:pt x="1685" y="2209"/>
                  <a:pt x="1686" y="2210"/>
                </a:cubicBezTo>
                <a:cubicBezTo>
                  <a:pt x="1687" y="2211"/>
                  <a:pt x="1688" y="2212"/>
                  <a:pt x="1689" y="2213"/>
                </a:cubicBezTo>
                <a:cubicBezTo>
                  <a:pt x="1689" y="2214"/>
                  <a:pt x="1690" y="2215"/>
                  <a:pt x="1691" y="2216"/>
                </a:cubicBezTo>
                <a:cubicBezTo>
                  <a:pt x="1693" y="2218"/>
                  <a:pt x="1695" y="2220"/>
                  <a:pt x="1696" y="2222"/>
                </a:cubicBezTo>
                <a:cubicBezTo>
                  <a:pt x="1698" y="2224"/>
                  <a:pt x="1700" y="2226"/>
                  <a:pt x="1702" y="2228"/>
                </a:cubicBezTo>
                <a:cubicBezTo>
                  <a:pt x="1703" y="2229"/>
                  <a:pt x="1704" y="2230"/>
                  <a:pt x="1705" y="2230"/>
                </a:cubicBezTo>
                <a:cubicBezTo>
                  <a:pt x="1706" y="2231"/>
                  <a:pt x="1707" y="2232"/>
                  <a:pt x="1708" y="2233"/>
                </a:cubicBezTo>
                <a:cubicBezTo>
                  <a:pt x="1710" y="2234"/>
                  <a:pt x="1712" y="2236"/>
                  <a:pt x="1714" y="2237"/>
                </a:cubicBezTo>
                <a:cubicBezTo>
                  <a:pt x="1715" y="2238"/>
                  <a:pt x="1716" y="2239"/>
                  <a:pt x="1717" y="2239"/>
                </a:cubicBezTo>
                <a:cubicBezTo>
                  <a:pt x="1718" y="2240"/>
                  <a:pt x="1719" y="2240"/>
                  <a:pt x="1720" y="2241"/>
                </a:cubicBezTo>
                <a:cubicBezTo>
                  <a:pt x="1721" y="2242"/>
                  <a:pt x="1721" y="2242"/>
                  <a:pt x="1722" y="2242"/>
                </a:cubicBezTo>
                <a:cubicBezTo>
                  <a:pt x="1723" y="2243"/>
                  <a:pt x="1724" y="2243"/>
                  <a:pt x="1725" y="2244"/>
                </a:cubicBezTo>
                <a:cubicBezTo>
                  <a:pt x="1726" y="2245"/>
                  <a:pt x="1727" y="2245"/>
                  <a:pt x="1728" y="2246"/>
                </a:cubicBezTo>
                <a:cubicBezTo>
                  <a:pt x="1729" y="2246"/>
                  <a:pt x="1730" y="2247"/>
                  <a:pt x="1731" y="2247"/>
                </a:cubicBezTo>
                <a:cubicBezTo>
                  <a:pt x="1732" y="2247"/>
                  <a:pt x="1732" y="2247"/>
                  <a:pt x="1732" y="2247"/>
                </a:cubicBezTo>
                <a:cubicBezTo>
                  <a:pt x="1732" y="2247"/>
                  <a:pt x="1732" y="2247"/>
                  <a:pt x="1731" y="2246"/>
                </a:cubicBezTo>
                <a:cubicBezTo>
                  <a:pt x="1731" y="2246"/>
                  <a:pt x="1730" y="2245"/>
                  <a:pt x="1729" y="2244"/>
                </a:cubicBezTo>
                <a:cubicBezTo>
                  <a:pt x="1728" y="2244"/>
                  <a:pt x="1727" y="2242"/>
                  <a:pt x="1726" y="2241"/>
                </a:cubicBezTo>
                <a:cubicBezTo>
                  <a:pt x="1725" y="2240"/>
                  <a:pt x="1724" y="2239"/>
                  <a:pt x="1722" y="2237"/>
                </a:cubicBezTo>
                <a:cubicBezTo>
                  <a:pt x="1721" y="2236"/>
                  <a:pt x="1720" y="2234"/>
                  <a:pt x="1718" y="2233"/>
                </a:cubicBezTo>
                <a:cubicBezTo>
                  <a:pt x="1717" y="2232"/>
                  <a:pt x="1716" y="2231"/>
                  <a:pt x="1715" y="2230"/>
                </a:cubicBezTo>
                <a:cubicBezTo>
                  <a:pt x="1715" y="2229"/>
                  <a:pt x="1714" y="2229"/>
                  <a:pt x="1713" y="2228"/>
                </a:cubicBezTo>
                <a:cubicBezTo>
                  <a:pt x="1711" y="2226"/>
                  <a:pt x="1709" y="2224"/>
                  <a:pt x="1708" y="2222"/>
                </a:cubicBezTo>
                <a:cubicBezTo>
                  <a:pt x="1706" y="2220"/>
                  <a:pt x="1704" y="2218"/>
                  <a:pt x="1702" y="2217"/>
                </a:cubicBezTo>
                <a:cubicBezTo>
                  <a:pt x="1700" y="2215"/>
                  <a:pt x="1699" y="2213"/>
                  <a:pt x="1697" y="2211"/>
                </a:cubicBezTo>
                <a:cubicBezTo>
                  <a:pt x="1695" y="2209"/>
                  <a:pt x="1693" y="2207"/>
                  <a:pt x="1692" y="2205"/>
                </a:cubicBezTo>
                <a:cubicBezTo>
                  <a:pt x="1690" y="2203"/>
                  <a:pt x="1688" y="2202"/>
                  <a:pt x="1687" y="2200"/>
                </a:cubicBezTo>
                <a:cubicBezTo>
                  <a:pt x="1685" y="2198"/>
                  <a:pt x="1684" y="2197"/>
                  <a:pt x="1683" y="2195"/>
                </a:cubicBezTo>
                <a:cubicBezTo>
                  <a:pt x="1682" y="2194"/>
                  <a:pt x="1681" y="2194"/>
                  <a:pt x="1681" y="2193"/>
                </a:cubicBezTo>
                <a:cubicBezTo>
                  <a:pt x="1680" y="2192"/>
                  <a:pt x="1680" y="2192"/>
                  <a:pt x="1679" y="2191"/>
                </a:cubicBezTo>
                <a:cubicBezTo>
                  <a:pt x="1678" y="2190"/>
                  <a:pt x="1678" y="2190"/>
                  <a:pt x="1677" y="2189"/>
                </a:cubicBezTo>
                <a:cubicBezTo>
                  <a:pt x="1676" y="2180"/>
                  <a:pt x="1676" y="2171"/>
                  <a:pt x="1675" y="2162"/>
                </a:cubicBezTo>
                <a:cubicBezTo>
                  <a:pt x="1675" y="2153"/>
                  <a:pt x="1692" y="2158"/>
                  <a:pt x="1710" y="2160"/>
                </a:cubicBezTo>
                <a:cubicBezTo>
                  <a:pt x="1710" y="2160"/>
                  <a:pt x="1711" y="2161"/>
                  <a:pt x="1711" y="2161"/>
                </a:cubicBezTo>
                <a:cubicBezTo>
                  <a:pt x="1711" y="2161"/>
                  <a:pt x="1711" y="2161"/>
                  <a:pt x="1711" y="2161"/>
                </a:cubicBezTo>
                <a:cubicBezTo>
                  <a:pt x="1711" y="2161"/>
                  <a:pt x="1711" y="2161"/>
                  <a:pt x="1711" y="2161"/>
                </a:cubicBezTo>
                <a:cubicBezTo>
                  <a:pt x="1712" y="2162"/>
                  <a:pt x="1712" y="2162"/>
                  <a:pt x="1712" y="2162"/>
                </a:cubicBezTo>
                <a:cubicBezTo>
                  <a:pt x="1712" y="2162"/>
                  <a:pt x="1712" y="2163"/>
                  <a:pt x="1713" y="2163"/>
                </a:cubicBezTo>
                <a:cubicBezTo>
                  <a:pt x="1713" y="2163"/>
                  <a:pt x="1714" y="2164"/>
                  <a:pt x="1715" y="2165"/>
                </a:cubicBezTo>
                <a:cubicBezTo>
                  <a:pt x="1716" y="2165"/>
                  <a:pt x="1716" y="2166"/>
                  <a:pt x="1717" y="2166"/>
                </a:cubicBezTo>
                <a:cubicBezTo>
                  <a:pt x="1718" y="2167"/>
                  <a:pt x="1718" y="2167"/>
                  <a:pt x="1718" y="2167"/>
                </a:cubicBezTo>
                <a:cubicBezTo>
                  <a:pt x="1719" y="2167"/>
                  <a:pt x="1719" y="2168"/>
                  <a:pt x="1720" y="2168"/>
                </a:cubicBezTo>
                <a:cubicBezTo>
                  <a:pt x="1721" y="2168"/>
                  <a:pt x="1722" y="2169"/>
                  <a:pt x="1723" y="2169"/>
                </a:cubicBezTo>
                <a:cubicBezTo>
                  <a:pt x="1726" y="2171"/>
                  <a:pt x="1731" y="2172"/>
                  <a:pt x="1735" y="2174"/>
                </a:cubicBezTo>
                <a:cubicBezTo>
                  <a:pt x="1737" y="2175"/>
                  <a:pt x="1738" y="2176"/>
                  <a:pt x="1740" y="2178"/>
                </a:cubicBezTo>
                <a:cubicBezTo>
                  <a:pt x="1741" y="2178"/>
                  <a:pt x="1741" y="2178"/>
                  <a:pt x="1741" y="2178"/>
                </a:cubicBezTo>
                <a:cubicBezTo>
                  <a:pt x="1741" y="2178"/>
                  <a:pt x="1741" y="2178"/>
                  <a:pt x="1741" y="2178"/>
                </a:cubicBezTo>
                <a:cubicBezTo>
                  <a:pt x="1741" y="2179"/>
                  <a:pt x="1741" y="2179"/>
                  <a:pt x="1741" y="2179"/>
                </a:cubicBezTo>
                <a:cubicBezTo>
                  <a:pt x="1741" y="2179"/>
                  <a:pt x="1741" y="2179"/>
                  <a:pt x="1741" y="2179"/>
                </a:cubicBezTo>
                <a:cubicBezTo>
                  <a:pt x="1742" y="2179"/>
                  <a:pt x="1742" y="2179"/>
                  <a:pt x="1742" y="2179"/>
                </a:cubicBezTo>
                <a:cubicBezTo>
                  <a:pt x="1742" y="2180"/>
                  <a:pt x="1742" y="2180"/>
                  <a:pt x="1742" y="2180"/>
                </a:cubicBezTo>
                <a:cubicBezTo>
                  <a:pt x="1742" y="2180"/>
                  <a:pt x="1742" y="2180"/>
                  <a:pt x="1742" y="2180"/>
                </a:cubicBezTo>
                <a:cubicBezTo>
                  <a:pt x="1743" y="2180"/>
                  <a:pt x="1743" y="2181"/>
                  <a:pt x="1743" y="2181"/>
                </a:cubicBezTo>
                <a:cubicBezTo>
                  <a:pt x="1744" y="2182"/>
                  <a:pt x="1744" y="2182"/>
                  <a:pt x="1744" y="2182"/>
                </a:cubicBezTo>
                <a:cubicBezTo>
                  <a:pt x="1744" y="2183"/>
                  <a:pt x="1744" y="2183"/>
                  <a:pt x="1744" y="2183"/>
                </a:cubicBezTo>
                <a:cubicBezTo>
                  <a:pt x="1746" y="2186"/>
                  <a:pt x="1747" y="2191"/>
                  <a:pt x="1748" y="2196"/>
                </a:cubicBezTo>
                <a:cubicBezTo>
                  <a:pt x="1749" y="2199"/>
                  <a:pt x="1749" y="2202"/>
                  <a:pt x="1749" y="2204"/>
                </a:cubicBezTo>
                <a:cubicBezTo>
                  <a:pt x="1750" y="2207"/>
                  <a:pt x="1750" y="2210"/>
                  <a:pt x="1751" y="2212"/>
                </a:cubicBezTo>
                <a:cubicBezTo>
                  <a:pt x="1752" y="2218"/>
                  <a:pt x="1752" y="2223"/>
                  <a:pt x="1753" y="2228"/>
                </a:cubicBezTo>
                <a:cubicBezTo>
                  <a:pt x="1754" y="2231"/>
                  <a:pt x="1754" y="2234"/>
                  <a:pt x="1755" y="2236"/>
                </a:cubicBezTo>
                <a:cubicBezTo>
                  <a:pt x="1755" y="2239"/>
                  <a:pt x="1756" y="2241"/>
                  <a:pt x="1756" y="2244"/>
                </a:cubicBezTo>
                <a:cubicBezTo>
                  <a:pt x="1757" y="2249"/>
                  <a:pt x="1758" y="2254"/>
                  <a:pt x="1760" y="2259"/>
                </a:cubicBezTo>
                <a:cubicBezTo>
                  <a:pt x="1761" y="2261"/>
                  <a:pt x="1762" y="2263"/>
                  <a:pt x="1764" y="2265"/>
                </a:cubicBezTo>
                <a:cubicBezTo>
                  <a:pt x="1764" y="2266"/>
                  <a:pt x="1764" y="2266"/>
                  <a:pt x="1764" y="2267"/>
                </a:cubicBezTo>
                <a:cubicBezTo>
                  <a:pt x="1764" y="2267"/>
                  <a:pt x="1764" y="2267"/>
                  <a:pt x="1764" y="2267"/>
                </a:cubicBezTo>
                <a:cubicBezTo>
                  <a:pt x="1765" y="2267"/>
                  <a:pt x="1764" y="2267"/>
                  <a:pt x="1765" y="2267"/>
                </a:cubicBezTo>
                <a:cubicBezTo>
                  <a:pt x="1765" y="2267"/>
                  <a:pt x="1765" y="2267"/>
                  <a:pt x="1765" y="2267"/>
                </a:cubicBezTo>
                <a:cubicBezTo>
                  <a:pt x="1765" y="2267"/>
                  <a:pt x="1765" y="2267"/>
                  <a:pt x="1765" y="2267"/>
                </a:cubicBezTo>
                <a:cubicBezTo>
                  <a:pt x="1765" y="2267"/>
                  <a:pt x="1765" y="2267"/>
                  <a:pt x="1765" y="2267"/>
                </a:cubicBezTo>
                <a:cubicBezTo>
                  <a:pt x="1765" y="2268"/>
                  <a:pt x="1765" y="2268"/>
                  <a:pt x="1765" y="2268"/>
                </a:cubicBezTo>
                <a:cubicBezTo>
                  <a:pt x="1766" y="2269"/>
                  <a:pt x="1766" y="2269"/>
                  <a:pt x="1766" y="2269"/>
                </a:cubicBezTo>
                <a:cubicBezTo>
                  <a:pt x="1767" y="2270"/>
                  <a:pt x="1767" y="2270"/>
                  <a:pt x="1767" y="2271"/>
                </a:cubicBezTo>
                <a:cubicBezTo>
                  <a:pt x="1770" y="2274"/>
                  <a:pt x="1773" y="2277"/>
                  <a:pt x="1776" y="2278"/>
                </a:cubicBezTo>
                <a:cubicBezTo>
                  <a:pt x="1779" y="2280"/>
                  <a:pt x="1782" y="2281"/>
                  <a:pt x="1785" y="2282"/>
                </a:cubicBezTo>
                <a:cubicBezTo>
                  <a:pt x="1787" y="2282"/>
                  <a:pt x="1789" y="2282"/>
                  <a:pt x="1790" y="2282"/>
                </a:cubicBezTo>
                <a:cubicBezTo>
                  <a:pt x="1791" y="2282"/>
                  <a:pt x="1792" y="2282"/>
                  <a:pt x="1792" y="2282"/>
                </a:cubicBezTo>
                <a:cubicBezTo>
                  <a:pt x="1792" y="2282"/>
                  <a:pt x="1791" y="2282"/>
                  <a:pt x="1790" y="2282"/>
                </a:cubicBezTo>
                <a:cubicBezTo>
                  <a:pt x="1789" y="2282"/>
                  <a:pt x="1787" y="2281"/>
                  <a:pt x="1785" y="2280"/>
                </a:cubicBezTo>
                <a:cubicBezTo>
                  <a:pt x="1783" y="2279"/>
                  <a:pt x="1780" y="2278"/>
                  <a:pt x="1778" y="2276"/>
                </a:cubicBezTo>
                <a:cubicBezTo>
                  <a:pt x="1776" y="2274"/>
                  <a:pt x="1773" y="2271"/>
                  <a:pt x="1771" y="2268"/>
                </a:cubicBezTo>
                <a:cubicBezTo>
                  <a:pt x="1771" y="2268"/>
                  <a:pt x="1771" y="2267"/>
                  <a:pt x="1770" y="2267"/>
                </a:cubicBezTo>
                <a:cubicBezTo>
                  <a:pt x="1770" y="2266"/>
                  <a:pt x="1770" y="2266"/>
                  <a:pt x="1770" y="2266"/>
                </a:cubicBezTo>
                <a:cubicBezTo>
                  <a:pt x="1769" y="2265"/>
                  <a:pt x="1769" y="2265"/>
                  <a:pt x="1769" y="2265"/>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8" y="2263"/>
                  <a:pt x="1768" y="2263"/>
                </a:cubicBezTo>
                <a:cubicBezTo>
                  <a:pt x="1767" y="2261"/>
                  <a:pt x="1767" y="2259"/>
                  <a:pt x="1766" y="2257"/>
                </a:cubicBezTo>
                <a:cubicBezTo>
                  <a:pt x="1765" y="2253"/>
                  <a:pt x="1764" y="2248"/>
                  <a:pt x="1763" y="2243"/>
                </a:cubicBezTo>
                <a:cubicBezTo>
                  <a:pt x="1763" y="2244"/>
                  <a:pt x="1763" y="2244"/>
                  <a:pt x="1764" y="2244"/>
                </a:cubicBezTo>
                <a:cubicBezTo>
                  <a:pt x="1765" y="2245"/>
                  <a:pt x="1766" y="2247"/>
                  <a:pt x="1768" y="2248"/>
                </a:cubicBezTo>
                <a:cubicBezTo>
                  <a:pt x="1769" y="2249"/>
                  <a:pt x="1771" y="2250"/>
                  <a:pt x="1773" y="2251"/>
                </a:cubicBezTo>
                <a:cubicBezTo>
                  <a:pt x="1773" y="2252"/>
                  <a:pt x="1774" y="2252"/>
                  <a:pt x="1775" y="2252"/>
                </a:cubicBezTo>
                <a:cubicBezTo>
                  <a:pt x="1776" y="2253"/>
                  <a:pt x="1777" y="2253"/>
                  <a:pt x="1778" y="2253"/>
                </a:cubicBezTo>
                <a:cubicBezTo>
                  <a:pt x="1780" y="2254"/>
                  <a:pt x="1781" y="2254"/>
                  <a:pt x="1783" y="2254"/>
                </a:cubicBezTo>
                <a:cubicBezTo>
                  <a:pt x="1785" y="2254"/>
                  <a:pt x="1786" y="2254"/>
                  <a:pt x="1787" y="2254"/>
                </a:cubicBezTo>
                <a:cubicBezTo>
                  <a:pt x="1788" y="2254"/>
                  <a:pt x="1789" y="2254"/>
                  <a:pt x="1789" y="2254"/>
                </a:cubicBezTo>
                <a:cubicBezTo>
                  <a:pt x="1790" y="2254"/>
                  <a:pt x="1791" y="2254"/>
                  <a:pt x="1791" y="2253"/>
                </a:cubicBezTo>
                <a:cubicBezTo>
                  <a:pt x="1792" y="2253"/>
                  <a:pt x="1792" y="2253"/>
                  <a:pt x="1793" y="2253"/>
                </a:cubicBezTo>
                <a:cubicBezTo>
                  <a:pt x="1793" y="2253"/>
                  <a:pt x="1794" y="2252"/>
                  <a:pt x="1794" y="2252"/>
                </a:cubicBezTo>
                <a:cubicBezTo>
                  <a:pt x="1795" y="2252"/>
                  <a:pt x="1795" y="2252"/>
                  <a:pt x="1796" y="2251"/>
                </a:cubicBezTo>
                <a:cubicBezTo>
                  <a:pt x="1796" y="2251"/>
                  <a:pt x="1796" y="2251"/>
                  <a:pt x="1796" y="2251"/>
                </a:cubicBezTo>
                <a:cubicBezTo>
                  <a:pt x="1796" y="2251"/>
                  <a:pt x="1796" y="2251"/>
                  <a:pt x="1796" y="2251"/>
                </a:cubicBezTo>
                <a:cubicBezTo>
                  <a:pt x="1795" y="2251"/>
                  <a:pt x="1794" y="2251"/>
                  <a:pt x="1794" y="2251"/>
                </a:cubicBezTo>
                <a:cubicBezTo>
                  <a:pt x="1793" y="2251"/>
                  <a:pt x="1793" y="2251"/>
                  <a:pt x="1792" y="2251"/>
                </a:cubicBezTo>
                <a:cubicBezTo>
                  <a:pt x="1792" y="2250"/>
                  <a:pt x="1792" y="2250"/>
                  <a:pt x="1791" y="2250"/>
                </a:cubicBezTo>
                <a:cubicBezTo>
                  <a:pt x="1791" y="2250"/>
                  <a:pt x="1790" y="2250"/>
                  <a:pt x="1789" y="2250"/>
                </a:cubicBezTo>
                <a:cubicBezTo>
                  <a:pt x="1789" y="2250"/>
                  <a:pt x="1788" y="2250"/>
                  <a:pt x="1788" y="2250"/>
                </a:cubicBezTo>
                <a:cubicBezTo>
                  <a:pt x="1787" y="2249"/>
                  <a:pt x="1785" y="2249"/>
                  <a:pt x="1784" y="2248"/>
                </a:cubicBezTo>
                <a:cubicBezTo>
                  <a:pt x="1783" y="2248"/>
                  <a:pt x="1782" y="2247"/>
                  <a:pt x="1780" y="2247"/>
                </a:cubicBezTo>
                <a:cubicBezTo>
                  <a:pt x="1779" y="2246"/>
                  <a:pt x="1778" y="2245"/>
                  <a:pt x="1776" y="2244"/>
                </a:cubicBezTo>
                <a:cubicBezTo>
                  <a:pt x="1775" y="2244"/>
                  <a:pt x="1774" y="2243"/>
                  <a:pt x="1773" y="2242"/>
                </a:cubicBezTo>
                <a:cubicBezTo>
                  <a:pt x="1772" y="2241"/>
                  <a:pt x="1770" y="2240"/>
                  <a:pt x="1769" y="2239"/>
                </a:cubicBezTo>
                <a:cubicBezTo>
                  <a:pt x="1768" y="2238"/>
                  <a:pt x="1767" y="2237"/>
                  <a:pt x="1766" y="2236"/>
                </a:cubicBezTo>
                <a:cubicBezTo>
                  <a:pt x="1765" y="2234"/>
                  <a:pt x="1764" y="2233"/>
                  <a:pt x="1764" y="2232"/>
                </a:cubicBezTo>
                <a:cubicBezTo>
                  <a:pt x="1763" y="2231"/>
                  <a:pt x="1762" y="2230"/>
                  <a:pt x="1762" y="2229"/>
                </a:cubicBezTo>
                <a:cubicBezTo>
                  <a:pt x="1761" y="2228"/>
                  <a:pt x="1761" y="2228"/>
                  <a:pt x="1761" y="2227"/>
                </a:cubicBezTo>
                <a:cubicBezTo>
                  <a:pt x="1761" y="2227"/>
                  <a:pt x="1761" y="2227"/>
                  <a:pt x="1761" y="2227"/>
                </a:cubicBezTo>
                <a:cubicBezTo>
                  <a:pt x="1760" y="2222"/>
                  <a:pt x="1759" y="2217"/>
                  <a:pt x="1758" y="2211"/>
                </a:cubicBezTo>
                <a:cubicBezTo>
                  <a:pt x="1758" y="2208"/>
                  <a:pt x="1758" y="2206"/>
                  <a:pt x="1757" y="2203"/>
                </a:cubicBezTo>
                <a:cubicBezTo>
                  <a:pt x="1757" y="2200"/>
                  <a:pt x="1756" y="2198"/>
                  <a:pt x="1756" y="2195"/>
                </a:cubicBezTo>
                <a:cubicBezTo>
                  <a:pt x="1755" y="2192"/>
                  <a:pt x="1755" y="2189"/>
                  <a:pt x="1754" y="2187"/>
                </a:cubicBezTo>
                <a:cubicBezTo>
                  <a:pt x="1753" y="2184"/>
                  <a:pt x="1752" y="2181"/>
                  <a:pt x="1750" y="2179"/>
                </a:cubicBezTo>
                <a:cubicBezTo>
                  <a:pt x="1749" y="2178"/>
                  <a:pt x="1749" y="2178"/>
                  <a:pt x="1749" y="2178"/>
                </a:cubicBezTo>
                <a:cubicBezTo>
                  <a:pt x="1749" y="2177"/>
                  <a:pt x="1749" y="2177"/>
                  <a:pt x="1749" y="2177"/>
                </a:cubicBezTo>
                <a:cubicBezTo>
                  <a:pt x="1748" y="2177"/>
                  <a:pt x="1748" y="2176"/>
                  <a:pt x="1747" y="2175"/>
                </a:cubicBezTo>
                <a:cubicBezTo>
                  <a:pt x="1747" y="2175"/>
                  <a:pt x="1747" y="2175"/>
                  <a:pt x="1747" y="2175"/>
                </a:cubicBezTo>
                <a:cubicBezTo>
                  <a:pt x="1746" y="2175"/>
                  <a:pt x="1746" y="2175"/>
                  <a:pt x="1746" y="2175"/>
                </a:cubicBezTo>
                <a:cubicBezTo>
                  <a:pt x="1746" y="2174"/>
                  <a:pt x="1746" y="2174"/>
                  <a:pt x="1746" y="2174"/>
                </a:cubicBezTo>
                <a:cubicBezTo>
                  <a:pt x="1746" y="2174"/>
                  <a:pt x="1746" y="2174"/>
                  <a:pt x="1746" y="2174"/>
                </a:cubicBezTo>
                <a:cubicBezTo>
                  <a:pt x="1746" y="2174"/>
                  <a:pt x="1746" y="2174"/>
                  <a:pt x="1746" y="2174"/>
                </a:cubicBezTo>
                <a:cubicBezTo>
                  <a:pt x="1746" y="2174"/>
                  <a:pt x="1746" y="2174"/>
                  <a:pt x="1746" y="2174"/>
                </a:cubicBezTo>
                <a:cubicBezTo>
                  <a:pt x="1745" y="2174"/>
                  <a:pt x="1745" y="2174"/>
                  <a:pt x="1745" y="2174"/>
                </a:cubicBezTo>
                <a:cubicBezTo>
                  <a:pt x="1745" y="2173"/>
                  <a:pt x="1745" y="2173"/>
                  <a:pt x="1745" y="2173"/>
                </a:cubicBezTo>
                <a:cubicBezTo>
                  <a:pt x="1744" y="2173"/>
                  <a:pt x="1744" y="2173"/>
                  <a:pt x="1744" y="2173"/>
                </a:cubicBezTo>
                <a:cubicBezTo>
                  <a:pt x="1742" y="2171"/>
                  <a:pt x="1739" y="2170"/>
                  <a:pt x="1737" y="2169"/>
                </a:cubicBezTo>
                <a:cubicBezTo>
                  <a:pt x="1732" y="2167"/>
                  <a:pt x="1728" y="2166"/>
                  <a:pt x="1724" y="2165"/>
                </a:cubicBezTo>
                <a:cubicBezTo>
                  <a:pt x="1722" y="2164"/>
                  <a:pt x="1721" y="2164"/>
                  <a:pt x="1719" y="2163"/>
                </a:cubicBezTo>
                <a:cubicBezTo>
                  <a:pt x="1718" y="2163"/>
                  <a:pt x="1717" y="2162"/>
                  <a:pt x="1717" y="2162"/>
                </a:cubicBezTo>
                <a:cubicBezTo>
                  <a:pt x="1716" y="2161"/>
                  <a:pt x="1715" y="2161"/>
                  <a:pt x="1715" y="2161"/>
                </a:cubicBezTo>
                <a:cubicBezTo>
                  <a:pt x="1715" y="2161"/>
                  <a:pt x="1715" y="2161"/>
                  <a:pt x="1715" y="2161"/>
                </a:cubicBezTo>
                <a:cubicBezTo>
                  <a:pt x="1717" y="2161"/>
                  <a:pt x="1719" y="2161"/>
                  <a:pt x="1721" y="2161"/>
                </a:cubicBezTo>
                <a:cubicBezTo>
                  <a:pt x="1766" y="2162"/>
                  <a:pt x="1797" y="2191"/>
                  <a:pt x="1818" y="2228"/>
                </a:cubicBezTo>
                <a:cubicBezTo>
                  <a:pt x="1818" y="2229"/>
                  <a:pt x="1819" y="2232"/>
                  <a:pt x="1820" y="2236"/>
                </a:cubicBezTo>
                <a:cubicBezTo>
                  <a:pt x="1820" y="2238"/>
                  <a:pt x="1821" y="2242"/>
                  <a:pt x="1822" y="2246"/>
                </a:cubicBezTo>
                <a:cubicBezTo>
                  <a:pt x="1823" y="2249"/>
                  <a:pt x="1823" y="2254"/>
                  <a:pt x="1824" y="2259"/>
                </a:cubicBezTo>
                <a:cubicBezTo>
                  <a:pt x="1824" y="2263"/>
                  <a:pt x="1824" y="2269"/>
                  <a:pt x="1824" y="2274"/>
                </a:cubicBezTo>
                <a:cubicBezTo>
                  <a:pt x="1824" y="2275"/>
                  <a:pt x="1824" y="2275"/>
                  <a:pt x="1824" y="2276"/>
                </a:cubicBezTo>
                <a:cubicBezTo>
                  <a:pt x="1824" y="2277"/>
                  <a:pt x="1823" y="2277"/>
                  <a:pt x="1823" y="2278"/>
                </a:cubicBezTo>
                <a:cubicBezTo>
                  <a:pt x="1823" y="2279"/>
                  <a:pt x="1823" y="2279"/>
                  <a:pt x="1823" y="2280"/>
                </a:cubicBezTo>
                <a:cubicBezTo>
                  <a:pt x="1823" y="2280"/>
                  <a:pt x="1823" y="2281"/>
                  <a:pt x="1823" y="2281"/>
                </a:cubicBezTo>
                <a:cubicBezTo>
                  <a:pt x="1823" y="2282"/>
                  <a:pt x="1823" y="2282"/>
                  <a:pt x="1823" y="2282"/>
                </a:cubicBezTo>
                <a:cubicBezTo>
                  <a:pt x="1822" y="2285"/>
                  <a:pt x="1821" y="2288"/>
                  <a:pt x="1820" y="2291"/>
                </a:cubicBezTo>
                <a:cubicBezTo>
                  <a:pt x="1819" y="2293"/>
                  <a:pt x="1818" y="2296"/>
                  <a:pt x="1817" y="2299"/>
                </a:cubicBezTo>
                <a:cubicBezTo>
                  <a:pt x="1816" y="2302"/>
                  <a:pt x="1815" y="2305"/>
                  <a:pt x="1814" y="2308"/>
                </a:cubicBezTo>
                <a:cubicBezTo>
                  <a:pt x="1814" y="2310"/>
                  <a:pt x="1813" y="2311"/>
                  <a:pt x="1813" y="2313"/>
                </a:cubicBezTo>
                <a:cubicBezTo>
                  <a:pt x="1812" y="2315"/>
                  <a:pt x="1812" y="2316"/>
                  <a:pt x="1811" y="2318"/>
                </a:cubicBezTo>
                <a:cubicBezTo>
                  <a:pt x="1811" y="2319"/>
                  <a:pt x="1810" y="2321"/>
                  <a:pt x="1810" y="2323"/>
                </a:cubicBezTo>
                <a:cubicBezTo>
                  <a:pt x="1809" y="2328"/>
                  <a:pt x="1809" y="2328"/>
                  <a:pt x="1809" y="2328"/>
                </a:cubicBezTo>
                <a:cubicBezTo>
                  <a:pt x="1809" y="2329"/>
                  <a:pt x="1808" y="2331"/>
                  <a:pt x="1808" y="2332"/>
                </a:cubicBezTo>
                <a:cubicBezTo>
                  <a:pt x="1808" y="2334"/>
                  <a:pt x="1808" y="2336"/>
                  <a:pt x="1807" y="2337"/>
                </a:cubicBezTo>
                <a:cubicBezTo>
                  <a:pt x="1807" y="2339"/>
                  <a:pt x="1807" y="2341"/>
                  <a:pt x="1807" y="2342"/>
                </a:cubicBezTo>
                <a:cubicBezTo>
                  <a:pt x="1806" y="2344"/>
                  <a:pt x="1806" y="2346"/>
                  <a:pt x="1806" y="2347"/>
                </a:cubicBezTo>
                <a:cubicBezTo>
                  <a:pt x="1806" y="2349"/>
                  <a:pt x="1806" y="2350"/>
                  <a:pt x="1806" y="2352"/>
                </a:cubicBezTo>
                <a:cubicBezTo>
                  <a:pt x="1806" y="2354"/>
                  <a:pt x="1806" y="2355"/>
                  <a:pt x="1805" y="2357"/>
                </a:cubicBezTo>
                <a:cubicBezTo>
                  <a:pt x="1805" y="2359"/>
                  <a:pt x="1805" y="2360"/>
                  <a:pt x="1805" y="2362"/>
                </a:cubicBezTo>
                <a:cubicBezTo>
                  <a:pt x="1805" y="2363"/>
                  <a:pt x="1805" y="2365"/>
                  <a:pt x="1805" y="2366"/>
                </a:cubicBezTo>
                <a:cubicBezTo>
                  <a:pt x="1805" y="2373"/>
                  <a:pt x="1806" y="2379"/>
                  <a:pt x="1806" y="2384"/>
                </a:cubicBezTo>
                <a:cubicBezTo>
                  <a:pt x="1806" y="2386"/>
                  <a:pt x="1807" y="2387"/>
                  <a:pt x="1807" y="2389"/>
                </a:cubicBezTo>
                <a:cubicBezTo>
                  <a:pt x="1807" y="2390"/>
                  <a:pt x="1807" y="2391"/>
                  <a:pt x="1807" y="2393"/>
                </a:cubicBezTo>
                <a:cubicBezTo>
                  <a:pt x="1808" y="2395"/>
                  <a:pt x="1808" y="2398"/>
                  <a:pt x="1809" y="2400"/>
                </a:cubicBezTo>
                <a:cubicBezTo>
                  <a:pt x="1810" y="2405"/>
                  <a:pt x="1811" y="2410"/>
                  <a:pt x="1812" y="2413"/>
                </a:cubicBezTo>
                <a:cubicBezTo>
                  <a:pt x="1813" y="2417"/>
                  <a:pt x="1814" y="2421"/>
                  <a:pt x="1815" y="2423"/>
                </a:cubicBezTo>
                <a:cubicBezTo>
                  <a:pt x="1816" y="2425"/>
                  <a:pt x="1816" y="2426"/>
                  <a:pt x="1817" y="2427"/>
                </a:cubicBezTo>
                <a:cubicBezTo>
                  <a:pt x="1817" y="2428"/>
                  <a:pt x="1817" y="2429"/>
                  <a:pt x="1818" y="2429"/>
                </a:cubicBezTo>
                <a:cubicBezTo>
                  <a:pt x="1818" y="2431"/>
                  <a:pt x="1819" y="2432"/>
                  <a:pt x="1819" y="2432"/>
                </a:cubicBezTo>
                <a:cubicBezTo>
                  <a:pt x="1819" y="2432"/>
                  <a:pt x="1818" y="2431"/>
                  <a:pt x="1818" y="2429"/>
                </a:cubicBezTo>
                <a:cubicBezTo>
                  <a:pt x="1818" y="2428"/>
                  <a:pt x="1817" y="2426"/>
                  <a:pt x="1817" y="2423"/>
                </a:cubicBezTo>
                <a:cubicBezTo>
                  <a:pt x="1817" y="2421"/>
                  <a:pt x="1816" y="2420"/>
                  <a:pt x="1816" y="2418"/>
                </a:cubicBezTo>
                <a:cubicBezTo>
                  <a:pt x="1816" y="2417"/>
                  <a:pt x="1816" y="2416"/>
                  <a:pt x="1815" y="2416"/>
                </a:cubicBezTo>
                <a:cubicBezTo>
                  <a:pt x="1815" y="2415"/>
                  <a:pt x="1815" y="2414"/>
                  <a:pt x="1815" y="2413"/>
                </a:cubicBezTo>
                <a:cubicBezTo>
                  <a:pt x="1815" y="2411"/>
                  <a:pt x="1814" y="2409"/>
                  <a:pt x="1814" y="2406"/>
                </a:cubicBezTo>
                <a:cubicBezTo>
                  <a:pt x="1814" y="2404"/>
                  <a:pt x="1814" y="2402"/>
                  <a:pt x="1813" y="2400"/>
                </a:cubicBezTo>
                <a:cubicBezTo>
                  <a:pt x="1813" y="2397"/>
                  <a:pt x="1813" y="2395"/>
                  <a:pt x="1813" y="2392"/>
                </a:cubicBezTo>
                <a:cubicBezTo>
                  <a:pt x="1813" y="2389"/>
                  <a:pt x="1812" y="2387"/>
                  <a:pt x="1812" y="2384"/>
                </a:cubicBezTo>
                <a:cubicBezTo>
                  <a:pt x="1812" y="2378"/>
                  <a:pt x="1812" y="2373"/>
                  <a:pt x="1812" y="2367"/>
                </a:cubicBezTo>
                <a:cubicBezTo>
                  <a:pt x="1812" y="2365"/>
                  <a:pt x="1812" y="2364"/>
                  <a:pt x="1812" y="2362"/>
                </a:cubicBezTo>
                <a:cubicBezTo>
                  <a:pt x="1813" y="2360"/>
                  <a:pt x="1813" y="2359"/>
                  <a:pt x="1813" y="2357"/>
                </a:cubicBezTo>
                <a:cubicBezTo>
                  <a:pt x="1813" y="2354"/>
                  <a:pt x="1813" y="2351"/>
                  <a:pt x="1814" y="2348"/>
                </a:cubicBezTo>
                <a:cubicBezTo>
                  <a:pt x="1814" y="2346"/>
                  <a:pt x="1814" y="2345"/>
                  <a:pt x="1814" y="2343"/>
                </a:cubicBezTo>
                <a:cubicBezTo>
                  <a:pt x="1815" y="2342"/>
                  <a:pt x="1815" y="2340"/>
                  <a:pt x="1815" y="2339"/>
                </a:cubicBezTo>
                <a:cubicBezTo>
                  <a:pt x="1815" y="2337"/>
                  <a:pt x="1816" y="2335"/>
                  <a:pt x="1816" y="2334"/>
                </a:cubicBezTo>
                <a:cubicBezTo>
                  <a:pt x="1816" y="2332"/>
                  <a:pt x="1816" y="2331"/>
                  <a:pt x="1817" y="2329"/>
                </a:cubicBezTo>
                <a:cubicBezTo>
                  <a:pt x="1818" y="2324"/>
                  <a:pt x="1818" y="2324"/>
                  <a:pt x="1818" y="2324"/>
                </a:cubicBezTo>
                <a:cubicBezTo>
                  <a:pt x="1818" y="2323"/>
                  <a:pt x="1819" y="2321"/>
                  <a:pt x="1819" y="2320"/>
                </a:cubicBezTo>
                <a:cubicBezTo>
                  <a:pt x="1820" y="2318"/>
                  <a:pt x="1820" y="2318"/>
                  <a:pt x="1820" y="2318"/>
                </a:cubicBezTo>
                <a:cubicBezTo>
                  <a:pt x="1820" y="2317"/>
                  <a:pt x="1820" y="2316"/>
                  <a:pt x="1820" y="2315"/>
                </a:cubicBezTo>
                <a:cubicBezTo>
                  <a:pt x="1821" y="2314"/>
                  <a:pt x="1821" y="2312"/>
                  <a:pt x="1821" y="2311"/>
                </a:cubicBezTo>
                <a:cubicBezTo>
                  <a:pt x="1823" y="2305"/>
                  <a:pt x="1825" y="2299"/>
                  <a:pt x="1827" y="2292"/>
                </a:cubicBezTo>
                <a:cubicBezTo>
                  <a:pt x="1828" y="2289"/>
                  <a:pt x="1829" y="2286"/>
                  <a:pt x="1829" y="2283"/>
                </a:cubicBezTo>
                <a:cubicBezTo>
                  <a:pt x="1829" y="2282"/>
                  <a:pt x="1829" y="2282"/>
                  <a:pt x="1829" y="2282"/>
                </a:cubicBezTo>
                <a:cubicBezTo>
                  <a:pt x="1829" y="2282"/>
                  <a:pt x="1829" y="2281"/>
                  <a:pt x="1829" y="2281"/>
                </a:cubicBezTo>
                <a:cubicBezTo>
                  <a:pt x="1829" y="2280"/>
                  <a:pt x="1829" y="2279"/>
                  <a:pt x="1830" y="2279"/>
                </a:cubicBezTo>
                <a:cubicBezTo>
                  <a:pt x="1830" y="2277"/>
                  <a:pt x="1830" y="2276"/>
                  <a:pt x="1830" y="2274"/>
                </a:cubicBezTo>
                <a:cubicBezTo>
                  <a:pt x="1830" y="2268"/>
                  <a:pt x="1829" y="2263"/>
                  <a:pt x="1828" y="2258"/>
                </a:cubicBezTo>
                <a:cubicBezTo>
                  <a:pt x="1827" y="2253"/>
                  <a:pt x="1826" y="2249"/>
                  <a:pt x="1825" y="2245"/>
                </a:cubicBezTo>
                <a:cubicBezTo>
                  <a:pt x="1824" y="2241"/>
                  <a:pt x="1822" y="2238"/>
                  <a:pt x="1821" y="2235"/>
                </a:cubicBezTo>
                <a:cubicBezTo>
                  <a:pt x="1820" y="2232"/>
                  <a:pt x="1819" y="2230"/>
                  <a:pt x="1819" y="2229"/>
                </a:cubicBezTo>
                <a:cubicBezTo>
                  <a:pt x="1819" y="2229"/>
                  <a:pt x="1819" y="2229"/>
                  <a:pt x="1819" y="2229"/>
                </a:cubicBezTo>
                <a:cubicBezTo>
                  <a:pt x="1824" y="2238"/>
                  <a:pt x="1828" y="2248"/>
                  <a:pt x="1832" y="2257"/>
                </a:cubicBezTo>
                <a:cubicBezTo>
                  <a:pt x="1832" y="2258"/>
                  <a:pt x="1832" y="2258"/>
                  <a:pt x="1833" y="2259"/>
                </a:cubicBezTo>
                <a:cubicBezTo>
                  <a:pt x="1833" y="2260"/>
                  <a:pt x="1833" y="2261"/>
                  <a:pt x="1833" y="2263"/>
                </a:cubicBezTo>
                <a:cubicBezTo>
                  <a:pt x="1833" y="2263"/>
                  <a:pt x="1833" y="2264"/>
                  <a:pt x="1834" y="2265"/>
                </a:cubicBezTo>
                <a:cubicBezTo>
                  <a:pt x="1834" y="2267"/>
                  <a:pt x="1834" y="2267"/>
                  <a:pt x="1834" y="2267"/>
                </a:cubicBezTo>
                <a:cubicBezTo>
                  <a:pt x="1834" y="2270"/>
                  <a:pt x="1835" y="2273"/>
                  <a:pt x="1835" y="2276"/>
                </a:cubicBezTo>
                <a:cubicBezTo>
                  <a:pt x="1835" y="2278"/>
                  <a:pt x="1836" y="2281"/>
                  <a:pt x="1836" y="2284"/>
                </a:cubicBezTo>
                <a:cubicBezTo>
                  <a:pt x="1836" y="2286"/>
                  <a:pt x="1836" y="2287"/>
                  <a:pt x="1836" y="2289"/>
                </a:cubicBezTo>
                <a:cubicBezTo>
                  <a:pt x="1836" y="2290"/>
                  <a:pt x="1837" y="2292"/>
                  <a:pt x="1837" y="2293"/>
                </a:cubicBezTo>
                <a:cubicBezTo>
                  <a:pt x="1838" y="2305"/>
                  <a:pt x="1838" y="2317"/>
                  <a:pt x="1838" y="2329"/>
                </a:cubicBezTo>
                <a:cubicBezTo>
                  <a:pt x="1839" y="2341"/>
                  <a:pt x="1839" y="2353"/>
                  <a:pt x="1840" y="2365"/>
                </a:cubicBezTo>
                <a:cubicBezTo>
                  <a:pt x="1840" y="2371"/>
                  <a:pt x="1840" y="2377"/>
                  <a:pt x="1841" y="2383"/>
                </a:cubicBezTo>
                <a:cubicBezTo>
                  <a:pt x="1841" y="2386"/>
                  <a:pt x="1841" y="2389"/>
                  <a:pt x="1842" y="2392"/>
                </a:cubicBezTo>
                <a:cubicBezTo>
                  <a:pt x="1842" y="2393"/>
                  <a:pt x="1842" y="2393"/>
                  <a:pt x="1842" y="2394"/>
                </a:cubicBezTo>
                <a:cubicBezTo>
                  <a:pt x="1842" y="2395"/>
                  <a:pt x="1842" y="2396"/>
                  <a:pt x="1842" y="2396"/>
                </a:cubicBezTo>
                <a:cubicBezTo>
                  <a:pt x="1842" y="2398"/>
                  <a:pt x="1842" y="2399"/>
                  <a:pt x="1843" y="2400"/>
                </a:cubicBezTo>
                <a:cubicBezTo>
                  <a:pt x="1844" y="2412"/>
                  <a:pt x="1846" y="2423"/>
                  <a:pt x="1849" y="2433"/>
                </a:cubicBezTo>
                <a:cubicBezTo>
                  <a:pt x="1850" y="2438"/>
                  <a:pt x="1851" y="2443"/>
                  <a:pt x="1853" y="2448"/>
                </a:cubicBezTo>
                <a:cubicBezTo>
                  <a:pt x="1854" y="2450"/>
                  <a:pt x="1855" y="2453"/>
                  <a:pt x="1856" y="2455"/>
                </a:cubicBezTo>
                <a:cubicBezTo>
                  <a:pt x="1856" y="2456"/>
                  <a:pt x="1856" y="2457"/>
                  <a:pt x="1857" y="2458"/>
                </a:cubicBezTo>
                <a:cubicBezTo>
                  <a:pt x="1857" y="2459"/>
                  <a:pt x="1858" y="2460"/>
                  <a:pt x="1858" y="2461"/>
                </a:cubicBezTo>
                <a:cubicBezTo>
                  <a:pt x="1860" y="2466"/>
                  <a:pt x="1862" y="2470"/>
                  <a:pt x="1864" y="2473"/>
                </a:cubicBezTo>
                <a:cubicBezTo>
                  <a:pt x="1865" y="2475"/>
                  <a:pt x="1866" y="2477"/>
                  <a:pt x="1867" y="2479"/>
                </a:cubicBezTo>
                <a:cubicBezTo>
                  <a:pt x="1867" y="2479"/>
                  <a:pt x="1867" y="2479"/>
                  <a:pt x="1868" y="2480"/>
                </a:cubicBezTo>
                <a:cubicBezTo>
                  <a:pt x="1868" y="2480"/>
                  <a:pt x="1868" y="2481"/>
                  <a:pt x="1868" y="2481"/>
                </a:cubicBezTo>
                <a:cubicBezTo>
                  <a:pt x="1869" y="2482"/>
                  <a:pt x="1869" y="2483"/>
                  <a:pt x="1870" y="2484"/>
                </a:cubicBezTo>
                <a:cubicBezTo>
                  <a:pt x="1872" y="2487"/>
                  <a:pt x="1874" y="2490"/>
                  <a:pt x="1876" y="2492"/>
                </a:cubicBezTo>
                <a:cubicBezTo>
                  <a:pt x="1877" y="2493"/>
                  <a:pt x="1878" y="2495"/>
                  <a:pt x="1879" y="2496"/>
                </a:cubicBezTo>
                <a:cubicBezTo>
                  <a:pt x="1880" y="2497"/>
                  <a:pt x="1881" y="2498"/>
                  <a:pt x="1882" y="2499"/>
                </a:cubicBezTo>
                <a:cubicBezTo>
                  <a:pt x="1885" y="2503"/>
                  <a:pt x="1888" y="2506"/>
                  <a:pt x="1890" y="2508"/>
                </a:cubicBezTo>
                <a:cubicBezTo>
                  <a:pt x="1892" y="2510"/>
                  <a:pt x="1894" y="2511"/>
                  <a:pt x="1894" y="2511"/>
                </a:cubicBezTo>
                <a:cubicBezTo>
                  <a:pt x="1894" y="2511"/>
                  <a:pt x="1893" y="2510"/>
                  <a:pt x="1891" y="2507"/>
                </a:cubicBezTo>
                <a:cubicBezTo>
                  <a:pt x="1890" y="2507"/>
                  <a:pt x="1890" y="2506"/>
                  <a:pt x="1889" y="2506"/>
                </a:cubicBezTo>
                <a:cubicBezTo>
                  <a:pt x="1889" y="2505"/>
                  <a:pt x="1888" y="2505"/>
                  <a:pt x="1888" y="2505"/>
                </a:cubicBezTo>
                <a:cubicBezTo>
                  <a:pt x="1888" y="2504"/>
                  <a:pt x="1888" y="2504"/>
                  <a:pt x="1887" y="2504"/>
                </a:cubicBezTo>
                <a:cubicBezTo>
                  <a:pt x="1887" y="2503"/>
                  <a:pt x="1886" y="2502"/>
                  <a:pt x="1885" y="2501"/>
                </a:cubicBezTo>
                <a:cubicBezTo>
                  <a:pt x="1884" y="2500"/>
                  <a:pt x="1884" y="2499"/>
                  <a:pt x="1883" y="2498"/>
                </a:cubicBezTo>
                <a:cubicBezTo>
                  <a:pt x="1882" y="2497"/>
                  <a:pt x="1881" y="2496"/>
                  <a:pt x="1880" y="2495"/>
                </a:cubicBezTo>
                <a:cubicBezTo>
                  <a:pt x="1880" y="2493"/>
                  <a:pt x="1879" y="2492"/>
                  <a:pt x="1878" y="2491"/>
                </a:cubicBezTo>
                <a:cubicBezTo>
                  <a:pt x="1876" y="2488"/>
                  <a:pt x="1874" y="2485"/>
                  <a:pt x="1873" y="2482"/>
                </a:cubicBezTo>
                <a:cubicBezTo>
                  <a:pt x="1872" y="2481"/>
                  <a:pt x="1872" y="2480"/>
                  <a:pt x="1871" y="2480"/>
                </a:cubicBezTo>
                <a:cubicBezTo>
                  <a:pt x="1871" y="2479"/>
                  <a:pt x="1871" y="2479"/>
                  <a:pt x="1871" y="2478"/>
                </a:cubicBezTo>
                <a:cubicBezTo>
                  <a:pt x="1870" y="2478"/>
                  <a:pt x="1870" y="2477"/>
                  <a:pt x="1870" y="2477"/>
                </a:cubicBezTo>
                <a:cubicBezTo>
                  <a:pt x="1869" y="2475"/>
                  <a:pt x="1868" y="2473"/>
                  <a:pt x="1867" y="2472"/>
                </a:cubicBezTo>
                <a:cubicBezTo>
                  <a:pt x="1866" y="2468"/>
                  <a:pt x="1864" y="2464"/>
                  <a:pt x="1862" y="2460"/>
                </a:cubicBezTo>
                <a:cubicBezTo>
                  <a:pt x="1862" y="2459"/>
                  <a:pt x="1862" y="2458"/>
                  <a:pt x="1861" y="2456"/>
                </a:cubicBezTo>
                <a:cubicBezTo>
                  <a:pt x="1861" y="2455"/>
                  <a:pt x="1861" y="2454"/>
                  <a:pt x="1860" y="2453"/>
                </a:cubicBezTo>
                <a:cubicBezTo>
                  <a:pt x="1859" y="2451"/>
                  <a:pt x="1859" y="2449"/>
                  <a:pt x="1858" y="2446"/>
                </a:cubicBezTo>
                <a:cubicBezTo>
                  <a:pt x="1857" y="2442"/>
                  <a:pt x="1856" y="2437"/>
                  <a:pt x="1854" y="2432"/>
                </a:cubicBezTo>
                <a:cubicBezTo>
                  <a:pt x="1852" y="2422"/>
                  <a:pt x="1851" y="2411"/>
                  <a:pt x="1849" y="2400"/>
                </a:cubicBezTo>
                <a:cubicBezTo>
                  <a:pt x="1849" y="2392"/>
                  <a:pt x="1848" y="2384"/>
                  <a:pt x="1848" y="2377"/>
                </a:cubicBezTo>
                <a:cubicBezTo>
                  <a:pt x="1848" y="2377"/>
                  <a:pt x="1848" y="2378"/>
                  <a:pt x="1848" y="2378"/>
                </a:cubicBezTo>
                <a:cubicBezTo>
                  <a:pt x="1849" y="2380"/>
                  <a:pt x="1851" y="2383"/>
                  <a:pt x="1852" y="2385"/>
                </a:cubicBezTo>
                <a:cubicBezTo>
                  <a:pt x="1853" y="2386"/>
                  <a:pt x="1853" y="2388"/>
                  <a:pt x="1854" y="2389"/>
                </a:cubicBezTo>
                <a:cubicBezTo>
                  <a:pt x="1855" y="2390"/>
                  <a:pt x="1856" y="2391"/>
                  <a:pt x="1856" y="2392"/>
                </a:cubicBezTo>
                <a:cubicBezTo>
                  <a:pt x="1858" y="2395"/>
                  <a:pt x="1860" y="2397"/>
                  <a:pt x="1861" y="2400"/>
                </a:cubicBezTo>
                <a:cubicBezTo>
                  <a:pt x="1863" y="2402"/>
                  <a:pt x="1864" y="2404"/>
                  <a:pt x="1866" y="2406"/>
                </a:cubicBezTo>
                <a:cubicBezTo>
                  <a:pt x="1867" y="2408"/>
                  <a:pt x="1867" y="2409"/>
                  <a:pt x="1868" y="2410"/>
                </a:cubicBezTo>
                <a:cubicBezTo>
                  <a:pt x="1869" y="2411"/>
                  <a:pt x="1870" y="2412"/>
                  <a:pt x="1870" y="2413"/>
                </a:cubicBezTo>
                <a:cubicBezTo>
                  <a:pt x="1872" y="2415"/>
                  <a:pt x="1873" y="2418"/>
                  <a:pt x="1874" y="2420"/>
                </a:cubicBezTo>
                <a:cubicBezTo>
                  <a:pt x="1874" y="2420"/>
                  <a:pt x="1875" y="2421"/>
                  <a:pt x="1875" y="2421"/>
                </a:cubicBezTo>
                <a:cubicBezTo>
                  <a:pt x="1875" y="2422"/>
                  <a:pt x="1875" y="2422"/>
                  <a:pt x="1876" y="2423"/>
                </a:cubicBezTo>
                <a:cubicBezTo>
                  <a:pt x="1876" y="2424"/>
                  <a:pt x="1876" y="2425"/>
                  <a:pt x="1877" y="2426"/>
                </a:cubicBezTo>
                <a:cubicBezTo>
                  <a:pt x="1877" y="2427"/>
                  <a:pt x="1878" y="2428"/>
                  <a:pt x="1878" y="2428"/>
                </a:cubicBezTo>
                <a:cubicBezTo>
                  <a:pt x="1878" y="2429"/>
                  <a:pt x="1878" y="2430"/>
                  <a:pt x="1879" y="2431"/>
                </a:cubicBezTo>
                <a:cubicBezTo>
                  <a:pt x="1879" y="2432"/>
                  <a:pt x="1879" y="2433"/>
                  <a:pt x="1879" y="2433"/>
                </a:cubicBezTo>
                <a:cubicBezTo>
                  <a:pt x="1880" y="2434"/>
                  <a:pt x="1880" y="2435"/>
                  <a:pt x="1880" y="2435"/>
                </a:cubicBezTo>
                <a:cubicBezTo>
                  <a:pt x="1880" y="2437"/>
                  <a:pt x="1880" y="2438"/>
                  <a:pt x="1880" y="2438"/>
                </a:cubicBezTo>
                <a:cubicBezTo>
                  <a:pt x="1881" y="2439"/>
                  <a:pt x="1881" y="2439"/>
                  <a:pt x="1881" y="2439"/>
                </a:cubicBezTo>
                <a:cubicBezTo>
                  <a:pt x="1881" y="2439"/>
                  <a:pt x="1881" y="2439"/>
                  <a:pt x="1881" y="2438"/>
                </a:cubicBezTo>
                <a:cubicBezTo>
                  <a:pt x="1881" y="2438"/>
                  <a:pt x="1881" y="2437"/>
                  <a:pt x="1881" y="2435"/>
                </a:cubicBezTo>
                <a:cubicBezTo>
                  <a:pt x="1882" y="2435"/>
                  <a:pt x="1882" y="2434"/>
                  <a:pt x="1882" y="2433"/>
                </a:cubicBezTo>
                <a:cubicBezTo>
                  <a:pt x="1882" y="2432"/>
                  <a:pt x="1882" y="2432"/>
                  <a:pt x="1882" y="2431"/>
                </a:cubicBezTo>
                <a:cubicBezTo>
                  <a:pt x="1882" y="2430"/>
                  <a:pt x="1882" y="2429"/>
                  <a:pt x="1882" y="2428"/>
                </a:cubicBezTo>
                <a:cubicBezTo>
                  <a:pt x="1882" y="2427"/>
                  <a:pt x="1881" y="2426"/>
                  <a:pt x="1881" y="2424"/>
                </a:cubicBezTo>
                <a:cubicBezTo>
                  <a:pt x="1881" y="2422"/>
                  <a:pt x="1880" y="2420"/>
                  <a:pt x="1880" y="2417"/>
                </a:cubicBezTo>
                <a:cubicBezTo>
                  <a:pt x="1879" y="2417"/>
                  <a:pt x="1879" y="2416"/>
                  <a:pt x="1879" y="2416"/>
                </a:cubicBezTo>
                <a:cubicBezTo>
                  <a:pt x="1879" y="2415"/>
                  <a:pt x="1878" y="2414"/>
                  <a:pt x="1878" y="2414"/>
                </a:cubicBezTo>
                <a:cubicBezTo>
                  <a:pt x="1878" y="2412"/>
                  <a:pt x="1877" y="2411"/>
                  <a:pt x="1876" y="2410"/>
                </a:cubicBezTo>
                <a:cubicBezTo>
                  <a:pt x="1875" y="2407"/>
                  <a:pt x="1874" y="2405"/>
                  <a:pt x="1872" y="2402"/>
                </a:cubicBezTo>
                <a:cubicBezTo>
                  <a:pt x="1871" y="2400"/>
                  <a:pt x="1869" y="2397"/>
                  <a:pt x="1868" y="2395"/>
                </a:cubicBezTo>
                <a:cubicBezTo>
                  <a:pt x="1866" y="2393"/>
                  <a:pt x="1864" y="2390"/>
                  <a:pt x="1863" y="2388"/>
                </a:cubicBezTo>
                <a:cubicBezTo>
                  <a:pt x="1861" y="2386"/>
                  <a:pt x="1860" y="2384"/>
                  <a:pt x="1858" y="2381"/>
                </a:cubicBezTo>
                <a:cubicBezTo>
                  <a:pt x="1856" y="2379"/>
                  <a:pt x="1855" y="2377"/>
                  <a:pt x="1854" y="2375"/>
                </a:cubicBezTo>
                <a:cubicBezTo>
                  <a:pt x="1852" y="2373"/>
                  <a:pt x="1851" y="2371"/>
                  <a:pt x="1850" y="2369"/>
                </a:cubicBezTo>
                <a:cubicBezTo>
                  <a:pt x="1849" y="2369"/>
                  <a:pt x="1849" y="2368"/>
                  <a:pt x="1848" y="2367"/>
                </a:cubicBezTo>
                <a:cubicBezTo>
                  <a:pt x="1848" y="2366"/>
                  <a:pt x="1848" y="2365"/>
                  <a:pt x="1847" y="2365"/>
                </a:cubicBezTo>
                <a:cubicBezTo>
                  <a:pt x="1847" y="2353"/>
                  <a:pt x="1847" y="2341"/>
                  <a:pt x="1846" y="2329"/>
                </a:cubicBezTo>
                <a:cubicBezTo>
                  <a:pt x="1846" y="2319"/>
                  <a:pt x="1846" y="2309"/>
                  <a:pt x="1845" y="2299"/>
                </a:cubicBezTo>
                <a:cubicBezTo>
                  <a:pt x="1846" y="2301"/>
                  <a:pt x="1846" y="2303"/>
                  <a:pt x="1847" y="2305"/>
                </a:cubicBezTo>
                <a:cubicBezTo>
                  <a:pt x="1848" y="2307"/>
                  <a:pt x="1850" y="2310"/>
                  <a:pt x="1851" y="2313"/>
                </a:cubicBezTo>
                <a:cubicBezTo>
                  <a:pt x="1852" y="2314"/>
                  <a:pt x="1852" y="2315"/>
                  <a:pt x="1853" y="2317"/>
                </a:cubicBezTo>
                <a:cubicBezTo>
                  <a:pt x="1854" y="2318"/>
                  <a:pt x="1854" y="2319"/>
                  <a:pt x="1855" y="2321"/>
                </a:cubicBezTo>
                <a:cubicBezTo>
                  <a:pt x="1857" y="2323"/>
                  <a:pt x="1858" y="2325"/>
                  <a:pt x="1859" y="2327"/>
                </a:cubicBezTo>
                <a:cubicBezTo>
                  <a:pt x="1860" y="2329"/>
                  <a:pt x="1861" y="2330"/>
                  <a:pt x="1862" y="2331"/>
                </a:cubicBezTo>
                <a:cubicBezTo>
                  <a:pt x="1862" y="2332"/>
                  <a:pt x="1863" y="2333"/>
                  <a:pt x="1864" y="2333"/>
                </a:cubicBezTo>
                <a:cubicBezTo>
                  <a:pt x="1864" y="2334"/>
                  <a:pt x="1865" y="2335"/>
                  <a:pt x="1866" y="2336"/>
                </a:cubicBezTo>
                <a:cubicBezTo>
                  <a:pt x="1866" y="2337"/>
                  <a:pt x="1867" y="2338"/>
                  <a:pt x="1868" y="2338"/>
                </a:cubicBezTo>
                <a:cubicBezTo>
                  <a:pt x="1869" y="2340"/>
                  <a:pt x="1870" y="2341"/>
                  <a:pt x="1871" y="2342"/>
                </a:cubicBezTo>
                <a:cubicBezTo>
                  <a:pt x="1872" y="2343"/>
                  <a:pt x="1872" y="2344"/>
                  <a:pt x="1873" y="2344"/>
                </a:cubicBezTo>
                <a:cubicBezTo>
                  <a:pt x="1873" y="2345"/>
                  <a:pt x="1874" y="2345"/>
                  <a:pt x="1874" y="2345"/>
                </a:cubicBezTo>
                <a:cubicBezTo>
                  <a:pt x="1874" y="2345"/>
                  <a:pt x="1874" y="2345"/>
                  <a:pt x="1873" y="2344"/>
                </a:cubicBezTo>
                <a:cubicBezTo>
                  <a:pt x="1873" y="2343"/>
                  <a:pt x="1873" y="2342"/>
                  <a:pt x="1872" y="2341"/>
                </a:cubicBezTo>
                <a:cubicBezTo>
                  <a:pt x="1872" y="2340"/>
                  <a:pt x="1871" y="2338"/>
                  <a:pt x="1870" y="2337"/>
                </a:cubicBezTo>
                <a:cubicBezTo>
                  <a:pt x="1869" y="2335"/>
                  <a:pt x="1869" y="2333"/>
                  <a:pt x="1868" y="2331"/>
                </a:cubicBezTo>
                <a:cubicBezTo>
                  <a:pt x="1867" y="2329"/>
                  <a:pt x="1866" y="2327"/>
                  <a:pt x="1865" y="2325"/>
                </a:cubicBezTo>
                <a:cubicBezTo>
                  <a:pt x="1864" y="2323"/>
                  <a:pt x="1864" y="2322"/>
                  <a:pt x="1863" y="2321"/>
                </a:cubicBezTo>
                <a:cubicBezTo>
                  <a:pt x="1863" y="2320"/>
                  <a:pt x="1862" y="2319"/>
                  <a:pt x="1861" y="2317"/>
                </a:cubicBezTo>
                <a:cubicBezTo>
                  <a:pt x="1860" y="2315"/>
                  <a:pt x="1859" y="2312"/>
                  <a:pt x="1858" y="2310"/>
                </a:cubicBezTo>
                <a:cubicBezTo>
                  <a:pt x="1857" y="2307"/>
                  <a:pt x="1856" y="2304"/>
                  <a:pt x="1854" y="2301"/>
                </a:cubicBezTo>
                <a:cubicBezTo>
                  <a:pt x="1853" y="2299"/>
                  <a:pt x="1852" y="2296"/>
                  <a:pt x="1851" y="2293"/>
                </a:cubicBezTo>
                <a:cubicBezTo>
                  <a:pt x="1850" y="2291"/>
                  <a:pt x="1849" y="2288"/>
                  <a:pt x="1848" y="2285"/>
                </a:cubicBezTo>
                <a:cubicBezTo>
                  <a:pt x="1847" y="2283"/>
                  <a:pt x="1846" y="2280"/>
                  <a:pt x="1845" y="2278"/>
                </a:cubicBezTo>
                <a:cubicBezTo>
                  <a:pt x="1844" y="2277"/>
                  <a:pt x="1844" y="2276"/>
                  <a:pt x="1844" y="2275"/>
                </a:cubicBezTo>
                <a:cubicBezTo>
                  <a:pt x="1841" y="2256"/>
                  <a:pt x="1837" y="2237"/>
                  <a:pt x="1829" y="2218"/>
                </a:cubicBezTo>
                <a:cubicBezTo>
                  <a:pt x="1830" y="2219"/>
                  <a:pt x="1831" y="2221"/>
                  <a:pt x="1832" y="2222"/>
                </a:cubicBezTo>
                <a:cubicBezTo>
                  <a:pt x="1835" y="2225"/>
                  <a:pt x="1837" y="2228"/>
                  <a:pt x="1840" y="2231"/>
                </a:cubicBezTo>
                <a:cubicBezTo>
                  <a:pt x="1845" y="2237"/>
                  <a:pt x="1850" y="2244"/>
                  <a:pt x="1855" y="2251"/>
                </a:cubicBezTo>
                <a:cubicBezTo>
                  <a:pt x="1856" y="2252"/>
                  <a:pt x="1858" y="2254"/>
                  <a:pt x="1859" y="2256"/>
                </a:cubicBezTo>
                <a:cubicBezTo>
                  <a:pt x="1860" y="2258"/>
                  <a:pt x="1861" y="2260"/>
                  <a:pt x="1863" y="2261"/>
                </a:cubicBezTo>
                <a:cubicBezTo>
                  <a:pt x="1863" y="2262"/>
                  <a:pt x="1864" y="2263"/>
                  <a:pt x="1864" y="2264"/>
                </a:cubicBezTo>
                <a:cubicBezTo>
                  <a:pt x="1865" y="2266"/>
                  <a:pt x="1865" y="2266"/>
                  <a:pt x="1865" y="2266"/>
                </a:cubicBezTo>
                <a:cubicBezTo>
                  <a:pt x="1866" y="2267"/>
                  <a:pt x="1866" y="2267"/>
                  <a:pt x="1866" y="2267"/>
                </a:cubicBezTo>
                <a:cubicBezTo>
                  <a:pt x="1867" y="2269"/>
                  <a:pt x="1869" y="2271"/>
                  <a:pt x="1870" y="2273"/>
                </a:cubicBezTo>
                <a:cubicBezTo>
                  <a:pt x="1870" y="2274"/>
                  <a:pt x="1871" y="2275"/>
                  <a:pt x="1872" y="2276"/>
                </a:cubicBezTo>
                <a:cubicBezTo>
                  <a:pt x="1872" y="2277"/>
                  <a:pt x="1873" y="2278"/>
                  <a:pt x="1873" y="2279"/>
                </a:cubicBezTo>
                <a:cubicBezTo>
                  <a:pt x="1874" y="2280"/>
                  <a:pt x="1875" y="2282"/>
                  <a:pt x="1877" y="2284"/>
                </a:cubicBezTo>
                <a:cubicBezTo>
                  <a:pt x="1878" y="2286"/>
                  <a:pt x="1879" y="2288"/>
                  <a:pt x="1880" y="2291"/>
                </a:cubicBezTo>
                <a:cubicBezTo>
                  <a:pt x="1881" y="2294"/>
                  <a:pt x="1881" y="2294"/>
                  <a:pt x="1881" y="2294"/>
                </a:cubicBezTo>
                <a:cubicBezTo>
                  <a:pt x="1882" y="2295"/>
                  <a:pt x="1882" y="2296"/>
                  <a:pt x="1883" y="2297"/>
                </a:cubicBezTo>
                <a:cubicBezTo>
                  <a:pt x="1884" y="2299"/>
                  <a:pt x="1885" y="2301"/>
                  <a:pt x="1886" y="2303"/>
                </a:cubicBezTo>
                <a:cubicBezTo>
                  <a:pt x="1886" y="2304"/>
                  <a:pt x="1886" y="2305"/>
                  <a:pt x="1887" y="2306"/>
                </a:cubicBezTo>
                <a:cubicBezTo>
                  <a:pt x="1888" y="2309"/>
                  <a:pt x="1888" y="2309"/>
                  <a:pt x="1888" y="2309"/>
                </a:cubicBezTo>
                <a:cubicBezTo>
                  <a:pt x="1889" y="2312"/>
                  <a:pt x="1889" y="2312"/>
                  <a:pt x="1889" y="2312"/>
                </a:cubicBezTo>
                <a:cubicBezTo>
                  <a:pt x="1890" y="2314"/>
                  <a:pt x="1890" y="2314"/>
                  <a:pt x="1890" y="2314"/>
                </a:cubicBezTo>
                <a:cubicBezTo>
                  <a:pt x="1890" y="2314"/>
                  <a:pt x="1890" y="2315"/>
                  <a:pt x="1891" y="2316"/>
                </a:cubicBezTo>
                <a:cubicBezTo>
                  <a:pt x="1891" y="2318"/>
                  <a:pt x="1892" y="2320"/>
                  <a:pt x="1893" y="2322"/>
                </a:cubicBezTo>
                <a:cubicBezTo>
                  <a:pt x="1893" y="2324"/>
                  <a:pt x="1893" y="2324"/>
                  <a:pt x="1893" y="2324"/>
                </a:cubicBezTo>
                <a:cubicBezTo>
                  <a:pt x="1893" y="2324"/>
                  <a:pt x="1893" y="2324"/>
                  <a:pt x="1893" y="2324"/>
                </a:cubicBezTo>
                <a:cubicBezTo>
                  <a:pt x="1893" y="2324"/>
                  <a:pt x="1893" y="2324"/>
                  <a:pt x="1893" y="2324"/>
                </a:cubicBezTo>
                <a:cubicBezTo>
                  <a:pt x="1893" y="2324"/>
                  <a:pt x="1893" y="2324"/>
                  <a:pt x="1893" y="2324"/>
                </a:cubicBezTo>
                <a:cubicBezTo>
                  <a:pt x="1894" y="2325"/>
                  <a:pt x="1894" y="2325"/>
                  <a:pt x="1894" y="2325"/>
                </a:cubicBezTo>
                <a:cubicBezTo>
                  <a:pt x="1894" y="2325"/>
                  <a:pt x="1894" y="2325"/>
                  <a:pt x="1894" y="2325"/>
                </a:cubicBezTo>
                <a:cubicBezTo>
                  <a:pt x="1894" y="2326"/>
                  <a:pt x="1894" y="2327"/>
                  <a:pt x="1895" y="2328"/>
                </a:cubicBezTo>
                <a:cubicBezTo>
                  <a:pt x="1895" y="2329"/>
                  <a:pt x="1895" y="2331"/>
                  <a:pt x="1895" y="2332"/>
                </a:cubicBezTo>
                <a:cubicBezTo>
                  <a:pt x="1896" y="2333"/>
                  <a:pt x="1896" y="2334"/>
                  <a:pt x="1896" y="2335"/>
                </a:cubicBezTo>
                <a:cubicBezTo>
                  <a:pt x="1896" y="2336"/>
                  <a:pt x="1897" y="2337"/>
                  <a:pt x="1897" y="2338"/>
                </a:cubicBezTo>
                <a:cubicBezTo>
                  <a:pt x="1897" y="2339"/>
                  <a:pt x="1897" y="2340"/>
                  <a:pt x="1898" y="2341"/>
                </a:cubicBezTo>
                <a:cubicBezTo>
                  <a:pt x="1898" y="2343"/>
                  <a:pt x="1899" y="2345"/>
                  <a:pt x="1899" y="2348"/>
                </a:cubicBezTo>
                <a:cubicBezTo>
                  <a:pt x="1900" y="2356"/>
                  <a:pt x="1902" y="2364"/>
                  <a:pt x="1902" y="2372"/>
                </a:cubicBezTo>
                <a:cubicBezTo>
                  <a:pt x="1902" y="2374"/>
                  <a:pt x="1903" y="2376"/>
                  <a:pt x="1903" y="2378"/>
                </a:cubicBezTo>
                <a:cubicBezTo>
                  <a:pt x="1903" y="2380"/>
                  <a:pt x="1903" y="2382"/>
                  <a:pt x="1903" y="2384"/>
                </a:cubicBezTo>
                <a:cubicBezTo>
                  <a:pt x="1903" y="2386"/>
                  <a:pt x="1903" y="2387"/>
                  <a:pt x="1903" y="2389"/>
                </a:cubicBezTo>
                <a:cubicBezTo>
                  <a:pt x="1903" y="2391"/>
                  <a:pt x="1904" y="2393"/>
                  <a:pt x="1904" y="2394"/>
                </a:cubicBezTo>
                <a:cubicBezTo>
                  <a:pt x="1904" y="2401"/>
                  <a:pt x="1904" y="2408"/>
                  <a:pt x="1904" y="2413"/>
                </a:cubicBezTo>
                <a:cubicBezTo>
                  <a:pt x="1904" y="2419"/>
                  <a:pt x="1904" y="2424"/>
                  <a:pt x="1904" y="2428"/>
                </a:cubicBezTo>
                <a:cubicBezTo>
                  <a:pt x="1904" y="2432"/>
                  <a:pt x="1904" y="2435"/>
                  <a:pt x="1904" y="2438"/>
                </a:cubicBezTo>
                <a:cubicBezTo>
                  <a:pt x="1904" y="2440"/>
                  <a:pt x="1904" y="2441"/>
                  <a:pt x="1904" y="2441"/>
                </a:cubicBezTo>
                <a:cubicBezTo>
                  <a:pt x="1904" y="2441"/>
                  <a:pt x="1905" y="2440"/>
                  <a:pt x="1905" y="2438"/>
                </a:cubicBezTo>
                <a:cubicBezTo>
                  <a:pt x="1905" y="2435"/>
                  <a:pt x="1905" y="2432"/>
                  <a:pt x="1906" y="2428"/>
                </a:cubicBezTo>
                <a:cubicBezTo>
                  <a:pt x="1906" y="2424"/>
                  <a:pt x="1907" y="2419"/>
                  <a:pt x="1907" y="2414"/>
                </a:cubicBezTo>
                <a:cubicBezTo>
                  <a:pt x="1907" y="2411"/>
                  <a:pt x="1907" y="2408"/>
                  <a:pt x="1908" y="2405"/>
                </a:cubicBezTo>
                <a:cubicBezTo>
                  <a:pt x="1908" y="2403"/>
                  <a:pt x="1908" y="2401"/>
                  <a:pt x="1908" y="2400"/>
                </a:cubicBezTo>
                <a:cubicBezTo>
                  <a:pt x="1908" y="2398"/>
                  <a:pt x="1908" y="2396"/>
                  <a:pt x="1908" y="2394"/>
                </a:cubicBezTo>
                <a:cubicBezTo>
                  <a:pt x="1908" y="2387"/>
                  <a:pt x="1908" y="2380"/>
                  <a:pt x="1908" y="2372"/>
                </a:cubicBezTo>
                <a:cubicBezTo>
                  <a:pt x="1908" y="2370"/>
                  <a:pt x="1908" y="2368"/>
                  <a:pt x="1908" y="2366"/>
                </a:cubicBezTo>
                <a:cubicBezTo>
                  <a:pt x="1908" y="2364"/>
                  <a:pt x="1907" y="2361"/>
                  <a:pt x="1907" y="2359"/>
                </a:cubicBezTo>
                <a:cubicBezTo>
                  <a:pt x="1907" y="2357"/>
                  <a:pt x="1907" y="2355"/>
                  <a:pt x="1907" y="2353"/>
                </a:cubicBezTo>
                <a:cubicBezTo>
                  <a:pt x="1906" y="2351"/>
                  <a:pt x="1906" y="2349"/>
                  <a:pt x="1906" y="2346"/>
                </a:cubicBezTo>
                <a:cubicBezTo>
                  <a:pt x="1906" y="2344"/>
                  <a:pt x="1905" y="2342"/>
                  <a:pt x="1905" y="2340"/>
                </a:cubicBezTo>
                <a:cubicBezTo>
                  <a:pt x="1905" y="2339"/>
                  <a:pt x="1904" y="2338"/>
                  <a:pt x="1904" y="2336"/>
                </a:cubicBezTo>
                <a:cubicBezTo>
                  <a:pt x="1904" y="2335"/>
                  <a:pt x="1904" y="2334"/>
                  <a:pt x="1903" y="2333"/>
                </a:cubicBezTo>
                <a:cubicBezTo>
                  <a:pt x="1903" y="2332"/>
                  <a:pt x="1903" y="2331"/>
                  <a:pt x="1903" y="2330"/>
                </a:cubicBezTo>
                <a:cubicBezTo>
                  <a:pt x="1902" y="2329"/>
                  <a:pt x="1902" y="2328"/>
                  <a:pt x="1902" y="2326"/>
                </a:cubicBezTo>
                <a:cubicBezTo>
                  <a:pt x="1902" y="2325"/>
                  <a:pt x="1901" y="2324"/>
                  <a:pt x="1901" y="2323"/>
                </a:cubicBezTo>
                <a:cubicBezTo>
                  <a:pt x="1901" y="2323"/>
                  <a:pt x="1901" y="2323"/>
                  <a:pt x="1901" y="2323"/>
                </a:cubicBezTo>
                <a:cubicBezTo>
                  <a:pt x="1901" y="2323"/>
                  <a:pt x="1901" y="2323"/>
                  <a:pt x="1901" y="2323"/>
                </a:cubicBezTo>
                <a:cubicBezTo>
                  <a:pt x="1901" y="2322"/>
                  <a:pt x="1901" y="2322"/>
                  <a:pt x="1901" y="2322"/>
                </a:cubicBezTo>
                <a:cubicBezTo>
                  <a:pt x="1901" y="2322"/>
                  <a:pt x="1901" y="2322"/>
                  <a:pt x="1901" y="2322"/>
                </a:cubicBezTo>
                <a:cubicBezTo>
                  <a:pt x="1901" y="2321"/>
                  <a:pt x="1901" y="2321"/>
                  <a:pt x="1901" y="2321"/>
                </a:cubicBezTo>
                <a:cubicBezTo>
                  <a:pt x="1900" y="2320"/>
                  <a:pt x="1900" y="2320"/>
                  <a:pt x="1900" y="2320"/>
                </a:cubicBezTo>
                <a:cubicBezTo>
                  <a:pt x="1899" y="2317"/>
                  <a:pt x="1899" y="2315"/>
                  <a:pt x="1898" y="2313"/>
                </a:cubicBezTo>
                <a:cubicBezTo>
                  <a:pt x="1898" y="2312"/>
                  <a:pt x="1898" y="2312"/>
                  <a:pt x="1897" y="2311"/>
                </a:cubicBezTo>
                <a:cubicBezTo>
                  <a:pt x="1897" y="2310"/>
                  <a:pt x="1897" y="2310"/>
                  <a:pt x="1897" y="2310"/>
                </a:cubicBezTo>
                <a:cubicBezTo>
                  <a:pt x="1895" y="2306"/>
                  <a:pt x="1895" y="2306"/>
                  <a:pt x="1895" y="2306"/>
                </a:cubicBezTo>
                <a:cubicBezTo>
                  <a:pt x="1894" y="2303"/>
                  <a:pt x="1894" y="2303"/>
                  <a:pt x="1894" y="2303"/>
                </a:cubicBezTo>
                <a:cubicBezTo>
                  <a:pt x="1894" y="2302"/>
                  <a:pt x="1893" y="2301"/>
                  <a:pt x="1893" y="2300"/>
                </a:cubicBezTo>
                <a:cubicBezTo>
                  <a:pt x="1892" y="2298"/>
                  <a:pt x="1891" y="2295"/>
                  <a:pt x="1890" y="2293"/>
                </a:cubicBezTo>
                <a:cubicBezTo>
                  <a:pt x="1889" y="2292"/>
                  <a:pt x="1889" y="2291"/>
                  <a:pt x="1888" y="2290"/>
                </a:cubicBezTo>
                <a:cubicBezTo>
                  <a:pt x="1887" y="2287"/>
                  <a:pt x="1887" y="2287"/>
                  <a:pt x="1887" y="2287"/>
                </a:cubicBezTo>
                <a:cubicBezTo>
                  <a:pt x="1886" y="2285"/>
                  <a:pt x="1885" y="2283"/>
                  <a:pt x="1884" y="2281"/>
                </a:cubicBezTo>
                <a:cubicBezTo>
                  <a:pt x="1882" y="2279"/>
                  <a:pt x="1881" y="2277"/>
                  <a:pt x="1880" y="2275"/>
                </a:cubicBezTo>
                <a:cubicBezTo>
                  <a:pt x="1879" y="2274"/>
                  <a:pt x="1879" y="2273"/>
                  <a:pt x="1878" y="2272"/>
                </a:cubicBezTo>
                <a:cubicBezTo>
                  <a:pt x="1878" y="2271"/>
                  <a:pt x="1877" y="2270"/>
                  <a:pt x="1876" y="2269"/>
                </a:cubicBezTo>
                <a:cubicBezTo>
                  <a:pt x="1875" y="2267"/>
                  <a:pt x="1874" y="2265"/>
                  <a:pt x="1873" y="2263"/>
                </a:cubicBezTo>
                <a:cubicBezTo>
                  <a:pt x="1872" y="2261"/>
                  <a:pt x="1872" y="2261"/>
                  <a:pt x="1872" y="2261"/>
                </a:cubicBezTo>
                <a:cubicBezTo>
                  <a:pt x="1871" y="2260"/>
                  <a:pt x="1871" y="2260"/>
                  <a:pt x="1871" y="2260"/>
                </a:cubicBezTo>
                <a:cubicBezTo>
                  <a:pt x="1870" y="2259"/>
                  <a:pt x="1869" y="2258"/>
                  <a:pt x="1869" y="2257"/>
                </a:cubicBezTo>
                <a:cubicBezTo>
                  <a:pt x="1867" y="2255"/>
                  <a:pt x="1866" y="2253"/>
                  <a:pt x="1865" y="2252"/>
                </a:cubicBezTo>
                <a:cubicBezTo>
                  <a:pt x="1863" y="2250"/>
                  <a:pt x="1862" y="2248"/>
                  <a:pt x="1861" y="2246"/>
                </a:cubicBezTo>
                <a:cubicBezTo>
                  <a:pt x="1859" y="2245"/>
                  <a:pt x="1858" y="2243"/>
                  <a:pt x="1857" y="2241"/>
                </a:cubicBezTo>
                <a:cubicBezTo>
                  <a:pt x="1855" y="2240"/>
                  <a:pt x="1854" y="2238"/>
                  <a:pt x="1852" y="2236"/>
                </a:cubicBezTo>
                <a:cubicBezTo>
                  <a:pt x="1851" y="2235"/>
                  <a:pt x="1850" y="2233"/>
                  <a:pt x="1848" y="2232"/>
                </a:cubicBezTo>
                <a:cubicBezTo>
                  <a:pt x="1847" y="2230"/>
                  <a:pt x="1846" y="2229"/>
                  <a:pt x="1844" y="2227"/>
                </a:cubicBezTo>
                <a:cubicBezTo>
                  <a:pt x="1842" y="2224"/>
                  <a:pt x="1839" y="2221"/>
                  <a:pt x="1836" y="2218"/>
                </a:cubicBezTo>
                <a:cubicBezTo>
                  <a:pt x="1834" y="2216"/>
                  <a:pt x="1831" y="2213"/>
                  <a:pt x="1829" y="2211"/>
                </a:cubicBezTo>
                <a:cubicBezTo>
                  <a:pt x="1827" y="2209"/>
                  <a:pt x="1826" y="2207"/>
                  <a:pt x="1824" y="2206"/>
                </a:cubicBezTo>
                <a:cubicBezTo>
                  <a:pt x="1815" y="2186"/>
                  <a:pt x="1802" y="2168"/>
                  <a:pt x="1785" y="2155"/>
                </a:cubicBezTo>
                <a:cubicBezTo>
                  <a:pt x="1849" y="2131"/>
                  <a:pt x="1895" y="2170"/>
                  <a:pt x="1895" y="2170"/>
                </a:cubicBezTo>
                <a:cubicBezTo>
                  <a:pt x="1895" y="2170"/>
                  <a:pt x="1908" y="2182"/>
                  <a:pt x="1914" y="2194"/>
                </a:cubicBezTo>
                <a:cubicBezTo>
                  <a:pt x="1914" y="2195"/>
                  <a:pt x="1914" y="2196"/>
                  <a:pt x="1915" y="2197"/>
                </a:cubicBezTo>
                <a:cubicBezTo>
                  <a:pt x="1915" y="2198"/>
                  <a:pt x="1915" y="2199"/>
                  <a:pt x="1916" y="2200"/>
                </a:cubicBezTo>
                <a:cubicBezTo>
                  <a:pt x="1916" y="2201"/>
                  <a:pt x="1916" y="2202"/>
                  <a:pt x="1917" y="2203"/>
                </a:cubicBezTo>
                <a:cubicBezTo>
                  <a:pt x="1917" y="2206"/>
                  <a:pt x="1918" y="2208"/>
                  <a:pt x="1919" y="2211"/>
                </a:cubicBezTo>
                <a:cubicBezTo>
                  <a:pt x="1919" y="2213"/>
                  <a:pt x="1920" y="2216"/>
                  <a:pt x="1921" y="2218"/>
                </a:cubicBezTo>
                <a:cubicBezTo>
                  <a:pt x="1921" y="2221"/>
                  <a:pt x="1922" y="2224"/>
                  <a:pt x="1922" y="2227"/>
                </a:cubicBezTo>
                <a:cubicBezTo>
                  <a:pt x="1923" y="2229"/>
                  <a:pt x="1924" y="2232"/>
                  <a:pt x="1924" y="2235"/>
                </a:cubicBezTo>
                <a:cubicBezTo>
                  <a:pt x="1925" y="2238"/>
                  <a:pt x="1926" y="2241"/>
                  <a:pt x="1927" y="2244"/>
                </a:cubicBezTo>
                <a:cubicBezTo>
                  <a:pt x="1928" y="2250"/>
                  <a:pt x="1930" y="2256"/>
                  <a:pt x="1932" y="2261"/>
                </a:cubicBezTo>
                <a:cubicBezTo>
                  <a:pt x="1933" y="2264"/>
                  <a:pt x="1934" y="2267"/>
                  <a:pt x="1936" y="2270"/>
                </a:cubicBezTo>
                <a:cubicBezTo>
                  <a:pt x="1936" y="2271"/>
                  <a:pt x="1936" y="2271"/>
                  <a:pt x="1936" y="2271"/>
                </a:cubicBezTo>
                <a:cubicBezTo>
                  <a:pt x="1936" y="2271"/>
                  <a:pt x="1936" y="2271"/>
                  <a:pt x="1936" y="2271"/>
                </a:cubicBezTo>
                <a:cubicBezTo>
                  <a:pt x="1936" y="2271"/>
                  <a:pt x="1936" y="2271"/>
                  <a:pt x="1936" y="2271"/>
                </a:cubicBezTo>
                <a:cubicBezTo>
                  <a:pt x="1937" y="2272"/>
                  <a:pt x="1937" y="2272"/>
                  <a:pt x="1937" y="2272"/>
                </a:cubicBezTo>
                <a:cubicBezTo>
                  <a:pt x="1938" y="2274"/>
                  <a:pt x="1938" y="2274"/>
                  <a:pt x="1938" y="2274"/>
                </a:cubicBezTo>
                <a:cubicBezTo>
                  <a:pt x="1938" y="2275"/>
                  <a:pt x="1938" y="2276"/>
                  <a:pt x="1939" y="2276"/>
                </a:cubicBezTo>
                <a:cubicBezTo>
                  <a:pt x="1940" y="2279"/>
                  <a:pt x="1940" y="2279"/>
                  <a:pt x="1940" y="2279"/>
                </a:cubicBezTo>
                <a:cubicBezTo>
                  <a:pt x="1941" y="2281"/>
                  <a:pt x="1943" y="2284"/>
                  <a:pt x="1945" y="2286"/>
                </a:cubicBezTo>
                <a:cubicBezTo>
                  <a:pt x="1945" y="2288"/>
                  <a:pt x="1946" y="2289"/>
                  <a:pt x="1947" y="2290"/>
                </a:cubicBezTo>
                <a:cubicBezTo>
                  <a:pt x="1948" y="2291"/>
                  <a:pt x="1949" y="2293"/>
                  <a:pt x="1950" y="2294"/>
                </a:cubicBezTo>
                <a:cubicBezTo>
                  <a:pt x="1951" y="2295"/>
                  <a:pt x="1952" y="2296"/>
                  <a:pt x="1953" y="2297"/>
                </a:cubicBezTo>
                <a:cubicBezTo>
                  <a:pt x="1953" y="2298"/>
                  <a:pt x="1954" y="2299"/>
                  <a:pt x="1955" y="2300"/>
                </a:cubicBezTo>
                <a:cubicBezTo>
                  <a:pt x="1956" y="2301"/>
                  <a:pt x="1957" y="2302"/>
                  <a:pt x="1958" y="2303"/>
                </a:cubicBezTo>
                <a:cubicBezTo>
                  <a:pt x="1959" y="2304"/>
                  <a:pt x="1960" y="2305"/>
                  <a:pt x="1961" y="2306"/>
                </a:cubicBezTo>
                <a:cubicBezTo>
                  <a:pt x="1962" y="2307"/>
                  <a:pt x="1963" y="2308"/>
                  <a:pt x="1964" y="2309"/>
                </a:cubicBezTo>
                <a:cubicBezTo>
                  <a:pt x="1965" y="2310"/>
                  <a:pt x="1966" y="2311"/>
                  <a:pt x="1967" y="2311"/>
                </a:cubicBezTo>
                <a:cubicBezTo>
                  <a:pt x="1969" y="2313"/>
                  <a:pt x="1971" y="2315"/>
                  <a:pt x="1973" y="2316"/>
                </a:cubicBezTo>
                <a:cubicBezTo>
                  <a:pt x="1974" y="2317"/>
                  <a:pt x="1975" y="2317"/>
                  <a:pt x="1976" y="2318"/>
                </a:cubicBezTo>
                <a:cubicBezTo>
                  <a:pt x="1976" y="2319"/>
                  <a:pt x="1977" y="2319"/>
                  <a:pt x="1978" y="2320"/>
                </a:cubicBezTo>
                <a:cubicBezTo>
                  <a:pt x="1980" y="2321"/>
                  <a:pt x="1982" y="2322"/>
                  <a:pt x="1983" y="2323"/>
                </a:cubicBezTo>
                <a:cubicBezTo>
                  <a:pt x="1985" y="2324"/>
                  <a:pt x="1987" y="2324"/>
                  <a:pt x="1988" y="2325"/>
                </a:cubicBezTo>
                <a:cubicBezTo>
                  <a:pt x="1990" y="2326"/>
                  <a:pt x="1991" y="2327"/>
                  <a:pt x="1992" y="2327"/>
                </a:cubicBezTo>
                <a:cubicBezTo>
                  <a:pt x="1995" y="2328"/>
                  <a:pt x="1997" y="2329"/>
                  <a:pt x="1998" y="2329"/>
                </a:cubicBezTo>
                <a:cubicBezTo>
                  <a:pt x="1999" y="2330"/>
                  <a:pt x="2000" y="2330"/>
                  <a:pt x="2000" y="2330"/>
                </a:cubicBezTo>
                <a:cubicBezTo>
                  <a:pt x="2000" y="2330"/>
                  <a:pt x="1999" y="2330"/>
                  <a:pt x="1998" y="2329"/>
                </a:cubicBezTo>
                <a:cubicBezTo>
                  <a:pt x="1998" y="2329"/>
                  <a:pt x="1997" y="2328"/>
                  <a:pt x="1996" y="2328"/>
                </a:cubicBezTo>
                <a:cubicBezTo>
                  <a:pt x="1995" y="2327"/>
                  <a:pt x="1994" y="2326"/>
                  <a:pt x="1993" y="2326"/>
                </a:cubicBezTo>
                <a:cubicBezTo>
                  <a:pt x="1992" y="2325"/>
                  <a:pt x="1991" y="2324"/>
                  <a:pt x="1989" y="2323"/>
                </a:cubicBezTo>
                <a:cubicBezTo>
                  <a:pt x="1988" y="2322"/>
                  <a:pt x="1987" y="2321"/>
                  <a:pt x="1985" y="2320"/>
                </a:cubicBezTo>
                <a:cubicBezTo>
                  <a:pt x="1984" y="2319"/>
                  <a:pt x="1982" y="2318"/>
                  <a:pt x="1981" y="2317"/>
                </a:cubicBezTo>
                <a:cubicBezTo>
                  <a:pt x="1980" y="2316"/>
                  <a:pt x="1979" y="2315"/>
                  <a:pt x="1978" y="2315"/>
                </a:cubicBezTo>
                <a:cubicBezTo>
                  <a:pt x="1977" y="2314"/>
                  <a:pt x="1976" y="2313"/>
                  <a:pt x="1976" y="2312"/>
                </a:cubicBezTo>
                <a:cubicBezTo>
                  <a:pt x="1972" y="2309"/>
                  <a:pt x="1969" y="2306"/>
                  <a:pt x="1965" y="2302"/>
                </a:cubicBezTo>
                <a:cubicBezTo>
                  <a:pt x="1965" y="2301"/>
                  <a:pt x="1964" y="2300"/>
                  <a:pt x="1963" y="2299"/>
                </a:cubicBezTo>
                <a:cubicBezTo>
                  <a:pt x="1962" y="2298"/>
                  <a:pt x="1961" y="2297"/>
                  <a:pt x="1960" y="2296"/>
                </a:cubicBezTo>
                <a:cubicBezTo>
                  <a:pt x="1959" y="2295"/>
                  <a:pt x="1959" y="2294"/>
                  <a:pt x="1958" y="2293"/>
                </a:cubicBezTo>
                <a:cubicBezTo>
                  <a:pt x="1957" y="2292"/>
                  <a:pt x="1956" y="2291"/>
                  <a:pt x="1955" y="2290"/>
                </a:cubicBezTo>
                <a:cubicBezTo>
                  <a:pt x="1955" y="2288"/>
                  <a:pt x="1954" y="2287"/>
                  <a:pt x="1953" y="2286"/>
                </a:cubicBezTo>
                <a:cubicBezTo>
                  <a:pt x="1952" y="2285"/>
                  <a:pt x="1952" y="2284"/>
                  <a:pt x="1951" y="2282"/>
                </a:cubicBezTo>
                <a:cubicBezTo>
                  <a:pt x="1950" y="2281"/>
                  <a:pt x="1949" y="2280"/>
                  <a:pt x="1949" y="2279"/>
                </a:cubicBezTo>
                <a:cubicBezTo>
                  <a:pt x="1948" y="2277"/>
                  <a:pt x="1947" y="2276"/>
                  <a:pt x="1947" y="2275"/>
                </a:cubicBezTo>
                <a:cubicBezTo>
                  <a:pt x="1946" y="2273"/>
                  <a:pt x="1946" y="2273"/>
                  <a:pt x="1946" y="2273"/>
                </a:cubicBezTo>
                <a:cubicBezTo>
                  <a:pt x="1945" y="2272"/>
                  <a:pt x="1945" y="2272"/>
                  <a:pt x="1945" y="2271"/>
                </a:cubicBezTo>
                <a:cubicBezTo>
                  <a:pt x="1944" y="2269"/>
                  <a:pt x="1944" y="2269"/>
                  <a:pt x="1944" y="2269"/>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7"/>
                  <a:pt x="1943" y="2267"/>
                  <a:pt x="1943" y="2267"/>
                </a:cubicBezTo>
                <a:cubicBezTo>
                  <a:pt x="1942" y="2264"/>
                  <a:pt x="1941" y="2262"/>
                  <a:pt x="1940" y="2259"/>
                </a:cubicBezTo>
                <a:cubicBezTo>
                  <a:pt x="1939" y="2256"/>
                  <a:pt x="1938" y="2254"/>
                  <a:pt x="1937" y="2251"/>
                </a:cubicBezTo>
                <a:cubicBezTo>
                  <a:pt x="1937" y="2251"/>
                  <a:pt x="1937" y="2251"/>
                  <a:pt x="1937" y="2251"/>
                </a:cubicBezTo>
                <a:cubicBezTo>
                  <a:pt x="1938" y="2252"/>
                  <a:pt x="1938" y="2253"/>
                  <a:pt x="1939" y="2254"/>
                </a:cubicBezTo>
                <a:cubicBezTo>
                  <a:pt x="1939" y="2255"/>
                  <a:pt x="1940" y="2256"/>
                  <a:pt x="1941" y="2257"/>
                </a:cubicBezTo>
                <a:cubicBezTo>
                  <a:pt x="1942" y="2258"/>
                  <a:pt x="1942" y="2259"/>
                  <a:pt x="1943" y="2260"/>
                </a:cubicBezTo>
                <a:cubicBezTo>
                  <a:pt x="1945" y="2261"/>
                  <a:pt x="1947" y="2263"/>
                  <a:pt x="1949" y="2265"/>
                </a:cubicBezTo>
                <a:cubicBezTo>
                  <a:pt x="1951" y="2267"/>
                  <a:pt x="1953" y="2268"/>
                  <a:pt x="1955" y="2270"/>
                </a:cubicBezTo>
                <a:cubicBezTo>
                  <a:pt x="1957" y="2272"/>
                  <a:pt x="1959" y="2273"/>
                  <a:pt x="1961" y="2275"/>
                </a:cubicBezTo>
                <a:cubicBezTo>
                  <a:pt x="1963" y="2276"/>
                  <a:pt x="1966" y="2277"/>
                  <a:pt x="1968" y="2278"/>
                </a:cubicBezTo>
                <a:cubicBezTo>
                  <a:pt x="1969" y="2279"/>
                  <a:pt x="1970" y="2279"/>
                  <a:pt x="1971" y="2280"/>
                </a:cubicBezTo>
                <a:cubicBezTo>
                  <a:pt x="1972" y="2280"/>
                  <a:pt x="1974" y="2281"/>
                  <a:pt x="1975" y="2281"/>
                </a:cubicBezTo>
                <a:cubicBezTo>
                  <a:pt x="1976" y="2281"/>
                  <a:pt x="1977" y="2282"/>
                  <a:pt x="1978" y="2282"/>
                </a:cubicBezTo>
                <a:cubicBezTo>
                  <a:pt x="1979" y="2282"/>
                  <a:pt x="1980" y="2283"/>
                  <a:pt x="1981" y="2283"/>
                </a:cubicBezTo>
                <a:cubicBezTo>
                  <a:pt x="1982" y="2283"/>
                  <a:pt x="1983" y="2283"/>
                  <a:pt x="1984" y="2283"/>
                </a:cubicBezTo>
                <a:cubicBezTo>
                  <a:pt x="1984" y="2284"/>
                  <a:pt x="1985" y="2284"/>
                  <a:pt x="1986" y="2284"/>
                </a:cubicBezTo>
                <a:cubicBezTo>
                  <a:pt x="1987" y="2284"/>
                  <a:pt x="1988" y="2284"/>
                  <a:pt x="1988" y="2284"/>
                </a:cubicBezTo>
                <a:cubicBezTo>
                  <a:pt x="1989" y="2284"/>
                  <a:pt x="1990" y="2284"/>
                  <a:pt x="1990" y="2284"/>
                </a:cubicBezTo>
                <a:cubicBezTo>
                  <a:pt x="1991" y="2285"/>
                  <a:pt x="1992" y="2285"/>
                  <a:pt x="1993" y="2285"/>
                </a:cubicBezTo>
                <a:cubicBezTo>
                  <a:pt x="1993" y="2285"/>
                  <a:pt x="1994" y="2285"/>
                  <a:pt x="1994" y="2285"/>
                </a:cubicBezTo>
                <a:cubicBezTo>
                  <a:pt x="1994" y="2285"/>
                  <a:pt x="1993" y="2284"/>
                  <a:pt x="1993" y="2284"/>
                </a:cubicBezTo>
                <a:cubicBezTo>
                  <a:pt x="1992" y="2284"/>
                  <a:pt x="1992" y="2283"/>
                  <a:pt x="1991" y="2283"/>
                </a:cubicBezTo>
                <a:cubicBezTo>
                  <a:pt x="1990" y="2283"/>
                  <a:pt x="1990" y="2282"/>
                  <a:pt x="1989" y="2282"/>
                </a:cubicBezTo>
                <a:cubicBezTo>
                  <a:pt x="1988" y="2282"/>
                  <a:pt x="1988" y="2281"/>
                  <a:pt x="1987" y="2281"/>
                </a:cubicBezTo>
                <a:cubicBezTo>
                  <a:pt x="1986" y="2281"/>
                  <a:pt x="1986" y="2280"/>
                  <a:pt x="1985" y="2280"/>
                </a:cubicBezTo>
                <a:cubicBezTo>
                  <a:pt x="1984" y="2279"/>
                  <a:pt x="1983" y="2279"/>
                  <a:pt x="1982" y="2279"/>
                </a:cubicBezTo>
                <a:cubicBezTo>
                  <a:pt x="1982" y="2278"/>
                  <a:pt x="1981" y="2278"/>
                  <a:pt x="1980" y="2277"/>
                </a:cubicBezTo>
                <a:cubicBezTo>
                  <a:pt x="1979" y="2277"/>
                  <a:pt x="1978" y="2276"/>
                  <a:pt x="1977" y="2276"/>
                </a:cubicBezTo>
                <a:cubicBezTo>
                  <a:pt x="1977" y="2275"/>
                  <a:pt x="1976" y="2275"/>
                  <a:pt x="1976" y="2275"/>
                </a:cubicBezTo>
                <a:cubicBezTo>
                  <a:pt x="1975" y="2274"/>
                  <a:pt x="1975" y="2274"/>
                  <a:pt x="1974" y="2274"/>
                </a:cubicBezTo>
                <a:cubicBezTo>
                  <a:pt x="1973" y="2273"/>
                  <a:pt x="1972" y="2273"/>
                  <a:pt x="1971" y="2272"/>
                </a:cubicBezTo>
                <a:cubicBezTo>
                  <a:pt x="1970" y="2271"/>
                  <a:pt x="1969" y="2271"/>
                  <a:pt x="1968" y="2270"/>
                </a:cubicBezTo>
                <a:cubicBezTo>
                  <a:pt x="1967" y="2270"/>
                  <a:pt x="1966" y="2269"/>
                  <a:pt x="1965" y="2268"/>
                </a:cubicBezTo>
                <a:cubicBezTo>
                  <a:pt x="1963" y="2267"/>
                  <a:pt x="1961" y="2265"/>
                  <a:pt x="1959" y="2264"/>
                </a:cubicBezTo>
                <a:cubicBezTo>
                  <a:pt x="1958" y="2262"/>
                  <a:pt x="1956" y="2261"/>
                  <a:pt x="1954" y="2259"/>
                </a:cubicBezTo>
                <a:cubicBezTo>
                  <a:pt x="1953" y="2258"/>
                  <a:pt x="1952" y="2258"/>
                  <a:pt x="1951" y="2257"/>
                </a:cubicBezTo>
                <a:cubicBezTo>
                  <a:pt x="1950" y="2256"/>
                  <a:pt x="1949" y="2255"/>
                  <a:pt x="1948" y="2255"/>
                </a:cubicBezTo>
                <a:cubicBezTo>
                  <a:pt x="1947" y="2254"/>
                  <a:pt x="1947" y="2253"/>
                  <a:pt x="1946" y="2252"/>
                </a:cubicBezTo>
                <a:cubicBezTo>
                  <a:pt x="1945" y="2252"/>
                  <a:pt x="1945" y="2252"/>
                  <a:pt x="1945" y="2251"/>
                </a:cubicBezTo>
                <a:cubicBezTo>
                  <a:pt x="1944" y="2251"/>
                  <a:pt x="1944" y="2250"/>
                  <a:pt x="1943" y="2250"/>
                </a:cubicBezTo>
                <a:cubicBezTo>
                  <a:pt x="1943" y="2249"/>
                  <a:pt x="1942" y="2249"/>
                  <a:pt x="1941" y="2248"/>
                </a:cubicBezTo>
                <a:cubicBezTo>
                  <a:pt x="1940" y="2247"/>
                  <a:pt x="1940" y="2246"/>
                  <a:pt x="1939" y="2246"/>
                </a:cubicBezTo>
                <a:cubicBezTo>
                  <a:pt x="1938" y="2245"/>
                  <a:pt x="1938" y="2244"/>
                  <a:pt x="1937" y="2244"/>
                </a:cubicBezTo>
                <a:cubicBezTo>
                  <a:pt x="1937" y="2243"/>
                  <a:pt x="1936" y="2243"/>
                  <a:pt x="1935" y="2242"/>
                </a:cubicBezTo>
                <a:cubicBezTo>
                  <a:pt x="1935" y="2242"/>
                  <a:pt x="1934" y="2241"/>
                  <a:pt x="1934" y="2241"/>
                </a:cubicBezTo>
                <a:cubicBezTo>
                  <a:pt x="1934" y="2240"/>
                  <a:pt x="1934" y="2240"/>
                  <a:pt x="1934" y="2240"/>
                </a:cubicBezTo>
                <a:cubicBezTo>
                  <a:pt x="1932" y="2235"/>
                  <a:pt x="1931" y="2230"/>
                  <a:pt x="1929" y="2225"/>
                </a:cubicBezTo>
                <a:cubicBezTo>
                  <a:pt x="1928" y="2222"/>
                  <a:pt x="1928" y="2219"/>
                  <a:pt x="1927" y="2217"/>
                </a:cubicBezTo>
                <a:cubicBezTo>
                  <a:pt x="1926" y="2214"/>
                  <a:pt x="1925" y="2211"/>
                  <a:pt x="1924" y="2209"/>
                </a:cubicBezTo>
                <a:cubicBezTo>
                  <a:pt x="1923" y="2206"/>
                  <a:pt x="1923" y="2204"/>
                  <a:pt x="1922" y="2202"/>
                </a:cubicBezTo>
                <a:cubicBezTo>
                  <a:pt x="1921" y="2199"/>
                  <a:pt x="1920" y="2197"/>
                  <a:pt x="1919" y="2195"/>
                </a:cubicBezTo>
                <a:cubicBezTo>
                  <a:pt x="1918" y="2194"/>
                  <a:pt x="1918" y="2193"/>
                  <a:pt x="1917" y="2192"/>
                </a:cubicBezTo>
                <a:cubicBezTo>
                  <a:pt x="1917" y="2191"/>
                  <a:pt x="1916" y="2190"/>
                  <a:pt x="1916" y="2189"/>
                </a:cubicBezTo>
                <a:cubicBezTo>
                  <a:pt x="1915" y="2187"/>
                  <a:pt x="1914" y="2185"/>
                  <a:pt x="1913" y="2184"/>
                </a:cubicBezTo>
                <a:cubicBezTo>
                  <a:pt x="1912" y="2182"/>
                  <a:pt x="1911" y="2181"/>
                  <a:pt x="1910" y="2179"/>
                </a:cubicBezTo>
                <a:cubicBezTo>
                  <a:pt x="1910" y="2179"/>
                  <a:pt x="1909" y="2179"/>
                  <a:pt x="1909" y="2178"/>
                </a:cubicBezTo>
                <a:cubicBezTo>
                  <a:pt x="1904" y="2165"/>
                  <a:pt x="1896" y="2155"/>
                  <a:pt x="1886" y="2148"/>
                </a:cubicBezTo>
                <a:cubicBezTo>
                  <a:pt x="1888" y="2148"/>
                  <a:pt x="1891" y="2149"/>
                  <a:pt x="1896" y="2149"/>
                </a:cubicBezTo>
                <a:cubicBezTo>
                  <a:pt x="1899" y="2150"/>
                  <a:pt x="1904" y="2151"/>
                  <a:pt x="1909" y="2152"/>
                </a:cubicBezTo>
                <a:cubicBezTo>
                  <a:pt x="1913" y="2154"/>
                  <a:pt x="1919" y="2155"/>
                  <a:pt x="1924" y="2158"/>
                </a:cubicBezTo>
                <a:cubicBezTo>
                  <a:pt x="1925" y="2158"/>
                  <a:pt x="1926" y="2158"/>
                  <a:pt x="1927" y="2159"/>
                </a:cubicBezTo>
                <a:cubicBezTo>
                  <a:pt x="1927" y="2159"/>
                  <a:pt x="1928" y="2159"/>
                  <a:pt x="1929" y="2160"/>
                </a:cubicBezTo>
                <a:cubicBezTo>
                  <a:pt x="1929" y="2160"/>
                  <a:pt x="1930" y="2161"/>
                  <a:pt x="1931" y="2161"/>
                </a:cubicBezTo>
                <a:cubicBezTo>
                  <a:pt x="1931" y="2161"/>
                  <a:pt x="1932" y="2162"/>
                  <a:pt x="1933" y="2162"/>
                </a:cubicBezTo>
                <a:cubicBezTo>
                  <a:pt x="1936" y="2164"/>
                  <a:pt x="1939" y="2166"/>
                  <a:pt x="1941" y="2168"/>
                </a:cubicBezTo>
                <a:cubicBezTo>
                  <a:pt x="1947" y="2172"/>
                  <a:pt x="1952" y="2178"/>
                  <a:pt x="1957" y="2183"/>
                </a:cubicBezTo>
                <a:cubicBezTo>
                  <a:pt x="1958" y="2184"/>
                  <a:pt x="1959" y="2185"/>
                  <a:pt x="1959" y="2186"/>
                </a:cubicBezTo>
                <a:cubicBezTo>
                  <a:pt x="1960" y="2186"/>
                  <a:pt x="1961" y="2187"/>
                  <a:pt x="1961" y="2188"/>
                </a:cubicBezTo>
                <a:cubicBezTo>
                  <a:pt x="1963" y="2189"/>
                  <a:pt x="1964" y="2191"/>
                  <a:pt x="1965" y="2192"/>
                </a:cubicBezTo>
                <a:cubicBezTo>
                  <a:pt x="1968" y="2195"/>
                  <a:pt x="1970" y="2198"/>
                  <a:pt x="1973" y="2202"/>
                </a:cubicBezTo>
                <a:cubicBezTo>
                  <a:pt x="1978" y="2208"/>
                  <a:pt x="1983" y="2215"/>
                  <a:pt x="1988" y="2221"/>
                </a:cubicBezTo>
                <a:cubicBezTo>
                  <a:pt x="1993" y="2228"/>
                  <a:pt x="1997" y="2235"/>
                  <a:pt x="2002" y="2242"/>
                </a:cubicBezTo>
                <a:cubicBezTo>
                  <a:pt x="2002" y="2243"/>
                  <a:pt x="2002" y="2243"/>
                  <a:pt x="2003" y="2244"/>
                </a:cubicBezTo>
                <a:cubicBezTo>
                  <a:pt x="2003" y="2245"/>
                  <a:pt x="2003" y="2246"/>
                  <a:pt x="2003" y="2247"/>
                </a:cubicBezTo>
                <a:cubicBezTo>
                  <a:pt x="2004" y="2250"/>
                  <a:pt x="2005" y="2254"/>
                  <a:pt x="2006" y="2258"/>
                </a:cubicBezTo>
                <a:cubicBezTo>
                  <a:pt x="2007" y="2262"/>
                  <a:pt x="2008" y="2266"/>
                  <a:pt x="2009" y="2270"/>
                </a:cubicBezTo>
                <a:cubicBezTo>
                  <a:pt x="2009" y="2274"/>
                  <a:pt x="2010" y="2279"/>
                  <a:pt x="2011" y="2283"/>
                </a:cubicBezTo>
                <a:cubicBezTo>
                  <a:pt x="2012" y="2287"/>
                  <a:pt x="2013" y="2292"/>
                  <a:pt x="2015" y="2296"/>
                </a:cubicBezTo>
                <a:cubicBezTo>
                  <a:pt x="2015" y="2298"/>
                  <a:pt x="2016" y="2300"/>
                  <a:pt x="2017" y="2302"/>
                </a:cubicBezTo>
                <a:cubicBezTo>
                  <a:pt x="2017" y="2303"/>
                  <a:pt x="2017" y="2304"/>
                  <a:pt x="2018" y="2305"/>
                </a:cubicBezTo>
                <a:cubicBezTo>
                  <a:pt x="2018" y="2306"/>
                  <a:pt x="2018" y="2307"/>
                  <a:pt x="2019" y="2308"/>
                </a:cubicBezTo>
                <a:cubicBezTo>
                  <a:pt x="2020" y="2312"/>
                  <a:pt x="2022" y="2316"/>
                  <a:pt x="2024" y="2319"/>
                </a:cubicBezTo>
                <a:cubicBezTo>
                  <a:pt x="2026" y="2323"/>
                  <a:pt x="2028" y="2326"/>
                  <a:pt x="2030" y="2328"/>
                </a:cubicBezTo>
                <a:cubicBezTo>
                  <a:pt x="2031" y="2330"/>
                  <a:pt x="2032" y="2331"/>
                  <a:pt x="2033" y="2332"/>
                </a:cubicBezTo>
                <a:cubicBezTo>
                  <a:pt x="2034" y="2333"/>
                  <a:pt x="2035" y="2334"/>
                  <a:pt x="2036" y="2335"/>
                </a:cubicBezTo>
                <a:cubicBezTo>
                  <a:pt x="2037" y="2336"/>
                  <a:pt x="2038" y="2337"/>
                  <a:pt x="2039" y="2338"/>
                </a:cubicBezTo>
                <a:cubicBezTo>
                  <a:pt x="2040" y="2339"/>
                  <a:pt x="2041" y="2339"/>
                  <a:pt x="2041" y="2340"/>
                </a:cubicBezTo>
                <a:cubicBezTo>
                  <a:pt x="2042" y="2341"/>
                  <a:pt x="2043" y="2341"/>
                  <a:pt x="2043" y="2342"/>
                </a:cubicBezTo>
                <a:cubicBezTo>
                  <a:pt x="2044" y="2342"/>
                  <a:pt x="2045" y="2342"/>
                  <a:pt x="2045" y="2343"/>
                </a:cubicBezTo>
                <a:cubicBezTo>
                  <a:pt x="2046" y="2343"/>
                  <a:pt x="2046" y="2343"/>
                  <a:pt x="2046" y="2343"/>
                </a:cubicBezTo>
                <a:cubicBezTo>
                  <a:pt x="2046" y="2343"/>
                  <a:pt x="2046" y="2343"/>
                  <a:pt x="2045" y="2342"/>
                </a:cubicBezTo>
                <a:cubicBezTo>
                  <a:pt x="2045" y="2341"/>
                  <a:pt x="2044" y="2340"/>
                  <a:pt x="2042" y="2339"/>
                </a:cubicBezTo>
                <a:cubicBezTo>
                  <a:pt x="2042" y="2338"/>
                  <a:pt x="2041" y="2337"/>
                  <a:pt x="2040" y="2336"/>
                </a:cubicBezTo>
                <a:cubicBezTo>
                  <a:pt x="2040" y="2335"/>
                  <a:pt x="2039" y="2334"/>
                  <a:pt x="2038" y="2333"/>
                </a:cubicBezTo>
                <a:cubicBezTo>
                  <a:pt x="2038" y="2332"/>
                  <a:pt x="2037" y="2331"/>
                  <a:pt x="2036" y="2330"/>
                </a:cubicBezTo>
                <a:cubicBezTo>
                  <a:pt x="2035" y="2329"/>
                  <a:pt x="2035" y="2327"/>
                  <a:pt x="2034" y="2326"/>
                </a:cubicBezTo>
                <a:cubicBezTo>
                  <a:pt x="2032" y="2323"/>
                  <a:pt x="2031" y="2320"/>
                  <a:pt x="2029" y="2317"/>
                </a:cubicBezTo>
                <a:cubicBezTo>
                  <a:pt x="2028" y="2313"/>
                  <a:pt x="2027" y="2310"/>
                  <a:pt x="2025" y="2306"/>
                </a:cubicBezTo>
                <a:cubicBezTo>
                  <a:pt x="2024" y="2302"/>
                  <a:pt x="2023" y="2298"/>
                  <a:pt x="2022" y="2294"/>
                </a:cubicBezTo>
                <a:cubicBezTo>
                  <a:pt x="2021" y="2290"/>
                  <a:pt x="2020" y="2286"/>
                  <a:pt x="2019" y="2281"/>
                </a:cubicBezTo>
                <a:cubicBezTo>
                  <a:pt x="2018" y="2277"/>
                  <a:pt x="2017" y="2273"/>
                  <a:pt x="2016" y="2269"/>
                </a:cubicBezTo>
                <a:cubicBezTo>
                  <a:pt x="2016" y="2268"/>
                  <a:pt x="2016" y="2267"/>
                  <a:pt x="2016" y="2267"/>
                </a:cubicBezTo>
                <a:cubicBezTo>
                  <a:pt x="2019" y="2272"/>
                  <a:pt x="2022" y="2278"/>
                  <a:pt x="2025" y="2283"/>
                </a:cubicBezTo>
                <a:cubicBezTo>
                  <a:pt x="2027" y="2286"/>
                  <a:pt x="2029" y="2289"/>
                  <a:pt x="2031" y="2292"/>
                </a:cubicBezTo>
                <a:cubicBezTo>
                  <a:pt x="2032" y="2292"/>
                  <a:pt x="2032" y="2293"/>
                  <a:pt x="2033" y="2294"/>
                </a:cubicBezTo>
                <a:cubicBezTo>
                  <a:pt x="2033" y="2294"/>
                  <a:pt x="2033" y="2294"/>
                  <a:pt x="2034" y="2295"/>
                </a:cubicBezTo>
                <a:cubicBezTo>
                  <a:pt x="2034" y="2295"/>
                  <a:pt x="2034" y="2295"/>
                  <a:pt x="2034" y="2295"/>
                </a:cubicBezTo>
                <a:cubicBezTo>
                  <a:pt x="2034" y="2296"/>
                  <a:pt x="2034" y="2296"/>
                  <a:pt x="2034" y="2296"/>
                </a:cubicBezTo>
                <a:cubicBezTo>
                  <a:pt x="2035" y="2296"/>
                  <a:pt x="2035" y="2297"/>
                  <a:pt x="2036" y="2298"/>
                </a:cubicBezTo>
                <a:cubicBezTo>
                  <a:pt x="2036" y="2298"/>
                  <a:pt x="2037" y="2299"/>
                  <a:pt x="2038" y="2300"/>
                </a:cubicBezTo>
                <a:cubicBezTo>
                  <a:pt x="2040" y="2302"/>
                  <a:pt x="2042" y="2304"/>
                  <a:pt x="2044" y="2306"/>
                </a:cubicBezTo>
                <a:cubicBezTo>
                  <a:pt x="2046" y="2308"/>
                  <a:pt x="2049" y="2310"/>
                  <a:pt x="2051" y="2311"/>
                </a:cubicBezTo>
                <a:cubicBezTo>
                  <a:pt x="2055" y="2314"/>
                  <a:pt x="2059" y="2316"/>
                  <a:pt x="2063" y="2318"/>
                </a:cubicBezTo>
                <a:cubicBezTo>
                  <a:pt x="2066" y="2319"/>
                  <a:pt x="2069" y="2320"/>
                  <a:pt x="2071" y="2320"/>
                </a:cubicBezTo>
                <a:cubicBezTo>
                  <a:pt x="2073" y="2321"/>
                  <a:pt x="2074" y="2321"/>
                  <a:pt x="2074" y="2321"/>
                </a:cubicBezTo>
                <a:cubicBezTo>
                  <a:pt x="2074" y="2321"/>
                  <a:pt x="2073" y="2321"/>
                  <a:pt x="2071" y="2320"/>
                </a:cubicBezTo>
                <a:cubicBezTo>
                  <a:pt x="2069" y="2319"/>
                  <a:pt x="2066" y="2318"/>
                  <a:pt x="2063" y="2316"/>
                </a:cubicBezTo>
                <a:cubicBezTo>
                  <a:pt x="2060" y="2315"/>
                  <a:pt x="2056" y="2312"/>
                  <a:pt x="2053" y="2309"/>
                </a:cubicBezTo>
                <a:cubicBezTo>
                  <a:pt x="2049" y="2306"/>
                  <a:pt x="2045" y="2301"/>
                  <a:pt x="2041" y="2297"/>
                </a:cubicBezTo>
                <a:cubicBezTo>
                  <a:pt x="2041" y="2296"/>
                  <a:pt x="2040" y="2295"/>
                  <a:pt x="2040" y="2295"/>
                </a:cubicBezTo>
                <a:cubicBezTo>
                  <a:pt x="2039" y="2294"/>
                  <a:pt x="2039" y="2293"/>
                  <a:pt x="2038" y="2293"/>
                </a:cubicBezTo>
                <a:cubicBezTo>
                  <a:pt x="2038" y="2292"/>
                  <a:pt x="2038" y="2292"/>
                  <a:pt x="2038" y="2292"/>
                </a:cubicBezTo>
                <a:cubicBezTo>
                  <a:pt x="2038" y="2292"/>
                  <a:pt x="2038" y="2292"/>
                  <a:pt x="2038" y="2292"/>
                </a:cubicBezTo>
                <a:cubicBezTo>
                  <a:pt x="2037" y="2291"/>
                  <a:pt x="2037" y="2291"/>
                  <a:pt x="2037" y="2291"/>
                </a:cubicBezTo>
                <a:cubicBezTo>
                  <a:pt x="2036" y="2290"/>
                  <a:pt x="2036" y="2289"/>
                  <a:pt x="2036" y="2289"/>
                </a:cubicBezTo>
                <a:cubicBezTo>
                  <a:pt x="2034" y="2286"/>
                  <a:pt x="2032" y="2283"/>
                  <a:pt x="2030" y="2280"/>
                </a:cubicBezTo>
                <a:cubicBezTo>
                  <a:pt x="2027" y="2274"/>
                  <a:pt x="2023" y="2267"/>
                  <a:pt x="2020" y="2260"/>
                </a:cubicBezTo>
                <a:cubicBezTo>
                  <a:pt x="2019" y="2258"/>
                  <a:pt x="2018" y="2256"/>
                  <a:pt x="2017" y="2254"/>
                </a:cubicBezTo>
                <a:cubicBezTo>
                  <a:pt x="2017" y="2254"/>
                  <a:pt x="2016" y="2253"/>
                  <a:pt x="2016" y="2252"/>
                </a:cubicBezTo>
                <a:cubicBezTo>
                  <a:pt x="2015" y="2251"/>
                  <a:pt x="2015" y="2250"/>
                  <a:pt x="2014" y="2249"/>
                </a:cubicBezTo>
                <a:cubicBezTo>
                  <a:pt x="2012" y="2245"/>
                  <a:pt x="2010" y="2242"/>
                  <a:pt x="2008" y="2238"/>
                </a:cubicBezTo>
                <a:cubicBezTo>
                  <a:pt x="2004" y="2231"/>
                  <a:pt x="1999" y="2224"/>
                  <a:pt x="1994" y="2217"/>
                </a:cubicBezTo>
                <a:cubicBezTo>
                  <a:pt x="1989" y="2210"/>
                  <a:pt x="1984" y="2203"/>
                  <a:pt x="1979" y="2197"/>
                </a:cubicBezTo>
                <a:cubicBezTo>
                  <a:pt x="1978" y="2195"/>
                  <a:pt x="1976" y="2194"/>
                  <a:pt x="1975" y="2192"/>
                </a:cubicBezTo>
                <a:cubicBezTo>
                  <a:pt x="1973" y="2190"/>
                  <a:pt x="1972" y="2189"/>
                  <a:pt x="1971" y="2187"/>
                </a:cubicBezTo>
                <a:cubicBezTo>
                  <a:pt x="1969" y="2186"/>
                  <a:pt x="1968" y="2184"/>
                  <a:pt x="1967" y="2183"/>
                </a:cubicBezTo>
                <a:cubicBezTo>
                  <a:pt x="1966" y="2182"/>
                  <a:pt x="1965" y="2181"/>
                  <a:pt x="1964" y="2181"/>
                </a:cubicBezTo>
                <a:cubicBezTo>
                  <a:pt x="1964" y="2180"/>
                  <a:pt x="1963" y="2179"/>
                  <a:pt x="1962" y="2179"/>
                </a:cubicBezTo>
                <a:cubicBezTo>
                  <a:pt x="1957" y="2173"/>
                  <a:pt x="1951" y="2168"/>
                  <a:pt x="1945" y="2163"/>
                </a:cubicBezTo>
                <a:cubicBezTo>
                  <a:pt x="1942" y="2161"/>
                  <a:pt x="1939" y="2159"/>
                  <a:pt x="1935" y="2158"/>
                </a:cubicBezTo>
                <a:cubicBezTo>
                  <a:pt x="1935" y="2157"/>
                  <a:pt x="1934" y="2157"/>
                  <a:pt x="1933" y="2156"/>
                </a:cubicBezTo>
                <a:cubicBezTo>
                  <a:pt x="1932" y="2156"/>
                  <a:pt x="1932" y="2156"/>
                  <a:pt x="1931" y="2155"/>
                </a:cubicBezTo>
                <a:cubicBezTo>
                  <a:pt x="1930" y="2155"/>
                  <a:pt x="1929" y="2155"/>
                  <a:pt x="1928" y="2154"/>
                </a:cubicBezTo>
                <a:cubicBezTo>
                  <a:pt x="1928" y="2154"/>
                  <a:pt x="1927" y="2154"/>
                  <a:pt x="1926" y="2154"/>
                </a:cubicBezTo>
                <a:cubicBezTo>
                  <a:pt x="1920" y="2151"/>
                  <a:pt x="1914" y="2150"/>
                  <a:pt x="1909" y="2149"/>
                </a:cubicBezTo>
                <a:cubicBezTo>
                  <a:pt x="1904" y="2149"/>
                  <a:pt x="1900" y="2148"/>
                  <a:pt x="1896" y="2148"/>
                </a:cubicBezTo>
                <a:cubicBezTo>
                  <a:pt x="1892" y="2148"/>
                  <a:pt x="1889" y="2148"/>
                  <a:pt x="1887" y="2147"/>
                </a:cubicBezTo>
                <a:cubicBezTo>
                  <a:pt x="1887" y="2147"/>
                  <a:pt x="1886" y="2147"/>
                  <a:pt x="1885" y="2147"/>
                </a:cubicBezTo>
                <a:cubicBezTo>
                  <a:pt x="1865" y="2132"/>
                  <a:pt x="1836" y="2129"/>
                  <a:pt x="1805" y="2129"/>
                </a:cubicBezTo>
                <a:cubicBezTo>
                  <a:pt x="1807" y="2128"/>
                  <a:pt x="1808" y="2128"/>
                  <a:pt x="1809" y="2127"/>
                </a:cubicBezTo>
                <a:cubicBezTo>
                  <a:pt x="1812" y="2126"/>
                  <a:pt x="1814" y="2125"/>
                  <a:pt x="1816" y="2124"/>
                </a:cubicBezTo>
                <a:cubicBezTo>
                  <a:pt x="1820" y="2122"/>
                  <a:pt x="1824" y="2120"/>
                  <a:pt x="1829" y="2119"/>
                </a:cubicBezTo>
                <a:cubicBezTo>
                  <a:pt x="1833" y="2117"/>
                  <a:pt x="1837" y="2115"/>
                  <a:pt x="1841" y="2114"/>
                </a:cubicBezTo>
                <a:cubicBezTo>
                  <a:pt x="1843" y="2114"/>
                  <a:pt x="1843" y="2114"/>
                  <a:pt x="1843" y="2114"/>
                </a:cubicBezTo>
                <a:cubicBezTo>
                  <a:pt x="1845" y="2113"/>
                  <a:pt x="1845" y="2113"/>
                  <a:pt x="1845" y="2113"/>
                </a:cubicBezTo>
                <a:cubicBezTo>
                  <a:pt x="1846" y="2113"/>
                  <a:pt x="1847" y="2113"/>
                  <a:pt x="1848" y="2112"/>
                </a:cubicBezTo>
                <a:cubicBezTo>
                  <a:pt x="1849" y="2112"/>
                  <a:pt x="1850" y="2112"/>
                  <a:pt x="1851" y="2112"/>
                </a:cubicBezTo>
                <a:cubicBezTo>
                  <a:pt x="1852" y="2112"/>
                  <a:pt x="1852" y="2112"/>
                  <a:pt x="1852" y="2112"/>
                </a:cubicBezTo>
                <a:cubicBezTo>
                  <a:pt x="1853" y="2112"/>
                  <a:pt x="1853" y="2112"/>
                  <a:pt x="1853" y="2112"/>
                </a:cubicBezTo>
                <a:cubicBezTo>
                  <a:pt x="1853" y="2111"/>
                  <a:pt x="1854" y="2111"/>
                  <a:pt x="1854" y="2111"/>
                </a:cubicBezTo>
                <a:cubicBezTo>
                  <a:pt x="1858" y="2111"/>
                  <a:pt x="1863" y="2111"/>
                  <a:pt x="1866" y="2111"/>
                </a:cubicBezTo>
                <a:cubicBezTo>
                  <a:pt x="1870" y="2111"/>
                  <a:pt x="1874" y="2112"/>
                  <a:pt x="1877" y="2113"/>
                </a:cubicBezTo>
                <a:cubicBezTo>
                  <a:pt x="1879" y="2113"/>
                  <a:pt x="1880" y="2114"/>
                  <a:pt x="1882" y="2114"/>
                </a:cubicBezTo>
                <a:cubicBezTo>
                  <a:pt x="1883" y="2115"/>
                  <a:pt x="1885" y="2115"/>
                  <a:pt x="1886" y="2116"/>
                </a:cubicBezTo>
                <a:cubicBezTo>
                  <a:pt x="1888" y="2117"/>
                  <a:pt x="1891" y="2119"/>
                  <a:pt x="1892" y="2120"/>
                </a:cubicBezTo>
                <a:cubicBezTo>
                  <a:pt x="1893" y="2121"/>
                  <a:pt x="1894" y="2121"/>
                  <a:pt x="1894" y="2122"/>
                </a:cubicBezTo>
                <a:cubicBezTo>
                  <a:pt x="1895" y="2122"/>
                  <a:pt x="1895" y="2123"/>
                  <a:pt x="1896" y="2123"/>
                </a:cubicBezTo>
                <a:cubicBezTo>
                  <a:pt x="1897" y="2124"/>
                  <a:pt x="1897" y="2124"/>
                  <a:pt x="1897" y="2124"/>
                </a:cubicBezTo>
                <a:cubicBezTo>
                  <a:pt x="1897" y="2124"/>
                  <a:pt x="1897" y="2124"/>
                  <a:pt x="1896" y="2123"/>
                </a:cubicBezTo>
                <a:cubicBezTo>
                  <a:pt x="1896" y="2122"/>
                  <a:pt x="1895" y="2120"/>
                  <a:pt x="1893" y="2119"/>
                </a:cubicBezTo>
                <a:cubicBezTo>
                  <a:pt x="1893" y="2118"/>
                  <a:pt x="1893" y="2118"/>
                  <a:pt x="1892" y="2118"/>
                </a:cubicBezTo>
                <a:cubicBezTo>
                  <a:pt x="1892" y="2117"/>
                  <a:pt x="1891" y="2117"/>
                  <a:pt x="1891" y="2116"/>
                </a:cubicBezTo>
                <a:cubicBezTo>
                  <a:pt x="1890" y="2115"/>
                  <a:pt x="1889" y="2114"/>
                  <a:pt x="1888" y="2114"/>
                </a:cubicBezTo>
                <a:cubicBezTo>
                  <a:pt x="1886" y="2113"/>
                  <a:pt x="1885" y="2112"/>
                  <a:pt x="1884" y="2111"/>
                </a:cubicBezTo>
                <a:cubicBezTo>
                  <a:pt x="1882" y="2110"/>
                  <a:pt x="1880" y="2109"/>
                  <a:pt x="1879" y="2108"/>
                </a:cubicBezTo>
                <a:cubicBezTo>
                  <a:pt x="1875" y="2107"/>
                  <a:pt x="1871" y="2106"/>
                  <a:pt x="1867" y="2105"/>
                </a:cubicBezTo>
                <a:cubicBezTo>
                  <a:pt x="1863" y="2104"/>
                  <a:pt x="1858" y="2104"/>
                  <a:pt x="1854" y="2104"/>
                </a:cubicBezTo>
                <a:cubicBezTo>
                  <a:pt x="1853" y="2104"/>
                  <a:pt x="1852" y="2104"/>
                  <a:pt x="1852" y="2104"/>
                </a:cubicBezTo>
                <a:cubicBezTo>
                  <a:pt x="1851" y="2105"/>
                  <a:pt x="1851" y="2105"/>
                  <a:pt x="1851" y="2105"/>
                </a:cubicBezTo>
                <a:cubicBezTo>
                  <a:pt x="1851" y="2105"/>
                  <a:pt x="1851" y="2105"/>
                  <a:pt x="1851" y="2105"/>
                </a:cubicBezTo>
                <a:cubicBezTo>
                  <a:pt x="1851" y="2105"/>
                  <a:pt x="1851" y="2105"/>
                  <a:pt x="1851" y="2105"/>
                </a:cubicBezTo>
                <a:cubicBezTo>
                  <a:pt x="1851" y="2105"/>
                  <a:pt x="1851" y="2105"/>
                  <a:pt x="1851" y="2105"/>
                </a:cubicBezTo>
                <a:cubicBezTo>
                  <a:pt x="1850" y="2105"/>
                  <a:pt x="1850" y="2105"/>
                  <a:pt x="1850" y="2105"/>
                </a:cubicBezTo>
                <a:cubicBezTo>
                  <a:pt x="1849" y="2105"/>
                  <a:pt x="1848" y="2105"/>
                  <a:pt x="1847" y="2105"/>
                </a:cubicBezTo>
                <a:cubicBezTo>
                  <a:pt x="1845" y="2105"/>
                  <a:pt x="1844" y="2106"/>
                  <a:pt x="1843" y="2106"/>
                </a:cubicBezTo>
                <a:cubicBezTo>
                  <a:pt x="1842" y="2106"/>
                  <a:pt x="1842" y="2106"/>
                  <a:pt x="1841" y="2106"/>
                </a:cubicBezTo>
                <a:cubicBezTo>
                  <a:pt x="1839" y="2107"/>
                  <a:pt x="1839" y="2107"/>
                  <a:pt x="1839" y="2107"/>
                </a:cubicBezTo>
                <a:cubicBezTo>
                  <a:pt x="1835" y="2108"/>
                  <a:pt x="1830" y="2110"/>
                  <a:pt x="1826" y="2111"/>
                </a:cubicBezTo>
                <a:cubicBezTo>
                  <a:pt x="1821" y="2113"/>
                  <a:pt x="1817" y="2115"/>
                  <a:pt x="1812" y="2117"/>
                </a:cubicBezTo>
                <a:cubicBezTo>
                  <a:pt x="1810" y="2118"/>
                  <a:pt x="1808" y="2120"/>
                  <a:pt x="1806" y="2121"/>
                </a:cubicBezTo>
                <a:cubicBezTo>
                  <a:pt x="1804" y="2122"/>
                  <a:pt x="1802" y="2123"/>
                  <a:pt x="1800" y="2124"/>
                </a:cubicBezTo>
                <a:cubicBezTo>
                  <a:pt x="1796" y="2126"/>
                  <a:pt x="1792" y="2128"/>
                  <a:pt x="1789" y="2129"/>
                </a:cubicBezTo>
                <a:cubicBezTo>
                  <a:pt x="1789" y="2130"/>
                  <a:pt x="1789" y="2130"/>
                  <a:pt x="1789" y="2130"/>
                </a:cubicBezTo>
                <a:cubicBezTo>
                  <a:pt x="1755" y="2131"/>
                  <a:pt x="1720" y="2135"/>
                  <a:pt x="1692" y="2132"/>
                </a:cubicBezTo>
                <a:cubicBezTo>
                  <a:pt x="1644" y="2125"/>
                  <a:pt x="1603" y="2108"/>
                  <a:pt x="1564" y="2084"/>
                </a:cubicBezTo>
                <a:cubicBezTo>
                  <a:pt x="1565" y="2084"/>
                  <a:pt x="1566" y="2084"/>
                  <a:pt x="1567" y="2084"/>
                </a:cubicBezTo>
                <a:cubicBezTo>
                  <a:pt x="1572" y="2085"/>
                  <a:pt x="1576" y="2085"/>
                  <a:pt x="1581" y="2086"/>
                </a:cubicBezTo>
                <a:cubicBezTo>
                  <a:pt x="1586" y="2086"/>
                  <a:pt x="1592" y="2086"/>
                  <a:pt x="1597" y="2086"/>
                </a:cubicBezTo>
                <a:cubicBezTo>
                  <a:pt x="1600" y="2086"/>
                  <a:pt x="1603" y="2087"/>
                  <a:pt x="1606" y="2086"/>
                </a:cubicBezTo>
                <a:cubicBezTo>
                  <a:pt x="1608" y="2086"/>
                  <a:pt x="1611" y="2086"/>
                  <a:pt x="1614" y="2086"/>
                </a:cubicBezTo>
                <a:cubicBezTo>
                  <a:pt x="1616" y="2086"/>
                  <a:pt x="1617" y="2086"/>
                  <a:pt x="1619" y="2086"/>
                </a:cubicBezTo>
                <a:cubicBezTo>
                  <a:pt x="1620" y="2086"/>
                  <a:pt x="1620" y="2086"/>
                  <a:pt x="1621" y="2086"/>
                </a:cubicBezTo>
                <a:cubicBezTo>
                  <a:pt x="1622" y="2087"/>
                  <a:pt x="1623" y="2087"/>
                  <a:pt x="1624" y="2087"/>
                </a:cubicBezTo>
                <a:cubicBezTo>
                  <a:pt x="1626" y="2088"/>
                  <a:pt x="1629" y="2089"/>
                  <a:pt x="1631" y="2090"/>
                </a:cubicBezTo>
                <a:cubicBezTo>
                  <a:pt x="1632" y="2090"/>
                  <a:pt x="1632" y="2090"/>
                  <a:pt x="1633" y="2090"/>
                </a:cubicBezTo>
                <a:cubicBezTo>
                  <a:pt x="1633" y="2091"/>
                  <a:pt x="1634" y="2091"/>
                  <a:pt x="1635" y="2091"/>
                </a:cubicBezTo>
                <a:cubicBezTo>
                  <a:pt x="1636" y="2092"/>
                  <a:pt x="1637" y="2092"/>
                  <a:pt x="1638" y="2093"/>
                </a:cubicBezTo>
                <a:cubicBezTo>
                  <a:pt x="1639" y="2093"/>
                  <a:pt x="1639" y="2093"/>
                  <a:pt x="1640" y="2094"/>
                </a:cubicBezTo>
                <a:cubicBezTo>
                  <a:pt x="1641" y="2094"/>
                  <a:pt x="1641" y="2094"/>
                  <a:pt x="1642" y="2095"/>
                </a:cubicBezTo>
                <a:cubicBezTo>
                  <a:pt x="1643" y="2096"/>
                  <a:pt x="1643" y="2096"/>
                  <a:pt x="1643" y="2096"/>
                </a:cubicBezTo>
                <a:cubicBezTo>
                  <a:pt x="1644" y="2096"/>
                  <a:pt x="1645" y="2096"/>
                  <a:pt x="1645" y="2097"/>
                </a:cubicBezTo>
                <a:cubicBezTo>
                  <a:pt x="1647" y="2098"/>
                  <a:pt x="1650" y="2100"/>
                  <a:pt x="1652" y="2101"/>
                </a:cubicBezTo>
                <a:cubicBezTo>
                  <a:pt x="1654" y="2103"/>
                  <a:pt x="1657" y="2105"/>
                  <a:pt x="1659" y="2106"/>
                </a:cubicBezTo>
                <a:cubicBezTo>
                  <a:pt x="1662" y="2107"/>
                  <a:pt x="1664" y="2109"/>
                  <a:pt x="1667" y="2110"/>
                </a:cubicBezTo>
                <a:cubicBezTo>
                  <a:pt x="1669" y="2110"/>
                  <a:pt x="1672" y="2111"/>
                  <a:pt x="1674" y="2111"/>
                </a:cubicBezTo>
                <a:cubicBezTo>
                  <a:pt x="1677" y="2111"/>
                  <a:pt x="1679" y="2111"/>
                  <a:pt x="1681" y="2111"/>
                </a:cubicBezTo>
                <a:cubicBezTo>
                  <a:pt x="1682" y="2111"/>
                  <a:pt x="1684" y="2110"/>
                  <a:pt x="1685" y="2109"/>
                </a:cubicBezTo>
                <a:cubicBezTo>
                  <a:pt x="1686" y="2109"/>
                  <a:pt x="1686" y="2109"/>
                  <a:pt x="1686" y="2109"/>
                </a:cubicBezTo>
                <a:cubicBezTo>
                  <a:pt x="1686" y="2109"/>
                  <a:pt x="1687" y="2109"/>
                  <a:pt x="1687" y="2109"/>
                </a:cubicBezTo>
                <a:cubicBezTo>
                  <a:pt x="1687" y="2108"/>
                  <a:pt x="1688" y="2108"/>
                  <a:pt x="1688" y="2108"/>
                </a:cubicBezTo>
                <a:cubicBezTo>
                  <a:pt x="1688" y="2107"/>
                  <a:pt x="1689" y="2107"/>
                  <a:pt x="1689" y="2107"/>
                </a:cubicBezTo>
                <a:cubicBezTo>
                  <a:pt x="1689" y="2107"/>
                  <a:pt x="1688" y="2107"/>
                  <a:pt x="1688" y="2107"/>
                </a:cubicBezTo>
                <a:cubicBezTo>
                  <a:pt x="1687" y="2108"/>
                  <a:pt x="1687" y="2108"/>
                  <a:pt x="1686" y="2108"/>
                </a:cubicBezTo>
                <a:cubicBezTo>
                  <a:pt x="1686" y="2108"/>
                  <a:pt x="1685" y="2108"/>
                  <a:pt x="1685" y="2108"/>
                </a:cubicBezTo>
                <a:cubicBezTo>
                  <a:pt x="1684" y="2108"/>
                  <a:pt x="1682" y="2108"/>
                  <a:pt x="1681" y="2108"/>
                </a:cubicBezTo>
                <a:cubicBezTo>
                  <a:pt x="1679" y="2108"/>
                  <a:pt x="1677" y="2107"/>
                  <a:pt x="1675" y="2107"/>
                </a:cubicBezTo>
                <a:cubicBezTo>
                  <a:pt x="1673" y="2106"/>
                  <a:pt x="1671" y="2105"/>
                  <a:pt x="1669" y="2104"/>
                </a:cubicBezTo>
                <a:cubicBezTo>
                  <a:pt x="1667" y="2103"/>
                  <a:pt x="1665" y="2102"/>
                  <a:pt x="1663" y="2100"/>
                </a:cubicBezTo>
                <a:cubicBezTo>
                  <a:pt x="1662" y="2099"/>
                  <a:pt x="1661" y="2099"/>
                  <a:pt x="1660" y="2098"/>
                </a:cubicBezTo>
                <a:cubicBezTo>
                  <a:pt x="1659" y="2097"/>
                  <a:pt x="1658" y="2096"/>
                  <a:pt x="1657" y="2095"/>
                </a:cubicBezTo>
                <a:cubicBezTo>
                  <a:pt x="1654" y="2094"/>
                  <a:pt x="1652" y="2092"/>
                  <a:pt x="1649" y="2090"/>
                </a:cubicBezTo>
                <a:cubicBezTo>
                  <a:pt x="1649" y="2090"/>
                  <a:pt x="1648" y="2089"/>
                  <a:pt x="1648" y="2089"/>
                </a:cubicBezTo>
                <a:cubicBezTo>
                  <a:pt x="1646" y="2088"/>
                  <a:pt x="1646" y="2088"/>
                  <a:pt x="1646" y="2088"/>
                </a:cubicBezTo>
                <a:cubicBezTo>
                  <a:pt x="1645" y="2087"/>
                  <a:pt x="1644" y="2087"/>
                  <a:pt x="1643" y="2087"/>
                </a:cubicBezTo>
                <a:cubicBezTo>
                  <a:pt x="1643" y="2086"/>
                  <a:pt x="1642" y="2086"/>
                  <a:pt x="1641" y="2086"/>
                </a:cubicBezTo>
                <a:cubicBezTo>
                  <a:pt x="1641" y="2085"/>
                  <a:pt x="1640" y="2085"/>
                  <a:pt x="1639" y="2085"/>
                </a:cubicBezTo>
                <a:cubicBezTo>
                  <a:pt x="1639" y="2085"/>
                  <a:pt x="1638" y="2085"/>
                  <a:pt x="1638" y="2084"/>
                </a:cubicBezTo>
                <a:cubicBezTo>
                  <a:pt x="1642" y="2084"/>
                  <a:pt x="1645" y="2084"/>
                  <a:pt x="1649" y="2084"/>
                </a:cubicBezTo>
                <a:cubicBezTo>
                  <a:pt x="1649" y="2084"/>
                  <a:pt x="1650" y="2084"/>
                  <a:pt x="1651" y="2084"/>
                </a:cubicBezTo>
                <a:cubicBezTo>
                  <a:pt x="1651" y="2084"/>
                  <a:pt x="1652" y="2085"/>
                  <a:pt x="1653" y="2085"/>
                </a:cubicBezTo>
                <a:cubicBezTo>
                  <a:pt x="1653" y="2085"/>
                  <a:pt x="1654" y="2085"/>
                  <a:pt x="1655" y="2085"/>
                </a:cubicBezTo>
                <a:cubicBezTo>
                  <a:pt x="1656" y="2085"/>
                  <a:pt x="1656" y="2085"/>
                  <a:pt x="1656" y="2085"/>
                </a:cubicBezTo>
                <a:cubicBezTo>
                  <a:pt x="1657" y="2085"/>
                  <a:pt x="1657" y="2085"/>
                  <a:pt x="1657" y="2085"/>
                </a:cubicBezTo>
                <a:cubicBezTo>
                  <a:pt x="1658" y="2085"/>
                  <a:pt x="1659" y="2086"/>
                  <a:pt x="1661" y="2086"/>
                </a:cubicBezTo>
                <a:cubicBezTo>
                  <a:pt x="1662" y="2086"/>
                  <a:pt x="1663" y="2087"/>
                  <a:pt x="1664" y="2087"/>
                </a:cubicBezTo>
                <a:cubicBezTo>
                  <a:pt x="1669" y="2088"/>
                  <a:pt x="1674" y="2090"/>
                  <a:pt x="1679" y="2092"/>
                </a:cubicBezTo>
                <a:cubicBezTo>
                  <a:pt x="1680" y="2092"/>
                  <a:pt x="1681" y="2093"/>
                  <a:pt x="1682" y="2093"/>
                </a:cubicBezTo>
                <a:cubicBezTo>
                  <a:pt x="1683" y="2093"/>
                  <a:pt x="1684" y="2094"/>
                  <a:pt x="1686" y="2094"/>
                </a:cubicBezTo>
                <a:cubicBezTo>
                  <a:pt x="1688" y="2095"/>
                  <a:pt x="1690" y="2096"/>
                  <a:pt x="1692" y="2097"/>
                </a:cubicBezTo>
                <a:cubicBezTo>
                  <a:pt x="1696" y="2099"/>
                  <a:pt x="1699" y="2101"/>
                  <a:pt x="1702" y="2103"/>
                </a:cubicBezTo>
                <a:cubicBezTo>
                  <a:pt x="1704" y="2103"/>
                  <a:pt x="1705" y="2104"/>
                  <a:pt x="1707" y="2105"/>
                </a:cubicBezTo>
                <a:cubicBezTo>
                  <a:pt x="1708" y="2106"/>
                  <a:pt x="1709" y="2106"/>
                  <a:pt x="1710" y="2107"/>
                </a:cubicBezTo>
                <a:cubicBezTo>
                  <a:pt x="1713" y="2108"/>
                  <a:pt x="1714" y="2109"/>
                  <a:pt x="1716" y="2110"/>
                </a:cubicBezTo>
                <a:cubicBezTo>
                  <a:pt x="1717" y="2110"/>
                  <a:pt x="1717" y="2111"/>
                  <a:pt x="1717" y="2111"/>
                </a:cubicBezTo>
                <a:cubicBezTo>
                  <a:pt x="1717" y="2111"/>
                  <a:pt x="1717" y="2110"/>
                  <a:pt x="1716" y="2109"/>
                </a:cubicBezTo>
                <a:cubicBezTo>
                  <a:pt x="1715" y="2109"/>
                  <a:pt x="1713" y="2107"/>
                  <a:pt x="1711" y="2106"/>
                </a:cubicBezTo>
                <a:cubicBezTo>
                  <a:pt x="1709" y="2104"/>
                  <a:pt x="1707" y="2102"/>
                  <a:pt x="1704" y="2100"/>
                </a:cubicBezTo>
                <a:cubicBezTo>
                  <a:pt x="1701" y="2098"/>
                  <a:pt x="1698" y="2096"/>
                  <a:pt x="1694" y="2093"/>
                </a:cubicBezTo>
                <a:cubicBezTo>
                  <a:pt x="1690" y="2091"/>
                  <a:pt x="1686" y="2088"/>
                  <a:pt x="1681" y="2086"/>
                </a:cubicBezTo>
                <a:cubicBezTo>
                  <a:pt x="1677" y="2084"/>
                  <a:pt x="1672" y="2082"/>
                  <a:pt x="1666" y="2080"/>
                </a:cubicBezTo>
                <a:cubicBezTo>
                  <a:pt x="1665" y="2080"/>
                  <a:pt x="1664" y="2079"/>
                  <a:pt x="1662" y="2079"/>
                </a:cubicBezTo>
                <a:cubicBezTo>
                  <a:pt x="1661" y="2079"/>
                  <a:pt x="1659" y="2078"/>
                  <a:pt x="1658" y="2078"/>
                </a:cubicBezTo>
                <a:cubicBezTo>
                  <a:pt x="1657" y="2078"/>
                  <a:pt x="1657" y="2078"/>
                  <a:pt x="1657" y="2078"/>
                </a:cubicBezTo>
                <a:cubicBezTo>
                  <a:pt x="1656" y="2078"/>
                  <a:pt x="1656" y="2078"/>
                  <a:pt x="1656" y="2078"/>
                </a:cubicBezTo>
                <a:cubicBezTo>
                  <a:pt x="1655" y="2077"/>
                  <a:pt x="1654" y="2077"/>
                  <a:pt x="1653" y="2077"/>
                </a:cubicBezTo>
                <a:cubicBezTo>
                  <a:pt x="1653" y="2077"/>
                  <a:pt x="1652" y="2077"/>
                  <a:pt x="1651" y="2077"/>
                </a:cubicBezTo>
                <a:cubicBezTo>
                  <a:pt x="1650" y="2077"/>
                  <a:pt x="1650" y="2077"/>
                  <a:pt x="1649" y="2077"/>
                </a:cubicBezTo>
                <a:cubicBezTo>
                  <a:pt x="1643" y="2076"/>
                  <a:pt x="1637" y="2077"/>
                  <a:pt x="1631" y="2077"/>
                </a:cubicBezTo>
                <a:cubicBezTo>
                  <a:pt x="1625" y="2078"/>
                  <a:pt x="1619" y="2078"/>
                  <a:pt x="1614" y="2079"/>
                </a:cubicBezTo>
                <a:cubicBezTo>
                  <a:pt x="1612" y="2079"/>
                  <a:pt x="1611" y="2079"/>
                  <a:pt x="1610" y="2079"/>
                </a:cubicBezTo>
                <a:cubicBezTo>
                  <a:pt x="1608" y="2079"/>
                  <a:pt x="1607" y="2079"/>
                  <a:pt x="1605" y="2079"/>
                </a:cubicBezTo>
                <a:cubicBezTo>
                  <a:pt x="1603" y="2079"/>
                  <a:pt x="1600" y="2079"/>
                  <a:pt x="1597" y="2079"/>
                </a:cubicBezTo>
                <a:cubicBezTo>
                  <a:pt x="1592" y="2080"/>
                  <a:pt x="1587" y="2080"/>
                  <a:pt x="1582" y="2080"/>
                </a:cubicBezTo>
                <a:cubicBezTo>
                  <a:pt x="1577" y="2080"/>
                  <a:pt x="1572" y="2080"/>
                  <a:pt x="1568" y="2080"/>
                </a:cubicBezTo>
                <a:cubicBezTo>
                  <a:pt x="1564" y="2079"/>
                  <a:pt x="1560" y="2079"/>
                  <a:pt x="1557" y="2079"/>
                </a:cubicBezTo>
                <a:cubicBezTo>
                  <a:pt x="1531" y="2062"/>
                  <a:pt x="1506" y="2042"/>
                  <a:pt x="1480" y="2021"/>
                </a:cubicBezTo>
                <a:cubicBezTo>
                  <a:pt x="1495" y="2020"/>
                  <a:pt x="1509" y="2018"/>
                  <a:pt x="1522" y="2014"/>
                </a:cubicBezTo>
                <a:cubicBezTo>
                  <a:pt x="1523" y="2014"/>
                  <a:pt x="1523" y="2014"/>
                  <a:pt x="1523" y="2014"/>
                </a:cubicBezTo>
                <a:cubicBezTo>
                  <a:pt x="1523" y="2015"/>
                  <a:pt x="1524" y="2015"/>
                  <a:pt x="1524" y="2015"/>
                </a:cubicBezTo>
                <a:cubicBezTo>
                  <a:pt x="1524" y="2015"/>
                  <a:pt x="1525" y="2015"/>
                  <a:pt x="1525" y="2015"/>
                </a:cubicBezTo>
                <a:cubicBezTo>
                  <a:pt x="1525" y="2015"/>
                  <a:pt x="1525" y="2016"/>
                  <a:pt x="1525" y="2016"/>
                </a:cubicBezTo>
                <a:cubicBezTo>
                  <a:pt x="1526" y="2017"/>
                  <a:pt x="1527" y="2018"/>
                  <a:pt x="1527" y="2019"/>
                </a:cubicBezTo>
                <a:cubicBezTo>
                  <a:pt x="1528" y="2020"/>
                  <a:pt x="1529" y="2021"/>
                  <a:pt x="1529" y="2023"/>
                </a:cubicBezTo>
                <a:cubicBezTo>
                  <a:pt x="1531" y="2026"/>
                  <a:pt x="1533" y="2029"/>
                  <a:pt x="1535" y="2033"/>
                </a:cubicBezTo>
                <a:cubicBezTo>
                  <a:pt x="1536" y="2034"/>
                  <a:pt x="1536" y="2035"/>
                  <a:pt x="1537" y="2036"/>
                </a:cubicBezTo>
                <a:cubicBezTo>
                  <a:pt x="1538" y="2036"/>
                  <a:pt x="1538" y="2037"/>
                  <a:pt x="1539" y="2038"/>
                </a:cubicBezTo>
                <a:cubicBezTo>
                  <a:pt x="1539" y="2039"/>
                  <a:pt x="1539" y="2039"/>
                  <a:pt x="1539" y="2039"/>
                </a:cubicBezTo>
                <a:cubicBezTo>
                  <a:pt x="1540" y="2039"/>
                  <a:pt x="1540" y="2039"/>
                  <a:pt x="1540" y="2039"/>
                </a:cubicBezTo>
                <a:cubicBezTo>
                  <a:pt x="1540" y="2040"/>
                  <a:pt x="1540" y="2040"/>
                  <a:pt x="1540" y="2040"/>
                </a:cubicBezTo>
                <a:cubicBezTo>
                  <a:pt x="1541" y="2040"/>
                  <a:pt x="1541" y="2040"/>
                  <a:pt x="1541" y="2041"/>
                </a:cubicBezTo>
                <a:cubicBezTo>
                  <a:pt x="1542" y="2042"/>
                  <a:pt x="1543" y="2043"/>
                  <a:pt x="1544" y="2043"/>
                </a:cubicBezTo>
                <a:cubicBezTo>
                  <a:pt x="1546" y="2045"/>
                  <a:pt x="1548" y="2046"/>
                  <a:pt x="1550" y="2048"/>
                </a:cubicBezTo>
                <a:cubicBezTo>
                  <a:pt x="1552" y="2049"/>
                  <a:pt x="1554" y="2050"/>
                  <a:pt x="1556" y="2051"/>
                </a:cubicBezTo>
                <a:cubicBezTo>
                  <a:pt x="1557" y="2052"/>
                  <a:pt x="1557" y="2052"/>
                  <a:pt x="1558" y="2053"/>
                </a:cubicBezTo>
                <a:cubicBezTo>
                  <a:pt x="1559" y="2053"/>
                  <a:pt x="1560" y="2053"/>
                  <a:pt x="1561" y="2054"/>
                </a:cubicBezTo>
                <a:cubicBezTo>
                  <a:pt x="1563" y="2054"/>
                  <a:pt x="1565" y="2055"/>
                  <a:pt x="1567" y="2055"/>
                </a:cubicBezTo>
                <a:cubicBezTo>
                  <a:pt x="1569" y="2056"/>
                  <a:pt x="1570" y="2056"/>
                  <a:pt x="1572" y="2056"/>
                </a:cubicBezTo>
                <a:cubicBezTo>
                  <a:pt x="1573" y="2056"/>
                  <a:pt x="1574" y="2056"/>
                  <a:pt x="1575" y="2056"/>
                </a:cubicBezTo>
                <a:cubicBezTo>
                  <a:pt x="1576" y="2056"/>
                  <a:pt x="1577" y="2056"/>
                  <a:pt x="1578" y="2056"/>
                </a:cubicBezTo>
                <a:cubicBezTo>
                  <a:pt x="1578" y="2056"/>
                  <a:pt x="1578" y="2056"/>
                  <a:pt x="1578" y="2056"/>
                </a:cubicBezTo>
                <a:cubicBezTo>
                  <a:pt x="1578" y="2056"/>
                  <a:pt x="1578" y="2056"/>
                  <a:pt x="1578" y="2055"/>
                </a:cubicBezTo>
                <a:cubicBezTo>
                  <a:pt x="1577" y="2055"/>
                  <a:pt x="1576" y="2055"/>
                  <a:pt x="1576" y="2054"/>
                </a:cubicBezTo>
                <a:cubicBezTo>
                  <a:pt x="1575" y="2054"/>
                  <a:pt x="1574" y="2054"/>
                  <a:pt x="1572" y="2053"/>
                </a:cubicBezTo>
                <a:cubicBezTo>
                  <a:pt x="1572" y="2053"/>
                  <a:pt x="1571" y="2052"/>
                  <a:pt x="1570" y="2052"/>
                </a:cubicBezTo>
                <a:cubicBezTo>
                  <a:pt x="1570" y="2052"/>
                  <a:pt x="1569" y="2051"/>
                  <a:pt x="1568" y="2051"/>
                </a:cubicBezTo>
                <a:cubicBezTo>
                  <a:pt x="1567" y="2050"/>
                  <a:pt x="1565" y="2049"/>
                  <a:pt x="1564" y="2048"/>
                </a:cubicBezTo>
                <a:cubicBezTo>
                  <a:pt x="1563" y="2048"/>
                  <a:pt x="1562" y="2047"/>
                  <a:pt x="1561" y="2047"/>
                </a:cubicBezTo>
                <a:cubicBezTo>
                  <a:pt x="1561" y="2047"/>
                  <a:pt x="1561" y="2046"/>
                  <a:pt x="1560" y="2046"/>
                </a:cubicBezTo>
                <a:cubicBezTo>
                  <a:pt x="1560" y="2046"/>
                  <a:pt x="1559" y="2046"/>
                  <a:pt x="1559" y="2045"/>
                </a:cubicBezTo>
                <a:cubicBezTo>
                  <a:pt x="1558" y="2045"/>
                  <a:pt x="1557" y="2044"/>
                  <a:pt x="1557" y="2043"/>
                </a:cubicBezTo>
                <a:cubicBezTo>
                  <a:pt x="1556" y="2043"/>
                  <a:pt x="1555" y="2042"/>
                  <a:pt x="1554" y="2042"/>
                </a:cubicBezTo>
                <a:cubicBezTo>
                  <a:pt x="1553" y="2041"/>
                  <a:pt x="1553" y="2040"/>
                  <a:pt x="1552" y="2040"/>
                </a:cubicBezTo>
                <a:cubicBezTo>
                  <a:pt x="1551" y="2039"/>
                  <a:pt x="1551" y="2039"/>
                  <a:pt x="1551" y="2039"/>
                </a:cubicBezTo>
                <a:cubicBezTo>
                  <a:pt x="1549" y="2038"/>
                  <a:pt x="1549" y="2038"/>
                  <a:pt x="1549" y="2038"/>
                </a:cubicBezTo>
                <a:cubicBezTo>
                  <a:pt x="1549" y="2037"/>
                  <a:pt x="1548" y="2036"/>
                  <a:pt x="1547" y="2035"/>
                </a:cubicBezTo>
                <a:cubicBezTo>
                  <a:pt x="1546" y="2034"/>
                  <a:pt x="1546" y="2034"/>
                  <a:pt x="1546" y="2034"/>
                </a:cubicBezTo>
                <a:cubicBezTo>
                  <a:pt x="1546" y="2034"/>
                  <a:pt x="1546" y="2034"/>
                  <a:pt x="1546" y="2034"/>
                </a:cubicBezTo>
                <a:cubicBezTo>
                  <a:pt x="1545" y="2034"/>
                  <a:pt x="1545" y="2034"/>
                  <a:pt x="1545" y="2034"/>
                </a:cubicBezTo>
                <a:cubicBezTo>
                  <a:pt x="1545" y="2034"/>
                  <a:pt x="1545" y="2034"/>
                  <a:pt x="1545" y="2034"/>
                </a:cubicBezTo>
                <a:cubicBezTo>
                  <a:pt x="1545" y="2033"/>
                  <a:pt x="1545" y="2033"/>
                  <a:pt x="1545" y="2033"/>
                </a:cubicBezTo>
                <a:cubicBezTo>
                  <a:pt x="1545" y="2034"/>
                  <a:pt x="1545" y="2033"/>
                  <a:pt x="1545" y="2034"/>
                </a:cubicBezTo>
                <a:cubicBezTo>
                  <a:pt x="1545" y="2033"/>
                  <a:pt x="1545" y="2033"/>
                  <a:pt x="1545" y="2033"/>
                </a:cubicBezTo>
                <a:cubicBezTo>
                  <a:pt x="1545" y="2033"/>
                  <a:pt x="1545" y="2033"/>
                  <a:pt x="1545" y="2033"/>
                </a:cubicBezTo>
                <a:cubicBezTo>
                  <a:pt x="1544" y="2032"/>
                  <a:pt x="1544" y="2032"/>
                  <a:pt x="1543" y="2031"/>
                </a:cubicBezTo>
                <a:cubicBezTo>
                  <a:pt x="1542" y="2030"/>
                  <a:pt x="1542" y="2029"/>
                  <a:pt x="1541" y="2029"/>
                </a:cubicBezTo>
                <a:cubicBezTo>
                  <a:pt x="1540" y="2027"/>
                  <a:pt x="1538" y="2026"/>
                  <a:pt x="1537" y="2024"/>
                </a:cubicBezTo>
                <a:cubicBezTo>
                  <a:pt x="1536" y="2023"/>
                  <a:pt x="1534" y="2021"/>
                  <a:pt x="1533" y="2020"/>
                </a:cubicBezTo>
                <a:cubicBezTo>
                  <a:pt x="1532" y="2019"/>
                  <a:pt x="1531" y="2018"/>
                  <a:pt x="1529" y="2017"/>
                </a:cubicBezTo>
                <a:cubicBezTo>
                  <a:pt x="1529" y="2017"/>
                  <a:pt x="1528" y="2016"/>
                  <a:pt x="1528" y="2016"/>
                </a:cubicBezTo>
                <a:cubicBezTo>
                  <a:pt x="1527" y="2015"/>
                  <a:pt x="1527" y="2015"/>
                  <a:pt x="1526" y="2015"/>
                </a:cubicBezTo>
                <a:cubicBezTo>
                  <a:pt x="1526" y="2015"/>
                  <a:pt x="1526" y="2015"/>
                  <a:pt x="1526" y="2015"/>
                </a:cubicBezTo>
                <a:cubicBezTo>
                  <a:pt x="1527" y="2015"/>
                  <a:pt x="1528" y="2015"/>
                  <a:pt x="1529" y="2015"/>
                </a:cubicBezTo>
                <a:cubicBezTo>
                  <a:pt x="1531" y="2015"/>
                  <a:pt x="1533" y="2016"/>
                  <a:pt x="1535" y="2016"/>
                </a:cubicBezTo>
                <a:cubicBezTo>
                  <a:pt x="1537" y="2017"/>
                  <a:pt x="1540" y="2017"/>
                  <a:pt x="1542" y="2018"/>
                </a:cubicBezTo>
                <a:cubicBezTo>
                  <a:pt x="1544" y="2019"/>
                  <a:pt x="1547" y="2020"/>
                  <a:pt x="1549" y="2022"/>
                </a:cubicBezTo>
                <a:cubicBezTo>
                  <a:pt x="1549" y="2022"/>
                  <a:pt x="1550" y="2022"/>
                  <a:pt x="1551" y="2023"/>
                </a:cubicBezTo>
                <a:cubicBezTo>
                  <a:pt x="1551" y="2023"/>
                  <a:pt x="1552" y="2023"/>
                  <a:pt x="1552" y="2024"/>
                </a:cubicBezTo>
                <a:cubicBezTo>
                  <a:pt x="1553" y="2024"/>
                  <a:pt x="1553" y="2024"/>
                  <a:pt x="1554" y="2025"/>
                </a:cubicBezTo>
                <a:cubicBezTo>
                  <a:pt x="1555" y="2025"/>
                  <a:pt x="1555" y="2025"/>
                  <a:pt x="1555" y="2025"/>
                </a:cubicBezTo>
                <a:cubicBezTo>
                  <a:pt x="1555" y="2026"/>
                  <a:pt x="1555" y="2026"/>
                  <a:pt x="1555" y="2026"/>
                </a:cubicBezTo>
                <a:cubicBezTo>
                  <a:pt x="1558" y="2028"/>
                  <a:pt x="1560" y="2029"/>
                  <a:pt x="1562" y="2031"/>
                </a:cubicBezTo>
                <a:cubicBezTo>
                  <a:pt x="1563" y="2032"/>
                  <a:pt x="1564" y="2033"/>
                  <a:pt x="1565" y="2034"/>
                </a:cubicBezTo>
                <a:cubicBezTo>
                  <a:pt x="1566" y="2035"/>
                  <a:pt x="1567" y="2036"/>
                  <a:pt x="1568" y="2036"/>
                </a:cubicBezTo>
                <a:cubicBezTo>
                  <a:pt x="1570" y="2037"/>
                  <a:pt x="1571" y="2038"/>
                  <a:pt x="1572" y="2039"/>
                </a:cubicBezTo>
                <a:cubicBezTo>
                  <a:pt x="1573" y="2039"/>
                  <a:pt x="1573" y="2039"/>
                  <a:pt x="1574" y="2040"/>
                </a:cubicBezTo>
                <a:cubicBezTo>
                  <a:pt x="1574" y="2040"/>
                  <a:pt x="1575" y="2040"/>
                  <a:pt x="1575" y="2041"/>
                </a:cubicBezTo>
                <a:cubicBezTo>
                  <a:pt x="1578" y="2042"/>
                  <a:pt x="1580" y="2042"/>
                  <a:pt x="1583" y="2043"/>
                </a:cubicBezTo>
                <a:cubicBezTo>
                  <a:pt x="1585" y="2043"/>
                  <a:pt x="1587" y="2044"/>
                  <a:pt x="1589" y="2043"/>
                </a:cubicBezTo>
                <a:cubicBezTo>
                  <a:pt x="1591" y="2043"/>
                  <a:pt x="1592" y="2043"/>
                  <a:pt x="1594" y="2043"/>
                </a:cubicBezTo>
                <a:cubicBezTo>
                  <a:pt x="1594" y="2043"/>
                  <a:pt x="1594" y="2042"/>
                  <a:pt x="1594" y="2042"/>
                </a:cubicBezTo>
                <a:cubicBezTo>
                  <a:pt x="1595" y="2042"/>
                  <a:pt x="1595" y="2042"/>
                  <a:pt x="1595" y="2042"/>
                </a:cubicBezTo>
                <a:cubicBezTo>
                  <a:pt x="1596" y="2042"/>
                  <a:pt x="1596" y="2042"/>
                  <a:pt x="1596" y="2041"/>
                </a:cubicBezTo>
                <a:cubicBezTo>
                  <a:pt x="1597" y="2041"/>
                  <a:pt x="1597" y="2041"/>
                  <a:pt x="1597" y="2041"/>
                </a:cubicBezTo>
                <a:cubicBezTo>
                  <a:pt x="1597" y="2041"/>
                  <a:pt x="1597" y="2041"/>
                  <a:pt x="1596" y="2041"/>
                </a:cubicBezTo>
                <a:cubicBezTo>
                  <a:pt x="1596" y="2041"/>
                  <a:pt x="1595" y="2041"/>
                  <a:pt x="1595" y="2041"/>
                </a:cubicBezTo>
                <a:cubicBezTo>
                  <a:pt x="1595" y="2041"/>
                  <a:pt x="1594" y="2041"/>
                  <a:pt x="1594" y="2041"/>
                </a:cubicBezTo>
                <a:cubicBezTo>
                  <a:pt x="1594" y="2041"/>
                  <a:pt x="1594" y="2041"/>
                  <a:pt x="1593" y="2041"/>
                </a:cubicBezTo>
                <a:cubicBezTo>
                  <a:pt x="1592" y="2041"/>
                  <a:pt x="1591" y="2041"/>
                  <a:pt x="1589" y="2040"/>
                </a:cubicBezTo>
                <a:cubicBezTo>
                  <a:pt x="1588" y="2040"/>
                  <a:pt x="1586" y="2039"/>
                  <a:pt x="1584" y="2039"/>
                </a:cubicBezTo>
                <a:cubicBezTo>
                  <a:pt x="1582" y="2038"/>
                  <a:pt x="1580" y="2037"/>
                  <a:pt x="1578" y="2035"/>
                </a:cubicBezTo>
                <a:cubicBezTo>
                  <a:pt x="1578" y="2035"/>
                  <a:pt x="1578" y="2035"/>
                  <a:pt x="1577" y="2034"/>
                </a:cubicBezTo>
                <a:cubicBezTo>
                  <a:pt x="1577" y="2034"/>
                  <a:pt x="1576" y="2034"/>
                  <a:pt x="1576" y="2033"/>
                </a:cubicBezTo>
                <a:cubicBezTo>
                  <a:pt x="1575" y="2033"/>
                  <a:pt x="1574" y="2032"/>
                  <a:pt x="1573" y="2031"/>
                </a:cubicBezTo>
                <a:cubicBezTo>
                  <a:pt x="1572" y="2030"/>
                  <a:pt x="1571" y="2029"/>
                  <a:pt x="1570" y="2028"/>
                </a:cubicBezTo>
                <a:cubicBezTo>
                  <a:pt x="1569" y="2027"/>
                  <a:pt x="1568" y="2026"/>
                  <a:pt x="1567" y="2025"/>
                </a:cubicBezTo>
                <a:cubicBezTo>
                  <a:pt x="1565" y="2023"/>
                  <a:pt x="1563" y="2022"/>
                  <a:pt x="1560" y="2020"/>
                </a:cubicBezTo>
                <a:cubicBezTo>
                  <a:pt x="1559" y="2019"/>
                  <a:pt x="1559" y="2019"/>
                  <a:pt x="1559" y="2019"/>
                </a:cubicBezTo>
                <a:cubicBezTo>
                  <a:pt x="1558" y="2018"/>
                  <a:pt x="1558" y="2018"/>
                  <a:pt x="1558" y="2018"/>
                </a:cubicBezTo>
                <a:cubicBezTo>
                  <a:pt x="1558" y="2018"/>
                  <a:pt x="1557" y="2018"/>
                  <a:pt x="1556" y="2017"/>
                </a:cubicBezTo>
                <a:cubicBezTo>
                  <a:pt x="1555" y="2016"/>
                  <a:pt x="1554" y="2015"/>
                  <a:pt x="1552" y="2015"/>
                </a:cubicBezTo>
                <a:cubicBezTo>
                  <a:pt x="1552" y="2014"/>
                  <a:pt x="1551" y="2014"/>
                  <a:pt x="1550" y="2014"/>
                </a:cubicBezTo>
                <a:cubicBezTo>
                  <a:pt x="1550" y="2014"/>
                  <a:pt x="1549" y="2013"/>
                  <a:pt x="1548" y="2013"/>
                </a:cubicBezTo>
                <a:cubicBezTo>
                  <a:pt x="1548" y="2013"/>
                  <a:pt x="1547" y="2012"/>
                  <a:pt x="1546" y="2012"/>
                </a:cubicBezTo>
                <a:cubicBezTo>
                  <a:pt x="1546" y="2012"/>
                  <a:pt x="1545" y="2012"/>
                  <a:pt x="1544" y="2012"/>
                </a:cubicBezTo>
                <a:cubicBezTo>
                  <a:pt x="1541" y="2011"/>
                  <a:pt x="1539" y="2010"/>
                  <a:pt x="1536" y="2010"/>
                </a:cubicBezTo>
                <a:cubicBezTo>
                  <a:pt x="1536" y="2010"/>
                  <a:pt x="1536" y="2010"/>
                  <a:pt x="1536" y="2010"/>
                </a:cubicBezTo>
                <a:cubicBezTo>
                  <a:pt x="1541" y="2008"/>
                  <a:pt x="1546" y="2006"/>
                  <a:pt x="1550" y="2004"/>
                </a:cubicBezTo>
                <a:cubicBezTo>
                  <a:pt x="1480" y="2010"/>
                  <a:pt x="1436" y="1989"/>
                  <a:pt x="1409" y="1960"/>
                </a:cubicBezTo>
                <a:cubicBezTo>
                  <a:pt x="1414" y="1962"/>
                  <a:pt x="1419" y="1965"/>
                  <a:pt x="1424" y="1967"/>
                </a:cubicBezTo>
                <a:cubicBezTo>
                  <a:pt x="1427" y="1968"/>
                  <a:pt x="1431" y="1969"/>
                  <a:pt x="1434" y="1970"/>
                </a:cubicBezTo>
                <a:cubicBezTo>
                  <a:pt x="1435" y="1971"/>
                  <a:pt x="1436" y="1971"/>
                  <a:pt x="1437" y="1971"/>
                </a:cubicBezTo>
                <a:cubicBezTo>
                  <a:pt x="1438" y="1971"/>
                  <a:pt x="1438" y="1971"/>
                  <a:pt x="1438" y="1971"/>
                </a:cubicBezTo>
                <a:cubicBezTo>
                  <a:pt x="1439" y="1971"/>
                  <a:pt x="1439" y="1971"/>
                  <a:pt x="1439" y="1971"/>
                </a:cubicBezTo>
                <a:cubicBezTo>
                  <a:pt x="1439" y="1971"/>
                  <a:pt x="1439" y="1971"/>
                  <a:pt x="1439" y="1971"/>
                </a:cubicBezTo>
                <a:cubicBezTo>
                  <a:pt x="1439" y="1972"/>
                  <a:pt x="1439" y="1972"/>
                  <a:pt x="1439" y="1972"/>
                </a:cubicBezTo>
                <a:cubicBezTo>
                  <a:pt x="1440" y="1972"/>
                  <a:pt x="1441" y="1972"/>
                  <a:pt x="1442" y="1972"/>
                </a:cubicBezTo>
                <a:cubicBezTo>
                  <a:pt x="1443" y="1972"/>
                  <a:pt x="1444" y="1972"/>
                  <a:pt x="1445" y="1973"/>
                </a:cubicBezTo>
                <a:cubicBezTo>
                  <a:pt x="1447" y="1973"/>
                  <a:pt x="1448" y="1973"/>
                  <a:pt x="1450" y="1973"/>
                </a:cubicBezTo>
                <a:cubicBezTo>
                  <a:pt x="1452" y="1974"/>
                  <a:pt x="1454" y="1974"/>
                  <a:pt x="1456" y="1974"/>
                </a:cubicBezTo>
                <a:cubicBezTo>
                  <a:pt x="1458" y="1974"/>
                  <a:pt x="1460" y="1974"/>
                  <a:pt x="1461" y="1974"/>
                </a:cubicBezTo>
                <a:cubicBezTo>
                  <a:pt x="1463" y="1975"/>
                  <a:pt x="1465" y="1975"/>
                  <a:pt x="1467" y="1975"/>
                </a:cubicBezTo>
                <a:cubicBezTo>
                  <a:pt x="1475" y="1975"/>
                  <a:pt x="1483" y="1975"/>
                  <a:pt x="1490" y="1975"/>
                </a:cubicBezTo>
                <a:cubicBezTo>
                  <a:pt x="1498" y="1974"/>
                  <a:pt x="1506" y="1974"/>
                  <a:pt x="1513" y="1974"/>
                </a:cubicBezTo>
                <a:cubicBezTo>
                  <a:pt x="1517" y="1974"/>
                  <a:pt x="1520" y="1974"/>
                  <a:pt x="1524" y="1974"/>
                </a:cubicBezTo>
                <a:cubicBezTo>
                  <a:pt x="1527" y="1974"/>
                  <a:pt x="1531" y="1975"/>
                  <a:pt x="1534" y="1976"/>
                </a:cubicBezTo>
                <a:cubicBezTo>
                  <a:pt x="1535" y="1976"/>
                  <a:pt x="1535" y="1976"/>
                  <a:pt x="1535" y="1976"/>
                </a:cubicBezTo>
                <a:cubicBezTo>
                  <a:pt x="1535" y="1976"/>
                  <a:pt x="1535" y="1976"/>
                  <a:pt x="1535" y="1976"/>
                </a:cubicBezTo>
                <a:cubicBezTo>
                  <a:pt x="1535" y="1976"/>
                  <a:pt x="1535" y="1976"/>
                  <a:pt x="1535" y="1976"/>
                </a:cubicBezTo>
                <a:cubicBezTo>
                  <a:pt x="1535" y="1976"/>
                  <a:pt x="1535" y="1976"/>
                  <a:pt x="1535" y="1976"/>
                </a:cubicBezTo>
                <a:cubicBezTo>
                  <a:pt x="1536" y="1976"/>
                  <a:pt x="1536" y="1976"/>
                  <a:pt x="1536" y="1976"/>
                </a:cubicBezTo>
                <a:cubicBezTo>
                  <a:pt x="1536" y="1976"/>
                  <a:pt x="1536" y="1976"/>
                  <a:pt x="1536" y="1976"/>
                </a:cubicBezTo>
                <a:cubicBezTo>
                  <a:pt x="1537" y="1976"/>
                  <a:pt x="1537" y="1977"/>
                  <a:pt x="1538" y="1977"/>
                </a:cubicBezTo>
                <a:cubicBezTo>
                  <a:pt x="1539" y="1977"/>
                  <a:pt x="1539" y="1977"/>
                  <a:pt x="1539" y="1977"/>
                </a:cubicBezTo>
                <a:cubicBezTo>
                  <a:pt x="1540" y="1978"/>
                  <a:pt x="1542" y="1978"/>
                  <a:pt x="1543" y="1979"/>
                </a:cubicBezTo>
                <a:cubicBezTo>
                  <a:pt x="1546" y="1980"/>
                  <a:pt x="1549" y="1982"/>
                  <a:pt x="1552" y="1984"/>
                </a:cubicBezTo>
                <a:cubicBezTo>
                  <a:pt x="1557" y="1988"/>
                  <a:pt x="1562" y="1992"/>
                  <a:pt x="1566" y="1995"/>
                </a:cubicBezTo>
                <a:cubicBezTo>
                  <a:pt x="1570" y="1999"/>
                  <a:pt x="1575" y="2002"/>
                  <a:pt x="1579" y="2005"/>
                </a:cubicBezTo>
                <a:cubicBezTo>
                  <a:pt x="1582" y="2008"/>
                  <a:pt x="1586" y="2010"/>
                  <a:pt x="1589" y="2011"/>
                </a:cubicBezTo>
                <a:cubicBezTo>
                  <a:pt x="1592" y="2012"/>
                  <a:pt x="1595" y="2013"/>
                  <a:pt x="1597" y="2014"/>
                </a:cubicBezTo>
                <a:cubicBezTo>
                  <a:pt x="1597" y="2014"/>
                  <a:pt x="1598" y="2014"/>
                  <a:pt x="1599" y="2014"/>
                </a:cubicBezTo>
                <a:cubicBezTo>
                  <a:pt x="1599" y="2014"/>
                  <a:pt x="1599" y="2014"/>
                  <a:pt x="1599" y="2014"/>
                </a:cubicBezTo>
                <a:cubicBezTo>
                  <a:pt x="1599" y="2014"/>
                  <a:pt x="1598" y="2014"/>
                  <a:pt x="1597" y="2013"/>
                </a:cubicBezTo>
                <a:cubicBezTo>
                  <a:pt x="1595" y="2013"/>
                  <a:pt x="1593" y="2011"/>
                  <a:pt x="1590" y="2010"/>
                </a:cubicBezTo>
                <a:cubicBezTo>
                  <a:pt x="1587" y="2008"/>
                  <a:pt x="1584" y="2005"/>
                  <a:pt x="1580" y="2002"/>
                </a:cubicBezTo>
                <a:cubicBezTo>
                  <a:pt x="1577" y="1999"/>
                  <a:pt x="1573" y="1996"/>
                  <a:pt x="1569" y="1992"/>
                </a:cubicBezTo>
                <a:cubicBezTo>
                  <a:pt x="1565" y="1988"/>
                  <a:pt x="1560" y="1983"/>
                  <a:pt x="1555" y="1979"/>
                </a:cubicBezTo>
                <a:cubicBezTo>
                  <a:pt x="1552" y="1977"/>
                  <a:pt x="1549" y="1975"/>
                  <a:pt x="1546" y="1973"/>
                </a:cubicBezTo>
                <a:cubicBezTo>
                  <a:pt x="1545" y="1972"/>
                  <a:pt x="1543" y="1972"/>
                  <a:pt x="1541" y="1971"/>
                </a:cubicBezTo>
                <a:cubicBezTo>
                  <a:pt x="1540" y="1970"/>
                  <a:pt x="1540" y="1970"/>
                  <a:pt x="1540" y="1970"/>
                </a:cubicBezTo>
                <a:cubicBezTo>
                  <a:pt x="1539" y="1970"/>
                  <a:pt x="1539" y="1970"/>
                  <a:pt x="1539" y="1970"/>
                </a:cubicBezTo>
                <a:cubicBezTo>
                  <a:pt x="1538" y="1970"/>
                  <a:pt x="1538" y="1970"/>
                  <a:pt x="1538" y="1970"/>
                </a:cubicBezTo>
                <a:cubicBezTo>
                  <a:pt x="1538" y="1969"/>
                  <a:pt x="1538" y="1969"/>
                  <a:pt x="1538" y="1969"/>
                </a:cubicBezTo>
                <a:cubicBezTo>
                  <a:pt x="1538" y="1969"/>
                  <a:pt x="1538" y="1969"/>
                  <a:pt x="1538" y="1969"/>
                </a:cubicBezTo>
                <a:cubicBezTo>
                  <a:pt x="1537" y="1969"/>
                  <a:pt x="1537" y="1969"/>
                  <a:pt x="1537" y="1969"/>
                </a:cubicBezTo>
                <a:cubicBezTo>
                  <a:pt x="1536" y="1969"/>
                  <a:pt x="1536" y="1969"/>
                  <a:pt x="1536" y="1969"/>
                </a:cubicBezTo>
                <a:cubicBezTo>
                  <a:pt x="1532" y="1968"/>
                  <a:pt x="1528" y="1967"/>
                  <a:pt x="1525" y="1967"/>
                </a:cubicBezTo>
                <a:cubicBezTo>
                  <a:pt x="1521" y="1966"/>
                  <a:pt x="1517" y="1966"/>
                  <a:pt x="1513" y="1966"/>
                </a:cubicBezTo>
                <a:cubicBezTo>
                  <a:pt x="1505" y="1966"/>
                  <a:pt x="1498" y="1967"/>
                  <a:pt x="1490" y="1967"/>
                </a:cubicBezTo>
                <a:cubicBezTo>
                  <a:pt x="1489" y="1967"/>
                  <a:pt x="1488" y="1967"/>
                  <a:pt x="1486" y="1967"/>
                </a:cubicBezTo>
                <a:cubicBezTo>
                  <a:pt x="1487" y="1967"/>
                  <a:pt x="1488" y="1966"/>
                  <a:pt x="1489" y="1966"/>
                </a:cubicBezTo>
                <a:cubicBezTo>
                  <a:pt x="1490" y="1965"/>
                  <a:pt x="1491" y="1965"/>
                  <a:pt x="1492" y="1964"/>
                </a:cubicBezTo>
                <a:cubicBezTo>
                  <a:pt x="1493" y="1964"/>
                  <a:pt x="1494" y="1963"/>
                  <a:pt x="1495" y="1963"/>
                </a:cubicBezTo>
                <a:cubicBezTo>
                  <a:pt x="1496" y="1963"/>
                  <a:pt x="1497" y="1962"/>
                  <a:pt x="1497" y="1962"/>
                </a:cubicBezTo>
                <a:cubicBezTo>
                  <a:pt x="1498" y="1962"/>
                  <a:pt x="1498" y="1962"/>
                  <a:pt x="1498" y="1962"/>
                </a:cubicBezTo>
                <a:cubicBezTo>
                  <a:pt x="1498" y="1962"/>
                  <a:pt x="1498" y="1962"/>
                  <a:pt x="1498" y="1962"/>
                </a:cubicBezTo>
                <a:cubicBezTo>
                  <a:pt x="1498" y="1962"/>
                  <a:pt x="1498" y="1962"/>
                  <a:pt x="1498" y="1962"/>
                </a:cubicBezTo>
                <a:cubicBezTo>
                  <a:pt x="1499" y="1962"/>
                  <a:pt x="1499" y="1962"/>
                  <a:pt x="1499" y="1962"/>
                </a:cubicBezTo>
                <a:cubicBezTo>
                  <a:pt x="1500" y="1961"/>
                  <a:pt x="1500" y="1961"/>
                  <a:pt x="1500" y="1961"/>
                </a:cubicBezTo>
                <a:cubicBezTo>
                  <a:pt x="1502" y="1960"/>
                  <a:pt x="1502" y="1960"/>
                  <a:pt x="1502" y="1960"/>
                </a:cubicBezTo>
                <a:cubicBezTo>
                  <a:pt x="1503" y="1960"/>
                  <a:pt x="1504" y="1960"/>
                  <a:pt x="1505" y="1959"/>
                </a:cubicBezTo>
                <a:cubicBezTo>
                  <a:pt x="1507" y="1958"/>
                  <a:pt x="1510" y="1958"/>
                  <a:pt x="1512" y="1957"/>
                </a:cubicBezTo>
                <a:cubicBezTo>
                  <a:pt x="1514" y="1957"/>
                  <a:pt x="1516" y="1956"/>
                  <a:pt x="1518" y="1956"/>
                </a:cubicBezTo>
                <a:cubicBezTo>
                  <a:pt x="1520" y="1956"/>
                  <a:pt x="1522" y="1955"/>
                  <a:pt x="1524" y="1955"/>
                </a:cubicBezTo>
                <a:cubicBezTo>
                  <a:pt x="1526" y="1955"/>
                  <a:pt x="1527" y="1955"/>
                  <a:pt x="1529" y="1954"/>
                </a:cubicBezTo>
                <a:cubicBezTo>
                  <a:pt x="1529" y="1954"/>
                  <a:pt x="1530" y="1954"/>
                  <a:pt x="1531" y="1954"/>
                </a:cubicBezTo>
                <a:cubicBezTo>
                  <a:pt x="1532" y="1954"/>
                  <a:pt x="1532" y="1954"/>
                  <a:pt x="1533" y="1954"/>
                </a:cubicBezTo>
                <a:cubicBezTo>
                  <a:pt x="1534" y="1954"/>
                  <a:pt x="1535" y="1954"/>
                  <a:pt x="1535" y="1954"/>
                </a:cubicBezTo>
                <a:cubicBezTo>
                  <a:pt x="1536" y="1954"/>
                  <a:pt x="1536" y="1954"/>
                  <a:pt x="1536" y="1954"/>
                </a:cubicBezTo>
                <a:cubicBezTo>
                  <a:pt x="1536" y="1954"/>
                  <a:pt x="1536" y="1954"/>
                  <a:pt x="1535" y="1953"/>
                </a:cubicBezTo>
                <a:cubicBezTo>
                  <a:pt x="1535" y="1953"/>
                  <a:pt x="1534" y="1953"/>
                  <a:pt x="1533" y="1953"/>
                </a:cubicBezTo>
                <a:cubicBezTo>
                  <a:pt x="1532" y="1952"/>
                  <a:pt x="1532" y="1952"/>
                  <a:pt x="1531" y="1952"/>
                </a:cubicBezTo>
                <a:cubicBezTo>
                  <a:pt x="1530" y="1952"/>
                  <a:pt x="1530" y="1952"/>
                  <a:pt x="1529" y="1951"/>
                </a:cubicBezTo>
                <a:cubicBezTo>
                  <a:pt x="1528" y="1951"/>
                  <a:pt x="1527" y="1951"/>
                  <a:pt x="1527" y="1951"/>
                </a:cubicBezTo>
                <a:cubicBezTo>
                  <a:pt x="1526" y="1951"/>
                  <a:pt x="1525" y="1951"/>
                  <a:pt x="1524" y="1950"/>
                </a:cubicBezTo>
                <a:cubicBezTo>
                  <a:pt x="1523" y="1950"/>
                  <a:pt x="1522" y="1950"/>
                  <a:pt x="1521" y="1950"/>
                </a:cubicBezTo>
                <a:cubicBezTo>
                  <a:pt x="1520" y="1950"/>
                  <a:pt x="1519" y="1950"/>
                  <a:pt x="1518" y="1950"/>
                </a:cubicBezTo>
                <a:cubicBezTo>
                  <a:pt x="1515" y="1950"/>
                  <a:pt x="1513" y="1950"/>
                  <a:pt x="1511" y="1950"/>
                </a:cubicBezTo>
                <a:cubicBezTo>
                  <a:pt x="1509" y="1951"/>
                  <a:pt x="1508" y="1951"/>
                  <a:pt x="1507" y="1951"/>
                </a:cubicBezTo>
                <a:cubicBezTo>
                  <a:pt x="1506" y="1951"/>
                  <a:pt x="1506" y="1951"/>
                  <a:pt x="1505" y="1951"/>
                </a:cubicBezTo>
                <a:cubicBezTo>
                  <a:pt x="1504" y="1951"/>
                  <a:pt x="1504" y="1952"/>
                  <a:pt x="1503" y="1952"/>
                </a:cubicBezTo>
                <a:cubicBezTo>
                  <a:pt x="1502" y="1952"/>
                  <a:pt x="1502" y="1952"/>
                  <a:pt x="1501" y="1952"/>
                </a:cubicBezTo>
                <a:cubicBezTo>
                  <a:pt x="1501" y="1952"/>
                  <a:pt x="1500" y="1953"/>
                  <a:pt x="1499" y="1953"/>
                </a:cubicBezTo>
                <a:cubicBezTo>
                  <a:pt x="1497" y="1954"/>
                  <a:pt x="1497" y="1954"/>
                  <a:pt x="1497" y="1954"/>
                </a:cubicBezTo>
                <a:cubicBezTo>
                  <a:pt x="1496" y="1954"/>
                  <a:pt x="1496" y="1954"/>
                  <a:pt x="1496" y="1954"/>
                </a:cubicBezTo>
                <a:cubicBezTo>
                  <a:pt x="1495" y="1954"/>
                  <a:pt x="1495" y="1954"/>
                  <a:pt x="1495" y="1954"/>
                </a:cubicBezTo>
                <a:cubicBezTo>
                  <a:pt x="1495" y="1955"/>
                  <a:pt x="1495" y="1955"/>
                  <a:pt x="1495" y="1955"/>
                </a:cubicBezTo>
                <a:cubicBezTo>
                  <a:pt x="1495" y="1955"/>
                  <a:pt x="1495" y="1955"/>
                  <a:pt x="1495" y="1955"/>
                </a:cubicBezTo>
                <a:cubicBezTo>
                  <a:pt x="1494" y="1955"/>
                  <a:pt x="1494" y="1955"/>
                  <a:pt x="1494" y="1955"/>
                </a:cubicBezTo>
                <a:cubicBezTo>
                  <a:pt x="1493" y="1955"/>
                  <a:pt x="1493" y="1956"/>
                  <a:pt x="1492" y="1956"/>
                </a:cubicBezTo>
                <a:cubicBezTo>
                  <a:pt x="1491" y="1956"/>
                  <a:pt x="1490" y="1957"/>
                  <a:pt x="1489" y="1957"/>
                </a:cubicBezTo>
                <a:cubicBezTo>
                  <a:pt x="1488" y="1958"/>
                  <a:pt x="1487" y="1959"/>
                  <a:pt x="1486" y="1959"/>
                </a:cubicBezTo>
                <a:cubicBezTo>
                  <a:pt x="1485" y="1960"/>
                  <a:pt x="1484" y="1960"/>
                  <a:pt x="1483" y="1961"/>
                </a:cubicBezTo>
                <a:cubicBezTo>
                  <a:pt x="1481" y="1962"/>
                  <a:pt x="1479" y="1963"/>
                  <a:pt x="1477" y="1964"/>
                </a:cubicBezTo>
                <a:cubicBezTo>
                  <a:pt x="1476" y="1964"/>
                  <a:pt x="1476" y="1964"/>
                  <a:pt x="1475" y="1965"/>
                </a:cubicBezTo>
                <a:cubicBezTo>
                  <a:pt x="1475" y="1965"/>
                  <a:pt x="1475" y="1965"/>
                  <a:pt x="1474" y="1965"/>
                </a:cubicBezTo>
                <a:cubicBezTo>
                  <a:pt x="1473" y="1966"/>
                  <a:pt x="1472" y="1966"/>
                  <a:pt x="1472" y="1966"/>
                </a:cubicBezTo>
                <a:cubicBezTo>
                  <a:pt x="1471" y="1966"/>
                  <a:pt x="1470" y="1967"/>
                  <a:pt x="1469" y="1967"/>
                </a:cubicBezTo>
                <a:cubicBezTo>
                  <a:pt x="1469" y="1967"/>
                  <a:pt x="1469" y="1967"/>
                  <a:pt x="1469" y="1967"/>
                </a:cubicBezTo>
                <a:cubicBezTo>
                  <a:pt x="1468" y="1967"/>
                  <a:pt x="1468" y="1967"/>
                  <a:pt x="1467" y="1967"/>
                </a:cubicBezTo>
                <a:cubicBezTo>
                  <a:pt x="1464" y="1967"/>
                  <a:pt x="1460" y="1967"/>
                  <a:pt x="1456" y="1967"/>
                </a:cubicBezTo>
                <a:cubicBezTo>
                  <a:pt x="1455" y="1967"/>
                  <a:pt x="1453" y="1966"/>
                  <a:pt x="1451" y="1966"/>
                </a:cubicBezTo>
                <a:cubicBezTo>
                  <a:pt x="1449" y="1966"/>
                  <a:pt x="1448" y="1966"/>
                  <a:pt x="1446" y="1966"/>
                </a:cubicBezTo>
                <a:cubicBezTo>
                  <a:pt x="1445" y="1966"/>
                  <a:pt x="1444" y="1965"/>
                  <a:pt x="1443" y="1965"/>
                </a:cubicBezTo>
                <a:cubicBezTo>
                  <a:pt x="1442" y="1965"/>
                  <a:pt x="1441" y="1965"/>
                  <a:pt x="1441" y="1965"/>
                </a:cubicBezTo>
                <a:cubicBezTo>
                  <a:pt x="1440" y="1965"/>
                  <a:pt x="1440" y="1965"/>
                  <a:pt x="1440" y="1965"/>
                </a:cubicBezTo>
                <a:cubicBezTo>
                  <a:pt x="1440" y="1965"/>
                  <a:pt x="1440" y="1965"/>
                  <a:pt x="1440" y="1965"/>
                </a:cubicBezTo>
                <a:cubicBezTo>
                  <a:pt x="1439" y="1965"/>
                  <a:pt x="1439" y="1965"/>
                  <a:pt x="1439" y="1965"/>
                </a:cubicBezTo>
                <a:cubicBezTo>
                  <a:pt x="1438" y="1964"/>
                  <a:pt x="1438" y="1964"/>
                  <a:pt x="1438" y="1964"/>
                </a:cubicBezTo>
                <a:cubicBezTo>
                  <a:pt x="1437" y="1964"/>
                  <a:pt x="1436" y="1964"/>
                  <a:pt x="1436" y="1964"/>
                </a:cubicBezTo>
                <a:cubicBezTo>
                  <a:pt x="1432" y="1963"/>
                  <a:pt x="1429" y="1962"/>
                  <a:pt x="1426" y="1961"/>
                </a:cubicBezTo>
                <a:cubicBezTo>
                  <a:pt x="1420" y="1959"/>
                  <a:pt x="1415" y="1957"/>
                  <a:pt x="1410" y="1954"/>
                </a:cubicBezTo>
                <a:cubicBezTo>
                  <a:pt x="1408" y="1954"/>
                  <a:pt x="1407" y="1953"/>
                  <a:pt x="1406" y="1952"/>
                </a:cubicBezTo>
                <a:cubicBezTo>
                  <a:pt x="1406" y="1952"/>
                  <a:pt x="1405" y="1952"/>
                  <a:pt x="1404" y="1951"/>
                </a:cubicBezTo>
                <a:cubicBezTo>
                  <a:pt x="1404" y="1951"/>
                  <a:pt x="1404" y="1951"/>
                  <a:pt x="1404" y="1951"/>
                </a:cubicBezTo>
                <a:cubicBezTo>
                  <a:pt x="1403" y="1950"/>
                  <a:pt x="1403" y="1950"/>
                  <a:pt x="1403" y="1950"/>
                </a:cubicBezTo>
                <a:cubicBezTo>
                  <a:pt x="1402" y="1949"/>
                  <a:pt x="1401" y="1949"/>
                  <a:pt x="1400" y="1948"/>
                </a:cubicBezTo>
                <a:cubicBezTo>
                  <a:pt x="1383" y="1925"/>
                  <a:pt x="1375" y="1898"/>
                  <a:pt x="1371" y="1876"/>
                </a:cubicBezTo>
                <a:cubicBezTo>
                  <a:pt x="1371" y="1877"/>
                  <a:pt x="1371" y="1878"/>
                  <a:pt x="1372" y="1878"/>
                </a:cubicBezTo>
                <a:cubicBezTo>
                  <a:pt x="1372" y="1879"/>
                  <a:pt x="1373" y="1881"/>
                  <a:pt x="1374" y="1882"/>
                </a:cubicBezTo>
                <a:cubicBezTo>
                  <a:pt x="1374" y="1882"/>
                  <a:pt x="1375" y="1883"/>
                  <a:pt x="1375" y="1884"/>
                </a:cubicBezTo>
                <a:cubicBezTo>
                  <a:pt x="1375" y="1884"/>
                  <a:pt x="1376" y="1885"/>
                  <a:pt x="1376" y="1885"/>
                </a:cubicBezTo>
                <a:cubicBezTo>
                  <a:pt x="1377" y="1887"/>
                  <a:pt x="1378" y="1888"/>
                  <a:pt x="1379" y="1889"/>
                </a:cubicBezTo>
                <a:cubicBezTo>
                  <a:pt x="1381" y="1891"/>
                  <a:pt x="1382" y="1892"/>
                  <a:pt x="1383" y="1893"/>
                </a:cubicBezTo>
                <a:cubicBezTo>
                  <a:pt x="1384" y="1894"/>
                  <a:pt x="1384" y="1895"/>
                  <a:pt x="1385" y="1895"/>
                </a:cubicBezTo>
                <a:cubicBezTo>
                  <a:pt x="1386" y="1896"/>
                  <a:pt x="1386" y="1897"/>
                  <a:pt x="1387" y="1897"/>
                </a:cubicBezTo>
                <a:cubicBezTo>
                  <a:pt x="1387" y="1898"/>
                  <a:pt x="1388" y="1898"/>
                  <a:pt x="1388" y="1898"/>
                </a:cubicBezTo>
                <a:cubicBezTo>
                  <a:pt x="1388" y="1899"/>
                  <a:pt x="1389" y="1899"/>
                  <a:pt x="1389" y="1899"/>
                </a:cubicBezTo>
                <a:cubicBezTo>
                  <a:pt x="1390" y="1900"/>
                  <a:pt x="1391" y="1900"/>
                  <a:pt x="1392" y="1901"/>
                </a:cubicBezTo>
                <a:cubicBezTo>
                  <a:pt x="1393" y="1902"/>
                  <a:pt x="1395" y="1904"/>
                  <a:pt x="1396" y="1905"/>
                </a:cubicBezTo>
                <a:cubicBezTo>
                  <a:pt x="1397" y="1905"/>
                  <a:pt x="1398" y="1906"/>
                  <a:pt x="1399" y="1907"/>
                </a:cubicBezTo>
                <a:cubicBezTo>
                  <a:pt x="1400" y="1907"/>
                  <a:pt x="1401" y="1908"/>
                  <a:pt x="1402" y="1908"/>
                </a:cubicBezTo>
                <a:cubicBezTo>
                  <a:pt x="1403" y="1909"/>
                  <a:pt x="1403" y="1909"/>
                  <a:pt x="1404" y="1910"/>
                </a:cubicBezTo>
                <a:cubicBezTo>
                  <a:pt x="1405" y="1910"/>
                  <a:pt x="1406" y="1911"/>
                  <a:pt x="1407" y="1911"/>
                </a:cubicBezTo>
                <a:cubicBezTo>
                  <a:pt x="1408" y="1912"/>
                  <a:pt x="1409" y="1912"/>
                  <a:pt x="1410" y="1913"/>
                </a:cubicBezTo>
                <a:cubicBezTo>
                  <a:pt x="1413" y="1914"/>
                  <a:pt x="1413" y="1914"/>
                  <a:pt x="1413" y="1914"/>
                </a:cubicBezTo>
                <a:cubicBezTo>
                  <a:pt x="1414" y="1914"/>
                  <a:pt x="1415" y="1915"/>
                  <a:pt x="1416" y="1915"/>
                </a:cubicBezTo>
                <a:cubicBezTo>
                  <a:pt x="1417" y="1915"/>
                  <a:pt x="1418" y="1916"/>
                  <a:pt x="1419" y="1916"/>
                </a:cubicBezTo>
                <a:cubicBezTo>
                  <a:pt x="1419" y="1916"/>
                  <a:pt x="1420" y="1916"/>
                  <a:pt x="1420" y="1916"/>
                </a:cubicBezTo>
                <a:cubicBezTo>
                  <a:pt x="1420" y="1916"/>
                  <a:pt x="1420" y="1917"/>
                  <a:pt x="1420" y="1917"/>
                </a:cubicBezTo>
                <a:cubicBezTo>
                  <a:pt x="1422" y="1918"/>
                  <a:pt x="1423" y="1920"/>
                  <a:pt x="1426" y="1923"/>
                </a:cubicBezTo>
                <a:cubicBezTo>
                  <a:pt x="1428" y="1925"/>
                  <a:pt x="1431" y="1928"/>
                  <a:pt x="1434" y="1931"/>
                </a:cubicBezTo>
                <a:cubicBezTo>
                  <a:pt x="1435" y="1932"/>
                  <a:pt x="1436" y="1932"/>
                  <a:pt x="1437" y="1933"/>
                </a:cubicBezTo>
                <a:cubicBezTo>
                  <a:pt x="1437" y="1934"/>
                  <a:pt x="1438" y="1934"/>
                  <a:pt x="1439" y="1935"/>
                </a:cubicBezTo>
                <a:cubicBezTo>
                  <a:pt x="1441" y="1936"/>
                  <a:pt x="1443" y="1938"/>
                  <a:pt x="1444" y="1939"/>
                </a:cubicBezTo>
                <a:cubicBezTo>
                  <a:pt x="1446" y="1940"/>
                  <a:pt x="1448" y="1942"/>
                  <a:pt x="1450" y="1943"/>
                </a:cubicBezTo>
                <a:cubicBezTo>
                  <a:pt x="1450" y="1943"/>
                  <a:pt x="1451" y="1944"/>
                  <a:pt x="1451" y="1944"/>
                </a:cubicBezTo>
                <a:cubicBezTo>
                  <a:pt x="1452" y="1944"/>
                  <a:pt x="1452" y="1945"/>
                  <a:pt x="1453" y="1945"/>
                </a:cubicBezTo>
                <a:cubicBezTo>
                  <a:pt x="1454" y="1946"/>
                  <a:pt x="1455" y="1946"/>
                  <a:pt x="1456" y="1947"/>
                </a:cubicBezTo>
                <a:cubicBezTo>
                  <a:pt x="1458" y="1948"/>
                  <a:pt x="1460" y="1949"/>
                  <a:pt x="1462" y="1949"/>
                </a:cubicBezTo>
                <a:cubicBezTo>
                  <a:pt x="1464" y="1950"/>
                  <a:pt x="1465" y="1951"/>
                  <a:pt x="1467" y="1951"/>
                </a:cubicBezTo>
                <a:cubicBezTo>
                  <a:pt x="1469" y="1951"/>
                  <a:pt x="1471" y="1951"/>
                  <a:pt x="1472" y="1951"/>
                </a:cubicBezTo>
                <a:cubicBezTo>
                  <a:pt x="1474" y="1951"/>
                  <a:pt x="1475" y="1951"/>
                  <a:pt x="1476" y="1951"/>
                </a:cubicBezTo>
                <a:cubicBezTo>
                  <a:pt x="1477" y="1950"/>
                  <a:pt x="1478" y="1950"/>
                  <a:pt x="1478" y="1950"/>
                </a:cubicBezTo>
                <a:cubicBezTo>
                  <a:pt x="1479" y="1950"/>
                  <a:pt x="1479" y="1950"/>
                  <a:pt x="1479" y="1950"/>
                </a:cubicBezTo>
                <a:cubicBezTo>
                  <a:pt x="1479" y="1950"/>
                  <a:pt x="1479" y="1950"/>
                  <a:pt x="1478" y="1949"/>
                </a:cubicBezTo>
                <a:cubicBezTo>
                  <a:pt x="1478" y="1949"/>
                  <a:pt x="1477" y="1949"/>
                  <a:pt x="1476" y="1949"/>
                </a:cubicBezTo>
                <a:cubicBezTo>
                  <a:pt x="1475" y="1949"/>
                  <a:pt x="1474" y="1949"/>
                  <a:pt x="1473" y="1948"/>
                </a:cubicBezTo>
                <a:cubicBezTo>
                  <a:pt x="1471" y="1948"/>
                  <a:pt x="1470" y="1947"/>
                  <a:pt x="1469" y="1946"/>
                </a:cubicBezTo>
                <a:cubicBezTo>
                  <a:pt x="1467" y="1946"/>
                  <a:pt x="1466" y="1945"/>
                  <a:pt x="1464" y="1944"/>
                </a:cubicBezTo>
                <a:cubicBezTo>
                  <a:pt x="1463" y="1943"/>
                  <a:pt x="1461" y="1942"/>
                  <a:pt x="1459" y="1941"/>
                </a:cubicBezTo>
                <a:cubicBezTo>
                  <a:pt x="1459" y="1940"/>
                  <a:pt x="1458" y="1939"/>
                  <a:pt x="1457" y="1939"/>
                </a:cubicBezTo>
                <a:cubicBezTo>
                  <a:pt x="1456" y="1938"/>
                  <a:pt x="1455" y="1938"/>
                  <a:pt x="1454" y="1937"/>
                </a:cubicBezTo>
                <a:cubicBezTo>
                  <a:pt x="1453" y="1936"/>
                  <a:pt x="1451" y="1934"/>
                  <a:pt x="1449" y="1933"/>
                </a:cubicBezTo>
                <a:cubicBezTo>
                  <a:pt x="1447" y="1932"/>
                  <a:pt x="1446" y="1930"/>
                  <a:pt x="1444" y="1929"/>
                </a:cubicBezTo>
                <a:cubicBezTo>
                  <a:pt x="1443" y="1928"/>
                  <a:pt x="1442" y="1928"/>
                  <a:pt x="1441" y="1927"/>
                </a:cubicBezTo>
                <a:cubicBezTo>
                  <a:pt x="1440" y="1926"/>
                  <a:pt x="1439" y="1926"/>
                  <a:pt x="1438" y="1925"/>
                </a:cubicBezTo>
                <a:cubicBezTo>
                  <a:pt x="1435" y="1923"/>
                  <a:pt x="1432" y="1921"/>
                  <a:pt x="1429" y="1919"/>
                </a:cubicBezTo>
                <a:cubicBezTo>
                  <a:pt x="1428" y="1919"/>
                  <a:pt x="1427" y="1919"/>
                  <a:pt x="1427" y="1918"/>
                </a:cubicBezTo>
                <a:cubicBezTo>
                  <a:pt x="1427" y="1918"/>
                  <a:pt x="1428" y="1919"/>
                  <a:pt x="1428" y="1919"/>
                </a:cubicBezTo>
                <a:cubicBezTo>
                  <a:pt x="1429" y="1919"/>
                  <a:pt x="1430" y="1919"/>
                  <a:pt x="1431" y="1919"/>
                </a:cubicBezTo>
                <a:cubicBezTo>
                  <a:pt x="1432" y="1919"/>
                  <a:pt x="1433" y="1920"/>
                  <a:pt x="1434" y="1920"/>
                </a:cubicBezTo>
                <a:cubicBezTo>
                  <a:pt x="1435" y="1920"/>
                  <a:pt x="1436" y="1920"/>
                  <a:pt x="1437" y="1920"/>
                </a:cubicBezTo>
                <a:cubicBezTo>
                  <a:pt x="1438" y="1920"/>
                  <a:pt x="1439" y="1920"/>
                  <a:pt x="1440" y="1920"/>
                </a:cubicBezTo>
                <a:cubicBezTo>
                  <a:pt x="1441" y="1920"/>
                  <a:pt x="1442" y="1920"/>
                  <a:pt x="1443" y="1920"/>
                </a:cubicBezTo>
                <a:cubicBezTo>
                  <a:pt x="1444" y="1920"/>
                  <a:pt x="1445" y="1920"/>
                  <a:pt x="1446" y="1920"/>
                </a:cubicBezTo>
                <a:cubicBezTo>
                  <a:pt x="1447" y="1920"/>
                  <a:pt x="1447" y="1920"/>
                  <a:pt x="1448" y="1920"/>
                </a:cubicBezTo>
                <a:cubicBezTo>
                  <a:pt x="1448" y="1920"/>
                  <a:pt x="1448" y="1920"/>
                  <a:pt x="1449" y="1920"/>
                </a:cubicBezTo>
                <a:cubicBezTo>
                  <a:pt x="1453" y="1920"/>
                  <a:pt x="1456" y="1920"/>
                  <a:pt x="1459" y="1920"/>
                </a:cubicBezTo>
                <a:cubicBezTo>
                  <a:pt x="1462" y="1919"/>
                  <a:pt x="1465" y="1919"/>
                  <a:pt x="1467" y="1919"/>
                </a:cubicBezTo>
                <a:cubicBezTo>
                  <a:pt x="1470" y="1919"/>
                  <a:pt x="1472" y="1919"/>
                  <a:pt x="1474" y="1919"/>
                </a:cubicBezTo>
                <a:cubicBezTo>
                  <a:pt x="1475" y="1919"/>
                  <a:pt x="1477" y="1920"/>
                  <a:pt x="1478" y="1920"/>
                </a:cubicBezTo>
                <a:cubicBezTo>
                  <a:pt x="1479" y="1920"/>
                  <a:pt x="1479" y="1920"/>
                  <a:pt x="1479" y="1920"/>
                </a:cubicBezTo>
                <a:cubicBezTo>
                  <a:pt x="1479" y="1920"/>
                  <a:pt x="1479" y="1920"/>
                  <a:pt x="1478" y="1919"/>
                </a:cubicBezTo>
                <a:cubicBezTo>
                  <a:pt x="1477" y="1919"/>
                  <a:pt x="1477" y="1919"/>
                  <a:pt x="1476" y="1919"/>
                </a:cubicBezTo>
                <a:cubicBezTo>
                  <a:pt x="1476" y="1918"/>
                  <a:pt x="1475" y="1918"/>
                  <a:pt x="1474" y="1918"/>
                </a:cubicBezTo>
                <a:cubicBezTo>
                  <a:pt x="1472" y="1917"/>
                  <a:pt x="1470" y="1916"/>
                  <a:pt x="1468" y="1916"/>
                </a:cubicBezTo>
                <a:cubicBezTo>
                  <a:pt x="1465" y="1916"/>
                  <a:pt x="1462" y="1915"/>
                  <a:pt x="1459" y="1915"/>
                </a:cubicBezTo>
                <a:cubicBezTo>
                  <a:pt x="1456" y="1915"/>
                  <a:pt x="1453" y="1915"/>
                  <a:pt x="1449" y="1914"/>
                </a:cubicBezTo>
                <a:cubicBezTo>
                  <a:pt x="1449" y="1914"/>
                  <a:pt x="1448" y="1914"/>
                  <a:pt x="1448" y="1914"/>
                </a:cubicBezTo>
                <a:cubicBezTo>
                  <a:pt x="1447" y="1914"/>
                  <a:pt x="1447" y="1914"/>
                  <a:pt x="1446" y="1914"/>
                </a:cubicBezTo>
                <a:cubicBezTo>
                  <a:pt x="1446" y="1914"/>
                  <a:pt x="1445" y="1914"/>
                  <a:pt x="1444" y="1914"/>
                </a:cubicBezTo>
                <a:cubicBezTo>
                  <a:pt x="1443" y="1914"/>
                  <a:pt x="1443" y="1914"/>
                  <a:pt x="1442" y="1914"/>
                </a:cubicBezTo>
                <a:cubicBezTo>
                  <a:pt x="1442" y="1914"/>
                  <a:pt x="1442" y="1914"/>
                  <a:pt x="1441" y="1913"/>
                </a:cubicBezTo>
                <a:cubicBezTo>
                  <a:pt x="1440" y="1913"/>
                  <a:pt x="1439" y="1913"/>
                  <a:pt x="1438" y="1913"/>
                </a:cubicBezTo>
                <a:cubicBezTo>
                  <a:pt x="1437" y="1913"/>
                  <a:pt x="1437" y="1913"/>
                  <a:pt x="1436" y="1913"/>
                </a:cubicBezTo>
                <a:cubicBezTo>
                  <a:pt x="1435" y="1912"/>
                  <a:pt x="1434" y="1912"/>
                  <a:pt x="1433" y="1912"/>
                </a:cubicBezTo>
                <a:cubicBezTo>
                  <a:pt x="1432" y="1912"/>
                  <a:pt x="1431" y="1911"/>
                  <a:pt x="1430" y="1911"/>
                </a:cubicBezTo>
                <a:cubicBezTo>
                  <a:pt x="1429" y="1911"/>
                  <a:pt x="1428" y="1911"/>
                  <a:pt x="1427" y="1910"/>
                </a:cubicBezTo>
                <a:cubicBezTo>
                  <a:pt x="1426" y="1910"/>
                  <a:pt x="1425" y="1910"/>
                  <a:pt x="1424" y="1910"/>
                </a:cubicBezTo>
                <a:cubicBezTo>
                  <a:pt x="1423" y="1909"/>
                  <a:pt x="1423" y="1909"/>
                  <a:pt x="1422" y="1909"/>
                </a:cubicBezTo>
                <a:cubicBezTo>
                  <a:pt x="1421" y="1908"/>
                  <a:pt x="1420" y="1908"/>
                  <a:pt x="1419" y="1908"/>
                </a:cubicBezTo>
                <a:cubicBezTo>
                  <a:pt x="1418" y="1907"/>
                  <a:pt x="1417" y="1907"/>
                  <a:pt x="1416" y="1907"/>
                </a:cubicBezTo>
                <a:cubicBezTo>
                  <a:pt x="1413" y="1905"/>
                  <a:pt x="1413" y="1905"/>
                  <a:pt x="1413" y="1905"/>
                </a:cubicBezTo>
                <a:cubicBezTo>
                  <a:pt x="1412" y="1905"/>
                  <a:pt x="1412" y="1905"/>
                  <a:pt x="1411" y="1904"/>
                </a:cubicBezTo>
                <a:cubicBezTo>
                  <a:pt x="1410" y="1904"/>
                  <a:pt x="1409" y="1903"/>
                  <a:pt x="1408" y="1903"/>
                </a:cubicBezTo>
                <a:cubicBezTo>
                  <a:pt x="1407" y="1902"/>
                  <a:pt x="1406" y="1902"/>
                  <a:pt x="1405" y="1901"/>
                </a:cubicBezTo>
                <a:cubicBezTo>
                  <a:pt x="1404" y="1901"/>
                  <a:pt x="1402" y="1900"/>
                  <a:pt x="1400" y="1899"/>
                </a:cubicBezTo>
                <a:cubicBezTo>
                  <a:pt x="1399" y="1898"/>
                  <a:pt x="1397" y="1897"/>
                  <a:pt x="1396" y="1896"/>
                </a:cubicBezTo>
                <a:cubicBezTo>
                  <a:pt x="1395" y="1895"/>
                  <a:pt x="1394" y="1894"/>
                  <a:pt x="1393" y="1894"/>
                </a:cubicBezTo>
                <a:cubicBezTo>
                  <a:pt x="1393" y="1894"/>
                  <a:pt x="1393" y="1893"/>
                  <a:pt x="1392" y="1893"/>
                </a:cubicBezTo>
                <a:cubicBezTo>
                  <a:pt x="1392" y="1893"/>
                  <a:pt x="1392" y="1893"/>
                  <a:pt x="1391" y="1892"/>
                </a:cubicBezTo>
                <a:cubicBezTo>
                  <a:pt x="1390" y="1891"/>
                  <a:pt x="1388" y="1890"/>
                  <a:pt x="1387" y="1889"/>
                </a:cubicBezTo>
                <a:cubicBezTo>
                  <a:pt x="1386" y="1888"/>
                  <a:pt x="1385" y="1887"/>
                  <a:pt x="1383" y="1886"/>
                </a:cubicBezTo>
                <a:cubicBezTo>
                  <a:pt x="1382" y="1885"/>
                  <a:pt x="1381" y="1884"/>
                  <a:pt x="1380" y="1883"/>
                </a:cubicBezTo>
                <a:cubicBezTo>
                  <a:pt x="1379" y="1882"/>
                  <a:pt x="1379" y="1881"/>
                  <a:pt x="1378" y="1881"/>
                </a:cubicBezTo>
                <a:cubicBezTo>
                  <a:pt x="1378" y="1880"/>
                  <a:pt x="1377" y="1880"/>
                  <a:pt x="1377" y="1879"/>
                </a:cubicBezTo>
                <a:cubicBezTo>
                  <a:pt x="1376" y="1878"/>
                  <a:pt x="1375" y="1877"/>
                  <a:pt x="1374" y="1877"/>
                </a:cubicBezTo>
                <a:cubicBezTo>
                  <a:pt x="1373" y="1875"/>
                  <a:pt x="1371" y="1873"/>
                  <a:pt x="1370" y="1872"/>
                </a:cubicBezTo>
                <a:cubicBezTo>
                  <a:pt x="1370" y="1872"/>
                  <a:pt x="1370" y="1871"/>
                  <a:pt x="1370" y="1871"/>
                </a:cubicBezTo>
                <a:cubicBezTo>
                  <a:pt x="1366" y="1849"/>
                  <a:pt x="1367" y="1834"/>
                  <a:pt x="1367" y="1834"/>
                </a:cubicBezTo>
                <a:cubicBezTo>
                  <a:pt x="1367" y="1834"/>
                  <a:pt x="1432" y="1859"/>
                  <a:pt x="1495" y="1885"/>
                </a:cubicBezTo>
                <a:cubicBezTo>
                  <a:pt x="1495" y="1885"/>
                  <a:pt x="1496" y="1886"/>
                  <a:pt x="1496" y="1886"/>
                </a:cubicBezTo>
                <a:cubicBezTo>
                  <a:pt x="1499" y="1888"/>
                  <a:pt x="1502" y="1891"/>
                  <a:pt x="1506" y="1894"/>
                </a:cubicBezTo>
                <a:cubicBezTo>
                  <a:pt x="1507" y="1895"/>
                  <a:pt x="1509" y="1897"/>
                  <a:pt x="1511" y="1898"/>
                </a:cubicBezTo>
                <a:cubicBezTo>
                  <a:pt x="1512" y="1899"/>
                  <a:pt x="1514" y="1901"/>
                  <a:pt x="1516" y="1902"/>
                </a:cubicBezTo>
                <a:cubicBezTo>
                  <a:pt x="1522" y="1908"/>
                  <a:pt x="1529" y="1914"/>
                  <a:pt x="1536" y="1920"/>
                </a:cubicBezTo>
                <a:cubicBezTo>
                  <a:pt x="1542" y="1926"/>
                  <a:pt x="1549" y="1932"/>
                  <a:pt x="1555" y="1938"/>
                </a:cubicBezTo>
                <a:cubicBezTo>
                  <a:pt x="1559" y="1941"/>
                  <a:pt x="1562" y="1944"/>
                  <a:pt x="1565" y="1947"/>
                </a:cubicBezTo>
                <a:cubicBezTo>
                  <a:pt x="1568" y="1950"/>
                  <a:pt x="1572" y="1953"/>
                  <a:pt x="1575" y="1956"/>
                </a:cubicBezTo>
                <a:cubicBezTo>
                  <a:pt x="1581" y="1961"/>
                  <a:pt x="1588" y="1967"/>
                  <a:pt x="1594" y="1971"/>
                </a:cubicBezTo>
                <a:cubicBezTo>
                  <a:pt x="1595" y="1973"/>
                  <a:pt x="1597" y="1974"/>
                  <a:pt x="1598" y="1975"/>
                </a:cubicBezTo>
                <a:cubicBezTo>
                  <a:pt x="1600" y="1976"/>
                  <a:pt x="1601" y="1977"/>
                  <a:pt x="1603" y="1978"/>
                </a:cubicBezTo>
                <a:cubicBezTo>
                  <a:pt x="1604" y="1979"/>
                  <a:pt x="1604" y="1979"/>
                  <a:pt x="1605" y="1980"/>
                </a:cubicBezTo>
                <a:cubicBezTo>
                  <a:pt x="1606" y="1980"/>
                  <a:pt x="1607" y="1981"/>
                  <a:pt x="1607" y="1981"/>
                </a:cubicBezTo>
                <a:cubicBezTo>
                  <a:pt x="1609" y="1982"/>
                  <a:pt x="1610" y="1983"/>
                  <a:pt x="1612" y="1984"/>
                </a:cubicBezTo>
                <a:cubicBezTo>
                  <a:pt x="1617" y="1988"/>
                  <a:pt x="1623" y="1991"/>
                  <a:pt x="1628" y="1993"/>
                </a:cubicBezTo>
                <a:cubicBezTo>
                  <a:pt x="1634" y="1995"/>
                  <a:pt x="1638" y="1996"/>
                  <a:pt x="1642" y="1996"/>
                </a:cubicBezTo>
                <a:cubicBezTo>
                  <a:pt x="1646" y="1997"/>
                  <a:pt x="1650" y="1996"/>
                  <a:pt x="1652" y="1996"/>
                </a:cubicBezTo>
                <a:cubicBezTo>
                  <a:pt x="1654" y="1996"/>
                  <a:pt x="1655" y="1995"/>
                  <a:pt x="1655" y="1995"/>
                </a:cubicBezTo>
                <a:cubicBezTo>
                  <a:pt x="1655" y="1995"/>
                  <a:pt x="1654" y="1995"/>
                  <a:pt x="1652" y="1996"/>
                </a:cubicBezTo>
                <a:cubicBezTo>
                  <a:pt x="1651" y="1996"/>
                  <a:pt x="1651" y="1996"/>
                  <a:pt x="1650" y="1996"/>
                </a:cubicBezTo>
                <a:cubicBezTo>
                  <a:pt x="1650" y="1996"/>
                  <a:pt x="1649" y="1996"/>
                  <a:pt x="1649" y="1996"/>
                </a:cubicBezTo>
                <a:cubicBezTo>
                  <a:pt x="1649" y="1996"/>
                  <a:pt x="1648" y="1996"/>
                  <a:pt x="1648" y="1996"/>
                </a:cubicBezTo>
                <a:cubicBezTo>
                  <a:pt x="1647" y="1996"/>
                  <a:pt x="1646" y="1995"/>
                  <a:pt x="1645" y="1995"/>
                </a:cubicBezTo>
                <a:cubicBezTo>
                  <a:pt x="1644" y="1995"/>
                  <a:pt x="1644" y="1995"/>
                  <a:pt x="1643" y="1995"/>
                </a:cubicBezTo>
                <a:cubicBezTo>
                  <a:pt x="1639" y="1994"/>
                  <a:pt x="1634" y="1993"/>
                  <a:pt x="1630" y="1990"/>
                </a:cubicBezTo>
                <a:cubicBezTo>
                  <a:pt x="1628" y="1990"/>
                  <a:pt x="1627" y="1989"/>
                  <a:pt x="1626" y="1988"/>
                </a:cubicBezTo>
                <a:cubicBezTo>
                  <a:pt x="1625" y="1988"/>
                  <a:pt x="1625" y="1988"/>
                  <a:pt x="1624" y="1987"/>
                </a:cubicBezTo>
                <a:cubicBezTo>
                  <a:pt x="1623" y="1987"/>
                  <a:pt x="1623" y="1987"/>
                  <a:pt x="1622" y="1986"/>
                </a:cubicBezTo>
                <a:cubicBezTo>
                  <a:pt x="1621" y="1985"/>
                  <a:pt x="1620" y="1984"/>
                  <a:pt x="1618" y="1984"/>
                </a:cubicBezTo>
                <a:cubicBezTo>
                  <a:pt x="1617" y="1983"/>
                  <a:pt x="1616" y="1982"/>
                  <a:pt x="1614" y="1981"/>
                </a:cubicBezTo>
                <a:cubicBezTo>
                  <a:pt x="1613" y="1980"/>
                  <a:pt x="1612" y="1979"/>
                  <a:pt x="1610" y="1978"/>
                </a:cubicBezTo>
                <a:cubicBezTo>
                  <a:pt x="1610" y="1977"/>
                  <a:pt x="1609" y="1976"/>
                  <a:pt x="1608" y="1976"/>
                </a:cubicBezTo>
                <a:cubicBezTo>
                  <a:pt x="1608" y="1975"/>
                  <a:pt x="1607" y="1975"/>
                  <a:pt x="1606" y="1974"/>
                </a:cubicBezTo>
                <a:cubicBezTo>
                  <a:pt x="1605" y="1973"/>
                  <a:pt x="1603" y="1972"/>
                  <a:pt x="1602" y="1971"/>
                </a:cubicBezTo>
                <a:cubicBezTo>
                  <a:pt x="1600" y="1969"/>
                  <a:pt x="1599" y="1968"/>
                  <a:pt x="1598" y="1967"/>
                </a:cubicBezTo>
                <a:cubicBezTo>
                  <a:pt x="1597" y="1966"/>
                  <a:pt x="1596" y="1965"/>
                  <a:pt x="1595" y="1965"/>
                </a:cubicBezTo>
                <a:cubicBezTo>
                  <a:pt x="1595" y="1965"/>
                  <a:pt x="1595" y="1965"/>
                  <a:pt x="1595" y="1965"/>
                </a:cubicBezTo>
                <a:cubicBezTo>
                  <a:pt x="1597" y="1965"/>
                  <a:pt x="1598" y="1965"/>
                  <a:pt x="1599" y="1965"/>
                </a:cubicBezTo>
                <a:cubicBezTo>
                  <a:pt x="1600" y="1966"/>
                  <a:pt x="1601" y="1966"/>
                  <a:pt x="1603" y="1966"/>
                </a:cubicBezTo>
                <a:cubicBezTo>
                  <a:pt x="1605" y="1966"/>
                  <a:pt x="1607" y="1967"/>
                  <a:pt x="1610" y="1967"/>
                </a:cubicBezTo>
                <a:cubicBezTo>
                  <a:pt x="1611" y="1967"/>
                  <a:pt x="1612" y="1967"/>
                  <a:pt x="1613" y="1967"/>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5" y="1968"/>
                  <a:pt x="1615" y="1968"/>
                  <a:pt x="1615" y="1968"/>
                </a:cubicBezTo>
                <a:cubicBezTo>
                  <a:pt x="1615" y="1968"/>
                  <a:pt x="1615" y="1968"/>
                  <a:pt x="1615" y="1968"/>
                </a:cubicBezTo>
                <a:cubicBezTo>
                  <a:pt x="1616" y="1968"/>
                  <a:pt x="1616" y="1968"/>
                  <a:pt x="1617" y="1968"/>
                </a:cubicBezTo>
                <a:cubicBezTo>
                  <a:pt x="1617" y="1968"/>
                  <a:pt x="1618" y="1968"/>
                  <a:pt x="1618" y="1968"/>
                </a:cubicBezTo>
                <a:cubicBezTo>
                  <a:pt x="1619" y="1969"/>
                  <a:pt x="1619" y="1969"/>
                  <a:pt x="1620" y="1969"/>
                </a:cubicBezTo>
                <a:cubicBezTo>
                  <a:pt x="1621" y="1969"/>
                  <a:pt x="1622" y="1969"/>
                  <a:pt x="1623" y="1970"/>
                </a:cubicBezTo>
                <a:cubicBezTo>
                  <a:pt x="1625" y="1970"/>
                  <a:pt x="1627" y="1971"/>
                  <a:pt x="1629" y="1972"/>
                </a:cubicBezTo>
                <a:cubicBezTo>
                  <a:pt x="1631" y="1973"/>
                  <a:pt x="1633" y="1973"/>
                  <a:pt x="1634" y="1974"/>
                </a:cubicBezTo>
                <a:cubicBezTo>
                  <a:pt x="1635" y="1975"/>
                  <a:pt x="1636" y="1975"/>
                  <a:pt x="1636" y="1975"/>
                </a:cubicBezTo>
                <a:cubicBezTo>
                  <a:pt x="1637" y="1976"/>
                  <a:pt x="1638" y="1976"/>
                  <a:pt x="1639" y="1977"/>
                </a:cubicBezTo>
                <a:cubicBezTo>
                  <a:pt x="1639" y="1977"/>
                  <a:pt x="1640" y="1977"/>
                  <a:pt x="1640" y="1978"/>
                </a:cubicBezTo>
                <a:cubicBezTo>
                  <a:pt x="1641" y="1978"/>
                  <a:pt x="1641" y="1978"/>
                  <a:pt x="1642" y="1979"/>
                </a:cubicBezTo>
                <a:cubicBezTo>
                  <a:pt x="1643" y="1979"/>
                  <a:pt x="1643" y="1980"/>
                  <a:pt x="1644" y="1980"/>
                </a:cubicBezTo>
                <a:cubicBezTo>
                  <a:pt x="1644" y="1980"/>
                  <a:pt x="1645" y="1981"/>
                  <a:pt x="1645" y="1981"/>
                </a:cubicBezTo>
                <a:cubicBezTo>
                  <a:pt x="1645" y="1981"/>
                  <a:pt x="1645" y="1980"/>
                  <a:pt x="1644" y="1980"/>
                </a:cubicBezTo>
                <a:cubicBezTo>
                  <a:pt x="1644" y="1979"/>
                  <a:pt x="1644" y="1978"/>
                  <a:pt x="1643" y="1978"/>
                </a:cubicBezTo>
                <a:cubicBezTo>
                  <a:pt x="1643" y="1977"/>
                  <a:pt x="1642" y="1977"/>
                  <a:pt x="1642" y="1976"/>
                </a:cubicBezTo>
                <a:cubicBezTo>
                  <a:pt x="1641" y="1975"/>
                  <a:pt x="1641" y="1975"/>
                  <a:pt x="1640" y="1974"/>
                </a:cubicBezTo>
                <a:cubicBezTo>
                  <a:pt x="1639" y="1973"/>
                  <a:pt x="1638" y="1972"/>
                  <a:pt x="1637" y="1971"/>
                </a:cubicBezTo>
                <a:cubicBezTo>
                  <a:pt x="1636" y="1970"/>
                  <a:pt x="1635" y="1969"/>
                  <a:pt x="1634" y="1969"/>
                </a:cubicBezTo>
                <a:cubicBezTo>
                  <a:pt x="1634" y="1968"/>
                  <a:pt x="1633" y="1967"/>
                  <a:pt x="1632" y="1967"/>
                </a:cubicBezTo>
                <a:cubicBezTo>
                  <a:pt x="1630" y="1965"/>
                  <a:pt x="1628" y="1964"/>
                  <a:pt x="1626" y="1963"/>
                </a:cubicBezTo>
                <a:cubicBezTo>
                  <a:pt x="1625" y="1963"/>
                  <a:pt x="1623" y="1962"/>
                  <a:pt x="1622" y="1962"/>
                </a:cubicBezTo>
                <a:cubicBezTo>
                  <a:pt x="1622" y="1962"/>
                  <a:pt x="1621" y="1961"/>
                  <a:pt x="1620" y="1961"/>
                </a:cubicBezTo>
                <a:cubicBezTo>
                  <a:pt x="1620" y="1961"/>
                  <a:pt x="1619" y="1961"/>
                  <a:pt x="1618" y="1961"/>
                </a:cubicBezTo>
                <a:cubicBezTo>
                  <a:pt x="1618" y="1960"/>
                  <a:pt x="1617" y="1960"/>
                  <a:pt x="1617" y="1960"/>
                </a:cubicBezTo>
                <a:cubicBezTo>
                  <a:pt x="1616" y="1960"/>
                  <a:pt x="1616" y="1960"/>
                  <a:pt x="1616" y="1960"/>
                </a:cubicBezTo>
                <a:cubicBezTo>
                  <a:pt x="1616" y="1960"/>
                  <a:pt x="1616" y="1960"/>
                  <a:pt x="1616" y="1960"/>
                </a:cubicBezTo>
                <a:cubicBezTo>
                  <a:pt x="1616" y="1960"/>
                  <a:pt x="1616" y="1960"/>
                  <a:pt x="1616" y="1960"/>
                </a:cubicBezTo>
                <a:cubicBezTo>
                  <a:pt x="1615" y="1960"/>
                  <a:pt x="1615" y="1960"/>
                  <a:pt x="1615" y="1960"/>
                </a:cubicBezTo>
                <a:cubicBezTo>
                  <a:pt x="1613" y="1959"/>
                  <a:pt x="1612" y="1959"/>
                  <a:pt x="1611" y="1959"/>
                </a:cubicBezTo>
                <a:cubicBezTo>
                  <a:pt x="1608" y="1959"/>
                  <a:pt x="1606" y="1959"/>
                  <a:pt x="1603" y="1958"/>
                </a:cubicBezTo>
                <a:cubicBezTo>
                  <a:pt x="1602" y="1958"/>
                  <a:pt x="1601" y="1958"/>
                  <a:pt x="1600" y="1958"/>
                </a:cubicBezTo>
                <a:cubicBezTo>
                  <a:pt x="1599" y="1958"/>
                  <a:pt x="1598" y="1958"/>
                  <a:pt x="1596" y="1958"/>
                </a:cubicBezTo>
                <a:cubicBezTo>
                  <a:pt x="1596" y="1958"/>
                  <a:pt x="1595" y="1958"/>
                  <a:pt x="1595" y="1958"/>
                </a:cubicBezTo>
                <a:cubicBezTo>
                  <a:pt x="1594" y="1958"/>
                  <a:pt x="1594" y="1958"/>
                  <a:pt x="1593" y="1958"/>
                </a:cubicBezTo>
                <a:cubicBezTo>
                  <a:pt x="1592" y="1957"/>
                  <a:pt x="1591" y="1957"/>
                  <a:pt x="1590" y="1957"/>
                </a:cubicBezTo>
                <a:cubicBezTo>
                  <a:pt x="1588" y="1957"/>
                  <a:pt x="1587" y="1956"/>
                  <a:pt x="1585" y="1956"/>
                </a:cubicBezTo>
                <a:cubicBezTo>
                  <a:pt x="1585" y="1956"/>
                  <a:pt x="1585" y="1956"/>
                  <a:pt x="1585" y="1956"/>
                </a:cubicBezTo>
                <a:cubicBezTo>
                  <a:pt x="1583" y="1954"/>
                  <a:pt x="1581" y="1952"/>
                  <a:pt x="1580" y="1951"/>
                </a:cubicBezTo>
                <a:cubicBezTo>
                  <a:pt x="1577" y="1948"/>
                  <a:pt x="1573" y="1945"/>
                  <a:pt x="1570" y="1942"/>
                </a:cubicBezTo>
                <a:cubicBezTo>
                  <a:pt x="1567" y="1939"/>
                  <a:pt x="1564" y="1936"/>
                  <a:pt x="1561" y="1933"/>
                </a:cubicBezTo>
                <a:cubicBezTo>
                  <a:pt x="1554" y="1927"/>
                  <a:pt x="1548" y="1921"/>
                  <a:pt x="1541" y="1914"/>
                </a:cubicBezTo>
                <a:cubicBezTo>
                  <a:pt x="1538" y="1911"/>
                  <a:pt x="1534" y="1908"/>
                  <a:pt x="1531" y="1905"/>
                </a:cubicBezTo>
                <a:cubicBezTo>
                  <a:pt x="1529" y="1904"/>
                  <a:pt x="1528" y="1902"/>
                  <a:pt x="1526" y="1901"/>
                </a:cubicBezTo>
                <a:cubicBezTo>
                  <a:pt x="1524" y="1899"/>
                  <a:pt x="1522" y="1898"/>
                  <a:pt x="1521" y="1896"/>
                </a:cubicBezTo>
                <a:cubicBezTo>
                  <a:pt x="1520" y="1896"/>
                  <a:pt x="1520" y="1895"/>
                  <a:pt x="1519" y="1895"/>
                </a:cubicBezTo>
                <a:cubicBezTo>
                  <a:pt x="1550" y="1908"/>
                  <a:pt x="1578" y="1920"/>
                  <a:pt x="1596" y="1928"/>
                </a:cubicBezTo>
                <a:cubicBezTo>
                  <a:pt x="1628" y="1943"/>
                  <a:pt x="1663" y="1965"/>
                  <a:pt x="1698" y="1989"/>
                </a:cubicBezTo>
                <a:cubicBezTo>
                  <a:pt x="1698" y="1989"/>
                  <a:pt x="1698" y="1989"/>
                  <a:pt x="1698" y="1989"/>
                </a:cubicBezTo>
                <a:cubicBezTo>
                  <a:pt x="1699" y="1990"/>
                  <a:pt x="1699" y="1991"/>
                  <a:pt x="1699" y="1992"/>
                </a:cubicBezTo>
                <a:cubicBezTo>
                  <a:pt x="1700" y="1993"/>
                  <a:pt x="1700" y="1994"/>
                  <a:pt x="1701" y="1995"/>
                </a:cubicBezTo>
                <a:cubicBezTo>
                  <a:pt x="1701" y="1997"/>
                  <a:pt x="1702" y="2000"/>
                  <a:pt x="1703" y="2003"/>
                </a:cubicBezTo>
                <a:cubicBezTo>
                  <a:pt x="1703" y="2005"/>
                  <a:pt x="1704" y="2008"/>
                  <a:pt x="1705" y="2011"/>
                </a:cubicBezTo>
                <a:cubicBezTo>
                  <a:pt x="1705" y="2014"/>
                  <a:pt x="1706" y="2017"/>
                  <a:pt x="1707" y="2020"/>
                </a:cubicBezTo>
                <a:cubicBezTo>
                  <a:pt x="1707" y="2023"/>
                  <a:pt x="1708" y="2026"/>
                  <a:pt x="1709" y="2029"/>
                </a:cubicBezTo>
                <a:cubicBezTo>
                  <a:pt x="1709" y="2033"/>
                  <a:pt x="1710" y="2036"/>
                  <a:pt x="1711" y="2039"/>
                </a:cubicBezTo>
                <a:cubicBezTo>
                  <a:pt x="1711" y="2041"/>
                  <a:pt x="1712" y="2042"/>
                  <a:pt x="1712" y="2044"/>
                </a:cubicBezTo>
                <a:cubicBezTo>
                  <a:pt x="1712" y="2045"/>
                  <a:pt x="1713" y="2047"/>
                  <a:pt x="1713" y="2048"/>
                </a:cubicBezTo>
                <a:cubicBezTo>
                  <a:pt x="1714" y="2051"/>
                  <a:pt x="1715" y="2054"/>
                  <a:pt x="1717" y="2057"/>
                </a:cubicBezTo>
                <a:cubicBezTo>
                  <a:pt x="1718" y="2059"/>
                  <a:pt x="1719" y="2062"/>
                  <a:pt x="1720" y="2064"/>
                </a:cubicBezTo>
                <a:cubicBezTo>
                  <a:pt x="1721" y="2065"/>
                  <a:pt x="1722" y="2066"/>
                  <a:pt x="1722" y="2067"/>
                </a:cubicBezTo>
                <a:cubicBezTo>
                  <a:pt x="1723" y="2068"/>
                  <a:pt x="1723" y="2069"/>
                  <a:pt x="1724" y="2070"/>
                </a:cubicBezTo>
                <a:cubicBezTo>
                  <a:pt x="1725" y="2070"/>
                  <a:pt x="1725" y="2071"/>
                  <a:pt x="1726" y="2072"/>
                </a:cubicBezTo>
                <a:cubicBezTo>
                  <a:pt x="1726" y="2073"/>
                  <a:pt x="1727" y="2073"/>
                  <a:pt x="1727" y="2074"/>
                </a:cubicBezTo>
                <a:cubicBezTo>
                  <a:pt x="1728" y="2075"/>
                  <a:pt x="1729" y="2076"/>
                  <a:pt x="1730" y="2076"/>
                </a:cubicBezTo>
                <a:cubicBezTo>
                  <a:pt x="1730" y="2077"/>
                  <a:pt x="1731" y="2077"/>
                  <a:pt x="1731" y="2077"/>
                </a:cubicBezTo>
                <a:cubicBezTo>
                  <a:pt x="1731" y="2077"/>
                  <a:pt x="1730" y="2076"/>
                  <a:pt x="1730" y="2076"/>
                </a:cubicBezTo>
                <a:cubicBezTo>
                  <a:pt x="1730" y="2075"/>
                  <a:pt x="1729" y="2074"/>
                  <a:pt x="1729" y="2073"/>
                </a:cubicBezTo>
                <a:cubicBezTo>
                  <a:pt x="1728" y="2072"/>
                  <a:pt x="1728" y="2071"/>
                  <a:pt x="1728" y="2071"/>
                </a:cubicBezTo>
                <a:cubicBezTo>
                  <a:pt x="1727" y="2070"/>
                  <a:pt x="1727" y="2069"/>
                  <a:pt x="1727" y="2068"/>
                </a:cubicBezTo>
                <a:cubicBezTo>
                  <a:pt x="1726" y="2067"/>
                  <a:pt x="1726" y="2066"/>
                  <a:pt x="1726" y="2065"/>
                </a:cubicBezTo>
                <a:cubicBezTo>
                  <a:pt x="1725" y="2064"/>
                  <a:pt x="1725" y="2063"/>
                  <a:pt x="1724" y="2062"/>
                </a:cubicBezTo>
                <a:cubicBezTo>
                  <a:pt x="1724" y="2060"/>
                  <a:pt x="1723" y="2057"/>
                  <a:pt x="1722" y="2055"/>
                </a:cubicBezTo>
                <a:cubicBezTo>
                  <a:pt x="1722" y="2052"/>
                  <a:pt x="1721" y="2049"/>
                  <a:pt x="1720" y="2046"/>
                </a:cubicBezTo>
                <a:cubicBezTo>
                  <a:pt x="1720" y="2043"/>
                  <a:pt x="1719" y="2040"/>
                  <a:pt x="1718" y="2037"/>
                </a:cubicBezTo>
                <a:cubicBezTo>
                  <a:pt x="1718" y="2034"/>
                  <a:pt x="1717" y="2031"/>
                  <a:pt x="1716" y="2028"/>
                </a:cubicBezTo>
                <a:cubicBezTo>
                  <a:pt x="1716" y="2025"/>
                  <a:pt x="1715" y="2021"/>
                  <a:pt x="1714" y="2018"/>
                </a:cubicBezTo>
                <a:cubicBezTo>
                  <a:pt x="1714" y="2017"/>
                  <a:pt x="1713" y="2015"/>
                  <a:pt x="1713" y="2014"/>
                </a:cubicBezTo>
                <a:cubicBezTo>
                  <a:pt x="1712" y="2012"/>
                  <a:pt x="1712" y="2011"/>
                  <a:pt x="1711" y="2009"/>
                </a:cubicBezTo>
                <a:cubicBezTo>
                  <a:pt x="1710" y="2006"/>
                  <a:pt x="1709" y="2003"/>
                  <a:pt x="1708" y="2001"/>
                </a:cubicBezTo>
                <a:cubicBezTo>
                  <a:pt x="1707" y="1998"/>
                  <a:pt x="1706" y="1996"/>
                  <a:pt x="1705" y="1993"/>
                </a:cubicBezTo>
                <a:cubicBezTo>
                  <a:pt x="1705" y="1993"/>
                  <a:pt x="1705" y="1993"/>
                  <a:pt x="1705" y="1993"/>
                </a:cubicBezTo>
                <a:cubicBezTo>
                  <a:pt x="1711" y="1997"/>
                  <a:pt x="1718" y="2002"/>
                  <a:pt x="1724" y="2006"/>
                </a:cubicBezTo>
                <a:cubicBezTo>
                  <a:pt x="1725" y="2007"/>
                  <a:pt x="1725" y="2008"/>
                  <a:pt x="1725" y="2009"/>
                </a:cubicBezTo>
                <a:cubicBezTo>
                  <a:pt x="1726" y="2010"/>
                  <a:pt x="1726" y="2011"/>
                  <a:pt x="1727" y="2012"/>
                </a:cubicBezTo>
                <a:cubicBezTo>
                  <a:pt x="1727" y="2013"/>
                  <a:pt x="1728" y="2014"/>
                  <a:pt x="1728" y="2015"/>
                </a:cubicBezTo>
                <a:cubicBezTo>
                  <a:pt x="1729" y="2017"/>
                  <a:pt x="1729" y="2018"/>
                  <a:pt x="1730" y="2019"/>
                </a:cubicBezTo>
                <a:cubicBezTo>
                  <a:pt x="1731" y="2022"/>
                  <a:pt x="1732" y="2025"/>
                  <a:pt x="1733" y="2028"/>
                </a:cubicBezTo>
                <a:cubicBezTo>
                  <a:pt x="1734" y="2032"/>
                  <a:pt x="1735" y="2035"/>
                  <a:pt x="1736" y="2039"/>
                </a:cubicBezTo>
                <a:cubicBezTo>
                  <a:pt x="1737" y="2041"/>
                  <a:pt x="1737" y="2042"/>
                  <a:pt x="1738" y="2044"/>
                </a:cubicBezTo>
                <a:cubicBezTo>
                  <a:pt x="1738" y="2046"/>
                  <a:pt x="1739" y="2048"/>
                  <a:pt x="1740" y="2050"/>
                </a:cubicBezTo>
                <a:cubicBezTo>
                  <a:pt x="1741" y="2054"/>
                  <a:pt x="1742" y="2058"/>
                  <a:pt x="1743" y="2061"/>
                </a:cubicBezTo>
                <a:cubicBezTo>
                  <a:pt x="1745" y="2064"/>
                  <a:pt x="1745" y="2064"/>
                  <a:pt x="1745" y="2064"/>
                </a:cubicBezTo>
                <a:cubicBezTo>
                  <a:pt x="1745" y="2065"/>
                  <a:pt x="1745" y="2066"/>
                  <a:pt x="1746" y="2067"/>
                </a:cubicBezTo>
                <a:cubicBezTo>
                  <a:pt x="1747" y="2069"/>
                  <a:pt x="1747" y="2071"/>
                  <a:pt x="1748" y="2073"/>
                </a:cubicBezTo>
                <a:cubicBezTo>
                  <a:pt x="1749" y="2075"/>
                  <a:pt x="1750" y="2077"/>
                  <a:pt x="1751" y="2078"/>
                </a:cubicBezTo>
                <a:cubicBezTo>
                  <a:pt x="1752" y="2079"/>
                  <a:pt x="1752" y="2080"/>
                  <a:pt x="1753" y="2081"/>
                </a:cubicBezTo>
                <a:cubicBezTo>
                  <a:pt x="1753" y="2082"/>
                  <a:pt x="1754" y="2082"/>
                  <a:pt x="1755" y="2083"/>
                </a:cubicBezTo>
                <a:cubicBezTo>
                  <a:pt x="1755" y="2084"/>
                  <a:pt x="1756" y="2085"/>
                  <a:pt x="1756" y="2086"/>
                </a:cubicBezTo>
                <a:cubicBezTo>
                  <a:pt x="1757" y="2086"/>
                  <a:pt x="1757" y="2087"/>
                  <a:pt x="1758" y="2088"/>
                </a:cubicBezTo>
                <a:cubicBezTo>
                  <a:pt x="1759" y="2089"/>
                  <a:pt x="1760" y="2091"/>
                  <a:pt x="1762" y="2092"/>
                </a:cubicBezTo>
                <a:cubicBezTo>
                  <a:pt x="1762" y="2093"/>
                  <a:pt x="1763" y="2093"/>
                  <a:pt x="1764" y="2094"/>
                </a:cubicBezTo>
                <a:cubicBezTo>
                  <a:pt x="1764" y="2095"/>
                  <a:pt x="1765" y="2095"/>
                  <a:pt x="1766" y="2096"/>
                </a:cubicBezTo>
                <a:cubicBezTo>
                  <a:pt x="1766" y="2096"/>
                  <a:pt x="1766" y="2096"/>
                  <a:pt x="1767" y="2097"/>
                </a:cubicBezTo>
                <a:cubicBezTo>
                  <a:pt x="1767" y="2097"/>
                  <a:pt x="1767" y="2097"/>
                  <a:pt x="1767" y="2097"/>
                </a:cubicBezTo>
                <a:cubicBezTo>
                  <a:pt x="1768" y="2098"/>
                  <a:pt x="1769" y="2098"/>
                  <a:pt x="1769" y="2099"/>
                </a:cubicBezTo>
                <a:cubicBezTo>
                  <a:pt x="1771" y="2100"/>
                  <a:pt x="1772" y="2101"/>
                  <a:pt x="1773" y="2101"/>
                </a:cubicBezTo>
                <a:cubicBezTo>
                  <a:pt x="1775" y="2102"/>
                  <a:pt x="1776" y="2103"/>
                  <a:pt x="1777" y="2103"/>
                </a:cubicBezTo>
                <a:cubicBezTo>
                  <a:pt x="1778" y="2104"/>
                  <a:pt x="1779" y="2104"/>
                  <a:pt x="1780" y="2105"/>
                </a:cubicBezTo>
                <a:cubicBezTo>
                  <a:pt x="1781" y="2105"/>
                  <a:pt x="1781" y="2105"/>
                  <a:pt x="1782" y="2105"/>
                </a:cubicBezTo>
                <a:cubicBezTo>
                  <a:pt x="1782" y="2105"/>
                  <a:pt x="1783" y="2105"/>
                  <a:pt x="1783" y="2105"/>
                </a:cubicBezTo>
                <a:cubicBezTo>
                  <a:pt x="1784" y="2106"/>
                  <a:pt x="1785" y="2106"/>
                  <a:pt x="1785" y="2106"/>
                </a:cubicBezTo>
                <a:cubicBezTo>
                  <a:pt x="1786" y="2106"/>
                  <a:pt x="1787" y="2106"/>
                  <a:pt x="1787" y="2106"/>
                </a:cubicBezTo>
                <a:cubicBezTo>
                  <a:pt x="1788" y="2106"/>
                  <a:pt x="1789" y="2106"/>
                  <a:pt x="1789" y="2106"/>
                </a:cubicBezTo>
                <a:cubicBezTo>
                  <a:pt x="1789" y="2106"/>
                  <a:pt x="1788" y="2106"/>
                  <a:pt x="1787" y="2106"/>
                </a:cubicBezTo>
                <a:cubicBezTo>
                  <a:pt x="1787" y="2105"/>
                  <a:pt x="1785" y="2105"/>
                  <a:pt x="1784" y="2104"/>
                </a:cubicBezTo>
                <a:cubicBezTo>
                  <a:pt x="1783" y="2104"/>
                  <a:pt x="1783" y="2103"/>
                  <a:pt x="1783" y="2103"/>
                </a:cubicBezTo>
                <a:cubicBezTo>
                  <a:pt x="1782" y="2103"/>
                  <a:pt x="1782" y="2103"/>
                  <a:pt x="1781" y="2102"/>
                </a:cubicBezTo>
                <a:cubicBezTo>
                  <a:pt x="1780" y="2102"/>
                  <a:pt x="1779" y="2101"/>
                  <a:pt x="1778" y="2101"/>
                </a:cubicBezTo>
                <a:cubicBezTo>
                  <a:pt x="1777" y="2100"/>
                  <a:pt x="1776" y="2099"/>
                  <a:pt x="1775" y="2098"/>
                </a:cubicBezTo>
                <a:cubicBezTo>
                  <a:pt x="1774" y="2097"/>
                  <a:pt x="1773" y="2096"/>
                  <a:pt x="1772" y="2095"/>
                </a:cubicBezTo>
                <a:cubicBezTo>
                  <a:pt x="1772" y="2095"/>
                  <a:pt x="1771" y="2094"/>
                  <a:pt x="1771" y="2094"/>
                </a:cubicBezTo>
                <a:cubicBezTo>
                  <a:pt x="1771" y="2093"/>
                  <a:pt x="1770" y="2093"/>
                  <a:pt x="1770" y="2093"/>
                </a:cubicBezTo>
                <a:cubicBezTo>
                  <a:pt x="1770" y="2093"/>
                  <a:pt x="1770" y="2092"/>
                  <a:pt x="1769" y="2092"/>
                </a:cubicBezTo>
                <a:cubicBezTo>
                  <a:pt x="1769" y="2091"/>
                  <a:pt x="1768" y="2091"/>
                  <a:pt x="1768" y="2090"/>
                </a:cubicBezTo>
                <a:cubicBezTo>
                  <a:pt x="1767" y="2090"/>
                  <a:pt x="1767" y="2089"/>
                  <a:pt x="1766" y="2088"/>
                </a:cubicBezTo>
                <a:cubicBezTo>
                  <a:pt x="1765" y="2087"/>
                  <a:pt x="1764" y="2086"/>
                  <a:pt x="1763" y="2084"/>
                </a:cubicBezTo>
                <a:cubicBezTo>
                  <a:pt x="1763" y="2083"/>
                  <a:pt x="1762" y="2083"/>
                  <a:pt x="1762" y="2082"/>
                </a:cubicBezTo>
                <a:cubicBezTo>
                  <a:pt x="1761" y="2081"/>
                  <a:pt x="1761" y="2080"/>
                  <a:pt x="1760" y="2080"/>
                </a:cubicBezTo>
                <a:cubicBezTo>
                  <a:pt x="1759" y="2076"/>
                  <a:pt x="1757" y="2073"/>
                  <a:pt x="1755" y="2070"/>
                </a:cubicBezTo>
                <a:cubicBezTo>
                  <a:pt x="1754" y="2068"/>
                  <a:pt x="1754" y="2066"/>
                  <a:pt x="1753" y="2064"/>
                </a:cubicBezTo>
                <a:cubicBezTo>
                  <a:pt x="1753" y="2063"/>
                  <a:pt x="1752" y="2062"/>
                  <a:pt x="1752" y="2062"/>
                </a:cubicBezTo>
                <a:cubicBezTo>
                  <a:pt x="1751" y="2059"/>
                  <a:pt x="1751" y="2059"/>
                  <a:pt x="1751" y="2059"/>
                </a:cubicBezTo>
                <a:cubicBezTo>
                  <a:pt x="1749" y="2055"/>
                  <a:pt x="1748" y="2051"/>
                  <a:pt x="1747" y="2047"/>
                </a:cubicBezTo>
                <a:cubicBezTo>
                  <a:pt x="1746" y="2046"/>
                  <a:pt x="1746" y="2044"/>
                  <a:pt x="1745" y="2042"/>
                </a:cubicBezTo>
                <a:cubicBezTo>
                  <a:pt x="1744" y="2040"/>
                  <a:pt x="1744" y="2038"/>
                  <a:pt x="1743" y="2036"/>
                </a:cubicBezTo>
                <a:cubicBezTo>
                  <a:pt x="1741" y="2033"/>
                  <a:pt x="1740" y="2029"/>
                  <a:pt x="1739" y="2026"/>
                </a:cubicBezTo>
                <a:cubicBezTo>
                  <a:pt x="1737" y="2023"/>
                  <a:pt x="1736" y="2020"/>
                  <a:pt x="1734" y="2017"/>
                </a:cubicBezTo>
                <a:cubicBezTo>
                  <a:pt x="1733" y="2016"/>
                  <a:pt x="1733" y="2015"/>
                  <a:pt x="1732" y="2014"/>
                </a:cubicBezTo>
                <a:cubicBezTo>
                  <a:pt x="1731" y="2012"/>
                  <a:pt x="1730" y="2011"/>
                  <a:pt x="1729" y="2010"/>
                </a:cubicBezTo>
                <a:cubicBezTo>
                  <a:pt x="1729" y="2010"/>
                  <a:pt x="1729" y="2010"/>
                  <a:pt x="1729" y="2009"/>
                </a:cubicBezTo>
                <a:cubicBezTo>
                  <a:pt x="1756" y="2027"/>
                  <a:pt x="1782" y="2044"/>
                  <a:pt x="1808" y="2057"/>
                </a:cubicBezTo>
                <a:cubicBezTo>
                  <a:pt x="1779" y="2038"/>
                  <a:pt x="1757" y="2020"/>
                  <a:pt x="1740" y="2004"/>
                </a:cubicBezTo>
                <a:cubicBezTo>
                  <a:pt x="1742" y="2006"/>
                  <a:pt x="1745" y="2007"/>
                  <a:pt x="1748" y="2009"/>
                </a:cubicBezTo>
                <a:cubicBezTo>
                  <a:pt x="1750" y="2009"/>
                  <a:pt x="1751" y="2010"/>
                  <a:pt x="1752" y="2010"/>
                </a:cubicBezTo>
                <a:cubicBezTo>
                  <a:pt x="1753" y="2011"/>
                  <a:pt x="1754" y="2011"/>
                  <a:pt x="1755" y="2012"/>
                </a:cubicBezTo>
                <a:cubicBezTo>
                  <a:pt x="1756" y="2012"/>
                  <a:pt x="1758" y="2013"/>
                  <a:pt x="1759" y="2013"/>
                </a:cubicBezTo>
                <a:cubicBezTo>
                  <a:pt x="1760" y="2014"/>
                  <a:pt x="1761" y="2014"/>
                  <a:pt x="1762" y="2015"/>
                </a:cubicBezTo>
                <a:cubicBezTo>
                  <a:pt x="1767" y="2016"/>
                  <a:pt x="1772" y="2018"/>
                  <a:pt x="1777" y="2019"/>
                </a:cubicBezTo>
                <a:cubicBezTo>
                  <a:pt x="1782" y="2020"/>
                  <a:pt x="1787" y="2021"/>
                  <a:pt x="1792" y="2022"/>
                </a:cubicBezTo>
                <a:cubicBezTo>
                  <a:pt x="1795" y="2023"/>
                  <a:pt x="1797" y="2023"/>
                  <a:pt x="1799" y="2024"/>
                </a:cubicBezTo>
                <a:cubicBezTo>
                  <a:pt x="1800" y="2024"/>
                  <a:pt x="1800" y="2024"/>
                  <a:pt x="1801" y="2025"/>
                </a:cubicBezTo>
                <a:cubicBezTo>
                  <a:pt x="1802" y="2025"/>
                  <a:pt x="1802" y="2025"/>
                  <a:pt x="1803" y="2025"/>
                </a:cubicBezTo>
                <a:cubicBezTo>
                  <a:pt x="1803" y="2025"/>
                  <a:pt x="1804" y="2025"/>
                  <a:pt x="1804" y="2026"/>
                </a:cubicBezTo>
                <a:cubicBezTo>
                  <a:pt x="1805" y="2026"/>
                  <a:pt x="1805" y="2026"/>
                  <a:pt x="1806" y="2026"/>
                </a:cubicBezTo>
                <a:cubicBezTo>
                  <a:pt x="1810" y="2028"/>
                  <a:pt x="1814" y="2030"/>
                  <a:pt x="1818" y="2032"/>
                </a:cubicBezTo>
                <a:cubicBezTo>
                  <a:pt x="1822" y="2034"/>
                  <a:pt x="1825" y="2036"/>
                  <a:pt x="1828" y="2039"/>
                </a:cubicBezTo>
                <a:cubicBezTo>
                  <a:pt x="1829" y="2039"/>
                  <a:pt x="1829" y="2040"/>
                  <a:pt x="1830" y="2040"/>
                </a:cubicBezTo>
                <a:cubicBezTo>
                  <a:pt x="1831" y="2041"/>
                  <a:pt x="1831" y="2042"/>
                  <a:pt x="1832" y="2042"/>
                </a:cubicBezTo>
                <a:cubicBezTo>
                  <a:pt x="1833" y="2043"/>
                  <a:pt x="1833" y="2043"/>
                  <a:pt x="1834" y="2044"/>
                </a:cubicBezTo>
                <a:cubicBezTo>
                  <a:pt x="1834" y="2045"/>
                  <a:pt x="1835" y="2045"/>
                  <a:pt x="1835" y="2046"/>
                </a:cubicBezTo>
                <a:cubicBezTo>
                  <a:pt x="1837" y="2047"/>
                  <a:pt x="1837" y="2048"/>
                  <a:pt x="1838" y="2049"/>
                </a:cubicBezTo>
                <a:cubicBezTo>
                  <a:pt x="1839" y="2050"/>
                  <a:pt x="1840" y="2051"/>
                  <a:pt x="1841" y="2052"/>
                </a:cubicBezTo>
                <a:cubicBezTo>
                  <a:pt x="1841" y="2052"/>
                  <a:pt x="1842" y="2053"/>
                  <a:pt x="1843" y="2054"/>
                </a:cubicBezTo>
                <a:cubicBezTo>
                  <a:pt x="1843" y="2055"/>
                  <a:pt x="1844" y="2055"/>
                  <a:pt x="1844" y="2056"/>
                </a:cubicBezTo>
                <a:cubicBezTo>
                  <a:pt x="1845" y="2057"/>
                  <a:pt x="1845" y="2057"/>
                  <a:pt x="1845" y="2057"/>
                </a:cubicBezTo>
                <a:cubicBezTo>
                  <a:pt x="1845" y="2057"/>
                  <a:pt x="1845" y="2057"/>
                  <a:pt x="1844" y="2055"/>
                </a:cubicBezTo>
                <a:cubicBezTo>
                  <a:pt x="1844" y="2054"/>
                  <a:pt x="1843" y="2053"/>
                  <a:pt x="1842" y="2051"/>
                </a:cubicBezTo>
                <a:cubicBezTo>
                  <a:pt x="1842" y="2050"/>
                  <a:pt x="1841" y="2049"/>
                  <a:pt x="1840" y="2047"/>
                </a:cubicBezTo>
                <a:cubicBezTo>
                  <a:pt x="1839" y="2046"/>
                  <a:pt x="1839" y="2045"/>
                  <a:pt x="1838" y="2044"/>
                </a:cubicBezTo>
                <a:cubicBezTo>
                  <a:pt x="1836" y="2041"/>
                  <a:pt x="1834" y="2038"/>
                  <a:pt x="1831" y="2035"/>
                </a:cubicBezTo>
                <a:cubicBezTo>
                  <a:pt x="1828" y="2032"/>
                  <a:pt x="1825" y="2030"/>
                  <a:pt x="1821" y="2027"/>
                </a:cubicBezTo>
                <a:cubicBezTo>
                  <a:pt x="1817" y="2024"/>
                  <a:pt x="1813" y="2022"/>
                  <a:pt x="1809" y="2020"/>
                </a:cubicBezTo>
                <a:cubicBezTo>
                  <a:pt x="1804" y="2018"/>
                  <a:pt x="1799" y="2016"/>
                  <a:pt x="1794" y="2015"/>
                </a:cubicBezTo>
                <a:cubicBezTo>
                  <a:pt x="1789" y="2014"/>
                  <a:pt x="1784" y="2013"/>
                  <a:pt x="1779" y="2012"/>
                </a:cubicBezTo>
                <a:cubicBezTo>
                  <a:pt x="1774" y="2010"/>
                  <a:pt x="1770" y="2009"/>
                  <a:pt x="1765" y="2007"/>
                </a:cubicBezTo>
                <a:cubicBezTo>
                  <a:pt x="1760" y="2006"/>
                  <a:pt x="1756" y="2004"/>
                  <a:pt x="1751" y="2002"/>
                </a:cubicBezTo>
                <a:cubicBezTo>
                  <a:pt x="1747" y="2000"/>
                  <a:pt x="1743" y="1999"/>
                  <a:pt x="1739" y="1997"/>
                </a:cubicBezTo>
                <a:cubicBezTo>
                  <a:pt x="1735" y="1995"/>
                  <a:pt x="1731" y="1993"/>
                  <a:pt x="1728" y="1991"/>
                </a:cubicBezTo>
                <a:cubicBezTo>
                  <a:pt x="1727" y="1991"/>
                  <a:pt x="1726" y="1991"/>
                  <a:pt x="1726" y="1990"/>
                </a:cubicBezTo>
                <a:cubicBezTo>
                  <a:pt x="1712" y="1977"/>
                  <a:pt x="1702" y="1965"/>
                  <a:pt x="1694" y="1955"/>
                </a:cubicBezTo>
                <a:cubicBezTo>
                  <a:pt x="1749" y="1969"/>
                  <a:pt x="1792" y="1994"/>
                  <a:pt x="1845" y="2004"/>
                </a:cubicBezTo>
                <a:cubicBezTo>
                  <a:pt x="1845" y="2004"/>
                  <a:pt x="1845" y="2004"/>
                  <a:pt x="1846" y="2005"/>
                </a:cubicBezTo>
                <a:cubicBezTo>
                  <a:pt x="1847" y="2005"/>
                  <a:pt x="1849" y="2006"/>
                  <a:pt x="1852" y="2007"/>
                </a:cubicBezTo>
                <a:cubicBezTo>
                  <a:pt x="1854" y="2008"/>
                  <a:pt x="1856" y="2010"/>
                  <a:pt x="1859" y="2011"/>
                </a:cubicBezTo>
                <a:cubicBezTo>
                  <a:pt x="1860" y="2011"/>
                  <a:pt x="1861" y="2012"/>
                  <a:pt x="1862" y="2013"/>
                </a:cubicBezTo>
                <a:cubicBezTo>
                  <a:pt x="1864" y="2013"/>
                  <a:pt x="1865" y="2014"/>
                  <a:pt x="1866" y="2015"/>
                </a:cubicBezTo>
                <a:cubicBezTo>
                  <a:pt x="1868" y="2016"/>
                  <a:pt x="1869" y="2016"/>
                  <a:pt x="1871" y="2017"/>
                </a:cubicBezTo>
                <a:cubicBezTo>
                  <a:pt x="1871" y="2018"/>
                  <a:pt x="1872" y="2018"/>
                  <a:pt x="1873" y="2018"/>
                </a:cubicBezTo>
                <a:cubicBezTo>
                  <a:pt x="1873" y="2019"/>
                  <a:pt x="1874" y="2019"/>
                  <a:pt x="1875" y="2020"/>
                </a:cubicBezTo>
                <a:cubicBezTo>
                  <a:pt x="1876" y="2021"/>
                  <a:pt x="1878" y="2022"/>
                  <a:pt x="1879" y="2023"/>
                </a:cubicBezTo>
                <a:cubicBezTo>
                  <a:pt x="1881" y="2024"/>
                  <a:pt x="1882" y="2024"/>
                  <a:pt x="1884" y="2025"/>
                </a:cubicBezTo>
                <a:cubicBezTo>
                  <a:pt x="1885" y="2026"/>
                  <a:pt x="1887" y="2028"/>
                  <a:pt x="1888" y="2029"/>
                </a:cubicBezTo>
                <a:cubicBezTo>
                  <a:pt x="1889" y="2029"/>
                  <a:pt x="1890" y="2030"/>
                  <a:pt x="1891" y="2030"/>
                </a:cubicBezTo>
                <a:cubicBezTo>
                  <a:pt x="1892" y="2031"/>
                  <a:pt x="1892" y="2031"/>
                  <a:pt x="1893" y="2032"/>
                </a:cubicBezTo>
                <a:cubicBezTo>
                  <a:pt x="1900" y="2036"/>
                  <a:pt x="1906" y="2042"/>
                  <a:pt x="1912" y="2047"/>
                </a:cubicBezTo>
                <a:cubicBezTo>
                  <a:pt x="1919" y="2053"/>
                  <a:pt x="1925" y="2059"/>
                  <a:pt x="1931" y="2065"/>
                </a:cubicBezTo>
                <a:cubicBezTo>
                  <a:pt x="1932" y="2067"/>
                  <a:pt x="1934" y="2069"/>
                  <a:pt x="1936" y="2071"/>
                </a:cubicBezTo>
                <a:cubicBezTo>
                  <a:pt x="1937" y="2072"/>
                  <a:pt x="1938" y="2074"/>
                  <a:pt x="1940" y="2076"/>
                </a:cubicBezTo>
                <a:cubicBezTo>
                  <a:pt x="1943" y="2079"/>
                  <a:pt x="1945" y="2083"/>
                  <a:pt x="1948" y="2086"/>
                </a:cubicBezTo>
                <a:cubicBezTo>
                  <a:pt x="1950" y="2088"/>
                  <a:pt x="1951" y="2090"/>
                  <a:pt x="1952" y="2092"/>
                </a:cubicBezTo>
                <a:cubicBezTo>
                  <a:pt x="1954" y="2094"/>
                  <a:pt x="1955" y="2095"/>
                  <a:pt x="1956" y="2097"/>
                </a:cubicBezTo>
                <a:cubicBezTo>
                  <a:pt x="1957" y="2099"/>
                  <a:pt x="1959" y="2101"/>
                  <a:pt x="1960" y="2103"/>
                </a:cubicBezTo>
                <a:cubicBezTo>
                  <a:pt x="1961" y="2104"/>
                  <a:pt x="1961" y="2105"/>
                  <a:pt x="1962" y="2106"/>
                </a:cubicBezTo>
                <a:cubicBezTo>
                  <a:pt x="1962" y="2107"/>
                  <a:pt x="1963" y="2108"/>
                  <a:pt x="1964" y="2108"/>
                </a:cubicBezTo>
                <a:cubicBezTo>
                  <a:pt x="1965" y="2110"/>
                  <a:pt x="1966" y="2112"/>
                  <a:pt x="1967" y="2114"/>
                </a:cubicBezTo>
                <a:cubicBezTo>
                  <a:pt x="1968" y="2116"/>
                  <a:pt x="1970" y="2118"/>
                  <a:pt x="1971" y="2120"/>
                </a:cubicBezTo>
                <a:cubicBezTo>
                  <a:pt x="1972" y="2122"/>
                  <a:pt x="1973" y="2124"/>
                  <a:pt x="1974" y="2125"/>
                </a:cubicBezTo>
                <a:cubicBezTo>
                  <a:pt x="1975" y="2127"/>
                  <a:pt x="1976" y="2129"/>
                  <a:pt x="1977" y="2131"/>
                </a:cubicBezTo>
                <a:cubicBezTo>
                  <a:pt x="1981" y="2139"/>
                  <a:pt x="1985" y="2146"/>
                  <a:pt x="1989" y="2153"/>
                </a:cubicBezTo>
                <a:cubicBezTo>
                  <a:pt x="1991" y="2156"/>
                  <a:pt x="1992" y="2160"/>
                  <a:pt x="1994" y="2163"/>
                </a:cubicBezTo>
                <a:cubicBezTo>
                  <a:pt x="1996" y="2166"/>
                  <a:pt x="1997" y="2170"/>
                  <a:pt x="1999" y="2173"/>
                </a:cubicBezTo>
                <a:cubicBezTo>
                  <a:pt x="2005" y="2185"/>
                  <a:pt x="2010" y="2195"/>
                  <a:pt x="2013" y="2203"/>
                </a:cubicBezTo>
                <a:cubicBezTo>
                  <a:pt x="2015" y="2206"/>
                  <a:pt x="2016" y="2209"/>
                  <a:pt x="2017" y="2211"/>
                </a:cubicBezTo>
                <a:cubicBezTo>
                  <a:pt x="2018" y="2213"/>
                  <a:pt x="2019" y="2214"/>
                  <a:pt x="2019" y="2214"/>
                </a:cubicBezTo>
                <a:cubicBezTo>
                  <a:pt x="2019" y="2214"/>
                  <a:pt x="2018" y="2213"/>
                  <a:pt x="2018" y="2211"/>
                </a:cubicBezTo>
                <a:cubicBezTo>
                  <a:pt x="2017" y="2209"/>
                  <a:pt x="2016" y="2206"/>
                  <a:pt x="2015" y="2202"/>
                </a:cubicBezTo>
                <a:cubicBezTo>
                  <a:pt x="2013" y="2198"/>
                  <a:pt x="2012" y="2194"/>
                  <a:pt x="2010" y="2188"/>
                </a:cubicBezTo>
                <a:cubicBezTo>
                  <a:pt x="2009" y="2186"/>
                  <a:pt x="2008" y="2183"/>
                  <a:pt x="2006" y="2180"/>
                </a:cubicBezTo>
                <a:cubicBezTo>
                  <a:pt x="2005" y="2177"/>
                  <a:pt x="2004" y="2174"/>
                  <a:pt x="2003" y="2171"/>
                </a:cubicBezTo>
                <a:cubicBezTo>
                  <a:pt x="2002" y="2168"/>
                  <a:pt x="2000" y="2164"/>
                  <a:pt x="1999" y="2161"/>
                </a:cubicBezTo>
                <a:cubicBezTo>
                  <a:pt x="1997" y="2157"/>
                  <a:pt x="1996" y="2154"/>
                  <a:pt x="1994" y="2150"/>
                </a:cubicBezTo>
                <a:cubicBezTo>
                  <a:pt x="1992" y="2147"/>
                  <a:pt x="1991" y="2143"/>
                  <a:pt x="1989" y="2139"/>
                </a:cubicBezTo>
                <a:cubicBezTo>
                  <a:pt x="1988" y="2137"/>
                  <a:pt x="1987" y="2135"/>
                  <a:pt x="1986" y="2134"/>
                </a:cubicBezTo>
                <a:cubicBezTo>
                  <a:pt x="1986" y="2133"/>
                  <a:pt x="1985" y="2132"/>
                  <a:pt x="1985" y="2131"/>
                </a:cubicBezTo>
                <a:cubicBezTo>
                  <a:pt x="1985" y="2130"/>
                  <a:pt x="1984" y="2130"/>
                  <a:pt x="1984" y="2130"/>
                </a:cubicBezTo>
                <a:cubicBezTo>
                  <a:pt x="1985" y="2130"/>
                  <a:pt x="1987" y="2131"/>
                  <a:pt x="1988" y="2132"/>
                </a:cubicBezTo>
                <a:cubicBezTo>
                  <a:pt x="1990" y="2133"/>
                  <a:pt x="1993" y="2135"/>
                  <a:pt x="1995" y="2137"/>
                </a:cubicBezTo>
                <a:cubicBezTo>
                  <a:pt x="1998" y="2139"/>
                  <a:pt x="2001" y="2141"/>
                  <a:pt x="2004" y="2143"/>
                </a:cubicBezTo>
                <a:cubicBezTo>
                  <a:pt x="2007" y="2145"/>
                  <a:pt x="2010" y="2147"/>
                  <a:pt x="2014" y="2149"/>
                </a:cubicBezTo>
                <a:cubicBezTo>
                  <a:pt x="2017" y="2152"/>
                  <a:pt x="2020" y="2154"/>
                  <a:pt x="2024" y="2157"/>
                </a:cubicBezTo>
                <a:cubicBezTo>
                  <a:pt x="2027" y="2159"/>
                  <a:pt x="2030" y="2162"/>
                  <a:pt x="2034" y="2164"/>
                </a:cubicBezTo>
                <a:cubicBezTo>
                  <a:pt x="2036" y="2167"/>
                  <a:pt x="2036" y="2167"/>
                  <a:pt x="2036" y="2167"/>
                </a:cubicBezTo>
                <a:cubicBezTo>
                  <a:pt x="2037" y="2167"/>
                  <a:pt x="2038" y="2168"/>
                  <a:pt x="2038" y="2169"/>
                </a:cubicBezTo>
                <a:cubicBezTo>
                  <a:pt x="2040" y="2170"/>
                  <a:pt x="2041" y="2172"/>
                  <a:pt x="2043" y="2173"/>
                </a:cubicBezTo>
                <a:cubicBezTo>
                  <a:pt x="2046" y="2176"/>
                  <a:pt x="2049" y="2179"/>
                  <a:pt x="2051" y="2182"/>
                </a:cubicBezTo>
                <a:cubicBezTo>
                  <a:pt x="2054" y="2185"/>
                  <a:pt x="2056" y="2188"/>
                  <a:pt x="2058" y="2191"/>
                </a:cubicBezTo>
                <a:cubicBezTo>
                  <a:pt x="2060" y="2194"/>
                  <a:pt x="2062" y="2197"/>
                  <a:pt x="2064" y="2200"/>
                </a:cubicBezTo>
                <a:cubicBezTo>
                  <a:pt x="2064" y="2201"/>
                  <a:pt x="2065" y="2202"/>
                  <a:pt x="2066" y="2204"/>
                </a:cubicBezTo>
                <a:cubicBezTo>
                  <a:pt x="2067" y="2205"/>
                  <a:pt x="2067" y="2206"/>
                  <a:pt x="2068" y="2207"/>
                </a:cubicBezTo>
                <a:cubicBezTo>
                  <a:pt x="2068" y="2209"/>
                  <a:pt x="2069" y="2210"/>
                  <a:pt x="2069" y="2211"/>
                </a:cubicBezTo>
                <a:cubicBezTo>
                  <a:pt x="2070" y="2212"/>
                  <a:pt x="2070" y="2213"/>
                  <a:pt x="2071" y="2214"/>
                </a:cubicBezTo>
                <a:cubicBezTo>
                  <a:pt x="2071" y="2215"/>
                  <a:pt x="2072" y="2217"/>
                  <a:pt x="2072" y="2218"/>
                </a:cubicBezTo>
                <a:cubicBezTo>
                  <a:pt x="2073" y="2219"/>
                  <a:pt x="2073" y="2219"/>
                  <a:pt x="2073" y="2219"/>
                </a:cubicBezTo>
                <a:cubicBezTo>
                  <a:pt x="2073" y="2219"/>
                  <a:pt x="2073" y="2219"/>
                  <a:pt x="2073" y="2218"/>
                </a:cubicBezTo>
                <a:cubicBezTo>
                  <a:pt x="2072" y="2217"/>
                  <a:pt x="2072" y="2215"/>
                  <a:pt x="2072" y="2213"/>
                </a:cubicBezTo>
                <a:cubicBezTo>
                  <a:pt x="2072" y="2212"/>
                  <a:pt x="2072" y="2211"/>
                  <a:pt x="2072" y="2210"/>
                </a:cubicBezTo>
                <a:cubicBezTo>
                  <a:pt x="2071" y="2209"/>
                  <a:pt x="2071" y="2208"/>
                  <a:pt x="2071" y="2206"/>
                </a:cubicBezTo>
                <a:cubicBezTo>
                  <a:pt x="2070" y="2205"/>
                  <a:pt x="2070" y="2204"/>
                  <a:pt x="2069" y="2202"/>
                </a:cubicBezTo>
                <a:cubicBezTo>
                  <a:pt x="2069" y="2201"/>
                  <a:pt x="2068" y="2199"/>
                  <a:pt x="2068" y="2198"/>
                </a:cubicBezTo>
                <a:cubicBezTo>
                  <a:pt x="2067" y="2196"/>
                  <a:pt x="2067" y="2194"/>
                  <a:pt x="2066" y="2193"/>
                </a:cubicBezTo>
                <a:cubicBezTo>
                  <a:pt x="2065" y="2191"/>
                  <a:pt x="2064" y="2190"/>
                  <a:pt x="2063" y="2188"/>
                </a:cubicBezTo>
                <a:cubicBezTo>
                  <a:pt x="2061" y="2184"/>
                  <a:pt x="2059" y="2181"/>
                  <a:pt x="2057" y="2178"/>
                </a:cubicBezTo>
                <a:cubicBezTo>
                  <a:pt x="2056" y="2177"/>
                  <a:pt x="2055" y="2176"/>
                  <a:pt x="2055" y="2175"/>
                </a:cubicBezTo>
                <a:cubicBezTo>
                  <a:pt x="2054" y="2174"/>
                  <a:pt x="2053" y="2173"/>
                  <a:pt x="2053" y="2173"/>
                </a:cubicBezTo>
                <a:cubicBezTo>
                  <a:pt x="2051" y="2171"/>
                  <a:pt x="2050" y="2169"/>
                  <a:pt x="2048" y="2168"/>
                </a:cubicBezTo>
                <a:cubicBezTo>
                  <a:pt x="2047" y="2166"/>
                  <a:pt x="2045" y="2165"/>
                  <a:pt x="2044" y="2163"/>
                </a:cubicBezTo>
                <a:cubicBezTo>
                  <a:pt x="2043" y="2162"/>
                  <a:pt x="2042" y="2161"/>
                  <a:pt x="2041" y="2161"/>
                </a:cubicBezTo>
                <a:cubicBezTo>
                  <a:pt x="2039" y="2158"/>
                  <a:pt x="2039" y="2158"/>
                  <a:pt x="2039" y="2158"/>
                </a:cubicBezTo>
                <a:cubicBezTo>
                  <a:pt x="2035" y="2156"/>
                  <a:pt x="2032" y="2153"/>
                  <a:pt x="2028" y="2150"/>
                </a:cubicBezTo>
                <a:cubicBezTo>
                  <a:pt x="2026" y="2149"/>
                  <a:pt x="2025" y="2148"/>
                  <a:pt x="2023" y="2147"/>
                </a:cubicBezTo>
                <a:cubicBezTo>
                  <a:pt x="2021" y="2146"/>
                  <a:pt x="2019" y="2144"/>
                  <a:pt x="2018" y="2143"/>
                </a:cubicBezTo>
                <a:cubicBezTo>
                  <a:pt x="2014" y="2141"/>
                  <a:pt x="2010" y="2139"/>
                  <a:pt x="2007" y="2138"/>
                </a:cubicBezTo>
                <a:cubicBezTo>
                  <a:pt x="2004" y="2136"/>
                  <a:pt x="2001" y="2134"/>
                  <a:pt x="1998" y="2133"/>
                </a:cubicBezTo>
                <a:cubicBezTo>
                  <a:pt x="1995" y="2132"/>
                  <a:pt x="1992" y="2130"/>
                  <a:pt x="1989" y="2129"/>
                </a:cubicBezTo>
                <a:cubicBezTo>
                  <a:pt x="1987" y="2128"/>
                  <a:pt x="1985" y="2127"/>
                  <a:pt x="1983" y="2127"/>
                </a:cubicBezTo>
                <a:cubicBezTo>
                  <a:pt x="1983" y="2127"/>
                  <a:pt x="1983" y="2127"/>
                  <a:pt x="1983" y="2127"/>
                </a:cubicBezTo>
                <a:cubicBezTo>
                  <a:pt x="1982" y="2125"/>
                  <a:pt x="1981" y="2124"/>
                  <a:pt x="1980" y="2122"/>
                </a:cubicBezTo>
                <a:cubicBezTo>
                  <a:pt x="1979" y="2120"/>
                  <a:pt x="1978" y="2118"/>
                  <a:pt x="1977" y="2116"/>
                </a:cubicBezTo>
                <a:cubicBezTo>
                  <a:pt x="1976" y="2114"/>
                  <a:pt x="1975" y="2112"/>
                  <a:pt x="1974" y="2110"/>
                </a:cubicBezTo>
                <a:cubicBezTo>
                  <a:pt x="1973" y="2108"/>
                  <a:pt x="1971" y="2106"/>
                  <a:pt x="1970" y="2104"/>
                </a:cubicBezTo>
                <a:cubicBezTo>
                  <a:pt x="1970" y="2103"/>
                  <a:pt x="1969" y="2102"/>
                  <a:pt x="1968" y="2101"/>
                </a:cubicBezTo>
                <a:cubicBezTo>
                  <a:pt x="1968" y="2101"/>
                  <a:pt x="1967" y="2100"/>
                  <a:pt x="1967" y="2099"/>
                </a:cubicBezTo>
                <a:cubicBezTo>
                  <a:pt x="1965" y="2097"/>
                  <a:pt x="1964" y="2095"/>
                  <a:pt x="1963" y="2093"/>
                </a:cubicBezTo>
                <a:cubicBezTo>
                  <a:pt x="1961" y="2091"/>
                  <a:pt x="1960" y="2089"/>
                  <a:pt x="1959" y="2087"/>
                </a:cubicBezTo>
                <a:cubicBezTo>
                  <a:pt x="1957" y="2085"/>
                  <a:pt x="1956" y="2083"/>
                  <a:pt x="1955" y="2081"/>
                </a:cubicBezTo>
                <a:cubicBezTo>
                  <a:pt x="1952" y="2078"/>
                  <a:pt x="1949" y="2074"/>
                  <a:pt x="1946" y="2071"/>
                </a:cubicBezTo>
                <a:cubicBezTo>
                  <a:pt x="1944" y="2069"/>
                  <a:pt x="1943" y="2067"/>
                  <a:pt x="1941" y="2065"/>
                </a:cubicBezTo>
                <a:cubicBezTo>
                  <a:pt x="1940" y="2064"/>
                  <a:pt x="1938" y="2062"/>
                  <a:pt x="1937" y="2060"/>
                </a:cubicBezTo>
                <a:cubicBezTo>
                  <a:pt x="1936" y="2059"/>
                  <a:pt x="1935" y="2059"/>
                  <a:pt x="1934" y="2058"/>
                </a:cubicBezTo>
                <a:cubicBezTo>
                  <a:pt x="1934" y="2058"/>
                  <a:pt x="1934" y="2058"/>
                  <a:pt x="1934" y="2058"/>
                </a:cubicBezTo>
                <a:cubicBezTo>
                  <a:pt x="1934" y="2057"/>
                  <a:pt x="1934" y="2057"/>
                  <a:pt x="1934" y="2057"/>
                </a:cubicBezTo>
                <a:cubicBezTo>
                  <a:pt x="1934" y="2057"/>
                  <a:pt x="1934" y="2057"/>
                  <a:pt x="1934" y="2057"/>
                </a:cubicBezTo>
                <a:cubicBezTo>
                  <a:pt x="1934" y="2057"/>
                  <a:pt x="1934" y="2057"/>
                  <a:pt x="1934" y="2057"/>
                </a:cubicBezTo>
                <a:cubicBezTo>
                  <a:pt x="1933" y="2057"/>
                  <a:pt x="1933" y="2057"/>
                  <a:pt x="1933" y="2057"/>
                </a:cubicBezTo>
                <a:cubicBezTo>
                  <a:pt x="1932" y="2055"/>
                  <a:pt x="1932" y="2055"/>
                  <a:pt x="1932" y="2055"/>
                </a:cubicBezTo>
                <a:cubicBezTo>
                  <a:pt x="1931" y="2055"/>
                  <a:pt x="1930" y="2054"/>
                  <a:pt x="1930" y="2053"/>
                </a:cubicBezTo>
                <a:cubicBezTo>
                  <a:pt x="1930" y="2054"/>
                  <a:pt x="1931" y="2054"/>
                  <a:pt x="1932" y="2054"/>
                </a:cubicBezTo>
                <a:cubicBezTo>
                  <a:pt x="1933" y="2055"/>
                  <a:pt x="1935" y="2056"/>
                  <a:pt x="1936" y="2057"/>
                </a:cubicBezTo>
                <a:cubicBezTo>
                  <a:pt x="1942" y="2060"/>
                  <a:pt x="1949" y="2063"/>
                  <a:pt x="1955" y="2066"/>
                </a:cubicBezTo>
                <a:cubicBezTo>
                  <a:pt x="1956" y="2066"/>
                  <a:pt x="1956" y="2066"/>
                  <a:pt x="1956" y="2066"/>
                </a:cubicBezTo>
                <a:cubicBezTo>
                  <a:pt x="1958" y="2067"/>
                  <a:pt x="1958" y="2067"/>
                  <a:pt x="1958" y="2067"/>
                </a:cubicBezTo>
                <a:cubicBezTo>
                  <a:pt x="1960" y="2068"/>
                  <a:pt x="1960" y="2068"/>
                  <a:pt x="1960" y="2068"/>
                </a:cubicBezTo>
                <a:cubicBezTo>
                  <a:pt x="1962" y="2068"/>
                  <a:pt x="1963" y="2069"/>
                  <a:pt x="1965" y="2070"/>
                </a:cubicBezTo>
                <a:cubicBezTo>
                  <a:pt x="1968" y="2071"/>
                  <a:pt x="1971" y="2072"/>
                  <a:pt x="1975" y="2073"/>
                </a:cubicBezTo>
                <a:cubicBezTo>
                  <a:pt x="1981" y="2075"/>
                  <a:pt x="1988" y="2077"/>
                  <a:pt x="1994" y="2080"/>
                </a:cubicBezTo>
                <a:cubicBezTo>
                  <a:pt x="2000" y="2082"/>
                  <a:pt x="2005" y="2084"/>
                  <a:pt x="2011" y="2087"/>
                </a:cubicBezTo>
                <a:cubicBezTo>
                  <a:pt x="2016" y="2089"/>
                  <a:pt x="2021" y="2092"/>
                  <a:pt x="2025" y="2095"/>
                </a:cubicBezTo>
                <a:cubicBezTo>
                  <a:pt x="2029" y="2098"/>
                  <a:pt x="2033" y="2101"/>
                  <a:pt x="2036" y="2103"/>
                </a:cubicBezTo>
                <a:cubicBezTo>
                  <a:pt x="2039" y="2106"/>
                  <a:pt x="2041" y="2109"/>
                  <a:pt x="2043" y="2111"/>
                </a:cubicBezTo>
                <a:cubicBezTo>
                  <a:pt x="2044" y="2113"/>
                  <a:pt x="2045" y="2114"/>
                  <a:pt x="2045" y="2115"/>
                </a:cubicBezTo>
                <a:cubicBezTo>
                  <a:pt x="2046" y="2116"/>
                  <a:pt x="2046" y="2116"/>
                  <a:pt x="2047" y="2117"/>
                </a:cubicBezTo>
                <a:cubicBezTo>
                  <a:pt x="2048" y="2119"/>
                  <a:pt x="2048" y="2119"/>
                  <a:pt x="2048" y="2119"/>
                </a:cubicBezTo>
                <a:cubicBezTo>
                  <a:pt x="2048" y="2119"/>
                  <a:pt x="2048" y="2119"/>
                  <a:pt x="2047" y="2117"/>
                </a:cubicBezTo>
                <a:cubicBezTo>
                  <a:pt x="2047" y="2116"/>
                  <a:pt x="2047" y="2115"/>
                  <a:pt x="2046" y="2114"/>
                </a:cubicBezTo>
                <a:cubicBezTo>
                  <a:pt x="2046" y="2113"/>
                  <a:pt x="2045" y="2112"/>
                  <a:pt x="2044" y="2111"/>
                </a:cubicBezTo>
                <a:cubicBezTo>
                  <a:pt x="2043" y="2108"/>
                  <a:pt x="2041" y="2105"/>
                  <a:pt x="2038" y="2101"/>
                </a:cubicBezTo>
                <a:cubicBezTo>
                  <a:pt x="2035" y="2098"/>
                  <a:pt x="2032" y="2095"/>
                  <a:pt x="2027" y="2091"/>
                </a:cubicBezTo>
                <a:cubicBezTo>
                  <a:pt x="2023" y="2088"/>
                  <a:pt x="2019" y="2084"/>
                  <a:pt x="2013" y="2081"/>
                </a:cubicBezTo>
                <a:cubicBezTo>
                  <a:pt x="2008" y="2078"/>
                  <a:pt x="2002" y="2076"/>
                  <a:pt x="1996" y="2073"/>
                </a:cubicBezTo>
                <a:cubicBezTo>
                  <a:pt x="1993" y="2072"/>
                  <a:pt x="1990" y="2071"/>
                  <a:pt x="1987" y="2069"/>
                </a:cubicBezTo>
                <a:cubicBezTo>
                  <a:pt x="1984" y="2068"/>
                  <a:pt x="1980" y="2067"/>
                  <a:pt x="1977" y="2066"/>
                </a:cubicBezTo>
                <a:cubicBezTo>
                  <a:pt x="1974" y="2065"/>
                  <a:pt x="1971" y="2063"/>
                  <a:pt x="1968" y="2062"/>
                </a:cubicBezTo>
                <a:cubicBezTo>
                  <a:pt x="1966" y="2062"/>
                  <a:pt x="1964" y="2061"/>
                  <a:pt x="1963" y="2060"/>
                </a:cubicBezTo>
                <a:cubicBezTo>
                  <a:pt x="1960" y="2059"/>
                  <a:pt x="1960" y="2059"/>
                  <a:pt x="1960" y="2059"/>
                </a:cubicBezTo>
                <a:cubicBezTo>
                  <a:pt x="1960" y="2059"/>
                  <a:pt x="1960" y="2059"/>
                  <a:pt x="1959" y="2059"/>
                </a:cubicBezTo>
                <a:cubicBezTo>
                  <a:pt x="1958" y="2058"/>
                  <a:pt x="1958" y="2058"/>
                  <a:pt x="1958" y="2058"/>
                </a:cubicBezTo>
                <a:cubicBezTo>
                  <a:pt x="1953" y="2056"/>
                  <a:pt x="1953" y="2056"/>
                  <a:pt x="1953" y="2056"/>
                </a:cubicBezTo>
                <a:cubicBezTo>
                  <a:pt x="1952" y="2056"/>
                  <a:pt x="1950" y="2055"/>
                  <a:pt x="1949" y="2054"/>
                </a:cubicBezTo>
                <a:cubicBezTo>
                  <a:pt x="1947" y="2054"/>
                  <a:pt x="1946" y="2053"/>
                  <a:pt x="1944" y="2052"/>
                </a:cubicBezTo>
                <a:cubicBezTo>
                  <a:pt x="1943" y="2051"/>
                  <a:pt x="1941" y="2051"/>
                  <a:pt x="1940" y="2050"/>
                </a:cubicBezTo>
                <a:cubicBezTo>
                  <a:pt x="1936" y="2048"/>
                  <a:pt x="1933" y="2047"/>
                  <a:pt x="1930" y="2045"/>
                </a:cubicBezTo>
                <a:cubicBezTo>
                  <a:pt x="1934" y="2046"/>
                  <a:pt x="1938" y="2047"/>
                  <a:pt x="1942" y="2048"/>
                </a:cubicBezTo>
                <a:cubicBezTo>
                  <a:pt x="1945" y="2049"/>
                  <a:pt x="1947" y="2049"/>
                  <a:pt x="1950" y="2050"/>
                </a:cubicBezTo>
                <a:cubicBezTo>
                  <a:pt x="1951" y="2050"/>
                  <a:pt x="1953" y="2050"/>
                  <a:pt x="1954" y="2050"/>
                </a:cubicBezTo>
                <a:cubicBezTo>
                  <a:pt x="1955" y="2050"/>
                  <a:pt x="1957" y="2050"/>
                  <a:pt x="1958" y="2050"/>
                </a:cubicBezTo>
                <a:cubicBezTo>
                  <a:pt x="1964" y="2051"/>
                  <a:pt x="1969" y="2051"/>
                  <a:pt x="1974" y="2051"/>
                </a:cubicBezTo>
                <a:cubicBezTo>
                  <a:pt x="1977" y="2051"/>
                  <a:pt x="1980" y="2051"/>
                  <a:pt x="1982" y="2051"/>
                </a:cubicBezTo>
                <a:cubicBezTo>
                  <a:pt x="1985" y="2052"/>
                  <a:pt x="1988" y="2052"/>
                  <a:pt x="1990" y="2052"/>
                </a:cubicBezTo>
                <a:cubicBezTo>
                  <a:pt x="1993" y="2052"/>
                  <a:pt x="1996" y="2052"/>
                  <a:pt x="1998" y="2052"/>
                </a:cubicBezTo>
                <a:cubicBezTo>
                  <a:pt x="2001" y="2053"/>
                  <a:pt x="2003" y="2053"/>
                  <a:pt x="2006" y="2053"/>
                </a:cubicBezTo>
                <a:cubicBezTo>
                  <a:pt x="2011" y="2054"/>
                  <a:pt x="2015" y="2055"/>
                  <a:pt x="2020" y="2056"/>
                </a:cubicBezTo>
                <a:cubicBezTo>
                  <a:pt x="2022" y="2056"/>
                  <a:pt x="2024" y="2057"/>
                  <a:pt x="2026" y="2058"/>
                </a:cubicBezTo>
                <a:cubicBezTo>
                  <a:pt x="2027" y="2058"/>
                  <a:pt x="2027" y="2058"/>
                  <a:pt x="2028" y="2058"/>
                </a:cubicBezTo>
                <a:cubicBezTo>
                  <a:pt x="2028" y="2058"/>
                  <a:pt x="2028" y="2059"/>
                  <a:pt x="2029" y="2059"/>
                </a:cubicBezTo>
                <a:cubicBezTo>
                  <a:pt x="2029" y="2059"/>
                  <a:pt x="2030" y="2059"/>
                  <a:pt x="2030" y="2059"/>
                </a:cubicBezTo>
                <a:cubicBezTo>
                  <a:pt x="2031" y="2060"/>
                  <a:pt x="2031" y="2060"/>
                  <a:pt x="2032" y="2060"/>
                </a:cubicBezTo>
                <a:cubicBezTo>
                  <a:pt x="2035" y="2062"/>
                  <a:pt x="2038" y="2064"/>
                  <a:pt x="2041" y="2066"/>
                </a:cubicBezTo>
                <a:cubicBezTo>
                  <a:pt x="2043" y="2068"/>
                  <a:pt x="2045" y="2070"/>
                  <a:pt x="2047" y="2071"/>
                </a:cubicBezTo>
                <a:cubicBezTo>
                  <a:pt x="2049" y="2073"/>
                  <a:pt x="2050" y="2075"/>
                  <a:pt x="2051" y="2076"/>
                </a:cubicBezTo>
                <a:cubicBezTo>
                  <a:pt x="2051" y="2077"/>
                  <a:pt x="2052" y="2077"/>
                  <a:pt x="2052" y="2077"/>
                </a:cubicBezTo>
                <a:cubicBezTo>
                  <a:pt x="2052" y="2077"/>
                  <a:pt x="2051" y="2077"/>
                  <a:pt x="2051" y="2075"/>
                </a:cubicBezTo>
                <a:cubicBezTo>
                  <a:pt x="2050" y="2074"/>
                  <a:pt x="2050" y="2072"/>
                  <a:pt x="2048" y="2070"/>
                </a:cubicBezTo>
                <a:cubicBezTo>
                  <a:pt x="2047" y="2068"/>
                  <a:pt x="2045" y="2066"/>
                  <a:pt x="2043" y="2064"/>
                </a:cubicBezTo>
                <a:cubicBezTo>
                  <a:pt x="2040" y="2061"/>
                  <a:pt x="2037" y="2059"/>
                  <a:pt x="2034" y="2056"/>
                </a:cubicBezTo>
                <a:cubicBezTo>
                  <a:pt x="2033" y="2056"/>
                  <a:pt x="2033" y="2056"/>
                  <a:pt x="2033" y="2055"/>
                </a:cubicBezTo>
                <a:cubicBezTo>
                  <a:pt x="2032" y="2055"/>
                  <a:pt x="2032" y="2055"/>
                  <a:pt x="2031" y="2054"/>
                </a:cubicBezTo>
                <a:cubicBezTo>
                  <a:pt x="2031" y="2054"/>
                  <a:pt x="2030" y="2054"/>
                  <a:pt x="2030" y="2054"/>
                </a:cubicBezTo>
                <a:cubicBezTo>
                  <a:pt x="2029" y="2053"/>
                  <a:pt x="2029" y="2053"/>
                  <a:pt x="2028" y="2053"/>
                </a:cubicBezTo>
                <a:cubicBezTo>
                  <a:pt x="2027" y="2052"/>
                  <a:pt x="2027" y="2052"/>
                  <a:pt x="2027" y="2052"/>
                </a:cubicBezTo>
                <a:cubicBezTo>
                  <a:pt x="2027" y="2052"/>
                  <a:pt x="2027" y="2052"/>
                  <a:pt x="2027" y="2052"/>
                </a:cubicBezTo>
                <a:cubicBezTo>
                  <a:pt x="2027" y="2052"/>
                  <a:pt x="2027" y="2052"/>
                  <a:pt x="2027" y="2052"/>
                </a:cubicBezTo>
                <a:cubicBezTo>
                  <a:pt x="2026" y="2052"/>
                  <a:pt x="2025" y="2052"/>
                  <a:pt x="2025" y="2051"/>
                </a:cubicBezTo>
                <a:cubicBezTo>
                  <a:pt x="2024" y="2051"/>
                  <a:pt x="2023" y="2050"/>
                  <a:pt x="2022" y="2050"/>
                </a:cubicBezTo>
                <a:cubicBezTo>
                  <a:pt x="2017" y="2048"/>
                  <a:pt x="2012" y="2047"/>
                  <a:pt x="2007" y="2046"/>
                </a:cubicBezTo>
                <a:cubicBezTo>
                  <a:pt x="2004" y="2046"/>
                  <a:pt x="2002" y="2045"/>
                  <a:pt x="1999" y="2045"/>
                </a:cubicBezTo>
                <a:cubicBezTo>
                  <a:pt x="1996" y="2045"/>
                  <a:pt x="1994" y="2044"/>
                  <a:pt x="1991" y="2044"/>
                </a:cubicBezTo>
                <a:cubicBezTo>
                  <a:pt x="1988" y="2044"/>
                  <a:pt x="1986" y="2044"/>
                  <a:pt x="1983" y="2043"/>
                </a:cubicBezTo>
                <a:cubicBezTo>
                  <a:pt x="1980" y="2043"/>
                  <a:pt x="1977" y="2043"/>
                  <a:pt x="1975" y="2043"/>
                </a:cubicBezTo>
                <a:cubicBezTo>
                  <a:pt x="1969" y="2043"/>
                  <a:pt x="1964" y="2043"/>
                  <a:pt x="1958" y="2043"/>
                </a:cubicBezTo>
                <a:cubicBezTo>
                  <a:pt x="1953" y="2043"/>
                  <a:pt x="1948" y="2042"/>
                  <a:pt x="1943" y="2041"/>
                </a:cubicBezTo>
                <a:cubicBezTo>
                  <a:pt x="1938" y="2041"/>
                  <a:pt x="1933" y="2040"/>
                  <a:pt x="1929" y="2039"/>
                </a:cubicBezTo>
                <a:cubicBezTo>
                  <a:pt x="1925" y="2037"/>
                  <a:pt x="1920" y="2036"/>
                  <a:pt x="1917" y="2035"/>
                </a:cubicBezTo>
                <a:cubicBezTo>
                  <a:pt x="1915" y="2034"/>
                  <a:pt x="1913" y="2034"/>
                  <a:pt x="1911" y="2033"/>
                </a:cubicBezTo>
                <a:cubicBezTo>
                  <a:pt x="1910" y="2032"/>
                  <a:pt x="1909" y="2032"/>
                  <a:pt x="1909" y="2031"/>
                </a:cubicBezTo>
                <a:cubicBezTo>
                  <a:pt x="1907" y="2030"/>
                  <a:pt x="1906" y="2029"/>
                  <a:pt x="1904" y="2028"/>
                </a:cubicBezTo>
                <a:cubicBezTo>
                  <a:pt x="1903" y="2027"/>
                  <a:pt x="1901" y="2026"/>
                  <a:pt x="1900" y="2024"/>
                </a:cubicBezTo>
                <a:cubicBezTo>
                  <a:pt x="1899" y="2024"/>
                  <a:pt x="1898" y="2023"/>
                  <a:pt x="1897" y="2022"/>
                </a:cubicBezTo>
                <a:cubicBezTo>
                  <a:pt x="1896" y="2022"/>
                  <a:pt x="1895" y="2021"/>
                  <a:pt x="1894" y="2021"/>
                </a:cubicBezTo>
                <a:cubicBezTo>
                  <a:pt x="1892" y="2019"/>
                  <a:pt x="1891" y="2018"/>
                  <a:pt x="1889" y="2017"/>
                </a:cubicBezTo>
                <a:cubicBezTo>
                  <a:pt x="1887" y="2016"/>
                  <a:pt x="1885" y="2014"/>
                  <a:pt x="1883" y="2013"/>
                </a:cubicBezTo>
                <a:cubicBezTo>
                  <a:pt x="1882" y="2013"/>
                  <a:pt x="1881" y="2012"/>
                  <a:pt x="1880" y="2012"/>
                </a:cubicBezTo>
                <a:cubicBezTo>
                  <a:pt x="1880" y="2011"/>
                  <a:pt x="1879" y="2010"/>
                  <a:pt x="1878" y="2010"/>
                </a:cubicBezTo>
                <a:cubicBezTo>
                  <a:pt x="1877" y="2009"/>
                  <a:pt x="1876" y="2009"/>
                  <a:pt x="1875" y="2008"/>
                </a:cubicBezTo>
                <a:cubicBezTo>
                  <a:pt x="1876" y="2008"/>
                  <a:pt x="1878" y="2008"/>
                  <a:pt x="1879" y="2008"/>
                </a:cubicBezTo>
                <a:cubicBezTo>
                  <a:pt x="1937" y="2011"/>
                  <a:pt x="2010" y="2008"/>
                  <a:pt x="2045" y="2022"/>
                </a:cubicBezTo>
                <a:cubicBezTo>
                  <a:pt x="2061" y="2029"/>
                  <a:pt x="2077" y="2037"/>
                  <a:pt x="2091" y="2046"/>
                </a:cubicBezTo>
                <a:cubicBezTo>
                  <a:pt x="2091" y="2046"/>
                  <a:pt x="2091" y="2046"/>
                  <a:pt x="2092" y="2047"/>
                </a:cubicBezTo>
                <a:cubicBezTo>
                  <a:pt x="2092" y="2048"/>
                  <a:pt x="2092" y="2048"/>
                  <a:pt x="2093" y="2049"/>
                </a:cubicBezTo>
                <a:cubicBezTo>
                  <a:pt x="2093" y="2050"/>
                  <a:pt x="2094" y="2051"/>
                  <a:pt x="2094" y="2052"/>
                </a:cubicBezTo>
                <a:cubicBezTo>
                  <a:pt x="2095" y="2053"/>
                  <a:pt x="2095" y="2054"/>
                  <a:pt x="2096" y="2055"/>
                </a:cubicBezTo>
                <a:cubicBezTo>
                  <a:pt x="2098" y="2059"/>
                  <a:pt x="2100" y="2063"/>
                  <a:pt x="2101" y="2069"/>
                </a:cubicBezTo>
                <a:cubicBezTo>
                  <a:pt x="2103" y="2074"/>
                  <a:pt x="2104" y="2079"/>
                  <a:pt x="2105" y="2086"/>
                </a:cubicBezTo>
                <a:cubicBezTo>
                  <a:pt x="2107" y="2092"/>
                  <a:pt x="2108" y="2098"/>
                  <a:pt x="2108" y="2105"/>
                </a:cubicBezTo>
                <a:cubicBezTo>
                  <a:pt x="2109" y="2108"/>
                  <a:pt x="2109" y="2112"/>
                  <a:pt x="2110" y="2115"/>
                </a:cubicBezTo>
                <a:cubicBezTo>
                  <a:pt x="2110" y="2119"/>
                  <a:pt x="2111" y="2123"/>
                  <a:pt x="2111" y="2126"/>
                </a:cubicBezTo>
                <a:cubicBezTo>
                  <a:pt x="2112" y="2133"/>
                  <a:pt x="2113" y="2141"/>
                  <a:pt x="2115" y="2148"/>
                </a:cubicBezTo>
                <a:cubicBezTo>
                  <a:pt x="2116" y="2155"/>
                  <a:pt x="2118" y="2163"/>
                  <a:pt x="2121" y="2170"/>
                </a:cubicBezTo>
                <a:cubicBezTo>
                  <a:pt x="2122" y="2173"/>
                  <a:pt x="2124" y="2177"/>
                  <a:pt x="2125" y="2180"/>
                </a:cubicBezTo>
                <a:cubicBezTo>
                  <a:pt x="2126" y="2182"/>
                  <a:pt x="2127" y="2183"/>
                  <a:pt x="2128" y="2185"/>
                </a:cubicBezTo>
                <a:cubicBezTo>
                  <a:pt x="2129" y="2186"/>
                  <a:pt x="2130" y="2188"/>
                  <a:pt x="2131" y="2189"/>
                </a:cubicBezTo>
                <a:cubicBezTo>
                  <a:pt x="2135" y="2195"/>
                  <a:pt x="2140" y="2201"/>
                  <a:pt x="2145" y="2205"/>
                </a:cubicBezTo>
                <a:cubicBezTo>
                  <a:pt x="2145" y="2205"/>
                  <a:pt x="2146" y="2206"/>
                  <a:pt x="2147" y="2206"/>
                </a:cubicBezTo>
                <a:cubicBezTo>
                  <a:pt x="2147" y="2207"/>
                  <a:pt x="2148" y="2207"/>
                  <a:pt x="2149" y="2208"/>
                </a:cubicBezTo>
                <a:cubicBezTo>
                  <a:pt x="2149" y="2208"/>
                  <a:pt x="2150" y="2209"/>
                  <a:pt x="2151" y="2209"/>
                </a:cubicBezTo>
                <a:cubicBezTo>
                  <a:pt x="2151" y="2210"/>
                  <a:pt x="2152" y="2210"/>
                  <a:pt x="2153" y="2211"/>
                </a:cubicBezTo>
                <a:cubicBezTo>
                  <a:pt x="2155" y="2212"/>
                  <a:pt x="2158" y="2214"/>
                  <a:pt x="2160" y="2215"/>
                </a:cubicBezTo>
                <a:cubicBezTo>
                  <a:pt x="2166" y="2217"/>
                  <a:pt x="2170" y="2219"/>
                  <a:pt x="2175" y="2220"/>
                </a:cubicBezTo>
                <a:cubicBezTo>
                  <a:pt x="2179" y="2221"/>
                  <a:pt x="2183" y="2222"/>
                  <a:pt x="2186" y="2223"/>
                </a:cubicBezTo>
                <a:cubicBezTo>
                  <a:pt x="2189" y="2223"/>
                  <a:pt x="2192" y="2224"/>
                  <a:pt x="2194" y="2224"/>
                </a:cubicBezTo>
                <a:cubicBezTo>
                  <a:pt x="2195" y="2224"/>
                  <a:pt x="2196" y="2224"/>
                  <a:pt x="2196" y="2224"/>
                </a:cubicBezTo>
                <a:cubicBezTo>
                  <a:pt x="2196" y="2224"/>
                  <a:pt x="2195" y="2224"/>
                  <a:pt x="2194" y="2223"/>
                </a:cubicBezTo>
                <a:cubicBezTo>
                  <a:pt x="2192" y="2223"/>
                  <a:pt x="2190" y="2222"/>
                  <a:pt x="2187" y="2221"/>
                </a:cubicBezTo>
                <a:cubicBezTo>
                  <a:pt x="2184" y="2220"/>
                  <a:pt x="2180" y="2219"/>
                  <a:pt x="2176" y="2217"/>
                </a:cubicBezTo>
                <a:cubicBezTo>
                  <a:pt x="2172" y="2215"/>
                  <a:pt x="2167" y="2213"/>
                  <a:pt x="2163" y="2211"/>
                </a:cubicBezTo>
                <a:cubicBezTo>
                  <a:pt x="2160" y="2209"/>
                  <a:pt x="2158" y="2208"/>
                  <a:pt x="2156" y="2206"/>
                </a:cubicBezTo>
                <a:cubicBezTo>
                  <a:pt x="2155" y="2206"/>
                  <a:pt x="2154" y="2205"/>
                  <a:pt x="2154" y="2205"/>
                </a:cubicBezTo>
                <a:cubicBezTo>
                  <a:pt x="2153" y="2204"/>
                  <a:pt x="2153" y="2204"/>
                  <a:pt x="2152" y="2203"/>
                </a:cubicBezTo>
                <a:cubicBezTo>
                  <a:pt x="2152" y="2203"/>
                  <a:pt x="2151" y="2202"/>
                  <a:pt x="2150" y="2202"/>
                </a:cubicBezTo>
                <a:cubicBezTo>
                  <a:pt x="2150" y="2202"/>
                  <a:pt x="2149" y="2201"/>
                  <a:pt x="2149" y="2200"/>
                </a:cubicBezTo>
                <a:cubicBezTo>
                  <a:pt x="2144" y="2196"/>
                  <a:pt x="2140" y="2191"/>
                  <a:pt x="2137" y="2186"/>
                </a:cubicBezTo>
                <a:cubicBezTo>
                  <a:pt x="2136" y="2184"/>
                  <a:pt x="2135" y="2183"/>
                  <a:pt x="2134" y="2181"/>
                </a:cubicBezTo>
                <a:cubicBezTo>
                  <a:pt x="2134" y="2180"/>
                  <a:pt x="2133" y="2178"/>
                  <a:pt x="2132" y="2177"/>
                </a:cubicBezTo>
                <a:cubicBezTo>
                  <a:pt x="2131" y="2174"/>
                  <a:pt x="2129" y="2170"/>
                  <a:pt x="2128" y="2167"/>
                </a:cubicBezTo>
                <a:cubicBezTo>
                  <a:pt x="2127" y="2163"/>
                  <a:pt x="2125" y="2159"/>
                  <a:pt x="2124" y="2155"/>
                </a:cubicBezTo>
                <a:cubicBezTo>
                  <a:pt x="2125" y="2156"/>
                  <a:pt x="2126" y="2157"/>
                  <a:pt x="2128" y="2159"/>
                </a:cubicBezTo>
                <a:cubicBezTo>
                  <a:pt x="2128" y="2160"/>
                  <a:pt x="2129" y="2160"/>
                  <a:pt x="2129" y="2161"/>
                </a:cubicBezTo>
                <a:cubicBezTo>
                  <a:pt x="2130" y="2162"/>
                  <a:pt x="2130" y="2162"/>
                  <a:pt x="2130" y="2162"/>
                </a:cubicBezTo>
                <a:cubicBezTo>
                  <a:pt x="2131" y="2163"/>
                  <a:pt x="2131" y="2163"/>
                  <a:pt x="2131" y="2163"/>
                </a:cubicBezTo>
                <a:cubicBezTo>
                  <a:pt x="2132" y="2164"/>
                  <a:pt x="2133" y="2165"/>
                  <a:pt x="2133" y="2165"/>
                </a:cubicBezTo>
                <a:cubicBezTo>
                  <a:pt x="2134" y="2166"/>
                  <a:pt x="2135" y="2167"/>
                  <a:pt x="2136" y="2167"/>
                </a:cubicBezTo>
                <a:cubicBezTo>
                  <a:pt x="2137" y="2169"/>
                  <a:pt x="2139" y="2170"/>
                  <a:pt x="2140" y="2171"/>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3" y="2173"/>
                  <a:pt x="2143" y="2173"/>
                  <a:pt x="2143" y="2173"/>
                </a:cubicBezTo>
                <a:cubicBezTo>
                  <a:pt x="2145" y="2174"/>
                  <a:pt x="2145" y="2174"/>
                  <a:pt x="2145" y="2174"/>
                </a:cubicBezTo>
                <a:cubicBezTo>
                  <a:pt x="2149" y="2177"/>
                  <a:pt x="2152" y="2178"/>
                  <a:pt x="2156" y="2180"/>
                </a:cubicBezTo>
                <a:cubicBezTo>
                  <a:pt x="2159" y="2182"/>
                  <a:pt x="2163" y="2183"/>
                  <a:pt x="2166" y="2184"/>
                </a:cubicBezTo>
                <a:cubicBezTo>
                  <a:pt x="2170" y="2186"/>
                  <a:pt x="2173" y="2187"/>
                  <a:pt x="2176" y="2188"/>
                </a:cubicBezTo>
                <a:cubicBezTo>
                  <a:pt x="2179" y="2189"/>
                  <a:pt x="2182" y="2191"/>
                  <a:pt x="2184" y="2192"/>
                </a:cubicBezTo>
                <a:cubicBezTo>
                  <a:pt x="2187" y="2193"/>
                  <a:pt x="2189" y="2194"/>
                  <a:pt x="2191" y="2195"/>
                </a:cubicBezTo>
                <a:cubicBezTo>
                  <a:pt x="2192" y="2196"/>
                  <a:pt x="2193" y="2196"/>
                  <a:pt x="2194" y="2197"/>
                </a:cubicBezTo>
                <a:cubicBezTo>
                  <a:pt x="2195" y="2197"/>
                  <a:pt x="2196" y="2198"/>
                  <a:pt x="2196" y="2198"/>
                </a:cubicBezTo>
                <a:cubicBezTo>
                  <a:pt x="2197" y="2199"/>
                  <a:pt x="2197" y="2199"/>
                  <a:pt x="2197" y="2199"/>
                </a:cubicBezTo>
                <a:cubicBezTo>
                  <a:pt x="2198" y="2199"/>
                  <a:pt x="2198" y="2200"/>
                  <a:pt x="2198" y="2200"/>
                </a:cubicBezTo>
                <a:cubicBezTo>
                  <a:pt x="2199" y="2200"/>
                  <a:pt x="2199" y="2200"/>
                  <a:pt x="2199" y="2201"/>
                </a:cubicBezTo>
                <a:cubicBezTo>
                  <a:pt x="2200" y="2201"/>
                  <a:pt x="2201" y="2202"/>
                  <a:pt x="2201" y="2202"/>
                </a:cubicBezTo>
                <a:cubicBezTo>
                  <a:pt x="2201" y="2202"/>
                  <a:pt x="2200" y="2201"/>
                  <a:pt x="2200" y="2200"/>
                </a:cubicBezTo>
                <a:cubicBezTo>
                  <a:pt x="2199" y="2200"/>
                  <a:pt x="2199" y="2200"/>
                  <a:pt x="2199" y="2199"/>
                </a:cubicBezTo>
                <a:cubicBezTo>
                  <a:pt x="2199" y="2199"/>
                  <a:pt x="2198" y="2198"/>
                  <a:pt x="2198" y="2198"/>
                </a:cubicBezTo>
                <a:cubicBezTo>
                  <a:pt x="2198" y="2198"/>
                  <a:pt x="2198" y="2198"/>
                  <a:pt x="2197" y="2197"/>
                </a:cubicBezTo>
                <a:cubicBezTo>
                  <a:pt x="2197" y="2197"/>
                  <a:pt x="2196" y="2196"/>
                  <a:pt x="2195" y="2195"/>
                </a:cubicBezTo>
                <a:cubicBezTo>
                  <a:pt x="2195" y="2194"/>
                  <a:pt x="2194" y="2194"/>
                  <a:pt x="2193" y="2193"/>
                </a:cubicBezTo>
                <a:cubicBezTo>
                  <a:pt x="2191" y="2191"/>
                  <a:pt x="2189" y="2190"/>
                  <a:pt x="2187" y="2188"/>
                </a:cubicBezTo>
                <a:cubicBezTo>
                  <a:pt x="2185" y="2187"/>
                  <a:pt x="2184" y="2186"/>
                  <a:pt x="2183" y="2185"/>
                </a:cubicBezTo>
                <a:cubicBezTo>
                  <a:pt x="2181" y="2184"/>
                  <a:pt x="2180" y="2184"/>
                  <a:pt x="2178" y="2183"/>
                </a:cubicBezTo>
                <a:cubicBezTo>
                  <a:pt x="2175" y="2181"/>
                  <a:pt x="2172" y="2180"/>
                  <a:pt x="2169" y="2178"/>
                </a:cubicBezTo>
                <a:cubicBezTo>
                  <a:pt x="2167" y="2177"/>
                  <a:pt x="2166" y="2176"/>
                  <a:pt x="2164" y="2176"/>
                </a:cubicBezTo>
                <a:cubicBezTo>
                  <a:pt x="2163" y="2175"/>
                  <a:pt x="2161" y="2174"/>
                  <a:pt x="2159" y="2173"/>
                </a:cubicBezTo>
                <a:cubicBezTo>
                  <a:pt x="2156" y="2171"/>
                  <a:pt x="2153" y="2170"/>
                  <a:pt x="2150" y="2168"/>
                </a:cubicBezTo>
                <a:cubicBezTo>
                  <a:pt x="2147" y="2166"/>
                  <a:pt x="2147" y="2166"/>
                  <a:pt x="2147"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5" y="2165"/>
                  <a:pt x="2145" y="2165"/>
                  <a:pt x="2145" y="2165"/>
                </a:cubicBezTo>
                <a:cubicBezTo>
                  <a:pt x="2143" y="2164"/>
                  <a:pt x="2142" y="2163"/>
                  <a:pt x="2141" y="2161"/>
                </a:cubicBezTo>
                <a:cubicBezTo>
                  <a:pt x="2138" y="2159"/>
                  <a:pt x="2135" y="2157"/>
                  <a:pt x="2133" y="2154"/>
                </a:cubicBezTo>
                <a:cubicBezTo>
                  <a:pt x="2130" y="2152"/>
                  <a:pt x="2128" y="2149"/>
                  <a:pt x="2126" y="2147"/>
                </a:cubicBezTo>
                <a:cubicBezTo>
                  <a:pt x="2126" y="2145"/>
                  <a:pt x="2125" y="2144"/>
                  <a:pt x="2124" y="2143"/>
                </a:cubicBezTo>
                <a:cubicBezTo>
                  <a:pt x="2123" y="2142"/>
                  <a:pt x="2123" y="2142"/>
                  <a:pt x="2123" y="2141"/>
                </a:cubicBezTo>
                <a:cubicBezTo>
                  <a:pt x="2122" y="2140"/>
                  <a:pt x="2122" y="2140"/>
                  <a:pt x="2121" y="2139"/>
                </a:cubicBezTo>
                <a:cubicBezTo>
                  <a:pt x="2121" y="2139"/>
                  <a:pt x="2121" y="2138"/>
                  <a:pt x="2121" y="2138"/>
                </a:cubicBezTo>
                <a:cubicBezTo>
                  <a:pt x="2120" y="2134"/>
                  <a:pt x="2119" y="2129"/>
                  <a:pt x="2119" y="2125"/>
                </a:cubicBezTo>
                <a:cubicBezTo>
                  <a:pt x="2118" y="2122"/>
                  <a:pt x="2118" y="2118"/>
                  <a:pt x="2117" y="2114"/>
                </a:cubicBezTo>
                <a:cubicBezTo>
                  <a:pt x="2117" y="2111"/>
                  <a:pt x="2116" y="2107"/>
                  <a:pt x="2115" y="2104"/>
                </a:cubicBezTo>
                <a:cubicBezTo>
                  <a:pt x="2114" y="2097"/>
                  <a:pt x="2113" y="2090"/>
                  <a:pt x="2111" y="2084"/>
                </a:cubicBezTo>
                <a:cubicBezTo>
                  <a:pt x="2110" y="2078"/>
                  <a:pt x="2108" y="2072"/>
                  <a:pt x="2105" y="2067"/>
                </a:cubicBezTo>
                <a:cubicBezTo>
                  <a:pt x="2103" y="2062"/>
                  <a:pt x="2101" y="2057"/>
                  <a:pt x="2098" y="2053"/>
                </a:cubicBezTo>
                <a:cubicBezTo>
                  <a:pt x="2098" y="2052"/>
                  <a:pt x="2097" y="2051"/>
                  <a:pt x="2097" y="2051"/>
                </a:cubicBezTo>
                <a:cubicBezTo>
                  <a:pt x="2096" y="2050"/>
                  <a:pt x="2096" y="2049"/>
                  <a:pt x="2095" y="2048"/>
                </a:cubicBezTo>
                <a:cubicBezTo>
                  <a:pt x="2136" y="2075"/>
                  <a:pt x="2164" y="2104"/>
                  <a:pt x="2164" y="2104"/>
                </a:cubicBezTo>
                <a:cubicBezTo>
                  <a:pt x="2164" y="2104"/>
                  <a:pt x="2145" y="2076"/>
                  <a:pt x="2114" y="2049"/>
                </a:cubicBezTo>
                <a:cubicBezTo>
                  <a:pt x="2116" y="2049"/>
                  <a:pt x="2118" y="2050"/>
                  <a:pt x="2120" y="2050"/>
                </a:cubicBezTo>
                <a:cubicBezTo>
                  <a:pt x="2122" y="2051"/>
                  <a:pt x="2124" y="2051"/>
                  <a:pt x="2126" y="2052"/>
                </a:cubicBezTo>
                <a:cubicBezTo>
                  <a:pt x="2128" y="2053"/>
                  <a:pt x="2130" y="2053"/>
                  <a:pt x="2132" y="2054"/>
                </a:cubicBezTo>
                <a:cubicBezTo>
                  <a:pt x="2133" y="2054"/>
                  <a:pt x="2134" y="2055"/>
                  <a:pt x="2135" y="2055"/>
                </a:cubicBezTo>
                <a:cubicBezTo>
                  <a:pt x="2136" y="2055"/>
                  <a:pt x="2136"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8" y="2057"/>
                  <a:pt x="2138" y="2057"/>
                  <a:pt x="2138" y="2057"/>
                </a:cubicBezTo>
                <a:cubicBezTo>
                  <a:pt x="2140" y="2057"/>
                  <a:pt x="2140" y="2057"/>
                  <a:pt x="2140" y="2057"/>
                </a:cubicBezTo>
                <a:cubicBezTo>
                  <a:pt x="2140" y="2058"/>
                  <a:pt x="2140" y="2058"/>
                  <a:pt x="2141" y="2058"/>
                </a:cubicBezTo>
                <a:cubicBezTo>
                  <a:pt x="2142" y="2059"/>
                  <a:pt x="2143" y="2059"/>
                  <a:pt x="2144" y="2060"/>
                </a:cubicBezTo>
                <a:cubicBezTo>
                  <a:pt x="2145" y="2061"/>
                  <a:pt x="2147" y="2062"/>
                  <a:pt x="2149" y="2064"/>
                </a:cubicBezTo>
                <a:cubicBezTo>
                  <a:pt x="2151" y="2065"/>
                  <a:pt x="2152" y="2066"/>
                  <a:pt x="2154" y="2068"/>
                </a:cubicBezTo>
                <a:cubicBezTo>
                  <a:pt x="2156" y="2069"/>
                  <a:pt x="2157" y="2071"/>
                  <a:pt x="2159" y="2072"/>
                </a:cubicBezTo>
                <a:cubicBezTo>
                  <a:pt x="2165" y="2078"/>
                  <a:pt x="2171" y="2083"/>
                  <a:pt x="2177" y="2088"/>
                </a:cubicBezTo>
                <a:cubicBezTo>
                  <a:pt x="2182" y="2092"/>
                  <a:pt x="2186" y="2096"/>
                  <a:pt x="2189" y="2098"/>
                </a:cubicBezTo>
                <a:cubicBezTo>
                  <a:pt x="2191" y="2100"/>
                  <a:pt x="2192" y="2101"/>
                  <a:pt x="2193" y="2102"/>
                </a:cubicBezTo>
                <a:cubicBezTo>
                  <a:pt x="2194" y="2102"/>
                  <a:pt x="2194" y="2103"/>
                  <a:pt x="2194" y="2103"/>
                </a:cubicBezTo>
                <a:cubicBezTo>
                  <a:pt x="2194" y="2103"/>
                  <a:pt x="2194" y="2102"/>
                  <a:pt x="2193" y="2101"/>
                </a:cubicBezTo>
                <a:cubicBezTo>
                  <a:pt x="2193" y="2100"/>
                  <a:pt x="2192" y="2099"/>
                  <a:pt x="2190" y="2097"/>
                </a:cubicBezTo>
                <a:cubicBezTo>
                  <a:pt x="2189" y="2096"/>
                  <a:pt x="2188" y="2094"/>
                  <a:pt x="2186" y="2092"/>
                </a:cubicBezTo>
                <a:cubicBezTo>
                  <a:pt x="2184" y="2089"/>
                  <a:pt x="2182" y="2087"/>
                  <a:pt x="2180" y="2084"/>
                </a:cubicBezTo>
                <a:cubicBezTo>
                  <a:pt x="2175" y="2079"/>
                  <a:pt x="2170" y="2073"/>
                  <a:pt x="2164" y="2067"/>
                </a:cubicBezTo>
                <a:cubicBezTo>
                  <a:pt x="2162" y="2065"/>
                  <a:pt x="2161" y="2064"/>
                  <a:pt x="2159" y="2062"/>
                </a:cubicBezTo>
                <a:cubicBezTo>
                  <a:pt x="2157" y="2061"/>
                  <a:pt x="2156" y="2059"/>
                  <a:pt x="2154" y="2058"/>
                </a:cubicBezTo>
                <a:cubicBezTo>
                  <a:pt x="2152" y="2056"/>
                  <a:pt x="2150" y="2055"/>
                  <a:pt x="2148" y="2053"/>
                </a:cubicBezTo>
                <a:cubicBezTo>
                  <a:pt x="2147" y="2053"/>
                  <a:pt x="2146" y="2052"/>
                  <a:pt x="2145" y="2051"/>
                </a:cubicBezTo>
                <a:cubicBezTo>
                  <a:pt x="2144" y="2051"/>
                  <a:pt x="2144" y="2051"/>
                  <a:pt x="2143" y="2050"/>
                </a:cubicBezTo>
                <a:cubicBezTo>
                  <a:pt x="2143" y="2050"/>
                  <a:pt x="2142" y="2050"/>
                  <a:pt x="2142" y="2050"/>
                </a:cubicBezTo>
                <a:cubicBezTo>
                  <a:pt x="2141" y="2049"/>
                  <a:pt x="2141" y="2049"/>
                  <a:pt x="2141" y="2049"/>
                </a:cubicBezTo>
                <a:cubicBezTo>
                  <a:pt x="2141" y="2049"/>
                  <a:pt x="2141" y="2049"/>
                  <a:pt x="2141" y="2049"/>
                </a:cubicBezTo>
                <a:cubicBezTo>
                  <a:pt x="2140" y="2049"/>
                  <a:pt x="2140" y="2049"/>
                  <a:pt x="2140" y="2049"/>
                </a:cubicBezTo>
                <a:cubicBezTo>
                  <a:pt x="2139" y="2048"/>
                  <a:pt x="2139" y="2048"/>
                  <a:pt x="2138" y="2048"/>
                </a:cubicBezTo>
                <a:cubicBezTo>
                  <a:pt x="2137" y="2048"/>
                  <a:pt x="2136" y="2047"/>
                  <a:pt x="2135" y="2047"/>
                </a:cubicBezTo>
                <a:cubicBezTo>
                  <a:pt x="2133" y="2046"/>
                  <a:pt x="2130" y="2045"/>
                  <a:pt x="2128" y="2045"/>
                </a:cubicBezTo>
                <a:cubicBezTo>
                  <a:pt x="2126" y="2044"/>
                  <a:pt x="2124" y="2044"/>
                  <a:pt x="2121" y="2043"/>
                </a:cubicBezTo>
                <a:cubicBezTo>
                  <a:pt x="2119" y="2043"/>
                  <a:pt x="2117" y="2042"/>
                  <a:pt x="2115" y="2042"/>
                </a:cubicBezTo>
                <a:cubicBezTo>
                  <a:pt x="2110" y="2040"/>
                  <a:pt x="2106" y="2039"/>
                  <a:pt x="2101" y="2038"/>
                </a:cubicBezTo>
                <a:cubicBezTo>
                  <a:pt x="2085" y="2025"/>
                  <a:pt x="2066" y="2013"/>
                  <a:pt x="2045" y="2005"/>
                </a:cubicBezTo>
                <a:cubicBezTo>
                  <a:pt x="2043" y="2004"/>
                  <a:pt x="2042" y="2004"/>
                  <a:pt x="2040" y="2003"/>
                </a:cubicBezTo>
                <a:cubicBezTo>
                  <a:pt x="2046" y="2003"/>
                  <a:pt x="2052" y="2003"/>
                  <a:pt x="2059" y="2003"/>
                </a:cubicBezTo>
                <a:cubicBezTo>
                  <a:pt x="2061" y="2003"/>
                  <a:pt x="2063" y="2003"/>
                  <a:pt x="2065" y="2003"/>
                </a:cubicBezTo>
                <a:cubicBezTo>
                  <a:pt x="2067" y="2003"/>
                  <a:pt x="2069" y="2003"/>
                  <a:pt x="2071" y="2003"/>
                </a:cubicBezTo>
                <a:cubicBezTo>
                  <a:pt x="2075" y="2003"/>
                  <a:pt x="2078" y="2003"/>
                  <a:pt x="2082" y="2003"/>
                </a:cubicBezTo>
                <a:cubicBezTo>
                  <a:pt x="2090" y="2003"/>
                  <a:pt x="2099" y="2004"/>
                  <a:pt x="2107" y="2004"/>
                </a:cubicBezTo>
                <a:cubicBezTo>
                  <a:pt x="2115" y="2005"/>
                  <a:pt x="2123" y="2006"/>
                  <a:pt x="2131" y="2008"/>
                </a:cubicBezTo>
                <a:cubicBezTo>
                  <a:pt x="2131" y="2008"/>
                  <a:pt x="2133" y="2008"/>
                  <a:pt x="2133" y="2008"/>
                </a:cubicBezTo>
                <a:cubicBezTo>
                  <a:pt x="2134" y="2008"/>
                  <a:pt x="2135" y="2009"/>
                  <a:pt x="2136" y="2009"/>
                </a:cubicBezTo>
                <a:cubicBezTo>
                  <a:pt x="2136" y="2009"/>
                  <a:pt x="2137" y="2009"/>
                  <a:pt x="2138" y="2010"/>
                </a:cubicBezTo>
                <a:cubicBezTo>
                  <a:pt x="2139" y="2011"/>
                  <a:pt x="2140" y="2011"/>
                  <a:pt x="2141" y="2012"/>
                </a:cubicBezTo>
                <a:cubicBezTo>
                  <a:pt x="2142" y="2013"/>
                  <a:pt x="2142" y="2013"/>
                  <a:pt x="2143" y="2014"/>
                </a:cubicBezTo>
                <a:cubicBezTo>
                  <a:pt x="2143" y="2014"/>
                  <a:pt x="2144" y="2015"/>
                  <a:pt x="2145" y="2015"/>
                </a:cubicBezTo>
                <a:cubicBezTo>
                  <a:pt x="2147" y="2018"/>
                  <a:pt x="2150" y="2020"/>
                  <a:pt x="2153" y="2023"/>
                </a:cubicBezTo>
                <a:cubicBezTo>
                  <a:pt x="2155" y="2027"/>
                  <a:pt x="2158" y="2030"/>
                  <a:pt x="2161" y="2034"/>
                </a:cubicBezTo>
                <a:cubicBezTo>
                  <a:pt x="2164" y="2038"/>
                  <a:pt x="2166" y="2042"/>
                  <a:pt x="2169" y="2047"/>
                </a:cubicBezTo>
                <a:cubicBezTo>
                  <a:pt x="2170" y="2048"/>
                  <a:pt x="2170" y="2049"/>
                  <a:pt x="2171" y="2050"/>
                </a:cubicBezTo>
                <a:cubicBezTo>
                  <a:pt x="2172" y="2051"/>
                  <a:pt x="2172" y="2053"/>
                  <a:pt x="2173" y="2054"/>
                </a:cubicBezTo>
                <a:cubicBezTo>
                  <a:pt x="2174" y="2056"/>
                  <a:pt x="2176" y="2059"/>
                  <a:pt x="2177" y="2061"/>
                </a:cubicBezTo>
                <a:cubicBezTo>
                  <a:pt x="2180" y="2066"/>
                  <a:pt x="2182" y="2071"/>
                  <a:pt x="2185" y="2076"/>
                </a:cubicBezTo>
                <a:cubicBezTo>
                  <a:pt x="2189" y="2081"/>
                  <a:pt x="2192" y="2085"/>
                  <a:pt x="2195" y="2090"/>
                </a:cubicBezTo>
                <a:cubicBezTo>
                  <a:pt x="2196" y="2091"/>
                  <a:pt x="2197" y="2092"/>
                  <a:pt x="2198" y="2093"/>
                </a:cubicBezTo>
                <a:cubicBezTo>
                  <a:pt x="2199" y="2094"/>
                  <a:pt x="2199" y="2094"/>
                  <a:pt x="2199" y="2095"/>
                </a:cubicBezTo>
                <a:cubicBezTo>
                  <a:pt x="2200" y="2096"/>
                  <a:pt x="2200" y="2096"/>
                  <a:pt x="2200" y="2096"/>
                </a:cubicBezTo>
                <a:cubicBezTo>
                  <a:pt x="2201" y="2096"/>
                  <a:pt x="2201" y="2096"/>
                  <a:pt x="2201" y="2096"/>
                </a:cubicBezTo>
                <a:cubicBezTo>
                  <a:pt x="2201" y="2097"/>
                  <a:pt x="2201" y="2097"/>
                  <a:pt x="2201" y="2097"/>
                </a:cubicBezTo>
                <a:cubicBezTo>
                  <a:pt x="2202" y="2097"/>
                  <a:pt x="2203" y="2098"/>
                  <a:pt x="2204" y="2099"/>
                </a:cubicBezTo>
                <a:cubicBezTo>
                  <a:pt x="2205" y="2100"/>
                  <a:pt x="2206" y="2101"/>
                  <a:pt x="2207" y="2102"/>
                </a:cubicBezTo>
                <a:cubicBezTo>
                  <a:pt x="2211" y="2106"/>
                  <a:pt x="2215" y="2109"/>
                  <a:pt x="2219" y="2112"/>
                </a:cubicBezTo>
                <a:cubicBezTo>
                  <a:pt x="2224" y="2115"/>
                  <a:pt x="2228" y="2117"/>
                  <a:pt x="2232" y="2119"/>
                </a:cubicBezTo>
                <a:cubicBezTo>
                  <a:pt x="2236" y="2121"/>
                  <a:pt x="2239" y="2122"/>
                  <a:pt x="2243" y="2123"/>
                </a:cubicBezTo>
                <a:cubicBezTo>
                  <a:pt x="2245" y="2124"/>
                  <a:pt x="2246" y="2124"/>
                  <a:pt x="2248" y="2124"/>
                </a:cubicBezTo>
                <a:cubicBezTo>
                  <a:pt x="2249" y="2125"/>
                  <a:pt x="2250" y="2125"/>
                  <a:pt x="2252" y="2125"/>
                </a:cubicBezTo>
                <a:cubicBezTo>
                  <a:pt x="2253" y="2126"/>
                  <a:pt x="2254" y="2126"/>
                  <a:pt x="2255" y="2126"/>
                </a:cubicBezTo>
                <a:cubicBezTo>
                  <a:pt x="2256" y="2126"/>
                  <a:pt x="2257" y="2126"/>
                  <a:pt x="2257" y="2126"/>
                </a:cubicBezTo>
                <a:cubicBezTo>
                  <a:pt x="2259" y="2126"/>
                  <a:pt x="2259" y="2126"/>
                  <a:pt x="2259" y="2126"/>
                </a:cubicBezTo>
                <a:cubicBezTo>
                  <a:pt x="2259" y="2126"/>
                  <a:pt x="2259" y="2126"/>
                  <a:pt x="2257" y="2126"/>
                </a:cubicBezTo>
                <a:cubicBezTo>
                  <a:pt x="2257" y="2126"/>
                  <a:pt x="2256" y="2125"/>
                  <a:pt x="2255" y="2125"/>
                </a:cubicBezTo>
                <a:cubicBezTo>
                  <a:pt x="2254" y="2125"/>
                  <a:pt x="2253" y="2124"/>
                  <a:pt x="2252" y="2124"/>
                </a:cubicBezTo>
                <a:cubicBezTo>
                  <a:pt x="2251" y="2123"/>
                  <a:pt x="2250" y="2123"/>
                  <a:pt x="2248" y="2122"/>
                </a:cubicBezTo>
                <a:cubicBezTo>
                  <a:pt x="2247" y="2122"/>
                  <a:pt x="2246" y="2121"/>
                  <a:pt x="2244" y="2120"/>
                </a:cubicBezTo>
                <a:cubicBezTo>
                  <a:pt x="2241" y="2119"/>
                  <a:pt x="2237" y="2117"/>
                  <a:pt x="2234" y="2115"/>
                </a:cubicBezTo>
                <a:cubicBezTo>
                  <a:pt x="2230" y="2113"/>
                  <a:pt x="2227" y="2110"/>
                  <a:pt x="2223" y="2107"/>
                </a:cubicBezTo>
                <a:cubicBezTo>
                  <a:pt x="2219" y="2104"/>
                  <a:pt x="2215" y="2101"/>
                  <a:pt x="2212" y="2097"/>
                </a:cubicBezTo>
                <a:cubicBezTo>
                  <a:pt x="2211" y="2096"/>
                  <a:pt x="2210" y="2095"/>
                  <a:pt x="2209" y="2095"/>
                </a:cubicBezTo>
                <a:cubicBezTo>
                  <a:pt x="2208" y="2094"/>
                  <a:pt x="2207" y="2093"/>
                  <a:pt x="2206" y="2092"/>
                </a:cubicBezTo>
                <a:cubicBezTo>
                  <a:pt x="2206" y="2091"/>
                  <a:pt x="2206" y="2091"/>
                  <a:pt x="2206" y="2091"/>
                </a:cubicBezTo>
                <a:cubicBezTo>
                  <a:pt x="2206" y="2091"/>
                  <a:pt x="2206" y="2091"/>
                  <a:pt x="2206" y="2091"/>
                </a:cubicBezTo>
                <a:cubicBezTo>
                  <a:pt x="2205" y="2090"/>
                  <a:pt x="2205" y="2090"/>
                  <a:pt x="2205" y="2090"/>
                </a:cubicBezTo>
                <a:cubicBezTo>
                  <a:pt x="2205" y="2089"/>
                  <a:pt x="2204" y="2089"/>
                  <a:pt x="2204" y="2088"/>
                </a:cubicBezTo>
                <a:cubicBezTo>
                  <a:pt x="2203" y="2087"/>
                  <a:pt x="2202" y="2086"/>
                  <a:pt x="2201" y="2085"/>
                </a:cubicBezTo>
                <a:cubicBezTo>
                  <a:pt x="2198" y="2081"/>
                  <a:pt x="2195" y="2076"/>
                  <a:pt x="2192" y="2072"/>
                </a:cubicBezTo>
                <a:cubicBezTo>
                  <a:pt x="2189" y="2067"/>
                  <a:pt x="2186" y="2062"/>
                  <a:pt x="2184" y="2057"/>
                </a:cubicBezTo>
                <a:cubicBezTo>
                  <a:pt x="2182" y="2055"/>
                  <a:pt x="2181" y="2052"/>
                  <a:pt x="2179" y="2050"/>
                </a:cubicBezTo>
                <a:cubicBezTo>
                  <a:pt x="2178" y="2049"/>
                  <a:pt x="2178" y="2048"/>
                  <a:pt x="2177" y="2046"/>
                </a:cubicBezTo>
                <a:cubicBezTo>
                  <a:pt x="2176" y="2045"/>
                  <a:pt x="2176" y="2044"/>
                  <a:pt x="2175" y="2043"/>
                </a:cubicBezTo>
                <a:cubicBezTo>
                  <a:pt x="2172" y="2039"/>
                  <a:pt x="2169" y="2034"/>
                  <a:pt x="2165" y="2031"/>
                </a:cubicBezTo>
                <a:cubicBezTo>
                  <a:pt x="2162" y="2027"/>
                  <a:pt x="2159" y="2023"/>
                  <a:pt x="2156" y="2020"/>
                </a:cubicBezTo>
                <a:cubicBezTo>
                  <a:pt x="2153" y="2017"/>
                  <a:pt x="2149" y="2015"/>
                  <a:pt x="2146" y="2013"/>
                </a:cubicBezTo>
                <a:cubicBezTo>
                  <a:pt x="2146" y="2012"/>
                  <a:pt x="2145" y="2012"/>
                  <a:pt x="2144" y="2012"/>
                </a:cubicBezTo>
                <a:cubicBezTo>
                  <a:pt x="2144" y="2011"/>
                  <a:pt x="2143" y="2011"/>
                  <a:pt x="2142" y="2010"/>
                </a:cubicBezTo>
                <a:cubicBezTo>
                  <a:pt x="2142" y="2010"/>
                  <a:pt x="2141" y="2010"/>
                  <a:pt x="2141" y="2010"/>
                </a:cubicBezTo>
                <a:cubicBezTo>
                  <a:pt x="2141" y="2010"/>
                  <a:pt x="2142" y="2010"/>
                  <a:pt x="2142" y="2010"/>
                </a:cubicBezTo>
                <a:cubicBezTo>
                  <a:pt x="2144" y="2010"/>
                  <a:pt x="2146" y="2011"/>
                  <a:pt x="2148" y="2011"/>
                </a:cubicBezTo>
                <a:cubicBezTo>
                  <a:pt x="2150" y="2012"/>
                  <a:pt x="2151" y="2012"/>
                  <a:pt x="2153" y="2013"/>
                </a:cubicBezTo>
                <a:cubicBezTo>
                  <a:pt x="2155" y="2013"/>
                  <a:pt x="2157" y="2014"/>
                  <a:pt x="2159" y="2014"/>
                </a:cubicBezTo>
                <a:cubicBezTo>
                  <a:pt x="2160" y="2015"/>
                  <a:pt x="2162" y="2015"/>
                  <a:pt x="2164" y="2016"/>
                </a:cubicBezTo>
                <a:cubicBezTo>
                  <a:pt x="2166" y="2017"/>
                  <a:pt x="2167" y="2017"/>
                  <a:pt x="2169" y="2018"/>
                </a:cubicBezTo>
                <a:cubicBezTo>
                  <a:pt x="2171" y="2018"/>
                  <a:pt x="2172" y="2019"/>
                  <a:pt x="2174" y="2020"/>
                </a:cubicBezTo>
                <a:cubicBezTo>
                  <a:pt x="2175" y="2020"/>
                  <a:pt x="2176" y="2020"/>
                  <a:pt x="2176" y="2021"/>
                </a:cubicBezTo>
                <a:cubicBezTo>
                  <a:pt x="2177" y="2021"/>
                  <a:pt x="2178" y="2021"/>
                  <a:pt x="2179" y="2022"/>
                </a:cubicBezTo>
                <a:cubicBezTo>
                  <a:pt x="2180" y="2022"/>
                  <a:pt x="2182" y="2023"/>
                  <a:pt x="2183" y="2023"/>
                </a:cubicBezTo>
                <a:cubicBezTo>
                  <a:pt x="2185" y="2024"/>
                  <a:pt x="2186" y="2025"/>
                  <a:pt x="2188" y="2025"/>
                </a:cubicBezTo>
                <a:cubicBezTo>
                  <a:pt x="2189" y="2026"/>
                  <a:pt x="2191" y="2027"/>
                  <a:pt x="2192" y="2027"/>
                </a:cubicBezTo>
                <a:cubicBezTo>
                  <a:pt x="2193" y="2028"/>
                  <a:pt x="2193" y="2028"/>
                  <a:pt x="2194" y="2028"/>
                </a:cubicBezTo>
                <a:cubicBezTo>
                  <a:pt x="2195" y="2029"/>
                  <a:pt x="2195" y="2029"/>
                  <a:pt x="2196" y="2030"/>
                </a:cubicBezTo>
                <a:cubicBezTo>
                  <a:pt x="2197" y="2030"/>
                  <a:pt x="2198" y="2031"/>
                  <a:pt x="2200" y="2032"/>
                </a:cubicBezTo>
                <a:cubicBezTo>
                  <a:pt x="2201" y="2032"/>
                  <a:pt x="2202" y="2033"/>
                  <a:pt x="2203" y="2034"/>
                </a:cubicBezTo>
                <a:cubicBezTo>
                  <a:pt x="2204" y="2034"/>
                  <a:pt x="2204" y="2034"/>
                  <a:pt x="2205" y="2035"/>
                </a:cubicBezTo>
                <a:cubicBezTo>
                  <a:pt x="2205" y="2035"/>
                  <a:pt x="2206" y="2035"/>
                  <a:pt x="2206" y="2036"/>
                </a:cubicBezTo>
                <a:cubicBezTo>
                  <a:pt x="2209" y="2037"/>
                  <a:pt x="2211" y="2038"/>
                  <a:pt x="2212" y="2039"/>
                </a:cubicBezTo>
                <a:cubicBezTo>
                  <a:pt x="2214" y="2041"/>
                  <a:pt x="2216" y="2042"/>
                  <a:pt x="2217" y="2043"/>
                </a:cubicBezTo>
                <a:cubicBezTo>
                  <a:pt x="2219" y="2044"/>
                  <a:pt x="2220" y="2045"/>
                  <a:pt x="2221" y="2045"/>
                </a:cubicBezTo>
                <a:cubicBezTo>
                  <a:pt x="2222" y="2046"/>
                  <a:pt x="2223" y="2047"/>
                  <a:pt x="2224" y="2048"/>
                </a:cubicBezTo>
                <a:cubicBezTo>
                  <a:pt x="2225" y="2049"/>
                  <a:pt x="2226" y="2049"/>
                  <a:pt x="2226" y="2049"/>
                </a:cubicBezTo>
                <a:cubicBezTo>
                  <a:pt x="2226" y="2049"/>
                  <a:pt x="2225" y="2049"/>
                  <a:pt x="2224" y="2047"/>
                </a:cubicBezTo>
                <a:cubicBezTo>
                  <a:pt x="2223" y="2047"/>
                  <a:pt x="2223" y="2046"/>
                  <a:pt x="2222" y="2045"/>
                </a:cubicBezTo>
                <a:cubicBezTo>
                  <a:pt x="2221" y="2044"/>
                  <a:pt x="2220" y="2043"/>
                  <a:pt x="2218" y="2041"/>
                </a:cubicBezTo>
                <a:cubicBezTo>
                  <a:pt x="2217" y="2040"/>
                  <a:pt x="2215" y="2039"/>
                  <a:pt x="2214" y="2037"/>
                </a:cubicBezTo>
                <a:cubicBezTo>
                  <a:pt x="2212" y="2036"/>
                  <a:pt x="2210" y="2035"/>
                  <a:pt x="2208" y="2033"/>
                </a:cubicBezTo>
                <a:cubicBezTo>
                  <a:pt x="2208" y="2033"/>
                  <a:pt x="2207" y="2032"/>
                  <a:pt x="2207" y="2032"/>
                </a:cubicBezTo>
                <a:cubicBezTo>
                  <a:pt x="2206" y="2031"/>
                  <a:pt x="2206" y="2031"/>
                  <a:pt x="2205" y="2031"/>
                </a:cubicBezTo>
                <a:cubicBezTo>
                  <a:pt x="2204" y="2030"/>
                  <a:pt x="2203" y="2029"/>
                  <a:pt x="2202" y="2028"/>
                </a:cubicBezTo>
                <a:cubicBezTo>
                  <a:pt x="2201" y="2027"/>
                  <a:pt x="2199" y="2027"/>
                  <a:pt x="2198" y="2026"/>
                </a:cubicBezTo>
                <a:cubicBezTo>
                  <a:pt x="2197" y="2025"/>
                  <a:pt x="2197" y="2025"/>
                  <a:pt x="2196" y="2025"/>
                </a:cubicBezTo>
                <a:cubicBezTo>
                  <a:pt x="2195" y="2024"/>
                  <a:pt x="2195" y="2024"/>
                  <a:pt x="2194" y="2023"/>
                </a:cubicBezTo>
                <a:cubicBezTo>
                  <a:pt x="2189" y="2020"/>
                  <a:pt x="2183" y="2017"/>
                  <a:pt x="2176" y="2014"/>
                </a:cubicBezTo>
                <a:cubicBezTo>
                  <a:pt x="2175" y="2013"/>
                  <a:pt x="2173" y="2013"/>
                  <a:pt x="2171" y="2012"/>
                </a:cubicBezTo>
                <a:cubicBezTo>
                  <a:pt x="2170" y="2011"/>
                  <a:pt x="2168" y="2011"/>
                  <a:pt x="2166" y="2010"/>
                </a:cubicBezTo>
                <a:cubicBezTo>
                  <a:pt x="2164" y="2009"/>
                  <a:pt x="2163" y="2009"/>
                  <a:pt x="2161" y="2008"/>
                </a:cubicBezTo>
                <a:cubicBezTo>
                  <a:pt x="2159" y="2007"/>
                  <a:pt x="2157" y="2007"/>
                  <a:pt x="2155" y="2006"/>
                </a:cubicBezTo>
                <a:cubicBezTo>
                  <a:pt x="2153" y="2005"/>
                  <a:pt x="2152" y="2005"/>
                  <a:pt x="2150" y="2004"/>
                </a:cubicBezTo>
                <a:cubicBezTo>
                  <a:pt x="2148" y="2004"/>
                  <a:pt x="2146" y="2003"/>
                  <a:pt x="2144" y="2003"/>
                </a:cubicBezTo>
                <a:cubicBezTo>
                  <a:pt x="2143" y="2003"/>
                  <a:pt x="2142" y="2002"/>
                  <a:pt x="2141" y="2002"/>
                </a:cubicBezTo>
                <a:cubicBezTo>
                  <a:pt x="2140" y="2002"/>
                  <a:pt x="2139" y="2002"/>
                  <a:pt x="2138" y="2001"/>
                </a:cubicBezTo>
                <a:cubicBezTo>
                  <a:pt x="2137" y="2001"/>
                  <a:pt x="2136" y="2001"/>
                  <a:pt x="2135" y="2001"/>
                </a:cubicBezTo>
                <a:cubicBezTo>
                  <a:pt x="2134" y="2001"/>
                  <a:pt x="2133" y="2000"/>
                  <a:pt x="2132" y="2000"/>
                </a:cubicBezTo>
                <a:cubicBezTo>
                  <a:pt x="2124" y="1999"/>
                  <a:pt x="2116" y="1997"/>
                  <a:pt x="2107" y="1997"/>
                </a:cubicBezTo>
                <a:cubicBezTo>
                  <a:pt x="2099" y="1996"/>
                  <a:pt x="2091" y="1995"/>
                  <a:pt x="2083" y="1995"/>
                </a:cubicBezTo>
                <a:cubicBezTo>
                  <a:pt x="2079" y="1995"/>
                  <a:pt x="2075" y="1995"/>
                  <a:pt x="2071" y="1995"/>
                </a:cubicBezTo>
                <a:cubicBezTo>
                  <a:pt x="2067" y="1995"/>
                  <a:pt x="2063" y="1995"/>
                  <a:pt x="2059" y="1996"/>
                </a:cubicBezTo>
                <a:cubicBezTo>
                  <a:pt x="2051" y="1996"/>
                  <a:pt x="2044" y="1997"/>
                  <a:pt x="2037" y="1997"/>
                </a:cubicBezTo>
                <a:cubicBezTo>
                  <a:pt x="2033" y="1998"/>
                  <a:pt x="2030" y="1998"/>
                  <a:pt x="2026" y="1998"/>
                </a:cubicBezTo>
                <a:cubicBezTo>
                  <a:pt x="2025" y="1999"/>
                  <a:pt x="2023" y="1999"/>
                  <a:pt x="2021" y="1999"/>
                </a:cubicBezTo>
                <a:cubicBezTo>
                  <a:pt x="1949" y="1986"/>
                  <a:pt x="1797" y="1991"/>
                  <a:pt x="1751" y="1937"/>
                </a:cubicBezTo>
                <a:cubicBezTo>
                  <a:pt x="1759" y="1931"/>
                  <a:pt x="1767" y="1926"/>
                  <a:pt x="1774" y="1922"/>
                </a:cubicBezTo>
                <a:cubicBezTo>
                  <a:pt x="1777" y="1922"/>
                  <a:pt x="1780" y="1922"/>
                  <a:pt x="1783" y="1923"/>
                </a:cubicBezTo>
                <a:cubicBezTo>
                  <a:pt x="1787" y="1923"/>
                  <a:pt x="1791" y="1923"/>
                  <a:pt x="1796" y="1924"/>
                </a:cubicBezTo>
                <a:cubicBezTo>
                  <a:pt x="1798" y="1925"/>
                  <a:pt x="1800" y="1925"/>
                  <a:pt x="1802" y="1926"/>
                </a:cubicBezTo>
                <a:cubicBezTo>
                  <a:pt x="1803" y="1926"/>
                  <a:pt x="1805" y="1927"/>
                  <a:pt x="1806" y="1927"/>
                </a:cubicBezTo>
                <a:cubicBezTo>
                  <a:pt x="1806" y="1927"/>
                  <a:pt x="1806" y="1927"/>
                  <a:pt x="1806" y="1927"/>
                </a:cubicBezTo>
                <a:cubicBezTo>
                  <a:pt x="1807" y="1927"/>
                  <a:pt x="1807" y="1927"/>
                  <a:pt x="1807" y="1927"/>
                </a:cubicBezTo>
                <a:cubicBezTo>
                  <a:pt x="1807" y="1928"/>
                  <a:pt x="1807" y="1928"/>
                  <a:pt x="1807" y="1928"/>
                </a:cubicBezTo>
                <a:cubicBezTo>
                  <a:pt x="1807" y="1928"/>
                  <a:pt x="1807" y="1928"/>
                  <a:pt x="1807" y="1928"/>
                </a:cubicBezTo>
                <a:cubicBezTo>
                  <a:pt x="1807" y="1928"/>
                  <a:pt x="1807" y="1928"/>
                  <a:pt x="1807" y="1928"/>
                </a:cubicBezTo>
                <a:cubicBezTo>
                  <a:pt x="1807" y="1928"/>
                  <a:pt x="1807" y="1928"/>
                  <a:pt x="1807" y="1928"/>
                </a:cubicBezTo>
                <a:cubicBezTo>
                  <a:pt x="1808" y="1928"/>
                  <a:pt x="1808" y="1928"/>
                  <a:pt x="1809" y="1928"/>
                </a:cubicBezTo>
                <a:cubicBezTo>
                  <a:pt x="1809" y="1929"/>
                  <a:pt x="1810" y="1929"/>
                  <a:pt x="1810" y="1929"/>
                </a:cubicBezTo>
                <a:cubicBezTo>
                  <a:pt x="1811" y="1930"/>
                  <a:pt x="1811" y="1930"/>
                  <a:pt x="1811" y="1930"/>
                </a:cubicBezTo>
                <a:cubicBezTo>
                  <a:pt x="1812" y="1930"/>
                  <a:pt x="1812" y="1930"/>
                  <a:pt x="1812" y="1930"/>
                </a:cubicBezTo>
                <a:cubicBezTo>
                  <a:pt x="1813" y="1931"/>
                  <a:pt x="1814" y="1932"/>
                  <a:pt x="1815" y="1932"/>
                </a:cubicBezTo>
                <a:cubicBezTo>
                  <a:pt x="1817" y="1934"/>
                  <a:pt x="1819" y="1935"/>
                  <a:pt x="1821" y="1937"/>
                </a:cubicBezTo>
                <a:cubicBezTo>
                  <a:pt x="1825" y="1941"/>
                  <a:pt x="1828" y="1944"/>
                  <a:pt x="1832" y="1948"/>
                </a:cubicBezTo>
                <a:cubicBezTo>
                  <a:pt x="1833" y="1949"/>
                  <a:pt x="1834" y="1950"/>
                  <a:pt x="1836" y="1951"/>
                </a:cubicBezTo>
                <a:cubicBezTo>
                  <a:pt x="1837" y="1952"/>
                  <a:pt x="1837" y="1952"/>
                  <a:pt x="1837" y="1952"/>
                </a:cubicBezTo>
                <a:cubicBezTo>
                  <a:pt x="1839" y="1954"/>
                  <a:pt x="1839" y="1954"/>
                  <a:pt x="1839" y="1954"/>
                </a:cubicBezTo>
                <a:cubicBezTo>
                  <a:pt x="1841" y="1955"/>
                  <a:pt x="1843" y="1957"/>
                  <a:pt x="1845" y="1959"/>
                </a:cubicBezTo>
                <a:cubicBezTo>
                  <a:pt x="1847" y="1960"/>
                  <a:pt x="1848" y="1960"/>
                  <a:pt x="1849" y="1961"/>
                </a:cubicBezTo>
                <a:cubicBezTo>
                  <a:pt x="1850" y="1962"/>
                  <a:pt x="1851" y="1962"/>
                  <a:pt x="1853" y="1963"/>
                </a:cubicBezTo>
                <a:cubicBezTo>
                  <a:pt x="1853" y="1963"/>
                  <a:pt x="1854" y="1964"/>
                  <a:pt x="1854" y="1964"/>
                </a:cubicBezTo>
                <a:cubicBezTo>
                  <a:pt x="1855" y="1964"/>
                  <a:pt x="1856" y="1965"/>
                  <a:pt x="1856" y="1965"/>
                </a:cubicBezTo>
                <a:cubicBezTo>
                  <a:pt x="1857" y="1966"/>
                  <a:pt x="1859" y="1966"/>
                  <a:pt x="1860" y="1967"/>
                </a:cubicBezTo>
                <a:cubicBezTo>
                  <a:pt x="1865" y="1969"/>
                  <a:pt x="1869" y="1971"/>
                  <a:pt x="1874" y="1972"/>
                </a:cubicBezTo>
                <a:cubicBezTo>
                  <a:pt x="1875" y="1972"/>
                  <a:pt x="1876" y="1973"/>
                  <a:pt x="1877" y="1973"/>
                </a:cubicBezTo>
                <a:cubicBezTo>
                  <a:pt x="1879" y="1973"/>
                  <a:pt x="1880" y="1974"/>
                  <a:pt x="1881" y="1974"/>
                </a:cubicBezTo>
                <a:cubicBezTo>
                  <a:pt x="1882" y="1974"/>
                  <a:pt x="1883" y="1974"/>
                  <a:pt x="1884" y="1974"/>
                </a:cubicBezTo>
                <a:cubicBezTo>
                  <a:pt x="1885" y="1975"/>
                  <a:pt x="1886" y="1975"/>
                  <a:pt x="1887" y="1975"/>
                </a:cubicBezTo>
                <a:cubicBezTo>
                  <a:pt x="1891" y="1975"/>
                  <a:pt x="1895" y="1976"/>
                  <a:pt x="1899" y="1976"/>
                </a:cubicBezTo>
                <a:cubicBezTo>
                  <a:pt x="1902" y="1976"/>
                  <a:pt x="1905" y="1976"/>
                  <a:pt x="1907" y="1975"/>
                </a:cubicBezTo>
                <a:cubicBezTo>
                  <a:pt x="1910" y="1975"/>
                  <a:pt x="1912" y="1975"/>
                  <a:pt x="1913" y="1975"/>
                </a:cubicBezTo>
                <a:cubicBezTo>
                  <a:pt x="1914" y="1974"/>
                  <a:pt x="1915" y="1974"/>
                  <a:pt x="1915" y="1974"/>
                </a:cubicBezTo>
                <a:cubicBezTo>
                  <a:pt x="1915" y="1974"/>
                  <a:pt x="1914" y="1974"/>
                  <a:pt x="1913" y="1974"/>
                </a:cubicBezTo>
                <a:cubicBezTo>
                  <a:pt x="1912" y="1974"/>
                  <a:pt x="1910" y="1974"/>
                  <a:pt x="1907" y="1974"/>
                </a:cubicBezTo>
                <a:cubicBezTo>
                  <a:pt x="1905" y="1974"/>
                  <a:pt x="1902" y="1973"/>
                  <a:pt x="1899" y="1973"/>
                </a:cubicBezTo>
                <a:cubicBezTo>
                  <a:pt x="1896" y="1972"/>
                  <a:pt x="1892" y="1971"/>
                  <a:pt x="1888" y="1970"/>
                </a:cubicBezTo>
                <a:cubicBezTo>
                  <a:pt x="1887" y="1970"/>
                  <a:pt x="1886" y="1970"/>
                  <a:pt x="1885" y="1970"/>
                </a:cubicBezTo>
                <a:cubicBezTo>
                  <a:pt x="1884" y="1969"/>
                  <a:pt x="1883" y="1969"/>
                  <a:pt x="1882" y="1969"/>
                </a:cubicBezTo>
                <a:cubicBezTo>
                  <a:pt x="1880" y="1968"/>
                  <a:pt x="1878" y="1967"/>
                  <a:pt x="1876" y="1966"/>
                </a:cubicBezTo>
                <a:cubicBezTo>
                  <a:pt x="1872" y="1965"/>
                  <a:pt x="1867" y="1963"/>
                  <a:pt x="1863" y="1961"/>
                </a:cubicBezTo>
                <a:cubicBezTo>
                  <a:pt x="1862" y="1960"/>
                  <a:pt x="1861" y="1959"/>
                  <a:pt x="1860" y="1959"/>
                </a:cubicBezTo>
                <a:cubicBezTo>
                  <a:pt x="1859" y="1958"/>
                  <a:pt x="1858" y="1958"/>
                  <a:pt x="1858" y="1958"/>
                </a:cubicBezTo>
                <a:cubicBezTo>
                  <a:pt x="1857" y="1957"/>
                  <a:pt x="1857" y="1957"/>
                  <a:pt x="1856" y="1957"/>
                </a:cubicBezTo>
                <a:cubicBezTo>
                  <a:pt x="1854" y="1955"/>
                  <a:pt x="1852" y="1954"/>
                  <a:pt x="1850" y="1953"/>
                </a:cubicBezTo>
                <a:cubicBezTo>
                  <a:pt x="1848" y="1951"/>
                  <a:pt x="1847" y="1950"/>
                  <a:pt x="1845" y="1949"/>
                </a:cubicBezTo>
                <a:cubicBezTo>
                  <a:pt x="1846" y="1949"/>
                  <a:pt x="1846" y="1949"/>
                  <a:pt x="1847" y="1949"/>
                </a:cubicBezTo>
                <a:cubicBezTo>
                  <a:pt x="1848" y="1950"/>
                  <a:pt x="1848" y="1950"/>
                  <a:pt x="1849" y="1950"/>
                </a:cubicBezTo>
                <a:cubicBezTo>
                  <a:pt x="1850" y="1950"/>
                  <a:pt x="1852" y="1950"/>
                  <a:pt x="1853" y="1950"/>
                </a:cubicBezTo>
                <a:cubicBezTo>
                  <a:pt x="1856" y="1950"/>
                  <a:pt x="1859" y="1950"/>
                  <a:pt x="1862" y="1950"/>
                </a:cubicBezTo>
                <a:cubicBezTo>
                  <a:pt x="1865" y="1950"/>
                  <a:pt x="1868" y="1950"/>
                  <a:pt x="1871" y="1950"/>
                </a:cubicBezTo>
                <a:cubicBezTo>
                  <a:pt x="1874" y="1949"/>
                  <a:pt x="1877" y="1949"/>
                  <a:pt x="1880" y="1948"/>
                </a:cubicBezTo>
                <a:cubicBezTo>
                  <a:pt x="1883" y="1948"/>
                  <a:pt x="1886" y="1948"/>
                  <a:pt x="1889" y="1947"/>
                </a:cubicBezTo>
                <a:cubicBezTo>
                  <a:pt x="1890" y="1947"/>
                  <a:pt x="1890" y="1947"/>
                  <a:pt x="1891" y="1947"/>
                </a:cubicBezTo>
                <a:cubicBezTo>
                  <a:pt x="1892" y="1947"/>
                  <a:pt x="1892" y="1947"/>
                  <a:pt x="1893" y="1947"/>
                </a:cubicBezTo>
                <a:cubicBezTo>
                  <a:pt x="1895" y="1947"/>
                  <a:pt x="1896" y="1947"/>
                  <a:pt x="1897" y="1947"/>
                </a:cubicBezTo>
                <a:cubicBezTo>
                  <a:pt x="1900" y="1947"/>
                  <a:pt x="1903" y="1947"/>
                  <a:pt x="1905" y="1947"/>
                </a:cubicBezTo>
                <a:cubicBezTo>
                  <a:pt x="1908" y="1947"/>
                  <a:pt x="1911" y="1948"/>
                  <a:pt x="1913" y="1948"/>
                </a:cubicBezTo>
                <a:cubicBezTo>
                  <a:pt x="1914" y="1948"/>
                  <a:pt x="1915" y="1948"/>
                  <a:pt x="1916" y="1948"/>
                </a:cubicBezTo>
                <a:cubicBezTo>
                  <a:pt x="1917" y="1948"/>
                  <a:pt x="1918" y="1949"/>
                  <a:pt x="1919" y="1949"/>
                </a:cubicBezTo>
                <a:cubicBezTo>
                  <a:pt x="1920" y="1949"/>
                  <a:pt x="1921" y="1949"/>
                  <a:pt x="1922" y="1949"/>
                </a:cubicBezTo>
                <a:cubicBezTo>
                  <a:pt x="1922" y="1949"/>
                  <a:pt x="1923" y="1949"/>
                  <a:pt x="1924" y="1949"/>
                </a:cubicBezTo>
                <a:cubicBezTo>
                  <a:pt x="1925" y="1950"/>
                  <a:pt x="1926" y="1950"/>
                  <a:pt x="1927" y="1950"/>
                </a:cubicBezTo>
                <a:cubicBezTo>
                  <a:pt x="1928" y="1950"/>
                  <a:pt x="1928" y="1950"/>
                  <a:pt x="1928" y="1950"/>
                </a:cubicBezTo>
                <a:cubicBezTo>
                  <a:pt x="1928" y="1950"/>
                  <a:pt x="1928" y="1950"/>
                  <a:pt x="1927" y="1950"/>
                </a:cubicBezTo>
                <a:cubicBezTo>
                  <a:pt x="1926" y="1949"/>
                  <a:pt x="1926" y="1949"/>
                  <a:pt x="1924" y="1948"/>
                </a:cubicBezTo>
                <a:cubicBezTo>
                  <a:pt x="1924" y="1948"/>
                  <a:pt x="1923" y="1947"/>
                  <a:pt x="1922" y="1947"/>
                </a:cubicBezTo>
                <a:cubicBezTo>
                  <a:pt x="1922" y="1946"/>
                  <a:pt x="1921" y="1946"/>
                  <a:pt x="1920" y="1946"/>
                </a:cubicBezTo>
                <a:cubicBezTo>
                  <a:pt x="1918" y="1945"/>
                  <a:pt x="1916" y="1944"/>
                  <a:pt x="1914" y="1943"/>
                </a:cubicBezTo>
                <a:cubicBezTo>
                  <a:pt x="1911" y="1943"/>
                  <a:pt x="1909" y="1942"/>
                  <a:pt x="1906" y="1941"/>
                </a:cubicBezTo>
                <a:cubicBezTo>
                  <a:pt x="1904" y="1941"/>
                  <a:pt x="1901" y="1940"/>
                  <a:pt x="1898" y="1940"/>
                </a:cubicBezTo>
                <a:cubicBezTo>
                  <a:pt x="1896" y="1940"/>
                  <a:pt x="1895" y="1940"/>
                  <a:pt x="1893" y="1940"/>
                </a:cubicBezTo>
                <a:cubicBezTo>
                  <a:pt x="1892" y="1940"/>
                  <a:pt x="1890" y="1940"/>
                  <a:pt x="1888" y="1940"/>
                </a:cubicBezTo>
                <a:cubicBezTo>
                  <a:pt x="1885" y="1940"/>
                  <a:pt x="1882" y="1940"/>
                  <a:pt x="1879" y="1941"/>
                </a:cubicBezTo>
                <a:cubicBezTo>
                  <a:pt x="1876" y="1941"/>
                  <a:pt x="1873" y="1942"/>
                  <a:pt x="1870" y="1942"/>
                </a:cubicBezTo>
                <a:cubicBezTo>
                  <a:pt x="1868" y="1942"/>
                  <a:pt x="1867" y="1942"/>
                  <a:pt x="1865" y="1943"/>
                </a:cubicBezTo>
                <a:cubicBezTo>
                  <a:pt x="1864" y="1943"/>
                  <a:pt x="1862" y="1943"/>
                  <a:pt x="1861" y="1943"/>
                </a:cubicBezTo>
                <a:cubicBezTo>
                  <a:pt x="1858" y="1944"/>
                  <a:pt x="1855" y="1944"/>
                  <a:pt x="1853" y="1944"/>
                </a:cubicBezTo>
                <a:cubicBezTo>
                  <a:pt x="1852" y="1944"/>
                  <a:pt x="1852" y="1944"/>
                  <a:pt x="1851" y="1944"/>
                </a:cubicBezTo>
                <a:cubicBezTo>
                  <a:pt x="1850" y="1945"/>
                  <a:pt x="1850" y="1944"/>
                  <a:pt x="1849" y="1945"/>
                </a:cubicBezTo>
                <a:cubicBezTo>
                  <a:pt x="1849" y="1945"/>
                  <a:pt x="1848" y="1945"/>
                  <a:pt x="1847" y="1945"/>
                </a:cubicBezTo>
                <a:cubicBezTo>
                  <a:pt x="1847" y="1945"/>
                  <a:pt x="1846" y="1945"/>
                  <a:pt x="1846" y="1945"/>
                </a:cubicBezTo>
                <a:cubicBezTo>
                  <a:pt x="1845" y="1944"/>
                  <a:pt x="1845" y="1944"/>
                  <a:pt x="1844" y="1944"/>
                </a:cubicBezTo>
                <a:cubicBezTo>
                  <a:pt x="1844" y="1944"/>
                  <a:pt x="1843" y="1944"/>
                  <a:pt x="1843" y="1944"/>
                </a:cubicBezTo>
                <a:cubicBezTo>
                  <a:pt x="1842" y="1944"/>
                  <a:pt x="1842" y="1944"/>
                  <a:pt x="1841" y="1944"/>
                </a:cubicBezTo>
                <a:cubicBezTo>
                  <a:pt x="1841" y="1944"/>
                  <a:pt x="1840" y="1944"/>
                  <a:pt x="1840" y="1944"/>
                </a:cubicBezTo>
                <a:cubicBezTo>
                  <a:pt x="1840" y="1944"/>
                  <a:pt x="1840" y="1944"/>
                  <a:pt x="1839" y="1944"/>
                </a:cubicBezTo>
                <a:cubicBezTo>
                  <a:pt x="1839" y="1943"/>
                  <a:pt x="1838" y="1943"/>
                  <a:pt x="1838" y="1942"/>
                </a:cubicBezTo>
                <a:cubicBezTo>
                  <a:pt x="1834" y="1939"/>
                  <a:pt x="1830" y="1935"/>
                  <a:pt x="1826" y="1931"/>
                </a:cubicBezTo>
                <a:cubicBezTo>
                  <a:pt x="1824" y="1929"/>
                  <a:pt x="1821" y="1928"/>
                  <a:pt x="1819" y="1926"/>
                </a:cubicBezTo>
                <a:cubicBezTo>
                  <a:pt x="1818" y="1925"/>
                  <a:pt x="1817" y="1925"/>
                  <a:pt x="1815" y="1924"/>
                </a:cubicBezTo>
                <a:cubicBezTo>
                  <a:pt x="1815" y="1924"/>
                  <a:pt x="1815" y="1924"/>
                  <a:pt x="1815" y="1924"/>
                </a:cubicBezTo>
                <a:cubicBezTo>
                  <a:pt x="1814" y="1923"/>
                  <a:pt x="1814" y="1923"/>
                  <a:pt x="1814" y="1923"/>
                </a:cubicBezTo>
                <a:cubicBezTo>
                  <a:pt x="1813" y="1923"/>
                  <a:pt x="1812" y="1922"/>
                  <a:pt x="1812" y="1922"/>
                </a:cubicBezTo>
                <a:cubicBezTo>
                  <a:pt x="1811" y="1922"/>
                  <a:pt x="1811" y="1922"/>
                  <a:pt x="1810" y="1921"/>
                </a:cubicBezTo>
                <a:cubicBezTo>
                  <a:pt x="1810" y="1921"/>
                  <a:pt x="1810" y="1921"/>
                  <a:pt x="1810" y="1921"/>
                </a:cubicBezTo>
                <a:cubicBezTo>
                  <a:pt x="1810" y="1921"/>
                  <a:pt x="1810" y="1921"/>
                  <a:pt x="1810" y="1921"/>
                </a:cubicBezTo>
                <a:cubicBezTo>
                  <a:pt x="1810" y="1921"/>
                  <a:pt x="1810" y="1921"/>
                  <a:pt x="1810" y="1921"/>
                </a:cubicBezTo>
                <a:cubicBezTo>
                  <a:pt x="1809" y="1921"/>
                  <a:pt x="1809" y="1921"/>
                  <a:pt x="1809" y="1921"/>
                </a:cubicBezTo>
                <a:cubicBezTo>
                  <a:pt x="1809" y="1921"/>
                  <a:pt x="1809" y="1921"/>
                  <a:pt x="1809" y="1921"/>
                </a:cubicBezTo>
                <a:cubicBezTo>
                  <a:pt x="1808" y="1921"/>
                  <a:pt x="1808" y="1921"/>
                  <a:pt x="1808" y="1921"/>
                </a:cubicBezTo>
                <a:cubicBezTo>
                  <a:pt x="1807" y="1920"/>
                  <a:pt x="1805" y="1920"/>
                  <a:pt x="1804" y="1919"/>
                </a:cubicBezTo>
                <a:cubicBezTo>
                  <a:pt x="1802" y="1919"/>
                  <a:pt x="1799" y="1918"/>
                  <a:pt x="1797" y="1918"/>
                </a:cubicBezTo>
                <a:cubicBezTo>
                  <a:pt x="1792" y="1918"/>
                  <a:pt x="1787" y="1918"/>
                  <a:pt x="1783" y="1918"/>
                </a:cubicBezTo>
                <a:cubicBezTo>
                  <a:pt x="1783" y="1918"/>
                  <a:pt x="1782" y="1918"/>
                  <a:pt x="1782" y="1918"/>
                </a:cubicBezTo>
                <a:cubicBezTo>
                  <a:pt x="1808" y="1906"/>
                  <a:pt x="1834" y="1905"/>
                  <a:pt x="1877" y="1899"/>
                </a:cubicBezTo>
                <a:cubicBezTo>
                  <a:pt x="1894" y="1897"/>
                  <a:pt x="1911" y="1896"/>
                  <a:pt x="1926" y="1896"/>
                </a:cubicBezTo>
                <a:cubicBezTo>
                  <a:pt x="1929" y="1897"/>
                  <a:pt x="1931" y="1898"/>
                  <a:pt x="1933" y="1899"/>
                </a:cubicBezTo>
                <a:cubicBezTo>
                  <a:pt x="1937" y="1901"/>
                  <a:pt x="1942" y="1904"/>
                  <a:pt x="1946" y="1907"/>
                </a:cubicBezTo>
                <a:cubicBezTo>
                  <a:pt x="1951" y="1910"/>
                  <a:pt x="1956" y="1914"/>
                  <a:pt x="1961" y="1918"/>
                </a:cubicBezTo>
                <a:cubicBezTo>
                  <a:pt x="1966" y="1922"/>
                  <a:pt x="1971" y="1926"/>
                  <a:pt x="1976" y="1931"/>
                </a:cubicBezTo>
                <a:cubicBezTo>
                  <a:pt x="1979" y="1933"/>
                  <a:pt x="1981" y="1936"/>
                  <a:pt x="1984" y="1938"/>
                </a:cubicBezTo>
                <a:cubicBezTo>
                  <a:pt x="1987" y="1940"/>
                  <a:pt x="1990" y="1943"/>
                  <a:pt x="1992" y="1945"/>
                </a:cubicBezTo>
                <a:cubicBezTo>
                  <a:pt x="1995" y="1948"/>
                  <a:pt x="1998" y="1950"/>
                  <a:pt x="2001" y="1952"/>
                </a:cubicBezTo>
                <a:cubicBezTo>
                  <a:pt x="2003" y="1954"/>
                  <a:pt x="2004" y="1955"/>
                  <a:pt x="2006" y="1956"/>
                </a:cubicBezTo>
                <a:cubicBezTo>
                  <a:pt x="2006" y="1957"/>
                  <a:pt x="2007" y="1957"/>
                  <a:pt x="2008" y="1958"/>
                </a:cubicBezTo>
                <a:cubicBezTo>
                  <a:pt x="2009" y="1959"/>
                  <a:pt x="2009" y="1959"/>
                  <a:pt x="2009" y="1959"/>
                </a:cubicBezTo>
                <a:cubicBezTo>
                  <a:pt x="2010" y="1959"/>
                  <a:pt x="2010" y="1959"/>
                  <a:pt x="2010" y="1959"/>
                </a:cubicBezTo>
                <a:cubicBezTo>
                  <a:pt x="2010" y="1959"/>
                  <a:pt x="2010" y="1959"/>
                  <a:pt x="2010" y="1959"/>
                </a:cubicBezTo>
                <a:cubicBezTo>
                  <a:pt x="2015" y="1963"/>
                  <a:pt x="2015" y="1963"/>
                  <a:pt x="2015" y="1963"/>
                </a:cubicBezTo>
                <a:cubicBezTo>
                  <a:pt x="2016" y="1963"/>
                  <a:pt x="2017" y="1964"/>
                  <a:pt x="2017" y="1964"/>
                </a:cubicBezTo>
                <a:cubicBezTo>
                  <a:pt x="2020" y="1966"/>
                  <a:pt x="2020" y="1966"/>
                  <a:pt x="2020" y="1966"/>
                </a:cubicBezTo>
                <a:cubicBezTo>
                  <a:pt x="2022" y="1967"/>
                  <a:pt x="2022" y="1967"/>
                  <a:pt x="2022" y="1967"/>
                </a:cubicBezTo>
                <a:cubicBezTo>
                  <a:pt x="2023" y="1968"/>
                  <a:pt x="2024" y="1968"/>
                  <a:pt x="2025" y="1969"/>
                </a:cubicBezTo>
                <a:cubicBezTo>
                  <a:pt x="2026" y="1970"/>
                  <a:pt x="2028" y="1970"/>
                  <a:pt x="2030" y="1971"/>
                </a:cubicBezTo>
                <a:cubicBezTo>
                  <a:pt x="2031" y="1972"/>
                  <a:pt x="2033" y="1973"/>
                  <a:pt x="2035" y="1974"/>
                </a:cubicBezTo>
                <a:cubicBezTo>
                  <a:pt x="2036" y="1975"/>
                  <a:pt x="2038" y="1976"/>
                  <a:pt x="2040" y="1976"/>
                </a:cubicBezTo>
                <a:cubicBezTo>
                  <a:pt x="2043" y="1978"/>
                  <a:pt x="2047" y="1979"/>
                  <a:pt x="2050" y="1981"/>
                </a:cubicBezTo>
                <a:cubicBezTo>
                  <a:pt x="2052" y="1981"/>
                  <a:pt x="2053" y="1982"/>
                  <a:pt x="2055" y="1982"/>
                </a:cubicBezTo>
                <a:cubicBezTo>
                  <a:pt x="2056" y="1983"/>
                  <a:pt x="2057" y="1983"/>
                  <a:pt x="2057" y="1983"/>
                </a:cubicBezTo>
                <a:cubicBezTo>
                  <a:pt x="2058" y="1983"/>
                  <a:pt x="2059" y="1984"/>
                  <a:pt x="2060" y="1984"/>
                </a:cubicBezTo>
                <a:cubicBezTo>
                  <a:pt x="2061" y="1985"/>
                  <a:pt x="2063" y="1985"/>
                  <a:pt x="2065" y="1986"/>
                </a:cubicBezTo>
                <a:cubicBezTo>
                  <a:pt x="2066" y="1986"/>
                  <a:pt x="2068" y="1986"/>
                  <a:pt x="2070" y="1987"/>
                </a:cubicBezTo>
                <a:cubicBezTo>
                  <a:pt x="2071" y="1987"/>
                  <a:pt x="2073" y="1988"/>
                  <a:pt x="2074" y="1988"/>
                </a:cubicBezTo>
                <a:cubicBezTo>
                  <a:pt x="2076" y="1988"/>
                  <a:pt x="2077" y="1989"/>
                  <a:pt x="2079" y="1989"/>
                </a:cubicBezTo>
                <a:cubicBezTo>
                  <a:pt x="2080" y="1989"/>
                  <a:pt x="2082" y="1989"/>
                  <a:pt x="2083" y="1990"/>
                </a:cubicBezTo>
                <a:cubicBezTo>
                  <a:pt x="2085" y="1990"/>
                  <a:pt x="2086" y="1990"/>
                  <a:pt x="2088" y="1990"/>
                </a:cubicBezTo>
                <a:cubicBezTo>
                  <a:pt x="2090" y="1991"/>
                  <a:pt x="2093" y="1991"/>
                  <a:pt x="2096" y="1991"/>
                </a:cubicBezTo>
                <a:cubicBezTo>
                  <a:pt x="2098" y="1992"/>
                  <a:pt x="2101" y="1992"/>
                  <a:pt x="2103" y="1992"/>
                </a:cubicBezTo>
                <a:cubicBezTo>
                  <a:pt x="2105" y="1992"/>
                  <a:pt x="2108" y="1992"/>
                  <a:pt x="2110" y="1992"/>
                </a:cubicBezTo>
                <a:cubicBezTo>
                  <a:pt x="2112" y="1992"/>
                  <a:pt x="2113" y="1992"/>
                  <a:pt x="2115" y="1992"/>
                </a:cubicBezTo>
                <a:cubicBezTo>
                  <a:pt x="2116" y="1992"/>
                  <a:pt x="2117" y="1992"/>
                  <a:pt x="2117" y="1992"/>
                </a:cubicBezTo>
                <a:cubicBezTo>
                  <a:pt x="2118" y="1992"/>
                  <a:pt x="2119" y="1992"/>
                  <a:pt x="2119" y="1992"/>
                </a:cubicBezTo>
                <a:cubicBezTo>
                  <a:pt x="2121" y="1992"/>
                  <a:pt x="2122" y="1992"/>
                  <a:pt x="2123" y="1992"/>
                </a:cubicBezTo>
                <a:cubicBezTo>
                  <a:pt x="2124" y="1992"/>
                  <a:pt x="2125" y="1992"/>
                  <a:pt x="2125" y="1992"/>
                </a:cubicBezTo>
                <a:cubicBezTo>
                  <a:pt x="2125" y="1992"/>
                  <a:pt x="2124" y="1992"/>
                  <a:pt x="2123" y="1991"/>
                </a:cubicBezTo>
                <a:cubicBezTo>
                  <a:pt x="2121" y="1991"/>
                  <a:pt x="2118" y="1991"/>
                  <a:pt x="2115" y="1991"/>
                </a:cubicBezTo>
                <a:cubicBezTo>
                  <a:pt x="2114" y="1990"/>
                  <a:pt x="2112" y="1990"/>
                  <a:pt x="2110" y="1990"/>
                </a:cubicBezTo>
                <a:cubicBezTo>
                  <a:pt x="2108" y="1990"/>
                  <a:pt x="2106" y="1989"/>
                  <a:pt x="2103" y="1989"/>
                </a:cubicBezTo>
                <a:cubicBezTo>
                  <a:pt x="2101" y="1989"/>
                  <a:pt x="2099" y="1988"/>
                  <a:pt x="2096" y="1988"/>
                </a:cubicBezTo>
                <a:cubicBezTo>
                  <a:pt x="2094" y="1987"/>
                  <a:pt x="2091" y="1987"/>
                  <a:pt x="2088" y="1986"/>
                </a:cubicBezTo>
                <a:cubicBezTo>
                  <a:pt x="2086" y="1985"/>
                  <a:pt x="2083" y="1985"/>
                  <a:pt x="2080" y="1984"/>
                </a:cubicBezTo>
                <a:cubicBezTo>
                  <a:pt x="2077" y="1983"/>
                  <a:pt x="2074" y="1982"/>
                  <a:pt x="2071" y="1981"/>
                </a:cubicBezTo>
                <a:cubicBezTo>
                  <a:pt x="2070" y="1981"/>
                  <a:pt x="2068" y="1980"/>
                  <a:pt x="2067" y="1980"/>
                </a:cubicBezTo>
                <a:cubicBezTo>
                  <a:pt x="2065" y="1979"/>
                  <a:pt x="2064" y="1978"/>
                  <a:pt x="2062" y="1978"/>
                </a:cubicBezTo>
                <a:cubicBezTo>
                  <a:pt x="2061" y="1978"/>
                  <a:pt x="2060" y="1977"/>
                  <a:pt x="2060" y="1977"/>
                </a:cubicBezTo>
                <a:cubicBezTo>
                  <a:pt x="2059" y="1977"/>
                  <a:pt x="2058" y="1976"/>
                  <a:pt x="2057" y="1976"/>
                </a:cubicBezTo>
                <a:cubicBezTo>
                  <a:pt x="2056" y="1975"/>
                  <a:pt x="2054" y="1975"/>
                  <a:pt x="2053" y="1974"/>
                </a:cubicBezTo>
                <a:cubicBezTo>
                  <a:pt x="2046" y="1971"/>
                  <a:pt x="2040" y="1968"/>
                  <a:pt x="2034" y="1965"/>
                </a:cubicBezTo>
                <a:cubicBezTo>
                  <a:pt x="2037" y="1966"/>
                  <a:pt x="2040" y="1966"/>
                  <a:pt x="2043" y="1966"/>
                </a:cubicBezTo>
                <a:cubicBezTo>
                  <a:pt x="2044" y="1967"/>
                  <a:pt x="2045" y="1967"/>
                  <a:pt x="2046" y="1967"/>
                </a:cubicBezTo>
                <a:cubicBezTo>
                  <a:pt x="2047" y="1967"/>
                  <a:pt x="2047" y="1967"/>
                  <a:pt x="2048" y="1967"/>
                </a:cubicBezTo>
                <a:cubicBezTo>
                  <a:pt x="2050" y="1967"/>
                  <a:pt x="2052" y="1967"/>
                  <a:pt x="2053" y="1967"/>
                </a:cubicBezTo>
                <a:cubicBezTo>
                  <a:pt x="2055" y="1967"/>
                  <a:pt x="2057" y="1967"/>
                  <a:pt x="2058" y="1967"/>
                </a:cubicBezTo>
                <a:cubicBezTo>
                  <a:pt x="2060" y="1967"/>
                  <a:pt x="2062" y="1967"/>
                  <a:pt x="2063" y="1967"/>
                </a:cubicBezTo>
                <a:cubicBezTo>
                  <a:pt x="2064" y="1967"/>
                  <a:pt x="2065" y="1967"/>
                  <a:pt x="2066" y="1967"/>
                </a:cubicBezTo>
                <a:cubicBezTo>
                  <a:pt x="2067" y="1967"/>
                  <a:pt x="2067" y="1967"/>
                  <a:pt x="2068" y="1967"/>
                </a:cubicBezTo>
                <a:cubicBezTo>
                  <a:pt x="2070" y="1967"/>
                  <a:pt x="2072" y="1967"/>
                  <a:pt x="2073" y="1967"/>
                </a:cubicBezTo>
                <a:cubicBezTo>
                  <a:pt x="2076" y="1966"/>
                  <a:pt x="2079" y="1966"/>
                  <a:pt x="2082" y="1965"/>
                </a:cubicBezTo>
                <a:cubicBezTo>
                  <a:pt x="2083" y="1965"/>
                  <a:pt x="2085" y="1965"/>
                  <a:pt x="2086" y="1965"/>
                </a:cubicBezTo>
                <a:cubicBezTo>
                  <a:pt x="2088" y="1965"/>
                  <a:pt x="2089" y="1964"/>
                  <a:pt x="2090" y="1964"/>
                </a:cubicBezTo>
                <a:cubicBezTo>
                  <a:pt x="2093" y="1964"/>
                  <a:pt x="2095" y="1963"/>
                  <a:pt x="2097" y="1963"/>
                </a:cubicBezTo>
                <a:cubicBezTo>
                  <a:pt x="2099" y="1962"/>
                  <a:pt x="2100" y="1962"/>
                  <a:pt x="2102" y="1961"/>
                </a:cubicBezTo>
                <a:cubicBezTo>
                  <a:pt x="2103" y="1961"/>
                  <a:pt x="2104" y="1961"/>
                  <a:pt x="2105" y="1960"/>
                </a:cubicBezTo>
                <a:cubicBezTo>
                  <a:pt x="2106" y="1960"/>
                  <a:pt x="2106" y="1960"/>
                  <a:pt x="2106" y="1960"/>
                </a:cubicBezTo>
                <a:cubicBezTo>
                  <a:pt x="2106" y="1960"/>
                  <a:pt x="2106" y="1960"/>
                  <a:pt x="2105" y="1960"/>
                </a:cubicBezTo>
                <a:cubicBezTo>
                  <a:pt x="2104" y="1960"/>
                  <a:pt x="2103" y="1960"/>
                  <a:pt x="2102" y="1960"/>
                </a:cubicBezTo>
                <a:cubicBezTo>
                  <a:pt x="2100" y="1960"/>
                  <a:pt x="2098" y="1960"/>
                  <a:pt x="2096" y="1960"/>
                </a:cubicBezTo>
                <a:cubicBezTo>
                  <a:pt x="2094" y="1960"/>
                  <a:pt x="2092" y="1960"/>
                  <a:pt x="2090" y="1960"/>
                </a:cubicBezTo>
                <a:cubicBezTo>
                  <a:pt x="2087" y="1960"/>
                  <a:pt x="2084" y="1960"/>
                  <a:pt x="2082" y="1960"/>
                </a:cubicBezTo>
                <a:cubicBezTo>
                  <a:pt x="2079" y="1960"/>
                  <a:pt x="2076" y="1960"/>
                  <a:pt x="2073" y="1960"/>
                </a:cubicBezTo>
                <a:cubicBezTo>
                  <a:pt x="2070" y="1960"/>
                  <a:pt x="2066" y="1960"/>
                  <a:pt x="2063" y="1960"/>
                </a:cubicBezTo>
                <a:cubicBezTo>
                  <a:pt x="2060" y="1960"/>
                  <a:pt x="2057" y="1959"/>
                  <a:pt x="2054" y="1959"/>
                </a:cubicBezTo>
                <a:cubicBezTo>
                  <a:pt x="2052" y="1959"/>
                  <a:pt x="2050" y="1959"/>
                  <a:pt x="2049" y="1959"/>
                </a:cubicBezTo>
                <a:cubicBezTo>
                  <a:pt x="2048" y="1959"/>
                  <a:pt x="2047" y="1959"/>
                  <a:pt x="2046" y="1959"/>
                </a:cubicBezTo>
                <a:cubicBezTo>
                  <a:pt x="2045" y="1959"/>
                  <a:pt x="2045" y="1959"/>
                  <a:pt x="2044" y="1959"/>
                </a:cubicBezTo>
                <a:cubicBezTo>
                  <a:pt x="2043" y="1959"/>
                  <a:pt x="2042" y="1959"/>
                  <a:pt x="2042" y="1959"/>
                </a:cubicBezTo>
                <a:cubicBezTo>
                  <a:pt x="2041" y="1959"/>
                  <a:pt x="2040" y="1959"/>
                  <a:pt x="2039" y="1959"/>
                </a:cubicBezTo>
                <a:cubicBezTo>
                  <a:pt x="2038" y="1958"/>
                  <a:pt x="2036" y="1958"/>
                  <a:pt x="2035" y="1958"/>
                </a:cubicBezTo>
                <a:cubicBezTo>
                  <a:pt x="2033" y="1958"/>
                  <a:pt x="2032" y="1958"/>
                  <a:pt x="2030" y="1957"/>
                </a:cubicBezTo>
                <a:cubicBezTo>
                  <a:pt x="2029" y="1957"/>
                  <a:pt x="2027" y="1957"/>
                  <a:pt x="2026" y="1957"/>
                </a:cubicBezTo>
                <a:cubicBezTo>
                  <a:pt x="2025" y="1957"/>
                  <a:pt x="2023" y="1956"/>
                  <a:pt x="2022" y="1956"/>
                </a:cubicBezTo>
                <a:cubicBezTo>
                  <a:pt x="2021" y="1956"/>
                  <a:pt x="2020" y="1956"/>
                  <a:pt x="2019" y="1955"/>
                </a:cubicBezTo>
                <a:cubicBezTo>
                  <a:pt x="2015" y="1953"/>
                  <a:pt x="2015" y="1953"/>
                  <a:pt x="2015" y="1953"/>
                </a:cubicBezTo>
                <a:cubicBezTo>
                  <a:pt x="2014" y="1952"/>
                  <a:pt x="2014" y="1952"/>
                  <a:pt x="2014" y="1952"/>
                </a:cubicBezTo>
                <a:cubicBezTo>
                  <a:pt x="2014" y="1952"/>
                  <a:pt x="2014" y="1952"/>
                  <a:pt x="2014" y="1952"/>
                </a:cubicBezTo>
                <a:cubicBezTo>
                  <a:pt x="2013" y="1951"/>
                  <a:pt x="2013" y="1951"/>
                  <a:pt x="2013" y="1951"/>
                </a:cubicBezTo>
                <a:cubicBezTo>
                  <a:pt x="2012" y="1951"/>
                  <a:pt x="2011" y="1950"/>
                  <a:pt x="2010" y="1950"/>
                </a:cubicBezTo>
                <a:cubicBezTo>
                  <a:pt x="2009" y="1949"/>
                  <a:pt x="2007" y="1947"/>
                  <a:pt x="2006" y="1946"/>
                </a:cubicBezTo>
                <a:cubicBezTo>
                  <a:pt x="2003" y="1944"/>
                  <a:pt x="2000" y="1942"/>
                  <a:pt x="1997" y="1939"/>
                </a:cubicBezTo>
                <a:cubicBezTo>
                  <a:pt x="1994" y="1937"/>
                  <a:pt x="1992" y="1935"/>
                  <a:pt x="1989" y="1932"/>
                </a:cubicBezTo>
                <a:cubicBezTo>
                  <a:pt x="1986" y="1930"/>
                  <a:pt x="1983" y="1928"/>
                  <a:pt x="1981" y="1926"/>
                </a:cubicBezTo>
                <a:cubicBezTo>
                  <a:pt x="1975" y="1921"/>
                  <a:pt x="1970" y="1917"/>
                  <a:pt x="1964" y="1913"/>
                </a:cubicBezTo>
                <a:cubicBezTo>
                  <a:pt x="1959" y="1909"/>
                  <a:pt x="1954" y="1906"/>
                  <a:pt x="1949" y="1903"/>
                </a:cubicBezTo>
                <a:cubicBezTo>
                  <a:pt x="1944" y="1900"/>
                  <a:pt x="1939" y="1898"/>
                  <a:pt x="1935" y="1896"/>
                </a:cubicBezTo>
                <a:cubicBezTo>
                  <a:pt x="1934" y="1896"/>
                  <a:pt x="1934" y="1896"/>
                  <a:pt x="1933" y="1896"/>
                </a:cubicBezTo>
                <a:cubicBezTo>
                  <a:pt x="1955" y="1896"/>
                  <a:pt x="1974" y="1898"/>
                  <a:pt x="1988" y="1899"/>
                </a:cubicBezTo>
                <a:cubicBezTo>
                  <a:pt x="2035" y="1904"/>
                  <a:pt x="2062" y="1920"/>
                  <a:pt x="2085" y="1943"/>
                </a:cubicBezTo>
                <a:cubicBezTo>
                  <a:pt x="2075" y="1925"/>
                  <a:pt x="2055" y="1911"/>
                  <a:pt x="2032" y="1902"/>
                </a:cubicBezTo>
                <a:cubicBezTo>
                  <a:pt x="2037" y="1902"/>
                  <a:pt x="2043" y="1902"/>
                  <a:pt x="2049" y="1903"/>
                </a:cubicBezTo>
                <a:cubicBezTo>
                  <a:pt x="2056" y="1903"/>
                  <a:pt x="2063" y="1903"/>
                  <a:pt x="2070" y="1904"/>
                </a:cubicBezTo>
                <a:cubicBezTo>
                  <a:pt x="2076" y="1905"/>
                  <a:pt x="2083" y="1905"/>
                  <a:pt x="2090" y="1906"/>
                </a:cubicBezTo>
                <a:cubicBezTo>
                  <a:pt x="2096" y="1907"/>
                  <a:pt x="2103" y="1908"/>
                  <a:pt x="2109" y="1909"/>
                </a:cubicBezTo>
                <a:cubicBezTo>
                  <a:pt x="2111" y="1910"/>
                  <a:pt x="2112" y="1910"/>
                  <a:pt x="2114" y="1911"/>
                </a:cubicBezTo>
                <a:cubicBezTo>
                  <a:pt x="2114" y="1911"/>
                  <a:pt x="2115" y="1912"/>
                  <a:pt x="2116" y="1913"/>
                </a:cubicBezTo>
                <a:cubicBezTo>
                  <a:pt x="2117" y="1913"/>
                  <a:pt x="2118" y="1914"/>
                  <a:pt x="2119" y="1915"/>
                </a:cubicBezTo>
                <a:cubicBezTo>
                  <a:pt x="2120" y="1916"/>
                  <a:pt x="2121" y="1917"/>
                  <a:pt x="2122" y="1918"/>
                </a:cubicBezTo>
                <a:cubicBezTo>
                  <a:pt x="2123" y="1919"/>
                  <a:pt x="2125" y="1921"/>
                  <a:pt x="2126" y="1922"/>
                </a:cubicBezTo>
                <a:cubicBezTo>
                  <a:pt x="2128" y="1924"/>
                  <a:pt x="2131" y="1927"/>
                  <a:pt x="2133" y="1930"/>
                </a:cubicBezTo>
                <a:cubicBezTo>
                  <a:pt x="2136" y="1933"/>
                  <a:pt x="2139" y="1936"/>
                  <a:pt x="2141" y="1939"/>
                </a:cubicBezTo>
                <a:cubicBezTo>
                  <a:pt x="2143" y="1941"/>
                  <a:pt x="2144" y="1943"/>
                  <a:pt x="2146" y="1944"/>
                </a:cubicBezTo>
                <a:cubicBezTo>
                  <a:pt x="2147" y="1946"/>
                  <a:pt x="2149" y="1948"/>
                  <a:pt x="2150" y="1950"/>
                </a:cubicBezTo>
                <a:cubicBezTo>
                  <a:pt x="2153" y="1953"/>
                  <a:pt x="2156" y="1957"/>
                  <a:pt x="2159" y="1960"/>
                </a:cubicBezTo>
                <a:cubicBezTo>
                  <a:pt x="2161" y="1962"/>
                  <a:pt x="2162" y="1963"/>
                  <a:pt x="2164" y="1965"/>
                </a:cubicBezTo>
                <a:cubicBezTo>
                  <a:pt x="2166" y="1967"/>
                  <a:pt x="2168" y="1968"/>
                  <a:pt x="2169" y="1970"/>
                </a:cubicBezTo>
                <a:cubicBezTo>
                  <a:pt x="2171" y="1972"/>
                  <a:pt x="2173" y="1973"/>
                  <a:pt x="2175" y="1975"/>
                </a:cubicBezTo>
                <a:cubicBezTo>
                  <a:pt x="2176" y="1975"/>
                  <a:pt x="2176" y="1976"/>
                  <a:pt x="2177" y="1977"/>
                </a:cubicBezTo>
                <a:cubicBezTo>
                  <a:pt x="2178" y="1977"/>
                  <a:pt x="2179" y="1978"/>
                  <a:pt x="2180" y="1979"/>
                </a:cubicBezTo>
                <a:cubicBezTo>
                  <a:pt x="2184" y="1981"/>
                  <a:pt x="2187" y="1984"/>
                  <a:pt x="2191" y="1986"/>
                </a:cubicBezTo>
                <a:cubicBezTo>
                  <a:pt x="2195" y="1987"/>
                  <a:pt x="2198" y="1989"/>
                  <a:pt x="2202" y="1990"/>
                </a:cubicBezTo>
                <a:cubicBezTo>
                  <a:pt x="2203" y="1991"/>
                  <a:pt x="2205" y="1991"/>
                  <a:pt x="2207" y="1992"/>
                </a:cubicBezTo>
                <a:cubicBezTo>
                  <a:pt x="2208" y="1992"/>
                  <a:pt x="2210" y="1992"/>
                  <a:pt x="2211" y="1993"/>
                </a:cubicBezTo>
                <a:cubicBezTo>
                  <a:pt x="2213" y="1993"/>
                  <a:pt x="2214" y="1993"/>
                  <a:pt x="2215" y="1993"/>
                </a:cubicBezTo>
                <a:cubicBezTo>
                  <a:pt x="2216" y="1993"/>
                  <a:pt x="2218" y="1993"/>
                  <a:pt x="2219" y="1993"/>
                </a:cubicBezTo>
                <a:cubicBezTo>
                  <a:pt x="2220" y="1993"/>
                  <a:pt x="2221" y="1993"/>
                  <a:pt x="2221" y="1993"/>
                </a:cubicBezTo>
                <a:cubicBezTo>
                  <a:pt x="2222" y="1993"/>
                  <a:pt x="2223" y="1993"/>
                  <a:pt x="2223" y="1993"/>
                </a:cubicBezTo>
                <a:cubicBezTo>
                  <a:pt x="2224" y="1993"/>
                  <a:pt x="2225" y="1993"/>
                  <a:pt x="2225" y="1993"/>
                </a:cubicBezTo>
                <a:cubicBezTo>
                  <a:pt x="2225" y="1993"/>
                  <a:pt x="2225" y="1993"/>
                  <a:pt x="2223" y="1993"/>
                </a:cubicBezTo>
                <a:cubicBezTo>
                  <a:pt x="2222" y="1993"/>
                  <a:pt x="2221" y="1992"/>
                  <a:pt x="2219" y="1992"/>
                </a:cubicBezTo>
                <a:cubicBezTo>
                  <a:pt x="2218" y="1991"/>
                  <a:pt x="2217" y="1991"/>
                  <a:pt x="2216" y="1991"/>
                </a:cubicBezTo>
                <a:cubicBezTo>
                  <a:pt x="2214" y="1990"/>
                  <a:pt x="2213" y="1990"/>
                  <a:pt x="2212" y="1990"/>
                </a:cubicBezTo>
                <a:cubicBezTo>
                  <a:pt x="2211" y="1989"/>
                  <a:pt x="2209" y="1989"/>
                  <a:pt x="2208" y="1988"/>
                </a:cubicBezTo>
                <a:cubicBezTo>
                  <a:pt x="2206" y="1987"/>
                  <a:pt x="2205" y="1987"/>
                  <a:pt x="2203" y="1986"/>
                </a:cubicBezTo>
                <a:cubicBezTo>
                  <a:pt x="2200" y="1984"/>
                  <a:pt x="2197" y="1983"/>
                  <a:pt x="2194" y="1980"/>
                </a:cubicBezTo>
                <a:cubicBezTo>
                  <a:pt x="2191" y="1978"/>
                  <a:pt x="2188" y="1976"/>
                  <a:pt x="2184" y="1973"/>
                </a:cubicBezTo>
                <a:cubicBezTo>
                  <a:pt x="2181" y="1970"/>
                  <a:pt x="2178" y="1967"/>
                  <a:pt x="2175" y="1964"/>
                </a:cubicBezTo>
                <a:cubicBezTo>
                  <a:pt x="2173" y="1963"/>
                  <a:pt x="2171" y="1961"/>
                  <a:pt x="2170" y="1960"/>
                </a:cubicBezTo>
                <a:cubicBezTo>
                  <a:pt x="2168" y="1958"/>
                  <a:pt x="2167" y="1956"/>
                  <a:pt x="2165" y="1955"/>
                </a:cubicBezTo>
                <a:cubicBezTo>
                  <a:pt x="2162" y="1951"/>
                  <a:pt x="2159" y="1948"/>
                  <a:pt x="2156" y="1945"/>
                </a:cubicBezTo>
                <a:cubicBezTo>
                  <a:pt x="2154" y="1943"/>
                  <a:pt x="2153" y="1941"/>
                  <a:pt x="2151" y="1940"/>
                </a:cubicBezTo>
                <a:cubicBezTo>
                  <a:pt x="2150" y="1938"/>
                  <a:pt x="2148" y="1936"/>
                  <a:pt x="2147" y="1935"/>
                </a:cubicBezTo>
                <a:cubicBezTo>
                  <a:pt x="2143" y="1932"/>
                  <a:pt x="2140" y="1929"/>
                  <a:pt x="2137" y="1926"/>
                </a:cubicBezTo>
                <a:cubicBezTo>
                  <a:pt x="2135" y="1923"/>
                  <a:pt x="2132" y="1921"/>
                  <a:pt x="2129" y="1918"/>
                </a:cubicBezTo>
                <a:cubicBezTo>
                  <a:pt x="2127" y="1917"/>
                  <a:pt x="2126" y="1916"/>
                  <a:pt x="2125" y="1915"/>
                </a:cubicBezTo>
                <a:cubicBezTo>
                  <a:pt x="2123" y="1915"/>
                  <a:pt x="2122" y="1914"/>
                  <a:pt x="2121" y="1913"/>
                </a:cubicBezTo>
                <a:cubicBezTo>
                  <a:pt x="2120" y="1913"/>
                  <a:pt x="2120" y="1912"/>
                  <a:pt x="2119" y="1912"/>
                </a:cubicBezTo>
                <a:cubicBezTo>
                  <a:pt x="2122" y="1913"/>
                  <a:pt x="2124" y="1913"/>
                  <a:pt x="2127" y="1914"/>
                </a:cubicBezTo>
                <a:cubicBezTo>
                  <a:pt x="2132" y="1916"/>
                  <a:pt x="2137" y="1918"/>
                  <a:pt x="2142" y="1919"/>
                </a:cubicBezTo>
                <a:cubicBezTo>
                  <a:pt x="2144" y="1920"/>
                  <a:pt x="2147" y="1921"/>
                  <a:pt x="2149" y="1922"/>
                </a:cubicBezTo>
                <a:cubicBezTo>
                  <a:pt x="2151" y="1923"/>
                  <a:pt x="2153" y="1924"/>
                  <a:pt x="2155" y="1925"/>
                </a:cubicBezTo>
                <a:cubicBezTo>
                  <a:pt x="2157" y="1926"/>
                  <a:pt x="2158" y="1927"/>
                  <a:pt x="2160" y="1928"/>
                </a:cubicBezTo>
                <a:cubicBezTo>
                  <a:pt x="2161" y="1929"/>
                  <a:pt x="2163" y="1930"/>
                  <a:pt x="2164" y="1931"/>
                </a:cubicBezTo>
                <a:cubicBezTo>
                  <a:pt x="2167" y="1932"/>
                  <a:pt x="2169" y="1934"/>
                  <a:pt x="2170" y="1934"/>
                </a:cubicBezTo>
                <a:cubicBezTo>
                  <a:pt x="2171" y="1935"/>
                  <a:pt x="2172" y="1936"/>
                  <a:pt x="2172" y="1936"/>
                </a:cubicBezTo>
                <a:cubicBezTo>
                  <a:pt x="2172" y="1936"/>
                  <a:pt x="2171" y="1935"/>
                  <a:pt x="2170" y="1934"/>
                </a:cubicBezTo>
                <a:cubicBezTo>
                  <a:pt x="2170" y="1934"/>
                  <a:pt x="2169" y="1933"/>
                  <a:pt x="2168" y="1932"/>
                </a:cubicBezTo>
                <a:cubicBezTo>
                  <a:pt x="2168" y="1932"/>
                  <a:pt x="2167" y="1931"/>
                  <a:pt x="2167" y="1931"/>
                </a:cubicBezTo>
                <a:cubicBezTo>
                  <a:pt x="2166" y="1930"/>
                  <a:pt x="2166" y="1930"/>
                  <a:pt x="2165" y="1929"/>
                </a:cubicBezTo>
                <a:cubicBezTo>
                  <a:pt x="2164" y="1928"/>
                  <a:pt x="2163" y="1927"/>
                  <a:pt x="2161" y="1926"/>
                </a:cubicBezTo>
                <a:cubicBezTo>
                  <a:pt x="2160" y="1925"/>
                  <a:pt x="2158" y="1924"/>
                  <a:pt x="2156" y="1923"/>
                </a:cubicBezTo>
                <a:cubicBezTo>
                  <a:pt x="2155" y="1922"/>
                  <a:pt x="2153" y="1920"/>
                  <a:pt x="2151" y="1919"/>
                </a:cubicBezTo>
                <a:cubicBezTo>
                  <a:pt x="2149" y="1918"/>
                  <a:pt x="2146" y="1917"/>
                  <a:pt x="2144" y="1915"/>
                </a:cubicBezTo>
                <a:cubicBezTo>
                  <a:pt x="2143" y="1915"/>
                  <a:pt x="2142" y="1914"/>
                  <a:pt x="2140" y="1914"/>
                </a:cubicBezTo>
                <a:cubicBezTo>
                  <a:pt x="2139" y="1913"/>
                  <a:pt x="2138" y="1912"/>
                  <a:pt x="2137" y="1912"/>
                </a:cubicBezTo>
                <a:cubicBezTo>
                  <a:pt x="2134" y="1911"/>
                  <a:pt x="2131" y="1909"/>
                  <a:pt x="2129" y="1908"/>
                </a:cubicBezTo>
                <a:cubicBezTo>
                  <a:pt x="2123" y="1906"/>
                  <a:pt x="2117" y="1904"/>
                  <a:pt x="2111" y="1903"/>
                </a:cubicBezTo>
                <a:cubicBezTo>
                  <a:pt x="2109" y="1902"/>
                  <a:pt x="2107" y="1902"/>
                  <a:pt x="2106" y="1901"/>
                </a:cubicBezTo>
                <a:cubicBezTo>
                  <a:pt x="2104" y="1901"/>
                  <a:pt x="2103" y="1901"/>
                  <a:pt x="2101" y="1900"/>
                </a:cubicBezTo>
                <a:cubicBezTo>
                  <a:pt x="2098" y="1900"/>
                  <a:pt x="2094" y="1899"/>
                  <a:pt x="2091" y="1899"/>
                </a:cubicBezTo>
                <a:cubicBezTo>
                  <a:pt x="2084" y="1897"/>
                  <a:pt x="2077" y="1897"/>
                  <a:pt x="2070" y="1896"/>
                </a:cubicBezTo>
                <a:cubicBezTo>
                  <a:pt x="2063" y="1896"/>
                  <a:pt x="2056" y="1895"/>
                  <a:pt x="2050" y="1895"/>
                </a:cubicBezTo>
                <a:cubicBezTo>
                  <a:pt x="2046" y="1895"/>
                  <a:pt x="2043" y="1895"/>
                  <a:pt x="2040" y="1895"/>
                </a:cubicBezTo>
                <a:cubicBezTo>
                  <a:pt x="2036" y="1895"/>
                  <a:pt x="2033" y="1895"/>
                  <a:pt x="2030" y="1895"/>
                </a:cubicBezTo>
                <a:cubicBezTo>
                  <a:pt x="2023" y="1895"/>
                  <a:pt x="2017" y="1894"/>
                  <a:pt x="2011" y="1894"/>
                </a:cubicBezTo>
                <a:cubicBezTo>
                  <a:pt x="2011" y="1894"/>
                  <a:pt x="2011" y="1894"/>
                  <a:pt x="2010" y="1894"/>
                </a:cubicBezTo>
                <a:cubicBezTo>
                  <a:pt x="1983" y="1887"/>
                  <a:pt x="1953" y="1883"/>
                  <a:pt x="1924" y="1881"/>
                </a:cubicBezTo>
                <a:cubicBezTo>
                  <a:pt x="1928" y="1880"/>
                  <a:pt x="1933" y="1879"/>
                  <a:pt x="1937" y="1878"/>
                </a:cubicBezTo>
                <a:cubicBezTo>
                  <a:pt x="1941" y="1877"/>
                  <a:pt x="1944" y="1876"/>
                  <a:pt x="1948" y="1875"/>
                </a:cubicBezTo>
                <a:cubicBezTo>
                  <a:pt x="1951" y="1874"/>
                  <a:pt x="1955" y="1873"/>
                  <a:pt x="1959" y="1872"/>
                </a:cubicBezTo>
                <a:cubicBezTo>
                  <a:pt x="1966" y="1870"/>
                  <a:pt x="1973" y="1867"/>
                  <a:pt x="1980" y="1866"/>
                </a:cubicBezTo>
                <a:cubicBezTo>
                  <a:pt x="1988" y="1864"/>
                  <a:pt x="1995" y="1862"/>
                  <a:pt x="2002" y="1861"/>
                </a:cubicBezTo>
                <a:cubicBezTo>
                  <a:pt x="2006" y="1860"/>
                  <a:pt x="2010" y="1860"/>
                  <a:pt x="2013" y="1859"/>
                </a:cubicBezTo>
                <a:cubicBezTo>
                  <a:pt x="2015" y="1859"/>
                  <a:pt x="2017" y="1859"/>
                  <a:pt x="2019" y="1858"/>
                </a:cubicBezTo>
                <a:cubicBezTo>
                  <a:pt x="2020" y="1858"/>
                  <a:pt x="2022" y="1858"/>
                  <a:pt x="2024" y="1858"/>
                </a:cubicBezTo>
                <a:cubicBezTo>
                  <a:pt x="2031" y="1857"/>
                  <a:pt x="2038" y="1857"/>
                  <a:pt x="2044" y="1857"/>
                </a:cubicBezTo>
                <a:cubicBezTo>
                  <a:pt x="2051" y="1857"/>
                  <a:pt x="2057" y="1857"/>
                  <a:pt x="2063" y="1857"/>
                </a:cubicBezTo>
                <a:cubicBezTo>
                  <a:pt x="2068" y="1858"/>
                  <a:pt x="2073" y="1858"/>
                  <a:pt x="2078" y="1859"/>
                </a:cubicBezTo>
                <a:cubicBezTo>
                  <a:pt x="2079" y="1859"/>
                  <a:pt x="2080" y="1859"/>
                  <a:pt x="2081" y="1859"/>
                </a:cubicBezTo>
                <a:cubicBezTo>
                  <a:pt x="2082" y="1859"/>
                  <a:pt x="2083" y="1859"/>
                  <a:pt x="2084" y="1860"/>
                </a:cubicBezTo>
                <a:cubicBezTo>
                  <a:pt x="2086" y="1860"/>
                  <a:pt x="2088" y="1860"/>
                  <a:pt x="2090" y="1860"/>
                </a:cubicBezTo>
                <a:cubicBezTo>
                  <a:pt x="2092" y="1861"/>
                  <a:pt x="2093" y="1861"/>
                  <a:pt x="2094" y="1861"/>
                </a:cubicBezTo>
                <a:cubicBezTo>
                  <a:pt x="2096" y="1861"/>
                  <a:pt x="2097" y="1862"/>
                  <a:pt x="2098" y="1862"/>
                </a:cubicBezTo>
                <a:cubicBezTo>
                  <a:pt x="2099" y="1862"/>
                  <a:pt x="2100" y="1862"/>
                  <a:pt x="2100" y="1862"/>
                </a:cubicBezTo>
                <a:cubicBezTo>
                  <a:pt x="2100" y="1862"/>
                  <a:pt x="2099" y="1862"/>
                  <a:pt x="2098" y="1861"/>
                </a:cubicBezTo>
                <a:cubicBezTo>
                  <a:pt x="2097" y="1861"/>
                  <a:pt x="2096" y="1861"/>
                  <a:pt x="2095" y="1860"/>
                </a:cubicBezTo>
                <a:cubicBezTo>
                  <a:pt x="2093" y="1860"/>
                  <a:pt x="2092" y="1859"/>
                  <a:pt x="2090" y="1859"/>
                </a:cubicBezTo>
                <a:cubicBezTo>
                  <a:pt x="2089" y="1858"/>
                  <a:pt x="2087" y="1858"/>
                  <a:pt x="2085" y="1857"/>
                </a:cubicBezTo>
                <a:cubicBezTo>
                  <a:pt x="2084" y="1857"/>
                  <a:pt x="2083" y="1857"/>
                  <a:pt x="2082" y="1857"/>
                </a:cubicBezTo>
                <a:cubicBezTo>
                  <a:pt x="2081" y="1856"/>
                  <a:pt x="2080" y="1856"/>
                  <a:pt x="2079" y="1856"/>
                </a:cubicBezTo>
                <a:cubicBezTo>
                  <a:pt x="2074" y="1855"/>
                  <a:pt x="2069" y="1854"/>
                  <a:pt x="2063" y="1853"/>
                </a:cubicBezTo>
                <a:cubicBezTo>
                  <a:pt x="2057" y="1852"/>
                  <a:pt x="2051" y="1851"/>
                  <a:pt x="2044" y="1851"/>
                </a:cubicBezTo>
                <a:cubicBezTo>
                  <a:pt x="2038" y="1851"/>
                  <a:pt x="2031" y="1850"/>
                  <a:pt x="2023" y="1851"/>
                </a:cubicBezTo>
                <a:cubicBezTo>
                  <a:pt x="2022" y="1851"/>
                  <a:pt x="2020" y="1851"/>
                  <a:pt x="2018" y="1851"/>
                </a:cubicBezTo>
                <a:cubicBezTo>
                  <a:pt x="2016" y="1851"/>
                  <a:pt x="2014" y="1852"/>
                  <a:pt x="2012" y="1852"/>
                </a:cubicBezTo>
                <a:cubicBezTo>
                  <a:pt x="2011" y="1852"/>
                  <a:pt x="2009" y="1852"/>
                  <a:pt x="2007" y="1852"/>
                </a:cubicBezTo>
                <a:cubicBezTo>
                  <a:pt x="2005" y="1853"/>
                  <a:pt x="2003" y="1853"/>
                  <a:pt x="2001" y="1853"/>
                </a:cubicBezTo>
                <a:cubicBezTo>
                  <a:pt x="1994" y="1854"/>
                  <a:pt x="1986" y="1856"/>
                  <a:pt x="1978" y="1858"/>
                </a:cubicBezTo>
                <a:cubicBezTo>
                  <a:pt x="1971" y="1860"/>
                  <a:pt x="1964" y="1862"/>
                  <a:pt x="1956" y="1864"/>
                </a:cubicBezTo>
                <a:cubicBezTo>
                  <a:pt x="1953" y="1865"/>
                  <a:pt x="1949" y="1867"/>
                  <a:pt x="1946" y="1868"/>
                </a:cubicBezTo>
                <a:cubicBezTo>
                  <a:pt x="1942" y="1869"/>
                  <a:pt x="1939" y="1870"/>
                  <a:pt x="1935" y="1871"/>
                </a:cubicBezTo>
                <a:cubicBezTo>
                  <a:pt x="1925" y="1874"/>
                  <a:pt x="1915" y="1877"/>
                  <a:pt x="1907" y="1880"/>
                </a:cubicBezTo>
                <a:cubicBezTo>
                  <a:pt x="1856" y="1879"/>
                  <a:pt x="1812" y="1883"/>
                  <a:pt x="1800" y="1883"/>
                </a:cubicBezTo>
                <a:cubicBezTo>
                  <a:pt x="1802" y="1876"/>
                  <a:pt x="1805" y="1869"/>
                  <a:pt x="1808" y="1862"/>
                </a:cubicBezTo>
                <a:cubicBezTo>
                  <a:pt x="1808" y="1862"/>
                  <a:pt x="1809" y="1862"/>
                  <a:pt x="1809" y="1862"/>
                </a:cubicBezTo>
                <a:cubicBezTo>
                  <a:pt x="1810" y="1861"/>
                  <a:pt x="1811" y="1860"/>
                  <a:pt x="1812" y="1860"/>
                </a:cubicBezTo>
                <a:cubicBezTo>
                  <a:pt x="1813" y="1859"/>
                  <a:pt x="1815" y="1858"/>
                  <a:pt x="1816" y="1857"/>
                </a:cubicBezTo>
                <a:cubicBezTo>
                  <a:pt x="1817" y="1856"/>
                  <a:pt x="1819" y="1856"/>
                  <a:pt x="1820" y="1855"/>
                </a:cubicBezTo>
                <a:cubicBezTo>
                  <a:pt x="1822" y="1854"/>
                  <a:pt x="1824" y="1853"/>
                  <a:pt x="1825" y="1852"/>
                </a:cubicBezTo>
                <a:cubicBezTo>
                  <a:pt x="1826" y="1852"/>
                  <a:pt x="1827" y="1852"/>
                  <a:pt x="1828" y="1851"/>
                </a:cubicBezTo>
                <a:cubicBezTo>
                  <a:pt x="1829" y="1851"/>
                  <a:pt x="1830" y="1851"/>
                  <a:pt x="1830" y="1850"/>
                </a:cubicBezTo>
                <a:cubicBezTo>
                  <a:pt x="1832" y="1850"/>
                  <a:pt x="1834" y="1849"/>
                  <a:pt x="1836" y="1848"/>
                </a:cubicBezTo>
                <a:cubicBezTo>
                  <a:pt x="1837" y="1848"/>
                  <a:pt x="1838" y="1848"/>
                  <a:pt x="1839" y="1847"/>
                </a:cubicBezTo>
                <a:cubicBezTo>
                  <a:pt x="1840" y="1847"/>
                  <a:pt x="1841" y="1847"/>
                  <a:pt x="1842" y="1846"/>
                </a:cubicBezTo>
                <a:cubicBezTo>
                  <a:pt x="1844" y="1846"/>
                  <a:pt x="1846" y="1845"/>
                  <a:pt x="1848" y="1845"/>
                </a:cubicBezTo>
                <a:cubicBezTo>
                  <a:pt x="1852" y="1844"/>
                  <a:pt x="1856" y="1843"/>
                  <a:pt x="1860" y="1842"/>
                </a:cubicBezTo>
                <a:cubicBezTo>
                  <a:pt x="1863" y="1841"/>
                  <a:pt x="1863" y="1841"/>
                  <a:pt x="1863" y="1841"/>
                </a:cubicBezTo>
                <a:cubicBezTo>
                  <a:pt x="1864" y="1841"/>
                  <a:pt x="1865" y="1841"/>
                  <a:pt x="1867" y="1840"/>
                </a:cubicBezTo>
                <a:cubicBezTo>
                  <a:pt x="1868" y="1840"/>
                  <a:pt x="1869" y="1840"/>
                  <a:pt x="1871" y="1839"/>
                </a:cubicBezTo>
                <a:cubicBezTo>
                  <a:pt x="1871" y="1839"/>
                  <a:pt x="1871" y="1840"/>
                  <a:pt x="1871" y="1840"/>
                </a:cubicBezTo>
                <a:cubicBezTo>
                  <a:pt x="1871" y="1840"/>
                  <a:pt x="1872" y="1840"/>
                  <a:pt x="1873" y="1841"/>
                </a:cubicBezTo>
                <a:cubicBezTo>
                  <a:pt x="1873" y="1841"/>
                  <a:pt x="1874" y="1841"/>
                  <a:pt x="1875" y="1842"/>
                </a:cubicBezTo>
                <a:cubicBezTo>
                  <a:pt x="1876" y="1842"/>
                  <a:pt x="1876" y="1843"/>
                  <a:pt x="1877" y="1843"/>
                </a:cubicBezTo>
                <a:cubicBezTo>
                  <a:pt x="1878" y="1843"/>
                  <a:pt x="1879" y="1844"/>
                  <a:pt x="1880" y="1844"/>
                </a:cubicBezTo>
                <a:cubicBezTo>
                  <a:pt x="1881" y="1845"/>
                  <a:pt x="1881" y="1845"/>
                  <a:pt x="1882" y="1845"/>
                </a:cubicBezTo>
                <a:cubicBezTo>
                  <a:pt x="1883" y="1846"/>
                  <a:pt x="1884" y="1846"/>
                  <a:pt x="1885" y="1846"/>
                </a:cubicBezTo>
                <a:cubicBezTo>
                  <a:pt x="1887" y="1847"/>
                  <a:pt x="1889" y="1847"/>
                  <a:pt x="1891" y="1848"/>
                </a:cubicBezTo>
                <a:cubicBezTo>
                  <a:pt x="1894" y="1848"/>
                  <a:pt x="1896" y="1849"/>
                  <a:pt x="1898" y="1849"/>
                </a:cubicBezTo>
                <a:cubicBezTo>
                  <a:pt x="1900" y="1849"/>
                  <a:pt x="1902" y="1849"/>
                  <a:pt x="1905" y="1849"/>
                </a:cubicBezTo>
                <a:cubicBezTo>
                  <a:pt x="1907" y="1850"/>
                  <a:pt x="1909" y="1849"/>
                  <a:pt x="1911" y="1849"/>
                </a:cubicBezTo>
                <a:cubicBezTo>
                  <a:pt x="1912" y="1849"/>
                  <a:pt x="1913" y="1849"/>
                  <a:pt x="1914" y="1849"/>
                </a:cubicBezTo>
                <a:cubicBezTo>
                  <a:pt x="1915" y="1849"/>
                  <a:pt x="1916" y="1849"/>
                  <a:pt x="1917" y="1849"/>
                </a:cubicBezTo>
                <a:cubicBezTo>
                  <a:pt x="1918" y="1849"/>
                  <a:pt x="1919" y="1848"/>
                  <a:pt x="1920" y="1848"/>
                </a:cubicBezTo>
                <a:cubicBezTo>
                  <a:pt x="1920" y="1848"/>
                  <a:pt x="1921" y="1848"/>
                  <a:pt x="1922" y="1848"/>
                </a:cubicBezTo>
                <a:cubicBezTo>
                  <a:pt x="1923" y="1847"/>
                  <a:pt x="1924" y="1847"/>
                  <a:pt x="1924" y="1847"/>
                </a:cubicBezTo>
                <a:cubicBezTo>
                  <a:pt x="1925" y="1847"/>
                  <a:pt x="1926" y="1847"/>
                  <a:pt x="1926" y="1846"/>
                </a:cubicBezTo>
                <a:cubicBezTo>
                  <a:pt x="1928" y="1846"/>
                  <a:pt x="1929" y="1845"/>
                  <a:pt x="1930" y="1845"/>
                </a:cubicBezTo>
                <a:cubicBezTo>
                  <a:pt x="1931" y="1845"/>
                  <a:pt x="1931" y="1844"/>
                  <a:pt x="1932" y="1844"/>
                </a:cubicBezTo>
                <a:cubicBezTo>
                  <a:pt x="1932" y="1844"/>
                  <a:pt x="1932" y="1844"/>
                  <a:pt x="1932" y="1844"/>
                </a:cubicBezTo>
                <a:cubicBezTo>
                  <a:pt x="1932" y="1844"/>
                  <a:pt x="1932" y="1844"/>
                  <a:pt x="1932" y="1844"/>
                </a:cubicBezTo>
                <a:cubicBezTo>
                  <a:pt x="1931" y="1844"/>
                  <a:pt x="1930" y="1844"/>
                  <a:pt x="1929" y="1844"/>
                </a:cubicBezTo>
                <a:cubicBezTo>
                  <a:pt x="1928" y="1843"/>
                  <a:pt x="1927" y="1843"/>
                  <a:pt x="1926" y="1843"/>
                </a:cubicBezTo>
                <a:cubicBezTo>
                  <a:pt x="1925" y="1843"/>
                  <a:pt x="1925" y="1843"/>
                  <a:pt x="1924" y="1843"/>
                </a:cubicBezTo>
                <a:cubicBezTo>
                  <a:pt x="1923" y="1843"/>
                  <a:pt x="1922" y="1843"/>
                  <a:pt x="1922" y="1843"/>
                </a:cubicBezTo>
                <a:cubicBezTo>
                  <a:pt x="1920" y="1843"/>
                  <a:pt x="1918" y="1843"/>
                  <a:pt x="1917" y="1843"/>
                </a:cubicBezTo>
                <a:cubicBezTo>
                  <a:pt x="1916" y="1843"/>
                  <a:pt x="1915" y="1843"/>
                  <a:pt x="1914" y="1843"/>
                </a:cubicBezTo>
                <a:cubicBezTo>
                  <a:pt x="1913" y="1842"/>
                  <a:pt x="1912" y="1842"/>
                  <a:pt x="1911" y="1842"/>
                </a:cubicBezTo>
                <a:cubicBezTo>
                  <a:pt x="1910" y="1842"/>
                  <a:pt x="1909" y="1842"/>
                  <a:pt x="1908" y="1842"/>
                </a:cubicBezTo>
                <a:cubicBezTo>
                  <a:pt x="1907" y="1842"/>
                  <a:pt x="1906" y="1842"/>
                  <a:pt x="1905" y="1842"/>
                </a:cubicBezTo>
                <a:cubicBezTo>
                  <a:pt x="1903" y="1842"/>
                  <a:pt x="1901" y="1841"/>
                  <a:pt x="1899" y="1841"/>
                </a:cubicBezTo>
                <a:cubicBezTo>
                  <a:pt x="1897" y="1841"/>
                  <a:pt x="1895" y="1841"/>
                  <a:pt x="1893" y="1840"/>
                </a:cubicBezTo>
                <a:cubicBezTo>
                  <a:pt x="1892" y="1840"/>
                  <a:pt x="1891" y="1840"/>
                  <a:pt x="1890" y="1840"/>
                </a:cubicBezTo>
                <a:cubicBezTo>
                  <a:pt x="1889" y="1840"/>
                  <a:pt x="1888" y="1840"/>
                  <a:pt x="1887" y="1839"/>
                </a:cubicBezTo>
                <a:cubicBezTo>
                  <a:pt x="1886" y="1839"/>
                  <a:pt x="1885" y="1839"/>
                  <a:pt x="1884" y="1839"/>
                </a:cubicBezTo>
                <a:cubicBezTo>
                  <a:pt x="1884" y="1839"/>
                  <a:pt x="1883" y="1839"/>
                  <a:pt x="1883" y="1839"/>
                </a:cubicBezTo>
                <a:cubicBezTo>
                  <a:pt x="1882" y="1839"/>
                  <a:pt x="1882" y="1839"/>
                  <a:pt x="1881" y="1839"/>
                </a:cubicBezTo>
                <a:cubicBezTo>
                  <a:pt x="1880" y="1838"/>
                  <a:pt x="1879" y="1838"/>
                  <a:pt x="1878" y="1838"/>
                </a:cubicBezTo>
                <a:cubicBezTo>
                  <a:pt x="1880" y="1837"/>
                  <a:pt x="1883" y="1837"/>
                  <a:pt x="1885" y="1836"/>
                </a:cubicBezTo>
                <a:cubicBezTo>
                  <a:pt x="1893" y="1835"/>
                  <a:pt x="1901" y="1833"/>
                  <a:pt x="1907" y="1832"/>
                </a:cubicBezTo>
                <a:cubicBezTo>
                  <a:pt x="1910" y="1831"/>
                  <a:pt x="1913" y="1831"/>
                  <a:pt x="1916" y="1830"/>
                </a:cubicBezTo>
                <a:cubicBezTo>
                  <a:pt x="1918" y="1829"/>
                  <a:pt x="1921" y="1829"/>
                  <a:pt x="1922" y="1829"/>
                </a:cubicBezTo>
                <a:cubicBezTo>
                  <a:pt x="1924" y="1828"/>
                  <a:pt x="1926" y="1828"/>
                  <a:pt x="1927" y="1828"/>
                </a:cubicBezTo>
                <a:cubicBezTo>
                  <a:pt x="1928" y="1827"/>
                  <a:pt x="1928" y="1827"/>
                  <a:pt x="1928" y="1827"/>
                </a:cubicBezTo>
                <a:cubicBezTo>
                  <a:pt x="1928" y="1827"/>
                  <a:pt x="1928" y="1827"/>
                  <a:pt x="1927" y="1827"/>
                </a:cubicBezTo>
                <a:cubicBezTo>
                  <a:pt x="1926" y="1827"/>
                  <a:pt x="1924" y="1827"/>
                  <a:pt x="1922" y="1827"/>
                </a:cubicBezTo>
                <a:cubicBezTo>
                  <a:pt x="1920" y="1827"/>
                  <a:pt x="1918" y="1827"/>
                  <a:pt x="1915" y="1827"/>
                </a:cubicBezTo>
                <a:cubicBezTo>
                  <a:pt x="1913" y="1827"/>
                  <a:pt x="1910" y="1827"/>
                  <a:pt x="1906" y="1827"/>
                </a:cubicBezTo>
                <a:cubicBezTo>
                  <a:pt x="1900" y="1828"/>
                  <a:pt x="1892" y="1828"/>
                  <a:pt x="1884" y="1829"/>
                </a:cubicBezTo>
                <a:cubicBezTo>
                  <a:pt x="1880" y="1830"/>
                  <a:pt x="1876" y="1831"/>
                  <a:pt x="1871" y="1831"/>
                </a:cubicBezTo>
                <a:cubicBezTo>
                  <a:pt x="1869" y="1832"/>
                  <a:pt x="1867" y="1832"/>
                  <a:pt x="1865" y="1833"/>
                </a:cubicBezTo>
                <a:cubicBezTo>
                  <a:pt x="1864" y="1833"/>
                  <a:pt x="1863" y="1833"/>
                  <a:pt x="1862" y="1833"/>
                </a:cubicBezTo>
                <a:cubicBezTo>
                  <a:pt x="1858" y="1834"/>
                  <a:pt x="1858" y="1834"/>
                  <a:pt x="1858" y="1834"/>
                </a:cubicBezTo>
                <a:cubicBezTo>
                  <a:pt x="1856" y="1834"/>
                  <a:pt x="1854" y="1835"/>
                  <a:pt x="1852" y="1836"/>
                </a:cubicBezTo>
                <a:cubicBezTo>
                  <a:pt x="1850" y="1836"/>
                  <a:pt x="1848" y="1837"/>
                  <a:pt x="1846" y="1837"/>
                </a:cubicBezTo>
                <a:cubicBezTo>
                  <a:pt x="1841" y="1839"/>
                  <a:pt x="1837" y="1840"/>
                  <a:pt x="1833" y="1842"/>
                </a:cubicBezTo>
                <a:cubicBezTo>
                  <a:pt x="1832" y="1843"/>
                  <a:pt x="1830" y="1843"/>
                  <a:pt x="1828" y="1844"/>
                </a:cubicBezTo>
                <a:cubicBezTo>
                  <a:pt x="1826" y="1845"/>
                  <a:pt x="1824" y="1846"/>
                  <a:pt x="1823" y="1847"/>
                </a:cubicBezTo>
                <a:cubicBezTo>
                  <a:pt x="1822" y="1848"/>
                  <a:pt x="1821" y="1848"/>
                  <a:pt x="1820" y="1849"/>
                </a:cubicBezTo>
                <a:cubicBezTo>
                  <a:pt x="1819" y="1849"/>
                  <a:pt x="1819" y="1850"/>
                  <a:pt x="1818" y="1850"/>
                </a:cubicBezTo>
                <a:cubicBezTo>
                  <a:pt x="1816" y="1851"/>
                  <a:pt x="1815" y="1852"/>
                  <a:pt x="1814" y="1853"/>
                </a:cubicBezTo>
                <a:cubicBezTo>
                  <a:pt x="1813" y="1854"/>
                  <a:pt x="1813" y="1854"/>
                  <a:pt x="1812" y="1854"/>
                </a:cubicBezTo>
                <a:cubicBezTo>
                  <a:pt x="1814" y="1851"/>
                  <a:pt x="1816" y="1849"/>
                  <a:pt x="1817" y="1846"/>
                </a:cubicBezTo>
                <a:cubicBezTo>
                  <a:pt x="1818" y="1845"/>
                  <a:pt x="1820" y="1844"/>
                  <a:pt x="1821" y="1843"/>
                </a:cubicBezTo>
                <a:cubicBezTo>
                  <a:pt x="1824" y="1839"/>
                  <a:pt x="1827" y="1836"/>
                  <a:pt x="1830" y="1833"/>
                </a:cubicBezTo>
                <a:cubicBezTo>
                  <a:pt x="1834" y="1830"/>
                  <a:pt x="1837" y="1828"/>
                  <a:pt x="1841" y="1825"/>
                </a:cubicBezTo>
                <a:cubicBezTo>
                  <a:pt x="1842" y="1824"/>
                  <a:pt x="1842" y="1824"/>
                  <a:pt x="1842" y="1824"/>
                </a:cubicBezTo>
                <a:cubicBezTo>
                  <a:pt x="1844" y="1823"/>
                  <a:pt x="1844" y="1823"/>
                  <a:pt x="1844" y="1823"/>
                </a:cubicBezTo>
                <a:cubicBezTo>
                  <a:pt x="1845" y="1823"/>
                  <a:pt x="1845" y="1822"/>
                  <a:pt x="1846" y="1821"/>
                </a:cubicBezTo>
                <a:cubicBezTo>
                  <a:pt x="1848" y="1821"/>
                  <a:pt x="1848" y="1821"/>
                  <a:pt x="1848" y="1821"/>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50" y="1819"/>
                  <a:pt x="1851" y="1819"/>
                  <a:pt x="1852" y="1818"/>
                </a:cubicBezTo>
                <a:cubicBezTo>
                  <a:pt x="1855" y="1817"/>
                  <a:pt x="1855" y="1817"/>
                  <a:pt x="1855" y="1817"/>
                </a:cubicBezTo>
                <a:cubicBezTo>
                  <a:pt x="1858" y="1815"/>
                  <a:pt x="1858" y="1815"/>
                  <a:pt x="1858" y="1815"/>
                </a:cubicBezTo>
                <a:cubicBezTo>
                  <a:pt x="1861" y="1814"/>
                  <a:pt x="1861" y="1814"/>
                  <a:pt x="1861" y="1814"/>
                </a:cubicBezTo>
                <a:cubicBezTo>
                  <a:pt x="1864" y="1812"/>
                  <a:pt x="1864" y="1812"/>
                  <a:pt x="1864" y="1812"/>
                </a:cubicBezTo>
                <a:cubicBezTo>
                  <a:pt x="1869" y="1811"/>
                  <a:pt x="1873" y="1809"/>
                  <a:pt x="1877" y="1808"/>
                </a:cubicBezTo>
                <a:cubicBezTo>
                  <a:pt x="1882" y="1807"/>
                  <a:pt x="1886" y="1806"/>
                  <a:pt x="1890" y="1805"/>
                </a:cubicBezTo>
                <a:cubicBezTo>
                  <a:pt x="1895" y="1803"/>
                  <a:pt x="1899" y="1802"/>
                  <a:pt x="1903" y="1801"/>
                </a:cubicBezTo>
                <a:cubicBezTo>
                  <a:pt x="1912" y="1799"/>
                  <a:pt x="1920" y="1797"/>
                  <a:pt x="1928" y="1796"/>
                </a:cubicBezTo>
                <a:cubicBezTo>
                  <a:pt x="1929" y="1795"/>
                  <a:pt x="1931" y="1795"/>
                  <a:pt x="1933" y="1795"/>
                </a:cubicBezTo>
                <a:cubicBezTo>
                  <a:pt x="1935" y="1794"/>
                  <a:pt x="1937" y="1794"/>
                  <a:pt x="1939" y="1794"/>
                </a:cubicBezTo>
                <a:cubicBezTo>
                  <a:pt x="1941" y="1793"/>
                  <a:pt x="1942" y="1793"/>
                  <a:pt x="1944" y="1793"/>
                </a:cubicBezTo>
                <a:cubicBezTo>
                  <a:pt x="1946" y="1792"/>
                  <a:pt x="1948" y="1792"/>
                  <a:pt x="1950" y="1792"/>
                </a:cubicBezTo>
                <a:cubicBezTo>
                  <a:pt x="1956" y="1791"/>
                  <a:pt x="1963" y="1790"/>
                  <a:pt x="1968" y="1790"/>
                </a:cubicBezTo>
                <a:cubicBezTo>
                  <a:pt x="1970" y="1790"/>
                  <a:pt x="1971" y="1790"/>
                  <a:pt x="1972" y="1790"/>
                </a:cubicBezTo>
                <a:cubicBezTo>
                  <a:pt x="1974" y="1790"/>
                  <a:pt x="1975" y="1790"/>
                  <a:pt x="1976" y="1790"/>
                </a:cubicBezTo>
                <a:cubicBezTo>
                  <a:pt x="1979" y="1790"/>
                  <a:pt x="1981" y="1790"/>
                  <a:pt x="1983" y="1790"/>
                </a:cubicBezTo>
                <a:cubicBezTo>
                  <a:pt x="1987" y="1791"/>
                  <a:pt x="1990" y="1791"/>
                  <a:pt x="1992" y="1791"/>
                </a:cubicBezTo>
                <a:cubicBezTo>
                  <a:pt x="1994" y="1792"/>
                  <a:pt x="1996" y="1792"/>
                  <a:pt x="1996" y="1792"/>
                </a:cubicBezTo>
                <a:cubicBezTo>
                  <a:pt x="1996" y="1792"/>
                  <a:pt x="1994" y="1792"/>
                  <a:pt x="1992" y="1791"/>
                </a:cubicBezTo>
                <a:cubicBezTo>
                  <a:pt x="1991" y="1791"/>
                  <a:pt x="1990" y="1790"/>
                  <a:pt x="1988" y="1790"/>
                </a:cubicBezTo>
                <a:cubicBezTo>
                  <a:pt x="1987" y="1790"/>
                  <a:pt x="1985" y="1789"/>
                  <a:pt x="1983" y="1789"/>
                </a:cubicBezTo>
                <a:cubicBezTo>
                  <a:pt x="1981" y="1789"/>
                  <a:pt x="1979" y="1788"/>
                  <a:pt x="1976" y="1788"/>
                </a:cubicBezTo>
                <a:cubicBezTo>
                  <a:pt x="1975" y="1788"/>
                  <a:pt x="1974" y="1788"/>
                  <a:pt x="1972" y="1787"/>
                </a:cubicBezTo>
                <a:cubicBezTo>
                  <a:pt x="1971" y="1787"/>
                  <a:pt x="1970" y="1787"/>
                  <a:pt x="1968" y="1787"/>
                </a:cubicBezTo>
                <a:cubicBezTo>
                  <a:pt x="1967" y="1787"/>
                  <a:pt x="1965" y="1787"/>
                  <a:pt x="1964" y="1787"/>
                </a:cubicBezTo>
                <a:cubicBezTo>
                  <a:pt x="1962" y="1787"/>
                  <a:pt x="1961" y="1787"/>
                  <a:pt x="1959" y="1787"/>
                </a:cubicBezTo>
                <a:cubicBezTo>
                  <a:pt x="1958" y="1787"/>
                  <a:pt x="1956" y="1787"/>
                  <a:pt x="1954" y="1787"/>
                </a:cubicBezTo>
                <a:cubicBezTo>
                  <a:pt x="1953" y="1787"/>
                  <a:pt x="1951" y="1787"/>
                  <a:pt x="1949" y="1787"/>
                </a:cubicBezTo>
                <a:cubicBezTo>
                  <a:pt x="1947" y="1787"/>
                  <a:pt x="1945" y="1788"/>
                  <a:pt x="1944" y="1788"/>
                </a:cubicBezTo>
                <a:cubicBezTo>
                  <a:pt x="1942" y="1788"/>
                  <a:pt x="1940" y="1788"/>
                  <a:pt x="1938" y="1788"/>
                </a:cubicBezTo>
                <a:cubicBezTo>
                  <a:pt x="1934" y="1789"/>
                  <a:pt x="1930" y="1789"/>
                  <a:pt x="1926" y="1790"/>
                </a:cubicBezTo>
                <a:cubicBezTo>
                  <a:pt x="1918" y="1791"/>
                  <a:pt x="1910" y="1793"/>
                  <a:pt x="1902" y="1795"/>
                </a:cubicBezTo>
                <a:cubicBezTo>
                  <a:pt x="1897" y="1795"/>
                  <a:pt x="1893" y="1796"/>
                  <a:pt x="1889" y="1797"/>
                </a:cubicBezTo>
                <a:cubicBezTo>
                  <a:pt x="1884" y="1798"/>
                  <a:pt x="1880" y="1799"/>
                  <a:pt x="1875" y="1801"/>
                </a:cubicBezTo>
                <a:cubicBezTo>
                  <a:pt x="1871" y="1802"/>
                  <a:pt x="1866" y="1803"/>
                  <a:pt x="1862" y="1805"/>
                </a:cubicBezTo>
                <a:cubicBezTo>
                  <a:pt x="1858" y="1806"/>
                  <a:pt x="1858" y="1806"/>
                  <a:pt x="1858" y="1806"/>
                </a:cubicBezTo>
                <a:cubicBezTo>
                  <a:pt x="1855" y="1808"/>
                  <a:pt x="1855" y="1808"/>
                  <a:pt x="1855" y="1808"/>
                </a:cubicBezTo>
                <a:cubicBezTo>
                  <a:pt x="1852" y="1809"/>
                  <a:pt x="1852" y="1809"/>
                  <a:pt x="1852" y="1809"/>
                </a:cubicBezTo>
                <a:cubicBezTo>
                  <a:pt x="1848" y="1811"/>
                  <a:pt x="1848" y="1811"/>
                  <a:pt x="1848" y="1811"/>
                </a:cubicBezTo>
                <a:cubicBezTo>
                  <a:pt x="1847" y="1812"/>
                  <a:pt x="1846" y="1812"/>
                  <a:pt x="1845" y="1813"/>
                </a:cubicBezTo>
                <a:cubicBezTo>
                  <a:pt x="1845" y="1813"/>
                  <a:pt x="1845" y="1813"/>
                  <a:pt x="1845" y="1813"/>
                </a:cubicBezTo>
                <a:cubicBezTo>
                  <a:pt x="1845" y="1813"/>
                  <a:pt x="1845" y="1813"/>
                  <a:pt x="1845" y="1813"/>
                </a:cubicBezTo>
                <a:cubicBezTo>
                  <a:pt x="1845" y="1813"/>
                  <a:pt x="1845" y="1813"/>
                  <a:pt x="1845" y="1813"/>
                </a:cubicBezTo>
                <a:cubicBezTo>
                  <a:pt x="1844" y="1814"/>
                  <a:pt x="1844" y="1814"/>
                  <a:pt x="1844" y="1814"/>
                </a:cubicBezTo>
                <a:cubicBezTo>
                  <a:pt x="1842" y="1815"/>
                  <a:pt x="1842" y="1815"/>
                  <a:pt x="1842" y="1815"/>
                </a:cubicBezTo>
                <a:cubicBezTo>
                  <a:pt x="1841" y="1815"/>
                  <a:pt x="1840" y="1816"/>
                  <a:pt x="1839" y="1817"/>
                </a:cubicBezTo>
                <a:cubicBezTo>
                  <a:pt x="1838" y="1818"/>
                  <a:pt x="1838" y="1818"/>
                  <a:pt x="1838" y="1818"/>
                </a:cubicBezTo>
                <a:cubicBezTo>
                  <a:pt x="1836" y="1819"/>
                  <a:pt x="1836" y="1819"/>
                  <a:pt x="1836" y="1819"/>
                </a:cubicBezTo>
                <a:cubicBezTo>
                  <a:pt x="1834" y="1820"/>
                  <a:pt x="1832" y="1822"/>
                  <a:pt x="1830" y="1824"/>
                </a:cubicBezTo>
                <a:cubicBezTo>
                  <a:pt x="1822" y="1826"/>
                  <a:pt x="1816" y="1829"/>
                  <a:pt x="1810" y="1833"/>
                </a:cubicBezTo>
                <a:cubicBezTo>
                  <a:pt x="1810" y="1833"/>
                  <a:pt x="1811" y="1832"/>
                  <a:pt x="1811" y="1831"/>
                </a:cubicBezTo>
                <a:cubicBezTo>
                  <a:pt x="1813" y="1829"/>
                  <a:pt x="1814" y="1827"/>
                  <a:pt x="1816" y="1824"/>
                </a:cubicBezTo>
                <a:cubicBezTo>
                  <a:pt x="1818" y="1822"/>
                  <a:pt x="1820" y="1819"/>
                  <a:pt x="1822" y="1817"/>
                </a:cubicBezTo>
                <a:cubicBezTo>
                  <a:pt x="1824" y="1814"/>
                  <a:pt x="1826" y="1812"/>
                  <a:pt x="1828" y="1810"/>
                </a:cubicBezTo>
                <a:cubicBezTo>
                  <a:pt x="1831" y="1807"/>
                  <a:pt x="1833" y="1805"/>
                  <a:pt x="1836" y="1803"/>
                </a:cubicBezTo>
                <a:cubicBezTo>
                  <a:pt x="1838" y="1801"/>
                  <a:pt x="1841" y="1799"/>
                  <a:pt x="1843" y="1797"/>
                </a:cubicBezTo>
                <a:cubicBezTo>
                  <a:pt x="1846" y="1796"/>
                  <a:pt x="1848" y="1794"/>
                  <a:pt x="1850" y="1793"/>
                </a:cubicBezTo>
                <a:cubicBezTo>
                  <a:pt x="1853" y="1791"/>
                  <a:pt x="1855" y="1790"/>
                  <a:pt x="1858" y="1789"/>
                </a:cubicBezTo>
                <a:cubicBezTo>
                  <a:pt x="1859" y="1788"/>
                  <a:pt x="1860" y="1788"/>
                  <a:pt x="1861" y="1787"/>
                </a:cubicBezTo>
                <a:cubicBezTo>
                  <a:pt x="1862" y="1787"/>
                  <a:pt x="1863" y="1786"/>
                  <a:pt x="1864" y="1786"/>
                </a:cubicBezTo>
                <a:cubicBezTo>
                  <a:pt x="1865" y="1785"/>
                  <a:pt x="1866" y="1785"/>
                  <a:pt x="1866" y="1785"/>
                </a:cubicBezTo>
                <a:cubicBezTo>
                  <a:pt x="1867" y="1784"/>
                  <a:pt x="1868" y="1784"/>
                  <a:pt x="1869" y="1784"/>
                </a:cubicBezTo>
                <a:cubicBezTo>
                  <a:pt x="1870" y="1783"/>
                  <a:pt x="1871" y="1783"/>
                  <a:pt x="1872" y="1783"/>
                </a:cubicBezTo>
                <a:cubicBezTo>
                  <a:pt x="1873" y="1782"/>
                  <a:pt x="1873" y="1782"/>
                  <a:pt x="1873" y="1782"/>
                </a:cubicBezTo>
                <a:cubicBezTo>
                  <a:pt x="1873" y="1782"/>
                  <a:pt x="1873" y="1782"/>
                  <a:pt x="1872" y="1782"/>
                </a:cubicBezTo>
                <a:cubicBezTo>
                  <a:pt x="1871" y="1782"/>
                  <a:pt x="1870" y="1782"/>
                  <a:pt x="1868" y="1782"/>
                </a:cubicBezTo>
                <a:cubicBezTo>
                  <a:pt x="1868" y="1782"/>
                  <a:pt x="1867" y="1782"/>
                  <a:pt x="1866" y="1783"/>
                </a:cubicBezTo>
                <a:cubicBezTo>
                  <a:pt x="1865" y="1783"/>
                  <a:pt x="1864" y="1783"/>
                  <a:pt x="1863" y="1783"/>
                </a:cubicBezTo>
                <a:cubicBezTo>
                  <a:pt x="1862" y="1783"/>
                  <a:pt x="1861" y="1783"/>
                  <a:pt x="1860" y="1784"/>
                </a:cubicBezTo>
                <a:cubicBezTo>
                  <a:pt x="1858" y="1784"/>
                  <a:pt x="1857" y="1784"/>
                  <a:pt x="1856" y="1784"/>
                </a:cubicBezTo>
                <a:cubicBezTo>
                  <a:pt x="1855" y="1785"/>
                  <a:pt x="1853" y="1785"/>
                  <a:pt x="1852" y="1786"/>
                </a:cubicBezTo>
                <a:cubicBezTo>
                  <a:pt x="1851" y="1786"/>
                  <a:pt x="1849" y="1787"/>
                  <a:pt x="1848" y="1787"/>
                </a:cubicBezTo>
                <a:cubicBezTo>
                  <a:pt x="1845" y="1788"/>
                  <a:pt x="1842" y="1790"/>
                  <a:pt x="1839" y="1791"/>
                </a:cubicBezTo>
                <a:cubicBezTo>
                  <a:pt x="1838" y="1792"/>
                  <a:pt x="1836" y="1793"/>
                  <a:pt x="1835" y="1794"/>
                </a:cubicBezTo>
                <a:cubicBezTo>
                  <a:pt x="1834" y="1795"/>
                  <a:pt x="1832" y="1796"/>
                  <a:pt x="1831" y="1797"/>
                </a:cubicBezTo>
                <a:cubicBezTo>
                  <a:pt x="1828" y="1799"/>
                  <a:pt x="1825" y="1801"/>
                  <a:pt x="1823" y="1804"/>
                </a:cubicBezTo>
                <a:cubicBezTo>
                  <a:pt x="1820" y="1806"/>
                  <a:pt x="1818" y="1809"/>
                  <a:pt x="1816" y="1812"/>
                </a:cubicBezTo>
                <a:cubicBezTo>
                  <a:pt x="1815" y="1813"/>
                  <a:pt x="1814" y="1815"/>
                  <a:pt x="1813" y="1816"/>
                </a:cubicBezTo>
                <a:cubicBezTo>
                  <a:pt x="1812" y="1817"/>
                  <a:pt x="1811" y="1819"/>
                  <a:pt x="1810" y="1820"/>
                </a:cubicBezTo>
                <a:cubicBezTo>
                  <a:pt x="1808" y="1823"/>
                  <a:pt x="1807" y="1826"/>
                  <a:pt x="1806" y="1829"/>
                </a:cubicBezTo>
                <a:cubicBezTo>
                  <a:pt x="1805" y="1830"/>
                  <a:pt x="1805" y="1832"/>
                  <a:pt x="1804" y="1833"/>
                </a:cubicBezTo>
                <a:cubicBezTo>
                  <a:pt x="1804" y="1834"/>
                  <a:pt x="1803" y="1835"/>
                  <a:pt x="1803" y="1837"/>
                </a:cubicBezTo>
                <a:cubicBezTo>
                  <a:pt x="1803" y="1838"/>
                  <a:pt x="1802" y="1839"/>
                  <a:pt x="1802" y="1840"/>
                </a:cubicBezTo>
                <a:cubicBezTo>
                  <a:pt x="1793" y="1848"/>
                  <a:pt x="1786" y="1859"/>
                  <a:pt x="1778" y="1869"/>
                </a:cubicBezTo>
                <a:cubicBezTo>
                  <a:pt x="1778" y="1869"/>
                  <a:pt x="1779" y="1868"/>
                  <a:pt x="1779" y="1867"/>
                </a:cubicBezTo>
                <a:cubicBezTo>
                  <a:pt x="1779" y="1864"/>
                  <a:pt x="1780" y="1861"/>
                  <a:pt x="1780" y="1857"/>
                </a:cubicBezTo>
                <a:cubicBezTo>
                  <a:pt x="1780" y="1856"/>
                  <a:pt x="1780" y="1855"/>
                  <a:pt x="1780" y="1854"/>
                </a:cubicBezTo>
                <a:cubicBezTo>
                  <a:pt x="1780" y="1853"/>
                  <a:pt x="1780" y="1852"/>
                  <a:pt x="1780" y="1852"/>
                </a:cubicBezTo>
                <a:cubicBezTo>
                  <a:pt x="1781" y="1850"/>
                  <a:pt x="1781" y="1848"/>
                  <a:pt x="1781" y="1846"/>
                </a:cubicBezTo>
                <a:cubicBezTo>
                  <a:pt x="1781" y="1842"/>
                  <a:pt x="1781" y="1839"/>
                  <a:pt x="1781" y="1835"/>
                </a:cubicBezTo>
                <a:cubicBezTo>
                  <a:pt x="1781" y="1831"/>
                  <a:pt x="1781" y="1828"/>
                  <a:pt x="1782" y="1824"/>
                </a:cubicBezTo>
                <a:cubicBezTo>
                  <a:pt x="1782" y="1823"/>
                  <a:pt x="1782" y="1823"/>
                  <a:pt x="1782" y="1822"/>
                </a:cubicBezTo>
                <a:cubicBezTo>
                  <a:pt x="1782" y="1821"/>
                  <a:pt x="1782" y="1820"/>
                  <a:pt x="1783" y="1819"/>
                </a:cubicBezTo>
                <a:cubicBezTo>
                  <a:pt x="1783" y="1818"/>
                  <a:pt x="1783" y="1818"/>
                  <a:pt x="1783" y="1817"/>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4" y="1815"/>
                  <a:pt x="1784" y="1815"/>
                  <a:pt x="1784" y="1814"/>
                </a:cubicBezTo>
                <a:cubicBezTo>
                  <a:pt x="1785" y="1811"/>
                  <a:pt x="1786" y="1808"/>
                  <a:pt x="1787" y="1806"/>
                </a:cubicBezTo>
                <a:cubicBezTo>
                  <a:pt x="1789" y="1803"/>
                  <a:pt x="1790" y="1801"/>
                  <a:pt x="1792" y="1799"/>
                </a:cubicBezTo>
                <a:cubicBezTo>
                  <a:pt x="1793" y="1797"/>
                  <a:pt x="1794" y="1797"/>
                  <a:pt x="1794" y="1796"/>
                </a:cubicBezTo>
                <a:cubicBezTo>
                  <a:pt x="1795" y="1795"/>
                  <a:pt x="1796" y="1794"/>
                  <a:pt x="1797" y="1793"/>
                </a:cubicBezTo>
                <a:cubicBezTo>
                  <a:pt x="1799" y="1792"/>
                  <a:pt x="1800" y="1791"/>
                  <a:pt x="1802" y="1790"/>
                </a:cubicBezTo>
                <a:cubicBezTo>
                  <a:pt x="1803" y="1790"/>
                  <a:pt x="1804" y="1789"/>
                  <a:pt x="1805" y="1789"/>
                </a:cubicBezTo>
                <a:cubicBezTo>
                  <a:pt x="1806" y="1788"/>
                  <a:pt x="1807" y="1788"/>
                  <a:pt x="1807" y="1788"/>
                </a:cubicBezTo>
                <a:cubicBezTo>
                  <a:pt x="1807" y="1788"/>
                  <a:pt x="1806" y="1788"/>
                  <a:pt x="1805" y="1788"/>
                </a:cubicBezTo>
                <a:cubicBezTo>
                  <a:pt x="1804" y="1788"/>
                  <a:pt x="1803" y="1788"/>
                  <a:pt x="1801" y="1789"/>
                </a:cubicBezTo>
                <a:cubicBezTo>
                  <a:pt x="1800" y="1789"/>
                  <a:pt x="1798" y="1790"/>
                  <a:pt x="1795" y="1791"/>
                </a:cubicBezTo>
                <a:cubicBezTo>
                  <a:pt x="1794" y="1791"/>
                  <a:pt x="1793" y="1792"/>
                  <a:pt x="1792" y="1793"/>
                </a:cubicBezTo>
                <a:cubicBezTo>
                  <a:pt x="1791" y="1793"/>
                  <a:pt x="1790" y="1794"/>
                  <a:pt x="1789" y="1795"/>
                </a:cubicBezTo>
                <a:cubicBezTo>
                  <a:pt x="1786" y="1797"/>
                  <a:pt x="1784" y="1800"/>
                  <a:pt x="1782" y="1803"/>
                </a:cubicBezTo>
                <a:cubicBezTo>
                  <a:pt x="1780" y="1805"/>
                  <a:pt x="1779" y="1809"/>
                  <a:pt x="1777" y="1812"/>
                </a:cubicBezTo>
                <a:cubicBezTo>
                  <a:pt x="1777" y="1813"/>
                  <a:pt x="1777" y="1813"/>
                  <a:pt x="1777" y="1813"/>
                </a:cubicBezTo>
                <a:cubicBezTo>
                  <a:pt x="1777" y="1814"/>
                  <a:pt x="1777" y="1814"/>
                  <a:pt x="1777" y="1814"/>
                </a:cubicBezTo>
                <a:cubicBezTo>
                  <a:pt x="1777" y="1814"/>
                  <a:pt x="1777" y="1814"/>
                  <a:pt x="1777" y="1814"/>
                </a:cubicBezTo>
                <a:cubicBezTo>
                  <a:pt x="1776" y="1814"/>
                  <a:pt x="1776" y="1814"/>
                  <a:pt x="1776" y="1814"/>
                </a:cubicBezTo>
                <a:cubicBezTo>
                  <a:pt x="1776" y="1814"/>
                  <a:pt x="1776" y="1814"/>
                  <a:pt x="1776" y="1814"/>
                </a:cubicBezTo>
                <a:cubicBezTo>
                  <a:pt x="1776" y="1815"/>
                  <a:pt x="1776" y="1815"/>
                  <a:pt x="1776" y="1815"/>
                </a:cubicBezTo>
                <a:cubicBezTo>
                  <a:pt x="1776" y="1816"/>
                  <a:pt x="1776" y="1817"/>
                  <a:pt x="1775" y="1818"/>
                </a:cubicBezTo>
                <a:cubicBezTo>
                  <a:pt x="1775" y="1819"/>
                  <a:pt x="1775" y="1821"/>
                  <a:pt x="1774" y="1823"/>
                </a:cubicBezTo>
                <a:cubicBezTo>
                  <a:pt x="1774" y="1827"/>
                  <a:pt x="1773" y="1831"/>
                  <a:pt x="1773" y="1835"/>
                </a:cubicBezTo>
                <a:cubicBezTo>
                  <a:pt x="1773" y="1839"/>
                  <a:pt x="1773" y="1842"/>
                  <a:pt x="1773" y="1846"/>
                </a:cubicBezTo>
                <a:cubicBezTo>
                  <a:pt x="1773" y="1848"/>
                  <a:pt x="1773" y="1850"/>
                  <a:pt x="1773" y="1851"/>
                </a:cubicBezTo>
                <a:cubicBezTo>
                  <a:pt x="1773" y="1853"/>
                  <a:pt x="1773" y="1855"/>
                  <a:pt x="1773" y="1857"/>
                </a:cubicBezTo>
                <a:cubicBezTo>
                  <a:pt x="1773" y="1860"/>
                  <a:pt x="1773" y="1863"/>
                  <a:pt x="1773" y="1867"/>
                </a:cubicBezTo>
                <a:cubicBezTo>
                  <a:pt x="1773" y="1870"/>
                  <a:pt x="1772" y="1873"/>
                  <a:pt x="1772" y="1875"/>
                </a:cubicBezTo>
                <a:cubicBezTo>
                  <a:pt x="1772" y="1876"/>
                  <a:pt x="1771" y="1877"/>
                  <a:pt x="1771" y="1879"/>
                </a:cubicBezTo>
                <a:cubicBezTo>
                  <a:pt x="1764" y="1888"/>
                  <a:pt x="1755" y="1897"/>
                  <a:pt x="1743" y="1904"/>
                </a:cubicBezTo>
                <a:cubicBezTo>
                  <a:pt x="1699" y="1930"/>
                  <a:pt x="1649" y="1910"/>
                  <a:pt x="1604" y="1887"/>
                </a:cubicBezTo>
                <a:cubicBezTo>
                  <a:pt x="1607" y="1887"/>
                  <a:pt x="1610" y="1887"/>
                  <a:pt x="1613" y="1888"/>
                </a:cubicBezTo>
                <a:cubicBezTo>
                  <a:pt x="1617" y="1888"/>
                  <a:pt x="1622" y="1888"/>
                  <a:pt x="1627" y="1888"/>
                </a:cubicBezTo>
                <a:cubicBezTo>
                  <a:pt x="1632" y="1888"/>
                  <a:pt x="1637" y="1888"/>
                  <a:pt x="1642" y="1887"/>
                </a:cubicBezTo>
                <a:cubicBezTo>
                  <a:pt x="1646" y="1886"/>
                  <a:pt x="1651" y="1885"/>
                  <a:pt x="1655" y="1884"/>
                </a:cubicBezTo>
                <a:cubicBezTo>
                  <a:pt x="1655" y="1884"/>
                  <a:pt x="1655" y="1884"/>
                  <a:pt x="1655" y="1884"/>
                </a:cubicBezTo>
                <a:cubicBezTo>
                  <a:pt x="1656" y="1884"/>
                  <a:pt x="1656" y="1885"/>
                  <a:pt x="1656" y="1885"/>
                </a:cubicBezTo>
                <a:cubicBezTo>
                  <a:pt x="1657" y="1885"/>
                  <a:pt x="1659" y="1886"/>
                  <a:pt x="1660" y="1887"/>
                </a:cubicBezTo>
                <a:cubicBezTo>
                  <a:pt x="1661" y="1887"/>
                  <a:pt x="1662" y="1887"/>
                  <a:pt x="1663" y="1887"/>
                </a:cubicBezTo>
                <a:cubicBezTo>
                  <a:pt x="1663" y="1888"/>
                  <a:pt x="1664" y="1888"/>
                  <a:pt x="1665" y="1888"/>
                </a:cubicBezTo>
                <a:cubicBezTo>
                  <a:pt x="1666" y="1889"/>
                  <a:pt x="1667" y="1889"/>
                  <a:pt x="1668" y="1889"/>
                </a:cubicBezTo>
                <a:cubicBezTo>
                  <a:pt x="1669" y="1890"/>
                  <a:pt x="1670" y="1890"/>
                  <a:pt x="1671" y="1890"/>
                </a:cubicBezTo>
                <a:cubicBezTo>
                  <a:pt x="1672" y="1890"/>
                  <a:pt x="1674" y="1891"/>
                  <a:pt x="1675" y="1891"/>
                </a:cubicBezTo>
                <a:cubicBezTo>
                  <a:pt x="1676" y="1891"/>
                  <a:pt x="1677" y="1891"/>
                  <a:pt x="1678" y="1891"/>
                </a:cubicBezTo>
                <a:cubicBezTo>
                  <a:pt x="1681" y="1892"/>
                  <a:pt x="1683" y="1892"/>
                  <a:pt x="1686" y="1892"/>
                </a:cubicBezTo>
                <a:cubicBezTo>
                  <a:pt x="1688" y="1893"/>
                  <a:pt x="1691" y="1893"/>
                  <a:pt x="1694" y="1893"/>
                </a:cubicBezTo>
                <a:cubicBezTo>
                  <a:pt x="1696" y="1892"/>
                  <a:pt x="1699" y="1892"/>
                  <a:pt x="1701" y="1892"/>
                </a:cubicBezTo>
                <a:cubicBezTo>
                  <a:pt x="1704" y="1892"/>
                  <a:pt x="1707" y="1891"/>
                  <a:pt x="1709" y="1891"/>
                </a:cubicBezTo>
                <a:cubicBezTo>
                  <a:pt x="1710" y="1891"/>
                  <a:pt x="1711" y="1891"/>
                  <a:pt x="1712" y="1890"/>
                </a:cubicBezTo>
                <a:cubicBezTo>
                  <a:pt x="1714" y="1890"/>
                  <a:pt x="1715" y="1890"/>
                  <a:pt x="1716" y="1889"/>
                </a:cubicBezTo>
                <a:cubicBezTo>
                  <a:pt x="1717" y="1889"/>
                  <a:pt x="1718" y="1889"/>
                  <a:pt x="1719" y="1889"/>
                </a:cubicBezTo>
                <a:cubicBezTo>
                  <a:pt x="1720" y="1888"/>
                  <a:pt x="1721" y="1888"/>
                  <a:pt x="1722" y="1888"/>
                </a:cubicBezTo>
                <a:cubicBezTo>
                  <a:pt x="1723" y="1887"/>
                  <a:pt x="1724" y="1887"/>
                  <a:pt x="1725" y="1887"/>
                </a:cubicBezTo>
                <a:cubicBezTo>
                  <a:pt x="1725" y="1886"/>
                  <a:pt x="1726" y="1886"/>
                  <a:pt x="1727" y="1886"/>
                </a:cubicBezTo>
                <a:cubicBezTo>
                  <a:pt x="1728" y="1885"/>
                  <a:pt x="1730" y="1884"/>
                  <a:pt x="1731" y="1884"/>
                </a:cubicBezTo>
                <a:cubicBezTo>
                  <a:pt x="1732" y="1883"/>
                  <a:pt x="1732" y="1883"/>
                  <a:pt x="1733" y="1882"/>
                </a:cubicBezTo>
                <a:cubicBezTo>
                  <a:pt x="1733" y="1882"/>
                  <a:pt x="1734" y="1882"/>
                  <a:pt x="1734" y="1882"/>
                </a:cubicBezTo>
                <a:cubicBezTo>
                  <a:pt x="1734" y="1882"/>
                  <a:pt x="1733" y="1882"/>
                  <a:pt x="1733" y="1882"/>
                </a:cubicBezTo>
                <a:cubicBezTo>
                  <a:pt x="1732" y="1882"/>
                  <a:pt x="1731" y="1882"/>
                  <a:pt x="1730" y="1882"/>
                </a:cubicBezTo>
                <a:cubicBezTo>
                  <a:pt x="1730" y="1882"/>
                  <a:pt x="1729" y="1882"/>
                  <a:pt x="1728" y="1882"/>
                </a:cubicBezTo>
                <a:cubicBezTo>
                  <a:pt x="1728" y="1882"/>
                  <a:pt x="1727" y="1883"/>
                  <a:pt x="1726" y="1883"/>
                </a:cubicBezTo>
                <a:cubicBezTo>
                  <a:pt x="1725" y="1883"/>
                  <a:pt x="1724" y="1883"/>
                  <a:pt x="1724" y="1883"/>
                </a:cubicBezTo>
                <a:cubicBezTo>
                  <a:pt x="1723" y="1883"/>
                  <a:pt x="1722" y="1883"/>
                  <a:pt x="1721" y="1883"/>
                </a:cubicBezTo>
                <a:cubicBezTo>
                  <a:pt x="1719" y="1883"/>
                  <a:pt x="1717" y="1883"/>
                  <a:pt x="1715" y="1884"/>
                </a:cubicBezTo>
                <a:cubicBezTo>
                  <a:pt x="1714" y="1884"/>
                  <a:pt x="1714" y="1884"/>
                  <a:pt x="1713" y="1884"/>
                </a:cubicBezTo>
                <a:cubicBezTo>
                  <a:pt x="1713" y="1884"/>
                  <a:pt x="1712" y="1884"/>
                  <a:pt x="1712" y="1884"/>
                </a:cubicBezTo>
                <a:cubicBezTo>
                  <a:pt x="1710" y="1884"/>
                  <a:pt x="1709" y="1884"/>
                  <a:pt x="1708" y="1884"/>
                </a:cubicBezTo>
                <a:cubicBezTo>
                  <a:pt x="1707" y="1884"/>
                  <a:pt x="1706" y="1884"/>
                  <a:pt x="1705" y="1884"/>
                </a:cubicBezTo>
                <a:cubicBezTo>
                  <a:pt x="1703" y="1884"/>
                  <a:pt x="1702" y="1884"/>
                  <a:pt x="1701" y="1884"/>
                </a:cubicBezTo>
                <a:cubicBezTo>
                  <a:pt x="1698" y="1885"/>
                  <a:pt x="1696" y="1885"/>
                  <a:pt x="1694" y="1885"/>
                </a:cubicBezTo>
                <a:cubicBezTo>
                  <a:pt x="1691" y="1885"/>
                  <a:pt x="1689" y="1885"/>
                  <a:pt x="1686" y="1885"/>
                </a:cubicBezTo>
                <a:cubicBezTo>
                  <a:pt x="1685" y="1885"/>
                  <a:pt x="1684" y="1885"/>
                  <a:pt x="1682" y="1885"/>
                </a:cubicBezTo>
                <a:cubicBezTo>
                  <a:pt x="1681" y="1885"/>
                  <a:pt x="1680" y="1885"/>
                  <a:pt x="1679" y="1885"/>
                </a:cubicBezTo>
                <a:cubicBezTo>
                  <a:pt x="1678" y="1884"/>
                  <a:pt x="1677" y="1884"/>
                  <a:pt x="1676" y="1884"/>
                </a:cubicBezTo>
                <a:cubicBezTo>
                  <a:pt x="1675" y="1884"/>
                  <a:pt x="1674" y="1884"/>
                  <a:pt x="1674" y="1884"/>
                </a:cubicBezTo>
                <a:cubicBezTo>
                  <a:pt x="1673" y="1884"/>
                  <a:pt x="1673" y="1884"/>
                  <a:pt x="1672" y="1884"/>
                </a:cubicBezTo>
                <a:cubicBezTo>
                  <a:pt x="1671" y="1884"/>
                  <a:pt x="1670" y="1884"/>
                  <a:pt x="1669" y="1884"/>
                </a:cubicBezTo>
                <a:cubicBezTo>
                  <a:pt x="1668" y="1884"/>
                  <a:pt x="1667" y="1884"/>
                  <a:pt x="1666" y="1884"/>
                </a:cubicBezTo>
                <a:cubicBezTo>
                  <a:pt x="1665" y="1884"/>
                  <a:pt x="1664" y="1884"/>
                  <a:pt x="1663" y="1884"/>
                </a:cubicBezTo>
                <a:cubicBezTo>
                  <a:pt x="1663" y="1884"/>
                  <a:pt x="1662" y="1884"/>
                  <a:pt x="1661" y="1884"/>
                </a:cubicBezTo>
                <a:cubicBezTo>
                  <a:pt x="1660" y="1884"/>
                  <a:pt x="1659" y="1883"/>
                  <a:pt x="1659" y="1883"/>
                </a:cubicBezTo>
                <a:cubicBezTo>
                  <a:pt x="1659" y="1883"/>
                  <a:pt x="1659" y="1883"/>
                  <a:pt x="1659" y="1883"/>
                </a:cubicBezTo>
                <a:cubicBezTo>
                  <a:pt x="1660" y="1883"/>
                  <a:pt x="1661" y="1883"/>
                  <a:pt x="1662" y="1883"/>
                </a:cubicBezTo>
                <a:cubicBezTo>
                  <a:pt x="1663" y="1882"/>
                  <a:pt x="1664" y="1882"/>
                  <a:pt x="1665" y="1882"/>
                </a:cubicBezTo>
                <a:cubicBezTo>
                  <a:pt x="1666" y="1881"/>
                  <a:pt x="1667" y="1881"/>
                  <a:pt x="1668" y="1881"/>
                </a:cubicBezTo>
                <a:cubicBezTo>
                  <a:pt x="1670" y="1880"/>
                  <a:pt x="1672" y="1879"/>
                  <a:pt x="1673" y="1879"/>
                </a:cubicBezTo>
                <a:cubicBezTo>
                  <a:pt x="1674" y="1878"/>
                  <a:pt x="1675" y="1878"/>
                  <a:pt x="1676" y="1877"/>
                </a:cubicBezTo>
                <a:cubicBezTo>
                  <a:pt x="1677" y="1877"/>
                  <a:pt x="1678" y="1877"/>
                  <a:pt x="1679" y="1876"/>
                </a:cubicBezTo>
                <a:cubicBezTo>
                  <a:pt x="1680" y="1876"/>
                  <a:pt x="1682" y="1875"/>
                  <a:pt x="1683" y="1874"/>
                </a:cubicBezTo>
                <a:cubicBezTo>
                  <a:pt x="1685" y="1873"/>
                  <a:pt x="1686" y="1873"/>
                  <a:pt x="1687" y="1872"/>
                </a:cubicBezTo>
                <a:cubicBezTo>
                  <a:pt x="1689" y="1871"/>
                  <a:pt x="1690" y="1871"/>
                  <a:pt x="1691" y="1870"/>
                </a:cubicBezTo>
                <a:cubicBezTo>
                  <a:pt x="1692" y="1869"/>
                  <a:pt x="1693" y="1869"/>
                  <a:pt x="1694" y="1868"/>
                </a:cubicBezTo>
                <a:cubicBezTo>
                  <a:pt x="1696" y="1867"/>
                  <a:pt x="1697" y="1866"/>
                  <a:pt x="1698" y="1865"/>
                </a:cubicBezTo>
                <a:cubicBezTo>
                  <a:pt x="1699" y="1865"/>
                  <a:pt x="1699" y="1864"/>
                  <a:pt x="1699" y="1864"/>
                </a:cubicBezTo>
                <a:cubicBezTo>
                  <a:pt x="1699" y="1864"/>
                  <a:pt x="1699" y="1865"/>
                  <a:pt x="1698" y="1865"/>
                </a:cubicBezTo>
                <a:cubicBezTo>
                  <a:pt x="1697" y="1865"/>
                  <a:pt x="1695" y="1866"/>
                  <a:pt x="1693" y="1867"/>
                </a:cubicBezTo>
                <a:cubicBezTo>
                  <a:pt x="1692" y="1867"/>
                  <a:pt x="1691" y="1867"/>
                  <a:pt x="1690" y="1868"/>
                </a:cubicBezTo>
                <a:cubicBezTo>
                  <a:pt x="1689" y="1868"/>
                  <a:pt x="1688" y="1869"/>
                  <a:pt x="1686" y="1869"/>
                </a:cubicBezTo>
                <a:cubicBezTo>
                  <a:pt x="1685" y="1870"/>
                  <a:pt x="1683" y="1870"/>
                  <a:pt x="1682" y="1871"/>
                </a:cubicBezTo>
                <a:cubicBezTo>
                  <a:pt x="1680" y="1871"/>
                  <a:pt x="1679" y="1872"/>
                  <a:pt x="1677" y="1872"/>
                </a:cubicBezTo>
                <a:cubicBezTo>
                  <a:pt x="1675" y="1872"/>
                  <a:pt x="1674" y="1873"/>
                  <a:pt x="1672" y="1874"/>
                </a:cubicBezTo>
                <a:cubicBezTo>
                  <a:pt x="1670" y="1874"/>
                  <a:pt x="1668" y="1874"/>
                  <a:pt x="1666" y="1875"/>
                </a:cubicBezTo>
                <a:cubicBezTo>
                  <a:pt x="1665" y="1875"/>
                  <a:pt x="1664" y="1875"/>
                  <a:pt x="1663" y="1876"/>
                </a:cubicBezTo>
                <a:cubicBezTo>
                  <a:pt x="1662" y="1876"/>
                  <a:pt x="1661" y="1876"/>
                  <a:pt x="1660" y="1876"/>
                </a:cubicBezTo>
                <a:cubicBezTo>
                  <a:pt x="1658" y="1877"/>
                  <a:pt x="1656" y="1877"/>
                  <a:pt x="1654" y="1877"/>
                </a:cubicBezTo>
                <a:cubicBezTo>
                  <a:pt x="1652" y="1878"/>
                  <a:pt x="1650" y="1878"/>
                  <a:pt x="1647" y="1878"/>
                </a:cubicBezTo>
                <a:cubicBezTo>
                  <a:pt x="1646" y="1879"/>
                  <a:pt x="1645" y="1879"/>
                  <a:pt x="1644" y="1879"/>
                </a:cubicBezTo>
                <a:cubicBezTo>
                  <a:pt x="1643" y="1879"/>
                  <a:pt x="1642" y="1879"/>
                  <a:pt x="1641" y="1879"/>
                </a:cubicBezTo>
                <a:cubicBezTo>
                  <a:pt x="1636" y="1880"/>
                  <a:pt x="1632" y="1880"/>
                  <a:pt x="1627" y="1880"/>
                </a:cubicBezTo>
                <a:cubicBezTo>
                  <a:pt x="1622" y="1880"/>
                  <a:pt x="1618" y="1880"/>
                  <a:pt x="1613" y="1880"/>
                </a:cubicBezTo>
                <a:cubicBezTo>
                  <a:pt x="1612" y="1880"/>
                  <a:pt x="1611" y="1880"/>
                  <a:pt x="1610" y="1880"/>
                </a:cubicBezTo>
                <a:cubicBezTo>
                  <a:pt x="1609" y="1880"/>
                  <a:pt x="1608" y="1880"/>
                  <a:pt x="1606" y="1880"/>
                </a:cubicBezTo>
                <a:cubicBezTo>
                  <a:pt x="1604" y="1879"/>
                  <a:pt x="1602" y="1879"/>
                  <a:pt x="1600" y="1879"/>
                </a:cubicBezTo>
                <a:cubicBezTo>
                  <a:pt x="1598" y="1879"/>
                  <a:pt x="1596" y="1878"/>
                  <a:pt x="1593" y="1878"/>
                </a:cubicBezTo>
                <a:cubicBezTo>
                  <a:pt x="1592" y="1878"/>
                  <a:pt x="1591" y="1878"/>
                  <a:pt x="1590" y="1878"/>
                </a:cubicBezTo>
                <a:cubicBezTo>
                  <a:pt x="1590" y="1878"/>
                  <a:pt x="1590" y="1878"/>
                  <a:pt x="1589" y="1878"/>
                </a:cubicBezTo>
                <a:cubicBezTo>
                  <a:pt x="1590" y="1878"/>
                  <a:pt x="1590" y="1878"/>
                  <a:pt x="1590" y="1878"/>
                </a:cubicBezTo>
                <a:cubicBezTo>
                  <a:pt x="1592" y="1878"/>
                  <a:pt x="1593" y="1878"/>
                  <a:pt x="1594" y="1878"/>
                </a:cubicBezTo>
                <a:cubicBezTo>
                  <a:pt x="1596" y="1878"/>
                  <a:pt x="1598" y="1878"/>
                  <a:pt x="1599" y="1877"/>
                </a:cubicBezTo>
                <a:cubicBezTo>
                  <a:pt x="1601" y="1877"/>
                  <a:pt x="1603" y="1877"/>
                  <a:pt x="1605" y="1877"/>
                </a:cubicBezTo>
                <a:cubicBezTo>
                  <a:pt x="1608" y="1876"/>
                  <a:pt x="1612" y="1876"/>
                  <a:pt x="1617" y="1875"/>
                </a:cubicBezTo>
                <a:cubicBezTo>
                  <a:pt x="1621" y="1874"/>
                  <a:pt x="1625" y="1873"/>
                  <a:pt x="1630" y="1871"/>
                </a:cubicBezTo>
                <a:cubicBezTo>
                  <a:pt x="1631" y="1871"/>
                  <a:pt x="1632" y="1871"/>
                  <a:pt x="1633" y="1870"/>
                </a:cubicBezTo>
                <a:cubicBezTo>
                  <a:pt x="1634" y="1870"/>
                  <a:pt x="1635" y="1870"/>
                  <a:pt x="1637" y="1869"/>
                </a:cubicBezTo>
                <a:cubicBezTo>
                  <a:pt x="1639" y="1868"/>
                  <a:pt x="1641" y="1868"/>
                  <a:pt x="1643" y="1867"/>
                </a:cubicBezTo>
                <a:cubicBezTo>
                  <a:pt x="1648" y="1865"/>
                  <a:pt x="1653" y="1863"/>
                  <a:pt x="1657" y="1861"/>
                </a:cubicBezTo>
                <a:cubicBezTo>
                  <a:pt x="1662" y="1860"/>
                  <a:pt x="1666" y="1858"/>
                  <a:pt x="1671" y="1856"/>
                </a:cubicBezTo>
                <a:cubicBezTo>
                  <a:pt x="1675" y="1854"/>
                  <a:pt x="1680" y="1852"/>
                  <a:pt x="1684" y="1851"/>
                </a:cubicBezTo>
                <a:cubicBezTo>
                  <a:pt x="1688" y="1849"/>
                  <a:pt x="1692" y="1848"/>
                  <a:pt x="1696" y="1846"/>
                </a:cubicBezTo>
                <a:cubicBezTo>
                  <a:pt x="1700" y="1845"/>
                  <a:pt x="1704" y="1844"/>
                  <a:pt x="1707" y="1843"/>
                </a:cubicBezTo>
                <a:cubicBezTo>
                  <a:pt x="1708" y="1843"/>
                  <a:pt x="1709" y="1843"/>
                  <a:pt x="1709" y="1843"/>
                </a:cubicBezTo>
                <a:cubicBezTo>
                  <a:pt x="1710" y="1843"/>
                  <a:pt x="1710" y="1843"/>
                  <a:pt x="1710" y="1843"/>
                </a:cubicBezTo>
                <a:cubicBezTo>
                  <a:pt x="1711" y="1844"/>
                  <a:pt x="1712" y="1845"/>
                  <a:pt x="1712" y="1845"/>
                </a:cubicBezTo>
                <a:cubicBezTo>
                  <a:pt x="1713" y="1846"/>
                  <a:pt x="1714" y="1847"/>
                  <a:pt x="1715" y="1847"/>
                </a:cubicBezTo>
                <a:cubicBezTo>
                  <a:pt x="1716" y="1848"/>
                  <a:pt x="1717" y="1849"/>
                  <a:pt x="1719" y="1849"/>
                </a:cubicBezTo>
                <a:cubicBezTo>
                  <a:pt x="1720" y="1850"/>
                  <a:pt x="1721" y="1851"/>
                  <a:pt x="1723" y="1851"/>
                </a:cubicBezTo>
                <a:cubicBezTo>
                  <a:pt x="1723" y="1852"/>
                  <a:pt x="1724" y="1852"/>
                  <a:pt x="1725" y="1852"/>
                </a:cubicBezTo>
                <a:cubicBezTo>
                  <a:pt x="1725" y="1853"/>
                  <a:pt x="1726" y="1853"/>
                  <a:pt x="1727" y="1853"/>
                </a:cubicBezTo>
                <a:cubicBezTo>
                  <a:pt x="1729" y="1854"/>
                  <a:pt x="1730" y="1854"/>
                  <a:pt x="1732" y="1855"/>
                </a:cubicBezTo>
                <a:cubicBezTo>
                  <a:pt x="1733" y="1855"/>
                  <a:pt x="1735" y="1856"/>
                  <a:pt x="1736" y="1856"/>
                </a:cubicBezTo>
                <a:cubicBezTo>
                  <a:pt x="1737" y="1856"/>
                  <a:pt x="1738" y="1856"/>
                  <a:pt x="1739" y="1856"/>
                </a:cubicBezTo>
                <a:cubicBezTo>
                  <a:pt x="1740" y="1857"/>
                  <a:pt x="1740" y="1857"/>
                  <a:pt x="1741" y="1857"/>
                </a:cubicBezTo>
                <a:cubicBezTo>
                  <a:pt x="1743" y="1857"/>
                  <a:pt x="1744" y="1857"/>
                  <a:pt x="1746" y="1857"/>
                </a:cubicBezTo>
                <a:cubicBezTo>
                  <a:pt x="1747" y="1857"/>
                  <a:pt x="1748" y="1857"/>
                  <a:pt x="1750" y="1857"/>
                </a:cubicBezTo>
                <a:cubicBezTo>
                  <a:pt x="1751" y="1857"/>
                  <a:pt x="1752" y="1857"/>
                  <a:pt x="1753" y="1857"/>
                </a:cubicBezTo>
                <a:cubicBezTo>
                  <a:pt x="1754" y="1857"/>
                  <a:pt x="1755" y="1857"/>
                  <a:pt x="1756" y="1857"/>
                </a:cubicBezTo>
                <a:cubicBezTo>
                  <a:pt x="1757" y="1856"/>
                  <a:pt x="1757" y="1856"/>
                  <a:pt x="1757" y="1856"/>
                </a:cubicBezTo>
                <a:cubicBezTo>
                  <a:pt x="1758" y="1856"/>
                  <a:pt x="1758" y="1856"/>
                  <a:pt x="1758" y="1856"/>
                </a:cubicBezTo>
                <a:cubicBezTo>
                  <a:pt x="1758" y="1856"/>
                  <a:pt x="1758" y="1856"/>
                  <a:pt x="1758" y="1856"/>
                </a:cubicBezTo>
                <a:cubicBezTo>
                  <a:pt x="1757" y="1856"/>
                  <a:pt x="1757" y="1855"/>
                  <a:pt x="1756" y="1855"/>
                </a:cubicBezTo>
                <a:cubicBezTo>
                  <a:pt x="1755" y="1855"/>
                  <a:pt x="1754" y="1854"/>
                  <a:pt x="1754" y="1854"/>
                </a:cubicBezTo>
                <a:cubicBezTo>
                  <a:pt x="1753" y="1854"/>
                  <a:pt x="1752" y="1853"/>
                  <a:pt x="1750" y="1853"/>
                </a:cubicBezTo>
                <a:cubicBezTo>
                  <a:pt x="1749" y="1852"/>
                  <a:pt x="1748" y="1852"/>
                  <a:pt x="1747" y="1851"/>
                </a:cubicBezTo>
                <a:cubicBezTo>
                  <a:pt x="1745" y="1851"/>
                  <a:pt x="1744" y="1850"/>
                  <a:pt x="1743" y="1850"/>
                </a:cubicBezTo>
                <a:cubicBezTo>
                  <a:pt x="1742" y="1850"/>
                  <a:pt x="1741" y="1849"/>
                  <a:pt x="1741" y="1849"/>
                </a:cubicBezTo>
                <a:cubicBezTo>
                  <a:pt x="1740" y="1849"/>
                  <a:pt x="1739" y="1849"/>
                  <a:pt x="1738" y="1849"/>
                </a:cubicBezTo>
                <a:cubicBezTo>
                  <a:pt x="1737" y="1848"/>
                  <a:pt x="1735" y="1848"/>
                  <a:pt x="1734" y="1847"/>
                </a:cubicBezTo>
                <a:cubicBezTo>
                  <a:pt x="1732" y="1847"/>
                  <a:pt x="1731" y="1846"/>
                  <a:pt x="1729" y="1846"/>
                </a:cubicBezTo>
                <a:cubicBezTo>
                  <a:pt x="1729" y="1846"/>
                  <a:pt x="1728" y="1846"/>
                  <a:pt x="1727" y="1845"/>
                </a:cubicBezTo>
                <a:cubicBezTo>
                  <a:pt x="1726" y="1845"/>
                  <a:pt x="1726" y="1845"/>
                  <a:pt x="1725" y="1845"/>
                </a:cubicBezTo>
                <a:cubicBezTo>
                  <a:pt x="1723" y="1844"/>
                  <a:pt x="1722" y="1844"/>
                  <a:pt x="1721" y="1844"/>
                </a:cubicBezTo>
                <a:cubicBezTo>
                  <a:pt x="1719" y="1844"/>
                  <a:pt x="1718" y="1843"/>
                  <a:pt x="1717" y="1843"/>
                </a:cubicBezTo>
                <a:cubicBezTo>
                  <a:pt x="1716" y="1843"/>
                  <a:pt x="1715" y="1843"/>
                  <a:pt x="1714" y="1842"/>
                </a:cubicBezTo>
                <a:cubicBezTo>
                  <a:pt x="1713" y="1842"/>
                  <a:pt x="1712" y="1842"/>
                  <a:pt x="1712" y="1842"/>
                </a:cubicBezTo>
                <a:cubicBezTo>
                  <a:pt x="1712" y="1842"/>
                  <a:pt x="1712" y="1842"/>
                  <a:pt x="1712" y="1842"/>
                </a:cubicBezTo>
                <a:cubicBezTo>
                  <a:pt x="1714" y="1842"/>
                  <a:pt x="1716" y="1841"/>
                  <a:pt x="1717" y="1841"/>
                </a:cubicBezTo>
                <a:cubicBezTo>
                  <a:pt x="1719" y="1841"/>
                  <a:pt x="1720" y="1840"/>
                  <a:pt x="1721" y="1840"/>
                </a:cubicBezTo>
                <a:cubicBezTo>
                  <a:pt x="1722" y="1840"/>
                  <a:pt x="1724" y="1840"/>
                  <a:pt x="1725" y="1840"/>
                </a:cubicBezTo>
                <a:cubicBezTo>
                  <a:pt x="1727" y="1839"/>
                  <a:pt x="1729" y="1839"/>
                  <a:pt x="1730" y="1839"/>
                </a:cubicBezTo>
                <a:cubicBezTo>
                  <a:pt x="1731" y="1839"/>
                  <a:pt x="1731" y="1839"/>
                  <a:pt x="1731" y="1839"/>
                </a:cubicBezTo>
                <a:cubicBezTo>
                  <a:pt x="1731" y="1839"/>
                  <a:pt x="1731" y="1839"/>
                  <a:pt x="1730" y="1839"/>
                </a:cubicBezTo>
                <a:cubicBezTo>
                  <a:pt x="1729" y="1839"/>
                  <a:pt x="1727" y="1838"/>
                  <a:pt x="1725" y="1838"/>
                </a:cubicBezTo>
                <a:cubicBezTo>
                  <a:pt x="1724" y="1838"/>
                  <a:pt x="1722" y="1838"/>
                  <a:pt x="1721" y="1838"/>
                </a:cubicBezTo>
                <a:cubicBezTo>
                  <a:pt x="1720" y="1838"/>
                  <a:pt x="1718" y="1838"/>
                  <a:pt x="1717" y="1838"/>
                </a:cubicBezTo>
                <a:cubicBezTo>
                  <a:pt x="1715" y="1838"/>
                  <a:pt x="1714" y="1838"/>
                  <a:pt x="1712" y="1838"/>
                </a:cubicBezTo>
                <a:cubicBezTo>
                  <a:pt x="1710" y="1838"/>
                  <a:pt x="1708" y="1838"/>
                  <a:pt x="1707" y="1839"/>
                </a:cubicBezTo>
                <a:cubicBezTo>
                  <a:pt x="1703" y="1839"/>
                  <a:pt x="1699" y="1840"/>
                  <a:pt x="1695" y="1841"/>
                </a:cubicBezTo>
                <a:cubicBezTo>
                  <a:pt x="1690" y="1842"/>
                  <a:pt x="1686" y="1843"/>
                  <a:pt x="1682" y="1844"/>
                </a:cubicBezTo>
                <a:cubicBezTo>
                  <a:pt x="1679" y="1845"/>
                  <a:pt x="1677" y="1846"/>
                  <a:pt x="1675" y="1846"/>
                </a:cubicBezTo>
                <a:cubicBezTo>
                  <a:pt x="1672" y="1847"/>
                  <a:pt x="1670" y="1848"/>
                  <a:pt x="1668" y="1849"/>
                </a:cubicBezTo>
                <a:cubicBezTo>
                  <a:pt x="1663" y="1850"/>
                  <a:pt x="1659" y="1852"/>
                  <a:pt x="1654" y="1854"/>
                </a:cubicBezTo>
                <a:cubicBezTo>
                  <a:pt x="1650" y="1856"/>
                  <a:pt x="1645" y="1858"/>
                  <a:pt x="1641" y="1860"/>
                </a:cubicBezTo>
                <a:cubicBezTo>
                  <a:pt x="1636" y="1861"/>
                  <a:pt x="1632" y="1863"/>
                  <a:pt x="1627" y="1865"/>
                </a:cubicBezTo>
                <a:cubicBezTo>
                  <a:pt x="1623" y="1866"/>
                  <a:pt x="1619" y="1868"/>
                  <a:pt x="1615" y="1869"/>
                </a:cubicBezTo>
                <a:cubicBezTo>
                  <a:pt x="1611" y="1870"/>
                  <a:pt x="1607" y="1871"/>
                  <a:pt x="1604" y="1872"/>
                </a:cubicBezTo>
                <a:cubicBezTo>
                  <a:pt x="1602" y="1873"/>
                  <a:pt x="1600" y="1873"/>
                  <a:pt x="1599" y="1874"/>
                </a:cubicBezTo>
                <a:cubicBezTo>
                  <a:pt x="1597" y="1874"/>
                  <a:pt x="1596" y="1874"/>
                  <a:pt x="1594" y="1875"/>
                </a:cubicBezTo>
                <a:cubicBezTo>
                  <a:pt x="1593" y="1875"/>
                  <a:pt x="1591" y="1875"/>
                  <a:pt x="1590" y="1875"/>
                </a:cubicBezTo>
                <a:cubicBezTo>
                  <a:pt x="1589" y="1876"/>
                  <a:pt x="1588" y="1876"/>
                  <a:pt x="1587" y="1876"/>
                </a:cubicBezTo>
                <a:cubicBezTo>
                  <a:pt x="1585" y="1876"/>
                  <a:pt x="1584" y="1876"/>
                  <a:pt x="1584" y="1876"/>
                </a:cubicBezTo>
                <a:cubicBezTo>
                  <a:pt x="1576" y="1872"/>
                  <a:pt x="1569" y="1869"/>
                  <a:pt x="1562" y="1866"/>
                </a:cubicBezTo>
                <a:cubicBezTo>
                  <a:pt x="1533" y="1851"/>
                  <a:pt x="1510" y="1840"/>
                  <a:pt x="1488" y="1830"/>
                </a:cubicBezTo>
                <a:cubicBezTo>
                  <a:pt x="1426" y="1802"/>
                  <a:pt x="1372" y="1776"/>
                  <a:pt x="1329" y="1717"/>
                </a:cubicBezTo>
                <a:cubicBezTo>
                  <a:pt x="1272" y="1638"/>
                  <a:pt x="1260" y="1544"/>
                  <a:pt x="1229" y="1455"/>
                </a:cubicBezTo>
                <a:cubicBezTo>
                  <a:pt x="1196" y="1360"/>
                  <a:pt x="1289" y="1274"/>
                  <a:pt x="1366" y="1257"/>
                </a:cubicBezTo>
                <a:cubicBezTo>
                  <a:pt x="1392" y="1251"/>
                  <a:pt x="1415" y="1246"/>
                  <a:pt x="1437" y="1240"/>
                </a:cubicBezTo>
                <a:cubicBezTo>
                  <a:pt x="1438" y="1240"/>
                  <a:pt x="1440" y="1241"/>
                  <a:pt x="1442" y="1241"/>
                </a:cubicBezTo>
                <a:cubicBezTo>
                  <a:pt x="1447" y="1243"/>
                  <a:pt x="1452" y="1245"/>
                  <a:pt x="1457" y="1246"/>
                </a:cubicBezTo>
                <a:cubicBezTo>
                  <a:pt x="1460" y="1247"/>
                  <a:pt x="1463" y="1248"/>
                  <a:pt x="1466" y="1248"/>
                </a:cubicBezTo>
                <a:cubicBezTo>
                  <a:pt x="1466" y="1249"/>
                  <a:pt x="1466" y="1249"/>
                  <a:pt x="1466" y="1250"/>
                </a:cubicBezTo>
                <a:cubicBezTo>
                  <a:pt x="1467" y="1250"/>
                  <a:pt x="1467" y="1251"/>
                  <a:pt x="1467" y="1251"/>
                </a:cubicBezTo>
                <a:cubicBezTo>
                  <a:pt x="1467" y="1251"/>
                  <a:pt x="1467" y="1252"/>
                  <a:pt x="1467" y="1252"/>
                </a:cubicBezTo>
                <a:cubicBezTo>
                  <a:pt x="1467" y="1252"/>
                  <a:pt x="1468" y="1253"/>
                  <a:pt x="1468" y="1253"/>
                </a:cubicBezTo>
                <a:cubicBezTo>
                  <a:pt x="1468" y="1253"/>
                  <a:pt x="1468" y="1253"/>
                  <a:pt x="1468" y="1253"/>
                </a:cubicBezTo>
                <a:cubicBezTo>
                  <a:pt x="1468" y="1254"/>
                  <a:pt x="1469" y="1255"/>
                  <a:pt x="1469" y="1255"/>
                </a:cubicBezTo>
                <a:cubicBezTo>
                  <a:pt x="1470" y="1256"/>
                  <a:pt x="1470" y="1257"/>
                  <a:pt x="1471" y="1258"/>
                </a:cubicBezTo>
                <a:cubicBezTo>
                  <a:pt x="1471" y="1259"/>
                  <a:pt x="1472" y="1260"/>
                  <a:pt x="1472" y="1261"/>
                </a:cubicBezTo>
                <a:cubicBezTo>
                  <a:pt x="1472" y="1262"/>
                  <a:pt x="1473" y="1263"/>
                  <a:pt x="1473" y="1263"/>
                </a:cubicBezTo>
                <a:cubicBezTo>
                  <a:pt x="1474" y="1264"/>
                  <a:pt x="1474" y="1265"/>
                  <a:pt x="1474" y="1266"/>
                </a:cubicBezTo>
                <a:cubicBezTo>
                  <a:pt x="1474" y="1267"/>
                  <a:pt x="1474" y="1267"/>
                  <a:pt x="1474" y="1267"/>
                </a:cubicBezTo>
                <a:cubicBezTo>
                  <a:pt x="1459" y="1283"/>
                  <a:pt x="1466" y="1292"/>
                  <a:pt x="1488" y="1295"/>
                </a:cubicBezTo>
                <a:cubicBezTo>
                  <a:pt x="1489" y="1284"/>
                  <a:pt x="1495" y="1269"/>
                  <a:pt x="1477" y="1266"/>
                </a:cubicBezTo>
                <a:cubicBezTo>
                  <a:pt x="1477" y="1265"/>
                  <a:pt x="1477" y="1265"/>
                  <a:pt x="1477" y="1265"/>
                </a:cubicBezTo>
                <a:cubicBezTo>
                  <a:pt x="1477" y="1265"/>
                  <a:pt x="1477" y="1265"/>
                  <a:pt x="1477" y="1265"/>
                </a:cubicBezTo>
                <a:cubicBezTo>
                  <a:pt x="1477" y="1264"/>
                  <a:pt x="1476" y="1263"/>
                  <a:pt x="1476" y="1262"/>
                </a:cubicBezTo>
                <a:cubicBezTo>
                  <a:pt x="1476" y="1261"/>
                  <a:pt x="1475" y="1260"/>
                  <a:pt x="1475" y="1259"/>
                </a:cubicBezTo>
                <a:cubicBezTo>
                  <a:pt x="1474" y="1258"/>
                  <a:pt x="1474" y="1257"/>
                  <a:pt x="1473" y="1257"/>
                </a:cubicBezTo>
                <a:cubicBezTo>
                  <a:pt x="1473" y="1256"/>
                  <a:pt x="1473" y="1255"/>
                  <a:pt x="1472" y="1254"/>
                </a:cubicBezTo>
                <a:cubicBezTo>
                  <a:pt x="1472" y="1253"/>
                  <a:pt x="1471" y="1252"/>
                  <a:pt x="1471" y="1252"/>
                </a:cubicBezTo>
                <a:cubicBezTo>
                  <a:pt x="1470" y="1251"/>
                  <a:pt x="1470" y="1251"/>
                  <a:pt x="1470" y="1251"/>
                </a:cubicBezTo>
                <a:cubicBezTo>
                  <a:pt x="1470" y="1251"/>
                  <a:pt x="1470" y="1251"/>
                  <a:pt x="1470" y="1251"/>
                </a:cubicBezTo>
                <a:cubicBezTo>
                  <a:pt x="1470" y="1250"/>
                  <a:pt x="1469" y="1250"/>
                  <a:pt x="1469" y="1250"/>
                </a:cubicBezTo>
                <a:cubicBezTo>
                  <a:pt x="1468" y="1249"/>
                  <a:pt x="1468" y="1249"/>
                  <a:pt x="1467" y="1249"/>
                </a:cubicBezTo>
                <a:cubicBezTo>
                  <a:pt x="1467" y="1249"/>
                  <a:pt x="1467" y="1249"/>
                  <a:pt x="1467" y="1248"/>
                </a:cubicBezTo>
                <a:cubicBezTo>
                  <a:pt x="1469" y="1249"/>
                  <a:pt x="1472" y="1249"/>
                  <a:pt x="1474" y="1249"/>
                </a:cubicBezTo>
                <a:cubicBezTo>
                  <a:pt x="1476" y="1249"/>
                  <a:pt x="1477" y="1249"/>
                  <a:pt x="1478" y="1249"/>
                </a:cubicBezTo>
                <a:cubicBezTo>
                  <a:pt x="1479" y="1249"/>
                  <a:pt x="1479" y="1249"/>
                  <a:pt x="1479" y="1249"/>
                </a:cubicBezTo>
                <a:cubicBezTo>
                  <a:pt x="1480" y="1249"/>
                  <a:pt x="1480" y="1249"/>
                  <a:pt x="1480" y="1249"/>
                </a:cubicBezTo>
                <a:cubicBezTo>
                  <a:pt x="1481" y="1249"/>
                  <a:pt x="1481" y="1249"/>
                  <a:pt x="1481" y="1249"/>
                </a:cubicBezTo>
                <a:cubicBezTo>
                  <a:pt x="1481" y="1249"/>
                  <a:pt x="1482" y="1249"/>
                  <a:pt x="1483" y="1249"/>
                </a:cubicBezTo>
                <a:cubicBezTo>
                  <a:pt x="1486" y="1249"/>
                  <a:pt x="1488" y="1248"/>
                  <a:pt x="1491" y="1247"/>
                </a:cubicBezTo>
                <a:cubicBezTo>
                  <a:pt x="1493" y="1247"/>
                  <a:pt x="1494" y="1246"/>
                  <a:pt x="1495" y="1246"/>
                </a:cubicBezTo>
                <a:cubicBezTo>
                  <a:pt x="1496" y="1246"/>
                  <a:pt x="1496" y="1246"/>
                  <a:pt x="1496" y="1247"/>
                </a:cubicBezTo>
                <a:cubicBezTo>
                  <a:pt x="1497" y="1247"/>
                  <a:pt x="1497" y="1247"/>
                  <a:pt x="1498" y="1248"/>
                </a:cubicBezTo>
                <a:cubicBezTo>
                  <a:pt x="1498" y="1248"/>
                  <a:pt x="1499" y="1248"/>
                  <a:pt x="1499" y="1248"/>
                </a:cubicBezTo>
                <a:cubicBezTo>
                  <a:pt x="1499" y="1249"/>
                  <a:pt x="1499" y="1249"/>
                  <a:pt x="1500" y="1249"/>
                </a:cubicBezTo>
                <a:cubicBezTo>
                  <a:pt x="1500" y="1249"/>
                  <a:pt x="1501" y="1250"/>
                  <a:pt x="1502" y="1250"/>
                </a:cubicBezTo>
                <a:cubicBezTo>
                  <a:pt x="1502" y="1250"/>
                  <a:pt x="1503" y="1251"/>
                  <a:pt x="1504" y="1251"/>
                </a:cubicBezTo>
                <a:cubicBezTo>
                  <a:pt x="1504" y="1252"/>
                  <a:pt x="1504" y="1252"/>
                  <a:pt x="1505" y="1252"/>
                </a:cubicBezTo>
                <a:cubicBezTo>
                  <a:pt x="1505" y="1252"/>
                  <a:pt x="1505" y="1252"/>
                  <a:pt x="1506" y="1253"/>
                </a:cubicBezTo>
                <a:cubicBezTo>
                  <a:pt x="1506" y="1253"/>
                  <a:pt x="1507" y="1254"/>
                  <a:pt x="1508" y="1254"/>
                </a:cubicBezTo>
                <a:cubicBezTo>
                  <a:pt x="1509" y="1255"/>
                  <a:pt x="1511" y="1257"/>
                  <a:pt x="1512" y="1258"/>
                </a:cubicBezTo>
                <a:cubicBezTo>
                  <a:pt x="1514" y="1259"/>
                  <a:pt x="1515" y="1261"/>
                  <a:pt x="1516" y="1262"/>
                </a:cubicBezTo>
                <a:cubicBezTo>
                  <a:pt x="1517" y="1263"/>
                  <a:pt x="1519" y="1265"/>
                  <a:pt x="1520" y="1266"/>
                </a:cubicBezTo>
                <a:cubicBezTo>
                  <a:pt x="1521" y="1268"/>
                  <a:pt x="1521" y="1269"/>
                  <a:pt x="1522" y="1270"/>
                </a:cubicBezTo>
                <a:cubicBezTo>
                  <a:pt x="1518" y="1278"/>
                  <a:pt x="1514" y="1288"/>
                  <a:pt x="1518" y="1296"/>
                </a:cubicBezTo>
                <a:cubicBezTo>
                  <a:pt x="1522" y="1305"/>
                  <a:pt x="1535" y="1305"/>
                  <a:pt x="1545" y="1308"/>
                </a:cubicBezTo>
                <a:cubicBezTo>
                  <a:pt x="1543" y="1291"/>
                  <a:pt x="1551" y="1263"/>
                  <a:pt x="1524" y="1268"/>
                </a:cubicBezTo>
                <a:cubicBezTo>
                  <a:pt x="1524" y="1267"/>
                  <a:pt x="1524" y="1267"/>
                  <a:pt x="1524" y="1267"/>
                </a:cubicBezTo>
                <a:cubicBezTo>
                  <a:pt x="1525" y="1267"/>
                  <a:pt x="1525" y="1266"/>
                  <a:pt x="1526" y="1265"/>
                </a:cubicBezTo>
                <a:cubicBezTo>
                  <a:pt x="1524" y="1267"/>
                  <a:pt x="1524" y="1267"/>
                  <a:pt x="1524" y="1267"/>
                </a:cubicBezTo>
                <a:cubicBezTo>
                  <a:pt x="1523" y="1266"/>
                  <a:pt x="1523" y="1265"/>
                  <a:pt x="1522" y="1265"/>
                </a:cubicBezTo>
                <a:cubicBezTo>
                  <a:pt x="1521" y="1263"/>
                  <a:pt x="1520" y="1261"/>
                  <a:pt x="1518" y="1260"/>
                </a:cubicBezTo>
                <a:cubicBezTo>
                  <a:pt x="1517" y="1258"/>
                  <a:pt x="1516" y="1257"/>
                  <a:pt x="1514" y="1256"/>
                </a:cubicBezTo>
                <a:cubicBezTo>
                  <a:pt x="1513" y="1254"/>
                  <a:pt x="1511" y="1253"/>
                  <a:pt x="1510" y="1252"/>
                </a:cubicBezTo>
                <a:cubicBezTo>
                  <a:pt x="1509" y="1251"/>
                  <a:pt x="1508" y="1251"/>
                  <a:pt x="1508" y="1250"/>
                </a:cubicBezTo>
                <a:cubicBezTo>
                  <a:pt x="1507" y="1250"/>
                  <a:pt x="1507" y="1250"/>
                  <a:pt x="1507" y="1249"/>
                </a:cubicBezTo>
                <a:cubicBezTo>
                  <a:pt x="1506" y="1249"/>
                  <a:pt x="1506" y="1249"/>
                  <a:pt x="1505" y="1249"/>
                </a:cubicBezTo>
                <a:cubicBezTo>
                  <a:pt x="1505" y="1248"/>
                  <a:pt x="1504" y="1248"/>
                  <a:pt x="1503" y="1247"/>
                </a:cubicBezTo>
                <a:cubicBezTo>
                  <a:pt x="1503" y="1247"/>
                  <a:pt x="1502" y="1246"/>
                  <a:pt x="1501" y="1246"/>
                </a:cubicBezTo>
                <a:cubicBezTo>
                  <a:pt x="1501" y="1246"/>
                  <a:pt x="1501" y="1246"/>
                  <a:pt x="1500" y="1246"/>
                </a:cubicBezTo>
                <a:cubicBezTo>
                  <a:pt x="1500" y="1245"/>
                  <a:pt x="1500" y="1245"/>
                  <a:pt x="1499" y="1245"/>
                </a:cubicBezTo>
                <a:cubicBezTo>
                  <a:pt x="1499" y="1245"/>
                  <a:pt x="1499" y="1245"/>
                  <a:pt x="1498" y="1245"/>
                </a:cubicBezTo>
                <a:cubicBezTo>
                  <a:pt x="1501" y="1244"/>
                  <a:pt x="1504" y="1243"/>
                  <a:pt x="1507" y="1241"/>
                </a:cubicBezTo>
                <a:cubicBezTo>
                  <a:pt x="1512" y="1239"/>
                  <a:pt x="1516" y="1237"/>
                  <a:pt x="1521" y="1236"/>
                </a:cubicBezTo>
                <a:cubicBezTo>
                  <a:pt x="1526" y="1234"/>
                  <a:pt x="1531" y="1233"/>
                  <a:pt x="1536" y="1233"/>
                </a:cubicBezTo>
                <a:cubicBezTo>
                  <a:pt x="1541" y="1233"/>
                  <a:pt x="1545" y="1234"/>
                  <a:pt x="1550" y="1236"/>
                </a:cubicBezTo>
                <a:cubicBezTo>
                  <a:pt x="1554" y="1238"/>
                  <a:pt x="1559" y="1240"/>
                  <a:pt x="1563" y="1242"/>
                </a:cubicBezTo>
                <a:cubicBezTo>
                  <a:pt x="1571" y="1246"/>
                  <a:pt x="1578" y="1251"/>
                  <a:pt x="1585" y="1256"/>
                </a:cubicBezTo>
                <a:cubicBezTo>
                  <a:pt x="1586" y="1257"/>
                  <a:pt x="1588" y="1259"/>
                  <a:pt x="1589" y="1260"/>
                </a:cubicBezTo>
                <a:cubicBezTo>
                  <a:pt x="1591" y="1261"/>
                  <a:pt x="1592" y="1262"/>
                  <a:pt x="1594" y="1264"/>
                </a:cubicBezTo>
                <a:cubicBezTo>
                  <a:pt x="1596" y="1266"/>
                  <a:pt x="1599" y="1268"/>
                  <a:pt x="1601" y="1271"/>
                </a:cubicBezTo>
                <a:cubicBezTo>
                  <a:pt x="1606" y="1275"/>
                  <a:pt x="1609" y="1280"/>
                  <a:pt x="1612" y="1284"/>
                </a:cubicBezTo>
                <a:cubicBezTo>
                  <a:pt x="1612" y="1284"/>
                  <a:pt x="1612" y="1284"/>
                  <a:pt x="1612" y="1284"/>
                </a:cubicBezTo>
                <a:cubicBezTo>
                  <a:pt x="1612" y="1284"/>
                  <a:pt x="1612" y="1284"/>
                  <a:pt x="1612" y="1284"/>
                </a:cubicBezTo>
                <a:cubicBezTo>
                  <a:pt x="1612" y="1284"/>
                  <a:pt x="1612" y="1285"/>
                  <a:pt x="1612" y="1285"/>
                </a:cubicBezTo>
                <a:cubicBezTo>
                  <a:pt x="1612" y="1285"/>
                  <a:pt x="1612" y="1285"/>
                  <a:pt x="1612" y="1285"/>
                </a:cubicBezTo>
                <a:cubicBezTo>
                  <a:pt x="1612" y="1286"/>
                  <a:pt x="1612" y="1287"/>
                  <a:pt x="1613" y="1288"/>
                </a:cubicBezTo>
                <a:cubicBezTo>
                  <a:pt x="1613" y="1288"/>
                  <a:pt x="1613" y="1289"/>
                  <a:pt x="1613" y="1290"/>
                </a:cubicBezTo>
                <a:cubicBezTo>
                  <a:pt x="1613" y="1291"/>
                  <a:pt x="1613" y="1292"/>
                  <a:pt x="1613" y="1293"/>
                </a:cubicBezTo>
                <a:cubicBezTo>
                  <a:pt x="1613" y="1294"/>
                  <a:pt x="1613" y="1295"/>
                  <a:pt x="1613" y="1296"/>
                </a:cubicBezTo>
                <a:cubicBezTo>
                  <a:pt x="1612" y="1297"/>
                  <a:pt x="1612" y="1297"/>
                  <a:pt x="1612" y="1298"/>
                </a:cubicBezTo>
                <a:cubicBezTo>
                  <a:pt x="1603" y="1308"/>
                  <a:pt x="1597" y="1319"/>
                  <a:pt x="1605" y="1330"/>
                </a:cubicBezTo>
                <a:cubicBezTo>
                  <a:pt x="1614" y="1319"/>
                  <a:pt x="1622" y="1309"/>
                  <a:pt x="1616" y="1296"/>
                </a:cubicBezTo>
                <a:cubicBezTo>
                  <a:pt x="1615" y="1296"/>
                  <a:pt x="1615" y="1296"/>
                  <a:pt x="1615" y="1296"/>
                </a:cubicBezTo>
                <a:cubicBezTo>
                  <a:pt x="1615" y="1296"/>
                  <a:pt x="1615" y="1296"/>
                  <a:pt x="1615" y="1296"/>
                </a:cubicBezTo>
                <a:cubicBezTo>
                  <a:pt x="1616" y="1295"/>
                  <a:pt x="1616" y="1294"/>
                  <a:pt x="1616" y="1293"/>
                </a:cubicBezTo>
                <a:cubicBezTo>
                  <a:pt x="1616" y="1292"/>
                  <a:pt x="1616" y="1292"/>
                  <a:pt x="1616" y="1291"/>
                </a:cubicBezTo>
                <a:cubicBezTo>
                  <a:pt x="1616" y="1292"/>
                  <a:pt x="1616" y="1293"/>
                  <a:pt x="1616" y="1294"/>
                </a:cubicBezTo>
                <a:cubicBezTo>
                  <a:pt x="1617" y="1295"/>
                  <a:pt x="1617" y="1296"/>
                  <a:pt x="1617" y="1297"/>
                </a:cubicBezTo>
                <a:cubicBezTo>
                  <a:pt x="1617" y="1297"/>
                  <a:pt x="1617" y="1298"/>
                  <a:pt x="1617" y="1298"/>
                </a:cubicBezTo>
                <a:cubicBezTo>
                  <a:pt x="1617" y="1298"/>
                  <a:pt x="1617" y="1297"/>
                  <a:pt x="1617" y="1297"/>
                </a:cubicBezTo>
                <a:cubicBezTo>
                  <a:pt x="1617" y="1296"/>
                  <a:pt x="1617" y="1295"/>
                  <a:pt x="1617" y="1294"/>
                </a:cubicBezTo>
                <a:cubicBezTo>
                  <a:pt x="1617" y="1292"/>
                  <a:pt x="1616" y="1290"/>
                  <a:pt x="1615" y="1288"/>
                </a:cubicBezTo>
                <a:cubicBezTo>
                  <a:pt x="1615" y="1288"/>
                  <a:pt x="1615" y="1287"/>
                  <a:pt x="1615" y="1287"/>
                </a:cubicBezTo>
                <a:cubicBezTo>
                  <a:pt x="1615" y="1286"/>
                  <a:pt x="1615" y="1286"/>
                  <a:pt x="1615" y="1285"/>
                </a:cubicBezTo>
                <a:cubicBezTo>
                  <a:pt x="1615" y="1285"/>
                  <a:pt x="1615" y="1285"/>
                  <a:pt x="1615" y="1284"/>
                </a:cubicBezTo>
                <a:cubicBezTo>
                  <a:pt x="1615" y="1284"/>
                  <a:pt x="1615" y="1284"/>
                  <a:pt x="1615" y="1284"/>
                </a:cubicBezTo>
                <a:cubicBezTo>
                  <a:pt x="1615" y="1284"/>
                  <a:pt x="1615" y="1283"/>
                  <a:pt x="1614" y="1283"/>
                </a:cubicBezTo>
                <a:cubicBezTo>
                  <a:pt x="1614" y="1282"/>
                  <a:pt x="1614" y="1282"/>
                  <a:pt x="1614" y="1282"/>
                </a:cubicBezTo>
                <a:cubicBezTo>
                  <a:pt x="1613" y="1281"/>
                  <a:pt x="1613" y="1280"/>
                  <a:pt x="1613" y="1280"/>
                </a:cubicBezTo>
                <a:cubicBezTo>
                  <a:pt x="1613" y="1280"/>
                  <a:pt x="1613" y="1281"/>
                  <a:pt x="1613" y="1281"/>
                </a:cubicBezTo>
                <a:cubicBezTo>
                  <a:pt x="1611" y="1278"/>
                  <a:pt x="1609" y="1274"/>
                  <a:pt x="1606" y="1270"/>
                </a:cubicBezTo>
                <a:cubicBezTo>
                  <a:pt x="1606" y="1270"/>
                  <a:pt x="1607" y="1271"/>
                  <a:pt x="1608" y="1271"/>
                </a:cubicBezTo>
                <a:cubicBezTo>
                  <a:pt x="1609" y="1271"/>
                  <a:pt x="1610" y="1271"/>
                  <a:pt x="1611" y="1271"/>
                </a:cubicBezTo>
                <a:cubicBezTo>
                  <a:pt x="1611" y="1271"/>
                  <a:pt x="1612" y="1271"/>
                  <a:pt x="1613" y="1271"/>
                </a:cubicBezTo>
                <a:cubicBezTo>
                  <a:pt x="1613" y="1271"/>
                  <a:pt x="1613" y="1271"/>
                  <a:pt x="1614" y="1271"/>
                </a:cubicBezTo>
                <a:cubicBezTo>
                  <a:pt x="1614" y="1271"/>
                  <a:pt x="1614" y="1271"/>
                  <a:pt x="1615" y="1271"/>
                </a:cubicBezTo>
                <a:cubicBezTo>
                  <a:pt x="1615" y="1271"/>
                  <a:pt x="1616" y="1271"/>
                  <a:pt x="1617" y="1271"/>
                </a:cubicBezTo>
                <a:cubicBezTo>
                  <a:pt x="1617" y="1271"/>
                  <a:pt x="1618" y="1271"/>
                  <a:pt x="1619" y="1271"/>
                </a:cubicBezTo>
                <a:cubicBezTo>
                  <a:pt x="1620" y="1271"/>
                  <a:pt x="1621" y="1272"/>
                  <a:pt x="1621" y="1272"/>
                </a:cubicBezTo>
                <a:cubicBezTo>
                  <a:pt x="1622" y="1272"/>
                  <a:pt x="1623" y="1272"/>
                  <a:pt x="1624" y="1272"/>
                </a:cubicBezTo>
                <a:cubicBezTo>
                  <a:pt x="1626" y="1272"/>
                  <a:pt x="1628" y="1273"/>
                  <a:pt x="1629" y="1273"/>
                </a:cubicBezTo>
                <a:cubicBezTo>
                  <a:pt x="1631" y="1273"/>
                  <a:pt x="1633" y="1274"/>
                  <a:pt x="1635" y="1274"/>
                </a:cubicBezTo>
                <a:cubicBezTo>
                  <a:pt x="1636" y="1275"/>
                  <a:pt x="1638" y="1276"/>
                  <a:pt x="1640" y="1276"/>
                </a:cubicBezTo>
                <a:cubicBezTo>
                  <a:pt x="1641" y="1277"/>
                  <a:pt x="1643" y="1278"/>
                  <a:pt x="1645" y="1279"/>
                </a:cubicBezTo>
                <a:cubicBezTo>
                  <a:pt x="1645" y="1279"/>
                  <a:pt x="1645" y="1279"/>
                  <a:pt x="1645" y="1279"/>
                </a:cubicBezTo>
                <a:cubicBezTo>
                  <a:pt x="1647" y="1306"/>
                  <a:pt x="1666" y="1302"/>
                  <a:pt x="1686" y="1292"/>
                </a:cubicBezTo>
                <a:cubicBezTo>
                  <a:pt x="1668" y="1287"/>
                  <a:pt x="1668" y="1268"/>
                  <a:pt x="1645" y="1275"/>
                </a:cubicBezTo>
                <a:cubicBezTo>
                  <a:pt x="1644" y="1275"/>
                  <a:pt x="1642" y="1274"/>
                  <a:pt x="1641" y="1273"/>
                </a:cubicBezTo>
                <a:cubicBezTo>
                  <a:pt x="1639" y="1273"/>
                  <a:pt x="1637" y="1272"/>
                  <a:pt x="1636" y="1271"/>
                </a:cubicBezTo>
                <a:cubicBezTo>
                  <a:pt x="1634" y="1271"/>
                  <a:pt x="1632" y="1270"/>
                  <a:pt x="1630" y="1270"/>
                </a:cubicBezTo>
                <a:cubicBezTo>
                  <a:pt x="1628" y="1269"/>
                  <a:pt x="1626" y="1269"/>
                  <a:pt x="1624" y="1269"/>
                </a:cubicBezTo>
                <a:cubicBezTo>
                  <a:pt x="1624" y="1269"/>
                  <a:pt x="1623" y="1269"/>
                  <a:pt x="1622" y="1269"/>
                </a:cubicBezTo>
                <a:cubicBezTo>
                  <a:pt x="1621" y="1268"/>
                  <a:pt x="1620" y="1268"/>
                  <a:pt x="1619" y="1268"/>
                </a:cubicBezTo>
                <a:cubicBezTo>
                  <a:pt x="1618" y="1268"/>
                  <a:pt x="1618" y="1268"/>
                  <a:pt x="1617" y="1268"/>
                </a:cubicBezTo>
                <a:cubicBezTo>
                  <a:pt x="1616" y="1268"/>
                  <a:pt x="1615" y="1268"/>
                  <a:pt x="1615" y="1268"/>
                </a:cubicBezTo>
                <a:cubicBezTo>
                  <a:pt x="1614" y="1268"/>
                  <a:pt x="1614" y="1268"/>
                  <a:pt x="1614" y="1268"/>
                </a:cubicBezTo>
                <a:cubicBezTo>
                  <a:pt x="1613" y="1268"/>
                  <a:pt x="1613" y="1268"/>
                  <a:pt x="1612" y="1268"/>
                </a:cubicBezTo>
                <a:cubicBezTo>
                  <a:pt x="1612" y="1268"/>
                  <a:pt x="1611" y="1268"/>
                  <a:pt x="1611" y="1269"/>
                </a:cubicBezTo>
                <a:cubicBezTo>
                  <a:pt x="1610" y="1269"/>
                  <a:pt x="1610" y="1269"/>
                  <a:pt x="1609" y="1269"/>
                </a:cubicBezTo>
                <a:cubicBezTo>
                  <a:pt x="1609" y="1269"/>
                  <a:pt x="1608" y="1269"/>
                  <a:pt x="1608" y="1269"/>
                </a:cubicBezTo>
                <a:cubicBezTo>
                  <a:pt x="1607" y="1270"/>
                  <a:pt x="1606" y="1270"/>
                  <a:pt x="1605" y="1270"/>
                </a:cubicBezTo>
                <a:cubicBezTo>
                  <a:pt x="1605" y="1270"/>
                  <a:pt x="1604" y="1269"/>
                  <a:pt x="1604" y="1268"/>
                </a:cubicBezTo>
                <a:cubicBezTo>
                  <a:pt x="1602" y="1266"/>
                  <a:pt x="1599" y="1263"/>
                  <a:pt x="1597" y="1260"/>
                </a:cubicBezTo>
                <a:cubicBezTo>
                  <a:pt x="1595" y="1259"/>
                  <a:pt x="1594" y="1258"/>
                  <a:pt x="1592" y="1256"/>
                </a:cubicBezTo>
                <a:cubicBezTo>
                  <a:pt x="1591" y="1255"/>
                  <a:pt x="1589" y="1254"/>
                  <a:pt x="1588" y="1252"/>
                </a:cubicBezTo>
                <a:cubicBezTo>
                  <a:pt x="1585" y="1250"/>
                  <a:pt x="1582" y="1248"/>
                  <a:pt x="1579" y="1246"/>
                </a:cubicBezTo>
                <a:cubicBezTo>
                  <a:pt x="1580" y="1246"/>
                  <a:pt x="1580" y="1246"/>
                  <a:pt x="1580" y="1246"/>
                </a:cubicBezTo>
                <a:cubicBezTo>
                  <a:pt x="1582" y="1247"/>
                  <a:pt x="1584" y="1247"/>
                  <a:pt x="1586" y="1247"/>
                </a:cubicBezTo>
                <a:cubicBezTo>
                  <a:pt x="1587" y="1247"/>
                  <a:pt x="1589" y="1246"/>
                  <a:pt x="1590" y="1246"/>
                </a:cubicBezTo>
                <a:cubicBezTo>
                  <a:pt x="1590" y="1246"/>
                  <a:pt x="1591" y="1246"/>
                  <a:pt x="1592" y="1246"/>
                </a:cubicBezTo>
                <a:cubicBezTo>
                  <a:pt x="1592" y="1246"/>
                  <a:pt x="1593" y="1245"/>
                  <a:pt x="1594" y="1245"/>
                </a:cubicBezTo>
                <a:cubicBezTo>
                  <a:pt x="1596" y="1244"/>
                  <a:pt x="1599" y="1243"/>
                  <a:pt x="1602" y="1242"/>
                </a:cubicBezTo>
                <a:cubicBezTo>
                  <a:pt x="1605" y="1241"/>
                  <a:pt x="1608" y="1239"/>
                  <a:pt x="1611" y="1238"/>
                </a:cubicBezTo>
                <a:cubicBezTo>
                  <a:pt x="1617" y="1235"/>
                  <a:pt x="1623" y="1232"/>
                  <a:pt x="1630" y="1228"/>
                </a:cubicBezTo>
                <a:cubicBezTo>
                  <a:pt x="1633" y="1227"/>
                  <a:pt x="1636" y="1225"/>
                  <a:pt x="1639" y="1224"/>
                </a:cubicBezTo>
                <a:cubicBezTo>
                  <a:pt x="1643" y="1222"/>
                  <a:pt x="1646" y="1221"/>
                  <a:pt x="1649" y="1219"/>
                </a:cubicBezTo>
                <a:cubicBezTo>
                  <a:pt x="1650" y="1218"/>
                  <a:pt x="1652" y="1218"/>
                  <a:pt x="1653" y="1217"/>
                </a:cubicBezTo>
                <a:cubicBezTo>
                  <a:pt x="1655" y="1217"/>
                  <a:pt x="1656" y="1217"/>
                  <a:pt x="1658" y="1216"/>
                </a:cubicBezTo>
                <a:cubicBezTo>
                  <a:pt x="1658" y="1216"/>
                  <a:pt x="1658" y="1216"/>
                  <a:pt x="1659" y="1216"/>
                </a:cubicBezTo>
                <a:cubicBezTo>
                  <a:pt x="1659" y="1216"/>
                  <a:pt x="1659" y="1216"/>
                  <a:pt x="1660" y="1216"/>
                </a:cubicBezTo>
                <a:cubicBezTo>
                  <a:pt x="1660" y="1216"/>
                  <a:pt x="1661" y="1216"/>
                  <a:pt x="1662" y="1217"/>
                </a:cubicBezTo>
                <a:cubicBezTo>
                  <a:pt x="1663" y="1217"/>
                  <a:pt x="1664" y="1217"/>
                  <a:pt x="1666" y="1217"/>
                </a:cubicBezTo>
                <a:cubicBezTo>
                  <a:pt x="1667" y="1218"/>
                  <a:pt x="1668" y="1218"/>
                  <a:pt x="1669" y="1219"/>
                </a:cubicBezTo>
                <a:cubicBezTo>
                  <a:pt x="1670" y="1219"/>
                  <a:pt x="1671" y="1219"/>
                  <a:pt x="1671" y="1220"/>
                </a:cubicBezTo>
                <a:cubicBezTo>
                  <a:pt x="1671" y="1220"/>
                  <a:pt x="1671" y="1220"/>
                  <a:pt x="1672" y="1220"/>
                </a:cubicBezTo>
                <a:cubicBezTo>
                  <a:pt x="1672" y="1220"/>
                  <a:pt x="1672" y="1220"/>
                  <a:pt x="1672" y="1221"/>
                </a:cubicBezTo>
                <a:cubicBezTo>
                  <a:pt x="1673" y="1221"/>
                  <a:pt x="1673" y="1221"/>
                  <a:pt x="1673" y="1221"/>
                </a:cubicBezTo>
                <a:cubicBezTo>
                  <a:pt x="1673" y="1221"/>
                  <a:pt x="1673" y="1221"/>
                  <a:pt x="1673" y="1221"/>
                </a:cubicBezTo>
                <a:cubicBezTo>
                  <a:pt x="1674" y="1221"/>
                  <a:pt x="1674" y="1221"/>
                  <a:pt x="1675" y="1221"/>
                </a:cubicBezTo>
                <a:cubicBezTo>
                  <a:pt x="1676" y="1222"/>
                  <a:pt x="1676" y="1222"/>
                  <a:pt x="1677" y="1223"/>
                </a:cubicBezTo>
                <a:cubicBezTo>
                  <a:pt x="1680" y="1224"/>
                  <a:pt x="1681" y="1225"/>
                  <a:pt x="1681" y="1225"/>
                </a:cubicBezTo>
                <a:cubicBezTo>
                  <a:pt x="1681" y="1225"/>
                  <a:pt x="1681" y="1225"/>
                  <a:pt x="1681" y="1224"/>
                </a:cubicBezTo>
                <a:cubicBezTo>
                  <a:pt x="1680" y="1224"/>
                  <a:pt x="1679" y="1223"/>
                  <a:pt x="1678" y="1222"/>
                </a:cubicBezTo>
                <a:cubicBezTo>
                  <a:pt x="1679" y="1222"/>
                  <a:pt x="1679" y="1223"/>
                  <a:pt x="1679" y="1223"/>
                </a:cubicBezTo>
                <a:cubicBezTo>
                  <a:pt x="1680" y="1223"/>
                  <a:pt x="1681" y="1223"/>
                  <a:pt x="1682" y="1223"/>
                </a:cubicBezTo>
                <a:cubicBezTo>
                  <a:pt x="1683" y="1223"/>
                  <a:pt x="1684" y="1224"/>
                  <a:pt x="1685" y="1224"/>
                </a:cubicBezTo>
                <a:cubicBezTo>
                  <a:pt x="1686" y="1224"/>
                  <a:pt x="1687" y="1224"/>
                  <a:pt x="1687" y="1224"/>
                </a:cubicBezTo>
                <a:cubicBezTo>
                  <a:pt x="1687" y="1224"/>
                  <a:pt x="1687" y="1224"/>
                  <a:pt x="1687" y="1224"/>
                </a:cubicBezTo>
                <a:cubicBezTo>
                  <a:pt x="1689" y="1224"/>
                  <a:pt x="1689" y="1224"/>
                  <a:pt x="1689" y="1224"/>
                </a:cubicBezTo>
                <a:cubicBezTo>
                  <a:pt x="1695" y="1239"/>
                  <a:pt x="1708" y="1231"/>
                  <a:pt x="1719" y="1228"/>
                </a:cubicBezTo>
                <a:cubicBezTo>
                  <a:pt x="1711" y="1210"/>
                  <a:pt x="1700" y="1205"/>
                  <a:pt x="1689" y="1221"/>
                </a:cubicBezTo>
                <a:cubicBezTo>
                  <a:pt x="1689" y="1221"/>
                  <a:pt x="1689" y="1221"/>
                  <a:pt x="1688" y="1221"/>
                </a:cubicBezTo>
                <a:cubicBezTo>
                  <a:pt x="1687" y="1221"/>
                  <a:pt x="1686" y="1221"/>
                  <a:pt x="1685" y="1221"/>
                </a:cubicBezTo>
                <a:cubicBezTo>
                  <a:pt x="1684" y="1221"/>
                  <a:pt x="1683" y="1221"/>
                  <a:pt x="1682" y="1221"/>
                </a:cubicBezTo>
                <a:cubicBezTo>
                  <a:pt x="1681" y="1220"/>
                  <a:pt x="1680" y="1220"/>
                  <a:pt x="1679" y="1220"/>
                </a:cubicBezTo>
                <a:cubicBezTo>
                  <a:pt x="1678" y="1220"/>
                  <a:pt x="1678" y="1220"/>
                  <a:pt x="1677" y="1219"/>
                </a:cubicBezTo>
                <a:cubicBezTo>
                  <a:pt x="1676" y="1219"/>
                  <a:pt x="1675" y="1219"/>
                  <a:pt x="1674" y="1218"/>
                </a:cubicBezTo>
                <a:cubicBezTo>
                  <a:pt x="1674" y="1218"/>
                  <a:pt x="1674" y="1218"/>
                  <a:pt x="1674" y="1218"/>
                </a:cubicBezTo>
                <a:cubicBezTo>
                  <a:pt x="1674" y="1218"/>
                  <a:pt x="1674" y="1218"/>
                  <a:pt x="1673" y="1218"/>
                </a:cubicBezTo>
                <a:cubicBezTo>
                  <a:pt x="1673" y="1218"/>
                  <a:pt x="1673" y="1218"/>
                  <a:pt x="1673" y="1218"/>
                </a:cubicBezTo>
                <a:cubicBezTo>
                  <a:pt x="1672" y="1218"/>
                  <a:pt x="1671" y="1217"/>
                  <a:pt x="1670" y="1216"/>
                </a:cubicBezTo>
                <a:cubicBezTo>
                  <a:pt x="1670" y="1216"/>
                  <a:pt x="1669" y="1216"/>
                  <a:pt x="1668" y="1215"/>
                </a:cubicBezTo>
                <a:cubicBezTo>
                  <a:pt x="1668" y="1215"/>
                  <a:pt x="1667" y="1215"/>
                  <a:pt x="1666" y="1215"/>
                </a:cubicBezTo>
                <a:cubicBezTo>
                  <a:pt x="1665" y="1214"/>
                  <a:pt x="1664" y="1214"/>
                  <a:pt x="1663" y="1214"/>
                </a:cubicBezTo>
                <a:cubicBezTo>
                  <a:pt x="1663" y="1213"/>
                  <a:pt x="1663" y="1213"/>
                  <a:pt x="1663" y="1212"/>
                </a:cubicBezTo>
                <a:cubicBezTo>
                  <a:pt x="1663" y="1212"/>
                  <a:pt x="1663" y="1211"/>
                  <a:pt x="1664" y="1211"/>
                </a:cubicBezTo>
                <a:cubicBezTo>
                  <a:pt x="1664" y="1210"/>
                  <a:pt x="1664" y="1210"/>
                  <a:pt x="1664" y="1209"/>
                </a:cubicBezTo>
                <a:cubicBezTo>
                  <a:pt x="1664" y="1208"/>
                  <a:pt x="1664" y="1207"/>
                  <a:pt x="1665" y="1207"/>
                </a:cubicBezTo>
                <a:cubicBezTo>
                  <a:pt x="1665" y="1206"/>
                  <a:pt x="1665" y="1206"/>
                  <a:pt x="1665" y="1206"/>
                </a:cubicBezTo>
                <a:cubicBezTo>
                  <a:pt x="1665" y="1205"/>
                  <a:pt x="1665" y="1205"/>
                  <a:pt x="1665" y="1204"/>
                </a:cubicBezTo>
                <a:cubicBezTo>
                  <a:pt x="1665" y="1204"/>
                  <a:pt x="1665" y="1203"/>
                  <a:pt x="1666" y="1202"/>
                </a:cubicBezTo>
                <a:cubicBezTo>
                  <a:pt x="1666" y="1201"/>
                  <a:pt x="1666" y="1200"/>
                  <a:pt x="1666" y="1199"/>
                </a:cubicBezTo>
                <a:cubicBezTo>
                  <a:pt x="1667" y="1199"/>
                  <a:pt x="1667" y="1198"/>
                  <a:pt x="1667" y="1198"/>
                </a:cubicBezTo>
                <a:cubicBezTo>
                  <a:pt x="1667" y="1197"/>
                  <a:pt x="1667" y="1197"/>
                  <a:pt x="1667" y="1196"/>
                </a:cubicBezTo>
                <a:cubicBezTo>
                  <a:pt x="1668" y="1195"/>
                  <a:pt x="1668" y="1195"/>
                  <a:pt x="1668" y="1194"/>
                </a:cubicBezTo>
                <a:cubicBezTo>
                  <a:pt x="1669" y="1192"/>
                  <a:pt x="1670" y="1190"/>
                  <a:pt x="1671" y="1188"/>
                </a:cubicBezTo>
                <a:cubicBezTo>
                  <a:pt x="1672" y="1188"/>
                  <a:pt x="1672" y="1189"/>
                  <a:pt x="1673" y="1190"/>
                </a:cubicBezTo>
                <a:cubicBezTo>
                  <a:pt x="1671" y="1188"/>
                  <a:pt x="1671" y="1188"/>
                  <a:pt x="1671" y="1188"/>
                </a:cubicBezTo>
                <a:cubicBezTo>
                  <a:pt x="1672" y="1187"/>
                  <a:pt x="1672" y="1186"/>
                  <a:pt x="1672" y="1186"/>
                </a:cubicBezTo>
                <a:cubicBezTo>
                  <a:pt x="1680" y="1184"/>
                  <a:pt x="1689" y="1183"/>
                  <a:pt x="1696" y="1179"/>
                </a:cubicBezTo>
                <a:cubicBezTo>
                  <a:pt x="1707" y="1174"/>
                  <a:pt x="1711" y="1160"/>
                  <a:pt x="1722" y="1155"/>
                </a:cubicBezTo>
                <a:cubicBezTo>
                  <a:pt x="1704" y="1143"/>
                  <a:pt x="1664" y="1155"/>
                  <a:pt x="1668" y="1183"/>
                </a:cubicBezTo>
                <a:cubicBezTo>
                  <a:pt x="1669" y="1185"/>
                  <a:pt x="1669" y="1185"/>
                  <a:pt x="1669" y="1185"/>
                </a:cubicBezTo>
                <a:cubicBezTo>
                  <a:pt x="1669" y="1185"/>
                  <a:pt x="1669" y="1186"/>
                  <a:pt x="1668" y="1186"/>
                </a:cubicBezTo>
                <a:cubicBezTo>
                  <a:pt x="1667" y="1188"/>
                  <a:pt x="1666" y="1190"/>
                  <a:pt x="1665" y="1192"/>
                </a:cubicBezTo>
                <a:cubicBezTo>
                  <a:pt x="1665" y="1193"/>
                  <a:pt x="1665" y="1194"/>
                  <a:pt x="1664" y="1195"/>
                </a:cubicBezTo>
                <a:cubicBezTo>
                  <a:pt x="1664" y="1196"/>
                  <a:pt x="1664" y="1196"/>
                  <a:pt x="1664" y="1197"/>
                </a:cubicBezTo>
                <a:cubicBezTo>
                  <a:pt x="1664" y="1197"/>
                  <a:pt x="1664" y="1198"/>
                  <a:pt x="1663" y="1198"/>
                </a:cubicBezTo>
                <a:cubicBezTo>
                  <a:pt x="1663" y="1199"/>
                  <a:pt x="1663" y="1200"/>
                  <a:pt x="1663" y="1201"/>
                </a:cubicBezTo>
                <a:cubicBezTo>
                  <a:pt x="1662" y="1202"/>
                  <a:pt x="1662" y="1203"/>
                  <a:pt x="1662" y="1204"/>
                </a:cubicBezTo>
                <a:cubicBezTo>
                  <a:pt x="1662" y="1204"/>
                  <a:pt x="1662" y="1205"/>
                  <a:pt x="1662" y="1205"/>
                </a:cubicBezTo>
                <a:cubicBezTo>
                  <a:pt x="1662" y="1205"/>
                  <a:pt x="1662" y="1206"/>
                  <a:pt x="1662" y="1206"/>
                </a:cubicBezTo>
                <a:cubicBezTo>
                  <a:pt x="1662" y="1207"/>
                  <a:pt x="1662" y="1208"/>
                  <a:pt x="1662" y="1209"/>
                </a:cubicBezTo>
                <a:cubicBezTo>
                  <a:pt x="1662" y="1209"/>
                  <a:pt x="1662" y="1210"/>
                  <a:pt x="1662" y="1211"/>
                </a:cubicBezTo>
                <a:cubicBezTo>
                  <a:pt x="1662" y="1211"/>
                  <a:pt x="1662" y="1212"/>
                  <a:pt x="1662" y="1212"/>
                </a:cubicBezTo>
                <a:cubicBezTo>
                  <a:pt x="1662" y="1213"/>
                  <a:pt x="1662" y="1213"/>
                  <a:pt x="1662" y="1214"/>
                </a:cubicBezTo>
                <a:cubicBezTo>
                  <a:pt x="1662" y="1214"/>
                  <a:pt x="1662" y="1214"/>
                  <a:pt x="1662" y="1214"/>
                </a:cubicBezTo>
                <a:cubicBezTo>
                  <a:pt x="1661" y="1214"/>
                  <a:pt x="1661" y="1214"/>
                  <a:pt x="1660" y="1214"/>
                </a:cubicBezTo>
                <a:cubicBezTo>
                  <a:pt x="1659" y="1214"/>
                  <a:pt x="1659" y="1214"/>
                  <a:pt x="1659" y="1214"/>
                </a:cubicBezTo>
                <a:cubicBezTo>
                  <a:pt x="1658" y="1214"/>
                  <a:pt x="1658" y="1214"/>
                  <a:pt x="1657" y="1214"/>
                </a:cubicBezTo>
                <a:cubicBezTo>
                  <a:pt x="1654" y="1214"/>
                  <a:pt x="1651" y="1215"/>
                  <a:pt x="1648" y="1217"/>
                </a:cubicBezTo>
                <a:cubicBezTo>
                  <a:pt x="1644" y="1218"/>
                  <a:pt x="1641" y="1220"/>
                  <a:pt x="1638" y="1221"/>
                </a:cubicBezTo>
                <a:cubicBezTo>
                  <a:pt x="1635" y="1223"/>
                  <a:pt x="1632" y="1224"/>
                  <a:pt x="1629" y="1226"/>
                </a:cubicBezTo>
                <a:cubicBezTo>
                  <a:pt x="1622" y="1229"/>
                  <a:pt x="1616" y="1232"/>
                  <a:pt x="1610" y="1235"/>
                </a:cubicBezTo>
                <a:cubicBezTo>
                  <a:pt x="1606" y="1237"/>
                  <a:pt x="1604" y="1238"/>
                  <a:pt x="1601" y="1239"/>
                </a:cubicBezTo>
                <a:cubicBezTo>
                  <a:pt x="1598" y="1241"/>
                  <a:pt x="1595" y="1242"/>
                  <a:pt x="1593" y="1243"/>
                </a:cubicBezTo>
                <a:cubicBezTo>
                  <a:pt x="1592" y="1243"/>
                  <a:pt x="1590" y="1243"/>
                  <a:pt x="1589" y="1244"/>
                </a:cubicBezTo>
                <a:cubicBezTo>
                  <a:pt x="1588" y="1244"/>
                  <a:pt x="1587" y="1244"/>
                  <a:pt x="1586" y="1244"/>
                </a:cubicBezTo>
                <a:cubicBezTo>
                  <a:pt x="1585" y="1245"/>
                  <a:pt x="1584" y="1245"/>
                  <a:pt x="1583" y="1245"/>
                </a:cubicBezTo>
                <a:cubicBezTo>
                  <a:pt x="1582" y="1245"/>
                  <a:pt x="1582" y="1245"/>
                  <a:pt x="1582" y="1245"/>
                </a:cubicBezTo>
                <a:cubicBezTo>
                  <a:pt x="1581" y="1245"/>
                  <a:pt x="1581" y="1245"/>
                  <a:pt x="1580" y="1245"/>
                </a:cubicBezTo>
                <a:cubicBezTo>
                  <a:pt x="1580" y="1245"/>
                  <a:pt x="1579" y="1245"/>
                  <a:pt x="1578" y="1245"/>
                </a:cubicBezTo>
                <a:cubicBezTo>
                  <a:pt x="1578" y="1245"/>
                  <a:pt x="1578" y="1245"/>
                  <a:pt x="1578" y="1245"/>
                </a:cubicBezTo>
                <a:cubicBezTo>
                  <a:pt x="1574" y="1243"/>
                  <a:pt x="1570" y="1240"/>
                  <a:pt x="1565" y="1238"/>
                </a:cubicBezTo>
                <a:cubicBezTo>
                  <a:pt x="1561" y="1235"/>
                  <a:pt x="1556" y="1233"/>
                  <a:pt x="1552" y="1232"/>
                </a:cubicBezTo>
                <a:cubicBezTo>
                  <a:pt x="1550" y="1231"/>
                  <a:pt x="1549" y="1231"/>
                  <a:pt x="1548" y="1230"/>
                </a:cubicBezTo>
                <a:cubicBezTo>
                  <a:pt x="1547" y="1230"/>
                  <a:pt x="1547" y="1230"/>
                  <a:pt x="1546" y="1230"/>
                </a:cubicBezTo>
                <a:cubicBezTo>
                  <a:pt x="1545" y="1230"/>
                  <a:pt x="1545" y="1230"/>
                  <a:pt x="1545" y="1230"/>
                </a:cubicBezTo>
                <a:cubicBezTo>
                  <a:pt x="1545" y="1230"/>
                  <a:pt x="1545" y="1230"/>
                  <a:pt x="1545" y="1230"/>
                </a:cubicBezTo>
                <a:cubicBezTo>
                  <a:pt x="1545" y="1229"/>
                  <a:pt x="1546" y="1229"/>
                  <a:pt x="1546" y="1229"/>
                </a:cubicBezTo>
                <a:cubicBezTo>
                  <a:pt x="1547" y="1229"/>
                  <a:pt x="1547" y="1228"/>
                  <a:pt x="1547" y="1228"/>
                </a:cubicBezTo>
                <a:cubicBezTo>
                  <a:pt x="1547" y="1228"/>
                  <a:pt x="1548" y="1228"/>
                  <a:pt x="1548" y="1227"/>
                </a:cubicBezTo>
                <a:cubicBezTo>
                  <a:pt x="1548" y="1227"/>
                  <a:pt x="1549" y="1227"/>
                  <a:pt x="1550" y="1226"/>
                </a:cubicBezTo>
                <a:cubicBezTo>
                  <a:pt x="1550" y="1226"/>
                  <a:pt x="1551" y="1225"/>
                  <a:pt x="1551" y="1225"/>
                </a:cubicBezTo>
                <a:cubicBezTo>
                  <a:pt x="1552" y="1224"/>
                  <a:pt x="1553" y="1224"/>
                  <a:pt x="1553" y="1223"/>
                </a:cubicBezTo>
                <a:cubicBezTo>
                  <a:pt x="1554" y="1223"/>
                  <a:pt x="1555" y="1222"/>
                  <a:pt x="1555" y="1222"/>
                </a:cubicBezTo>
                <a:cubicBezTo>
                  <a:pt x="1557" y="1221"/>
                  <a:pt x="1558" y="1220"/>
                  <a:pt x="1560" y="1219"/>
                </a:cubicBezTo>
                <a:cubicBezTo>
                  <a:pt x="1561" y="1219"/>
                  <a:pt x="1563" y="1218"/>
                  <a:pt x="1565" y="1217"/>
                </a:cubicBezTo>
                <a:cubicBezTo>
                  <a:pt x="1566" y="1216"/>
                  <a:pt x="1568" y="1216"/>
                  <a:pt x="1570" y="1215"/>
                </a:cubicBezTo>
                <a:cubicBezTo>
                  <a:pt x="1570" y="1215"/>
                  <a:pt x="1570" y="1215"/>
                  <a:pt x="1570" y="1215"/>
                </a:cubicBezTo>
                <a:cubicBezTo>
                  <a:pt x="1569" y="1215"/>
                  <a:pt x="1568" y="1216"/>
                  <a:pt x="1567" y="1217"/>
                </a:cubicBezTo>
                <a:cubicBezTo>
                  <a:pt x="1582" y="1242"/>
                  <a:pt x="1610" y="1216"/>
                  <a:pt x="1620" y="1199"/>
                </a:cubicBezTo>
                <a:cubicBezTo>
                  <a:pt x="1609" y="1202"/>
                  <a:pt x="1562" y="1188"/>
                  <a:pt x="1565" y="1214"/>
                </a:cubicBezTo>
                <a:cubicBezTo>
                  <a:pt x="1564" y="1214"/>
                  <a:pt x="1564" y="1214"/>
                  <a:pt x="1563" y="1214"/>
                </a:cubicBezTo>
                <a:cubicBezTo>
                  <a:pt x="1562" y="1215"/>
                  <a:pt x="1560" y="1216"/>
                  <a:pt x="1558" y="1217"/>
                </a:cubicBezTo>
                <a:cubicBezTo>
                  <a:pt x="1557" y="1217"/>
                  <a:pt x="1555" y="1218"/>
                  <a:pt x="1554" y="1219"/>
                </a:cubicBezTo>
                <a:cubicBezTo>
                  <a:pt x="1553" y="1220"/>
                  <a:pt x="1552" y="1220"/>
                  <a:pt x="1552" y="1221"/>
                </a:cubicBezTo>
                <a:cubicBezTo>
                  <a:pt x="1551" y="1221"/>
                  <a:pt x="1550" y="1222"/>
                  <a:pt x="1549" y="1222"/>
                </a:cubicBezTo>
                <a:cubicBezTo>
                  <a:pt x="1549" y="1223"/>
                  <a:pt x="1548" y="1223"/>
                  <a:pt x="1548" y="1224"/>
                </a:cubicBezTo>
                <a:cubicBezTo>
                  <a:pt x="1547" y="1224"/>
                  <a:pt x="1546" y="1225"/>
                  <a:pt x="1546" y="1225"/>
                </a:cubicBezTo>
                <a:cubicBezTo>
                  <a:pt x="1546" y="1225"/>
                  <a:pt x="1545" y="1226"/>
                  <a:pt x="1545" y="1226"/>
                </a:cubicBezTo>
                <a:cubicBezTo>
                  <a:pt x="1545" y="1226"/>
                  <a:pt x="1545" y="1226"/>
                  <a:pt x="1544" y="1226"/>
                </a:cubicBezTo>
                <a:cubicBezTo>
                  <a:pt x="1544" y="1227"/>
                  <a:pt x="1544" y="1227"/>
                  <a:pt x="1543" y="1228"/>
                </a:cubicBezTo>
                <a:cubicBezTo>
                  <a:pt x="1543" y="1228"/>
                  <a:pt x="1543" y="1229"/>
                  <a:pt x="1542" y="1229"/>
                </a:cubicBezTo>
                <a:cubicBezTo>
                  <a:pt x="1540" y="1229"/>
                  <a:pt x="1538" y="1229"/>
                  <a:pt x="1536" y="1228"/>
                </a:cubicBezTo>
                <a:cubicBezTo>
                  <a:pt x="1531" y="1228"/>
                  <a:pt x="1525" y="1229"/>
                  <a:pt x="1520" y="1231"/>
                </a:cubicBezTo>
                <a:cubicBezTo>
                  <a:pt x="1515" y="1233"/>
                  <a:pt x="1510" y="1235"/>
                  <a:pt x="1505" y="1237"/>
                </a:cubicBezTo>
                <a:cubicBezTo>
                  <a:pt x="1500" y="1239"/>
                  <a:pt x="1495" y="1241"/>
                  <a:pt x="1490" y="1243"/>
                </a:cubicBezTo>
                <a:cubicBezTo>
                  <a:pt x="1487" y="1244"/>
                  <a:pt x="1485" y="1244"/>
                  <a:pt x="1482" y="1244"/>
                </a:cubicBezTo>
                <a:cubicBezTo>
                  <a:pt x="1481" y="1245"/>
                  <a:pt x="1481" y="1245"/>
                  <a:pt x="1480" y="1245"/>
                </a:cubicBezTo>
                <a:cubicBezTo>
                  <a:pt x="1479" y="1245"/>
                  <a:pt x="1479" y="1245"/>
                  <a:pt x="1479" y="1245"/>
                </a:cubicBezTo>
                <a:cubicBezTo>
                  <a:pt x="1479" y="1245"/>
                  <a:pt x="1479" y="1245"/>
                  <a:pt x="1479" y="1245"/>
                </a:cubicBezTo>
                <a:cubicBezTo>
                  <a:pt x="1478" y="1245"/>
                  <a:pt x="1478" y="1245"/>
                  <a:pt x="1478" y="1245"/>
                </a:cubicBezTo>
                <a:cubicBezTo>
                  <a:pt x="1477" y="1245"/>
                  <a:pt x="1476" y="1245"/>
                  <a:pt x="1474" y="1245"/>
                </a:cubicBezTo>
                <a:cubicBezTo>
                  <a:pt x="1469" y="1244"/>
                  <a:pt x="1464" y="1243"/>
                  <a:pt x="1459" y="1242"/>
                </a:cubicBezTo>
                <a:cubicBezTo>
                  <a:pt x="1454" y="1240"/>
                  <a:pt x="1450" y="1239"/>
                  <a:pt x="1445" y="1237"/>
                </a:cubicBezTo>
                <a:cubicBezTo>
                  <a:pt x="1477" y="1228"/>
                  <a:pt x="1507" y="1216"/>
                  <a:pt x="1540" y="1196"/>
                </a:cubicBezTo>
                <a:cubicBezTo>
                  <a:pt x="1505" y="1206"/>
                  <a:pt x="1477" y="1220"/>
                  <a:pt x="1444" y="1223"/>
                </a:cubicBezTo>
                <a:cubicBezTo>
                  <a:pt x="1446" y="1222"/>
                  <a:pt x="1447" y="1221"/>
                  <a:pt x="1448" y="1219"/>
                </a:cubicBezTo>
                <a:cubicBezTo>
                  <a:pt x="1449" y="1219"/>
                  <a:pt x="1449" y="1218"/>
                  <a:pt x="1450" y="1218"/>
                </a:cubicBezTo>
                <a:cubicBezTo>
                  <a:pt x="1450" y="1217"/>
                  <a:pt x="1451" y="1216"/>
                  <a:pt x="1451" y="1216"/>
                </a:cubicBezTo>
                <a:cubicBezTo>
                  <a:pt x="1452" y="1215"/>
                  <a:pt x="1453" y="1213"/>
                  <a:pt x="1454" y="1212"/>
                </a:cubicBezTo>
                <a:cubicBezTo>
                  <a:pt x="1456" y="1210"/>
                  <a:pt x="1458" y="1207"/>
                  <a:pt x="1460" y="1204"/>
                </a:cubicBezTo>
                <a:cubicBezTo>
                  <a:pt x="1462" y="1202"/>
                  <a:pt x="1464" y="1199"/>
                  <a:pt x="1466" y="1197"/>
                </a:cubicBezTo>
                <a:cubicBezTo>
                  <a:pt x="1466" y="1196"/>
                  <a:pt x="1467" y="1195"/>
                  <a:pt x="1468" y="1195"/>
                </a:cubicBezTo>
                <a:cubicBezTo>
                  <a:pt x="1468" y="1195"/>
                  <a:pt x="1468" y="1195"/>
                  <a:pt x="1468" y="1195"/>
                </a:cubicBezTo>
                <a:cubicBezTo>
                  <a:pt x="1468" y="1195"/>
                  <a:pt x="1468" y="1195"/>
                  <a:pt x="1468" y="1194"/>
                </a:cubicBezTo>
                <a:cubicBezTo>
                  <a:pt x="1469" y="1193"/>
                  <a:pt x="1471" y="1192"/>
                  <a:pt x="1472" y="1191"/>
                </a:cubicBezTo>
                <a:cubicBezTo>
                  <a:pt x="1476" y="1187"/>
                  <a:pt x="1481" y="1184"/>
                  <a:pt x="1485" y="1182"/>
                </a:cubicBezTo>
                <a:cubicBezTo>
                  <a:pt x="1486" y="1182"/>
                  <a:pt x="1486" y="1181"/>
                  <a:pt x="1487" y="1181"/>
                </a:cubicBezTo>
                <a:cubicBezTo>
                  <a:pt x="1487" y="1181"/>
                  <a:pt x="1488" y="1181"/>
                  <a:pt x="1488" y="1180"/>
                </a:cubicBezTo>
                <a:cubicBezTo>
                  <a:pt x="1489" y="1180"/>
                  <a:pt x="1490" y="1179"/>
                  <a:pt x="1491" y="1179"/>
                </a:cubicBezTo>
                <a:cubicBezTo>
                  <a:pt x="1492" y="1178"/>
                  <a:pt x="1493" y="1178"/>
                  <a:pt x="1493" y="1177"/>
                </a:cubicBezTo>
                <a:cubicBezTo>
                  <a:pt x="1493" y="1178"/>
                  <a:pt x="1492" y="1179"/>
                  <a:pt x="1492" y="1179"/>
                </a:cubicBezTo>
                <a:cubicBezTo>
                  <a:pt x="1492" y="1179"/>
                  <a:pt x="1493" y="1178"/>
                  <a:pt x="1494" y="1178"/>
                </a:cubicBezTo>
                <a:cubicBezTo>
                  <a:pt x="1495" y="1178"/>
                  <a:pt x="1496" y="1177"/>
                  <a:pt x="1497" y="1177"/>
                </a:cubicBezTo>
                <a:cubicBezTo>
                  <a:pt x="1497" y="1177"/>
                  <a:pt x="1497" y="1176"/>
                  <a:pt x="1498" y="1176"/>
                </a:cubicBezTo>
                <a:cubicBezTo>
                  <a:pt x="1498" y="1176"/>
                  <a:pt x="1498" y="1176"/>
                  <a:pt x="1499" y="1176"/>
                </a:cubicBezTo>
                <a:cubicBezTo>
                  <a:pt x="1499" y="1175"/>
                  <a:pt x="1499" y="1175"/>
                  <a:pt x="1499" y="1175"/>
                </a:cubicBezTo>
                <a:cubicBezTo>
                  <a:pt x="1500" y="1174"/>
                  <a:pt x="1501" y="1174"/>
                  <a:pt x="1502" y="1173"/>
                </a:cubicBezTo>
                <a:cubicBezTo>
                  <a:pt x="1503" y="1172"/>
                  <a:pt x="1504" y="1171"/>
                  <a:pt x="1505" y="1170"/>
                </a:cubicBezTo>
                <a:cubicBezTo>
                  <a:pt x="1507" y="1169"/>
                  <a:pt x="1508" y="1168"/>
                  <a:pt x="1509" y="1167"/>
                </a:cubicBezTo>
                <a:cubicBezTo>
                  <a:pt x="1510" y="1166"/>
                  <a:pt x="1511" y="1164"/>
                  <a:pt x="1512" y="1163"/>
                </a:cubicBezTo>
                <a:cubicBezTo>
                  <a:pt x="1513" y="1162"/>
                  <a:pt x="1513" y="1162"/>
                  <a:pt x="1514" y="1161"/>
                </a:cubicBezTo>
                <a:cubicBezTo>
                  <a:pt x="1531" y="1161"/>
                  <a:pt x="1536" y="1145"/>
                  <a:pt x="1535" y="1130"/>
                </a:cubicBezTo>
                <a:cubicBezTo>
                  <a:pt x="1535" y="1130"/>
                  <a:pt x="1536" y="1130"/>
                  <a:pt x="1536" y="1130"/>
                </a:cubicBezTo>
                <a:cubicBezTo>
                  <a:pt x="1555" y="1128"/>
                  <a:pt x="1563" y="1117"/>
                  <a:pt x="1580" y="1112"/>
                </a:cubicBezTo>
                <a:cubicBezTo>
                  <a:pt x="1605" y="1105"/>
                  <a:pt x="1624" y="1110"/>
                  <a:pt x="1650" y="1096"/>
                </a:cubicBezTo>
                <a:cubicBezTo>
                  <a:pt x="1696" y="1071"/>
                  <a:pt x="1750" y="1077"/>
                  <a:pt x="1799" y="1101"/>
                </a:cubicBezTo>
                <a:cubicBezTo>
                  <a:pt x="1826" y="1114"/>
                  <a:pt x="1850" y="1151"/>
                  <a:pt x="1868" y="1186"/>
                </a:cubicBezTo>
                <a:cubicBezTo>
                  <a:pt x="1868" y="1188"/>
                  <a:pt x="1868" y="1191"/>
                  <a:pt x="1869" y="1193"/>
                </a:cubicBezTo>
                <a:cubicBezTo>
                  <a:pt x="1869" y="1195"/>
                  <a:pt x="1869" y="1197"/>
                  <a:pt x="1869" y="1199"/>
                </a:cubicBezTo>
                <a:cubicBezTo>
                  <a:pt x="1870" y="1200"/>
                  <a:pt x="1870" y="1202"/>
                  <a:pt x="1870" y="1203"/>
                </a:cubicBezTo>
                <a:cubicBezTo>
                  <a:pt x="1870" y="1204"/>
                  <a:pt x="1870" y="1204"/>
                  <a:pt x="1870" y="1204"/>
                </a:cubicBezTo>
                <a:cubicBezTo>
                  <a:pt x="1870" y="1204"/>
                  <a:pt x="1870" y="1205"/>
                  <a:pt x="1870" y="1205"/>
                </a:cubicBezTo>
                <a:cubicBezTo>
                  <a:pt x="1870" y="1205"/>
                  <a:pt x="1869" y="1205"/>
                  <a:pt x="1869" y="1206"/>
                </a:cubicBezTo>
                <a:cubicBezTo>
                  <a:pt x="1869" y="1206"/>
                  <a:pt x="1869" y="1207"/>
                  <a:pt x="1869" y="1207"/>
                </a:cubicBezTo>
                <a:cubicBezTo>
                  <a:pt x="1869" y="1207"/>
                  <a:pt x="1869" y="1207"/>
                  <a:pt x="1869" y="1207"/>
                </a:cubicBezTo>
                <a:cubicBezTo>
                  <a:pt x="1869" y="1207"/>
                  <a:pt x="1869" y="1208"/>
                  <a:pt x="1869" y="1208"/>
                </a:cubicBezTo>
                <a:cubicBezTo>
                  <a:pt x="1869" y="1208"/>
                  <a:pt x="1869" y="1209"/>
                  <a:pt x="1869" y="1210"/>
                </a:cubicBezTo>
                <a:cubicBezTo>
                  <a:pt x="1869" y="1211"/>
                  <a:pt x="1869" y="1212"/>
                  <a:pt x="1869" y="1212"/>
                </a:cubicBezTo>
                <a:cubicBezTo>
                  <a:pt x="1869" y="1213"/>
                  <a:pt x="1869" y="1214"/>
                  <a:pt x="1869" y="1215"/>
                </a:cubicBezTo>
                <a:cubicBezTo>
                  <a:pt x="1869" y="1216"/>
                  <a:pt x="1869" y="1217"/>
                  <a:pt x="1869" y="1218"/>
                </a:cubicBezTo>
                <a:cubicBezTo>
                  <a:pt x="1869" y="1218"/>
                  <a:pt x="1869" y="1218"/>
                  <a:pt x="1869" y="1218"/>
                </a:cubicBezTo>
                <a:cubicBezTo>
                  <a:pt x="1869" y="1218"/>
                  <a:pt x="1869" y="1218"/>
                  <a:pt x="1869" y="1218"/>
                </a:cubicBezTo>
                <a:cubicBezTo>
                  <a:pt x="1865" y="1230"/>
                  <a:pt x="1871" y="1239"/>
                  <a:pt x="1878" y="1248"/>
                </a:cubicBezTo>
                <a:cubicBezTo>
                  <a:pt x="1884" y="1238"/>
                  <a:pt x="1879" y="1228"/>
                  <a:pt x="1872" y="1220"/>
                </a:cubicBezTo>
                <a:cubicBezTo>
                  <a:pt x="1872" y="1219"/>
                  <a:pt x="1871" y="1218"/>
                  <a:pt x="1871" y="1217"/>
                </a:cubicBezTo>
                <a:cubicBezTo>
                  <a:pt x="1871" y="1216"/>
                  <a:pt x="1871" y="1216"/>
                  <a:pt x="1871" y="1215"/>
                </a:cubicBezTo>
                <a:cubicBezTo>
                  <a:pt x="1871" y="1214"/>
                  <a:pt x="1871" y="1213"/>
                  <a:pt x="1871" y="1212"/>
                </a:cubicBezTo>
                <a:cubicBezTo>
                  <a:pt x="1871" y="1211"/>
                  <a:pt x="1871" y="1211"/>
                  <a:pt x="1871" y="1210"/>
                </a:cubicBezTo>
                <a:cubicBezTo>
                  <a:pt x="1871" y="1210"/>
                  <a:pt x="1871" y="1209"/>
                  <a:pt x="1871" y="1209"/>
                </a:cubicBezTo>
                <a:cubicBezTo>
                  <a:pt x="1871" y="1210"/>
                  <a:pt x="1871" y="1210"/>
                  <a:pt x="1871" y="1210"/>
                </a:cubicBezTo>
                <a:cubicBezTo>
                  <a:pt x="1872" y="1212"/>
                  <a:pt x="1872" y="1213"/>
                  <a:pt x="1872" y="1213"/>
                </a:cubicBezTo>
                <a:cubicBezTo>
                  <a:pt x="1872" y="1213"/>
                  <a:pt x="1872" y="1212"/>
                  <a:pt x="1872" y="1210"/>
                </a:cubicBezTo>
                <a:cubicBezTo>
                  <a:pt x="1872" y="1209"/>
                  <a:pt x="1872" y="1208"/>
                  <a:pt x="1872" y="1207"/>
                </a:cubicBezTo>
                <a:cubicBezTo>
                  <a:pt x="1872" y="1207"/>
                  <a:pt x="1872" y="1206"/>
                  <a:pt x="1872" y="1205"/>
                </a:cubicBezTo>
                <a:cubicBezTo>
                  <a:pt x="1872" y="1205"/>
                  <a:pt x="1872" y="1204"/>
                  <a:pt x="1872" y="1204"/>
                </a:cubicBezTo>
                <a:cubicBezTo>
                  <a:pt x="1872" y="1204"/>
                  <a:pt x="1872" y="1203"/>
                  <a:pt x="1872" y="1203"/>
                </a:cubicBezTo>
                <a:cubicBezTo>
                  <a:pt x="1872" y="1202"/>
                  <a:pt x="1872" y="1200"/>
                  <a:pt x="1872" y="1198"/>
                </a:cubicBezTo>
                <a:cubicBezTo>
                  <a:pt x="1872" y="1197"/>
                  <a:pt x="1871" y="1195"/>
                  <a:pt x="1871" y="1193"/>
                </a:cubicBezTo>
                <a:cubicBezTo>
                  <a:pt x="1871" y="1193"/>
                  <a:pt x="1871" y="1193"/>
                  <a:pt x="1871" y="1193"/>
                </a:cubicBezTo>
                <a:cubicBezTo>
                  <a:pt x="1876" y="1203"/>
                  <a:pt x="1881" y="1213"/>
                  <a:pt x="1884" y="1222"/>
                </a:cubicBezTo>
                <a:cubicBezTo>
                  <a:pt x="1889" y="1211"/>
                  <a:pt x="1878" y="1184"/>
                  <a:pt x="1865" y="1159"/>
                </a:cubicBezTo>
                <a:cubicBezTo>
                  <a:pt x="1865" y="1159"/>
                  <a:pt x="1864" y="1159"/>
                  <a:pt x="1864" y="1158"/>
                </a:cubicBezTo>
                <a:cubicBezTo>
                  <a:pt x="1864" y="1158"/>
                  <a:pt x="1864" y="1157"/>
                  <a:pt x="1864" y="1156"/>
                </a:cubicBezTo>
                <a:cubicBezTo>
                  <a:pt x="1863" y="1156"/>
                  <a:pt x="1863" y="1155"/>
                  <a:pt x="1863" y="1155"/>
                </a:cubicBezTo>
                <a:cubicBezTo>
                  <a:pt x="1871" y="1162"/>
                  <a:pt x="1880" y="1169"/>
                  <a:pt x="1889" y="1175"/>
                </a:cubicBezTo>
                <a:cubicBezTo>
                  <a:pt x="1891" y="1177"/>
                  <a:pt x="1894" y="1178"/>
                  <a:pt x="1896" y="1179"/>
                </a:cubicBezTo>
                <a:cubicBezTo>
                  <a:pt x="1898" y="1181"/>
                  <a:pt x="1900" y="1182"/>
                  <a:pt x="1903" y="1184"/>
                </a:cubicBezTo>
                <a:cubicBezTo>
                  <a:pt x="1907" y="1186"/>
                  <a:pt x="1912" y="1189"/>
                  <a:pt x="1917" y="1191"/>
                </a:cubicBezTo>
                <a:cubicBezTo>
                  <a:pt x="1924" y="1196"/>
                  <a:pt x="1932" y="1200"/>
                  <a:pt x="1939" y="1204"/>
                </a:cubicBezTo>
                <a:cubicBezTo>
                  <a:pt x="1939" y="1204"/>
                  <a:pt x="1939" y="1205"/>
                  <a:pt x="1940" y="1206"/>
                </a:cubicBezTo>
                <a:cubicBezTo>
                  <a:pt x="1940" y="1206"/>
                  <a:pt x="1940" y="1206"/>
                  <a:pt x="1940" y="1207"/>
                </a:cubicBezTo>
                <a:cubicBezTo>
                  <a:pt x="1940" y="1207"/>
                  <a:pt x="1940" y="1208"/>
                  <a:pt x="1941" y="1208"/>
                </a:cubicBezTo>
                <a:cubicBezTo>
                  <a:pt x="1941" y="1208"/>
                  <a:pt x="1941" y="1209"/>
                  <a:pt x="1941" y="1209"/>
                </a:cubicBezTo>
                <a:cubicBezTo>
                  <a:pt x="1941" y="1210"/>
                  <a:pt x="1941" y="1210"/>
                  <a:pt x="1942" y="1210"/>
                </a:cubicBezTo>
                <a:cubicBezTo>
                  <a:pt x="1942" y="1210"/>
                  <a:pt x="1942" y="1210"/>
                  <a:pt x="1942" y="1211"/>
                </a:cubicBezTo>
                <a:cubicBezTo>
                  <a:pt x="1942" y="1211"/>
                  <a:pt x="1943" y="1212"/>
                  <a:pt x="1943" y="1212"/>
                </a:cubicBezTo>
                <a:cubicBezTo>
                  <a:pt x="1943" y="1213"/>
                  <a:pt x="1943" y="1213"/>
                  <a:pt x="1944" y="1214"/>
                </a:cubicBezTo>
                <a:cubicBezTo>
                  <a:pt x="1944" y="1214"/>
                  <a:pt x="1944" y="1214"/>
                  <a:pt x="1944" y="1215"/>
                </a:cubicBezTo>
                <a:cubicBezTo>
                  <a:pt x="1944" y="1215"/>
                  <a:pt x="1944" y="1215"/>
                  <a:pt x="1944" y="1215"/>
                </a:cubicBezTo>
                <a:cubicBezTo>
                  <a:pt x="1945" y="1216"/>
                  <a:pt x="1945" y="1217"/>
                  <a:pt x="1945" y="1217"/>
                </a:cubicBezTo>
                <a:cubicBezTo>
                  <a:pt x="1946" y="1219"/>
                  <a:pt x="1946" y="1220"/>
                  <a:pt x="1947" y="1221"/>
                </a:cubicBezTo>
                <a:cubicBezTo>
                  <a:pt x="1947" y="1223"/>
                  <a:pt x="1947" y="1224"/>
                  <a:pt x="1948" y="1226"/>
                </a:cubicBezTo>
                <a:cubicBezTo>
                  <a:pt x="1948" y="1227"/>
                  <a:pt x="1948" y="1228"/>
                  <a:pt x="1948" y="1230"/>
                </a:cubicBezTo>
                <a:cubicBezTo>
                  <a:pt x="1949" y="1231"/>
                  <a:pt x="1949" y="1232"/>
                  <a:pt x="1949" y="1233"/>
                </a:cubicBezTo>
                <a:cubicBezTo>
                  <a:pt x="1943" y="1236"/>
                  <a:pt x="1936" y="1242"/>
                  <a:pt x="1936" y="1248"/>
                </a:cubicBezTo>
                <a:cubicBezTo>
                  <a:pt x="1935" y="1256"/>
                  <a:pt x="1944" y="1261"/>
                  <a:pt x="1949" y="1267"/>
                </a:cubicBezTo>
                <a:cubicBezTo>
                  <a:pt x="1954" y="1255"/>
                  <a:pt x="1971" y="1240"/>
                  <a:pt x="1951" y="1232"/>
                </a:cubicBezTo>
                <a:cubicBezTo>
                  <a:pt x="1951" y="1232"/>
                  <a:pt x="1951" y="1232"/>
                  <a:pt x="1951" y="1232"/>
                </a:cubicBezTo>
                <a:cubicBezTo>
                  <a:pt x="1952" y="1232"/>
                  <a:pt x="1952" y="1232"/>
                  <a:pt x="1953" y="1231"/>
                </a:cubicBezTo>
                <a:cubicBezTo>
                  <a:pt x="1951" y="1232"/>
                  <a:pt x="1951" y="1232"/>
                  <a:pt x="1951" y="1232"/>
                </a:cubicBezTo>
                <a:cubicBezTo>
                  <a:pt x="1951" y="1231"/>
                  <a:pt x="1951" y="1230"/>
                  <a:pt x="1951" y="1230"/>
                </a:cubicBezTo>
                <a:cubicBezTo>
                  <a:pt x="1951" y="1228"/>
                  <a:pt x="1950" y="1227"/>
                  <a:pt x="1950" y="1225"/>
                </a:cubicBezTo>
                <a:cubicBezTo>
                  <a:pt x="1950" y="1224"/>
                  <a:pt x="1949" y="1222"/>
                  <a:pt x="1949" y="1221"/>
                </a:cubicBezTo>
                <a:cubicBezTo>
                  <a:pt x="1949" y="1219"/>
                  <a:pt x="1948" y="1218"/>
                  <a:pt x="1948" y="1216"/>
                </a:cubicBezTo>
                <a:cubicBezTo>
                  <a:pt x="1947" y="1216"/>
                  <a:pt x="1947" y="1215"/>
                  <a:pt x="1947" y="1215"/>
                </a:cubicBezTo>
                <a:cubicBezTo>
                  <a:pt x="1947" y="1214"/>
                  <a:pt x="1946" y="1214"/>
                  <a:pt x="1946" y="1214"/>
                </a:cubicBezTo>
                <a:cubicBezTo>
                  <a:pt x="1946" y="1213"/>
                  <a:pt x="1946" y="1213"/>
                  <a:pt x="1946" y="1213"/>
                </a:cubicBezTo>
                <a:cubicBezTo>
                  <a:pt x="1946" y="1212"/>
                  <a:pt x="1945" y="1212"/>
                  <a:pt x="1945" y="1211"/>
                </a:cubicBezTo>
                <a:cubicBezTo>
                  <a:pt x="1945" y="1210"/>
                  <a:pt x="1944" y="1210"/>
                  <a:pt x="1944" y="1209"/>
                </a:cubicBezTo>
                <a:cubicBezTo>
                  <a:pt x="1944" y="1209"/>
                  <a:pt x="1944" y="1209"/>
                  <a:pt x="1944" y="1209"/>
                </a:cubicBezTo>
                <a:cubicBezTo>
                  <a:pt x="1944" y="1208"/>
                  <a:pt x="1943" y="1208"/>
                  <a:pt x="1943" y="1208"/>
                </a:cubicBezTo>
                <a:cubicBezTo>
                  <a:pt x="1943" y="1208"/>
                  <a:pt x="1942" y="1207"/>
                  <a:pt x="1942" y="1207"/>
                </a:cubicBezTo>
                <a:cubicBezTo>
                  <a:pt x="1942" y="1207"/>
                  <a:pt x="1942" y="1206"/>
                  <a:pt x="1941" y="1206"/>
                </a:cubicBezTo>
                <a:cubicBezTo>
                  <a:pt x="1941" y="1206"/>
                  <a:pt x="1941" y="1206"/>
                  <a:pt x="1940" y="1205"/>
                </a:cubicBezTo>
                <a:cubicBezTo>
                  <a:pt x="1940" y="1205"/>
                  <a:pt x="1940" y="1205"/>
                  <a:pt x="1939" y="1204"/>
                </a:cubicBezTo>
                <a:cubicBezTo>
                  <a:pt x="1941" y="1206"/>
                  <a:pt x="1943" y="1207"/>
                  <a:pt x="1945" y="1208"/>
                </a:cubicBezTo>
                <a:cubicBezTo>
                  <a:pt x="1946" y="1208"/>
                  <a:pt x="1947" y="1209"/>
                  <a:pt x="1948" y="1210"/>
                </a:cubicBezTo>
                <a:cubicBezTo>
                  <a:pt x="1949" y="1211"/>
                  <a:pt x="1950" y="1212"/>
                  <a:pt x="1951" y="1212"/>
                </a:cubicBezTo>
                <a:cubicBezTo>
                  <a:pt x="1952" y="1213"/>
                  <a:pt x="1953" y="1214"/>
                  <a:pt x="1955" y="1215"/>
                </a:cubicBezTo>
                <a:cubicBezTo>
                  <a:pt x="1958" y="1217"/>
                  <a:pt x="1958" y="1217"/>
                  <a:pt x="1958" y="1217"/>
                </a:cubicBezTo>
                <a:cubicBezTo>
                  <a:pt x="1962" y="1220"/>
                  <a:pt x="1966" y="1224"/>
                  <a:pt x="1970" y="1227"/>
                </a:cubicBezTo>
                <a:cubicBezTo>
                  <a:pt x="1978" y="1234"/>
                  <a:pt x="1986" y="1241"/>
                  <a:pt x="1994" y="1248"/>
                </a:cubicBezTo>
                <a:cubicBezTo>
                  <a:pt x="2001" y="1255"/>
                  <a:pt x="2008" y="1262"/>
                  <a:pt x="2015" y="1268"/>
                </a:cubicBezTo>
                <a:cubicBezTo>
                  <a:pt x="2023" y="1274"/>
                  <a:pt x="2030" y="1280"/>
                  <a:pt x="2036" y="1285"/>
                </a:cubicBezTo>
                <a:cubicBezTo>
                  <a:pt x="2040" y="1287"/>
                  <a:pt x="2043" y="1290"/>
                  <a:pt x="2046" y="1292"/>
                </a:cubicBezTo>
                <a:cubicBezTo>
                  <a:pt x="2048" y="1293"/>
                  <a:pt x="2049" y="1293"/>
                  <a:pt x="2051" y="1294"/>
                </a:cubicBezTo>
                <a:cubicBezTo>
                  <a:pt x="2052" y="1295"/>
                  <a:pt x="2054" y="1296"/>
                  <a:pt x="2055" y="1297"/>
                </a:cubicBezTo>
                <a:cubicBezTo>
                  <a:pt x="2061" y="1300"/>
                  <a:pt x="2067" y="1302"/>
                  <a:pt x="2071" y="1304"/>
                </a:cubicBezTo>
                <a:cubicBezTo>
                  <a:pt x="2074" y="1304"/>
                  <a:pt x="2076" y="1305"/>
                  <a:pt x="2077" y="1305"/>
                </a:cubicBezTo>
                <a:cubicBezTo>
                  <a:pt x="2079" y="1306"/>
                  <a:pt x="2081" y="1306"/>
                  <a:pt x="2082" y="1307"/>
                </a:cubicBezTo>
                <a:cubicBezTo>
                  <a:pt x="2085" y="1307"/>
                  <a:pt x="2086" y="1308"/>
                  <a:pt x="2086" y="1308"/>
                </a:cubicBezTo>
                <a:cubicBezTo>
                  <a:pt x="2086" y="1308"/>
                  <a:pt x="2085" y="1307"/>
                  <a:pt x="2082" y="1306"/>
                </a:cubicBezTo>
                <a:cubicBezTo>
                  <a:pt x="2081" y="1306"/>
                  <a:pt x="2079" y="1305"/>
                  <a:pt x="2078" y="1305"/>
                </a:cubicBezTo>
                <a:cubicBezTo>
                  <a:pt x="2076" y="1304"/>
                  <a:pt x="2074" y="1303"/>
                  <a:pt x="2072" y="1302"/>
                </a:cubicBezTo>
                <a:cubicBezTo>
                  <a:pt x="2068" y="1300"/>
                  <a:pt x="2062" y="1298"/>
                  <a:pt x="2057" y="1294"/>
                </a:cubicBezTo>
                <a:cubicBezTo>
                  <a:pt x="2055" y="1293"/>
                  <a:pt x="2054" y="1292"/>
                  <a:pt x="2053" y="1291"/>
                </a:cubicBezTo>
                <a:cubicBezTo>
                  <a:pt x="2051" y="1290"/>
                  <a:pt x="2050" y="1289"/>
                  <a:pt x="2048" y="1288"/>
                </a:cubicBezTo>
                <a:cubicBezTo>
                  <a:pt x="2047" y="1288"/>
                  <a:pt x="2047" y="1287"/>
                  <a:pt x="2046" y="1287"/>
                </a:cubicBezTo>
                <a:cubicBezTo>
                  <a:pt x="2045" y="1286"/>
                  <a:pt x="2044" y="1286"/>
                  <a:pt x="2043" y="1285"/>
                </a:cubicBezTo>
                <a:cubicBezTo>
                  <a:pt x="2042" y="1284"/>
                  <a:pt x="2040" y="1283"/>
                  <a:pt x="2039" y="1282"/>
                </a:cubicBezTo>
                <a:cubicBezTo>
                  <a:pt x="2038" y="1282"/>
                  <a:pt x="2038" y="1282"/>
                  <a:pt x="2038" y="1282"/>
                </a:cubicBezTo>
                <a:cubicBezTo>
                  <a:pt x="2038" y="1282"/>
                  <a:pt x="2039" y="1282"/>
                  <a:pt x="2039" y="1282"/>
                </a:cubicBezTo>
                <a:cubicBezTo>
                  <a:pt x="2040" y="1282"/>
                  <a:pt x="2041" y="1282"/>
                  <a:pt x="2042" y="1282"/>
                </a:cubicBezTo>
                <a:cubicBezTo>
                  <a:pt x="2043" y="1282"/>
                  <a:pt x="2045" y="1283"/>
                  <a:pt x="2046" y="1283"/>
                </a:cubicBezTo>
                <a:cubicBezTo>
                  <a:pt x="2047" y="1283"/>
                  <a:pt x="2048" y="1283"/>
                  <a:pt x="2050" y="1283"/>
                </a:cubicBezTo>
                <a:cubicBezTo>
                  <a:pt x="2050" y="1283"/>
                  <a:pt x="2050" y="1283"/>
                  <a:pt x="2050" y="1283"/>
                </a:cubicBezTo>
                <a:cubicBezTo>
                  <a:pt x="2050" y="1283"/>
                  <a:pt x="2050" y="1283"/>
                  <a:pt x="2050" y="1283"/>
                </a:cubicBezTo>
                <a:cubicBezTo>
                  <a:pt x="2067" y="1291"/>
                  <a:pt x="2080" y="1285"/>
                  <a:pt x="2095" y="1276"/>
                </a:cubicBezTo>
                <a:cubicBezTo>
                  <a:pt x="2081" y="1266"/>
                  <a:pt x="2066" y="1271"/>
                  <a:pt x="2053" y="1280"/>
                </a:cubicBezTo>
                <a:cubicBezTo>
                  <a:pt x="2052" y="1280"/>
                  <a:pt x="2051" y="1280"/>
                  <a:pt x="2050" y="1280"/>
                </a:cubicBezTo>
                <a:cubicBezTo>
                  <a:pt x="2049" y="1280"/>
                  <a:pt x="2047" y="1280"/>
                  <a:pt x="2046" y="1279"/>
                </a:cubicBezTo>
                <a:cubicBezTo>
                  <a:pt x="2045" y="1279"/>
                  <a:pt x="2044" y="1279"/>
                  <a:pt x="2043" y="1279"/>
                </a:cubicBezTo>
                <a:cubicBezTo>
                  <a:pt x="2041" y="1279"/>
                  <a:pt x="2040" y="1279"/>
                  <a:pt x="2039" y="1279"/>
                </a:cubicBezTo>
                <a:cubicBezTo>
                  <a:pt x="2038" y="1278"/>
                  <a:pt x="2037" y="1278"/>
                  <a:pt x="2036" y="1278"/>
                </a:cubicBezTo>
                <a:cubicBezTo>
                  <a:pt x="2036" y="1278"/>
                  <a:pt x="2036" y="1278"/>
                  <a:pt x="2036" y="1278"/>
                </a:cubicBezTo>
                <a:cubicBezTo>
                  <a:pt x="2036" y="1278"/>
                  <a:pt x="2035" y="1278"/>
                  <a:pt x="2035" y="1278"/>
                </a:cubicBezTo>
                <a:cubicBezTo>
                  <a:pt x="2035" y="1278"/>
                  <a:pt x="2034" y="1278"/>
                  <a:pt x="2034" y="1278"/>
                </a:cubicBezTo>
                <a:cubicBezTo>
                  <a:pt x="2034" y="1278"/>
                  <a:pt x="2033" y="1278"/>
                  <a:pt x="2033" y="1278"/>
                </a:cubicBezTo>
                <a:cubicBezTo>
                  <a:pt x="2028" y="1274"/>
                  <a:pt x="2023" y="1270"/>
                  <a:pt x="2018" y="1265"/>
                </a:cubicBezTo>
                <a:cubicBezTo>
                  <a:pt x="2011" y="1259"/>
                  <a:pt x="2004" y="1252"/>
                  <a:pt x="1996" y="1245"/>
                </a:cubicBezTo>
                <a:cubicBezTo>
                  <a:pt x="1989" y="1238"/>
                  <a:pt x="1981" y="1231"/>
                  <a:pt x="1973" y="1224"/>
                </a:cubicBezTo>
                <a:cubicBezTo>
                  <a:pt x="1969" y="1221"/>
                  <a:pt x="1964" y="1217"/>
                  <a:pt x="1960" y="1214"/>
                </a:cubicBezTo>
                <a:cubicBezTo>
                  <a:pt x="1957" y="1211"/>
                  <a:pt x="1957" y="1211"/>
                  <a:pt x="1957" y="1211"/>
                </a:cubicBezTo>
                <a:cubicBezTo>
                  <a:pt x="1956" y="1211"/>
                  <a:pt x="1955" y="1210"/>
                  <a:pt x="1954" y="1209"/>
                </a:cubicBezTo>
                <a:cubicBezTo>
                  <a:pt x="1952" y="1208"/>
                  <a:pt x="1951" y="1207"/>
                  <a:pt x="1950" y="1207"/>
                </a:cubicBezTo>
                <a:cubicBezTo>
                  <a:pt x="1949" y="1206"/>
                  <a:pt x="1948" y="1205"/>
                  <a:pt x="1947" y="1204"/>
                </a:cubicBezTo>
                <a:cubicBezTo>
                  <a:pt x="1937" y="1198"/>
                  <a:pt x="1928" y="1193"/>
                  <a:pt x="1918" y="1188"/>
                </a:cubicBezTo>
                <a:cubicBezTo>
                  <a:pt x="1916" y="1186"/>
                  <a:pt x="1913" y="1185"/>
                  <a:pt x="1910" y="1183"/>
                </a:cubicBezTo>
                <a:cubicBezTo>
                  <a:pt x="1911" y="1184"/>
                  <a:pt x="1911" y="1184"/>
                  <a:pt x="1911" y="1184"/>
                </a:cubicBezTo>
                <a:cubicBezTo>
                  <a:pt x="1912" y="1184"/>
                  <a:pt x="1912" y="1184"/>
                  <a:pt x="1913" y="1184"/>
                </a:cubicBezTo>
                <a:cubicBezTo>
                  <a:pt x="1914" y="1184"/>
                  <a:pt x="1915" y="1184"/>
                  <a:pt x="1915" y="1184"/>
                </a:cubicBezTo>
                <a:cubicBezTo>
                  <a:pt x="1916" y="1184"/>
                  <a:pt x="1917" y="1184"/>
                  <a:pt x="1918" y="1184"/>
                </a:cubicBezTo>
                <a:cubicBezTo>
                  <a:pt x="1919" y="1184"/>
                  <a:pt x="1919" y="1184"/>
                  <a:pt x="1919" y="1184"/>
                </a:cubicBezTo>
                <a:cubicBezTo>
                  <a:pt x="1920" y="1184"/>
                  <a:pt x="1920" y="1184"/>
                  <a:pt x="1921" y="1184"/>
                </a:cubicBezTo>
                <a:cubicBezTo>
                  <a:pt x="1923" y="1184"/>
                  <a:pt x="1925" y="1184"/>
                  <a:pt x="1928" y="1184"/>
                </a:cubicBezTo>
                <a:cubicBezTo>
                  <a:pt x="1930" y="1184"/>
                  <a:pt x="1932" y="1183"/>
                  <a:pt x="1935" y="1183"/>
                </a:cubicBezTo>
                <a:cubicBezTo>
                  <a:pt x="1940" y="1183"/>
                  <a:pt x="1945" y="1182"/>
                  <a:pt x="1951" y="1181"/>
                </a:cubicBezTo>
                <a:cubicBezTo>
                  <a:pt x="1956" y="1181"/>
                  <a:pt x="1961" y="1180"/>
                  <a:pt x="1965" y="1180"/>
                </a:cubicBezTo>
                <a:cubicBezTo>
                  <a:pt x="1966" y="1180"/>
                  <a:pt x="1966" y="1181"/>
                  <a:pt x="1966" y="1181"/>
                </a:cubicBezTo>
                <a:cubicBezTo>
                  <a:pt x="1966" y="1181"/>
                  <a:pt x="1967" y="1182"/>
                  <a:pt x="1967" y="1183"/>
                </a:cubicBezTo>
                <a:cubicBezTo>
                  <a:pt x="1968" y="1183"/>
                  <a:pt x="1968" y="1184"/>
                  <a:pt x="1968" y="1184"/>
                </a:cubicBezTo>
                <a:cubicBezTo>
                  <a:pt x="1968" y="1184"/>
                  <a:pt x="1969" y="1184"/>
                  <a:pt x="1969" y="1185"/>
                </a:cubicBezTo>
                <a:cubicBezTo>
                  <a:pt x="1969" y="1185"/>
                  <a:pt x="1969" y="1185"/>
                  <a:pt x="1969" y="1185"/>
                </a:cubicBezTo>
                <a:cubicBezTo>
                  <a:pt x="1970" y="1186"/>
                  <a:pt x="1971" y="1187"/>
                  <a:pt x="1972" y="1188"/>
                </a:cubicBezTo>
                <a:cubicBezTo>
                  <a:pt x="1973" y="1189"/>
                  <a:pt x="1974" y="1189"/>
                  <a:pt x="1975" y="1190"/>
                </a:cubicBezTo>
                <a:cubicBezTo>
                  <a:pt x="1977" y="1192"/>
                  <a:pt x="1979" y="1194"/>
                  <a:pt x="1981" y="1196"/>
                </a:cubicBezTo>
                <a:cubicBezTo>
                  <a:pt x="1981" y="1196"/>
                  <a:pt x="1982" y="1197"/>
                  <a:pt x="1982" y="1197"/>
                </a:cubicBezTo>
                <a:cubicBezTo>
                  <a:pt x="1981" y="1197"/>
                  <a:pt x="1981" y="1197"/>
                  <a:pt x="1981" y="1197"/>
                </a:cubicBezTo>
                <a:cubicBezTo>
                  <a:pt x="1978" y="1215"/>
                  <a:pt x="2000" y="1220"/>
                  <a:pt x="2012" y="1215"/>
                </a:cubicBezTo>
                <a:cubicBezTo>
                  <a:pt x="2004" y="1208"/>
                  <a:pt x="1997" y="1191"/>
                  <a:pt x="1984" y="1196"/>
                </a:cubicBezTo>
                <a:cubicBezTo>
                  <a:pt x="1983" y="1195"/>
                  <a:pt x="1983" y="1195"/>
                  <a:pt x="1983" y="1195"/>
                </a:cubicBezTo>
                <a:cubicBezTo>
                  <a:pt x="1980" y="1193"/>
                  <a:pt x="1978" y="1191"/>
                  <a:pt x="1976" y="1189"/>
                </a:cubicBezTo>
                <a:cubicBezTo>
                  <a:pt x="1975" y="1188"/>
                  <a:pt x="1974" y="1187"/>
                  <a:pt x="1973" y="1186"/>
                </a:cubicBezTo>
                <a:cubicBezTo>
                  <a:pt x="1972" y="1185"/>
                  <a:pt x="1972" y="1184"/>
                  <a:pt x="1971" y="1184"/>
                </a:cubicBezTo>
                <a:cubicBezTo>
                  <a:pt x="1971" y="1183"/>
                  <a:pt x="1970" y="1183"/>
                  <a:pt x="1970" y="1183"/>
                </a:cubicBezTo>
                <a:cubicBezTo>
                  <a:pt x="1970" y="1183"/>
                  <a:pt x="1970" y="1183"/>
                  <a:pt x="1970" y="1183"/>
                </a:cubicBezTo>
                <a:cubicBezTo>
                  <a:pt x="1969" y="1182"/>
                  <a:pt x="1969" y="1182"/>
                  <a:pt x="1969" y="1182"/>
                </a:cubicBezTo>
                <a:cubicBezTo>
                  <a:pt x="1968" y="1181"/>
                  <a:pt x="1967" y="1181"/>
                  <a:pt x="1967" y="1180"/>
                </a:cubicBezTo>
                <a:cubicBezTo>
                  <a:pt x="1966" y="1180"/>
                  <a:pt x="1966" y="1180"/>
                  <a:pt x="1966" y="1180"/>
                </a:cubicBezTo>
                <a:cubicBezTo>
                  <a:pt x="1966" y="1180"/>
                  <a:pt x="1966" y="1180"/>
                  <a:pt x="1966" y="1180"/>
                </a:cubicBezTo>
                <a:cubicBezTo>
                  <a:pt x="1969" y="1180"/>
                  <a:pt x="1971" y="1179"/>
                  <a:pt x="1973" y="1179"/>
                </a:cubicBezTo>
                <a:cubicBezTo>
                  <a:pt x="1976" y="1179"/>
                  <a:pt x="1978" y="1179"/>
                  <a:pt x="1980" y="1179"/>
                </a:cubicBezTo>
                <a:cubicBezTo>
                  <a:pt x="1980" y="1179"/>
                  <a:pt x="1981" y="1179"/>
                  <a:pt x="1981" y="1179"/>
                </a:cubicBezTo>
                <a:cubicBezTo>
                  <a:pt x="1982" y="1179"/>
                  <a:pt x="1982" y="1179"/>
                  <a:pt x="1983" y="1179"/>
                </a:cubicBezTo>
                <a:cubicBezTo>
                  <a:pt x="1984" y="1179"/>
                  <a:pt x="1985" y="1179"/>
                  <a:pt x="1985" y="1178"/>
                </a:cubicBezTo>
                <a:cubicBezTo>
                  <a:pt x="1987" y="1178"/>
                  <a:pt x="1989" y="1178"/>
                  <a:pt x="1990" y="1178"/>
                </a:cubicBezTo>
                <a:cubicBezTo>
                  <a:pt x="1992" y="1178"/>
                  <a:pt x="1993" y="1178"/>
                  <a:pt x="1993" y="1178"/>
                </a:cubicBezTo>
                <a:cubicBezTo>
                  <a:pt x="1993" y="1178"/>
                  <a:pt x="1992" y="1177"/>
                  <a:pt x="1990" y="1177"/>
                </a:cubicBezTo>
                <a:cubicBezTo>
                  <a:pt x="1989" y="1177"/>
                  <a:pt x="1988" y="1177"/>
                  <a:pt x="1988" y="1177"/>
                </a:cubicBezTo>
                <a:cubicBezTo>
                  <a:pt x="1987" y="1177"/>
                  <a:pt x="1986" y="1177"/>
                  <a:pt x="1985" y="1177"/>
                </a:cubicBezTo>
                <a:cubicBezTo>
                  <a:pt x="1985" y="1177"/>
                  <a:pt x="1984" y="1176"/>
                  <a:pt x="1983" y="1176"/>
                </a:cubicBezTo>
                <a:cubicBezTo>
                  <a:pt x="1982" y="1176"/>
                  <a:pt x="1982" y="1176"/>
                  <a:pt x="1981" y="1176"/>
                </a:cubicBezTo>
                <a:cubicBezTo>
                  <a:pt x="1981" y="1176"/>
                  <a:pt x="1980" y="1176"/>
                  <a:pt x="1980" y="1177"/>
                </a:cubicBezTo>
                <a:cubicBezTo>
                  <a:pt x="1978" y="1177"/>
                  <a:pt x="1976" y="1177"/>
                  <a:pt x="1973" y="1177"/>
                </a:cubicBezTo>
                <a:cubicBezTo>
                  <a:pt x="1971" y="1177"/>
                  <a:pt x="1969" y="1177"/>
                  <a:pt x="1966" y="1177"/>
                </a:cubicBezTo>
                <a:cubicBezTo>
                  <a:pt x="1961" y="1178"/>
                  <a:pt x="1956" y="1178"/>
                  <a:pt x="1950" y="1179"/>
                </a:cubicBezTo>
                <a:cubicBezTo>
                  <a:pt x="1949" y="1179"/>
                  <a:pt x="1947" y="1179"/>
                  <a:pt x="1945" y="1180"/>
                </a:cubicBezTo>
                <a:cubicBezTo>
                  <a:pt x="1946" y="1179"/>
                  <a:pt x="1946" y="1179"/>
                  <a:pt x="1946" y="1179"/>
                </a:cubicBezTo>
                <a:cubicBezTo>
                  <a:pt x="1946" y="1179"/>
                  <a:pt x="1946" y="1179"/>
                  <a:pt x="1947" y="1178"/>
                </a:cubicBezTo>
                <a:cubicBezTo>
                  <a:pt x="1947" y="1178"/>
                  <a:pt x="1947" y="1178"/>
                  <a:pt x="1947" y="1178"/>
                </a:cubicBezTo>
                <a:cubicBezTo>
                  <a:pt x="1947" y="1177"/>
                  <a:pt x="1948" y="1177"/>
                  <a:pt x="1948" y="1177"/>
                </a:cubicBezTo>
                <a:cubicBezTo>
                  <a:pt x="1949" y="1174"/>
                  <a:pt x="1951" y="1171"/>
                  <a:pt x="1952" y="1167"/>
                </a:cubicBezTo>
                <a:cubicBezTo>
                  <a:pt x="1953" y="1165"/>
                  <a:pt x="1954" y="1161"/>
                  <a:pt x="1955" y="1158"/>
                </a:cubicBezTo>
                <a:cubicBezTo>
                  <a:pt x="1955" y="1159"/>
                  <a:pt x="1956" y="1159"/>
                  <a:pt x="1956" y="1159"/>
                </a:cubicBezTo>
                <a:cubicBezTo>
                  <a:pt x="1959" y="1159"/>
                  <a:pt x="1959" y="1159"/>
                  <a:pt x="1959" y="1159"/>
                </a:cubicBezTo>
                <a:cubicBezTo>
                  <a:pt x="1974" y="1159"/>
                  <a:pt x="1984" y="1144"/>
                  <a:pt x="1979" y="1130"/>
                </a:cubicBezTo>
                <a:cubicBezTo>
                  <a:pt x="1969" y="1136"/>
                  <a:pt x="1947" y="1140"/>
                  <a:pt x="1954" y="1156"/>
                </a:cubicBezTo>
                <a:cubicBezTo>
                  <a:pt x="1954" y="1156"/>
                  <a:pt x="1954" y="1156"/>
                  <a:pt x="1954" y="1156"/>
                </a:cubicBezTo>
                <a:cubicBezTo>
                  <a:pt x="1952" y="1160"/>
                  <a:pt x="1951" y="1163"/>
                  <a:pt x="1950" y="1167"/>
                </a:cubicBezTo>
                <a:cubicBezTo>
                  <a:pt x="1948" y="1170"/>
                  <a:pt x="1947" y="1173"/>
                  <a:pt x="1946" y="1175"/>
                </a:cubicBezTo>
                <a:cubicBezTo>
                  <a:pt x="1946" y="1176"/>
                  <a:pt x="1945" y="1176"/>
                  <a:pt x="1945" y="1176"/>
                </a:cubicBezTo>
                <a:cubicBezTo>
                  <a:pt x="1945" y="1177"/>
                  <a:pt x="1945" y="1177"/>
                  <a:pt x="1945" y="1177"/>
                </a:cubicBezTo>
                <a:cubicBezTo>
                  <a:pt x="1945" y="1177"/>
                  <a:pt x="1944" y="1178"/>
                  <a:pt x="1944" y="1178"/>
                </a:cubicBezTo>
                <a:cubicBezTo>
                  <a:pt x="1944" y="1178"/>
                  <a:pt x="1944" y="1178"/>
                  <a:pt x="1944" y="1179"/>
                </a:cubicBezTo>
                <a:cubicBezTo>
                  <a:pt x="1943" y="1179"/>
                  <a:pt x="1943" y="1180"/>
                  <a:pt x="1943" y="1180"/>
                </a:cubicBezTo>
                <a:cubicBezTo>
                  <a:pt x="1940" y="1180"/>
                  <a:pt x="1937" y="1181"/>
                  <a:pt x="1935" y="1181"/>
                </a:cubicBezTo>
                <a:cubicBezTo>
                  <a:pt x="1932" y="1181"/>
                  <a:pt x="1930" y="1181"/>
                  <a:pt x="1927" y="1181"/>
                </a:cubicBezTo>
                <a:cubicBezTo>
                  <a:pt x="1925" y="1182"/>
                  <a:pt x="1923" y="1182"/>
                  <a:pt x="1921" y="1182"/>
                </a:cubicBezTo>
                <a:cubicBezTo>
                  <a:pt x="1920" y="1182"/>
                  <a:pt x="1919" y="1182"/>
                  <a:pt x="1918" y="1182"/>
                </a:cubicBezTo>
                <a:cubicBezTo>
                  <a:pt x="1917" y="1182"/>
                  <a:pt x="1916" y="1182"/>
                  <a:pt x="1915" y="1182"/>
                </a:cubicBezTo>
                <a:cubicBezTo>
                  <a:pt x="1914" y="1182"/>
                  <a:pt x="1912" y="1183"/>
                  <a:pt x="1911" y="1183"/>
                </a:cubicBezTo>
                <a:cubicBezTo>
                  <a:pt x="1910" y="1183"/>
                  <a:pt x="1910" y="1183"/>
                  <a:pt x="1909" y="1183"/>
                </a:cubicBezTo>
                <a:cubicBezTo>
                  <a:pt x="1908" y="1182"/>
                  <a:pt x="1906" y="1181"/>
                  <a:pt x="1905" y="1180"/>
                </a:cubicBezTo>
                <a:cubicBezTo>
                  <a:pt x="1902" y="1179"/>
                  <a:pt x="1900" y="1177"/>
                  <a:pt x="1898" y="1176"/>
                </a:cubicBezTo>
                <a:cubicBezTo>
                  <a:pt x="1896" y="1175"/>
                  <a:pt x="1894" y="1173"/>
                  <a:pt x="1892" y="1172"/>
                </a:cubicBezTo>
                <a:cubicBezTo>
                  <a:pt x="1880" y="1164"/>
                  <a:pt x="1869" y="1155"/>
                  <a:pt x="1860" y="1147"/>
                </a:cubicBezTo>
                <a:cubicBezTo>
                  <a:pt x="1860" y="1147"/>
                  <a:pt x="1861" y="1147"/>
                  <a:pt x="1861" y="1147"/>
                </a:cubicBezTo>
                <a:cubicBezTo>
                  <a:pt x="1862" y="1147"/>
                  <a:pt x="1862" y="1147"/>
                  <a:pt x="1863" y="1146"/>
                </a:cubicBezTo>
                <a:cubicBezTo>
                  <a:pt x="1864" y="1146"/>
                  <a:pt x="1865" y="1146"/>
                  <a:pt x="1866" y="1146"/>
                </a:cubicBezTo>
                <a:cubicBezTo>
                  <a:pt x="1867" y="1145"/>
                  <a:pt x="1868" y="1145"/>
                  <a:pt x="1868" y="1145"/>
                </a:cubicBezTo>
                <a:cubicBezTo>
                  <a:pt x="1869" y="1145"/>
                  <a:pt x="1869" y="1145"/>
                  <a:pt x="1869" y="1145"/>
                </a:cubicBezTo>
                <a:cubicBezTo>
                  <a:pt x="1869" y="1145"/>
                  <a:pt x="1869" y="1145"/>
                  <a:pt x="1869" y="1145"/>
                </a:cubicBezTo>
                <a:cubicBezTo>
                  <a:pt x="1883" y="1147"/>
                  <a:pt x="1889" y="1137"/>
                  <a:pt x="1896" y="1124"/>
                </a:cubicBezTo>
                <a:cubicBezTo>
                  <a:pt x="1883" y="1118"/>
                  <a:pt x="1875" y="1128"/>
                  <a:pt x="1870" y="1140"/>
                </a:cubicBezTo>
                <a:cubicBezTo>
                  <a:pt x="1869" y="1141"/>
                  <a:pt x="1868" y="1141"/>
                  <a:pt x="1867" y="1142"/>
                </a:cubicBezTo>
                <a:cubicBezTo>
                  <a:pt x="1867" y="1142"/>
                  <a:pt x="1866" y="1142"/>
                  <a:pt x="1865" y="1143"/>
                </a:cubicBezTo>
                <a:cubicBezTo>
                  <a:pt x="1864" y="1143"/>
                  <a:pt x="1863" y="1143"/>
                  <a:pt x="1862" y="1143"/>
                </a:cubicBezTo>
                <a:cubicBezTo>
                  <a:pt x="1862" y="1143"/>
                  <a:pt x="1861" y="1144"/>
                  <a:pt x="1860" y="1144"/>
                </a:cubicBezTo>
                <a:cubicBezTo>
                  <a:pt x="1859" y="1144"/>
                  <a:pt x="1859" y="1144"/>
                  <a:pt x="1858" y="1144"/>
                </a:cubicBezTo>
                <a:cubicBezTo>
                  <a:pt x="1858" y="1144"/>
                  <a:pt x="1858" y="1144"/>
                  <a:pt x="1857" y="1144"/>
                </a:cubicBezTo>
                <a:cubicBezTo>
                  <a:pt x="1857" y="1144"/>
                  <a:pt x="1857" y="1144"/>
                  <a:pt x="1857" y="1144"/>
                </a:cubicBezTo>
                <a:cubicBezTo>
                  <a:pt x="1856" y="1144"/>
                  <a:pt x="1856" y="1143"/>
                  <a:pt x="1855" y="1143"/>
                </a:cubicBezTo>
                <a:cubicBezTo>
                  <a:pt x="1846" y="1128"/>
                  <a:pt x="1838" y="1115"/>
                  <a:pt x="1833" y="1110"/>
                </a:cubicBezTo>
                <a:cubicBezTo>
                  <a:pt x="1871" y="1117"/>
                  <a:pt x="1927" y="1106"/>
                  <a:pt x="1967" y="1108"/>
                </a:cubicBezTo>
                <a:cubicBezTo>
                  <a:pt x="1952" y="1105"/>
                  <a:pt x="1925" y="1103"/>
                  <a:pt x="1910" y="1100"/>
                </a:cubicBezTo>
                <a:cubicBezTo>
                  <a:pt x="1890" y="1097"/>
                  <a:pt x="1868" y="1100"/>
                  <a:pt x="1846" y="1097"/>
                </a:cubicBezTo>
                <a:cubicBezTo>
                  <a:pt x="1786" y="1089"/>
                  <a:pt x="1756" y="1035"/>
                  <a:pt x="1692" y="1052"/>
                </a:cubicBezTo>
                <a:cubicBezTo>
                  <a:pt x="1726" y="1027"/>
                  <a:pt x="1767" y="1013"/>
                  <a:pt x="1808" y="1006"/>
                </a:cubicBezTo>
                <a:cubicBezTo>
                  <a:pt x="1856" y="999"/>
                  <a:pt x="1885" y="1022"/>
                  <a:pt x="1928" y="1033"/>
                </a:cubicBezTo>
                <a:cubicBezTo>
                  <a:pt x="1962" y="1041"/>
                  <a:pt x="1999" y="1033"/>
                  <a:pt x="2034" y="1041"/>
                </a:cubicBezTo>
                <a:cubicBezTo>
                  <a:pt x="2069" y="1050"/>
                  <a:pt x="2098" y="1070"/>
                  <a:pt x="2132" y="1079"/>
                </a:cubicBezTo>
                <a:cubicBezTo>
                  <a:pt x="2143" y="1082"/>
                  <a:pt x="2151" y="1082"/>
                  <a:pt x="2159" y="1083"/>
                </a:cubicBezTo>
                <a:cubicBezTo>
                  <a:pt x="2167" y="1087"/>
                  <a:pt x="2175" y="1092"/>
                  <a:pt x="2185" y="1096"/>
                </a:cubicBezTo>
                <a:cubicBezTo>
                  <a:pt x="2187" y="1097"/>
                  <a:pt x="2190" y="1099"/>
                  <a:pt x="2192" y="1100"/>
                </a:cubicBezTo>
                <a:cubicBezTo>
                  <a:pt x="2193" y="1100"/>
                  <a:pt x="2193" y="1100"/>
                  <a:pt x="2193" y="1100"/>
                </a:cubicBezTo>
                <a:cubicBezTo>
                  <a:pt x="2193" y="1101"/>
                  <a:pt x="2193" y="1102"/>
                  <a:pt x="2193" y="1102"/>
                </a:cubicBezTo>
                <a:cubicBezTo>
                  <a:pt x="2193" y="1103"/>
                  <a:pt x="2193" y="1103"/>
                  <a:pt x="2194" y="1103"/>
                </a:cubicBezTo>
                <a:cubicBezTo>
                  <a:pt x="2194" y="1104"/>
                  <a:pt x="2194" y="1104"/>
                  <a:pt x="2194" y="1104"/>
                </a:cubicBezTo>
                <a:cubicBezTo>
                  <a:pt x="2194" y="1104"/>
                  <a:pt x="2194" y="1104"/>
                  <a:pt x="2194" y="1105"/>
                </a:cubicBezTo>
                <a:cubicBezTo>
                  <a:pt x="2194" y="1105"/>
                  <a:pt x="2194" y="1106"/>
                  <a:pt x="2194" y="1107"/>
                </a:cubicBezTo>
                <a:cubicBezTo>
                  <a:pt x="2194" y="1108"/>
                  <a:pt x="2194" y="1110"/>
                  <a:pt x="2194" y="1111"/>
                </a:cubicBezTo>
                <a:cubicBezTo>
                  <a:pt x="2194" y="1112"/>
                  <a:pt x="2194" y="1113"/>
                  <a:pt x="2194" y="1114"/>
                </a:cubicBezTo>
                <a:cubicBezTo>
                  <a:pt x="2194" y="1115"/>
                  <a:pt x="2194" y="1117"/>
                  <a:pt x="2193" y="1118"/>
                </a:cubicBezTo>
                <a:cubicBezTo>
                  <a:pt x="2193" y="1119"/>
                  <a:pt x="2193" y="1121"/>
                  <a:pt x="2193" y="1122"/>
                </a:cubicBezTo>
                <a:cubicBezTo>
                  <a:pt x="2185" y="1125"/>
                  <a:pt x="2184" y="1140"/>
                  <a:pt x="2188" y="1146"/>
                </a:cubicBezTo>
                <a:cubicBezTo>
                  <a:pt x="2192" y="1155"/>
                  <a:pt x="2201" y="1157"/>
                  <a:pt x="2210" y="1155"/>
                </a:cubicBezTo>
                <a:cubicBezTo>
                  <a:pt x="2193" y="1148"/>
                  <a:pt x="2210" y="1133"/>
                  <a:pt x="2195" y="1123"/>
                </a:cubicBezTo>
                <a:cubicBezTo>
                  <a:pt x="2195" y="1121"/>
                  <a:pt x="2195" y="1120"/>
                  <a:pt x="2195" y="1118"/>
                </a:cubicBezTo>
                <a:cubicBezTo>
                  <a:pt x="2195" y="1117"/>
                  <a:pt x="2196" y="1116"/>
                  <a:pt x="2196" y="1114"/>
                </a:cubicBezTo>
                <a:cubicBezTo>
                  <a:pt x="2196" y="1113"/>
                  <a:pt x="2196" y="1112"/>
                  <a:pt x="2196" y="1111"/>
                </a:cubicBezTo>
                <a:cubicBezTo>
                  <a:pt x="2196" y="1109"/>
                  <a:pt x="2196" y="1108"/>
                  <a:pt x="2196" y="1107"/>
                </a:cubicBezTo>
                <a:cubicBezTo>
                  <a:pt x="2196" y="1106"/>
                  <a:pt x="2196" y="1105"/>
                  <a:pt x="2196" y="1104"/>
                </a:cubicBezTo>
                <a:cubicBezTo>
                  <a:pt x="2196" y="1104"/>
                  <a:pt x="2196" y="1104"/>
                  <a:pt x="2196" y="1103"/>
                </a:cubicBezTo>
                <a:cubicBezTo>
                  <a:pt x="2195" y="1103"/>
                  <a:pt x="2195" y="1103"/>
                  <a:pt x="2195" y="1103"/>
                </a:cubicBezTo>
                <a:cubicBezTo>
                  <a:pt x="2195" y="1102"/>
                  <a:pt x="2195" y="1102"/>
                  <a:pt x="2195" y="1102"/>
                </a:cubicBezTo>
                <a:cubicBezTo>
                  <a:pt x="2194" y="1101"/>
                  <a:pt x="2194" y="1101"/>
                  <a:pt x="2194" y="1101"/>
                </a:cubicBezTo>
                <a:cubicBezTo>
                  <a:pt x="2197" y="1102"/>
                  <a:pt x="2200" y="1104"/>
                  <a:pt x="2204" y="1105"/>
                </a:cubicBezTo>
                <a:cubicBezTo>
                  <a:pt x="2221" y="1122"/>
                  <a:pt x="2230" y="1145"/>
                  <a:pt x="2235" y="1166"/>
                </a:cubicBezTo>
                <a:cubicBezTo>
                  <a:pt x="2234" y="1168"/>
                  <a:pt x="2234" y="1169"/>
                  <a:pt x="2233" y="1170"/>
                </a:cubicBezTo>
                <a:cubicBezTo>
                  <a:pt x="2232" y="1172"/>
                  <a:pt x="2232" y="1173"/>
                  <a:pt x="2231" y="1175"/>
                </a:cubicBezTo>
                <a:cubicBezTo>
                  <a:pt x="2230" y="1176"/>
                  <a:pt x="2229" y="1177"/>
                  <a:pt x="2228" y="1178"/>
                </a:cubicBezTo>
                <a:cubicBezTo>
                  <a:pt x="2228" y="1178"/>
                  <a:pt x="2227" y="1179"/>
                  <a:pt x="2227" y="1179"/>
                </a:cubicBezTo>
                <a:cubicBezTo>
                  <a:pt x="2227" y="1180"/>
                  <a:pt x="2226" y="1180"/>
                  <a:pt x="2226" y="1180"/>
                </a:cubicBezTo>
                <a:cubicBezTo>
                  <a:pt x="2225" y="1181"/>
                  <a:pt x="2224" y="1182"/>
                  <a:pt x="2223" y="1183"/>
                </a:cubicBezTo>
                <a:cubicBezTo>
                  <a:pt x="2222" y="1183"/>
                  <a:pt x="2222" y="1183"/>
                  <a:pt x="2222" y="1184"/>
                </a:cubicBezTo>
                <a:cubicBezTo>
                  <a:pt x="2207" y="1180"/>
                  <a:pt x="2205" y="1192"/>
                  <a:pt x="2194" y="1199"/>
                </a:cubicBezTo>
                <a:cubicBezTo>
                  <a:pt x="2209" y="1207"/>
                  <a:pt x="2218" y="1199"/>
                  <a:pt x="2224" y="1184"/>
                </a:cubicBezTo>
                <a:cubicBezTo>
                  <a:pt x="2224" y="1184"/>
                  <a:pt x="2223" y="1184"/>
                  <a:pt x="2223" y="1184"/>
                </a:cubicBezTo>
                <a:cubicBezTo>
                  <a:pt x="2224" y="1183"/>
                  <a:pt x="2225" y="1182"/>
                  <a:pt x="2226" y="1182"/>
                </a:cubicBezTo>
                <a:cubicBezTo>
                  <a:pt x="2227" y="1181"/>
                  <a:pt x="2227" y="1181"/>
                  <a:pt x="2228" y="1180"/>
                </a:cubicBezTo>
                <a:cubicBezTo>
                  <a:pt x="2228" y="1180"/>
                  <a:pt x="2229" y="1179"/>
                  <a:pt x="2229" y="1179"/>
                </a:cubicBezTo>
                <a:cubicBezTo>
                  <a:pt x="2230" y="1179"/>
                  <a:pt x="2230" y="1178"/>
                  <a:pt x="2230" y="1178"/>
                </a:cubicBezTo>
                <a:cubicBezTo>
                  <a:pt x="2230" y="1180"/>
                  <a:pt x="2229" y="1181"/>
                  <a:pt x="2229" y="1182"/>
                </a:cubicBezTo>
                <a:cubicBezTo>
                  <a:pt x="2228" y="1186"/>
                  <a:pt x="2227" y="1190"/>
                  <a:pt x="2227" y="1193"/>
                </a:cubicBezTo>
                <a:cubicBezTo>
                  <a:pt x="2227" y="1194"/>
                  <a:pt x="2227" y="1194"/>
                  <a:pt x="2227" y="1195"/>
                </a:cubicBezTo>
                <a:cubicBezTo>
                  <a:pt x="2227" y="1195"/>
                  <a:pt x="2227" y="1195"/>
                  <a:pt x="2227" y="1196"/>
                </a:cubicBezTo>
                <a:cubicBezTo>
                  <a:pt x="2227" y="1196"/>
                  <a:pt x="2227" y="1197"/>
                  <a:pt x="2227" y="1198"/>
                </a:cubicBezTo>
                <a:cubicBezTo>
                  <a:pt x="2227" y="1199"/>
                  <a:pt x="2227" y="1200"/>
                  <a:pt x="2228" y="1201"/>
                </a:cubicBezTo>
                <a:cubicBezTo>
                  <a:pt x="2228" y="1202"/>
                  <a:pt x="2228" y="1203"/>
                  <a:pt x="2228" y="1203"/>
                </a:cubicBezTo>
                <a:cubicBezTo>
                  <a:pt x="2228" y="1204"/>
                  <a:pt x="2228" y="1204"/>
                  <a:pt x="2228" y="1204"/>
                </a:cubicBezTo>
                <a:cubicBezTo>
                  <a:pt x="2228" y="1204"/>
                  <a:pt x="2228" y="1203"/>
                  <a:pt x="2229" y="1201"/>
                </a:cubicBezTo>
                <a:cubicBezTo>
                  <a:pt x="2229" y="1200"/>
                  <a:pt x="2229" y="1199"/>
                  <a:pt x="2229" y="1198"/>
                </a:cubicBezTo>
                <a:cubicBezTo>
                  <a:pt x="2230" y="1197"/>
                  <a:pt x="2230" y="1196"/>
                  <a:pt x="2230" y="1196"/>
                </a:cubicBezTo>
                <a:cubicBezTo>
                  <a:pt x="2230" y="1195"/>
                  <a:pt x="2230" y="1195"/>
                  <a:pt x="2230" y="1195"/>
                </a:cubicBezTo>
                <a:cubicBezTo>
                  <a:pt x="2230" y="1194"/>
                  <a:pt x="2230" y="1194"/>
                  <a:pt x="2230" y="1194"/>
                </a:cubicBezTo>
                <a:cubicBezTo>
                  <a:pt x="2230" y="1193"/>
                  <a:pt x="2230" y="1192"/>
                  <a:pt x="2230" y="1192"/>
                </a:cubicBezTo>
                <a:cubicBezTo>
                  <a:pt x="2230" y="1192"/>
                  <a:pt x="2230" y="1192"/>
                  <a:pt x="2230" y="1192"/>
                </a:cubicBezTo>
                <a:cubicBezTo>
                  <a:pt x="2230" y="1192"/>
                  <a:pt x="2230" y="1192"/>
                  <a:pt x="2230" y="1192"/>
                </a:cubicBezTo>
                <a:cubicBezTo>
                  <a:pt x="2231" y="1192"/>
                  <a:pt x="2231" y="1193"/>
                  <a:pt x="2231" y="1193"/>
                </a:cubicBezTo>
                <a:cubicBezTo>
                  <a:pt x="2231" y="1194"/>
                  <a:pt x="2231" y="1195"/>
                  <a:pt x="2232" y="1196"/>
                </a:cubicBezTo>
                <a:cubicBezTo>
                  <a:pt x="2232" y="1197"/>
                  <a:pt x="2232" y="1197"/>
                  <a:pt x="2233" y="1198"/>
                </a:cubicBezTo>
                <a:cubicBezTo>
                  <a:pt x="2233" y="1199"/>
                  <a:pt x="2234" y="1201"/>
                  <a:pt x="2234" y="1202"/>
                </a:cubicBezTo>
                <a:cubicBezTo>
                  <a:pt x="2234" y="1202"/>
                  <a:pt x="2235" y="1203"/>
                  <a:pt x="2235" y="1203"/>
                </a:cubicBezTo>
                <a:cubicBezTo>
                  <a:pt x="2235" y="1203"/>
                  <a:pt x="2235" y="1203"/>
                  <a:pt x="2235" y="1203"/>
                </a:cubicBezTo>
                <a:cubicBezTo>
                  <a:pt x="2235" y="1203"/>
                  <a:pt x="2235" y="1203"/>
                  <a:pt x="2235" y="1203"/>
                </a:cubicBezTo>
                <a:cubicBezTo>
                  <a:pt x="2235" y="1204"/>
                  <a:pt x="2235" y="1204"/>
                  <a:pt x="2235" y="1204"/>
                </a:cubicBezTo>
                <a:cubicBezTo>
                  <a:pt x="2233" y="1207"/>
                  <a:pt x="2233" y="1217"/>
                  <a:pt x="2237" y="1221"/>
                </a:cubicBezTo>
                <a:cubicBezTo>
                  <a:pt x="2241" y="1227"/>
                  <a:pt x="2250" y="1228"/>
                  <a:pt x="2256" y="1230"/>
                </a:cubicBezTo>
                <a:cubicBezTo>
                  <a:pt x="2248" y="1219"/>
                  <a:pt x="2252" y="1205"/>
                  <a:pt x="2237" y="1204"/>
                </a:cubicBezTo>
                <a:cubicBezTo>
                  <a:pt x="2237" y="1203"/>
                  <a:pt x="2236" y="1202"/>
                  <a:pt x="2236" y="1201"/>
                </a:cubicBezTo>
                <a:cubicBezTo>
                  <a:pt x="2235" y="1200"/>
                  <a:pt x="2235" y="1199"/>
                  <a:pt x="2235" y="1198"/>
                </a:cubicBezTo>
                <a:cubicBezTo>
                  <a:pt x="2234" y="1197"/>
                  <a:pt x="2234" y="1196"/>
                  <a:pt x="2233" y="1195"/>
                </a:cubicBezTo>
                <a:cubicBezTo>
                  <a:pt x="2233" y="1194"/>
                  <a:pt x="2233" y="1193"/>
                  <a:pt x="2233" y="1192"/>
                </a:cubicBezTo>
                <a:cubicBezTo>
                  <a:pt x="2232" y="1192"/>
                  <a:pt x="2232" y="1192"/>
                  <a:pt x="2232" y="1192"/>
                </a:cubicBezTo>
                <a:cubicBezTo>
                  <a:pt x="2232" y="1191"/>
                  <a:pt x="2232" y="1191"/>
                  <a:pt x="2232" y="1191"/>
                </a:cubicBezTo>
                <a:cubicBezTo>
                  <a:pt x="2232" y="1191"/>
                  <a:pt x="2232" y="1190"/>
                  <a:pt x="2232" y="1190"/>
                </a:cubicBezTo>
                <a:cubicBezTo>
                  <a:pt x="2231" y="1189"/>
                  <a:pt x="2231" y="1189"/>
                  <a:pt x="2231" y="1188"/>
                </a:cubicBezTo>
                <a:cubicBezTo>
                  <a:pt x="2231" y="1188"/>
                  <a:pt x="2231" y="1188"/>
                  <a:pt x="2231" y="1188"/>
                </a:cubicBezTo>
                <a:cubicBezTo>
                  <a:pt x="2231" y="1187"/>
                  <a:pt x="2231" y="1185"/>
                  <a:pt x="2232" y="1183"/>
                </a:cubicBezTo>
                <a:cubicBezTo>
                  <a:pt x="2232" y="1181"/>
                  <a:pt x="2233" y="1179"/>
                  <a:pt x="2234" y="1177"/>
                </a:cubicBezTo>
                <a:cubicBezTo>
                  <a:pt x="2234" y="1176"/>
                  <a:pt x="2235" y="1174"/>
                  <a:pt x="2236" y="1172"/>
                </a:cubicBezTo>
                <a:cubicBezTo>
                  <a:pt x="2237" y="1168"/>
                  <a:pt x="2239" y="1164"/>
                  <a:pt x="2241" y="1161"/>
                </a:cubicBezTo>
                <a:cubicBezTo>
                  <a:pt x="2242" y="1159"/>
                  <a:pt x="2243" y="1157"/>
                  <a:pt x="2244" y="1155"/>
                </a:cubicBezTo>
                <a:cubicBezTo>
                  <a:pt x="2244" y="1154"/>
                  <a:pt x="2245" y="1152"/>
                  <a:pt x="2246" y="1151"/>
                </a:cubicBezTo>
                <a:cubicBezTo>
                  <a:pt x="2246" y="1150"/>
                  <a:pt x="2246" y="1150"/>
                  <a:pt x="2246" y="1149"/>
                </a:cubicBezTo>
                <a:cubicBezTo>
                  <a:pt x="2246" y="1149"/>
                  <a:pt x="2247" y="1149"/>
                  <a:pt x="2247" y="1148"/>
                </a:cubicBezTo>
                <a:cubicBezTo>
                  <a:pt x="2247" y="1148"/>
                  <a:pt x="2247" y="1147"/>
                  <a:pt x="2247" y="1146"/>
                </a:cubicBezTo>
                <a:cubicBezTo>
                  <a:pt x="2247" y="1146"/>
                  <a:pt x="2247" y="1145"/>
                  <a:pt x="2247" y="1144"/>
                </a:cubicBezTo>
                <a:cubicBezTo>
                  <a:pt x="2247" y="1144"/>
                  <a:pt x="2247" y="1144"/>
                  <a:pt x="2247" y="1144"/>
                </a:cubicBezTo>
                <a:cubicBezTo>
                  <a:pt x="2250" y="1148"/>
                  <a:pt x="2253" y="1151"/>
                  <a:pt x="2256" y="1154"/>
                </a:cubicBezTo>
                <a:cubicBezTo>
                  <a:pt x="2258" y="1156"/>
                  <a:pt x="2261" y="1159"/>
                  <a:pt x="2264" y="1161"/>
                </a:cubicBezTo>
                <a:cubicBezTo>
                  <a:pt x="2267" y="1163"/>
                  <a:pt x="2270" y="1166"/>
                  <a:pt x="2272" y="1168"/>
                </a:cubicBezTo>
                <a:cubicBezTo>
                  <a:pt x="2275" y="1170"/>
                  <a:pt x="2277" y="1172"/>
                  <a:pt x="2279" y="1175"/>
                </a:cubicBezTo>
                <a:cubicBezTo>
                  <a:pt x="2280" y="1175"/>
                  <a:pt x="2280" y="1176"/>
                  <a:pt x="2280"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8"/>
                  <a:pt x="2282" y="1178"/>
                  <a:pt x="2282" y="1178"/>
                </a:cubicBezTo>
                <a:cubicBezTo>
                  <a:pt x="2282" y="1179"/>
                  <a:pt x="2282" y="1179"/>
                  <a:pt x="2282" y="1179"/>
                </a:cubicBezTo>
                <a:cubicBezTo>
                  <a:pt x="2282" y="1180"/>
                  <a:pt x="2283" y="1180"/>
                  <a:pt x="2283" y="1180"/>
                </a:cubicBezTo>
                <a:cubicBezTo>
                  <a:pt x="2283" y="1181"/>
                  <a:pt x="2283" y="1182"/>
                  <a:pt x="2284" y="1182"/>
                </a:cubicBezTo>
                <a:cubicBezTo>
                  <a:pt x="2284" y="1184"/>
                  <a:pt x="2285" y="1185"/>
                  <a:pt x="2285" y="1186"/>
                </a:cubicBezTo>
                <a:cubicBezTo>
                  <a:pt x="2286" y="1188"/>
                  <a:pt x="2286" y="1189"/>
                  <a:pt x="2287" y="1191"/>
                </a:cubicBezTo>
                <a:cubicBezTo>
                  <a:pt x="2288" y="1193"/>
                  <a:pt x="2289" y="1196"/>
                  <a:pt x="2289" y="1198"/>
                </a:cubicBezTo>
                <a:cubicBezTo>
                  <a:pt x="2290" y="1198"/>
                  <a:pt x="2290" y="1198"/>
                  <a:pt x="2290" y="1199"/>
                </a:cubicBezTo>
                <a:cubicBezTo>
                  <a:pt x="2290" y="1199"/>
                  <a:pt x="2290" y="1199"/>
                  <a:pt x="2290" y="1200"/>
                </a:cubicBezTo>
                <a:cubicBezTo>
                  <a:pt x="2290" y="1201"/>
                  <a:pt x="2290" y="1201"/>
                  <a:pt x="2290" y="1202"/>
                </a:cubicBezTo>
                <a:cubicBezTo>
                  <a:pt x="2290" y="1203"/>
                  <a:pt x="2290" y="1203"/>
                  <a:pt x="2290" y="1204"/>
                </a:cubicBezTo>
                <a:cubicBezTo>
                  <a:pt x="2290" y="1205"/>
                  <a:pt x="2291" y="1207"/>
                  <a:pt x="2290" y="1208"/>
                </a:cubicBezTo>
                <a:cubicBezTo>
                  <a:pt x="2291" y="1210"/>
                  <a:pt x="2290" y="1212"/>
                  <a:pt x="2290" y="1213"/>
                </a:cubicBezTo>
                <a:cubicBezTo>
                  <a:pt x="2290" y="1215"/>
                  <a:pt x="2290" y="1216"/>
                  <a:pt x="2290" y="1218"/>
                </a:cubicBezTo>
                <a:cubicBezTo>
                  <a:pt x="2289" y="1219"/>
                  <a:pt x="2289" y="1221"/>
                  <a:pt x="2289" y="1222"/>
                </a:cubicBezTo>
                <a:cubicBezTo>
                  <a:pt x="2289" y="1222"/>
                  <a:pt x="2289" y="1222"/>
                  <a:pt x="2289" y="1222"/>
                </a:cubicBezTo>
                <a:cubicBezTo>
                  <a:pt x="2268" y="1230"/>
                  <a:pt x="2274" y="1245"/>
                  <a:pt x="2286" y="1259"/>
                </a:cubicBezTo>
                <a:cubicBezTo>
                  <a:pt x="2287" y="1243"/>
                  <a:pt x="2301" y="1239"/>
                  <a:pt x="2291" y="1222"/>
                </a:cubicBezTo>
                <a:cubicBezTo>
                  <a:pt x="2292" y="1220"/>
                  <a:pt x="2292" y="1219"/>
                  <a:pt x="2292" y="1218"/>
                </a:cubicBezTo>
                <a:cubicBezTo>
                  <a:pt x="2292" y="1216"/>
                  <a:pt x="2293" y="1215"/>
                  <a:pt x="2293" y="1213"/>
                </a:cubicBezTo>
                <a:cubicBezTo>
                  <a:pt x="2293" y="1212"/>
                  <a:pt x="2293" y="1210"/>
                  <a:pt x="2293" y="1208"/>
                </a:cubicBezTo>
                <a:cubicBezTo>
                  <a:pt x="2293" y="1207"/>
                  <a:pt x="2293" y="1207"/>
                  <a:pt x="2293" y="1206"/>
                </a:cubicBezTo>
                <a:cubicBezTo>
                  <a:pt x="2294" y="1207"/>
                  <a:pt x="2294" y="1209"/>
                  <a:pt x="2295" y="1210"/>
                </a:cubicBezTo>
                <a:cubicBezTo>
                  <a:pt x="2296" y="1211"/>
                  <a:pt x="2297" y="1213"/>
                  <a:pt x="2298" y="1214"/>
                </a:cubicBezTo>
                <a:cubicBezTo>
                  <a:pt x="2299" y="1215"/>
                  <a:pt x="2299" y="1216"/>
                  <a:pt x="2300" y="1217"/>
                </a:cubicBezTo>
                <a:cubicBezTo>
                  <a:pt x="2301" y="1218"/>
                  <a:pt x="2302" y="1219"/>
                  <a:pt x="2302" y="1219"/>
                </a:cubicBezTo>
                <a:cubicBezTo>
                  <a:pt x="2302" y="1219"/>
                  <a:pt x="2301" y="1218"/>
                  <a:pt x="2300" y="1216"/>
                </a:cubicBezTo>
                <a:cubicBezTo>
                  <a:pt x="2300" y="1216"/>
                  <a:pt x="2299" y="1215"/>
                  <a:pt x="2299" y="1213"/>
                </a:cubicBezTo>
                <a:cubicBezTo>
                  <a:pt x="2298" y="1212"/>
                  <a:pt x="2297" y="1211"/>
                  <a:pt x="2297" y="1209"/>
                </a:cubicBezTo>
                <a:cubicBezTo>
                  <a:pt x="2295" y="1206"/>
                  <a:pt x="2294" y="1202"/>
                  <a:pt x="2293" y="1197"/>
                </a:cubicBezTo>
                <a:cubicBezTo>
                  <a:pt x="2292" y="1194"/>
                  <a:pt x="2291" y="1192"/>
                  <a:pt x="2291" y="1189"/>
                </a:cubicBezTo>
                <a:cubicBezTo>
                  <a:pt x="2290" y="1187"/>
                  <a:pt x="2290" y="1186"/>
                  <a:pt x="2289" y="1185"/>
                </a:cubicBezTo>
                <a:cubicBezTo>
                  <a:pt x="2289" y="1183"/>
                  <a:pt x="2288" y="1182"/>
                  <a:pt x="2288" y="1180"/>
                </a:cubicBezTo>
                <a:cubicBezTo>
                  <a:pt x="2287" y="1180"/>
                  <a:pt x="2287" y="1179"/>
                  <a:pt x="2287" y="1178"/>
                </a:cubicBezTo>
                <a:cubicBezTo>
                  <a:pt x="2286" y="1178"/>
                  <a:pt x="2286" y="1177"/>
                  <a:pt x="2286" y="1177"/>
                </a:cubicBezTo>
                <a:cubicBezTo>
                  <a:pt x="2286" y="1176"/>
                  <a:pt x="2286" y="1176"/>
                  <a:pt x="2285" y="1176"/>
                </a:cubicBezTo>
                <a:cubicBezTo>
                  <a:pt x="2285" y="1175"/>
                  <a:pt x="2285" y="1175"/>
                  <a:pt x="2285" y="1175"/>
                </a:cubicBezTo>
                <a:cubicBezTo>
                  <a:pt x="2285" y="1174"/>
                  <a:pt x="2285" y="1174"/>
                  <a:pt x="2285" y="1174"/>
                </a:cubicBezTo>
                <a:cubicBezTo>
                  <a:pt x="2284" y="1174"/>
                  <a:pt x="2285" y="1174"/>
                  <a:pt x="2284" y="1174"/>
                </a:cubicBezTo>
                <a:cubicBezTo>
                  <a:pt x="2284" y="1174"/>
                  <a:pt x="2284" y="1174"/>
                  <a:pt x="2284" y="1174"/>
                </a:cubicBezTo>
                <a:cubicBezTo>
                  <a:pt x="2284" y="1174"/>
                  <a:pt x="2284" y="1174"/>
                  <a:pt x="2284" y="1174"/>
                </a:cubicBezTo>
                <a:cubicBezTo>
                  <a:pt x="2284" y="1174"/>
                  <a:pt x="2284" y="1174"/>
                  <a:pt x="2284" y="1174"/>
                </a:cubicBezTo>
                <a:cubicBezTo>
                  <a:pt x="2283" y="1173"/>
                  <a:pt x="2283" y="1172"/>
                  <a:pt x="2282" y="1172"/>
                </a:cubicBezTo>
                <a:cubicBezTo>
                  <a:pt x="2282" y="1171"/>
                  <a:pt x="2281" y="1170"/>
                  <a:pt x="2280" y="1169"/>
                </a:cubicBezTo>
                <a:cubicBezTo>
                  <a:pt x="2281" y="1169"/>
                  <a:pt x="2281" y="1169"/>
                  <a:pt x="2281" y="1169"/>
                </a:cubicBezTo>
                <a:cubicBezTo>
                  <a:pt x="2282" y="1170"/>
                  <a:pt x="2284" y="1170"/>
                  <a:pt x="2286" y="1170"/>
                </a:cubicBezTo>
                <a:cubicBezTo>
                  <a:pt x="2286" y="1170"/>
                  <a:pt x="2287" y="1170"/>
                  <a:pt x="2287" y="1170"/>
                </a:cubicBezTo>
                <a:cubicBezTo>
                  <a:pt x="2288" y="1170"/>
                  <a:pt x="2288" y="1170"/>
                  <a:pt x="2289" y="1170"/>
                </a:cubicBezTo>
                <a:cubicBezTo>
                  <a:pt x="2290" y="1170"/>
                  <a:pt x="2290" y="1170"/>
                  <a:pt x="2291" y="1169"/>
                </a:cubicBezTo>
                <a:cubicBezTo>
                  <a:pt x="2291" y="1169"/>
                  <a:pt x="2292" y="1169"/>
                  <a:pt x="2292" y="1169"/>
                </a:cubicBezTo>
                <a:cubicBezTo>
                  <a:pt x="2294" y="1168"/>
                  <a:pt x="2295" y="1168"/>
                  <a:pt x="2296" y="1167"/>
                </a:cubicBezTo>
                <a:cubicBezTo>
                  <a:pt x="2296" y="1167"/>
                  <a:pt x="2297" y="1167"/>
                  <a:pt x="2297" y="1166"/>
                </a:cubicBezTo>
                <a:cubicBezTo>
                  <a:pt x="2297" y="1166"/>
                  <a:pt x="2297" y="1166"/>
                  <a:pt x="2298" y="1166"/>
                </a:cubicBezTo>
                <a:cubicBezTo>
                  <a:pt x="2298" y="1166"/>
                  <a:pt x="2298" y="1165"/>
                  <a:pt x="2298" y="1165"/>
                </a:cubicBezTo>
                <a:cubicBezTo>
                  <a:pt x="2299" y="1165"/>
                  <a:pt x="2299" y="1165"/>
                  <a:pt x="2299" y="1164"/>
                </a:cubicBezTo>
                <a:cubicBezTo>
                  <a:pt x="2301" y="1162"/>
                  <a:pt x="2303" y="1160"/>
                  <a:pt x="2305" y="1157"/>
                </a:cubicBezTo>
                <a:cubicBezTo>
                  <a:pt x="2306" y="1156"/>
                  <a:pt x="2307" y="1155"/>
                  <a:pt x="2308" y="1154"/>
                </a:cubicBezTo>
                <a:cubicBezTo>
                  <a:pt x="2308" y="1154"/>
                  <a:pt x="2309" y="1154"/>
                  <a:pt x="2310" y="1153"/>
                </a:cubicBezTo>
                <a:cubicBezTo>
                  <a:pt x="2310" y="1153"/>
                  <a:pt x="2310" y="1153"/>
                  <a:pt x="2310" y="1153"/>
                </a:cubicBezTo>
                <a:cubicBezTo>
                  <a:pt x="2310" y="1153"/>
                  <a:pt x="2310" y="1153"/>
                  <a:pt x="2310" y="1153"/>
                </a:cubicBezTo>
                <a:cubicBezTo>
                  <a:pt x="2311" y="1153"/>
                  <a:pt x="2311" y="1153"/>
                  <a:pt x="2311" y="1153"/>
                </a:cubicBezTo>
                <a:cubicBezTo>
                  <a:pt x="2311" y="1152"/>
                  <a:pt x="2311" y="1152"/>
                  <a:pt x="2311" y="1152"/>
                </a:cubicBezTo>
                <a:cubicBezTo>
                  <a:pt x="2314" y="1151"/>
                  <a:pt x="2317" y="1151"/>
                  <a:pt x="2320" y="1151"/>
                </a:cubicBezTo>
                <a:cubicBezTo>
                  <a:pt x="2323" y="1152"/>
                  <a:pt x="2326" y="1152"/>
                  <a:pt x="2329" y="1152"/>
                </a:cubicBezTo>
                <a:cubicBezTo>
                  <a:pt x="2332" y="1152"/>
                  <a:pt x="2335" y="1152"/>
                  <a:pt x="2338" y="1152"/>
                </a:cubicBezTo>
                <a:cubicBezTo>
                  <a:pt x="2340" y="1152"/>
                  <a:pt x="2342" y="1152"/>
                  <a:pt x="2344" y="1151"/>
                </a:cubicBezTo>
                <a:cubicBezTo>
                  <a:pt x="2344" y="1152"/>
                  <a:pt x="2344" y="1152"/>
                  <a:pt x="2345" y="1152"/>
                </a:cubicBezTo>
                <a:cubicBezTo>
                  <a:pt x="2345" y="1152"/>
                  <a:pt x="2345" y="1152"/>
                  <a:pt x="2346" y="1152"/>
                </a:cubicBezTo>
                <a:cubicBezTo>
                  <a:pt x="2346" y="1153"/>
                  <a:pt x="2346" y="1153"/>
                  <a:pt x="2346" y="1153"/>
                </a:cubicBezTo>
                <a:cubicBezTo>
                  <a:pt x="2346" y="1153"/>
                  <a:pt x="2347" y="1153"/>
                  <a:pt x="2347" y="1153"/>
                </a:cubicBezTo>
                <a:cubicBezTo>
                  <a:pt x="2347" y="1153"/>
                  <a:pt x="2348" y="1153"/>
                  <a:pt x="2348" y="1153"/>
                </a:cubicBezTo>
                <a:cubicBezTo>
                  <a:pt x="2349" y="1153"/>
                  <a:pt x="2349" y="1154"/>
                  <a:pt x="2349" y="1154"/>
                </a:cubicBezTo>
                <a:cubicBezTo>
                  <a:pt x="2350" y="1154"/>
                  <a:pt x="2350" y="1154"/>
                  <a:pt x="2351" y="1154"/>
                </a:cubicBezTo>
                <a:cubicBezTo>
                  <a:pt x="2351" y="1155"/>
                  <a:pt x="2352" y="1155"/>
                  <a:pt x="2352" y="1155"/>
                </a:cubicBezTo>
                <a:cubicBezTo>
                  <a:pt x="2353" y="1156"/>
                  <a:pt x="2354" y="1156"/>
                  <a:pt x="2355" y="1157"/>
                </a:cubicBezTo>
                <a:cubicBezTo>
                  <a:pt x="2356" y="1157"/>
                  <a:pt x="2357" y="1158"/>
                  <a:pt x="2358" y="1159"/>
                </a:cubicBezTo>
                <a:cubicBezTo>
                  <a:pt x="2359" y="1160"/>
                  <a:pt x="2360" y="1160"/>
                  <a:pt x="2361" y="1161"/>
                </a:cubicBezTo>
                <a:cubicBezTo>
                  <a:pt x="2361" y="1161"/>
                  <a:pt x="2361" y="1161"/>
                  <a:pt x="2361" y="1161"/>
                </a:cubicBezTo>
                <a:cubicBezTo>
                  <a:pt x="2361" y="1161"/>
                  <a:pt x="2360" y="1160"/>
                  <a:pt x="2359" y="1160"/>
                </a:cubicBezTo>
                <a:cubicBezTo>
                  <a:pt x="2350" y="1178"/>
                  <a:pt x="2374" y="1185"/>
                  <a:pt x="2387" y="1185"/>
                </a:cubicBezTo>
                <a:cubicBezTo>
                  <a:pt x="2382" y="1179"/>
                  <a:pt x="2374" y="1146"/>
                  <a:pt x="2360" y="1158"/>
                </a:cubicBezTo>
                <a:cubicBezTo>
                  <a:pt x="2360" y="1157"/>
                  <a:pt x="2360" y="1157"/>
                  <a:pt x="2360" y="1157"/>
                </a:cubicBezTo>
                <a:cubicBezTo>
                  <a:pt x="2359" y="1156"/>
                  <a:pt x="2358" y="1156"/>
                  <a:pt x="2356" y="1155"/>
                </a:cubicBezTo>
                <a:cubicBezTo>
                  <a:pt x="2355" y="1154"/>
                  <a:pt x="2354" y="1154"/>
                  <a:pt x="2353" y="1153"/>
                </a:cubicBezTo>
                <a:cubicBezTo>
                  <a:pt x="2353" y="1153"/>
                  <a:pt x="2352" y="1153"/>
                  <a:pt x="2352" y="1152"/>
                </a:cubicBezTo>
                <a:cubicBezTo>
                  <a:pt x="2351" y="1152"/>
                  <a:pt x="2351" y="1152"/>
                  <a:pt x="2350" y="1152"/>
                </a:cubicBezTo>
                <a:cubicBezTo>
                  <a:pt x="2350" y="1152"/>
                  <a:pt x="2349" y="1151"/>
                  <a:pt x="2349" y="1151"/>
                </a:cubicBezTo>
                <a:cubicBezTo>
                  <a:pt x="2349" y="1151"/>
                  <a:pt x="2349" y="1151"/>
                  <a:pt x="2348" y="1151"/>
                </a:cubicBezTo>
                <a:cubicBezTo>
                  <a:pt x="2350" y="1151"/>
                  <a:pt x="2352" y="1151"/>
                  <a:pt x="2353" y="1150"/>
                </a:cubicBezTo>
                <a:cubicBezTo>
                  <a:pt x="2354" y="1150"/>
                  <a:pt x="2355" y="1150"/>
                  <a:pt x="2355" y="1150"/>
                </a:cubicBezTo>
                <a:cubicBezTo>
                  <a:pt x="2356" y="1150"/>
                  <a:pt x="2356" y="1150"/>
                  <a:pt x="2357" y="1150"/>
                </a:cubicBezTo>
                <a:cubicBezTo>
                  <a:pt x="2358" y="1150"/>
                  <a:pt x="2359" y="1150"/>
                  <a:pt x="2360" y="1149"/>
                </a:cubicBezTo>
                <a:cubicBezTo>
                  <a:pt x="2361" y="1149"/>
                  <a:pt x="2363" y="1149"/>
                  <a:pt x="2364" y="1148"/>
                </a:cubicBezTo>
                <a:cubicBezTo>
                  <a:pt x="2365" y="1148"/>
                  <a:pt x="2366" y="1148"/>
                  <a:pt x="2366" y="1148"/>
                </a:cubicBezTo>
                <a:cubicBezTo>
                  <a:pt x="2366" y="1147"/>
                  <a:pt x="2367" y="1147"/>
                  <a:pt x="2367" y="1147"/>
                </a:cubicBezTo>
                <a:cubicBezTo>
                  <a:pt x="2367" y="1147"/>
                  <a:pt x="2367" y="1147"/>
                  <a:pt x="2367" y="1147"/>
                </a:cubicBezTo>
                <a:cubicBezTo>
                  <a:pt x="2367" y="1147"/>
                  <a:pt x="2367" y="1147"/>
                  <a:pt x="2367" y="1147"/>
                </a:cubicBezTo>
                <a:cubicBezTo>
                  <a:pt x="2367" y="1147"/>
                  <a:pt x="2367" y="1147"/>
                  <a:pt x="2367" y="1147"/>
                </a:cubicBezTo>
                <a:cubicBezTo>
                  <a:pt x="2367" y="1146"/>
                  <a:pt x="2367" y="1146"/>
                  <a:pt x="2367" y="1146"/>
                </a:cubicBezTo>
                <a:cubicBezTo>
                  <a:pt x="2367" y="1146"/>
                  <a:pt x="2367" y="1146"/>
                  <a:pt x="2367"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5" y="1147"/>
                  <a:pt x="2364" y="1147"/>
                </a:cubicBezTo>
                <a:cubicBezTo>
                  <a:pt x="2363" y="1147"/>
                  <a:pt x="2361" y="1147"/>
                  <a:pt x="2359" y="1147"/>
                </a:cubicBezTo>
                <a:cubicBezTo>
                  <a:pt x="2359" y="1147"/>
                  <a:pt x="2358" y="1147"/>
                  <a:pt x="2356" y="1147"/>
                </a:cubicBezTo>
                <a:cubicBezTo>
                  <a:pt x="2356" y="1147"/>
                  <a:pt x="2355" y="1147"/>
                  <a:pt x="2355" y="1147"/>
                </a:cubicBezTo>
                <a:cubicBezTo>
                  <a:pt x="2354" y="1147"/>
                  <a:pt x="2354" y="1147"/>
                  <a:pt x="2353" y="1147"/>
                </a:cubicBezTo>
                <a:cubicBezTo>
                  <a:pt x="2349" y="1148"/>
                  <a:pt x="2343" y="1148"/>
                  <a:pt x="2338" y="1149"/>
                </a:cubicBezTo>
                <a:cubicBezTo>
                  <a:pt x="2335" y="1149"/>
                  <a:pt x="2332" y="1149"/>
                  <a:pt x="2329" y="1149"/>
                </a:cubicBezTo>
                <a:cubicBezTo>
                  <a:pt x="2328" y="1149"/>
                  <a:pt x="2327" y="1149"/>
                  <a:pt x="2326" y="1149"/>
                </a:cubicBezTo>
                <a:cubicBezTo>
                  <a:pt x="2326" y="1148"/>
                  <a:pt x="2327" y="1148"/>
                  <a:pt x="2327" y="1148"/>
                </a:cubicBezTo>
                <a:cubicBezTo>
                  <a:pt x="2328" y="1148"/>
                  <a:pt x="2328" y="1147"/>
                  <a:pt x="2329" y="1147"/>
                </a:cubicBezTo>
                <a:cubicBezTo>
                  <a:pt x="2330" y="1146"/>
                  <a:pt x="2331" y="1145"/>
                  <a:pt x="2332" y="1145"/>
                </a:cubicBezTo>
                <a:cubicBezTo>
                  <a:pt x="2332" y="1144"/>
                  <a:pt x="2333" y="1143"/>
                  <a:pt x="2334" y="1143"/>
                </a:cubicBezTo>
                <a:cubicBezTo>
                  <a:pt x="2334" y="1143"/>
                  <a:pt x="2334" y="1143"/>
                  <a:pt x="2334" y="1142"/>
                </a:cubicBezTo>
                <a:cubicBezTo>
                  <a:pt x="2335" y="1143"/>
                  <a:pt x="2335" y="1143"/>
                  <a:pt x="2335" y="1143"/>
                </a:cubicBezTo>
                <a:cubicBezTo>
                  <a:pt x="2349" y="1138"/>
                  <a:pt x="2354" y="1127"/>
                  <a:pt x="2359" y="1113"/>
                </a:cubicBezTo>
                <a:cubicBezTo>
                  <a:pt x="2345" y="1115"/>
                  <a:pt x="2338" y="1126"/>
                  <a:pt x="2335" y="1139"/>
                </a:cubicBezTo>
                <a:cubicBezTo>
                  <a:pt x="2334" y="1139"/>
                  <a:pt x="2333" y="1140"/>
                  <a:pt x="2333" y="1141"/>
                </a:cubicBezTo>
                <a:cubicBezTo>
                  <a:pt x="2332" y="1141"/>
                  <a:pt x="2331" y="1142"/>
                  <a:pt x="2330" y="1143"/>
                </a:cubicBezTo>
                <a:cubicBezTo>
                  <a:pt x="2329" y="1143"/>
                  <a:pt x="2329" y="1144"/>
                  <a:pt x="2328" y="1144"/>
                </a:cubicBezTo>
                <a:cubicBezTo>
                  <a:pt x="2327" y="1145"/>
                  <a:pt x="2326" y="1145"/>
                  <a:pt x="2326" y="1146"/>
                </a:cubicBezTo>
                <a:cubicBezTo>
                  <a:pt x="2325" y="1146"/>
                  <a:pt x="2324" y="1147"/>
                  <a:pt x="2324" y="1147"/>
                </a:cubicBezTo>
                <a:cubicBezTo>
                  <a:pt x="2323" y="1147"/>
                  <a:pt x="2323" y="1147"/>
                  <a:pt x="2323" y="1147"/>
                </a:cubicBezTo>
                <a:cubicBezTo>
                  <a:pt x="2323" y="1147"/>
                  <a:pt x="2323" y="1147"/>
                  <a:pt x="2323" y="1148"/>
                </a:cubicBezTo>
                <a:cubicBezTo>
                  <a:pt x="2322" y="1148"/>
                  <a:pt x="2322" y="1148"/>
                  <a:pt x="2322" y="1148"/>
                </a:cubicBezTo>
                <a:cubicBezTo>
                  <a:pt x="2321" y="1148"/>
                  <a:pt x="2321" y="1148"/>
                  <a:pt x="2320" y="1148"/>
                </a:cubicBezTo>
                <a:cubicBezTo>
                  <a:pt x="2317" y="1148"/>
                  <a:pt x="2314" y="1148"/>
                  <a:pt x="2310" y="1149"/>
                </a:cubicBezTo>
                <a:cubicBezTo>
                  <a:pt x="2310" y="1149"/>
                  <a:pt x="2310" y="1149"/>
                  <a:pt x="2310" y="1149"/>
                </a:cubicBezTo>
                <a:cubicBezTo>
                  <a:pt x="2309" y="1150"/>
                  <a:pt x="2309" y="1150"/>
                  <a:pt x="2309" y="1150"/>
                </a:cubicBezTo>
                <a:cubicBezTo>
                  <a:pt x="2309" y="1150"/>
                  <a:pt x="2309" y="1150"/>
                  <a:pt x="2309" y="1150"/>
                </a:cubicBezTo>
                <a:cubicBezTo>
                  <a:pt x="2308" y="1150"/>
                  <a:pt x="2308" y="1150"/>
                  <a:pt x="2308" y="1150"/>
                </a:cubicBezTo>
                <a:cubicBezTo>
                  <a:pt x="2307" y="1151"/>
                  <a:pt x="2307" y="1151"/>
                  <a:pt x="2306" y="1152"/>
                </a:cubicBezTo>
                <a:cubicBezTo>
                  <a:pt x="2305" y="1153"/>
                  <a:pt x="2304" y="1154"/>
                  <a:pt x="2303" y="1155"/>
                </a:cubicBezTo>
                <a:cubicBezTo>
                  <a:pt x="2301" y="1158"/>
                  <a:pt x="2299" y="1160"/>
                  <a:pt x="2297" y="1162"/>
                </a:cubicBezTo>
                <a:cubicBezTo>
                  <a:pt x="2297" y="1162"/>
                  <a:pt x="2297" y="1162"/>
                  <a:pt x="2297" y="1163"/>
                </a:cubicBezTo>
                <a:cubicBezTo>
                  <a:pt x="2296" y="1163"/>
                  <a:pt x="2296" y="1163"/>
                  <a:pt x="2296" y="1163"/>
                </a:cubicBezTo>
                <a:cubicBezTo>
                  <a:pt x="2296" y="1163"/>
                  <a:pt x="2295" y="1164"/>
                  <a:pt x="2295" y="1164"/>
                </a:cubicBezTo>
                <a:cubicBezTo>
                  <a:pt x="2295" y="1164"/>
                  <a:pt x="2295" y="1164"/>
                  <a:pt x="2294" y="1164"/>
                </a:cubicBezTo>
                <a:cubicBezTo>
                  <a:pt x="2293" y="1165"/>
                  <a:pt x="2292" y="1165"/>
                  <a:pt x="2291" y="1166"/>
                </a:cubicBezTo>
                <a:cubicBezTo>
                  <a:pt x="2290" y="1166"/>
                  <a:pt x="2289" y="1166"/>
                  <a:pt x="2288" y="1167"/>
                </a:cubicBezTo>
                <a:cubicBezTo>
                  <a:pt x="2288" y="1167"/>
                  <a:pt x="2288" y="1167"/>
                  <a:pt x="2287" y="1167"/>
                </a:cubicBezTo>
                <a:cubicBezTo>
                  <a:pt x="2287" y="1167"/>
                  <a:pt x="2286" y="1167"/>
                  <a:pt x="2286" y="1167"/>
                </a:cubicBezTo>
                <a:cubicBezTo>
                  <a:pt x="2284" y="1168"/>
                  <a:pt x="2282" y="1168"/>
                  <a:pt x="2281" y="1168"/>
                </a:cubicBezTo>
                <a:cubicBezTo>
                  <a:pt x="2280" y="1168"/>
                  <a:pt x="2280" y="1168"/>
                  <a:pt x="2279" y="1168"/>
                </a:cubicBezTo>
                <a:cubicBezTo>
                  <a:pt x="2278" y="1167"/>
                  <a:pt x="2277" y="1166"/>
                  <a:pt x="2275" y="1164"/>
                </a:cubicBezTo>
                <a:cubicBezTo>
                  <a:pt x="2272" y="1162"/>
                  <a:pt x="2270" y="1160"/>
                  <a:pt x="2267" y="1157"/>
                </a:cubicBezTo>
                <a:cubicBezTo>
                  <a:pt x="2264" y="1155"/>
                  <a:pt x="2261" y="1153"/>
                  <a:pt x="2259" y="1150"/>
                </a:cubicBezTo>
                <a:cubicBezTo>
                  <a:pt x="2253" y="1145"/>
                  <a:pt x="2248" y="1139"/>
                  <a:pt x="2244" y="1133"/>
                </a:cubicBezTo>
                <a:cubicBezTo>
                  <a:pt x="2242" y="1129"/>
                  <a:pt x="2239" y="1126"/>
                  <a:pt x="2237" y="1123"/>
                </a:cubicBezTo>
                <a:cubicBezTo>
                  <a:pt x="2236" y="1122"/>
                  <a:pt x="2236" y="1121"/>
                  <a:pt x="2235" y="1120"/>
                </a:cubicBezTo>
                <a:cubicBezTo>
                  <a:pt x="2234" y="1119"/>
                  <a:pt x="2233" y="1119"/>
                  <a:pt x="2233" y="1118"/>
                </a:cubicBezTo>
                <a:cubicBezTo>
                  <a:pt x="2231" y="1116"/>
                  <a:pt x="2230" y="1115"/>
                  <a:pt x="2228" y="1114"/>
                </a:cubicBezTo>
                <a:cubicBezTo>
                  <a:pt x="2226" y="1112"/>
                  <a:pt x="2223" y="1110"/>
                  <a:pt x="2220" y="1109"/>
                </a:cubicBezTo>
                <a:cubicBezTo>
                  <a:pt x="2220" y="1107"/>
                  <a:pt x="2219" y="1106"/>
                  <a:pt x="2219" y="1105"/>
                </a:cubicBezTo>
                <a:cubicBezTo>
                  <a:pt x="2219" y="1105"/>
                  <a:pt x="2219" y="1105"/>
                  <a:pt x="2219" y="1105"/>
                </a:cubicBezTo>
                <a:cubicBezTo>
                  <a:pt x="2220" y="1105"/>
                  <a:pt x="2220" y="1105"/>
                  <a:pt x="2221" y="1105"/>
                </a:cubicBezTo>
                <a:cubicBezTo>
                  <a:pt x="2224" y="1104"/>
                  <a:pt x="2227" y="1103"/>
                  <a:pt x="2230" y="1101"/>
                </a:cubicBezTo>
                <a:cubicBezTo>
                  <a:pt x="2230" y="1101"/>
                  <a:pt x="2230" y="1101"/>
                  <a:pt x="2231" y="1101"/>
                </a:cubicBezTo>
                <a:cubicBezTo>
                  <a:pt x="2231" y="1100"/>
                  <a:pt x="2231" y="1100"/>
                  <a:pt x="2232" y="1100"/>
                </a:cubicBezTo>
                <a:cubicBezTo>
                  <a:pt x="2232" y="1099"/>
                  <a:pt x="2232" y="1099"/>
                  <a:pt x="2232" y="1099"/>
                </a:cubicBezTo>
                <a:cubicBezTo>
                  <a:pt x="2233" y="1099"/>
                  <a:pt x="2233" y="1099"/>
                  <a:pt x="2233" y="1099"/>
                </a:cubicBezTo>
                <a:cubicBezTo>
                  <a:pt x="2233" y="1099"/>
                  <a:pt x="2233" y="1098"/>
                  <a:pt x="2233" y="1098"/>
                </a:cubicBezTo>
                <a:cubicBezTo>
                  <a:pt x="2235" y="1096"/>
                  <a:pt x="2236" y="1095"/>
                  <a:pt x="2237" y="1094"/>
                </a:cubicBezTo>
                <a:cubicBezTo>
                  <a:pt x="2237" y="1093"/>
                  <a:pt x="2237" y="1092"/>
                  <a:pt x="2238" y="1091"/>
                </a:cubicBezTo>
                <a:cubicBezTo>
                  <a:pt x="2238" y="1091"/>
                  <a:pt x="2239" y="1090"/>
                  <a:pt x="2239" y="1089"/>
                </a:cubicBezTo>
                <a:cubicBezTo>
                  <a:pt x="2240" y="1088"/>
                  <a:pt x="2240" y="1088"/>
                  <a:pt x="2241" y="1087"/>
                </a:cubicBezTo>
                <a:cubicBezTo>
                  <a:pt x="2241" y="1086"/>
                  <a:pt x="2242" y="1086"/>
                  <a:pt x="2242" y="1085"/>
                </a:cubicBezTo>
                <a:cubicBezTo>
                  <a:pt x="2243" y="1085"/>
                  <a:pt x="2243" y="1084"/>
                  <a:pt x="2244" y="1084"/>
                </a:cubicBezTo>
                <a:cubicBezTo>
                  <a:pt x="2244" y="1084"/>
                  <a:pt x="2244" y="1084"/>
                  <a:pt x="2244" y="1084"/>
                </a:cubicBezTo>
                <a:cubicBezTo>
                  <a:pt x="2244" y="1084"/>
                  <a:pt x="2245" y="1084"/>
                  <a:pt x="2245" y="1084"/>
                </a:cubicBezTo>
                <a:cubicBezTo>
                  <a:pt x="2245" y="1084"/>
                  <a:pt x="2245" y="1084"/>
                  <a:pt x="2246" y="1084"/>
                </a:cubicBezTo>
                <a:cubicBezTo>
                  <a:pt x="2246" y="1084"/>
                  <a:pt x="2246" y="1084"/>
                  <a:pt x="2246" y="1084"/>
                </a:cubicBezTo>
                <a:cubicBezTo>
                  <a:pt x="2247" y="1084"/>
                  <a:pt x="2247" y="1084"/>
                  <a:pt x="2247" y="1084"/>
                </a:cubicBezTo>
                <a:cubicBezTo>
                  <a:pt x="2248" y="1084"/>
                  <a:pt x="2248" y="1084"/>
                  <a:pt x="2249" y="1084"/>
                </a:cubicBezTo>
                <a:cubicBezTo>
                  <a:pt x="2249" y="1084"/>
                  <a:pt x="2249" y="1084"/>
                  <a:pt x="2249" y="1084"/>
                </a:cubicBezTo>
                <a:cubicBezTo>
                  <a:pt x="2250" y="1084"/>
                  <a:pt x="2250" y="1084"/>
                  <a:pt x="2250" y="1084"/>
                </a:cubicBezTo>
                <a:cubicBezTo>
                  <a:pt x="2251" y="1084"/>
                  <a:pt x="2251" y="1084"/>
                  <a:pt x="2252" y="1084"/>
                </a:cubicBezTo>
                <a:cubicBezTo>
                  <a:pt x="2253" y="1084"/>
                  <a:pt x="2254" y="1085"/>
                  <a:pt x="2255" y="1085"/>
                </a:cubicBezTo>
                <a:cubicBezTo>
                  <a:pt x="2256" y="1085"/>
                  <a:pt x="2257" y="1086"/>
                  <a:pt x="2258" y="1086"/>
                </a:cubicBezTo>
                <a:cubicBezTo>
                  <a:pt x="2258" y="1086"/>
                  <a:pt x="2258" y="1086"/>
                  <a:pt x="2258" y="1086"/>
                </a:cubicBezTo>
                <a:cubicBezTo>
                  <a:pt x="2258" y="1086"/>
                  <a:pt x="2258" y="1087"/>
                  <a:pt x="2257" y="1087"/>
                </a:cubicBezTo>
                <a:cubicBezTo>
                  <a:pt x="2258" y="1087"/>
                  <a:pt x="2259" y="1088"/>
                  <a:pt x="2260" y="1088"/>
                </a:cubicBezTo>
                <a:cubicBezTo>
                  <a:pt x="2258" y="1088"/>
                  <a:pt x="2258" y="1088"/>
                  <a:pt x="2258" y="1088"/>
                </a:cubicBezTo>
                <a:cubicBezTo>
                  <a:pt x="2254" y="1107"/>
                  <a:pt x="2274" y="1100"/>
                  <a:pt x="2282" y="1105"/>
                </a:cubicBezTo>
                <a:cubicBezTo>
                  <a:pt x="2280" y="1097"/>
                  <a:pt x="2270" y="1077"/>
                  <a:pt x="2259" y="1085"/>
                </a:cubicBezTo>
                <a:cubicBezTo>
                  <a:pt x="2259" y="1085"/>
                  <a:pt x="2259" y="1085"/>
                  <a:pt x="2258" y="1084"/>
                </a:cubicBezTo>
                <a:cubicBezTo>
                  <a:pt x="2257" y="1084"/>
                  <a:pt x="2256" y="1084"/>
                  <a:pt x="2255" y="1083"/>
                </a:cubicBezTo>
                <a:cubicBezTo>
                  <a:pt x="2254" y="1083"/>
                  <a:pt x="2253" y="1083"/>
                  <a:pt x="2252" y="1083"/>
                </a:cubicBezTo>
                <a:cubicBezTo>
                  <a:pt x="2251" y="1082"/>
                  <a:pt x="2251" y="1082"/>
                  <a:pt x="2250" y="1082"/>
                </a:cubicBezTo>
                <a:cubicBezTo>
                  <a:pt x="2250" y="1082"/>
                  <a:pt x="2250" y="1082"/>
                  <a:pt x="2250" y="1082"/>
                </a:cubicBezTo>
                <a:cubicBezTo>
                  <a:pt x="2249" y="1082"/>
                  <a:pt x="2249" y="1082"/>
                  <a:pt x="2249" y="1082"/>
                </a:cubicBezTo>
                <a:cubicBezTo>
                  <a:pt x="2248" y="1082"/>
                  <a:pt x="2248" y="1082"/>
                  <a:pt x="2248" y="1082"/>
                </a:cubicBezTo>
                <a:cubicBezTo>
                  <a:pt x="2247" y="1082"/>
                  <a:pt x="2247" y="1082"/>
                  <a:pt x="2246" y="1082"/>
                </a:cubicBezTo>
                <a:cubicBezTo>
                  <a:pt x="2246" y="1082"/>
                  <a:pt x="2246" y="1082"/>
                  <a:pt x="2246" y="1082"/>
                </a:cubicBezTo>
                <a:cubicBezTo>
                  <a:pt x="2245" y="1082"/>
                  <a:pt x="2245" y="1082"/>
                  <a:pt x="2245" y="1082"/>
                </a:cubicBezTo>
                <a:cubicBezTo>
                  <a:pt x="2246" y="1081"/>
                  <a:pt x="2248" y="1079"/>
                  <a:pt x="2250" y="1078"/>
                </a:cubicBezTo>
                <a:cubicBezTo>
                  <a:pt x="2250" y="1077"/>
                  <a:pt x="2250" y="1077"/>
                  <a:pt x="2251" y="1077"/>
                </a:cubicBezTo>
                <a:cubicBezTo>
                  <a:pt x="2252" y="1076"/>
                  <a:pt x="2252" y="1076"/>
                  <a:pt x="2252" y="1076"/>
                </a:cubicBezTo>
                <a:cubicBezTo>
                  <a:pt x="2253" y="1075"/>
                  <a:pt x="2253" y="1075"/>
                  <a:pt x="2254" y="1074"/>
                </a:cubicBezTo>
                <a:cubicBezTo>
                  <a:pt x="2255" y="1074"/>
                  <a:pt x="2255" y="1073"/>
                  <a:pt x="2256" y="1073"/>
                </a:cubicBezTo>
                <a:cubicBezTo>
                  <a:pt x="2257" y="1072"/>
                  <a:pt x="2258" y="1072"/>
                  <a:pt x="2258" y="1072"/>
                </a:cubicBezTo>
                <a:cubicBezTo>
                  <a:pt x="2261" y="1070"/>
                  <a:pt x="2264" y="1068"/>
                  <a:pt x="2267" y="1067"/>
                </a:cubicBezTo>
                <a:cubicBezTo>
                  <a:pt x="2268" y="1067"/>
                  <a:pt x="2270" y="1066"/>
                  <a:pt x="2271" y="1066"/>
                </a:cubicBezTo>
                <a:cubicBezTo>
                  <a:pt x="2271" y="1066"/>
                  <a:pt x="2271" y="1066"/>
                  <a:pt x="2271" y="1066"/>
                </a:cubicBezTo>
                <a:cubicBezTo>
                  <a:pt x="2271" y="1066"/>
                  <a:pt x="2271" y="1066"/>
                  <a:pt x="2272" y="1065"/>
                </a:cubicBezTo>
                <a:cubicBezTo>
                  <a:pt x="2284" y="1066"/>
                  <a:pt x="2296" y="1069"/>
                  <a:pt x="2311" y="1071"/>
                </a:cubicBezTo>
                <a:cubicBezTo>
                  <a:pt x="2305" y="1068"/>
                  <a:pt x="2298" y="1065"/>
                  <a:pt x="2291" y="1063"/>
                </a:cubicBezTo>
                <a:cubicBezTo>
                  <a:pt x="2292" y="1062"/>
                  <a:pt x="2293" y="1063"/>
                  <a:pt x="2294" y="1063"/>
                </a:cubicBezTo>
                <a:cubicBezTo>
                  <a:pt x="2295" y="1062"/>
                  <a:pt x="2296" y="1062"/>
                  <a:pt x="2296" y="1062"/>
                </a:cubicBezTo>
                <a:cubicBezTo>
                  <a:pt x="2299" y="1063"/>
                  <a:pt x="2301" y="1063"/>
                  <a:pt x="2301" y="1063"/>
                </a:cubicBezTo>
                <a:cubicBezTo>
                  <a:pt x="2301" y="1063"/>
                  <a:pt x="2301" y="1063"/>
                  <a:pt x="2300" y="1062"/>
                </a:cubicBezTo>
                <a:cubicBezTo>
                  <a:pt x="2299" y="1062"/>
                  <a:pt x="2298" y="1062"/>
                  <a:pt x="2297" y="1061"/>
                </a:cubicBezTo>
                <a:cubicBezTo>
                  <a:pt x="2296" y="1061"/>
                  <a:pt x="2295" y="1061"/>
                  <a:pt x="2294" y="1061"/>
                </a:cubicBezTo>
                <a:cubicBezTo>
                  <a:pt x="2293" y="1060"/>
                  <a:pt x="2292" y="1060"/>
                  <a:pt x="2291" y="1060"/>
                </a:cubicBezTo>
                <a:cubicBezTo>
                  <a:pt x="2290" y="1060"/>
                  <a:pt x="2289" y="1060"/>
                  <a:pt x="2288" y="1060"/>
                </a:cubicBezTo>
                <a:cubicBezTo>
                  <a:pt x="2287" y="1060"/>
                  <a:pt x="2287" y="1060"/>
                  <a:pt x="2286" y="1060"/>
                </a:cubicBezTo>
                <a:cubicBezTo>
                  <a:pt x="2285" y="1060"/>
                  <a:pt x="2285" y="1060"/>
                  <a:pt x="2284" y="1060"/>
                </a:cubicBezTo>
                <a:cubicBezTo>
                  <a:pt x="2284" y="1060"/>
                  <a:pt x="2283" y="1060"/>
                  <a:pt x="2283" y="1060"/>
                </a:cubicBezTo>
                <a:cubicBezTo>
                  <a:pt x="2283" y="1060"/>
                  <a:pt x="2283" y="1060"/>
                  <a:pt x="2283" y="1060"/>
                </a:cubicBezTo>
                <a:cubicBezTo>
                  <a:pt x="2281" y="1060"/>
                  <a:pt x="2280" y="1059"/>
                  <a:pt x="2279" y="1059"/>
                </a:cubicBezTo>
                <a:cubicBezTo>
                  <a:pt x="2279" y="1058"/>
                  <a:pt x="2280" y="1057"/>
                  <a:pt x="2281" y="1056"/>
                </a:cubicBezTo>
                <a:cubicBezTo>
                  <a:pt x="2281" y="1056"/>
                  <a:pt x="2282" y="1055"/>
                  <a:pt x="2282" y="1054"/>
                </a:cubicBezTo>
                <a:cubicBezTo>
                  <a:pt x="2283" y="1053"/>
                  <a:pt x="2283" y="1052"/>
                  <a:pt x="2283" y="1052"/>
                </a:cubicBezTo>
                <a:cubicBezTo>
                  <a:pt x="2283" y="1052"/>
                  <a:pt x="2283" y="1052"/>
                  <a:pt x="2283" y="1052"/>
                </a:cubicBezTo>
                <a:cubicBezTo>
                  <a:pt x="2284" y="1050"/>
                  <a:pt x="2284" y="1050"/>
                  <a:pt x="2284" y="1050"/>
                </a:cubicBezTo>
                <a:cubicBezTo>
                  <a:pt x="2287" y="1050"/>
                  <a:pt x="2290" y="1050"/>
                  <a:pt x="2292" y="1048"/>
                </a:cubicBezTo>
                <a:cubicBezTo>
                  <a:pt x="2294" y="1051"/>
                  <a:pt x="2296" y="1053"/>
                  <a:pt x="2298" y="1056"/>
                </a:cubicBezTo>
                <a:cubicBezTo>
                  <a:pt x="2301" y="1059"/>
                  <a:pt x="2303" y="1061"/>
                  <a:pt x="2306" y="1064"/>
                </a:cubicBezTo>
                <a:cubicBezTo>
                  <a:pt x="2308" y="1067"/>
                  <a:pt x="2311" y="1070"/>
                  <a:pt x="2314" y="1072"/>
                </a:cubicBezTo>
                <a:cubicBezTo>
                  <a:pt x="2315" y="1073"/>
                  <a:pt x="2315" y="1073"/>
                  <a:pt x="2315" y="1073"/>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8" y="1075"/>
                  <a:pt x="2318" y="1075"/>
                  <a:pt x="2318" y="1075"/>
                </a:cubicBezTo>
                <a:cubicBezTo>
                  <a:pt x="2319" y="1075"/>
                  <a:pt x="2319" y="1075"/>
                  <a:pt x="2319" y="1075"/>
                </a:cubicBezTo>
                <a:cubicBezTo>
                  <a:pt x="2319" y="1075"/>
                  <a:pt x="2319" y="1076"/>
                  <a:pt x="2319" y="1076"/>
                </a:cubicBezTo>
                <a:cubicBezTo>
                  <a:pt x="2319" y="1077"/>
                  <a:pt x="2319" y="1077"/>
                  <a:pt x="2320" y="1077"/>
                </a:cubicBezTo>
                <a:cubicBezTo>
                  <a:pt x="2320" y="1078"/>
                  <a:pt x="2320" y="1078"/>
                  <a:pt x="2320" y="1078"/>
                </a:cubicBezTo>
                <a:cubicBezTo>
                  <a:pt x="2320" y="1078"/>
                  <a:pt x="2320" y="1079"/>
                  <a:pt x="2320" y="1079"/>
                </a:cubicBezTo>
                <a:cubicBezTo>
                  <a:pt x="2320" y="1079"/>
                  <a:pt x="2321" y="1080"/>
                  <a:pt x="2321" y="1080"/>
                </a:cubicBezTo>
                <a:cubicBezTo>
                  <a:pt x="2321" y="1081"/>
                  <a:pt x="2321" y="1081"/>
                  <a:pt x="2321" y="1082"/>
                </a:cubicBezTo>
                <a:cubicBezTo>
                  <a:pt x="2321" y="1082"/>
                  <a:pt x="2322" y="1083"/>
                  <a:pt x="2322" y="1083"/>
                </a:cubicBezTo>
                <a:cubicBezTo>
                  <a:pt x="2322" y="1083"/>
                  <a:pt x="2322" y="1084"/>
                  <a:pt x="2322" y="1084"/>
                </a:cubicBezTo>
                <a:cubicBezTo>
                  <a:pt x="2322" y="1084"/>
                  <a:pt x="2322" y="1085"/>
                  <a:pt x="2322" y="1086"/>
                </a:cubicBezTo>
                <a:cubicBezTo>
                  <a:pt x="2322" y="1087"/>
                  <a:pt x="2323" y="1088"/>
                  <a:pt x="2323" y="1090"/>
                </a:cubicBezTo>
                <a:cubicBezTo>
                  <a:pt x="2323" y="1091"/>
                  <a:pt x="2322" y="1093"/>
                  <a:pt x="2322" y="1094"/>
                </a:cubicBezTo>
                <a:cubicBezTo>
                  <a:pt x="2322" y="1095"/>
                  <a:pt x="2322" y="1095"/>
                  <a:pt x="2322" y="1095"/>
                </a:cubicBezTo>
                <a:cubicBezTo>
                  <a:pt x="2322" y="1095"/>
                  <a:pt x="2322" y="1095"/>
                  <a:pt x="2321" y="1094"/>
                </a:cubicBezTo>
                <a:cubicBezTo>
                  <a:pt x="2321" y="1096"/>
                  <a:pt x="2321" y="1097"/>
                  <a:pt x="2321" y="1098"/>
                </a:cubicBezTo>
                <a:cubicBezTo>
                  <a:pt x="2319" y="1096"/>
                  <a:pt x="2319" y="1096"/>
                  <a:pt x="2319" y="1096"/>
                </a:cubicBezTo>
                <a:cubicBezTo>
                  <a:pt x="2290" y="1105"/>
                  <a:pt x="2309" y="1124"/>
                  <a:pt x="2306" y="1137"/>
                </a:cubicBezTo>
                <a:cubicBezTo>
                  <a:pt x="2317" y="1128"/>
                  <a:pt x="2342" y="1103"/>
                  <a:pt x="2325" y="1096"/>
                </a:cubicBezTo>
                <a:cubicBezTo>
                  <a:pt x="2325" y="1095"/>
                  <a:pt x="2325" y="1095"/>
                  <a:pt x="2325" y="1094"/>
                </a:cubicBezTo>
                <a:cubicBezTo>
                  <a:pt x="2325" y="1092"/>
                  <a:pt x="2325" y="1091"/>
                  <a:pt x="2325" y="1089"/>
                </a:cubicBezTo>
                <a:cubicBezTo>
                  <a:pt x="2325" y="1088"/>
                  <a:pt x="2325" y="1086"/>
                  <a:pt x="2325" y="1085"/>
                </a:cubicBezTo>
                <a:cubicBezTo>
                  <a:pt x="2325" y="1084"/>
                  <a:pt x="2324" y="1084"/>
                  <a:pt x="2324" y="1083"/>
                </a:cubicBezTo>
                <a:cubicBezTo>
                  <a:pt x="2324" y="1083"/>
                  <a:pt x="2324" y="1082"/>
                  <a:pt x="2324" y="1082"/>
                </a:cubicBezTo>
                <a:cubicBezTo>
                  <a:pt x="2324" y="1082"/>
                  <a:pt x="2324" y="1081"/>
                  <a:pt x="2324" y="1081"/>
                </a:cubicBezTo>
                <a:cubicBezTo>
                  <a:pt x="2324" y="1080"/>
                  <a:pt x="2323" y="1080"/>
                  <a:pt x="2323" y="1079"/>
                </a:cubicBezTo>
                <a:cubicBezTo>
                  <a:pt x="2323" y="1079"/>
                  <a:pt x="2323" y="1078"/>
                  <a:pt x="2323" y="1078"/>
                </a:cubicBezTo>
                <a:cubicBezTo>
                  <a:pt x="2322" y="1077"/>
                  <a:pt x="2322" y="1077"/>
                  <a:pt x="2322" y="1077"/>
                </a:cubicBezTo>
                <a:cubicBezTo>
                  <a:pt x="2323" y="1077"/>
                  <a:pt x="2324" y="1078"/>
                  <a:pt x="2325" y="1078"/>
                </a:cubicBezTo>
                <a:cubicBezTo>
                  <a:pt x="2326" y="1078"/>
                  <a:pt x="2327" y="1079"/>
                  <a:pt x="2328" y="1079"/>
                </a:cubicBezTo>
                <a:cubicBezTo>
                  <a:pt x="2329" y="1079"/>
                  <a:pt x="2330" y="1080"/>
                  <a:pt x="2331" y="1080"/>
                </a:cubicBezTo>
                <a:cubicBezTo>
                  <a:pt x="2332" y="1080"/>
                  <a:pt x="2333" y="1080"/>
                  <a:pt x="2334" y="1081"/>
                </a:cubicBezTo>
                <a:cubicBezTo>
                  <a:pt x="2335" y="1081"/>
                  <a:pt x="2336" y="1081"/>
                  <a:pt x="2337" y="1081"/>
                </a:cubicBezTo>
                <a:cubicBezTo>
                  <a:pt x="2338" y="1081"/>
                  <a:pt x="2339" y="1082"/>
                  <a:pt x="2340" y="1082"/>
                </a:cubicBezTo>
                <a:cubicBezTo>
                  <a:pt x="2342" y="1082"/>
                  <a:pt x="2343" y="1082"/>
                  <a:pt x="2344" y="1082"/>
                </a:cubicBezTo>
                <a:cubicBezTo>
                  <a:pt x="2345" y="1082"/>
                  <a:pt x="2346" y="1082"/>
                  <a:pt x="2347" y="1082"/>
                </a:cubicBezTo>
                <a:cubicBezTo>
                  <a:pt x="2348" y="1082"/>
                  <a:pt x="2349" y="1082"/>
                  <a:pt x="2350" y="1082"/>
                </a:cubicBezTo>
                <a:cubicBezTo>
                  <a:pt x="2352" y="1082"/>
                  <a:pt x="2354" y="1082"/>
                  <a:pt x="2356" y="1081"/>
                </a:cubicBezTo>
                <a:cubicBezTo>
                  <a:pt x="2357" y="1081"/>
                  <a:pt x="2358" y="1081"/>
                  <a:pt x="2359" y="1081"/>
                </a:cubicBezTo>
                <a:cubicBezTo>
                  <a:pt x="2360" y="1081"/>
                  <a:pt x="2361" y="1081"/>
                  <a:pt x="2362" y="1081"/>
                </a:cubicBezTo>
                <a:cubicBezTo>
                  <a:pt x="2362" y="1080"/>
                  <a:pt x="2363" y="1080"/>
                  <a:pt x="2363" y="1080"/>
                </a:cubicBezTo>
                <a:cubicBezTo>
                  <a:pt x="2363" y="1080"/>
                  <a:pt x="2363" y="1080"/>
                  <a:pt x="2363" y="1080"/>
                </a:cubicBezTo>
                <a:cubicBezTo>
                  <a:pt x="2364" y="1080"/>
                  <a:pt x="2364" y="1080"/>
                  <a:pt x="2364" y="1080"/>
                </a:cubicBezTo>
                <a:cubicBezTo>
                  <a:pt x="2364" y="1080"/>
                  <a:pt x="2364" y="1080"/>
                  <a:pt x="2364" y="1080"/>
                </a:cubicBezTo>
                <a:cubicBezTo>
                  <a:pt x="2365" y="1080"/>
                  <a:pt x="2365" y="1080"/>
                  <a:pt x="2365" y="1080"/>
                </a:cubicBezTo>
                <a:cubicBezTo>
                  <a:pt x="2366" y="1080"/>
                  <a:pt x="2367" y="1080"/>
                  <a:pt x="2368" y="1080"/>
                </a:cubicBezTo>
                <a:cubicBezTo>
                  <a:pt x="2368" y="1080"/>
                  <a:pt x="2369" y="1081"/>
                  <a:pt x="2370" y="1081"/>
                </a:cubicBezTo>
                <a:cubicBezTo>
                  <a:pt x="2371" y="1081"/>
                  <a:pt x="2372" y="1081"/>
                  <a:pt x="2373" y="1081"/>
                </a:cubicBezTo>
                <a:cubicBezTo>
                  <a:pt x="2374" y="1081"/>
                  <a:pt x="2375" y="1081"/>
                  <a:pt x="2376" y="1082"/>
                </a:cubicBezTo>
                <a:cubicBezTo>
                  <a:pt x="2376" y="1082"/>
                  <a:pt x="2377" y="1082"/>
                  <a:pt x="2377" y="1082"/>
                </a:cubicBezTo>
                <a:cubicBezTo>
                  <a:pt x="2377" y="1082"/>
                  <a:pt x="2377" y="1082"/>
                  <a:pt x="2377" y="1082"/>
                </a:cubicBezTo>
                <a:cubicBezTo>
                  <a:pt x="2378" y="1082"/>
                  <a:pt x="2379" y="1084"/>
                  <a:pt x="2380" y="1084"/>
                </a:cubicBezTo>
                <a:cubicBezTo>
                  <a:pt x="2381" y="1084"/>
                  <a:pt x="2381" y="1084"/>
                  <a:pt x="2381" y="1084"/>
                </a:cubicBezTo>
                <a:cubicBezTo>
                  <a:pt x="2376" y="1091"/>
                  <a:pt x="2387" y="1091"/>
                  <a:pt x="2391" y="1092"/>
                </a:cubicBezTo>
                <a:cubicBezTo>
                  <a:pt x="2398" y="1094"/>
                  <a:pt x="2399" y="1096"/>
                  <a:pt x="2404" y="1100"/>
                </a:cubicBezTo>
                <a:cubicBezTo>
                  <a:pt x="2405" y="1090"/>
                  <a:pt x="2395" y="1071"/>
                  <a:pt x="2379" y="1080"/>
                </a:cubicBezTo>
                <a:cubicBezTo>
                  <a:pt x="2378" y="1080"/>
                  <a:pt x="2378" y="1080"/>
                  <a:pt x="2377" y="1080"/>
                </a:cubicBezTo>
                <a:cubicBezTo>
                  <a:pt x="2376" y="1080"/>
                  <a:pt x="2375" y="1080"/>
                  <a:pt x="2374" y="1080"/>
                </a:cubicBezTo>
                <a:cubicBezTo>
                  <a:pt x="2373" y="1079"/>
                  <a:pt x="2372" y="1079"/>
                  <a:pt x="2371" y="1079"/>
                </a:cubicBezTo>
                <a:cubicBezTo>
                  <a:pt x="2370" y="1079"/>
                  <a:pt x="2369" y="1079"/>
                  <a:pt x="2368" y="1079"/>
                </a:cubicBezTo>
                <a:cubicBezTo>
                  <a:pt x="2369" y="1079"/>
                  <a:pt x="2369" y="1079"/>
                  <a:pt x="2369" y="1079"/>
                </a:cubicBezTo>
                <a:cubicBezTo>
                  <a:pt x="2370" y="1078"/>
                  <a:pt x="2371" y="1078"/>
                  <a:pt x="2372" y="1078"/>
                </a:cubicBezTo>
                <a:cubicBezTo>
                  <a:pt x="2375" y="1077"/>
                  <a:pt x="2377" y="1076"/>
                  <a:pt x="2379" y="1075"/>
                </a:cubicBezTo>
                <a:cubicBezTo>
                  <a:pt x="2381" y="1074"/>
                  <a:pt x="2382" y="1073"/>
                  <a:pt x="2384" y="1072"/>
                </a:cubicBezTo>
                <a:cubicBezTo>
                  <a:pt x="2385" y="1071"/>
                  <a:pt x="2385" y="1071"/>
                  <a:pt x="2385" y="1071"/>
                </a:cubicBezTo>
                <a:cubicBezTo>
                  <a:pt x="2385" y="1071"/>
                  <a:pt x="2385" y="1071"/>
                  <a:pt x="2383" y="1072"/>
                </a:cubicBezTo>
                <a:cubicBezTo>
                  <a:pt x="2382" y="1072"/>
                  <a:pt x="2381" y="1073"/>
                  <a:pt x="2379" y="1074"/>
                </a:cubicBezTo>
                <a:cubicBezTo>
                  <a:pt x="2377" y="1074"/>
                  <a:pt x="2374" y="1075"/>
                  <a:pt x="2371" y="1076"/>
                </a:cubicBezTo>
                <a:cubicBezTo>
                  <a:pt x="2371" y="1076"/>
                  <a:pt x="2370" y="1076"/>
                  <a:pt x="2369" y="1076"/>
                </a:cubicBezTo>
                <a:cubicBezTo>
                  <a:pt x="2368" y="1077"/>
                  <a:pt x="2368" y="1077"/>
                  <a:pt x="2367" y="1077"/>
                </a:cubicBezTo>
                <a:cubicBezTo>
                  <a:pt x="2365" y="1077"/>
                  <a:pt x="2363" y="1078"/>
                  <a:pt x="2362" y="1078"/>
                </a:cubicBezTo>
                <a:cubicBezTo>
                  <a:pt x="2361" y="1078"/>
                  <a:pt x="2360" y="1078"/>
                  <a:pt x="2359" y="1079"/>
                </a:cubicBezTo>
                <a:cubicBezTo>
                  <a:pt x="2358" y="1079"/>
                  <a:pt x="2357" y="1079"/>
                  <a:pt x="2356" y="1079"/>
                </a:cubicBezTo>
                <a:cubicBezTo>
                  <a:pt x="2354" y="1079"/>
                  <a:pt x="2352" y="1079"/>
                  <a:pt x="2350" y="1079"/>
                </a:cubicBezTo>
                <a:cubicBezTo>
                  <a:pt x="2349" y="1079"/>
                  <a:pt x="2349" y="1079"/>
                  <a:pt x="2348" y="1079"/>
                </a:cubicBezTo>
                <a:cubicBezTo>
                  <a:pt x="2347" y="1079"/>
                  <a:pt x="2345" y="1079"/>
                  <a:pt x="2344" y="1079"/>
                </a:cubicBezTo>
                <a:cubicBezTo>
                  <a:pt x="2343" y="1079"/>
                  <a:pt x="2342" y="1079"/>
                  <a:pt x="2341" y="1079"/>
                </a:cubicBezTo>
                <a:cubicBezTo>
                  <a:pt x="2340" y="1079"/>
                  <a:pt x="2339" y="1079"/>
                  <a:pt x="2338" y="1079"/>
                </a:cubicBezTo>
                <a:cubicBezTo>
                  <a:pt x="2337" y="1079"/>
                  <a:pt x="2336" y="1078"/>
                  <a:pt x="2335" y="1078"/>
                </a:cubicBezTo>
                <a:cubicBezTo>
                  <a:pt x="2334" y="1078"/>
                  <a:pt x="2333" y="1078"/>
                  <a:pt x="2332" y="1078"/>
                </a:cubicBezTo>
                <a:cubicBezTo>
                  <a:pt x="2331" y="1077"/>
                  <a:pt x="2330" y="1077"/>
                  <a:pt x="2329" y="1077"/>
                </a:cubicBezTo>
                <a:cubicBezTo>
                  <a:pt x="2329" y="1076"/>
                  <a:pt x="2328" y="1076"/>
                  <a:pt x="2327" y="1076"/>
                </a:cubicBezTo>
                <a:cubicBezTo>
                  <a:pt x="2326" y="1075"/>
                  <a:pt x="2325" y="1075"/>
                  <a:pt x="2324" y="1075"/>
                </a:cubicBezTo>
                <a:cubicBezTo>
                  <a:pt x="2323" y="1074"/>
                  <a:pt x="2323" y="1074"/>
                  <a:pt x="2323" y="1074"/>
                </a:cubicBezTo>
                <a:cubicBezTo>
                  <a:pt x="2322" y="1074"/>
                  <a:pt x="2322" y="1073"/>
                  <a:pt x="2321" y="1073"/>
                </a:cubicBezTo>
                <a:cubicBezTo>
                  <a:pt x="2320" y="1072"/>
                  <a:pt x="2320" y="1072"/>
                  <a:pt x="2320"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8" y="1071"/>
                  <a:pt x="2318" y="1071"/>
                  <a:pt x="2318" y="1071"/>
                </a:cubicBezTo>
                <a:cubicBezTo>
                  <a:pt x="2316" y="1070"/>
                  <a:pt x="2316" y="1070"/>
                  <a:pt x="2316" y="1070"/>
                </a:cubicBezTo>
                <a:cubicBezTo>
                  <a:pt x="2313" y="1068"/>
                  <a:pt x="2311" y="1065"/>
                  <a:pt x="2308" y="1062"/>
                </a:cubicBezTo>
                <a:cubicBezTo>
                  <a:pt x="2306" y="1060"/>
                  <a:pt x="2303" y="1057"/>
                  <a:pt x="2301" y="1054"/>
                </a:cubicBezTo>
                <a:cubicBezTo>
                  <a:pt x="2299" y="1051"/>
                  <a:pt x="2296" y="1049"/>
                  <a:pt x="2294" y="1046"/>
                </a:cubicBezTo>
                <a:cubicBezTo>
                  <a:pt x="2299" y="1041"/>
                  <a:pt x="2298" y="1032"/>
                  <a:pt x="2300" y="1024"/>
                </a:cubicBezTo>
                <a:cubicBezTo>
                  <a:pt x="2287" y="1024"/>
                  <a:pt x="2279" y="1028"/>
                  <a:pt x="2278" y="1036"/>
                </a:cubicBezTo>
                <a:cubicBezTo>
                  <a:pt x="2278" y="1036"/>
                  <a:pt x="2277" y="1035"/>
                  <a:pt x="2276" y="1035"/>
                </a:cubicBezTo>
                <a:cubicBezTo>
                  <a:pt x="2275" y="1035"/>
                  <a:pt x="2274" y="1034"/>
                  <a:pt x="2273" y="1034"/>
                </a:cubicBezTo>
                <a:cubicBezTo>
                  <a:pt x="2272" y="1034"/>
                  <a:pt x="2272" y="1034"/>
                  <a:pt x="2271" y="1034"/>
                </a:cubicBezTo>
                <a:cubicBezTo>
                  <a:pt x="2271" y="1034"/>
                  <a:pt x="2270" y="1034"/>
                  <a:pt x="2270" y="1034"/>
                </a:cubicBezTo>
                <a:cubicBezTo>
                  <a:pt x="2269" y="1034"/>
                  <a:pt x="2269" y="1034"/>
                  <a:pt x="2268" y="1034"/>
                </a:cubicBezTo>
                <a:cubicBezTo>
                  <a:pt x="2268" y="1034"/>
                  <a:pt x="2267" y="1034"/>
                  <a:pt x="2267" y="1034"/>
                </a:cubicBezTo>
                <a:cubicBezTo>
                  <a:pt x="2268" y="1033"/>
                  <a:pt x="2269" y="1033"/>
                  <a:pt x="2271" y="1032"/>
                </a:cubicBezTo>
                <a:cubicBezTo>
                  <a:pt x="2279" y="1028"/>
                  <a:pt x="2288" y="1024"/>
                  <a:pt x="2298" y="1021"/>
                </a:cubicBezTo>
                <a:cubicBezTo>
                  <a:pt x="2302" y="1019"/>
                  <a:pt x="2307" y="1017"/>
                  <a:pt x="2312" y="1016"/>
                </a:cubicBezTo>
                <a:cubicBezTo>
                  <a:pt x="2313" y="1016"/>
                  <a:pt x="2314" y="1015"/>
                  <a:pt x="2315" y="1015"/>
                </a:cubicBezTo>
                <a:cubicBezTo>
                  <a:pt x="2317" y="1015"/>
                  <a:pt x="2317" y="1015"/>
                  <a:pt x="2317" y="1015"/>
                </a:cubicBezTo>
                <a:cubicBezTo>
                  <a:pt x="2319" y="1014"/>
                  <a:pt x="2319" y="1014"/>
                  <a:pt x="2319" y="1014"/>
                </a:cubicBezTo>
                <a:cubicBezTo>
                  <a:pt x="2321" y="1014"/>
                  <a:pt x="2321" y="1014"/>
                  <a:pt x="2321"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4" y="1013"/>
                  <a:pt x="2325" y="1013"/>
                  <a:pt x="2326" y="1013"/>
                </a:cubicBezTo>
                <a:cubicBezTo>
                  <a:pt x="2333" y="1012"/>
                  <a:pt x="2339" y="1012"/>
                  <a:pt x="2346" y="1011"/>
                </a:cubicBezTo>
                <a:cubicBezTo>
                  <a:pt x="2346" y="1011"/>
                  <a:pt x="2346" y="1011"/>
                  <a:pt x="2346" y="1011"/>
                </a:cubicBezTo>
                <a:cubicBezTo>
                  <a:pt x="2349" y="1012"/>
                  <a:pt x="2352" y="1013"/>
                  <a:pt x="2355" y="1015"/>
                </a:cubicBezTo>
                <a:cubicBezTo>
                  <a:pt x="2355" y="1015"/>
                  <a:pt x="2356" y="1015"/>
                  <a:pt x="2357" y="1016"/>
                </a:cubicBezTo>
                <a:cubicBezTo>
                  <a:pt x="2358" y="1016"/>
                  <a:pt x="2358" y="1017"/>
                  <a:pt x="2359" y="1017"/>
                </a:cubicBezTo>
                <a:cubicBezTo>
                  <a:pt x="2360" y="1018"/>
                  <a:pt x="2362" y="1019"/>
                  <a:pt x="2363" y="1020"/>
                </a:cubicBezTo>
                <a:cubicBezTo>
                  <a:pt x="2364" y="1020"/>
                  <a:pt x="2364" y="1020"/>
                  <a:pt x="2364" y="1021"/>
                </a:cubicBezTo>
                <a:cubicBezTo>
                  <a:pt x="2359" y="1044"/>
                  <a:pt x="2380" y="1040"/>
                  <a:pt x="2393" y="1051"/>
                </a:cubicBezTo>
                <a:cubicBezTo>
                  <a:pt x="2404" y="1025"/>
                  <a:pt x="2390" y="1016"/>
                  <a:pt x="2365" y="1018"/>
                </a:cubicBezTo>
                <a:cubicBezTo>
                  <a:pt x="2365" y="1018"/>
                  <a:pt x="2365" y="1018"/>
                  <a:pt x="2365" y="1018"/>
                </a:cubicBezTo>
                <a:cubicBezTo>
                  <a:pt x="2364" y="1017"/>
                  <a:pt x="2362" y="1016"/>
                  <a:pt x="2361" y="1015"/>
                </a:cubicBezTo>
                <a:cubicBezTo>
                  <a:pt x="2360" y="1015"/>
                  <a:pt x="2359" y="1014"/>
                  <a:pt x="2359" y="1014"/>
                </a:cubicBezTo>
                <a:cubicBezTo>
                  <a:pt x="2358" y="1013"/>
                  <a:pt x="2357" y="1013"/>
                  <a:pt x="2356" y="1013"/>
                </a:cubicBezTo>
                <a:cubicBezTo>
                  <a:pt x="2355" y="1012"/>
                  <a:pt x="2354" y="1012"/>
                  <a:pt x="2353" y="1011"/>
                </a:cubicBezTo>
                <a:cubicBezTo>
                  <a:pt x="2353" y="1011"/>
                  <a:pt x="2354" y="1011"/>
                  <a:pt x="2355" y="1011"/>
                </a:cubicBezTo>
                <a:cubicBezTo>
                  <a:pt x="2360" y="1011"/>
                  <a:pt x="2364" y="1010"/>
                  <a:pt x="2369" y="1010"/>
                </a:cubicBezTo>
                <a:cubicBezTo>
                  <a:pt x="2371" y="1009"/>
                  <a:pt x="2374" y="1009"/>
                  <a:pt x="2376" y="1009"/>
                </a:cubicBezTo>
                <a:cubicBezTo>
                  <a:pt x="2378" y="1008"/>
                  <a:pt x="2379" y="1008"/>
                  <a:pt x="2380" y="1008"/>
                </a:cubicBezTo>
                <a:cubicBezTo>
                  <a:pt x="2381" y="1008"/>
                  <a:pt x="2381" y="1008"/>
                  <a:pt x="2381" y="1008"/>
                </a:cubicBezTo>
                <a:cubicBezTo>
                  <a:pt x="2381" y="1008"/>
                  <a:pt x="2381" y="1008"/>
                  <a:pt x="2381" y="1008"/>
                </a:cubicBezTo>
                <a:cubicBezTo>
                  <a:pt x="2381" y="1008"/>
                  <a:pt x="2381" y="1008"/>
                  <a:pt x="2381" y="1008"/>
                </a:cubicBezTo>
                <a:cubicBezTo>
                  <a:pt x="2381" y="1008"/>
                  <a:pt x="2381" y="1008"/>
                  <a:pt x="2381" y="1008"/>
                </a:cubicBezTo>
                <a:cubicBezTo>
                  <a:pt x="2382" y="1008"/>
                  <a:pt x="2382" y="1008"/>
                  <a:pt x="2382" y="1008"/>
                </a:cubicBezTo>
                <a:cubicBezTo>
                  <a:pt x="2383" y="1007"/>
                  <a:pt x="2383" y="1007"/>
                  <a:pt x="2383" y="1007"/>
                </a:cubicBezTo>
                <a:cubicBezTo>
                  <a:pt x="2388" y="1006"/>
                  <a:pt x="2393" y="1004"/>
                  <a:pt x="2398" y="1002"/>
                </a:cubicBezTo>
                <a:cubicBezTo>
                  <a:pt x="2398" y="1002"/>
                  <a:pt x="2398" y="1002"/>
                  <a:pt x="2398" y="1002"/>
                </a:cubicBezTo>
                <a:cubicBezTo>
                  <a:pt x="2398" y="1003"/>
                  <a:pt x="2399" y="1003"/>
                  <a:pt x="2400" y="1003"/>
                </a:cubicBezTo>
                <a:cubicBezTo>
                  <a:pt x="2400" y="1003"/>
                  <a:pt x="2401" y="1004"/>
                  <a:pt x="2402" y="1004"/>
                </a:cubicBezTo>
                <a:cubicBezTo>
                  <a:pt x="2403" y="1004"/>
                  <a:pt x="2403" y="1005"/>
                  <a:pt x="2404" y="1005"/>
                </a:cubicBezTo>
                <a:cubicBezTo>
                  <a:pt x="2405" y="1006"/>
                  <a:pt x="2406" y="1006"/>
                  <a:pt x="2407" y="1006"/>
                </a:cubicBezTo>
                <a:cubicBezTo>
                  <a:pt x="2409" y="1007"/>
                  <a:pt x="2410" y="1009"/>
                  <a:pt x="2412" y="1010"/>
                </a:cubicBezTo>
                <a:cubicBezTo>
                  <a:pt x="2414" y="1011"/>
                  <a:pt x="2416" y="1013"/>
                  <a:pt x="2418" y="1014"/>
                </a:cubicBezTo>
                <a:cubicBezTo>
                  <a:pt x="2420" y="1015"/>
                  <a:pt x="2422" y="1017"/>
                  <a:pt x="2425" y="1018"/>
                </a:cubicBezTo>
                <a:cubicBezTo>
                  <a:pt x="2426" y="1018"/>
                  <a:pt x="2426" y="1019"/>
                  <a:pt x="2427" y="1019"/>
                </a:cubicBezTo>
                <a:cubicBezTo>
                  <a:pt x="2427" y="1019"/>
                  <a:pt x="2427" y="1019"/>
                  <a:pt x="2428" y="1020"/>
                </a:cubicBezTo>
                <a:cubicBezTo>
                  <a:pt x="2429" y="1020"/>
                  <a:pt x="2429" y="1020"/>
                  <a:pt x="2429" y="1020"/>
                </a:cubicBezTo>
                <a:cubicBezTo>
                  <a:pt x="2431" y="1021"/>
                  <a:pt x="2431" y="1021"/>
                  <a:pt x="2431" y="1021"/>
                </a:cubicBezTo>
                <a:cubicBezTo>
                  <a:pt x="2432" y="1021"/>
                  <a:pt x="2432" y="1021"/>
                  <a:pt x="2433" y="1021"/>
                </a:cubicBezTo>
                <a:cubicBezTo>
                  <a:pt x="2434" y="1022"/>
                  <a:pt x="2436" y="1022"/>
                  <a:pt x="2437" y="1022"/>
                </a:cubicBezTo>
                <a:cubicBezTo>
                  <a:pt x="2438" y="1023"/>
                  <a:pt x="2439" y="1023"/>
                  <a:pt x="2440" y="1023"/>
                </a:cubicBezTo>
                <a:cubicBezTo>
                  <a:pt x="2440" y="1023"/>
                  <a:pt x="2441" y="1023"/>
                  <a:pt x="2442" y="1023"/>
                </a:cubicBezTo>
                <a:cubicBezTo>
                  <a:pt x="2443" y="1023"/>
                  <a:pt x="2443" y="1023"/>
                  <a:pt x="2444" y="1023"/>
                </a:cubicBezTo>
                <a:cubicBezTo>
                  <a:pt x="2445" y="1024"/>
                  <a:pt x="2445" y="1024"/>
                  <a:pt x="2445" y="1024"/>
                </a:cubicBezTo>
                <a:cubicBezTo>
                  <a:pt x="2446" y="1024"/>
                  <a:pt x="2446" y="1024"/>
                  <a:pt x="2446" y="1024"/>
                </a:cubicBezTo>
                <a:cubicBezTo>
                  <a:pt x="2447" y="1024"/>
                  <a:pt x="2448" y="1024"/>
                  <a:pt x="2449" y="1024"/>
                </a:cubicBezTo>
                <a:cubicBezTo>
                  <a:pt x="2450" y="1024"/>
                  <a:pt x="2450" y="1024"/>
                  <a:pt x="2451" y="1024"/>
                </a:cubicBezTo>
                <a:cubicBezTo>
                  <a:pt x="2452" y="1024"/>
                  <a:pt x="2453" y="1024"/>
                  <a:pt x="2453" y="1024"/>
                </a:cubicBezTo>
                <a:cubicBezTo>
                  <a:pt x="2454" y="1023"/>
                  <a:pt x="2455" y="1023"/>
                  <a:pt x="2456" y="1023"/>
                </a:cubicBezTo>
                <a:cubicBezTo>
                  <a:pt x="2457" y="1023"/>
                  <a:pt x="2459" y="1023"/>
                  <a:pt x="2460" y="1023"/>
                </a:cubicBezTo>
                <a:cubicBezTo>
                  <a:pt x="2461" y="1023"/>
                  <a:pt x="2461" y="1023"/>
                  <a:pt x="2462" y="1022"/>
                </a:cubicBezTo>
                <a:cubicBezTo>
                  <a:pt x="2463" y="1022"/>
                  <a:pt x="2463" y="1022"/>
                  <a:pt x="2464" y="1022"/>
                </a:cubicBezTo>
                <a:cubicBezTo>
                  <a:pt x="2465" y="1022"/>
                  <a:pt x="2467" y="1021"/>
                  <a:pt x="2468" y="1021"/>
                </a:cubicBezTo>
                <a:cubicBezTo>
                  <a:pt x="2469" y="1021"/>
                  <a:pt x="2469" y="1021"/>
                  <a:pt x="2470" y="1021"/>
                </a:cubicBezTo>
                <a:cubicBezTo>
                  <a:pt x="2470" y="1021"/>
                  <a:pt x="2471" y="1020"/>
                  <a:pt x="2472" y="1020"/>
                </a:cubicBezTo>
                <a:cubicBezTo>
                  <a:pt x="2473" y="1020"/>
                  <a:pt x="2474" y="1019"/>
                  <a:pt x="2475" y="1019"/>
                </a:cubicBezTo>
                <a:cubicBezTo>
                  <a:pt x="2477" y="1018"/>
                  <a:pt x="2478" y="1017"/>
                  <a:pt x="2480" y="1016"/>
                </a:cubicBezTo>
                <a:cubicBezTo>
                  <a:pt x="2480" y="1016"/>
                  <a:pt x="2481" y="1016"/>
                  <a:pt x="2481" y="1015"/>
                </a:cubicBezTo>
                <a:cubicBezTo>
                  <a:pt x="2482" y="1015"/>
                  <a:pt x="2482" y="1015"/>
                  <a:pt x="2483" y="1014"/>
                </a:cubicBezTo>
                <a:cubicBezTo>
                  <a:pt x="2483" y="1014"/>
                  <a:pt x="2484" y="1014"/>
                  <a:pt x="2484" y="1014"/>
                </a:cubicBezTo>
                <a:cubicBezTo>
                  <a:pt x="2484" y="1014"/>
                  <a:pt x="2483" y="1014"/>
                  <a:pt x="2482" y="1014"/>
                </a:cubicBezTo>
                <a:cubicBezTo>
                  <a:pt x="2482" y="1015"/>
                  <a:pt x="2481" y="1015"/>
                  <a:pt x="2479" y="1015"/>
                </a:cubicBezTo>
                <a:cubicBezTo>
                  <a:pt x="2478" y="1016"/>
                  <a:pt x="2476" y="1016"/>
                  <a:pt x="2474" y="1017"/>
                </a:cubicBezTo>
                <a:cubicBezTo>
                  <a:pt x="2473" y="1017"/>
                  <a:pt x="2472" y="1018"/>
                  <a:pt x="2471" y="1018"/>
                </a:cubicBezTo>
                <a:cubicBezTo>
                  <a:pt x="2470" y="1018"/>
                  <a:pt x="2469" y="1018"/>
                  <a:pt x="2468" y="1019"/>
                </a:cubicBezTo>
                <a:cubicBezTo>
                  <a:pt x="2467" y="1019"/>
                  <a:pt x="2465" y="1019"/>
                  <a:pt x="2464" y="1020"/>
                </a:cubicBezTo>
                <a:cubicBezTo>
                  <a:pt x="2463" y="1020"/>
                  <a:pt x="2463" y="1020"/>
                  <a:pt x="2462" y="1020"/>
                </a:cubicBezTo>
                <a:cubicBezTo>
                  <a:pt x="2461" y="1020"/>
                  <a:pt x="2461" y="1020"/>
                  <a:pt x="2460" y="1020"/>
                </a:cubicBezTo>
                <a:cubicBezTo>
                  <a:pt x="2459" y="1020"/>
                  <a:pt x="2457" y="1021"/>
                  <a:pt x="2456" y="1021"/>
                </a:cubicBezTo>
                <a:cubicBezTo>
                  <a:pt x="2455" y="1021"/>
                  <a:pt x="2455" y="1021"/>
                  <a:pt x="2454" y="1021"/>
                </a:cubicBezTo>
                <a:cubicBezTo>
                  <a:pt x="2453" y="1021"/>
                  <a:pt x="2452" y="1021"/>
                  <a:pt x="2452" y="1021"/>
                </a:cubicBezTo>
                <a:cubicBezTo>
                  <a:pt x="2451" y="1021"/>
                  <a:pt x="2450" y="1021"/>
                  <a:pt x="2449" y="1021"/>
                </a:cubicBezTo>
                <a:cubicBezTo>
                  <a:pt x="2449" y="1021"/>
                  <a:pt x="2448" y="1021"/>
                  <a:pt x="2447" y="1021"/>
                </a:cubicBezTo>
                <a:cubicBezTo>
                  <a:pt x="2446" y="1021"/>
                  <a:pt x="2446" y="1021"/>
                  <a:pt x="2446" y="1021"/>
                </a:cubicBezTo>
                <a:cubicBezTo>
                  <a:pt x="2445" y="1021"/>
                  <a:pt x="2445" y="1021"/>
                  <a:pt x="2445" y="1021"/>
                </a:cubicBezTo>
                <a:cubicBezTo>
                  <a:pt x="2445" y="1021"/>
                  <a:pt x="2445" y="1021"/>
                  <a:pt x="2445" y="1021"/>
                </a:cubicBezTo>
                <a:cubicBezTo>
                  <a:pt x="2445" y="1021"/>
                  <a:pt x="2445" y="1021"/>
                  <a:pt x="2445" y="1021"/>
                </a:cubicBezTo>
                <a:cubicBezTo>
                  <a:pt x="2445" y="1021"/>
                  <a:pt x="2445" y="1021"/>
                  <a:pt x="2446" y="1021"/>
                </a:cubicBezTo>
                <a:close/>
                <a:moveTo>
                  <a:pt x="2003" y="715"/>
                </a:moveTo>
                <a:cubicBezTo>
                  <a:pt x="2013" y="702"/>
                  <a:pt x="2015" y="686"/>
                  <a:pt x="2025" y="674"/>
                </a:cubicBezTo>
                <a:cubicBezTo>
                  <a:pt x="2028" y="671"/>
                  <a:pt x="2030" y="668"/>
                  <a:pt x="2033" y="665"/>
                </a:cubicBezTo>
                <a:cubicBezTo>
                  <a:pt x="2033" y="666"/>
                  <a:pt x="2033" y="667"/>
                  <a:pt x="2033" y="667"/>
                </a:cubicBezTo>
                <a:cubicBezTo>
                  <a:pt x="2033" y="668"/>
                  <a:pt x="2033" y="669"/>
                  <a:pt x="2033" y="669"/>
                </a:cubicBezTo>
                <a:cubicBezTo>
                  <a:pt x="2033" y="670"/>
                  <a:pt x="2033" y="670"/>
                  <a:pt x="2033" y="670"/>
                </a:cubicBezTo>
                <a:cubicBezTo>
                  <a:pt x="2033" y="670"/>
                  <a:pt x="2033" y="670"/>
                  <a:pt x="2033" y="670"/>
                </a:cubicBezTo>
                <a:cubicBezTo>
                  <a:pt x="2032" y="670"/>
                  <a:pt x="2032" y="671"/>
                  <a:pt x="2032" y="672"/>
                </a:cubicBezTo>
                <a:cubicBezTo>
                  <a:pt x="2031" y="673"/>
                  <a:pt x="2030" y="675"/>
                  <a:pt x="2029" y="676"/>
                </a:cubicBezTo>
                <a:cubicBezTo>
                  <a:pt x="2027" y="679"/>
                  <a:pt x="2026" y="682"/>
                  <a:pt x="2024" y="686"/>
                </a:cubicBezTo>
                <a:cubicBezTo>
                  <a:pt x="2024" y="686"/>
                  <a:pt x="2024" y="687"/>
                  <a:pt x="2024" y="688"/>
                </a:cubicBezTo>
                <a:cubicBezTo>
                  <a:pt x="2023" y="689"/>
                  <a:pt x="2023" y="690"/>
                  <a:pt x="2023" y="691"/>
                </a:cubicBezTo>
                <a:cubicBezTo>
                  <a:pt x="2023" y="692"/>
                  <a:pt x="2022" y="692"/>
                  <a:pt x="2022" y="693"/>
                </a:cubicBezTo>
                <a:cubicBezTo>
                  <a:pt x="2022" y="695"/>
                  <a:pt x="2022" y="695"/>
                  <a:pt x="2022" y="695"/>
                </a:cubicBezTo>
                <a:cubicBezTo>
                  <a:pt x="2022" y="695"/>
                  <a:pt x="2022" y="695"/>
                  <a:pt x="2022" y="696"/>
                </a:cubicBezTo>
                <a:cubicBezTo>
                  <a:pt x="2021" y="699"/>
                  <a:pt x="2021" y="703"/>
                  <a:pt x="2021" y="707"/>
                </a:cubicBezTo>
                <a:cubicBezTo>
                  <a:pt x="2021" y="707"/>
                  <a:pt x="2021" y="708"/>
                  <a:pt x="2021" y="709"/>
                </a:cubicBezTo>
                <a:cubicBezTo>
                  <a:pt x="2021" y="710"/>
                  <a:pt x="2021" y="711"/>
                  <a:pt x="2021" y="712"/>
                </a:cubicBezTo>
                <a:cubicBezTo>
                  <a:pt x="2021" y="713"/>
                  <a:pt x="2021" y="714"/>
                  <a:pt x="2021" y="714"/>
                </a:cubicBezTo>
                <a:cubicBezTo>
                  <a:pt x="2021" y="715"/>
                  <a:pt x="2021" y="716"/>
                  <a:pt x="2021" y="717"/>
                </a:cubicBezTo>
                <a:cubicBezTo>
                  <a:pt x="2022" y="718"/>
                  <a:pt x="2022" y="720"/>
                  <a:pt x="2022" y="721"/>
                </a:cubicBezTo>
                <a:cubicBezTo>
                  <a:pt x="2022" y="722"/>
                  <a:pt x="2022" y="722"/>
                  <a:pt x="2022" y="722"/>
                </a:cubicBezTo>
                <a:cubicBezTo>
                  <a:pt x="2022" y="723"/>
                  <a:pt x="2022" y="723"/>
                  <a:pt x="2022" y="723"/>
                </a:cubicBezTo>
                <a:cubicBezTo>
                  <a:pt x="2022" y="724"/>
                  <a:pt x="2022" y="724"/>
                  <a:pt x="2022" y="724"/>
                </a:cubicBezTo>
                <a:cubicBezTo>
                  <a:pt x="2022" y="724"/>
                  <a:pt x="2022" y="724"/>
                  <a:pt x="2022" y="725"/>
                </a:cubicBezTo>
                <a:cubicBezTo>
                  <a:pt x="2021" y="725"/>
                  <a:pt x="2021" y="725"/>
                  <a:pt x="2021" y="726"/>
                </a:cubicBezTo>
                <a:cubicBezTo>
                  <a:pt x="2020" y="728"/>
                  <a:pt x="2019" y="730"/>
                  <a:pt x="2017" y="732"/>
                </a:cubicBezTo>
                <a:cubicBezTo>
                  <a:pt x="2016" y="733"/>
                  <a:pt x="2015" y="734"/>
                  <a:pt x="2015" y="735"/>
                </a:cubicBezTo>
                <a:cubicBezTo>
                  <a:pt x="2014" y="735"/>
                  <a:pt x="2014" y="735"/>
                  <a:pt x="2013" y="736"/>
                </a:cubicBezTo>
                <a:cubicBezTo>
                  <a:pt x="2013" y="736"/>
                  <a:pt x="2013" y="737"/>
                  <a:pt x="2012" y="737"/>
                </a:cubicBezTo>
                <a:cubicBezTo>
                  <a:pt x="2011" y="738"/>
                  <a:pt x="2009" y="739"/>
                  <a:pt x="2008" y="740"/>
                </a:cubicBezTo>
                <a:cubicBezTo>
                  <a:pt x="2007" y="741"/>
                  <a:pt x="2006" y="742"/>
                  <a:pt x="2006" y="742"/>
                </a:cubicBezTo>
                <a:cubicBezTo>
                  <a:pt x="1998" y="744"/>
                  <a:pt x="1991" y="746"/>
                  <a:pt x="1984" y="748"/>
                </a:cubicBezTo>
                <a:cubicBezTo>
                  <a:pt x="1973" y="752"/>
                  <a:pt x="1962" y="755"/>
                  <a:pt x="1952" y="757"/>
                </a:cubicBezTo>
                <a:cubicBezTo>
                  <a:pt x="1952" y="757"/>
                  <a:pt x="1953" y="757"/>
                  <a:pt x="1953" y="757"/>
                </a:cubicBezTo>
                <a:cubicBezTo>
                  <a:pt x="1968" y="743"/>
                  <a:pt x="1991" y="731"/>
                  <a:pt x="2003" y="715"/>
                </a:cubicBezTo>
                <a:close/>
                <a:moveTo>
                  <a:pt x="272" y="1185"/>
                </a:moveTo>
                <a:cubicBezTo>
                  <a:pt x="271" y="1186"/>
                  <a:pt x="270" y="1186"/>
                  <a:pt x="269" y="1187"/>
                </a:cubicBezTo>
                <a:cubicBezTo>
                  <a:pt x="268" y="1187"/>
                  <a:pt x="268" y="1187"/>
                  <a:pt x="268" y="1187"/>
                </a:cubicBezTo>
                <a:cubicBezTo>
                  <a:pt x="268" y="1187"/>
                  <a:pt x="268" y="1187"/>
                  <a:pt x="268" y="1187"/>
                </a:cubicBezTo>
                <a:cubicBezTo>
                  <a:pt x="267" y="1187"/>
                  <a:pt x="267" y="1187"/>
                  <a:pt x="267" y="1187"/>
                </a:cubicBezTo>
                <a:cubicBezTo>
                  <a:pt x="267" y="1188"/>
                  <a:pt x="266" y="1188"/>
                  <a:pt x="266" y="1188"/>
                </a:cubicBezTo>
                <a:cubicBezTo>
                  <a:pt x="264" y="1189"/>
                  <a:pt x="262" y="1190"/>
                  <a:pt x="261" y="1192"/>
                </a:cubicBezTo>
                <a:cubicBezTo>
                  <a:pt x="260" y="1192"/>
                  <a:pt x="259" y="1193"/>
                  <a:pt x="258" y="1194"/>
                </a:cubicBezTo>
                <a:cubicBezTo>
                  <a:pt x="258" y="1194"/>
                  <a:pt x="257" y="1194"/>
                  <a:pt x="257" y="1193"/>
                </a:cubicBezTo>
                <a:cubicBezTo>
                  <a:pt x="257" y="1193"/>
                  <a:pt x="256" y="1193"/>
                  <a:pt x="256" y="1193"/>
                </a:cubicBezTo>
                <a:cubicBezTo>
                  <a:pt x="255" y="1193"/>
                  <a:pt x="255" y="1193"/>
                  <a:pt x="255" y="1193"/>
                </a:cubicBezTo>
                <a:cubicBezTo>
                  <a:pt x="255" y="1193"/>
                  <a:pt x="254" y="1193"/>
                  <a:pt x="254" y="1193"/>
                </a:cubicBezTo>
                <a:cubicBezTo>
                  <a:pt x="254" y="1193"/>
                  <a:pt x="253" y="1193"/>
                  <a:pt x="253" y="1193"/>
                </a:cubicBezTo>
                <a:cubicBezTo>
                  <a:pt x="252" y="1192"/>
                  <a:pt x="251" y="1192"/>
                  <a:pt x="251" y="1192"/>
                </a:cubicBezTo>
                <a:cubicBezTo>
                  <a:pt x="251" y="1192"/>
                  <a:pt x="250" y="1192"/>
                  <a:pt x="250" y="1192"/>
                </a:cubicBezTo>
                <a:cubicBezTo>
                  <a:pt x="250" y="1192"/>
                  <a:pt x="249" y="1192"/>
                  <a:pt x="249" y="1192"/>
                </a:cubicBezTo>
                <a:cubicBezTo>
                  <a:pt x="248" y="1192"/>
                  <a:pt x="248" y="1192"/>
                  <a:pt x="247" y="1191"/>
                </a:cubicBezTo>
                <a:cubicBezTo>
                  <a:pt x="246" y="1191"/>
                  <a:pt x="245" y="1191"/>
                  <a:pt x="244" y="1190"/>
                </a:cubicBezTo>
                <a:cubicBezTo>
                  <a:pt x="255" y="1188"/>
                  <a:pt x="267" y="1184"/>
                  <a:pt x="274" y="1183"/>
                </a:cubicBezTo>
                <a:cubicBezTo>
                  <a:pt x="274" y="1183"/>
                  <a:pt x="274" y="1183"/>
                  <a:pt x="274" y="1184"/>
                </a:cubicBezTo>
                <a:cubicBezTo>
                  <a:pt x="275" y="1184"/>
                  <a:pt x="275" y="1184"/>
                  <a:pt x="275" y="1184"/>
                </a:cubicBezTo>
                <a:cubicBezTo>
                  <a:pt x="276" y="1184"/>
                  <a:pt x="276" y="1184"/>
                  <a:pt x="277" y="1184"/>
                </a:cubicBezTo>
                <a:cubicBezTo>
                  <a:pt x="277" y="1184"/>
                  <a:pt x="277" y="1184"/>
                  <a:pt x="277" y="1184"/>
                </a:cubicBezTo>
                <a:cubicBezTo>
                  <a:pt x="275" y="1184"/>
                  <a:pt x="274" y="1185"/>
                  <a:pt x="272" y="1185"/>
                </a:cubicBezTo>
                <a:close/>
                <a:moveTo>
                  <a:pt x="277" y="1183"/>
                </a:moveTo>
                <a:cubicBezTo>
                  <a:pt x="278" y="1184"/>
                  <a:pt x="278" y="1184"/>
                  <a:pt x="279" y="1184"/>
                </a:cubicBezTo>
                <a:cubicBezTo>
                  <a:pt x="279" y="1184"/>
                  <a:pt x="278" y="1184"/>
                  <a:pt x="278" y="1184"/>
                </a:cubicBezTo>
                <a:cubicBezTo>
                  <a:pt x="278" y="1184"/>
                  <a:pt x="277" y="1184"/>
                  <a:pt x="277" y="1183"/>
                </a:cubicBezTo>
                <a:close/>
                <a:moveTo>
                  <a:pt x="825" y="992"/>
                </a:moveTo>
                <a:cubicBezTo>
                  <a:pt x="827" y="991"/>
                  <a:pt x="829" y="991"/>
                  <a:pt x="831" y="991"/>
                </a:cubicBezTo>
                <a:cubicBezTo>
                  <a:pt x="835" y="991"/>
                  <a:pt x="839" y="990"/>
                  <a:pt x="843" y="990"/>
                </a:cubicBezTo>
                <a:cubicBezTo>
                  <a:pt x="846" y="989"/>
                  <a:pt x="850" y="989"/>
                  <a:pt x="854" y="990"/>
                </a:cubicBezTo>
                <a:cubicBezTo>
                  <a:pt x="855" y="990"/>
                  <a:pt x="855" y="990"/>
                  <a:pt x="855" y="990"/>
                </a:cubicBezTo>
                <a:cubicBezTo>
                  <a:pt x="855" y="990"/>
                  <a:pt x="856" y="990"/>
                  <a:pt x="856" y="991"/>
                </a:cubicBezTo>
                <a:cubicBezTo>
                  <a:pt x="857" y="991"/>
                  <a:pt x="857" y="991"/>
                  <a:pt x="857" y="991"/>
                </a:cubicBezTo>
                <a:cubicBezTo>
                  <a:pt x="857" y="991"/>
                  <a:pt x="857" y="991"/>
                  <a:pt x="857" y="991"/>
                </a:cubicBezTo>
                <a:cubicBezTo>
                  <a:pt x="857" y="991"/>
                  <a:pt x="857" y="991"/>
                  <a:pt x="857" y="991"/>
                </a:cubicBezTo>
                <a:cubicBezTo>
                  <a:pt x="859" y="991"/>
                  <a:pt x="859" y="991"/>
                  <a:pt x="859" y="991"/>
                </a:cubicBezTo>
                <a:cubicBezTo>
                  <a:pt x="860" y="992"/>
                  <a:pt x="861" y="992"/>
                  <a:pt x="861" y="992"/>
                </a:cubicBezTo>
                <a:cubicBezTo>
                  <a:pt x="862" y="993"/>
                  <a:pt x="863" y="993"/>
                  <a:pt x="864" y="993"/>
                </a:cubicBezTo>
                <a:cubicBezTo>
                  <a:pt x="871" y="996"/>
                  <a:pt x="878" y="999"/>
                  <a:pt x="884" y="1002"/>
                </a:cubicBezTo>
                <a:cubicBezTo>
                  <a:pt x="886" y="1003"/>
                  <a:pt x="888" y="1003"/>
                  <a:pt x="889" y="1004"/>
                </a:cubicBezTo>
                <a:cubicBezTo>
                  <a:pt x="886" y="1005"/>
                  <a:pt x="883" y="1005"/>
                  <a:pt x="880" y="1005"/>
                </a:cubicBezTo>
                <a:cubicBezTo>
                  <a:pt x="861" y="1006"/>
                  <a:pt x="841" y="1008"/>
                  <a:pt x="822" y="1011"/>
                </a:cubicBezTo>
                <a:cubicBezTo>
                  <a:pt x="821" y="1009"/>
                  <a:pt x="820" y="1006"/>
                  <a:pt x="817" y="1003"/>
                </a:cubicBezTo>
                <a:cubicBezTo>
                  <a:pt x="817" y="1003"/>
                  <a:pt x="817" y="1003"/>
                  <a:pt x="818" y="1003"/>
                </a:cubicBezTo>
                <a:cubicBezTo>
                  <a:pt x="818" y="1002"/>
                  <a:pt x="818" y="1002"/>
                  <a:pt x="818" y="1001"/>
                </a:cubicBezTo>
                <a:cubicBezTo>
                  <a:pt x="819" y="1000"/>
                  <a:pt x="819" y="1000"/>
                  <a:pt x="820" y="999"/>
                </a:cubicBezTo>
                <a:cubicBezTo>
                  <a:pt x="820" y="999"/>
                  <a:pt x="820" y="998"/>
                  <a:pt x="821" y="997"/>
                </a:cubicBezTo>
                <a:cubicBezTo>
                  <a:pt x="821" y="997"/>
                  <a:pt x="822" y="996"/>
                  <a:pt x="822" y="996"/>
                </a:cubicBezTo>
                <a:cubicBezTo>
                  <a:pt x="822" y="995"/>
                  <a:pt x="823" y="995"/>
                  <a:pt x="823" y="995"/>
                </a:cubicBezTo>
                <a:cubicBezTo>
                  <a:pt x="823" y="994"/>
                  <a:pt x="823" y="994"/>
                  <a:pt x="823" y="994"/>
                </a:cubicBezTo>
                <a:cubicBezTo>
                  <a:pt x="823" y="994"/>
                  <a:pt x="824" y="994"/>
                  <a:pt x="824" y="994"/>
                </a:cubicBezTo>
                <a:cubicBezTo>
                  <a:pt x="824" y="994"/>
                  <a:pt x="824" y="994"/>
                  <a:pt x="824" y="993"/>
                </a:cubicBezTo>
                <a:cubicBezTo>
                  <a:pt x="824" y="993"/>
                  <a:pt x="824" y="993"/>
                  <a:pt x="824" y="992"/>
                </a:cubicBezTo>
                <a:cubicBezTo>
                  <a:pt x="825" y="992"/>
                  <a:pt x="825" y="992"/>
                  <a:pt x="825" y="992"/>
                </a:cubicBezTo>
                <a:close/>
                <a:moveTo>
                  <a:pt x="804" y="986"/>
                </a:moveTo>
                <a:cubicBezTo>
                  <a:pt x="805" y="987"/>
                  <a:pt x="806" y="987"/>
                  <a:pt x="807" y="987"/>
                </a:cubicBezTo>
                <a:cubicBezTo>
                  <a:pt x="809" y="988"/>
                  <a:pt x="811" y="989"/>
                  <a:pt x="813" y="990"/>
                </a:cubicBezTo>
                <a:cubicBezTo>
                  <a:pt x="814" y="990"/>
                  <a:pt x="814" y="990"/>
                  <a:pt x="815" y="990"/>
                </a:cubicBezTo>
                <a:cubicBezTo>
                  <a:pt x="815" y="990"/>
                  <a:pt x="815" y="990"/>
                  <a:pt x="815" y="990"/>
                </a:cubicBezTo>
                <a:cubicBezTo>
                  <a:pt x="816" y="991"/>
                  <a:pt x="816" y="991"/>
                  <a:pt x="816" y="991"/>
                </a:cubicBezTo>
                <a:cubicBezTo>
                  <a:pt x="816" y="991"/>
                  <a:pt x="816" y="991"/>
                  <a:pt x="816" y="991"/>
                </a:cubicBezTo>
                <a:cubicBezTo>
                  <a:pt x="817" y="991"/>
                  <a:pt x="818" y="991"/>
                  <a:pt x="819" y="991"/>
                </a:cubicBezTo>
                <a:cubicBezTo>
                  <a:pt x="821" y="991"/>
                  <a:pt x="823" y="992"/>
                  <a:pt x="824" y="992"/>
                </a:cubicBezTo>
                <a:cubicBezTo>
                  <a:pt x="824" y="992"/>
                  <a:pt x="824" y="992"/>
                  <a:pt x="824" y="992"/>
                </a:cubicBezTo>
                <a:cubicBezTo>
                  <a:pt x="824" y="992"/>
                  <a:pt x="823" y="992"/>
                  <a:pt x="823" y="992"/>
                </a:cubicBezTo>
                <a:cubicBezTo>
                  <a:pt x="822" y="992"/>
                  <a:pt x="822" y="992"/>
                  <a:pt x="822" y="993"/>
                </a:cubicBezTo>
                <a:cubicBezTo>
                  <a:pt x="822" y="993"/>
                  <a:pt x="822" y="993"/>
                  <a:pt x="822" y="993"/>
                </a:cubicBezTo>
                <a:cubicBezTo>
                  <a:pt x="822" y="993"/>
                  <a:pt x="821" y="993"/>
                  <a:pt x="821" y="993"/>
                </a:cubicBezTo>
                <a:cubicBezTo>
                  <a:pt x="821" y="994"/>
                  <a:pt x="821" y="994"/>
                  <a:pt x="820" y="995"/>
                </a:cubicBezTo>
                <a:cubicBezTo>
                  <a:pt x="820" y="995"/>
                  <a:pt x="819" y="996"/>
                  <a:pt x="819" y="996"/>
                </a:cubicBezTo>
                <a:cubicBezTo>
                  <a:pt x="819" y="997"/>
                  <a:pt x="818" y="997"/>
                  <a:pt x="818" y="998"/>
                </a:cubicBezTo>
                <a:cubicBezTo>
                  <a:pt x="817" y="999"/>
                  <a:pt x="817" y="999"/>
                  <a:pt x="817" y="1000"/>
                </a:cubicBezTo>
                <a:cubicBezTo>
                  <a:pt x="816" y="1000"/>
                  <a:pt x="816" y="1001"/>
                  <a:pt x="816" y="1001"/>
                </a:cubicBezTo>
                <a:cubicBezTo>
                  <a:pt x="816" y="1001"/>
                  <a:pt x="816" y="1001"/>
                  <a:pt x="816" y="1001"/>
                </a:cubicBezTo>
                <a:cubicBezTo>
                  <a:pt x="815" y="1002"/>
                  <a:pt x="815" y="1002"/>
                  <a:pt x="815" y="1002"/>
                </a:cubicBezTo>
                <a:cubicBezTo>
                  <a:pt x="806" y="1002"/>
                  <a:pt x="805" y="1007"/>
                  <a:pt x="805" y="1013"/>
                </a:cubicBezTo>
                <a:cubicBezTo>
                  <a:pt x="798" y="1014"/>
                  <a:pt x="791" y="1015"/>
                  <a:pt x="785" y="1016"/>
                </a:cubicBezTo>
                <a:cubicBezTo>
                  <a:pt x="787" y="1012"/>
                  <a:pt x="786" y="1004"/>
                  <a:pt x="783" y="999"/>
                </a:cubicBezTo>
                <a:cubicBezTo>
                  <a:pt x="784" y="998"/>
                  <a:pt x="785" y="998"/>
                  <a:pt x="785" y="997"/>
                </a:cubicBezTo>
                <a:cubicBezTo>
                  <a:pt x="786" y="996"/>
                  <a:pt x="787" y="995"/>
                  <a:pt x="788" y="994"/>
                </a:cubicBezTo>
                <a:cubicBezTo>
                  <a:pt x="789" y="994"/>
                  <a:pt x="790" y="993"/>
                  <a:pt x="791" y="992"/>
                </a:cubicBezTo>
                <a:cubicBezTo>
                  <a:pt x="792" y="991"/>
                  <a:pt x="794" y="991"/>
                  <a:pt x="795" y="990"/>
                </a:cubicBezTo>
                <a:cubicBezTo>
                  <a:pt x="795" y="990"/>
                  <a:pt x="796" y="990"/>
                  <a:pt x="796" y="989"/>
                </a:cubicBezTo>
                <a:cubicBezTo>
                  <a:pt x="797" y="989"/>
                  <a:pt x="797" y="989"/>
                  <a:pt x="797" y="989"/>
                </a:cubicBezTo>
                <a:cubicBezTo>
                  <a:pt x="797" y="989"/>
                  <a:pt x="798" y="989"/>
                  <a:pt x="798" y="989"/>
                </a:cubicBezTo>
                <a:cubicBezTo>
                  <a:pt x="798" y="988"/>
                  <a:pt x="799" y="988"/>
                  <a:pt x="799" y="988"/>
                </a:cubicBezTo>
                <a:cubicBezTo>
                  <a:pt x="800" y="988"/>
                  <a:pt x="800" y="988"/>
                  <a:pt x="801" y="987"/>
                </a:cubicBezTo>
                <a:cubicBezTo>
                  <a:pt x="801" y="987"/>
                  <a:pt x="801" y="987"/>
                  <a:pt x="802" y="987"/>
                </a:cubicBezTo>
                <a:cubicBezTo>
                  <a:pt x="802" y="987"/>
                  <a:pt x="802" y="987"/>
                  <a:pt x="802" y="987"/>
                </a:cubicBezTo>
                <a:cubicBezTo>
                  <a:pt x="803" y="987"/>
                  <a:pt x="803" y="987"/>
                  <a:pt x="804" y="986"/>
                </a:cubicBezTo>
                <a:cubicBezTo>
                  <a:pt x="804" y="986"/>
                  <a:pt x="804" y="986"/>
                  <a:pt x="804" y="986"/>
                </a:cubicBezTo>
                <a:close/>
                <a:moveTo>
                  <a:pt x="717" y="1005"/>
                </a:moveTo>
                <a:cubicBezTo>
                  <a:pt x="717" y="1004"/>
                  <a:pt x="717" y="1003"/>
                  <a:pt x="717" y="1003"/>
                </a:cubicBezTo>
                <a:cubicBezTo>
                  <a:pt x="717" y="1002"/>
                  <a:pt x="717" y="1002"/>
                  <a:pt x="717" y="1001"/>
                </a:cubicBezTo>
                <a:cubicBezTo>
                  <a:pt x="717" y="1000"/>
                  <a:pt x="718" y="1000"/>
                  <a:pt x="718" y="999"/>
                </a:cubicBezTo>
                <a:cubicBezTo>
                  <a:pt x="718" y="999"/>
                  <a:pt x="718" y="998"/>
                  <a:pt x="718" y="998"/>
                </a:cubicBezTo>
                <a:cubicBezTo>
                  <a:pt x="718" y="998"/>
                  <a:pt x="718" y="997"/>
                  <a:pt x="718" y="997"/>
                </a:cubicBezTo>
                <a:cubicBezTo>
                  <a:pt x="718" y="997"/>
                  <a:pt x="718" y="997"/>
                  <a:pt x="718" y="997"/>
                </a:cubicBezTo>
                <a:cubicBezTo>
                  <a:pt x="718" y="997"/>
                  <a:pt x="718" y="997"/>
                  <a:pt x="718" y="997"/>
                </a:cubicBezTo>
                <a:cubicBezTo>
                  <a:pt x="718" y="997"/>
                  <a:pt x="718" y="997"/>
                  <a:pt x="718" y="997"/>
                </a:cubicBezTo>
                <a:cubicBezTo>
                  <a:pt x="721" y="994"/>
                  <a:pt x="723" y="992"/>
                  <a:pt x="727" y="989"/>
                </a:cubicBezTo>
                <a:cubicBezTo>
                  <a:pt x="729" y="988"/>
                  <a:pt x="731" y="986"/>
                  <a:pt x="733" y="985"/>
                </a:cubicBezTo>
                <a:cubicBezTo>
                  <a:pt x="734" y="985"/>
                  <a:pt x="735" y="984"/>
                  <a:pt x="737" y="983"/>
                </a:cubicBezTo>
                <a:cubicBezTo>
                  <a:pt x="738" y="982"/>
                  <a:pt x="739" y="982"/>
                  <a:pt x="740" y="981"/>
                </a:cubicBezTo>
                <a:cubicBezTo>
                  <a:pt x="745" y="979"/>
                  <a:pt x="751" y="976"/>
                  <a:pt x="757" y="974"/>
                </a:cubicBezTo>
                <a:cubicBezTo>
                  <a:pt x="760" y="973"/>
                  <a:pt x="763" y="972"/>
                  <a:pt x="767" y="972"/>
                </a:cubicBezTo>
                <a:cubicBezTo>
                  <a:pt x="770" y="971"/>
                  <a:pt x="773" y="971"/>
                  <a:pt x="777" y="972"/>
                </a:cubicBezTo>
                <a:cubicBezTo>
                  <a:pt x="780" y="972"/>
                  <a:pt x="784" y="974"/>
                  <a:pt x="787" y="975"/>
                </a:cubicBezTo>
                <a:cubicBezTo>
                  <a:pt x="790" y="977"/>
                  <a:pt x="793" y="979"/>
                  <a:pt x="797" y="981"/>
                </a:cubicBezTo>
                <a:cubicBezTo>
                  <a:pt x="799" y="983"/>
                  <a:pt x="800" y="984"/>
                  <a:pt x="802" y="985"/>
                </a:cubicBezTo>
                <a:cubicBezTo>
                  <a:pt x="802" y="985"/>
                  <a:pt x="802" y="985"/>
                  <a:pt x="802" y="985"/>
                </a:cubicBezTo>
                <a:cubicBezTo>
                  <a:pt x="801" y="985"/>
                  <a:pt x="801" y="985"/>
                  <a:pt x="801" y="985"/>
                </a:cubicBezTo>
                <a:cubicBezTo>
                  <a:pt x="801" y="985"/>
                  <a:pt x="800" y="985"/>
                  <a:pt x="800" y="985"/>
                </a:cubicBezTo>
                <a:cubicBezTo>
                  <a:pt x="800" y="986"/>
                  <a:pt x="799" y="986"/>
                  <a:pt x="799" y="986"/>
                </a:cubicBezTo>
                <a:cubicBezTo>
                  <a:pt x="798" y="986"/>
                  <a:pt x="798" y="986"/>
                  <a:pt x="797" y="987"/>
                </a:cubicBezTo>
                <a:cubicBezTo>
                  <a:pt x="797" y="987"/>
                  <a:pt x="796" y="987"/>
                  <a:pt x="796" y="987"/>
                </a:cubicBezTo>
                <a:cubicBezTo>
                  <a:pt x="796" y="987"/>
                  <a:pt x="796" y="987"/>
                  <a:pt x="795" y="987"/>
                </a:cubicBezTo>
                <a:cubicBezTo>
                  <a:pt x="795" y="988"/>
                  <a:pt x="794" y="988"/>
                  <a:pt x="794" y="988"/>
                </a:cubicBezTo>
                <a:cubicBezTo>
                  <a:pt x="792" y="989"/>
                  <a:pt x="791" y="989"/>
                  <a:pt x="790" y="990"/>
                </a:cubicBezTo>
                <a:cubicBezTo>
                  <a:pt x="789" y="991"/>
                  <a:pt x="788" y="992"/>
                  <a:pt x="787" y="993"/>
                </a:cubicBezTo>
                <a:cubicBezTo>
                  <a:pt x="786" y="993"/>
                  <a:pt x="785" y="994"/>
                  <a:pt x="784" y="995"/>
                </a:cubicBezTo>
                <a:cubicBezTo>
                  <a:pt x="783" y="996"/>
                  <a:pt x="783" y="996"/>
                  <a:pt x="782" y="997"/>
                </a:cubicBezTo>
                <a:cubicBezTo>
                  <a:pt x="781" y="995"/>
                  <a:pt x="781" y="995"/>
                  <a:pt x="781" y="995"/>
                </a:cubicBezTo>
                <a:cubicBezTo>
                  <a:pt x="781" y="996"/>
                  <a:pt x="782" y="996"/>
                  <a:pt x="782" y="997"/>
                </a:cubicBezTo>
                <a:cubicBezTo>
                  <a:pt x="782" y="997"/>
                  <a:pt x="782" y="997"/>
                  <a:pt x="782" y="997"/>
                </a:cubicBezTo>
                <a:cubicBezTo>
                  <a:pt x="765" y="991"/>
                  <a:pt x="766" y="1008"/>
                  <a:pt x="764" y="1019"/>
                </a:cubicBezTo>
                <a:cubicBezTo>
                  <a:pt x="751" y="1021"/>
                  <a:pt x="740" y="1022"/>
                  <a:pt x="722" y="1018"/>
                </a:cubicBezTo>
                <a:cubicBezTo>
                  <a:pt x="722" y="1014"/>
                  <a:pt x="720" y="1010"/>
                  <a:pt x="717" y="1007"/>
                </a:cubicBezTo>
                <a:cubicBezTo>
                  <a:pt x="717" y="1006"/>
                  <a:pt x="717" y="1005"/>
                  <a:pt x="717" y="1005"/>
                </a:cubicBezTo>
                <a:close/>
                <a:moveTo>
                  <a:pt x="842" y="1122"/>
                </a:moveTo>
                <a:cubicBezTo>
                  <a:pt x="809" y="1121"/>
                  <a:pt x="794" y="1110"/>
                  <a:pt x="766" y="1097"/>
                </a:cubicBezTo>
                <a:cubicBezTo>
                  <a:pt x="769" y="1108"/>
                  <a:pt x="779" y="1116"/>
                  <a:pt x="788" y="1123"/>
                </a:cubicBezTo>
                <a:cubicBezTo>
                  <a:pt x="766" y="1141"/>
                  <a:pt x="728" y="1123"/>
                  <a:pt x="707" y="1114"/>
                </a:cubicBezTo>
                <a:cubicBezTo>
                  <a:pt x="702" y="1112"/>
                  <a:pt x="691" y="1114"/>
                  <a:pt x="686" y="1111"/>
                </a:cubicBezTo>
                <a:cubicBezTo>
                  <a:pt x="682" y="1108"/>
                  <a:pt x="681" y="1097"/>
                  <a:pt x="677" y="1096"/>
                </a:cubicBezTo>
                <a:cubicBezTo>
                  <a:pt x="669" y="1091"/>
                  <a:pt x="651" y="1090"/>
                  <a:pt x="646" y="1080"/>
                </a:cubicBezTo>
                <a:cubicBezTo>
                  <a:pt x="657" y="1075"/>
                  <a:pt x="674" y="1056"/>
                  <a:pt x="684" y="1052"/>
                </a:cubicBezTo>
                <a:cubicBezTo>
                  <a:pt x="705" y="1045"/>
                  <a:pt x="712" y="1055"/>
                  <a:pt x="723" y="1056"/>
                </a:cubicBezTo>
                <a:cubicBezTo>
                  <a:pt x="752" y="1057"/>
                  <a:pt x="777" y="1054"/>
                  <a:pt x="810" y="1049"/>
                </a:cubicBezTo>
                <a:cubicBezTo>
                  <a:pt x="847" y="1045"/>
                  <a:pt x="875" y="1042"/>
                  <a:pt x="899" y="1049"/>
                </a:cubicBezTo>
                <a:cubicBezTo>
                  <a:pt x="911" y="1053"/>
                  <a:pt x="903" y="1095"/>
                  <a:pt x="923" y="1120"/>
                </a:cubicBezTo>
                <a:cubicBezTo>
                  <a:pt x="898" y="1124"/>
                  <a:pt x="867" y="1123"/>
                  <a:pt x="842" y="1122"/>
                </a:cubicBezTo>
                <a:close/>
                <a:moveTo>
                  <a:pt x="1032" y="1170"/>
                </a:moveTo>
                <a:cubicBezTo>
                  <a:pt x="1021" y="1163"/>
                  <a:pt x="1003" y="1154"/>
                  <a:pt x="993" y="1146"/>
                </a:cubicBezTo>
                <a:cubicBezTo>
                  <a:pt x="985" y="1139"/>
                  <a:pt x="978" y="1132"/>
                  <a:pt x="972" y="1123"/>
                </a:cubicBezTo>
                <a:cubicBezTo>
                  <a:pt x="972" y="1123"/>
                  <a:pt x="972" y="1123"/>
                  <a:pt x="972" y="1123"/>
                </a:cubicBezTo>
                <a:cubicBezTo>
                  <a:pt x="973" y="1123"/>
                  <a:pt x="974" y="1123"/>
                  <a:pt x="975" y="1123"/>
                </a:cubicBezTo>
                <a:cubicBezTo>
                  <a:pt x="975" y="1122"/>
                  <a:pt x="976" y="1122"/>
                  <a:pt x="977" y="1122"/>
                </a:cubicBezTo>
                <a:cubicBezTo>
                  <a:pt x="978" y="1122"/>
                  <a:pt x="979" y="1122"/>
                  <a:pt x="980" y="1122"/>
                </a:cubicBezTo>
                <a:cubicBezTo>
                  <a:pt x="980" y="1122"/>
                  <a:pt x="981" y="1122"/>
                  <a:pt x="982" y="1122"/>
                </a:cubicBezTo>
                <a:cubicBezTo>
                  <a:pt x="983" y="1122"/>
                  <a:pt x="983" y="1122"/>
                  <a:pt x="984" y="1122"/>
                </a:cubicBezTo>
                <a:cubicBezTo>
                  <a:pt x="984" y="1122"/>
                  <a:pt x="984" y="1122"/>
                  <a:pt x="984" y="1122"/>
                </a:cubicBezTo>
                <a:cubicBezTo>
                  <a:pt x="984" y="1122"/>
                  <a:pt x="984" y="1122"/>
                  <a:pt x="984" y="1122"/>
                </a:cubicBezTo>
                <a:cubicBezTo>
                  <a:pt x="985" y="1123"/>
                  <a:pt x="986" y="1123"/>
                  <a:pt x="986" y="1124"/>
                </a:cubicBezTo>
                <a:cubicBezTo>
                  <a:pt x="987" y="1125"/>
                  <a:pt x="989" y="1126"/>
                  <a:pt x="990" y="1126"/>
                </a:cubicBezTo>
                <a:cubicBezTo>
                  <a:pt x="993" y="1128"/>
                  <a:pt x="996" y="1130"/>
                  <a:pt x="999" y="1131"/>
                </a:cubicBezTo>
                <a:cubicBezTo>
                  <a:pt x="999" y="1131"/>
                  <a:pt x="1000" y="1132"/>
                  <a:pt x="1001" y="1132"/>
                </a:cubicBezTo>
                <a:cubicBezTo>
                  <a:pt x="1002" y="1132"/>
                  <a:pt x="1003" y="1132"/>
                  <a:pt x="1003" y="1133"/>
                </a:cubicBezTo>
                <a:cubicBezTo>
                  <a:pt x="1004" y="1133"/>
                  <a:pt x="1005" y="1133"/>
                  <a:pt x="1006" y="1133"/>
                </a:cubicBezTo>
                <a:cubicBezTo>
                  <a:pt x="1007" y="1134"/>
                  <a:pt x="1007" y="1134"/>
                  <a:pt x="1007" y="1134"/>
                </a:cubicBezTo>
                <a:cubicBezTo>
                  <a:pt x="1007" y="1134"/>
                  <a:pt x="1008" y="1134"/>
                  <a:pt x="1008" y="1134"/>
                </a:cubicBezTo>
                <a:cubicBezTo>
                  <a:pt x="1011" y="1135"/>
                  <a:pt x="1014" y="1135"/>
                  <a:pt x="1017" y="1135"/>
                </a:cubicBezTo>
                <a:cubicBezTo>
                  <a:pt x="1018" y="1135"/>
                  <a:pt x="1019" y="1135"/>
                  <a:pt x="1020" y="1135"/>
                </a:cubicBezTo>
                <a:cubicBezTo>
                  <a:pt x="1020" y="1135"/>
                  <a:pt x="1021" y="1135"/>
                  <a:pt x="1022" y="1135"/>
                </a:cubicBezTo>
                <a:cubicBezTo>
                  <a:pt x="1023" y="1135"/>
                  <a:pt x="1023" y="1135"/>
                  <a:pt x="1024" y="1135"/>
                </a:cubicBezTo>
                <a:cubicBezTo>
                  <a:pt x="1025" y="1135"/>
                  <a:pt x="1026" y="1135"/>
                  <a:pt x="1026" y="1135"/>
                </a:cubicBezTo>
                <a:cubicBezTo>
                  <a:pt x="1028" y="1135"/>
                  <a:pt x="1029" y="1134"/>
                  <a:pt x="1030" y="1135"/>
                </a:cubicBezTo>
                <a:cubicBezTo>
                  <a:pt x="1030" y="1135"/>
                  <a:pt x="1031" y="1135"/>
                  <a:pt x="1031" y="1135"/>
                </a:cubicBezTo>
                <a:cubicBezTo>
                  <a:pt x="1032" y="1135"/>
                  <a:pt x="1032" y="1135"/>
                  <a:pt x="1032" y="1135"/>
                </a:cubicBezTo>
                <a:cubicBezTo>
                  <a:pt x="1032" y="1135"/>
                  <a:pt x="1032" y="1135"/>
                  <a:pt x="1032" y="1135"/>
                </a:cubicBezTo>
                <a:cubicBezTo>
                  <a:pt x="1032" y="1135"/>
                  <a:pt x="1033" y="1135"/>
                  <a:pt x="1033" y="1135"/>
                </a:cubicBezTo>
                <a:cubicBezTo>
                  <a:pt x="1033" y="1135"/>
                  <a:pt x="1034" y="1135"/>
                  <a:pt x="1034" y="1135"/>
                </a:cubicBezTo>
                <a:cubicBezTo>
                  <a:pt x="1036" y="1136"/>
                  <a:pt x="1038" y="1138"/>
                  <a:pt x="1040" y="1139"/>
                </a:cubicBezTo>
                <a:cubicBezTo>
                  <a:pt x="1041" y="1140"/>
                  <a:pt x="1042" y="1141"/>
                  <a:pt x="1042" y="1142"/>
                </a:cubicBezTo>
                <a:cubicBezTo>
                  <a:pt x="1043" y="1142"/>
                  <a:pt x="1043" y="1143"/>
                  <a:pt x="1043" y="1143"/>
                </a:cubicBezTo>
                <a:cubicBezTo>
                  <a:pt x="1044" y="1144"/>
                  <a:pt x="1044" y="1144"/>
                  <a:pt x="1045" y="1144"/>
                </a:cubicBezTo>
                <a:cubicBezTo>
                  <a:pt x="1046" y="1146"/>
                  <a:pt x="1047" y="1147"/>
                  <a:pt x="1048" y="1149"/>
                </a:cubicBezTo>
                <a:cubicBezTo>
                  <a:pt x="1049" y="1149"/>
                  <a:pt x="1049" y="1150"/>
                  <a:pt x="1050" y="1151"/>
                </a:cubicBezTo>
                <a:cubicBezTo>
                  <a:pt x="1052" y="1158"/>
                  <a:pt x="1055" y="1165"/>
                  <a:pt x="1057" y="1172"/>
                </a:cubicBezTo>
                <a:cubicBezTo>
                  <a:pt x="1059" y="1179"/>
                  <a:pt x="1062" y="1186"/>
                  <a:pt x="1064" y="1192"/>
                </a:cubicBezTo>
                <a:cubicBezTo>
                  <a:pt x="1055" y="1183"/>
                  <a:pt x="1045" y="1177"/>
                  <a:pt x="1032" y="1170"/>
                </a:cubicBezTo>
                <a:close/>
                <a:moveTo>
                  <a:pt x="1865" y="2007"/>
                </a:moveTo>
                <a:cubicBezTo>
                  <a:pt x="1865" y="2007"/>
                  <a:pt x="1865" y="2008"/>
                  <a:pt x="1865" y="2008"/>
                </a:cubicBezTo>
                <a:cubicBezTo>
                  <a:pt x="1866" y="2009"/>
                  <a:pt x="1868" y="2010"/>
                  <a:pt x="1869" y="2012"/>
                </a:cubicBezTo>
                <a:cubicBezTo>
                  <a:pt x="1869" y="2012"/>
                  <a:pt x="1870" y="2012"/>
                  <a:pt x="1870" y="2012"/>
                </a:cubicBezTo>
                <a:cubicBezTo>
                  <a:pt x="1869" y="2012"/>
                  <a:pt x="1869" y="2012"/>
                  <a:pt x="1868" y="2012"/>
                </a:cubicBezTo>
                <a:cubicBezTo>
                  <a:pt x="1867" y="2011"/>
                  <a:pt x="1865" y="2010"/>
                  <a:pt x="1864" y="2010"/>
                </a:cubicBezTo>
                <a:cubicBezTo>
                  <a:pt x="1862" y="2009"/>
                  <a:pt x="1861" y="2009"/>
                  <a:pt x="1860" y="2008"/>
                </a:cubicBezTo>
                <a:cubicBezTo>
                  <a:pt x="1858" y="2007"/>
                  <a:pt x="1856" y="2007"/>
                  <a:pt x="1855" y="2006"/>
                </a:cubicBezTo>
                <a:cubicBezTo>
                  <a:pt x="1858" y="2006"/>
                  <a:pt x="1861" y="2007"/>
                  <a:pt x="1865" y="2007"/>
                </a:cubicBezTo>
                <a:close/>
                <a:moveTo>
                  <a:pt x="1672" y="846"/>
                </a:moveTo>
                <a:cubicBezTo>
                  <a:pt x="1673" y="846"/>
                  <a:pt x="1673" y="846"/>
                  <a:pt x="1673" y="846"/>
                </a:cubicBezTo>
                <a:cubicBezTo>
                  <a:pt x="1674" y="847"/>
                  <a:pt x="1674" y="847"/>
                  <a:pt x="1674" y="847"/>
                </a:cubicBezTo>
                <a:cubicBezTo>
                  <a:pt x="1675" y="847"/>
                  <a:pt x="1675" y="847"/>
                  <a:pt x="1675" y="847"/>
                </a:cubicBezTo>
                <a:cubicBezTo>
                  <a:pt x="1675" y="848"/>
                  <a:pt x="1675" y="848"/>
                  <a:pt x="1675" y="848"/>
                </a:cubicBezTo>
                <a:cubicBezTo>
                  <a:pt x="1676" y="848"/>
                  <a:pt x="1676" y="848"/>
                  <a:pt x="1676" y="849"/>
                </a:cubicBezTo>
                <a:cubicBezTo>
                  <a:pt x="1677" y="850"/>
                  <a:pt x="1678" y="851"/>
                  <a:pt x="1680" y="853"/>
                </a:cubicBezTo>
                <a:cubicBezTo>
                  <a:pt x="1680" y="854"/>
                  <a:pt x="1681" y="854"/>
                  <a:pt x="1681" y="855"/>
                </a:cubicBezTo>
                <a:cubicBezTo>
                  <a:pt x="1682" y="856"/>
                  <a:pt x="1683" y="857"/>
                  <a:pt x="1683" y="857"/>
                </a:cubicBezTo>
                <a:cubicBezTo>
                  <a:pt x="1684" y="858"/>
                  <a:pt x="1684" y="859"/>
                  <a:pt x="1685" y="860"/>
                </a:cubicBezTo>
                <a:cubicBezTo>
                  <a:pt x="1685" y="860"/>
                  <a:pt x="1685" y="860"/>
                  <a:pt x="1685" y="860"/>
                </a:cubicBezTo>
                <a:cubicBezTo>
                  <a:pt x="1673" y="857"/>
                  <a:pt x="1666" y="857"/>
                  <a:pt x="1650" y="859"/>
                </a:cubicBezTo>
                <a:cubicBezTo>
                  <a:pt x="1655" y="854"/>
                  <a:pt x="1660" y="849"/>
                  <a:pt x="1666" y="844"/>
                </a:cubicBezTo>
                <a:cubicBezTo>
                  <a:pt x="1668" y="844"/>
                  <a:pt x="1670" y="845"/>
                  <a:pt x="1672" y="846"/>
                </a:cubicBezTo>
                <a:close/>
                <a:moveTo>
                  <a:pt x="1657" y="839"/>
                </a:moveTo>
                <a:cubicBezTo>
                  <a:pt x="1656" y="840"/>
                  <a:pt x="1655" y="840"/>
                  <a:pt x="1654" y="841"/>
                </a:cubicBezTo>
                <a:cubicBezTo>
                  <a:pt x="1654" y="841"/>
                  <a:pt x="1654" y="841"/>
                  <a:pt x="1654" y="841"/>
                </a:cubicBezTo>
                <a:cubicBezTo>
                  <a:pt x="1653" y="842"/>
                  <a:pt x="1651" y="842"/>
                  <a:pt x="1650" y="842"/>
                </a:cubicBezTo>
                <a:cubicBezTo>
                  <a:pt x="1652" y="841"/>
                  <a:pt x="1655" y="840"/>
                  <a:pt x="1657" y="839"/>
                </a:cubicBezTo>
                <a:close/>
                <a:moveTo>
                  <a:pt x="1620" y="858"/>
                </a:moveTo>
                <a:cubicBezTo>
                  <a:pt x="1628" y="854"/>
                  <a:pt x="1636" y="850"/>
                  <a:pt x="1645" y="845"/>
                </a:cubicBezTo>
                <a:cubicBezTo>
                  <a:pt x="1646" y="845"/>
                  <a:pt x="1647" y="845"/>
                  <a:pt x="1648" y="845"/>
                </a:cubicBezTo>
                <a:cubicBezTo>
                  <a:pt x="1649" y="845"/>
                  <a:pt x="1650" y="844"/>
                  <a:pt x="1651" y="844"/>
                </a:cubicBezTo>
                <a:cubicBezTo>
                  <a:pt x="1645" y="850"/>
                  <a:pt x="1637" y="855"/>
                  <a:pt x="1626" y="859"/>
                </a:cubicBezTo>
                <a:cubicBezTo>
                  <a:pt x="1620" y="862"/>
                  <a:pt x="1612" y="864"/>
                  <a:pt x="1604" y="866"/>
                </a:cubicBezTo>
                <a:cubicBezTo>
                  <a:pt x="1609" y="864"/>
                  <a:pt x="1615" y="861"/>
                  <a:pt x="1620" y="858"/>
                </a:cubicBezTo>
                <a:close/>
                <a:moveTo>
                  <a:pt x="1564" y="914"/>
                </a:moveTo>
                <a:cubicBezTo>
                  <a:pt x="1568" y="914"/>
                  <a:pt x="1572" y="913"/>
                  <a:pt x="1576" y="912"/>
                </a:cubicBezTo>
                <a:cubicBezTo>
                  <a:pt x="1565" y="922"/>
                  <a:pt x="1558" y="940"/>
                  <a:pt x="1570" y="951"/>
                </a:cubicBezTo>
                <a:cubicBezTo>
                  <a:pt x="1572" y="952"/>
                  <a:pt x="1572" y="952"/>
                  <a:pt x="1572" y="952"/>
                </a:cubicBezTo>
                <a:cubicBezTo>
                  <a:pt x="1572" y="952"/>
                  <a:pt x="1572" y="952"/>
                  <a:pt x="1572" y="953"/>
                </a:cubicBezTo>
                <a:cubicBezTo>
                  <a:pt x="1572" y="955"/>
                  <a:pt x="1573" y="956"/>
                  <a:pt x="1573" y="958"/>
                </a:cubicBezTo>
                <a:cubicBezTo>
                  <a:pt x="1573" y="959"/>
                  <a:pt x="1574" y="960"/>
                  <a:pt x="1574" y="961"/>
                </a:cubicBezTo>
                <a:cubicBezTo>
                  <a:pt x="1574" y="961"/>
                  <a:pt x="1574" y="961"/>
                  <a:pt x="1574" y="962"/>
                </a:cubicBezTo>
                <a:cubicBezTo>
                  <a:pt x="1575" y="962"/>
                  <a:pt x="1575" y="963"/>
                  <a:pt x="1575" y="963"/>
                </a:cubicBezTo>
                <a:cubicBezTo>
                  <a:pt x="1575" y="964"/>
                  <a:pt x="1576" y="964"/>
                  <a:pt x="1576" y="965"/>
                </a:cubicBezTo>
                <a:cubicBezTo>
                  <a:pt x="1576" y="966"/>
                  <a:pt x="1577" y="966"/>
                  <a:pt x="1577" y="967"/>
                </a:cubicBezTo>
                <a:cubicBezTo>
                  <a:pt x="1577" y="967"/>
                  <a:pt x="1577" y="968"/>
                  <a:pt x="1577" y="968"/>
                </a:cubicBezTo>
                <a:cubicBezTo>
                  <a:pt x="1578" y="968"/>
                  <a:pt x="1578" y="969"/>
                  <a:pt x="1578" y="969"/>
                </a:cubicBezTo>
                <a:cubicBezTo>
                  <a:pt x="1578" y="969"/>
                  <a:pt x="1579" y="970"/>
                  <a:pt x="1579" y="970"/>
                </a:cubicBezTo>
                <a:cubicBezTo>
                  <a:pt x="1579" y="971"/>
                  <a:pt x="1580" y="971"/>
                  <a:pt x="1580" y="971"/>
                </a:cubicBezTo>
                <a:cubicBezTo>
                  <a:pt x="1581" y="972"/>
                  <a:pt x="1581" y="972"/>
                  <a:pt x="1581" y="972"/>
                </a:cubicBezTo>
                <a:cubicBezTo>
                  <a:pt x="1582" y="973"/>
                  <a:pt x="1582" y="973"/>
                  <a:pt x="1582" y="973"/>
                </a:cubicBezTo>
                <a:cubicBezTo>
                  <a:pt x="1582" y="973"/>
                  <a:pt x="1582" y="973"/>
                  <a:pt x="1582" y="973"/>
                </a:cubicBezTo>
                <a:cubicBezTo>
                  <a:pt x="1581" y="974"/>
                  <a:pt x="1581" y="974"/>
                  <a:pt x="1580" y="974"/>
                </a:cubicBezTo>
                <a:cubicBezTo>
                  <a:pt x="1580" y="974"/>
                  <a:pt x="1580" y="975"/>
                  <a:pt x="1580" y="975"/>
                </a:cubicBezTo>
                <a:cubicBezTo>
                  <a:pt x="1579" y="975"/>
                  <a:pt x="1579" y="975"/>
                  <a:pt x="1579" y="976"/>
                </a:cubicBezTo>
                <a:cubicBezTo>
                  <a:pt x="1577" y="977"/>
                  <a:pt x="1576" y="980"/>
                  <a:pt x="1574" y="982"/>
                </a:cubicBezTo>
                <a:cubicBezTo>
                  <a:pt x="1573" y="985"/>
                  <a:pt x="1572" y="987"/>
                  <a:pt x="1571" y="990"/>
                </a:cubicBezTo>
                <a:cubicBezTo>
                  <a:pt x="1570" y="993"/>
                  <a:pt x="1569" y="995"/>
                  <a:pt x="1567" y="998"/>
                </a:cubicBezTo>
                <a:cubicBezTo>
                  <a:pt x="1565" y="1003"/>
                  <a:pt x="1563" y="1008"/>
                  <a:pt x="1560" y="1013"/>
                </a:cubicBezTo>
                <a:cubicBezTo>
                  <a:pt x="1559" y="1016"/>
                  <a:pt x="1558" y="1018"/>
                  <a:pt x="1557" y="1020"/>
                </a:cubicBezTo>
                <a:cubicBezTo>
                  <a:pt x="1556" y="1022"/>
                  <a:pt x="1555" y="1025"/>
                  <a:pt x="1554" y="1026"/>
                </a:cubicBezTo>
                <a:cubicBezTo>
                  <a:pt x="1553" y="1027"/>
                  <a:pt x="1552" y="1028"/>
                  <a:pt x="1552" y="1029"/>
                </a:cubicBezTo>
                <a:cubicBezTo>
                  <a:pt x="1551" y="1030"/>
                  <a:pt x="1551" y="1030"/>
                  <a:pt x="1550" y="1031"/>
                </a:cubicBezTo>
                <a:cubicBezTo>
                  <a:pt x="1550" y="1032"/>
                  <a:pt x="1549" y="1032"/>
                  <a:pt x="1549" y="1033"/>
                </a:cubicBezTo>
                <a:cubicBezTo>
                  <a:pt x="1548" y="1033"/>
                  <a:pt x="1548" y="1033"/>
                  <a:pt x="1548" y="1034"/>
                </a:cubicBezTo>
                <a:cubicBezTo>
                  <a:pt x="1548" y="1034"/>
                  <a:pt x="1548" y="1034"/>
                  <a:pt x="1547" y="1034"/>
                </a:cubicBezTo>
                <a:cubicBezTo>
                  <a:pt x="1547" y="1035"/>
                  <a:pt x="1546" y="1035"/>
                  <a:pt x="1546" y="1035"/>
                </a:cubicBezTo>
                <a:cubicBezTo>
                  <a:pt x="1546" y="1036"/>
                  <a:pt x="1546" y="1036"/>
                  <a:pt x="1546" y="1036"/>
                </a:cubicBezTo>
                <a:cubicBezTo>
                  <a:pt x="1542" y="1036"/>
                  <a:pt x="1538" y="1037"/>
                  <a:pt x="1534" y="1037"/>
                </a:cubicBezTo>
                <a:cubicBezTo>
                  <a:pt x="1530" y="1038"/>
                  <a:pt x="1526" y="1039"/>
                  <a:pt x="1522" y="1040"/>
                </a:cubicBezTo>
                <a:cubicBezTo>
                  <a:pt x="1521" y="1041"/>
                  <a:pt x="1520" y="1041"/>
                  <a:pt x="1519" y="1042"/>
                </a:cubicBezTo>
                <a:cubicBezTo>
                  <a:pt x="1519" y="1042"/>
                  <a:pt x="1519" y="1042"/>
                  <a:pt x="1518" y="1042"/>
                </a:cubicBezTo>
                <a:cubicBezTo>
                  <a:pt x="1517" y="1043"/>
                  <a:pt x="1517" y="1043"/>
                  <a:pt x="1517" y="1043"/>
                </a:cubicBezTo>
                <a:cubicBezTo>
                  <a:pt x="1517" y="1043"/>
                  <a:pt x="1517" y="1043"/>
                  <a:pt x="1517" y="1043"/>
                </a:cubicBezTo>
                <a:cubicBezTo>
                  <a:pt x="1517" y="1042"/>
                  <a:pt x="1518" y="1042"/>
                  <a:pt x="1518" y="1041"/>
                </a:cubicBezTo>
                <a:cubicBezTo>
                  <a:pt x="1518" y="1041"/>
                  <a:pt x="1518" y="1041"/>
                  <a:pt x="1518" y="1041"/>
                </a:cubicBezTo>
                <a:cubicBezTo>
                  <a:pt x="1518" y="1040"/>
                  <a:pt x="1518" y="1040"/>
                  <a:pt x="1518" y="1040"/>
                </a:cubicBezTo>
                <a:cubicBezTo>
                  <a:pt x="1518" y="1039"/>
                  <a:pt x="1518" y="1039"/>
                  <a:pt x="1518" y="1038"/>
                </a:cubicBezTo>
                <a:cubicBezTo>
                  <a:pt x="1519" y="1038"/>
                  <a:pt x="1519" y="1037"/>
                  <a:pt x="1519" y="1036"/>
                </a:cubicBezTo>
                <a:cubicBezTo>
                  <a:pt x="1519" y="1036"/>
                  <a:pt x="1519" y="1035"/>
                  <a:pt x="1519" y="1035"/>
                </a:cubicBezTo>
                <a:cubicBezTo>
                  <a:pt x="1520" y="1034"/>
                  <a:pt x="1520" y="1033"/>
                  <a:pt x="1520" y="1033"/>
                </a:cubicBezTo>
                <a:cubicBezTo>
                  <a:pt x="1520" y="1031"/>
                  <a:pt x="1521" y="1030"/>
                  <a:pt x="1521" y="1029"/>
                </a:cubicBezTo>
                <a:cubicBezTo>
                  <a:pt x="1522" y="1027"/>
                  <a:pt x="1523" y="1026"/>
                  <a:pt x="1523" y="1025"/>
                </a:cubicBezTo>
                <a:cubicBezTo>
                  <a:pt x="1524" y="1023"/>
                  <a:pt x="1524" y="1022"/>
                  <a:pt x="1525" y="1021"/>
                </a:cubicBezTo>
                <a:cubicBezTo>
                  <a:pt x="1526" y="1021"/>
                  <a:pt x="1526" y="1021"/>
                  <a:pt x="1526" y="1021"/>
                </a:cubicBezTo>
                <a:cubicBezTo>
                  <a:pt x="1525" y="1022"/>
                  <a:pt x="1525" y="1023"/>
                  <a:pt x="1524" y="1024"/>
                </a:cubicBezTo>
                <a:cubicBezTo>
                  <a:pt x="1546" y="1031"/>
                  <a:pt x="1551" y="1001"/>
                  <a:pt x="1549" y="985"/>
                </a:cubicBezTo>
                <a:cubicBezTo>
                  <a:pt x="1543" y="993"/>
                  <a:pt x="1507" y="1008"/>
                  <a:pt x="1522" y="1022"/>
                </a:cubicBezTo>
                <a:cubicBezTo>
                  <a:pt x="1521" y="1023"/>
                  <a:pt x="1521" y="1023"/>
                  <a:pt x="1521" y="1024"/>
                </a:cubicBezTo>
                <a:cubicBezTo>
                  <a:pt x="1520" y="1025"/>
                  <a:pt x="1520" y="1026"/>
                  <a:pt x="1519" y="1028"/>
                </a:cubicBezTo>
                <a:cubicBezTo>
                  <a:pt x="1518" y="1029"/>
                  <a:pt x="1518" y="1030"/>
                  <a:pt x="1517" y="1032"/>
                </a:cubicBezTo>
                <a:cubicBezTo>
                  <a:pt x="1517" y="1032"/>
                  <a:pt x="1517" y="1033"/>
                  <a:pt x="1517" y="1034"/>
                </a:cubicBezTo>
                <a:cubicBezTo>
                  <a:pt x="1517" y="1034"/>
                  <a:pt x="1517" y="1035"/>
                  <a:pt x="1516" y="1036"/>
                </a:cubicBezTo>
                <a:cubicBezTo>
                  <a:pt x="1516" y="1036"/>
                  <a:pt x="1516" y="1037"/>
                  <a:pt x="1516" y="1038"/>
                </a:cubicBezTo>
                <a:cubicBezTo>
                  <a:pt x="1516" y="1038"/>
                  <a:pt x="1516" y="1039"/>
                  <a:pt x="1516" y="1039"/>
                </a:cubicBezTo>
                <a:cubicBezTo>
                  <a:pt x="1516" y="1040"/>
                  <a:pt x="1515" y="1040"/>
                  <a:pt x="1515" y="1040"/>
                </a:cubicBezTo>
                <a:cubicBezTo>
                  <a:pt x="1515" y="1040"/>
                  <a:pt x="1515" y="1041"/>
                  <a:pt x="1515" y="1041"/>
                </a:cubicBezTo>
                <a:cubicBezTo>
                  <a:pt x="1515" y="1041"/>
                  <a:pt x="1515" y="1042"/>
                  <a:pt x="1515" y="1042"/>
                </a:cubicBezTo>
                <a:cubicBezTo>
                  <a:pt x="1515" y="1043"/>
                  <a:pt x="1515" y="1043"/>
                  <a:pt x="1515" y="1044"/>
                </a:cubicBezTo>
                <a:cubicBezTo>
                  <a:pt x="1514" y="1044"/>
                  <a:pt x="1513" y="1045"/>
                  <a:pt x="1511" y="1046"/>
                </a:cubicBezTo>
                <a:cubicBezTo>
                  <a:pt x="1508" y="1049"/>
                  <a:pt x="1505" y="1053"/>
                  <a:pt x="1502" y="1056"/>
                </a:cubicBezTo>
                <a:cubicBezTo>
                  <a:pt x="1500" y="1060"/>
                  <a:pt x="1498" y="1064"/>
                  <a:pt x="1496" y="1068"/>
                </a:cubicBezTo>
                <a:cubicBezTo>
                  <a:pt x="1494" y="1068"/>
                  <a:pt x="1492" y="1069"/>
                  <a:pt x="1490" y="1069"/>
                </a:cubicBezTo>
                <a:cubicBezTo>
                  <a:pt x="1483" y="1062"/>
                  <a:pt x="1476" y="1062"/>
                  <a:pt x="1471" y="1074"/>
                </a:cubicBezTo>
                <a:cubicBezTo>
                  <a:pt x="1471" y="1074"/>
                  <a:pt x="1471" y="1074"/>
                  <a:pt x="1471" y="1074"/>
                </a:cubicBezTo>
                <a:cubicBezTo>
                  <a:pt x="1471" y="1074"/>
                  <a:pt x="1471" y="1074"/>
                  <a:pt x="1471" y="1074"/>
                </a:cubicBezTo>
                <a:cubicBezTo>
                  <a:pt x="1470" y="1074"/>
                  <a:pt x="1469" y="1074"/>
                  <a:pt x="1468" y="1074"/>
                </a:cubicBezTo>
                <a:cubicBezTo>
                  <a:pt x="1468" y="1074"/>
                  <a:pt x="1467" y="1074"/>
                  <a:pt x="1466" y="1074"/>
                </a:cubicBezTo>
                <a:cubicBezTo>
                  <a:pt x="1465" y="1074"/>
                  <a:pt x="1465" y="1074"/>
                  <a:pt x="1464" y="1074"/>
                </a:cubicBezTo>
                <a:cubicBezTo>
                  <a:pt x="1463" y="1074"/>
                  <a:pt x="1463" y="1074"/>
                  <a:pt x="1462" y="1074"/>
                </a:cubicBezTo>
                <a:cubicBezTo>
                  <a:pt x="1461" y="1074"/>
                  <a:pt x="1461" y="1074"/>
                  <a:pt x="1460" y="1074"/>
                </a:cubicBezTo>
                <a:cubicBezTo>
                  <a:pt x="1460" y="1074"/>
                  <a:pt x="1460" y="1074"/>
                  <a:pt x="1460" y="1074"/>
                </a:cubicBezTo>
                <a:cubicBezTo>
                  <a:pt x="1460" y="1074"/>
                  <a:pt x="1459" y="1074"/>
                  <a:pt x="1459" y="1074"/>
                </a:cubicBezTo>
                <a:cubicBezTo>
                  <a:pt x="1459" y="1074"/>
                  <a:pt x="1459" y="1074"/>
                  <a:pt x="1459" y="1074"/>
                </a:cubicBezTo>
                <a:cubicBezTo>
                  <a:pt x="1458" y="1074"/>
                  <a:pt x="1458" y="1073"/>
                  <a:pt x="1457" y="1073"/>
                </a:cubicBezTo>
                <a:cubicBezTo>
                  <a:pt x="1456" y="1073"/>
                  <a:pt x="1456" y="1073"/>
                  <a:pt x="1455" y="1073"/>
                </a:cubicBezTo>
                <a:cubicBezTo>
                  <a:pt x="1455" y="1073"/>
                  <a:pt x="1454" y="1072"/>
                  <a:pt x="1454" y="1072"/>
                </a:cubicBezTo>
                <a:cubicBezTo>
                  <a:pt x="1453" y="1072"/>
                  <a:pt x="1452" y="1072"/>
                  <a:pt x="1452" y="1072"/>
                </a:cubicBezTo>
                <a:cubicBezTo>
                  <a:pt x="1452" y="1072"/>
                  <a:pt x="1452" y="1071"/>
                  <a:pt x="1452" y="1070"/>
                </a:cubicBezTo>
                <a:cubicBezTo>
                  <a:pt x="1452" y="1068"/>
                  <a:pt x="1451" y="1065"/>
                  <a:pt x="1452" y="1063"/>
                </a:cubicBezTo>
                <a:cubicBezTo>
                  <a:pt x="1452" y="1062"/>
                  <a:pt x="1452" y="1061"/>
                  <a:pt x="1452" y="1060"/>
                </a:cubicBezTo>
                <a:cubicBezTo>
                  <a:pt x="1452" y="1060"/>
                  <a:pt x="1452" y="1060"/>
                  <a:pt x="1452" y="1060"/>
                </a:cubicBezTo>
                <a:cubicBezTo>
                  <a:pt x="1452" y="1060"/>
                  <a:pt x="1452" y="1060"/>
                  <a:pt x="1452" y="1060"/>
                </a:cubicBezTo>
                <a:cubicBezTo>
                  <a:pt x="1452" y="1058"/>
                  <a:pt x="1452" y="1057"/>
                  <a:pt x="1452" y="1056"/>
                </a:cubicBezTo>
                <a:cubicBezTo>
                  <a:pt x="1453" y="1054"/>
                  <a:pt x="1453" y="1053"/>
                  <a:pt x="1453" y="1052"/>
                </a:cubicBezTo>
                <a:cubicBezTo>
                  <a:pt x="1453" y="1052"/>
                  <a:pt x="1454" y="1053"/>
                  <a:pt x="1455" y="1053"/>
                </a:cubicBezTo>
                <a:cubicBezTo>
                  <a:pt x="1453" y="1052"/>
                  <a:pt x="1453" y="1052"/>
                  <a:pt x="1453" y="1052"/>
                </a:cubicBezTo>
                <a:cubicBezTo>
                  <a:pt x="1453" y="1051"/>
                  <a:pt x="1453" y="1051"/>
                  <a:pt x="1454" y="1050"/>
                </a:cubicBezTo>
                <a:cubicBezTo>
                  <a:pt x="1459" y="1048"/>
                  <a:pt x="1466" y="1046"/>
                  <a:pt x="1470" y="1042"/>
                </a:cubicBezTo>
                <a:cubicBezTo>
                  <a:pt x="1477" y="1036"/>
                  <a:pt x="1478" y="1025"/>
                  <a:pt x="1485" y="1020"/>
                </a:cubicBezTo>
                <a:cubicBezTo>
                  <a:pt x="1479" y="1018"/>
                  <a:pt x="1470" y="1019"/>
                  <a:pt x="1463" y="1023"/>
                </a:cubicBezTo>
                <a:cubicBezTo>
                  <a:pt x="1463" y="1023"/>
                  <a:pt x="1463" y="1022"/>
                  <a:pt x="1463" y="1022"/>
                </a:cubicBezTo>
                <a:cubicBezTo>
                  <a:pt x="1463" y="1021"/>
                  <a:pt x="1463" y="1019"/>
                  <a:pt x="1463" y="1018"/>
                </a:cubicBezTo>
                <a:cubicBezTo>
                  <a:pt x="1463" y="1017"/>
                  <a:pt x="1463" y="1016"/>
                  <a:pt x="1463" y="1016"/>
                </a:cubicBezTo>
                <a:cubicBezTo>
                  <a:pt x="1480" y="1003"/>
                  <a:pt x="1459" y="980"/>
                  <a:pt x="1446" y="974"/>
                </a:cubicBezTo>
                <a:cubicBezTo>
                  <a:pt x="1450" y="982"/>
                  <a:pt x="1452" y="985"/>
                  <a:pt x="1452" y="994"/>
                </a:cubicBezTo>
                <a:cubicBezTo>
                  <a:pt x="1452" y="1000"/>
                  <a:pt x="1449" y="1012"/>
                  <a:pt x="1459" y="1011"/>
                </a:cubicBezTo>
                <a:cubicBezTo>
                  <a:pt x="1459" y="1012"/>
                  <a:pt x="1459" y="1012"/>
                  <a:pt x="1459" y="1012"/>
                </a:cubicBezTo>
                <a:cubicBezTo>
                  <a:pt x="1459" y="1014"/>
                  <a:pt x="1461" y="1015"/>
                  <a:pt x="1461" y="1017"/>
                </a:cubicBezTo>
                <a:cubicBezTo>
                  <a:pt x="1461" y="1017"/>
                  <a:pt x="1461" y="1017"/>
                  <a:pt x="1461" y="1017"/>
                </a:cubicBezTo>
                <a:cubicBezTo>
                  <a:pt x="1461" y="1017"/>
                  <a:pt x="1461" y="1018"/>
                  <a:pt x="1461" y="1018"/>
                </a:cubicBezTo>
                <a:cubicBezTo>
                  <a:pt x="1461" y="1019"/>
                  <a:pt x="1461" y="1021"/>
                  <a:pt x="1461" y="1022"/>
                </a:cubicBezTo>
                <a:cubicBezTo>
                  <a:pt x="1461" y="1023"/>
                  <a:pt x="1461" y="1023"/>
                  <a:pt x="1461" y="1024"/>
                </a:cubicBezTo>
                <a:cubicBezTo>
                  <a:pt x="1452" y="1030"/>
                  <a:pt x="1446" y="1039"/>
                  <a:pt x="1450" y="1049"/>
                </a:cubicBezTo>
                <a:cubicBezTo>
                  <a:pt x="1451" y="1050"/>
                  <a:pt x="1451" y="1050"/>
                  <a:pt x="1451" y="1050"/>
                </a:cubicBezTo>
                <a:cubicBezTo>
                  <a:pt x="1451" y="1051"/>
                  <a:pt x="1451" y="1051"/>
                  <a:pt x="1451" y="1051"/>
                </a:cubicBezTo>
                <a:cubicBezTo>
                  <a:pt x="1450" y="1052"/>
                  <a:pt x="1450" y="1053"/>
                  <a:pt x="1450" y="1054"/>
                </a:cubicBezTo>
                <a:cubicBezTo>
                  <a:pt x="1450" y="1054"/>
                  <a:pt x="1450" y="1054"/>
                  <a:pt x="1450" y="1054"/>
                </a:cubicBezTo>
                <a:cubicBezTo>
                  <a:pt x="1450" y="1054"/>
                  <a:pt x="1449" y="1053"/>
                  <a:pt x="1449" y="1053"/>
                </a:cubicBezTo>
                <a:cubicBezTo>
                  <a:pt x="1449" y="1053"/>
                  <a:pt x="1449" y="1053"/>
                  <a:pt x="1449" y="1053"/>
                </a:cubicBezTo>
                <a:cubicBezTo>
                  <a:pt x="1447" y="1051"/>
                  <a:pt x="1444" y="1049"/>
                  <a:pt x="1442" y="1048"/>
                </a:cubicBezTo>
                <a:cubicBezTo>
                  <a:pt x="1440" y="1046"/>
                  <a:pt x="1437" y="1045"/>
                  <a:pt x="1435" y="1043"/>
                </a:cubicBezTo>
                <a:cubicBezTo>
                  <a:pt x="1435" y="1043"/>
                  <a:pt x="1436" y="1043"/>
                  <a:pt x="1436" y="1043"/>
                </a:cubicBezTo>
                <a:cubicBezTo>
                  <a:pt x="1436" y="1040"/>
                  <a:pt x="1436" y="1040"/>
                  <a:pt x="1436" y="1040"/>
                </a:cubicBezTo>
                <a:cubicBezTo>
                  <a:pt x="1439" y="1028"/>
                  <a:pt x="1429" y="1017"/>
                  <a:pt x="1416" y="1018"/>
                </a:cubicBezTo>
                <a:cubicBezTo>
                  <a:pt x="1419" y="1028"/>
                  <a:pt x="1418" y="1046"/>
                  <a:pt x="1432" y="1044"/>
                </a:cubicBezTo>
                <a:cubicBezTo>
                  <a:pt x="1433" y="1044"/>
                  <a:pt x="1433" y="1044"/>
                  <a:pt x="1433" y="1044"/>
                </a:cubicBezTo>
                <a:cubicBezTo>
                  <a:pt x="1435" y="1046"/>
                  <a:pt x="1438" y="1048"/>
                  <a:pt x="1441" y="1049"/>
                </a:cubicBezTo>
                <a:cubicBezTo>
                  <a:pt x="1443" y="1051"/>
                  <a:pt x="1445" y="1052"/>
                  <a:pt x="1447" y="1054"/>
                </a:cubicBezTo>
                <a:cubicBezTo>
                  <a:pt x="1447" y="1054"/>
                  <a:pt x="1448" y="1054"/>
                  <a:pt x="1448" y="1055"/>
                </a:cubicBezTo>
                <a:cubicBezTo>
                  <a:pt x="1448" y="1055"/>
                  <a:pt x="1448" y="1055"/>
                  <a:pt x="1448" y="1055"/>
                </a:cubicBezTo>
                <a:cubicBezTo>
                  <a:pt x="1448" y="1055"/>
                  <a:pt x="1449" y="1056"/>
                  <a:pt x="1449" y="1056"/>
                </a:cubicBezTo>
                <a:cubicBezTo>
                  <a:pt x="1449" y="1056"/>
                  <a:pt x="1449" y="1056"/>
                  <a:pt x="1449" y="1056"/>
                </a:cubicBezTo>
                <a:cubicBezTo>
                  <a:pt x="1449" y="1056"/>
                  <a:pt x="1449" y="1056"/>
                  <a:pt x="1450" y="1057"/>
                </a:cubicBezTo>
                <a:cubicBezTo>
                  <a:pt x="1449" y="1057"/>
                  <a:pt x="1449" y="1058"/>
                  <a:pt x="1449" y="1059"/>
                </a:cubicBezTo>
                <a:cubicBezTo>
                  <a:pt x="1449" y="1059"/>
                  <a:pt x="1449" y="1059"/>
                  <a:pt x="1449" y="1060"/>
                </a:cubicBezTo>
                <a:cubicBezTo>
                  <a:pt x="1449" y="1060"/>
                  <a:pt x="1449" y="1060"/>
                  <a:pt x="1449" y="1061"/>
                </a:cubicBezTo>
                <a:cubicBezTo>
                  <a:pt x="1449" y="1062"/>
                  <a:pt x="1449" y="1062"/>
                  <a:pt x="1449" y="1063"/>
                </a:cubicBezTo>
                <a:cubicBezTo>
                  <a:pt x="1449" y="1064"/>
                  <a:pt x="1449" y="1064"/>
                  <a:pt x="1449" y="1065"/>
                </a:cubicBezTo>
                <a:cubicBezTo>
                  <a:pt x="1449" y="1065"/>
                  <a:pt x="1449" y="1066"/>
                  <a:pt x="1449" y="1066"/>
                </a:cubicBezTo>
                <a:cubicBezTo>
                  <a:pt x="1449" y="1066"/>
                  <a:pt x="1449" y="1067"/>
                  <a:pt x="1449" y="1067"/>
                </a:cubicBezTo>
                <a:cubicBezTo>
                  <a:pt x="1449" y="1068"/>
                  <a:pt x="1449" y="1068"/>
                  <a:pt x="1449" y="1069"/>
                </a:cubicBezTo>
                <a:cubicBezTo>
                  <a:pt x="1449" y="1069"/>
                  <a:pt x="1449" y="1070"/>
                  <a:pt x="1449" y="1070"/>
                </a:cubicBezTo>
                <a:cubicBezTo>
                  <a:pt x="1449" y="1071"/>
                  <a:pt x="1449" y="1072"/>
                  <a:pt x="1449" y="1072"/>
                </a:cubicBezTo>
                <a:cubicBezTo>
                  <a:pt x="1449" y="1072"/>
                  <a:pt x="1449" y="1072"/>
                  <a:pt x="1449" y="1073"/>
                </a:cubicBezTo>
                <a:cubicBezTo>
                  <a:pt x="1448" y="1073"/>
                  <a:pt x="1448" y="1073"/>
                  <a:pt x="1448" y="1073"/>
                </a:cubicBezTo>
                <a:cubicBezTo>
                  <a:pt x="1447" y="1073"/>
                  <a:pt x="1447" y="1073"/>
                  <a:pt x="1447" y="1073"/>
                </a:cubicBezTo>
                <a:cubicBezTo>
                  <a:pt x="1444" y="1074"/>
                  <a:pt x="1442" y="1075"/>
                  <a:pt x="1440" y="1077"/>
                </a:cubicBezTo>
                <a:cubicBezTo>
                  <a:pt x="1438" y="1078"/>
                  <a:pt x="1436" y="1080"/>
                  <a:pt x="1434" y="1081"/>
                </a:cubicBezTo>
                <a:cubicBezTo>
                  <a:pt x="1432" y="1083"/>
                  <a:pt x="1430" y="1085"/>
                  <a:pt x="1428" y="1086"/>
                </a:cubicBezTo>
                <a:cubicBezTo>
                  <a:pt x="1424" y="1090"/>
                  <a:pt x="1419" y="1093"/>
                  <a:pt x="1415" y="1096"/>
                </a:cubicBezTo>
                <a:cubicBezTo>
                  <a:pt x="1413" y="1098"/>
                  <a:pt x="1411" y="1099"/>
                  <a:pt x="1410" y="1100"/>
                </a:cubicBezTo>
                <a:cubicBezTo>
                  <a:pt x="1408" y="1102"/>
                  <a:pt x="1406" y="1103"/>
                  <a:pt x="1404" y="1104"/>
                </a:cubicBezTo>
                <a:cubicBezTo>
                  <a:pt x="1403" y="1104"/>
                  <a:pt x="1403" y="1105"/>
                  <a:pt x="1402" y="1105"/>
                </a:cubicBezTo>
                <a:cubicBezTo>
                  <a:pt x="1401" y="1106"/>
                  <a:pt x="1400" y="1106"/>
                  <a:pt x="1400" y="1106"/>
                </a:cubicBezTo>
                <a:cubicBezTo>
                  <a:pt x="1399" y="1107"/>
                  <a:pt x="1398" y="1107"/>
                  <a:pt x="1397" y="1107"/>
                </a:cubicBezTo>
                <a:cubicBezTo>
                  <a:pt x="1397" y="1107"/>
                  <a:pt x="1397" y="1108"/>
                  <a:pt x="1397" y="1108"/>
                </a:cubicBezTo>
                <a:cubicBezTo>
                  <a:pt x="1396" y="1108"/>
                  <a:pt x="1396" y="1108"/>
                  <a:pt x="1396" y="1108"/>
                </a:cubicBezTo>
                <a:cubicBezTo>
                  <a:pt x="1395" y="1108"/>
                  <a:pt x="1395" y="1108"/>
                  <a:pt x="1394" y="1108"/>
                </a:cubicBezTo>
                <a:cubicBezTo>
                  <a:pt x="1394" y="1108"/>
                  <a:pt x="1394" y="1108"/>
                  <a:pt x="1394" y="1108"/>
                </a:cubicBezTo>
                <a:cubicBezTo>
                  <a:pt x="1391" y="1107"/>
                  <a:pt x="1387" y="1106"/>
                  <a:pt x="1383" y="1105"/>
                </a:cubicBezTo>
                <a:cubicBezTo>
                  <a:pt x="1380" y="1104"/>
                  <a:pt x="1376" y="1103"/>
                  <a:pt x="1372" y="1102"/>
                </a:cubicBezTo>
                <a:cubicBezTo>
                  <a:pt x="1372" y="1102"/>
                  <a:pt x="1371" y="1102"/>
                  <a:pt x="1370" y="1102"/>
                </a:cubicBezTo>
                <a:cubicBezTo>
                  <a:pt x="1369" y="1102"/>
                  <a:pt x="1369" y="1102"/>
                  <a:pt x="1368" y="1102"/>
                </a:cubicBezTo>
                <a:cubicBezTo>
                  <a:pt x="1367" y="1102"/>
                  <a:pt x="1367" y="1102"/>
                  <a:pt x="1367" y="1102"/>
                </a:cubicBezTo>
                <a:cubicBezTo>
                  <a:pt x="1367" y="1102"/>
                  <a:pt x="1367" y="1102"/>
                  <a:pt x="1367" y="1102"/>
                </a:cubicBezTo>
                <a:cubicBezTo>
                  <a:pt x="1368" y="1102"/>
                  <a:pt x="1368" y="1101"/>
                  <a:pt x="1368" y="1101"/>
                </a:cubicBezTo>
                <a:cubicBezTo>
                  <a:pt x="1368" y="1101"/>
                  <a:pt x="1369" y="1101"/>
                  <a:pt x="1369" y="1100"/>
                </a:cubicBezTo>
                <a:cubicBezTo>
                  <a:pt x="1369" y="1100"/>
                  <a:pt x="1369" y="1100"/>
                  <a:pt x="1369" y="1100"/>
                </a:cubicBezTo>
                <a:cubicBezTo>
                  <a:pt x="1370" y="1099"/>
                  <a:pt x="1370" y="1099"/>
                  <a:pt x="1370" y="1099"/>
                </a:cubicBezTo>
                <a:cubicBezTo>
                  <a:pt x="1371" y="1098"/>
                  <a:pt x="1371" y="1098"/>
                  <a:pt x="1371" y="1097"/>
                </a:cubicBezTo>
                <a:cubicBezTo>
                  <a:pt x="1372" y="1097"/>
                  <a:pt x="1372" y="1096"/>
                  <a:pt x="1373" y="1096"/>
                </a:cubicBezTo>
                <a:cubicBezTo>
                  <a:pt x="1373" y="1096"/>
                  <a:pt x="1373" y="1095"/>
                  <a:pt x="1374" y="1095"/>
                </a:cubicBezTo>
                <a:cubicBezTo>
                  <a:pt x="1375" y="1094"/>
                  <a:pt x="1376" y="1093"/>
                  <a:pt x="1377" y="1092"/>
                </a:cubicBezTo>
                <a:cubicBezTo>
                  <a:pt x="1378" y="1091"/>
                  <a:pt x="1379" y="1090"/>
                  <a:pt x="1380" y="1090"/>
                </a:cubicBezTo>
                <a:cubicBezTo>
                  <a:pt x="1381" y="1089"/>
                  <a:pt x="1382" y="1088"/>
                  <a:pt x="1383" y="1087"/>
                </a:cubicBezTo>
                <a:cubicBezTo>
                  <a:pt x="1384" y="1087"/>
                  <a:pt x="1384" y="1087"/>
                  <a:pt x="1384" y="1087"/>
                </a:cubicBezTo>
                <a:cubicBezTo>
                  <a:pt x="1383" y="1088"/>
                  <a:pt x="1382" y="1089"/>
                  <a:pt x="1381" y="1089"/>
                </a:cubicBezTo>
                <a:cubicBezTo>
                  <a:pt x="1396" y="1105"/>
                  <a:pt x="1413" y="1082"/>
                  <a:pt x="1418" y="1068"/>
                </a:cubicBezTo>
                <a:cubicBezTo>
                  <a:pt x="1410" y="1072"/>
                  <a:pt x="1373" y="1069"/>
                  <a:pt x="1379" y="1087"/>
                </a:cubicBezTo>
                <a:cubicBezTo>
                  <a:pt x="1379" y="1087"/>
                  <a:pt x="1379" y="1087"/>
                  <a:pt x="1378" y="1088"/>
                </a:cubicBezTo>
                <a:cubicBezTo>
                  <a:pt x="1377" y="1089"/>
                  <a:pt x="1376" y="1089"/>
                  <a:pt x="1375" y="1090"/>
                </a:cubicBezTo>
                <a:cubicBezTo>
                  <a:pt x="1374" y="1091"/>
                  <a:pt x="1373" y="1092"/>
                  <a:pt x="1372" y="1093"/>
                </a:cubicBezTo>
                <a:cubicBezTo>
                  <a:pt x="1372" y="1093"/>
                  <a:pt x="1371" y="1094"/>
                  <a:pt x="1371" y="1094"/>
                </a:cubicBezTo>
                <a:cubicBezTo>
                  <a:pt x="1370" y="1095"/>
                  <a:pt x="1370" y="1095"/>
                  <a:pt x="1370" y="1096"/>
                </a:cubicBezTo>
                <a:cubicBezTo>
                  <a:pt x="1369" y="1096"/>
                  <a:pt x="1369" y="1097"/>
                  <a:pt x="1368" y="1097"/>
                </a:cubicBezTo>
                <a:cubicBezTo>
                  <a:pt x="1368" y="1098"/>
                  <a:pt x="1368" y="1098"/>
                  <a:pt x="1367" y="1098"/>
                </a:cubicBezTo>
                <a:cubicBezTo>
                  <a:pt x="1367" y="1099"/>
                  <a:pt x="1367" y="1099"/>
                  <a:pt x="1367" y="1099"/>
                </a:cubicBezTo>
                <a:cubicBezTo>
                  <a:pt x="1367" y="1099"/>
                  <a:pt x="1367" y="1099"/>
                  <a:pt x="1366" y="1100"/>
                </a:cubicBezTo>
                <a:cubicBezTo>
                  <a:pt x="1366" y="1100"/>
                  <a:pt x="1366" y="1100"/>
                  <a:pt x="1366" y="1101"/>
                </a:cubicBezTo>
                <a:cubicBezTo>
                  <a:pt x="1366" y="1101"/>
                  <a:pt x="1366" y="1102"/>
                  <a:pt x="1365" y="1102"/>
                </a:cubicBezTo>
                <a:cubicBezTo>
                  <a:pt x="1364" y="1102"/>
                  <a:pt x="1362" y="1102"/>
                  <a:pt x="1361" y="1102"/>
                </a:cubicBezTo>
                <a:cubicBezTo>
                  <a:pt x="1357" y="1103"/>
                  <a:pt x="1353" y="1105"/>
                  <a:pt x="1349" y="1107"/>
                </a:cubicBezTo>
                <a:cubicBezTo>
                  <a:pt x="1346" y="1109"/>
                  <a:pt x="1342" y="1111"/>
                  <a:pt x="1339" y="1113"/>
                </a:cubicBezTo>
                <a:cubicBezTo>
                  <a:pt x="1336" y="1116"/>
                  <a:pt x="1333" y="1118"/>
                  <a:pt x="1329" y="1120"/>
                </a:cubicBezTo>
                <a:cubicBezTo>
                  <a:pt x="1327" y="1121"/>
                  <a:pt x="1326" y="1122"/>
                  <a:pt x="1324" y="1122"/>
                </a:cubicBezTo>
                <a:cubicBezTo>
                  <a:pt x="1323" y="1122"/>
                  <a:pt x="1323" y="1123"/>
                  <a:pt x="1322" y="1123"/>
                </a:cubicBezTo>
                <a:cubicBezTo>
                  <a:pt x="1322" y="1123"/>
                  <a:pt x="1322" y="1123"/>
                  <a:pt x="1322" y="1123"/>
                </a:cubicBezTo>
                <a:cubicBezTo>
                  <a:pt x="1321" y="1123"/>
                  <a:pt x="1321" y="1123"/>
                  <a:pt x="1321" y="1123"/>
                </a:cubicBezTo>
                <a:cubicBezTo>
                  <a:pt x="1321" y="1123"/>
                  <a:pt x="1321" y="1123"/>
                  <a:pt x="1321" y="1123"/>
                </a:cubicBezTo>
                <a:cubicBezTo>
                  <a:pt x="1320" y="1123"/>
                  <a:pt x="1319" y="1124"/>
                  <a:pt x="1318" y="1124"/>
                </a:cubicBezTo>
                <a:cubicBezTo>
                  <a:pt x="1314" y="1124"/>
                  <a:pt x="1310" y="1124"/>
                  <a:pt x="1306" y="1124"/>
                </a:cubicBezTo>
                <a:cubicBezTo>
                  <a:pt x="1302" y="1123"/>
                  <a:pt x="1298" y="1123"/>
                  <a:pt x="1294" y="1123"/>
                </a:cubicBezTo>
                <a:cubicBezTo>
                  <a:pt x="1290" y="1122"/>
                  <a:pt x="1286" y="1122"/>
                  <a:pt x="1282" y="1123"/>
                </a:cubicBezTo>
                <a:cubicBezTo>
                  <a:pt x="1283" y="1123"/>
                  <a:pt x="1283" y="1122"/>
                  <a:pt x="1284" y="1122"/>
                </a:cubicBezTo>
                <a:cubicBezTo>
                  <a:pt x="1285" y="1122"/>
                  <a:pt x="1285" y="1121"/>
                  <a:pt x="1286" y="1121"/>
                </a:cubicBezTo>
                <a:cubicBezTo>
                  <a:pt x="1286" y="1121"/>
                  <a:pt x="1287" y="1120"/>
                  <a:pt x="1287" y="1120"/>
                </a:cubicBezTo>
                <a:cubicBezTo>
                  <a:pt x="1287" y="1120"/>
                  <a:pt x="1288" y="1119"/>
                  <a:pt x="1288" y="1119"/>
                </a:cubicBezTo>
                <a:cubicBezTo>
                  <a:pt x="1291" y="1117"/>
                  <a:pt x="1293" y="1113"/>
                  <a:pt x="1295" y="1109"/>
                </a:cubicBezTo>
                <a:cubicBezTo>
                  <a:pt x="1296" y="1109"/>
                  <a:pt x="1296" y="1108"/>
                  <a:pt x="1296" y="1108"/>
                </a:cubicBezTo>
                <a:cubicBezTo>
                  <a:pt x="1296" y="1107"/>
                  <a:pt x="1297" y="1107"/>
                  <a:pt x="1297" y="1106"/>
                </a:cubicBezTo>
                <a:cubicBezTo>
                  <a:pt x="1297" y="1105"/>
                  <a:pt x="1298" y="1104"/>
                  <a:pt x="1298" y="1103"/>
                </a:cubicBezTo>
                <a:cubicBezTo>
                  <a:pt x="1299" y="1101"/>
                  <a:pt x="1300" y="1099"/>
                  <a:pt x="1301" y="1097"/>
                </a:cubicBezTo>
                <a:cubicBezTo>
                  <a:pt x="1302" y="1094"/>
                  <a:pt x="1303" y="1092"/>
                  <a:pt x="1305" y="1090"/>
                </a:cubicBezTo>
                <a:cubicBezTo>
                  <a:pt x="1305" y="1090"/>
                  <a:pt x="1305" y="1089"/>
                  <a:pt x="1306" y="1088"/>
                </a:cubicBezTo>
                <a:cubicBezTo>
                  <a:pt x="1306" y="1088"/>
                  <a:pt x="1306" y="1088"/>
                  <a:pt x="1306" y="1088"/>
                </a:cubicBezTo>
                <a:cubicBezTo>
                  <a:pt x="1306" y="1088"/>
                  <a:pt x="1306" y="1088"/>
                  <a:pt x="1306" y="1088"/>
                </a:cubicBezTo>
                <a:cubicBezTo>
                  <a:pt x="1307" y="1087"/>
                  <a:pt x="1307" y="1086"/>
                  <a:pt x="1308" y="1085"/>
                </a:cubicBezTo>
                <a:cubicBezTo>
                  <a:pt x="1311" y="1081"/>
                  <a:pt x="1314" y="1078"/>
                  <a:pt x="1317" y="1076"/>
                </a:cubicBezTo>
                <a:cubicBezTo>
                  <a:pt x="1317" y="1076"/>
                  <a:pt x="1317" y="1076"/>
                  <a:pt x="1318" y="1075"/>
                </a:cubicBezTo>
                <a:cubicBezTo>
                  <a:pt x="1318" y="1075"/>
                  <a:pt x="1318" y="1075"/>
                  <a:pt x="1319" y="1075"/>
                </a:cubicBezTo>
                <a:cubicBezTo>
                  <a:pt x="1319" y="1074"/>
                  <a:pt x="1320" y="1073"/>
                  <a:pt x="1320" y="1073"/>
                </a:cubicBezTo>
                <a:cubicBezTo>
                  <a:pt x="1321" y="1072"/>
                  <a:pt x="1321" y="1072"/>
                  <a:pt x="1322" y="1072"/>
                </a:cubicBezTo>
                <a:cubicBezTo>
                  <a:pt x="1321" y="1072"/>
                  <a:pt x="1321" y="1073"/>
                  <a:pt x="1321" y="1073"/>
                </a:cubicBezTo>
                <a:cubicBezTo>
                  <a:pt x="1321" y="1073"/>
                  <a:pt x="1322" y="1072"/>
                  <a:pt x="1322" y="1072"/>
                </a:cubicBezTo>
                <a:cubicBezTo>
                  <a:pt x="1323" y="1071"/>
                  <a:pt x="1323" y="1071"/>
                  <a:pt x="1324" y="1071"/>
                </a:cubicBezTo>
                <a:cubicBezTo>
                  <a:pt x="1324" y="1070"/>
                  <a:pt x="1325" y="1070"/>
                  <a:pt x="1325" y="1070"/>
                </a:cubicBezTo>
                <a:cubicBezTo>
                  <a:pt x="1325" y="1070"/>
                  <a:pt x="1325" y="1070"/>
                  <a:pt x="1325" y="1070"/>
                </a:cubicBezTo>
                <a:cubicBezTo>
                  <a:pt x="1325" y="1069"/>
                  <a:pt x="1326" y="1069"/>
                  <a:pt x="1326" y="1069"/>
                </a:cubicBezTo>
                <a:cubicBezTo>
                  <a:pt x="1326" y="1068"/>
                  <a:pt x="1327" y="1068"/>
                  <a:pt x="1328" y="1067"/>
                </a:cubicBezTo>
                <a:cubicBezTo>
                  <a:pt x="1328" y="1066"/>
                  <a:pt x="1329" y="1065"/>
                  <a:pt x="1329" y="1064"/>
                </a:cubicBezTo>
                <a:cubicBezTo>
                  <a:pt x="1330" y="1063"/>
                  <a:pt x="1331" y="1062"/>
                  <a:pt x="1331" y="1061"/>
                </a:cubicBezTo>
                <a:cubicBezTo>
                  <a:pt x="1332" y="1060"/>
                  <a:pt x="1333" y="1059"/>
                  <a:pt x="1333" y="1058"/>
                </a:cubicBezTo>
                <a:cubicBezTo>
                  <a:pt x="1334" y="1058"/>
                  <a:pt x="1334" y="1057"/>
                  <a:pt x="1334" y="1056"/>
                </a:cubicBezTo>
                <a:cubicBezTo>
                  <a:pt x="1353" y="1053"/>
                  <a:pt x="1347" y="1027"/>
                  <a:pt x="1339" y="1016"/>
                </a:cubicBezTo>
                <a:cubicBezTo>
                  <a:pt x="1365" y="1005"/>
                  <a:pt x="1384" y="986"/>
                  <a:pt x="1401" y="967"/>
                </a:cubicBezTo>
                <a:cubicBezTo>
                  <a:pt x="1418" y="948"/>
                  <a:pt x="1505" y="921"/>
                  <a:pt x="1564" y="914"/>
                </a:cubicBezTo>
                <a:close/>
                <a:moveTo>
                  <a:pt x="1358" y="1132"/>
                </a:moveTo>
                <a:cubicBezTo>
                  <a:pt x="1357" y="1132"/>
                  <a:pt x="1357" y="1131"/>
                  <a:pt x="1356" y="1131"/>
                </a:cubicBezTo>
                <a:cubicBezTo>
                  <a:pt x="1355" y="1130"/>
                  <a:pt x="1354" y="1129"/>
                  <a:pt x="1353" y="1128"/>
                </a:cubicBezTo>
                <a:cubicBezTo>
                  <a:pt x="1351" y="1127"/>
                  <a:pt x="1350" y="1126"/>
                  <a:pt x="1349" y="1125"/>
                </a:cubicBezTo>
                <a:cubicBezTo>
                  <a:pt x="1348" y="1125"/>
                  <a:pt x="1346" y="1124"/>
                  <a:pt x="1345" y="1123"/>
                </a:cubicBezTo>
                <a:cubicBezTo>
                  <a:pt x="1345" y="1123"/>
                  <a:pt x="1344" y="1123"/>
                  <a:pt x="1343" y="1123"/>
                </a:cubicBezTo>
                <a:cubicBezTo>
                  <a:pt x="1343" y="1122"/>
                  <a:pt x="1343" y="1122"/>
                  <a:pt x="1342" y="1122"/>
                </a:cubicBezTo>
                <a:cubicBezTo>
                  <a:pt x="1342" y="1122"/>
                  <a:pt x="1342" y="1122"/>
                  <a:pt x="1341" y="1122"/>
                </a:cubicBezTo>
                <a:cubicBezTo>
                  <a:pt x="1341" y="1122"/>
                  <a:pt x="1340" y="1121"/>
                  <a:pt x="1340" y="1121"/>
                </a:cubicBezTo>
                <a:cubicBezTo>
                  <a:pt x="1339" y="1121"/>
                  <a:pt x="1339" y="1121"/>
                  <a:pt x="1338" y="1121"/>
                </a:cubicBezTo>
                <a:cubicBezTo>
                  <a:pt x="1338" y="1120"/>
                  <a:pt x="1338" y="1120"/>
                  <a:pt x="1337" y="1120"/>
                </a:cubicBezTo>
                <a:cubicBezTo>
                  <a:pt x="1337" y="1120"/>
                  <a:pt x="1337" y="1120"/>
                  <a:pt x="1337" y="1120"/>
                </a:cubicBezTo>
                <a:cubicBezTo>
                  <a:pt x="1336" y="1120"/>
                  <a:pt x="1336" y="1120"/>
                  <a:pt x="1336" y="1120"/>
                </a:cubicBezTo>
                <a:cubicBezTo>
                  <a:pt x="1338" y="1119"/>
                  <a:pt x="1339" y="1118"/>
                  <a:pt x="1341" y="1116"/>
                </a:cubicBezTo>
                <a:cubicBezTo>
                  <a:pt x="1344" y="1114"/>
                  <a:pt x="1348" y="1112"/>
                  <a:pt x="1351" y="1110"/>
                </a:cubicBezTo>
                <a:cubicBezTo>
                  <a:pt x="1354" y="1108"/>
                  <a:pt x="1358" y="1106"/>
                  <a:pt x="1361" y="1106"/>
                </a:cubicBezTo>
                <a:cubicBezTo>
                  <a:pt x="1365" y="1105"/>
                  <a:pt x="1368" y="1105"/>
                  <a:pt x="1372" y="1106"/>
                </a:cubicBezTo>
                <a:cubicBezTo>
                  <a:pt x="1376" y="1106"/>
                  <a:pt x="1379" y="1107"/>
                  <a:pt x="1382" y="1108"/>
                </a:cubicBezTo>
                <a:cubicBezTo>
                  <a:pt x="1389" y="1110"/>
                  <a:pt x="1395" y="1112"/>
                  <a:pt x="1400" y="1115"/>
                </a:cubicBezTo>
                <a:cubicBezTo>
                  <a:pt x="1402" y="1116"/>
                  <a:pt x="1403" y="1116"/>
                  <a:pt x="1404" y="1117"/>
                </a:cubicBezTo>
                <a:cubicBezTo>
                  <a:pt x="1405" y="1118"/>
                  <a:pt x="1406" y="1118"/>
                  <a:pt x="1407" y="1118"/>
                </a:cubicBezTo>
                <a:cubicBezTo>
                  <a:pt x="1401" y="1125"/>
                  <a:pt x="1396" y="1131"/>
                  <a:pt x="1392" y="1137"/>
                </a:cubicBezTo>
                <a:cubicBezTo>
                  <a:pt x="1389" y="1143"/>
                  <a:pt x="1383" y="1151"/>
                  <a:pt x="1380" y="1158"/>
                </a:cubicBezTo>
                <a:cubicBezTo>
                  <a:pt x="1379" y="1158"/>
                  <a:pt x="1379" y="1158"/>
                  <a:pt x="1379" y="1158"/>
                </a:cubicBezTo>
                <a:cubicBezTo>
                  <a:pt x="1375" y="1146"/>
                  <a:pt x="1377" y="1125"/>
                  <a:pt x="1358" y="1133"/>
                </a:cubicBezTo>
                <a:cubicBezTo>
                  <a:pt x="1358" y="1133"/>
                  <a:pt x="1358" y="1132"/>
                  <a:pt x="1358" y="1132"/>
                </a:cubicBezTo>
                <a:cubicBezTo>
                  <a:pt x="1358" y="1132"/>
                  <a:pt x="1358" y="1131"/>
                  <a:pt x="1359" y="1131"/>
                </a:cubicBezTo>
                <a:lnTo>
                  <a:pt x="1358" y="1132"/>
                </a:lnTo>
                <a:close/>
                <a:moveTo>
                  <a:pt x="1464" y="1076"/>
                </a:moveTo>
                <a:cubicBezTo>
                  <a:pt x="1464" y="1076"/>
                  <a:pt x="1464" y="1076"/>
                  <a:pt x="1464" y="1076"/>
                </a:cubicBezTo>
                <a:cubicBezTo>
                  <a:pt x="1464" y="1076"/>
                  <a:pt x="1464" y="1076"/>
                  <a:pt x="1465" y="1076"/>
                </a:cubicBezTo>
                <a:cubicBezTo>
                  <a:pt x="1464" y="1076"/>
                  <a:pt x="1464" y="1076"/>
                  <a:pt x="1464" y="1076"/>
                </a:cubicBezTo>
                <a:cubicBezTo>
                  <a:pt x="1464" y="1076"/>
                  <a:pt x="1464" y="1076"/>
                  <a:pt x="1464" y="1076"/>
                </a:cubicBezTo>
                <a:close/>
                <a:moveTo>
                  <a:pt x="1452" y="1082"/>
                </a:moveTo>
                <a:cubicBezTo>
                  <a:pt x="1452" y="1082"/>
                  <a:pt x="1452" y="1082"/>
                  <a:pt x="1452" y="1082"/>
                </a:cubicBezTo>
                <a:cubicBezTo>
                  <a:pt x="1452" y="1080"/>
                  <a:pt x="1452" y="1079"/>
                  <a:pt x="1452" y="1078"/>
                </a:cubicBezTo>
                <a:cubicBezTo>
                  <a:pt x="1452" y="1077"/>
                  <a:pt x="1452" y="1076"/>
                  <a:pt x="1452" y="1074"/>
                </a:cubicBezTo>
                <a:cubicBezTo>
                  <a:pt x="1452" y="1074"/>
                  <a:pt x="1453" y="1074"/>
                  <a:pt x="1454" y="1074"/>
                </a:cubicBezTo>
                <a:cubicBezTo>
                  <a:pt x="1454" y="1075"/>
                  <a:pt x="1455" y="1075"/>
                  <a:pt x="1456" y="1075"/>
                </a:cubicBezTo>
                <a:cubicBezTo>
                  <a:pt x="1457" y="1075"/>
                  <a:pt x="1457" y="1075"/>
                  <a:pt x="1458" y="1075"/>
                </a:cubicBezTo>
                <a:cubicBezTo>
                  <a:pt x="1458" y="1075"/>
                  <a:pt x="1458" y="1075"/>
                  <a:pt x="1458" y="1075"/>
                </a:cubicBezTo>
                <a:cubicBezTo>
                  <a:pt x="1458" y="1075"/>
                  <a:pt x="1459" y="1076"/>
                  <a:pt x="1459" y="1076"/>
                </a:cubicBezTo>
                <a:cubicBezTo>
                  <a:pt x="1459" y="1076"/>
                  <a:pt x="1459" y="1076"/>
                  <a:pt x="1459" y="1076"/>
                </a:cubicBezTo>
                <a:cubicBezTo>
                  <a:pt x="1460" y="1076"/>
                  <a:pt x="1460" y="1076"/>
                  <a:pt x="1460" y="1076"/>
                </a:cubicBezTo>
                <a:cubicBezTo>
                  <a:pt x="1460" y="1076"/>
                  <a:pt x="1460" y="1076"/>
                  <a:pt x="1461" y="1076"/>
                </a:cubicBezTo>
                <a:cubicBezTo>
                  <a:pt x="1462" y="1076"/>
                  <a:pt x="1462" y="1076"/>
                  <a:pt x="1463" y="1077"/>
                </a:cubicBezTo>
                <a:cubicBezTo>
                  <a:pt x="1463" y="1077"/>
                  <a:pt x="1463" y="1077"/>
                  <a:pt x="1463" y="1077"/>
                </a:cubicBezTo>
                <a:cubicBezTo>
                  <a:pt x="1460" y="1078"/>
                  <a:pt x="1456" y="1080"/>
                  <a:pt x="1452" y="1082"/>
                </a:cubicBezTo>
                <a:close/>
                <a:moveTo>
                  <a:pt x="1450" y="1078"/>
                </a:moveTo>
                <a:cubicBezTo>
                  <a:pt x="1450" y="1079"/>
                  <a:pt x="1450" y="1080"/>
                  <a:pt x="1450" y="1082"/>
                </a:cubicBezTo>
                <a:cubicBezTo>
                  <a:pt x="1450" y="1082"/>
                  <a:pt x="1450" y="1083"/>
                  <a:pt x="1450" y="1084"/>
                </a:cubicBezTo>
                <a:cubicBezTo>
                  <a:pt x="1450" y="1084"/>
                  <a:pt x="1450" y="1084"/>
                  <a:pt x="1450" y="1084"/>
                </a:cubicBezTo>
                <a:cubicBezTo>
                  <a:pt x="1435" y="1092"/>
                  <a:pt x="1421" y="1104"/>
                  <a:pt x="1409" y="1116"/>
                </a:cubicBezTo>
                <a:cubicBezTo>
                  <a:pt x="1408" y="1115"/>
                  <a:pt x="1407" y="1115"/>
                  <a:pt x="1406" y="1114"/>
                </a:cubicBezTo>
                <a:cubicBezTo>
                  <a:pt x="1405" y="1113"/>
                  <a:pt x="1403" y="1113"/>
                  <a:pt x="1402" y="1112"/>
                </a:cubicBezTo>
                <a:cubicBezTo>
                  <a:pt x="1400" y="1111"/>
                  <a:pt x="1397" y="1110"/>
                  <a:pt x="1395" y="1109"/>
                </a:cubicBezTo>
                <a:cubicBezTo>
                  <a:pt x="1395" y="1109"/>
                  <a:pt x="1396" y="1109"/>
                  <a:pt x="1396" y="1109"/>
                </a:cubicBezTo>
                <a:cubicBezTo>
                  <a:pt x="1397" y="1109"/>
                  <a:pt x="1398" y="1108"/>
                  <a:pt x="1400" y="1108"/>
                </a:cubicBezTo>
                <a:cubicBezTo>
                  <a:pt x="1401" y="1108"/>
                  <a:pt x="1402" y="1107"/>
                  <a:pt x="1403" y="1107"/>
                </a:cubicBezTo>
                <a:cubicBezTo>
                  <a:pt x="1403" y="1107"/>
                  <a:pt x="1404" y="1107"/>
                  <a:pt x="1404" y="1106"/>
                </a:cubicBezTo>
                <a:cubicBezTo>
                  <a:pt x="1404" y="1106"/>
                  <a:pt x="1405" y="1106"/>
                  <a:pt x="1405" y="1106"/>
                </a:cubicBezTo>
                <a:cubicBezTo>
                  <a:pt x="1407" y="1105"/>
                  <a:pt x="1409" y="1103"/>
                  <a:pt x="1411" y="1102"/>
                </a:cubicBezTo>
                <a:cubicBezTo>
                  <a:pt x="1413" y="1101"/>
                  <a:pt x="1415" y="1099"/>
                  <a:pt x="1417" y="1098"/>
                </a:cubicBezTo>
                <a:cubicBezTo>
                  <a:pt x="1421" y="1095"/>
                  <a:pt x="1425" y="1091"/>
                  <a:pt x="1429" y="1088"/>
                </a:cubicBezTo>
                <a:cubicBezTo>
                  <a:pt x="1431" y="1086"/>
                  <a:pt x="1433" y="1085"/>
                  <a:pt x="1435" y="1083"/>
                </a:cubicBezTo>
                <a:cubicBezTo>
                  <a:pt x="1437" y="1081"/>
                  <a:pt x="1440" y="1080"/>
                  <a:pt x="1442" y="1078"/>
                </a:cubicBezTo>
                <a:cubicBezTo>
                  <a:pt x="1442" y="1078"/>
                  <a:pt x="1443" y="1077"/>
                  <a:pt x="1444" y="1076"/>
                </a:cubicBezTo>
                <a:cubicBezTo>
                  <a:pt x="1445" y="1076"/>
                  <a:pt x="1447" y="1075"/>
                  <a:pt x="1447" y="1075"/>
                </a:cubicBezTo>
                <a:cubicBezTo>
                  <a:pt x="1448" y="1075"/>
                  <a:pt x="1448" y="1075"/>
                  <a:pt x="1448" y="1075"/>
                </a:cubicBezTo>
                <a:cubicBezTo>
                  <a:pt x="1449" y="1075"/>
                  <a:pt x="1449" y="1075"/>
                  <a:pt x="1449" y="1075"/>
                </a:cubicBezTo>
                <a:cubicBezTo>
                  <a:pt x="1449" y="1075"/>
                  <a:pt x="1449" y="1075"/>
                  <a:pt x="1450" y="1074"/>
                </a:cubicBezTo>
                <a:cubicBezTo>
                  <a:pt x="1450" y="1076"/>
                  <a:pt x="1450" y="1077"/>
                  <a:pt x="1450" y="1078"/>
                </a:cubicBezTo>
                <a:close/>
                <a:moveTo>
                  <a:pt x="1247" y="1138"/>
                </a:moveTo>
                <a:cubicBezTo>
                  <a:pt x="1226" y="1128"/>
                  <a:pt x="1198" y="1126"/>
                  <a:pt x="1210" y="1089"/>
                </a:cubicBezTo>
                <a:cubicBezTo>
                  <a:pt x="1222" y="1048"/>
                  <a:pt x="1249" y="1030"/>
                  <a:pt x="1283" y="1029"/>
                </a:cubicBezTo>
                <a:cubicBezTo>
                  <a:pt x="1305" y="1028"/>
                  <a:pt x="1323" y="1023"/>
                  <a:pt x="1338" y="1017"/>
                </a:cubicBezTo>
                <a:cubicBezTo>
                  <a:pt x="1338" y="1024"/>
                  <a:pt x="1338" y="1027"/>
                  <a:pt x="1335" y="1034"/>
                </a:cubicBezTo>
                <a:cubicBezTo>
                  <a:pt x="1332" y="1039"/>
                  <a:pt x="1324" y="1047"/>
                  <a:pt x="1333" y="1051"/>
                </a:cubicBezTo>
                <a:cubicBezTo>
                  <a:pt x="1332" y="1052"/>
                  <a:pt x="1332" y="1052"/>
                  <a:pt x="1332" y="1052"/>
                </a:cubicBezTo>
                <a:cubicBezTo>
                  <a:pt x="1332" y="1053"/>
                  <a:pt x="1332" y="1055"/>
                  <a:pt x="1332" y="1057"/>
                </a:cubicBezTo>
                <a:cubicBezTo>
                  <a:pt x="1332" y="1057"/>
                  <a:pt x="1332" y="1057"/>
                  <a:pt x="1332" y="1057"/>
                </a:cubicBezTo>
                <a:cubicBezTo>
                  <a:pt x="1332" y="1057"/>
                  <a:pt x="1332" y="1057"/>
                  <a:pt x="1331" y="1057"/>
                </a:cubicBezTo>
                <a:cubicBezTo>
                  <a:pt x="1331" y="1058"/>
                  <a:pt x="1330" y="1059"/>
                  <a:pt x="1330" y="1060"/>
                </a:cubicBezTo>
                <a:cubicBezTo>
                  <a:pt x="1329" y="1061"/>
                  <a:pt x="1328" y="1062"/>
                  <a:pt x="1328" y="1063"/>
                </a:cubicBezTo>
                <a:cubicBezTo>
                  <a:pt x="1327" y="1064"/>
                  <a:pt x="1327" y="1065"/>
                  <a:pt x="1326" y="1066"/>
                </a:cubicBezTo>
                <a:cubicBezTo>
                  <a:pt x="1325" y="1066"/>
                  <a:pt x="1325" y="1067"/>
                  <a:pt x="1324" y="1068"/>
                </a:cubicBezTo>
                <a:cubicBezTo>
                  <a:pt x="1324" y="1068"/>
                  <a:pt x="1324" y="1068"/>
                  <a:pt x="1324" y="1068"/>
                </a:cubicBezTo>
                <a:cubicBezTo>
                  <a:pt x="1324" y="1068"/>
                  <a:pt x="1324" y="1069"/>
                  <a:pt x="1323" y="1069"/>
                </a:cubicBezTo>
                <a:cubicBezTo>
                  <a:pt x="1323" y="1069"/>
                  <a:pt x="1323" y="1069"/>
                  <a:pt x="1323" y="1069"/>
                </a:cubicBezTo>
                <a:cubicBezTo>
                  <a:pt x="1323" y="1070"/>
                  <a:pt x="1323" y="1070"/>
                  <a:pt x="1322" y="1070"/>
                </a:cubicBezTo>
                <a:cubicBezTo>
                  <a:pt x="1322" y="1070"/>
                  <a:pt x="1320" y="1071"/>
                  <a:pt x="1319" y="1072"/>
                </a:cubicBezTo>
                <a:cubicBezTo>
                  <a:pt x="1319" y="1072"/>
                  <a:pt x="1318" y="1073"/>
                  <a:pt x="1317" y="1073"/>
                </a:cubicBezTo>
                <a:cubicBezTo>
                  <a:pt x="1317" y="1073"/>
                  <a:pt x="1317" y="1073"/>
                  <a:pt x="1316" y="1074"/>
                </a:cubicBezTo>
                <a:cubicBezTo>
                  <a:pt x="1316" y="1074"/>
                  <a:pt x="1316" y="1074"/>
                  <a:pt x="1315" y="1075"/>
                </a:cubicBezTo>
                <a:cubicBezTo>
                  <a:pt x="1313" y="1077"/>
                  <a:pt x="1310" y="1080"/>
                  <a:pt x="1307" y="1083"/>
                </a:cubicBezTo>
                <a:cubicBezTo>
                  <a:pt x="1307" y="1083"/>
                  <a:pt x="1307" y="1083"/>
                  <a:pt x="1307" y="1083"/>
                </a:cubicBezTo>
                <a:cubicBezTo>
                  <a:pt x="1307" y="1083"/>
                  <a:pt x="1307" y="1082"/>
                  <a:pt x="1307" y="1082"/>
                </a:cubicBezTo>
                <a:cubicBezTo>
                  <a:pt x="1307" y="1082"/>
                  <a:pt x="1307" y="1082"/>
                  <a:pt x="1307" y="1081"/>
                </a:cubicBezTo>
                <a:cubicBezTo>
                  <a:pt x="1307" y="1081"/>
                  <a:pt x="1307" y="1081"/>
                  <a:pt x="1306" y="1081"/>
                </a:cubicBezTo>
                <a:cubicBezTo>
                  <a:pt x="1306" y="1078"/>
                  <a:pt x="1304" y="1076"/>
                  <a:pt x="1303" y="1074"/>
                </a:cubicBezTo>
                <a:cubicBezTo>
                  <a:pt x="1302" y="1071"/>
                  <a:pt x="1300" y="1069"/>
                  <a:pt x="1299" y="1067"/>
                </a:cubicBezTo>
                <a:cubicBezTo>
                  <a:pt x="1300" y="1067"/>
                  <a:pt x="1300" y="1067"/>
                  <a:pt x="1300" y="1067"/>
                </a:cubicBezTo>
                <a:cubicBezTo>
                  <a:pt x="1301" y="1065"/>
                  <a:pt x="1301" y="1065"/>
                  <a:pt x="1301" y="1065"/>
                </a:cubicBezTo>
                <a:cubicBezTo>
                  <a:pt x="1309" y="1056"/>
                  <a:pt x="1306" y="1043"/>
                  <a:pt x="1295" y="1038"/>
                </a:cubicBezTo>
                <a:cubicBezTo>
                  <a:pt x="1293" y="1048"/>
                  <a:pt x="1284" y="1062"/>
                  <a:pt x="1297" y="1066"/>
                </a:cubicBezTo>
                <a:cubicBezTo>
                  <a:pt x="1297" y="1067"/>
                  <a:pt x="1297" y="1067"/>
                  <a:pt x="1297" y="1067"/>
                </a:cubicBezTo>
                <a:cubicBezTo>
                  <a:pt x="1298" y="1070"/>
                  <a:pt x="1300" y="1072"/>
                  <a:pt x="1301" y="1074"/>
                </a:cubicBezTo>
                <a:cubicBezTo>
                  <a:pt x="1303" y="1077"/>
                  <a:pt x="1304" y="1079"/>
                  <a:pt x="1305" y="1081"/>
                </a:cubicBezTo>
                <a:cubicBezTo>
                  <a:pt x="1305" y="1081"/>
                  <a:pt x="1305" y="1082"/>
                  <a:pt x="1305" y="1082"/>
                </a:cubicBezTo>
                <a:cubicBezTo>
                  <a:pt x="1305" y="1082"/>
                  <a:pt x="1305" y="1082"/>
                  <a:pt x="1305" y="1083"/>
                </a:cubicBezTo>
                <a:cubicBezTo>
                  <a:pt x="1305" y="1083"/>
                  <a:pt x="1305" y="1083"/>
                  <a:pt x="1305" y="1083"/>
                </a:cubicBezTo>
                <a:cubicBezTo>
                  <a:pt x="1305" y="1083"/>
                  <a:pt x="1305" y="1084"/>
                  <a:pt x="1305" y="1084"/>
                </a:cubicBezTo>
                <a:cubicBezTo>
                  <a:pt x="1306" y="1084"/>
                  <a:pt x="1306" y="1084"/>
                  <a:pt x="1306" y="1085"/>
                </a:cubicBezTo>
                <a:cubicBezTo>
                  <a:pt x="1305" y="1086"/>
                  <a:pt x="1304" y="1088"/>
                  <a:pt x="1303" y="1089"/>
                </a:cubicBezTo>
                <a:cubicBezTo>
                  <a:pt x="1302" y="1091"/>
                  <a:pt x="1300" y="1093"/>
                  <a:pt x="1299" y="1096"/>
                </a:cubicBezTo>
                <a:cubicBezTo>
                  <a:pt x="1298" y="1098"/>
                  <a:pt x="1297" y="1100"/>
                  <a:pt x="1296" y="1102"/>
                </a:cubicBezTo>
                <a:cubicBezTo>
                  <a:pt x="1296" y="1103"/>
                  <a:pt x="1296" y="1104"/>
                  <a:pt x="1295" y="1105"/>
                </a:cubicBezTo>
                <a:cubicBezTo>
                  <a:pt x="1295" y="1106"/>
                  <a:pt x="1294" y="1106"/>
                  <a:pt x="1294" y="1107"/>
                </a:cubicBezTo>
                <a:cubicBezTo>
                  <a:pt x="1294" y="1107"/>
                  <a:pt x="1294" y="1108"/>
                  <a:pt x="1293" y="1108"/>
                </a:cubicBezTo>
                <a:cubicBezTo>
                  <a:pt x="1291" y="1112"/>
                  <a:pt x="1289" y="1115"/>
                  <a:pt x="1286" y="1118"/>
                </a:cubicBezTo>
                <a:cubicBezTo>
                  <a:pt x="1286" y="1118"/>
                  <a:pt x="1286" y="1118"/>
                  <a:pt x="1286" y="1118"/>
                </a:cubicBezTo>
                <a:cubicBezTo>
                  <a:pt x="1285" y="1119"/>
                  <a:pt x="1285" y="1119"/>
                  <a:pt x="1285" y="1119"/>
                </a:cubicBezTo>
                <a:cubicBezTo>
                  <a:pt x="1284" y="1120"/>
                  <a:pt x="1284" y="1120"/>
                  <a:pt x="1283" y="1121"/>
                </a:cubicBezTo>
                <a:cubicBezTo>
                  <a:pt x="1282" y="1122"/>
                  <a:pt x="1281" y="1122"/>
                  <a:pt x="1280" y="1123"/>
                </a:cubicBezTo>
                <a:cubicBezTo>
                  <a:pt x="1279" y="1123"/>
                  <a:pt x="1279" y="1124"/>
                  <a:pt x="1278" y="1124"/>
                </a:cubicBezTo>
                <a:cubicBezTo>
                  <a:pt x="1278" y="1124"/>
                  <a:pt x="1278" y="1124"/>
                  <a:pt x="1278" y="1124"/>
                </a:cubicBezTo>
                <a:cubicBezTo>
                  <a:pt x="1278" y="1124"/>
                  <a:pt x="1278" y="1124"/>
                  <a:pt x="1278" y="1124"/>
                </a:cubicBezTo>
                <a:cubicBezTo>
                  <a:pt x="1278" y="1124"/>
                  <a:pt x="1278" y="1124"/>
                  <a:pt x="1278" y="1124"/>
                </a:cubicBezTo>
                <a:cubicBezTo>
                  <a:pt x="1277" y="1124"/>
                  <a:pt x="1277" y="1124"/>
                  <a:pt x="1277" y="1124"/>
                </a:cubicBezTo>
                <a:cubicBezTo>
                  <a:pt x="1276" y="1125"/>
                  <a:pt x="1276" y="1125"/>
                  <a:pt x="1276" y="1125"/>
                </a:cubicBezTo>
                <a:cubicBezTo>
                  <a:pt x="1275" y="1125"/>
                  <a:pt x="1274" y="1125"/>
                  <a:pt x="1273" y="1126"/>
                </a:cubicBezTo>
                <a:cubicBezTo>
                  <a:pt x="1272" y="1126"/>
                  <a:pt x="1271" y="1127"/>
                  <a:pt x="1270" y="1127"/>
                </a:cubicBezTo>
                <a:cubicBezTo>
                  <a:pt x="1263" y="1130"/>
                  <a:pt x="1257" y="1133"/>
                  <a:pt x="1250" y="1136"/>
                </a:cubicBezTo>
                <a:cubicBezTo>
                  <a:pt x="1249" y="1137"/>
                  <a:pt x="1248" y="1137"/>
                  <a:pt x="1247" y="1138"/>
                </a:cubicBezTo>
                <a:close/>
                <a:moveTo>
                  <a:pt x="1077" y="746"/>
                </a:moveTo>
                <a:cubicBezTo>
                  <a:pt x="1076" y="741"/>
                  <a:pt x="1073" y="736"/>
                  <a:pt x="1071" y="731"/>
                </a:cubicBezTo>
                <a:cubicBezTo>
                  <a:pt x="1068" y="723"/>
                  <a:pt x="1064" y="715"/>
                  <a:pt x="1061" y="707"/>
                </a:cubicBezTo>
                <a:cubicBezTo>
                  <a:pt x="1061" y="707"/>
                  <a:pt x="1062" y="707"/>
                  <a:pt x="1062" y="706"/>
                </a:cubicBezTo>
                <a:cubicBezTo>
                  <a:pt x="1062" y="705"/>
                  <a:pt x="1062" y="705"/>
                  <a:pt x="1062" y="705"/>
                </a:cubicBezTo>
                <a:cubicBezTo>
                  <a:pt x="1062" y="704"/>
                  <a:pt x="1062" y="704"/>
                  <a:pt x="1062" y="703"/>
                </a:cubicBezTo>
                <a:cubicBezTo>
                  <a:pt x="1062" y="703"/>
                  <a:pt x="1062" y="702"/>
                  <a:pt x="1063" y="702"/>
                </a:cubicBezTo>
                <a:cubicBezTo>
                  <a:pt x="1063" y="702"/>
                  <a:pt x="1063" y="702"/>
                  <a:pt x="1063" y="702"/>
                </a:cubicBezTo>
                <a:cubicBezTo>
                  <a:pt x="1082" y="702"/>
                  <a:pt x="1100" y="705"/>
                  <a:pt x="1112" y="714"/>
                </a:cubicBezTo>
                <a:cubicBezTo>
                  <a:pt x="1117" y="717"/>
                  <a:pt x="1120" y="721"/>
                  <a:pt x="1122" y="726"/>
                </a:cubicBezTo>
                <a:cubicBezTo>
                  <a:pt x="1118" y="728"/>
                  <a:pt x="1113" y="732"/>
                  <a:pt x="1108" y="736"/>
                </a:cubicBezTo>
                <a:cubicBezTo>
                  <a:pt x="1113" y="737"/>
                  <a:pt x="1117" y="739"/>
                  <a:pt x="1121" y="741"/>
                </a:cubicBezTo>
                <a:cubicBezTo>
                  <a:pt x="1121" y="742"/>
                  <a:pt x="1120" y="742"/>
                  <a:pt x="1120" y="742"/>
                </a:cubicBezTo>
                <a:cubicBezTo>
                  <a:pt x="1120" y="743"/>
                  <a:pt x="1119" y="744"/>
                  <a:pt x="1119" y="744"/>
                </a:cubicBezTo>
                <a:cubicBezTo>
                  <a:pt x="1118" y="745"/>
                  <a:pt x="1118" y="745"/>
                  <a:pt x="1118" y="745"/>
                </a:cubicBezTo>
                <a:cubicBezTo>
                  <a:pt x="1118" y="745"/>
                  <a:pt x="1118" y="744"/>
                  <a:pt x="1119" y="744"/>
                </a:cubicBezTo>
                <a:cubicBezTo>
                  <a:pt x="1119" y="742"/>
                  <a:pt x="1120" y="741"/>
                  <a:pt x="1120" y="741"/>
                </a:cubicBezTo>
                <a:cubicBezTo>
                  <a:pt x="1120" y="741"/>
                  <a:pt x="1119" y="742"/>
                  <a:pt x="1118" y="743"/>
                </a:cubicBezTo>
                <a:cubicBezTo>
                  <a:pt x="1117" y="744"/>
                  <a:pt x="1117" y="745"/>
                  <a:pt x="1116" y="746"/>
                </a:cubicBezTo>
                <a:cubicBezTo>
                  <a:pt x="1115" y="746"/>
                  <a:pt x="1115" y="747"/>
                  <a:pt x="1115" y="747"/>
                </a:cubicBezTo>
                <a:cubicBezTo>
                  <a:pt x="1114" y="747"/>
                  <a:pt x="1114" y="748"/>
                  <a:pt x="1114" y="748"/>
                </a:cubicBezTo>
                <a:cubicBezTo>
                  <a:pt x="1114" y="748"/>
                  <a:pt x="1114" y="749"/>
                  <a:pt x="1113" y="749"/>
                </a:cubicBezTo>
                <a:cubicBezTo>
                  <a:pt x="1113" y="750"/>
                  <a:pt x="1112" y="752"/>
                  <a:pt x="1111" y="753"/>
                </a:cubicBezTo>
                <a:cubicBezTo>
                  <a:pt x="1110" y="755"/>
                  <a:pt x="1109" y="756"/>
                  <a:pt x="1108" y="758"/>
                </a:cubicBezTo>
                <a:cubicBezTo>
                  <a:pt x="1106" y="761"/>
                  <a:pt x="1104" y="764"/>
                  <a:pt x="1103" y="768"/>
                </a:cubicBezTo>
                <a:cubicBezTo>
                  <a:pt x="1101" y="771"/>
                  <a:pt x="1099" y="775"/>
                  <a:pt x="1097" y="778"/>
                </a:cubicBezTo>
                <a:cubicBezTo>
                  <a:pt x="1097" y="778"/>
                  <a:pt x="1097" y="779"/>
                  <a:pt x="1097" y="779"/>
                </a:cubicBezTo>
                <a:cubicBezTo>
                  <a:pt x="1097" y="779"/>
                  <a:pt x="1097" y="779"/>
                  <a:pt x="1097" y="778"/>
                </a:cubicBezTo>
                <a:cubicBezTo>
                  <a:pt x="1097" y="778"/>
                  <a:pt x="1096" y="777"/>
                  <a:pt x="1096" y="776"/>
                </a:cubicBezTo>
                <a:cubicBezTo>
                  <a:pt x="1095" y="774"/>
                  <a:pt x="1095" y="772"/>
                  <a:pt x="1094" y="771"/>
                </a:cubicBezTo>
                <a:cubicBezTo>
                  <a:pt x="1094" y="770"/>
                  <a:pt x="1093" y="769"/>
                  <a:pt x="1093" y="769"/>
                </a:cubicBezTo>
                <a:cubicBezTo>
                  <a:pt x="1093" y="768"/>
                  <a:pt x="1093" y="767"/>
                  <a:pt x="1092" y="766"/>
                </a:cubicBezTo>
                <a:cubicBezTo>
                  <a:pt x="1091" y="763"/>
                  <a:pt x="1091" y="761"/>
                  <a:pt x="1090" y="759"/>
                </a:cubicBezTo>
                <a:cubicBezTo>
                  <a:pt x="1090" y="757"/>
                  <a:pt x="1090" y="755"/>
                  <a:pt x="1090" y="754"/>
                </a:cubicBezTo>
                <a:cubicBezTo>
                  <a:pt x="1089" y="753"/>
                  <a:pt x="1089" y="752"/>
                  <a:pt x="1089" y="752"/>
                </a:cubicBezTo>
                <a:cubicBezTo>
                  <a:pt x="1089" y="752"/>
                  <a:pt x="1089" y="753"/>
                  <a:pt x="1089" y="754"/>
                </a:cubicBezTo>
                <a:cubicBezTo>
                  <a:pt x="1089" y="755"/>
                  <a:pt x="1089" y="757"/>
                  <a:pt x="1089" y="759"/>
                </a:cubicBezTo>
                <a:cubicBezTo>
                  <a:pt x="1089" y="761"/>
                  <a:pt x="1090" y="764"/>
                  <a:pt x="1090" y="767"/>
                </a:cubicBezTo>
                <a:cubicBezTo>
                  <a:pt x="1090" y="768"/>
                  <a:pt x="1090" y="768"/>
                  <a:pt x="1090" y="769"/>
                </a:cubicBezTo>
                <a:cubicBezTo>
                  <a:pt x="1091" y="770"/>
                  <a:pt x="1091" y="770"/>
                  <a:pt x="1091" y="770"/>
                </a:cubicBezTo>
                <a:cubicBezTo>
                  <a:pt x="1090" y="770"/>
                  <a:pt x="1089" y="769"/>
                  <a:pt x="1089" y="768"/>
                </a:cubicBezTo>
                <a:cubicBezTo>
                  <a:pt x="1088" y="767"/>
                  <a:pt x="1087" y="767"/>
                  <a:pt x="1086" y="766"/>
                </a:cubicBezTo>
                <a:cubicBezTo>
                  <a:pt x="1086" y="765"/>
                  <a:pt x="1085" y="764"/>
                  <a:pt x="1084" y="763"/>
                </a:cubicBezTo>
                <a:cubicBezTo>
                  <a:pt x="1084" y="763"/>
                  <a:pt x="1084" y="763"/>
                  <a:pt x="1084" y="763"/>
                </a:cubicBezTo>
                <a:cubicBezTo>
                  <a:pt x="1083" y="762"/>
                  <a:pt x="1083" y="761"/>
                  <a:pt x="1083" y="761"/>
                </a:cubicBezTo>
                <a:cubicBezTo>
                  <a:pt x="1083" y="760"/>
                  <a:pt x="1082" y="759"/>
                  <a:pt x="1082" y="759"/>
                </a:cubicBezTo>
                <a:cubicBezTo>
                  <a:pt x="1082" y="756"/>
                  <a:pt x="1081" y="754"/>
                  <a:pt x="1080" y="753"/>
                </a:cubicBezTo>
                <a:cubicBezTo>
                  <a:pt x="1079" y="750"/>
                  <a:pt x="1078" y="748"/>
                  <a:pt x="1077" y="746"/>
                </a:cubicBezTo>
                <a:close/>
                <a:moveTo>
                  <a:pt x="1023" y="704"/>
                </a:moveTo>
                <a:cubicBezTo>
                  <a:pt x="1024" y="704"/>
                  <a:pt x="1024" y="705"/>
                  <a:pt x="1024" y="705"/>
                </a:cubicBezTo>
                <a:cubicBezTo>
                  <a:pt x="1024" y="705"/>
                  <a:pt x="1024" y="705"/>
                  <a:pt x="1024" y="706"/>
                </a:cubicBezTo>
                <a:cubicBezTo>
                  <a:pt x="1024" y="706"/>
                  <a:pt x="1024" y="707"/>
                  <a:pt x="1024" y="707"/>
                </a:cubicBezTo>
                <a:cubicBezTo>
                  <a:pt x="1024" y="708"/>
                  <a:pt x="1025" y="709"/>
                  <a:pt x="1025" y="709"/>
                </a:cubicBezTo>
                <a:cubicBezTo>
                  <a:pt x="1025" y="710"/>
                  <a:pt x="1025" y="710"/>
                  <a:pt x="1025" y="710"/>
                </a:cubicBezTo>
                <a:cubicBezTo>
                  <a:pt x="1025" y="710"/>
                  <a:pt x="1025" y="710"/>
                  <a:pt x="1025" y="710"/>
                </a:cubicBezTo>
                <a:cubicBezTo>
                  <a:pt x="1023" y="709"/>
                  <a:pt x="1021" y="707"/>
                  <a:pt x="1019" y="706"/>
                </a:cubicBezTo>
                <a:cubicBezTo>
                  <a:pt x="1017" y="705"/>
                  <a:pt x="1016" y="704"/>
                  <a:pt x="1015" y="704"/>
                </a:cubicBezTo>
                <a:cubicBezTo>
                  <a:pt x="1018" y="703"/>
                  <a:pt x="1021" y="703"/>
                  <a:pt x="1023" y="703"/>
                </a:cubicBezTo>
                <a:cubicBezTo>
                  <a:pt x="1023" y="703"/>
                  <a:pt x="1023" y="704"/>
                  <a:pt x="1023" y="704"/>
                </a:cubicBezTo>
                <a:close/>
                <a:moveTo>
                  <a:pt x="1026" y="705"/>
                </a:moveTo>
                <a:cubicBezTo>
                  <a:pt x="1026" y="704"/>
                  <a:pt x="1026" y="704"/>
                  <a:pt x="1026" y="704"/>
                </a:cubicBezTo>
                <a:cubicBezTo>
                  <a:pt x="1026" y="704"/>
                  <a:pt x="1026" y="703"/>
                  <a:pt x="1025" y="703"/>
                </a:cubicBezTo>
                <a:cubicBezTo>
                  <a:pt x="1035" y="702"/>
                  <a:pt x="1045" y="702"/>
                  <a:pt x="1055" y="702"/>
                </a:cubicBezTo>
                <a:cubicBezTo>
                  <a:pt x="1055" y="702"/>
                  <a:pt x="1055" y="702"/>
                  <a:pt x="1055" y="702"/>
                </a:cubicBezTo>
                <a:cubicBezTo>
                  <a:pt x="1059" y="713"/>
                  <a:pt x="1063" y="723"/>
                  <a:pt x="1068" y="733"/>
                </a:cubicBezTo>
                <a:cubicBezTo>
                  <a:pt x="1069" y="736"/>
                  <a:pt x="1070" y="738"/>
                  <a:pt x="1071" y="741"/>
                </a:cubicBezTo>
                <a:cubicBezTo>
                  <a:pt x="1071" y="741"/>
                  <a:pt x="1071" y="741"/>
                  <a:pt x="1071" y="741"/>
                </a:cubicBezTo>
                <a:cubicBezTo>
                  <a:pt x="1070" y="740"/>
                  <a:pt x="1070" y="740"/>
                  <a:pt x="1069" y="739"/>
                </a:cubicBezTo>
                <a:cubicBezTo>
                  <a:pt x="1069" y="739"/>
                  <a:pt x="1068" y="738"/>
                  <a:pt x="1068" y="738"/>
                </a:cubicBezTo>
                <a:cubicBezTo>
                  <a:pt x="1067" y="737"/>
                  <a:pt x="1066" y="737"/>
                  <a:pt x="1066" y="736"/>
                </a:cubicBezTo>
                <a:cubicBezTo>
                  <a:pt x="1065" y="736"/>
                  <a:pt x="1065" y="735"/>
                  <a:pt x="1064" y="735"/>
                </a:cubicBezTo>
                <a:cubicBezTo>
                  <a:pt x="1064" y="735"/>
                  <a:pt x="1064" y="735"/>
                  <a:pt x="1063" y="734"/>
                </a:cubicBezTo>
                <a:cubicBezTo>
                  <a:pt x="1062" y="733"/>
                  <a:pt x="1060" y="732"/>
                  <a:pt x="1058" y="731"/>
                </a:cubicBezTo>
                <a:cubicBezTo>
                  <a:pt x="1056" y="729"/>
                  <a:pt x="1054" y="728"/>
                  <a:pt x="1052" y="727"/>
                </a:cubicBezTo>
                <a:cubicBezTo>
                  <a:pt x="1047" y="724"/>
                  <a:pt x="1043" y="721"/>
                  <a:pt x="1038" y="718"/>
                </a:cubicBezTo>
                <a:cubicBezTo>
                  <a:pt x="1034" y="716"/>
                  <a:pt x="1030" y="713"/>
                  <a:pt x="1025" y="710"/>
                </a:cubicBezTo>
                <a:cubicBezTo>
                  <a:pt x="1025" y="710"/>
                  <a:pt x="1026" y="710"/>
                  <a:pt x="1026" y="709"/>
                </a:cubicBezTo>
                <a:cubicBezTo>
                  <a:pt x="1026" y="709"/>
                  <a:pt x="1026" y="708"/>
                  <a:pt x="1026" y="707"/>
                </a:cubicBezTo>
                <a:cubicBezTo>
                  <a:pt x="1026" y="706"/>
                  <a:pt x="1026" y="706"/>
                  <a:pt x="1026" y="705"/>
                </a:cubicBezTo>
                <a:cubicBezTo>
                  <a:pt x="1026" y="705"/>
                  <a:pt x="1026" y="705"/>
                  <a:pt x="1026" y="705"/>
                </a:cubicBezTo>
                <a:close/>
                <a:moveTo>
                  <a:pt x="1060" y="702"/>
                </a:moveTo>
                <a:cubicBezTo>
                  <a:pt x="1060" y="702"/>
                  <a:pt x="1060" y="703"/>
                  <a:pt x="1060" y="703"/>
                </a:cubicBezTo>
                <a:cubicBezTo>
                  <a:pt x="1060" y="704"/>
                  <a:pt x="1061" y="704"/>
                  <a:pt x="1061" y="705"/>
                </a:cubicBezTo>
                <a:cubicBezTo>
                  <a:pt x="1061" y="705"/>
                  <a:pt x="1061" y="705"/>
                  <a:pt x="1061" y="706"/>
                </a:cubicBezTo>
                <a:cubicBezTo>
                  <a:pt x="1061" y="706"/>
                  <a:pt x="1061" y="707"/>
                  <a:pt x="1061" y="707"/>
                </a:cubicBezTo>
                <a:cubicBezTo>
                  <a:pt x="1060" y="705"/>
                  <a:pt x="1060" y="703"/>
                  <a:pt x="1059" y="702"/>
                </a:cubicBezTo>
                <a:cubicBezTo>
                  <a:pt x="1060" y="702"/>
                  <a:pt x="1060" y="702"/>
                  <a:pt x="1060" y="702"/>
                </a:cubicBezTo>
                <a:close/>
                <a:moveTo>
                  <a:pt x="1194" y="635"/>
                </a:moveTo>
                <a:cubicBezTo>
                  <a:pt x="1194" y="635"/>
                  <a:pt x="1194" y="635"/>
                  <a:pt x="1194" y="635"/>
                </a:cubicBezTo>
                <a:cubicBezTo>
                  <a:pt x="1198" y="634"/>
                  <a:pt x="1202" y="633"/>
                  <a:pt x="1206" y="632"/>
                </a:cubicBezTo>
                <a:cubicBezTo>
                  <a:pt x="1207" y="632"/>
                  <a:pt x="1207" y="632"/>
                  <a:pt x="1208" y="632"/>
                </a:cubicBezTo>
                <a:cubicBezTo>
                  <a:pt x="1221" y="642"/>
                  <a:pt x="1230" y="640"/>
                  <a:pt x="1241" y="655"/>
                </a:cubicBezTo>
                <a:cubicBezTo>
                  <a:pt x="1245" y="661"/>
                  <a:pt x="1249" y="677"/>
                  <a:pt x="1250" y="698"/>
                </a:cubicBezTo>
                <a:cubicBezTo>
                  <a:pt x="1241" y="702"/>
                  <a:pt x="1229" y="704"/>
                  <a:pt x="1236" y="717"/>
                </a:cubicBezTo>
                <a:cubicBezTo>
                  <a:pt x="1236" y="717"/>
                  <a:pt x="1236" y="717"/>
                  <a:pt x="1236" y="717"/>
                </a:cubicBezTo>
                <a:cubicBezTo>
                  <a:pt x="1235" y="718"/>
                  <a:pt x="1235" y="718"/>
                  <a:pt x="1235" y="719"/>
                </a:cubicBezTo>
                <a:cubicBezTo>
                  <a:pt x="1234" y="720"/>
                  <a:pt x="1233" y="721"/>
                  <a:pt x="1233" y="722"/>
                </a:cubicBezTo>
                <a:cubicBezTo>
                  <a:pt x="1232" y="723"/>
                  <a:pt x="1232" y="724"/>
                  <a:pt x="1231" y="725"/>
                </a:cubicBezTo>
                <a:cubicBezTo>
                  <a:pt x="1231" y="726"/>
                  <a:pt x="1230" y="727"/>
                  <a:pt x="1230" y="729"/>
                </a:cubicBezTo>
                <a:cubicBezTo>
                  <a:pt x="1230" y="729"/>
                  <a:pt x="1230" y="730"/>
                  <a:pt x="1230" y="730"/>
                </a:cubicBezTo>
                <a:cubicBezTo>
                  <a:pt x="1229" y="730"/>
                  <a:pt x="1229" y="731"/>
                  <a:pt x="1229" y="731"/>
                </a:cubicBezTo>
                <a:cubicBezTo>
                  <a:pt x="1229" y="731"/>
                  <a:pt x="1229" y="731"/>
                  <a:pt x="1229" y="732"/>
                </a:cubicBezTo>
                <a:cubicBezTo>
                  <a:pt x="1229" y="732"/>
                  <a:pt x="1229" y="733"/>
                  <a:pt x="1229" y="733"/>
                </a:cubicBezTo>
                <a:cubicBezTo>
                  <a:pt x="1229" y="734"/>
                  <a:pt x="1229" y="734"/>
                  <a:pt x="1229" y="735"/>
                </a:cubicBezTo>
                <a:cubicBezTo>
                  <a:pt x="1229" y="735"/>
                  <a:pt x="1229" y="735"/>
                  <a:pt x="1228" y="735"/>
                </a:cubicBezTo>
                <a:cubicBezTo>
                  <a:pt x="1228" y="736"/>
                  <a:pt x="1228" y="736"/>
                  <a:pt x="1228" y="736"/>
                </a:cubicBezTo>
                <a:cubicBezTo>
                  <a:pt x="1228" y="736"/>
                  <a:pt x="1228" y="736"/>
                  <a:pt x="1228" y="736"/>
                </a:cubicBezTo>
                <a:cubicBezTo>
                  <a:pt x="1225" y="740"/>
                  <a:pt x="1222" y="744"/>
                  <a:pt x="1219" y="748"/>
                </a:cubicBezTo>
                <a:cubicBezTo>
                  <a:pt x="1217" y="750"/>
                  <a:pt x="1216" y="752"/>
                  <a:pt x="1214" y="754"/>
                </a:cubicBezTo>
                <a:cubicBezTo>
                  <a:pt x="1213" y="755"/>
                  <a:pt x="1211" y="757"/>
                  <a:pt x="1210" y="759"/>
                </a:cubicBezTo>
                <a:cubicBezTo>
                  <a:pt x="1207" y="763"/>
                  <a:pt x="1205" y="766"/>
                  <a:pt x="1203" y="770"/>
                </a:cubicBezTo>
                <a:cubicBezTo>
                  <a:pt x="1203" y="770"/>
                  <a:pt x="1203" y="770"/>
                  <a:pt x="1203" y="771"/>
                </a:cubicBezTo>
                <a:cubicBezTo>
                  <a:pt x="1202" y="771"/>
                  <a:pt x="1202" y="772"/>
                  <a:pt x="1202" y="772"/>
                </a:cubicBezTo>
                <a:cubicBezTo>
                  <a:pt x="1202" y="773"/>
                  <a:pt x="1202" y="774"/>
                  <a:pt x="1202" y="774"/>
                </a:cubicBezTo>
                <a:cubicBezTo>
                  <a:pt x="1201" y="775"/>
                  <a:pt x="1201" y="776"/>
                  <a:pt x="1201" y="777"/>
                </a:cubicBezTo>
                <a:cubicBezTo>
                  <a:pt x="1201" y="777"/>
                  <a:pt x="1201" y="778"/>
                  <a:pt x="1201" y="778"/>
                </a:cubicBezTo>
                <a:cubicBezTo>
                  <a:pt x="1201" y="779"/>
                  <a:pt x="1201" y="779"/>
                  <a:pt x="1202" y="780"/>
                </a:cubicBezTo>
                <a:cubicBezTo>
                  <a:pt x="1201" y="780"/>
                  <a:pt x="1201" y="780"/>
                  <a:pt x="1201" y="780"/>
                </a:cubicBezTo>
                <a:cubicBezTo>
                  <a:pt x="1201" y="779"/>
                  <a:pt x="1201" y="779"/>
                  <a:pt x="1201" y="779"/>
                </a:cubicBezTo>
                <a:cubicBezTo>
                  <a:pt x="1201" y="779"/>
                  <a:pt x="1201" y="779"/>
                  <a:pt x="1201" y="779"/>
                </a:cubicBezTo>
                <a:cubicBezTo>
                  <a:pt x="1201" y="779"/>
                  <a:pt x="1201" y="779"/>
                  <a:pt x="1201" y="779"/>
                </a:cubicBezTo>
                <a:cubicBezTo>
                  <a:pt x="1200" y="777"/>
                  <a:pt x="1200" y="776"/>
                  <a:pt x="1199" y="775"/>
                </a:cubicBezTo>
                <a:cubicBezTo>
                  <a:pt x="1195" y="766"/>
                  <a:pt x="1189" y="757"/>
                  <a:pt x="1184" y="748"/>
                </a:cubicBezTo>
                <a:cubicBezTo>
                  <a:pt x="1181" y="744"/>
                  <a:pt x="1179" y="740"/>
                  <a:pt x="1176" y="735"/>
                </a:cubicBezTo>
                <a:cubicBezTo>
                  <a:pt x="1176" y="734"/>
                  <a:pt x="1175" y="733"/>
                  <a:pt x="1175" y="732"/>
                </a:cubicBezTo>
                <a:cubicBezTo>
                  <a:pt x="1175" y="732"/>
                  <a:pt x="1175" y="732"/>
                  <a:pt x="1175" y="732"/>
                </a:cubicBezTo>
                <a:cubicBezTo>
                  <a:pt x="1175" y="731"/>
                  <a:pt x="1175" y="731"/>
                  <a:pt x="1175" y="730"/>
                </a:cubicBezTo>
                <a:cubicBezTo>
                  <a:pt x="1175" y="730"/>
                  <a:pt x="1175" y="729"/>
                  <a:pt x="1175" y="728"/>
                </a:cubicBezTo>
                <a:cubicBezTo>
                  <a:pt x="1176" y="727"/>
                  <a:pt x="1176" y="726"/>
                  <a:pt x="1176" y="726"/>
                </a:cubicBezTo>
                <a:cubicBezTo>
                  <a:pt x="1176" y="726"/>
                  <a:pt x="1176" y="725"/>
                  <a:pt x="1176" y="725"/>
                </a:cubicBezTo>
                <a:cubicBezTo>
                  <a:pt x="1176" y="725"/>
                  <a:pt x="1176" y="724"/>
                  <a:pt x="1177" y="724"/>
                </a:cubicBezTo>
                <a:cubicBezTo>
                  <a:pt x="1177" y="721"/>
                  <a:pt x="1179" y="718"/>
                  <a:pt x="1181" y="715"/>
                </a:cubicBezTo>
                <a:cubicBezTo>
                  <a:pt x="1181" y="714"/>
                  <a:pt x="1182" y="714"/>
                  <a:pt x="1182" y="713"/>
                </a:cubicBezTo>
                <a:cubicBezTo>
                  <a:pt x="1183" y="712"/>
                  <a:pt x="1183" y="711"/>
                  <a:pt x="1184" y="711"/>
                </a:cubicBezTo>
                <a:cubicBezTo>
                  <a:pt x="1185" y="709"/>
                  <a:pt x="1186" y="708"/>
                  <a:pt x="1187" y="706"/>
                </a:cubicBezTo>
                <a:cubicBezTo>
                  <a:pt x="1187" y="706"/>
                  <a:pt x="1188" y="705"/>
                  <a:pt x="1188" y="705"/>
                </a:cubicBezTo>
                <a:cubicBezTo>
                  <a:pt x="1212" y="704"/>
                  <a:pt x="1209" y="686"/>
                  <a:pt x="1223" y="672"/>
                </a:cubicBezTo>
                <a:cubicBezTo>
                  <a:pt x="1197" y="668"/>
                  <a:pt x="1186" y="682"/>
                  <a:pt x="1185" y="705"/>
                </a:cubicBezTo>
                <a:cubicBezTo>
                  <a:pt x="1185" y="705"/>
                  <a:pt x="1185" y="705"/>
                  <a:pt x="1185" y="705"/>
                </a:cubicBezTo>
                <a:cubicBezTo>
                  <a:pt x="1184" y="706"/>
                  <a:pt x="1183" y="708"/>
                  <a:pt x="1182" y="709"/>
                </a:cubicBezTo>
                <a:cubicBezTo>
                  <a:pt x="1181" y="710"/>
                  <a:pt x="1181" y="711"/>
                  <a:pt x="1180" y="712"/>
                </a:cubicBezTo>
                <a:cubicBezTo>
                  <a:pt x="1180" y="713"/>
                  <a:pt x="1179" y="713"/>
                  <a:pt x="1179" y="714"/>
                </a:cubicBezTo>
                <a:cubicBezTo>
                  <a:pt x="1177" y="717"/>
                  <a:pt x="1175" y="720"/>
                  <a:pt x="1175" y="723"/>
                </a:cubicBezTo>
                <a:cubicBezTo>
                  <a:pt x="1174" y="724"/>
                  <a:pt x="1174" y="724"/>
                  <a:pt x="1174" y="724"/>
                </a:cubicBezTo>
                <a:cubicBezTo>
                  <a:pt x="1174" y="725"/>
                  <a:pt x="1174" y="725"/>
                  <a:pt x="1174" y="725"/>
                </a:cubicBezTo>
                <a:cubicBezTo>
                  <a:pt x="1174" y="726"/>
                  <a:pt x="1174" y="727"/>
                  <a:pt x="1174" y="727"/>
                </a:cubicBezTo>
                <a:cubicBezTo>
                  <a:pt x="1174" y="728"/>
                  <a:pt x="1174" y="729"/>
                  <a:pt x="1174" y="730"/>
                </a:cubicBezTo>
                <a:cubicBezTo>
                  <a:pt x="1174" y="730"/>
                  <a:pt x="1174" y="729"/>
                  <a:pt x="1173" y="729"/>
                </a:cubicBezTo>
                <a:cubicBezTo>
                  <a:pt x="1173" y="728"/>
                  <a:pt x="1173" y="727"/>
                  <a:pt x="1172" y="725"/>
                </a:cubicBezTo>
                <a:cubicBezTo>
                  <a:pt x="1172" y="725"/>
                  <a:pt x="1172" y="725"/>
                  <a:pt x="1172" y="725"/>
                </a:cubicBezTo>
                <a:cubicBezTo>
                  <a:pt x="1172" y="724"/>
                  <a:pt x="1172" y="724"/>
                  <a:pt x="1172" y="724"/>
                </a:cubicBezTo>
                <a:cubicBezTo>
                  <a:pt x="1172" y="724"/>
                  <a:pt x="1172" y="724"/>
                  <a:pt x="1172" y="724"/>
                </a:cubicBezTo>
                <a:cubicBezTo>
                  <a:pt x="1172" y="724"/>
                  <a:pt x="1172" y="724"/>
                  <a:pt x="1172" y="724"/>
                </a:cubicBezTo>
                <a:cubicBezTo>
                  <a:pt x="1171" y="724"/>
                  <a:pt x="1171" y="724"/>
                  <a:pt x="1171" y="724"/>
                </a:cubicBezTo>
                <a:cubicBezTo>
                  <a:pt x="1171" y="722"/>
                  <a:pt x="1171" y="722"/>
                  <a:pt x="1171" y="722"/>
                </a:cubicBezTo>
                <a:cubicBezTo>
                  <a:pt x="1168" y="713"/>
                  <a:pt x="1167" y="704"/>
                  <a:pt x="1167" y="695"/>
                </a:cubicBezTo>
                <a:cubicBezTo>
                  <a:pt x="1167" y="687"/>
                  <a:pt x="1168" y="679"/>
                  <a:pt x="1169" y="671"/>
                </a:cubicBezTo>
                <a:cubicBezTo>
                  <a:pt x="1169" y="669"/>
                  <a:pt x="1170" y="667"/>
                  <a:pt x="1170" y="666"/>
                </a:cubicBezTo>
                <a:cubicBezTo>
                  <a:pt x="1171" y="664"/>
                  <a:pt x="1171" y="662"/>
                  <a:pt x="1171" y="660"/>
                </a:cubicBezTo>
                <a:cubicBezTo>
                  <a:pt x="1172" y="657"/>
                  <a:pt x="1173" y="654"/>
                  <a:pt x="1173" y="651"/>
                </a:cubicBezTo>
                <a:cubicBezTo>
                  <a:pt x="1174" y="646"/>
                  <a:pt x="1175" y="642"/>
                  <a:pt x="1176" y="638"/>
                </a:cubicBezTo>
                <a:cubicBezTo>
                  <a:pt x="1183" y="641"/>
                  <a:pt x="1189" y="642"/>
                  <a:pt x="1194" y="635"/>
                </a:cubicBezTo>
                <a:close/>
                <a:moveTo>
                  <a:pt x="1253" y="537"/>
                </a:moveTo>
                <a:cubicBezTo>
                  <a:pt x="1253" y="537"/>
                  <a:pt x="1253" y="538"/>
                  <a:pt x="1253" y="538"/>
                </a:cubicBezTo>
                <a:cubicBezTo>
                  <a:pt x="1254" y="540"/>
                  <a:pt x="1255" y="542"/>
                  <a:pt x="1255" y="544"/>
                </a:cubicBezTo>
                <a:cubicBezTo>
                  <a:pt x="1256" y="545"/>
                  <a:pt x="1257" y="547"/>
                  <a:pt x="1258" y="549"/>
                </a:cubicBezTo>
                <a:cubicBezTo>
                  <a:pt x="1258" y="549"/>
                  <a:pt x="1258" y="550"/>
                  <a:pt x="1259" y="551"/>
                </a:cubicBezTo>
                <a:cubicBezTo>
                  <a:pt x="1259" y="552"/>
                  <a:pt x="1260" y="552"/>
                  <a:pt x="1260" y="553"/>
                </a:cubicBezTo>
                <a:cubicBezTo>
                  <a:pt x="1261" y="554"/>
                  <a:pt x="1261" y="554"/>
                  <a:pt x="1261" y="555"/>
                </a:cubicBezTo>
                <a:cubicBezTo>
                  <a:pt x="1262" y="556"/>
                  <a:pt x="1262" y="556"/>
                  <a:pt x="1263" y="557"/>
                </a:cubicBezTo>
                <a:cubicBezTo>
                  <a:pt x="1263" y="557"/>
                  <a:pt x="1263" y="558"/>
                  <a:pt x="1263" y="558"/>
                </a:cubicBezTo>
                <a:cubicBezTo>
                  <a:pt x="1263" y="558"/>
                  <a:pt x="1263" y="558"/>
                  <a:pt x="1264" y="559"/>
                </a:cubicBezTo>
                <a:cubicBezTo>
                  <a:pt x="1264" y="559"/>
                  <a:pt x="1265" y="559"/>
                  <a:pt x="1265" y="560"/>
                </a:cubicBezTo>
                <a:cubicBezTo>
                  <a:pt x="1266" y="560"/>
                  <a:pt x="1266" y="560"/>
                  <a:pt x="1266" y="561"/>
                </a:cubicBezTo>
                <a:cubicBezTo>
                  <a:pt x="1266" y="563"/>
                  <a:pt x="1265" y="565"/>
                  <a:pt x="1265" y="567"/>
                </a:cubicBezTo>
                <a:cubicBezTo>
                  <a:pt x="1264" y="572"/>
                  <a:pt x="1265" y="578"/>
                  <a:pt x="1266" y="583"/>
                </a:cubicBezTo>
                <a:cubicBezTo>
                  <a:pt x="1267" y="589"/>
                  <a:pt x="1269" y="594"/>
                  <a:pt x="1271" y="599"/>
                </a:cubicBezTo>
                <a:cubicBezTo>
                  <a:pt x="1272" y="604"/>
                  <a:pt x="1274" y="609"/>
                  <a:pt x="1275" y="614"/>
                </a:cubicBezTo>
                <a:cubicBezTo>
                  <a:pt x="1276" y="617"/>
                  <a:pt x="1276" y="620"/>
                  <a:pt x="1276" y="622"/>
                </a:cubicBezTo>
                <a:cubicBezTo>
                  <a:pt x="1276" y="623"/>
                  <a:pt x="1276" y="623"/>
                  <a:pt x="1276" y="623"/>
                </a:cubicBezTo>
                <a:cubicBezTo>
                  <a:pt x="1267" y="604"/>
                  <a:pt x="1255" y="578"/>
                  <a:pt x="1249" y="560"/>
                </a:cubicBezTo>
                <a:cubicBezTo>
                  <a:pt x="1246" y="551"/>
                  <a:pt x="1245" y="543"/>
                  <a:pt x="1246" y="536"/>
                </a:cubicBezTo>
                <a:cubicBezTo>
                  <a:pt x="1248" y="537"/>
                  <a:pt x="1250" y="537"/>
                  <a:pt x="1253" y="537"/>
                </a:cubicBezTo>
                <a:close/>
                <a:moveTo>
                  <a:pt x="1316" y="483"/>
                </a:moveTo>
                <a:cubicBezTo>
                  <a:pt x="1317" y="483"/>
                  <a:pt x="1317" y="482"/>
                  <a:pt x="1317" y="481"/>
                </a:cubicBezTo>
                <a:cubicBezTo>
                  <a:pt x="1317" y="482"/>
                  <a:pt x="1317" y="482"/>
                  <a:pt x="1318" y="483"/>
                </a:cubicBezTo>
                <a:cubicBezTo>
                  <a:pt x="1319" y="487"/>
                  <a:pt x="1320" y="492"/>
                  <a:pt x="1320" y="498"/>
                </a:cubicBezTo>
                <a:cubicBezTo>
                  <a:pt x="1318" y="499"/>
                  <a:pt x="1316" y="500"/>
                  <a:pt x="1313" y="502"/>
                </a:cubicBezTo>
                <a:cubicBezTo>
                  <a:pt x="1313" y="501"/>
                  <a:pt x="1313" y="500"/>
                  <a:pt x="1314" y="499"/>
                </a:cubicBezTo>
                <a:cubicBezTo>
                  <a:pt x="1314" y="499"/>
                  <a:pt x="1314" y="498"/>
                  <a:pt x="1314" y="497"/>
                </a:cubicBezTo>
                <a:cubicBezTo>
                  <a:pt x="1314" y="496"/>
                  <a:pt x="1315" y="495"/>
                  <a:pt x="1315" y="495"/>
                </a:cubicBezTo>
                <a:cubicBezTo>
                  <a:pt x="1315" y="494"/>
                  <a:pt x="1315" y="494"/>
                  <a:pt x="1315" y="494"/>
                </a:cubicBezTo>
                <a:cubicBezTo>
                  <a:pt x="1315" y="493"/>
                  <a:pt x="1315" y="493"/>
                  <a:pt x="1315" y="493"/>
                </a:cubicBezTo>
                <a:cubicBezTo>
                  <a:pt x="1315" y="492"/>
                  <a:pt x="1315" y="491"/>
                  <a:pt x="1315" y="491"/>
                </a:cubicBezTo>
                <a:cubicBezTo>
                  <a:pt x="1315" y="490"/>
                  <a:pt x="1315" y="489"/>
                  <a:pt x="1315" y="488"/>
                </a:cubicBezTo>
                <a:cubicBezTo>
                  <a:pt x="1316" y="488"/>
                  <a:pt x="1316" y="487"/>
                  <a:pt x="1316" y="486"/>
                </a:cubicBezTo>
                <a:cubicBezTo>
                  <a:pt x="1316" y="485"/>
                  <a:pt x="1316" y="484"/>
                  <a:pt x="1316" y="483"/>
                </a:cubicBezTo>
                <a:close/>
                <a:moveTo>
                  <a:pt x="1310" y="792"/>
                </a:moveTo>
                <a:cubicBezTo>
                  <a:pt x="1310" y="792"/>
                  <a:pt x="1310" y="792"/>
                  <a:pt x="1310" y="792"/>
                </a:cubicBezTo>
                <a:cubicBezTo>
                  <a:pt x="1310" y="793"/>
                  <a:pt x="1310" y="793"/>
                  <a:pt x="1310" y="793"/>
                </a:cubicBezTo>
                <a:cubicBezTo>
                  <a:pt x="1309" y="793"/>
                  <a:pt x="1309" y="793"/>
                  <a:pt x="1309" y="793"/>
                </a:cubicBezTo>
                <a:cubicBezTo>
                  <a:pt x="1309" y="794"/>
                  <a:pt x="1308" y="795"/>
                  <a:pt x="1307" y="796"/>
                </a:cubicBezTo>
                <a:cubicBezTo>
                  <a:pt x="1307" y="797"/>
                  <a:pt x="1307" y="797"/>
                  <a:pt x="1306" y="797"/>
                </a:cubicBezTo>
                <a:cubicBezTo>
                  <a:pt x="1307" y="797"/>
                  <a:pt x="1307" y="796"/>
                  <a:pt x="1307" y="795"/>
                </a:cubicBezTo>
                <a:cubicBezTo>
                  <a:pt x="1307" y="794"/>
                  <a:pt x="1307" y="793"/>
                  <a:pt x="1307" y="793"/>
                </a:cubicBezTo>
                <a:cubicBezTo>
                  <a:pt x="1307" y="792"/>
                  <a:pt x="1307" y="792"/>
                  <a:pt x="1307" y="792"/>
                </a:cubicBezTo>
                <a:cubicBezTo>
                  <a:pt x="1307" y="791"/>
                  <a:pt x="1307" y="791"/>
                  <a:pt x="1307" y="791"/>
                </a:cubicBezTo>
                <a:cubicBezTo>
                  <a:pt x="1307" y="788"/>
                  <a:pt x="1306" y="784"/>
                  <a:pt x="1305" y="781"/>
                </a:cubicBezTo>
                <a:cubicBezTo>
                  <a:pt x="1305" y="780"/>
                  <a:pt x="1304" y="780"/>
                  <a:pt x="1304" y="779"/>
                </a:cubicBezTo>
                <a:cubicBezTo>
                  <a:pt x="1311" y="766"/>
                  <a:pt x="1318" y="752"/>
                  <a:pt x="1325" y="739"/>
                </a:cubicBezTo>
                <a:cubicBezTo>
                  <a:pt x="1325" y="739"/>
                  <a:pt x="1325" y="740"/>
                  <a:pt x="1325" y="741"/>
                </a:cubicBezTo>
                <a:cubicBezTo>
                  <a:pt x="1325" y="749"/>
                  <a:pt x="1324" y="757"/>
                  <a:pt x="1322" y="765"/>
                </a:cubicBezTo>
                <a:cubicBezTo>
                  <a:pt x="1320" y="774"/>
                  <a:pt x="1316" y="782"/>
                  <a:pt x="1311" y="790"/>
                </a:cubicBezTo>
                <a:cubicBezTo>
                  <a:pt x="1310" y="792"/>
                  <a:pt x="1310" y="792"/>
                  <a:pt x="1310" y="792"/>
                </a:cubicBezTo>
                <a:cubicBezTo>
                  <a:pt x="1310" y="792"/>
                  <a:pt x="1310" y="792"/>
                  <a:pt x="1310" y="792"/>
                </a:cubicBezTo>
                <a:cubicBezTo>
                  <a:pt x="1310" y="792"/>
                  <a:pt x="1310" y="792"/>
                  <a:pt x="1310" y="792"/>
                </a:cubicBezTo>
                <a:close/>
                <a:moveTo>
                  <a:pt x="1184" y="801"/>
                </a:moveTo>
                <a:cubicBezTo>
                  <a:pt x="1164" y="799"/>
                  <a:pt x="1163" y="775"/>
                  <a:pt x="1166" y="748"/>
                </a:cubicBezTo>
                <a:cubicBezTo>
                  <a:pt x="1167" y="749"/>
                  <a:pt x="1168" y="749"/>
                  <a:pt x="1170" y="750"/>
                </a:cubicBezTo>
                <a:cubicBezTo>
                  <a:pt x="1171" y="750"/>
                  <a:pt x="1172" y="751"/>
                  <a:pt x="1173" y="751"/>
                </a:cubicBezTo>
                <a:cubicBezTo>
                  <a:pt x="1174" y="752"/>
                  <a:pt x="1175" y="752"/>
                  <a:pt x="1175" y="752"/>
                </a:cubicBezTo>
                <a:cubicBezTo>
                  <a:pt x="1179" y="754"/>
                  <a:pt x="1182" y="756"/>
                  <a:pt x="1184" y="759"/>
                </a:cubicBezTo>
                <a:cubicBezTo>
                  <a:pt x="1185" y="759"/>
                  <a:pt x="1185" y="759"/>
                  <a:pt x="1185" y="759"/>
                </a:cubicBezTo>
                <a:cubicBezTo>
                  <a:pt x="1189" y="765"/>
                  <a:pt x="1192" y="771"/>
                  <a:pt x="1195" y="777"/>
                </a:cubicBezTo>
                <a:cubicBezTo>
                  <a:pt x="1196" y="778"/>
                  <a:pt x="1196" y="779"/>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2"/>
                  <a:pt x="1197" y="782"/>
                  <a:pt x="1197" y="782"/>
                </a:cubicBezTo>
                <a:cubicBezTo>
                  <a:pt x="1198" y="784"/>
                  <a:pt x="1198" y="784"/>
                  <a:pt x="1198" y="784"/>
                </a:cubicBezTo>
                <a:cubicBezTo>
                  <a:pt x="1199" y="786"/>
                  <a:pt x="1199" y="786"/>
                  <a:pt x="1199" y="786"/>
                </a:cubicBezTo>
                <a:cubicBezTo>
                  <a:pt x="1199" y="788"/>
                  <a:pt x="1199" y="788"/>
                  <a:pt x="1199" y="788"/>
                </a:cubicBezTo>
                <a:cubicBezTo>
                  <a:pt x="1200" y="789"/>
                  <a:pt x="1200" y="790"/>
                  <a:pt x="1201" y="791"/>
                </a:cubicBezTo>
                <a:cubicBezTo>
                  <a:pt x="1201" y="792"/>
                  <a:pt x="1201" y="793"/>
                  <a:pt x="1201" y="794"/>
                </a:cubicBezTo>
                <a:cubicBezTo>
                  <a:pt x="1200" y="794"/>
                  <a:pt x="1199" y="795"/>
                  <a:pt x="1198" y="795"/>
                </a:cubicBezTo>
                <a:cubicBezTo>
                  <a:pt x="1200" y="799"/>
                  <a:pt x="1202" y="801"/>
                  <a:pt x="1204" y="804"/>
                </a:cubicBezTo>
                <a:cubicBezTo>
                  <a:pt x="1204" y="804"/>
                  <a:pt x="1204" y="804"/>
                  <a:pt x="1204" y="805"/>
                </a:cubicBezTo>
                <a:cubicBezTo>
                  <a:pt x="1197" y="803"/>
                  <a:pt x="1189" y="801"/>
                  <a:pt x="1184" y="801"/>
                </a:cubicBezTo>
                <a:close/>
                <a:moveTo>
                  <a:pt x="1205" y="790"/>
                </a:moveTo>
                <a:cubicBezTo>
                  <a:pt x="1205" y="789"/>
                  <a:pt x="1204" y="787"/>
                  <a:pt x="1204" y="786"/>
                </a:cubicBezTo>
                <a:cubicBezTo>
                  <a:pt x="1203" y="784"/>
                  <a:pt x="1203" y="784"/>
                  <a:pt x="1203" y="784"/>
                </a:cubicBezTo>
                <a:cubicBezTo>
                  <a:pt x="1203" y="782"/>
                  <a:pt x="1203" y="782"/>
                  <a:pt x="1203" y="782"/>
                </a:cubicBezTo>
                <a:cubicBezTo>
                  <a:pt x="1202" y="781"/>
                  <a:pt x="1202" y="781"/>
                  <a:pt x="1202" y="781"/>
                </a:cubicBezTo>
                <a:cubicBezTo>
                  <a:pt x="1202" y="781"/>
                  <a:pt x="1202" y="781"/>
                  <a:pt x="1202" y="781"/>
                </a:cubicBezTo>
                <a:cubicBezTo>
                  <a:pt x="1202" y="781"/>
                  <a:pt x="1202" y="780"/>
                  <a:pt x="1202" y="780"/>
                </a:cubicBezTo>
                <a:cubicBezTo>
                  <a:pt x="1202" y="780"/>
                  <a:pt x="1202" y="779"/>
                  <a:pt x="1203" y="779"/>
                </a:cubicBezTo>
                <a:cubicBezTo>
                  <a:pt x="1203" y="778"/>
                  <a:pt x="1203" y="778"/>
                  <a:pt x="1203" y="777"/>
                </a:cubicBezTo>
                <a:cubicBezTo>
                  <a:pt x="1203" y="776"/>
                  <a:pt x="1204" y="776"/>
                  <a:pt x="1204" y="775"/>
                </a:cubicBezTo>
                <a:cubicBezTo>
                  <a:pt x="1204" y="775"/>
                  <a:pt x="1205" y="774"/>
                  <a:pt x="1205" y="773"/>
                </a:cubicBezTo>
                <a:cubicBezTo>
                  <a:pt x="1205" y="773"/>
                  <a:pt x="1205" y="772"/>
                  <a:pt x="1205" y="772"/>
                </a:cubicBezTo>
                <a:cubicBezTo>
                  <a:pt x="1206" y="772"/>
                  <a:pt x="1206" y="771"/>
                  <a:pt x="1206" y="771"/>
                </a:cubicBezTo>
                <a:cubicBezTo>
                  <a:pt x="1207" y="768"/>
                  <a:pt x="1210" y="764"/>
                  <a:pt x="1213" y="761"/>
                </a:cubicBezTo>
                <a:cubicBezTo>
                  <a:pt x="1214" y="759"/>
                  <a:pt x="1215" y="757"/>
                  <a:pt x="1217" y="756"/>
                </a:cubicBezTo>
                <a:cubicBezTo>
                  <a:pt x="1218" y="754"/>
                  <a:pt x="1220" y="752"/>
                  <a:pt x="1221" y="750"/>
                </a:cubicBezTo>
                <a:cubicBezTo>
                  <a:pt x="1222" y="750"/>
                  <a:pt x="1222" y="750"/>
                  <a:pt x="1222" y="749"/>
                </a:cubicBezTo>
                <a:cubicBezTo>
                  <a:pt x="1222" y="749"/>
                  <a:pt x="1222" y="749"/>
                  <a:pt x="1222" y="749"/>
                </a:cubicBezTo>
                <a:cubicBezTo>
                  <a:pt x="1222" y="749"/>
                  <a:pt x="1223" y="749"/>
                  <a:pt x="1224" y="750"/>
                </a:cubicBezTo>
                <a:cubicBezTo>
                  <a:pt x="1224" y="750"/>
                  <a:pt x="1224" y="750"/>
                  <a:pt x="1225" y="750"/>
                </a:cubicBezTo>
                <a:cubicBezTo>
                  <a:pt x="1225" y="750"/>
                  <a:pt x="1225" y="750"/>
                  <a:pt x="1225" y="750"/>
                </a:cubicBezTo>
                <a:cubicBezTo>
                  <a:pt x="1225" y="750"/>
                  <a:pt x="1226" y="750"/>
                  <a:pt x="1226" y="750"/>
                </a:cubicBezTo>
                <a:cubicBezTo>
                  <a:pt x="1226" y="750"/>
                  <a:pt x="1227" y="750"/>
                  <a:pt x="1227" y="750"/>
                </a:cubicBezTo>
                <a:cubicBezTo>
                  <a:pt x="1225" y="754"/>
                  <a:pt x="1223" y="758"/>
                  <a:pt x="1226" y="762"/>
                </a:cubicBezTo>
                <a:cubicBezTo>
                  <a:pt x="1229" y="767"/>
                  <a:pt x="1236" y="769"/>
                  <a:pt x="1242" y="769"/>
                </a:cubicBezTo>
                <a:cubicBezTo>
                  <a:pt x="1242" y="769"/>
                  <a:pt x="1242" y="769"/>
                  <a:pt x="1242" y="770"/>
                </a:cubicBezTo>
                <a:cubicBezTo>
                  <a:pt x="1242" y="772"/>
                  <a:pt x="1241" y="774"/>
                  <a:pt x="1240" y="776"/>
                </a:cubicBezTo>
                <a:cubicBezTo>
                  <a:pt x="1240" y="776"/>
                  <a:pt x="1240" y="776"/>
                  <a:pt x="1239" y="775"/>
                </a:cubicBezTo>
                <a:cubicBezTo>
                  <a:pt x="1238" y="774"/>
                  <a:pt x="1238" y="773"/>
                  <a:pt x="1237" y="772"/>
                </a:cubicBezTo>
                <a:cubicBezTo>
                  <a:pt x="1236" y="770"/>
                  <a:pt x="1235" y="769"/>
                  <a:pt x="1235" y="769"/>
                </a:cubicBezTo>
                <a:cubicBezTo>
                  <a:pt x="1235" y="769"/>
                  <a:pt x="1235" y="770"/>
                  <a:pt x="1236" y="773"/>
                </a:cubicBezTo>
                <a:cubicBezTo>
                  <a:pt x="1236" y="774"/>
                  <a:pt x="1236" y="775"/>
                  <a:pt x="1237" y="776"/>
                </a:cubicBezTo>
                <a:cubicBezTo>
                  <a:pt x="1237" y="777"/>
                  <a:pt x="1237" y="778"/>
                  <a:pt x="1238" y="779"/>
                </a:cubicBezTo>
                <a:cubicBezTo>
                  <a:pt x="1238" y="779"/>
                  <a:pt x="1238" y="779"/>
                  <a:pt x="1238" y="780"/>
                </a:cubicBezTo>
                <a:cubicBezTo>
                  <a:pt x="1238" y="780"/>
                  <a:pt x="1239" y="780"/>
                  <a:pt x="1239" y="780"/>
                </a:cubicBezTo>
                <a:cubicBezTo>
                  <a:pt x="1236" y="787"/>
                  <a:pt x="1234" y="793"/>
                  <a:pt x="1231" y="798"/>
                </a:cubicBezTo>
                <a:cubicBezTo>
                  <a:pt x="1231" y="798"/>
                  <a:pt x="1231" y="798"/>
                  <a:pt x="1231" y="798"/>
                </a:cubicBezTo>
                <a:cubicBezTo>
                  <a:pt x="1225" y="787"/>
                  <a:pt x="1215" y="789"/>
                  <a:pt x="1206" y="792"/>
                </a:cubicBezTo>
                <a:cubicBezTo>
                  <a:pt x="1206" y="792"/>
                  <a:pt x="1205" y="791"/>
                  <a:pt x="1205" y="790"/>
                </a:cubicBezTo>
                <a:close/>
                <a:moveTo>
                  <a:pt x="1242" y="721"/>
                </a:moveTo>
                <a:cubicBezTo>
                  <a:pt x="1241" y="722"/>
                  <a:pt x="1240" y="723"/>
                  <a:pt x="1239" y="724"/>
                </a:cubicBezTo>
                <a:cubicBezTo>
                  <a:pt x="1238" y="725"/>
                  <a:pt x="1238" y="725"/>
                  <a:pt x="1237" y="726"/>
                </a:cubicBezTo>
                <a:cubicBezTo>
                  <a:pt x="1237" y="726"/>
                  <a:pt x="1236" y="726"/>
                  <a:pt x="1236" y="727"/>
                </a:cubicBezTo>
                <a:cubicBezTo>
                  <a:pt x="1236" y="727"/>
                  <a:pt x="1236" y="727"/>
                  <a:pt x="1235" y="728"/>
                </a:cubicBezTo>
                <a:cubicBezTo>
                  <a:pt x="1234" y="729"/>
                  <a:pt x="1232" y="731"/>
                  <a:pt x="1231" y="733"/>
                </a:cubicBezTo>
                <a:cubicBezTo>
                  <a:pt x="1231" y="733"/>
                  <a:pt x="1231" y="733"/>
                  <a:pt x="1231" y="732"/>
                </a:cubicBezTo>
                <a:cubicBezTo>
                  <a:pt x="1231" y="732"/>
                  <a:pt x="1231" y="732"/>
                  <a:pt x="1231" y="731"/>
                </a:cubicBezTo>
                <a:cubicBezTo>
                  <a:pt x="1231" y="731"/>
                  <a:pt x="1231" y="731"/>
                  <a:pt x="1231" y="731"/>
                </a:cubicBezTo>
                <a:cubicBezTo>
                  <a:pt x="1232" y="730"/>
                  <a:pt x="1232" y="730"/>
                  <a:pt x="1232" y="729"/>
                </a:cubicBezTo>
                <a:cubicBezTo>
                  <a:pt x="1232" y="728"/>
                  <a:pt x="1233" y="727"/>
                  <a:pt x="1233" y="726"/>
                </a:cubicBezTo>
                <a:cubicBezTo>
                  <a:pt x="1233" y="725"/>
                  <a:pt x="1234" y="724"/>
                  <a:pt x="1234" y="723"/>
                </a:cubicBezTo>
                <a:cubicBezTo>
                  <a:pt x="1235" y="722"/>
                  <a:pt x="1236" y="721"/>
                  <a:pt x="1236" y="720"/>
                </a:cubicBezTo>
                <a:cubicBezTo>
                  <a:pt x="1237" y="719"/>
                  <a:pt x="1237" y="718"/>
                  <a:pt x="1238" y="717"/>
                </a:cubicBezTo>
                <a:cubicBezTo>
                  <a:pt x="1242" y="718"/>
                  <a:pt x="1247" y="718"/>
                  <a:pt x="1250" y="717"/>
                </a:cubicBezTo>
                <a:cubicBezTo>
                  <a:pt x="1250" y="725"/>
                  <a:pt x="1249" y="734"/>
                  <a:pt x="1248" y="743"/>
                </a:cubicBezTo>
                <a:cubicBezTo>
                  <a:pt x="1246" y="744"/>
                  <a:pt x="1243" y="746"/>
                  <a:pt x="1241" y="748"/>
                </a:cubicBezTo>
                <a:cubicBezTo>
                  <a:pt x="1240" y="748"/>
                  <a:pt x="1240" y="748"/>
                  <a:pt x="1240" y="748"/>
                </a:cubicBezTo>
                <a:cubicBezTo>
                  <a:pt x="1240" y="748"/>
                  <a:pt x="1240" y="748"/>
                  <a:pt x="1240" y="748"/>
                </a:cubicBezTo>
                <a:cubicBezTo>
                  <a:pt x="1239" y="748"/>
                  <a:pt x="1238" y="748"/>
                  <a:pt x="1238" y="748"/>
                </a:cubicBezTo>
                <a:cubicBezTo>
                  <a:pt x="1237" y="747"/>
                  <a:pt x="1236" y="747"/>
                  <a:pt x="1234" y="747"/>
                </a:cubicBezTo>
                <a:cubicBezTo>
                  <a:pt x="1234" y="747"/>
                  <a:pt x="1233" y="747"/>
                  <a:pt x="1233" y="747"/>
                </a:cubicBezTo>
                <a:cubicBezTo>
                  <a:pt x="1232" y="746"/>
                  <a:pt x="1230" y="745"/>
                  <a:pt x="1229" y="744"/>
                </a:cubicBezTo>
                <a:cubicBezTo>
                  <a:pt x="1229" y="745"/>
                  <a:pt x="1229" y="746"/>
                  <a:pt x="1228" y="747"/>
                </a:cubicBezTo>
                <a:cubicBezTo>
                  <a:pt x="1227" y="747"/>
                  <a:pt x="1226" y="747"/>
                  <a:pt x="1226" y="747"/>
                </a:cubicBezTo>
                <a:cubicBezTo>
                  <a:pt x="1225" y="747"/>
                  <a:pt x="1225" y="747"/>
                  <a:pt x="1225" y="747"/>
                </a:cubicBezTo>
                <a:cubicBezTo>
                  <a:pt x="1225" y="747"/>
                  <a:pt x="1225" y="747"/>
                  <a:pt x="1225" y="747"/>
                </a:cubicBezTo>
                <a:cubicBezTo>
                  <a:pt x="1224" y="747"/>
                  <a:pt x="1224" y="747"/>
                  <a:pt x="1223" y="748"/>
                </a:cubicBezTo>
                <a:cubicBezTo>
                  <a:pt x="1223" y="748"/>
                  <a:pt x="1223" y="748"/>
                  <a:pt x="1223" y="748"/>
                </a:cubicBezTo>
                <a:cubicBezTo>
                  <a:pt x="1229" y="741"/>
                  <a:pt x="1234" y="735"/>
                  <a:pt x="1238" y="730"/>
                </a:cubicBezTo>
                <a:cubicBezTo>
                  <a:pt x="1238" y="729"/>
                  <a:pt x="1238" y="729"/>
                  <a:pt x="1239" y="729"/>
                </a:cubicBezTo>
                <a:cubicBezTo>
                  <a:pt x="1239" y="728"/>
                  <a:pt x="1239" y="728"/>
                  <a:pt x="1239" y="728"/>
                </a:cubicBezTo>
                <a:cubicBezTo>
                  <a:pt x="1240" y="727"/>
                  <a:pt x="1240" y="726"/>
                  <a:pt x="1241" y="726"/>
                </a:cubicBezTo>
                <a:cubicBezTo>
                  <a:pt x="1241" y="724"/>
                  <a:pt x="1242" y="723"/>
                  <a:pt x="1243" y="722"/>
                </a:cubicBezTo>
                <a:cubicBezTo>
                  <a:pt x="1244" y="720"/>
                  <a:pt x="1244" y="719"/>
                  <a:pt x="1244" y="719"/>
                </a:cubicBezTo>
                <a:cubicBezTo>
                  <a:pt x="1244" y="719"/>
                  <a:pt x="1243" y="720"/>
                  <a:pt x="1242" y="721"/>
                </a:cubicBezTo>
                <a:close/>
                <a:moveTo>
                  <a:pt x="1281" y="622"/>
                </a:moveTo>
                <a:cubicBezTo>
                  <a:pt x="1281" y="619"/>
                  <a:pt x="1280" y="616"/>
                  <a:pt x="1280" y="614"/>
                </a:cubicBezTo>
                <a:cubicBezTo>
                  <a:pt x="1279" y="612"/>
                  <a:pt x="1279" y="611"/>
                  <a:pt x="1279" y="609"/>
                </a:cubicBezTo>
                <a:cubicBezTo>
                  <a:pt x="1279" y="609"/>
                  <a:pt x="1279" y="609"/>
                  <a:pt x="1280" y="608"/>
                </a:cubicBezTo>
                <a:cubicBezTo>
                  <a:pt x="1280" y="608"/>
                  <a:pt x="1280" y="607"/>
                  <a:pt x="1281" y="607"/>
                </a:cubicBezTo>
                <a:cubicBezTo>
                  <a:pt x="1281" y="606"/>
                  <a:pt x="1281" y="606"/>
                  <a:pt x="1281" y="606"/>
                </a:cubicBezTo>
                <a:cubicBezTo>
                  <a:pt x="1282" y="606"/>
                  <a:pt x="1282" y="605"/>
                  <a:pt x="1282" y="605"/>
                </a:cubicBezTo>
                <a:cubicBezTo>
                  <a:pt x="1282" y="604"/>
                  <a:pt x="1283" y="604"/>
                  <a:pt x="1283" y="603"/>
                </a:cubicBezTo>
                <a:cubicBezTo>
                  <a:pt x="1284" y="603"/>
                  <a:pt x="1284" y="602"/>
                  <a:pt x="1285" y="601"/>
                </a:cubicBezTo>
                <a:cubicBezTo>
                  <a:pt x="1285" y="601"/>
                  <a:pt x="1285" y="601"/>
                  <a:pt x="1286" y="600"/>
                </a:cubicBezTo>
                <a:cubicBezTo>
                  <a:pt x="1286" y="600"/>
                  <a:pt x="1286" y="600"/>
                  <a:pt x="1286" y="599"/>
                </a:cubicBezTo>
                <a:cubicBezTo>
                  <a:pt x="1287" y="599"/>
                  <a:pt x="1288" y="598"/>
                  <a:pt x="1288" y="597"/>
                </a:cubicBezTo>
                <a:cubicBezTo>
                  <a:pt x="1289" y="596"/>
                  <a:pt x="1291" y="595"/>
                  <a:pt x="1292" y="594"/>
                </a:cubicBezTo>
                <a:cubicBezTo>
                  <a:pt x="1294" y="592"/>
                  <a:pt x="1295" y="591"/>
                  <a:pt x="1297" y="590"/>
                </a:cubicBezTo>
                <a:cubicBezTo>
                  <a:pt x="1298" y="589"/>
                  <a:pt x="1300" y="588"/>
                  <a:pt x="1301" y="587"/>
                </a:cubicBezTo>
                <a:cubicBezTo>
                  <a:pt x="1303" y="586"/>
                  <a:pt x="1304" y="585"/>
                  <a:pt x="1305" y="585"/>
                </a:cubicBezTo>
                <a:cubicBezTo>
                  <a:pt x="1310" y="588"/>
                  <a:pt x="1316" y="591"/>
                  <a:pt x="1322" y="592"/>
                </a:cubicBezTo>
                <a:cubicBezTo>
                  <a:pt x="1321" y="602"/>
                  <a:pt x="1319" y="611"/>
                  <a:pt x="1316" y="619"/>
                </a:cubicBezTo>
                <a:cubicBezTo>
                  <a:pt x="1308" y="617"/>
                  <a:pt x="1300" y="617"/>
                  <a:pt x="1297" y="629"/>
                </a:cubicBezTo>
                <a:cubicBezTo>
                  <a:pt x="1296" y="629"/>
                  <a:pt x="1296" y="629"/>
                  <a:pt x="1296" y="629"/>
                </a:cubicBezTo>
                <a:cubicBezTo>
                  <a:pt x="1296" y="629"/>
                  <a:pt x="1296" y="629"/>
                  <a:pt x="1296" y="629"/>
                </a:cubicBezTo>
                <a:cubicBezTo>
                  <a:pt x="1295" y="630"/>
                  <a:pt x="1294" y="630"/>
                  <a:pt x="1293" y="630"/>
                </a:cubicBezTo>
                <a:cubicBezTo>
                  <a:pt x="1292" y="630"/>
                  <a:pt x="1291" y="630"/>
                  <a:pt x="1290" y="631"/>
                </a:cubicBezTo>
                <a:cubicBezTo>
                  <a:pt x="1289" y="631"/>
                  <a:pt x="1288" y="632"/>
                  <a:pt x="1287" y="632"/>
                </a:cubicBezTo>
                <a:cubicBezTo>
                  <a:pt x="1286" y="632"/>
                  <a:pt x="1285" y="633"/>
                  <a:pt x="1284" y="633"/>
                </a:cubicBezTo>
                <a:cubicBezTo>
                  <a:pt x="1284" y="634"/>
                  <a:pt x="1283" y="634"/>
                  <a:pt x="1282" y="634"/>
                </a:cubicBezTo>
                <a:cubicBezTo>
                  <a:pt x="1282" y="634"/>
                  <a:pt x="1282" y="635"/>
                  <a:pt x="1282" y="635"/>
                </a:cubicBezTo>
                <a:cubicBezTo>
                  <a:pt x="1281" y="635"/>
                  <a:pt x="1281" y="635"/>
                  <a:pt x="1281" y="635"/>
                </a:cubicBezTo>
                <a:cubicBezTo>
                  <a:pt x="1281" y="634"/>
                  <a:pt x="1280" y="633"/>
                  <a:pt x="1280" y="632"/>
                </a:cubicBezTo>
                <a:cubicBezTo>
                  <a:pt x="1280" y="631"/>
                  <a:pt x="1280" y="631"/>
                  <a:pt x="1280" y="631"/>
                </a:cubicBezTo>
                <a:cubicBezTo>
                  <a:pt x="1280" y="629"/>
                  <a:pt x="1281" y="628"/>
                  <a:pt x="1281" y="626"/>
                </a:cubicBezTo>
                <a:cubicBezTo>
                  <a:pt x="1281" y="626"/>
                  <a:pt x="1281" y="626"/>
                  <a:pt x="1281" y="626"/>
                </a:cubicBezTo>
                <a:cubicBezTo>
                  <a:pt x="1281" y="625"/>
                  <a:pt x="1281" y="625"/>
                  <a:pt x="1281" y="625"/>
                </a:cubicBezTo>
                <a:cubicBezTo>
                  <a:pt x="1281" y="624"/>
                  <a:pt x="1281" y="624"/>
                  <a:pt x="1281" y="624"/>
                </a:cubicBezTo>
                <a:cubicBezTo>
                  <a:pt x="1281" y="624"/>
                  <a:pt x="1281" y="623"/>
                  <a:pt x="1281" y="622"/>
                </a:cubicBezTo>
                <a:close/>
                <a:moveTo>
                  <a:pt x="1287" y="647"/>
                </a:moveTo>
                <a:cubicBezTo>
                  <a:pt x="1287" y="646"/>
                  <a:pt x="1285" y="642"/>
                  <a:pt x="1283" y="637"/>
                </a:cubicBezTo>
                <a:cubicBezTo>
                  <a:pt x="1283" y="637"/>
                  <a:pt x="1283" y="637"/>
                  <a:pt x="1283" y="637"/>
                </a:cubicBezTo>
                <a:cubicBezTo>
                  <a:pt x="1283" y="637"/>
                  <a:pt x="1283" y="637"/>
                  <a:pt x="1283" y="637"/>
                </a:cubicBezTo>
                <a:cubicBezTo>
                  <a:pt x="1284" y="637"/>
                  <a:pt x="1285" y="636"/>
                  <a:pt x="1286" y="636"/>
                </a:cubicBezTo>
                <a:cubicBezTo>
                  <a:pt x="1286" y="636"/>
                  <a:pt x="1287" y="635"/>
                  <a:pt x="1288" y="635"/>
                </a:cubicBezTo>
                <a:cubicBezTo>
                  <a:pt x="1289" y="634"/>
                  <a:pt x="1290" y="634"/>
                  <a:pt x="1291" y="634"/>
                </a:cubicBezTo>
                <a:cubicBezTo>
                  <a:pt x="1292" y="633"/>
                  <a:pt x="1293" y="633"/>
                  <a:pt x="1294" y="633"/>
                </a:cubicBezTo>
                <a:cubicBezTo>
                  <a:pt x="1295" y="633"/>
                  <a:pt x="1296" y="632"/>
                  <a:pt x="1297" y="632"/>
                </a:cubicBezTo>
                <a:cubicBezTo>
                  <a:pt x="1297" y="632"/>
                  <a:pt x="1298" y="632"/>
                  <a:pt x="1298" y="632"/>
                </a:cubicBezTo>
                <a:cubicBezTo>
                  <a:pt x="1300" y="635"/>
                  <a:pt x="1303" y="637"/>
                  <a:pt x="1305" y="639"/>
                </a:cubicBezTo>
                <a:cubicBezTo>
                  <a:pt x="1300" y="644"/>
                  <a:pt x="1294" y="647"/>
                  <a:pt x="1287" y="647"/>
                </a:cubicBezTo>
                <a:close/>
                <a:moveTo>
                  <a:pt x="1242" y="753"/>
                </a:moveTo>
                <a:cubicBezTo>
                  <a:pt x="1241" y="752"/>
                  <a:pt x="1239" y="751"/>
                  <a:pt x="1238" y="750"/>
                </a:cubicBezTo>
                <a:cubicBezTo>
                  <a:pt x="1239" y="751"/>
                  <a:pt x="1240" y="751"/>
                  <a:pt x="1240" y="751"/>
                </a:cubicBezTo>
                <a:cubicBezTo>
                  <a:pt x="1241" y="751"/>
                  <a:pt x="1241" y="751"/>
                  <a:pt x="1241" y="751"/>
                </a:cubicBezTo>
                <a:cubicBezTo>
                  <a:pt x="1241" y="752"/>
                  <a:pt x="1241" y="752"/>
                  <a:pt x="1242" y="753"/>
                </a:cubicBezTo>
                <a:close/>
                <a:moveTo>
                  <a:pt x="1229" y="804"/>
                </a:moveTo>
                <a:cubicBezTo>
                  <a:pt x="1226" y="808"/>
                  <a:pt x="1225" y="811"/>
                  <a:pt x="1225" y="811"/>
                </a:cubicBezTo>
                <a:cubicBezTo>
                  <a:pt x="1225" y="811"/>
                  <a:pt x="1223" y="811"/>
                  <a:pt x="1221" y="810"/>
                </a:cubicBezTo>
                <a:cubicBezTo>
                  <a:pt x="1224" y="809"/>
                  <a:pt x="1226" y="807"/>
                  <a:pt x="1229" y="804"/>
                </a:cubicBezTo>
                <a:close/>
                <a:moveTo>
                  <a:pt x="1303" y="782"/>
                </a:moveTo>
                <a:cubicBezTo>
                  <a:pt x="1304" y="785"/>
                  <a:pt x="1305" y="788"/>
                  <a:pt x="1305" y="791"/>
                </a:cubicBezTo>
                <a:cubicBezTo>
                  <a:pt x="1305" y="791"/>
                  <a:pt x="1305" y="791"/>
                  <a:pt x="1305" y="792"/>
                </a:cubicBezTo>
                <a:cubicBezTo>
                  <a:pt x="1305" y="792"/>
                  <a:pt x="1305" y="792"/>
                  <a:pt x="1305" y="793"/>
                </a:cubicBezTo>
                <a:cubicBezTo>
                  <a:pt x="1305" y="793"/>
                  <a:pt x="1305" y="794"/>
                  <a:pt x="1305" y="795"/>
                </a:cubicBezTo>
                <a:cubicBezTo>
                  <a:pt x="1305" y="796"/>
                  <a:pt x="1305" y="797"/>
                  <a:pt x="1305" y="798"/>
                </a:cubicBezTo>
                <a:cubicBezTo>
                  <a:pt x="1305" y="798"/>
                  <a:pt x="1305" y="798"/>
                  <a:pt x="1305" y="799"/>
                </a:cubicBezTo>
                <a:cubicBezTo>
                  <a:pt x="1305" y="799"/>
                  <a:pt x="1305" y="799"/>
                  <a:pt x="1305" y="799"/>
                </a:cubicBezTo>
                <a:cubicBezTo>
                  <a:pt x="1304" y="800"/>
                  <a:pt x="1303" y="801"/>
                  <a:pt x="1302" y="802"/>
                </a:cubicBezTo>
                <a:cubicBezTo>
                  <a:pt x="1299" y="806"/>
                  <a:pt x="1295" y="809"/>
                  <a:pt x="1292" y="813"/>
                </a:cubicBezTo>
                <a:cubicBezTo>
                  <a:pt x="1289" y="815"/>
                  <a:pt x="1286" y="818"/>
                  <a:pt x="1283" y="821"/>
                </a:cubicBezTo>
                <a:cubicBezTo>
                  <a:pt x="1289" y="808"/>
                  <a:pt x="1296" y="795"/>
                  <a:pt x="1303" y="782"/>
                </a:cubicBezTo>
                <a:close/>
                <a:moveTo>
                  <a:pt x="1321" y="500"/>
                </a:moveTo>
                <a:cubicBezTo>
                  <a:pt x="1323" y="517"/>
                  <a:pt x="1325" y="541"/>
                  <a:pt x="1324" y="564"/>
                </a:cubicBezTo>
                <a:cubicBezTo>
                  <a:pt x="1312" y="563"/>
                  <a:pt x="1302" y="565"/>
                  <a:pt x="1303" y="582"/>
                </a:cubicBezTo>
                <a:cubicBezTo>
                  <a:pt x="1303" y="582"/>
                  <a:pt x="1303" y="582"/>
                  <a:pt x="1303" y="582"/>
                </a:cubicBezTo>
                <a:cubicBezTo>
                  <a:pt x="1302" y="582"/>
                  <a:pt x="1301" y="581"/>
                  <a:pt x="1301" y="581"/>
                </a:cubicBezTo>
                <a:cubicBezTo>
                  <a:pt x="1302" y="583"/>
                  <a:pt x="1302" y="583"/>
                  <a:pt x="1302" y="583"/>
                </a:cubicBezTo>
                <a:cubicBezTo>
                  <a:pt x="1301" y="583"/>
                  <a:pt x="1300" y="584"/>
                  <a:pt x="1300" y="584"/>
                </a:cubicBezTo>
                <a:cubicBezTo>
                  <a:pt x="1298" y="585"/>
                  <a:pt x="1296" y="586"/>
                  <a:pt x="1295" y="587"/>
                </a:cubicBezTo>
                <a:cubicBezTo>
                  <a:pt x="1293" y="589"/>
                  <a:pt x="1291" y="590"/>
                  <a:pt x="1290" y="591"/>
                </a:cubicBezTo>
                <a:cubicBezTo>
                  <a:pt x="1289" y="592"/>
                  <a:pt x="1287" y="594"/>
                  <a:pt x="1286" y="595"/>
                </a:cubicBezTo>
                <a:cubicBezTo>
                  <a:pt x="1285" y="596"/>
                  <a:pt x="1285" y="597"/>
                  <a:pt x="1284" y="597"/>
                </a:cubicBezTo>
                <a:cubicBezTo>
                  <a:pt x="1284" y="598"/>
                  <a:pt x="1283" y="598"/>
                  <a:pt x="1283" y="598"/>
                </a:cubicBezTo>
                <a:cubicBezTo>
                  <a:pt x="1283" y="599"/>
                  <a:pt x="1283" y="599"/>
                  <a:pt x="1282" y="599"/>
                </a:cubicBezTo>
                <a:cubicBezTo>
                  <a:pt x="1282" y="600"/>
                  <a:pt x="1281" y="601"/>
                  <a:pt x="1281" y="601"/>
                </a:cubicBezTo>
                <a:cubicBezTo>
                  <a:pt x="1280" y="602"/>
                  <a:pt x="1280" y="603"/>
                  <a:pt x="1279" y="603"/>
                </a:cubicBezTo>
                <a:cubicBezTo>
                  <a:pt x="1279" y="604"/>
                  <a:pt x="1279" y="604"/>
                  <a:pt x="1279" y="604"/>
                </a:cubicBezTo>
                <a:cubicBezTo>
                  <a:pt x="1279" y="604"/>
                  <a:pt x="1278" y="605"/>
                  <a:pt x="1278" y="605"/>
                </a:cubicBezTo>
                <a:cubicBezTo>
                  <a:pt x="1278" y="605"/>
                  <a:pt x="1278" y="606"/>
                  <a:pt x="1278" y="606"/>
                </a:cubicBezTo>
                <a:cubicBezTo>
                  <a:pt x="1277" y="603"/>
                  <a:pt x="1276" y="600"/>
                  <a:pt x="1275" y="598"/>
                </a:cubicBezTo>
                <a:cubicBezTo>
                  <a:pt x="1273" y="592"/>
                  <a:pt x="1272" y="587"/>
                  <a:pt x="1271" y="582"/>
                </a:cubicBezTo>
                <a:cubicBezTo>
                  <a:pt x="1270" y="577"/>
                  <a:pt x="1269" y="572"/>
                  <a:pt x="1270" y="568"/>
                </a:cubicBezTo>
                <a:cubicBezTo>
                  <a:pt x="1270" y="563"/>
                  <a:pt x="1272" y="558"/>
                  <a:pt x="1274" y="554"/>
                </a:cubicBezTo>
                <a:cubicBezTo>
                  <a:pt x="1276" y="549"/>
                  <a:pt x="1278" y="545"/>
                  <a:pt x="1281" y="542"/>
                </a:cubicBezTo>
                <a:cubicBezTo>
                  <a:pt x="1286" y="534"/>
                  <a:pt x="1291" y="527"/>
                  <a:pt x="1297" y="521"/>
                </a:cubicBezTo>
                <a:cubicBezTo>
                  <a:pt x="1298" y="520"/>
                  <a:pt x="1300" y="518"/>
                  <a:pt x="1301" y="517"/>
                </a:cubicBezTo>
                <a:cubicBezTo>
                  <a:pt x="1303" y="516"/>
                  <a:pt x="1304" y="514"/>
                  <a:pt x="1305" y="513"/>
                </a:cubicBezTo>
                <a:cubicBezTo>
                  <a:pt x="1308" y="510"/>
                  <a:pt x="1310" y="508"/>
                  <a:pt x="1313" y="506"/>
                </a:cubicBezTo>
                <a:cubicBezTo>
                  <a:pt x="1316" y="504"/>
                  <a:pt x="1318" y="502"/>
                  <a:pt x="1321" y="500"/>
                </a:cubicBezTo>
                <a:close/>
                <a:moveTo>
                  <a:pt x="1184" y="586"/>
                </a:moveTo>
                <a:cubicBezTo>
                  <a:pt x="1184" y="586"/>
                  <a:pt x="1184" y="586"/>
                  <a:pt x="1184" y="586"/>
                </a:cubicBezTo>
                <a:cubicBezTo>
                  <a:pt x="1185" y="585"/>
                  <a:pt x="1187" y="584"/>
                  <a:pt x="1188" y="582"/>
                </a:cubicBezTo>
                <a:cubicBezTo>
                  <a:pt x="1189" y="584"/>
                  <a:pt x="1189" y="584"/>
                  <a:pt x="1189" y="584"/>
                </a:cubicBezTo>
                <a:cubicBezTo>
                  <a:pt x="1190" y="585"/>
                  <a:pt x="1193" y="585"/>
                  <a:pt x="1195" y="586"/>
                </a:cubicBezTo>
                <a:cubicBezTo>
                  <a:pt x="1195" y="586"/>
                  <a:pt x="1195" y="586"/>
                  <a:pt x="1195" y="586"/>
                </a:cubicBezTo>
                <a:cubicBezTo>
                  <a:pt x="1195" y="586"/>
                  <a:pt x="1196" y="586"/>
                  <a:pt x="1196" y="587"/>
                </a:cubicBezTo>
                <a:cubicBezTo>
                  <a:pt x="1197" y="588"/>
                  <a:pt x="1198" y="589"/>
                  <a:pt x="1199" y="590"/>
                </a:cubicBezTo>
                <a:cubicBezTo>
                  <a:pt x="1200" y="591"/>
                  <a:pt x="1201" y="593"/>
                  <a:pt x="1202" y="594"/>
                </a:cubicBezTo>
                <a:cubicBezTo>
                  <a:pt x="1203" y="595"/>
                  <a:pt x="1204" y="596"/>
                  <a:pt x="1204" y="597"/>
                </a:cubicBezTo>
                <a:cubicBezTo>
                  <a:pt x="1205" y="598"/>
                  <a:pt x="1206" y="599"/>
                  <a:pt x="1206" y="600"/>
                </a:cubicBezTo>
                <a:cubicBezTo>
                  <a:pt x="1207" y="600"/>
                  <a:pt x="1207" y="601"/>
                  <a:pt x="1207" y="601"/>
                </a:cubicBezTo>
                <a:cubicBezTo>
                  <a:pt x="1207" y="601"/>
                  <a:pt x="1207" y="601"/>
                  <a:pt x="1207" y="601"/>
                </a:cubicBezTo>
                <a:cubicBezTo>
                  <a:pt x="1208" y="602"/>
                  <a:pt x="1208" y="602"/>
                  <a:pt x="1208" y="602"/>
                </a:cubicBezTo>
                <a:cubicBezTo>
                  <a:pt x="1208" y="603"/>
                  <a:pt x="1208" y="603"/>
                  <a:pt x="1208" y="603"/>
                </a:cubicBezTo>
                <a:cubicBezTo>
                  <a:pt x="1209" y="605"/>
                  <a:pt x="1209" y="606"/>
                  <a:pt x="1209" y="608"/>
                </a:cubicBezTo>
                <a:cubicBezTo>
                  <a:pt x="1210" y="609"/>
                  <a:pt x="1210" y="610"/>
                  <a:pt x="1210" y="611"/>
                </a:cubicBezTo>
                <a:cubicBezTo>
                  <a:pt x="1210" y="612"/>
                  <a:pt x="1211" y="612"/>
                  <a:pt x="1211" y="613"/>
                </a:cubicBezTo>
                <a:cubicBezTo>
                  <a:pt x="1211" y="613"/>
                  <a:pt x="1211" y="614"/>
                  <a:pt x="1212" y="614"/>
                </a:cubicBezTo>
                <a:cubicBezTo>
                  <a:pt x="1213" y="617"/>
                  <a:pt x="1214" y="620"/>
                  <a:pt x="1216" y="623"/>
                </a:cubicBezTo>
                <a:cubicBezTo>
                  <a:pt x="1203" y="615"/>
                  <a:pt x="1199" y="600"/>
                  <a:pt x="1184" y="586"/>
                </a:cubicBezTo>
                <a:close/>
                <a:moveTo>
                  <a:pt x="1167" y="725"/>
                </a:moveTo>
                <a:cubicBezTo>
                  <a:pt x="1167" y="726"/>
                  <a:pt x="1167" y="726"/>
                  <a:pt x="1167" y="726"/>
                </a:cubicBezTo>
                <a:cubicBezTo>
                  <a:pt x="1167" y="726"/>
                  <a:pt x="1167" y="726"/>
                  <a:pt x="1167" y="726"/>
                </a:cubicBezTo>
                <a:cubicBezTo>
                  <a:pt x="1167" y="726"/>
                  <a:pt x="1167" y="726"/>
                  <a:pt x="1167" y="726"/>
                </a:cubicBezTo>
                <a:cubicBezTo>
                  <a:pt x="1167" y="726"/>
                  <a:pt x="1167" y="726"/>
                  <a:pt x="1167" y="726"/>
                </a:cubicBezTo>
                <a:cubicBezTo>
                  <a:pt x="1168" y="727"/>
                  <a:pt x="1168" y="727"/>
                  <a:pt x="1168" y="727"/>
                </a:cubicBezTo>
                <a:cubicBezTo>
                  <a:pt x="1168" y="728"/>
                  <a:pt x="1168" y="729"/>
                  <a:pt x="1169" y="731"/>
                </a:cubicBezTo>
                <a:cubicBezTo>
                  <a:pt x="1170" y="733"/>
                  <a:pt x="1171" y="735"/>
                  <a:pt x="1172" y="737"/>
                </a:cubicBezTo>
                <a:cubicBezTo>
                  <a:pt x="1175" y="742"/>
                  <a:pt x="1177" y="746"/>
                  <a:pt x="1180" y="751"/>
                </a:cubicBezTo>
                <a:cubicBezTo>
                  <a:pt x="1180" y="751"/>
                  <a:pt x="1181" y="752"/>
                  <a:pt x="1181" y="753"/>
                </a:cubicBezTo>
                <a:cubicBezTo>
                  <a:pt x="1180" y="752"/>
                  <a:pt x="1178" y="751"/>
                  <a:pt x="1177" y="750"/>
                </a:cubicBezTo>
                <a:cubicBezTo>
                  <a:pt x="1176" y="750"/>
                  <a:pt x="1175" y="749"/>
                  <a:pt x="1174" y="749"/>
                </a:cubicBezTo>
                <a:cubicBezTo>
                  <a:pt x="1173" y="748"/>
                  <a:pt x="1172" y="748"/>
                  <a:pt x="1171" y="747"/>
                </a:cubicBezTo>
                <a:cubicBezTo>
                  <a:pt x="1169" y="747"/>
                  <a:pt x="1168" y="746"/>
                  <a:pt x="1166" y="745"/>
                </a:cubicBezTo>
                <a:cubicBezTo>
                  <a:pt x="1166" y="745"/>
                  <a:pt x="1166" y="744"/>
                  <a:pt x="1166" y="743"/>
                </a:cubicBezTo>
                <a:cubicBezTo>
                  <a:pt x="1167" y="735"/>
                  <a:pt x="1167" y="728"/>
                  <a:pt x="1166" y="722"/>
                </a:cubicBezTo>
                <a:cubicBezTo>
                  <a:pt x="1166" y="722"/>
                  <a:pt x="1166" y="723"/>
                  <a:pt x="1166" y="724"/>
                </a:cubicBezTo>
                <a:lnTo>
                  <a:pt x="1167" y="725"/>
                </a:lnTo>
                <a:close/>
                <a:moveTo>
                  <a:pt x="1161" y="707"/>
                </a:moveTo>
                <a:cubicBezTo>
                  <a:pt x="1161" y="707"/>
                  <a:pt x="1161" y="707"/>
                  <a:pt x="1161" y="707"/>
                </a:cubicBezTo>
                <a:cubicBezTo>
                  <a:pt x="1162" y="708"/>
                  <a:pt x="1162" y="708"/>
                  <a:pt x="1163" y="709"/>
                </a:cubicBezTo>
                <a:cubicBezTo>
                  <a:pt x="1163" y="709"/>
                  <a:pt x="1163" y="709"/>
                  <a:pt x="1163" y="709"/>
                </a:cubicBezTo>
                <a:cubicBezTo>
                  <a:pt x="1163" y="711"/>
                  <a:pt x="1164" y="713"/>
                  <a:pt x="1164" y="715"/>
                </a:cubicBezTo>
                <a:cubicBezTo>
                  <a:pt x="1163" y="712"/>
                  <a:pt x="1162" y="710"/>
                  <a:pt x="1161" y="707"/>
                </a:cubicBezTo>
                <a:close/>
                <a:moveTo>
                  <a:pt x="1085" y="767"/>
                </a:moveTo>
                <a:cubicBezTo>
                  <a:pt x="1086" y="768"/>
                  <a:pt x="1087" y="769"/>
                  <a:pt x="1087" y="769"/>
                </a:cubicBezTo>
                <a:cubicBezTo>
                  <a:pt x="1088" y="770"/>
                  <a:pt x="1089" y="771"/>
                  <a:pt x="1089" y="772"/>
                </a:cubicBezTo>
                <a:cubicBezTo>
                  <a:pt x="1090" y="773"/>
                  <a:pt x="1091" y="773"/>
                  <a:pt x="1091" y="774"/>
                </a:cubicBezTo>
                <a:cubicBezTo>
                  <a:pt x="1091" y="774"/>
                  <a:pt x="1091" y="774"/>
                  <a:pt x="1091" y="774"/>
                </a:cubicBezTo>
                <a:cubicBezTo>
                  <a:pt x="1091" y="775"/>
                  <a:pt x="1092" y="775"/>
                  <a:pt x="1092" y="775"/>
                </a:cubicBezTo>
                <a:cubicBezTo>
                  <a:pt x="1092" y="775"/>
                  <a:pt x="1092" y="775"/>
                  <a:pt x="1092" y="775"/>
                </a:cubicBezTo>
                <a:cubicBezTo>
                  <a:pt x="1092" y="776"/>
                  <a:pt x="1092" y="776"/>
                  <a:pt x="1092" y="776"/>
                </a:cubicBezTo>
                <a:cubicBezTo>
                  <a:pt x="1093" y="776"/>
                  <a:pt x="1093" y="777"/>
                  <a:pt x="1093" y="777"/>
                </a:cubicBezTo>
                <a:cubicBezTo>
                  <a:pt x="1093" y="778"/>
                  <a:pt x="1094" y="779"/>
                  <a:pt x="1094" y="780"/>
                </a:cubicBezTo>
                <a:cubicBezTo>
                  <a:pt x="1094" y="781"/>
                  <a:pt x="1095" y="781"/>
                  <a:pt x="1095" y="782"/>
                </a:cubicBezTo>
                <a:cubicBezTo>
                  <a:pt x="1095" y="783"/>
                  <a:pt x="1095" y="783"/>
                  <a:pt x="1095" y="783"/>
                </a:cubicBezTo>
                <a:cubicBezTo>
                  <a:pt x="1094" y="785"/>
                  <a:pt x="1094" y="786"/>
                  <a:pt x="1093" y="787"/>
                </a:cubicBezTo>
                <a:cubicBezTo>
                  <a:pt x="1093" y="788"/>
                  <a:pt x="1092" y="789"/>
                  <a:pt x="1092" y="789"/>
                </a:cubicBezTo>
                <a:cubicBezTo>
                  <a:pt x="1092" y="790"/>
                  <a:pt x="1092" y="791"/>
                  <a:pt x="1092" y="791"/>
                </a:cubicBezTo>
                <a:cubicBezTo>
                  <a:pt x="1092" y="792"/>
                  <a:pt x="1091" y="792"/>
                  <a:pt x="1091" y="793"/>
                </a:cubicBezTo>
                <a:cubicBezTo>
                  <a:pt x="1090" y="784"/>
                  <a:pt x="1087" y="776"/>
                  <a:pt x="1085" y="767"/>
                </a:cubicBezTo>
                <a:cubicBezTo>
                  <a:pt x="1085" y="767"/>
                  <a:pt x="1085" y="767"/>
                  <a:pt x="1085" y="767"/>
                </a:cubicBezTo>
                <a:close/>
                <a:moveTo>
                  <a:pt x="1090" y="805"/>
                </a:moveTo>
                <a:cubicBezTo>
                  <a:pt x="1090" y="806"/>
                  <a:pt x="1090" y="808"/>
                  <a:pt x="1090" y="809"/>
                </a:cubicBezTo>
                <a:cubicBezTo>
                  <a:pt x="1088" y="807"/>
                  <a:pt x="1086" y="805"/>
                  <a:pt x="1084" y="802"/>
                </a:cubicBezTo>
                <a:cubicBezTo>
                  <a:pt x="1084" y="802"/>
                  <a:pt x="1085" y="802"/>
                  <a:pt x="1085" y="802"/>
                </a:cubicBezTo>
                <a:cubicBezTo>
                  <a:pt x="1085" y="803"/>
                  <a:pt x="1086" y="803"/>
                  <a:pt x="1087" y="803"/>
                </a:cubicBezTo>
                <a:cubicBezTo>
                  <a:pt x="1088" y="804"/>
                  <a:pt x="1088" y="804"/>
                  <a:pt x="1089" y="804"/>
                </a:cubicBezTo>
                <a:cubicBezTo>
                  <a:pt x="1089" y="804"/>
                  <a:pt x="1089" y="805"/>
                  <a:pt x="1089" y="805"/>
                </a:cubicBezTo>
                <a:cubicBezTo>
                  <a:pt x="1089" y="805"/>
                  <a:pt x="1089" y="805"/>
                  <a:pt x="1090" y="805"/>
                </a:cubicBezTo>
                <a:close/>
                <a:moveTo>
                  <a:pt x="1095" y="815"/>
                </a:moveTo>
                <a:cubicBezTo>
                  <a:pt x="1094" y="809"/>
                  <a:pt x="1093" y="802"/>
                  <a:pt x="1092" y="795"/>
                </a:cubicBezTo>
                <a:cubicBezTo>
                  <a:pt x="1092" y="795"/>
                  <a:pt x="1092" y="795"/>
                  <a:pt x="1092" y="795"/>
                </a:cubicBezTo>
                <a:cubicBezTo>
                  <a:pt x="1092" y="794"/>
                  <a:pt x="1093" y="793"/>
                  <a:pt x="1093" y="792"/>
                </a:cubicBezTo>
                <a:cubicBezTo>
                  <a:pt x="1094" y="791"/>
                  <a:pt x="1094" y="791"/>
                  <a:pt x="1094" y="790"/>
                </a:cubicBezTo>
                <a:cubicBezTo>
                  <a:pt x="1095" y="790"/>
                  <a:pt x="1095" y="789"/>
                  <a:pt x="1095" y="788"/>
                </a:cubicBezTo>
                <a:cubicBezTo>
                  <a:pt x="1096" y="787"/>
                  <a:pt x="1096" y="786"/>
                  <a:pt x="1097" y="785"/>
                </a:cubicBezTo>
                <a:cubicBezTo>
                  <a:pt x="1097" y="786"/>
                  <a:pt x="1098" y="787"/>
                  <a:pt x="1099" y="788"/>
                </a:cubicBezTo>
                <a:cubicBezTo>
                  <a:pt x="1099" y="789"/>
                  <a:pt x="1100" y="790"/>
                  <a:pt x="1101" y="791"/>
                </a:cubicBezTo>
                <a:cubicBezTo>
                  <a:pt x="1101" y="792"/>
                  <a:pt x="1102" y="793"/>
                  <a:pt x="1103" y="794"/>
                </a:cubicBezTo>
                <a:cubicBezTo>
                  <a:pt x="1103" y="795"/>
                  <a:pt x="1104" y="795"/>
                  <a:pt x="1105" y="796"/>
                </a:cubicBezTo>
                <a:cubicBezTo>
                  <a:pt x="1106" y="797"/>
                  <a:pt x="1106" y="798"/>
                  <a:pt x="1107" y="799"/>
                </a:cubicBezTo>
                <a:cubicBezTo>
                  <a:pt x="1108" y="800"/>
                  <a:pt x="1109" y="801"/>
                  <a:pt x="1110" y="801"/>
                </a:cubicBezTo>
                <a:cubicBezTo>
                  <a:pt x="1111" y="802"/>
                  <a:pt x="1112" y="803"/>
                  <a:pt x="1113" y="804"/>
                </a:cubicBezTo>
                <a:cubicBezTo>
                  <a:pt x="1114" y="805"/>
                  <a:pt x="1115" y="805"/>
                  <a:pt x="1116" y="806"/>
                </a:cubicBezTo>
                <a:cubicBezTo>
                  <a:pt x="1117" y="807"/>
                  <a:pt x="1118" y="808"/>
                  <a:pt x="1119" y="808"/>
                </a:cubicBezTo>
                <a:cubicBezTo>
                  <a:pt x="1120" y="809"/>
                  <a:pt x="1121" y="810"/>
                  <a:pt x="1122" y="810"/>
                </a:cubicBezTo>
                <a:cubicBezTo>
                  <a:pt x="1121" y="810"/>
                  <a:pt x="1121" y="810"/>
                  <a:pt x="1121" y="810"/>
                </a:cubicBezTo>
                <a:cubicBezTo>
                  <a:pt x="1120" y="810"/>
                  <a:pt x="1119" y="810"/>
                  <a:pt x="1118" y="810"/>
                </a:cubicBezTo>
                <a:cubicBezTo>
                  <a:pt x="1118" y="811"/>
                  <a:pt x="1117" y="811"/>
                  <a:pt x="1116" y="811"/>
                </a:cubicBezTo>
                <a:cubicBezTo>
                  <a:pt x="1116" y="811"/>
                  <a:pt x="1115" y="811"/>
                  <a:pt x="1115" y="811"/>
                </a:cubicBezTo>
                <a:cubicBezTo>
                  <a:pt x="1114" y="811"/>
                  <a:pt x="1114" y="811"/>
                  <a:pt x="1113" y="811"/>
                </a:cubicBezTo>
                <a:cubicBezTo>
                  <a:pt x="1113" y="811"/>
                  <a:pt x="1112" y="812"/>
                  <a:pt x="1111" y="812"/>
                </a:cubicBezTo>
                <a:cubicBezTo>
                  <a:pt x="1109" y="812"/>
                  <a:pt x="1107" y="813"/>
                  <a:pt x="1105" y="813"/>
                </a:cubicBezTo>
                <a:cubicBezTo>
                  <a:pt x="1103" y="814"/>
                  <a:pt x="1102" y="815"/>
                  <a:pt x="1100" y="816"/>
                </a:cubicBezTo>
                <a:cubicBezTo>
                  <a:pt x="1099" y="816"/>
                  <a:pt x="1099" y="816"/>
                  <a:pt x="1098" y="817"/>
                </a:cubicBezTo>
                <a:cubicBezTo>
                  <a:pt x="1097" y="816"/>
                  <a:pt x="1096" y="816"/>
                  <a:pt x="1095" y="815"/>
                </a:cubicBezTo>
                <a:close/>
                <a:moveTo>
                  <a:pt x="1120" y="806"/>
                </a:moveTo>
                <a:cubicBezTo>
                  <a:pt x="1119" y="805"/>
                  <a:pt x="1118" y="804"/>
                  <a:pt x="1118" y="804"/>
                </a:cubicBezTo>
                <a:cubicBezTo>
                  <a:pt x="1117" y="803"/>
                  <a:pt x="1116" y="802"/>
                  <a:pt x="1115" y="802"/>
                </a:cubicBezTo>
                <a:cubicBezTo>
                  <a:pt x="1114" y="801"/>
                  <a:pt x="1113" y="800"/>
                  <a:pt x="1112" y="799"/>
                </a:cubicBezTo>
                <a:cubicBezTo>
                  <a:pt x="1111" y="798"/>
                  <a:pt x="1110" y="798"/>
                  <a:pt x="1110" y="797"/>
                </a:cubicBezTo>
                <a:cubicBezTo>
                  <a:pt x="1109" y="796"/>
                  <a:pt x="1108" y="795"/>
                  <a:pt x="1107" y="794"/>
                </a:cubicBezTo>
                <a:cubicBezTo>
                  <a:pt x="1107" y="793"/>
                  <a:pt x="1106" y="793"/>
                  <a:pt x="1105" y="792"/>
                </a:cubicBezTo>
                <a:cubicBezTo>
                  <a:pt x="1104" y="791"/>
                  <a:pt x="1104" y="790"/>
                  <a:pt x="1103" y="789"/>
                </a:cubicBezTo>
                <a:cubicBezTo>
                  <a:pt x="1103" y="788"/>
                  <a:pt x="1102" y="787"/>
                  <a:pt x="1101" y="786"/>
                </a:cubicBezTo>
                <a:cubicBezTo>
                  <a:pt x="1100" y="785"/>
                  <a:pt x="1099" y="783"/>
                  <a:pt x="1098" y="781"/>
                </a:cubicBezTo>
                <a:cubicBezTo>
                  <a:pt x="1099" y="781"/>
                  <a:pt x="1099" y="780"/>
                  <a:pt x="1099" y="779"/>
                </a:cubicBezTo>
                <a:cubicBezTo>
                  <a:pt x="1101" y="776"/>
                  <a:pt x="1103" y="772"/>
                  <a:pt x="1105" y="769"/>
                </a:cubicBezTo>
                <a:cubicBezTo>
                  <a:pt x="1106" y="765"/>
                  <a:pt x="1108" y="762"/>
                  <a:pt x="1110" y="759"/>
                </a:cubicBezTo>
                <a:cubicBezTo>
                  <a:pt x="1111" y="757"/>
                  <a:pt x="1112" y="756"/>
                  <a:pt x="1113" y="754"/>
                </a:cubicBezTo>
                <a:cubicBezTo>
                  <a:pt x="1114" y="753"/>
                  <a:pt x="1115" y="751"/>
                  <a:pt x="1115" y="750"/>
                </a:cubicBezTo>
                <a:cubicBezTo>
                  <a:pt x="1116" y="750"/>
                  <a:pt x="1116" y="750"/>
                  <a:pt x="1116" y="749"/>
                </a:cubicBezTo>
                <a:cubicBezTo>
                  <a:pt x="1116" y="749"/>
                  <a:pt x="1116" y="749"/>
                  <a:pt x="1116" y="749"/>
                </a:cubicBezTo>
                <a:cubicBezTo>
                  <a:pt x="1117" y="749"/>
                  <a:pt x="1117" y="749"/>
                  <a:pt x="1118" y="749"/>
                </a:cubicBezTo>
                <a:cubicBezTo>
                  <a:pt x="1118" y="748"/>
                  <a:pt x="1118" y="748"/>
                  <a:pt x="1118" y="748"/>
                </a:cubicBezTo>
                <a:cubicBezTo>
                  <a:pt x="1118" y="748"/>
                  <a:pt x="1119" y="748"/>
                  <a:pt x="1119" y="748"/>
                </a:cubicBezTo>
                <a:cubicBezTo>
                  <a:pt x="1119" y="748"/>
                  <a:pt x="1119" y="747"/>
                  <a:pt x="1119" y="747"/>
                </a:cubicBezTo>
                <a:cubicBezTo>
                  <a:pt x="1119" y="747"/>
                  <a:pt x="1120" y="746"/>
                  <a:pt x="1120" y="746"/>
                </a:cubicBezTo>
                <a:cubicBezTo>
                  <a:pt x="1121" y="745"/>
                  <a:pt x="1121" y="744"/>
                  <a:pt x="1122" y="744"/>
                </a:cubicBezTo>
                <a:cubicBezTo>
                  <a:pt x="1122" y="743"/>
                  <a:pt x="1122" y="743"/>
                  <a:pt x="1123" y="743"/>
                </a:cubicBezTo>
                <a:cubicBezTo>
                  <a:pt x="1123" y="743"/>
                  <a:pt x="1124" y="743"/>
                  <a:pt x="1124" y="744"/>
                </a:cubicBezTo>
                <a:cubicBezTo>
                  <a:pt x="1123" y="763"/>
                  <a:pt x="1116" y="788"/>
                  <a:pt x="1127" y="808"/>
                </a:cubicBezTo>
                <a:cubicBezTo>
                  <a:pt x="1128" y="809"/>
                  <a:pt x="1128" y="810"/>
                  <a:pt x="1129" y="810"/>
                </a:cubicBezTo>
                <a:cubicBezTo>
                  <a:pt x="1129" y="810"/>
                  <a:pt x="1129" y="810"/>
                  <a:pt x="1129" y="810"/>
                </a:cubicBezTo>
                <a:cubicBezTo>
                  <a:pt x="1127" y="809"/>
                  <a:pt x="1127" y="809"/>
                  <a:pt x="1127" y="809"/>
                </a:cubicBezTo>
                <a:cubicBezTo>
                  <a:pt x="1126" y="809"/>
                  <a:pt x="1126" y="809"/>
                  <a:pt x="1125" y="809"/>
                </a:cubicBezTo>
                <a:cubicBezTo>
                  <a:pt x="1124" y="808"/>
                  <a:pt x="1124" y="808"/>
                  <a:pt x="1124" y="808"/>
                </a:cubicBezTo>
                <a:cubicBezTo>
                  <a:pt x="1123" y="807"/>
                  <a:pt x="1121" y="806"/>
                  <a:pt x="1120" y="806"/>
                </a:cubicBezTo>
                <a:close/>
                <a:moveTo>
                  <a:pt x="1298" y="889"/>
                </a:moveTo>
                <a:cubicBezTo>
                  <a:pt x="1303" y="890"/>
                  <a:pt x="1308" y="890"/>
                  <a:pt x="1314" y="891"/>
                </a:cubicBezTo>
                <a:cubicBezTo>
                  <a:pt x="1319" y="891"/>
                  <a:pt x="1325" y="891"/>
                  <a:pt x="1330" y="891"/>
                </a:cubicBezTo>
                <a:cubicBezTo>
                  <a:pt x="1332" y="890"/>
                  <a:pt x="1332" y="890"/>
                  <a:pt x="1332" y="890"/>
                </a:cubicBezTo>
                <a:cubicBezTo>
                  <a:pt x="1334" y="890"/>
                  <a:pt x="1334" y="890"/>
                  <a:pt x="1334" y="890"/>
                </a:cubicBezTo>
                <a:cubicBezTo>
                  <a:pt x="1335" y="890"/>
                  <a:pt x="1335" y="890"/>
                  <a:pt x="1335" y="890"/>
                </a:cubicBezTo>
                <a:cubicBezTo>
                  <a:pt x="1335" y="890"/>
                  <a:pt x="1335" y="890"/>
                  <a:pt x="1335" y="890"/>
                </a:cubicBezTo>
                <a:cubicBezTo>
                  <a:pt x="1335" y="890"/>
                  <a:pt x="1335" y="890"/>
                  <a:pt x="1335" y="890"/>
                </a:cubicBezTo>
                <a:cubicBezTo>
                  <a:pt x="1336" y="890"/>
                  <a:pt x="1336" y="890"/>
                  <a:pt x="1336" y="890"/>
                </a:cubicBezTo>
                <a:cubicBezTo>
                  <a:pt x="1337" y="890"/>
                  <a:pt x="1337" y="890"/>
                  <a:pt x="1337" y="890"/>
                </a:cubicBezTo>
                <a:cubicBezTo>
                  <a:pt x="1338" y="890"/>
                  <a:pt x="1338" y="890"/>
                  <a:pt x="1338" y="890"/>
                </a:cubicBezTo>
                <a:cubicBezTo>
                  <a:pt x="1338" y="890"/>
                  <a:pt x="1339" y="890"/>
                  <a:pt x="1339" y="890"/>
                </a:cubicBezTo>
                <a:cubicBezTo>
                  <a:pt x="1340" y="890"/>
                  <a:pt x="1340" y="890"/>
                  <a:pt x="1341" y="891"/>
                </a:cubicBezTo>
                <a:cubicBezTo>
                  <a:pt x="1341" y="891"/>
                  <a:pt x="1342" y="891"/>
                  <a:pt x="1342" y="891"/>
                </a:cubicBezTo>
                <a:cubicBezTo>
                  <a:pt x="1342" y="891"/>
                  <a:pt x="1343" y="891"/>
                  <a:pt x="1343" y="891"/>
                </a:cubicBezTo>
                <a:cubicBezTo>
                  <a:pt x="1344" y="892"/>
                  <a:pt x="1345" y="892"/>
                  <a:pt x="1345" y="892"/>
                </a:cubicBezTo>
                <a:cubicBezTo>
                  <a:pt x="1346" y="892"/>
                  <a:pt x="1347" y="893"/>
                  <a:pt x="1348" y="893"/>
                </a:cubicBezTo>
                <a:cubicBezTo>
                  <a:pt x="1348" y="893"/>
                  <a:pt x="1349" y="893"/>
                  <a:pt x="1349" y="893"/>
                </a:cubicBezTo>
                <a:cubicBezTo>
                  <a:pt x="1349" y="894"/>
                  <a:pt x="1350" y="894"/>
                  <a:pt x="1350" y="894"/>
                </a:cubicBezTo>
                <a:cubicBezTo>
                  <a:pt x="1351" y="894"/>
                  <a:pt x="1352" y="895"/>
                  <a:pt x="1353" y="895"/>
                </a:cubicBezTo>
                <a:cubicBezTo>
                  <a:pt x="1355" y="896"/>
                  <a:pt x="1356" y="897"/>
                  <a:pt x="1358" y="898"/>
                </a:cubicBezTo>
                <a:cubicBezTo>
                  <a:pt x="1360" y="899"/>
                  <a:pt x="1361" y="900"/>
                  <a:pt x="1363" y="901"/>
                </a:cubicBezTo>
                <a:cubicBezTo>
                  <a:pt x="1363" y="902"/>
                  <a:pt x="1363" y="902"/>
                  <a:pt x="1363" y="902"/>
                </a:cubicBezTo>
                <a:cubicBezTo>
                  <a:pt x="1363" y="902"/>
                  <a:pt x="1362" y="902"/>
                  <a:pt x="1362" y="902"/>
                </a:cubicBezTo>
                <a:cubicBezTo>
                  <a:pt x="1363" y="904"/>
                  <a:pt x="1364" y="904"/>
                  <a:pt x="1365" y="905"/>
                </a:cubicBezTo>
                <a:cubicBezTo>
                  <a:pt x="1362" y="905"/>
                  <a:pt x="1362" y="905"/>
                  <a:pt x="1362" y="905"/>
                </a:cubicBezTo>
                <a:cubicBezTo>
                  <a:pt x="1353" y="921"/>
                  <a:pt x="1363" y="928"/>
                  <a:pt x="1376" y="933"/>
                </a:cubicBezTo>
                <a:cubicBezTo>
                  <a:pt x="1365" y="942"/>
                  <a:pt x="1355" y="951"/>
                  <a:pt x="1341" y="959"/>
                </a:cubicBezTo>
                <a:cubicBezTo>
                  <a:pt x="1325" y="969"/>
                  <a:pt x="1306" y="971"/>
                  <a:pt x="1289" y="976"/>
                </a:cubicBezTo>
                <a:cubicBezTo>
                  <a:pt x="1272" y="980"/>
                  <a:pt x="1259" y="986"/>
                  <a:pt x="1241" y="988"/>
                </a:cubicBezTo>
                <a:cubicBezTo>
                  <a:pt x="1251" y="956"/>
                  <a:pt x="1251" y="931"/>
                  <a:pt x="1270" y="905"/>
                </a:cubicBezTo>
                <a:cubicBezTo>
                  <a:pt x="1275" y="899"/>
                  <a:pt x="1280" y="894"/>
                  <a:pt x="1286" y="889"/>
                </a:cubicBezTo>
                <a:cubicBezTo>
                  <a:pt x="1290" y="889"/>
                  <a:pt x="1294" y="889"/>
                  <a:pt x="1298" y="889"/>
                </a:cubicBezTo>
                <a:close/>
                <a:moveTo>
                  <a:pt x="1448" y="743"/>
                </a:moveTo>
                <a:cubicBezTo>
                  <a:pt x="1449" y="742"/>
                  <a:pt x="1449" y="742"/>
                  <a:pt x="1449" y="742"/>
                </a:cubicBezTo>
                <a:cubicBezTo>
                  <a:pt x="1449" y="742"/>
                  <a:pt x="1449" y="742"/>
                  <a:pt x="1449" y="742"/>
                </a:cubicBezTo>
                <a:cubicBezTo>
                  <a:pt x="1449" y="742"/>
                  <a:pt x="1449" y="742"/>
                  <a:pt x="1449" y="742"/>
                </a:cubicBezTo>
                <a:cubicBezTo>
                  <a:pt x="1450" y="741"/>
                  <a:pt x="1450" y="741"/>
                  <a:pt x="1450" y="741"/>
                </a:cubicBezTo>
                <a:cubicBezTo>
                  <a:pt x="1450" y="741"/>
                  <a:pt x="1451" y="740"/>
                  <a:pt x="1451" y="740"/>
                </a:cubicBezTo>
                <a:cubicBezTo>
                  <a:pt x="1452" y="739"/>
                  <a:pt x="1452" y="739"/>
                  <a:pt x="1452" y="739"/>
                </a:cubicBezTo>
                <a:cubicBezTo>
                  <a:pt x="1454" y="738"/>
                  <a:pt x="1455" y="736"/>
                  <a:pt x="1457" y="735"/>
                </a:cubicBezTo>
                <a:cubicBezTo>
                  <a:pt x="1454" y="738"/>
                  <a:pt x="1451" y="740"/>
                  <a:pt x="1448" y="743"/>
                </a:cubicBezTo>
                <a:close/>
                <a:moveTo>
                  <a:pt x="1519" y="662"/>
                </a:moveTo>
                <a:cubicBezTo>
                  <a:pt x="1518" y="662"/>
                  <a:pt x="1518" y="663"/>
                  <a:pt x="1518" y="664"/>
                </a:cubicBezTo>
                <a:cubicBezTo>
                  <a:pt x="1518" y="664"/>
                  <a:pt x="1518" y="665"/>
                  <a:pt x="1518" y="665"/>
                </a:cubicBezTo>
                <a:cubicBezTo>
                  <a:pt x="1518" y="666"/>
                  <a:pt x="1518" y="667"/>
                  <a:pt x="1517" y="667"/>
                </a:cubicBezTo>
                <a:cubicBezTo>
                  <a:pt x="1517" y="667"/>
                  <a:pt x="1517" y="668"/>
                  <a:pt x="1517" y="668"/>
                </a:cubicBezTo>
                <a:cubicBezTo>
                  <a:pt x="1517" y="668"/>
                  <a:pt x="1517" y="669"/>
                  <a:pt x="1517" y="669"/>
                </a:cubicBezTo>
                <a:cubicBezTo>
                  <a:pt x="1517" y="669"/>
                  <a:pt x="1517" y="670"/>
                  <a:pt x="1517" y="670"/>
                </a:cubicBezTo>
                <a:cubicBezTo>
                  <a:pt x="1517" y="671"/>
                  <a:pt x="1517" y="671"/>
                  <a:pt x="1517" y="671"/>
                </a:cubicBezTo>
                <a:cubicBezTo>
                  <a:pt x="1516" y="672"/>
                  <a:pt x="1515" y="673"/>
                  <a:pt x="1513" y="674"/>
                </a:cubicBezTo>
                <a:cubicBezTo>
                  <a:pt x="1510" y="677"/>
                  <a:pt x="1507" y="681"/>
                  <a:pt x="1505" y="685"/>
                </a:cubicBezTo>
                <a:cubicBezTo>
                  <a:pt x="1503" y="688"/>
                  <a:pt x="1501" y="692"/>
                  <a:pt x="1499" y="696"/>
                </a:cubicBezTo>
                <a:cubicBezTo>
                  <a:pt x="1497" y="700"/>
                  <a:pt x="1495" y="704"/>
                  <a:pt x="1493" y="708"/>
                </a:cubicBezTo>
                <a:cubicBezTo>
                  <a:pt x="1492" y="710"/>
                  <a:pt x="1490" y="711"/>
                  <a:pt x="1489" y="713"/>
                </a:cubicBezTo>
                <a:cubicBezTo>
                  <a:pt x="1489" y="713"/>
                  <a:pt x="1488" y="714"/>
                  <a:pt x="1488" y="714"/>
                </a:cubicBezTo>
                <a:cubicBezTo>
                  <a:pt x="1487" y="715"/>
                  <a:pt x="1487" y="715"/>
                  <a:pt x="1487" y="715"/>
                </a:cubicBezTo>
                <a:cubicBezTo>
                  <a:pt x="1487" y="715"/>
                  <a:pt x="1487" y="715"/>
                  <a:pt x="1487" y="715"/>
                </a:cubicBezTo>
                <a:cubicBezTo>
                  <a:pt x="1487" y="715"/>
                  <a:pt x="1487" y="715"/>
                  <a:pt x="1487" y="715"/>
                </a:cubicBezTo>
                <a:cubicBezTo>
                  <a:pt x="1486" y="716"/>
                  <a:pt x="1485" y="717"/>
                  <a:pt x="1484" y="717"/>
                </a:cubicBezTo>
                <a:cubicBezTo>
                  <a:pt x="1481" y="720"/>
                  <a:pt x="1477" y="722"/>
                  <a:pt x="1473" y="724"/>
                </a:cubicBezTo>
                <a:cubicBezTo>
                  <a:pt x="1469" y="726"/>
                  <a:pt x="1465" y="727"/>
                  <a:pt x="1461" y="729"/>
                </a:cubicBezTo>
                <a:cubicBezTo>
                  <a:pt x="1457" y="731"/>
                  <a:pt x="1453" y="733"/>
                  <a:pt x="1450" y="736"/>
                </a:cubicBezTo>
                <a:cubicBezTo>
                  <a:pt x="1450" y="735"/>
                  <a:pt x="1451" y="735"/>
                  <a:pt x="1451" y="734"/>
                </a:cubicBezTo>
                <a:cubicBezTo>
                  <a:pt x="1452" y="733"/>
                  <a:pt x="1452" y="733"/>
                  <a:pt x="1452" y="732"/>
                </a:cubicBezTo>
                <a:cubicBezTo>
                  <a:pt x="1453" y="731"/>
                  <a:pt x="1453" y="731"/>
                  <a:pt x="1453" y="731"/>
                </a:cubicBezTo>
                <a:cubicBezTo>
                  <a:pt x="1453" y="730"/>
                  <a:pt x="1453" y="730"/>
                  <a:pt x="1453" y="729"/>
                </a:cubicBezTo>
                <a:cubicBezTo>
                  <a:pt x="1454" y="725"/>
                  <a:pt x="1455" y="721"/>
                  <a:pt x="1455" y="716"/>
                </a:cubicBezTo>
                <a:cubicBezTo>
                  <a:pt x="1455" y="715"/>
                  <a:pt x="1455" y="715"/>
                  <a:pt x="1455" y="714"/>
                </a:cubicBezTo>
                <a:cubicBezTo>
                  <a:pt x="1455" y="713"/>
                  <a:pt x="1455" y="713"/>
                  <a:pt x="1455" y="712"/>
                </a:cubicBezTo>
                <a:cubicBezTo>
                  <a:pt x="1455" y="711"/>
                  <a:pt x="1455" y="709"/>
                  <a:pt x="1455" y="708"/>
                </a:cubicBezTo>
                <a:cubicBezTo>
                  <a:pt x="1454" y="706"/>
                  <a:pt x="1454" y="703"/>
                  <a:pt x="1454" y="701"/>
                </a:cubicBezTo>
                <a:cubicBezTo>
                  <a:pt x="1454" y="698"/>
                  <a:pt x="1454" y="695"/>
                  <a:pt x="1454" y="693"/>
                </a:cubicBezTo>
                <a:cubicBezTo>
                  <a:pt x="1454" y="692"/>
                  <a:pt x="1454" y="691"/>
                  <a:pt x="1454" y="690"/>
                </a:cubicBezTo>
                <a:cubicBezTo>
                  <a:pt x="1454" y="690"/>
                  <a:pt x="1454" y="690"/>
                  <a:pt x="1454" y="690"/>
                </a:cubicBezTo>
                <a:cubicBezTo>
                  <a:pt x="1454" y="690"/>
                  <a:pt x="1454" y="690"/>
                  <a:pt x="1454" y="690"/>
                </a:cubicBezTo>
                <a:cubicBezTo>
                  <a:pt x="1454" y="688"/>
                  <a:pt x="1454" y="687"/>
                  <a:pt x="1454" y="686"/>
                </a:cubicBezTo>
                <a:cubicBezTo>
                  <a:pt x="1455" y="681"/>
                  <a:pt x="1456" y="677"/>
                  <a:pt x="1458" y="673"/>
                </a:cubicBezTo>
                <a:cubicBezTo>
                  <a:pt x="1458" y="673"/>
                  <a:pt x="1458" y="672"/>
                  <a:pt x="1458" y="672"/>
                </a:cubicBezTo>
                <a:cubicBezTo>
                  <a:pt x="1458" y="672"/>
                  <a:pt x="1458" y="671"/>
                  <a:pt x="1459" y="671"/>
                </a:cubicBezTo>
                <a:cubicBezTo>
                  <a:pt x="1459" y="670"/>
                  <a:pt x="1459" y="669"/>
                  <a:pt x="1459" y="668"/>
                </a:cubicBezTo>
                <a:cubicBezTo>
                  <a:pt x="1460" y="668"/>
                  <a:pt x="1460" y="667"/>
                  <a:pt x="1460" y="666"/>
                </a:cubicBezTo>
                <a:cubicBezTo>
                  <a:pt x="1460" y="667"/>
                  <a:pt x="1460" y="667"/>
                  <a:pt x="1460" y="667"/>
                </a:cubicBezTo>
                <a:cubicBezTo>
                  <a:pt x="1460" y="667"/>
                  <a:pt x="1460" y="667"/>
                  <a:pt x="1461" y="666"/>
                </a:cubicBezTo>
                <a:cubicBezTo>
                  <a:pt x="1461" y="665"/>
                  <a:pt x="1461" y="665"/>
                  <a:pt x="1462" y="664"/>
                </a:cubicBezTo>
                <a:cubicBezTo>
                  <a:pt x="1462" y="664"/>
                  <a:pt x="1462" y="663"/>
                  <a:pt x="1462" y="663"/>
                </a:cubicBezTo>
                <a:cubicBezTo>
                  <a:pt x="1462" y="663"/>
                  <a:pt x="1462" y="662"/>
                  <a:pt x="1462" y="662"/>
                </a:cubicBezTo>
                <a:cubicBezTo>
                  <a:pt x="1462" y="662"/>
                  <a:pt x="1462" y="662"/>
                  <a:pt x="1462" y="662"/>
                </a:cubicBezTo>
                <a:cubicBezTo>
                  <a:pt x="1463" y="661"/>
                  <a:pt x="1463" y="660"/>
                  <a:pt x="1463" y="659"/>
                </a:cubicBezTo>
                <a:cubicBezTo>
                  <a:pt x="1463" y="657"/>
                  <a:pt x="1463" y="656"/>
                  <a:pt x="1463" y="655"/>
                </a:cubicBezTo>
                <a:cubicBezTo>
                  <a:pt x="1463" y="654"/>
                  <a:pt x="1464" y="653"/>
                  <a:pt x="1464" y="651"/>
                </a:cubicBezTo>
                <a:cubicBezTo>
                  <a:pt x="1464" y="650"/>
                  <a:pt x="1464" y="649"/>
                  <a:pt x="1464" y="648"/>
                </a:cubicBezTo>
                <a:cubicBezTo>
                  <a:pt x="1464" y="647"/>
                  <a:pt x="1464" y="646"/>
                  <a:pt x="1464" y="645"/>
                </a:cubicBezTo>
                <a:cubicBezTo>
                  <a:pt x="1472" y="638"/>
                  <a:pt x="1470" y="629"/>
                  <a:pt x="1465" y="621"/>
                </a:cubicBezTo>
                <a:cubicBezTo>
                  <a:pt x="1485" y="623"/>
                  <a:pt x="1504" y="628"/>
                  <a:pt x="1522" y="635"/>
                </a:cubicBezTo>
                <a:cubicBezTo>
                  <a:pt x="1518" y="640"/>
                  <a:pt x="1518" y="645"/>
                  <a:pt x="1523" y="650"/>
                </a:cubicBezTo>
                <a:cubicBezTo>
                  <a:pt x="1523" y="650"/>
                  <a:pt x="1522" y="651"/>
                  <a:pt x="1522" y="651"/>
                </a:cubicBezTo>
                <a:cubicBezTo>
                  <a:pt x="1522" y="653"/>
                  <a:pt x="1521" y="654"/>
                  <a:pt x="1521" y="655"/>
                </a:cubicBezTo>
                <a:cubicBezTo>
                  <a:pt x="1520" y="657"/>
                  <a:pt x="1520" y="658"/>
                  <a:pt x="1519" y="659"/>
                </a:cubicBezTo>
                <a:cubicBezTo>
                  <a:pt x="1519" y="660"/>
                  <a:pt x="1519" y="661"/>
                  <a:pt x="1519" y="662"/>
                </a:cubicBezTo>
                <a:close/>
                <a:moveTo>
                  <a:pt x="1548" y="662"/>
                </a:moveTo>
                <a:cubicBezTo>
                  <a:pt x="1548" y="662"/>
                  <a:pt x="1548" y="662"/>
                  <a:pt x="1548" y="662"/>
                </a:cubicBezTo>
                <a:cubicBezTo>
                  <a:pt x="1544" y="663"/>
                  <a:pt x="1540" y="664"/>
                  <a:pt x="1536" y="665"/>
                </a:cubicBezTo>
                <a:cubicBezTo>
                  <a:pt x="1532" y="665"/>
                  <a:pt x="1528" y="667"/>
                  <a:pt x="1524" y="668"/>
                </a:cubicBezTo>
                <a:cubicBezTo>
                  <a:pt x="1523" y="668"/>
                  <a:pt x="1522" y="669"/>
                  <a:pt x="1521" y="669"/>
                </a:cubicBezTo>
                <a:cubicBezTo>
                  <a:pt x="1521" y="670"/>
                  <a:pt x="1520" y="670"/>
                  <a:pt x="1520" y="670"/>
                </a:cubicBezTo>
                <a:cubicBezTo>
                  <a:pt x="1519" y="670"/>
                  <a:pt x="1519" y="670"/>
                  <a:pt x="1519" y="670"/>
                </a:cubicBezTo>
                <a:cubicBezTo>
                  <a:pt x="1519" y="670"/>
                  <a:pt x="1519" y="670"/>
                  <a:pt x="1519" y="670"/>
                </a:cubicBezTo>
                <a:cubicBezTo>
                  <a:pt x="1519" y="670"/>
                  <a:pt x="1520" y="670"/>
                  <a:pt x="1520" y="669"/>
                </a:cubicBezTo>
                <a:cubicBezTo>
                  <a:pt x="1520" y="669"/>
                  <a:pt x="1520" y="669"/>
                  <a:pt x="1520" y="668"/>
                </a:cubicBezTo>
                <a:cubicBezTo>
                  <a:pt x="1520" y="668"/>
                  <a:pt x="1520" y="668"/>
                  <a:pt x="1520" y="668"/>
                </a:cubicBezTo>
                <a:cubicBezTo>
                  <a:pt x="1520" y="667"/>
                  <a:pt x="1520" y="666"/>
                  <a:pt x="1520" y="666"/>
                </a:cubicBezTo>
                <a:cubicBezTo>
                  <a:pt x="1520" y="665"/>
                  <a:pt x="1520" y="665"/>
                  <a:pt x="1521" y="664"/>
                </a:cubicBezTo>
                <a:cubicBezTo>
                  <a:pt x="1521" y="663"/>
                  <a:pt x="1521" y="663"/>
                  <a:pt x="1521" y="662"/>
                </a:cubicBezTo>
                <a:cubicBezTo>
                  <a:pt x="1521" y="662"/>
                  <a:pt x="1521" y="661"/>
                  <a:pt x="1522" y="660"/>
                </a:cubicBezTo>
                <a:cubicBezTo>
                  <a:pt x="1522" y="659"/>
                  <a:pt x="1522" y="658"/>
                  <a:pt x="1523" y="656"/>
                </a:cubicBezTo>
                <a:cubicBezTo>
                  <a:pt x="1523" y="655"/>
                  <a:pt x="1524" y="654"/>
                  <a:pt x="1525" y="652"/>
                </a:cubicBezTo>
                <a:cubicBezTo>
                  <a:pt x="1525" y="651"/>
                  <a:pt x="1526" y="650"/>
                  <a:pt x="1527" y="648"/>
                </a:cubicBezTo>
                <a:cubicBezTo>
                  <a:pt x="1527" y="648"/>
                  <a:pt x="1527" y="648"/>
                  <a:pt x="1527" y="648"/>
                </a:cubicBezTo>
                <a:cubicBezTo>
                  <a:pt x="1526" y="649"/>
                  <a:pt x="1526" y="650"/>
                  <a:pt x="1526" y="651"/>
                </a:cubicBezTo>
                <a:cubicBezTo>
                  <a:pt x="1534" y="654"/>
                  <a:pt x="1540" y="651"/>
                  <a:pt x="1544" y="646"/>
                </a:cubicBezTo>
                <a:cubicBezTo>
                  <a:pt x="1548" y="648"/>
                  <a:pt x="1552" y="650"/>
                  <a:pt x="1555" y="652"/>
                </a:cubicBezTo>
                <a:cubicBezTo>
                  <a:pt x="1555" y="653"/>
                  <a:pt x="1555" y="653"/>
                  <a:pt x="1555" y="653"/>
                </a:cubicBezTo>
                <a:cubicBezTo>
                  <a:pt x="1555" y="654"/>
                  <a:pt x="1554" y="654"/>
                  <a:pt x="1554" y="655"/>
                </a:cubicBezTo>
                <a:cubicBezTo>
                  <a:pt x="1553" y="656"/>
                  <a:pt x="1553" y="657"/>
                  <a:pt x="1552" y="658"/>
                </a:cubicBezTo>
                <a:cubicBezTo>
                  <a:pt x="1552" y="658"/>
                  <a:pt x="1551" y="659"/>
                  <a:pt x="1551" y="660"/>
                </a:cubicBezTo>
                <a:cubicBezTo>
                  <a:pt x="1550" y="660"/>
                  <a:pt x="1550" y="660"/>
                  <a:pt x="1550" y="660"/>
                </a:cubicBezTo>
                <a:cubicBezTo>
                  <a:pt x="1550" y="661"/>
                  <a:pt x="1549" y="661"/>
                  <a:pt x="1549" y="661"/>
                </a:cubicBezTo>
                <a:cubicBezTo>
                  <a:pt x="1549" y="662"/>
                  <a:pt x="1548" y="662"/>
                  <a:pt x="1548" y="662"/>
                </a:cubicBezTo>
                <a:close/>
                <a:moveTo>
                  <a:pt x="1567" y="661"/>
                </a:moveTo>
                <a:cubicBezTo>
                  <a:pt x="1566" y="661"/>
                  <a:pt x="1564" y="661"/>
                  <a:pt x="1562" y="661"/>
                </a:cubicBezTo>
                <a:cubicBezTo>
                  <a:pt x="1561" y="661"/>
                  <a:pt x="1559" y="661"/>
                  <a:pt x="1557" y="661"/>
                </a:cubicBezTo>
                <a:cubicBezTo>
                  <a:pt x="1555" y="662"/>
                  <a:pt x="1552" y="662"/>
                  <a:pt x="1549" y="662"/>
                </a:cubicBezTo>
                <a:cubicBezTo>
                  <a:pt x="1549" y="662"/>
                  <a:pt x="1550" y="662"/>
                  <a:pt x="1550" y="662"/>
                </a:cubicBezTo>
                <a:cubicBezTo>
                  <a:pt x="1551" y="661"/>
                  <a:pt x="1552" y="660"/>
                  <a:pt x="1553" y="659"/>
                </a:cubicBezTo>
                <a:cubicBezTo>
                  <a:pt x="1554" y="658"/>
                  <a:pt x="1555" y="657"/>
                  <a:pt x="1555" y="657"/>
                </a:cubicBezTo>
                <a:cubicBezTo>
                  <a:pt x="1556" y="656"/>
                  <a:pt x="1556" y="656"/>
                  <a:pt x="1556" y="655"/>
                </a:cubicBezTo>
                <a:cubicBezTo>
                  <a:pt x="1557" y="655"/>
                  <a:pt x="1557" y="654"/>
                  <a:pt x="1557" y="654"/>
                </a:cubicBezTo>
                <a:cubicBezTo>
                  <a:pt x="1557" y="654"/>
                  <a:pt x="1557" y="654"/>
                  <a:pt x="1557" y="654"/>
                </a:cubicBezTo>
                <a:cubicBezTo>
                  <a:pt x="1561" y="656"/>
                  <a:pt x="1565" y="659"/>
                  <a:pt x="1569" y="662"/>
                </a:cubicBezTo>
                <a:cubicBezTo>
                  <a:pt x="1568" y="661"/>
                  <a:pt x="1568" y="661"/>
                  <a:pt x="1567" y="661"/>
                </a:cubicBezTo>
                <a:close/>
                <a:moveTo>
                  <a:pt x="1520" y="553"/>
                </a:moveTo>
                <a:cubicBezTo>
                  <a:pt x="1523" y="552"/>
                  <a:pt x="1543" y="552"/>
                  <a:pt x="1563" y="555"/>
                </a:cubicBezTo>
                <a:cubicBezTo>
                  <a:pt x="1561" y="562"/>
                  <a:pt x="1563" y="571"/>
                  <a:pt x="1570" y="577"/>
                </a:cubicBezTo>
                <a:cubicBezTo>
                  <a:pt x="1571" y="577"/>
                  <a:pt x="1571" y="577"/>
                  <a:pt x="1571" y="577"/>
                </a:cubicBezTo>
                <a:cubicBezTo>
                  <a:pt x="1571" y="577"/>
                  <a:pt x="1571" y="578"/>
                  <a:pt x="1571" y="578"/>
                </a:cubicBezTo>
                <a:cubicBezTo>
                  <a:pt x="1572" y="580"/>
                  <a:pt x="1572" y="582"/>
                  <a:pt x="1573" y="583"/>
                </a:cubicBezTo>
                <a:cubicBezTo>
                  <a:pt x="1573" y="584"/>
                  <a:pt x="1573" y="585"/>
                  <a:pt x="1574" y="586"/>
                </a:cubicBezTo>
                <a:cubicBezTo>
                  <a:pt x="1574" y="586"/>
                  <a:pt x="1574" y="587"/>
                  <a:pt x="1574" y="587"/>
                </a:cubicBezTo>
                <a:cubicBezTo>
                  <a:pt x="1574" y="587"/>
                  <a:pt x="1575" y="588"/>
                  <a:pt x="1575" y="588"/>
                </a:cubicBezTo>
                <a:cubicBezTo>
                  <a:pt x="1575" y="589"/>
                  <a:pt x="1575" y="590"/>
                  <a:pt x="1576" y="590"/>
                </a:cubicBezTo>
                <a:cubicBezTo>
                  <a:pt x="1576" y="591"/>
                  <a:pt x="1576" y="592"/>
                  <a:pt x="1577" y="592"/>
                </a:cubicBezTo>
                <a:cubicBezTo>
                  <a:pt x="1577" y="593"/>
                  <a:pt x="1577" y="593"/>
                  <a:pt x="1577" y="593"/>
                </a:cubicBezTo>
                <a:cubicBezTo>
                  <a:pt x="1577" y="593"/>
                  <a:pt x="1578" y="594"/>
                  <a:pt x="1578" y="594"/>
                </a:cubicBezTo>
                <a:cubicBezTo>
                  <a:pt x="1578" y="594"/>
                  <a:pt x="1579" y="595"/>
                  <a:pt x="1579" y="595"/>
                </a:cubicBezTo>
                <a:cubicBezTo>
                  <a:pt x="1580" y="596"/>
                  <a:pt x="1580" y="596"/>
                  <a:pt x="1580" y="596"/>
                </a:cubicBezTo>
                <a:cubicBezTo>
                  <a:pt x="1581" y="597"/>
                  <a:pt x="1581" y="597"/>
                  <a:pt x="1581" y="597"/>
                </a:cubicBezTo>
                <a:cubicBezTo>
                  <a:pt x="1582" y="598"/>
                  <a:pt x="1582" y="598"/>
                  <a:pt x="1582" y="598"/>
                </a:cubicBezTo>
                <a:cubicBezTo>
                  <a:pt x="1582" y="598"/>
                  <a:pt x="1582" y="598"/>
                  <a:pt x="1582" y="598"/>
                </a:cubicBezTo>
                <a:cubicBezTo>
                  <a:pt x="1582" y="599"/>
                  <a:pt x="1581" y="599"/>
                  <a:pt x="1581" y="599"/>
                </a:cubicBezTo>
                <a:cubicBezTo>
                  <a:pt x="1580" y="600"/>
                  <a:pt x="1580" y="600"/>
                  <a:pt x="1580" y="600"/>
                </a:cubicBezTo>
                <a:cubicBezTo>
                  <a:pt x="1580" y="600"/>
                  <a:pt x="1579" y="600"/>
                  <a:pt x="1579" y="601"/>
                </a:cubicBezTo>
                <a:cubicBezTo>
                  <a:pt x="1577" y="603"/>
                  <a:pt x="1576" y="605"/>
                  <a:pt x="1575" y="608"/>
                </a:cubicBezTo>
                <a:cubicBezTo>
                  <a:pt x="1574" y="610"/>
                  <a:pt x="1573" y="613"/>
                  <a:pt x="1572" y="615"/>
                </a:cubicBezTo>
                <a:cubicBezTo>
                  <a:pt x="1570" y="618"/>
                  <a:pt x="1569" y="621"/>
                  <a:pt x="1568" y="624"/>
                </a:cubicBezTo>
                <a:cubicBezTo>
                  <a:pt x="1566" y="629"/>
                  <a:pt x="1564" y="634"/>
                  <a:pt x="1562" y="639"/>
                </a:cubicBezTo>
                <a:cubicBezTo>
                  <a:pt x="1561" y="641"/>
                  <a:pt x="1560" y="643"/>
                  <a:pt x="1559" y="645"/>
                </a:cubicBezTo>
                <a:cubicBezTo>
                  <a:pt x="1556" y="642"/>
                  <a:pt x="1552" y="638"/>
                  <a:pt x="1548" y="635"/>
                </a:cubicBezTo>
                <a:cubicBezTo>
                  <a:pt x="1550" y="627"/>
                  <a:pt x="1550" y="618"/>
                  <a:pt x="1549" y="612"/>
                </a:cubicBezTo>
                <a:cubicBezTo>
                  <a:pt x="1547" y="615"/>
                  <a:pt x="1539" y="620"/>
                  <a:pt x="1532" y="625"/>
                </a:cubicBezTo>
                <a:cubicBezTo>
                  <a:pt x="1530" y="624"/>
                  <a:pt x="1527" y="623"/>
                  <a:pt x="1525" y="622"/>
                </a:cubicBezTo>
                <a:cubicBezTo>
                  <a:pt x="1491" y="609"/>
                  <a:pt x="1477" y="607"/>
                  <a:pt x="1444" y="599"/>
                </a:cubicBezTo>
                <a:cubicBezTo>
                  <a:pt x="1476" y="580"/>
                  <a:pt x="1486" y="568"/>
                  <a:pt x="1520" y="553"/>
                </a:cubicBezTo>
                <a:close/>
                <a:moveTo>
                  <a:pt x="1452" y="619"/>
                </a:moveTo>
                <a:cubicBezTo>
                  <a:pt x="1452" y="619"/>
                  <a:pt x="1452" y="619"/>
                  <a:pt x="1452" y="619"/>
                </a:cubicBezTo>
                <a:cubicBezTo>
                  <a:pt x="1452" y="620"/>
                  <a:pt x="1452" y="622"/>
                  <a:pt x="1452" y="623"/>
                </a:cubicBezTo>
                <a:cubicBezTo>
                  <a:pt x="1452" y="630"/>
                  <a:pt x="1449" y="642"/>
                  <a:pt x="1460" y="641"/>
                </a:cubicBezTo>
                <a:cubicBezTo>
                  <a:pt x="1459" y="642"/>
                  <a:pt x="1459" y="642"/>
                  <a:pt x="1459" y="642"/>
                </a:cubicBezTo>
                <a:cubicBezTo>
                  <a:pt x="1460" y="643"/>
                  <a:pt x="1461" y="645"/>
                  <a:pt x="1461" y="647"/>
                </a:cubicBezTo>
                <a:cubicBezTo>
                  <a:pt x="1462" y="647"/>
                  <a:pt x="1462" y="646"/>
                  <a:pt x="1462" y="646"/>
                </a:cubicBezTo>
                <a:cubicBezTo>
                  <a:pt x="1462" y="647"/>
                  <a:pt x="1462" y="647"/>
                  <a:pt x="1462" y="648"/>
                </a:cubicBezTo>
                <a:cubicBezTo>
                  <a:pt x="1462" y="649"/>
                  <a:pt x="1462" y="650"/>
                  <a:pt x="1462" y="651"/>
                </a:cubicBezTo>
                <a:cubicBezTo>
                  <a:pt x="1462" y="653"/>
                  <a:pt x="1461" y="654"/>
                  <a:pt x="1461" y="655"/>
                </a:cubicBezTo>
                <a:cubicBezTo>
                  <a:pt x="1461" y="656"/>
                  <a:pt x="1461" y="657"/>
                  <a:pt x="1461" y="658"/>
                </a:cubicBezTo>
                <a:cubicBezTo>
                  <a:pt x="1461" y="659"/>
                  <a:pt x="1461" y="660"/>
                  <a:pt x="1460" y="661"/>
                </a:cubicBezTo>
                <a:cubicBezTo>
                  <a:pt x="1460" y="661"/>
                  <a:pt x="1460" y="662"/>
                  <a:pt x="1460" y="662"/>
                </a:cubicBezTo>
                <a:cubicBezTo>
                  <a:pt x="1460" y="662"/>
                  <a:pt x="1460" y="662"/>
                  <a:pt x="1460" y="662"/>
                </a:cubicBezTo>
                <a:cubicBezTo>
                  <a:pt x="1460" y="663"/>
                  <a:pt x="1460" y="663"/>
                  <a:pt x="1460" y="663"/>
                </a:cubicBezTo>
                <a:cubicBezTo>
                  <a:pt x="1460" y="664"/>
                  <a:pt x="1460" y="664"/>
                  <a:pt x="1460" y="664"/>
                </a:cubicBezTo>
                <a:cubicBezTo>
                  <a:pt x="1459" y="665"/>
                  <a:pt x="1458" y="666"/>
                  <a:pt x="1458" y="668"/>
                </a:cubicBezTo>
                <a:cubicBezTo>
                  <a:pt x="1457" y="668"/>
                  <a:pt x="1457" y="669"/>
                  <a:pt x="1457" y="670"/>
                </a:cubicBezTo>
                <a:cubicBezTo>
                  <a:pt x="1456" y="670"/>
                  <a:pt x="1456" y="671"/>
                  <a:pt x="1456" y="671"/>
                </a:cubicBezTo>
                <a:cubicBezTo>
                  <a:pt x="1456" y="672"/>
                  <a:pt x="1456" y="672"/>
                  <a:pt x="1455" y="672"/>
                </a:cubicBezTo>
                <a:cubicBezTo>
                  <a:pt x="1454" y="676"/>
                  <a:pt x="1453" y="680"/>
                  <a:pt x="1452" y="685"/>
                </a:cubicBezTo>
                <a:cubicBezTo>
                  <a:pt x="1452" y="685"/>
                  <a:pt x="1452" y="685"/>
                  <a:pt x="1452" y="685"/>
                </a:cubicBezTo>
                <a:cubicBezTo>
                  <a:pt x="1452" y="685"/>
                  <a:pt x="1452" y="684"/>
                  <a:pt x="1452" y="684"/>
                </a:cubicBezTo>
                <a:cubicBezTo>
                  <a:pt x="1451" y="684"/>
                  <a:pt x="1451" y="684"/>
                  <a:pt x="1451" y="683"/>
                </a:cubicBezTo>
                <a:cubicBezTo>
                  <a:pt x="1451" y="683"/>
                  <a:pt x="1451" y="683"/>
                  <a:pt x="1450" y="683"/>
                </a:cubicBezTo>
                <a:cubicBezTo>
                  <a:pt x="1448" y="681"/>
                  <a:pt x="1446" y="679"/>
                  <a:pt x="1443" y="678"/>
                </a:cubicBezTo>
                <a:cubicBezTo>
                  <a:pt x="1441" y="677"/>
                  <a:pt x="1439" y="675"/>
                  <a:pt x="1436" y="674"/>
                </a:cubicBezTo>
                <a:cubicBezTo>
                  <a:pt x="1437" y="674"/>
                  <a:pt x="1437" y="674"/>
                  <a:pt x="1437" y="673"/>
                </a:cubicBezTo>
                <a:cubicBezTo>
                  <a:pt x="1437" y="671"/>
                  <a:pt x="1437" y="671"/>
                  <a:pt x="1437" y="671"/>
                </a:cubicBezTo>
                <a:cubicBezTo>
                  <a:pt x="1440" y="659"/>
                  <a:pt x="1430" y="647"/>
                  <a:pt x="1417" y="649"/>
                </a:cubicBezTo>
                <a:cubicBezTo>
                  <a:pt x="1420" y="659"/>
                  <a:pt x="1420" y="677"/>
                  <a:pt x="1434" y="674"/>
                </a:cubicBezTo>
                <a:cubicBezTo>
                  <a:pt x="1434" y="675"/>
                  <a:pt x="1434" y="675"/>
                  <a:pt x="1434" y="675"/>
                </a:cubicBezTo>
                <a:cubicBezTo>
                  <a:pt x="1437" y="677"/>
                  <a:pt x="1440" y="678"/>
                  <a:pt x="1442" y="680"/>
                </a:cubicBezTo>
                <a:cubicBezTo>
                  <a:pt x="1445" y="681"/>
                  <a:pt x="1447" y="683"/>
                  <a:pt x="1449" y="684"/>
                </a:cubicBezTo>
                <a:cubicBezTo>
                  <a:pt x="1449" y="684"/>
                  <a:pt x="1449" y="685"/>
                  <a:pt x="1449" y="685"/>
                </a:cubicBezTo>
                <a:cubicBezTo>
                  <a:pt x="1450" y="685"/>
                  <a:pt x="1450" y="685"/>
                  <a:pt x="1450" y="685"/>
                </a:cubicBezTo>
                <a:cubicBezTo>
                  <a:pt x="1450" y="686"/>
                  <a:pt x="1450" y="686"/>
                  <a:pt x="1451" y="686"/>
                </a:cubicBezTo>
                <a:cubicBezTo>
                  <a:pt x="1451" y="686"/>
                  <a:pt x="1451" y="686"/>
                  <a:pt x="1451" y="686"/>
                </a:cubicBezTo>
                <a:cubicBezTo>
                  <a:pt x="1451" y="687"/>
                  <a:pt x="1452" y="687"/>
                  <a:pt x="1452" y="687"/>
                </a:cubicBezTo>
                <a:cubicBezTo>
                  <a:pt x="1452" y="689"/>
                  <a:pt x="1451" y="691"/>
                  <a:pt x="1451" y="693"/>
                </a:cubicBezTo>
                <a:cubicBezTo>
                  <a:pt x="1451" y="696"/>
                  <a:pt x="1452" y="698"/>
                  <a:pt x="1452" y="701"/>
                </a:cubicBezTo>
                <a:cubicBezTo>
                  <a:pt x="1452" y="703"/>
                  <a:pt x="1452" y="706"/>
                  <a:pt x="1452" y="708"/>
                </a:cubicBezTo>
                <a:cubicBezTo>
                  <a:pt x="1452" y="710"/>
                  <a:pt x="1453" y="711"/>
                  <a:pt x="1453" y="712"/>
                </a:cubicBezTo>
                <a:cubicBezTo>
                  <a:pt x="1453" y="713"/>
                  <a:pt x="1453" y="713"/>
                  <a:pt x="1453" y="714"/>
                </a:cubicBezTo>
                <a:cubicBezTo>
                  <a:pt x="1453" y="715"/>
                  <a:pt x="1453" y="715"/>
                  <a:pt x="1453" y="716"/>
                </a:cubicBezTo>
                <a:cubicBezTo>
                  <a:pt x="1453" y="720"/>
                  <a:pt x="1452" y="725"/>
                  <a:pt x="1451" y="728"/>
                </a:cubicBezTo>
                <a:cubicBezTo>
                  <a:pt x="1451" y="729"/>
                  <a:pt x="1451" y="729"/>
                  <a:pt x="1451" y="730"/>
                </a:cubicBezTo>
                <a:cubicBezTo>
                  <a:pt x="1451" y="730"/>
                  <a:pt x="1450" y="731"/>
                  <a:pt x="1450" y="731"/>
                </a:cubicBezTo>
                <a:cubicBezTo>
                  <a:pt x="1450" y="732"/>
                  <a:pt x="1450" y="733"/>
                  <a:pt x="1450" y="733"/>
                </a:cubicBezTo>
                <a:cubicBezTo>
                  <a:pt x="1449" y="735"/>
                  <a:pt x="1448" y="736"/>
                  <a:pt x="1448" y="737"/>
                </a:cubicBezTo>
                <a:cubicBezTo>
                  <a:pt x="1448" y="738"/>
                  <a:pt x="1447" y="738"/>
                  <a:pt x="1447" y="739"/>
                </a:cubicBezTo>
                <a:cubicBezTo>
                  <a:pt x="1447" y="739"/>
                  <a:pt x="1447" y="739"/>
                  <a:pt x="1447" y="739"/>
                </a:cubicBezTo>
                <a:cubicBezTo>
                  <a:pt x="1446" y="739"/>
                  <a:pt x="1446" y="739"/>
                  <a:pt x="1446" y="739"/>
                </a:cubicBezTo>
                <a:cubicBezTo>
                  <a:pt x="1446" y="739"/>
                  <a:pt x="1446" y="739"/>
                  <a:pt x="1446" y="739"/>
                </a:cubicBezTo>
                <a:cubicBezTo>
                  <a:pt x="1446" y="740"/>
                  <a:pt x="1446" y="740"/>
                  <a:pt x="1446" y="740"/>
                </a:cubicBezTo>
                <a:cubicBezTo>
                  <a:pt x="1445" y="741"/>
                  <a:pt x="1445" y="741"/>
                  <a:pt x="1445" y="741"/>
                </a:cubicBezTo>
                <a:cubicBezTo>
                  <a:pt x="1444" y="742"/>
                  <a:pt x="1444" y="742"/>
                  <a:pt x="1443" y="743"/>
                </a:cubicBezTo>
                <a:cubicBezTo>
                  <a:pt x="1442" y="744"/>
                  <a:pt x="1442" y="745"/>
                  <a:pt x="1441" y="746"/>
                </a:cubicBezTo>
                <a:cubicBezTo>
                  <a:pt x="1436" y="752"/>
                  <a:pt x="1431" y="759"/>
                  <a:pt x="1427" y="765"/>
                </a:cubicBezTo>
                <a:cubicBezTo>
                  <a:pt x="1408" y="787"/>
                  <a:pt x="1391" y="811"/>
                  <a:pt x="1366" y="826"/>
                </a:cubicBezTo>
                <a:cubicBezTo>
                  <a:pt x="1333" y="845"/>
                  <a:pt x="1292" y="865"/>
                  <a:pt x="1259" y="880"/>
                </a:cubicBezTo>
                <a:cubicBezTo>
                  <a:pt x="1264" y="864"/>
                  <a:pt x="1270" y="849"/>
                  <a:pt x="1277" y="834"/>
                </a:cubicBezTo>
                <a:cubicBezTo>
                  <a:pt x="1280" y="830"/>
                  <a:pt x="1284" y="826"/>
                  <a:pt x="1288" y="823"/>
                </a:cubicBezTo>
                <a:cubicBezTo>
                  <a:pt x="1288" y="823"/>
                  <a:pt x="1288" y="823"/>
                  <a:pt x="1289" y="823"/>
                </a:cubicBezTo>
                <a:cubicBezTo>
                  <a:pt x="1292" y="821"/>
                  <a:pt x="1295" y="820"/>
                  <a:pt x="1300" y="819"/>
                </a:cubicBezTo>
                <a:cubicBezTo>
                  <a:pt x="1301" y="819"/>
                  <a:pt x="1302" y="818"/>
                  <a:pt x="1303" y="818"/>
                </a:cubicBezTo>
                <a:cubicBezTo>
                  <a:pt x="1304" y="818"/>
                  <a:pt x="1305" y="818"/>
                  <a:pt x="1306" y="818"/>
                </a:cubicBezTo>
                <a:cubicBezTo>
                  <a:pt x="1308" y="817"/>
                  <a:pt x="1311" y="817"/>
                  <a:pt x="1313" y="817"/>
                </a:cubicBezTo>
                <a:cubicBezTo>
                  <a:pt x="1314" y="817"/>
                  <a:pt x="1314" y="817"/>
                  <a:pt x="1315" y="816"/>
                </a:cubicBezTo>
                <a:cubicBezTo>
                  <a:pt x="1338" y="838"/>
                  <a:pt x="1350" y="820"/>
                  <a:pt x="1374" y="820"/>
                </a:cubicBezTo>
                <a:cubicBezTo>
                  <a:pt x="1354" y="792"/>
                  <a:pt x="1332" y="795"/>
                  <a:pt x="1312" y="814"/>
                </a:cubicBezTo>
                <a:cubicBezTo>
                  <a:pt x="1312" y="814"/>
                  <a:pt x="1312" y="814"/>
                  <a:pt x="1312" y="814"/>
                </a:cubicBezTo>
                <a:cubicBezTo>
                  <a:pt x="1310" y="814"/>
                  <a:pt x="1308" y="815"/>
                  <a:pt x="1306" y="815"/>
                </a:cubicBezTo>
                <a:cubicBezTo>
                  <a:pt x="1304" y="815"/>
                  <a:pt x="1303" y="815"/>
                  <a:pt x="1302" y="816"/>
                </a:cubicBezTo>
                <a:cubicBezTo>
                  <a:pt x="1301" y="816"/>
                  <a:pt x="1300" y="816"/>
                  <a:pt x="1299" y="816"/>
                </a:cubicBezTo>
                <a:cubicBezTo>
                  <a:pt x="1297" y="817"/>
                  <a:pt x="1295" y="817"/>
                  <a:pt x="1294" y="818"/>
                </a:cubicBezTo>
                <a:cubicBezTo>
                  <a:pt x="1294" y="817"/>
                  <a:pt x="1295" y="817"/>
                  <a:pt x="1295" y="816"/>
                </a:cubicBezTo>
                <a:cubicBezTo>
                  <a:pt x="1299" y="812"/>
                  <a:pt x="1303" y="809"/>
                  <a:pt x="1306" y="805"/>
                </a:cubicBezTo>
                <a:cubicBezTo>
                  <a:pt x="1308" y="803"/>
                  <a:pt x="1310" y="801"/>
                  <a:pt x="1311" y="799"/>
                </a:cubicBezTo>
                <a:cubicBezTo>
                  <a:pt x="1312" y="798"/>
                  <a:pt x="1313" y="797"/>
                  <a:pt x="1314" y="796"/>
                </a:cubicBezTo>
                <a:cubicBezTo>
                  <a:pt x="1314" y="795"/>
                  <a:pt x="1314" y="795"/>
                  <a:pt x="1314" y="795"/>
                </a:cubicBezTo>
                <a:cubicBezTo>
                  <a:pt x="1314" y="795"/>
                  <a:pt x="1314" y="795"/>
                  <a:pt x="1314" y="795"/>
                </a:cubicBezTo>
                <a:cubicBezTo>
                  <a:pt x="1315" y="795"/>
                  <a:pt x="1315" y="795"/>
                  <a:pt x="1315" y="795"/>
                </a:cubicBezTo>
                <a:cubicBezTo>
                  <a:pt x="1315" y="795"/>
                  <a:pt x="1315" y="795"/>
                  <a:pt x="1315" y="795"/>
                </a:cubicBezTo>
                <a:cubicBezTo>
                  <a:pt x="1315" y="795"/>
                  <a:pt x="1315" y="795"/>
                  <a:pt x="1315" y="795"/>
                </a:cubicBezTo>
                <a:cubicBezTo>
                  <a:pt x="1316" y="793"/>
                  <a:pt x="1316" y="793"/>
                  <a:pt x="1316" y="793"/>
                </a:cubicBezTo>
                <a:cubicBezTo>
                  <a:pt x="1319" y="789"/>
                  <a:pt x="1321" y="784"/>
                  <a:pt x="1323" y="779"/>
                </a:cubicBezTo>
                <a:cubicBezTo>
                  <a:pt x="1323" y="779"/>
                  <a:pt x="1323" y="779"/>
                  <a:pt x="1323" y="779"/>
                </a:cubicBezTo>
                <a:cubicBezTo>
                  <a:pt x="1324" y="779"/>
                  <a:pt x="1324" y="779"/>
                  <a:pt x="1325" y="778"/>
                </a:cubicBezTo>
                <a:cubicBezTo>
                  <a:pt x="1326" y="778"/>
                  <a:pt x="1327" y="778"/>
                  <a:pt x="1328" y="778"/>
                </a:cubicBezTo>
                <a:cubicBezTo>
                  <a:pt x="1329" y="777"/>
                  <a:pt x="1330" y="777"/>
                  <a:pt x="1332" y="777"/>
                </a:cubicBezTo>
                <a:cubicBezTo>
                  <a:pt x="1333" y="777"/>
                  <a:pt x="1334" y="776"/>
                  <a:pt x="1335" y="776"/>
                </a:cubicBezTo>
                <a:cubicBezTo>
                  <a:pt x="1338" y="775"/>
                  <a:pt x="1341" y="775"/>
                  <a:pt x="1344" y="775"/>
                </a:cubicBezTo>
                <a:cubicBezTo>
                  <a:pt x="1347" y="774"/>
                  <a:pt x="1350" y="774"/>
                  <a:pt x="1354" y="774"/>
                </a:cubicBezTo>
                <a:cubicBezTo>
                  <a:pt x="1357" y="773"/>
                  <a:pt x="1361" y="773"/>
                  <a:pt x="1364" y="772"/>
                </a:cubicBezTo>
                <a:cubicBezTo>
                  <a:pt x="1365" y="772"/>
                  <a:pt x="1366" y="772"/>
                  <a:pt x="1367" y="771"/>
                </a:cubicBezTo>
                <a:cubicBezTo>
                  <a:pt x="1367" y="771"/>
                  <a:pt x="1368" y="771"/>
                  <a:pt x="1368" y="771"/>
                </a:cubicBezTo>
                <a:cubicBezTo>
                  <a:pt x="1370" y="771"/>
                  <a:pt x="1370" y="771"/>
                  <a:pt x="1370" y="771"/>
                </a:cubicBezTo>
                <a:cubicBezTo>
                  <a:pt x="1372" y="770"/>
                  <a:pt x="1372" y="770"/>
                  <a:pt x="1372" y="770"/>
                </a:cubicBezTo>
                <a:cubicBezTo>
                  <a:pt x="1373" y="769"/>
                  <a:pt x="1374" y="769"/>
                  <a:pt x="1375" y="769"/>
                </a:cubicBezTo>
                <a:cubicBezTo>
                  <a:pt x="1377" y="768"/>
                  <a:pt x="1378" y="767"/>
                  <a:pt x="1380" y="767"/>
                </a:cubicBezTo>
                <a:cubicBezTo>
                  <a:pt x="1381" y="766"/>
                  <a:pt x="1381" y="766"/>
                  <a:pt x="1382" y="765"/>
                </a:cubicBezTo>
                <a:cubicBezTo>
                  <a:pt x="1383" y="765"/>
                  <a:pt x="1384" y="764"/>
                  <a:pt x="1385" y="764"/>
                </a:cubicBezTo>
                <a:cubicBezTo>
                  <a:pt x="1385" y="763"/>
                  <a:pt x="1386" y="763"/>
                  <a:pt x="1387" y="762"/>
                </a:cubicBezTo>
                <a:cubicBezTo>
                  <a:pt x="1388" y="762"/>
                  <a:pt x="1388" y="762"/>
                  <a:pt x="1388" y="762"/>
                </a:cubicBezTo>
                <a:cubicBezTo>
                  <a:pt x="1389" y="761"/>
                  <a:pt x="1389" y="761"/>
                  <a:pt x="1389" y="761"/>
                </a:cubicBezTo>
                <a:cubicBezTo>
                  <a:pt x="1390" y="760"/>
                  <a:pt x="1390" y="760"/>
                  <a:pt x="1391" y="759"/>
                </a:cubicBezTo>
                <a:cubicBezTo>
                  <a:pt x="1392" y="759"/>
                  <a:pt x="1392" y="758"/>
                  <a:pt x="1393" y="758"/>
                </a:cubicBezTo>
                <a:cubicBezTo>
                  <a:pt x="1394" y="757"/>
                  <a:pt x="1394" y="757"/>
                  <a:pt x="1395" y="756"/>
                </a:cubicBezTo>
                <a:cubicBezTo>
                  <a:pt x="1395" y="755"/>
                  <a:pt x="1396" y="755"/>
                  <a:pt x="1397" y="754"/>
                </a:cubicBezTo>
                <a:cubicBezTo>
                  <a:pt x="1398" y="753"/>
                  <a:pt x="1399" y="752"/>
                  <a:pt x="1400" y="751"/>
                </a:cubicBezTo>
                <a:cubicBezTo>
                  <a:pt x="1400" y="750"/>
                  <a:pt x="1401" y="750"/>
                  <a:pt x="1401" y="749"/>
                </a:cubicBezTo>
                <a:cubicBezTo>
                  <a:pt x="1402" y="748"/>
                  <a:pt x="1402" y="748"/>
                  <a:pt x="1403" y="747"/>
                </a:cubicBezTo>
                <a:cubicBezTo>
                  <a:pt x="1403" y="746"/>
                  <a:pt x="1404" y="745"/>
                  <a:pt x="1405" y="744"/>
                </a:cubicBezTo>
                <a:cubicBezTo>
                  <a:pt x="1405" y="743"/>
                  <a:pt x="1405" y="743"/>
                  <a:pt x="1406" y="742"/>
                </a:cubicBezTo>
                <a:cubicBezTo>
                  <a:pt x="1406" y="742"/>
                  <a:pt x="1406" y="741"/>
                  <a:pt x="1407" y="741"/>
                </a:cubicBezTo>
                <a:cubicBezTo>
                  <a:pt x="1407" y="740"/>
                  <a:pt x="1407" y="738"/>
                  <a:pt x="1408" y="737"/>
                </a:cubicBezTo>
                <a:cubicBezTo>
                  <a:pt x="1409" y="735"/>
                  <a:pt x="1409" y="734"/>
                  <a:pt x="1409" y="732"/>
                </a:cubicBezTo>
                <a:cubicBezTo>
                  <a:pt x="1409" y="731"/>
                  <a:pt x="1409" y="731"/>
                  <a:pt x="1410" y="730"/>
                </a:cubicBezTo>
                <a:cubicBezTo>
                  <a:pt x="1410" y="730"/>
                  <a:pt x="1410" y="729"/>
                  <a:pt x="1410" y="729"/>
                </a:cubicBezTo>
                <a:cubicBezTo>
                  <a:pt x="1410" y="728"/>
                  <a:pt x="1410" y="727"/>
                  <a:pt x="1410" y="727"/>
                </a:cubicBezTo>
                <a:cubicBezTo>
                  <a:pt x="1410" y="727"/>
                  <a:pt x="1410" y="728"/>
                  <a:pt x="1409" y="729"/>
                </a:cubicBezTo>
                <a:cubicBezTo>
                  <a:pt x="1409" y="729"/>
                  <a:pt x="1409" y="730"/>
                  <a:pt x="1408" y="732"/>
                </a:cubicBezTo>
                <a:cubicBezTo>
                  <a:pt x="1407" y="733"/>
                  <a:pt x="1407" y="735"/>
                  <a:pt x="1405" y="736"/>
                </a:cubicBezTo>
                <a:cubicBezTo>
                  <a:pt x="1405" y="737"/>
                  <a:pt x="1404" y="738"/>
                  <a:pt x="1404" y="739"/>
                </a:cubicBezTo>
                <a:cubicBezTo>
                  <a:pt x="1403" y="740"/>
                  <a:pt x="1403" y="741"/>
                  <a:pt x="1402" y="742"/>
                </a:cubicBezTo>
                <a:cubicBezTo>
                  <a:pt x="1401" y="743"/>
                  <a:pt x="1400" y="744"/>
                  <a:pt x="1400" y="745"/>
                </a:cubicBezTo>
                <a:cubicBezTo>
                  <a:pt x="1399" y="746"/>
                  <a:pt x="1399" y="747"/>
                  <a:pt x="1398" y="747"/>
                </a:cubicBezTo>
                <a:cubicBezTo>
                  <a:pt x="1398" y="748"/>
                  <a:pt x="1398" y="748"/>
                  <a:pt x="1397" y="749"/>
                </a:cubicBezTo>
                <a:cubicBezTo>
                  <a:pt x="1396" y="750"/>
                  <a:pt x="1395" y="751"/>
                  <a:pt x="1394" y="752"/>
                </a:cubicBezTo>
                <a:cubicBezTo>
                  <a:pt x="1394" y="753"/>
                  <a:pt x="1393" y="753"/>
                  <a:pt x="1392" y="754"/>
                </a:cubicBezTo>
                <a:cubicBezTo>
                  <a:pt x="1392" y="754"/>
                  <a:pt x="1391" y="755"/>
                  <a:pt x="1391" y="755"/>
                </a:cubicBezTo>
                <a:cubicBezTo>
                  <a:pt x="1390" y="756"/>
                  <a:pt x="1389" y="756"/>
                  <a:pt x="1389" y="757"/>
                </a:cubicBezTo>
                <a:cubicBezTo>
                  <a:pt x="1388" y="757"/>
                  <a:pt x="1387" y="758"/>
                  <a:pt x="1387" y="758"/>
                </a:cubicBezTo>
                <a:cubicBezTo>
                  <a:pt x="1386" y="759"/>
                  <a:pt x="1386" y="759"/>
                  <a:pt x="1386" y="759"/>
                </a:cubicBezTo>
                <a:cubicBezTo>
                  <a:pt x="1385" y="760"/>
                  <a:pt x="1385" y="760"/>
                  <a:pt x="1385" y="760"/>
                </a:cubicBezTo>
                <a:cubicBezTo>
                  <a:pt x="1385" y="760"/>
                  <a:pt x="1384" y="760"/>
                  <a:pt x="1384" y="760"/>
                </a:cubicBezTo>
                <a:cubicBezTo>
                  <a:pt x="1384" y="760"/>
                  <a:pt x="1384" y="760"/>
                  <a:pt x="1384" y="760"/>
                </a:cubicBezTo>
                <a:cubicBezTo>
                  <a:pt x="1384" y="760"/>
                  <a:pt x="1385" y="760"/>
                  <a:pt x="1385" y="759"/>
                </a:cubicBezTo>
                <a:cubicBezTo>
                  <a:pt x="1385" y="759"/>
                  <a:pt x="1385" y="759"/>
                  <a:pt x="1386" y="758"/>
                </a:cubicBezTo>
                <a:cubicBezTo>
                  <a:pt x="1386" y="758"/>
                  <a:pt x="1386" y="757"/>
                  <a:pt x="1387" y="757"/>
                </a:cubicBezTo>
                <a:cubicBezTo>
                  <a:pt x="1387" y="757"/>
                  <a:pt x="1387" y="756"/>
                  <a:pt x="1387" y="756"/>
                </a:cubicBezTo>
                <a:cubicBezTo>
                  <a:pt x="1387" y="756"/>
                  <a:pt x="1387" y="756"/>
                  <a:pt x="1387" y="755"/>
                </a:cubicBezTo>
                <a:cubicBezTo>
                  <a:pt x="1387" y="755"/>
                  <a:pt x="1388" y="754"/>
                  <a:pt x="1388" y="754"/>
                </a:cubicBezTo>
                <a:cubicBezTo>
                  <a:pt x="1388" y="753"/>
                  <a:pt x="1388" y="752"/>
                  <a:pt x="1388" y="752"/>
                </a:cubicBezTo>
                <a:cubicBezTo>
                  <a:pt x="1388" y="751"/>
                  <a:pt x="1389" y="750"/>
                  <a:pt x="1389" y="750"/>
                </a:cubicBezTo>
                <a:cubicBezTo>
                  <a:pt x="1389" y="749"/>
                  <a:pt x="1389" y="748"/>
                  <a:pt x="1389" y="748"/>
                </a:cubicBezTo>
                <a:cubicBezTo>
                  <a:pt x="1389" y="746"/>
                  <a:pt x="1390" y="745"/>
                  <a:pt x="1390" y="743"/>
                </a:cubicBezTo>
                <a:cubicBezTo>
                  <a:pt x="1390" y="742"/>
                  <a:pt x="1390" y="740"/>
                  <a:pt x="1390" y="738"/>
                </a:cubicBezTo>
                <a:cubicBezTo>
                  <a:pt x="1390" y="737"/>
                  <a:pt x="1390" y="735"/>
                  <a:pt x="1390" y="734"/>
                </a:cubicBezTo>
                <a:cubicBezTo>
                  <a:pt x="1390" y="733"/>
                  <a:pt x="1389" y="732"/>
                  <a:pt x="1389" y="730"/>
                </a:cubicBezTo>
                <a:cubicBezTo>
                  <a:pt x="1401" y="715"/>
                  <a:pt x="1386" y="710"/>
                  <a:pt x="1386" y="694"/>
                </a:cubicBezTo>
                <a:cubicBezTo>
                  <a:pt x="1373" y="707"/>
                  <a:pt x="1365" y="721"/>
                  <a:pt x="1386" y="730"/>
                </a:cubicBezTo>
                <a:cubicBezTo>
                  <a:pt x="1386" y="730"/>
                  <a:pt x="1386" y="730"/>
                  <a:pt x="1386" y="730"/>
                </a:cubicBezTo>
                <a:cubicBezTo>
                  <a:pt x="1387" y="731"/>
                  <a:pt x="1387" y="732"/>
                  <a:pt x="1387" y="734"/>
                </a:cubicBezTo>
                <a:cubicBezTo>
                  <a:pt x="1387" y="735"/>
                  <a:pt x="1387" y="737"/>
                  <a:pt x="1387" y="738"/>
                </a:cubicBezTo>
                <a:cubicBezTo>
                  <a:pt x="1387" y="740"/>
                  <a:pt x="1387" y="741"/>
                  <a:pt x="1387" y="743"/>
                </a:cubicBezTo>
                <a:cubicBezTo>
                  <a:pt x="1387" y="744"/>
                  <a:pt x="1387" y="746"/>
                  <a:pt x="1386" y="747"/>
                </a:cubicBezTo>
                <a:cubicBezTo>
                  <a:pt x="1386" y="748"/>
                  <a:pt x="1386" y="748"/>
                  <a:pt x="1386" y="749"/>
                </a:cubicBezTo>
                <a:cubicBezTo>
                  <a:pt x="1386" y="750"/>
                  <a:pt x="1386" y="750"/>
                  <a:pt x="1386" y="751"/>
                </a:cubicBezTo>
                <a:cubicBezTo>
                  <a:pt x="1385" y="752"/>
                  <a:pt x="1385" y="752"/>
                  <a:pt x="1385" y="753"/>
                </a:cubicBezTo>
                <a:cubicBezTo>
                  <a:pt x="1385" y="753"/>
                  <a:pt x="1385" y="754"/>
                  <a:pt x="1385" y="754"/>
                </a:cubicBezTo>
                <a:cubicBezTo>
                  <a:pt x="1384" y="755"/>
                  <a:pt x="1384" y="755"/>
                  <a:pt x="1384" y="755"/>
                </a:cubicBezTo>
                <a:cubicBezTo>
                  <a:pt x="1384" y="755"/>
                  <a:pt x="1384" y="756"/>
                  <a:pt x="1384" y="756"/>
                </a:cubicBezTo>
                <a:cubicBezTo>
                  <a:pt x="1384" y="756"/>
                  <a:pt x="1384" y="757"/>
                  <a:pt x="1384" y="757"/>
                </a:cubicBezTo>
                <a:cubicBezTo>
                  <a:pt x="1384" y="758"/>
                  <a:pt x="1383" y="759"/>
                  <a:pt x="1383" y="760"/>
                </a:cubicBezTo>
                <a:cubicBezTo>
                  <a:pt x="1383" y="760"/>
                  <a:pt x="1383" y="761"/>
                  <a:pt x="1383" y="761"/>
                </a:cubicBezTo>
                <a:cubicBezTo>
                  <a:pt x="1383" y="761"/>
                  <a:pt x="1383" y="761"/>
                  <a:pt x="1383" y="761"/>
                </a:cubicBezTo>
                <a:cubicBezTo>
                  <a:pt x="1382" y="762"/>
                  <a:pt x="1381" y="762"/>
                  <a:pt x="1380" y="762"/>
                </a:cubicBezTo>
                <a:cubicBezTo>
                  <a:pt x="1380" y="763"/>
                  <a:pt x="1379" y="763"/>
                  <a:pt x="1378" y="764"/>
                </a:cubicBezTo>
                <a:cubicBezTo>
                  <a:pt x="1377" y="764"/>
                  <a:pt x="1375" y="765"/>
                  <a:pt x="1373" y="766"/>
                </a:cubicBezTo>
                <a:cubicBezTo>
                  <a:pt x="1373" y="766"/>
                  <a:pt x="1372" y="766"/>
                  <a:pt x="1371" y="767"/>
                </a:cubicBezTo>
                <a:cubicBezTo>
                  <a:pt x="1368" y="768"/>
                  <a:pt x="1368" y="768"/>
                  <a:pt x="1368" y="768"/>
                </a:cubicBezTo>
                <a:cubicBezTo>
                  <a:pt x="1367" y="768"/>
                  <a:pt x="1367" y="768"/>
                  <a:pt x="1367" y="768"/>
                </a:cubicBezTo>
                <a:cubicBezTo>
                  <a:pt x="1367" y="768"/>
                  <a:pt x="1366" y="768"/>
                  <a:pt x="1366" y="768"/>
                </a:cubicBezTo>
                <a:cubicBezTo>
                  <a:pt x="1365" y="768"/>
                  <a:pt x="1364" y="769"/>
                  <a:pt x="1363" y="769"/>
                </a:cubicBezTo>
                <a:cubicBezTo>
                  <a:pt x="1362" y="769"/>
                  <a:pt x="1360" y="770"/>
                  <a:pt x="1358" y="770"/>
                </a:cubicBezTo>
                <a:cubicBezTo>
                  <a:pt x="1357" y="770"/>
                  <a:pt x="1355" y="770"/>
                  <a:pt x="1353" y="770"/>
                </a:cubicBezTo>
                <a:cubicBezTo>
                  <a:pt x="1346" y="771"/>
                  <a:pt x="1340" y="772"/>
                  <a:pt x="1334" y="773"/>
                </a:cubicBezTo>
                <a:cubicBezTo>
                  <a:pt x="1334" y="773"/>
                  <a:pt x="1333" y="773"/>
                  <a:pt x="1332" y="773"/>
                </a:cubicBezTo>
                <a:cubicBezTo>
                  <a:pt x="1332" y="773"/>
                  <a:pt x="1331" y="774"/>
                  <a:pt x="1330" y="774"/>
                </a:cubicBezTo>
                <a:cubicBezTo>
                  <a:pt x="1329" y="774"/>
                  <a:pt x="1328" y="775"/>
                  <a:pt x="1327" y="775"/>
                </a:cubicBezTo>
                <a:cubicBezTo>
                  <a:pt x="1326" y="776"/>
                  <a:pt x="1325" y="777"/>
                  <a:pt x="1324" y="777"/>
                </a:cubicBezTo>
                <a:cubicBezTo>
                  <a:pt x="1325" y="774"/>
                  <a:pt x="1326" y="770"/>
                  <a:pt x="1327" y="767"/>
                </a:cubicBezTo>
                <a:cubicBezTo>
                  <a:pt x="1329" y="758"/>
                  <a:pt x="1330" y="749"/>
                  <a:pt x="1330" y="742"/>
                </a:cubicBezTo>
                <a:cubicBezTo>
                  <a:pt x="1330" y="741"/>
                  <a:pt x="1330" y="740"/>
                  <a:pt x="1330" y="739"/>
                </a:cubicBezTo>
                <a:cubicBezTo>
                  <a:pt x="1330" y="738"/>
                  <a:pt x="1330" y="738"/>
                  <a:pt x="1330" y="737"/>
                </a:cubicBezTo>
                <a:cubicBezTo>
                  <a:pt x="1330" y="737"/>
                  <a:pt x="1330" y="736"/>
                  <a:pt x="1330" y="736"/>
                </a:cubicBezTo>
                <a:cubicBezTo>
                  <a:pt x="1330" y="734"/>
                  <a:pt x="1331" y="732"/>
                  <a:pt x="1330" y="730"/>
                </a:cubicBezTo>
                <a:cubicBezTo>
                  <a:pt x="1330" y="730"/>
                  <a:pt x="1330" y="729"/>
                  <a:pt x="1330" y="728"/>
                </a:cubicBezTo>
                <a:cubicBezTo>
                  <a:pt x="1333" y="723"/>
                  <a:pt x="1335" y="718"/>
                  <a:pt x="1338" y="712"/>
                </a:cubicBezTo>
                <a:cubicBezTo>
                  <a:pt x="1361" y="658"/>
                  <a:pt x="1388" y="613"/>
                  <a:pt x="1452" y="619"/>
                </a:cubicBezTo>
                <a:close/>
                <a:moveTo>
                  <a:pt x="1270" y="464"/>
                </a:moveTo>
                <a:cubicBezTo>
                  <a:pt x="1269" y="460"/>
                  <a:pt x="1267" y="457"/>
                  <a:pt x="1266" y="454"/>
                </a:cubicBezTo>
                <a:cubicBezTo>
                  <a:pt x="1266" y="452"/>
                  <a:pt x="1265" y="451"/>
                  <a:pt x="1265" y="449"/>
                </a:cubicBezTo>
                <a:cubicBezTo>
                  <a:pt x="1264" y="448"/>
                  <a:pt x="1264" y="446"/>
                  <a:pt x="1264" y="445"/>
                </a:cubicBezTo>
                <a:cubicBezTo>
                  <a:pt x="1264" y="445"/>
                  <a:pt x="1264" y="444"/>
                  <a:pt x="1264" y="444"/>
                </a:cubicBezTo>
                <a:cubicBezTo>
                  <a:pt x="1264" y="443"/>
                  <a:pt x="1264" y="443"/>
                  <a:pt x="1264" y="443"/>
                </a:cubicBezTo>
                <a:cubicBezTo>
                  <a:pt x="1264" y="442"/>
                  <a:pt x="1265" y="441"/>
                  <a:pt x="1265" y="441"/>
                </a:cubicBezTo>
                <a:cubicBezTo>
                  <a:pt x="1265" y="439"/>
                  <a:pt x="1265" y="438"/>
                  <a:pt x="1266" y="437"/>
                </a:cubicBezTo>
                <a:cubicBezTo>
                  <a:pt x="1266" y="436"/>
                  <a:pt x="1267" y="435"/>
                  <a:pt x="1268" y="434"/>
                </a:cubicBezTo>
                <a:cubicBezTo>
                  <a:pt x="1268" y="433"/>
                  <a:pt x="1268" y="432"/>
                  <a:pt x="1269" y="431"/>
                </a:cubicBezTo>
                <a:cubicBezTo>
                  <a:pt x="1269" y="431"/>
                  <a:pt x="1269" y="431"/>
                  <a:pt x="1269" y="431"/>
                </a:cubicBezTo>
                <a:cubicBezTo>
                  <a:pt x="1269" y="431"/>
                  <a:pt x="1269" y="431"/>
                  <a:pt x="1270" y="431"/>
                </a:cubicBezTo>
                <a:cubicBezTo>
                  <a:pt x="1270" y="430"/>
                  <a:pt x="1270" y="430"/>
                  <a:pt x="1270" y="430"/>
                </a:cubicBezTo>
                <a:cubicBezTo>
                  <a:pt x="1270" y="430"/>
                  <a:pt x="1270" y="430"/>
                  <a:pt x="1270" y="429"/>
                </a:cubicBezTo>
                <a:cubicBezTo>
                  <a:pt x="1270" y="429"/>
                  <a:pt x="1271" y="429"/>
                  <a:pt x="1271" y="428"/>
                </a:cubicBezTo>
                <a:cubicBezTo>
                  <a:pt x="1271" y="427"/>
                  <a:pt x="1272" y="427"/>
                  <a:pt x="1272" y="426"/>
                </a:cubicBezTo>
                <a:cubicBezTo>
                  <a:pt x="1274" y="423"/>
                  <a:pt x="1275" y="422"/>
                  <a:pt x="1275" y="422"/>
                </a:cubicBezTo>
                <a:cubicBezTo>
                  <a:pt x="1275" y="422"/>
                  <a:pt x="1275" y="422"/>
                  <a:pt x="1274" y="423"/>
                </a:cubicBezTo>
                <a:cubicBezTo>
                  <a:pt x="1274" y="423"/>
                  <a:pt x="1273" y="424"/>
                  <a:pt x="1272" y="425"/>
                </a:cubicBezTo>
                <a:cubicBezTo>
                  <a:pt x="1272" y="425"/>
                  <a:pt x="1272" y="424"/>
                  <a:pt x="1272" y="424"/>
                </a:cubicBezTo>
                <a:cubicBezTo>
                  <a:pt x="1273" y="423"/>
                  <a:pt x="1273" y="422"/>
                  <a:pt x="1273" y="421"/>
                </a:cubicBezTo>
                <a:cubicBezTo>
                  <a:pt x="1273" y="420"/>
                  <a:pt x="1274" y="419"/>
                  <a:pt x="1274" y="418"/>
                </a:cubicBezTo>
                <a:cubicBezTo>
                  <a:pt x="1274" y="417"/>
                  <a:pt x="1274" y="417"/>
                  <a:pt x="1274" y="416"/>
                </a:cubicBezTo>
                <a:cubicBezTo>
                  <a:pt x="1274" y="416"/>
                  <a:pt x="1274" y="416"/>
                  <a:pt x="1274" y="416"/>
                </a:cubicBezTo>
                <a:cubicBezTo>
                  <a:pt x="1275" y="415"/>
                  <a:pt x="1275" y="415"/>
                  <a:pt x="1275" y="415"/>
                </a:cubicBezTo>
                <a:cubicBezTo>
                  <a:pt x="1281" y="412"/>
                  <a:pt x="1284" y="409"/>
                  <a:pt x="1284" y="404"/>
                </a:cubicBezTo>
                <a:cubicBezTo>
                  <a:pt x="1304" y="424"/>
                  <a:pt x="1309" y="446"/>
                  <a:pt x="1316" y="475"/>
                </a:cubicBezTo>
                <a:cubicBezTo>
                  <a:pt x="1315" y="476"/>
                  <a:pt x="1315" y="477"/>
                  <a:pt x="1315" y="477"/>
                </a:cubicBezTo>
                <a:cubicBezTo>
                  <a:pt x="1314" y="479"/>
                  <a:pt x="1314" y="481"/>
                  <a:pt x="1313" y="483"/>
                </a:cubicBezTo>
                <a:cubicBezTo>
                  <a:pt x="1313" y="484"/>
                  <a:pt x="1313" y="484"/>
                  <a:pt x="1313" y="485"/>
                </a:cubicBezTo>
                <a:cubicBezTo>
                  <a:pt x="1313" y="486"/>
                  <a:pt x="1312" y="487"/>
                  <a:pt x="1312" y="488"/>
                </a:cubicBezTo>
                <a:cubicBezTo>
                  <a:pt x="1312" y="489"/>
                  <a:pt x="1312" y="489"/>
                  <a:pt x="1312" y="490"/>
                </a:cubicBezTo>
                <a:cubicBezTo>
                  <a:pt x="1312" y="491"/>
                  <a:pt x="1312" y="492"/>
                  <a:pt x="1312" y="492"/>
                </a:cubicBezTo>
                <a:cubicBezTo>
                  <a:pt x="1312" y="493"/>
                  <a:pt x="1312" y="493"/>
                  <a:pt x="1312" y="494"/>
                </a:cubicBezTo>
                <a:cubicBezTo>
                  <a:pt x="1312" y="494"/>
                  <a:pt x="1312" y="494"/>
                  <a:pt x="1312" y="495"/>
                </a:cubicBezTo>
                <a:cubicBezTo>
                  <a:pt x="1312" y="495"/>
                  <a:pt x="1312" y="496"/>
                  <a:pt x="1312" y="496"/>
                </a:cubicBezTo>
                <a:cubicBezTo>
                  <a:pt x="1312" y="497"/>
                  <a:pt x="1312" y="498"/>
                  <a:pt x="1312" y="498"/>
                </a:cubicBezTo>
                <a:cubicBezTo>
                  <a:pt x="1312" y="499"/>
                  <a:pt x="1312" y="499"/>
                  <a:pt x="1312" y="499"/>
                </a:cubicBezTo>
                <a:cubicBezTo>
                  <a:pt x="1313" y="501"/>
                  <a:pt x="1313" y="501"/>
                  <a:pt x="1313" y="502"/>
                </a:cubicBezTo>
                <a:cubicBezTo>
                  <a:pt x="1312" y="502"/>
                  <a:pt x="1312" y="503"/>
                  <a:pt x="1311" y="503"/>
                </a:cubicBezTo>
                <a:cubicBezTo>
                  <a:pt x="1308" y="505"/>
                  <a:pt x="1305" y="507"/>
                  <a:pt x="1302" y="510"/>
                </a:cubicBezTo>
                <a:cubicBezTo>
                  <a:pt x="1301" y="511"/>
                  <a:pt x="1299" y="512"/>
                  <a:pt x="1298" y="513"/>
                </a:cubicBezTo>
                <a:cubicBezTo>
                  <a:pt x="1296" y="515"/>
                  <a:pt x="1295" y="516"/>
                  <a:pt x="1294" y="518"/>
                </a:cubicBezTo>
                <a:cubicBezTo>
                  <a:pt x="1291" y="520"/>
                  <a:pt x="1289" y="523"/>
                  <a:pt x="1287" y="526"/>
                </a:cubicBezTo>
                <a:cubicBezTo>
                  <a:pt x="1287" y="525"/>
                  <a:pt x="1287" y="525"/>
                  <a:pt x="1287" y="525"/>
                </a:cubicBezTo>
                <a:cubicBezTo>
                  <a:pt x="1287" y="523"/>
                  <a:pt x="1288" y="521"/>
                  <a:pt x="1288" y="519"/>
                </a:cubicBezTo>
                <a:cubicBezTo>
                  <a:pt x="1288" y="518"/>
                  <a:pt x="1288" y="516"/>
                  <a:pt x="1288" y="515"/>
                </a:cubicBezTo>
                <a:cubicBezTo>
                  <a:pt x="1288" y="515"/>
                  <a:pt x="1288" y="514"/>
                  <a:pt x="1287" y="513"/>
                </a:cubicBezTo>
                <a:cubicBezTo>
                  <a:pt x="1287" y="513"/>
                  <a:pt x="1287" y="512"/>
                  <a:pt x="1287" y="511"/>
                </a:cubicBezTo>
                <a:cubicBezTo>
                  <a:pt x="1286" y="509"/>
                  <a:pt x="1286" y="506"/>
                  <a:pt x="1285" y="503"/>
                </a:cubicBezTo>
                <a:cubicBezTo>
                  <a:pt x="1284" y="500"/>
                  <a:pt x="1283" y="497"/>
                  <a:pt x="1282" y="495"/>
                </a:cubicBezTo>
                <a:cubicBezTo>
                  <a:pt x="1282" y="494"/>
                  <a:pt x="1283" y="494"/>
                  <a:pt x="1283" y="494"/>
                </a:cubicBezTo>
                <a:cubicBezTo>
                  <a:pt x="1282" y="494"/>
                  <a:pt x="1282" y="494"/>
                  <a:pt x="1281" y="494"/>
                </a:cubicBezTo>
                <a:cubicBezTo>
                  <a:pt x="1281" y="494"/>
                  <a:pt x="1281" y="494"/>
                  <a:pt x="1281" y="493"/>
                </a:cubicBezTo>
                <a:cubicBezTo>
                  <a:pt x="1279" y="487"/>
                  <a:pt x="1276" y="480"/>
                  <a:pt x="1274" y="474"/>
                </a:cubicBezTo>
                <a:cubicBezTo>
                  <a:pt x="1272" y="470"/>
                  <a:pt x="1271" y="467"/>
                  <a:pt x="1270" y="464"/>
                </a:cubicBezTo>
                <a:close/>
                <a:moveTo>
                  <a:pt x="1279" y="496"/>
                </a:moveTo>
                <a:cubicBezTo>
                  <a:pt x="1280" y="499"/>
                  <a:pt x="1281" y="501"/>
                  <a:pt x="1282" y="504"/>
                </a:cubicBezTo>
                <a:cubicBezTo>
                  <a:pt x="1283" y="506"/>
                  <a:pt x="1284" y="509"/>
                  <a:pt x="1284" y="512"/>
                </a:cubicBezTo>
                <a:cubicBezTo>
                  <a:pt x="1285" y="513"/>
                  <a:pt x="1285" y="514"/>
                  <a:pt x="1285" y="516"/>
                </a:cubicBezTo>
                <a:cubicBezTo>
                  <a:pt x="1285" y="517"/>
                  <a:pt x="1285" y="518"/>
                  <a:pt x="1286" y="519"/>
                </a:cubicBezTo>
                <a:cubicBezTo>
                  <a:pt x="1286" y="520"/>
                  <a:pt x="1286" y="521"/>
                  <a:pt x="1286" y="522"/>
                </a:cubicBezTo>
                <a:cubicBezTo>
                  <a:pt x="1286" y="522"/>
                  <a:pt x="1286" y="523"/>
                  <a:pt x="1286" y="523"/>
                </a:cubicBezTo>
                <a:cubicBezTo>
                  <a:pt x="1286" y="524"/>
                  <a:pt x="1286" y="524"/>
                  <a:pt x="1286" y="524"/>
                </a:cubicBezTo>
                <a:cubicBezTo>
                  <a:pt x="1286" y="525"/>
                  <a:pt x="1286" y="526"/>
                  <a:pt x="1286" y="527"/>
                </a:cubicBezTo>
                <a:cubicBezTo>
                  <a:pt x="1286" y="527"/>
                  <a:pt x="1286" y="527"/>
                  <a:pt x="1286" y="527"/>
                </a:cubicBezTo>
                <a:cubicBezTo>
                  <a:pt x="1283" y="530"/>
                  <a:pt x="1280" y="535"/>
                  <a:pt x="1277" y="539"/>
                </a:cubicBezTo>
                <a:cubicBezTo>
                  <a:pt x="1274" y="543"/>
                  <a:pt x="1272" y="547"/>
                  <a:pt x="1270" y="552"/>
                </a:cubicBezTo>
                <a:cubicBezTo>
                  <a:pt x="1269" y="553"/>
                  <a:pt x="1269" y="554"/>
                  <a:pt x="1268" y="555"/>
                </a:cubicBezTo>
                <a:cubicBezTo>
                  <a:pt x="1268" y="556"/>
                  <a:pt x="1268" y="557"/>
                  <a:pt x="1267" y="557"/>
                </a:cubicBezTo>
                <a:cubicBezTo>
                  <a:pt x="1267" y="558"/>
                  <a:pt x="1267" y="558"/>
                  <a:pt x="1267" y="558"/>
                </a:cubicBezTo>
                <a:cubicBezTo>
                  <a:pt x="1267" y="558"/>
                  <a:pt x="1267" y="558"/>
                  <a:pt x="1267" y="558"/>
                </a:cubicBezTo>
                <a:cubicBezTo>
                  <a:pt x="1267" y="558"/>
                  <a:pt x="1267" y="557"/>
                  <a:pt x="1266" y="557"/>
                </a:cubicBezTo>
                <a:cubicBezTo>
                  <a:pt x="1266" y="556"/>
                  <a:pt x="1266" y="556"/>
                  <a:pt x="1266" y="556"/>
                </a:cubicBezTo>
                <a:cubicBezTo>
                  <a:pt x="1266" y="556"/>
                  <a:pt x="1265" y="555"/>
                  <a:pt x="1265" y="555"/>
                </a:cubicBezTo>
                <a:cubicBezTo>
                  <a:pt x="1265" y="555"/>
                  <a:pt x="1264" y="554"/>
                  <a:pt x="1264" y="553"/>
                </a:cubicBezTo>
                <a:cubicBezTo>
                  <a:pt x="1264" y="553"/>
                  <a:pt x="1263" y="552"/>
                  <a:pt x="1263" y="551"/>
                </a:cubicBezTo>
                <a:cubicBezTo>
                  <a:pt x="1262" y="551"/>
                  <a:pt x="1262" y="550"/>
                  <a:pt x="1262" y="549"/>
                </a:cubicBezTo>
                <a:cubicBezTo>
                  <a:pt x="1261" y="549"/>
                  <a:pt x="1261" y="548"/>
                  <a:pt x="1260" y="547"/>
                </a:cubicBezTo>
                <a:cubicBezTo>
                  <a:pt x="1260" y="546"/>
                  <a:pt x="1259" y="544"/>
                  <a:pt x="1258" y="542"/>
                </a:cubicBezTo>
                <a:cubicBezTo>
                  <a:pt x="1257" y="541"/>
                  <a:pt x="1257" y="539"/>
                  <a:pt x="1256" y="537"/>
                </a:cubicBezTo>
                <a:cubicBezTo>
                  <a:pt x="1256" y="536"/>
                  <a:pt x="1255" y="534"/>
                  <a:pt x="1255" y="532"/>
                </a:cubicBezTo>
                <a:cubicBezTo>
                  <a:pt x="1255" y="532"/>
                  <a:pt x="1255" y="532"/>
                  <a:pt x="1255" y="532"/>
                </a:cubicBezTo>
                <a:cubicBezTo>
                  <a:pt x="1255" y="533"/>
                  <a:pt x="1256" y="534"/>
                  <a:pt x="1257" y="536"/>
                </a:cubicBezTo>
                <a:cubicBezTo>
                  <a:pt x="1270" y="529"/>
                  <a:pt x="1270" y="517"/>
                  <a:pt x="1265" y="506"/>
                </a:cubicBezTo>
                <a:cubicBezTo>
                  <a:pt x="1269" y="502"/>
                  <a:pt x="1274" y="499"/>
                  <a:pt x="1279" y="496"/>
                </a:cubicBezTo>
                <a:close/>
                <a:moveTo>
                  <a:pt x="1131" y="307"/>
                </a:moveTo>
                <a:cubicBezTo>
                  <a:pt x="1123" y="302"/>
                  <a:pt x="1117" y="295"/>
                  <a:pt x="1109" y="291"/>
                </a:cubicBezTo>
                <a:cubicBezTo>
                  <a:pt x="1110" y="291"/>
                  <a:pt x="1110" y="291"/>
                  <a:pt x="1111" y="291"/>
                </a:cubicBezTo>
                <a:cubicBezTo>
                  <a:pt x="1112" y="291"/>
                  <a:pt x="1113" y="291"/>
                  <a:pt x="1114" y="291"/>
                </a:cubicBezTo>
                <a:cubicBezTo>
                  <a:pt x="1115" y="291"/>
                  <a:pt x="1116" y="291"/>
                  <a:pt x="1117" y="291"/>
                </a:cubicBezTo>
                <a:cubicBezTo>
                  <a:pt x="1118" y="291"/>
                  <a:pt x="1120" y="291"/>
                  <a:pt x="1121" y="291"/>
                </a:cubicBezTo>
                <a:cubicBezTo>
                  <a:pt x="1122" y="290"/>
                  <a:pt x="1123" y="290"/>
                  <a:pt x="1124" y="290"/>
                </a:cubicBezTo>
                <a:cubicBezTo>
                  <a:pt x="1126" y="290"/>
                  <a:pt x="1128" y="290"/>
                  <a:pt x="1129" y="289"/>
                </a:cubicBezTo>
                <a:cubicBezTo>
                  <a:pt x="1130" y="289"/>
                  <a:pt x="1130" y="289"/>
                  <a:pt x="1131" y="289"/>
                </a:cubicBezTo>
                <a:cubicBezTo>
                  <a:pt x="1131" y="290"/>
                  <a:pt x="1131" y="290"/>
                  <a:pt x="1131" y="290"/>
                </a:cubicBezTo>
                <a:cubicBezTo>
                  <a:pt x="1132" y="290"/>
                  <a:pt x="1132" y="290"/>
                  <a:pt x="1132" y="290"/>
                </a:cubicBezTo>
                <a:cubicBezTo>
                  <a:pt x="1132" y="290"/>
                  <a:pt x="1133" y="290"/>
                  <a:pt x="1133" y="290"/>
                </a:cubicBezTo>
                <a:cubicBezTo>
                  <a:pt x="1134" y="290"/>
                  <a:pt x="1134" y="290"/>
                  <a:pt x="1135" y="290"/>
                </a:cubicBezTo>
                <a:cubicBezTo>
                  <a:pt x="1138" y="291"/>
                  <a:pt x="1141" y="293"/>
                  <a:pt x="1143" y="295"/>
                </a:cubicBezTo>
                <a:cubicBezTo>
                  <a:pt x="1143" y="295"/>
                  <a:pt x="1143" y="295"/>
                  <a:pt x="1143" y="295"/>
                </a:cubicBezTo>
                <a:cubicBezTo>
                  <a:pt x="1139" y="299"/>
                  <a:pt x="1134" y="303"/>
                  <a:pt x="1131" y="307"/>
                </a:cubicBezTo>
                <a:close/>
                <a:moveTo>
                  <a:pt x="1145" y="297"/>
                </a:moveTo>
                <a:cubicBezTo>
                  <a:pt x="1145" y="297"/>
                  <a:pt x="1146" y="298"/>
                  <a:pt x="1146" y="298"/>
                </a:cubicBezTo>
                <a:cubicBezTo>
                  <a:pt x="1146" y="299"/>
                  <a:pt x="1147" y="299"/>
                  <a:pt x="1147" y="300"/>
                </a:cubicBezTo>
                <a:cubicBezTo>
                  <a:pt x="1148" y="300"/>
                  <a:pt x="1148" y="301"/>
                  <a:pt x="1149" y="301"/>
                </a:cubicBezTo>
                <a:cubicBezTo>
                  <a:pt x="1150" y="303"/>
                  <a:pt x="1152" y="305"/>
                  <a:pt x="1153" y="306"/>
                </a:cubicBezTo>
                <a:cubicBezTo>
                  <a:pt x="1154" y="307"/>
                  <a:pt x="1155" y="308"/>
                  <a:pt x="1155" y="309"/>
                </a:cubicBezTo>
                <a:cubicBezTo>
                  <a:pt x="1158" y="318"/>
                  <a:pt x="1160" y="327"/>
                  <a:pt x="1163" y="336"/>
                </a:cubicBezTo>
                <a:cubicBezTo>
                  <a:pt x="1167" y="350"/>
                  <a:pt x="1171" y="363"/>
                  <a:pt x="1175" y="375"/>
                </a:cubicBezTo>
                <a:cubicBezTo>
                  <a:pt x="1152" y="357"/>
                  <a:pt x="1124" y="346"/>
                  <a:pt x="1145" y="297"/>
                </a:cubicBezTo>
                <a:close/>
                <a:moveTo>
                  <a:pt x="1030" y="585"/>
                </a:moveTo>
                <a:cubicBezTo>
                  <a:pt x="1029" y="584"/>
                  <a:pt x="1028" y="583"/>
                  <a:pt x="1027" y="583"/>
                </a:cubicBezTo>
                <a:cubicBezTo>
                  <a:pt x="1026" y="582"/>
                  <a:pt x="1025" y="581"/>
                  <a:pt x="1024" y="580"/>
                </a:cubicBezTo>
                <a:cubicBezTo>
                  <a:pt x="1024" y="579"/>
                  <a:pt x="1023" y="578"/>
                  <a:pt x="1022" y="577"/>
                </a:cubicBezTo>
                <a:cubicBezTo>
                  <a:pt x="1021" y="577"/>
                  <a:pt x="1021" y="577"/>
                  <a:pt x="1021" y="577"/>
                </a:cubicBezTo>
                <a:cubicBezTo>
                  <a:pt x="1022" y="577"/>
                  <a:pt x="1022" y="577"/>
                  <a:pt x="1022" y="577"/>
                </a:cubicBezTo>
                <a:cubicBezTo>
                  <a:pt x="1014" y="562"/>
                  <a:pt x="1001" y="558"/>
                  <a:pt x="986" y="555"/>
                </a:cubicBezTo>
                <a:cubicBezTo>
                  <a:pt x="994" y="550"/>
                  <a:pt x="1002" y="545"/>
                  <a:pt x="1011" y="540"/>
                </a:cubicBezTo>
                <a:cubicBezTo>
                  <a:pt x="1011" y="541"/>
                  <a:pt x="1012" y="542"/>
                  <a:pt x="1013" y="543"/>
                </a:cubicBezTo>
                <a:cubicBezTo>
                  <a:pt x="1014" y="545"/>
                  <a:pt x="1015" y="547"/>
                  <a:pt x="1016" y="549"/>
                </a:cubicBezTo>
                <a:cubicBezTo>
                  <a:pt x="1018" y="553"/>
                  <a:pt x="1020" y="558"/>
                  <a:pt x="1023" y="564"/>
                </a:cubicBezTo>
                <a:cubicBezTo>
                  <a:pt x="1023" y="566"/>
                  <a:pt x="1024" y="567"/>
                  <a:pt x="1025" y="569"/>
                </a:cubicBezTo>
                <a:cubicBezTo>
                  <a:pt x="1025" y="571"/>
                  <a:pt x="1026" y="572"/>
                  <a:pt x="1026" y="574"/>
                </a:cubicBezTo>
                <a:cubicBezTo>
                  <a:pt x="1027" y="575"/>
                  <a:pt x="1027" y="576"/>
                  <a:pt x="1027" y="577"/>
                </a:cubicBezTo>
                <a:cubicBezTo>
                  <a:pt x="1027" y="578"/>
                  <a:pt x="1028" y="579"/>
                  <a:pt x="1028" y="579"/>
                </a:cubicBezTo>
                <a:cubicBezTo>
                  <a:pt x="1029" y="581"/>
                  <a:pt x="1029" y="583"/>
                  <a:pt x="1030" y="585"/>
                </a:cubicBezTo>
                <a:cubicBezTo>
                  <a:pt x="1030" y="585"/>
                  <a:pt x="1030" y="585"/>
                  <a:pt x="1030" y="585"/>
                </a:cubicBezTo>
                <a:cubicBezTo>
                  <a:pt x="1030" y="585"/>
                  <a:pt x="1030" y="585"/>
                  <a:pt x="1030" y="585"/>
                </a:cubicBezTo>
                <a:close/>
                <a:moveTo>
                  <a:pt x="1045" y="639"/>
                </a:moveTo>
                <a:cubicBezTo>
                  <a:pt x="1043" y="629"/>
                  <a:pt x="1042" y="619"/>
                  <a:pt x="1040" y="610"/>
                </a:cubicBezTo>
                <a:cubicBezTo>
                  <a:pt x="1038" y="601"/>
                  <a:pt x="1036" y="592"/>
                  <a:pt x="1034" y="584"/>
                </a:cubicBezTo>
                <a:cubicBezTo>
                  <a:pt x="1032" y="580"/>
                  <a:pt x="1031" y="576"/>
                  <a:pt x="1030" y="573"/>
                </a:cubicBezTo>
                <a:cubicBezTo>
                  <a:pt x="1029" y="571"/>
                  <a:pt x="1028" y="569"/>
                  <a:pt x="1028" y="568"/>
                </a:cubicBezTo>
                <a:cubicBezTo>
                  <a:pt x="1027" y="566"/>
                  <a:pt x="1026" y="564"/>
                  <a:pt x="1026" y="563"/>
                </a:cubicBezTo>
                <a:cubicBezTo>
                  <a:pt x="1023" y="557"/>
                  <a:pt x="1020" y="552"/>
                  <a:pt x="1017" y="548"/>
                </a:cubicBezTo>
                <a:cubicBezTo>
                  <a:pt x="1016" y="546"/>
                  <a:pt x="1015" y="544"/>
                  <a:pt x="1013" y="543"/>
                </a:cubicBezTo>
                <a:cubicBezTo>
                  <a:pt x="1013" y="542"/>
                  <a:pt x="1012" y="541"/>
                  <a:pt x="1011" y="540"/>
                </a:cubicBezTo>
                <a:cubicBezTo>
                  <a:pt x="1031" y="529"/>
                  <a:pt x="1052" y="521"/>
                  <a:pt x="1075" y="520"/>
                </a:cubicBezTo>
                <a:cubicBezTo>
                  <a:pt x="1102" y="519"/>
                  <a:pt x="1120" y="519"/>
                  <a:pt x="1146" y="523"/>
                </a:cubicBezTo>
                <a:cubicBezTo>
                  <a:pt x="1166" y="525"/>
                  <a:pt x="1201" y="529"/>
                  <a:pt x="1208" y="557"/>
                </a:cubicBezTo>
                <a:cubicBezTo>
                  <a:pt x="1214" y="578"/>
                  <a:pt x="1214" y="586"/>
                  <a:pt x="1218" y="593"/>
                </a:cubicBezTo>
                <a:cubicBezTo>
                  <a:pt x="1226" y="610"/>
                  <a:pt x="1227" y="611"/>
                  <a:pt x="1234" y="629"/>
                </a:cubicBezTo>
                <a:cubicBezTo>
                  <a:pt x="1229" y="628"/>
                  <a:pt x="1224" y="627"/>
                  <a:pt x="1221" y="626"/>
                </a:cubicBezTo>
                <a:cubicBezTo>
                  <a:pt x="1218" y="621"/>
                  <a:pt x="1216" y="617"/>
                  <a:pt x="1214" y="613"/>
                </a:cubicBezTo>
                <a:cubicBezTo>
                  <a:pt x="1214" y="613"/>
                  <a:pt x="1214" y="612"/>
                  <a:pt x="1213" y="612"/>
                </a:cubicBezTo>
                <a:cubicBezTo>
                  <a:pt x="1213" y="611"/>
                  <a:pt x="1213" y="611"/>
                  <a:pt x="1213" y="610"/>
                </a:cubicBezTo>
                <a:cubicBezTo>
                  <a:pt x="1212" y="609"/>
                  <a:pt x="1212" y="608"/>
                  <a:pt x="1211" y="607"/>
                </a:cubicBezTo>
                <a:cubicBezTo>
                  <a:pt x="1211" y="606"/>
                  <a:pt x="1211" y="606"/>
                  <a:pt x="1210" y="605"/>
                </a:cubicBezTo>
                <a:cubicBezTo>
                  <a:pt x="1211" y="606"/>
                  <a:pt x="1211" y="606"/>
                  <a:pt x="1211" y="606"/>
                </a:cubicBezTo>
                <a:cubicBezTo>
                  <a:pt x="1211" y="606"/>
                  <a:pt x="1211" y="605"/>
                  <a:pt x="1211" y="604"/>
                </a:cubicBezTo>
                <a:cubicBezTo>
                  <a:pt x="1211" y="603"/>
                  <a:pt x="1210" y="603"/>
                  <a:pt x="1210" y="602"/>
                </a:cubicBezTo>
                <a:cubicBezTo>
                  <a:pt x="1210" y="601"/>
                  <a:pt x="1210" y="601"/>
                  <a:pt x="1209" y="600"/>
                </a:cubicBezTo>
                <a:cubicBezTo>
                  <a:pt x="1209" y="600"/>
                  <a:pt x="1209" y="600"/>
                  <a:pt x="1209" y="599"/>
                </a:cubicBezTo>
                <a:cubicBezTo>
                  <a:pt x="1209" y="599"/>
                  <a:pt x="1209" y="599"/>
                  <a:pt x="1209" y="599"/>
                </a:cubicBezTo>
                <a:cubicBezTo>
                  <a:pt x="1208" y="598"/>
                  <a:pt x="1207" y="597"/>
                  <a:pt x="1206" y="596"/>
                </a:cubicBezTo>
                <a:cubicBezTo>
                  <a:pt x="1206" y="594"/>
                  <a:pt x="1205" y="593"/>
                  <a:pt x="1204" y="592"/>
                </a:cubicBezTo>
                <a:cubicBezTo>
                  <a:pt x="1203" y="591"/>
                  <a:pt x="1202" y="590"/>
                  <a:pt x="1201" y="589"/>
                </a:cubicBezTo>
                <a:cubicBezTo>
                  <a:pt x="1200" y="587"/>
                  <a:pt x="1199" y="586"/>
                  <a:pt x="1198" y="585"/>
                </a:cubicBezTo>
                <a:cubicBezTo>
                  <a:pt x="1197" y="584"/>
                  <a:pt x="1196" y="583"/>
                  <a:pt x="1196" y="583"/>
                </a:cubicBezTo>
                <a:cubicBezTo>
                  <a:pt x="1199" y="557"/>
                  <a:pt x="1162" y="555"/>
                  <a:pt x="1145" y="561"/>
                </a:cubicBezTo>
                <a:cubicBezTo>
                  <a:pt x="1138" y="556"/>
                  <a:pt x="1131" y="550"/>
                  <a:pt x="1124" y="538"/>
                </a:cubicBezTo>
                <a:cubicBezTo>
                  <a:pt x="1126" y="543"/>
                  <a:pt x="1125" y="547"/>
                  <a:pt x="1126" y="551"/>
                </a:cubicBezTo>
                <a:cubicBezTo>
                  <a:pt x="1115" y="561"/>
                  <a:pt x="1097" y="556"/>
                  <a:pt x="1085" y="564"/>
                </a:cubicBezTo>
                <a:cubicBezTo>
                  <a:pt x="1084" y="558"/>
                  <a:pt x="1081" y="552"/>
                  <a:pt x="1078" y="546"/>
                </a:cubicBezTo>
                <a:cubicBezTo>
                  <a:pt x="1062" y="555"/>
                  <a:pt x="1058" y="566"/>
                  <a:pt x="1075" y="575"/>
                </a:cubicBezTo>
                <a:cubicBezTo>
                  <a:pt x="1075" y="576"/>
                  <a:pt x="1075" y="576"/>
                  <a:pt x="1075" y="576"/>
                </a:cubicBezTo>
                <a:cubicBezTo>
                  <a:pt x="1075" y="577"/>
                  <a:pt x="1075" y="578"/>
                  <a:pt x="1075" y="579"/>
                </a:cubicBezTo>
                <a:cubicBezTo>
                  <a:pt x="1075" y="580"/>
                  <a:pt x="1075" y="581"/>
                  <a:pt x="1075" y="582"/>
                </a:cubicBezTo>
                <a:cubicBezTo>
                  <a:pt x="1075" y="583"/>
                  <a:pt x="1074" y="584"/>
                  <a:pt x="1074" y="585"/>
                </a:cubicBezTo>
                <a:cubicBezTo>
                  <a:pt x="1074" y="586"/>
                  <a:pt x="1074" y="587"/>
                  <a:pt x="1074" y="588"/>
                </a:cubicBezTo>
                <a:cubicBezTo>
                  <a:pt x="1074" y="588"/>
                  <a:pt x="1074" y="589"/>
                  <a:pt x="1073" y="590"/>
                </a:cubicBezTo>
                <a:cubicBezTo>
                  <a:pt x="1073" y="590"/>
                  <a:pt x="1073" y="590"/>
                  <a:pt x="1073" y="591"/>
                </a:cubicBezTo>
                <a:cubicBezTo>
                  <a:pt x="1073" y="591"/>
                  <a:pt x="1073" y="591"/>
                  <a:pt x="1073" y="591"/>
                </a:cubicBezTo>
                <a:cubicBezTo>
                  <a:pt x="1073" y="591"/>
                  <a:pt x="1073" y="592"/>
                  <a:pt x="1073" y="592"/>
                </a:cubicBezTo>
                <a:cubicBezTo>
                  <a:pt x="1073" y="592"/>
                  <a:pt x="1073" y="592"/>
                  <a:pt x="1073" y="592"/>
                </a:cubicBezTo>
                <a:cubicBezTo>
                  <a:pt x="1072" y="593"/>
                  <a:pt x="1072" y="594"/>
                  <a:pt x="1071" y="595"/>
                </a:cubicBezTo>
                <a:cubicBezTo>
                  <a:pt x="1070" y="596"/>
                  <a:pt x="1068" y="597"/>
                  <a:pt x="1067" y="598"/>
                </a:cubicBezTo>
                <a:cubicBezTo>
                  <a:pt x="1066" y="600"/>
                  <a:pt x="1064" y="601"/>
                  <a:pt x="1063" y="602"/>
                </a:cubicBezTo>
                <a:cubicBezTo>
                  <a:pt x="1062" y="603"/>
                  <a:pt x="1060" y="605"/>
                  <a:pt x="1059" y="606"/>
                </a:cubicBezTo>
                <a:cubicBezTo>
                  <a:pt x="1057" y="607"/>
                  <a:pt x="1056" y="609"/>
                  <a:pt x="1055" y="610"/>
                </a:cubicBezTo>
                <a:cubicBezTo>
                  <a:pt x="1053" y="612"/>
                  <a:pt x="1052" y="613"/>
                  <a:pt x="1051" y="615"/>
                </a:cubicBezTo>
                <a:cubicBezTo>
                  <a:pt x="1050" y="616"/>
                  <a:pt x="1049" y="618"/>
                  <a:pt x="1048" y="619"/>
                </a:cubicBezTo>
                <a:cubicBezTo>
                  <a:pt x="1047" y="620"/>
                  <a:pt x="1046" y="622"/>
                  <a:pt x="1046" y="623"/>
                </a:cubicBezTo>
                <a:cubicBezTo>
                  <a:pt x="1046" y="624"/>
                  <a:pt x="1046" y="624"/>
                  <a:pt x="1045" y="624"/>
                </a:cubicBezTo>
                <a:cubicBezTo>
                  <a:pt x="1045" y="625"/>
                  <a:pt x="1045" y="625"/>
                  <a:pt x="1045" y="625"/>
                </a:cubicBezTo>
                <a:cubicBezTo>
                  <a:pt x="1045" y="626"/>
                  <a:pt x="1045" y="627"/>
                  <a:pt x="1045" y="627"/>
                </a:cubicBezTo>
                <a:cubicBezTo>
                  <a:pt x="1045" y="628"/>
                  <a:pt x="1045" y="628"/>
                  <a:pt x="1045" y="629"/>
                </a:cubicBezTo>
                <a:cubicBezTo>
                  <a:pt x="1045" y="629"/>
                  <a:pt x="1045" y="630"/>
                  <a:pt x="1045" y="630"/>
                </a:cubicBezTo>
                <a:cubicBezTo>
                  <a:pt x="1044" y="631"/>
                  <a:pt x="1045" y="632"/>
                  <a:pt x="1045" y="632"/>
                </a:cubicBezTo>
                <a:cubicBezTo>
                  <a:pt x="1045" y="633"/>
                  <a:pt x="1045" y="633"/>
                  <a:pt x="1045" y="633"/>
                </a:cubicBezTo>
                <a:cubicBezTo>
                  <a:pt x="1045" y="633"/>
                  <a:pt x="1045" y="633"/>
                  <a:pt x="1045" y="632"/>
                </a:cubicBezTo>
                <a:cubicBezTo>
                  <a:pt x="1045" y="632"/>
                  <a:pt x="1045" y="631"/>
                  <a:pt x="1045" y="630"/>
                </a:cubicBezTo>
                <a:cubicBezTo>
                  <a:pt x="1046" y="630"/>
                  <a:pt x="1046" y="629"/>
                  <a:pt x="1047" y="628"/>
                </a:cubicBezTo>
                <a:cubicBezTo>
                  <a:pt x="1047" y="627"/>
                  <a:pt x="1047" y="627"/>
                  <a:pt x="1047" y="626"/>
                </a:cubicBezTo>
                <a:cubicBezTo>
                  <a:pt x="1048" y="625"/>
                  <a:pt x="1048" y="625"/>
                  <a:pt x="1048" y="624"/>
                </a:cubicBezTo>
                <a:cubicBezTo>
                  <a:pt x="1049" y="623"/>
                  <a:pt x="1049" y="622"/>
                  <a:pt x="1050" y="620"/>
                </a:cubicBezTo>
                <a:cubicBezTo>
                  <a:pt x="1051" y="619"/>
                  <a:pt x="1052" y="617"/>
                  <a:pt x="1053" y="616"/>
                </a:cubicBezTo>
                <a:cubicBezTo>
                  <a:pt x="1055" y="613"/>
                  <a:pt x="1058" y="610"/>
                  <a:pt x="1060" y="608"/>
                </a:cubicBezTo>
                <a:cubicBezTo>
                  <a:pt x="1062" y="606"/>
                  <a:pt x="1063" y="605"/>
                  <a:pt x="1065" y="604"/>
                </a:cubicBezTo>
                <a:cubicBezTo>
                  <a:pt x="1066" y="603"/>
                  <a:pt x="1067" y="601"/>
                  <a:pt x="1069" y="600"/>
                </a:cubicBezTo>
                <a:cubicBezTo>
                  <a:pt x="1070" y="599"/>
                  <a:pt x="1071" y="598"/>
                  <a:pt x="1072" y="597"/>
                </a:cubicBezTo>
                <a:cubicBezTo>
                  <a:pt x="1074" y="595"/>
                  <a:pt x="1075" y="594"/>
                  <a:pt x="1076" y="593"/>
                </a:cubicBezTo>
                <a:cubicBezTo>
                  <a:pt x="1076" y="593"/>
                  <a:pt x="1076" y="593"/>
                  <a:pt x="1076" y="592"/>
                </a:cubicBezTo>
                <a:cubicBezTo>
                  <a:pt x="1077" y="592"/>
                  <a:pt x="1077" y="592"/>
                  <a:pt x="1077" y="592"/>
                </a:cubicBezTo>
                <a:cubicBezTo>
                  <a:pt x="1077" y="591"/>
                  <a:pt x="1078" y="590"/>
                  <a:pt x="1078" y="590"/>
                </a:cubicBezTo>
                <a:cubicBezTo>
                  <a:pt x="1079" y="589"/>
                  <a:pt x="1079" y="588"/>
                  <a:pt x="1079" y="587"/>
                </a:cubicBezTo>
                <a:cubicBezTo>
                  <a:pt x="1080" y="586"/>
                  <a:pt x="1080" y="586"/>
                  <a:pt x="1080" y="585"/>
                </a:cubicBezTo>
                <a:cubicBezTo>
                  <a:pt x="1080" y="585"/>
                  <a:pt x="1081" y="585"/>
                  <a:pt x="1081" y="585"/>
                </a:cubicBezTo>
                <a:cubicBezTo>
                  <a:pt x="1081" y="585"/>
                  <a:pt x="1080" y="585"/>
                  <a:pt x="1080" y="585"/>
                </a:cubicBezTo>
                <a:cubicBezTo>
                  <a:pt x="1080" y="586"/>
                  <a:pt x="1079" y="586"/>
                  <a:pt x="1079" y="587"/>
                </a:cubicBezTo>
                <a:cubicBezTo>
                  <a:pt x="1078" y="587"/>
                  <a:pt x="1077" y="588"/>
                  <a:pt x="1077" y="589"/>
                </a:cubicBezTo>
                <a:cubicBezTo>
                  <a:pt x="1076" y="589"/>
                  <a:pt x="1076" y="589"/>
                  <a:pt x="1076" y="589"/>
                </a:cubicBezTo>
                <a:cubicBezTo>
                  <a:pt x="1076" y="589"/>
                  <a:pt x="1076" y="589"/>
                  <a:pt x="1076" y="588"/>
                </a:cubicBezTo>
                <a:cubicBezTo>
                  <a:pt x="1077" y="587"/>
                  <a:pt x="1077" y="586"/>
                  <a:pt x="1077" y="585"/>
                </a:cubicBezTo>
                <a:cubicBezTo>
                  <a:pt x="1077" y="584"/>
                  <a:pt x="1077" y="583"/>
                  <a:pt x="1077" y="582"/>
                </a:cubicBezTo>
                <a:cubicBezTo>
                  <a:pt x="1077" y="581"/>
                  <a:pt x="1077" y="580"/>
                  <a:pt x="1077" y="579"/>
                </a:cubicBezTo>
                <a:cubicBezTo>
                  <a:pt x="1077" y="578"/>
                  <a:pt x="1077" y="578"/>
                  <a:pt x="1077" y="577"/>
                </a:cubicBezTo>
                <a:cubicBezTo>
                  <a:pt x="1077" y="577"/>
                  <a:pt x="1077" y="577"/>
                  <a:pt x="1077" y="577"/>
                </a:cubicBezTo>
                <a:cubicBezTo>
                  <a:pt x="1077" y="576"/>
                  <a:pt x="1077" y="576"/>
                  <a:pt x="1077" y="576"/>
                </a:cubicBezTo>
                <a:cubicBezTo>
                  <a:pt x="1083" y="573"/>
                  <a:pt x="1085" y="569"/>
                  <a:pt x="1085" y="565"/>
                </a:cubicBezTo>
                <a:cubicBezTo>
                  <a:pt x="1122" y="555"/>
                  <a:pt x="1146" y="575"/>
                  <a:pt x="1175" y="599"/>
                </a:cubicBezTo>
                <a:cubicBezTo>
                  <a:pt x="1185" y="608"/>
                  <a:pt x="1194" y="620"/>
                  <a:pt x="1204" y="628"/>
                </a:cubicBezTo>
                <a:cubicBezTo>
                  <a:pt x="1204" y="629"/>
                  <a:pt x="1205" y="629"/>
                  <a:pt x="1205" y="630"/>
                </a:cubicBezTo>
                <a:cubicBezTo>
                  <a:pt x="1205" y="630"/>
                  <a:pt x="1205" y="630"/>
                  <a:pt x="1205" y="630"/>
                </a:cubicBezTo>
                <a:cubicBezTo>
                  <a:pt x="1202" y="630"/>
                  <a:pt x="1199" y="631"/>
                  <a:pt x="1195" y="632"/>
                </a:cubicBezTo>
                <a:cubicBezTo>
                  <a:pt x="1196" y="631"/>
                  <a:pt x="1196" y="631"/>
                  <a:pt x="1196" y="631"/>
                </a:cubicBezTo>
                <a:cubicBezTo>
                  <a:pt x="1194" y="628"/>
                  <a:pt x="1194" y="628"/>
                  <a:pt x="1194" y="628"/>
                </a:cubicBezTo>
                <a:cubicBezTo>
                  <a:pt x="1186" y="615"/>
                  <a:pt x="1167" y="614"/>
                  <a:pt x="1157" y="627"/>
                </a:cubicBezTo>
                <a:cubicBezTo>
                  <a:pt x="1162" y="629"/>
                  <a:pt x="1168" y="634"/>
                  <a:pt x="1174" y="637"/>
                </a:cubicBezTo>
                <a:cubicBezTo>
                  <a:pt x="1173" y="641"/>
                  <a:pt x="1171" y="645"/>
                  <a:pt x="1170" y="650"/>
                </a:cubicBezTo>
                <a:cubicBezTo>
                  <a:pt x="1169" y="653"/>
                  <a:pt x="1168" y="656"/>
                  <a:pt x="1167" y="659"/>
                </a:cubicBezTo>
                <a:cubicBezTo>
                  <a:pt x="1166" y="661"/>
                  <a:pt x="1166" y="663"/>
                  <a:pt x="1165" y="665"/>
                </a:cubicBezTo>
                <a:cubicBezTo>
                  <a:pt x="1165" y="665"/>
                  <a:pt x="1165" y="665"/>
                  <a:pt x="1165" y="666"/>
                </a:cubicBezTo>
                <a:cubicBezTo>
                  <a:pt x="1165" y="666"/>
                  <a:pt x="1165" y="667"/>
                  <a:pt x="1165" y="667"/>
                </a:cubicBezTo>
                <a:cubicBezTo>
                  <a:pt x="1165" y="668"/>
                  <a:pt x="1165" y="669"/>
                  <a:pt x="1164" y="670"/>
                </a:cubicBezTo>
                <a:cubicBezTo>
                  <a:pt x="1163" y="678"/>
                  <a:pt x="1162" y="686"/>
                  <a:pt x="1162" y="695"/>
                </a:cubicBezTo>
                <a:cubicBezTo>
                  <a:pt x="1162" y="699"/>
                  <a:pt x="1162" y="703"/>
                  <a:pt x="1163" y="706"/>
                </a:cubicBezTo>
                <a:cubicBezTo>
                  <a:pt x="1162" y="706"/>
                  <a:pt x="1161" y="705"/>
                  <a:pt x="1160" y="704"/>
                </a:cubicBezTo>
                <a:cubicBezTo>
                  <a:pt x="1159" y="703"/>
                  <a:pt x="1159" y="703"/>
                  <a:pt x="1158" y="702"/>
                </a:cubicBezTo>
                <a:cubicBezTo>
                  <a:pt x="1146" y="684"/>
                  <a:pt x="1125" y="675"/>
                  <a:pt x="1113" y="672"/>
                </a:cubicBezTo>
                <a:cubicBezTo>
                  <a:pt x="1113" y="671"/>
                  <a:pt x="1113" y="671"/>
                  <a:pt x="1113" y="671"/>
                </a:cubicBezTo>
                <a:cubicBezTo>
                  <a:pt x="1113" y="671"/>
                  <a:pt x="1113" y="670"/>
                  <a:pt x="1113" y="670"/>
                </a:cubicBezTo>
                <a:cubicBezTo>
                  <a:pt x="1113" y="670"/>
                  <a:pt x="1113" y="669"/>
                  <a:pt x="1113" y="668"/>
                </a:cubicBezTo>
                <a:cubicBezTo>
                  <a:pt x="1113" y="668"/>
                  <a:pt x="1113" y="667"/>
                  <a:pt x="1113" y="667"/>
                </a:cubicBezTo>
                <a:cubicBezTo>
                  <a:pt x="1113" y="666"/>
                  <a:pt x="1113" y="665"/>
                  <a:pt x="1113" y="665"/>
                </a:cubicBezTo>
                <a:cubicBezTo>
                  <a:pt x="1113" y="664"/>
                  <a:pt x="1113" y="663"/>
                  <a:pt x="1113" y="663"/>
                </a:cubicBezTo>
                <a:cubicBezTo>
                  <a:pt x="1113" y="661"/>
                  <a:pt x="1113" y="660"/>
                  <a:pt x="1113" y="658"/>
                </a:cubicBezTo>
                <a:cubicBezTo>
                  <a:pt x="1113" y="657"/>
                  <a:pt x="1114" y="655"/>
                  <a:pt x="1114" y="654"/>
                </a:cubicBezTo>
                <a:cubicBezTo>
                  <a:pt x="1114" y="653"/>
                  <a:pt x="1115" y="651"/>
                  <a:pt x="1115" y="650"/>
                </a:cubicBezTo>
                <a:cubicBezTo>
                  <a:pt x="1115" y="648"/>
                  <a:pt x="1116" y="647"/>
                  <a:pt x="1116" y="646"/>
                </a:cubicBezTo>
                <a:cubicBezTo>
                  <a:pt x="1116" y="646"/>
                  <a:pt x="1117" y="646"/>
                  <a:pt x="1117" y="646"/>
                </a:cubicBezTo>
                <a:cubicBezTo>
                  <a:pt x="1138" y="642"/>
                  <a:pt x="1134" y="627"/>
                  <a:pt x="1124" y="611"/>
                </a:cubicBezTo>
                <a:cubicBezTo>
                  <a:pt x="1121" y="627"/>
                  <a:pt x="1107" y="628"/>
                  <a:pt x="1114" y="646"/>
                </a:cubicBezTo>
                <a:cubicBezTo>
                  <a:pt x="1113" y="647"/>
                  <a:pt x="1113" y="648"/>
                  <a:pt x="1113" y="649"/>
                </a:cubicBezTo>
                <a:cubicBezTo>
                  <a:pt x="1112" y="650"/>
                  <a:pt x="1112" y="652"/>
                  <a:pt x="1111" y="653"/>
                </a:cubicBezTo>
                <a:cubicBezTo>
                  <a:pt x="1111" y="655"/>
                  <a:pt x="1111" y="656"/>
                  <a:pt x="1111" y="658"/>
                </a:cubicBezTo>
                <a:cubicBezTo>
                  <a:pt x="1110" y="659"/>
                  <a:pt x="1110" y="661"/>
                  <a:pt x="1110" y="662"/>
                </a:cubicBezTo>
                <a:cubicBezTo>
                  <a:pt x="1110" y="663"/>
                  <a:pt x="1110" y="664"/>
                  <a:pt x="1110" y="665"/>
                </a:cubicBezTo>
                <a:cubicBezTo>
                  <a:pt x="1110" y="665"/>
                  <a:pt x="1110" y="666"/>
                  <a:pt x="1110" y="667"/>
                </a:cubicBezTo>
                <a:cubicBezTo>
                  <a:pt x="1110" y="667"/>
                  <a:pt x="1110" y="668"/>
                  <a:pt x="1110" y="669"/>
                </a:cubicBezTo>
                <a:cubicBezTo>
                  <a:pt x="1110" y="669"/>
                  <a:pt x="1110" y="670"/>
                  <a:pt x="1110" y="670"/>
                </a:cubicBezTo>
                <a:cubicBezTo>
                  <a:pt x="1110" y="671"/>
                  <a:pt x="1110" y="671"/>
                  <a:pt x="1110" y="671"/>
                </a:cubicBezTo>
                <a:cubicBezTo>
                  <a:pt x="1109" y="670"/>
                  <a:pt x="1108" y="670"/>
                  <a:pt x="1108" y="670"/>
                </a:cubicBezTo>
                <a:cubicBezTo>
                  <a:pt x="1107" y="670"/>
                  <a:pt x="1107" y="670"/>
                  <a:pt x="1107" y="670"/>
                </a:cubicBezTo>
                <a:cubicBezTo>
                  <a:pt x="1107" y="669"/>
                  <a:pt x="1106" y="668"/>
                  <a:pt x="1106" y="668"/>
                </a:cubicBezTo>
                <a:cubicBezTo>
                  <a:pt x="1106" y="667"/>
                  <a:pt x="1105" y="666"/>
                  <a:pt x="1105" y="666"/>
                </a:cubicBezTo>
                <a:cubicBezTo>
                  <a:pt x="1104" y="664"/>
                  <a:pt x="1104" y="663"/>
                  <a:pt x="1103" y="662"/>
                </a:cubicBezTo>
                <a:cubicBezTo>
                  <a:pt x="1103" y="661"/>
                  <a:pt x="1102" y="661"/>
                  <a:pt x="1102" y="660"/>
                </a:cubicBezTo>
                <a:cubicBezTo>
                  <a:pt x="1102" y="659"/>
                  <a:pt x="1101" y="659"/>
                  <a:pt x="1101" y="658"/>
                </a:cubicBezTo>
                <a:cubicBezTo>
                  <a:pt x="1101" y="657"/>
                  <a:pt x="1100" y="656"/>
                  <a:pt x="1100" y="654"/>
                </a:cubicBezTo>
                <a:cubicBezTo>
                  <a:pt x="1100" y="653"/>
                  <a:pt x="1099" y="652"/>
                  <a:pt x="1099" y="651"/>
                </a:cubicBezTo>
                <a:cubicBezTo>
                  <a:pt x="1099" y="650"/>
                  <a:pt x="1098" y="649"/>
                  <a:pt x="1098" y="648"/>
                </a:cubicBezTo>
                <a:cubicBezTo>
                  <a:pt x="1097" y="646"/>
                  <a:pt x="1097" y="644"/>
                  <a:pt x="1097" y="643"/>
                </a:cubicBezTo>
                <a:cubicBezTo>
                  <a:pt x="1096" y="641"/>
                  <a:pt x="1096" y="640"/>
                  <a:pt x="1096" y="639"/>
                </a:cubicBezTo>
                <a:cubicBezTo>
                  <a:pt x="1096" y="638"/>
                  <a:pt x="1096" y="638"/>
                  <a:pt x="1096" y="638"/>
                </a:cubicBezTo>
                <a:cubicBezTo>
                  <a:pt x="1096" y="638"/>
                  <a:pt x="1096" y="638"/>
                  <a:pt x="1096" y="639"/>
                </a:cubicBezTo>
                <a:cubicBezTo>
                  <a:pt x="1096" y="640"/>
                  <a:pt x="1096" y="640"/>
                  <a:pt x="1096" y="641"/>
                </a:cubicBezTo>
                <a:cubicBezTo>
                  <a:pt x="1096" y="641"/>
                  <a:pt x="1095" y="642"/>
                  <a:pt x="1096" y="643"/>
                </a:cubicBezTo>
                <a:cubicBezTo>
                  <a:pt x="1096" y="644"/>
                  <a:pt x="1095" y="646"/>
                  <a:pt x="1096" y="648"/>
                </a:cubicBezTo>
                <a:cubicBezTo>
                  <a:pt x="1096" y="649"/>
                  <a:pt x="1096" y="650"/>
                  <a:pt x="1096" y="652"/>
                </a:cubicBezTo>
                <a:cubicBezTo>
                  <a:pt x="1096" y="652"/>
                  <a:pt x="1096" y="653"/>
                  <a:pt x="1096" y="653"/>
                </a:cubicBezTo>
                <a:cubicBezTo>
                  <a:pt x="1097" y="654"/>
                  <a:pt x="1097" y="655"/>
                  <a:pt x="1097" y="655"/>
                </a:cubicBezTo>
                <a:cubicBezTo>
                  <a:pt x="1097" y="657"/>
                  <a:pt x="1098" y="658"/>
                  <a:pt x="1098" y="659"/>
                </a:cubicBezTo>
                <a:cubicBezTo>
                  <a:pt x="1099" y="660"/>
                  <a:pt x="1099" y="660"/>
                  <a:pt x="1099" y="661"/>
                </a:cubicBezTo>
                <a:cubicBezTo>
                  <a:pt x="1099" y="661"/>
                  <a:pt x="1099" y="661"/>
                  <a:pt x="1099" y="662"/>
                </a:cubicBezTo>
                <a:cubicBezTo>
                  <a:pt x="1097" y="659"/>
                  <a:pt x="1095" y="655"/>
                  <a:pt x="1091" y="652"/>
                </a:cubicBezTo>
                <a:cubicBezTo>
                  <a:pt x="1091" y="652"/>
                  <a:pt x="1091" y="652"/>
                  <a:pt x="1091" y="652"/>
                </a:cubicBezTo>
                <a:cubicBezTo>
                  <a:pt x="1091" y="652"/>
                  <a:pt x="1091" y="652"/>
                  <a:pt x="1091" y="652"/>
                </a:cubicBezTo>
                <a:cubicBezTo>
                  <a:pt x="1082" y="642"/>
                  <a:pt x="1069" y="630"/>
                  <a:pt x="1051" y="622"/>
                </a:cubicBezTo>
                <a:cubicBezTo>
                  <a:pt x="1067" y="633"/>
                  <a:pt x="1076" y="647"/>
                  <a:pt x="1080" y="656"/>
                </a:cubicBezTo>
                <a:cubicBezTo>
                  <a:pt x="1073" y="659"/>
                  <a:pt x="1066" y="662"/>
                  <a:pt x="1066" y="668"/>
                </a:cubicBezTo>
                <a:cubicBezTo>
                  <a:pt x="1061" y="669"/>
                  <a:pt x="1056" y="669"/>
                  <a:pt x="1050" y="669"/>
                </a:cubicBezTo>
                <a:cubicBezTo>
                  <a:pt x="1048" y="659"/>
                  <a:pt x="1047" y="649"/>
                  <a:pt x="1045" y="639"/>
                </a:cubicBezTo>
                <a:close/>
                <a:moveTo>
                  <a:pt x="1166" y="573"/>
                </a:moveTo>
                <a:cubicBezTo>
                  <a:pt x="1160" y="569"/>
                  <a:pt x="1154" y="566"/>
                  <a:pt x="1148" y="563"/>
                </a:cubicBezTo>
                <a:cubicBezTo>
                  <a:pt x="1156" y="565"/>
                  <a:pt x="1160" y="567"/>
                  <a:pt x="1166" y="573"/>
                </a:cubicBezTo>
                <a:close/>
                <a:moveTo>
                  <a:pt x="986" y="706"/>
                </a:moveTo>
                <a:cubicBezTo>
                  <a:pt x="993" y="706"/>
                  <a:pt x="1002" y="705"/>
                  <a:pt x="1011" y="704"/>
                </a:cubicBezTo>
                <a:cubicBezTo>
                  <a:pt x="1012" y="704"/>
                  <a:pt x="1012" y="704"/>
                  <a:pt x="1012" y="704"/>
                </a:cubicBezTo>
                <a:cubicBezTo>
                  <a:pt x="1014" y="705"/>
                  <a:pt x="1015" y="707"/>
                  <a:pt x="1017" y="708"/>
                </a:cubicBezTo>
                <a:cubicBezTo>
                  <a:pt x="1019" y="709"/>
                  <a:pt x="1021" y="711"/>
                  <a:pt x="1023" y="712"/>
                </a:cubicBezTo>
                <a:cubicBezTo>
                  <a:pt x="1028" y="715"/>
                  <a:pt x="1032" y="718"/>
                  <a:pt x="1037" y="720"/>
                </a:cubicBezTo>
                <a:cubicBezTo>
                  <a:pt x="1038" y="721"/>
                  <a:pt x="1040" y="722"/>
                  <a:pt x="1041" y="723"/>
                </a:cubicBezTo>
                <a:cubicBezTo>
                  <a:pt x="1041" y="723"/>
                  <a:pt x="1041" y="723"/>
                  <a:pt x="1040" y="723"/>
                </a:cubicBezTo>
                <a:cubicBezTo>
                  <a:pt x="1040" y="723"/>
                  <a:pt x="1040" y="723"/>
                  <a:pt x="1039" y="723"/>
                </a:cubicBezTo>
                <a:cubicBezTo>
                  <a:pt x="1039" y="723"/>
                  <a:pt x="1039" y="723"/>
                  <a:pt x="1038" y="723"/>
                </a:cubicBezTo>
                <a:cubicBezTo>
                  <a:pt x="1038" y="723"/>
                  <a:pt x="1038" y="724"/>
                  <a:pt x="1037" y="724"/>
                </a:cubicBezTo>
                <a:cubicBezTo>
                  <a:pt x="1035" y="725"/>
                  <a:pt x="1032" y="727"/>
                  <a:pt x="1029" y="729"/>
                </a:cubicBezTo>
                <a:cubicBezTo>
                  <a:pt x="1026" y="730"/>
                  <a:pt x="1023" y="732"/>
                  <a:pt x="1020" y="734"/>
                </a:cubicBezTo>
                <a:cubicBezTo>
                  <a:pt x="1021" y="733"/>
                  <a:pt x="1021" y="733"/>
                  <a:pt x="1021" y="733"/>
                </a:cubicBezTo>
                <a:cubicBezTo>
                  <a:pt x="1018" y="731"/>
                  <a:pt x="1018" y="731"/>
                  <a:pt x="1018" y="731"/>
                </a:cubicBezTo>
                <a:cubicBezTo>
                  <a:pt x="1006" y="722"/>
                  <a:pt x="989" y="727"/>
                  <a:pt x="984" y="742"/>
                </a:cubicBezTo>
                <a:cubicBezTo>
                  <a:pt x="996" y="743"/>
                  <a:pt x="1015" y="753"/>
                  <a:pt x="1020" y="737"/>
                </a:cubicBezTo>
                <a:cubicBezTo>
                  <a:pt x="1020" y="737"/>
                  <a:pt x="1020" y="737"/>
                  <a:pt x="1020" y="737"/>
                </a:cubicBezTo>
                <a:cubicBezTo>
                  <a:pt x="1024" y="735"/>
                  <a:pt x="1027" y="733"/>
                  <a:pt x="1030" y="731"/>
                </a:cubicBezTo>
                <a:cubicBezTo>
                  <a:pt x="1033" y="729"/>
                  <a:pt x="1036" y="727"/>
                  <a:pt x="1038" y="726"/>
                </a:cubicBezTo>
                <a:cubicBezTo>
                  <a:pt x="1039" y="726"/>
                  <a:pt x="1039" y="726"/>
                  <a:pt x="1039" y="726"/>
                </a:cubicBezTo>
                <a:cubicBezTo>
                  <a:pt x="1040" y="726"/>
                  <a:pt x="1040" y="725"/>
                  <a:pt x="1040" y="725"/>
                </a:cubicBezTo>
                <a:cubicBezTo>
                  <a:pt x="1040" y="725"/>
                  <a:pt x="1041" y="725"/>
                  <a:pt x="1041" y="725"/>
                </a:cubicBezTo>
                <a:cubicBezTo>
                  <a:pt x="1041" y="725"/>
                  <a:pt x="1041" y="725"/>
                  <a:pt x="1042" y="725"/>
                </a:cubicBezTo>
                <a:cubicBezTo>
                  <a:pt x="1042" y="725"/>
                  <a:pt x="1043" y="724"/>
                  <a:pt x="1043" y="724"/>
                </a:cubicBezTo>
                <a:cubicBezTo>
                  <a:pt x="1046" y="726"/>
                  <a:pt x="1048" y="727"/>
                  <a:pt x="1050" y="729"/>
                </a:cubicBezTo>
                <a:cubicBezTo>
                  <a:pt x="1053" y="730"/>
                  <a:pt x="1055" y="731"/>
                  <a:pt x="1057" y="733"/>
                </a:cubicBezTo>
                <a:cubicBezTo>
                  <a:pt x="1058" y="734"/>
                  <a:pt x="1060" y="735"/>
                  <a:pt x="1062" y="736"/>
                </a:cubicBezTo>
                <a:cubicBezTo>
                  <a:pt x="1063" y="737"/>
                  <a:pt x="1063" y="737"/>
                  <a:pt x="1064" y="738"/>
                </a:cubicBezTo>
                <a:cubicBezTo>
                  <a:pt x="1065" y="738"/>
                  <a:pt x="1066" y="739"/>
                  <a:pt x="1066" y="739"/>
                </a:cubicBezTo>
                <a:cubicBezTo>
                  <a:pt x="1068" y="740"/>
                  <a:pt x="1069" y="741"/>
                  <a:pt x="1070" y="741"/>
                </a:cubicBezTo>
                <a:cubicBezTo>
                  <a:pt x="1071" y="742"/>
                  <a:pt x="1071" y="742"/>
                  <a:pt x="1072" y="742"/>
                </a:cubicBezTo>
                <a:cubicBezTo>
                  <a:pt x="1072" y="744"/>
                  <a:pt x="1073" y="746"/>
                  <a:pt x="1074" y="747"/>
                </a:cubicBezTo>
                <a:cubicBezTo>
                  <a:pt x="1074" y="748"/>
                  <a:pt x="1074" y="748"/>
                  <a:pt x="1074" y="748"/>
                </a:cubicBezTo>
                <a:cubicBezTo>
                  <a:pt x="1065" y="744"/>
                  <a:pt x="1051" y="745"/>
                  <a:pt x="1043" y="749"/>
                </a:cubicBezTo>
                <a:cubicBezTo>
                  <a:pt x="1051" y="751"/>
                  <a:pt x="1055" y="751"/>
                  <a:pt x="1060" y="756"/>
                </a:cubicBezTo>
                <a:cubicBezTo>
                  <a:pt x="1064" y="760"/>
                  <a:pt x="1071" y="770"/>
                  <a:pt x="1077" y="762"/>
                </a:cubicBezTo>
                <a:cubicBezTo>
                  <a:pt x="1077" y="763"/>
                  <a:pt x="1077" y="763"/>
                  <a:pt x="1077" y="763"/>
                </a:cubicBezTo>
                <a:cubicBezTo>
                  <a:pt x="1078" y="763"/>
                  <a:pt x="1079" y="763"/>
                  <a:pt x="1080" y="763"/>
                </a:cubicBezTo>
                <a:cubicBezTo>
                  <a:pt x="1084" y="776"/>
                  <a:pt x="1087" y="789"/>
                  <a:pt x="1089" y="801"/>
                </a:cubicBezTo>
                <a:cubicBezTo>
                  <a:pt x="1089" y="801"/>
                  <a:pt x="1088" y="800"/>
                  <a:pt x="1088" y="800"/>
                </a:cubicBezTo>
                <a:cubicBezTo>
                  <a:pt x="1088" y="800"/>
                  <a:pt x="1087" y="800"/>
                  <a:pt x="1086" y="799"/>
                </a:cubicBezTo>
                <a:cubicBezTo>
                  <a:pt x="1085" y="799"/>
                  <a:pt x="1084" y="799"/>
                  <a:pt x="1083" y="798"/>
                </a:cubicBezTo>
                <a:cubicBezTo>
                  <a:pt x="1083" y="798"/>
                  <a:pt x="1082" y="798"/>
                  <a:pt x="1081" y="798"/>
                </a:cubicBezTo>
                <a:cubicBezTo>
                  <a:pt x="1081" y="798"/>
                  <a:pt x="1081" y="797"/>
                  <a:pt x="1080" y="797"/>
                </a:cubicBezTo>
                <a:cubicBezTo>
                  <a:pt x="1081" y="797"/>
                  <a:pt x="1081" y="797"/>
                  <a:pt x="1081" y="797"/>
                </a:cubicBezTo>
                <a:cubicBezTo>
                  <a:pt x="1079" y="795"/>
                  <a:pt x="1078" y="794"/>
                  <a:pt x="1076" y="793"/>
                </a:cubicBezTo>
                <a:cubicBezTo>
                  <a:pt x="1066" y="783"/>
                  <a:pt x="1057" y="775"/>
                  <a:pt x="1051" y="771"/>
                </a:cubicBezTo>
                <a:cubicBezTo>
                  <a:pt x="1026" y="757"/>
                  <a:pt x="988" y="754"/>
                  <a:pt x="959" y="757"/>
                </a:cubicBezTo>
                <a:cubicBezTo>
                  <a:pt x="957" y="751"/>
                  <a:pt x="949" y="747"/>
                  <a:pt x="943" y="743"/>
                </a:cubicBezTo>
                <a:cubicBezTo>
                  <a:pt x="934" y="760"/>
                  <a:pt x="937" y="771"/>
                  <a:pt x="956" y="770"/>
                </a:cubicBezTo>
                <a:cubicBezTo>
                  <a:pt x="956" y="770"/>
                  <a:pt x="956" y="770"/>
                  <a:pt x="957" y="770"/>
                </a:cubicBezTo>
                <a:cubicBezTo>
                  <a:pt x="957" y="771"/>
                  <a:pt x="958" y="772"/>
                  <a:pt x="958" y="773"/>
                </a:cubicBezTo>
                <a:cubicBezTo>
                  <a:pt x="959" y="774"/>
                  <a:pt x="959" y="775"/>
                  <a:pt x="960" y="775"/>
                </a:cubicBezTo>
                <a:cubicBezTo>
                  <a:pt x="960" y="776"/>
                  <a:pt x="961" y="777"/>
                  <a:pt x="961" y="778"/>
                </a:cubicBezTo>
                <a:cubicBezTo>
                  <a:pt x="961" y="779"/>
                  <a:pt x="962" y="780"/>
                  <a:pt x="962" y="781"/>
                </a:cubicBezTo>
                <a:cubicBezTo>
                  <a:pt x="962" y="781"/>
                  <a:pt x="963" y="782"/>
                  <a:pt x="963" y="783"/>
                </a:cubicBezTo>
                <a:cubicBezTo>
                  <a:pt x="963" y="783"/>
                  <a:pt x="963" y="783"/>
                  <a:pt x="963" y="783"/>
                </a:cubicBezTo>
                <a:cubicBezTo>
                  <a:pt x="963" y="784"/>
                  <a:pt x="963" y="784"/>
                  <a:pt x="963" y="784"/>
                </a:cubicBezTo>
                <a:cubicBezTo>
                  <a:pt x="963" y="784"/>
                  <a:pt x="964" y="784"/>
                  <a:pt x="964" y="785"/>
                </a:cubicBezTo>
                <a:cubicBezTo>
                  <a:pt x="964" y="785"/>
                  <a:pt x="964" y="785"/>
                  <a:pt x="964" y="785"/>
                </a:cubicBezTo>
                <a:cubicBezTo>
                  <a:pt x="964" y="786"/>
                  <a:pt x="964" y="787"/>
                  <a:pt x="963" y="788"/>
                </a:cubicBezTo>
                <a:cubicBezTo>
                  <a:pt x="963" y="790"/>
                  <a:pt x="963" y="792"/>
                  <a:pt x="962" y="793"/>
                </a:cubicBezTo>
                <a:cubicBezTo>
                  <a:pt x="962" y="795"/>
                  <a:pt x="961" y="797"/>
                  <a:pt x="961" y="799"/>
                </a:cubicBezTo>
                <a:cubicBezTo>
                  <a:pt x="960" y="801"/>
                  <a:pt x="960" y="802"/>
                  <a:pt x="959" y="804"/>
                </a:cubicBezTo>
                <a:cubicBezTo>
                  <a:pt x="959" y="806"/>
                  <a:pt x="959" y="808"/>
                  <a:pt x="958" y="810"/>
                </a:cubicBezTo>
                <a:cubicBezTo>
                  <a:pt x="958" y="812"/>
                  <a:pt x="958" y="814"/>
                  <a:pt x="958" y="816"/>
                </a:cubicBezTo>
                <a:cubicBezTo>
                  <a:pt x="958" y="817"/>
                  <a:pt x="958" y="819"/>
                  <a:pt x="958" y="821"/>
                </a:cubicBezTo>
                <a:cubicBezTo>
                  <a:pt x="958" y="823"/>
                  <a:pt x="958" y="824"/>
                  <a:pt x="958" y="826"/>
                </a:cubicBezTo>
                <a:cubicBezTo>
                  <a:pt x="958" y="826"/>
                  <a:pt x="958" y="826"/>
                  <a:pt x="958" y="827"/>
                </a:cubicBezTo>
                <a:cubicBezTo>
                  <a:pt x="958" y="827"/>
                  <a:pt x="959" y="827"/>
                  <a:pt x="959" y="828"/>
                </a:cubicBezTo>
                <a:cubicBezTo>
                  <a:pt x="959" y="828"/>
                  <a:pt x="959" y="829"/>
                  <a:pt x="959" y="830"/>
                </a:cubicBezTo>
                <a:cubicBezTo>
                  <a:pt x="960" y="830"/>
                  <a:pt x="960" y="831"/>
                  <a:pt x="960" y="831"/>
                </a:cubicBezTo>
                <a:cubicBezTo>
                  <a:pt x="960" y="832"/>
                  <a:pt x="961" y="832"/>
                  <a:pt x="961" y="832"/>
                </a:cubicBezTo>
                <a:cubicBezTo>
                  <a:pt x="961" y="833"/>
                  <a:pt x="962" y="834"/>
                  <a:pt x="962" y="834"/>
                </a:cubicBezTo>
                <a:cubicBezTo>
                  <a:pt x="962" y="834"/>
                  <a:pt x="963" y="835"/>
                  <a:pt x="963" y="835"/>
                </a:cubicBezTo>
                <a:cubicBezTo>
                  <a:pt x="963" y="835"/>
                  <a:pt x="962" y="834"/>
                  <a:pt x="962" y="834"/>
                </a:cubicBezTo>
                <a:cubicBezTo>
                  <a:pt x="962" y="833"/>
                  <a:pt x="962" y="833"/>
                  <a:pt x="962" y="832"/>
                </a:cubicBezTo>
                <a:cubicBezTo>
                  <a:pt x="962" y="831"/>
                  <a:pt x="961" y="830"/>
                  <a:pt x="961" y="829"/>
                </a:cubicBezTo>
                <a:cubicBezTo>
                  <a:pt x="961" y="828"/>
                  <a:pt x="961" y="828"/>
                  <a:pt x="961" y="827"/>
                </a:cubicBezTo>
                <a:cubicBezTo>
                  <a:pt x="961" y="827"/>
                  <a:pt x="961" y="826"/>
                  <a:pt x="961" y="825"/>
                </a:cubicBezTo>
                <a:cubicBezTo>
                  <a:pt x="960" y="824"/>
                  <a:pt x="960" y="822"/>
                  <a:pt x="960" y="821"/>
                </a:cubicBezTo>
                <a:cubicBezTo>
                  <a:pt x="960" y="819"/>
                  <a:pt x="960" y="818"/>
                  <a:pt x="960" y="816"/>
                </a:cubicBezTo>
                <a:cubicBezTo>
                  <a:pt x="960" y="812"/>
                  <a:pt x="961" y="809"/>
                  <a:pt x="962" y="805"/>
                </a:cubicBezTo>
                <a:cubicBezTo>
                  <a:pt x="962" y="803"/>
                  <a:pt x="963" y="801"/>
                  <a:pt x="963" y="799"/>
                </a:cubicBezTo>
                <a:cubicBezTo>
                  <a:pt x="964" y="797"/>
                  <a:pt x="964" y="796"/>
                  <a:pt x="965" y="794"/>
                </a:cubicBezTo>
                <a:cubicBezTo>
                  <a:pt x="965" y="792"/>
                  <a:pt x="965" y="790"/>
                  <a:pt x="966" y="789"/>
                </a:cubicBezTo>
                <a:cubicBezTo>
                  <a:pt x="966" y="787"/>
                  <a:pt x="966" y="786"/>
                  <a:pt x="967" y="784"/>
                </a:cubicBezTo>
                <a:cubicBezTo>
                  <a:pt x="967" y="784"/>
                  <a:pt x="967" y="783"/>
                  <a:pt x="967" y="783"/>
                </a:cubicBezTo>
                <a:cubicBezTo>
                  <a:pt x="967" y="783"/>
                  <a:pt x="967" y="782"/>
                  <a:pt x="967" y="782"/>
                </a:cubicBezTo>
                <a:cubicBezTo>
                  <a:pt x="967" y="781"/>
                  <a:pt x="967" y="781"/>
                  <a:pt x="967" y="780"/>
                </a:cubicBezTo>
                <a:cubicBezTo>
                  <a:pt x="967" y="779"/>
                  <a:pt x="967" y="778"/>
                  <a:pt x="966" y="777"/>
                </a:cubicBezTo>
                <a:cubicBezTo>
                  <a:pt x="966" y="776"/>
                  <a:pt x="966" y="776"/>
                  <a:pt x="966" y="775"/>
                </a:cubicBezTo>
                <a:cubicBezTo>
                  <a:pt x="966" y="775"/>
                  <a:pt x="966" y="774"/>
                  <a:pt x="966" y="774"/>
                </a:cubicBezTo>
                <a:cubicBezTo>
                  <a:pt x="966" y="774"/>
                  <a:pt x="966" y="775"/>
                  <a:pt x="966" y="775"/>
                </a:cubicBezTo>
                <a:cubicBezTo>
                  <a:pt x="966" y="776"/>
                  <a:pt x="966" y="776"/>
                  <a:pt x="966" y="777"/>
                </a:cubicBezTo>
                <a:cubicBezTo>
                  <a:pt x="965" y="778"/>
                  <a:pt x="965" y="779"/>
                  <a:pt x="965" y="780"/>
                </a:cubicBezTo>
                <a:cubicBezTo>
                  <a:pt x="965" y="780"/>
                  <a:pt x="965" y="780"/>
                  <a:pt x="965" y="781"/>
                </a:cubicBezTo>
                <a:cubicBezTo>
                  <a:pt x="965" y="780"/>
                  <a:pt x="965" y="780"/>
                  <a:pt x="964" y="780"/>
                </a:cubicBezTo>
                <a:cubicBezTo>
                  <a:pt x="964" y="779"/>
                  <a:pt x="964" y="778"/>
                  <a:pt x="963" y="777"/>
                </a:cubicBezTo>
                <a:cubicBezTo>
                  <a:pt x="963" y="776"/>
                  <a:pt x="962" y="775"/>
                  <a:pt x="962" y="774"/>
                </a:cubicBezTo>
                <a:cubicBezTo>
                  <a:pt x="962" y="773"/>
                  <a:pt x="961" y="772"/>
                  <a:pt x="960" y="772"/>
                </a:cubicBezTo>
                <a:cubicBezTo>
                  <a:pt x="960" y="771"/>
                  <a:pt x="960" y="770"/>
                  <a:pt x="959" y="770"/>
                </a:cubicBezTo>
                <a:cubicBezTo>
                  <a:pt x="959" y="770"/>
                  <a:pt x="959" y="770"/>
                  <a:pt x="959" y="770"/>
                </a:cubicBezTo>
                <a:cubicBezTo>
                  <a:pt x="958" y="769"/>
                  <a:pt x="958" y="769"/>
                  <a:pt x="958" y="769"/>
                </a:cubicBezTo>
                <a:cubicBezTo>
                  <a:pt x="961" y="764"/>
                  <a:pt x="961" y="760"/>
                  <a:pt x="960" y="757"/>
                </a:cubicBezTo>
                <a:cubicBezTo>
                  <a:pt x="1030" y="770"/>
                  <a:pt x="1042" y="783"/>
                  <a:pt x="1042" y="783"/>
                </a:cubicBezTo>
                <a:cubicBezTo>
                  <a:pt x="1042" y="783"/>
                  <a:pt x="995" y="795"/>
                  <a:pt x="987" y="824"/>
                </a:cubicBezTo>
                <a:cubicBezTo>
                  <a:pt x="998" y="803"/>
                  <a:pt x="1041" y="796"/>
                  <a:pt x="1051" y="795"/>
                </a:cubicBezTo>
                <a:cubicBezTo>
                  <a:pt x="1050" y="796"/>
                  <a:pt x="1048" y="796"/>
                  <a:pt x="1046" y="797"/>
                </a:cubicBezTo>
                <a:cubicBezTo>
                  <a:pt x="1050" y="805"/>
                  <a:pt x="1056" y="807"/>
                  <a:pt x="1063" y="806"/>
                </a:cubicBezTo>
                <a:cubicBezTo>
                  <a:pt x="1067" y="810"/>
                  <a:pt x="1071" y="816"/>
                  <a:pt x="1075" y="823"/>
                </a:cubicBezTo>
                <a:cubicBezTo>
                  <a:pt x="1068" y="832"/>
                  <a:pt x="1062" y="845"/>
                  <a:pt x="1060" y="853"/>
                </a:cubicBezTo>
                <a:cubicBezTo>
                  <a:pt x="1066" y="849"/>
                  <a:pt x="1074" y="848"/>
                  <a:pt x="1083" y="847"/>
                </a:cubicBezTo>
                <a:cubicBezTo>
                  <a:pt x="1083" y="848"/>
                  <a:pt x="1083" y="850"/>
                  <a:pt x="1083" y="851"/>
                </a:cubicBezTo>
                <a:cubicBezTo>
                  <a:pt x="1082" y="850"/>
                  <a:pt x="1082" y="849"/>
                  <a:pt x="1081" y="848"/>
                </a:cubicBezTo>
                <a:cubicBezTo>
                  <a:pt x="1077" y="855"/>
                  <a:pt x="1077" y="862"/>
                  <a:pt x="1080" y="868"/>
                </a:cubicBezTo>
                <a:cubicBezTo>
                  <a:pt x="1074" y="886"/>
                  <a:pt x="1064" y="911"/>
                  <a:pt x="1063" y="919"/>
                </a:cubicBezTo>
                <a:cubicBezTo>
                  <a:pt x="1061" y="918"/>
                  <a:pt x="1060" y="917"/>
                  <a:pt x="1058" y="916"/>
                </a:cubicBezTo>
                <a:cubicBezTo>
                  <a:pt x="1056" y="914"/>
                  <a:pt x="1054" y="912"/>
                  <a:pt x="1052" y="911"/>
                </a:cubicBezTo>
                <a:cubicBezTo>
                  <a:pt x="1048" y="908"/>
                  <a:pt x="1043" y="905"/>
                  <a:pt x="1039" y="902"/>
                </a:cubicBezTo>
                <a:cubicBezTo>
                  <a:pt x="1032" y="897"/>
                  <a:pt x="1024" y="893"/>
                  <a:pt x="1017" y="888"/>
                </a:cubicBezTo>
                <a:cubicBezTo>
                  <a:pt x="1017" y="887"/>
                  <a:pt x="1017" y="887"/>
                  <a:pt x="1017" y="886"/>
                </a:cubicBezTo>
                <a:cubicBezTo>
                  <a:pt x="1017" y="886"/>
                  <a:pt x="1016" y="885"/>
                  <a:pt x="1016" y="885"/>
                </a:cubicBezTo>
                <a:cubicBezTo>
                  <a:pt x="1016" y="884"/>
                  <a:pt x="1016" y="884"/>
                  <a:pt x="1016" y="884"/>
                </a:cubicBezTo>
                <a:cubicBezTo>
                  <a:pt x="1016" y="883"/>
                  <a:pt x="1016" y="883"/>
                  <a:pt x="1015" y="882"/>
                </a:cubicBezTo>
                <a:cubicBezTo>
                  <a:pt x="1015" y="882"/>
                  <a:pt x="1015" y="882"/>
                  <a:pt x="1015" y="882"/>
                </a:cubicBezTo>
                <a:cubicBezTo>
                  <a:pt x="1015" y="881"/>
                  <a:pt x="1015" y="881"/>
                  <a:pt x="1015" y="881"/>
                </a:cubicBezTo>
                <a:cubicBezTo>
                  <a:pt x="1014" y="880"/>
                  <a:pt x="1014" y="880"/>
                  <a:pt x="1014" y="879"/>
                </a:cubicBezTo>
                <a:cubicBezTo>
                  <a:pt x="1014" y="879"/>
                  <a:pt x="1014" y="878"/>
                  <a:pt x="1013" y="878"/>
                </a:cubicBezTo>
                <a:cubicBezTo>
                  <a:pt x="1013" y="877"/>
                  <a:pt x="1013" y="877"/>
                  <a:pt x="1013" y="877"/>
                </a:cubicBezTo>
                <a:cubicBezTo>
                  <a:pt x="1013" y="876"/>
                  <a:pt x="1013" y="876"/>
                  <a:pt x="1013" y="876"/>
                </a:cubicBezTo>
                <a:cubicBezTo>
                  <a:pt x="1012" y="875"/>
                  <a:pt x="1012" y="875"/>
                  <a:pt x="1012" y="874"/>
                </a:cubicBezTo>
                <a:cubicBezTo>
                  <a:pt x="1012" y="873"/>
                  <a:pt x="1011" y="871"/>
                  <a:pt x="1011" y="870"/>
                </a:cubicBezTo>
                <a:cubicBezTo>
                  <a:pt x="1011" y="868"/>
                  <a:pt x="1010" y="867"/>
                  <a:pt x="1010" y="866"/>
                </a:cubicBezTo>
                <a:cubicBezTo>
                  <a:pt x="1010" y="864"/>
                  <a:pt x="1010" y="863"/>
                  <a:pt x="1010" y="861"/>
                </a:cubicBezTo>
                <a:cubicBezTo>
                  <a:pt x="1010" y="860"/>
                  <a:pt x="1010" y="859"/>
                  <a:pt x="1010" y="858"/>
                </a:cubicBezTo>
                <a:cubicBezTo>
                  <a:pt x="1016" y="855"/>
                  <a:pt x="1023" y="850"/>
                  <a:pt x="1024" y="844"/>
                </a:cubicBezTo>
                <a:cubicBezTo>
                  <a:pt x="1025" y="836"/>
                  <a:pt x="1017" y="831"/>
                  <a:pt x="1012" y="824"/>
                </a:cubicBezTo>
                <a:cubicBezTo>
                  <a:pt x="1006" y="836"/>
                  <a:pt x="988" y="850"/>
                  <a:pt x="1007" y="859"/>
                </a:cubicBezTo>
                <a:cubicBezTo>
                  <a:pt x="1007" y="859"/>
                  <a:pt x="1007" y="859"/>
                  <a:pt x="1007" y="859"/>
                </a:cubicBezTo>
                <a:cubicBezTo>
                  <a:pt x="1007" y="859"/>
                  <a:pt x="1006" y="859"/>
                  <a:pt x="1006" y="859"/>
                </a:cubicBezTo>
                <a:cubicBezTo>
                  <a:pt x="1007" y="859"/>
                  <a:pt x="1007" y="859"/>
                  <a:pt x="1007" y="859"/>
                </a:cubicBezTo>
                <a:cubicBezTo>
                  <a:pt x="1007" y="860"/>
                  <a:pt x="1007" y="861"/>
                  <a:pt x="1007" y="861"/>
                </a:cubicBezTo>
                <a:cubicBezTo>
                  <a:pt x="1007" y="863"/>
                  <a:pt x="1008" y="864"/>
                  <a:pt x="1008" y="866"/>
                </a:cubicBezTo>
                <a:cubicBezTo>
                  <a:pt x="1008" y="867"/>
                  <a:pt x="1008" y="869"/>
                  <a:pt x="1009" y="870"/>
                </a:cubicBezTo>
                <a:cubicBezTo>
                  <a:pt x="1009" y="872"/>
                  <a:pt x="1009" y="873"/>
                  <a:pt x="1010" y="875"/>
                </a:cubicBezTo>
                <a:cubicBezTo>
                  <a:pt x="1010" y="875"/>
                  <a:pt x="1010" y="876"/>
                  <a:pt x="1010" y="877"/>
                </a:cubicBezTo>
                <a:cubicBezTo>
                  <a:pt x="1010" y="877"/>
                  <a:pt x="1011" y="877"/>
                  <a:pt x="1011" y="878"/>
                </a:cubicBezTo>
                <a:cubicBezTo>
                  <a:pt x="1011" y="878"/>
                  <a:pt x="1011" y="878"/>
                  <a:pt x="1011" y="879"/>
                </a:cubicBezTo>
                <a:cubicBezTo>
                  <a:pt x="1011" y="879"/>
                  <a:pt x="1012" y="880"/>
                  <a:pt x="1012" y="880"/>
                </a:cubicBezTo>
                <a:cubicBezTo>
                  <a:pt x="1012" y="881"/>
                  <a:pt x="1012" y="881"/>
                  <a:pt x="1013" y="882"/>
                </a:cubicBezTo>
                <a:cubicBezTo>
                  <a:pt x="1013" y="882"/>
                  <a:pt x="1013" y="882"/>
                  <a:pt x="1013" y="883"/>
                </a:cubicBezTo>
                <a:cubicBezTo>
                  <a:pt x="1013" y="883"/>
                  <a:pt x="1013" y="883"/>
                  <a:pt x="1013" y="883"/>
                </a:cubicBezTo>
                <a:cubicBezTo>
                  <a:pt x="1014" y="884"/>
                  <a:pt x="1014" y="884"/>
                  <a:pt x="1014" y="885"/>
                </a:cubicBezTo>
                <a:cubicBezTo>
                  <a:pt x="1015" y="885"/>
                  <a:pt x="1015" y="885"/>
                  <a:pt x="1015" y="886"/>
                </a:cubicBezTo>
                <a:cubicBezTo>
                  <a:pt x="1015" y="886"/>
                  <a:pt x="1016" y="886"/>
                  <a:pt x="1016" y="886"/>
                </a:cubicBezTo>
                <a:cubicBezTo>
                  <a:pt x="1016" y="887"/>
                  <a:pt x="1017" y="887"/>
                  <a:pt x="1017" y="887"/>
                </a:cubicBezTo>
                <a:cubicBezTo>
                  <a:pt x="1015" y="886"/>
                  <a:pt x="1014" y="885"/>
                  <a:pt x="1012" y="884"/>
                </a:cubicBezTo>
                <a:cubicBezTo>
                  <a:pt x="1011" y="883"/>
                  <a:pt x="1010" y="882"/>
                  <a:pt x="1009" y="881"/>
                </a:cubicBezTo>
                <a:cubicBezTo>
                  <a:pt x="1008" y="880"/>
                  <a:pt x="1007" y="879"/>
                  <a:pt x="1006" y="879"/>
                </a:cubicBezTo>
                <a:cubicBezTo>
                  <a:pt x="1005" y="878"/>
                  <a:pt x="1004" y="877"/>
                  <a:pt x="1003" y="876"/>
                </a:cubicBezTo>
                <a:cubicBezTo>
                  <a:pt x="1000" y="873"/>
                  <a:pt x="1000" y="873"/>
                  <a:pt x="1000" y="873"/>
                </a:cubicBezTo>
                <a:cubicBezTo>
                  <a:pt x="995" y="870"/>
                  <a:pt x="992" y="866"/>
                  <a:pt x="988" y="862"/>
                </a:cubicBezTo>
                <a:cubicBezTo>
                  <a:pt x="980" y="855"/>
                  <a:pt x="973" y="847"/>
                  <a:pt x="966" y="839"/>
                </a:cubicBezTo>
                <a:cubicBezTo>
                  <a:pt x="959" y="832"/>
                  <a:pt x="952" y="825"/>
                  <a:pt x="946" y="818"/>
                </a:cubicBezTo>
                <a:cubicBezTo>
                  <a:pt x="939" y="811"/>
                  <a:pt x="933" y="805"/>
                  <a:pt x="926" y="800"/>
                </a:cubicBezTo>
                <a:cubicBezTo>
                  <a:pt x="923" y="797"/>
                  <a:pt x="920" y="794"/>
                  <a:pt x="917" y="792"/>
                </a:cubicBezTo>
                <a:cubicBezTo>
                  <a:pt x="916" y="791"/>
                  <a:pt x="914" y="790"/>
                  <a:pt x="913" y="789"/>
                </a:cubicBezTo>
                <a:cubicBezTo>
                  <a:pt x="911" y="788"/>
                  <a:pt x="910" y="787"/>
                  <a:pt x="908" y="786"/>
                </a:cubicBezTo>
                <a:cubicBezTo>
                  <a:pt x="902" y="783"/>
                  <a:pt x="897" y="780"/>
                  <a:pt x="893" y="778"/>
                </a:cubicBezTo>
                <a:cubicBezTo>
                  <a:pt x="891" y="778"/>
                  <a:pt x="889" y="777"/>
                  <a:pt x="887" y="776"/>
                </a:cubicBezTo>
                <a:cubicBezTo>
                  <a:pt x="885" y="775"/>
                  <a:pt x="884" y="775"/>
                  <a:pt x="882" y="775"/>
                </a:cubicBezTo>
                <a:cubicBezTo>
                  <a:pt x="880" y="774"/>
                  <a:pt x="879" y="773"/>
                  <a:pt x="879" y="773"/>
                </a:cubicBezTo>
                <a:cubicBezTo>
                  <a:pt x="879" y="773"/>
                  <a:pt x="880" y="774"/>
                  <a:pt x="882" y="775"/>
                </a:cubicBezTo>
                <a:cubicBezTo>
                  <a:pt x="883" y="775"/>
                  <a:pt x="885" y="776"/>
                  <a:pt x="886" y="777"/>
                </a:cubicBezTo>
                <a:cubicBezTo>
                  <a:pt x="888" y="778"/>
                  <a:pt x="890" y="779"/>
                  <a:pt x="892" y="780"/>
                </a:cubicBezTo>
                <a:cubicBezTo>
                  <a:pt x="896" y="782"/>
                  <a:pt x="901" y="785"/>
                  <a:pt x="907" y="789"/>
                </a:cubicBezTo>
                <a:cubicBezTo>
                  <a:pt x="908" y="790"/>
                  <a:pt x="909" y="791"/>
                  <a:pt x="911" y="792"/>
                </a:cubicBezTo>
                <a:cubicBezTo>
                  <a:pt x="912" y="793"/>
                  <a:pt x="913" y="794"/>
                  <a:pt x="915" y="795"/>
                </a:cubicBezTo>
                <a:cubicBezTo>
                  <a:pt x="916" y="796"/>
                  <a:pt x="916" y="797"/>
                  <a:pt x="917" y="797"/>
                </a:cubicBezTo>
                <a:cubicBezTo>
                  <a:pt x="918" y="798"/>
                  <a:pt x="919" y="798"/>
                  <a:pt x="919" y="799"/>
                </a:cubicBezTo>
                <a:cubicBezTo>
                  <a:pt x="921" y="800"/>
                  <a:pt x="922" y="801"/>
                  <a:pt x="924" y="803"/>
                </a:cubicBezTo>
                <a:cubicBezTo>
                  <a:pt x="924" y="803"/>
                  <a:pt x="924" y="803"/>
                  <a:pt x="924" y="803"/>
                </a:cubicBezTo>
                <a:cubicBezTo>
                  <a:pt x="924" y="803"/>
                  <a:pt x="924" y="803"/>
                  <a:pt x="924" y="803"/>
                </a:cubicBezTo>
                <a:cubicBezTo>
                  <a:pt x="923" y="802"/>
                  <a:pt x="921" y="802"/>
                  <a:pt x="920" y="802"/>
                </a:cubicBezTo>
                <a:cubicBezTo>
                  <a:pt x="919" y="802"/>
                  <a:pt x="918" y="801"/>
                  <a:pt x="917" y="801"/>
                </a:cubicBezTo>
                <a:cubicBezTo>
                  <a:pt x="915" y="801"/>
                  <a:pt x="914" y="801"/>
                  <a:pt x="913" y="801"/>
                </a:cubicBezTo>
                <a:cubicBezTo>
                  <a:pt x="913" y="801"/>
                  <a:pt x="912" y="801"/>
                  <a:pt x="912" y="801"/>
                </a:cubicBezTo>
                <a:cubicBezTo>
                  <a:pt x="912" y="800"/>
                  <a:pt x="912" y="800"/>
                  <a:pt x="912" y="800"/>
                </a:cubicBezTo>
                <a:cubicBezTo>
                  <a:pt x="897" y="791"/>
                  <a:pt x="884" y="796"/>
                  <a:pt x="868" y="803"/>
                </a:cubicBezTo>
                <a:cubicBezTo>
                  <a:pt x="866" y="800"/>
                  <a:pt x="863" y="797"/>
                  <a:pt x="860" y="794"/>
                </a:cubicBezTo>
                <a:cubicBezTo>
                  <a:pt x="855" y="804"/>
                  <a:pt x="839" y="817"/>
                  <a:pt x="855" y="822"/>
                </a:cubicBezTo>
                <a:cubicBezTo>
                  <a:pt x="855" y="822"/>
                  <a:pt x="855" y="822"/>
                  <a:pt x="855" y="823"/>
                </a:cubicBezTo>
                <a:cubicBezTo>
                  <a:pt x="854" y="823"/>
                  <a:pt x="854" y="823"/>
                  <a:pt x="853" y="823"/>
                </a:cubicBezTo>
                <a:cubicBezTo>
                  <a:pt x="855" y="823"/>
                  <a:pt x="855" y="823"/>
                  <a:pt x="855" y="823"/>
                </a:cubicBezTo>
                <a:cubicBezTo>
                  <a:pt x="855" y="823"/>
                  <a:pt x="855" y="824"/>
                  <a:pt x="855" y="825"/>
                </a:cubicBezTo>
                <a:cubicBezTo>
                  <a:pt x="855" y="826"/>
                  <a:pt x="855" y="827"/>
                  <a:pt x="855" y="828"/>
                </a:cubicBezTo>
                <a:cubicBezTo>
                  <a:pt x="855" y="829"/>
                  <a:pt x="855" y="831"/>
                  <a:pt x="855" y="832"/>
                </a:cubicBezTo>
                <a:cubicBezTo>
                  <a:pt x="856" y="833"/>
                  <a:pt x="856" y="834"/>
                  <a:pt x="856" y="835"/>
                </a:cubicBezTo>
                <a:cubicBezTo>
                  <a:pt x="856" y="836"/>
                  <a:pt x="857" y="836"/>
                  <a:pt x="857" y="837"/>
                </a:cubicBezTo>
                <a:cubicBezTo>
                  <a:pt x="857" y="837"/>
                  <a:pt x="857" y="837"/>
                  <a:pt x="857" y="838"/>
                </a:cubicBezTo>
                <a:cubicBezTo>
                  <a:pt x="857" y="838"/>
                  <a:pt x="857" y="838"/>
                  <a:pt x="857" y="838"/>
                </a:cubicBezTo>
                <a:cubicBezTo>
                  <a:pt x="857" y="839"/>
                  <a:pt x="858" y="839"/>
                  <a:pt x="858" y="840"/>
                </a:cubicBezTo>
                <a:cubicBezTo>
                  <a:pt x="858" y="840"/>
                  <a:pt x="858" y="841"/>
                  <a:pt x="858" y="841"/>
                </a:cubicBezTo>
                <a:cubicBezTo>
                  <a:pt x="858" y="841"/>
                  <a:pt x="859" y="841"/>
                  <a:pt x="859" y="841"/>
                </a:cubicBezTo>
                <a:cubicBezTo>
                  <a:pt x="859" y="842"/>
                  <a:pt x="859" y="842"/>
                  <a:pt x="859" y="842"/>
                </a:cubicBezTo>
                <a:cubicBezTo>
                  <a:pt x="859" y="842"/>
                  <a:pt x="859" y="842"/>
                  <a:pt x="859" y="843"/>
                </a:cubicBezTo>
                <a:cubicBezTo>
                  <a:pt x="858" y="842"/>
                  <a:pt x="857" y="842"/>
                  <a:pt x="856" y="841"/>
                </a:cubicBezTo>
                <a:cubicBezTo>
                  <a:pt x="856" y="841"/>
                  <a:pt x="856" y="841"/>
                  <a:pt x="855" y="840"/>
                </a:cubicBezTo>
                <a:cubicBezTo>
                  <a:pt x="854" y="840"/>
                  <a:pt x="853" y="839"/>
                  <a:pt x="853" y="839"/>
                </a:cubicBezTo>
                <a:cubicBezTo>
                  <a:pt x="852" y="838"/>
                  <a:pt x="851" y="837"/>
                  <a:pt x="850" y="837"/>
                </a:cubicBezTo>
                <a:cubicBezTo>
                  <a:pt x="848" y="835"/>
                  <a:pt x="848" y="835"/>
                  <a:pt x="848" y="835"/>
                </a:cubicBezTo>
                <a:cubicBezTo>
                  <a:pt x="844" y="832"/>
                  <a:pt x="841" y="829"/>
                  <a:pt x="838" y="827"/>
                </a:cubicBezTo>
                <a:cubicBezTo>
                  <a:pt x="832" y="821"/>
                  <a:pt x="826" y="815"/>
                  <a:pt x="820" y="810"/>
                </a:cubicBezTo>
                <a:cubicBezTo>
                  <a:pt x="815" y="804"/>
                  <a:pt x="809" y="799"/>
                  <a:pt x="804" y="794"/>
                </a:cubicBezTo>
                <a:cubicBezTo>
                  <a:pt x="803" y="793"/>
                  <a:pt x="803" y="792"/>
                  <a:pt x="802" y="792"/>
                </a:cubicBezTo>
                <a:cubicBezTo>
                  <a:pt x="807" y="789"/>
                  <a:pt x="812" y="786"/>
                  <a:pt x="817" y="781"/>
                </a:cubicBezTo>
                <a:cubicBezTo>
                  <a:pt x="816" y="781"/>
                  <a:pt x="816" y="781"/>
                  <a:pt x="816" y="782"/>
                </a:cubicBezTo>
                <a:cubicBezTo>
                  <a:pt x="816" y="783"/>
                  <a:pt x="816" y="785"/>
                  <a:pt x="815" y="786"/>
                </a:cubicBezTo>
                <a:cubicBezTo>
                  <a:pt x="815" y="788"/>
                  <a:pt x="815" y="789"/>
                  <a:pt x="814" y="791"/>
                </a:cubicBezTo>
                <a:cubicBezTo>
                  <a:pt x="814" y="792"/>
                  <a:pt x="814" y="794"/>
                  <a:pt x="814" y="795"/>
                </a:cubicBezTo>
                <a:cubicBezTo>
                  <a:pt x="814" y="797"/>
                  <a:pt x="814" y="798"/>
                  <a:pt x="814" y="799"/>
                </a:cubicBezTo>
                <a:cubicBezTo>
                  <a:pt x="814" y="799"/>
                  <a:pt x="814" y="800"/>
                  <a:pt x="814" y="800"/>
                </a:cubicBezTo>
                <a:cubicBezTo>
                  <a:pt x="814" y="800"/>
                  <a:pt x="814" y="800"/>
                  <a:pt x="815" y="801"/>
                </a:cubicBezTo>
                <a:cubicBezTo>
                  <a:pt x="815" y="801"/>
                  <a:pt x="815" y="802"/>
                  <a:pt x="815" y="802"/>
                </a:cubicBezTo>
                <a:cubicBezTo>
                  <a:pt x="815" y="803"/>
                  <a:pt x="816" y="803"/>
                  <a:pt x="816" y="803"/>
                </a:cubicBezTo>
                <a:cubicBezTo>
                  <a:pt x="816" y="804"/>
                  <a:pt x="816" y="804"/>
                  <a:pt x="816" y="804"/>
                </a:cubicBezTo>
                <a:cubicBezTo>
                  <a:pt x="817" y="805"/>
                  <a:pt x="817" y="805"/>
                  <a:pt x="817" y="805"/>
                </a:cubicBezTo>
                <a:cubicBezTo>
                  <a:pt x="817" y="806"/>
                  <a:pt x="818" y="806"/>
                  <a:pt x="818" y="806"/>
                </a:cubicBezTo>
                <a:cubicBezTo>
                  <a:pt x="818" y="806"/>
                  <a:pt x="818" y="806"/>
                  <a:pt x="817" y="805"/>
                </a:cubicBezTo>
                <a:cubicBezTo>
                  <a:pt x="817" y="805"/>
                  <a:pt x="817" y="804"/>
                  <a:pt x="817" y="804"/>
                </a:cubicBezTo>
                <a:cubicBezTo>
                  <a:pt x="817" y="803"/>
                  <a:pt x="817" y="802"/>
                  <a:pt x="817" y="802"/>
                </a:cubicBezTo>
                <a:cubicBezTo>
                  <a:pt x="817" y="801"/>
                  <a:pt x="817" y="801"/>
                  <a:pt x="817" y="800"/>
                </a:cubicBezTo>
                <a:cubicBezTo>
                  <a:pt x="817" y="800"/>
                  <a:pt x="816" y="799"/>
                  <a:pt x="816" y="799"/>
                </a:cubicBezTo>
                <a:cubicBezTo>
                  <a:pt x="816" y="797"/>
                  <a:pt x="816" y="796"/>
                  <a:pt x="816" y="795"/>
                </a:cubicBezTo>
                <a:cubicBezTo>
                  <a:pt x="816" y="794"/>
                  <a:pt x="816" y="792"/>
                  <a:pt x="816" y="791"/>
                </a:cubicBezTo>
                <a:cubicBezTo>
                  <a:pt x="817" y="788"/>
                  <a:pt x="817" y="785"/>
                  <a:pt x="818" y="782"/>
                </a:cubicBezTo>
                <a:cubicBezTo>
                  <a:pt x="819" y="780"/>
                  <a:pt x="819" y="779"/>
                  <a:pt x="820" y="778"/>
                </a:cubicBezTo>
                <a:cubicBezTo>
                  <a:pt x="832" y="764"/>
                  <a:pt x="842" y="744"/>
                  <a:pt x="861" y="733"/>
                </a:cubicBezTo>
                <a:cubicBezTo>
                  <a:pt x="879" y="722"/>
                  <a:pt x="947" y="708"/>
                  <a:pt x="986" y="706"/>
                </a:cubicBezTo>
                <a:close/>
                <a:moveTo>
                  <a:pt x="1008" y="912"/>
                </a:moveTo>
                <a:cubicBezTo>
                  <a:pt x="1008" y="912"/>
                  <a:pt x="1008" y="912"/>
                  <a:pt x="1008" y="913"/>
                </a:cubicBezTo>
                <a:cubicBezTo>
                  <a:pt x="1007" y="913"/>
                  <a:pt x="1007" y="913"/>
                  <a:pt x="1007" y="913"/>
                </a:cubicBezTo>
                <a:cubicBezTo>
                  <a:pt x="1005" y="913"/>
                  <a:pt x="1003" y="912"/>
                  <a:pt x="1002" y="912"/>
                </a:cubicBezTo>
                <a:cubicBezTo>
                  <a:pt x="1003" y="912"/>
                  <a:pt x="1003" y="912"/>
                  <a:pt x="1004" y="912"/>
                </a:cubicBezTo>
                <a:cubicBezTo>
                  <a:pt x="1006" y="912"/>
                  <a:pt x="1007" y="912"/>
                  <a:pt x="1009" y="912"/>
                </a:cubicBezTo>
                <a:cubicBezTo>
                  <a:pt x="1009" y="912"/>
                  <a:pt x="1009" y="912"/>
                  <a:pt x="1008" y="912"/>
                </a:cubicBezTo>
                <a:close/>
                <a:moveTo>
                  <a:pt x="1004" y="909"/>
                </a:moveTo>
                <a:cubicBezTo>
                  <a:pt x="1001" y="909"/>
                  <a:pt x="998" y="910"/>
                  <a:pt x="995" y="910"/>
                </a:cubicBezTo>
                <a:cubicBezTo>
                  <a:pt x="993" y="909"/>
                  <a:pt x="990" y="908"/>
                  <a:pt x="987" y="907"/>
                </a:cubicBezTo>
                <a:cubicBezTo>
                  <a:pt x="987" y="906"/>
                  <a:pt x="987" y="906"/>
                  <a:pt x="987" y="905"/>
                </a:cubicBezTo>
                <a:cubicBezTo>
                  <a:pt x="986" y="905"/>
                  <a:pt x="986" y="905"/>
                  <a:pt x="986" y="905"/>
                </a:cubicBezTo>
                <a:cubicBezTo>
                  <a:pt x="986" y="905"/>
                  <a:pt x="986" y="904"/>
                  <a:pt x="986" y="904"/>
                </a:cubicBezTo>
                <a:cubicBezTo>
                  <a:pt x="985" y="903"/>
                  <a:pt x="984" y="902"/>
                  <a:pt x="983" y="902"/>
                </a:cubicBezTo>
                <a:cubicBezTo>
                  <a:pt x="982" y="901"/>
                  <a:pt x="981" y="900"/>
                  <a:pt x="981" y="899"/>
                </a:cubicBezTo>
                <a:cubicBezTo>
                  <a:pt x="979" y="897"/>
                  <a:pt x="977" y="894"/>
                  <a:pt x="975" y="892"/>
                </a:cubicBezTo>
                <a:cubicBezTo>
                  <a:pt x="974" y="892"/>
                  <a:pt x="974" y="892"/>
                  <a:pt x="974" y="892"/>
                </a:cubicBezTo>
                <a:cubicBezTo>
                  <a:pt x="974" y="891"/>
                  <a:pt x="974" y="891"/>
                  <a:pt x="974" y="891"/>
                </a:cubicBezTo>
                <a:cubicBezTo>
                  <a:pt x="979" y="874"/>
                  <a:pt x="958" y="867"/>
                  <a:pt x="945" y="871"/>
                </a:cubicBezTo>
                <a:cubicBezTo>
                  <a:pt x="952" y="879"/>
                  <a:pt x="958" y="897"/>
                  <a:pt x="972" y="893"/>
                </a:cubicBezTo>
                <a:cubicBezTo>
                  <a:pt x="972" y="893"/>
                  <a:pt x="973" y="893"/>
                  <a:pt x="973" y="894"/>
                </a:cubicBezTo>
                <a:cubicBezTo>
                  <a:pt x="975" y="896"/>
                  <a:pt x="977" y="898"/>
                  <a:pt x="979" y="900"/>
                </a:cubicBezTo>
                <a:cubicBezTo>
                  <a:pt x="980" y="901"/>
                  <a:pt x="981" y="902"/>
                  <a:pt x="982" y="903"/>
                </a:cubicBezTo>
                <a:cubicBezTo>
                  <a:pt x="982" y="904"/>
                  <a:pt x="983" y="904"/>
                  <a:pt x="983" y="905"/>
                </a:cubicBezTo>
                <a:cubicBezTo>
                  <a:pt x="966" y="898"/>
                  <a:pt x="948" y="889"/>
                  <a:pt x="929" y="880"/>
                </a:cubicBezTo>
                <a:cubicBezTo>
                  <a:pt x="927" y="879"/>
                  <a:pt x="924" y="878"/>
                  <a:pt x="922" y="877"/>
                </a:cubicBezTo>
                <a:cubicBezTo>
                  <a:pt x="922" y="876"/>
                  <a:pt x="922" y="876"/>
                  <a:pt x="922" y="876"/>
                </a:cubicBezTo>
                <a:cubicBezTo>
                  <a:pt x="922" y="875"/>
                  <a:pt x="922" y="873"/>
                  <a:pt x="922" y="872"/>
                </a:cubicBezTo>
                <a:cubicBezTo>
                  <a:pt x="921" y="869"/>
                  <a:pt x="921" y="866"/>
                  <a:pt x="921" y="863"/>
                </a:cubicBezTo>
                <a:cubicBezTo>
                  <a:pt x="921" y="860"/>
                  <a:pt x="921" y="856"/>
                  <a:pt x="921" y="854"/>
                </a:cubicBezTo>
                <a:cubicBezTo>
                  <a:pt x="921" y="852"/>
                  <a:pt x="921" y="851"/>
                  <a:pt x="921" y="849"/>
                </a:cubicBezTo>
                <a:cubicBezTo>
                  <a:pt x="921" y="848"/>
                  <a:pt x="921" y="847"/>
                  <a:pt x="921" y="845"/>
                </a:cubicBezTo>
                <a:cubicBezTo>
                  <a:pt x="921" y="845"/>
                  <a:pt x="921" y="845"/>
                  <a:pt x="921" y="845"/>
                </a:cubicBezTo>
                <a:cubicBezTo>
                  <a:pt x="921" y="844"/>
                  <a:pt x="921" y="844"/>
                  <a:pt x="921" y="844"/>
                </a:cubicBezTo>
                <a:cubicBezTo>
                  <a:pt x="921" y="844"/>
                  <a:pt x="922" y="844"/>
                  <a:pt x="922" y="843"/>
                </a:cubicBezTo>
                <a:cubicBezTo>
                  <a:pt x="922" y="843"/>
                  <a:pt x="922" y="843"/>
                  <a:pt x="922" y="843"/>
                </a:cubicBezTo>
                <a:cubicBezTo>
                  <a:pt x="922" y="842"/>
                  <a:pt x="922" y="842"/>
                  <a:pt x="922" y="842"/>
                </a:cubicBezTo>
                <a:cubicBezTo>
                  <a:pt x="922" y="842"/>
                  <a:pt x="922" y="842"/>
                  <a:pt x="922" y="842"/>
                </a:cubicBezTo>
                <a:cubicBezTo>
                  <a:pt x="922" y="841"/>
                  <a:pt x="923" y="841"/>
                  <a:pt x="923" y="840"/>
                </a:cubicBezTo>
                <a:cubicBezTo>
                  <a:pt x="923" y="839"/>
                  <a:pt x="923" y="839"/>
                  <a:pt x="923" y="838"/>
                </a:cubicBezTo>
                <a:cubicBezTo>
                  <a:pt x="923" y="837"/>
                  <a:pt x="923" y="837"/>
                  <a:pt x="923" y="836"/>
                </a:cubicBezTo>
                <a:cubicBezTo>
                  <a:pt x="923" y="835"/>
                  <a:pt x="923" y="834"/>
                  <a:pt x="923" y="834"/>
                </a:cubicBezTo>
                <a:cubicBezTo>
                  <a:pt x="923" y="834"/>
                  <a:pt x="923" y="834"/>
                  <a:pt x="923" y="833"/>
                </a:cubicBezTo>
                <a:cubicBezTo>
                  <a:pt x="924" y="833"/>
                  <a:pt x="924" y="833"/>
                  <a:pt x="924" y="833"/>
                </a:cubicBezTo>
                <a:cubicBezTo>
                  <a:pt x="928" y="823"/>
                  <a:pt x="924" y="816"/>
                  <a:pt x="919" y="809"/>
                </a:cubicBezTo>
                <a:cubicBezTo>
                  <a:pt x="913" y="817"/>
                  <a:pt x="916" y="826"/>
                  <a:pt x="921" y="832"/>
                </a:cubicBezTo>
                <a:cubicBezTo>
                  <a:pt x="921" y="833"/>
                  <a:pt x="921" y="833"/>
                  <a:pt x="921" y="834"/>
                </a:cubicBezTo>
                <a:cubicBezTo>
                  <a:pt x="921" y="835"/>
                  <a:pt x="921" y="835"/>
                  <a:pt x="921" y="836"/>
                </a:cubicBezTo>
                <a:cubicBezTo>
                  <a:pt x="921" y="837"/>
                  <a:pt x="921" y="837"/>
                  <a:pt x="921" y="838"/>
                </a:cubicBezTo>
                <a:cubicBezTo>
                  <a:pt x="921" y="839"/>
                  <a:pt x="921" y="839"/>
                  <a:pt x="921" y="840"/>
                </a:cubicBezTo>
                <a:cubicBezTo>
                  <a:pt x="921" y="840"/>
                  <a:pt x="921" y="840"/>
                  <a:pt x="921" y="841"/>
                </a:cubicBezTo>
                <a:cubicBezTo>
                  <a:pt x="921" y="840"/>
                  <a:pt x="921" y="840"/>
                  <a:pt x="921" y="840"/>
                </a:cubicBezTo>
                <a:cubicBezTo>
                  <a:pt x="920" y="838"/>
                  <a:pt x="920" y="838"/>
                  <a:pt x="920" y="838"/>
                </a:cubicBezTo>
                <a:cubicBezTo>
                  <a:pt x="920" y="838"/>
                  <a:pt x="920" y="838"/>
                  <a:pt x="920" y="840"/>
                </a:cubicBezTo>
                <a:cubicBezTo>
                  <a:pt x="920" y="840"/>
                  <a:pt x="919" y="841"/>
                  <a:pt x="919" y="842"/>
                </a:cubicBezTo>
                <a:cubicBezTo>
                  <a:pt x="919" y="843"/>
                  <a:pt x="919" y="843"/>
                  <a:pt x="919" y="844"/>
                </a:cubicBezTo>
                <a:cubicBezTo>
                  <a:pt x="919" y="844"/>
                  <a:pt x="919" y="844"/>
                  <a:pt x="919" y="845"/>
                </a:cubicBezTo>
                <a:cubicBezTo>
                  <a:pt x="919" y="845"/>
                  <a:pt x="919" y="845"/>
                  <a:pt x="919" y="846"/>
                </a:cubicBezTo>
                <a:cubicBezTo>
                  <a:pt x="919" y="847"/>
                  <a:pt x="919" y="848"/>
                  <a:pt x="919" y="849"/>
                </a:cubicBezTo>
                <a:cubicBezTo>
                  <a:pt x="919" y="851"/>
                  <a:pt x="919" y="852"/>
                  <a:pt x="919" y="854"/>
                </a:cubicBezTo>
                <a:cubicBezTo>
                  <a:pt x="919" y="857"/>
                  <a:pt x="919" y="860"/>
                  <a:pt x="919" y="863"/>
                </a:cubicBezTo>
                <a:cubicBezTo>
                  <a:pt x="919" y="866"/>
                  <a:pt x="919" y="869"/>
                  <a:pt x="920" y="872"/>
                </a:cubicBezTo>
                <a:cubicBezTo>
                  <a:pt x="920" y="873"/>
                  <a:pt x="920" y="874"/>
                  <a:pt x="920" y="875"/>
                </a:cubicBezTo>
                <a:cubicBezTo>
                  <a:pt x="900" y="865"/>
                  <a:pt x="882" y="853"/>
                  <a:pt x="862" y="844"/>
                </a:cubicBezTo>
                <a:cubicBezTo>
                  <a:pt x="862" y="843"/>
                  <a:pt x="861" y="843"/>
                  <a:pt x="861" y="843"/>
                </a:cubicBezTo>
                <a:cubicBezTo>
                  <a:pt x="861" y="843"/>
                  <a:pt x="861" y="842"/>
                  <a:pt x="861" y="842"/>
                </a:cubicBezTo>
                <a:cubicBezTo>
                  <a:pt x="861" y="842"/>
                  <a:pt x="861" y="841"/>
                  <a:pt x="861" y="841"/>
                </a:cubicBezTo>
                <a:cubicBezTo>
                  <a:pt x="861" y="841"/>
                  <a:pt x="861" y="841"/>
                  <a:pt x="861" y="840"/>
                </a:cubicBezTo>
                <a:cubicBezTo>
                  <a:pt x="860" y="840"/>
                  <a:pt x="860" y="840"/>
                  <a:pt x="860" y="840"/>
                </a:cubicBezTo>
                <a:cubicBezTo>
                  <a:pt x="860" y="840"/>
                  <a:pt x="860" y="839"/>
                  <a:pt x="860" y="839"/>
                </a:cubicBezTo>
                <a:cubicBezTo>
                  <a:pt x="860" y="838"/>
                  <a:pt x="859" y="838"/>
                  <a:pt x="859" y="837"/>
                </a:cubicBezTo>
                <a:cubicBezTo>
                  <a:pt x="859" y="837"/>
                  <a:pt x="859" y="837"/>
                  <a:pt x="859" y="837"/>
                </a:cubicBezTo>
                <a:cubicBezTo>
                  <a:pt x="859" y="836"/>
                  <a:pt x="859" y="836"/>
                  <a:pt x="859" y="836"/>
                </a:cubicBezTo>
                <a:cubicBezTo>
                  <a:pt x="859" y="835"/>
                  <a:pt x="858" y="835"/>
                  <a:pt x="858" y="834"/>
                </a:cubicBezTo>
                <a:cubicBezTo>
                  <a:pt x="858" y="833"/>
                  <a:pt x="858" y="832"/>
                  <a:pt x="857" y="831"/>
                </a:cubicBezTo>
                <a:cubicBezTo>
                  <a:pt x="857" y="830"/>
                  <a:pt x="857" y="829"/>
                  <a:pt x="857" y="828"/>
                </a:cubicBezTo>
                <a:cubicBezTo>
                  <a:pt x="857" y="827"/>
                  <a:pt x="857" y="826"/>
                  <a:pt x="857" y="824"/>
                </a:cubicBezTo>
                <a:cubicBezTo>
                  <a:pt x="857" y="823"/>
                  <a:pt x="857" y="823"/>
                  <a:pt x="857" y="822"/>
                </a:cubicBezTo>
                <a:cubicBezTo>
                  <a:pt x="862" y="819"/>
                  <a:pt x="868" y="814"/>
                  <a:pt x="870" y="809"/>
                </a:cubicBezTo>
                <a:cubicBezTo>
                  <a:pt x="870" y="808"/>
                  <a:pt x="870" y="807"/>
                  <a:pt x="870" y="806"/>
                </a:cubicBezTo>
                <a:cubicBezTo>
                  <a:pt x="882" y="814"/>
                  <a:pt x="896" y="811"/>
                  <a:pt x="909" y="804"/>
                </a:cubicBezTo>
                <a:cubicBezTo>
                  <a:pt x="910" y="804"/>
                  <a:pt x="911" y="804"/>
                  <a:pt x="912" y="804"/>
                </a:cubicBezTo>
                <a:cubicBezTo>
                  <a:pt x="914" y="804"/>
                  <a:pt x="915" y="804"/>
                  <a:pt x="916" y="804"/>
                </a:cubicBezTo>
                <a:cubicBezTo>
                  <a:pt x="917" y="805"/>
                  <a:pt x="918" y="805"/>
                  <a:pt x="920" y="805"/>
                </a:cubicBezTo>
                <a:cubicBezTo>
                  <a:pt x="921" y="805"/>
                  <a:pt x="922" y="806"/>
                  <a:pt x="923" y="806"/>
                </a:cubicBezTo>
                <a:cubicBezTo>
                  <a:pt x="924" y="806"/>
                  <a:pt x="925" y="806"/>
                  <a:pt x="926" y="807"/>
                </a:cubicBezTo>
                <a:cubicBezTo>
                  <a:pt x="926" y="807"/>
                  <a:pt x="926" y="807"/>
                  <a:pt x="926" y="807"/>
                </a:cubicBezTo>
                <a:cubicBezTo>
                  <a:pt x="926" y="807"/>
                  <a:pt x="927" y="807"/>
                  <a:pt x="927" y="807"/>
                </a:cubicBezTo>
                <a:cubicBezTo>
                  <a:pt x="927" y="807"/>
                  <a:pt x="928" y="807"/>
                  <a:pt x="928" y="807"/>
                </a:cubicBezTo>
                <a:cubicBezTo>
                  <a:pt x="928" y="807"/>
                  <a:pt x="929" y="807"/>
                  <a:pt x="929" y="807"/>
                </a:cubicBezTo>
                <a:cubicBezTo>
                  <a:pt x="933" y="811"/>
                  <a:pt x="938" y="816"/>
                  <a:pt x="943" y="821"/>
                </a:cubicBezTo>
                <a:cubicBezTo>
                  <a:pt x="949" y="827"/>
                  <a:pt x="956" y="835"/>
                  <a:pt x="963" y="842"/>
                </a:cubicBezTo>
                <a:cubicBezTo>
                  <a:pt x="970" y="850"/>
                  <a:pt x="977" y="857"/>
                  <a:pt x="985" y="865"/>
                </a:cubicBezTo>
                <a:cubicBezTo>
                  <a:pt x="989" y="869"/>
                  <a:pt x="993" y="873"/>
                  <a:pt x="997" y="876"/>
                </a:cubicBezTo>
                <a:cubicBezTo>
                  <a:pt x="1000" y="879"/>
                  <a:pt x="1000" y="879"/>
                  <a:pt x="1000" y="879"/>
                </a:cubicBezTo>
                <a:cubicBezTo>
                  <a:pt x="1001" y="880"/>
                  <a:pt x="1002" y="881"/>
                  <a:pt x="1003" y="882"/>
                </a:cubicBezTo>
                <a:cubicBezTo>
                  <a:pt x="1004" y="882"/>
                  <a:pt x="1005" y="883"/>
                  <a:pt x="1006" y="884"/>
                </a:cubicBezTo>
                <a:cubicBezTo>
                  <a:pt x="1007" y="885"/>
                  <a:pt x="1008" y="886"/>
                  <a:pt x="1010" y="887"/>
                </a:cubicBezTo>
                <a:cubicBezTo>
                  <a:pt x="1018" y="893"/>
                  <a:pt x="1028" y="899"/>
                  <a:pt x="1037" y="905"/>
                </a:cubicBezTo>
                <a:cubicBezTo>
                  <a:pt x="1039" y="907"/>
                  <a:pt x="1042" y="909"/>
                  <a:pt x="1044" y="910"/>
                </a:cubicBezTo>
                <a:cubicBezTo>
                  <a:pt x="1044" y="910"/>
                  <a:pt x="1044" y="910"/>
                  <a:pt x="1043" y="910"/>
                </a:cubicBezTo>
                <a:cubicBezTo>
                  <a:pt x="1043" y="910"/>
                  <a:pt x="1042" y="910"/>
                  <a:pt x="1042" y="910"/>
                </a:cubicBezTo>
                <a:cubicBezTo>
                  <a:pt x="1041" y="910"/>
                  <a:pt x="1040" y="910"/>
                  <a:pt x="1039" y="909"/>
                </a:cubicBezTo>
                <a:cubicBezTo>
                  <a:pt x="1038" y="909"/>
                  <a:pt x="1038" y="909"/>
                  <a:pt x="1037" y="909"/>
                </a:cubicBezTo>
                <a:cubicBezTo>
                  <a:pt x="1036" y="909"/>
                  <a:pt x="1036" y="909"/>
                  <a:pt x="1035" y="909"/>
                </a:cubicBezTo>
                <a:cubicBezTo>
                  <a:pt x="1035" y="909"/>
                  <a:pt x="1034" y="909"/>
                  <a:pt x="1034" y="909"/>
                </a:cubicBezTo>
                <a:cubicBezTo>
                  <a:pt x="1032" y="909"/>
                  <a:pt x="1029" y="909"/>
                  <a:pt x="1027" y="909"/>
                </a:cubicBezTo>
                <a:cubicBezTo>
                  <a:pt x="1025" y="909"/>
                  <a:pt x="1022" y="909"/>
                  <a:pt x="1020" y="909"/>
                </a:cubicBezTo>
                <a:cubicBezTo>
                  <a:pt x="1015" y="909"/>
                  <a:pt x="1009" y="909"/>
                  <a:pt x="1004" y="909"/>
                </a:cubicBezTo>
                <a:close/>
                <a:moveTo>
                  <a:pt x="820" y="757"/>
                </a:moveTo>
                <a:cubicBezTo>
                  <a:pt x="820" y="756"/>
                  <a:pt x="819" y="756"/>
                  <a:pt x="819" y="755"/>
                </a:cubicBezTo>
                <a:cubicBezTo>
                  <a:pt x="818" y="754"/>
                  <a:pt x="818" y="754"/>
                  <a:pt x="818" y="753"/>
                </a:cubicBezTo>
                <a:cubicBezTo>
                  <a:pt x="818" y="753"/>
                  <a:pt x="818" y="753"/>
                  <a:pt x="818" y="753"/>
                </a:cubicBezTo>
                <a:cubicBezTo>
                  <a:pt x="817" y="753"/>
                  <a:pt x="817" y="753"/>
                  <a:pt x="817" y="753"/>
                </a:cubicBezTo>
                <a:cubicBezTo>
                  <a:pt x="823" y="742"/>
                  <a:pt x="815" y="739"/>
                  <a:pt x="808" y="735"/>
                </a:cubicBezTo>
                <a:cubicBezTo>
                  <a:pt x="813" y="734"/>
                  <a:pt x="819" y="733"/>
                  <a:pt x="826" y="732"/>
                </a:cubicBezTo>
                <a:cubicBezTo>
                  <a:pt x="826" y="740"/>
                  <a:pt x="824" y="749"/>
                  <a:pt x="821" y="758"/>
                </a:cubicBezTo>
                <a:cubicBezTo>
                  <a:pt x="820" y="758"/>
                  <a:pt x="820" y="757"/>
                  <a:pt x="820" y="757"/>
                </a:cubicBezTo>
                <a:close/>
                <a:moveTo>
                  <a:pt x="700" y="747"/>
                </a:moveTo>
                <a:cubicBezTo>
                  <a:pt x="701" y="747"/>
                  <a:pt x="701" y="746"/>
                  <a:pt x="702" y="745"/>
                </a:cubicBezTo>
                <a:cubicBezTo>
                  <a:pt x="702" y="744"/>
                  <a:pt x="703" y="743"/>
                  <a:pt x="703" y="742"/>
                </a:cubicBezTo>
                <a:cubicBezTo>
                  <a:pt x="704" y="741"/>
                  <a:pt x="704" y="741"/>
                  <a:pt x="705" y="740"/>
                </a:cubicBezTo>
                <a:cubicBezTo>
                  <a:pt x="705" y="739"/>
                  <a:pt x="705" y="738"/>
                  <a:pt x="706" y="737"/>
                </a:cubicBezTo>
                <a:cubicBezTo>
                  <a:pt x="708" y="733"/>
                  <a:pt x="709" y="729"/>
                  <a:pt x="710" y="725"/>
                </a:cubicBezTo>
                <a:cubicBezTo>
                  <a:pt x="710" y="725"/>
                  <a:pt x="710" y="724"/>
                  <a:pt x="710" y="724"/>
                </a:cubicBezTo>
                <a:cubicBezTo>
                  <a:pt x="710" y="722"/>
                  <a:pt x="710" y="722"/>
                  <a:pt x="710" y="722"/>
                </a:cubicBezTo>
                <a:cubicBezTo>
                  <a:pt x="711" y="721"/>
                  <a:pt x="711" y="720"/>
                  <a:pt x="711" y="719"/>
                </a:cubicBezTo>
                <a:cubicBezTo>
                  <a:pt x="711" y="718"/>
                  <a:pt x="711" y="717"/>
                  <a:pt x="711" y="716"/>
                </a:cubicBezTo>
                <a:cubicBezTo>
                  <a:pt x="712" y="716"/>
                  <a:pt x="712" y="715"/>
                  <a:pt x="712" y="714"/>
                </a:cubicBezTo>
                <a:cubicBezTo>
                  <a:pt x="712" y="710"/>
                  <a:pt x="712" y="706"/>
                  <a:pt x="712" y="702"/>
                </a:cubicBezTo>
                <a:cubicBezTo>
                  <a:pt x="712" y="701"/>
                  <a:pt x="712" y="699"/>
                  <a:pt x="711" y="697"/>
                </a:cubicBezTo>
                <a:cubicBezTo>
                  <a:pt x="711" y="696"/>
                  <a:pt x="711" y="695"/>
                  <a:pt x="711" y="695"/>
                </a:cubicBezTo>
                <a:cubicBezTo>
                  <a:pt x="711" y="694"/>
                  <a:pt x="711" y="694"/>
                  <a:pt x="711" y="694"/>
                </a:cubicBezTo>
                <a:cubicBezTo>
                  <a:pt x="711" y="694"/>
                  <a:pt x="711" y="694"/>
                  <a:pt x="711" y="694"/>
                </a:cubicBezTo>
                <a:cubicBezTo>
                  <a:pt x="711" y="693"/>
                  <a:pt x="712" y="692"/>
                  <a:pt x="712" y="692"/>
                </a:cubicBezTo>
                <a:cubicBezTo>
                  <a:pt x="712" y="691"/>
                  <a:pt x="713" y="690"/>
                  <a:pt x="713" y="689"/>
                </a:cubicBezTo>
                <a:cubicBezTo>
                  <a:pt x="714" y="688"/>
                  <a:pt x="714" y="687"/>
                  <a:pt x="715" y="686"/>
                </a:cubicBezTo>
                <a:cubicBezTo>
                  <a:pt x="715" y="685"/>
                  <a:pt x="716" y="684"/>
                  <a:pt x="717" y="683"/>
                </a:cubicBezTo>
                <a:cubicBezTo>
                  <a:pt x="717" y="682"/>
                  <a:pt x="718" y="681"/>
                  <a:pt x="718" y="680"/>
                </a:cubicBezTo>
                <a:cubicBezTo>
                  <a:pt x="719" y="680"/>
                  <a:pt x="719" y="680"/>
                  <a:pt x="719" y="680"/>
                </a:cubicBezTo>
                <a:cubicBezTo>
                  <a:pt x="724" y="679"/>
                  <a:pt x="728" y="679"/>
                  <a:pt x="731" y="677"/>
                </a:cubicBezTo>
                <a:cubicBezTo>
                  <a:pt x="735" y="678"/>
                  <a:pt x="740" y="676"/>
                  <a:pt x="742" y="673"/>
                </a:cubicBezTo>
                <a:cubicBezTo>
                  <a:pt x="742" y="673"/>
                  <a:pt x="742" y="673"/>
                  <a:pt x="742" y="673"/>
                </a:cubicBezTo>
                <a:cubicBezTo>
                  <a:pt x="742" y="673"/>
                  <a:pt x="742" y="673"/>
                  <a:pt x="742" y="673"/>
                </a:cubicBezTo>
                <a:cubicBezTo>
                  <a:pt x="742" y="673"/>
                  <a:pt x="742" y="673"/>
                  <a:pt x="742" y="673"/>
                </a:cubicBezTo>
                <a:cubicBezTo>
                  <a:pt x="742" y="673"/>
                  <a:pt x="743" y="673"/>
                  <a:pt x="743" y="673"/>
                </a:cubicBezTo>
                <a:cubicBezTo>
                  <a:pt x="744" y="673"/>
                  <a:pt x="745" y="673"/>
                  <a:pt x="746" y="673"/>
                </a:cubicBezTo>
                <a:cubicBezTo>
                  <a:pt x="747" y="673"/>
                  <a:pt x="747" y="673"/>
                  <a:pt x="748" y="673"/>
                </a:cubicBezTo>
                <a:cubicBezTo>
                  <a:pt x="749" y="673"/>
                  <a:pt x="750" y="673"/>
                  <a:pt x="750" y="673"/>
                </a:cubicBezTo>
                <a:cubicBezTo>
                  <a:pt x="750" y="673"/>
                  <a:pt x="751" y="673"/>
                  <a:pt x="751" y="673"/>
                </a:cubicBezTo>
                <a:cubicBezTo>
                  <a:pt x="751" y="673"/>
                  <a:pt x="751" y="673"/>
                  <a:pt x="751" y="673"/>
                </a:cubicBezTo>
                <a:cubicBezTo>
                  <a:pt x="751" y="673"/>
                  <a:pt x="751" y="673"/>
                  <a:pt x="751" y="673"/>
                </a:cubicBezTo>
                <a:cubicBezTo>
                  <a:pt x="751" y="673"/>
                  <a:pt x="750" y="673"/>
                  <a:pt x="750" y="674"/>
                </a:cubicBezTo>
                <a:cubicBezTo>
                  <a:pt x="750" y="674"/>
                  <a:pt x="750" y="674"/>
                  <a:pt x="749" y="674"/>
                </a:cubicBezTo>
                <a:cubicBezTo>
                  <a:pt x="749" y="674"/>
                  <a:pt x="749" y="674"/>
                  <a:pt x="749" y="674"/>
                </a:cubicBezTo>
                <a:cubicBezTo>
                  <a:pt x="748" y="675"/>
                  <a:pt x="748" y="675"/>
                  <a:pt x="748" y="675"/>
                </a:cubicBezTo>
                <a:cubicBezTo>
                  <a:pt x="747" y="676"/>
                  <a:pt x="746" y="676"/>
                  <a:pt x="746" y="677"/>
                </a:cubicBezTo>
                <a:cubicBezTo>
                  <a:pt x="745" y="677"/>
                  <a:pt x="744" y="678"/>
                  <a:pt x="744" y="678"/>
                </a:cubicBezTo>
                <a:cubicBezTo>
                  <a:pt x="744" y="678"/>
                  <a:pt x="744" y="678"/>
                  <a:pt x="744" y="678"/>
                </a:cubicBezTo>
                <a:cubicBezTo>
                  <a:pt x="745" y="678"/>
                  <a:pt x="745" y="678"/>
                  <a:pt x="746" y="678"/>
                </a:cubicBezTo>
                <a:cubicBezTo>
                  <a:pt x="747" y="677"/>
                  <a:pt x="747" y="677"/>
                  <a:pt x="748" y="677"/>
                </a:cubicBezTo>
                <a:cubicBezTo>
                  <a:pt x="749" y="677"/>
                  <a:pt x="749" y="677"/>
                  <a:pt x="750" y="676"/>
                </a:cubicBezTo>
                <a:cubicBezTo>
                  <a:pt x="750" y="676"/>
                  <a:pt x="750" y="676"/>
                  <a:pt x="750" y="676"/>
                </a:cubicBezTo>
                <a:cubicBezTo>
                  <a:pt x="751" y="676"/>
                  <a:pt x="751" y="676"/>
                  <a:pt x="751" y="676"/>
                </a:cubicBezTo>
                <a:cubicBezTo>
                  <a:pt x="753" y="675"/>
                  <a:pt x="755" y="673"/>
                  <a:pt x="758" y="671"/>
                </a:cubicBezTo>
                <a:cubicBezTo>
                  <a:pt x="758" y="671"/>
                  <a:pt x="759" y="670"/>
                  <a:pt x="760" y="669"/>
                </a:cubicBezTo>
                <a:cubicBezTo>
                  <a:pt x="760" y="669"/>
                  <a:pt x="760" y="670"/>
                  <a:pt x="760" y="670"/>
                </a:cubicBezTo>
                <a:cubicBezTo>
                  <a:pt x="760" y="670"/>
                  <a:pt x="759" y="671"/>
                  <a:pt x="759" y="671"/>
                </a:cubicBezTo>
                <a:cubicBezTo>
                  <a:pt x="759" y="672"/>
                  <a:pt x="759" y="672"/>
                  <a:pt x="759" y="673"/>
                </a:cubicBezTo>
                <a:cubicBezTo>
                  <a:pt x="759" y="674"/>
                  <a:pt x="759" y="674"/>
                  <a:pt x="758" y="675"/>
                </a:cubicBezTo>
                <a:cubicBezTo>
                  <a:pt x="758" y="675"/>
                  <a:pt x="758" y="675"/>
                  <a:pt x="758" y="675"/>
                </a:cubicBezTo>
                <a:cubicBezTo>
                  <a:pt x="750" y="683"/>
                  <a:pt x="749" y="692"/>
                  <a:pt x="759" y="700"/>
                </a:cubicBezTo>
                <a:cubicBezTo>
                  <a:pt x="760" y="690"/>
                  <a:pt x="767" y="685"/>
                  <a:pt x="759" y="676"/>
                </a:cubicBezTo>
                <a:cubicBezTo>
                  <a:pt x="759" y="676"/>
                  <a:pt x="759" y="676"/>
                  <a:pt x="759" y="676"/>
                </a:cubicBezTo>
                <a:cubicBezTo>
                  <a:pt x="760" y="675"/>
                  <a:pt x="760" y="674"/>
                  <a:pt x="760" y="673"/>
                </a:cubicBezTo>
                <a:cubicBezTo>
                  <a:pt x="760" y="672"/>
                  <a:pt x="760" y="672"/>
                  <a:pt x="760" y="672"/>
                </a:cubicBezTo>
                <a:cubicBezTo>
                  <a:pt x="760" y="671"/>
                  <a:pt x="761" y="671"/>
                  <a:pt x="761" y="670"/>
                </a:cubicBezTo>
                <a:cubicBezTo>
                  <a:pt x="761" y="669"/>
                  <a:pt x="761" y="668"/>
                  <a:pt x="762" y="668"/>
                </a:cubicBezTo>
                <a:cubicBezTo>
                  <a:pt x="762" y="667"/>
                  <a:pt x="763" y="666"/>
                  <a:pt x="764" y="665"/>
                </a:cubicBezTo>
                <a:cubicBezTo>
                  <a:pt x="766" y="663"/>
                  <a:pt x="768" y="660"/>
                  <a:pt x="769" y="658"/>
                </a:cubicBezTo>
                <a:cubicBezTo>
                  <a:pt x="770" y="657"/>
                  <a:pt x="771" y="656"/>
                  <a:pt x="772" y="655"/>
                </a:cubicBezTo>
                <a:cubicBezTo>
                  <a:pt x="773" y="654"/>
                  <a:pt x="773" y="653"/>
                  <a:pt x="774" y="652"/>
                </a:cubicBezTo>
                <a:cubicBezTo>
                  <a:pt x="774" y="652"/>
                  <a:pt x="775" y="652"/>
                  <a:pt x="775" y="652"/>
                </a:cubicBezTo>
                <a:cubicBezTo>
                  <a:pt x="775" y="652"/>
                  <a:pt x="775" y="651"/>
                  <a:pt x="775" y="651"/>
                </a:cubicBezTo>
                <a:cubicBezTo>
                  <a:pt x="776" y="651"/>
                  <a:pt x="776" y="650"/>
                  <a:pt x="776" y="650"/>
                </a:cubicBezTo>
                <a:cubicBezTo>
                  <a:pt x="776" y="650"/>
                  <a:pt x="777" y="649"/>
                  <a:pt x="777" y="649"/>
                </a:cubicBezTo>
                <a:cubicBezTo>
                  <a:pt x="777" y="649"/>
                  <a:pt x="777" y="649"/>
                  <a:pt x="777" y="648"/>
                </a:cubicBezTo>
                <a:cubicBezTo>
                  <a:pt x="780" y="649"/>
                  <a:pt x="782" y="649"/>
                  <a:pt x="784" y="650"/>
                </a:cubicBezTo>
                <a:cubicBezTo>
                  <a:pt x="787" y="651"/>
                  <a:pt x="790" y="651"/>
                  <a:pt x="793" y="652"/>
                </a:cubicBezTo>
                <a:cubicBezTo>
                  <a:pt x="793" y="652"/>
                  <a:pt x="794" y="652"/>
                  <a:pt x="795" y="652"/>
                </a:cubicBezTo>
                <a:cubicBezTo>
                  <a:pt x="795" y="653"/>
                  <a:pt x="796" y="653"/>
                  <a:pt x="797" y="653"/>
                </a:cubicBezTo>
                <a:cubicBezTo>
                  <a:pt x="798" y="654"/>
                  <a:pt x="799" y="654"/>
                  <a:pt x="801" y="655"/>
                </a:cubicBezTo>
                <a:cubicBezTo>
                  <a:pt x="806" y="658"/>
                  <a:pt x="810" y="662"/>
                  <a:pt x="815" y="665"/>
                </a:cubicBezTo>
                <a:cubicBezTo>
                  <a:pt x="818" y="667"/>
                  <a:pt x="820" y="669"/>
                  <a:pt x="822" y="671"/>
                </a:cubicBezTo>
                <a:cubicBezTo>
                  <a:pt x="822" y="671"/>
                  <a:pt x="822" y="671"/>
                  <a:pt x="822" y="671"/>
                </a:cubicBezTo>
                <a:cubicBezTo>
                  <a:pt x="821" y="671"/>
                  <a:pt x="821" y="671"/>
                  <a:pt x="821" y="671"/>
                </a:cubicBezTo>
                <a:cubicBezTo>
                  <a:pt x="820" y="671"/>
                  <a:pt x="820" y="671"/>
                  <a:pt x="820" y="671"/>
                </a:cubicBezTo>
                <a:cubicBezTo>
                  <a:pt x="820" y="671"/>
                  <a:pt x="820" y="671"/>
                  <a:pt x="820" y="671"/>
                </a:cubicBezTo>
                <a:cubicBezTo>
                  <a:pt x="819" y="671"/>
                  <a:pt x="818" y="671"/>
                  <a:pt x="817" y="672"/>
                </a:cubicBezTo>
                <a:cubicBezTo>
                  <a:pt x="817" y="672"/>
                  <a:pt x="816" y="672"/>
                  <a:pt x="815" y="673"/>
                </a:cubicBezTo>
                <a:cubicBezTo>
                  <a:pt x="814" y="673"/>
                  <a:pt x="814" y="674"/>
                  <a:pt x="813" y="674"/>
                </a:cubicBezTo>
                <a:cubicBezTo>
                  <a:pt x="812" y="674"/>
                  <a:pt x="811" y="675"/>
                  <a:pt x="811" y="675"/>
                </a:cubicBezTo>
                <a:cubicBezTo>
                  <a:pt x="810" y="676"/>
                  <a:pt x="809" y="676"/>
                  <a:pt x="808" y="677"/>
                </a:cubicBezTo>
                <a:cubicBezTo>
                  <a:pt x="796" y="670"/>
                  <a:pt x="792" y="685"/>
                  <a:pt x="782" y="676"/>
                </a:cubicBezTo>
                <a:cubicBezTo>
                  <a:pt x="784" y="683"/>
                  <a:pt x="788" y="688"/>
                  <a:pt x="795" y="689"/>
                </a:cubicBezTo>
                <a:cubicBezTo>
                  <a:pt x="800" y="689"/>
                  <a:pt x="810" y="685"/>
                  <a:pt x="809" y="678"/>
                </a:cubicBezTo>
                <a:cubicBezTo>
                  <a:pt x="810" y="678"/>
                  <a:pt x="810" y="677"/>
                  <a:pt x="811" y="677"/>
                </a:cubicBezTo>
                <a:cubicBezTo>
                  <a:pt x="812" y="676"/>
                  <a:pt x="813" y="676"/>
                  <a:pt x="814" y="675"/>
                </a:cubicBezTo>
                <a:cubicBezTo>
                  <a:pt x="814" y="675"/>
                  <a:pt x="815" y="674"/>
                  <a:pt x="816" y="674"/>
                </a:cubicBezTo>
                <a:cubicBezTo>
                  <a:pt x="817" y="674"/>
                  <a:pt x="817" y="673"/>
                  <a:pt x="818" y="673"/>
                </a:cubicBezTo>
                <a:cubicBezTo>
                  <a:pt x="819" y="673"/>
                  <a:pt x="819" y="673"/>
                  <a:pt x="820" y="673"/>
                </a:cubicBezTo>
                <a:cubicBezTo>
                  <a:pt x="820" y="672"/>
                  <a:pt x="820" y="672"/>
                  <a:pt x="820" y="672"/>
                </a:cubicBezTo>
                <a:cubicBezTo>
                  <a:pt x="820" y="672"/>
                  <a:pt x="821" y="672"/>
                  <a:pt x="821" y="672"/>
                </a:cubicBezTo>
                <a:cubicBezTo>
                  <a:pt x="821" y="672"/>
                  <a:pt x="821" y="672"/>
                  <a:pt x="822" y="672"/>
                </a:cubicBezTo>
                <a:cubicBezTo>
                  <a:pt x="822" y="672"/>
                  <a:pt x="822" y="672"/>
                  <a:pt x="823" y="672"/>
                </a:cubicBezTo>
                <a:cubicBezTo>
                  <a:pt x="823" y="672"/>
                  <a:pt x="823" y="672"/>
                  <a:pt x="823" y="672"/>
                </a:cubicBezTo>
                <a:cubicBezTo>
                  <a:pt x="825" y="673"/>
                  <a:pt x="827" y="675"/>
                  <a:pt x="829" y="676"/>
                </a:cubicBezTo>
                <a:cubicBezTo>
                  <a:pt x="837" y="683"/>
                  <a:pt x="846" y="690"/>
                  <a:pt x="853" y="696"/>
                </a:cubicBezTo>
                <a:cubicBezTo>
                  <a:pt x="854" y="697"/>
                  <a:pt x="854" y="697"/>
                  <a:pt x="855" y="698"/>
                </a:cubicBezTo>
                <a:cubicBezTo>
                  <a:pt x="856" y="699"/>
                  <a:pt x="857" y="699"/>
                  <a:pt x="858" y="700"/>
                </a:cubicBezTo>
                <a:cubicBezTo>
                  <a:pt x="858" y="700"/>
                  <a:pt x="859" y="701"/>
                  <a:pt x="859" y="701"/>
                </a:cubicBezTo>
                <a:cubicBezTo>
                  <a:pt x="832" y="695"/>
                  <a:pt x="783" y="688"/>
                  <a:pt x="758" y="702"/>
                </a:cubicBezTo>
                <a:cubicBezTo>
                  <a:pt x="786" y="696"/>
                  <a:pt x="801" y="699"/>
                  <a:pt x="834" y="704"/>
                </a:cubicBezTo>
                <a:cubicBezTo>
                  <a:pt x="843" y="706"/>
                  <a:pt x="851" y="708"/>
                  <a:pt x="853" y="712"/>
                </a:cubicBezTo>
                <a:cubicBezTo>
                  <a:pt x="811" y="714"/>
                  <a:pt x="766" y="727"/>
                  <a:pt x="729" y="743"/>
                </a:cubicBezTo>
                <a:cubicBezTo>
                  <a:pt x="719" y="748"/>
                  <a:pt x="709" y="749"/>
                  <a:pt x="699" y="750"/>
                </a:cubicBezTo>
                <a:cubicBezTo>
                  <a:pt x="699" y="749"/>
                  <a:pt x="700" y="748"/>
                  <a:pt x="700" y="747"/>
                </a:cubicBezTo>
                <a:close/>
                <a:moveTo>
                  <a:pt x="700" y="771"/>
                </a:moveTo>
                <a:cubicBezTo>
                  <a:pt x="700" y="771"/>
                  <a:pt x="700" y="770"/>
                  <a:pt x="699" y="770"/>
                </a:cubicBezTo>
                <a:cubicBezTo>
                  <a:pt x="699" y="769"/>
                  <a:pt x="699" y="769"/>
                  <a:pt x="699" y="768"/>
                </a:cubicBezTo>
                <a:cubicBezTo>
                  <a:pt x="698" y="767"/>
                  <a:pt x="698" y="766"/>
                  <a:pt x="697" y="765"/>
                </a:cubicBezTo>
                <a:cubicBezTo>
                  <a:pt x="697" y="763"/>
                  <a:pt x="696" y="761"/>
                  <a:pt x="696" y="758"/>
                </a:cubicBezTo>
                <a:cubicBezTo>
                  <a:pt x="707" y="759"/>
                  <a:pt x="718" y="759"/>
                  <a:pt x="727" y="755"/>
                </a:cubicBezTo>
                <a:cubicBezTo>
                  <a:pt x="757" y="746"/>
                  <a:pt x="776" y="741"/>
                  <a:pt x="804" y="735"/>
                </a:cubicBezTo>
                <a:cubicBezTo>
                  <a:pt x="797" y="748"/>
                  <a:pt x="800" y="756"/>
                  <a:pt x="815" y="754"/>
                </a:cubicBezTo>
                <a:cubicBezTo>
                  <a:pt x="815" y="754"/>
                  <a:pt x="815" y="754"/>
                  <a:pt x="816" y="754"/>
                </a:cubicBezTo>
                <a:cubicBezTo>
                  <a:pt x="816" y="755"/>
                  <a:pt x="816" y="756"/>
                  <a:pt x="817" y="756"/>
                </a:cubicBezTo>
                <a:cubicBezTo>
                  <a:pt x="817" y="757"/>
                  <a:pt x="818" y="757"/>
                  <a:pt x="818" y="758"/>
                </a:cubicBezTo>
                <a:cubicBezTo>
                  <a:pt x="818" y="759"/>
                  <a:pt x="819" y="760"/>
                  <a:pt x="819" y="760"/>
                </a:cubicBezTo>
                <a:cubicBezTo>
                  <a:pt x="819" y="761"/>
                  <a:pt x="819" y="761"/>
                  <a:pt x="819" y="761"/>
                </a:cubicBezTo>
                <a:cubicBezTo>
                  <a:pt x="815" y="773"/>
                  <a:pt x="808" y="783"/>
                  <a:pt x="800" y="790"/>
                </a:cubicBezTo>
                <a:cubicBezTo>
                  <a:pt x="796" y="786"/>
                  <a:pt x="792" y="783"/>
                  <a:pt x="788" y="780"/>
                </a:cubicBezTo>
                <a:cubicBezTo>
                  <a:pt x="786" y="778"/>
                  <a:pt x="783" y="776"/>
                  <a:pt x="781" y="775"/>
                </a:cubicBezTo>
                <a:cubicBezTo>
                  <a:pt x="779" y="774"/>
                  <a:pt x="778" y="773"/>
                  <a:pt x="777" y="773"/>
                </a:cubicBezTo>
                <a:cubicBezTo>
                  <a:pt x="776" y="772"/>
                  <a:pt x="774" y="771"/>
                  <a:pt x="773" y="771"/>
                </a:cubicBezTo>
                <a:cubicBezTo>
                  <a:pt x="768" y="768"/>
                  <a:pt x="764" y="766"/>
                  <a:pt x="760" y="765"/>
                </a:cubicBezTo>
                <a:cubicBezTo>
                  <a:pt x="758" y="765"/>
                  <a:pt x="757" y="764"/>
                  <a:pt x="755" y="764"/>
                </a:cubicBezTo>
                <a:cubicBezTo>
                  <a:pt x="754" y="763"/>
                  <a:pt x="753" y="763"/>
                  <a:pt x="751" y="763"/>
                </a:cubicBezTo>
                <a:cubicBezTo>
                  <a:pt x="749" y="762"/>
                  <a:pt x="748" y="762"/>
                  <a:pt x="748" y="762"/>
                </a:cubicBezTo>
                <a:cubicBezTo>
                  <a:pt x="748" y="762"/>
                  <a:pt x="749" y="762"/>
                  <a:pt x="751" y="763"/>
                </a:cubicBezTo>
                <a:cubicBezTo>
                  <a:pt x="752" y="763"/>
                  <a:pt x="754" y="764"/>
                  <a:pt x="755" y="764"/>
                </a:cubicBezTo>
                <a:cubicBezTo>
                  <a:pt x="756" y="765"/>
                  <a:pt x="758" y="766"/>
                  <a:pt x="760" y="766"/>
                </a:cubicBezTo>
                <a:cubicBezTo>
                  <a:pt x="763" y="768"/>
                  <a:pt x="767" y="770"/>
                  <a:pt x="772" y="773"/>
                </a:cubicBezTo>
                <a:cubicBezTo>
                  <a:pt x="773" y="773"/>
                  <a:pt x="774" y="774"/>
                  <a:pt x="775" y="775"/>
                </a:cubicBezTo>
                <a:cubicBezTo>
                  <a:pt x="776" y="776"/>
                  <a:pt x="777" y="777"/>
                  <a:pt x="778" y="777"/>
                </a:cubicBezTo>
                <a:cubicBezTo>
                  <a:pt x="779" y="778"/>
                  <a:pt x="780" y="778"/>
                  <a:pt x="780" y="779"/>
                </a:cubicBezTo>
                <a:cubicBezTo>
                  <a:pt x="781" y="779"/>
                  <a:pt x="781" y="779"/>
                  <a:pt x="782" y="780"/>
                </a:cubicBezTo>
                <a:cubicBezTo>
                  <a:pt x="783" y="781"/>
                  <a:pt x="785" y="782"/>
                  <a:pt x="786" y="783"/>
                </a:cubicBezTo>
                <a:cubicBezTo>
                  <a:pt x="786" y="783"/>
                  <a:pt x="786" y="783"/>
                  <a:pt x="786" y="783"/>
                </a:cubicBezTo>
                <a:cubicBezTo>
                  <a:pt x="786" y="783"/>
                  <a:pt x="786" y="783"/>
                  <a:pt x="786" y="783"/>
                </a:cubicBezTo>
                <a:cubicBezTo>
                  <a:pt x="785" y="783"/>
                  <a:pt x="784" y="782"/>
                  <a:pt x="783" y="782"/>
                </a:cubicBezTo>
                <a:cubicBezTo>
                  <a:pt x="782" y="782"/>
                  <a:pt x="781" y="782"/>
                  <a:pt x="780" y="782"/>
                </a:cubicBezTo>
                <a:cubicBezTo>
                  <a:pt x="779" y="782"/>
                  <a:pt x="778" y="782"/>
                  <a:pt x="776" y="782"/>
                </a:cubicBezTo>
                <a:cubicBezTo>
                  <a:pt x="776" y="782"/>
                  <a:pt x="776" y="782"/>
                  <a:pt x="776" y="782"/>
                </a:cubicBezTo>
                <a:cubicBezTo>
                  <a:pt x="776" y="781"/>
                  <a:pt x="776" y="781"/>
                  <a:pt x="776" y="781"/>
                </a:cubicBezTo>
                <a:cubicBezTo>
                  <a:pt x="763" y="775"/>
                  <a:pt x="751" y="781"/>
                  <a:pt x="737" y="787"/>
                </a:cubicBezTo>
                <a:cubicBezTo>
                  <a:pt x="748" y="796"/>
                  <a:pt x="761" y="792"/>
                  <a:pt x="773" y="784"/>
                </a:cubicBezTo>
                <a:cubicBezTo>
                  <a:pt x="774" y="784"/>
                  <a:pt x="775" y="784"/>
                  <a:pt x="776" y="784"/>
                </a:cubicBezTo>
                <a:cubicBezTo>
                  <a:pt x="777" y="784"/>
                  <a:pt x="778" y="785"/>
                  <a:pt x="779" y="785"/>
                </a:cubicBezTo>
                <a:cubicBezTo>
                  <a:pt x="780" y="785"/>
                  <a:pt x="781" y="785"/>
                  <a:pt x="782" y="785"/>
                </a:cubicBezTo>
                <a:cubicBezTo>
                  <a:pt x="783" y="785"/>
                  <a:pt x="784" y="785"/>
                  <a:pt x="785" y="785"/>
                </a:cubicBezTo>
                <a:cubicBezTo>
                  <a:pt x="786" y="785"/>
                  <a:pt x="786" y="786"/>
                  <a:pt x="787" y="786"/>
                </a:cubicBezTo>
                <a:cubicBezTo>
                  <a:pt x="787" y="786"/>
                  <a:pt x="788" y="786"/>
                  <a:pt x="788" y="786"/>
                </a:cubicBezTo>
                <a:cubicBezTo>
                  <a:pt x="788" y="786"/>
                  <a:pt x="788" y="786"/>
                  <a:pt x="788" y="786"/>
                </a:cubicBezTo>
                <a:cubicBezTo>
                  <a:pt x="789" y="786"/>
                  <a:pt x="789" y="786"/>
                  <a:pt x="789" y="786"/>
                </a:cubicBezTo>
                <a:cubicBezTo>
                  <a:pt x="790" y="786"/>
                  <a:pt x="790" y="786"/>
                  <a:pt x="790" y="786"/>
                </a:cubicBezTo>
                <a:cubicBezTo>
                  <a:pt x="792" y="788"/>
                  <a:pt x="794" y="790"/>
                  <a:pt x="797" y="792"/>
                </a:cubicBezTo>
                <a:cubicBezTo>
                  <a:pt x="795" y="793"/>
                  <a:pt x="794" y="793"/>
                  <a:pt x="792" y="794"/>
                </a:cubicBezTo>
                <a:cubicBezTo>
                  <a:pt x="794" y="794"/>
                  <a:pt x="796" y="793"/>
                  <a:pt x="798" y="793"/>
                </a:cubicBezTo>
                <a:cubicBezTo>
                  <a:pt x="799" y="794"/>
                  <a:pt x="800" y="795"/>
                  <a:pt x="801" y="796"/>
                </a:cubicBezTo>
                <a:cubicBezTo>
                  <a:pt x="807" y="801"/>
                  <a:pt x="812" y="806"/>
                  <a:pt x="818" y="812"/>
                </a:cubicBezTo>
                <a:cubicBezTo>
                  <a:pt x="823" y="818"/>
                  <a:pt x="829" y="823"/>
                  <a:pt x="835" y="829"/>
                </a:cubicBezTo>
                <a:cubicBezTo>
                  <a:pt x="839" y="832"/>
                  <a:pt x="842" y="835"/>
                  <a:pt x="845" y="837"/>
                </a:cubicBezTo>
                <a:cubicBezTo>
                  <a:pt x="845" y="837"/>
                  <a:pt x="845" y="837"/>
                  <a:pt x="845" y="837"/>
                </a:cubicBezTo>
                <a:cubicBezTo>
                  <a:pt x="816" y="828"/>
                  <a:pt x="792" y="825"/>
                  <a:pt x="770" y="826"/>
                </a:cubicBezTo>
                <a:cubicBezTo>
                  <a:pt x="768" y="825"/>
                  <a:pt x="766" y="823"/>
                  <a:pt x="764" y="822"/>
                </a:cubicBezTo>
                <a:cubicBezTo>
                  <a:pt x="763" y="821"/>
                  <a:pt x="762" y="820"/>
                  <a:pt x="761" y="819"/>
                </a:cubicBezTo>
                <a:cubicBezTo>
                  <a:pt x="760" y="818"/>
                  <a:pt x="758" y="817"/>
                  <a:pt x="757" y="817"/>
                </a:cubicBezTo>
                <a:cubicBezTo>
                  <a:pt x="747" y="809"/>
                  <a:pt x="735" y="801"/>
                  <a:pt x="723" y="792"/>
                </a:cubicBezTo>
                <a:cubicBezTo>
                  <a:pt x="717" y="787"/>
                  <a:pt x="710" y="783"/>
                  <a:pt x="704" y="779"/>
                </a:cubicBezTo>
                <a:cubicBezTo>
                  <a:pt x="704" y="778"/>
                  <a:pt x="703" y="777"/>
                  <a:pt x="703" y="776"/>
                </a:cubicBezTo>
                <a:cubicBezTo>
                  <a:pt x="702" y="775"/>
                  <a:pt x="701" y="773"/>
                  <a:pt x="700" y="771"/>
                </a:cubicBezTo>
                <a:close/>
                <a:moveTo>
                  <a:pt x="548" y="765"/>
                </a:moveTo>
                <a:cubicBezTo>
                  <a:pt x="548" y="765"/>
                  <a:pt x="548" y="765"/>
                  <a:pt x="548" y="765"/>
                </a:cubicBezTo>
                <a:cubicBezTo>
                  <a:pt x="549" y="764"/>
                  <a:pt x="551" y="763"/>
                  <a:pt x="552" y="762"/>
                </a:cubicBezTo>
                <a:cubicBezTo>
                  <a:pt x="553" y="761"/>
                  <a:pt x="555" y="760"/>
                  <a:pt x="556" y="759"/>
                </a:cubicBezTo>
                <a:cubicBezTo>
                  <a:pt x="558" y="758"/>
                  <a:pt x="559" y="757"/>
                  <a:pt x="561" y="757"/>
                </a:cubicBezTo>
                <a:cubicBezTo>
                  <a:pt x="562" y="756"/>
                  <a:pt x="564" y="755"/>
                  <a:pt x="565" y="754"/>
                </a:cubicBezTo>
                <a:cubicBezTo>
                  <a:pt x="566" y="754"/>
                  <a:pt x="566" y="754"/>
                  <a:pt x="567" y="753"/>
                </a:cubicBezTo>
                <a:cubicBezTo>
                  <a:pt x="568" y="753"/>
                  <a:pt x="569" y="753"/>
                  <a:pt x="569" y="753"/>
                </a:cubicBezTo>
                <a:cubicBezTo>
                  <a:pt x="570" y="752"/>
                  <a:pt x="570" y="752"/>
                  <a:pt x="571" y="752"/>
                </a:cubicBezTo>
                <a:cubicBezTo>
                  <a:pt x="571" y="752"/>
                  <a:pt x="571" y="752"/>
                  <a:pt x="571" y="752"/>
                </a:cubicBezTo>
                <a:cubicBezTo>
                  <a:pt x="574" y="752"/>
                  <a:pt x="577" y="751"/>
                  <a:pt x="580" y="751"/>
                </a:cubicBezTo>
                <a:cubicBezTo>
                  <a:pt x="581" y="751"/>
                  <a:pt x="583" y="750"/>
                  <a:pt x="585" y="750"/>
                </a:cubicBezTo>
                <a:cubicBezTo>
                  <a:pt x="586" y="750"/>
                  <a:pt x="588" y="749"/>
                  <a:pt x="589" y="749"/>
                </a:cubicBezTo>
                <a:cubicBezTo>
                  <a:pt x="590" y="749"/>
                  <a:pt x="591" y="749"/>
                  <a:pt x="592" y="749"/>
                </a:cubicBezTo>
                <a:cubicBezTo>
                  <a:pt x="592" y="749"/>
                  <a:pt x="592" y="749"/>
                  <a:pt x="593" y="749"/>
                </a:cubicBezTo>
                <a:cubicBezTo>
                  <a:pt x="593" y="749"/>
                  <a:pt x="593" y="749"/>
                  <a:pt x="594" y="749"/>
                </a:cubicBezTo>
                <a:cubicBezTo>
                  <a:pt x="594" y="749"/>
                  <a:pt x="595" y="749"/>
                  <a:pt x="595" y="749"/>
                </a:cubicBezTo>
                <a:cubicBezTo>
                  <a:pt x="595" y="749"/>
                  <a:pt x="595" y="749"/>
                  <a:pt x="595" y="749"/>
                </a:cubicBezTo>
                <a:cubicBezTo>
                  <a:pt x="595" y="749"/>
                  <a:pt x="595" y="749"/>
                  <a:pt x="595" y="749"/>
                </a:cubicBezTo>
                <a:cubicBezTo>
                  <a:pt x="596" y="749"/>
                  <a:pt x="596" y="749"/>
                  <a:pt x="596" y="749"/>
                </a:cubicBezTo>
                <a:cubicBezTo>
                  <a:pt x="596" y="749"/>
                  <a:pt x="596" y="749"/>
                  <a:pt x="596" y="749"/>
                </a:cubicBezTo>
                <a:cubicBezTo>
                  <a:pt x="596" y="749"/>
                  <a:pt x="596" y="749"/>
                  <a:pt x="596" y="749"/>
                </a:cubicBezTo>
                <a:cubicBezTo>
                  <a:pt x="597" y="749"/>
                  <a:pt x="598" y="749"/>
                  <a:pt x="599" y="749"/>
                </a:cubicBezTo>
                <a:cubicBezTo>
                  <a:pt x="602" y="750"/>
                  <a:pt x="605" y="751"/>
                  <a:pt x="609" y="752"/>
                </a:cubicBezTo>
                <a:cubicBezTo>
                  <a:pt x="612" y="753"/>
                  <a:pt x="615" y="755"/>
                  <a:pt x="619" y="756"/>
                </a:cubicBezTo>
                <a:cubicBezTo>
                  <a:pt x="623" y="757"/>
                  <a:pt x="626" y="759"/>
                  <a:pt x="630" y="760"/>
                </a:cubicBezTo>
                <a:cubicBezTo>
                  <a:pt x="634" y="761"/>
                  <a:pt x="639" y="762"/>
                  <a:pt x="643" y="763"/>
                </a:cubicBezTo>
                <a:cubicBezTo>
                  <a:pt x="643" y="763"/>
                  <a:pt x="643" y="763"/>
                  <a:pt x="643" y="763"/>
                </a:cubicBezTo>
                <a:cubicBezTo>
                  <a:pt x="643" y="763"/>
                  <a:pt x="642" y="764"/>
                  <a:pt x="642" y="764"/>
                </a:cubicBezTo>
                <a:cubicBezTo>
                  <a:pt x="641" y="765"/>
                  <a:pt x="640" y="765"/>
                  <a:pt x="640" y="766"/>
                </a:cubicBezTo>
                <a:cubicBezTo>
                  <a:pt x="639" y="766"/>
                  <a:pt x="639" y="766"/>
                  <a:pt x="639" y="767"/>
                </a:cubicBezTo>
                <a:cubicBezTo>
                  <a:pt x="638" y="767"/>
                  <a:pt x="638" y="767"/>
                  <a:pt x="638" y="768"/>
                </a:cubicBezTo>
                <a:cubicBezTo>
                  <a:pt x="637" y="769"/>
                  <a:pt x="635" y="770"/>
                  <a:pt x="634" y="772"/>
                </a:cubicBezTo>
                <a:cubicBezTo>
                  <a:pt x="633" y="774"/>
                  <a:pt x="632" y="775"/>
                  <a:pt x="630" y="777"/>
                </a:cubicBezTo>
                <a:cubicBezTo>
                  <a:pt x="628" y="781"/>
                  <a:pt x="625" y="785"/>
                  <a:pt x="622" y="788"/>
                </a:cubicBezTo>
                <a:cubicBezTo>
                  <a:pt x="621" y="790"/>
                  <a:pt x="619" y="792"/>
                  <a:pt x="618" y="793"/>
                </a:cubicBezTo>
                <a:cubicBezTo>
                  <a:pt x="616" y="795"/>
                  <a:pt x="614" y="797"/>
                  <a:pt x="613" y="798"/>
                </a:cubicBezTo>
                <a:cubicBezTo>
                  <a:pt x="611" y="799"/>
                  <a:pt x="610" y="801"/>
                  <a:pt x="608" y="802"/>
                </a:cubicBezTo>
                <a:cubicBezTo>
                  <a:pt x="608" y="802"/>
                  <a:pt x="608" y="802"/>
                  <a:pt x="608" y="802"/>
                </a:cubicBezTo>
                <a:cubicBezTo>
                  <a:pt x="608" y="802"/>
                  <a:pt x="607" y="802"/>
                  <a:pt x="606" y="802"/>
                </a:cubicBezTo>
                <a:cubicBezTo>
                  <a:pt x="606" y="802"/>
                  <a:pt x="606" y="802"/>
                  <a:pt x="605" y="802"/>
                </a:cubicBezTo>
                <a:cubicBezTo>
                  <a:pt x="605" y="802"/>
                  <a:pt x="605" y="802"/>
                  <a:pt x="604" y="802"/>
                </a:cubicBezTo>
                <a:cubicBezTo>
                  <a:pt x="604" y="802"/>
                  <a:pt x="604" y="802"/>
                  <a:pt x="604" y="802"/>
                </a:cubicBezTo>
                <a:cubicBezTo>
                  <a:pt x="603" y="802"/>
                  <a:pt x="602" y="803"/>
                  <a:pt x="601" y="803"/>
                </a:cubicBezTo>
                <a:cubicBezTo>
                  <a:pt x="600" y="803"/>
                  <a:pt x="599" y="803"/>
                  <a:pt x="598" y="803"/>
                </a:cubicBezTo>
                <a:cubicBezTo>
                  <a:pt x="596" y="803"/>
                  <a:pt x="595" y="804"/>
                  <a:pt x="594" y="804"/>
                </a:cubicBezTo>
                <a:cubicBezTo>
                  <a:pt x="593" y="804"/>
                  <a:pt x="592" y="804"/>
                  <a:pt x="591" y="804"/>
                </a:cubicBezTo>
                <a:cubicBezTo>
                  <a:pt x="585" y="795"/>
                  <a:pt x="579" y="797"/>
                  <a:pt x="571" y="799"/>
                </a:cubicBezTo>
                <a:cubicBezTo>
                  <a:pt x="567" y="797"/>
                  <a:pt x="563" y="795"/>
                  <a:pt x="559" y="793"/>
                </a:cubicBezTo>
                <a:cubicBezTo>
                  <a:pt x="554" y="791"/>
                  <a:pt x="548" y="788"/>
                  <a:pt x="542" y="785"/>
                </a:cubicBezTo>
                <a:cubicBezTo>
                  <a:pt x="547" y="782"/>
                  <a:pt x="549" y="775"/>
                  <a:pt x="548" y="765"/>
                </a:cubicBezTo>
                <a:close/>
                <a:moveTo>
                  <a:pt x="616" y="806"/>
                </a:moveTo>
                <a:cubicBezTo>
                  <a:pt x="616" y="806"/>
                  <a:pt x="616" y="806"/>
                  <a:pt x="616" y="806"/>
                </a:cubicBezTo>
                <a:cubicBezTo>
                  <a:pt x="613" y="810"/>
                  <a:pt x="610" y="813"/>
                  <a:pt x="608" y="817"/>
                </a:cubicBezTo>
                <a:cubicBezTo>
                  <a:pt x="608" y="816"/>
                  <a:pt x="607" y="816"/>
                  <a:pt x="606" y="816"/>
                </a:cubicBezTo>
                <a:cubicBezTo>
                  <a:pt x="603" y="814"/>
                  <a:pt x="601" y="813"/>
                  <a:pt x="598" y="812"/>
                </a:cubicBezTo>
                <a:cubicBezTo>
                  <a:pt x="599" y="811"/>
                  <a:pt x="600" y="811"/>
                  <a:pt x="601" y="810"/>
                </a:cubicBezTo>
                <a:cubicBezTo>
                  <a:pt x="602" y="810"/>
                  <a:pt x="602" y="810"/>
                  <a:pt x="603" y="809"/>
                </a:cubicBezTo>
                <a:cubicBezTo>
                  <a:pt x="604" y="809"/>
                  <a:pt x="604" y="809"/>
                  <a:pt x="604" y="809"/>
                </a:cubicBezTo>
                <a:cubicBezTo>
                  <a:pt x="605" y="809"/>
                  <a:pt x="605" y="808"/>
                  <a:pt x="605" y="808"/>
                </a:cubicBezTo>
                <a:cubicBezTo>
                  <a:pt x="608" y="806"/>
                  <a:pt x="612" y="803"/>
                  <a:pt x="615" y="800"/>
                </a:cubicBezTo>
                <a:cubicBezTo>
                  <a:pt x="616" y="799"/>
                  <a:pt x="617" y="798"/>
                  <a:pt x="619" y="797"/>
                </a:cubicBezTo>
                <a:cubicBezTo>
                  <a:pt x="618" y="797"/>
                  <a:pt x="618" y="798"/>
                  <a:pt x="618" y="798"/>
                </a:cubicBezTo>
                <a:cubicBezTo>
                  <a:pt x="618" y="799"/>
                  <a:pt x="618" y="800"/>
                  <a:pt x="618" y="800"/>
                </a:cubicBezTo>
                <a:cubicBezTo>
                  <a:pt x="617" y="801"/>
                  <a:pt x="617" y="802"/>
                  <a:pt x="617" y="802"/>
                </a:cubicBezTo>
                <a:cubicBezTo>
                  <a:pt x="617" y="804"/>
                  <a:pt x="616" y="805"/>
                  <a:pt x="616" y="806"/>
                </a:cubicBezTo>
                <a:close/>
                <a:moveTo>
                  <a:pt x="596" y="811"/>
                </a:moveTo>
                <a:cubicBezTo>
                  <a:pt x="594" y="810"/>
                  <a:pt x="592" y="809"/>
                  <a:pt x="590" y="808"/>
                </a:cubicBezTo>
                <a:cubicBezTo>
                  <a:pt x="591" y="807"/>
                  <a:pt x="591" y="807"/>
                  <a:pt x="591" y="806"/>
                </a:cubicBezTo>
                <a:cubicBezTo>
                  <a:pt x="592" y="806"/>
                  <a:pt x="592" y="806"/>
                  <a:pt x="592" y="806"/>
                </a:cubicBezTo>
                <a:cubicBezTo>
                  <a:pt x="592" y="806"/>
                  <a:pt x="592" y="806"/>
                  <a:pt x="592" y="806"/>
                </a:cubicBezTo>
                <a:cubicBezTo>
                  <a:pt x="592" y="806"/>
                  <a:pt x="592" y="806"/>
                  <a:pt x="592" y="806"/>
                </a:cubicBezTo>
                <a:cubicBezTo>
                  <a:pt x="593" y="806"/>
                  <a:pt x="593" y="806"/>
                  <a:pt x="594" y="806"/>
                </a:cubicBezTo>
                <a:cubicBezTo>
                  <a:pt x="595" y="806"/>
                  <a:pt x="596" y="806"/>
                  <a:pt x="598" y="805"/>
                </a:cubicBezTo>
                <a:cubicBezTo>
                  <a:pt x="599" y="805"/>
                  <a:pt x="600" y="805"/>
                  <a:pt x="601" y="805"/>
                </a:cubicBezTo>
                <a:cubicBezTo>
                  <a:pt x="602" y="805"/>
                  <a:pt x="603" y="805"/>
                  <a:pt x="604" y="804"/>
                </a:cubicBezTo>
                <a:cubicBezTo>
                  <a:pt x="604" y="804"/>
                  <a:pt x="604" y="804"/>
                  <a:pt x="605" y="804"/>
                </a:cubicBezTo>
                <a:cubicBezTo>
                  <a:pt x="605" y="804"/>
                  <a:pt x="605" y="804"/>
                  <a:pt x="605" y="804"/>
                </a:cubicBezTo>
                <a:cubicBezTo>
                  <a:pt x="605" y="804"/>
                  <a:pt x="605" y="804"/>
                  <a:pt x="605" y="804"/>
                </a:cubicBezTo>
                <a:cubicBezTo>
                  <a:pt x="605" y="804"/>
                  <a:pt x="604" y="805"/>
                  <a:pt x="604" y="805"/>
                </a:cubicBezTo>
                <a:cubicBezTo>
                  <a:pt x="603" y="806"/>
                  <a:pt x="603" y="806"/>
                  <a:pt x="603" y="806"/>
                </a:cubicBezTo>
                <a:cubicBezTo>
                  <a:pt x="602" y="806"/>
                  <a:pt x="602" y="806"/>
                  <a:pt x="602" y="807"/>
                </a:cubicBezTo>
                <a:cubicBezTo>
                  <a:pt x="601" y="807"/>
                  <a:pt x="600" y="808"/>
                  <a:pt x="600" y="808"/>
                </a:cubicBezTo>
                <a:cubicBezTo>
                  <a:pt x="599" y="809"/>
                  <a:pt x="598" y="810"/>
                  <a:pt x="597" y="811"/>
                </a:cubicBezTo>
                <a:cubicBezTo>
                  <a:pt x="597" y="811"/>
                  <a:pt x="597" y="811"/>
                  <a:pt x="596" y="811"/>
                </a:cubicBezTo>
                <a:close/>
                <a:moveTo>
                  <a:pt x="530" y="789"/>
                </a:moveTo>
                <a:cubicBezTo>
                  <a:pt x="532" y="789"/>
                  <a:pt x="534" y="788"/>
                  <a:pt x="536" y="788"/>
                </a:cubicBezTo>
                <a:cubicBezTo>
                  <a:pt x="539" y="789"/>
                  <a:pt x="542" y="791"/>
                  <a:pt x="545" y="793"/>
                </a:cubicBezTo>
                <a:cubicBezTo>
                  <a:pt x="545" y="793"/>
                  <a:pt x="544" y="792"/>
                  <a:pt x="544" y="793"/>
                </a:cubicBezTo>
                <a:cubicBezTo>
                  <a:pt x="543" y="793"/>
                  <a:pt x="543" y="793"/>
                  <a:pt x="542" y="793"/>
                </a:cubicBezTo>
                <a:cubicBezTo>
                  <a:pt x="542" y="793"/>
                  <a:pt x="542" y="793"/>
                  <a:pt x="541" y="793"/>
                </a:cubicBezTo>
                <a:cubicBezTo>
                  <a:pt x="541" y="793"/>
                  <a:pt x="541" y="793"/>
                  <a:pt x="541" y="793"/>
                </a:cubicBezTo>
                <a:cubicBezTo>
                  <a:pt x="540" y="794"/>
                  <a:pt x="539" y="794"/>
                  <a:pt x="538" y="795"/>
                </a:cubicBezTo>
                <a:cubicBezTo>
                  <a:pt x="537" y="795"/>
                  <a:pt x="536" y="796"/>
                  <a:pt x="536" y="797"/>
                </a:cubicBezTo>
                <a:cubicBezTo>
                  <a:pt x="534" y="794"/>
                  <a:pt x="532" y="791"/>
                  <a:pt x="530" y="789"/>
                </a:cubicBezTo>
                <a:close/>
                <a:moveTo>
                  <a:pt x="526" y="817"/>
                </a:moveTo>
                <a:cubicBezTo>
                  <a:pt x="527" y="815"/>
                  <a:pt x="528" y="811"/>
                  <a:pt x="527" y="808"/>
                </a:cubicBezTo>
                <a:cubicBezTo>
                  <a:pt x="528" y="807"/>
                  <a:pt x="529" y="806"/>
                  <a:pt x="530" y="805"/>
                </a:cubicBezTo>
                <a:cubicBezTo>
                  <a:pt x="531" y="804"/>
                  <a:pt x="532" y="803"/>
                  <a:pt x="533" y="802"/>
                </a:cubicBezTo>
                <a:cubicBezTo>
                  <a:pt x="534" y="801"/>
                  <a:pt x="535" y="800"/>
                  <a:pt x="536" y="799"/>
                </a:cubicBezTo>
                <a:cubicBezTo>
                  <a:pt x="538" y="805"/>
                  <a:pt x="539" y="811"/>
                  <a:pt x="539" y="817"/>
                </a:cubicBezTo>
                <a:cubicBezTo>
                  <a:pt x="535" y="817"/>
                  <a:pt x="530" y="817"/>
                  <a:pt x="526" y="817"/>
                </a:cubicBezTo>
                <a:close/>
                <a:moveTo>
                  <a:pt x="553" y="818"/>
                </a:moveTo>
                <a:cubicBezTo>
                  <a:pt x="545" y="813"/>
                  <a:pt x="541" y="806"/>
                  <a:pt x="537" y="799"/>
                </a:cubicBezTo>
                <a:cubicBezTo>
                  <a:pt x="538" y="798"/>
                  <a:pt x="538" y="797"/>
                  <a:pt x="539" y="797"/>
                </a:cubicBezTo>
                <a:cubicBezTo>
                  <a:pt x="540" y="796"/>
                  <a:pt x="541" y="796"/>
                  <a:pt x="542" y="795"/>
                </a:cubicBezTo>
                <a:cubicBezTo>
                  <a:pt x="542" y="795"/>
                  <a:pt x="542" y="795"/>
                  <a:pt x="542" y="795"/>
                </a:cubicBezTo>
                <a:cubicBezTo>
                  <a:pt x="543" y="795"/>
                  <a:pt x="543" y="795"/>
                  <a:pt x="543" y="795"/>
                </a:cubicBezTo>
                <a:cubicBezTo>
                  <a:pt x="543" y="795"/>
                  <a:pt x="544" y="794"/>
                  <a:pt x="544" y="794"/>
                </a:cubicBezTo>
                <a:cubicBezTo>
                  <a:pt x="545" y="794"/>
                  <a:pt x="546" y="794"/>
                  <a:pt x="546" y="794"/>
                </a:cubicBezTo>
                <a:cubicBezTo>
                  <a:pt x="547" y="794"/>
                  <a:pt x="547" y="793"/>
                  <a:pt x="547" y="793"/>
                </a:cubicBezTo>
                <a:cubicBezTo>
                  <a:pt x="551" y="795"/>
                  <a:pt x="554" y="797"/>
                  <a:pt x="557" y="798"/>
                </a:cubicBezTo>
                <a:cubicBezTo>
                  <a:pt x="559" y="799"/>
                  <a:pt x="560" y="800"/>
                  <a:pt x="561" y="800"/>
                </a:cubicBezTo>
                <a:cubicBezTo>
                  <a:pt x="560" y="800"/>
                  <a:pt x="558" y="800"/>
                  <a:pt x="556" y="800"/>
                </a:cubicBezTo>
                <a:cubicBezTo>
                  <a:pt x="562" y="805"/>
                  <a:pt x="567" y="813"/>
                  <a:pt x="574" y="814"/>
                </a:cubicBezTo>
                <a:cubicBezTo>
                  <a:pt x="577" y="814"/>
                  <a:pt x="581" y="813"/>
                  <a:pt x="585" y="811"/>
                </a:cubicBezTo>
                <a:cubicBezTo>
                  <a:pt x="592" y="815"/>
                  <a:pt x="598" y="818"/>
                  <a:pt x="604" y="820"/>
                </a:cubicBezTo>
                <a:cubicBezTo>
                  <a:pt x="605" y="821"/>
                  <a:pt x="606" y="821"/>
                  <a:pt x="606" y="821"/>
                </a:cubicBezTo>
                <a:cubicBezTo>
                  <a:pt x="606" y="823"/>
                  <a:pt x="606" y="825"/>
                  <a:pt x="606" y="827"/>
                </a:cubicBezTo>
                <a:cubicBezTo>
                  <a:pt x="587" y="828"/>
                  <a:pt x="564" y="826"/>
                  <a:pt x="553" y="818"/>
                </a:cubicBezTo>
                <a:close/>
                <a:moveTo>
                  <a:pt x="682" y="830"/>
                </a:moveTo>
                <a:cubicBezTo>
                  <a:pt x="661" y="829"/>
                  <a:pt x="646" y="822"/>
                  <a:pt x="625" y="825"/>
                </a:cubicBezTo>
                <a:cubicBezTo>
                  <a:pt x="625" y="825"/>
                  <a:pt x="625" y="825"/>
                  <a:pt x="625" y="825"/>
                </a:cubicBezTo>
                <a:cubicBezTo>
                  <a:pt x="624" y="824"/>
                  <a:pt x="622" y="824"/>
                  <a:pt x="621" y="823"/>
                </a:cubicBezTo>
                <a:cubicBezTo>
                  <a:pt x="622" y="818"/>
                  <a:pt x="622" y="813"/>
                  <a:pt x="617" y="808"/>
                </a:cubicBezTo>
                <a:cubicBezTo>
                  <a:pt x="617" y="807"/>
                  <a:pt x="617" y="807"/>
                  <a:pt x="617" y="807"/>
                </a:cubicBezTo>
                <a:cubicBezTo>
                  <a:pt x="618" y="805"/>
                  <a:pt x="618" y="804"/>
                  <a:pt x="618" y="802"/>
                </a:cubicBezTo>
                <a:cubicBezTo>
                  <a:pt x="619" y="802"/>
                  <a:pt x="619" y="801"/>
                  <a:pt x="619" y="800"/>
                </a:cubicBezTo>
                <a:cubicBezTo>
                  <a:pt x="619" y="800"/>
                  <a:pt x="619" y="799"/>
                  <a:pt x="620" y="799"/>
                </a:cubicBezTo>
                <a:cubicBezTo>
                  <a:pt x="620" y="797"/>
                  <a:pt x="621" y="796"/>
                  <a:pt x="621" y="794"/>
                </a:cubicBezTo>
                <a:cubicBezTo>
                  <a:pt x="622" y="793"/>
                  <a:pt x="624" y="792"/>
                  <a:pt x="625" y="790"/>
                </a:cubicBezTo>
                <a:cubicBezTo>
                  <a:pt x="628" y="786"/>
                  <a:pt x="630" y="783"/>
                  <a:pt x="633" y="779"/>
                </a:cubicBezTo>
                <a:cubicBezTo>
                  <a:pt x="634" y="777"/>
                  <a:pt x="636" y="776"/>
                  <a:pt x="637" y="774"/>
                </a:cubicBezTo>
                <a:cubicBezTo>
                  <a:pt x="638" y="772"/>
                  <a:pt x="639" y="771"/>
                  <a:pt x="640" y="770"/>
                </a:cubicBezTo>
                <a:cubicBezTo>
                  <a:pt x="641" y="769"/>
                  <a:pt x="641" y="769"/>
                  <a:pt x="641" y="769"/>
                </a:cubicBezTo>
                <a:cubicBezTo>
                  <a:pt x="641" y="768"/>
                  <a:pt x="642" y="768"/>
                  <a:pt x="642" y="768"/>
                </a:cubicBezTo>
                <a:cubicBezTo>
                  <a:pt x="642" y="767"/>
                  <a:pt x="643" y="767"/>
                  <a:pt x="643" y="766"/>
                </a:cubicBezTo>
                <a:cubicBezTo>
                  <a:pt x="644" y="765"/>
                  <a:pt x="644" y="765"/>
                  <a:pt x="644" y="764"/>
                </a:cubicBezTo>
                <a:cubicBezTo>
                  <a:pt x="645" y="764"/>
                  <a:pt x="645" y="764"/>
                  <a:pt x="645" y="763"/>
                </a:cubicBezTo>
                <a:cubicBezTo>
                  <a:pt x="648" y="764"/>
                  <a:pt x="652" y="764"/>
                  <a:pt x="655" y="765"/>
                </a:cubicBezTo>
                <a:cubicBezTo>
                  <a:pt x="659" y="765"/>
                  <a:pt x="664" y="765"/>
                  <a:pt x="668" y="766"/>
                </a:cubicBezTo>
                <a:cubicBezTo>
                  <a:pt x="669" y="766"/>
                  <a:pt x="670" y="766"/>
                  <a:pt x="671" y="766"/>
                </a:cubicBezTo>
                <a:cubicBezTo>
                  <a:pt x="672" y="767"/>
                  <a:pt x="673" y="767"/>
                  <a:pt x="674" y="767"/>
                </a:cubicBezTo>
                <a:cubicBezTo>
                  <a:pt x="676" y="768"/>
                  <a:pt x="678" y="768"/>
                  <a:pt x="679" y="769"/>
                </a:cubicBezTo>
                <a:cubicBezTo>
                  <a:pt x="687" y="772"/>
                  <a:pt x="693" y="777"/>
                  <a:pt x="700" y="782"/>
                </a:cubicBezTo>
                <a:cubicBezTo>
                  <a:pt x="704" y="785"/>
                  <a:pt x="707" y="787"/>
                  <a:pt x="711" y="790"/>
                </a:cubicBezTo>
                <a:cubicBezTo>
                  <a:pt x="710" y="790"/>
                  <a:pt x="710" y="789"/>
                  <a:pt x="709" y="789"/>
                </a:cubicBezTo>
                <a:cubicBezTo>
                  <a:pt x="709" y="789"/>
                  <a:pt x="708" y="789"/>
                  <a:pt x="708" y="789"/>
                </a:cubicBezTo>
                <a:cubicBezTo>
                  <a:pt x="708" y="789"/>
                  <a:pt x="707" y="789"/>
                  <a:pt x="707" y="790"/>
                </a:cubicBezTo>
                <a:cubicBezTo>
                  <a:pt x="707" y="790"/>
                  <a:pt x="707" y="790"/>
                  <a:pt x="706" y="790"/>
                </a:cubicBezTo>
                <a:cubicBezTo>
                  <a:pt x="705" y="790"/>
                  <a:pt x="704" y="791"/>
                  <a:pt x="703" y="791"/>
                </a:cubicBezTo>
                <a:cubicBezTo>
                  <a:pt x="702" y="792"/>
                  <a:pt x="701" y="792"/>
                  <a:pt x="700" y="793"/>
                </a:cubicBezTo>
                <a:cubicBezTo>
                  <a:pt x="699" y="794"/>
                  <a:pt x="698" y="794"/>
                  <a:pt x="696" y="795"/>
                </a:cubicBezTo>
                <a:cubicBezTo>
                  <a:pt x="695" y="796"/>
                  <a:pt x="694" y="797"/>
                  <a:pt x="693" y="798"/>
                </a:cubicBezTo>
                <a:cubicBezTo>
                  <a:pt x="692" y="799"/>
                  <a:pt x="690" y="800"/>
                  <a:pt x="689" y="801"/>
                </a:cubicBezTo>
                <a:cubicBezTo>
                  <a:pt x="672" y="792"/>
                  <a:pt x="665" y="815"/>
                  <a:pt x="650" y="803"/>
                </a:cubicBezTo>
                <a:cubicBezTo>
                  <a:pt x="653" y="813"/>
                  <a:pt x="659" y="820"/>
                  <a:pt x="670" y="820"/>
                </a:cubicBezTo>
                <a:cubicBezTo>
                  <a:pt x="677" y="819"/>
                  <a:pt x="691" y="811"/>
                  <a:pt x="690" y="802"/>
                </a:cubicBezTo>
                <a:cubicBezTo>
                  <a:pt x="691" y="801"/>
                  <a:pt x="693" y="800"/>
                  <a:pt x="694" y="799"/>
                </a:cubicBezTo>
                <a:cubicBezTo>
                  <a:pt x="695" y="798"/>
                  <a:pt x="696" y="798"/>
                  <a:pt x="697" y="797"/>
                </a:cubicBezTo>
                <a:cubicBezTo>
                  <a:pt x="699" y="796"/>
                  <a:pt x="700" y="795"/>
                  <a:pt x="701" y="795"/>
                </a:cubicBezTo>
                <a:cubicBezTo>
                  <a:pt x="702" y="794"/>
                  <a:pt x="703" y="793"/>
                  <a:pt x="704" y="793"/>
                </a:cubicBezTo>
                <a:cubicBezTo>
                  <a:pt x="705" y="792"/>
                  <a:pt x="706" y="792"/>
                  <a:pt x="707" y="792"/>
                </a:cubicBezTo>
                <a:cubicBezTo>
                  <a:pt x="707" y="792"/>
                  <a:pt x="707" y="792"/>
                  <a:pt x="707" y="792"/>
                </a:cubicBezTo>
                <a:cubicBezTo>
                  <a:pt x="708" y="792"/>
                  <a:pt x="708" y="792"/>
                  <a:pt x="708" y="791"/>
                </a:cubicBezTo>
                <a:cubicBezTo>
                  <a:pt x="709" y="791"/>
                  <a:pt x="709" y="791"/>
                  <a:pt x="709" y="791"/>
                </a:cubicBezTo>
                <a:cubicBezTo>
                  <a:pt x="710" y="791"/>
                  <a:pt x="711" y="791"/>
                  <a:pt x="711" y="791"/>
                </a:cubicBezTo>
                <a:cubicBezTo>
                  <a:pt x="712" y="791"/>
                  <a:pt x="712" y="791"/>
                  <a:pt x="712" y="791"/>
                </a:cubicBezTo>
                <a:cubicBezTo>
                  <a:pt x="715" y="792"/>
                  <a:pt x="717" y="794"/>
                  <a:pt x="719" y="796"/>
                </a:cubicBezTo>
                <a:cubicBezTo>
                  <a:pt x="732" y="805"/>
                  <a:pt x="744" y="813"/>
                  <a:pt x="754" y="821"/>
                </a:cubicBezTo>
                <a:cubicBezTo>
                  <a:pt x="755" y="822"/>
                  <a:pt x="756" y="822"/>
                  <a:pt x="758" y="823"/>
                </a:cubicBezTo>
                <a:cubicBezTo>
                  <a:pt x="759" y="824"/>
                  <a:pt x="760" y="825"/>
                  <a:pt x="761" y="826"/>
                </a:cubicBezTo>
                <a:cubicBezTo>
                  <a:pt x="762" y="826"/>
                  <a:pt x="762" y="826"/>
                  <a:pt x="763" y="827"/>
                </a:cubicBezTo>
                <a:cubicBezTo>
                  <a:pt x="759" y="827"/>
                  <a:pt x="755" y="828"/>
                  <a:pt x="751" y="828"/>
                </a:cubicBezTo>
                <a:cubicBezTo>
                  <a:pt x="725" y="833"/>
                  <a:pt x="712" y="831"/>
                  <a:pt x="682" y="830"/>
                </a:cubicBezTo>
                <a:close/>
                <a:moveTo>
                  <a:pt x="1010" y="914"/>
                </a:moveTo>
                <a:cubicBezTo>
                  <a:pt x="1010" y="914"/>
                  <a:pt x="1010" y="914"/>
                  <a:pt x="1010" y="913"/>
                </a:cubicBezTo>
                <a:cubicBezTo>
                  <a:pt x="1010" y="913"/>
                  <a:pt x="1010" y="913"/>
                  <a:pt x="1010" y="913"/>
                </a:cubicBezTo>
                <a:cubicBezTo>
                  <a:pt x="1011" y="912"/>
                  <a:pt x="1011" y="912"/>
                  <a:pt x="1012" y="911"/>
                </a:cubicBezTo>
                <a:cubicBezTo>
                  <a:pt x="1014" y="911"/>
                  <a:pt x="1017" y="911"/>
                  <a:pt x="1020" y="911"/>
                </a:cubicBezTo>
                <a:cubicBezTo>
                  <a:pt x="1022" y="911"/>
                  <a:pt x="1025" y="911"/>
                  <a:pt x="1027" y="911"/>
                </a:cubicBezTo>
                <a:cubicBezTo>
                  <a:pt x="1029" y="911"/>
                  <a:pt x="1032" y="911"/>
                  <a:pt x="1034" y="911"/>
                </a:cubicBezTo>
                <a:cubicBezTo>
                  <a:pt x="1035" y="911"/>
                  <a:pt x="1036" y="911"/>
                  <a:pt x="1037" y="911"/>
                </a:cubicBezTo>
                <a:cubicBezTo>
                  <a:pt x="1037" y="911"/>
                  <a:pt x="1038" y="911"/>
                  <a:pt x="1039" y="911"/>
                </a:cubicBezTo>
                <a:cubicBezTo>
                  <a:pt x="1041" y="911"/>
                  <a:pt x="1042" y="911"/>
                  <a:pt x="1043" y="911"/>
                </a:cubicBezTo>
                <a:cubicBezTo>
                  <a:pt x="1044" y="911"/>
                  <a:pt x="1045" y="911"/>
                  <a:pt x="1045" y="911"/>
                </a:cubicBezTo>
                <a:cubicBezTo>
                  <a:pt x="1047" y="912"/>
                  <a:pt x="1048" y="913"/>
                  <a:pt x="1050" y="914"/>
                </a:cubicBezTo>
                <a:cubicBezTo>
                  <a:pt x="1052" y="916"/>
                  <a:pt x="1054" y="917"/>
                  <a:pt x="1056" y="919"/>
                </a:cubicBezTo>
                <a:cubicBezTo>
                  <a:pt x="1056" y="919"/>
                  <a:pt x="1057" y="919"/>
                  <a:pt x="1057" y="919"/>
                </a:cubicBezTo>
                <a:cubicBezTo>
                  <a:pt x="1040" y="920"/>
                  <a:pt x="1024" y="918"/>
                  <a:pt x="1010" y="914"/>
                </a:cubicBezTo>
                <a:close/>
                <a:moveTo>
                  <a:pt x="1096" y="922"/>
                </a:moveTo>
                <a:cubicBezTo>
                  <a:pt x="1085" y="894"/>
                  <a:pt x="1115" y="868"/>
                  <a:pt x="1109" y="840"/>
                </a:cubicBezTo>
                <a:cubicBezTo>
                  <a:pt x="1108" y="836"/>
                  <a:pt x="1105" y="831"/>
                  <a:pt x="1102" y="825"/>
                </a:cubicBezTo>
                <a:cubicBezTo>
                  <a:pt x="1102" y="824"/>
                  <a:pt x="1101" y="823"/>
                  <a:pt x="1101" y="821"/>
                </a:cubicBezTo>
                <a:cubicBezTo>
                  <a:pt x="1099" y="821"/>
                  <a:pt x="1099" y="821"/>
                  <a:pt x="1099" y="821"/>
                </a:cubicBezTo>
                <a:cubicBezTo>
                  <a:pt x="1099" y="821"/>
                  <a:pt x="1099" y="821"/>
                  <a:pt x="1099" y="821"/>
                </a:cubicBezTo>
                <a:cubicBezTo>
                  <a:pt x="1100" y="821"/>
                  <a:pt x="1101" y="820"/>
                  <a:pt x="1102" y="819"/>
                </a:cubicBezTo>
                <a:cubicBezTo>
                  <a:pt x="1101" y="819"/>
                  <a:pt x="1101" y="819"/>
                  <a:pt x="1101" y="818"/>
                </a:cubicBezTo>
                <a:cubicBezTo>
                  <a:pt x="1101" y="818"/>
                  <a:pt x="1101" y="818"/>
                  <a:pt x="1101" y="818"/>
                </a:cubicBezTo>
                <a:cubicBezTo>
                  <a:pt x="1103" y="817"/>
                  <a:pt x="1104" y="817"/>
                  <a:pt x="1106" y="816"/>
                </a:cubicBezTo>
                <a:cubicBezTo>
                  <a:pt x="1108" y="815"/>
                  <a:pt x="1110" y="815"/>
                  <a:pt x="1111" y="814"/>
                </a:cubicBezTo>
                <a:cubicBezTo>
                  <a:pt x="1112" y="814"/>
                  <a:pt x="1113" y="814"/>
                  <a:pt x="1114" y="814"/>
                </a:cubicBezTo>
                <a:cubicBezTo>
                  <a:pt x="1114" y="814"/>
                  <a:pt x="1115" y="814"/>
                  <a:pt x="1115" y="814"/>
                </a:cubicBezTo>
                <a:cubicBezTo>
                  <a:pt x="1116" y="814"/>
                  <a:pt x="1116" y="813"/>
                  <a:pt x="1116" y="813"/>
                </a:cubicBezTo>
                <a:cubicBezTo>
                  <a:pt x="1117" y="813"/>
                  <a:pt x="1118" y="813"/>
                  <a:pt x="1119" y="813"/>
                </a:cubicBezTo>
                <a:cubicBezTo>
                  <a:pt x="1119" y="813"/>
                  <a:pt x="1120" y="813"/>
                  <a:pt x="1121" y="813"/>
                </a:cubicBezTo>
                <a:cubicBezTo>
                  <a:pt x="1121" y="813"/>
                  <a:pt x="1122" y="813"/>
                  <a:pt x="1122" y="813"/>
                </a:cubicBezTo>
                <a:cubicBezTo>
                  <a:pt x="1122" y="813"/>
                  <a:pt x="1123" y="813"/>
                  <a:pt x="1123" y="813"/>
                </a:cubicBezTo>
                <a:cubicBezTo>
                  <a:pt x="1123" y="813"/>
                  <a:pt x="1124" y="813"/>
                  <a:pt x="1125" y="813"/>
                </a:cubicBezTo>
                <a:cubicBezTo>
                  <a:pt x="1125" y="813"/>
                  <a:pt x="1126" y="812"/>
                  <a:pt x="1126" y="812"/>
                </a:cubicBezTo>
                <a:cubicBezTo>
                  <a:pt x="1127" y="813"/>
                  <a:pt x="1127" y="813"/>
                  <a:pt x="1127" y="813"/>
                </a:cubicBezTo>
                <a:cubicBezTo>
                  <a:pt x="1128" y="813"/>
                  <a:pt x="1128" y="813"/>
                  <a:pt x="1128" y="813"/>
                </a:cubicBezTo>
                <a:cubicBezTo>
                  <a:pt x="1128" y="813"/>
                  <a:pt x="1128" y="813"/>
                  <a:pt x="1128" y="813"/>
                </a:cubicBezTo>
                <a:cubicBezTo>
                  <a:pt x="1128" y="814"/>
                  <a:pt x="1128" y="814"/>
                  <a:pt x="1128" y="814"/>
                </a:cubicBezTo>
                <a:cubicBezTo>
                  <a:pt x="1128" y="814"/>
                  <a:pt x="1128" y="814"/>
                  <a:pt x="1128" y="814"/>
                </a:cubicBezTo>
                <a:cubicBezTo>
                  <a:pt x="1129" y="814"/>
                  <a:pt x="1129" y="814"/>
                  <a:pt x="1129" y="814"/>
                </a:cubicBezTo>
                <a:cubicBezTo>
                  <a:pt x="1131" y="815"/>
                  <a:pt x="1131" y="815"/>
                  <a:pt x="1131" y="815"/>
                </a:cubicBezTo>
                <a:cubicBezTo>
                  <a:pt x="1132" y="815"/>
                  <a:pt x="1132" y="815"/>
                  <a:pt x="1132" y="815"/>
                </a:cubicBezTo>
                <a:cubicBezTo>
                  <a:pt x="1153" y="842"/>
                  <a:pt x="1195" y="839"/>
                  <a:pt x="1209" y="869"/>
                </a:cubicBezTo>
                <a:cubicBezTo>
                  <a:pt x="1209" y="874"/>
                  <a:pt x="1210" y="878"/>
                  <a:pt x="1210" y="883"/>
                </a:cubicBezTo>
                <a:cubicBezTo>
                  <a:pt x="1209" y="881"/>
                  <a:pt x="1207" y="879"/>
                  <a:pt x="1206" y="876"/>
                </a:cubicBezTo>
                <a:cubicBezTo>
                  <a:pt x="1200" y="890"/>
                  <a:pt x="1198" y="903"/>
                  <a:pt x="1211" y="908"/>
                </a:cubicBezTo>
                <a:cubicBezTo>
                  <a:pt x="1206" y="937"/>
                  <a:pt x="1191" y="970"/>
                  <a:pt x="1175" y="974"/>
                </a:cubicBezTo>
                <a:cubicBezTo>
                  <a:pt x="1157" y="980"/>
                  <a:pt x="1103" y="940"/>
                  <a:pt x="1096" y="922"/>
                </a:cubicBezTo>
                <a:close/>
                <a:moveTo>
                  <a:pt x="1256" y="1251"/>
                </a:moveTo>
                <a:cubicBezTo>
                  <a:pt x="1241" y="1259"/>
                  <a:pt x="1234" y="1270"/>
                  <a:pt x="1222" y="1280"/>
                </a:cubicBezTo>
                <a:cubicBezTo>
                  <a:pt x="1196" y="1302"/>
                  <a:pt x="1186" y="1279"/>
                  <a:pt x="1162" y="1290"/>
                </a:cubicBezTo>
                <a:cubicBezTo>
                  <a:pt x="1163" y="1290"/>
                  <a:pt x="1163" y="1291"/>
                  <a:pt x="1163" y="1292"/>
                </a:cubicBezTo>
                <a:cubicBezTo>
                  <a:pt x="1166" y="1296"/>
                  <a:pt x="1162" y="1295"/>
                  <a:pt x="1158" y="1292"/>
                </a:cubicBezTo>
                <a:cubicBezTo>
                  <a:pt x="1160" y="1291"/>
                  <a:pt x="1161" y="1290"/>
                  <a:pt x="1162" y="1290"/>
                </a:cubicBezTo>
                <a:cubicBezTo>
                  <a:pt x="1151" y="1260"/>
                  <a:pt x="1192" y="1230"/>
                  <a:pt x="1200" y="1203"/>
                </a:cubicBezTo>
                <a:cubicBezTo>
                  <a:pt x="1208" y="1179"/>
                  <a:pt x="1200" y="1186"/>
                  <a:pt x="1220" y="1172"/>
                </a:cubicBezTo>
                <a:cubicBezTo>
                  <a:pt x="1234" y="1162"/>
                  <a:pt x="1248" y="1157"/>
                  <a:pt x="1257" y="1144"/>
                </a:cubicBezTo>
                <a:cubicBezTo>
                  <a:pt x="1255" y="1142"/>
                  <a:pt x="1253" y="1141"/>
                  <a:pt x="1251" y="1140"/>
                </a:cubicBezTo>
                <a:cubicBezTo>
                  <a:pt x="1251" y="1140"/>
                  <a:pt x="1252" y="1140"/>
                  <a:pt x="1252" y="1139"/>
                </a:cubicBezTo>
                <a:cubicBezTo>
                  <a:pt x="1258" y="1136"/>
                  <a:pt x="1265" y="1133"/>
                  <a:pt x="1272" y="1130"/>
                </a:cubicBezTo>
                <a:cubicBezTo>
                  <a:pt x="1273" y="1130"/>
                  <a:pt x="1274" y="1129"/>
                  <a:pt x="1274" y="1129"/>
                </a:cubicBezTo>
                <a:cubicBezTo>
                  <a:pt x="1275" y="1129"/>
                  <a:pt x="1276" y="1128"/>
                  <a:pt x="1277" y="1128"/>
                </a:cubicBezTo>
                <a:cubicBezTo>
                  <a:pt x="1279" y="1128"/>
                  <a:pt x="1279" y="1128"/>
                  <a:pt x="1279" y="1128"/>
                </a:cubicBezTo>
                <a:cubicBezTo>
                  <a:pt x="1279" y="1127"/>
                  <a:pt x="1279" y="1127"/>
                  <a:pt x="1279" y="1127"/>
                </a:cubicBezTo>
                <a:cubicBezTo>
                  <a:pt x="1279" y="1127"/>
                  <a:pt x="1279" y="1127"/>
                  <a:pt x="1279" y="1127"/>
                </a:cubicBezTo>
                <a:cubicBezTo>
                  <a:pt x="1280" y="1127"/>
                  <a:pt x="1280" y="1127"/>
                  <a:pt x="1280" y="1127"/>
                </a:cubicBezTo>
                <a:cubicBezTo>
                  <a:pt x="1280" y="1127"/>
                  <a:pt x="1281" y="1127"/>
                  <a:pt x="1281" y="1127"/>
                </a:cubicBezTo>
                <a:cubicBezTo>
                  <a:pt x="1283" y="1126"/>
                  <a:pt x="1283" y="1126"/>
                  <a:pt x="1283" y="1126"/>
                </a:cubicBezTo>
                <a:cubicBezTo>
                  <a:pt x="1286" y="1126"/>
                  <a:pt x="1290" y="1126"/>
                  <a:pt x="1294" y="1126"/>
                </a:cubicBezTo>
                <a:cubicBezTo>
                  <a:pt x="1298" y="1126"/>
                  <a:pt x="1302" y="1127"/>
                  <a:pt x="1306" y="1127"/>
                </a:cubicBezTo>
                <a:cubicBezTo>
                  <a:pt x="1308" y="1127"/>
                  <a:pt x="1310" y="1128"/>
                  <a:pt x="1313" y="1128"/>
                </a:cubicBezTo>
                <a:cubicBezTo>
                  <a:pt x="1313" y="1128"/>
                  <a:pt x="1313" y="1128"/>
                  <a:pt x="1313" y="1128"/>
                </a:cubicBezTo>
                <a:cubicBezTo>
                  <a:pt x="1313" y="1129"/>
                  <a:pt x="1314" y="1129"/>
                  <a:pt x="1314" y="1129"/>
                </a:cubicBezTo>
                <a:cubicBezTo>
                  <a:pt x="1314" y="1130"/>
                  <a:pt x="1314" y="1130"/>
                  <a:pt x="1314" y="1130"/>
                </a:cubicBezTo>
                <a:cubicBezTo>
                  <a:pt x="1314" y="1130"/>
                  <a:pt x="1314" y="1130"/>
                  <a:pt x="1314" y="1130"/>
                </a:cubicBezTo>
                <a:cubicBezTo>
                  <a:pt x="1315" y="1131"/>
                  <a:pt x="1315" y="1131"/>
                  <a:pt x="1315" y="1131"/>
                </a:cubicBezTo>
                <a:cubicBezTo>
                  <a:pt x="1315" y="1131"/>
                  <a:pt x="1316" y="1132"/>
                  <a:pt x="1316" y="1132"/>
                </a:cubicBezTo>
                <a:cubicBezTo>
                  <a:pt x="1317" y="1133"/>
                  <a:pt x="1317" y="1133"/>
                  <a:pt x="1318" y="1134"/>
                </a:cubicBezTo>
                <a:cubicBezTo>
                  <a:pt x="1318" y="1134"/>
                  <a:pt x="1318" y="1135"/>
                  <a:pt x="1319" y="1136"/>
                </a:cubicBezTo>
                <a:cubicBezTo>
                  <a:pt x="1319" y="1136"/>
                  <a:pt x="1320" y="1137"/>
                  <a:pt x="1320" y="1138"/>
                </a:cubicBezTo>
                <a:cubicBezTo>
                  <a:pt x="1321" y="1138"/>
                  <a:pt x="1321" y="1139"/>
                  <a:pt x="1321" y="1140"/>
                </a:cubicBezTo>
                <a:cubicBezTo>
                  <a:pt x="1321" y="1140"/>
                  <a:pt x="1322" y="1140"/>
                  <a:pt x="1322" y="1140"/>
                </a:cubicBezTo>
                <a:cubicBezTo>
                  <a:pt x="1313" y="1154"/>
                  <a:pt x="1320" y="1159"/>
                  <a:pt x="1336" y="1159"/>
                </a:cubicBezTo>
                <a:cubicBezTo>
                  <a:pt x="1335" y="1150"/>
                  <a:pt x="1337" y="1138"/>
                  <a:pt x="1324" y="1139"/>
                </a:cubicBezTo>
                <a:cubicBezTo>
                  <a:pt x="1323" y="1138"/>
                  <a:pt x="1323" y="1138"/>
                  <a:pt x="1323" y="1138"/>
                </a:cubicBezTo>
                <a:cubicBezTo>
                  <a:pt x="1323" y="1138"/>
                  <a:pt x="1323" y="1138"/>
                  <a:pt x="1323" y="1138"/>
                </a:cubicBezTo>
                <a:cubicBezTo>
                  <a:pt x="1323" y="1137"/>
                  <a:pt x="1322" y="1137"/>
                  <a:pt x="1322" y="1136"/>
                </a:cubicBezTo>
                <a:cubicBezTo>
                  <a:pt x="1322" y="1136"/>
                  <a:pt x="1321" y="1135"/>
                  <a:pt x="1321" y="1134"/>
                </a:cubicBezTo>
                <a:cubicBezTo>
                  <a:pt x="1320" y="1134"/>
                  <a:pt x="1320" y="1133"/>
                  <a:pt x="1319" y="1132"/>
                </a:cubicBezTo>
                <a:cubicBezTo>
                  <a:pt x="1319" y="1132"/>
                  <a:pt x="1318" y="1131"/>
                  <a:pt x="1318" y="1131"/>
                </a:cubicBezTo>
                <a:cubicBezTo>
                  <a:pt x="1317" y="1130"/>
                  <a:pt x="1317" y="1130"/>
                  <a:pt x="1316" y="1129"/>
                </a:cubicBezTo>
                <a:cubicBezTo>
                  <a:pt x="1316" y="1129"/>
                  <a:pt x="1316" y="1129"/>
                  <a:pt x="1316" y="1129"/>
                </a:cubicBezTo>
                <a:cubicBezTo>
                  <a:pt x="1316" y="1129"/>
                  <a:pt x="1316" y="1129"/>
                  <a:pt x="1316" y="1129"/>
                </a:cubicBezTo>
                <a:cubicBezTo>
                  <a:pt x="1316" y="1129"/>
                  <a:pt x="1315" y="1128"/>
                  <a:pt x="1315" y="1128"/>
                </a:cubicBezTo>
                <a:cubicBezTo>
                  <a:pt x="1315" y="1128"/>
                  <a:pt x="1314" y="1128"/>
                  <a:pt x="1314" y="1128"/>
                </a:cubicBezTo>
                <a:cubicBezTo>
                  <a:pt x="1314" y="1128"/>
                  <a:pt x="1313" y="1128"/>
                  <a:pt x="1313" y="1128"/>
                </a:cubicBezTo>
                <a:cubicBezTo>
                  <a:pt x="1315" y="1128"/>
                  <a:pt x="1317" y="1127"/>
                  <a:pt x="1319" y="1127"/>
                </a:cubicBezTo>
                <a:cubicBezTo>
                  <a:pt x="1320" y="1127"/>
                  <a:pt x="1321" y="1127"/>
                  <a:pt x="1322" y="1126"/>
                </a:cubicBezTo>
                <a:cubicBezTo>
                  <a:pt x="1322" y="1126"/>
                  <a:pt x="1322" y="1126"/>
                  <a:pt x="1322" y="1126"/>
                </a:cubicBezTo>
                <a:cubicBezTo>
                  <a:pt x="1323" y="1126"/>
                  <a:pt x="1323" y="1126"/>
                  <a:pt x="1323" y="1126"/>
                </a:cubicBezTo>
                <a:cubicBezTo>
                  <a:pt x="1323" y="1126"/>
                  <a:pt x="1323" y="1126"/>
                  <a:pt x="1323" y="1126"/>
                </a:cubicBezTo>
                <a:cubicBezTo>
                  <a:pt x="1324" y="1126"/>
                  <a:pt x="1324" y="1126"/>
                  <a:pt x="1325" y="1126"/>
                </a:cubicBezTo>
                <a:cubicBezTo>
                  <a:pt x="1327" y="1125"/>
                  <a:pt x="1329" y="1124"/>
                  <a:pt x="1331" y="1123"/>
                </a:cubicBezTo>
                <a:cubicBezTo>
                  <a:pt x="1332" y="1122"/>
                  <a:pt x="1333" y="1122"/>
                  <a:pt x="1334" y="1121"/>
                </a:cubicBezTo>
                <a:cubicBezTo>
                  <a:pt x="1334" y="1121"/>
                  <a:pt x="1334" y="1122"/>
                  <a:pt x="1335" y="1122"/>
                </a:cubicBezTo>
                <a:cubicBezTo>
                  <a:pt x="1335" y="1122"/>
                  <a:pt x="1335" y="1122"/>
                  <a:pt x="1336" y="1122"/>
                </a:cubicBezTo>
                <a:cubicBezTo>
                  <a:pt x="1336" y="1122"/>
                  <a:pt x="1336" y="1123"/>
                  <a:pt x="1337" y="1123"/>
                </a:cubicBezTo>
                <a:cubicBezTo>
                  <a:pt x="1337" y="1123"/>
                  <a:pt x="1337" y="1123"/>
                  <a:pt x="1337" y="1123"/>
                </a:cubicBezTo>
                <a:cubicBezTo>
                  <a:pt x="1338" y="1123"/>
                  <a:pt x="1338" y="1123"/>
                  <a:pt x="1339" y="1123"/>
                </a:cubicBezTo>
                <a:cubicBezTo>
                  <a:pt x="1339" y="1124"/>
                  <a:pt x="1340" y="1124"/>
                  <a:pt x="1341" y="1124"/>
                </a:cubicBezTo>
                <a:cubicBezTo>
                  <a:pt x="1341" y="1124"/>
                  <a:pt x="1341" y="1124"/>
                  <a:pt x="1341" y="1124"/>
                </a:cubicBezTo>
                <a:cubicBezTo>
                  <a:pt x="1342" y="1124"/>
                  <a:pt x="1342" y="1125"/>
                  <a:pt x="1342" y="1125"/>
                </a:cubicBezTo>
                <a:cubicBezTo>
                  <a:pt x="1343" y="1125"/>
                  <a:pt x="1344" y="1125"/>
                  <a:pt x="1344" y="1125"/>
                </a:cubicBezTo>
                <a:cubicBezTo>
                  <a:pt x="1345" y="1126"/>
                  <a:pt x="1347" y="1127"/>
                  <a:pt x="1348" y="1127"/>
                </a:cubicBezTo>
                <a:cubicBezTo>
                  <a:pt x="1349" y="1128"/>
                  <a:pt x="1350" y="1129"/>
                  <a:pt x="1351" y="1130"/>
                </a:cubicBezTo>
                <a:cubicBezTo>
                  <a:pt x="1352" y="1131"/>
                  <a:pt x="1354" y="1132"/>
                  <a:pt x="1355" y="1133"/>
                </a:cubicBezTo>
                <a:cubicBezTo>
                  <a:pt x="1355" y="1133"/>
                  <a:pt x="1356" y="1134"/>
                  <a:pt x="1357" y="1135"/>
                </a:cubicBezTo>
                <a:cubicBezTo>
                  <a:pt x="1355" y="1141"/>
                  <a:pt x="1354" y="1149"/>
                  <a:pt x="1358" y="1154"/>
                </a:cubicBezTo>
                <a:cubicBezTo>
                  <a:pt x="1362" y="1160"/>
                  <a:pt x="1371" y="1158"/>
                  <a:pt x="1379" y="1159"/>
                </a:cubicBezTo>
                <a:cubicBezTo>
                  <a:pt x="1374" y="1168"/>
                  <a:pt x="1368" y="1176"/>
                  <a:pt x="1360" y="1184"/>
                </a:cubicBezTo>
                <a:cubicBezTo>
                  <a:pt x="1344" y="1199"/>
                  <a:pt x="1342" y="1211"/>
                  <a:pt x="1324" y="1223"/>
                </a:cubicBezTo>
                <a:cubicBezTo>
                  <a:pt x="1302" y="1237"/>
                  <a:pt x="1278" y="1239"/>
                  <a:pt x="1256" y="1251"/>
                </a:cubicBezTo>
                <a:close/>
                <a:moveTo>
                  <a:pt x="1464" y="1195"/>
                </a:moveTo>
                <a:cubicBezTo>
                  <a:pt x="1461" y="1198"/>
                  <a:pt x="1459" y="1200"/>
                  <a:pt x="1458" y="1203"/>
                </a:cubicBezTo>
                <a:cubicBezTo>
                  <a:pt x="1456" y="1205"/>
                  <a:pt x="1454" y="1208"/>
                  <a:pt x="1452" y="1210"/>
                </a:cubicBezTo>
                <a:cubicBezTo>
                  <a:pt x="1451" y="1212"/>
                  <a:pt x="1450" y="1213"/>
                  <a:pt x="1449" y="1214"/>
                </a:cubicBezTo>
                <a:cubicBezTo>
                  <a:pt x="1449" y="1215"/>
                  <a:pt x="1448" y="1215"/>
                  <a:pt x="1448" y="1216"/>
                </a:cubicBezTo>
                <a:cubicBezTo>
                  <a:pt x="1447" y="1216"/>
                  <a:pt x="1447" y="1217"/>
                  <a:pt x="1446" y="1218"/>
                </a:cubicBezTo>
                <a:cubicBezTo>
                  <a:pt x="1444" y="1220"/>
                  <a:pt x="1442" y="1222"/>
                  <a:pt x="1440" y="1224"/>
                </a:cubicBezTo>
                <a:cubicBezTo>
                  <a:pt x="1433" y="1224"/>
                  <a:pt x="1425" y="1224"/>
                  <a:pt x="1418" y="1223"/>
                </a:cubicBezTo>
                <a:cubicBezTo>
                  <a:pt x="1431" y="1209"/>
                  <a:pt x="1443" y="1182"/>
                  <a:pt x="1458" y="1160"/>
                </a:cubicBezTo>
                <a:cubicBezTo>
                  <a:pt x="1459" y="1161"/>
                  <a:pt x="1460" y="1162"/>
                  <a:pt x="1462" y="1164"/>
                </a:cubicBezTo>
                <a:cubicBezTo>
                  <a:pt x="1462" y="1164"/>
                  <a:pt x="1462" y="1164"/>
                  <a:pt x="1462" y="1164"/>
                </a:cubicBezTo>
                <a:cubicBezTo>
                  <a:pt x="1463" y="1168"/>
                  <a:pt x="1465" y="1172"/>
                  <a:pt x="1466" y="1176"/>
                </a:cubicBezTo>
                <a:cubicBezTo>
                  <a:pt x="1467" y="1179"/>
                  <a:pt x="1468" y="1182"/>
                  <a:pt x="1468" y="1185"/>
                </a:cubicBezTo>
                <a:cubicBezTo>
                  <a:pt x="1468" y="1186"/>
                  <a:pt x="1468" y="1186"/>
                  <a:pt x="1468" y="1186"/>
                </a:cubicBezTo>
                <a:cubicBezTo>
                  <a:pt x="1468" y="1187"/>
                  <a:pt x="1468" y="1187"/>
                  <a:pt x="1468" y="1187"/>
                </a:cubicBezTo>
                <a:cubicBezTo>
                  <a:pt x="1468" y="1188"/>
                  <a:pt x="1469" y="1188"/>
                  <a:pt x="1469" y="1188"/>
                </a:cubicBezTo>
                <a:cubicBezTo>
                  <a:pt x="1469" y="1188"/>
                  <a:pt x="1469" y="1189"/>
                  <a:pt x="1469" y="1189"/>
                </a:cubicBezTo>
                <a:cubicBezTo>
                  <a:pt x="1469" y="1189"/>
                  <a:pt x="1469" y="1190"/>
                  <a:pt x="1469" y="1190"/>
                </a:cubicBezTo>
                <a:cubicBezTo>
                  <a:pt x="1467" y="1192"/>
                  <a:pt x="1465" y="1193"/>
                  <a:pt x="1464" y="1195"/>
                </a:cubicBezTo>
                <a:close/>
                <a:moveTo>
                  <a:pt x="1514" y="1153"/>
                </a:moveTo>
                <a:cubicBezTo>
                  <a:pt x="1512" y="1154"/>
                  <a:pt x="1512" y="1154"/>
                  <a:pt x="1512" y="1154"/>
                </a:cubicBezTo>
                <a:cubicBezTo>
                  <a:pt x="1512" y="1156"/>
                  <a:pt x="1512" y="1158"/>
                  <a:pt x="1511" y="1160"/>
                </a:cubicBezTo>
                <a:cubicBezTo>
                  <a:pt x="1511" y="1160"/>
                  <a:pt x="1511" y="1160"/>
                  <a:pt x="1511" y="1160"/>
                </a:cubicBezTo>
                <a:cubicBezTo>
                  <a:pt x="1511" y="1161"/>
                  <a:pt x="1510" y="1161"/>
                  <a:pt x="1510" y="1162"/>
                </a:cubicBezTo>
                <a:cubicBezTo>
                  <a:pt x="1509" y="1163"/>
                  <a:pt x="1508" y="1164"/>
                  <a:pt x="1507" y="1165"/>
                </a:cubicBezTo>
                <a:cubicBezTo>
                  <a:pt x="1506" y="1166"/>
                  <a:pt x="1505" y="1167"/>
                  <a:pt x="1504" y="1168"/>
                </a:cubicBezTo>
                <a:cubicBezTo>
                  <a:pt x="1503" y="1169"/>
                  <a:pt x="1502" y="1170"/>
                  <a:pt x="1501" y="1171"/>
                </a:cubicBezTo>
                <a:cubicBezTo>
                  <a:pt x="1500" y="1172"/>
                  <a:pt x="1499" y="1172"/>
                  <a:pt x="1498" y="1173"/>
                </a:cubicBezTo>
                <a:cubicBezTo>
                  <a:pt x="1498" y="1173"/>
                  <a:pt x="1497" y="1173"/>
                  <a:pt x="1497" y="1174"/>
                </a:cubicBezTo>
                <a:cubicBezTo>
                  <a:pt x="1497" y="1174"/>
                  <a:pt x="1497" y="1174"/>
                  <a:pt x="1496" y="1174"/>
                </a:cubicBezTo>
                <a:cubicBezTo>
                  <a:pt x="1496" y="1174"/>
                  <a:pt x="1496" y="1175"/>
                  <a:pt x="1496" y="1175"/>
                </a:cubicBezTo>
                <a:cubicBezTo>
                  <a:pt x="1495" y="1175"/>
                  <a:pt x="1495" y="1175"/>
                  <a:pt x="1495" y="1175"/>
                </a:cubicBezTo>
                <a:cubicBezTo>
                  <a:pt x="1493" y="1176"/>
                  <a:pt x="1492" y="1176"/>
                  <a:pt x="1490" y="1177"/>
                </a:cubicBezTo>
                <a:cubicBezTo>
                  <a:pt x="1489" y="1177"/>
                  <a:pt x="1488" y="1178"/>
                  <a:pt x="1487" y="1178"/>
                </a:cubicBezTo>
                <a:cubicBezTo>
                  <a:pt x="1487" y="1178"/>
                  <a:pt x="1486" y="1178"/>
                  <a:pt x="1486" y="1179"/>
                </a:cubicBezTo>
                <a:cubicBezTo>
                  <a:pt x="1485" y="1179"/>
                  <a:pt x="1485" y="1179"/>
                  <a:pt x="1484" y="1180"/>
                </a:cubicBezTo>
                <a:cubicBezTo>
                  <a:pt x="1480" y="1182"/>
                  <a:pt x="1475" y="1185"/>
                  <a:pt x="1471" y="1188"/>
                </a:cubicBezTo>
                <a:cubicBezTo>
                  <a:pt x="1471" y="1188"/>
                  <a:pt x="1471" y="1188"/>
                  <a:pt x="1471" y="1188"/>
                </a:cubicBezTo>
                <a:cubicBezTo>
                  <a:pt x="1471" y="1188"/>
                  <a:pt x="1471" y="1188"/>
                  <a:pt x="1471" y="1187"/>
                </a:cubicBezTo>
                <a:cubicBezTo>
                  <a:pt x="1471" y="1187"/>
                  <a:pt x="1471" y="1186"/>
                  <a:pt x="1471" y="1186"/>
                </a:cubicBezTo>
                <a:cubicBezTo>
                  <a:pt x="1471" y="1186"/>
                  <a:pt x="1471" y="1185"/>
                  <a:pt x="1471" y="1185"/>
                </a:cubicBezTo>
                <a:cubicBezTo>
                  <a:pt x="1470" y="1182"/>
                  <a:pt x="1469" y="1178"/>
                  <a:pt x="1468" y="1175"/>
                </a:cubicBezTo>
                <a:cubicBezTo>
                  <a:pt x="1467" y="1172"/>
                  <a:pt x="1466" y="1168"/>
                  <a:pt x="1465" y="1165"/>
                </a:cubicBezTo>
                <a:cubicBezTo>
                  <a:pt x="1466" y="1165"/>
                  <a:pt x="1466" y="1165"/>
                  <a:pt x="1466" y="1166"/>
                </a:cubicBezTo>
                <a:cubicBezTo>
                  <a:pt x="1468" y="1163"/>
                  <a:pt x="1468" y="1163"/>
                  <a:pt x="1468" y="1163"/>
                </a:cubicBezTo>
                <a:cubicBezTo>
                  <a:pt x="1477" y="1157"/>
                  <a:pt x="1479" y="1146"/>
                  <a:pt x="1476" y="1137"/>
                </a:cubicBezTo>
                <a:cubicBezTo>
                  <a:pt x="1483" y="1130"/>
                  <a:pt x="1490" y="1125"/>
                  <a:pt x="1499" y="1123"/>
                </a:cubicBezTo>
                <a:cubicBezTo>
                  <a:pt x="1507" y="1121"/>
                  <a:pt x="1515" y="1125"/>
                  <a:pt x="1523" y="1128"/>
                </a:cubicBezTo>
                <a:cubicBezTo>
                  <a:pt x="1523" y="1129"/>
                  <a:pt x="1522" y="1130"/>
                  <a:pt x="1521" y="1131"/>
                </a:cubicBezTo>
                <a:cubicBezTo>
                  <a:pt x="1516" y="1137"/>
                  <a:pt x="1503" y="1146"/>
                  <a:pt x="1514" y="1153"/>
                </a:cubicBezTo>
                <a:close/>
                <a:moveTo>
                  <a:pt x="1558" y="1054"/>
                </a:moveTo>
                <a:cubicBezTo>
                  <a:pt x="1542" y="1055"/>
                  <a:pt x="1521" y="1061"/>
                  <a:pt x="1501" y="1066"/>
                </a:cubicBezTo>
                <a:cubicBezTo>
                  <a:pt x="1502" y="1064"/>
                  <a:pt x="1504" y="1061"/>
                  <a:pt x="1506" y="1058"/>
                </a:cubicBezTo>
                <a:cubicBezTo>
                  <a:pt x="1508" y="1055"/>
                  <a:pt x="1510" y="1052"/>
                  <a:pt x="1513" y="1049"/>
                </a:cubicBezTo>
                <a:cubicBezTo>
                  <a:pt x="1517" y="1047"/>
                  <a:pt x="1520" y="1045"/>
                  <a:pt x="1524" y="1044"/>
                </a:cubicBezTo>
                <a:cubicBezTo>
                  <a:pt x="1527" y="1043"/>
                  <a:pt x="1531" y="1042"/>
                  <a:pt x="1535" y="1041"/>
                </a:cubicBezTo>
                <a:cubicBezTo>
                  <a:pt x="1542" y="1040"/>
                  <a:pt x="1549" y="1039"/>
                  <a:pt x="1555" y="1039"/>
                </a:cubicBezTo>
                <a:cubicBezTo>
                  <a:pt x="1557" y="1039"/>
                  <a:pt x="1559" y="1039"/>
                  <a:pt x="1560" y="1039"/>
                </a:cubicBezTo>
                <a:cubicBezTo>
                  <a:pt x="1562" y="1039"/>
                  <a:pt x="1563" y="1039"/>
                  <a:pt x="1565" y="1039"/>
                </a:cubicBezTo>
                <a:cubicBezTo>
                  <a:pt x="1568" y="1039"/>
                  <a:pt x="1571" y="1039"/>
                  <a:pt x="1573" y="1039"/>
                </a:cubicBezTo>
                <a:cubicBezTo>
                  <a:pt x="1578" y="1040"/>
                  <a:pt x="1583" y="1041"/>
                  <a:pt x="1587" y="1042"/>
                </a:cubicBezTo>
                <a:cubicBezTo>
                  <a:pt x="1587" y="1042"/>
                  <a:pt x="1587" y="1042"/>
                  <a:pt x="1587" y="1042"/>
                </a:cubicBezTo>
                <a:cubicBezTo>
                  <a:pt x="1587" y="1042"/>
                  <a:pt x="1587" y="1042"/>
                  <a:pt x="1587" y="1042"/>
                </a:cubicBezTo>
                <a:cubicBezTo>
                  <a:pt x="1587" y="1043"/>
                  <a:pt x="1587" y="1043"/>
                  <a:pt x="1587" y="1043"/>
                </a:cubicBezTo>
                <a:cubicBezTo>
                  <a:pt x="1587" y="1043"/>
                  <a:pt x="1587" y="1043"/>
                  <a:pt x="1587" y="1043"/>
                </a:cubicBezTo>
                <a:cubicBezTo>
                  <a:pt x="1588" y="1043"/>
                  <a:pt x="1588" y="1044"/>
                  <a:pt x="1589" y="1044"/>
                </a:cubicBezTo>
                <a:cubicBezTo>
                  <a:pt x="1589" y="1045"/>
                  <a:pt x="1590" y="1045"/>
                  <a:pt x="1590" y="1046"/>
                </a:cubicBezTo>
                <a:cubicBezTo>
                  <a:pt x="1591" y="1046"/>
                  <a:pt x="1591" y="1047"/>
                  <a:pt x="1592" y="1047"/>
                </a:cubicBezTo>
                <a:cubicBezTo>
                  <a:pt x="1592" y="1048"/>
                  <a:pt x="1592" y="1049"/>
                  <a:pt x="1593" y="1049"/>
                </a:cubicBezTo>
                <a:cubicBezTo>
                  <a:pt x="1593" y="1050"/>
                  <a:pt x="1594" y="1050"/>
                  <a:pt x="1594" y="1051"/>
                </a:cubicBezTo>
                <a:cubicBezTo>
                  <a:pt x="1594" y="1053"/>
                  <a:pt x="1594" y="1056"/>
                  <a:pt x="1594" y="1058"/>
                </a:cubicBezTo>
                <a:cubicBezTo>
                  <a:pt x="1582" y="1056"/>
                  <a:pt x="1569" y="1052"/>
                  <a:pt x="1558" y="1054"/>
                </a:cubicBezTo>
                <a:close/>
                <a:moveTo>
                  <a:pt x="1702" y="974"/>
                </a:moveTo>
                <a:cubicBezTo>
                  <a:pt x="1698" y="980"/>
                  <a:pt x="1691" y="990"/>
                  <a:pt x="1688" y="994"/>
                </a:cubicBezTo>
                <a:cubicBezTo>
                  <a:pt x="1678" y="1006"/>
                  <a:pt x="1671" y="1005"/>
                  <a:pt x="1660" y="1014"/>
                </a:cubicBezTo>
                <a:cubicBezTo>
                  <a:pt x="1643" y="1030"/>
                  <a:pt x="1644" y="1051"/>
                  <a:pt x="1616" y="1058"/>
                </a:cubicBezTo>
                <a:cubicBezTo>
                  <a:pt x="1613" y="1059"/>
                  <a:pt x="1609" y="1059"/>
                  <a:pt x="1604" y="1059"/>
                </a:cubicBezTo>
                <a:cubicBezTo>
                  <a:pt x="1603" y="1054"/>
                  <a:pt x="1600" y="1050"/>
                  <a:pt x="1595" y="1048"/>
                </a:cubicBezTo>
                <a:cubicBezTo>
                  <a:pt x="1595" y="1048"/>
                  <a:pt x="1595" y="1048"/>
                  <a:pt x="1595" y="1048"/>
                </a:cubicBezTo>
                <a:cubicBezTo>
                  <a:pt x="1595" y="1048"/>
                  <a:pt x="1595" y="1048"/>
                  <a:pt x="1595" y="1048"/>
                </a:cubicBezTo>
                <a:cubicBezTo>
                  <a:pt x="1594" y="1047"/>
                  <a:pt x="1594" y="1047"/>
                  <a:pt x="1593" y="1046"/>
                </a:cubicBezTo>
                <a:cubicBezTo>
                  <a:pt x="1593" y="1046"/>
                  <a:pt x="1593" y="1045"/>
                  <a:pt x="1593" y="1045"/>
                </a:cubicBezTo>
                <a:cubicBezTo>
                  <a:pt x="1593" y="1045"/>
                  <a:pt x="1594" y="1046"/>
                  <a:pt x="1594" y="1046"/>
                </a:cubicBezTo>
                <a:cubicBezTo>
                  <a:pt x="1595" y="1047"/>
                  <a:pt x="1596" y="1047"/>
                  <a:pt x="1596" y="1048"/>
                </a:cubicBezTo>
                <a:cubicBezTo>
                  <a:pt x="1597" y="1048"/>
                  <a:pt x="1597" y="1048"/>
                  <a:pt x="1597" y="1048"/>
                </a:cubicBezTo>
                <a:cubicBezTo>
                  <a:pt x="1597" y="1048"/>
                  <a:pt x="1597" y="1048"/>
                  <a:pt x="1596" y="1048"/>
                </a:cubicBezTo>
                <a:cubicBezTo>
                  <a:pt x="1596" y="1047"/>
                  <a:pt x="1595" y="1047"/>
                  <a:pt x="1595" y="1046"/>
                </a:cubicBezTo>
                <a:cubicBezTo>
                  <a:pt x="1594" y="1045"/>
                  <a:pt x="1592" y="1044"/>
                  <a:pt x="1591" y="1043"/>
                </a:cubicBezTo>
                <a:cubicBezTo>
                  <a:pt x="1591" y="1043"/>
                  <a:pt x="1590" y="1043"/>
                  <a:pt x="1590" y="1043"/>
                </a:cubicBezTo>
                <a:cubicBezTo>
                  <a:pt x="1590" y="1042"/>
                  <a:pt x="1589" y="1042"/>
                  <a:pt x="1589" y="1041"/>
                </a:cubicBezTo>
                <a:cubicBezTo>
                  <a:pt x="1589" y="1041"/>
                  <a:pt x="1589" y="1041"/>
                  <a:pt x="1589" y="1041"/>
                </a:cubicBezTo>
                <a:cubicBezTo>
                  <a:pt x="1589" y="1041"/>
                  <a:pt x="1588" y="1041"/>
                  <a:pt x="1588" y="1041"/>
                </a:cubicBezTo>
                <a:cubicBezTo>
                  <a:pt x="1588" y="1041"/>
                  <a:pt x="1588" y="1041"/>
                  <a:pt x="1588" y="1040"/>
                </a:cubicBezTo>
                <a:cubicBezTo>
                  <a:pt x="1587" y="1040"/>
                  <a:pt x="1587" y="1040"/>
                  <a:pt x="1586" y="1040"/>
                </a:cubicBezTo>
                <a:cubicBezTo>
                  <a:pt x="1586" y="1040"/>
                  <a:pt x="1585" y="1040"/>
                  <a:pt x="1585" y="1040"/>
                </a:cubicBezTo>
                <a:cubicBezTo>
                  <a:pt x="1585" y="1040"/>
                  <a:pt x="1585" y="1040"/>
                  <a:pt x="1585" y="1040"/>
                </a:cubicBezTo>
                <a:cubicBezTo>
                  <a:pt x="1583" y="1039"/>
                  <a:pt x="1579" y="1038"/>
                  <a:pt x="1576" y="1037"/>
                </a:cubicBezTo>
                <a:cubicBezTo>
                  <a:pt x="1576" y="1037"/>
                  <a:pt x="1577" y="1037"/>
                  <a:pt x="1577" y="1036"/>
                </a:cubicBezTo>
                <a:cubicBezTo>
                  <a:pt x="1578" y="1036"/>
                  <a:pt x="1578" y="1035"/>
                  <a:pt x="1579" y="1035"/>
                </a:cubicBezTo>
                <a:cubicBezTo>
                  <a:pt x="1580" y="1035"/>
                  <a:pt x="1580" y="1034"/>
                  <a:pt x="1580" y="1034"/>
                </a:cubicBezTo>
                <a:cubicBezTo>
                  <a:pt x="1581" y="1034"/>
                  <a:pt x="1581" y="1034"/>
                  <a:pt x="1581" y="1034"/>
                </a:cubicBezTo>
                <a:cubicBezTo>
                  <a:pt x="1581" y="1033"/>
                  <a:pt x="1582" y="1033"/>
                  <a:pt x="1582" y="1033"/>
                </a:cubicBezTo>
                <a:cubicBezTo>
                  <a:pt x="1582" y="1033"/>
                  <a:pt x="1583" y="1032"/>
                  <a:pt x="1583" y="1032"/>
                </a:cubicBezTo>
                <a:cubicBezTo>
                  <a:pt x="1584" y="1032"/>
                  <a:pt x="1584" y="1031"/>
                  <a:pt x="1585" y="1031"/>
                </a:cubicBezTo>
                <a:cubicBezTo>
                  <a:pt x="1585" y="1030"/>
                  <a:pt x="1586" y="1030"/>
                  <a:pt x="1586" y="1030"/>
                </a:cubicBezTo>
                <a:cubicBezTo>
                  <a:pt x="1587" y="1029"/>
                  <a:pt x="1587" y="1029"/>
                  <a:pt x="1588" y="1029"/>
                </a:cubicBezTo>
                <a:cubicBezTo>
                  <a:pt x="1589" y="1028"/>
                  <a:pt x="1590" y="1027"/>
                  <a:pt x="1592" y="1027"/>
                </a:cubicBezTo>
                <a:cubicBezTo>
                  <a:pt x="1593" y="1026"/>
                  <a:pt x="1594" y="1025"/>
                  <a:pt x="1596" y="1025"/>
                </a:cubicBezTo>
                <a:cubicBezTo>
                  <a:pt x="1597" y="1024"/>
                  <a:pt x="1599" y="1024"/>
                  <a:pt x="1600" y="1023"/>
                </a:cubicBezTo>
                <a:cubicBezTo>
                  <a:pt x="1601" y="1023"/>
                  <a:pt x="1603" y="1023"/>
                  <a:pt x="1604" y="1022"/>
                </a:cubicBezTo>
                <a:cubicBezTo>
                  <a:pt x="1604" y="1022"/>
                  <a:pt x="1604" y="1022"/>
                  <a:pt x="1604" y="1022"/>
                </a:cubicBezTo>
                <a:cubicBezTo>
                  <a:pt x="1619" y="1038"/>
                  <a:pt x="1630" y="1026"/>
                  <a:pt x="1637" y="1009"/>
                </a:cubicBezTo>
                <a:cubicBezTo>
                  <a:pt x="1623" y="1015"/>
                  <a:pt x="1613" y="1004"/>
                  <a:pt x="1602" y="1020"/>
                </a:cubicBezTo>
                <a:cubicBezTo>
                  <a:pt x="1601" y="1020"/>
                  <a:pt x="1600" y="1021"/>
                  <a:pt x="1599" y="1021"/>
                </a:cubicBezTo>
                <a:cubicBezTo>
                  <a:pt x="1598" y="1021"/>
                  <a:pt x="1596" y="1022"/>
                  <a:pt x="1595" y="1022"/>
                </a:cubicBezTo>
                <a:cubicBezTo>
                  <a:pt x="1593" y="1023"/>
                  <a:pt x="1592" y="1024"/>
                  <a:pt x="1591" y="1024"/>
                </a:cubicBezTo>
                <a:cubicBezTo>
                  <a:pt x="1589" y="1025"/>
                  <a:pt x="1588" y="1026"/>
                  <a:pt x="1587" y="1026"/>
                </a:cubicBezTo>
                <a:cubicBezTo>
                  <a:pt x="1586" y="1027"/>
                  <a:pt x="1585" y="1027"/>
                  <a:pt x="1585" y="1028"/>
                </a:cubicBezTo>
                <a:cubicBezTo>
                  <a:pt x="1584" y="1028"/>
                  <a:pt x="1584" y="1028"/>
                  <a:pt x="1583" y="1029"/>
                </a:cubicBezTo>
                <a:cubicBezTo>
                  <a:pt x="1583" y="1029"/>
                  <a:pt x="1582" y="1030"/>
                  <a:pt x="1582" y="1030"/>
                </a:cubicBezTo>
                <a:cubicBezTo>
                  <a:pt x="1581" y="1030"/>
                  <a:pt x="1581" y="1031"/>
                  <a:pt x="1580" y="1031"/>
                </a:cubicBezTo>
                <a:cubicBezTo>
                  <a:pt x="1580" y="1031"/>
                  <a:pt x="1580" y="1031"/>
                  <a:pt x="1579" y="1032"/>
                </a:cubicBezTo>
                <a:cubicBezTo>
                  <a:pt x="1579" y="1032"/>
                  <a:pt x="1579" y="1032"/>
                  <a:pt x="1579" y="1032"/>
                </a:cubicBezTo>
                <a:cubicBezTo>
                  <a:pt x="1579" y="1033"/>
                  <a:pt x="1578" y="1033"/>
                  <a:pt x="1578" y="1033"/>
                </a:cubicBezTo>
                <a:cubicBezTo>
                  <a:pt x="1578" y="1034"/>
                  <a:pt x="1577" y="1034"/>
                  <a:pt x="1577" y="1034"/>
                </a:cubicBezTo>
                <a:cubicBezTo>
                  <a:pt x="1577" y="1035"/>
                  <a:pt x="1577" y="1035"/>
                  <a:pt x="1577" y="1035"/>
                </a:cubicBezTo>
                <a:cubicBezTo>
                  <a:pt x="1576" y="1036"/>
                  <a:pt x="1576" y="1037"/>
                  <a:pt x="1576" y="1037"/>
                </a:cubicBezTo>
                <a:cubicBezTo>
                  <a:pt x="1575" y="1037"/>
                  <a:pt x="1574" y="1037"/>
                  <a:pt x="1574" y="1037"/>
                </a:cubicBezTo>
                <a:cubicBezTo>
                  <a:pt x="1571" y="1036"/>
                  <a:pt x="1568" y="1036"/>
                  <a:pt x="1565" y="1035"/>
                </a:cubicBezTo>
                <a:cubicBezTo>
                  <a:pt x="1563" y="1035"/>
                  <a:pt x="1562" y="1035"/>
                  <a:pt x="1560" y="1035"/>
                </a:cubicBezTo>
                <a:cubicBezTo>
                  <a:pt x="1559" y="1035"/>
                  <a:pt x="1557" y="1035"/>
                  <a:pt x="1555" y="1035"/>
                </a:cubicBezTo>
                <a:cubicBezTo>
                  <a:pt x="1553" y="1035"/>
                  <a:pt x="1550" y="1035"/>
                  <a:pt x="1547" y="1035"/>
                </a:cubicBezTo>
                <a:cubicBezTo>
                  <a:pt x="1547" y="1035"/>
                  <a:pt x="1548" y="1035"/>
                  <a:pt x="1548" y="1035"/>
                </a:cubicBezTo>
                <a:cubicBezTo>
                  <a:pt x="1549" y="1034"/>
                  <a:pt x="1550" y="1033"/>
                  <a:pt x="1552" y="1032"/>
                </a:cubicBezTo>
                <a:cubicBezTo>
                  <a:pt x="1552" y="1032"/>
                  <a:pt x="1553" y="1031"/>
                  <a:pt x="1554" y="1030"/>
                </a:cubicBezTo>
                <a:cubicBezTo>
                  <a:pt x="1554" y="1030"/>
                  <a:pt x="1554" y="1029"/>
                  <a:pt x="1555" y="1029"/>
                </a:cubicBezTo>
                <a:cubicBezTo>
                  <a:pt x="1555" y="1028"/>
                  <a:pt x="1555" y="1028"/>
                  <a:pt x="1555" y="1027"/>
                </a:cubicBezTo>
                <a:cubicBezTo>
                  <a:pt x="1557" y="1026"/>
                  <a:pt x="1558" y="1024"/>
                  <a:pt x="1559" y="1021"/>
                </a:cubicBezTo>
                <a:cubicBezTo>
                  <a:pt x="1560" y="1019"/>
                  <a:pt x="1561" y="1017"/>
                  <a:pt x="1562" y="1014"/>
                </a:cubicBezTo>
                <a:cubicBezTo>
                  <a:pt x="1565" y="1009"/>
                  <a:pt x="1567" y="1004"/>
                  <a:pt x="1569" y="999"/>
                </a:cubicBezTo>
                <a:cubicBezTo>
                  <a:pt x="1571" y="996"/>
                  <a:pt x="1572" y="993"/>
                  <a:pt x="1573" y="991"/>
                </a:cubicBezTo>
                <a:cubicBezTo>
                  <a:pt x="1574" y="988"/>
                  <a:pt x="1575" y="986"/>
                  <a:pt x="1576" y="983"/>
                </a:cubicBezTo>
                <a:cubicBezTo>
                  <a:pt x="1577" y="982"/>
                  <a:pt x="1578" y="981"/>
                  <a:pt x="1578" y="980"/>
                </a:cubicBezTo>
                <a:cubicBezTo>
                  <a:pt x="1579" y="979"/>
                  <a:pt x="1580" y="978"/>
                  <a:pt x="1580" y="977"/>
                </a:cubicBezTo>
                <a:cubicBezTo>
                  <a:pt x="1581" y="977"/>
                  <a:pt x="1581" y="977"/>
                  <a:pt x="1581" y="977"/>
                </a:cubicBezTo>
                <a:cubicBezTo>
                  <a:pt x="1581" y="976"/>
                  <a:pt x="1582" y="976"/>
                  <a:pt x="1582" y="976"/>
                </a:cubicBezTo>
                <a:cubicBezTo>
                  <a:pt x="1582" y="976"/>
                  <a:pt x="1583" y="975"/>
                  <a:pt x="1583" y="975"/>
                </a:cubicBezTo>
                <a:cubicBezTo>
                  <a:pt x="1584" y="975"/>
                  <a:pt x="1585" y="974"/>
                  <a:pt x="1586" y="974"/>
                </a:cubicBezTo>
                <a:cubicBezTo>
                  <a:pt x="1587" y="973"/>
                  <a:pt x="1588" y="973"/>
                  <a:pt x="1589" y="973"/>
                </a:cubicBezTo>
                <a:cubicBezTo>
                  <a:pt x="1590" y="973"/>
                  <a:pt x="1590" y="972"/>
                  <a:pt x="1591" y="972"/>
                </a:cubicBezTo>
                <a:cubicBezTo>
                  <a:pt x="1591" y="972"/>
                  <a:pt x="1591" y="972"/>
                  <a:pt x="1591" y="972"/>
                </a:cubicBezTo>
                <a:cubicBezTo>
                  <a:pt x="1591" y="972"/>
                  <a:pt x="1592" y="972"/>
                  <a:pt x="1592" y="972"/>
                </a:cubicBezTo>
                <a:cubicBezTo>
                  <a:pt x="1592" y="972"/>
                  <a:pt x="1592" y="972"/>
                  <a:pt x="1592" y="972"/>
                </a:cubicBezTo>
                <a:cubicBezTo>
                  <a:pt x="1592" y="972"/>
                  <a:pt x="1593" y="972"/>
                  <a:pt x="1593" y="972"/>
                </a:cubicBezTo>
                <a:cubicBezTo>
                  <a:pt x="1593" y="972"/>
                  <a:pt x="1593" y="972"/>
                  <a:pt x="1594" y="972"/>
                </a:cubicBezTo>
                <a:cubicBezTo>
                  <a:pt x="1594" y="971"/>
                  <a:pt x="1595" y="971"/>
                  <a:pt x="1596" y="971"/>
                </a:cubicBezTo>
                <a:cubicBezTo>
                  <a:pt x="1598" y="971"/>
                  <a:pt x="1600" y="970"/>
                  <a:pt x="1600" y="970"/>
                </a:cubicBezTo>
                <a:cubicBezTo>
                  <a:pt x="1600" y="970"/>
                  <a:pt x="1599" y="970"/>
                  <a:pt x="1599" y="970"/>
                </a:cubicBezTo>
                <a:cubicBezTo>
                  <a:pt x="1598" y="970"/>
                  <a:pt x="1597" y="970"/>
                  <a:pt x="1597" y="970"/>
                </a:cubicBezTo>
                <a:cubicBezTo>
                  <a:pt x="1597" y="970"/>
                  <a:pt x="1597" y="970"/>
                  <a:pt x="1597" y="970"/>
                </a:cubicBezTo>
                <a:cubicBezTo>
                  <a:pt x="1598" y="970"/>
                  <a:pt x="1598" y="969"/>
                  <a:pt x="1599" y="969"/>
                </a:cubicBezTo>
                <a:cubicBezTo>
                  <a:pt x="1600" y="969"/>
                  <a:pt x="1600" y="968"/>
                  <a:pt x="1601" y="968"/>
                </a:cubicBezTo>
                <a:cubicBezTo>
                  <a:pt x="1602" y="967"/>
                  <a:pt x="1602" y="967"/>
                  <a:pt x="1603" y="967"/>
                </a:cubicBezTo>
                <a:cubicBezTo>
                  <a:pt x="1603" y="967"/>
                  <a:pt x="1603" y="967"/>
                  <a:pt x="1603" y="967"/>
                </a:cubicBezTo>
                <a:cubicBezTo>
                  <a:pt x="1604" y="966"/>
                  <a:pt x="1604" y="966"/>
                  <a:pt x="1604" y="966"/>
                </a:cubicBezTo>
                <a:cubicBezTo>
                  <a:pt x="1615" y="972"/>
                  <a:pt x="1619" y="960"/>
                  <a:pt x="1624" y="953"/>
                </a:cubicBezTo>
                <a:cubicBezTo>
                  <a:pt x="1610" y="946"/>
                  <a:pt x="1601" y="948"/>
                  <a:pt x="1603" y="964"/>
                </a:cubicBezTo>
                <a:cubicBezTo>
                  <a:pt x="1602" y="964"/>
                  <a:pt x="1602" y="964"/>
                  <a:pt x="1602" y="965"/>
                </a:cubicBezTo>
                <a:cubicBezTo>
                  <a:pt x="1601" y="965"/>
                  <a:pt x="1601" y="965"/>
                  <a:pt x="1600" y="966"/>
                </a:cubicBezTo>
                <a:cubicBezTo>
                  <a:pt x="1599" y="966"/>
                  <a:pt x="1599" y="967"/>
                  <a:pt x="1598" y="967"/>
                </a:cubicBezTo>
                <a:cubicBezTo>
                  <a:pt x="1597" y="968"/>
                  <a:pt x="1597" y="968"/>
                  <a:pt x="1596" y="968"/>
                </a:cubicBezTo>
                <a:cubicBezTo>
                  <a:pt x="1595" y="969"/>
                  <a:pt x="1595" y="969"/>
                  <a:pt x="1594" y="969"/>
                </a:cubicBezTo>
                <a:cubicBezTo>
                  <a:pt x="1593" y="969"/>
                  <a:pt x="1593" y="970"/>
                  <a:pt x="1592" y="970"/>
                </a:cubicBezTo>
                <a:cubicBezTo>
                  <a:pt x="1592" y="970"/>
                  <a:pt x="1592" y="970"/>
                  <a:pt x="1592" y="970"/>
                </a:cubicBezTo>
                <a:cubicBezTo>
                  <a:pt x="1591" y="970"/>
                  <a:pt x="1591" y="970"/>
                  <a:pt x="1591" y="970"/>
                </a:cubicBezTo>
                <a:cubicBezTo>
                  <a:pt x="1591" y="970"/>
                  <a:pt x="1591" y="970"/>
                  <a:pt x="1591" y="970"/>
                </a:cubicBezTo>
                <a:cubicBezTo>
                  <a:pt x="1590" y="970"/>
                  <a:pt x="1589" y="971"/>
                  <a:pt x="1588" y="971"/>
                </a:cubicBezTo>
                <a:cubicBezTo>
                  <a:pt x="1588" y="971"/>
                  <a:pt x="1587" y="971"/>
                  <a:pt x="1587" y="971"/>
                </a:cubicBezTo>
                <a:cubicBezTo>
                  <a:pt x="1586" y="971"/>
                  <a:pt x="1586" y="971"/>
                  <a:pt x="1585" y="972"/>
                </a:cubicBezTo>
                <a:cubicBezTo>
                  <a:pt x="1584" y="972"/>
                  <a:pt x="1583" y="972"/>
                  <a:pt x="1583" y="973"/>
                </a:cubicBezTo>
                <a:cubicBezTo>
                  <a:pt x="1582" y="973"/>
                  <a:pt x="1582" y="972"/>
                  <a:pt x="1582" y="972"/>
                </a:cubicBezTo>
                <a:cubicBezTo>
                  <a:pt x="1582" y="971"/>
                  <a:pt x="1582" y="971"/>
                  <a:pt x="1581" y="971"/>
                </a:cubicBezTo>
                <a:cubicBezTo>
                  <a:pt x="1581" y="970"/>
                  <a:pt x="1581" y="970"/>
                  <a:pt x="1581" y="969"/>
                </a:cubicBezTo>
                <a:cubicBezTo>
                  <a:pt x="1581" y="969"/>
                  <a:pt x="1580" y="968"/>
                  <a:pt x="1580" y="968"/>
                </a:cubicBezTo>
                <a:cubicBezTo>
                  <a:pt x="1580" y="967"/>
                  <a:pt x="1580" y="967"/>
                  <a:pt x="1580" y="967"/>
                </a:cubicBezTo>
                <a:cubicBezTo>
                  <a:pt x="1579" y="966"/>
                  <a:pt x="1579" y="966"/>
                  <a:pt x="1579" y="966"/>
                </a:cubicBezTo>
                <a:cubicBezTo>
                  <a:pt x="1579" y="965"/>
                  <a:pt x="1578" y="965"/>
                  <a:pt x="1578" y="964"/>
                </a:cubicBezTo>
                <a:cubicBezTo>
                  <a:pt x="1578" y="963"/>
                  <a:pt x="1578" y="963"/>
                  <a:pt x="1577" y="962"/>
                </a:cubicBezTo>
                <a:cubicBezTo>
                  <a:pt x="1577" y="962"/>
                  <a:pt x="1577" y="961"/>
                  <a:pt x="1577" y="961"/>
                </a:cubicBezTo>
                <a:cubicBezTo>
                  <a:pt x="1577" y="961"/>
                  <a:pt x="1577" y="960"/>
                  <a:pt x="1576" y="960"/>
                </a:cubicBezTo>
                <a:cubicBezTo>
                  <a:pt x="1576" y="959"/>
                  <a:pt x="1576" y="958"/>
                  <a:pt x="1576" y="957"/>
                </a:cubicBezTo>
                <a:cubicBezTo>
                  <a:pt x="1575" y="956"/>
                  <a:pt x="1575" y="954"/>
                  <a:pt x="1574" y="952"/>
                </a:cubicBezTo>
                <a:cubicBezTo>
                  <a:pt x="1575" y="953"/>
                  <a:pt x="1576" y="953"/>
                  <a:pt x="1577" y="953"/>
                </a:cubicBezTo>
                <a:cubicBezTo>
                  <a:pt x="1574" y="952"/>
                  <a:pt x="1574" y="952"/>
                  <a:pt x="1574" y="952"/>
                </a:cubicBezTo>
                <a:cubicBezTo>
                  <a:pt x="1574" y="952"/>
                  <a:pt x="1574" y="951"/>
                  <a:pt x="1574" y="951"/>
                </a:cubicBezTo>
                <a:cubicBezTo>
                  <a:pt x="1578" y="946"/>
                  <a:pt x="1583" y="940"/>
                  <a:pt x="1586" y="935"/>
                </a:cubicBezTo>
                <a:cubicBezTo>
                  <a:pt x="1589" y="927"/>
                  <a:pt x="1586" y="918"/>
                  <a:pt x="1588" y="910"/>
                </a:cubicBezTo>
                <a:cubicBezTo>
                  <a:pt x="1622" y="901"/>
                  <a:pt x="1649" y="885"/>
                  <a:pt x="1685" y="898"/>
                </a:cubicBezTo>
                <a:cubicBezTo>
                  <a:pt x="1713" y="907"/>
                  <a:pt x="1729" y="929"/>
                  <a:pt x="1729" y="929"/>
                </a:cubicBezTo>
                <a:cubicBezTo>
                  <a:pt x="1729" y="929"/>
                  <a:pt x="1716" y="950"/>
                  <a:pt x="1702" y="974"/>
                </a:cubicBezTo>
                <a:close/>
                <a:moveTo>
                  <a:pt x="1754" y="982"/>
                </a:moveTo>
                <a:cubicBezTo>
                  <a:pt x="1735" y="994"/>
                  <a:pt x="1735" y="994"/>
                  <a:pt x="1735" y="994"/>
                </a:cubicBezTo>
                <a:cubicBezTo>
                  <a:pt x="1740" y="990"/>
                  <a:pt x="1756" y="972"/>
                  <a:pt x="1763" y="959"/>
                </a:cubicBezTo>
                <a:cubicBezTo>
                  <a:pt x="1778" y="961"/>
                  <a:pt x="1789" y="967"/>
                  <a:pt x="1803" y="974"/>
                </a:cubicBezTo>
                <a:cubicBezTo>
                  <a:pt x="1784" y="972"/>
                  <a:pt x="1768" y="971"/>
                  <a:pt x="1754" y="982"/>
                </a:cubicBezTo>
                <a:close/>
                <a:moveTo>
                  <a:pt x="1889" y="979"/>
                </a:moveTo>
                <a:cubicBezTo>
                  <a:pt x="1893" y="978"/>
                  <a:pt x="1897" y="978"/>
                  <a:pt x="1902" y="977"/>
                </a:cubicBezTo>
                <a:cubicBezTo>
                  <a:pt x="1909" y="976"/>
                  <a:pt x="1917" y="975"/>
                  <a:pt x="1925" y="974"/>
                </a:cubicBezTo>
                <a:cubicBezTo>
                  <a:pt x="1929" y="973"/>
                  <a:pt x="1933" y="972"/>
                  <a:pt x="1937" y="970"/>
                </a:cubicBezTo>
                <a:cubicBezTo>
                  <a:pt x="1938" y="970"/>
                  <a:pt x="1939" y="969"/>
                  <a:pt x="1940" y="969"/>
                </a:cubicBezTo>
                <a:cubicBezTo>
                  <a:pt x="1941" y="968"/>
                  <a:pt x="1941" y="968"/>
                  <a:pt x="1941" y="968"/>
                </a:cubicBezTo>
                <a:cubicBezTo>
                  <a:pt x="1943" y="968"/>
                  <a:pt x="1943" y="968"/>
                  <a:pt x="1943" y="968"/>
                </a:cubicBezTo>
                <a:cubicBezTo>
                  <a:pt x="1944" y="967"/>
                  <a:pt x="1944" y="967"/>
                  <a:pt x="1944" y="967"/>
                </a:cubicBezTo>
                <a:cubicBezTo>
                  <a:pt x="1944" y="967"/>
                  <a:pt x="1944" y="967"/>
                  <a:pt x="1944" y="967"/>
                </a:cubicBezTo>
                <a:cubicBezTo>
                  <a:pt x="1944" y="967"/>
                  <a:pt x="1944" y="968"/>
                  <a:pt x="1945" y="968"/>
                </a:cubicBezTo>
                <a:cubicBezTo>
                  <a:pt x="1945" y="968"/>
                  <a:pt x="1945" y="968"/>
                  <a:pt x="1946" y="968"/>
                </a:cubicBezTo>
                <a:cubicBezTo>
                  <a:pt x="1946" y="968"/>
                  <a:pt x="1947" y="968"/>
                  <a:pt x="1947" y="968"/>
                </a:cubicBezTo>
                <a:cubicBezTo>
                  <a:pt x="1947" y="968"/>
                  <a:pt x="1948" y="969"/>
                  <a:pt x="1948" y="969"/>
                </a:cubicBezTo>
                <a:cubicBezTo>
                  <a:pt x="1949" y="969"/>
                  <a:pt x="1950" y="969"/>
                  <a:pt x="1950" y="969"/>
                </a:cubicBezTo>
                <a:cubicBezTo>
                  <a:pt x="1950" y="970"/>
                  <a:pt x="1951" y="970"/>
                  <a:pt x="1951" y="970"/>
                </a:cubicBezTo>
                <a:cubicBezTo>
                  <a:pt x="1951" y="970"/>
                  <a:pt x="1952" y="970"/>
                  <a:pt x="1952" y="970"/>
                </a:cubicBezTo>
                <a:cubicBezTo>
                  <a:pt x="1954" y="971"/>
                  <a:pt x="1957" y="973"/>
                  <a:pt x="1960" y="975"/>
                </a:cubicBezTo>
                <a:cubicBezTo>
                  <a:pt x="1961" y="976"/>
                  <a:pt x="1963" y="977"/>
                  <a:pt x="1964" y="978"/>
                </a:cubicBezTo>
                <a:cubicBezTo>
                  <a:pt x="1966" y="979"/>
                  <a:pt x="1967" y="980"/>
                  <a:pt x="1969" y="981"/>
                </a:cubicBezTo>
                <a:cubicBezTo>
                  <a:pt x="1969" y="982"/>
                  <a:pt x="1969" y="982"/>
                  <a:pt x="1970" y="982"/>
                </a:cubicBezTo>
                <a:cubicBezTo>
                  <a:pt x="1970" y="982"/>
                  <a:pt x="1970" y="982"/>
                  <a:pt x="1970" y="982"/>
                </a:cubicBezTo>
                <a:cubicBezTo>
                  <a:pt x="1970" y="982"/>
                  <a:pt x="1969" y="983"/>
                  <a:pt x="1969" y="983"/>
                </a:cubicBezTo>
                <a:cubicBezTo>
                  <a:pt x="1969" y="984"/>
                  <a:pt x="1969" y="984"/>
                  <a:pt x="1969" y="984"/>
                </a:cubicBezTo>
                <a:cubicBezTo>
                  <a:pt x="1969" y="984"/>
                  <a:pt x="1969" y="984"/>
                  <a:pt x="1969" y="985"/>
                </a:cubicBezTo>
                <a:cubicBezTo>
                  <a:pt x="1969" y="985"/>
                  <a:pt x="1969" y="985"/>
                  <a:pt x="1969" y="985"/>
                </a:cubicBezTo>
                <a:cubicBezTo>
                  <a:pt x="1969" y="986"/>
                  <a:pt x="1969" y="986"/>
                  <a:pt x="1970" y="987"/>
                </a:cubicBezTo>
                <a:cubicBezTo>
                  <a:pt x="1970" y="988"/>
                  <a:pt x="1970" y="989"/>
                  <a:pt x="1970" y="989"/>
                </a:cubicBezTo>
                <a:cubicBezTo>
                  <a:pt x="1970" y="990"/>
                  <a:pt x="1970" y="991"/>
                  <a:pt x="1970" y="992"/>
                </a:cubicBezTo>
                <a:cubicBezTo>
                  <a:pt x="1970" y="992"/>
                  <a:pt x="1969" y="993"/>
                  <a:pt x="1969" y="994"/>
                </a:cubicBezTo>
                <a:cubicBezTo>
                  <a:pt x="1969" y="995"/>
                  <a:pt x="1969" y="996"/>
                  <a:pt x="1969" y="997"/>
                </a:cubicBezTo>
                <a:cubicBezTo>
                  <a:pt x="1969" y="997"/>
                  <a:pt x="1969" y="997"/>
                  <a:pt x="1969" y="997"/>
                </a:cubicBezTo>
                <a:cubicBezTo>
                  <a:pt x="1967" y="998"/>
                  <a:pt x="1966" y="999"/>
                  <a:pt x="1965" y="999"/>
                </a:cubicBezTo>
                <a:cubicBezTo>
                  <a:pt x="1939" y="996"/>
                  <a:pt x="1914" y="988"/>
                  <a:pt x="1889" y="979"/>
                </a:cubicBezTo>
                <a:close/>
                <a:moveTo>
                  <a:pt x="1974" y="1001"/>
                </a:moveTo>
                <a:cubicBezTo>
                  <a:pt x="1974" y="999"/>
                  <a:pt x="1973" y="998"/>
                  <a:pt x="1971" y="997"/>
                </a:cubicBezTo>
                <a:cubicBezTo>
                  <a:pt x="1971" y="996"/>
                  <a:pt x="1971" y="996"/>
                  <a:pt x="1971" y="996"/>
                </a:cubicBezTo>
                <a:cubicBezTo>
                  <a:pt x="1971" y="996"/>
                  <a:pt x="1971" y="996"/>
                  <a:pt x="1971" y="996"/>
                </a:cubicBezTo>
                <a:cubicBezTo>
                  <a:pt x="1971" y="996"/>
                  <a:pt x="1971" y="995"/>
                  <a:pt x="1971" y="994"/>
                </a:cubicBezTo>
                <a:cubicBezTo>
                  <a:pt x="1972" y="993"/>
                  <a:pt x="1972" y="993"/>
                  <a:pt x="1972" y="992"/>
                </a:cubicBezTo>
                <a:cubicBezTo>
                  <a:pt x="1972" y="991"/>
                  <a:pt x="1972" y="990"/>
                  <a:pt x="1972" y="989"/>
                </a:cubicBezTo>
                <a:cubicBezTo>
                  <a:pt x="1972" y="988"/>
                  <a:pt x="1972" y="988"/>
                  <a:pt x="1972" y="987"/>
                </a:cubicBezTo>
                <a:cubicBezTo>
                  <a:pt x="1972" y="986"/>
                  <a:pt x="1972" y="985"/>
                  <a:pt x="1971" y="985"/>
                </a:cubicBezTo>
                <a:cubicBezTo>
                  <a:pt x="1971" y="985"/>
                  <a:pt x="1971" y="985"/>
                  <a:pt x="1971" y="984"/>
                </a:cubicBezTo>
                <a:cubicBezTo>
                  <a:pt x="1971" y="984"/>
                  <a:pt x="1971" y="984"/>
                  <a:pt x="1971" y="984"/>
                </a:cubicBezTo>
                <a:cubicBezTo>
                  <a:pt x="1971" y="984"/>
                  <a:pt x="1971" y="983"/>
                  <a:pt x="1971" y="983"/>
                </a:cubicBezTo>
                <a:cubicBezTo>
                  <a:pt x="1971" y="983"/>
                  <a:pt x="1971" y="983"/>
                  <a:pt x="1971" y="983"/>
                </a:cubicBezTo>
                <a:cubicBezTo>
                  <a:pt x="1976" y="987"/>
                  <a:pt x="1982" y="991"/>
                  <a:pt x="1986" y="994"/>
                </a:cubicBezTo>
                <a:cubicBezTo>
                  <a:pt x="1986" y="994"/>
                  <a:pt x="1986" y="994"/>
                  <a:pt x="1987" y="994"/>
                </a:cubicBezTo>
                <a:cubicBezTo>
                  <a:pt x="1987" y="995"/>
                  <a:pt x="1987" y="995"/>
                  <a:pt x="1987" y="995"/>
                </a:cubicBezTo>
                <a:cubicBezTo>
                  <a:pt x="1988" y="995"/>
                  <a:pt x="1988" y="996"/>
                  <a:pt x="1989" y="996"/>
                </a:cubicBezTo>
                <a:cubicBezTo>
                  <a:pt x="1990" y="996"/>
                  <a:pt x="1991" y="997"/>
                  <a:pt x="1992" y="997"/>
                </a:cubicBezTo>
                <a:cubicBezTo>
                  <a:pt x="1993" y="998"/>
                  <a:pt x="1994" y="998"/>
                  <a:pt x="1994" y="998"/>
                </a:cubicBezTo>
                <a:cubicBezTo>
                  <a:pt x="1994" y="998"/>
                  <a:pt x="1993" y="998"/>
                  <a:pt x="1992" y="996"/>
                </a:cubicBezTo>
                <a:cubicBezTo>
                  <a:pt x="1992" y="996"/>
                  <a:pt x="1991" y="995"/>
                  <a:pt x="1990" y="994"/>
                </a:cubicBezTo>
                <a:cubicBezTo>
                  <a:pt x="1990" y="994"/>
                  <a:pt x="1989" y="993"/>
                  <a:pt x="1989" y="993"/>
                </a:cubicBezTo>
                <a:cubicBezTo>
                  <a:pt x="1989" y="993"/>
                  <a:pt x="1988" y="993"/>
                  <a:pt x="1988" y="992"/>
                </a:cubicBezTo>
                <a:cubicBezTo>
                  <a:pt x="1988" y="992"/>
                  <a:pt x="1987" y="992"/>
                  <a:pt x="1987" y="992"/>
                </a:cubicBezTo>
                <a:cubicBezTo>
                  <a:pt x="1986" y="991"/>
                  <a:pt x="1984" y="990"/>
                  <a:pt x="1982" y="988"/>
                </a:cubicBezTo>
                <a:cubicBezTo>
                  <a:pt x="1983" y="988"/>
                  <a:pt x="1983" y="988"/>
                  <a:pt x="1983" y="988"/>
                </a:cubicBezTo>
                <a:cubicBezTo>
                  <a:pt x="1984" y="989"/>
                  <a:pt x="1984" y="989"/>
                  <a:pt x="1984" y="989"/>
                </a:cubicBezTo>
                <a:cubicBezTo>
                  <a:pt x="1984" y="989"/>
                  <a:pt x="1984" y="989"/>
                  <a:pt x="1985" y="989"/>
                </a:cubicBezTo>
                <a:cubicBezTo>
                  <a:pt x="1985" y="989"/>
                  <a:pt x="1985" y="989"/>
                  <a:pt x="1986" y="989"/>
                </a:cubicBezTo>
                <a:cubicBezTo>
                  <a:pt x="1987" y="989"/>
                  <a:pt x="1988" y="989"/>
                  <a:pt x="1988" y="990"/>
                </a:cubicBezTo>
                <a:cubicBezTo>
                  <a:pt x="1989" y="990"/>
                  <a:pt x="1990" y="990"/>
                  <a:pt x="1991" y="991"/>
                </a:cubicBezTo>
                <a:cubicBezTo>
                  <a:pt x="1992" y="991"/>
                  <a:pt x="1993" y="992"/>
                  <a:pt x="1993" y="992"/>
                </a:cubicBezTo>
                <a:cubicBezTo>
                  <a:pt x="1994" y="992"/>
                  <a:pt x="1995" y="993"/>
                  <a:pt x="1995" y="993"/>
                </a:cubicBezTo>
                <a:cubicBezTo>
                  <a:pt x="1995" y="996"/>
                  <a:pt x="1995" y="999"/>
                  <a:pt x="1996" y="1002"/>
                </a:cubicBezTo>
                <a:cubicBezTo>
                  <a:pt x="1989" y="1002"/>
                  <a:pt x="1982" y="1001"/>
                  <a:pt x="1974" y="1001"/>
                </a:cubicBezTo>
                <a:close/>
                <a:moveTo>
                  <a:pt x="2238" y="1022"/>
                </a:moveTo>
                <a:cubicBezTo>
                  <a:pt x="2239" y="1025"/>
                  <a:pt x="2240" y="1027"/>
                  <a:pt x="2242" y="1030"/>
                </a:cubicBezTo>
                <a:cubicBezTo>
                  <a:pt x="2242" y="1030"/>
                  <a:pt x="2242" y="1030"/>
                  <a:pt x="2242" y="1030"/>
                </a:cubicBezTo>
                <a:cubicBezTo>
                  <a:pt x="2242" y="1031"/>
                  <a:pt x="2241" y="1032"/>
                  <a:pt x="2241" y="1033"/>
                </a:cubicBezTo>
                <a:cubicBezTo>
                  <a:pt x="2240" y="1034"/>
                  <a:pt x="2239" y="1036"/>
                  <a:pt x="2238" y="1037"/>
                </a:cubicBezTo>
                <a:cubicBezTo>
                  <a:pt x="2237" y="1038"/>
                  <a:pt x="2237" y="1039"/>
                  <a:pt x="2236" y="1040"/>
                </a:cubicBezTo>
                <a:cubicBezTo>
                  <a:pt x="2235" y="1041"/>
                  <a:pt x="2234" y="1042"/>
                  <a:pt x="2233" y="1043"/>
                </a:cubicBezTo>
                <a:cubicBezTo>
                  <a:pt x="2233" y="1044"/>
                  <a:pt x="2232" y="1044"/>
                  <a:pt x="2232" y="1044"/>
                </a:cubicBezTo>
                <a:cubicBezTo>
                  <a:pt x="2231" y="1045"/>
                  <a:pt x="2231" y="1045"/>
                  <a:pt x="2230" y="1046"/>
                </a:cubicBezTo>
                <a:cubicBezTo>
                  <a:pt x="2230" y="1046"/>
                  <a:pt x="2229" y="1047"/>
                  <a:pt x="2229" y="1047"/>
                </a:cubicBezTo>
                <a:cubicBezTo>
                  <a:pt x="2229" y="1047"/>
                  <a:pt x="2228" y="1048"/>
                  <a:pt x="2228" y="1048"/>
                </a:cubicBezTo>
                <a:cubicBezTo>
                  <a:pt x="2228" y="1048"/>
                  <a:pt x="2228" y="1048"/>
                  <a:pt x="2228" y="1048"/>
                </a:cubicBezTo>
                <a:cubicBezTo>
                  <a:pt x="2227" y="1049"/>
                  <a:pt x="2226" y="1049"/>
                  <a:pt x="2226" y="1049"/>
                </a:cubicBezTo>
                <a:cubicBezTo>
                  <a:pt x="2228" y="1043"/>
                  <a:pt x="2232" y="1033"/>
                  <a:pt x="2238" y="1022"/>
                </a:cubicBezTo>
                <a:close/>
                <a:moveTo>
                  <a:pt x="2225" y="1118"/>
                </a:moveTo>
                <a:cubicBezTo>
                  <a:pt x="2227" y="1119"/>
                  <a:pt x="2228" y="1120"/>
                  <a:pt x="2230" y="1121"/>
                </a:cubicBezTo>
                <a:cubicBezTo>
                  <a:pt x="2230" y="1122"/>
                  <a:pt x="2231" y="1123"/>
                  <a:pt x="2232" y="1123"/>
                </a:cubicBezTo>
                <a:cubicBezTo>
                  <a:pt x="2232" y="1124"/>
                  <a:pt x="2233" y="1125"/>
                  <a:pt x="2233" y="1126"/>
                </a:cubicBezTo>
                <a:cubicBezTo>
                  <a:pt x="2236" y="1129"/>
                  <a:pt x="2238" y="1132"/>
                  <a:pt x="2240" y="1135"/>
                </a:cubicBezTo>
                <a:cubicBezTo>
                  <a:pt x="2242" y="1138"/>
                  <a:pt x="2244" y="1140"/>
                  <a:pt x="2246" y="1143"/>
                </a:cubicBezTo>
                <a:cubicBezTo>
                  <a:pt x="2246" y="1143"/>
                  <a:pt x="2246" y="1143"/>
                  <a:pt x="2245" y="1144"/>
                </a:cubicBezTo>
                <a:cubicBezTo>
                  <a:pt x="2245" y="1144"/>
                  <a:pt x="2245" y="1145"/>
                  <a:pt x="2245" y="1145"/>
                </a:cubicBezTo>
                <a:cubicBezTo>
                  <a:pt x="2244" y="1146"/>
                  <a:pt x="2244" y="1147"/>
                  <a:pt x="2244" y="1147"/>
                </a:cubicBezTo>
                <a:cubicBezTo>
                  <a:pt x="2243" y="1148"/>
                  <a:pt x="2243" y="1148"/>
                  <a:pt x="2243" y="1148"/>
                </a:cubicBezTo>
                <a:cubicBezTo>
                  <a:pt x="2243" y="1149"/>
                  <a:pt x="2243" y="1149"/>
                  <a:pt x="2243" y="1149"/>
                </a:cubicBezTo>
                <a:cubicBezTo>
                  <a:pt x="2242" y="1151"/>
                  <a:pt x="2242" y="1152"/>
                  <a:pt x="2241" y="1154"/>
                </a:cubicBezTo>
                <a:cubicBezTo>
                  <a:pt x="2240" y="1156"/>
                  <a:pt x="2239" y="1157"/>
                  <a:pt x="2238" y="1159"/>
                </a:cubicBezTo>
                <a:cubicBezTo>
                  <a:pt x="2238" y="1161"/>
                  <a:pt x="2237" y="1162"/>
                  <a:pt x="2236" y="1164"/>
                </a:cubicBezTo>
                <a:cubicBezTo>
                  <a:pt x="2237" y="1147"/>
                  <a:pt x="2230" y="1131"/>
                  <a:pt x="2223" y="1116"/>
                </a:cubicBezTo>
                <a:cubicBezTo>
                  <a:pt x="2224" y="1117"/>
                  <a:pt x="2225" y="1117"/>
                  <a:pt x="2225" y="1118"/>
                </a:cubicBezTo>
                <a:close/>
                <a:moveTo>
                  <a:pt x="2257" y="1069"/>
                </a:moveTo>
                <a:cubicBezTo>
                  <a:pt x="2256" y="1069"/>
                  <a:pt x="2255" y="1070"/>
                  <a:pt x="2255" y="1070"/>
                </a:cubicBezTo>
                <a:cubicBezTo>
                  <a:pt x="2254" y="1071"/>
                  <a:pt x="2253" y="1071"/>
                  <a:pt x="2252" y="1072"/>
                </a:cubicBezTo>
                <a:cubicBezTo>
                  <a:pt x="2252" y="1072"/>
                  <a:pt x="2251" y="1073"/>
                  <a:pt x="2250" y="1073"/>
                </a:cubicBezTo>
                <a:cubicBezTo>
                  <a:pt x="2249" y="1074"/>
                  <a:pt x="2249" y="1074"/>
                  <a:pt x="2249" y="1074"/>
                </a:cubicBezTo>
                <a:cubicBezTo>
                  <a:pt x="2249" y="1074"/>
                  <a:pt x="2248" y="1075"/>
                  <a:pt x="2248" y="1075"/>
                </a:cubicBezTo>
                <a:cubicBezTo>
                  <a:pt x="2245" y="1077"/>
                  <a:pt x="2242" y="1080"/>
                  <a:pt x="2240" y="1083"/>
                </a:cubicBezTo>
                <a:cubicBezTo>
                  <a:pt x="2240" y="1084"/>
                  <a:pt x="2239" y="1084"/>
                  <a:pt x="2238" y="1085"/>
                </a:cubicBezTo>
                <a:cubicBezTo>
                  <a:pt x="2238" y="1086"/>
                  <a:pt x="2237" y="1087"/>
                  <a:pt x="2237" y="1087"/>
                </a:cubicBezTo>
                <a:cubicBezTo>
                  <a:pt x="2236" y="1088"/>
                  <a:pt x="2236" y="1089"/>
                  <a:pt x="2235" y="1090"/>
                </a:cubicBezTo>
                <a:cubicBezTo>
                  <a:pt x="2235" y="1090"/>
                  <a:pt x="2234" y="1091"/>
                  <a:pt x="2234" y="1092"/>
                </a:cubicBezTo>
                <a:cubicBezTo>
                  <a:pt x="2233" y="1093"/>
                  <a:pt x="2232" y="1095"/>
                  <a:pt x="2231" y="1096"/>
                </a:cubicBezTo>
                <a:cubicBezTo>
                  <a:pt x="2231" y="1096"/>
                  <a:pt x="2231" y="1096"/>
                  <a:pt x="2230" y="1097"/>
                </a:cubicBezTo>
                <a:cubicBezTo>
                  <a:pt x="2230" y="1097"/>
                  <a:pt x="2230" y="1097"/>
                  <a:pt x="2230" y="1097"/>
                </a:cubicBezTo>
                <a:cubicBezTo>
                  <a:pt x="2230" y="1097"/>
                  <a:pt x="2230" y="1097"/>
                  <a:pt x="2230" y="1097"/>
                </a:cubicBezTo>
                <a:cubicBezTo>
                  <a:pt x="2229" y="1098"/>
                  <a:pt x="2229" y="1098"/>
                  <a:pt x="2229" y="1098"/>
                </a:cubicBezTo>
                <a:cubicBezTo>
                  <a:pt x="2229" y="1098"/>
                  <a:pt x="2228" y="1098"/>
                  <a:pt x="2228" y="1099"/>
                </a:cubicBezTo>
                <a:cubicBezTo>
                  <a:pt x="2226" y="1100"/>
                  <a:pt x="2223" y="1101"/>
                  <a:pt x="2221" y="1101"/>
                </a:cubicBezTo>
                <a:cubicBezTo>
                  <a:pt x="2220" y="1101"/>
                  <a:pt x="2219" y="1101"/>
                  <a:pt x="2218" y="1101"/>
                </a:cubicBezTo>
                <a:cubicBezTo>
                  <a:pt x="2214" y="1091"/>
                  <a:pt x="2212" y="1082"/>
                  <a:pt x="2217" y="1074"/>
                </a:cubicBezTo>
                <a:cubicBezTo>
                  <a:pt x="2232" y="1067"/>
                  <a:pt x="2247" y="1065"/>
                  <a:pt x="2264" y="1065"/>
                </a:cubicBezTo>
                <a:cubicBezTo>
                  <a:pt x="2261" y="1066"/>
                  <a:pt x="2259" y="1067"/>
                  <a:pt x="2257" y="1069"/>
                </a:cubicBezTo>
                <a:close/>
                <a:moveTo>
                  <a:pt x="2268" y="1034"/>
                </a:moveTo>
                <a:cubicBezTo>
                  <a:pt x="2268" y="1034"/>
                  <a:pt x="2269" y="1034"/>
                  <a:pt x="2270" y="1035"/>
                </a:cubicBezTo>
                <a:cubicBezTo>
                  <a:pt x="2270" y="1035"/>
                  <a:pt x="2270" y="1035"/>
                  <a:pt x="2271" y="1035"/>
                </a:cubicBezTo>
                <a:cubicBezTo>
                  <a:pt x="2271" y="1035"/>
                  <a:pt x="2272" y="1035"/>
                  <a:pt x="2272" y="1035"/>
                </a:cubicBezTo>
                <a:cubicBezTo>
                  <a:pt x="2274" y="1036"/>
                  <a:pt x="2276" y="1037"/>
                  <a:pt x="2278" y="1038"/>
                </a:cubicBezTo>
                <a:cubicBezTo>
                  <a:pt x="2278" y="1038"/>
                  <a:pt x="2278" y="1038"/>
                  <a:pt x="2278" y="1038"/>
                </a:cubicBezTo>
                <a:cubicBezTo>
                  <a:pt x="2279" y="1041"/>
                  <a:pt x="2280" y="1045"/>
                  <a:pt x="2282" y="1049"/>
                </a:cubicBezTo>
                <a:cubicBezTo>
                  <a:pt x="2282" y="1049"/>
                  <a:pt x="2282" y="1049"/>
                  <a:pt x="2282" y="1050"/>
                </a:cubicBezTo>
                <a:cubicBezTo>
                  <a:pt x="2281" y="1051"/>
                  <a:pt x="2281" y="1051"/>
                  <a:pt x="2280" y="1052"/>
                </a:cubicBezTo>
                <a:cubicBezTo>
                  <a:pt x="2280" y="1053"/>
                  <a:pt x="2279" y="1054"/>
                  <a:pt x="2279" y="1055"/>
                </a:cubicBezTo>
                <a:cubicBezTo>
                  <a:pt x="2278" y="1056"/>
                  <a:pt x="2277" y="1057"/>
                  <a:pt x="2277" y="1057"/>
                </a:cubicBezTo>
                <a:cubicBezTo>
                  <a:pt x="2277" y="1058"/>
                  <a:pt x="2276" y="1058"/>
                  <a:pt x="2276" y="1058"/>
                </a:cubicBezTo>
                <a:cubicBezTo>
                  <a:pt x="2249" y="1053"/>
                  <a:pt x="2224" y="1054"/>
                  <a:pt x="2224" y="1054"/>
                </a:cubicBezTo>
                <a:cubicBezTo>
                  <a:pt x="2224" y="1054"/>
                  <a:pt x="2224" y="1054"/>
                  <a:pt x="2224" y="1053"/>
                </a:cubicBezTo>
                <a:cubicBezTo>
                  <a:pt x="2231" y="1051"/>
                  <a:pt x="2238" y="1048"/>
                  <a:pt x="2245" y="1044"/>
                </a:cubicBezTo>
                <a:cubicBezTo>
                  <a:pt x="2252" y="1041"/>
                  <a:pt x="2259" y="1037"/>
                  <a:pt x="2267" y="1034"/>
                </a:cubicBezTo>
                <a:cubicBezTo>
                  <a:pt x="2267" y="1034"/>
                  <a:pt x="2267" y="1034"/>
                  <a:pt x="2268" y="1034"/>
                </a:cubicBezTo>
                <a:close/>
              </a:path>
            </a:pathLst>
          </a:custGeom>
          <a:solidFill>
            <a:schemeClr val="accent1"/>
          </a:solidFill>
          <a:ln>
            <a:noFill/>
          </a:ln>
        </p:spPr>
        <p:txBody>
          <a:bodyPr vert="horz" wrap="square" lIns="91412" tIns="45706" rIns="91412" bIns="45706" numCol="1" anchor="t" anchorCtr="0" compatLnSpc="1"/>
          <a:lstStyle/>
          <a:p>
            <a:endParaRPr lang="en-US" sz="2400">
              <a:latin typeface="Noto Sans S Chinese Light" panose="020B0300000000000000" pitchFamily="34" charset="-122"/>
              <a:ea typeface="Noto Sans S Chinese Light" panose="020B0300000000000000" pitchFamily="34" charset="-122"/>
            </a:endParaRPr>
          </a:p>
        </p:txBody>
      </p:sp>
      <p:grpSp>
        <p:nvGrpSpPr>
          <p:cNvPr id="10" name="Group 77"/>
          <p:cNvGrpSpPr/>
          <p:nvPr/>
        </p:nvGrpSpPr>
        <p:grpSpPr>
          <a:xfrm>
            <a:off x="3372111" y="1135677"/>
            <a:ext cx="1624041" cy="1803611"/>
            <a:chOff x="4001051" y="2334890"/>
            <a:chExt cx="1624542" cy="1803611"/>
          </a:xfrm>
        </p:grpSpPr>
        <p:sp>
          <p:nvSpPr>
            <p:cNvPr id="79" name="AutoShape 3"/>
            <p:cNvSpPr>
              <a:spLocks noChangeAspect="1" noChangeArrowheads="1" noTextEdit="1"/>
            </p:cNvSpPr>
            <p:nvPr/>
          </p:nvSpPr>
          <p:spPr bwMode="auto">
            <a:xfrm>
              <a:off x="4001886" y="2335307"/>
              <a:ext cx="1623707" cy="18031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121882" tIns="60941" rIns="121882" bIns="60941" numCol="1" anchor="t" anchorCtr="0" compatLnSpc="1"/>
            <a:lstStyle/>
            <a:p>
              <a:endParaRPr lang="en-US" sz="2400">
                <a:latin typeface="Noto Sans S Chinese Light" panose="020B0300000000000000" pitchFamily="34" charset="-122"/>
                <a:ea typeface="Noto Sans S Chinese Light" panose="020B0300000000000000" pitchFamily="34" charset="-122"/>
              </a:endParaRPr>
            </a:p>
          </p:txBody>
        </p:sp>
        <p:sp>
          <p:nvSpPr>
            <p:cNvPr id="80" name="Freeform 17"/>
            <p:cNvSpPr>
              <a:spLocks noEditPoints="1"/>
            </p:cNvSpPr>
            <p:nvPr/>
          </p:nvSpPr>
          <p:spPr bwMode="auto">
            <a:xfrm>
              <a:off x="4001051" y="2334890"/>
              <a:ext cx="1624542" cy="1803611"/>
            </a:xfrm>
            <a:custGeom>
              <a:avLst/>
              <a:gdLst>
                <a:gd name="T0" fmla="*/ 2258 w 2497"/>
                <a:gd name="T1" fmla="*/ 799 h 2773"/>
                <a:gd name="T2" fmla="*/ 1940 w 2497"/>
                <a:gd name="T3" fmla="*/ 965 h 2773"/>
                <a:gd name="T4" fmla="*/ 2164 w 2497"/>
                <a:gd name="T5" fmla="*/ 679 h 2773"/>
                <a:gd name="T6" fmla="*/ 2235 w 2497"/>
                <a:gd name="T7" fmla="*/ 517 h 2773"/>
                <a:gd name="T8" fmla="*/ 1949 w 2497"/>
                <a:gd name="T9" fmla="*/ 315 h 2773"/>
                <a:gd name="T10" fmla="*/ 1873 w 2497"/>
                <a:gd name="T11" fmla="*/ 546 h 2773"/>
                <a:gd name="T12" fmla="*/ 1846 w 2497"/>
                <a:gd name="T13" fmla="*/ 777 h 2773"/>
                <a:gd name="T14" fmla="*/ 1493 w 2497"/>
                <a:gd name="T15" fmla="*/ 726 h 2773"/>
                <a:gd name="T16" fmla="*/ 1518 w 2497"/>
                <a:gd name="T17" fmla="*/ 299 h 2773"/>
                <a:gd name="T18" fmla="*/ 1436 w 2497"/>
                <a:gd name="T19" fmla="*/ 182 h 2773"/>
                <a:gd name="T20" fmla="*/ 1301 w 2497"/>
                <a:gd name="T21" fmla="*/ 143 h 2773"/>
                <a:gd name="T22" fmla="*/ 1061 w 2497"/>
                <a:gd name="T23" fmla="*/ 117 h 2773"/>
                <a:gd name="T24" fmla="*/ 839 w 2497"/>
                <a:gd name="T25" fmla="*/ 107 h 2773"/>
                <a:gd name="T26" fmla="*/ 930 w 2497"/>
                <a:gd name="T27" fmla="*/ 465 h 2773"/>
                <a:gd name="T28" fmla="*/ 810 w 2497"/>
                <a:gd name="T29" fmla="*/ 645 h 2773"/>
                <a:gd name="T30" fmla="*/ 603 w 2497"/>
                <a:gd name="T31" fmla="*/ 684 h 2773"/>
                <a:gd name="T32" fmla="*/ 401 w 2497"/>
                <a:gd name="T33" fmla="*/ 722 h 2773"/>
                <a:gd name="T34" fmla="*/ 1050 w 2497"/>
                <a:gd name="T35" fmla="*/ 1018 h 2773"/>
                <a:gd name="T36" fmla="*/ 788 w 2497"/>
                <a:gd name="T37" fmla="*/ 973 h 2773"/>
                <a:gd name="T38" fmla="*/ 317 w 2497"/>
                <a:gd name="T39" fmla="*/ 941 h 2773"/>
                <a:gd name="T40" fmla="*/ 161 w 2497"/>
                <a:gd name="T41" fmla="*/ 918 h 2773"/>
                <a:gd name="T42" fmla="*/ 267 w 2497"/>
                <a:gd name="T43" fmla="*/ 1172 h 2773"/>
                <a:gd name="T44" fmla="*/ 529 w 2497"/>
                <a:gd name="T45" fmla="*/ 1136 h 2773"/>
                <a:gd name="T46" fmla="*/ 774 w 2497"/>
                <a:gd name="T47" fmla="*/ 1274 h 2773"/>
                <a:gd name="T48" fmla="*/ 660 w 2497"/>
                <a:gd name="T49" fmla="*/ 2011 h 2773"/>
                <a:gd name="T50" fmla="*/ 448 w 2497"/>
                <a:gd name="T51" fmla="*/ 2284 h 2773"/>
                <a:gd name="T52" fmla="*/ 772 w 2497"/>
                <a:gd name="T53" fmla="*/ 2047 h 2773"/>
                <a:gd name="T54" fmla="*/ 681 w 2497"/>
                <a:gd name="T55" fmla="*/ 2287 h 2773"/>
                <a:gd name="T56" fmla="*/ 664 w 2497"/>
                <a:gd name="T57" fmla="*/ 2549 h 2773"/>
                <a:gd name="T58" fmla="*/ 803 w 2497"/>
                <a:gd name="T59" fmla="*/ 2243 h 2773"/>
                <a:gd name="T60" fmla="*/ 852 w 2497"/>
                <a:gd name="T61" fmla="*/ 2197 h 2773"/>
                <a:gd name="T62" fmla="*/ 1033 w 2497"/>
                <a:gd name="T63" fmla="*/ 2333 h 2773"/>
                <a:gd name="T64" fmla="*/ 1020 w 2497"/>
                <a:gd name="T65" fmla="*/ 2056 h 2773"/>
                <a:gd name="T66" fmla="*/ 1155 w 2497"/>
                <a:gd name="T67" fmla="*/ 2160 h 2773"/>
                <a:gd name="T68" fmla="*/ 1122 w 2497"/>
                <a:gd name="T69" fmla="*/ 2692 h 2773"/>
                <a:gd name="T70" fmla="*/ 1246 w 2497"/>
                <a:gd name="T71" fmla="*/ 2364 h 2773"/>
                <a:gd name="T72" fmla="*/ 1356 w 2497"/>
                <a:gd name="T73" fmla="*/ 2340 h 2773"/>
                <a:gd name="T74" fmla="*/ 1371 w 2497"/>
                <a:gd name="T75" fmla="*/ 2620 h 2773"/>
                <a:gd name="T76" fmla="*/ 1513 w 2497"/>
                <a:gd name="T77" fmla="*/ 2568 h 2773"/>
                <a:gd name="T78" fmla="*/ 1546 w 2497"/>
                <a:gd name="T79" fmla="*/ 2316 h 2773"/>
                <a:gd name="T80" fmla="*/ 1327 w 2497"/>
                <a:gd name="T81" fmla="*/ 2065 h 2773"/>
                <a:gd name="T82" fmla="*/ 1517 w 2497"/>
                <a:gd name="T83" fmla="*/ 2179 h 2773"/>
                <a:gd name="T84" fmla="*/ 1629 w 2497"/>
                <a:gd name="T85" fmla="*/ 2366 h 2773"/>
                <a:gd name="T86" fmla="*/ 1766 w 2497"/>
                <a:gd name="T87" fmla="*/ 2269 h 2773"/>
                <a:gd name="T88" fmla="*/ 1894 w 2497"/>
                <a:gd name="T89" fmla="*/ 2303 h 2773"/>
                <a:gd name="T90" fmla="*/ 1655 w 2497"/>
                <a:gd name="T91" fmla="*/ 2085 h 2773"/>
                <a:gd name="T92" fmla="*/ 1459 w 2497"/>
                <a:gd name="T93" fmla="*/ 1915 h 2773"/>
                <a:gd name="T94" fmla="*/ 2073 w 2497"/>
                <a:gd name="T95" fmla="*/ 2218 h 2773"/>
                <a:gd name="T96" fmla="*/ 2192 w 2497"/>
                <a:gd name="T97" fmla="*/ 2072 h 2773"/>
                <a:gd name="T98" fmla="*/ 2155 w 2497"/>
                <a:gd name="T99" fmla="*/ 1925 h 2773"/>
                <a:gd name="T100" fmla="*/ 1686 w 2497"/>
                <a:gd name="T101" fmla="*/ 1885 h 2773"/>
                <a:gd name="T102" fmla="*/ 1668 w 2497"/>
                <a:gd name="T103" fmla="*/ 1194 h 2773"/>
                <a:gd name="T104" fmla="*/ 1863 w 2497"/>
                <a:gd name="T105" fmla="*/ 1146 h 2773"/>
                <a:gd name="T106" fmla="*/ 2250 w 2497"/>
                <a:gd name="T107" fmla="*/ 1078 h 2773"/>
                <a:gd name="T108" fmla="*/ 824 w 2497"/>
                <a:gd name="T109" fmla="*/ 992 h 2773"/>
                <a:gd name="T110" fmla="*/ 1368 w 2497"/>
                <a:gd name="T111" fmla="*/ 1101 h 2773"/>
                <a:gd name="T112" fmla="*/ 1199 w 2497"/>
                <a:gd name="T113" fmla="*/ 775 h 2773"/>
                <a:gd name="T114" fmla="*/ 1166 w 2497"/>
                <a:gd name="T115" fmla="*/ 722 h 2773"/>
                <a:gd name="T116" fmla="*/ 1366 w 2497"/>
                <a:gd name="T117" fmla="*/ 826 h 2773"/>
                <a:gd name="T118" fmla="*/ 1047 w 2497"/>
                <a:gd name="T119" fmla="*/ 628 h 2773"/>
                <a:gd name="T120" fmla="*/ 814 w 2497"/>
                <a:gd name="T121" fmla="*/ 799 h 2773"/>
                <a:gd name="T122" fmla="*/ 594 w 2497"/>
                <a:gd name="T123" fmla="*/ 749 h 2773"/>
                <a:gd name="T124" fmla="*/ 1466 w 2497"/>
                <a:gd name="T125" fmla="*/ 1166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7" h="2773">
                  <a:moveTo>
                    <a:pt x="2446" y="1021"/>
                  </a:moveTo>
                  <a:cubicBezTo>
                    <a:pt x="2446" y="1021"/>
                    <a:pt x="2446" y="1020"/>
                    <a:pt x="2447" y="1020"/>
                  </a:cubicBezTo>
                  <a:cubicBezTo>
                    <a:pt x="2447" y="1020"/>
                    <a:pt x="2448" y="1020"/>
                    <a:pt x="2448" y="1020"/>
                  </a:cubicBezTo>
                  <a:cubicBezTo>
                    <a:pt x="2449" y="1020"/>
                    <a:pt x="2449" y="1020"/>
                    <a:pt x="2449" y="1020"/>
                  </a:cubicBezTo>
                  <a:cubicBezTo>
                    <a:pt x="2449" y="1020"/>
                    <a:pt x="2450" y="1019"/>
                    <a:pt x="2450" y="1019"/>
                  </a:cubicBezTo>
                  <a:cubicBezTo>
                    <a:pt x="2450" y="1019"/>
                    <a:pt x="2451" y="1019"/>
                    <a:pt x="2452" y="1019"/>
                  </a:cubicBezTo>
                  <a:cubicBezTo>
                    <a:pt x="2452" y="1018"/>
                    <a:pt x="2453" y="1018"/>
                    <a:pt x="2453" y="1018"/>
                  </a:cubicBezTo>
                  <a:cubicBezTo>
                    <a:pt x="2454" y="1017"/>
                    <a:pt x="2455" y="1017"/>
                    <a:pt x="2455" y="1017"/>
                  </a:cubicBezTo>
                  <a:cubicBezTo>
                    <a:pt x="2456" y="1016"/>
                    <a:pt x="2456" y="1016"/>
                    <a:pt x="2457" y="1016"/>
                  </a:cubicBezTo>
                  <a:cubicBezTo>
                    <a:pt x="2458" y="1015"/>
                    <a:pt x="2460" y="1014"/>
                    <a:pt x="2461" y="1013"/>
                  </a:cubicBezTo>
                  <a:cubicBezTo>
                    <a:pt x="2462" y="1013"/>
                    <a:pt x="2463" y="1012"/>
                    <a:pt x="2465" y="1011"/>
                  </a:cubicBezTo>
                  <a:cubicBezTo>
                    <a:pt x="2466" y="1010"/>
                    <a:pt x="2467" y="1009"/>
                    <a:pt x="2468" y="1008"/>
                  </a:cubicBezTo>
                  <a:cubicBezTo>
                    <a:pt x="2469" y="1007"/>
                    <a:pt x="2470" y="1006"/>
                    <a:pt x="2471" y="1006"/>
                  </a:cubicBezTo>
                  <a:cubicBezTo>
                    <a:pt x="2489" y="1002"/>
                    <a:pt x="2485" y="992"/>
                    <a:pt x="2497" y="983"/>
                  </a:cubicBezTo>
                  <a:cubicBezTo>
                    <a:pt x="2481" y="984"/>
                    <a:pt x="2466" y="988"/>
                    <a:pt x="2470" y="1004"/>
                  </a:cubicBezTo>
                  <a:cubicBezTo>
                    <a:pt x="2470" y="1004"/>
                    <a:pt x="2470" y="1004"/>
                    <a:pt x="2470" y="1004"/>
                  </a:cubicBezTo>
                  <a:cubicBezTo>
                    <a:pt x="2469" y="1005"/>
                    <a:pt x="2468" y="1006"/>
                    <a:pt x="2467" y="1007"/>
                  </a:cubicBezTo>
                  <a:cubicBezTo>
                    <a:pt x="2466" y="1008"/>
                    <a:pt x="2464" y="1008"/>
                    <a:pt x="2463" y="1009"/>
                  </a:cubicBezTo>
                  <a:cubicBezTo>
                    <a:pt x="2462" y="1010"/>
                    <a:pt x="2461" y="1011"/>
                    <a:pt x="2460" y="1012"/>
                  </a:cubicBezTo>
                  <a:cubicBezTo>
                    <a:pt x="2458" y="1013"/>
                    <a:pt x="2457" y="1013"/>
                    <a:pt x="2456" y="1014"/>
                  </a:cubicBezTo>
                  <a:cubicBezTo>
                    <a:pt x="2455" y="1014"/>
                    <a:pt x="2455" y="1015"/>
                    <a:pt x="2454" y="1015"/>
                  </a:cubicBezTo>
                  <a:cubicBezTo>
                    <a:pt x="2454" y="1015"/>
                    <a:pt x="2453" y="1016"/>
                    <a:pt x="2453" y="1016"/>
                  </a:cubicBezTo>
                  <a:cubicBezTo>
                    <a:pt x="2452" y="1016"/>
                    <a:pt x="2451" y="1017"/>
                    <a:pt x="2451" y="1017"/>
                  </a:cubicBezTo>
                  <a:cubicBezTo>
                    <a:pt x="2450" y="1017"/>
                    <a:pt x="2450" y="1017"/>
                    <a:pt x="2449" y="1018"/>
                  </a:cubicBezTo>
                  <a:cubicBezTo>
                    <a:pt x="2449" y="1018"/>
                    <a:pt x="2449" y="1018"/>
                    <a:pt x="2449" y="1018"/>
                  </a:cubicBezTo>
                  <a:cubicBezTo>
                    <a:pt x="2448" y="1018"/>
                    <a:pt x="2448" y="1018"/>
                    <a:pt x="2448" y="1018"/>
                  </a:cubicBezTo>
                  <a:cubicBezTo>
                    <a:pt x="2447" y="1018"/>
                    <a:pt x="2447" y="1019"/>
                    <a:pt x="2447" y="1019"/>
                  </a:cubicBezTo>
                  <a:cubicBezTo>
                    <a:pt x="2446" y="1019"/>
                    <a:pt x="2445" y="1020"/>
                    <a:pt x="2444" y="1020"/>
                  </a:cubicBezTo>
                  <a:cubicBezTo>
                    <a:pt x="2444" y="1020"/>
                    <a:pt x="2444" y="1021"/>
                    <a:pt x="2443" y="1021"/>
                  </a:cubicBezTo>
                  <a:cubicBezTo>
                    <a:pt x="2443" y="1021"/>
                    <a:pt x="2443" y="1021"/>
                    <a:pt x="2443" y="1021"/>
                  </a:cubicBezTo>
                  <a:cubicBezTo>
                    <a:pt x="2442" y="1021"/>
                    <a:pt x="2441" y="1020"/>
                    <a:pt x="2441" y="1020"/>
                  </a:cubicBezTo>
                  <a:cubicBezTo>
                    <a:pt x="2440" y="1020"/>
                    <a:pt x="2439" y="1020"/>
                    <a:pt x="2439" y="1020"/>
                  </a:cubicBezTo>
                  <a:cubicBezTo>
                    <a:pt x="2437" y="1020"/>
                    <a:pt x="2436" y="1019"/>
                    <a:pt x="2434" y="1019"/>
                  </a:cubicBezTo>
                  <a:cubicBezTo>
                    <a:pt x="2434" y="1019"/>
                    <a:pt x="2433" y="1019"/>
                    <a:pt x="2432" y="1018"/>
                  </a:cubicBezTo>
                  <a:cubicBezTo>
                    <a:pt x="2431" y="1018"/>
                    <a:pt x="2431" y="1018"/>
                    <a:pt x="2431" y="1018"/>
                  </a:cubicBezTo>
                  <a:cubicBezTo>
                    <a:pt x="2430" y="1017"/>
                    <a:pt x="2430" y="1017"/>
                    <a:pt x="2430" y="1017"/>
                  </a:cubicBezTo>
                  <a:cubicBezTo>
                    <a:pt x="2429" y="1017"/>
                    <a:pt x="2429" y="1017"/>
                    <a:pt x="2429" y="1017"/>
                  </a:cubicBezTo>
                  <a:cubicBezTo>
                    <a:pt x="2428" y="1016"/>
                    <a:pt x="2427" y="1016"/>
                    <a:pt x="2427" y="1016"/>
                  </a:cubicBezTo>
                  <a:cubicBezTo>
                    <a:pt x="2426" y="1015"/>
                    <a:pt x="2425" y="1015"/>
                    <a:pt x="2424" y="1014"/>
                  </a:cubicBezTo>
                  <a:cubicBezTo>
                    <a:pt x="2422" y="1013"/>
                    <a:pt x="2421" y="1013"/>
                    <a:pt x="2420" y="1012"/>
                  </a:cubicBezTo>
                  <a:cubicBezTo>
                    <a:pt x="2416" y="1009"/>
                    <a:pt x="2413" y="1006"/>
                    <a:pt x="2409" y="1004"/>
                  </a:cubicBezTo>
                  <a:cubicBezTo>
                    <a:pt x="2408" y="1004"/>
                    <a:pt x="2408" y="1004"/>
                    <a:pt x="2407" y="1003"/>
                  </a:cubicBezTo>
                  <a:cubicBezTo>
                    <a:pt x="2407" y="1003"/>
                    <a:pt x="2407" y="1003"/>
                    <a:pt x="2406" y="1003"/>
                  </a:cubicBezTo>
                  <a:cubicBezTo>
                    <a:pt x="2405" y="1003"/>
                    <a:pt x="2404" y="1002"/>
                    <a:pt x="2403" y="1002"/>
                  </a:cubicBezTo>
                  <a:cubicBezTo>
                    <a:pt x="2402" y="1002"/>
                    <a:pt x="2401" y="1002"/>
                    <a:pt x="2400" y="1002"/>
                  </a:cubicBezTo>
                  <a:cubicBezTo>
                    <a:pt x="2403" y="1000"/>
                    <a:pt x="2407" y="999"/>
                    <a:pt x="2410" y="997"/>
                  </a:cubicBezTo>
                  <a:cubicBezTo>
                    <a:pt x="2418" y="993"/>
                    <a:pt x="2425" y="988"/>
                    <a:pt x="2431" y="984"/>
                  </a:cubicBezTo>
                  <a:cubicBezTo>
                    <a:pt x="2432" y="983"/>
                    <a:pt x="2433" y="982"/>
                    <a:pt x="2434" y="982"/>
                  </a:cubicBezTo>
                  <a:cubicBezTo>
                    <a:pt x="2434" y="982"/>
                    <a:pt x="2434" y="981"/>
                    <a:pt x="2435" y="981"/>
                  </a:cubicBezTo>
                  <a:cubicBezTo>
                    <a:pt x="2435" y="981"/>
                    <a:pt x="2436" y="981"/>
                    <a:pt x="2436" y="980"/>
                  </a:cubicBezTo>
                  <a:cubicBezTo>
                    <a:pt x="2437" y="979"/>
                    <a:pt x="2439" y="978"/>
                    <a:pt x="2440" y="977"/>
                  </a:cubicBezTo>
                  <a:cubicBezTo>
                    <a:pt x="2443" y="975"/>
                    <a:pt x="2445" y="973"/>
                    <a:pt x="2448" y="970"/>
                  </a:cubicBezTo>
                  <a:cubicBezTo>
                    <a:pt x="2452" y="966"/>
                    <a:pt x="2456" y="963"/>
                    <a:pt x="2459" y="960"/>
                  </a:cubicBezTo>
                  <a:cubicBezTo>
                    <a:pt x="2462" y="956"/>
                    <a:pt x="2465" y="954"/>
                    <a:pt x="2467" y="952"/>
                  </a:cubicBezTo>
                  <a:cubicBezTo>
                    <a:pt x="2468" y="951"/>
                    <a:pt x="2469" y="950"/>
                    <a:pt x="2469" y="950"/>
                  </a:cubicBezTo>
                  <a:cubicBezTo>
                    <a:pt x="2469" y="950"/>
                    <a:pt x="2465" y="953"/>
                    <a:pt x="2458" y="959"/>
                  </a:cubicBezTo>
                  <a:cubicBezTo>
                    <a:pt x="2455" y="961"/>
                    <a:pt x="2451" y="965"/>
                    <a:pt x="2446" y="969"/>
                  </a:cubicBezTo>
                  <a:cubicBezTo>
                    <a:pt x="2443" y="970"/>
                    <a:pt x="2441" y="972"/>
                    <a:pt x="2438" y="974"/>
                  </a:cubicBezTo>
                  <a:cubicBezTo>
                    <a:pt x="2436" y="975"/>
                    <a:pt x="2435" y="976"/>
                    <a:pt x="2433" y="978"/>
                  </a:cubicBezTo>
                  <a:cubicBezTo>
                    <a:pt x="2432" y="979"/>
                    <a:pt x="2431" y="980"/>
                    <a:pt x="2429" y="981"/>
                  </a:cubicBezTo>
                  <a:cubicBezTo>
                    <a:pt x="2423" y="985"/>
                    <a:pt x="2416" y="990"/>
                    <a:pt x="2408" y="994"/>
                  </a:cubicBezTo>
                  <a:cubicBezTo>
                    <a:pt x="2401" y="998"/>
                    <a:pt x="2392" y="1001"/>
                    <a:pt x="2383" y="1003"/>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0" y="1004"/>
                    <a:pt x="2380" y="1004"/>
                    <a:pt x="2380" y="1004"/>
                  </a:cubicBezTo>
                  <a:cubicBezTo>
                    <a:pt x="2379" y="1004"/>
                    <a:pt x="2377" y="1005"/>
                    <a:pt x="2376" y="1005"/>
                  </a:cubicBezTo>
                  <a:cubicBezTo>
                    <a:pt x="2376" y="1005"/>
                    <a:pt x="2375" y="1005"/>
                    <a:pt x="2375" y="1005"/>
                  </a:cubicBezTo>
                  <a:cubicBezTo>
                    <a:pt x="2376" y="1005"/>
                    <a:pt x="2377" y="1004"/>
                    <a:pt x="2378" y="1004"/>
                  </a:cubicBezTo>
                  <a:cubicBezTo>
                    <a:pt x="2378" y="1004"/>
                    <a:pt x="2379" y="1003"/>
                    <a:pt x="2379" y="1003"/>
                  </a:cubicBezTo>
                  <a:cubicBezTo>
                    <a:pt x="2380" y="1003"/>
                    <a:pt x="2380" y="1003"/>
                    <a:pt x="2380" y="1002"/>
                  </a:cubicBezTo>
                  <a:cubicBezTo>
                    <a:pt x="2380" y="1002"/>
                    <a:pt x="2381" y="1002"/>
                    <a:pt x="2381" y="1002"/>
                  </a:cubicBezTo>
                  <a:cubicBezTo>
                    <a:pt x="2383" y="1000"/>
                    <a:pt x="2385" y="997"/>
                    <a:pt x="2387" y="994"/>
                  </a:cubicBezTo>
                  <a:cubicBezTo>
                    <a:pt x="2388" y="994"/>
                    <a:pt x="2388" y="993"/>
                    <a:pt x="2389" y="992"/>
                  </a:cubicBezTo>
                  <a:cubicBezTo>
                    <a:pt x="2389" y="992"/>
                    <a:pt x="2390" y="991"/>
                    <a:pt x="2390" y="990"/>
                  </a:cubicBezTo>
                  <a:cubicBezTo>
                    <a:pt x="2391" y="989"/>
                    <a:pt x="2392" y="987"/>
                    <a:pt x="2393" y="986"/>
                  </a:cubicBezTo>
                  <a:cubicBezTo>
                    <a:pt x="2393" y="986"/>
                    <a:pt x="2393" y="986"/>
                    <a:pt x="2394" y="986"/>
                  </a:cubicBezTo>
                  <a:cubicBezTo>
                    <a:pt x="2413" y="974"/>
                    <a:pt x="2422" y="961"/>
                    <a:pt x="2410" y="946"/>
                  </a:cubicBezTo>
                  <a:cubicBezTo>
                    <a:pt x="2402" y="961"/>
                    <a:pt x="2385" y="968"/>
                    <a:pt x="2392" y="984"/>
                  </a:cubicBezTo>
                  <a:cubicBezTo>
                    <a:pt x="2392" y="985"/>
                    <a:pt x="2392" y="985"/>
                    <a:pt x="2392" y="985"/>
                  </a:cubicBezTo>
                  <a:cubicBezTo>
                    <a:pt x="2391" y="987"/>
                    <a:pt x="2390" y="988"/>
                    <a:pt x="2389" y="990"/>
                  </a:cubicBezTo>
                  <a:cubicBezTo>
                    <a:pt x="2388" y="990"/>
                    <a:pt x="2388" y="991"/>
                    <a:pt x="2387" y="992"/>
                  </a:cubicBezTo>
                  <a:cubicBezTo>
                    <a:pt x="2387" y="992"/>
                    <a:pt x="2386" y="993"/>
                    <a:pt x="2386" y="994"/>
                  </a:cubicBezTo>
                  <a:cubicBezTo>
                    <a:pt x="2384" y="996"/>
                    <a:pt x="2382" y="999"/>
                    <a:pt x="2380" y="1001"/>
                  </a:cubicBezTo>
                  <a:cubicBezTo>
                    <a:pt x="2379" y="1001"/>
                    <a:pt x="2379" y="1001"/>
                    <a:pt x="2379" y="1001"/>
                  </a:cubicBezTo>
                  <a:cubicBezTo>
                    <a:pt x="2379" y="1001"/>
                    <a:pt x="2378" y="1002"/>
                    <a:pt x="2378" y="1002"/>
                  </a:cubicBezTo>
                  <a:cubicBezTo>
                    <a:pt x="2378" y="1002"/>
                    <a:pt x="2377" y="1003"/>
                    <a:pt x="2377" y="1003"/>
                  </a:cubicBezTo>
                  <a:cubicBezTo>
                    <a:pt x="2376" y="1004"/>
                    <a:pt x="2375" y="1004"/>
                    <a:pt x="2374" y="1005"/>
                  </a:cubicBezTo>
                  <a:cubicBezTo>
                    <a:pt x="2374" y="1005"/>
                    <a:pt x="2374" y="1005"/>
                    <a:pt x="2373" y="1005"/>
                  </a:cubicBezTo>
                  <a:cubicBezTo>
                    <a:pt x="2373" y="1005"/>
                    <a:pt x="2373" y="1005"/>
                    <a:pt x="2373" y="1005"/>
                  </a:cubicBezTo>
                  <a:cubicBezTo>
                    <a:pt x="2372" y="1006"/>
                    <a:pt x="2371" y="1006"/>
                    <a:pt x="2370" y="1006"/>
                  </a:cubicBezTo>
                  <a:cubicBezTo>
                    <a:pt x="2365" y="1006"/>
                    <a:pt x="2360" y="1007"/>
                    <a:pt x="2356" y="1007"/>
                  </a:cubicBezTo>
                  <a:cubicBezTo>
                    <a:pt x="2346" y="1008"/>
                    <a:pt x="2336" y="1008"/>
                    <a:pt x="2326" y="1009"/>
                  </a:cubicBezTo>
                  <a:cubicBezTo>
                    <a:pt x="2325" y="1009"/>
                    <a:pt x="2324" y="1010"/>
                    <a:pt x="2323" y="1010"/>
                  </a:cubicBezTo>
                  <a:cubicBezTo>
                    <a:pt x="2322" y="1010"/>
                    <a:pt x="2322" y="1010"/>
                    <a:pt x="2322" y="1010"/>
                  </a:cubicBezTo>
                  <a:cubicBezTo>
                    <a:pt x="2322" y="1010"/>
                    <a:pt x="2322" y="1010"/>
                    <a:pt x="2322" y="1010"/>
                  </a:cubicBezTo>
                  <a:cubicBezTo>
                    <a:pt x="2322" y="1010"/>
                    <a:pt x="2322" y="1010"/>
                    <a:pt x="2322" y="1010"/>
                  </a:cubicBezTo>
                  <a:cubicBezTo>
                    <a:pt x="2321" y="1010"/>
                    <a:pt x="2321" y="1010"/>
                    <a:pt x="2321" y="1010"/>
                  </a:cubicBezTo>
                  <a:cubicBezTo>
                    <a:pt x="2322" y="1010"/>
                    <a:pt x="2322" y="1010"/>
                    <a:pt x="2323" y="1010"/>
                  </a:cubicBezTo>
                  <a:cubicBezTo>
                    <a:pt x="2323" y="1009"/>
                    <a:pt x="2324" y="1009"/>
                    <a:pt x="2324" y="1009"/>
                  </a:cubicBezTo>
                  <a:cubicBezTo>
                    <a:pt x="2325" y="1008"/>
                    <a:pt x="2326" y="1008"/>
                    <a:pt x="2326" y="1008"/>
                  </a:cubicBezTo>
                  <a:cubicBezTo>
                    <a:pt x="2327" y="1007"/>
                    <a:pt x="2327" y="1007"/>
                    <a:pt x="2328" y="1006"/>
                  </a:cubicBezTo>
                  <a:cubicBezTo>
                    <a:pt x="2328" y="1006"/>
                    <a:pt x="2329" y="1006"/>
                    <a:pt x="2329" y="1005"/>
                  </a:cubicBezTo>
                  <a:cubicBezTo>
                    <a:pt x="2329" y="1005"/>
                    <a:pt x="2330" y="1005"/>
                    <a:pt x="2330" y="1004"/>
                  </a:cubicBezTo>
                  <a:cubicBezTo>
                    <a:pt x="2332" y="1002"/>
                    <a:pt x="2335" y="998"/>
                    <a:pt x="2337" y="995"/>
                  </a:cubicBezTo>
                  <a:cubicBezTo>
                    <a:pt x="2338" y="993"/>
                    <a:pt x="2339" y="991"/>
                    <a:pt x="2340" y="989"/>
                  </a:cubicBezTo>
                  <a:cubicBezTo>
                    <a:pt x="2341" y="988"/>
                    <a:pt x="2342" y="986"/>
                    <a:pt x="2344" y="984"/>
                  </a:cubicBezTo>
                  <a:cubicBezTo>
                    <a:pt x="2346" y="980"/>
                    <a:pt x="2348" y="976"/>
                    <a:pt x="2351" y="972"/>
                  </a:cubicBezTo>
                  <a:cubicBezTo>
                    <a:pt x="2351" y="972"/>
                    <a:pt x="2351" y="972"/>
                    <a:pt x="2351" y="972"/>
                  </a:cubicBezTo>
                  <a:cubicBezTo>
                    <a:pt x="2351" y="972"/>
                    <a:pt x="2351" y="972"/>
                    <a:pt x="2351" y="972"/>
                  </a:cubicBezTo>
                  <a:cubicBezTo>
                    <a:pt x="2352" y="971"/>
                    <a:pt x="2352" y="971"/>
                    <a:pt x="2352" y="971"/>
                  </a:cubicBezTo>
                  <a:cubicBezTo>
                    <a:pt x="2352" y="971"/>
                    <a:pt x="2353" y="971"/>
                    <a:pt x="2353" y="970"/>
                  </a:cubicBezTo>
                  <a:cubicBezTo>
                    <a:pt x="2354" y="970"/>
                    <a:pt x="2354" y="970"/>
                    <a:pt x="2354" y="969"/>
                  </a:cubicBezTo>
                  <a:cubicBezTo>
                    <a:pt x="2355" y="969"/>
                    <a:pt x="2355" y="969"/>
                    <a:pt x="2355" y="969"/>
                  </a:cubicBezTo>
                  <a:cubicBezTo>
                    <a:pt x="2355" y="969"/>
                    <a:pt x="2355" y="969"/>
                    <a:pt x="2356" y="968"/>
                  </a:cubicBezTo>
                  <a:cubicBezTo>
                    <a:pt x="2356" y="968"/>
                    <a:pt x="2357" y="968"/>
                    <a:pt x="2357" y="967"/>
                  </a:cubicBezTo>
                  <a:cubicBezTo>
                    <a:pt x="2358" y="967"/>
                    <a:pt x="2359" y="966"/>
                    <a:pt x="2359" y="965"/>
                  </a:cubicBezTo>
                  <a:cubicBezTo>
                    <a:pt x="2360" y="964"/>
                    <a:pt x="2361" y="963"/>
                    <a:pt x="2362" y="962"/>
                  </a:cubicBezTo>
                  <a:cubicBezTo>
                    <a:pt x="2363" y="962"/>
                    <a:pt x="2363" y="961"/>
                    <a:pt x="2364" y="960"/>
                  </a:cubicBezTo>
                  <a:cubicBezTo>
                    <a:pt x="2364" y="959"/>
                    <a:pt x="2365" y="959"/>
                    <a:pt x="2365" y="958"/>
                  </a:cubicBezTo>
                  <a:cubicBezTo>
                    <a:pt x="2365" y="958"/>
                    <a:pt x="2365" y="958"/>
                    <a:pt x="2365" y="958"/>
                  </a:cubicBezTo>
                  <a:cubicBezTo>
                    <a:pt x="2381" y="957"/>
                    <a:pt x="2376" y="944"/>
                    <a:pt x="2377" y="936"/>
                  </a:cubicBezTo>
                  <a:cubicBezTo>
                    <a:pt x="2371" y="939"/>
                    <a:pt x="2364" y="940"/>
                    <a:pt x="2361" y="946"/>
                  </a:cubicBezTo>
                  <a:cubicBezTo>
                    <a:pt x="2359" y="949"/>
                    <a:pt x="2361" y="954"/>
                    <a:pt x="2364" y="957"/>
                  </a:cubicBezTo>
                  <a:cubicBezTo>
                    <a:pt x="2364" y="958"/>
                    <a:pt x="2363" y="959"/>
                    <a:pt x="2363" y="959"/>
                  </a:cubicBezTo>
                  <a:cubicBezTo>
                    <a:pt x="2362" y="960"/>
                    <a:pt x="2361" y="961"/>
                    <a:pt x="2360" y="962"/>
                  </a:cubicBezTo>
                  <a:cubicBezTo>
                    <a:pt x="2360" y="963"/>
                    <a:pt x="2359" y="963"/>
                    <a:pt x="2358" y="964"/>
                  </a:cubicBezTo>
                  <a:cubicBezTo>
                    <a:pt x="2357" y="965"/>
                    <a:pt x="2357" y="966"/>
                    <a:pt x="2356" y="966"/>
                  </a:cubicBezTo>
                  <a:cubicBezTo>
                    <a:pt x="2355" y="967"/>
                    <a:pt x="2355" y="967"/>
                    <a:pt x="2355" y="967"/>
                  </a:cubicBezTo>
                  <a:cubicBezTo>
                    <a:pt x="2354" y="968"/>
                    <a:pt x="2354" y="968"/>
                    <a:pt x="2354" y="968"/>
                  </a:cubicBezTo>
                  <a:cubicBezTo>
                    <a:pt x="2354" y="968"/>
                    <a:pt x="2354" y="968"/>
                    <a:pt x="2353" y="968"/>
                  </a:cubicBezTo>
                  <a:cubicBezTo>
                    <a:pt x="2353" y="969"/>
                    <a:pt x="2353" y="969"/>
                    <a:pt x="2352" y="969"/>
                  </a:cubicBezTo>
                  <a:cubicBezTo>
                    <a:pt x="2354" y="967"/>
                    <a:pt x="2355" y="965"/>
                    <a:pt x="2356" y="963"/>
                  </a:cubicBezTo>
                  <a:cubicBezTo>
                    <a:pt x="2356" y="963"/>
                    <a:pt x="2356" y="963"/>
                    <a:pt x="2356" y="962"/>
                  </a:cubicBezTo>
                  <a:cubicBezTo>
                    <a:pt x="2357" y="962"/>
                    <a:pt x="2357" y="962"/>
                    <a:pt x="2357" y="961"/>
                  </a:cubicBezTo>
                  <a:cubicBezTo>
                    <a:pt x="2357" y="961"/>
                    <a:pt x="2358" y="960"/>
                    <a:pt x="2358" y="959"/>
                  </a:cubicBezTo>
                  <a:cubicBezTo>
                    <a:pt x="2358" y="958"/>
                    <a:pt x="2359" y="957"/>
                    <a:pt x="2359" y="956"/>
                  </a:cubicBezTo>
                  <a:cubicBezTo>
                    <a:pt x="2360" y="955"/>
                    <a:pt x="2360" y="954"/>
                    <a:pt x="2360" y="954"/>
                  </a:cubicBezTo>
                  <a:cubicBezTo>
                    <a:pt x="2360" y="954"/>
                    <a:pt x="2359" y="955"/>
                    <a:pt x="2358" y="956"/>
                  </a:cubicBezTo>
                  <a:cubicBezTo>
                    <a:pt x="2357" y="957"/>
                    <a:pt x="2357" y="958"/>
                    <a:pt x="2356" y="959"/>
                  </a:cubicBezTo>
                  <a:cubicBezTo>
                    <a:pt x="2355" y="960"/>
                    <a:pt x="2355" y="960"/>
                    <a:pt x="2354" y="961"/>
                  </a:cubicBezTo>
                  <a:cubicBezTo>
                    <a:pt x="2354" y="961"/>
                    <a:pt x="2354" y="961"/>
                    <a:pt x="2354" y="962"/>
                  </a:cubicBezTo>
                  <a:cubicBezTo>
                    <a:pt x="2354" y="962"/>
                    <a:pt x="2353" y="962"/>
                    <a:pt x="2353" y="963"/>
                  </a:cubicBezTo>
                  <a:cubicBezTo>
                    <a:pt x="2350" y="968"/>
                    <a:pt x="2346" y="974"/>
                    <a:pt x="2342" y="981"/>
                  </a:cubicBezTo>
                  <a:cubicBezTo>
                    <a:pt x="2342" y="981"/>
                    <a:pt x="2342" y="981"/>
                    <a:pt x="2342" y="981"/>
                  </a:cubicBezTo>
                  <a:cubicBezTo>
                    <a:pt x="2342" y="980"/>
                    <a:pt x="2342" y="980"/>
                    <a:pt x="2342" y="980"/>
                  </a:cubicBezTo>
                  <a:cubicBezTo>
                    <a:pt x="2342" y="980"/>
                    <a:pt x="2342" y="979"/>
                    <a:pt x="2342" y="979"/>
                  </a:cubicBezTo>
                  <a:cubicBezTo>
                    <a:pt x="2342" y="979"/>
                    <a:pt x="2342" y="979"/>
                    <a:pt x="2342" y="979"/>
                  </a:cubicBezTo>
                  <a:cubicBezTo>
                    <a:pt x="2342" y="978"/>
                    <a:pt x="2341" y="978"/>
                    <a:pt x="2341" y="977"/>
                  </a:cubicBezTo>
                  <a:cubicBezTo>
                    <a:pt x="2341" y="976"/>
                    <a:pt x="2341" y="976"/>
                    <a:pt x="2340" y="975"/>
                  </a:cubicBezTo>
                  <a:cubicBezTo>
                    <a:pt x="2340" y="975"/>
                    <a:pt x="2339" y="974"/>
                    <a:pt x="2339" y="973"/>
                  </a:cubicBezTo>
                  <a:cubicBezTo>
                    <a:pt x="2338" y="972"/>
                    <a:pt x="2338" y="972"/>
                    <a:pt x="2337" y="971"/>
                  </a:cubicBezTo>
                  <a:cubicBezTo>
                    <a:pt x="2337" y="971"/>
                    <a:pt x="2337" y="970"/>
                    <a:pt x="2336" y="970"/>
                  </a:cubicBezTo>
                  <a:cubicBezTo>
                    <a:pt x="2336" y="970"/>
                    <a:pt x="2336" y="970"/>
                    <a:pt x="2336" y="970"/>
                  </a:cubicBezTo>
                  <a:cubicBezTo>
                    <a:pt x="2335" y="969"/>
                    <a:pt x="2335" y="969"/>
                    <a:pt x="2335" y="969"/>
                  </a:cubicBezTo>
                  <a:cubicBezTo>
                    <a:pt x="2343" y="957"/>
                    <a:pt x="2329" y="955"/>
                    <a:pt x="2321" y="951"/>
                  </a:cubicBezTo>
                  <a:cubicBezTo>
                    <a:pt x="2312" y="966"/>
                    <a:pt x="2314" y="975"/>
                    <a:pt x="2333" y="971"/>
                  </a:cubicBezTo>
                  <a:cubicBezTo>
                    <a:pt x="2333" y="971"/>
                    <a:pt x="2334" y="971"/>
                    <a:pt x="2334" y="971"/>
                  </a:cubicBezTo>
                  <a:cubicBezTo>
                    <a:pt x="2334" y="971"/>
                    <a:pt x="2335" y="972"/>
                    <a:pt x="2335" y="973"/>
                  </a:cubicBezTo>
                  <a:cubicBezTo>
                    <a:pt x="2336" y="973"/>
                    <a:pt x="2336" y="974"/>
                    <a:pt x="2337" y="975"/>
                  </a:cubicBezTo>
                  <a:cubicBezTo>
                    <a:pt x="2337" y="975"/>
                    <a:pt x="2337" y="976"/>
                    <a:pt x="2338" y="976"/>
                  </a:cubicBezTo>
                  <a:cubicBezTo>
                    <a:pt x="2338" y="977"/>
                    <a:pt x="2339" y="978"/>
                    <a:pt x="2339" y="978"/>
                  </a:cubicBezTo>
                  <a:cubicBezTo>
                    <a:pt x="2339" y="979"/>
                    <a:pt x="2339" y="979"/>
                    <a:pt x="2340" y="980"/>
                  </a:cubicBezTo>
                  <a:cubicBezTo>
                    <a:pt x="2340" y="980"/>
                    <a:pt x="2340" y="980"/>
                    <a:pt x="2340" y="980"/>
                  </a:cubicBezTo>
                  <a:cubicBezTo>
                    <a:pt x="2340" y="981"/>
                    <a:pt x="2340" y="981"/>
                    <a:pt x="2340" y="981"/>
                  </a:cubicBezTo>
                  <a:cubicBezTo>
                    <a:pt x="2340" y="981"/>
                    <a:pt x="2340" y="981"/>
                    <a:pt x="2340" y="981"/>
                  </a:cubicBezTo>
                  <a:cubicBezTo>
                    <a:pt x="2341" y="982"/>
                    <a:pt x="2341" y="982"/>
                    <a:pt x="2341" y="982"/>
                  </a:cubicBezTo>
                  <a:cubicBezTo>
                    <a:pt x="2341" y="982"/>
                    <a:pt x="2341" y="982"/>
                    <a:pt x="2341" y="982"/>
                  </a:cubicBezTo>
                  <a:cubicBezTo>
                    <a:pt x="2341" y="983"/>
                    <a:pt x="2341" y="983"/>
                    <a:pt x="2341" y="983"/>
                  </a:cubicBezTo>
                  <a:cubicBezTo>
                    <a:pt x="2340" y="985"/>
                    <a:pt x="2339" y="987"/>
                    <a:pt x="2338" y="989"/>
                  </a:cubicBezTo>
                  <a:cubicBezTo>
                    <a:pt x="2336" y="991"/>
                    <a:pt x="2335" y="992"/>
                    <a:pt x="2334" y="994"/>
                  </a:cubicBezTo>
                  <a:cubicBezTo>
                    <a:pt x="2332" y="998"/>
                    <a:pt x="2330" y="1001"/>
                    <a:pt x="2328" y="1003"/>
                  </a:cubicBezTo>
                  <a:cubicBezTo>
                    <a:pt x="2327" y="1003"/>
                    <a:pt x="2327" y="1004"/>
                    <a:pt x="2327" y="1004"/>
                  </a:cubicBezTo>
                  <a:cubicBezTo>
                    <a:pt x="2327" y="1004"/>
                    <a:pt x="2326" y="1004"/>
                    <a:pt x="2326" y="1005"/>
                  </a:cubicBezTo>
                  <a:cubicBezTo>
                    <a:pt x="2326" y="1005"/>
                    <a:pt x="2325" y="1006"/>
                    <a:pt x="2325" y="1006"/>
                  </a:cubicBezTo>
                  <a:cubicBezTo>
                    <a:pt x="2324" y="1007"/>
                    <a:pt x="2324" y="1007"/>
                    <a:pt x="2323" y="1008"/>
                  </a:cubicBezTo>
                  <a:cubicBezTo>
                    <a:pt x="2323" y="1008"/>
                    <a:pt x="2323" y="1008"/>
                    <a:pt x="2322" y="1009"/>
                  </a:cubicBezTo>
                  <a:cubicBezTo>
                    <a:pt x="2322" y="1009"/>
                    <a:pt x="2321" y="1009"/>
                    <a:pt x="2321" y="1010"/>
                  </a:cubicBezTo>
                  <a:cubicBezTo>
                    <a:pt x="2321" y="1010"/>
                    <a:pt x="2320" y="1010"/>
                    <a:pt x="2320" y="1010"/>
                  </a:cubicBezTo>
                  <a:cubicBezTo>
                    <a:pt x="2320" y="1010"/>
                    <a:pt x="2320" y="1010"/>
                    <a:pt x="2320" y="1010"/>
                  </a:cubicBezTo>
                  <a:cubicBezTo>
                    <a:pt x="2319" y="1011"/>
                    <a:pt x="2319" y="1011"/>
                    <a:pt x="2319" y="1011"/>
                  </a:cubicBezTo>
                  <a:cubicBezTo>
                    <a:pt x="2317" y="1011"/>
                    <a:pt x="2317" y="1011"/>
                    <a:pt x="2317" y="1011"/>
                  </a:cubicBezTo>
                  <a:cubicBezTo>
                    <a:pt x="2315" y="1011"/>
                    <a:pt x="2315" y="1011"/>
                    <a:pt x="2315" y="1011"/>
                  </a:cubicBezTo>
                  <a:cubicBezTo>
                    <a:pt x="2314" y="1012"/>
                    <a:pt x="2313" y="1012"/>
                    <a:pt x="2311" y="1012"/>
                  </a:cubicBezTo>
                  <a:cubicBezTo>
                    <a:pt x="2306" y="1014"/>
                    <a:pt x="2302" y="1015"/>
                    <a:pt x="2297" y="1017"/>
                  </a:cubicBezTo>
                  <a:cubicBezTo>
                    <a:pt x="2287" y="1021"/>
                    <a:pt x="2278" y="1025"/>
                    <a:pt x="2269" y="1029"/>
                  </a:cubicBezTo>
                  <a:cubicBezTo>
                    <a:pt x="2260" y="1033"/>
                    <a:pt x="2252" y="1037"/>
                    <a:pt x="2244" y="1041"/>
                  </a:cubicBezTo>
                  <a:cubicBezTo>
                    <a:pt x="2240" y="1043"/>
                    <a:pt x="2237" y="1044"/>
                    <a:pt x="2233" y="1046"/>
                  </a:cubicBezTo>
                  <a:cubicBezTo>
                    <a:pt x="2233" y="1046"/>
                    <a:pt x="2233" y="1046"/>
                    <a:pt x="2233" y="1046"/>
                  </a:cubicBezTo>
                  <a:cubicBezTo>
                    <a:pt x="2234" y="1045"/>
                    <a:pt x="2234" y="1045"/>
                    <a:pt x="2235" y="1044"/>
                  </a:cubicBezTo>
                  <a:cubicBezTo>
                    <a:pt x="2236" y="1043"/>
                    <a:pt x="2237" y="1042"/>
                    <a:pt x="2238" y="1041"/>
                  </a:cubicBezTo>
                  <a:cubicBezTo>
                    <a:pt x="2239" y="1040"/>
                    <a:pt x="2239" y="1039"/>
                    <a:pt x="2240" y="1037"/>
                  </a:cubicBezTo>
                  <a:cubicBezTo>
                    <a:pt x="2241" y="1036"/>
                    <a:pt x="2242" y="1035"/>
                    <a:pt x="2243" y="1034"/>
                  </a:cubicBezTo>
                  <a:cubicBezTo>
                    <a:pt x="2243" y="1033"/>
                    <a:pt x="2244" y="1032"/>
                    <a:pt x="2244" y="1031"/>
                  </a:cubicBezTo>
                  <a:cubicBezTo>
                    <a:pt x="2261" y="1022"/>
                    <a:pt x="2253" y="1015"/>
                    <a:pt x="2261" y="1003"/>
                  </a:cubicBezTo>
                  <a:cubicBezTo>
                    <a:pt x="2255" y="1006"/>
                    <a:pt x="2249" y="1009"/>
                    <a:pt x="2245" y="1012"/>
                  </a:cubicBezTo>
                  <a:cubicBezTo>
                    <a:pt x="2251" y="1001"/>
                    <a:pt x="2260" y="990"/>
                    <a:pt x="2270" y="980"/>
                  </a:cubicBezTo>
                  <a:cubicBezTo>
                    <a:pt x="2258" y="985"/>
                    <a:pt x="2247" y="995"/>
                    <a:pt x="2237" y="1003"/>
                  </a:cubicBezTo>
                  <a:cubicBezTo>
                    <a:pt x="2226" y="1013"/>
                    <a:pt x="2219" y="1025"/>
                    <a:pt x="2213" y="1035"/>
                  </a:cubicBezTo>
                  <a:cubicBezTo>
                    <a:pt x="2192" y="1051"/>
                    <a:pt x="2164" y="1053"/>
                    <a:pt x="2139" y="1047"/>
                  </a:cubicBezTo>
                  <a:cubicBezTo>
                    <a:pt x="2129" y="1041"/>
                    <a:pt x="2114" y="1035"/>
                    <a:pt x="2105" y="1033"/>
                  </a:cubicBezTo>
                  <a:cubicBezTo>
                    <a:pt x="2089" y="1029"/>
                    <a:pt x="2082" y="1020"/>
                    <a:pt x="2066" y="1015"/>
                  </a:cubicBezTo>
                  <a:cubicBezTo>
                    <a:pt x="2062" y="1014"/>
                    <a:pt x="2058" y="1012"/>
                    <a:pt x="2054" y="1011"/>
                  </a:cubicBezTo>
                  <a:cubicBezTo>
                    <a:pt x="2055" y="1011"/>
                    <a:pt x="2056" y="1010"/>
                    <a:pt x="2057" y="1010"/>
                  </a:cubicBezTo>
                  <a:cubicBezTo>
                    <a:pt x="2063" y="1007"/>
                    <a:pt x="2069" y="1003"/>
                    <a:pt x="2076" y="999"/>
                  </a:cubicBezTo>
                  <a:cubicBezTo>
                    <a:pt x="2076" y="999"/>
                    <a:pt x="2076" y="999"/>
                    <a:pt x="2076" y="999"/>
                  </a:cubicBezTo>
                  <a:cubicBezTo>
                    <a:pt x="2077" y="1000"/>
                    <a:pt x="2078" y="1000"/>
                    <a:pt x="2079" y="1000"/>
                  </a:cubicBezTo>
                  <a:cubicBezTo>
                    <a:pt x="2080" y="1000"/>
                    <a:pt x="2080" y="1001"/>
                    <a:pt x="2081" y="1001"/>
                  </a:cubicBezTo>
                  <a:cubicBezTo>
                    <a:pt x="2082" y="1001"/>
                    <a:pt x="2082" y="1001"/>
                    <a:pt x="2083" y="1001"/>
                  </a:cubicBezTo>
                  <a:cubicBezTo>
                    <a:pt x="2084" y="1001"/>
                    <a:pt x="2086" y="1002"/>
                    <a:pt x="2088" y="1002"/>
                  </a:cubicBezTo>
                  <a:cubicBezTo>
                    <a:pt x="2089" y="1002"/>
                    <a:pt x="2091" y="1003"/>
                    <a:pt x="2093" y="1003"/>
                  </a:cubicBezTo>
                  <a:cubicBezTo>
                    <a:pt x="2097" y="1004"/>
                    <a:pt x="2101" y="1004"/>
                    <a:pt x="2105" y="1005"/>
                  </a:cubicBezTo>
                  <a:cubicBezTo>
                    <a:pt x="2109" y="1006"/>
                    <a:pt x="2113" y="1007"/>
                    <a:pt x="2116" y="1008"/>
                  </a:cubicBezTo>
                  <a:cubicBezTo>
                    <a:pt x="2118" y="1009"/>
                    <a:pt x="2120" y="1009"/>
                    <a:pt x="2122" y="1010"/>
                  </a:cubicBezTo>
                  <a:cubicBezTo>
                    <a:pt x="2123" y="1010"/>
                    <a:pt x="2125" y="1011"/>
                    <a:pt x="2126" y="1011"/>
                  </a:cubicBezTo>
                  <a:cubicBezTo>
                    <a:pt x="2127" y="1012"/>
                    <a:pt x="2127" y="1012"/>
                    <a:pt x="2127" y="1012"/>
                  </a:cubicBezTo>
                  <a:cubicBezTo>
                    <a:pt x="2127" y="1012"/>
                    <a:pt x="2128" y="1012"/>
                    <a:pt x="2128" y="1012"/>
                  </a:cubicBezTo>
                  <a:cubicBezTo>
                    <a:pt x="2128" y="1012"/>
                    <a:pt x="2128" y="1013"/>
                    <a:pt x="2129" y="1013"/>
                  </a:cubicBezTo>
                  <a:cubicBezTo>
                    <a:pt x="2129" y="1014"/>
                    <a:pt x="2129" y="1014"/>
                    <a:pt x="2129" y="1014"/>
                  </a:cubicBezTo>
                  <a:cubicBezTo>
                    <a:pt x="2130" y="1014"/>
                    <a:pt x="2130" y="1014"/>
                    <a:pt x="2130" y="1014"/>
                  </a:cubicBezTo>
                  <a:cubicBezTo>
                    <a:pt x="2130" y="1014"/>
                    <a:pt x="2130" y="1014"/>
                    <a:pt x="2130" y="1015"/>
                  </a:cubicBezTo>
                  <a:cubicBezTo>
                    <a:pt x="2131" y="1015"/>
                    <a:pt x="2132" y="1015"/>
                    <a:pt x="2132" y="1016"/>
                  </a:cubicBezTo>
                  <a:cubicBezTo>
                    <a:pt x="2133" y="1016"/>
                    <a:pt x="2134" y="1016"/>
                    <a:pt x="2135" y="1017"/>
                  </a:cubicBezTo>
                  <a:cubicBezTo>
                    <a:pt x="2136" y="1017"/>
                    <a:pt x="2137" y="1017"/>
                    <a:pt x="2137" y="1018"/>
                  </a:cubicBezTo>
                  <a:cubicBezTo>
                    <a:pt x="2138" y="1018"/>
                    <a:pt x="2139" y="1018"/>
                    <a:pt x="2140" y="1018"/>
                  </a:cubicBezTo>
                  <a:cubicBezTo>
                    <a:pt x="2140" y="1018"/>
                    <a:pt x="2140" y="1019"/>
                    <a:pt x="2140" y="1019"/>
                  </a:cubicBezTo>
                  <a:cubicBezTo>
                    <a:pt x="2140" y="1019"/>
                    <a:pt x="2140" y="1019"/>
                    <a:pt x="2140" y="1019"/>
                  </a:cubicBezTo>
                  <a:cubicBezTo>
                    <a:pt x="2151" y="1028"/>
                    <a:pt x="2161" y="1025"/>
                    <a:pt x="2173" y="1022"/>
                  </a:cubicBezTo>
                  <a:cubicBezTo>
                    <a:pt x="2164" y="1011"/>
                    <a:pt x="2153" y="1012"/>
                    <a:pt x="2143" y="1017"/>
                  </a:cubicBezTo>
                  <a:cubicBezTo>
                    <a:pt x="2142" y="1016"/>
                    <a:pt x="2141" y="1016"/>
                    <a:pt x="2140" y="1016"/>
                  </a:cubicBezTo>
                  <a:cubicBezTo>
                    <a:pt x="2140" y="1016"/>
                    <a:pt x="2139" y="1015"/>
                    <a:pt x="2138" y="1015"/>
                  </a:cubicBezTo>
                  <a:cubicBezTo>
                    <a:pt x="2137" y="1015"/>
                    <a:pt x="2136" y="1015"/>
                    <a:pt x="2135" y="1014"/>
                  </a:cubicBezTo>
                  <a:cubicBezTo>
                    <a:pt x="2135" y="1014"/>
                    <a:pt x="2134" y="1014"/>
                    <a:pt x="2133" y="1013"/>
                  </a:cubicBezTo>
                  <a:cubicBezTo>
                    <a:pt x="2133" y="1013"/>
                    <a:pt x="2133" y="1013"/>
                    <a:pt x="2132" y="1013"/>
                  </a:cubicBezTo>
                  <a:cubicBezTo>
                    <a:pt x="2133" y="1013"/>
                    <a:pt x="2133" y="1013"/>
                    <a:pt x="2134" y="1013"/>
                  </a:cubicBezTo>
                  <a:cubicBezTo>
                    <a:pt x="2135" y="1013"/>
                    <a:pt x="2136" y="1013"/>
                    <a:pt x="2136" y="1013"/>
                  </a:cubicBezTo>
                  <a:cubicBezTo>
                    <a:pt x="2136" y="1013"/>
                    <a:pt x="2135" y="1013"/>
                    <a:pt x="2134" y="1012"/>
                  </a:cubicBezTo>
                  <a:cubicBezTo>
                    <a:pt x="2133" y="1012"/>
                    <a:pt x="2132" y="1011"/>
                    <a:pt x="2131" y="1010"/>
                  </a:cubicBezTo>
                  <a:cubicBezTo>
                    <a:pt x="2130" y="1010"/>
                    <a:pt x="2130" y="1010"/>
                    <a:pt x="2129" y="1010"/>
                  </a:cubicBezTo>
                  <a:cubicBezTo>
                    <a:pt x="2129" y="1009"/>
                    <a:pt x="2128" y="1009"/>
                    <a:pt x="2128" y="1009"/>
                  </a:cubicBezTo>
                  <a:cubicBezTo>
                    <a:pt x="2127" y="1009"/>
                    <a:pt x="2127" y="1009"/>
                    <a:pt x="2127" y="1009"/>
                  </a:cubicBezTo>
                  <a:cubicBezTo>
                    <a:pt x="2125" y="1008"/>
                    <a:pt x="2124" y="1008"/>
                    <a:pt x="2122" y="1007"/>
                  </a:cubicBezTo>
                  <a:cubicBezTo>
                    <a:pt x="2120" y="1007"/>
                    <a:pt x="2118" y="1006"/>
                    <a:pt x="2117" y="1006"/>
                  </a:cubicBezTo>
                  <a:cubicBezTo>
                    <a:pt x="2113" y="1005"/>
                    <a:pt x="2109" y="1004"/>
                    <a:pt x="2105" y="1003"/>
                  </a:cubicBezTo>
                  <a:cubicBezTo>
                    <a:pt x="2101" y="1002"/>
                    <a:pt x="2097" y="1001"/>
                    <a:pt x="2093" y="1000"/>
                  </a:cubicBezTo>
                  <a:cubicBezTo>
                    <a:pt x="2091" y="1000"/>
                    <a:pt x="2090" y="999"/>
                    <a:pt x="2088" y="999"/>
                  </a:cubicBezTo>
                  <a:cubicBezTo>
                    <a:pt x="2086" y="999"/>
                    <a:pt x="2085" y="999"/>
                    <a:pt x="2083" y="998"/>
                  </a:cubicBezTo>
                  <a:cubicBezTo>
                    <a:pt x="2082" y="998"/>
                    <a:pt x="2082" y="998"/>
                    <a:pt x="2081" y="998"/>
                  </a:cubicBezTo>
                  <a:cubicBezTo>
                    <a:pt x="2080" y="998"/>
                    <a:pt x="2080" y="998"/>
                    <a:pt x="2079" y="998"/>
                  </a:cubicBezTo>
                  <a:cubicBezTo>
                    <a:pt x="2078" y="998"/>
                    <a:pt x="2078" y="998"/>
                    <a:pt x="2077" y="998"/>
                  </a:cubicBezTo>
                  <a:cubicBezTo>
                    <a:pt x="2086" y="993"/>
                    <a:pt x="2095" y="986"/>
                    <a:pt x="2104" y="978"/>
                  </a:cubicBezTo>
                  <a:cubicBezTo>
                    <a:pt x="2106" y="977"/>
                    <a:pt x="2108" y="975"/>
                    <a:pt x="2110" y="973"/>
                  </a:cubicBezTo>
                  <a:cubicBezTo>
                    <a:pt x="2112" y="971"/>
                    <a:pt x="2114" y="970"/>
                    <a:pt x="2116" y="968"/>
                  </a:cubicBezTo>
                  <a:cubicBezTo>
                    <a:pt x="2120" y="964"/>
                    <a:pt x="2124" y="960"/>
                    <a:pt x="2127" y="956"/>
                  </a:cubicBezTo>
                  <a:cubicBezTo>
                    <a:pt x="2133" y="950"/>
                    <a:pt x="2139" y="943"/>
                    <a:pt x="2146" y="937"/>
                  </a:cubicBezTo>
                  <a:cubicBezTo>
                    <a:pt x="2146" y="937"/>
                    <a:pt x="2147" y="937"/>
                    <a:pt x="2148" y="937"/>
                  </a:cubicBezTo>
                  <a:cubicBezTo>
                    <a:pt x="2148" y="937"/>
                    <a:pt x="2148" y="937"/>
                    <a:pt x="2149" y="937"/>
                  </a:cubicBezTo>
                  <a:cubicBezTo>
                    <a:pt x="2149" y="937"/>
                    <a:pt x="2149" y="937"/>
                    <a:pt x="2150" y="937"/>
                  </a:cubicBezTo>
                  <a:cubicBezTo>
                    <a:pt x="2150" y="937"/>
                    <a:pt x="2151" y="937"/>
                    <a:pt x="2151" y="937"/>
                  </a:cubicBezTo>
                  <a:cubicBezTo>
                    <a:pt x="2152" y="937"/>
                    <a:pt x="2152" y="937"/>
                    <a:pt x="2152" y="937"/>
                  </a:cubicBezTo>
                  <a:cubicBezTo>
                    <a:pt x="2152" y="937"/>
                    <a:pt x="2153" y="937"/>
                    <a:pt x="2153" y="937"/>
                  </a:cubicBezTo>
                  <a:cubicBezTo>
                    <a:pt x="2153" y="937"/>
                    <a:pt x="2154" y="936"/>
                    <a:pt x="2155" y="936"/>
                  </a:cubicBezTo>
                  <a:cubicBezTo>
                    <a:pt x="2155" y="936"/>
                    <a:pt x="2156" y="936"/>
                    <a:pt x="2156" y="936"/>
                  </a:cubicBezTo>
                  <a:cubicBezTo>
                    <a:pt x="2157" y="936"/>
                    <a:pt x="2157" y="936"/>
                    <a:pt x="2157" y="936"/>
                  </a:cubicBezTo>
                  <a:cubicBezTo>
                    <a:pt x="2158" y="936"/>
                    <a:pt x="2158" y="936"/>
                    <a:pt x="2158" y="936"/>
                  </a:cubicBezTo>
                  <a:cubicBezTo>
                    <a:pt x="2159" y="936"/>
                    <a:pt x="2160" y="936"/>
                    <a:pt x="2160" y="936"/>
                  </a:cubicBezTo>
                  <a:cubicBezTo>
                    <a:pt x="2162" y="936"/>
                    <a:pt x="2163" y="936"/>
                    <a:pt x="2165" y="936"/>
                  </a:cubicBezTo>
                  <a:cubicBezTo>
                    <a:pt x="2166" y="936"/>
                    <a:pt x="2167" y="937"/>
                    <a:pt x="2169" y="937"/>
                  </a:cubicBezTo>
                  <a:cubicBezTo>
                    <a:pt x="2170" y="937"/>
                    <a:pt x="2172" y="937"/>
                    <a:pt x="2173" y="938"/>
                  </a:cubicBezTo>
                  <a:cubicBezTo>
                    <a:pt x="2174" y="938"/>
                    <a:pt x="2176" y="939"/>
                    <a:pt x="2177" y="939"/>
                  </a:cubicBezTo>
                  <a:cubicBezTo>
                    <a:pt x="2178" y="947"/>
                    <a:pt x="2182" y="956"/>
                    <a:pt x="2188" y="959"/>
                  </a:cubicBezTo>
                  <a:cubicBezTo>
                    <a:pt x="2195" y="964"/>
                    <a:pt x="2202" y="956"/>
                    <a:pt x="2209" y="953"/>
                  </a:cubicBezTo>
                  <a:cubicBezTo>
                    <a:pt x="2199" y="943"/>
                    <a:pt x="2189" y="918"/>
                    <a:pt x="2177" y="936"/>
                  </a:cubicBezTo>
                  <a:cubicBezTo>
                    <a:pt x="2176" y="936"/>
                    <a:pt x="2176" y="936"/>
                    <a:pt x="2176" y="936"/>
                  </a:cubicBezTo>
                  <a:cubicBezTo>
                    <a:pt x="2176" y="935"/>
                    <a:pt x="2176" y="935"/>
                    <a:pt x="2176" y="934"/>
                  </a:cubicBezTo>
                  <a:cubicBezTo>
                    <a:pt x="2176" y="936"/>
                    <a:pt x="2176" y="936"/>
                    <a:pt x="2176" y="936"/>
                  </a:cubicBezTo>
                  <a:cubicBezTo>
                    <a:pt x="2175" y="936"/>
                    <a:pt x="2174" y="935"/>
                    <a:pt x="2174" y="935"/>
                  </a:cubicBezTo>
                  <a:cubicBezTo>
                    <a:pt x="2172" y="935"/>
                    <a:pt x="2171" y="934"/>
                    <a:pt x="2169" y="934"/>
                  </a:cubicBezTo>
                  <a:cubicBezTo>
                    <a:pt x="2168" y="934"/>
                    <a:pt x="2166" y="934"/>
                    <a:pt x="2164" y="933"/>
                  </a:cubicBezTo>
                  <a:cubicBezTo>
                    <a:pt x="2163" y="933"/>
                    <a:pt x="2161" y="933"/>
                    <a:pt x="2160" y="933"/>
                  </a:cubicBezTo>
                  <a:cubicBezTo>
                    <a:pt x="2159" y="933"/>
                    <a:pt x="2159" y="933"/>
                    <a:pt x="2158" y="933"/>
                  </a:cubicBezTo>
                  <a:cubicBezTo>
                    <a:pt x="2158" y="933"/>
                    <a:pt x="2157" y="933"/>
                    <a:pt x="2157" y="933"/>
                  </a:cubicBezTo>
                  <a:cubicBezTo>
                    <a:pt x="2157" y="933"/>
                    <a:pt x="2156" y="933"/>
                    <a:pt x="2156" y="933"/>
                  </a:cubicBezTo>
                  <a:cubicBezTo>
                    <a:pt x="2155" y="934"/>
                    <a:pt x="2155" y="934"/>
                    <a:pt x="2154" y="934"/>
                  </a:cubicBezTo>
                  <a:cubicBezTo>
                    <a:pt x="2153" y="934"/>
                    <a:pt x="2153" y="934"/>
                    <a:pt x="2152" y="934"/>
                  </a:cubicBezTo>
                  <a:cubicBezTo>
                    <a:pt x="2152" y="934"/>
                    <a:pt x="2152" y="934"/>
                    <a:pt x="2151" y="934"/>
                  </a:cubicBezTo>
                  <a:cubicBezTo>
                    <a:pt x="2151" y="934"/>
                    <a:pt x="2151" y="934"/>
                    <a:pt x="2151" y="934"/>
                  </a:cubicBezTo>
                  <a:cubicBezTo>
                    <a:pt x="2150" y="935"/>
                    <a:pt x="2150" y="935"/>
                    <a:pt x="2149" y="935"/>
                  </a:cubicBezTo>
                  <a:cubicBezTo>
                    <a:pt x="2149" y="935"/>
                    <a:pt x="2149" y="935"/>
                    <a:pt x="2148" y="936"/>
                  </a:cubicBezTo>
                  <a:cubicBezTo>
                    <a:pt x="2148" y="936"/>
                    <a:pt x="2148" y="936"/>
                    <a:pt x="2147" y="936"/>
                  </a:cubicBezTo>
                  <a:cubicBezTo>
                    <a:pt x="2147" y="936"/>
                    <a:pt x="2146" y="937"/>
                    <a:pt x="2146" y="937"/>
                  </a:cubicBezTo>
                  <a:cubicBezTo>
                    <a:pt x="2148" y="935"/>
                    <a:pt x="2149" y="934"/>
                    <a:pt x="2151" y="933"/>
                  </a:cubicBezTo>
                  <a:cubicBezTo>
                    <a:pt x="2152" y="932"/>
                    <a:pt x="2153" y="931"/>
                    <a:pt x="2154" y="930"/>
                  </a:cubicBezTo>
                  <a:cubicBezTo>
                    <a:pt x="2155" y="929"/>
                    <a:pt x="2156" y="928"/>
                    <a:pt x="2157" y="927"/>
                  </a:cubicBezTo>
                  <a:cubicBezTo>
                    <a:pt x="2158" y="927"/>
                    <a:pt x="2159" y="926"/>
                    <a:pt x="2160" y="925"/>
                  </a:cubicBezTo>
                  <a:cubicBezTo>
                    <a:pt x="2163" y="922"/>
                    <a:pt x="2163" y="922"/>
                    <a:pt x="2163" y="922"/>
                  </a:cubicBezTo>
                  <a:cubicBezTo>
                    <a:pt x="2168" y="919"/>
                    <a:pt x="2172" y="916"/>
                    <a:pt x="2177" y="913"/>
                  </a:cubicBezTo>
                  <a:cubicBezTo>
                    <a:pt x="2186" y="907"/>
                    <a:pt x="2195" y="902"/>
                    <a:pt x="2203" y="897"/>
                  </a:cubicBezTo>
                  <a:cubicBezTo>
                    <a:pt x="2212" y="892"/>
                    <a:pt x="2221" y="887"/>
                    <a:pt x="2229" y="882"/>
                  </a:cubicBezTo>
                  <a:cubicBezTo>
                    <a:pt x="2237" y="877"/>
                    <a:pt x="2244" y="872"/>
                    <a:pt x="2251" y="867"/>
                  </a:cubicBezTo>
                  <a:cubicBezTo>
                    <a:pt x="2254" y="864"/>
                    <a:pt x="2257" y="862"/>
                    <a:pt x="2260" y="859"/>
                  </a:cubicBezTo>
                  <a:cubicBezTo>
                    <a:pt x="2261" y="858"/>
                    <a:pt x="2262" y="856"/>
                    <a:pt x="2264" y="855"/>
                  </a:cubicBezTo>
                  <a:cubicBezTo>
                    <a:pt x="2265" y="854"/>
                    <a:pt x="2266" y="852"/>
                    <a:pt x="2267" y="851"/>
                  </a:cubicBezTo>
                  <a:cubicBezTo>
                    <a:pt x="2272" y="846"/>
                    <a:pt x="2275" y="841"/>
                    <a:pt x="2278" y="837"/>
                  </a:cubicBezTo>
                  <a:cubicBezTo>
                    <a:pt x="2280" y="835"/>
                    <a:pt x="2281" y="833"/>
                    <a:pt x="2282" y="831"/>
                  </a:cubicBezTo>
                  <a:cubicBezTo>
                    <a:pt x="2283" y="829"/>
                    <a:pt x="2284" y="828"/>
                    <a:pt x="2284" y="827"/>
                  </a:cubicBezTo>
                  <a:cubicBezTo>
                    <a:pt x="2285" y="824"/>
                    <a:pt x="2286" y="823"/>
                    <a:pt x="2286" y="823"/>
                  </a:cubicBezTo>
                  <a:cubicBezTo>
                    <a:pt x="2286" y="823"/>
                    <a:pt x="2285" y="824"/>
                    <a:pt x="2284" y="826"/>
                  </a:cubicBezTo>
                  <a:cubicBezTo>
                    <a:pt x="2283" y="827"/>
                    <a:pt x="2282" y="829"/>
                    <a:pt x="2281" y="830"/>
                  </a:cubicBezTo>
                  <a:cubicBezTo>
                    <a:pt x="2280" y="832"/>
                    <a:pt x="2278" y="834"/>
                    <a:pt x="2277" y="836"/>
                  </a:cubicBezTo>
                  <a:cubicBezTo>
                    <a:pt x="2274" y="839"/>
                    <a:pt x="2270" y="844"/>
                    <a:pt x="2265" y="848"/>
                  </a:cubicBezTo>
                  <a:cubicBezTo>
                    <a:pt x="2264" y="850"/>
                    <a:pt x="2263" y="851"/>
                    <a:pt x="2261" y="852"/>
                  </a:cubicBezTo>
                  <a:cubicBezTo>
                    <a:pt x="2260" y="853"/>
                    <a:pt x="2259" y="854"/>
                    <a:pt x="2257" y="855"/>
                  </a:cubicBezTo>
                  <a:cubicBezTo>
                    <a:pt x="2256" y="856"/>
                    <a:pt x="2256" y="857"/>
                    <a:pt x="2255" y="857"/>
                  </a:cubicBezTo>
                  <a:cubicBezTo>
                    <a:pt x="2254" y="858"/>
                    <a:pt x="2254" y="859"/>
                    <a:pt x="2253" y="859"/>
                  </a:cubicBezTo>
                  <a:cubicBezTo>
                    <a:pt x="2251" y="860"/>
                    <a:pt x="2250" y="862"/>
                    <a:pt x="2248" y="863"/>
                  </a:cubicBezTo>
                  <a:cubicBezTo>
                    <a:pt x="2248" y="863"/>
                    <a:pt x="2248" y="863"/>
                    <a:pt x="2248" y="863"/>
                  </a:cubicBezTo>
                  <a:cubicBezTo>
                    <a:pt x="2248" y="863"/>
                    <a:pt x="2248" y="863"/>
                    <a:pt x="2248" y="863"/>
                  </a:cubicBezTo>
                  <a:cubicBezTo>
                    <a:pt x="2249" y="862"/>
                    <a:pt x="2249" y="860"/>
                    <a:pt x="2250" y="859"/>
                  </a:cubicBezTo>
                  <a:cubicBezTo>
                    <a:pt x="2250" y="858"/>
                    <a:pt x="2251" y="857"/>
                    <a:pt x="2251" y="855"/>
                  </a:cubicBezTo>
                  <a:cubicBezTo>
                    <a:pt x="2251" y="854"/>
                    <a:pt x="2252" y="853"/>
                    <a:pt x="2252" y="851"/>
                  </a:cubicBezTo>
                  <a:cubicBezTo>
                    <a:pt x="2252" y="851"/>
                    <a:pt x="2252" y="851"/>
                    <a:pt x="2252" y="851"/>
                  </a:cubicBezTo>
                  <a:cubicBezTo>
                    <a:pt x="2253" y="851"/>
                    <a:pt x="2253" y="851"/>
                    <a:pt x="2253" y="851"/>
                  </a:cubicBezTo>
                  <a:cubicBezTo>
                    <a:pt x="2265" y="836"/>
                    <a:pt x="2262" y="819"/>
                    <a:pt x="2258" y="799"/>
                  </a:cubicBezTo>
                  <a:cubicBezTo>
                    <a:pt x="2244" y="810"/>
                    <a:pt x="2245" y="828"/>
                    <a:pt x="2250" y="846"/>
                  </a:cubicBezTo>
                  <a:cubicBezTo>
                    <a:pt x="2250" y="847"/>
                    <a:pt x="2249" y="849"/>
                    <a:pt x="2249" y="850"/>
                  </a:cubicBezTo>
                  <a:cubicBezTo>
                    <a:pt x="2249" y="851"/>
                    <a:pt x="2248" y="853"/>
                    <a:pt x="2248" y="854"/>
                  </a:cubicBezTo>
                  <a:cubicBezTo>
                    <a:pt x="2248" y="855"/>
                    <a:pt x="2247" y="856"/>
                    <a:pt x="2247" y="857"/>
                  </a:cubicBezTo>
                  <a:cubicBezTo>
                    <a:pt x="2246" y="859"/>
                    <a:pt x="2246" y="860"/>
                    <a:pt x="2245" y="861"/>
                  </a:cubicBezTo>
                  <a:cubicBezTo>
                    <a:pt x="2245" y="862"/>
                    <a:pt x="2244" y="863"/>
                    <a:pt x="2244" y="864"/>
                  </a:cubicBezTo>
                  <a:cubicBezTo>
                    <a:pt x="2244" y="864"/>
                    <a:pt x="2244" y="864"/>
                    <a:pt x="2244" y="864"/>
                  </a:cubicBezTo>
                  <a:cubicBezTo>
                    <a:pt x="2243" y="864"/>
                    <a:pt x="2243" y="865"/>
                    <a:pt x="2243" y="865"/>
                  </a:cubicBezTo>
                  <a:cubicBezTo>
                    <a:pt x="2243" y="865"/>
                    <a:pt x="2243" y="866"/>
                    <a:pt x="2243" y="866"/>
                  </a:cubicBezTo>
                  <a:cubicBezTo>
                    <a:pt x="2243" y="866"/>
                    <a:pt x="2243" y="867"/>
                    <a:pt x="2243" y="867"/>
                  </a:cubicBezTo>
                  <a:cubicBezTo>
                    <a:pt x="2238" y="871"/>
                    <a:pt x="2232" y="874"/>
                    <a:pt x="2227" y="878"/>
                  </a:cubicBezTo>
                  <a:cubicBezTo>
                    <a:pt x="2219" y="883"/>
                    <a:pt x="2210" y="888"/>
                    <a:pt x="2201" y="893"/>
                  </a:cubicBezTo>
                  <a:cubicBezTo>
                    <a:pt x="2193" y="898"/>
                    <a:pt x="2183" y="903"/>
                    <a:pt x="2174" y="909"/>
                  </a:cubicBezTo>
                  <a:cubicBezTo>
                    <a:pt x="2170" y="912"/>
                    <a:pt x="2165" y="915"/>
                    <a:pt x="2161" y="919"/>
                  </a:cubicBezTo>
                  <a:cubicBezTo>
                    <a:pt x="2158" y="921"/>
                    <a:pt x="2158" y="921"/>
                    <a:pt x="2158" y="921"/>
                  </a:cubicBezTo>
                  <a:cubicBezTo>
                    <a:pt x="2157" y="922"/>
                    <a:pt x="2156" y="923"/>
                    <a:pt x="2154" y="924"/>
                  </a:cubicBezTo>
                  <a:cubicBezTo>
                    <a:pt x="2153" y="924"/>
                    <a:pt x="2152" y="925"/>
                    <a:pt x="2151" y="926"/>
                  </a:cubicBezTo>
                  <a:cubicBezTo>
                    <a:pt x="2150" y="927"/>
                    <a:pt x="2149" y="928"/>
                    <a:pt x="2148" y="929"/>
                  </a:cubicBezTo>
                  <a:cubicBezTo>
                    <a:pt x="2140" y="936"/>
                    <a:pt x="2132" y="945"/>
                    <a:pt x="2124" y="952"/>
                  </a:cubicBezTo>
                  <a:cubicBezTo>
                    <a:pt x="2122" y="955"/>
                    <a:pt x="2120" y="957"/>
                    <a:pt x="2118" y="959"/>
                  </a:cubicBezTo>
                  <a:cubicBezTo>
                    <a:pt x="2118" y="959"/>
                    <a:pt x="2118" y="959"/>
                    <a:pt x="2118" y="958"/>
                  </a:cubicBezTo>
                  <a:cubicBezTo>
                    <a:pt x="2118" y="958"/>
                    <a:pt x="2119" y="957"/>
                    <a:pt x="2119" y="956"/>
                  </a:cubicBezTo>
                  <a:cubicBezTo>
                    <a:pt x="2119" y="956"/>
                    <a:pt x="2120" y="955"/>
                    <a:pt x="2120" y="954"/>
                  </a:cubicBezTo>
                  <a:cubicBezTo>
                    <a:pt x="2120" y="953"/>
                    <a:pt x="2120" y="952"/>
                    <a:pt x="2121" y="951"/>
                  </a:cubicBezTo>
                  <a:cubicBezTo>
                    <a:pt x="2121" y="951"/>
                    <a:pt x="2121" y="950"/>
                    <a:pt x="2121" y="950"/>
                  </a:cubicBezTo>
                  <a:cubicBezTo>
                    <a:pt x="2121" y="949"/>
                    <a:pt x="2121" y="949"/>
                    <a:pt x="2121" y="948"/>
                  </a:cubicBezTo>
                  <a:cubicBezTo>
                    <a:pt x="2122" y="946"/>
                    <a:pt x="2122" y="943"/>
                    <a:pt x="2123" y="941"/>
                  </a:cubicBezTo>
                  <a:cubicBezTo>
                    <a:pt x="2123" y="938"/>
                    <a:pt x="2124" y="935"/>
                    <a:pt x="2124" y="933"/>
                  </a:cubicBezTo>
                  <a:cubicBezTo>
                    <a:pt x="2125" y="927"/>
                    <a:pt x="2126" y="921"/>
                    <a:pt x="2127" y="915"/>
                  </a:cubicBezTo>
                  <a:cubicBezTo>
                    <a:pt x="2128" y="909"/>
                    <a:pt x="2128" y="904"/>
                    <a:pt x="2129" y="898"/>
                  </a:cubicBezTo>
                  <a:cubicBezTo>
                    <a:pt x="2130" y="898"/>
                    <a:pt x="2130" y="898"/>
                    <a:pt x="2130" y="898"/>
                  </a:cubicBezTo>
                  <a:cubicBezTo>
                    <a:pt x="2131" y="898"/>
                    <a:pt x="2132" y="898"/>
                    <a:pt x="2133" y="897"/>
                  </a:cubicBezTo>
                  <a:cubicBezTo>
                    <a:pt x="2133" y="897"/>
                    <a:pt x="2134" y="897"/>
                    <a:pt x="2134" y="897"/>
                  </a:cubicBezTo>
                  <a:cubicBezTo>
                    <a:pt x="2134" y="897"/>
                    <a:pt x="2135" y="897"/>
                    <a:pt x="2135" y="897"/>
                  </a:cubicBezTo>
                  <a:cubicBezTo>
                    <a:pt x="2135" y="896"/>
                    <a:pt x="2135" y="896"/>
                    <a:pt x="2135" y="896"/>
                  </a:cubicBezTo>
                  <a:cubicBezTo>
                    <a:pt x="2136" y="896"/>
                    <a:pt x="2137" y="895"/>
                    <a:pt x="2139" y="895"/>
                  </a:cubicBezTo>
                  <a:cubicBezTo>
                    <a:pt x="2140" y="894"/>
                    <a:pt x="2141" y="893"/>
                    <a:pt x="2142" y="893"/>
                  </a:cubicBezTo>
                  <a:cubicBezTo>
                    <a:pt x="2144" y="891"/>
                    <a:pt x="2147" y="890"/>
                    <a:pt x="2149" y="888"/>
                  </a:cubicBezTo>
                  <a:cubicBezTo>
                    <a:pt x="2150" y="888"/>
                    <a:pt x="2150" y="888"/>
                    <a:pt x="2150" y="888"/>
                  </a:cubicBezTo>
                  <a:cubicBezTo>
                    <a:pt x="2150" y="888"/>
                    <a:pt x="2150" y="888"/>
                    <a:pt x="2150" y="888"/>
                  </a:cubicBezTo>
                  <a:cubicBezTo>
                    <a:pt x="2167" y="900"/>
                    <a:pt x="2178" y="878"/>
                    <a:pt x="2176" y="863"/>
                  </a:cubicBezTo>
                  <a:cubicBezTo>
                    <a:pt x="2167" y="868"/>
                    <a:pt x="2148" y="869"/>
                    <a:pt x="2149" y="885"/>
                  </a:cubicBezTo>
                  <a:cubicBezTo>
                    <a:pt x="2149" y="886"/>
                    <a:pt x="2149" y="886"/>
                    <a:pt x="2148" y="886"/>
                  </a:cubicBezTo>
                  <a:cubicBezTo>
                    <a:pt x="2146" y="888"/>
                    <a:pt x="2143" y="889"/>
                    <a:pt x="2141" y="890"/>
                  </a:cubicBezTo>
                  <a:cubicBezTo>
                    <a:pt x="2140" y="891"/>
                    <a:pt x="2139" y="892"/>
                    <a:pt x="2137" y="892"/>
                  </a:cubicBezTo>
                  <a:cubicBezTo>
                    <a:pt x="2136" y="893"/>
                    <a:pt x="2135" y="893"/>
                    <a:pt x="2134" y="894"/>
                  </a:cubicBezTo>
                  <a:cubicBezTo>
                    <a:pt x="2134" y="894"/>
                    <a:pt x="2134" y="894"/>
                    <a:pt x="2134" y="894"/>
                  </a:cubicBezTo>
                  <a:cubicBezTo>
                    <a:pt x="2133" y="894"/>
                    <a:pt x="2133" y="895"/>
                    <a:pt x="2133" y="895"/>
                  </a:cubicBezTo>
                  <a:cubicBezTo>
                    <a:pt x="2133" y="895"/>
                    <a:pt x="2132" y="895"/>
                    <a:pt x="2132" y="896"/>
                  </a:cubicBezTo>
                  <a:cubicBezTo>
                    <a:pt x="2131" y="896"/>
                    <a:pt x="2131" y="897"/>
                    <a:pt x="2130" y="897"/>
                  </a:cubicBezTo>
                  <a:cubicBezTo>
                    <a:pt x="2130" y="897"/>
                    <a:pt x="2130" y="897"/>
                    <a:pt x="2129" y="898"/>
                  </a:cubicBezTo>
                  <a:cubicBezTo>
                    <a:pt x="2129" y="897"/>
                    <a:pt x="2129" y="897"/>
                    <a:pt x="2129" y="897"/>
                  </a:cubicBezTo>
                  <a:cubicBezTo>
                    <a:pt x="2130" y="894"/>
                    <a:pt x="2130" y="892"/>
                    <a:pt x="2131" y="889"/>
                  </a:cubicBezTo>
                  <a:cubicBezTo>
                    <a:pt x="2131" y="887"/>
                    <a:pt x="2132" y="884"/>
                    <a:pt x="2132" y="882"/>
                  </a:cubicBezTo>
                  <a:cubicBezTo>
                    <a:pt x="2132" y="881"/>
                    <a:pt x="2132" y="881"/>
                    <a:pt x="2133" y="880"/>
                  </a:cubicBezTo>
                  <a:cubicBezTo>
                    <a:pt x="2133" y="880"/>
                    <a:pt x="2133" y="879"/>
                    <a:pt x="2133" y="879"/>
                  </a:cubicBezTo>
                  <a:cubicBezTo>
                    <a:pt x="2133" y="878"/>
                    <a:pt x="2133" y="877"/>
                    <a:pt x="2133" y="876"/>
                  </a:cubicBezTo>
                  <a:cubicBezTo>
                    <a:pt x="2133" y="874"/>
                    <a:pt x="2134" y="872"/>
                    <a:pt x="2134" y="871"/>
                  </a:cubicBezTo>
                  <a:cubicBezTo>
                    <a:pt x="2134" y="869"/>
                    <a:pt x="2135" y="867"/>
                    <a:pt x="2135" y="867"/>
                  </a:cubicBezTo>
                  <a:cubicBezTo>
                    <a:pt x="2135" y="867"/>
                    <a:pt x="2134" y="868"/>
                    <a:pt x="2133" y="871"/>
                  </a:cubicBezTo>
                  <a:cubicBezTo>
                    <a:pt x="2133" y="871"/>
                    <a:pt x="2133" y="872"/>
                    <a:pt x="2132" y="873"/>
                  </a:cubicBezTo>
                  <a:cubicBezTo>
                    <a:pt x="2132" y="874"/>
                    <a:pt x="2132" y="874"/>
                    <a:pt x="2131" y="875"/>
                  </a:cubicBezTo>
                  <a:cubicBezTo>
                    <a:pt x="2131" y="876"/>
                    <a:pt x="2131" y="877"/>
                    <a:pt x="2131" y="878"/>
                  </a:cubicBezTo>
                  <a:cubicBezTo>
                    <a:pt x="2130" y="878"/>
                    <a:pt x="2130" y="879"/>
                    <a:pt x="2130" y="879"/>
                  </a:cubicBezTo>
                  <a:cubicBezTo>
                    <a:pt x="2130" y="880"/>
                    <a:pt x="2130" y="881"/>
                    <a:pt x="2130" y="881"/>
                  </a:cubicBezTo>
                  <a:cubicBezTo>
                    <a:pt x="2129" y="883"/>
                    <a:pt x="2129" y="886"/>
                    <a:pt x="2128" y="888"/>
                  </a:cubicBezTo>
                  <a:cubicBezTo>
                    <a:pt x="2128" y="891"/>
                    <a:pt x="2128" y="894"/>
                    <a:pt x="2127" y="896"/>
                  </a:cubicBezTo>
                  <a:cubicBezTo>
                    <a:pt x="2126" y="902"/>
                    <a:pt x="2125" y="908"/>
                    <a:pt x="2124" y="914"/>
                  </a:cubicBezTo>
                  <a:cubicBezTo>
                    <a:pt x="2124" y="916"/>
                    <a:pt x="2124" y="918"/>
                    <a:pt x="2124" y="920"/>
                  </a:cubicBezTo>
                  <a:cubicBezTo>
                    <a:pt x="2124" y="919"/>
                    <a:pt x="2123" y="919"/>
                    <a:pt x="2123" y="919"/>
                  </a:cubicBezTo>
                  <a:cubicBezTo>
                    <a:pt x="2123" y="919"/>
                    <a:pt x="2123" y="918"/>
                    <a:pt x="2123" y="918"/>
                  </a:cubicBezTo>
                  <a:cubicBezTo>
                    <a:pt x="2123" y="917"/>
                    <a:pt x="2122" y="917"/>
                    <a:pt x="2122" y="917"/>
                  </a:cubicBezTo>
                  <a:cubicBezTo>
                    <a:pt x="2122" y="916"/>
                    <a:pt x="2122" y="916"/>
                    <a:pt x="2121" y="916"/>
                  </a:cubicBezTo>
                  <a:cubicBezTo>
                    <a:pt x="2119" y="913"/>
                    <a:pt x="2117" y="910"/>
                    <a:pt x="2113" y="907"/>
                  </a:cubicBezTo>
                  <a:cubicBezTo>
                    <a:pt x="2111" y="905"/>
                    <a:pt x="2108" y="903"/>
                    <a:pt x="2106" y="900"/>
                  </a:cubicBezTo>
                  <a:cubicBezTo>
                    <a:pt x="2106" y="900"/>
                    <a:pt x="2106" y="900"/>
                    <a:pt x="2107" y="900"/>
                  </a:cubicBezTo>
                  <a:cubicBezTo>
                    <a:pt x="2107" y="896"/>
                    <a:pt x="2107" y="896"/>
                    <a:pt x="2107" y="896"/>
                  </a:cubicBezTo>
                  <a:cubicBezTo>
                    <a:pt x="2111" y="880"/>
                    <a:pt x="2100" y="863"/>
                    <a:pt x="2084" y="862"/>
                  </a:cubicBezTo>
                  <a:cubicBezTo>
                    <a:pt x="2087" y="876"/>
                    <a:pt x="2085" y="901"/>
                    <a:pt x="2102" y="900"/>
                  </a:cubicBezTo>
                  <a:cubicBezTo>
                    <a:pt x="2103" y="901"/>
                    <a:pt x="2103" y="901"/>
                    <a:pt x="2103" y="901"/>
                  </a:cubicBezTo>
                  <a:cubicBezTo>
                    <a:pt x="2106" y="904"/>
                    <a:pt x="2109" y="907"/>
                    <a:pt x="2112" y="910"/>
                  </a:cubicBezTo>
                  <a:cubicBezTo>
                    <a:pt x="2115" y="912"/>
                    <a:pt x="2118" y="915"/>
                    <a:pt x="2120" y="917"/>
                  </a:cubicBezTo>
                  <a:cubicBezTo>
                    <a:pt x="2120" y="918"/>
                    <a:pt x="2120" y="918"/>
                    <a:pt x="2120" y="918"/>
                  </a:cubicBezTo>
                  <a:cubicBezTo>
                    <a:pt x="2120" y="919"/>
                    <a:pt x="2121" y="919"/>
                    <a:pt x="2121" y="919"/>
                  </a:cubicBezTo>
                  <a:cubicBezTo>
                    <a:pt x="2121" y="920"/>
                    <a:pt x="2121" y="920"/>
                    <a:pt x="2122" y="920"/>
                  </a:cubicBezTo>
                  <a:cubicBezTo>
                    <a:pt x="2122" y="920"/>
                    <a:pt x="2122" y="921"/>
                    <a:pt x="2122" y="921"/>
                  </a:cubicBezTo>
                  <a:cubicBezTo>
                    <a:pt x="2123" y="922"/>
                    <a:pt x="2123" y="922"/>
                    <a:pt x="2123" y="923"/>
                  </a:cubicBezTo>
                  <a:cubicBezTo>
                    <a:pt x="2123" y="926"/>
                    <a:pt x="2122" y="929"/>
                    <a:pt x="2122" y="932"/>
                  </a:cubicBezTo>
                  <a:cubicBezTo>
                    <a:pt x="2121" y="935"/>
                    <a:pt x="2121" y="937"/>
                    <a:pt x="2120" y="940"/>
                  </a:cubicBezTo>
                  <a:cubicBezTo>
                    <a:pt x="2120" y="943"/>
                    <a:pt x="2120" y="945"/>
                    <a:pt x="2119" y="947"/>
                  </a:cubicBezTo>
                  <a:cubicBezTo>
                    <a:pt x="2119" y="948"/>
                    <a:pt x="2119" y="949"/>
                    <a:pt x="2118" y="950"/>
                  </a:cubicBezTo>
                  <a:cubicBezTo>
                    <a:pt x="2118" y="951"/>
                    <a:pt x="2118" y="952"/>
                    <a:pt x="2118" y="953"/>
                  </a:cubicBezTo>
                  <a:cubicBezTo>
                    <a:pt x="2118" y="955"/>
                    <a:pt x="2118" y="957"/>
                    <a:pt x="2117" y="958"/>
                  </a:cubicBezTo>
                  <a:cubicBezTo>
                    <a:pt x="2117" y="959"/>
                    <a:pt x="2117" y="959"/>
                    <a:pt x="2117" y="960"/>
                  </a:cubicBezTo>
                  <a:cubicBezTo>
                    <a:pt x="2116" y="961"/>
                    <a:pt x="2114" y="963"/>
                    <a:pt x="2113" y="964"/>
                  </a:cubicBezTo>
                  <a:cubicBezTo>
                    <a:pt x="2111" y="966"/>
                    <a:pt x="2109" y="968"/>
                    <a:pt x="2107" y="969"/>
                  </a:cubicBezTo>
                  <a:cubicBezTo>
                    <a:pt x="2105" y="971"/>
                    <a:pt x="2103" y="973"/>
                    <a:pt x="2102" y="975"/>
                  </a:cubicBezTo>
                  <a:cubicBezTo>
                    <a:pt x="2091" y="984"/>
                    <a:pt x="2080" y="992"/>
                    <a:pt x="2069" y="998"/>
                  </a:cubicBezTo>
                  <a:cubicBezTo>
                    <a:pt x="2069" y="998"/>
                    <a:pt x="2069" y="997"/>
                    <a:pt x="2069" y="997"/>
                  </a:cubicBezTo>
                  <a:cubicBezTo>
                    <a:pt x="2069" y="996"/>
                    <a:pt x="2069" y="995"/>
                    <a:pt x="2069" y="994"/>
                  </a:cubicBezTo>
                  <a:cubicBezTo>
                    <a:pt x="2069" y="993"/>
                    <a:pt x="2069" y="992"/>
                    <a:pt x="2069" y="991"/>
                  </a:cubicBezTo>
                  <a:cubicBezTo>
                    <a:pt x="2069" y="990"/>
                    <a:pt x="2069" y="989"/>
                    <a:pt x="2069" y="988"/>
                  </a:cubicBezTo>
                  <a:cubicBezTo>
                    <a:pt x="2069" y="988"/>
                    <a:pt x="2069" y="988"/>
                    <a:pt x="2069" y="987"/>
                  </a:cubicBezTo>
                  <a:cubicBezTo>
                    <a:pt x="2069" y="988"/>
                    <a:pt x="2069" y="988"/>
                    <a:pt x="2069" y="988"/>
                  </a:cubicBezTo>
                  <a:cubicBezTo>
                    <a:pt x="2075" y="974"/>
                    <a:pt x="2067" y="962"/>
                    <a:pt x="2056" y="949"/>
                  </a:cubicBezTo>
                  <a:cubicBezTo>
                    <a:pt x="2047" y="960"/>
                    <a:pt x="2054" y="973"/>
                    <a:pt x="2065" y="985"/>
                  </a:cubicBezTo>
                  <a:cubicBezTo>
                    <a:pt x="2065" y="986"/>
                    <a:pt x="2065" y="987"/>
                    <a:pt x="2066" y="988"/>
                  </a:cubicBezTo>
                  <a:cubicBezTo>
                    <a:pt x="2066" y="989"/>
                    <a:pt x="2066" y="990"/>
                    <a:pt x="2066" y="991"/>
                  </a:cubicBezTo>
                  <a:cubicBezTo>
                    <a:pt x="2066" y="992"/>
                    <a:pt x="2066" y="993"/>
                    <a:pt x="2066" y="994"/>
                  </a:cubicBezTo>
                  <a:cubicBezTo>
                    <a:pt x="2066" y="995"/>
                    <a:pt x="2066" y="996"/>
                    <a:pt x="2066" y="997"/>
                  </a:cubicBezTo>
                  <a:cubicBezTo>
                    <a:pt x="2066" y="997"/>
                    <a:pt x="2066" y="998"/>
                    <a:pt x="2066" y="999"/>
                  </a:cubicBezTo>
                  <a:cubicBezTo>
                    <a:pt x="2065" y="999"/>
                    <a:pt x="2065" y="999"/>
                    <a:pt x="2065" y="1000"/>
                  </a:cubicBezTo>
                  <a:cubicBezTo>
                    <a:pt x="2065" y="1000"/>
                    <a:pt x="2065" y="1000"/>
                    <a:pt x="2065" y="1000"/>
                  </a:cubicBezTo>
                  <a:cubicBezTo>
                    <a:pt x="2062" y="1002"/>
                    <a:pt x="2059" y="1004"/>
                    <a:pt x="2056" y="1005"/>
                  </a:cubicBezTo>
                  <a:cubicBezTo>
                    <a:pt x="2054" y="1006"/>
                    <a:pt x="2052" y="1007"/>
                    <a:pt x="2050" y="1008"/>
                  </a:cubicBezTo>
                  <a:cubicBezTo>
                    <a:pt x="2049" y="1008"/>
                    <a:pt x="2049" y="1009"/>
                    <a:pt x="2048" y="1009"/>
                  </a:cubicBezTo>
                  <a:cubicBezTo>
                    <a:pt x="2036" y="1005"/>
                    <a:pt x="2025" y="1002"/>
                    <a:pt x="2011" y="1002"/>
                  </a:cubicBezTo>
                  <a:cubicBezTo>
                    <a:pt x="2008" y="995"/>
                    <a:pt x="2005" y="986"/>
                    <a:pt x="1996" y="992"/>
                  </a:cubicBezTo>
                  <a:cubicBezTo>
                    <a:pt x="1996" y="992"/>
                    <a:pt x="1995" y="992"/>
                    <a:pt x="1995" y="992"/>
                  </a:cubicBezTo>
                  <a:cubicBezTo>
                    <a:pt x="1995" y="991"/>
                    <a:pt x="1995" y="991"/>
                    <a:pt x="1994" y="991"/>
                  </a:cubicBezTo>
                  <a:cubicBezTo>
                    <a:pt x="1993" y="990"/>
                    <a:pt x="1992" y="990"/>
                    <a:pt x="1992" y="989"/>
                  </a:cubicBezTo>
                  <a:cubicBezTo>
                    <a:pt x="1991" y="989"/>
                    <a:pt x="1990" y="989"/>
                    <a:pt x="1989" y="988"/>
                  </a:cubicBezTo>
                  <a:cubicBezTo>
                    <a:pt x="1988" y="988"/>
                    <a:pt x="1987" y="988"/>
                    <a:pt x="1986" y="988"/>
                  </a:cubicBezTo>
                  <a:cubicBezTo>
                    <a:pt x="1986" y="987"/>
                    <a:pt x="1985" y="987"/>
                    <a:pt x="1985" y="987"/>
                  </a:cubicBezTo>
                  <a:cubicBezTo>
                    <a:pt x="1985" y="987"/>
                    <a:pt x="1985" y="987"/>
                    <a:pt x="1984" y="987"/>
                  </a:cubicBezTo>
                  <a:cubicBezTo>
                    <a:pt x="1984" y="987"/>
                    <a:pt x="1984" y="987"/>
                    <a:pt x="1984" y="987"/>
                  </a:cubicBezTo>
                  <a:cubicBezTo>
                    <a:pt x="1983" y="987"/>
                    <a:pt x="1983" y="987"/>
                    <a:pt x="1982" y="987"/>
                  </a:cubicBezTo>
                  <a:cubicBezTo>
                    <a:pt x="1982" y="987"/>
                    <a:pt x="1982" y="987"/>
                    <a:pt x="1981" y="987"/>
                  </a:cubicBezTo>
                  <a:cubicBezTo>
                    <a:pt x="1981" y="987"/>
                    <a:pt x="1981" y="987"/>
                    <a:pt x="1981" y="987"/>
                  </a:cubicBezTo>
                  <a:cubicBezTo>
                    <a:pt x="1981" y="987"/>
                    <a:pt x="1980" y="987"/>
                    <a:pt x="1980" y="987"/>
                  </a:cubicBezTo>
                  <a:cubicBezTo>
                    <a:pt x="1980" y="987"/>
                    <a:pt x="1980" y="987"/>
                    <a:pt x="1980" y="987"/>
                  </a:cubicBezTo>
                  <a:cubicBezTo>
                    <a:pt x="1977" y="984"/>
                    <a:pt x="1974" y="982"/>
                    <a:pt x="1970" y="979"/>
                  </a:cubicBezTo>
                  <a:cubicBezTo>
                    <a:pt x="1969" y="978"/>
                    <a:pt x="1967" y="977"/>
                    <a:pt x="1966" y="976"/>
                  </a:cubicBezTo>
                  <a:cubicBezTo>
                    <a:pt x="1964" y="975"/>
                    <a:pt x="1963" y="974"/>
                    <a:pt x="1961" y="973"/>
                  </a:cubicBezTo>
                  <a:cubicBezTo>
                    <a:pt x="1958" y="971"/>
                    <a:pt x="1956" y="969"/>
                    <a:pt x="1953" y="968"/>
                  </a:cubicBezTo>
                  <a:cubicBezTo>
                    <a:pt x="1953" y="968"/>
                    <a:pt x="1952" y="968"/>
                    <a:pt x="1952" y="967"/>
                  </a:cubicBezTo>
                  <a:cubicBezTo>
                    <a:pt x="1952" y="967"/>
                    <a:pt x="1951" y="967"/>
                    <a:pt x="1951" y="967"/>
                  </a:cubicBezTo>
                  <a:cubicBezTo>
                    <a:pt x="1950" y="967"/>
                    <a:pt x="1950" y="967"/>
                    <a:pt x="1949" y="967"/>
                  </a:cubicBezTo>
                  <a:cubicBezTo>
                    <a:pt x="1948" y="967"/>
                    <a:pt x="1948" y="967"/>
                    <a:pt x="1947" y="967"/>
                  </a:cubicBezTo>
                  <a:cubicBezTo>
                    <a:pt x="1947" y="967"/>
                    <a:pt x="1946" y="967"/>
                    <a:pt x="1946" y="967"/>
                  </a:cubicBezTo>
                  <a:cubicBezTo>
                    <a:pt x="1945" y="967"/>
                    <a:pt x="1945" y="967"/>
                    <a:pt x="1945" y="967"/>
                  </a:cubicBezTo>
                  <a:cubicBezTo>
                    <a:pt x="1945" y="967"/>
                    <a:pt x="1945" y="967"/>
                    <a:pt x="1945" y="967"/>
                  </a:cubicBezTo>
                  <a:cubicBezTo>
                    <a:pt x="1945" y="967"/>
                    <a:pt x="1945" y="967"/>
                    <a:pt x="1945" y="967"/>
                  </a:cubicBezTo>
                  <a:cubicBezTo>
                    <a:pt x="1945" y="967"/>
                    <a:pt x="1945" y="967"/>
                    <a:pt x="1945" y="967"/>
                  </a:cubicBezTo>
                  <a:cubicBezTo>
                    <a:pt x="1946" y="967"/>
                    <a:pt x="1946" y="967"/>
                    <a:pt x="1946" y="967"/>
                  </a:cubicBezTo>
                  <a:cubicBezTo>
                    <a:pt x="1947" y="966"/>
                    <a:pt x="1947" y="966"/>
                    <a:pt x="1948" y="965"/>
                  </a:cubicBezTo>
                  <a:cubicBezTo>
                    <a:pt x="1956" y="961"/>
                    <a:pt x="1962" y="956"/>
                    <a:pt x="1969" y="952"/>
                  </a:cubicBezTo>
                  <a:cubicBezTo>
                    <a:pt x="1972" y="950"/>
                    <a:pt x="1976" y="947"/>
                    <a:pt x="1979" y="946"/>
                  </a:cubicBezTo>
                  <a:cubicBezTo>
                    <a:pt x="1980" y="945"/>
                    <a:pt x="1981" y="944"/>
                    <a:pt x="1982" y="944"/>
                  </a:cubicBezTo>
                  <a:cubicBezTo>
                    <a:pt x="1982" y="944"/>
                    <a:pt x="1982" y="944"/>
                    <a:pt x="1982" y="944"/>
                  </a:cubicBezTo>
                  <a:cubicBezTo>
                    <a:pt x="1982" y="944"/>
                    <a:pt x="1982" y="944"/>
                    <a:pt x="1983" y="944"/>
                  </a:cubicBezTo>
                  <a:cubicBezTo>
                    <a:pt x="1983" y="944"/>
                    <a:pt x="1984" y="944"/>
                    <a:pt x="1985" y="944"/>
                  </a:cubicBezTo>
                  <a:cubicBezTo>
                    <a:pt x="1985" y="944"/>
                    <a:pt x="1986" y="945"/>
                    <a:pt x="1986" y="945"/>
                  </a:cubicBezTo>
                  <a:cubicBezTo>
                    <a:pt x="1987" y="945"/>
                    <a:pt x="1987" y="945"/>
                    <a:pt x="1987" y="945"/>
                  </a:cubicBezTo>
                  <a:cubicBezTo>
                    <a:pt x="1987" y="945"/>
                    <a:pt x="1988" y="945"/>
                    <a:pt x="1988" y="945"/>
                  </a:cubicBezTo>
                  <a:cubicBezTo>
                    <a:pt x="1990" y="946"/>
                    <a:pt x="1992" y="947"/>
                    <a:pt x="1995" y="948"/>
                  </a:cubicBezTo>
                  <a:cubicBezTo>
                    <a:pt x="1996" y="948"/>
                    <a:pt x="1996" y="949"/>
                    <a:pt x="1997" y="949"/>
                  </a:cubicBezTo>
                  <a:cubicBezTo>
                    <a:pt x="1997" y="950"/>
                    <a:pt x="1998" y="950"/>
                    <a:pt x="1999" y="950"/>
                  </a:cubicBezTo>
                  <a:cubicBezTo>
                    <a:pt x="2000" y="951"/>
                    <a:pt x="2001" y="952"/>
                    <a:pt x="2002" y="953"/>
                  </a:cubicBezTo>
                  <a:cubicBezTo>
                    <a:pt x="2003" y="953"/>
                    <a:pt x="2003" y="953"/>
                    <a:pt x="2003" y="953"/>
                  </a:cubicBezTo>
                  <a:cubicBezTo>
                    <a:pt x="2005" y="972"/>
                    <a:pt x="2019" y="970"/>
                    <a:pt x="2031" y="980"/>
                  </a:cubicBezTo>
                  <a:cubicBezTo>
                    <a:pt x="2033" y="959"/>
                    <a:pt x="2021" y="951"/>
                    <a:pt x="2003" y="951"/>
                  </a:cubicBezTo>
                  <a:cubicBezTo>
                    <a:pt x="2003" y="951"/>
                    <a:pt x="2003" y="951"/>
                    <a:pt x="2003" y="951"/>
                  </a:cubicBezTo>
                  <a:cubicBezTo>
                    <a:pt x="2002" y="951"/>
                    <a:pt x="2001" y="950"/>
                    <a:pt x="1999" y="949"/>
                  </a:cubicBezTo>
                  <a:cubicBezTo>
                    <a:pt x="1999" y="949"/>
                    <a:pt x="1998" y="948"/>
                    <a:pt x="1998" y="948"/>
                  </a:cubicBezTo>
                  <a:cubicBezTo>
                    <a:pt x="1997" y="947"/>
                    <a:pt x="1996" y="947"/>
                    <a:pt x="1996" y="947"/>
                  </a:cubicBezTo>
                  <a:cubicBezTo>
                    <a:pt x="1993" y="945"/>
                    <a:pt x="1991" y="944"/>
                    <a:pt x="1988" y="944"/>
                  </a:cubicBezTo>
                  <a:cubicBezTo>
                    <a:pt x="1988" y="943"/>
                    <a:pt x="1988" y="943"/>
                    <a:pt x="1987" y="943"/>
                  </a:cubicBezTo>
                  <a:cubicBezTo>
                    <a:pt x="1987" y="943"/>
                    <a:pt x="1987" y="943"/>
                    <a:pt x="1987" y="943"/>
                  </a:cubicBezTo>
                  <a:cubicBezTo>
                    <a:pt x="1986" y="943"/>
                    <a:pt x="1986" y="943"/>
                    <a:pt x="1985" y="943"/>
                  </a:cubicBezTo>
                  <a:cubicBezTo>
                    <a:pt x="1984" y="943"/>
                    <a:pt x="1984" y="943"/>
                    <a:pt x="1983" y="943"/>
                  </a:cubicBezTo>
                  <a:cubicBezTo>
                    <a:pt x="1983" y="943"/>
                    <a:pt x="1984" y="943"/>
                    <a:pt x="1984" y="943"/>
                  </a:cubicBezTo>
                  <a:cubicBezTo>
                    <a:pt x="1985" y="942"/>
                    <a:pt x="1986" y="942"/>
                    <a:pt x="1987" y="942"/>
                  </a:cubicBezTo>
                  <a:cubicBezTo>
                    <a:pt x="1987" y="941"/>
                    <a:pt x="1987" y="941"/>
                    <a:pt x="1987" y="941"/>
                  </a:cubicBezTo>
                  <a:cubicBezTo>
                    <a:pt x="1988" y="941"/>
                    <a:pt x="1988" y="941"/>
                    <a:pt x="1988" y="941"/>
                  </a:cubicBezTo>
                  <a:cubicBezTo>
                    <a:pt x="1988" y="941"/>
                    <a:pt x="1988" y="941"/>
                    <a:pt x="1988" y="941"/>
                  </a:cubicBezTo>
                  <a:cubicBezTo>
                    <a:pt x="1988" y="941"/>
                    <a:pt x="1988" y="941"/>
                    <a:pt x="1988" y="941"/>
                  </a:cubicBezTo>
                  <a:cubicBezTo>
                    <a:pt x="1988" y="941"/>
                    <a:pt x="1988" y="941"/>
                    <a:pt x="1988" y="941"/>
                  </a:cubicBezTo>
                  <a:cubicBezTo>
                    <a:pt x="1989" y="941"/>
                    <a:pt x="1989" y="941"/>
                    <a:pt x="1989" y="941"/>
                  </a:cubicBezTo>
                  <a:cubicBezTo>
                    <a:pt x="1996" y="938"/>
                    <a:pt x="2003" y="937"/>
                    <a:pt x="2010" y="936"/>
                  </a:cubicBezTo>
                  <a:cubicBezTo>
                    <a:pt x="2017" y="936"/>
                    <a:pt x="2023" y="936"/>
                    <a:pt x="2029" y="937"/>
                  </a:cubicBezTo>
                  <a:cubicBezTo>
                    <a:pt x="2031" y="937"/>
                    <a:pt x="2032" y="938"/>
                    <a:pt x="2034" y="938"/>
                  </a:cubicBezTo>
                  <a:cubicBezTo>
                    <a:pt x="2035" y="938"/>
                    <a:pt x="2037" y="938"/>
                    <a:pt x="2038" y="939"/>
                  </a:cubicBezTo>
                  <a:cubicBezTo>
                    <a:pt x="2041" y="939"/>
                    <a:pt x="2043" y="939"/>
                    <a:pt x="2046" y="940"/>
                  </a:cubicBezTo>
                  <a:cubicBezTo>
                    <a:pt x="2051" y="941"/>
                    <a:pt x="2055" y="942"/>
                    <a:pt x="2058" y="942"/>
                  </a:cubicBezTo>
                  <a:cubicBezTo>
                    <a:pt x="2065" y="944"/>
                    <a:pt x="2069" y="945"/>
                    <a:pt x="2069" y="945"/>
                  </a:cubicBezTo>
                  <a:cubicBezTo>
                    <a:pt x="2069" y="945"/>
                    <a:pt x="2068" y="944"/>
                    <a:pt x="2066" y="944"/>
                  </a:cubicBezTo>
                  <a:cubicBezTo>
                    <a:pt x="2065" y="943"/>
                    <a:pt x="2062" y="942"/>
                    <a:pt x="2059" y="941"/>
                  </a:cubicBezTo>
                  <a:cubicBezTo>
                    <a:pt x="2055" y="940"/>
                    <a:pt x="2051" y="938"/>
                    <a:pt x="2046" y="937"/>
                  </a:cubicBezTo>
                  <a:cubicBezTo>
                    <a:pt x="2044" y="936"/>
                    <a:pt x="2041" y="936"/>
                    <a:pt x="2039" y="935"/>
                  </a:cubicBezTo>
                  <a:cubicBezTo>
                    <a:pt x="2037" y="935"/>
                    <a:pt x="2036" y="934"/>
                    <a:pt x="2034" y="934"/>
                  </a:cubicBezTo>
                  <a:cubicBezTo>
                    <a:pt x="2034" y="934"/>
                    <a:pt x="2034" y="934"/>
                    <a:pt x="2033" y="934"/>
                  </a:cubicBezTo>
                  <a:cubicBezTo>
                    <a:pt x="2033" y="934"/>
                    <a:pt x="2032" y="934"/>
                    <a:pt x="2032" y="934"/>
                  </a:cubicBezTo>
                  <a:cubicBezTo>
                    <a:pt x="2031" y="934"/>
                    <a:pt x="2031" y="934"/>
                    <a:pt x="2030" y="934"/>
                  </a:cubicBezTo>
                  <a:cubicBezTo>
                    <a:pt x="2024" y="933"/>
                    <a:pt x="2017" y="932"/>
                    <a:pt x="2010" y="933"/>
                  </a:cubicBezTo>
                  <a:cubicBezTo>
                    <a:pt x="2007" y="933"/>
                    <a:pt x="2004" y="933"/>
                    <a:pt x="2001" y="934"/>
                  </a:cubicBezTo>
                  <a:cubicBezTo>
                    <a:pt x="2002" y="933"/>
                    <a:pt x="2003" y="932"/>
                    <a:pt x="2003" y="931"/>
                  </a:cubicBezTo>
                  <a:cubicBezTo>
                    <a:pt x="2004" y="931"/>
                    <a:pt x="2004" y="930"/>
                    <a:pt x="2005" y="929"/>
                  </a:cubicBezTo>
                  <a:cubicBezTo>
                    <a:pt x="2005" y="929"/>
                    <a:pt x="2005" y="928"/>
                    <a:pt x="2006" y="928"/>
                  </a:cubicBezTo>
                  <a:cubicBezTo>
                    <a:pt x="2006" y="927"/>
                    <a:pt x="2006" y="927"/>
                    <a:pt x="2006" y="926"/>
                  </a:cubicBezTo>
                  <a:cubicBezTo>
                    <a:pt x="2008" y="923"/>
                    <a:pt x="2009" y="918"/>
                    <a:pt x="2011" y="913"/>
                  </a:cubicBezTo>
                  <a:cubicBezTo>
                    <a:pt x="2011" y="912"/>
                    <a:pt x="2012" y="911"/>
                    <a:pt x="2012" y="910"/>
                  </a:cubicBezTo>
                  <a:cubicBezTo>
                    <a:pt x="2012" y="909"/>
                    <a:pt x="2013" y="907"/>
                    <a:pt x="2013" y="906"/>
                  </a:cubicBezTo>
                  <a:cubicBezTo>
                    <a:pt x="2014" y="906"/>
                    <a:pt x="2014" y="905"/>
                    <a:pt x="2014" y="904"/>
                  </a:cubicBezTo>
                  <a:cubicBezTo>
                    <a:pt x="2015" y="904"/>
                    <a:pt x="2015" y="904"/>
                    <a:pt x="2015" y="904"/>
                  </a:cubicBezTo>
                  <a:cubicBezTo>
                    <a:pt x="2015" y="903"/>
                    <a:pt x="2015" y="903"/>
                    <a:pt x="2015" y="903"/>
                  </a:cubicBezTo>
                  <a:cubicBezTo>
                    <a:pt x="2016" y="901"/>
                    <a:pt x="2016" y="901"/>
                    <a:pt x="2016" y="901"/>
                  </a:cubicBezTo>
                  <a:cubicBezTo>
                    <a:pt x="2017" y="900"/>
                    <a:pt x="2017" y="900"/>
                    <a:pt x="2017" y="899"/>
                  </a:cubicBezTo>
                  <a:cubicBezTo>
                    <a:pt x="2018" y="898"/>
                    <a:pt x="2019" y="897"/>
                    <a:pt x="2020" y="896"/>
                  </a:cubicBezTo>
                  <a:cubicBezTo>
                    <a:pt x="2020" y="896"/>
                    <a:pt x="2021" y="895"/>
                    <a:pt x="2021" y="895"/>
                  </a:cubicBezTo>
                  <a:cubicBezTo>
                    <a:pt x="2021" y="894"/>
                    <a:pt x="2022" y="894"/>
                    <a:pt x="2022" y="893"/>
                  </a:cubicBezTo>
                  <a:cubicBezTo>
                    <a:pt x="2022" y="893"/>
                    <a:pt x="2023" y="893"/>
                    <a:pt x="2023" y="893"/>
                  </a:cubicBezTo>
                  <a:cubicBezTo>
                    <a:pt x="2023" y="893"/>
                    <a:pt x="2023" y="893"/>
                    <a:pt x="2024" y="893"/>
                  </a:cubicBezTo>
                  <a:cubicBezTo>
                    <a:pt x="2024" y="893"/>
                    <a:pt x="2025" y="893"/>
                    <a:pt x="2026" y="893"/>
                  </a:cubicBezTo>
                  <a:cubicBezTo>
                    <a:pt x="2026" y="893"/>
                    <a:pt x="2026" y="893"/>
                    <a:pt x="2027" y="893"/>
                  </a:cubicBezTo>
                  <a:cubicBezTo>
                    <a:pt x="2027" y="893"/>
                    <a:pt x="2027" y="893"/>
                    <a:pt x="2027" y="893"/>
                  </a:cubicBezTo>
                  <a:cubicBezTo>
                    <a:pt x="2027" y="893"/>
                    <a:pt x="2028" y="893"/>
                    <a:pt x="2028" y="893"/>
                  </a:cubicBezTo>
                  <a:cubicBezTo>
                    <a:pt x="2028" y="893"/>
                    <a:pt x="2029" y="893"/>
                    <a:pt x="2029" y="893"/>
                  </a:cubicBezTo>
                  <a:cubicBezTo>
                    <a:pt x="2030" y="893"/>
                    <a:pt x="2030" y="893"/>
                    <a:pt x="2031" y="893"/>
                  </a:cubicBezTo>
                  <a:cubicBezTo>
                    <a:pt x="2031" y="893"/>
                    <a:pt x="2032" y="893"/>
                    <a:pt x="2032" y="893"/>
                  </a:cubicBezTo>
                  <a:cubicBezTo>
                    <a:pt x="2033" y="893"/>
                    <a:pt x="2033" y="892"/>
                    <a:pt x="2034" y="892"/>
                  </a:cubicBezTo>
                  <a:cubicBezTo>
                    <a:pt x="2035" y="893"/>
                    <a:pt x="2036" y="893"/>
                    <a:pt x="2037" y="893"/>
                  </a:cubicBezTo>
                  <a:cubicBezTo>
                    <a:pt x="2038" y="893"/>
                    <a:pt x="2040" y="893"/>
                    <a:pt x="2041" y="893"/>
                  </a:cubicBezTo>
                  <a:cubicBezTo>
                    <a:pt x="2042" y="893"/>
                    <a:pt x="2043" y="894"/>
                    <a:pt x="2044" y="894"/>
                  </a:cubicBezTo>
                  <a:cubicBezTo>
                    <a:pt x="2045" y="894"/>
                    <a:pt x="2046" y="894"/>
                    <a:pt x="2047" y="895"/>
                  </a:cubicBezTo>
                  <a:cubicBezTo>
                    <a:pt x="2047" y="895"/>
                    <a:pt x="2047" y="895"/>
                    <a:pt x="2047" y="895"/>
                  </a:cubicBezTo>
                  <a:cubicBezTo>
                    <a:pt x="2051" y="912"/>
                    <a:pt x="2063" y="908"/>
                    <a:pt x="2075" y="900"/>
                  </a:cubicBezTo>
                  <a:cubicBezTo>
                    <a:pt x="2063" y="898"/>
                    <a:pt x="2061" y="886"/>
                    <a:pt x="2047" y="893"/>
                  </a:cubicBezTo>
                  <a:cubicBezTo>
                    <a:pt x="2046" y="892"/>
                    <a:pt x="2046" y="892"/>
                    <a:pt x="2045" y="892"/>
                  </a:cubicBezTo>
                  <a:cubicBezTo>
                    <a:pt x="2044" y="892"/>
                    <a:pt x="2042" y="891"/>
                    <a:pt x="2041" y="891"/>
                  </a:cubicBezTo>
                  <a:cubicBezTo>
                    <a:pt x="2040" y="891"/>
                    <a:pt x="2039" y="891"/>
                    <a:pt x="2037" y="891"/>
                  </a:cubicBezTo>
                  <a:cubicBezTo>
                    <a:pt x="2036" y="891"/>
                    <a:pt x="2035" y="891"/>
                    <a:pt x="2034" y="890"/>
                  </a:cubicBezTo>
                  <a:cubicBezTo>
                    <a:pt x="2033" y="890"/>
                    <a:pt x="2033" y="891"/>
                    <a:pt x="2032" y="891"/>
                  </a:cubicBezTo>
                  <a:cubicBezTo>
                    <a:pt x="2032" y="891"/>
                    <a:pt x="2031" y="891"/>
                    <a:pt x="2031" y="891"/>
                  </a:cubicBezTo>
                  <a:cubicBezTo>
                    <a:pt x="2030" y="891"/>
                    <a:pt x="2030" y="891"/>
                    <a:pt x="2029" y="891"/>
                  </a:cubicBezTo>
                  <a:cubicBezTo>
                    <a:pt x="2029" y="891"/>
                    <a:pt x="2028" y="891"/>
                    <a:pt x="2028" y="891"/>
                  </a:cubicBezTo>
                  <a:cubicBezTo>
                    <a:pt x="2027" y="891"/>
                    <a:pt x="2027" y="891"/>
                    <a:pt x="2027" y="891"/>
                  </a:cubicBezTo>
                  <a:cubicBezTo>
                    <a:pt x="2027" y="891"/>
                    <a:pt x="2027" y="891"/>
                    <a:pt x="2026" y="891"/>
                  </a:cubicBezTo>
                  <a:cubicBezTo>
                    <a:pt x="2026" y="891"/>
                    <a:pt x="2026" y="891"/>
                    <a:pt x="2025" y="892"/>
                  </a:cubicBezTo>
                  <a:cubicBezTo>
                    <a:pt x="2025" y="892"/>
                    <a:pt x="2025" y="892"/>
                    <a:pt x="2024" y="892"/>
                  </a:cubicBezTo>
                  <a:cubicBezTo>
                    <a:pt x="2024" y="892"/>
                    <a:pt x="2024" y="892"/>
                    <a:pt x="2023" y="892"/>
                  </a:cubicBezTo>
                  <a:cubicBezTo>
                    <a:pt x="2023" y="892"/>
                    <a:pt x="2023" y="892"/>
                    <a:pt x="2023" y="892"/>
                  </a:cubicBezTo>
                  <a:cubicBezTo>
                    <a:pt x="2023" y="892"/>
                    <a:pt x="2024" y="892"/>
                    <a:pt x="2024" y="892"/>
                  </a:cubicBezTo>
                  <a:cubicBezTo>
                    <a:pt x="2024" y="891"/>
                    <a:pt x="2024" y="891"/>
                    <a:pt x="2024" y="891"/>
                  </a:cubicBezTo>
                  <a:cubicBezTo>
                    <a:pt x="2025" y="891"/>
                    <a:pt x="2025" y="891"/>
                    <a:pt x="2025" y="891"/>
                  </a:cubicBezTo>
                  <a:cubicBezTo>
                    <a:pt x="2026" y="890"/>
                    <a:pt x="2026" y="890"/>
                    <a:pt x="2027" y="890"/>
                  </a:cubicBezTo>
                  <a:cubicBezTo>
                    <a:pt x="2027" y="889"/>
                    <a:pt x="2028" y="889"/>
                    <a:pt x="2028" y="888"/>
                  </a:cubicBezTo>
                  <a:cubicBezTo>
                    <a:pt x="2029" y="888"/>
                    <a:pt x="2029" y="888"/>
                    <a:pt x="2030" y="887"/>
                  </a:cubicBezTo>
                  <a:cubicBezTo>
                    <a:pt x="2030" y="887"/>
                    <a:pt x="2031" y="887"/>
                    <a:pt x="2031" y="886"/>
                  </a:cubicBezTo>
                  <a:cubicBezTo>
                    <a:pt x="2032" y="886"/>
                    <a:pt x="2033" y="885"/>
                    <a:pt x="2034" y="885"/>
                  </a:cubicBezTo>
                  <a:cubicBezTo>
                    <a:pt x="2035" y="884"/>
                    <a:pt x="2035" y="884"/>
                    <a:pt x="2036" y="884"/>
                  </a:cubicBezTo>
                  <a:cubicBezTo>
                    <a:pt x="2036" y="884"/>
                    <a:pt x="2037" y="883"/>
                    <a:pt x="2037" y="883"/>
                  </a:cubicBezTo>
                  <a:cubicBezTo>
                    <a:pt x="2038" y="883"/>
                    <a:pt x="2039" y="882"/>
                    <a:pt x="2040" y="882"/>
                  </a:cubicBezTo>
                  <a:cubicBezTo>
                    <a:pt x="2041" y="882"/>
                    <a:pt x="2042" y="882"/>
                    <a:pt x="2043" y="881"/>
                  </a:cubicBezTo>
                  <a:cubicBezTo>
                    <a:pt x="2043" y="881"/>
                    <a:pt x="2044" y="881"/>
                    <a:pt x="2045" y="880"/>
                  </a:cubicBezTo>
                  <a:cubicBezTo>
                    <a:pt x="2047" y="880"/>
                    <a:pt x="2048" y="879"/>
                    <a:pt x="2049" y="879"/>
                  </a:cubicBezTo>
                  <a:cubicBezTo>
                    <a:pt x="2050" y="879"/>
                    <a:pt x="2051" y="879"/>
                    <a:pt x="2052" y="878"/>
                  </a:cubicBezTo>
                  <a:cubicBezTo>
                    <a:pt x="2052" y="878"/>
                    <a:pt x="2053" y="878"/>
                    <a:pt x="2053" y="878"/>
                  </a:cubicBezTo>
                  <a:cubicBezTo>
                    <a:pt x="2053" y="878"/>
                    <a:pt x="2052" y="878"/>
                    <a:pt x="2052" y="878"/>
                  </a:cubicBezTo>
                  <a:cubicBezTo>
                    <a:pt x="2051" y="878"/>
                    <a:pt x="2051" y="878"/>
                    <a:pt x="2051" y="878"/>
                  </a:cubicBezTo>
                  <a:cubicBezTo>
                    <a:pt x="2050" y="878"/>
                    <a:pt x="2050" y="878"/>
                    <a:pt x="2049" y="878"/>
                  </a:cubicBezTo>
                  <a:cubicBezTo>
                    <a:pt x="2048" y="878"/>
                    <a:pt x="2046" y="878"/>
                    <a:pt x="2045" y="878"/>
                  </a:cubicBezTo>
                  <a:cubicBezTo>
                    <a:pt x="2044" y="879"/>
                    <a:pt x="2043" y="879"/>
                    <a:pt x="2042" y="879"/>
                  </a:cubicBezTo>
                  <a:cubicBezTo>
                    <a:pt x="2041" y="879"/>
                    <a:pt x="2041" y="879"/>
                    <a:pt x="2041" y="879"/>
                  </a:cubicBezTo>
                  <a:cubicBezTo>
                    <a:pt x="2040" y="879"/>
                    <a:pt x="2040" y="880"/>
                    <a:pt x="2039" y="880"/>
                  </a:cubicBezTo>
                  <a:cubicBezTo>
                    <a:pt x="2038" y="880"/>
                    <a:pt x="2037" y="880"/>
                    <a:pt x="2036" y="881"/>
                  </a:cubicBezTo>
                  <a:cubicBezTo>
                    <a:pt x="2036" y="881"/>
                    <a:pt x="2035" y="881"/>
                    <a:pt x="2035" y="882"/>
                  </a:cubicBezTo>
                  <a:cubicBezTo>
                    <a:pt x="2034" y="882"/>
                    <a:pt x="2033" y="882"/>
                    <a:pt x="2033" y="882"/>
                  </a:cubicBezTo>
                  <a:cubicBezTo>
                    <a:pt x="2032" y="883"/>
                    <a:pt x="2031" y="884"/>
                    <a:pt x="2030" y="884"/>
                  </a:cubicBezTo>
                  <a:cubicBezTo>
                    <a:pt x="2029" y="885"/>
                    <a:pt x="2029" y="885"/>
                    <a:pt x="2028" y="885"/>
                  </a:cubicBezTo>
                  <a:cubicBezTo>
                    <a:pt x="2028" y="886"/>
                    <a:pt x="2027" y="886"/>
                    <a:pt x="2027" y="886"/>
                  </a:cubicBezTo>
                  <a:cubicBezTo>
                    <a:pt x="2026" y="887"/>
                    <a:pt x="2026" y="887"/>
                    <a:pt x="2025" y="888"/>
                  </a:cubicBezTo>
                  <a:cubicBezTo>
                    <a:pt x="2025" y="888"/>
                    <a:pt x="2024" y="888"/>
                    <a:pt x="2024" y="889"/>
                  </a:cubicBezTo>
                  <a:cubicBezTo>
                    <a:pt x="2023" y="890"/>
                    <a:pt x="2023" y="890"/>
                    <a:pt x="2023" y="890"/>
                  </a:cubicBezTo>
                  <a:cubicBezTo>
                    <a:pt x="2022" y="890"/>
                    <a:pt x="2022" y="890"/>
                    <a:pt x="2022" y="890"/>
                  </a:cubicBezTo>
                  <a:cubicBezTo>
                    <a:pt x="2022" y="891"/>
                    <a:pt x="2021" y="891"/>
                    <a:pt x="2021" y="892"/>
                  </a:cubicBezTo>
                  <a:cubicBezTo>
                    <a:pt x="2020" y="892"/>
                    <a:pt x="2020" y="893"/>
                    <a:pt x="2019" y="893"/>
                  </a:cubicBezTo>
                  <a:cubicBezTo>
                    <a:pt x="2019" y="894"/>
                    <a:pt x="2018" y="894"/>
                    <a:pt x="2018" y="895"/>
                  </a:cubicBezTo>
                  <a:cubicBezTo>
                    <a:pt x="2017" y="896"/>
                    <a:pt x="2016" y="897"/>
                    <a:pt x="2015" y="898"/>
                  </a:cubicBezTo>
                  <a:cubicBezTo>
                    <a:pt x="2015" y="899"/>
                    <a:pt x="2015" y="899"/>
                    <a:pt x="2014" y="900"/>
                  </a:cubicBezTo>
                  <a:cubicBezTo>
                    <a:pt x="2013" y="902"/>
                    <a:pt x="2013" y="902"/>
                    <a:pt x="2013" y="902"/>
                  </a:cubicBezTo>
                  <a:cubicBezTo>
                    <a:pt x="2013" y="902"/>
                    <a:pt x="2013" y="902"/>
                    <a:pt x="2013" y="902"/>
                  </a:cubicBezTo>
                  <a:cubicBezTo>
                    <a:pt x="2012" y="903"/>
                    <a:pt x="2012" y="903"/>
                    <a:pt x="2012" y="903"/>
                  </a:cubicBezTo>
                  <a:cubicBezTo>
                    <a:pt x="2012" y="904"/>
                    <a:pt x="2012" y="905"/>
                    <a:pt x="2011" y="905"/>
                  </a:cubicBezTo>
                  <a:cubicBezTo>
                    <a:pt x="2010" y="908"/>
                    <a:pt x="2009" y="910"/>
                    <a:pt x="2008" y="913"/>
                  </a:cubicBezTo>
                  <a:cubicBezTo>
                    <a:pt x="2008" y="915"/>
                    <a:pt x="2007" y="917"/>
                    <a:pt x="2006" y="919"/>
                  </a:cubicBezTo>
                  <a:cubicBezTo>
                    <a:pt x="2005" y="922"/>
                    <a:pt x="2005" y="924"/>
                    <a:pt x="2004" y="925"/>
                  </a:cubicBezTo>
                  <a:cubicBezTo>
                    <a:pt x="2004" y="926"/>
                    <a:pt x="2003" y="927"/>
                    <a:pt x="2003" y="928"/>
                  </a:cubicBezTo>
                  <a:cubicBezTo>
                    <a:pt x="2002" y="929"/>
                    <a:pt x="2002" y="930"/>
                    <a:pt x="2002" y="930"/>
                  </a:cubicBezTo>
                  <a:cubicBezTo>
                    <a:pt x="2001" y="931"/>
                    <a:pt x="2001" y="932"/>
                    <a:pt x="2000" y="932"/>
                  </a:cubicBezTo>
                  <a:cubicBezTo>
                    <a:pt x="2000" y="933"/>
                    <a:pt x="2000" y="933"/>
                    <a:pt x="1999" y="934"/>
                  </a:cubicBezTo>
                  <a:cubicBezTo>
                    <a:pt x="1999" y="934"/>
                    <a:pt x="1999" y="934"/>
                    <a:pt x="1999" y="934"/>
                  </a:cubicBezTo>
                  <a:cubicBezTo>
                    <a:pt x="1996" y="935"/>
                    <a:pt x="1992" y="936"/>
                    <a:pt x="1988" y="937"/>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5" y="938"/>
                    <a:pt x="1985" y="938"/>
                    <a:pt x="1985" y="938"/>
                  </a:cubicBezTo>
                  <a:cubicBezTo>
                    <a:pt x="1984" y="939"/>
                    <a:pt x="1983" y="939"/>
                    <a:pt x="1982" y="939"/>
                  </a:cubicBezTo>
                  <a:cubicBezTo>
                    <a:pt x="1981" y="940"/>
                    <a:pt x="1979" y="941"/>
                    <a:pt x="1977" y="942"/>
                  </a:cubicBezTo>
                  <a:cubicBezTo>
                    <a:pt x="1974" y="944"/>
                    <a:pt x="1970" y="946"/>
                    <a:pt x="1967" y="949"/>
                  </a:cubicBezTo>
                  <a:cubicBezTo>
                    <a:pt x="1966" y="949"/>
                    <a:pt x="1966" y="949"/>
                    <a:pt x="1965" y="950"/>
                  </a:cubicBezTo>
                  <a:cubicBezTo>
                    <a:pt x="1966" y="949"/>
                    <a:pt x="1967" y="947"/>
                    <a:pt x="1967" y="946"/>
                  </a:cubicBezTo>
                  <a:cubicBezTo>
                    <a:pt x="1967" y="946"/>
                    <a:pt x="1968" y="945"/>
                    <a:pt x="1968" y="944"/>
                  </a:cubicBezTo>
                  <a:cubicBezTo>
                    <a:pt x="1968" y="943"/>
                    <a:pt x="1969" y="942"/>
                    <a:pt x="1969" y="942"/>
                  </a:cubicBezTo>
                  <a:cubicBezTo>
                    <a:pt x="1970" y="940"/>
                    <a:pt x="1970" y="938"/>
                    <a:pt x="1971" y="937"/>
                  </a:cubicBezTo>
                  <a:cubicBezTo>
                    <a:pt x="1971" y="937"/>
                    <a:pt x="1971" y="937"/>
                    <a:pt x="1971" y="937"/>
                  </a:cubicBezTo>
                  <a:cubicBezTo>
                    <a:pt x="1989" y="925"/>
                    <a:pt x="1994" y="910"/>
                    <a:pt x="1976" y="892"/>
                  </a:cubicBezTo>
                  <a:cubicBezTo>
                    <a:pt x="1972" y="909"/>
                    <a:pt x="1956" y="916"/>
                    <a:pt x="1969" y="935"/>
                  </a:cubicBezTo>
                  <a:cubicBezTo>
                    <a:pt x="1969" y="935"/>
                    <a:pt x="1969" y="936"/>
                    <a:pt x="1969" y="936"/>
                  </a:cubicBezTo>
                  <a:cubicBezTo>
                    <a:pt x="1968" y="938"/>
                    <a:pt x="1968" y="939"/>
                    <a:pt x="1967" y="941"/>
                  </a:cubicBezTo>
                  <a:cubicBezTo>
                    <a:pt x="1967" y="942"/>
                    <a:pt x="1967" y="942"/>
                    <a:pt x="1966" y="943"/>
                  </a:cubicBezTo>
                  <a:cubicBezTo>
                    <a:pt x="1966" y="944"/>
                    <a:pt x="1966" y="945"/>
                    <a:pt x="1965" y="945"/>
                  </a:cubicBezTo>
                  <a:cubicBezTo>
                    <a:pt x="1964" y="948"/>
                    <a:pt x="1962" y="951"/>
                    <a:pt x="1961" y="953"/>
                  </a:cubicBezTo>
                  <a:cubicBezTo>
                    <a:pt x="1961" y="953"/>
                    <a:pt x="1961" y="953"/>
                    <a:pt x="1960" y="953"/>
                  </a:cubicBezTo>
                  <a:cubicBezTo>
                    <a:pt x="1956" y="956"/>
                    <a:pt x="1951" y="959"/>
                    <a:pt x="1947" y="962"/>
                  </a:cubicBezTo>
                  <a:cubicBezTo>
                    <a:pt x="1946" y="962"/>
                    <a:pt x="1945" y="963"/>
                    <a:pt x="1944" y="963"/>
                  </a:cubicBezTo>
                  <a:cubicBezTo>
                    <a:pt x="1944" y="963"/>
                    <a:pt x="1944" y="963"/>
                    <a:pt x="1944" y="963"/>
                  </a:cubicBezTo>
                  <a:cubicBezTo>
                    <a:pt x="1944" y="963"/>
                    <a:pt x="1944" y="963"/>
                    <a:pt x="1944" y="963"/>
                  </a:cubicBezTo>
                  <a:cubicBezTo>
                    <a:pt x="1944" y="963"/>
                    <a:pt x="1944" y="963"/>
                    <a:pt x="1944" y="963"/>
                  </a:cubicBezTo>
                  <a:cubicBezTo>
                    <a:pt x="1944" y="963"/>
                    <a:pt x="1943" y="963"/>
                    <a:pt x="1943" y="963"/>
                  </a:cubicBezTo>
                  <a:cubicBezTo>
                    <a:pt x="1943" y="964"/>
                    <a:pt x="1943" y="964"/>
                    <a:pt x="1943" y="964"/>
                  </a:cubicBezTo>
                  <a:cubicBezTo>
                    <a:pt x="1943" y="964"/>
                    <a:pt x="1943" y="964"/>
                    <a:pt x="1943" y="964"/>
                  </a:cubicBezTo>
                  <a:cubicBezTo>
                    <a:pt x="1941" y="964"/>
                    <a:pt x="1941" y="964"/>
                    <a:pt x="1941" y="964"/>
                  </a:cubicBezTo>
                  <a:cubicBezTo>
                    <a:pt x="1940" y="965"/>
                    <a:pt x="1940" y="965"/>
                    <a:pt x="1940" y="965"/>
                  </a:cubicBezTo>
                  <a:cubicBezTo>
                    <a:pt x="1938" y="966"/>
                    <a:pt x="1938" y="966"/>
                    <a:pt x="1938" y="966"/>
                  </a:cubicBezTo>
                  <a:cubicBezTo>
                    <a:pt x="1938" y="966"/>
                    <a:pt x="1937" y="966"/>
                    <a:pt x="1936" y="967"/>
                  </a:cubicBezTo>
                  <a:cubicBezTo>
                    <a:pt x="1932" y="968"/>
                    <a:pt x="1928" y="969"/>
                    <a:pt x="1924" y="970"/>
                  </a:cubicBezTo>
                  <a:cubicBezTo>
                    <a:pt x="1917" y="972"/>
                    <a:pt x="1909" y="973"/>
                    <a:pt x="1901" y="974"/>
                  </a:cubicBezTo>
                  <a:cubicBezTo>
                    <a:pt x="1900" y="974"/>
                    <a:pt x="1899" y="974"/>
                    <a:pt x="1898" y="974"/>
                  </a:cubicBezTo>
                  <a:cubicBezTo>
                    <a:pt x="1898" y="974"/>
                    <a:pt x="1899" y="974"/>
                    <a:pt x="1899" y="973"/>
                  </a:cubicBezTo>
                  <a:cubicBezTo>
                    <a:pt x="1899" y="973"/>
                    <a:pt x="1900" y="973"/>
                    <a:pt x="1900" y="972"/>
                  </a:cubicBezTo>
                  <a:cubicBezTo>
                    <a:pt x="1900" y="972"/>
                    <a:pt x="1901" y="972"/>
                    <a:pt x="1901" y="971"/>
                  </a:cubicBezTo>
                  <a:cubicBezTo>
                    <a:pt x="1901" y="971"/>
                    <a:pt x="1901" y="971"/>
                    <a:pt x="1902" y="970"/>
                  </a:cubicBezTo>
                  <a:cubicBezTo>
                    <a:pt x="1902" y="970"/>
                    <a:pt x="1903" y="969"/>
                    <a:pt x="1904" y="968"/>
                  </a:cubicBezTo>
                  <a:cubicBezTo>
                    <a:pt x="1904" y="967"/>
                    <a:pt x="1905" y="966"/>
                    <a:pt x="1906" y="965"/>
                  </a:cubicBezTo>
                  <a:cubicBezTo>
                    <a:pt x="1906" y="965"/>
                    <a:pt x="1906" y="964"/>
                    <a:pt x="1906" y="964"/>
                  </a:cubicBezTo>
                  <a:cubicBezTo>
                    <a:pt x="1907" y="963"/>
                    <a:pt x="1907" y="962"/>
                    <a:pt x="1907" y="962"/>
                  </a:cubicBezTo>
                  <a:cubicBezTo>
                    <a:pt x="1908" y="961"/>
                    <a:pt x="1908" y="960"/>
                    <a:pt x="1908" y="960"/>
                  </a:cubicBezTo>
                  <a:cubicBezTo>
                    <a:pt x="1908" y="959"/>
                    <a:pt x="1909" y="958"/>
                    <a:pt x="1909" y="958"/>
                  </a:cubicBezTo>
                  <a:cubicBezTo>
                    <a:pt x="1910" y="955"/>
                    <a:pt x="1911" y="952"/>
                    <a:pt x="1911" y="948"/>
                  </a:cubicBezTo>
                  <a:cubicBezTo>
                    <a:pt x="1912" y="945"/>
                    <a:pt x="1912" y="941"/>
                    <a:pt x="1913" y="937"/>
                  </a:cubicBezTo>
                  <a:cubicBezTo>
                    <a:pt x="1913" y="934"/>
                    <a:pt x="1914" y="930"/>
                    <a:pt x="1914" y="926"/>
                  </a:cubicBezTo>
                  <a:cubicBezTo>
                    <a:pt x="1915" y="922"/>
                    <a:pt x="1915" y="918"/>
                    <a:pt x="1917" y="915"/>
                  </a:cubicBezTo>
                  <a:cubicBezTo>
                    <a:pt x="1917" y="913"/>
                    <a:pt x="1917" y="913"/>
                    <a:pt x="1917" y="913"/>
                  </a:cubicBezTo>
                  <a:cubicBezTo>
                    <a:pt x="1917" y="912"/>
                    <a:pt x="1917" y="912"/>
                    <a:pt x="1917" y="912"/>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0"/>
                    <a:pt x="1918" y="910"/>
                    <a:pt x="1918" y="910"/>
                  </a:cubicBezTo>
                  <a:cubicBezTo>
                    <a:pt x="1919" y="909"/>
                    <a:pt x="1919" y="909"/>
                    <a:pt x="1919" y="909"/>
                  </a:cubicBezTo>
                  <a:cubicBezTo>
                    <a:pt x="1919" y="909"/>
                    <a:pt x="1919" y="908"/>
                    <a:pt x="1919" y="908"/>
                  </a:cubicBezTo>
                  <a:cubicBezTo>
                    <a:pt x="1920" y="906"/>
                    <a:pt x="1920" y="906"/>
                    <a:pt x="1920" y="906"/>
                  </a:cubicBezTo>
                  <a:cubicBezTo>
                    <a:pt x="1920" y="906"/>
                    <a:pt x="1921" y="905"/>
                    <a:pt x="1921" y="904"/>
                  </a:cubicBezTo>
                  <a:cubicBezTo>
                    <a:pt x="1922" y="903"/>
                    <a:pt x="1922" y="902"/>
                    <a:pt x="1923" y="902"/>
                  </a:cubicBezTo>
                  <a:cubicBezTo>
                    <a:pt x="1923" y="901"/>
                    <a:pt x="1924" y="900"/>
                    <a:pt x="1924" y="899"/>
                  </a:cubicBezTo>
                  <a:cubicBezTo>
                    <a:pt x="1925" y="898"/>
                    <a:pt x="1925" y="898"/>
                    <a:pt x="1926" y="897"/>
                  </a:cubicBezTo>
                  <a:cubicBezTo>
                    <a:pt x="1927" y="896"/>
                    <a:pt x="1927" y="896"/>
                    <a:pt x="1928" y="895"/>
                  </a:cubicBezTo>
                  <a:cubicBezTo>
                    <a:pt x="1928" y="894"/>
                    <a:pt x="1929" y="894"/>
                    <a:pt x="1930" y="893"/>
                  </a:cubicBezTo>
                  <a:cubicBezTo>
                    <a:pt x="1930" y="892"/>
                    <a:pt x="1931" y="892"/>
                    <a:pt x="1932" y="891"/>
                  </a:cubicBezTo>
                  <a:cubicBezTo>
                    <a:pt x="1932" y="891"/>
                    <a:pt x="1933" y="890"/>
                    <a:pt x="1934" y="890"/>
                  </a:cubicBezTo>
                  <a:cubicBezTo>
                    <a:pt x="1934" y="889"/>
                    <a:pt x="1935" y="889"/>
                    <a:pt x="1936" y="888"/>
                  </a:cubicBezTo>
                  <a:cubicBezTo>
                    <a:pt x="1937" y="887"/>
                    <a:pt x="1938" y="886"/>
                    <a:pt x="1940" y="885"/>
                  </a:cubicBezTo>
                  <a:cubicBezTo>
                    <a:pt x="1941" y="885"/>
                    <a:pt x="1941" y="885"/>
                    <a:pt x="1942" y="884"/>
                  </a:cubicBezTo>
                  <a:cubicBezTo>
                    <a:pt x="1943" y="884"/>
                    <a:pt x="1943" y="884"/>
                    <a:pt x="1944" y="883"/>
                  </a:cubicBezTo>
                  <a:cubicBezTo>
                    <a:pt x="1945" y="883"/>
                    <a:pt x="1947" y="882"/>
                    <a:pt x="1948" y="882"/>
                  </a:cubicBezTo>
                  <a:cubicBezTo>
                    <a:pt x="1948" y="881"/>
                    <a:pt x="1949" y="881"/>
                    <a:pt x="1949" y="881"/>
                  </a:cubicBezTo>
                  <a:cubicBezTo>
                    <a:pt x="1950" y="881"/>
                    <a:pt x="1951" y="880"/>
                    <a:pt x="1951" y="880"/>
                  </a:cubicBezTo>
                  <a:cubicBezTo>
                    <a:pt x="1953" y="879"/>
                    <a:pt x="1955" y="879"/>
                    <a:pt x="1957" y="878"/>
                  </a:cubicBezTo>
                  <a:cubicBezTo>
                    <a:pt x="1959" y="878"/>
                    <a:pt x="1960" y="878"/>
                    <a:pt x="1961" y="878"/>
                  </a:cubicBezTo>
                  <a:cubicBezTo>
                    <a:pt x="1962" y="878"/>
                    <a:pt x="1962" y="877"/>
                    <a:pt x="1962" y="877"/>
                  </a:cubicBezTo>
                  <a:cubicBezTo>
                    <a:pt x="1962" y="877"/>
                    <a:pt x="1962" y="877"/>
                    <a:pt x="1961" y="877"/>
                  </a:cubicBezTo>
                  <a:cubicBezTo>
                    <a:pt x="1960" y="877"/>
                    <a:pt x="1959" y="877"/>
                    <a:pt x="1957" y="878"/>
                  </a:cubicBezTo>
                  <a:cubicBezTo>
                    <a:pt x="1955" y="878"/>
                    <a:pt x="1953" y="878"/>
                    <a:pt x="1951" y="878"/>
                  </a:cubicBezTo>
                  <a:cubicBezTo>
                    <a:pt x="1950" y="879"/>
                    <a:pt x="1949" y="879"/>
                    <a:pt x="1949" y="879"/>
                  </a:cubicBezTo>
                  <a:cubicBezTo>
                    <a:pt x="1949" y="879"/>
                    <a:pt x="1948" y="879"/>
                    <a:pt x="1948" y="879"/>
                  </a:cubicBezTo>
                  <a:cubicBezTo>
                    <a:pt x="1949" y="879"/>
                    <a:pt x="1949" y="878"/>
                    <a:pt x="1950" y="878"/>
                  </a:cubicBezTo>
                  <a:cubicBezTo>
                    <a:pt x="1950" y="877"/>
                    <a:pt x="1951" y="876"/>
                    <a:pt x="1952" y="876"/>
                  </a:cubicBezTo>
                  <a:cubicBezTo>
                    <a:pt x="1952" y="875"/>
                    <a:pt x="1953" y="874"/>
                    <a:pt x="1953" y="874"/>
                  </a:cubicBezTo>
                  <a:cubicBezTo>
                    <a:pt x="1954" y="873"/>
                    <a:pt x="1954" y="873"/>
                    <a:pt x="1955" y="872"/>
                  </a:cubicBezTo>
                  <a:cubicBezTo>
                    <a:pt x="1970" y="872"/>
                    <a:pt x="1968" y="850"/>
                    <a:pt x="1963" y="841"/>
                  </a:cubicBezTo>
                  <a:cubicBezTo>
                    <a:pt x="1962" y="847"/>
                    <a:pt x="1962" y="850"/>
                    <a:pt x="1958" y="855"/>
                  </a:cubicBezTo>
                  <a:cubicBezTo>
                    <a:pt x="1955" y="858"/>
                    <a:pt x="1948" y="864"/>
                    <a:pt x="1954" y="868"/>
                  </a:cubicBezTo>
                  <a:cubicBezTo>
                    <a:pt x="1954" y="868"/>
                    <a:pt x="1954" y="868"/>
                    <a:pt x="1954" y="868"/>
                  </a:cubicBezTo>
                  <a:cubicBezTo>
                    <a:pt x="1953" y="869"/>
                    <a:pt x="1953" y="871"/>
                    <a:pt x="1953" y="872"/>
                  </a:cubicBezTo>
                  <a:cubicBezTo>
                    <a:pt x="1953" y="872"/>
                    <a:pt x="1953" y="872"/>
                    <a:pt x="1953" y="872"/>
                  </a:cubicBezTo>
                  <a:cubicBezTo>
                    <a:pt x="1953" y="872"/>
                    <a:pt x="1952" y="872"/>
                    <a:pt x="1952" y="873"/>
                  </a:cubicBezTo>
                  <a:cubicBezTo>
                    <a:pt x="1952" y="873"/>
                    <a:pt x="1951" y="874"/>
                    <a:pt x="1950" y="875"/>
                  </a:cubicBezTo>
                  <a:cubicBezTo>
                    <a:pt x="1950" y="875"/>
                    <a:pt x="1949" y="876"/>
                    <a:pt x="1949" y="876"/>
                  </a:cubicBezTo>
                  <a:cubicBezTo>
                    <a:pt x="1948" y="877"/>
                    <a:pt x="1947" y="878"/>
                    <a:pt x="1947" y="878"/>
                  </a:cubicBezTo>
                  <a:cubicBezTo>
                    <a:pt x="1946" y="879"/>
                    <a:pt x="1946" y="879"/>
                    <a:pt x="1945" y="880"/>
                  </a:cubicBezTo>
                  <a:cubicBezTo>
                    <a:pt x="1945" y="880"/>
                    <a:pt x="1945" y="880"/>
                    <a:pt x="1945" y="880"/>
                  </a:cubicBezTo>
                  <a:cubicBezTo>
                    <a:pt x="1945" y="880"/>
                    <a:pt x="1945" y="880"/>
                    <a:pt x="1944" y="880"/>
                  </a:cubicBezTo>
                  <a:cubicBezTo>
                    <a:pt x="1944" y="880"/>
                    <a:pt x="1944" y="880"/>
                    <a:pt x="1944" y="881"/>
                  </a:cubicBezTo>
                  <a:cubicBezTo>
                    <a:pt x="1944" y="881"/>
                    <a:pt x="1944" y="881"/>
                    <a:pt x="1944" y="881"/>
                  </a:cubicBezTo>
                  <a:cubicBezTo>
                    <a:pt x="1943" y="881"/>
                    <a:pt x="1943" y="881"/>
                    <a:pt x="1943" y="881"/>
                  </a:cubicBezTo>
                  <a:cubicBezTo>
                    <a:pt x="1942" y="881"/>
                    <a:pt x="1941" y="882"/>
                    <a:pt x="1941" y="882"/>
                  </a:cubicBezTo>
                  <a:cubicBezTo>
                    <a:pt x="1940" y="882"/>
                    <a:pt x="1939" y="883"/>
                    <a:pt x="1939" y="883"/>
                  </a:cubicBezTo>
                  <a:cubicBezTo>
                    <a:pt x="1937" y="884"/>
                    <a:pt x="1936" y="885"/>
                    <a:pt x="1934" y="886"/>
                  </a:cubicBezTo>
                  <a:cubicBezTo>
                    <a:pt x="1934" y="887"/>
                    <a:pt x="1933" y="887"/>
                    <a:pt x="1932" y="888"/>
                  </a:cubicBezTo>
                  <a:cubicBezTo>
                    <a:pt x="1931" y="888"/>
                    <a:pt x="1931" y="889"/>
                    <a:pt x="1930" y="889"/>
                  </a:cubicBezTo>
                  <a:cubicBezTo>
                    <a:pt x="1929" y="890"/>
                    <a:pt x="1929" y="891"/>
                    <a:pt x="1928" y="891"/>
                  </a:cubicBezTo>
                  <a:cubicBezTo>
                    <a:pt x="1927" y="892"/>
                    <a:pt x="1927" y="893"/>
                    <a:pt x="1926" y="893"/>
                  </a:cubicBezTo>
                  <a:cubicBezTo>
                    <a:pt x="1925" y="894"/>
                    <a:pt x="1925" y="895"/>
                    <a:pt x="1924" y="895"/>
                  </a:cubicBezTo>
                  <a:cubicBezTo>
                    <a:pt x="1924" y="896"/>
                    <a:pt x="1923" y="897"/>
                    <a:pt x="1922" y="898"/>
                  </a:cubicBezTo>
                  <a:cubicBezTo>
                    <a:pt x="1922" y="899"/>
                    <a:pt x="1921" y="899"/>
                    <a:pt x="1921" y="900"/>
                  </a:cubicBezTo>
                  <a:cubicBezTo>
                    <a:pt x="1920" y="901"/>
                    <a:pt x="1920" y="902"/>
                    <a:pt x="1919" y="903"/>
                  </a:cubicBezTo>
                  <a:cubicBezTo>
                    <a:pt x="1919" y="903"/>
                    <a:pt x="1918" y="904"/>
                    <a:pt x="1918" y="905"/>
                  </a:cubicBezTo>
                  <a:cubicBezTo>
                    <a:pt x="1918" y="905"/>
                    <a:pt x="1918" y="905"/>
                    <a:pt x="1918" y="904"/>
                  </a:cubicBezTo>
                  <a:cubicBezTo>
                    <a:pt x="1918" y="904"/>
                    <a:pt x="1918" y="903"/>
                    <a:pt x="1917" y="903"/>
                  </a:cubicBezTo>
                  <a:cubicBezTo>
                    <a:pt x="1917" y="902"/>
                    <a:pt x="1917" y="901"/>
                    <a:pt x="1917" y="901"/>
                  </a:cubicBezTo>
                  <a:cubicBezTo>
                    <a:pt x="1917" y="900"/>
                    <a:pt x="1917" y="900"/>
                    <a:pt x="1917" y="900"/>
                  </a:cubicBezTo>
                  <a:cubicBezTo>
                    <a:pt x="1917" y="899"/>
                    <a:pt x="1917" y="899"/>
                    <a:pt x="1917" y="899"/>
                  </a:cubicBezTo>
                  <a:cubicBezTo>
                    <a:pt x="1916" y="898"/>
                    <a:pt x="1916" y="897"/>
                    <a:pt x="1916" y="896"/>
                  </a:cubicBezTo>
                  <a:cubicBezTo>
                    <a:pt x="1916" y="895"/>
                    <a:pt x="1915" y="894"/>
                    <a:pt x="1914" y="892"/>
                  </a:cubicBezTo>
                  <a:cubicBezTo>
                    <a:pt x="1914" y="891"/>
                    <a:pt x="1913" y="889"/>
                    <a:pt x="1912" y="888"/>
                  </a:cubicBezTo>
                  <a:cubicBezTo>
                    <a:pt x="1912" y="888"/>
                    <a:pt x="1912" y="887"/>
                    <a:pt x="1912" y="887"/>
                  </a:cubicBezTo>
                  <a:cubicBezTo>
                    <a:pt x="1920" y="871"/>
                    <a:pt x="1893" y="861"/>
                    <a:pt x="1882" y="858"/>
                  </a:cubicBezTo>
                  <a:cubicBezTo>
                    <a:pt x="1889" y="869"/>
                    <a:pt x="1885" y="897"/>
                    <a:pt x="1908" y="889"/>
                  </a:cubicBezTo>
                  <a:cubicBezTo>
                    <a:pt x="1908" y="887"/>
                    <a:pt x="1908" y="887"/>
                    <a:pt x="1908" y="887"/>
                  </a:cubicBezTo>
                  <a:cubicBezTo>
                    <a:pt x="1908" y="888"/>
                    <a:pt x="1909" y="889"/>
                    <a:pt x="1910" y="890"/>
                  </a:cubicBezTo>
                  <a:cubicBezTo>
                    <a:pt x="1910" y="889"/>
                    <a:pt x="1910" y="889"/>
                    <a:pt x="1910" y="889"/>
                  </a:cubicBezTo>
                  <a:cubicBezTo>
                    <a:pt x="1910" y="889"/>
                    <a:pt x="1911" y="889"/>
                    <a:pt x="1911" y="889"/>
                  </a:cubicBezTo>
                  <a:cubicBezTo>
                    <a:pt x="1911" y="890"/>
                    <a:pt x="1912" y="892"/>
                    <a:pt x="1913" y="893"/>
                  </a:cubicBezTo>
                  <a:cubicBezTo>
                    <a:pt x="1913" y="894"/>
                    <a:pt x="1914" y="896"/>
                    <a:pt x="1914" y="897"/>
                  </a:cubicBezTo>
                  <a:cubicBezTo>
                    <a:pt x="1914" y="898"/>
                    <a:pt x="1914" y="898"/>
                    <a:pt x="1915" y="899"/>
                  </a:cubicBezTo>
                  <a:cubicBezTo>
                    <a:pt x="1915" y="899"/>
                    <a:pt x="1915" y="900"/>
                    <a:pt x="1915" y="900"/>
                  </a:cubicBezTo>
                  <a:cubicBezTo>
                    <a:pt x="1915" y="900"/>
                    <a:pt x="1915" y="901"/>
                    <a:pt x="1915" y="901"/>
                  </a:cubicBezTo>
                  <a:cubicBezTo>
                    <a:pt x="1915" y="902"/>
                    <a:pt x="1915" y="902"/>
                    <a:pt x="1915" y="903"/>
                  </a:cubicBezTo>
                  <a:cubicBezTo>
                    <a:pt x="1915" y="903"/>
                    <a:pt x="1915" y="904"/>
                    <a:pt x="1915" y="905"/>
                  </a:cubicBezTo>
                  <a:cubicBezTo>
                    <a:pt x="1916" y="905"/>
                    <a:pt x="1916" y="905"/>
                    <a:pt x="1916" y="905"/>
                  </a:cubicBezTo>
                  <a:cubicBezTo>
                    <a:pt x="1916" y="906"/>
                    <a:pt x="1916" y="906"/>
                    <a:pt x="1916" y="906"/>
                  </a:cubicBezTo>
                  <a:cubicBezTo>
                    <a:pt x="1916" y="907"/>
                    <a:pt x="1916" y="907"/>
                    <a:pt x="1916" y="908"/>
                  </a:cubicBezTo>
                  <a:cubicBezTo>
                    <a:pt x="1916" y="908"/>
                    <a:pt x="1916" y="908"/>
                    <a:pt x="1916" y="909"/>
                  </a:cubicBezTo>
                  <a:cubicBezTo>
                    <a:pt x="1916" y="910"/>
                    <a:pt x="1916" y="910"/>
                    <a:pt x="1916" y="910"/>
                  </a:cubicBezTo>
                  <a:cubicBezTo>
                    <a:pt x="1915" y="910"/>
                    <a:pt x="1915" y="910"/>
                    <a:pt x="1915" y="910"/>
                  </a:cubicBezTo>
                  <a:cubicBezTo>
                    <a:pt x="1915" y="910"/>
                    <a:pt x="1915" y="910"/>
                    <a:pt x="1915" y="910"/>
                  </a:cubicBezTo>
                  <a:cubicBezTo>
                    <a:pt x="1915" y="911"/>
                    <a:pt x="1915" y="911"/>
                    <a:pt x="1915" y="911"/>
                  </a:cubicBezTo>
                  <a:cubicBezTo>
                    <a:pt x="1915" y="911"/>
                    <a:pt x="1915" y="911"/>
                    <a:pt x="1915" y="911"/>
                  </a:cubicBezTo>
                  <a:cubicBezTo>
                    <a:pt x="1915" y="911"/>
                    <a:pt x="1915" y="911"/>
                    <a:pt x="1915" y="911"/>
                  </a:cubicBezTo>
                  <a:cubicBezTo>
                    <a:pt x="1915" y="912"/>
                    <a:pt x="1915" y="912"/>
                    <a:pt x="1915" y="912"/>
                  </a:cubicBezTo>
                  <a:cubicBezTo>
                    <a:pt x="1914" y="914"/>
                    <a:pt x="1914" y="914"/>
                    <a:pt x="1914" y="914"/>
                  </a:cubicBezTo>
                  <a:cubicBezTo>
                    <a:pt x="1913" y="918"/>
                    <a:pt x="1912" y="922"/>
                    <a:pt x="1912" y="926"/>
                  </a:cubicBezTo>
                  <a:cubicBezTo>
                    <a:pt x="1911" y="930"/>
                    <a:pt x="1911" y="933"/>
                    <a:pt x="1910" y="937"/>
                  </a:cubicBezTo>
                  <a:cubicBezTo>
                    <a:pt x="1910" y="941"/>
                    <a:pt x="1909" y="944"/>
                    <a:pt x="1909" y="948"/>
                  </a:cubicBezTo>
                  <a:cubicBezTo>
                    <a:pt x="1908" y="951"/>
                    <a:pt x="1907" y="954"/>
                    <a:pt x="1907" y="957"/>
                  </a:cubicBezTo>
                  <a:cubicBezTo>
                    <a:pt x="1906" y="958"/>
                    <a:pt x="1906" y="960"/>
                    <a:pt x="1905" y="961"/>
                  </a:cubicBezTo>
                  <a:cubicBezTo>
                    <a:pt x="1905" y="961"/>
                    <a:pt x="1905" y="962"/>
                    <a:pt x="1904" y="963"/>
                  </a:cubicBezTo>
                  <a:cubicBezTo>
                    <a:pt x="1904" y="963"/>
                    <a:pt x="1904" y="964"/>
                    <a:pt x="1904" y="964"/>
                  </a:cubicBezTo>
                  <a:cubicBezTo>
                    <a:pt x="1903" y="967"/>
                    <a:pt x="1902" y="968"/>
                    <a:pt x="1901" y="970"/>
                  </a:cubicBezTo>
                  <a:cubicBezTo>
                    <a:pt x="1901" y="970"/>
                    <a:pt x="1901" y="971"/>
                    <a:pt x="1900" y="971"/>
                  </a:cubicBezTo>
                  <a:cubicBezTo>
                    <a:pt x="1900" y="971"/>
                    <a:pt x="1900" y="971"/>
                    <a:pt x="1900" y="972"/>
                  </a:cubicBezTo>
                  <a:cubicBezTo>
                    <a:pt x="1899" y="972"/>
                    <a:pt x="1899" y="973"/>
                    <a:pt x="1899" y="973"/>
                  </a:cubicBezTo>
                  <a:cubicBezTo>
                    <a:pt x="1898" y="973"/>
                    <a:pt x="1898" y="974"/>
                    <a:pt x="1898" y="974"/>
                  </a:cubicBezTo>
                  <a:cubicBezTo>
                    <a:pt x="1892" y="974"/>
                    <a:pt x="1886" y="975"/>
                    <a:pt x="1881" y="976"/>
                  </a:cubicBezTo>
                  <a:cubicBezTo>
                    <a:pt x="1845" y="961"/>
                    <a:pt x="1810" y="944"/>
                    <a:pt x="1780" y="927"/>
                  </a:cubicBezTo>
                  <a:cubicBezTo>
                    <a:pt x="1804" y="896"/>
                    <a:pt x="1825" y="869"/>
                    <a:pt x="1850" y="847"/>
                  </a:cubicBezTo>
                  <a:cubicBezTo>
                    <a:pt x="1882" y="819"/>
                    <a:pt x="1914" y="792"/>
                    <a:pt x="1945" y="764"/>
                  </a:cubicBezTo>
                  <a:cubicBezTo>
                    <a:pt x="1957" y="761"/>
                    <a:pt x="1970" y="757"/>
                    <a:pt x="1985" y="753"/>
                  </a:cubicBezTo>
                  <a:cubicBezTo>
                    <a:pt x="1988" y="752"/>
                    <a:pt x="1991" y="751"/>
                    <a:pt x="1994" y="750"/>
                  </a:cubicBezTo>
                  <a:cubicBezTo>
                    <a:pt x="1994" y="750"/>
                    <a:pt x="1994" y="750"/>
                    <a:pt x="1995" y="750"/>
                  </a:cubicBezTo>
                  <a:cubicBezTo>
                    <a:pt x="1995" y="750"/>
                    <a:pt x="1996" y="751"/>
                    <a:pt x="1996" y="751"/>
                  </a:cubicBezTo>
                  <a:cubicBezTo>
                    <a:pt x="1996" y="751"/>
                    <a:pt x="1997" y="751"/>
                    <a:pt x="1997" y="752"/>
                  </a:cubicBezTo>
                  <a:cubicBezTo>
                    <a:pt x="1997" y="752"/>
                    <a:pt x="1997" y="752"/>
                    <a:pt x="1998" y="752"/>
                  </a:cubicBezTo>
                  <a:cubicBezTo>
                    <a:pt x="1998" y="752"/>
                    <a:pt x="1998" y="752"/>
                    <a:pt x="1998" y="752"/>
                  </a:cubicBezTo>
                  <a:cubicBezTo>
                    <a:pt x="1999" y="753"/>
                    <a:pt x="1999" y="753"/>
                    <a:pt x="2000" y="754"/>
                  </a:cubicBezTo>
                  <a:cubicBezTo>
                    <a:pt x="2001" y="755"/>
                    <a:pt x="2002" y="756"/>
                    <a:pt x="2002" y="756"/>
                  </a:cubicBezTo>
                  <a:cubicBezTo>
                    <a:pt x="2003" y="757"/>
                    <a:pt x="2004" y="758"/>
                    <a:pt x="2004" y="759"/>
                  </a:cubicBezTo>
                  <a:cubicBezTo>
                    <a:pt x="2005" y="760"/>
                    <a:pt x="2006" y="761"/>
                    <a:pt x="2007" y="762"/>
                  </a:cubicBezTo>
                  <a:cubicBezTo>
                    <a:pt x="2007" y="763"/>
                    <a:pt x="2008" y="764"/>
                    <a:pt x="2009" y="765"/>
                  </a:cubicBezTo>
                  <a:cubicBezTo>
                    <a:pt x="2004" y="773"/>
                    <a:pt x="2013" y="783"/>
                    <a:pt x="2020" y="785"/>
                  </a:cubicBezTo>
                  <a:cubicBezTo>
                    <a:pt x="2030" y="788"/>
                    <a:pt x="2038" y="784"/>
                    <a:pt x="2044" y="777"/>
                  </a:cubicBezTo>
                  <a:cubicBezTo>
                    <a:pt x="2026" y="783"/>
                    <a:pt x="2029" y="761"/>
                    <a:pt x="2011" y="764"/>
                  </a:cubicBezTo>
                  <a:cubicBezTo>
                    <a:pt x="2010" y="763"/>
                    <a:pt x="2009" y="762"/>
                    <a:pt x="2008" y="761"/>
                  </a:cubicBezTo>
                  <a:cubicBezTo>
                    <a:pt x="2007" y="760"/>
                    <a:pt x="2007" y="759"/>
                    <a:pt x="2006" y="758"/>
                  </a:cubicBezTo>
                  <a:cubicBezTo>
                    <a:pt x="2005" y="757"/>
                    <a:pt x="2005" y="756"/>
                    <a:pt x="2004" y="755"/>
                  </a:cubicBezTo>
                  <a:cubicBezTo>
                    <a:pt x="2003" y="754"/>
                    <a:pt x="2002" y="753"/>
                    <a:pt x="2002" y="753"/>
                  </a:cubicBezTo>
                  <a:cubicBezTo>
                    <a:pt x="2001" y="752"/>
                    <a:pt x="2000" y="751"/>
                    <a:pt x="1999" y="751"/>
                  </a:cubicBezTo>
                  <a:cubicBezTo>
                    <a:pt x="1999" y="751"/>
                    <a:pt x="1999" y="750"/>
                    <a:pt x="1999" y="750"/>
                  </a:cubicBezTo>
                  <a:cubicBezTo>
                    <a:pt x="1998" y="750"/>
                    <a:pt x="1998" y="750"/>
                    <a:pt x="1998" y="750"/>
                  </a:cubicBezTo>
                  <a:cubicBezTo>
                    <a:pt x="1998" y="750"/>
                    <a:pt x="1997" y="750"/>
                    <a:pt x="1997" y="750"/>
                  </a:cubicBezTo>
                  <a:cubicBezTo>
                    <a:pt x="1996" y="750"/>
                    <a:pt x="1996" y="750"/>
                    <a:pt x="1995" y="750"/>
                  </a:cubicBezTo>
                  <a:cubicBezTo>
                    <a:pt x="2000" y="748"/>
                    <a:pt x="2004" y="747"/>
                    <a:pt x="2008" y="746"/>
                  </a:cubicBezTo>
                  <a:cubicBezTo>
                    <a:pt x="2016" y="744"/>
                    <a:pt x="2024" y="741"/>
                    <a:pt x="2032" y="740"/>
                  </a:cubicBezTo>
                  <a:cubicBezTo>
                    <a:pt x="2034" y="740"/>
                    <a:pt x="2036" y="740"/>
                    <a:pt x="2037" y="740"/>
                  </a:cubicBezTo>
                  <a:cubicBezTo>
                    <a:pt x="2039" y="740"/>
                    <a:pt x="2039" y="740"/>
                    <a:pt x="2040" y="740"/>
                  </a:cubicBezTo>
                  <a:cubicBezTo>
                    <a:pt x="2041" y="741"/>
                    <a:pt x="2042" y="741"/>
                    <a:pt x="2043" y="741"/>
                  </a:cubicBezTo>
                  <a:cubicBezTo>
                    <a:pt x="2047" y="741"/>
                    <a:pt x="2051" y="742"/>
                    <a:pt x="2055" y="743"/>
                  </a:cubicBezTo>
                  <a:cubicBezTo>
                    <a:pt x="2058" y="744"/>
                    <a:pt x="2061" y="744"/>
                    <a:pt x="2064" y="744"/>
                  </a:cubicBezTo>
                  <a:cubicBezTo>
                    <a:pt x="2064" y="745"/>
                    <a:pt x="2065" y="745"/>
                    <a:pt x="2065" y="746"/>
                  </a:cubicBezTo>
                  <a:cubicBezTo>
                    <a:pt x="2065" y="746"/>
                    <a:pt x="2065" y="747"/>
                    <a:pt x="2065" y="747"/>
                  </a:cubicBezTo>
                  <a:cubicBezTo>
                    <a:pt x="2065" y="748"/>
                    <a:pt x="2065" y="748"/>
                    <a:pt x="2065" y="749"/>
                  </a:cubicBezTo>
                  <a:cubicBezTo>
                    <a:pt x="2066" y="749"/>
                    <a:pt x="2066" y="750"/>
                    <a:pt x="2066" y="750"/>
                  </a:cubicBezTo>
                  <a:cubicBezTo>
                    <a:pt x="2066" y="750"/>
                    <a:pt x="2066" y="751"/>
                    <a:pt x="2066" y="751"/>
                  </a:cubicBezTo>
                  <a:cubicBezTo>
                    <a:pt x="2067" y="752"/>
                    <a:pt x="2067" y="754"/>
                    <a:pt x="2068" y="756"/>
                  </a:cubicBezTo>
                  <a:cubicBezTo>
                    <a:pt x="2068" y="757"/>
                    <a:pt x="2069" y="759"/>
                    <a:pt x="2069" y="761"/>
                  </a:cubicBezTo>
                  <a:cubicBezTo>
                    <a:pt x="2070" y="764"/>
                    <a:pt x="2071" y="768"/>
                    <a:pt x="2072" y="772"/>
                  </a:cubicBezTo>
                  <a:cubicBezTo>
                    <a:pt x="2073" y="774"/>
                    <a:pt x="2073" y="775"/>
                    <a:pt x="2074" y="777"/>
                  </a:cubicBezTo>
                  <a:cubicBezTo>
                    <a:pt x="2074" y="778"/>
                    <a:pt x="2074" y="779"/>
                    <a:pt x="2073" y="781"/>
                  </a:cubicBezTo>
                  <a:cubicBezTo>
                    <a:pt x="2073" y="781"/>
                    <a:pt x="2073" y="782"/>
                    <a:pt x="2073" y="782"/>
                  </a:cubicBezTo>
                  <a:cubicBezTo>
                    <a:pt x="2073" y="783"/>
                    <a:pt x="2073" y="784"/>
                    <a:pt x="2073" y="784"/>
                  </a:cubicBezTo>
                  <a:cubicBezTo>
                    <a:pt x="2073" y="785"/>
                    <a:pt x="2072" y="787"/>
                    <a:pt x="2072" y="788"/>
                  </a:cubicBezTo>
                  <a:cubicBezTo>
                    <a:pt x="2072" y="788"/>
                    <a:pt x="2072" y="788"/>
                    <a:pt x="2072" y="789"/>
                  </a:cubicBezTo>
                  <a:cubicBezTo>
                    <a:pt x="2058" y="796"/>
                    <a:pt x="2064" y="806"/>
                    <a:pt x="2060" y="818"/>
                  </a:cubicBezTo>
                  <a:cubicBezTo>
                    <a:pt x="2077" y="813"/>
                    <a:pt x="2079" y="802"/>
                    <a:pt x="2074" y="788"/>
                  </a:cubicBezTo>
                  <a:cubicBezTo>
                    <a:pt x="2074" y="788"/>
                    <a:pt x="2074" y="788"/>
                    <a:pt x="2074" y="788"/>
                  </a:cubicBezTo>
                  <a:cubicBezTo>
                    <a:pt x="2074" y="787"/>
                    <a:pt x="2074" y="786"/>
                    <a:pt x="2074" y="784"/>
                  </a:cubicBezTo>
                  <a:cubicBezTo>
                    <a:pt x="2074" y="784"/>
                    <a:pt x="2074" y="783"/>
                    <a:pt x="2075" y="783"/>
                  </a:cubicBezTo>
                  <a:cubicBezTo>
                    <a:pt x="2075" y="782"/>
                    <a:pt x="2075" y="781"/>
                    <a:pt x="2075" y="781"/>
                  </a:cubicBezTo>
                  <a:cubicBezTo>
                    <a:pt x="2075" y="780"/>
                    <a:pt x="2075" y="780"/>
                    <a:pt x="2075" y="780"/>
                  </a:cubicBezTo>
                  <a:cubicBezTo>
                    <a:pt x="2076" y="781"/>
                    <a:pt x="2076" y="782"/>
                    <a:pt x="2077" y="783"/>
                  </a:cubicBezTo>
                  <a:cubicBezTo>
                    <a:pt x="2079" y="787"/>
                    <a:pt x="2081" y="790"/>
                    <a:pt x="2082" y="792"/>
                  </a:cubicBezTo>
                  <a:cubicBezTo>
                    <a:pt x="2083" y="793"/>
                    <a:pt x="2083" y="793"/>
                    <a:pt x="2083" y="793"/>
                  </a:cubicBezTo>
                  <a:cubicBezTo>
                    <a:pt x="2083" y="793"/>
                    <a:pt x="2084" y="794"/>
                    <a:pt x="2084" y="794"/>
                  </a:cubicBezTo>
                  <a:cubicBezTo>
                    <a:pt x="2084" y="794"/>
                    <a:pt x="2085" y="795"/>
                    <a:pt x="2085" y="795"/>
                  </a:cubicBezTo>
                  <a:cubicBezTo>
                    <a:pt x="2086" y="796"/>
                    <a:pt x="2087" y="797"/>
                    <a:pt x="2088" y="797"/>
                  </a:cubicBezTo>
                  <a:cubicBezTo>
                    <a:pt x="2089" y="798"/>
                    <a:pt x="2089" y="798"/>
                    <a:pt x="2090" y="798"/>
                  </a:cubicBezTo>
                  <a:cubicBezTo>
                    <a:pt x="2090" y="799"/>
                    <a:pt x="2090" y="799"/>
                    <a:pt x="2090" y="799"/>
                  </a:cubicBezTo>
                  <a:cubicBezTo>
                    <a:pt x="2090" y="799"/>
                    <a:pt x="2090" y="798"/>
                    <a:pt x="2089" y="796"/>
                  </a:cubicBezTo>
                  <a:cubicBezTo>
                    <a:pt x="2088" y="796"/>
                    <a:pt x="2088" y="795"/>
                    <a:pt x="2087" y="794"/>
                  </a:cubicBezTo>
                  <a:cubicBezTo>
                    <a:pt x="2087" y="793"/>
                    <a:pt x="2087" y="793"/>
                    <a:pt x="2086" y="792"/>
                  </a:cubicBezTo>
                  <a:cubicBezTo>
                    <a:pt x="2086" y="792"/>
                    <a:pt x="2086" y="791"/>
                    <a:pt x="2086" y="791"/>
                  </a:cubicBezTo>
                  <a:cubicBezTo>
                    <a:pt x="2085" y="791"/>
                    <a:pt x="2085" y="791"/>
                    <a:pt x="2085" y="790"/>
                  </a:cubicBezTo>
                  <a:cubicBezTo>
                    <a:pt x="2085" y="790"/>
                    <a:pt x="2084" y="789"/>
                    <a:pt x="2084" y="789"/>
                  </a:cubicBezTo>
                  <a:cubicBezTo>
                    <a:pt x="2084" y="789"/>
                    <a:pt x="2084" y="789"/>
                    <a:pt x="2084" y="789"/>
                  </a:cubicBezTo>
                  <a:cubicBezTo>
                    <a:pt x="2084" y="789"/>
                    <a:pt x="2084" y="789"/>
                    <a:pt x="2085" y="789"/>
                  </a:cubicBezTo>
                  <a:cubicBezTo>
                    <a:pt x="2085" y="789"/>
                    <a:pt x="2085" y="789"/>
                    <a:pt x="2085" y="789"/>
                  </a:cubicBezTo>
                  <a:cubicBezTo>
                    <a:pt x="2086" y="790"/>
                    <a:pt x="2087" y="790"/>
                    <a:pt x="2088" y="791"/>
                  </a:cubicBezTo>
                  <a:cubicBezTo>
                    <a:pt x="2088" y="791"/>
                    <a:pt x="2089" y="792"/>
                    <a:pt x="2090" y="792"/>
                  </a:cubicBezTo>
                  <a:cubicBezTo>
                    <a:pt x="2091" y="792"/>
                    <a:pt x="2092" y="793"/>
                    <a:pt x="2093" y="793"/>
                  </a:cubicBezTo>
                  <a:cubicBezTo>
                    <a:pt x="2094" y="793"/>
                    <a:pt x="2095" y="794"/>
                    <a:pt x="2095" y="794"/>
                  </a:cubicBezTo>
                  <a:cubicBezTo>
                    <a:pt x="2095" y="794"/>
                    <a:pt x="2095" y="794"/>
                    <a:pt x="2095" y="794"/>
                  </a:cubicBezTo>
                  <a:cubicBezTo>
                    <a:pt x="2095" y="794"/>
                    <a:pt x="2095" y="794"/>
                    <a:pt x="2095" y="794"/>
                  </a:cubicBezTo>
                  <a:cubicBezTo>
                    <a:pt x="2095" y="794"/>
                    <a:pt x="2096" y="794"/>
                    <a:pt x="2096" y="794"/>
                  </a:cubicBezTo>
                  <a:cubicBezTo>
                    <a:pt x="2096" y="798"/>
                    <a:pt x="2103" y="804"/>
                    <a:pt x="2108" y="805"/>
                  </a:cubicBezTo>
                  <a:cubicBezTo>
                    <a:pt x="2115" y="806"/>
                    <a:pt x="2123" y="801"/>
                    <a:pt x="2129" y="798"/>
                  </a:cubicBezTo>
                  <a:cubicBezTo>
                    <a:pt x="2116" y="796"/>
                    <a:pt x="2110" y="784"/>
                    <a:pt x="2097" y="793"/>
                  </a:cubicBezTo>
                  <a:cubicBezTo>
                    <a:pt x="2096" y="792"/>
                    <a:pt x="2095" y="792"/>
                    <a:pt x="2094" y="791"/>
                  </a:cubicBezTo>
                  <a:cubicBezTo>
                    <a:pt x="2093" y="791"/>
                    <a:pt x="2092" y="791"/>
                    <a:pt x="2091" y="790"/>
                  </a:cubicBezTo>
                  <a:cubicBezTo>
                    <a:pt x="2090" y="790"/>
                    <a:pt x="2089" y="789"/>
                    <a:pt x="2088" y="789"/>
                  </a:cubicBezTo>
                  <a:cubicBezTo>
                    <a:pt x="2088" y="788"/>
                    <a:pt x="2087" y="788"/>
                    <a:pt x="2086" y="788"/>
                  </a:cubicBezTo>
                  <a:cubicBezTo>
                    <a:pt x="2086" y="788"/>
                    <a:pt x="2086" y="787"/>
                    <a:pt x="2086" y="787"/>
                  </a:cubicBezTo>
                  <a:cubicBezTo>
                    <a:pt x="2085" y="787"/>
                    <a:pt x="2085" y="787"/>
                    <a:pt x="2085" y="787"/>
                  </a:cubicBezTo>
                  <a:cubicBezTo>
                    <a:pt x="2085" y="787"/>
                    <a:pt x="2084" y="787"/>
                    <a:pt x="2084" y="787"/>
                  </a:cubicBezTo>
                  <a:cubicBezTo>
                    <a:pt x="2083" y="787"/>
                    <a:pt x="2083" y="786"/>
                    <a:pt x="2082" y="786"/>
                  </a:cubicBezTo>
                  <a:cubicBezTo>
                    <a:pt x="2082" y="786"/>
                    <a:pt x="2082" y="786"/>
                    <a:pt x="2082" y="786"/>
                  </a:cubicBezTo>
                  <a:cubicBezTo>
                    <a:pt x="2081" y="785"/>
                    <a:pt x="2080" y="783"/>
                    <a:pt x="2080" y="782"/>
                  </a:cubicBezTo>
                  <a:cubicBezTo>
                    <a:pt x="2079" y="780"/>
                    <a:pt x="2078" y="779"/>
                    <a:pt x="2077" y="777"/>
                  </a:cubicBezTo>
                  <a:cubicBezTo>
                    <a:pt x="2077" y="775"/>
                    <a:pt x="2076" y="773"/>
                    <a:pt x="2075" y="771"/>
                  </a:cubicBezTo>
                  <a:cubicBezTo>
                    <a:pt x="2074" y="767"/>
                    <a:pt x="2073" y="764"/>
                    <a:pt x="2072" y="760"/>
                  </a:cubicBezTo>
                  <a:cubicBezTo>
                    <a:pt x="2072" y="758"/>
                    <a:pt x="2071" y="756"/>
                    <a:pt x="2071" y="755"/>
                  </a:cubicBezTo>
                  <a:cubicBezTo>
                    <a:pt x="2070" y="753"/>
                    <a:pt x="2070" y="751"/>
                    <a:pt x="2069" y="750"/>
                  </a:cubicBezTo>
                  <a:cubicBezTo>
                    <a:pt x="2069" y="750"/>
                    <a:pt x="2069" y="749"/>
                    <a:pt x="2069" y="749"/>
                  </a:cubicBezTo>
                  <a:cubicBezTo>
                    <a:pt x="2069" y="748"/>
                    <a:pt x="2069" y="748"/>
                    <a:pt x="2068" y="748"/>
                  </a:cubicBezTo>
                  <a:cubicBezTo>
                    <a:pt x="2068" y="747"/>
                    <a:pt x="2068" y="747"/>
                    <a:pt x="2067" y="746"/>
                  </a:cubicBezTo>
                  <a:cubicBezTo>
                    <a:pt x="2067" y="746"/>
                    <a:pt x="2067" y="745"/>
                    <a:pt x="2066" y="745"/>
                  </a:cubicBezTo>
                  <a:cubicBezTo>
                    <a:pt x="2066" y="745"/>
                    <a:pt x="2066" y="745"/>
                    <a:pt x="2066" y="745"/>
                  </a:cubicBezTo>
                  <a:cubicBezTo>
                    <a:pt x="2071" y="745"/>
                    <a:pt x="2075" y="745"/>
                    <a:pt x="2079" y="745"/>
                  </a:cubicBezTo>
                  <a:cubicBezTo>
                    <a:pt x="2083" y="745"/>
                    <a:pt x="2087" y="745"/>
                    <a:pt x="2091" y="745"/>
                  </a:cubicBezTo>
                  <a:cubicBezTo>
                    <a:pt x="2094" y="745"/>
                    <a:pt x="2098" y="745"/>
                    <a:pt x="2102" y="744"/>
                  </a:cubicBezTo>
                  <a:cubicBezTo>
                    <a:pt x="2105" y="744"/>
                    <a:pt x="2108" y="744"/>
                    <a:pt x="2112" y="745"/>
                  </a:cubicBezTo>
                  <a:cubicBezTo>
                    <a:pt x="2112" y="745"/>
                    <a:pt x="2113" y="745"/>
                    <a:pt x="2114" y="745"/>
                  </a:cubicBezTo>
                  <a:cubicBezTo>
                    <a:pt x="2114" y="745"/>
                    <a:pt x="2114" y="745"/>
                    <a:pt x="2114" y="745"/>
                  </a:cubicBezTo>
                  <a:cubicBezTo>
                    <a:pt x="2115" y="745"/>
                    <a:pt x="2115" y="745"/>
                    <a:pt x="2115" y="745"/>
                  </a:cubicBezTo>
                  <a:cubicBezTo>
                    <a:pt x="2115" y="745"/>
                    <a:pt x="2115" y="745"/>
                    <a:pt x="2115" y="745"/>
                  </a:cubicBezTo>
                  <a:cubicBezTo>
                    <a:pt x="2115" y="745"/>
                    <a:pt x="2115" y="745"/>
                    <a:pt x="2115" y="745"/>
                  </a:cubicBezTo>
                  <a:cubicBezTo>
                    <a:pt x="2115" y="745"/>
                    <a:pt x="2115" y="745"/>
                    <a:pt x="2115" y="745"/>
                  </a:cubicBezTo>
                  <a:cubicBezTo>
                    <a:pt x="2115" y="745"/>
                    <a:pt x="2116" y="745"/>
                    <a:pt x="2116" y="745"/>
                  </a:cubicBezTo>
                  <a:cubicBezTo>
                    <a:pt x="2116" y="746"/>
                    <a:pt x="2117" y="746"/>
                    <a:pt x="2117" y="746"/>
                  </a:cubicBezTo>
                  <a:cubicBezTo>
                    <a:pt x="2117" y="746"/>
                    <a:pt x="2118" y="746"/>
                    <a:pt x="2118" y="746"/>
                  </a:cubicBezTo>
                  <a:cubicBezTo>
                    <a:pt x="2119" y="746"/>
                    <a:pt x="2119" y="747"/>
                    <a:pt x="2120" y="747"/>
                  </a:cubicBezTo>
                  <a:cubicBezTo>
                    <a:pt x="2121" y="748"/>
                    <a:pt x="2123" y="748"/>
                    <a:pt x="2124" y="749"/>
                  </a:cubicBezTo>
                  <a:cubicBezTo>
                    <a:pt x="2125" y="750"/>
                    <a:pt x="2127" y="750"/>
                    <a:pt x="2128" y="751"/>
                  </a:cubicBezTo>
                  <a:cubicBezTo>
                    <a:pt x="2130" y="752"/>
                    <a:pt x="2133" y="753"/>
                    <a:pt x="2135" y="754"/>
                  </a:cubicBezTo>
                  <a:cubicBezTo>
                    <a:pt x="2135" y="754"/>
                    <a:pt x="2135" y="754"/>
                    <a:pt x="2136" y="754"/>
                  </a:cubicBezTo>
                  <a:cubicBezTo>
                    <a:pt x="2136" y="754"/>
                    <a:pt x="2136" y="755"/>
                    <a:pt x="2137" y="755"/>
                  </a:cubicBezTo>
                  <a:cubicBezTo>
                    <a:pt x="2137" y="755"/>
                    <a:pt x="2138" y="756"/>
                    <a:pt x="2138" y="756"/>
                  </a:cubicBezTo>
                  <a:cubicBezTo>
                    <a:pt x="2139" y="757"/>
                    <a:pt x="2139" y="757"/>
                    <a:pt x="2140" y="758"/>
                  </a:cubicBezTo>
                  <a:cubicBezTo>
                    <a:pt x="2141" y="759"/>
                    <a:pt x="2142" y="760"/>
                    <a:pt x="2143" y="761"/>
                  </a:cubicBezTo>
                  <a:cubicBezTo>
                    <a:pt x="2144" y="762"/>
                    <a:pt x="2145" y="763"/>
                    <a:pt x="2146" y="764"/>
                  </a:cubicBezTo>
                  <a:cubicBezTo>
                    <a:pt x="2146" y="765"/>
                    <a:pt x="2147" y="766"/>
                    <a:pt x="2148" y="768"/>
                  </a:cubicBezTo>
                  <a:cubicBezTo>
                    <a:pt x="2149" y="769"/>
                    <a:pt x="2150" y="770"/>
                    <a:pt x="2150" y="771"/>
                  </a:cubicBezTo>
                  <a:cubicBezTo>
                    <a:pt x="2150" y="771"/>
                    <a:pt x="2150" y="771"/>
                    <a:pt x="2150" y="771"/>
                  </a:cubicBezTo>
                  <a:cubicBezTo>
                    <a:pt x="2139" y="790"/>
                    <a:pt x="2154" y="797"/>
                    <a:pt x="2172" y="799"/>
                  </a:cubicBezTo>
                  <a:cubicBezTo>
                    <a:pt x="2162" y="787"/>
                    <a:pt x="2171" y="775"/>
                    <a:pt x="2152" y="769"/>
                  </a:cubicBezTo>
                  <a:cubicBezTo>
                    <a:pt x="2151" y="768"/>
                    <a:pt x="2151" y="767"/>
                    <a:pt x="2150" y="766"/>
                  </a:cubicBezTo>
                  <a:cubicBezTo>
                    <a:pt x="2150" y="765"/>
                    <a:pt x="2149" y="764"/>
                    <a:pt x="2148" y="762"/>
                  </a:cubicBezTo>
                  <a:cubicBezTo>
                    <a:pt x="2147" y="761"/>
                    <a:pt x="2146" y="760"/>
                    <a:pt x="2145" y="759"/>
                  </a:cubicBezTo>
                  <a:cubicBezTo>
                    <a:pt x="2144" y="758"/>
                    <a:pt x="2143" y="758"/>
                    <a:pt x="2143" y="757"/>
                  </a:cubicBezTo>
                  <a:cubicBezTo>
                    <a:pt x="2144" y="758"/>
                    <a:pt x="2146" y="758"/>
                    <a:pt x="2147" y="759"/>
                  </a:cubicBezTo>
                  <a:cubicBezTo>
                    <a:pt x="2149" y="759"/>
                    <a:pt x="2151" y="759"/>
                    <a:pt x="2152" y="760"/>
                  </a:cubicBezTo>
                  <a:cubicBezTo>
                    <a:pt x="2153" y="760"/>
                    <a:pt x="2155" y="760"/>
                    <a:pt x="2156" y="760"/>
                  </a:cubicBezTo>
                  <a:cubicBezTo>
                    <a:pt x="2158" y="760"/>
                    <a:pt x="2159" y="760"/>
                    <a:pt x="2159" y="760"/>
                  </a:cubicBezTo>
                  <a:cubicBezTo>
                    <a:pt x="2159" y="760"/>
                    <a:pt x="2158" y="760"/>
                    <a:pt x="2156" y="760"/>
                  </a:cubicBezTo>
                  <a:cubicBezTo>
                    <a:pt x="2155" y="759"/>
                    <a:pt x="2154" y="759"/>
                    <a:pt x="2152" y="759"/>
                  </a:cubicBezTo>
                  <a:cubicBezTo>
                    <a:pt x="2151" y="758"/>
                    <a:pt x="2150" y="758"/>
                    <a:pt x="2148" y="757"/>
                  </a:cubicBezTo>
                  <a:cubicBezTo>
                    <a:pt x="2145" y="756"/>
                    <a:pt x="2141" y="753"/>
                    <a:pt x="2137" y="751"/>
                  </a:cubicBezTo>
                  <a:cubicBezTo>
                    <a:pt x="2135" y="750"/>
                    <a:pt x="2132" y="748"/>
                    <a:pt x="2130" y="747"/>
                  </a:cubicBezTo>
                  <a:cubicBezTo>
                    <a:pt x="2129" y="746"/>
                    <a:pt x="2127" y="745"/>
                    <a:pt x="2126" y="745"/>
                  </a:cubicBezTo>
                  <a:cubicBezTo>
                    <a:pt x="2125" y="744"/>
                    <a:pt x="2123" y="744"/>
                    <a:pt x="2122" y="743"/>
                  </a:cubicBezTo>
                  <a:cubicBezTo>
                    <a:pt x="2121" y="743"/>
                    <a:pt x="2121" y="742"/>
                    <a:pt x="2120" y="742"/>
                  </a:cubicBezTo>
                  <a:cubicBezTo>
                    <a:pt x="2119" y="742"/>
                    <a:pt x="2119" y="742"/>
                    <a:pt x="2118" y="742"/>
                  </a:cubicBezTo>
                  <a:cubicBezTo>
                    <a:pt x="2118" y="741"/>
                    <a:pt x="2118" y="741"/>
                    <a:pt x="2117" y="741"/>
                  </a:cubicBezTo>
                  <a:cubicBezTo>
                    <a:pt x="2117" y="741"/>
                    <a:pt x="2116" y="741"/>
                    <a:pt x="2116" y="741"/>
                  </a:cubicBezTo>
                  <a:cubicBezTo>
                    <a:pt x="2116" y="741"/>
                    <a:pt x="2116" y="741"/>
                    <a:pt x="2116" y="741"/>
                  </a:cubicBezTo>
                  <a:cubicBezTo>
                    <a:pt x="2115" y="741"/>
                    <a:pt x="2116" y="741"/>
                    <a:pt x="2116" y="741"/>
                  </a:cubicBezTo>
                  <a:cubicBezTo>
                    <a:pt x="2115" y="741"/>
                    <a:pt x="2115" y="741"/>
                    <a:pt x="2115" y="741"/>
                  </a:cubicBezTo>
                  <a:cubicBezTo>
                    <a:pt x="2115" y="741"/>
                    <a:pt x="2115" y="741"/>
                    <a:pt x="2115" y="741"/>
                  </a:cubicBezTo>
                  <a:cubicBezTo>
                    <a:pt x="2115" y="741"/>
                    <a:pt x="2115" y="741"/>
                    <a:pt x="2115" y="741"/>
                  </a:cubicBezTo>
                  <a:cubicBezTo>
                    <a:pt x="2114" y="740"/>
                    <a:pt x="2113" y="740"/>
                    <a:pt x="2112" y="740"/>
                  </a:cubicBezTo>
                  <a:cubicBezTo>
                    <a:pt x="2111" y="740"/>
                    <a:pt x="2110" y="740"/>
                    <a:pt x="2109" y="740"/>
                  </a:cubicBezTo>
                  <a:cubicBezTo>
                    <a:pt x="2109" y="740"/>
                    <a:pt x="2109" y="740"/>
                    <a:pt x="2110" y="740"/>
                  </a:cubicBezTo>
                  <a:cubicBezTo>
                    <a:pt x="2111" y="739"/>
                    <a:pt x="2112" y="738"/>
                    <a:pt x="2114" y="737"/>
                  </a:cubicBezTo>
                  <a:cubicBezTo>
                    <a:pt x="2114" y="737"/>
                    <a:pt x="2115" y="736"/>
                    <a:pt x="2115" y="736"/>
                  </a:cubicBezTo>
                  <a:cubicBezTo>
                    <a:pt x="2115" y="735"/>
                    <a:pt x="2116" y="735"/>
                    <a:pt x="2116" y="735"/>
                  </a:cubicBezTo>
                  <a:cubicBezTo>
                    <a:pt x="2117" y="734"/>
                    <a:pt x="2117" y="734"/>
                    <a:pt x="2117" y="733"/>
                  </a:cubicBezTo>
                  <a:cubicBezTo>
                    <a:pt x="2118" y="733"/>
                    <a:pt x="2118" y="732"/>
                    <a:pt x="2118" y="732"/>
                  </a:cubicBezTo>
                  <a:cubicBezTo>
                    <a:pt x="2119" y="731"/>
                    <a:pt x="2119" y="729"/>
                    <a:pt x="2120" y="728"/>
                  </a:cubicBezTo>
                  <a:cubicBezTo>
                    <a:pt x="2120" y="728"/>
                    <a:pt x="2120" y="727"/>
                    <a:pt x="2120" y="727"/>
                  </a:cubicBezTo>
                  <a:cubicBezTo>
                    <a:pt x="2120" y="727"/>
                    <a:pt x="2120" y="727"/>
                    <a:pt x="2120" y="726"/>
                  </a:cubicBezTo>
                  <a:cubicBezTo>
                    <a:pt x="2121" y="726"/>
                    <a:pt x="2121" y="725"/>
                    <a:pt x="2121" y="725"/>
                  </a:cubicBezTo>
                  <a:cubicBezTo>
                    <a:pt x="2121" y="725"/>
                    <a:pt x="2121" y="724"/>
                    <a:pt x="2121" y="724"/>
                  </a:cubicBezTo>
                  <a:cubicBezTo>
                    <a:pt x="2121" y="721"/>
                    <a:pt x="2121" y="718"/>
                    <a:pt x="2121" y="715"/>
                  </a:cubicBezTo>
                  <a:cubicBezTo>
                    <a:pt x="2121" y="714"/>
                    <a:pt x="2121" y="713"/>
                    <a:pt x="2121" y="711"/>
                  </a:cubicBezTo>
                  <a:cubicBezTo>
                    <a:pt x="2121" y="711"/>
                    <a:pt x="2121" y="710"/>
                    <a:pt x="2122" y="710"/>
                  </a:cubicBezTo>
                  <a:cubicBezTo>
                    <a:pt x="2122" y="709"/>
                    <a:pt x="2122" y="709"/>
                    <a:pt x="2122" y="709"/>
                  </a:cubicBezTo>
                  <a:cubicBezTo>
                    <a:pt x="2122" y="709"/>
                    <a:pt x="2122" y="709"/>
                    <a:pt x="2122" y="709"/>
                  </a:cubicBezTo>
                  <a:cubicBezTo>
                    <a:pt x="2122" y="708"/>
                    <a:pt x="2122" y="708"/>
                    <a:pt x="2122" y="708"/>
                  </a:cubicBezTo>
                  <a:cubicBezTo>
                    <a:pt x="2123" y="708"/>
                    <a:pt x="2123" y="708"/>
                    <a:pt x="2123" y="708"/>
                  </a:cubicBezTo>
                  <a:cubicBezTo>
                    <a:pt x="2124" y="705"/>
                    <a:pt x="2126" y="703"/>
                    <a:pt x="2129" y="701"/>
                  </a:cubicBezTo>
                  <a:cubicBezTo>
                    <a:pt x="2131" y="700"/>
                    <a:pt x="2134" y="698"/>
                    <a:pt x="2136" y="696"/>
                  </a:cubicBezTo>
                  <a:cubicBezTo>
                    <a:pt x="2139" y="694"/>
                    <a:pt x="2141" y="692"/>
                    <a:pt x="2143" y="690"/>
                  </a:cubicBezTo>
                  <a:cubicBezTo>
                    <a:pt x="2145" y="688"/>
                    <a:pt x="2146" y="687"/>
                    <a:pt x="2148" y="686"/>
                  </a:cubicBezTo>
                  <a:cubicBezTo>
                    <a:pt x="2148" y="686"/>
                    <a:pt x="2148" y="685"/>
                    <a:pt x="2149" y="685"/>
                  </a:cubicBezTo>
                  <a:cubicBezTo>
                    <a:pt x="2149" y="685"/>
                    <a:pt x="2149" y="685"/>
                    <a:pt x="2150" y="685"/>
                  </a:cubicBezTo>
                  <a:cubicBezTo>
                    <a:pt x="2150" y="685"/>
                    <a:pt x="2150" y="685"/>
                    <a:pt x="2150" y="685"/>
                  </a:cubicBezTo>
                  <a:cubicBezTo>
                    <a:pt x="2150" y="685"/>
                    <a:pt x="2151" y="685"/>
                    <a:pt x="2151" y="685"/>
                  </a:cubicBezTo>
                  <a:cubicBezTo>
                    <a:pt x="2151" y="684"/>
                    <a:pt x="2152" y="684"/>
                    <a:pt x="2152" y="684"/>
                  </a:cubicBezTo>
                  <a:cubicBezTo>
                    <a:pt x="2153" y="684"/>
                    <a:pt x="2153" y="684"/>
                    <a:pt x="2154" y="683"/>
                  </a:cubicBezTo>
                  <a:cubicBezTo>
                    <a:pt x="2154" y="683"/>
                    <a:pt x="2155" y="683"/>
                    <a:pt x="2155" y="683"/>
                  </a:cubicBezTo>
                  <a:cubicBezTo>
                    <a:pt x="2156" y="683"/>
                    <a:pt x="2156" y="683"/>
                    <a:pt x="2157" y="682"/>
                  </a:cubicBezTo>
                  <a:cubicBezTo>
                    <a:pt x="2158" y="682"/>
                    <a:pt x="2159" y="682"/>
                    <a:pt x="2160" y="682"/>
                  </a:cubicBezTo>
                  <a:cubicBezTo>
                    <a:pt x="2162" y="681"/>
                    <a:pt x="2163" y="681"/>
                    <a:pt x="2164" y="681"/>
                  </a:cubicBezTo>
                  <a:cubicBezTo>
                    <a:pt x="2165" y="681"/>
                    <a:pt x="2166" y="681"/>
                    <a:pt x="2168" y="681"/>
                  </a:cubicBezTo>
                  <a:cubicBezTo>
                    <a:pt x="2168" y="681"/>
                    <a:pt x="2168" y="681"/>
                    <a:pt x="2168" y="681"/>
                  </a:cubicBezTo>
                  <a:cubicBezTo>
                    <a:pt x="2167" y="681"/>
                    <a:pt x="2166" y="681"/>
                    <a:pt x="2165" y="681"/>
                  </a:cubicBezTo>
                  <a:cubicBezTo>
                    <a:pt x="2170" y="700"/>
                    <a:pt x="2194" y="689"/>
                    <a:pt x="2204" y="680"/>
                  </a:cubicBezTo>
                  <a:cubicBezTo>
                    <a:pt x="2196" y="680"/>
                    <a:pt x="2168" y="662"/>
                    <a:pt x="2165" y="679"/>
                  </a:cubicBezTo>
                  <a:cubicBezTo>
                    <a:pt x="2165" y="679"/>
                    <a:pt x="2164" y="679"/>
                    <a:pt x="2164" y="679"/>
                  </a:cubicBezTo>
                  <a:cubicBezTo>
                    <a:pt x="2163" y="679"/>
                    <a:pt x="2161" y="679"/>
                    <a:pt x="2160" y="680"/>
                  </a:cubicBezTo>
                  <a:cubicBezTo>
                    <a:pt x="2159" y="680"/>
                    <a:pt x="2158" y="680"/>
                    <a:pt x="2156" y="680"/>
                  </a:cubicBezTo>
                  <a:cubicBezTo>
                    <a:pt x="2156" y="681"/>
                    <a:pt x="2155" y="681"/>
                    <a:pt x="2155" y="681"/>
                  </a:cubicBezTo>
                  <a:cubicBezTo>
                    <a:pt x="2154" y="681"/>
                    <a:pt x="2154" y="681"/>
                    <a:pt x="2153" y="681"/>
                  </a:cubicBezTo>
                  <a:cubicBezTo>
                    <a:pt x="2153" y="682"/>
                    <a:pt x="2152" y="682"/>
                    <a:pt x="2152" y="682"/>
                  </a:cubicBezTo>
                  <a:cubicBezTo>
                    <a:pt x="2151" y="682"/>
                    <a:pt x="2151" y="682"/>
                    <a:pt x="2151" y="682"/>
                  </a:cubicBezTo>
                  <a:cubicBezTo>
                    <a:pt x="2152" y="681"/>
                    <a:pt x="2153" y="680"/>
                    <a:pt x="2155" y="678"/>
                  </a:cubicBezTo>
                  <a:cubicBezTo>
                    <a:pt x="2155" y="678"/>
                    <a:pt x="2155" y="678"/>
                    <a:pt x="2156" y="677"/>
                  </a:cubicBezTo>
                  <a:cubicBezTo>
                    <a:pt x="2156" y="677"/>
                    <a:pt x="2157" y="676"/>
                    <a:pt x="2157" y="676"/>
                  </a:cubicBezTo>
                  <a:cubicBezTo>
                    <a:pt x="2158" y="675"/>
                    <a:pt x="2158" y="674"/>
                    <a:pt x="2159" y="674"/>
                  </a:cubicBezTo>
                  <a:cubicBezTo>
                    <a:pt x="2160" y="672"/>
                    <a:pt x="2161" y="671"/>
                    <a:pt x="2162" y="670"/>
                  </a:cubicBezTo>
                  <a:cubicBezTo>
                    <a:pt x="2162" y="669"/>
                    <a:pt x="2163" y="669"/>
                    <a:pt x="2163" y="668"/>
                  </a:cubicBezTo>
                  <a:cubicBezTo>
                    <a:pt x="2163" y="668"/>
                    <a:pt x="2163" y="667"/>
                    <a:pt x="2163" y="667"/>
                  </a:cubicBezTo>
                  <a:cubicBezTo>
                    <a:pt x="2163" y="667"/>
                    <a:pt x="2163" y="667"/>
                    <a:pt x="2163" y="667"/>
                  </a:cubicBezTo>
                  <a:cubicBezTo>
                    <a:pt x="2163" y="667"/>
                    <a:pt x="2163" y="667"/>
                    <a:pt x="2163" y="667"/>
                  </a:cubicBezTo>
                  <a:cubicBezTo>
                    <a:pt x="2163" y="667"/>
                    <a:pt x="2163" y="667"/>
                    <a:pt x="2163" y="667"/>
                  </a:cubicBezTo>
                  <a:cubicBezTo>
                    <a:pt x="2163" y="667"/>
                    <a:pt x="2163" y="667"/>
                    <a:pt x="2162" y="667"/>
                  </a:cubicBezTo>
                  <a:cubicBezTo>
                    <a:pt x="2162" y="667"/>
                    <a:pt x="2162" y="667"/>
                    <a:pt x="2162" y="667"/>
                  </a:cubicBezTo>
                  <a:cubicBezTo>
                    <a:pt x="2162" y="667"/>
                    <a:pt x="2161" y="667"/>
                    <a:pt x="2161" y="667"/>
                  </a:cubicBezTo>
                  <a:cubicBezTo>
                    <a:pt x="2161" y="668"/>
                    <a:pt x="2162" y="668"/>
                    <a:pt x="2162" y="668"/>
                  </a:cubicBezTo>
                  <a:cubicBezTo>
                    <a:pt x="2162" y="668"/>
                    <a:pt x="2161"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8"/>
                    <a:pt x="2162" y="668"/>
                  </a:cubicBezTo>
                  <a:cubicBezTo>
                    <a:pt x="2162" y="668"/>
                    <a:pt x="2162" y="668"/>
                    <a:pt x="2161" y="669"/>
                  </a:cubicBezTo>
                  <a:cubicBezTo>
                    <a:pt x="2160" y="670"/>
                    <a:pt x="2159" y="671"/>
                    <a:pt x="2157" y="672"/>
                  </a:cubicBezTo>
                  <a:cubicBezTo>
                    <a:pt x="2156" y="673"/>
                    <a:pt x="2156" y="673"/>
                    <a:pt x="2155" y="674"/>
                  </a:cubicBezTo>
                  <a:cubicBezTo>
                    <a:pt x="2154" y="674"/>
                    <a:pt x="2154" y="675"/>
                    <a:pt x="2154" y="675"/>
                  </a:cubicBezTo>
                  <a:cubicBezTo>
                    <a:pt x="2153" y="675"/>
                    <a:pt x="2153" y="676"/>
                    <a:pt x="2152" y="676"/>
                  </a:cubicBezTo>
                  <a:cubicBezTo>
                    <a:pt x="2149" y="680"/>
                    <a:pt x="2145" y="684"/>
                    <a:pt x="2141" y="688"/>
                  </a:cubicBezTo>
                  <a:cubicBezTo>
                    <a:pt x="2139" y="690"/>
                    <a:pt x="2137" y="691"/>
                    <a:pt x="2134" y="693"/>
                  </a:cubicBezTo>
                  <a:cubicBezTo>
                    <a:pt x="2133" y="694"/>
                    <a:pt x="2133" y="695"/>
                    <a:pt x="2132" y="695"/>
                  </a:cubicBezTo>
                  <a:cubicBezTo>
                    <a:pt x="2132" y="695"/>
                    <a:pt x="2132" y="695"/>
                    <a:pt x="2132" y="694"/>
                  </a:cubicBezTo>
                  <a:cubicBezTo>
                    <a:pt x="2132" y="694"/>
                    <a:pt x="2133" y="693"/>
                    <a:pt x="2133" y="692"/>
                  </a:cubicBezTo>
                  <a:cubicBezTo>
                    <a:pt x="2133" y="691"/>
                    <a:pt x="2133" y="690"/>
                    <a:pt x="2134" y="689"/>
                  </a:cubicBezTo>
                  <a:cubicBezTo>
                    <a:pt x="2134" y="688"/>
                    <a:pt x="2134" y="687"/>
                    <a:pt x="2134" y="686"/>
                  </a:cubicBezTo>
                  <a:cubicBezTo>
                    <a:pt x="2134" y="686"/>
                    <a:pt x="2134" y="686"/>
                    <a:pt x="2134" y="685"/>
                  </a:cubicBezTo>
                  <a:cubicBezTo>
                    <a:pt x="2135" y="686"/>
                    <a:pt x="2135" y="686"/>
                    <a:pt x="2135" y="686"/>
                  </a:cubicBezTo>
                  <a:cubicBezTo>
                    <a:pt x="2143" y="673"/>
                    <a:pt x="2139" y="662"/>
                    <a:pt x="2135" y="649"/>
                  </a:cubicBezTo>
                  <a:cubicBezTo>
                    <a:pt x="2125" y="659"/>
                    <a:pt x="2127" y="671"/>
                    <a:pt x="2132" y="683"/>
                  </a:cubicBezTo>
                  <a:cubicBezTo>
                    <a:pt x="2132" y="684"/>
                    <a:pt x="2132" y="685"/>
                    <a:pt x="2132" y="685"/>
                  </a:cubicBezTo>
                  <a:cubicBezTo>
                    <a:pt x="2132" y="686"/>
                    <a:pt x="2131" y="687"/>
                    <a:pt x="2131" y="688"/>
                  </a:cubicBezTo>
                  <a:cubicBezTo>
                    <a:pt x="2131" y="689"/>
                    <a:pt x="2131" y="690"/>
                    <a:pt x="2130" y="691"/>
                  </a:cubicBezTo>
                  <a:cubicBezTo>
                    <a:pt x="2130" y="692"/>
                    <a:pt x="2130" y="693"/>
                    <a:pt x="2130" y="694"/>
                  </a:cubicBezTo>
                  <a:cubicBezTo>
                    <a:pt x="2129" y="694"/>
                    <a:pt x="2129" y="695"/>
                    <a:pt x="2129" y="696"/>
                  </a:cubicBezTo>
                  <a:cubicBezTo>
                    <a:pt x="2129" y="696"/>
                    <a:pt x="2129" y="696"/>
                    <a:pt x="2128" y="696"/>
                  </a:cubicBezTo>
                  <a:cubicBezTo>
                    <a:pt x="2128" y="697"/>
                    <a:pt x="2128" y="697"/>
                    <a:pt x="2128" y="697"/>
                  </a:cubicBezTo>
                  <a:cubicBezTo>
                    <a:pt x="2128" y="697"/>
                    <a:pt x="2128" y="697"/>
                    <a:pt x="2128" y="698"/>
                  </a:cubicBezTo>
                  <a:cubicBezTo>
                    <a:pt x="2128" y="698"/>
                    <a:pt x="2127" y="699"/>
                    <a:pt x="2127" y="699"/>
                  </a:cubicBezTo>
                  <a:cubicBezTo>
                    <a:pt x="2124" y="701"/>
                    <a:pt x="2122" y="703"/>
                    <a:pt x="2120" y="706"/>
                  </a:cubicBezTo>
                  <a:cubicBezTo>
                    <a:pt x="2120" y="706"/>
                    <a:pt x="2120" y="706"/>
                    <a:pt x="2119" y="707"/>
                  </a:cubicBezTo>
                  <a:cubicBezTo>
                    <a:pt x="2119" y="707"/>
                    <a:pt x="2119" y="707"/>
                    <a:pt x="2119" y="707"/>
                  </a:cubicBezTo>
                  <a:cubicBezTo>
                    <a:pt x="2119" y="707"/>
                    <a:pt x="2119" y="708"/>
                    <a:pt x="2119" y="708"/>
                  </a:cubicBezTo>
                  <a:cubicBezTo>
                    <a:pt x="2119" y="708"/>
                    <a:pt x="2119" y="708"/>
                    <a:pt x="2119" y="708"/>
                  </a:cubicBezTo>
                  <a:cubicBezTo>
                    <a:pt x="2118" y="709"/>
                    <a:pt x="2118" y="710"/>
                    <a:pt x="2118" y="711"/>
                  </a:cubicBezTo>
                  <a:cubicBezTo>
                    <a:pt x="2118" y="712"/>
                    <a:pt x="2118" y="714"/>
                    <a:pt x="2118" y="716"/>
                  </a:cubicBezTo>
                  <a:cubicBezTo>
                    <a:pt x="2118" y="719"/>
                    <a:pt x="2118" y="721"/>
                    <a:pt x="2118" y="724"/>
                  </a:cubicBezTo>
                  <a:cubicBezTo>
                    <a:pt x="2118" y="724"/>
                    <a:pt x="2118" y="724"/>
                    <a:pt x="2118" y="725"/>
                  </a:cubicBezTo>
                  <a:cubicBezTo>
                    <a:pt x="2117" y="725"/>
                    <a:pt x="2117" y="725"/>
                    <a:pt x="2117" y="726"/>
                  </a:cubicBezTo>
                  <a:cubicBezTo>
                    <a:pt x="2117" y="726"/>
                    <a:pt x="2117" y="726"/>
                    <a:pt x="2117" y="726"/>
                  </a:cubicBezTo>
                  <a:cubicBezTo>
                    <a:pt x="2117" y="727"/>
                    <a:pt x="2117" y="727"/>
                    <a:pt x="2117" y="727"/>
                  </a:cubicBezTo>
                  <a:cubicBezTo>
                    <a:pt x="2117" y="728"/>
                    <a:pt x="2116" y="729"/>
                    <a:pt x="2115" y="730"/>
                  </a:cubicBezTo>
                  <a:cubicBezTo>
                    <a:pt x="2115" y="731"/>
                    <a:pt x="2114" y="732"/>
                    <a:pt x="2114" y="733"/>
                  </a:cubicBezTo>
                  <a:cubicBezTo>
                    <a:pt x="2113" y="733"/>
                    <a:pt x="2113" y="734"/>
                    <a:pt x="2113" y="734"/>
                  </a:cubicBezTo>
                  <a:cubicBezTo>
                    <a:pt x="2113" y="734"/>
                    <a:pt x="2112" y="735"/>
                    <a:pt x="2112" y="735"/>
                  </a:cubicBezTo>
                  <a:cubicBezTo>
                    <a:pt x="2111" y="737"/>
                    <a:pt x="2110" y="738"/>
                    <a:pt x="2109" y="739"/>
                  </a:cubicBezTo>
                  <a:cubicBezTo>
                    <a:pt x="2108" y="739"/>
                    <a:pt x="2108" y="740"/>
                    <a:pt x="2108" y="740"/>
                  </a:cubicBezTo>
                  <a:cubicBezTo>
                    <a:pt x="2106" y="740"/>
                    <a:pt x="2104" y="740"/>
                    <a:pt x="2101" y="740"/>
                  </a:cubicBezTo>
                  <a:cubicBezTo>
                    <a:pt x="2098" y="740"/>
                    <a:pt x="2094" y="740"/>
                    <a:pt x="2091" y="741"/>
                  </a:cubicBezTo>
                  <a:cubicBezTo>
                    <a:pt x="2087" y="741"/>
                    <a:pt x="2083" y="741"/>
                    <a:pt x="2079" y="741"/>
                  </a:cubicBezTo>
                  <a:cubicBezTo>
                    <a:pt x="2072" y="741"/>
                    <a:pt x="2064" y="740"/>
                    <a:pt x="2056" y="739"/>
                  </a:cubicBezTo>
                  <a:cubicBezTo>
                    <a:pt x="2052" y="738"/>
                    <a:pt x="2048" y="737"/>
                    <a:pt x="2044" y="736"/>
                  </a:cubicBezTo>
                  <a:cubicBezTo>
                    <a:pt x="2043" y="736"/>
                    <a:pt x="2042" y="736"/>
                    <a:pt x="2041" y="736"/>
                  </a:cubicBezTo>
                  <a:cubicBezTo>
                    <a:pt x="2040" y="736"/>
                    <a:pt x="2039" y="736"/>
                    <a:pt x="2038" y="736"/>
                  </a:cubicBezTo>
                  <a:cubicBezTo>
                    <a:pt x="2035" y="736"/>
                    <a:pt x="2033" y="736"/>
                    <a:pt x="2031" y="736"/>
                  </a:cubicBezTo>
                  <a:cubicBezTo>
                    <a:pt x="2027" y="736"/>
                    <a:pt x="2023" y="737"/>
                    <a:pt x="2019" y="738"/>
                  </a:cubicBezTo>
                  <a:cubicBezTo>
                    <a:pt x="2016" y="739"/>
                    <a:pt x="2013" y="740"/>
                    <a:pt x="2010" y="741"/>
                  </a:cubicBezTo>
                  <a:cubicBezTo>
                    <a:pt x="2011" y="740"/>
                    <a:pt x="2012" y="740"/>
                    <a:pt x="2014" y="739"/>
                  </a:cubicBezTo>
                  <a:cubicBezTo>
                    <a:pt x="2014" y="739"/>
                    <a:pt x="2015" y="738"/>
                    <a:pt x="2015" y="738"/>
                  </a:cubicBezTo>
                  <a:cubicBezTo>
                    <a:pt x="2016" y="738"/>
                    <a:pt x="2016" y="737"/>
                    <a:pt x="2017" y="737"/>
                  </a:cubicBezTo>
                  <a:cubicBezTo>
                    <a:pt x="2017" y="737"/>
                    <a:pt x="2018" y="736"/>
                    <a:pt x="2018" y="736"/>
                  </a:cubicBezTo>
                  <a:cubicBezTo>
                    <a:pt x="2019" y="735"/>
                    <a:pt x="2019" y="735"/>
                    <a:pt x="2020" y="734"/>
                  </a:cubicBezTo>
                  <a:cubicBezTo>
                    <a:pt x="2022" y="732"/>
                    <a:pt x="2023" y="730"/>
                    <a:pt x="2024" y="726"/>
                  </a:cubicBezTo>
                  <a:cubicBezTo>
                    <a:pt x="2024" y="726"/>
                    <a:pt x="2025" y="726"/>
                    <a:pt x="2025" y="725"/>
                  </a:cubicBezTo>
                  <a:cubicBezTo>
                    <a:pt x="2025" y="725"/>
                    <a:pt x="2025" y="724"/>
                    <a:pt x="2025" y="724"/>
                  </a:cubicBezTo>
                  <a:cubicBezTo>
                    <a:pt x="2025" y="723"/>
                    <a:pt x="2025" y="723"/>
                    <a:pt x="2025" y="723"/>
                  </a:cubicBezTo>
                  <a:cubicBezTo>
                    <a:pt x="2025" y="723"/>
                    <a:pt x="2025" y="723"/>
                    <a:pt x="2025" y="723"/>
                  </a:cubicBezTo>
                  <a:cubicBezTo>
                    <a:pt x="2025" y="722"/>
                    <a:pt x="2025" y="722"/>
                    <a:pt x="2025" y="721"/>
                  </a:cubicBezTo>
                  <a:cubicBezTo>
                    <a:pt x="2025" y="720"/>
                    <a:pt x="2025" y="718"/>
                    <a:pt x="2025" y="716"/>
                  </a:cubicBezTo>
                  <a:cubicBezTo>
                    <a:pt x="2025" y="716"/>
                    <a:pt x="2024" y="715"/>
                    <a:pt x="2024" y="714"/>
                  </a:cubicBezTo>
                  <a:cubicBezTo>
                    <a:pt x="2024" y="713"/>
                    <a:pt x="2024" y="712"/>
                    <a:pt x="2024" y="711"/>
                  </a:cubicBezTo>
                  <a:cubicBezTo>
                    <a:pt x="2024" y="711"/>
                    <a:pt x="2024" y="710"/>
                    <a:pt x="2024" y="709"/>
                  </a:cubicBezTo>
                  <a:cubicBezTo>
                    <a:pt x="2024" y="708"/>
                    <a:pt x="2024" y="707"/>
                    <a:pt x="2024" y="706"/>
                  </a:cubicBezTo>
                  <a:cubicBezTo>
                    <a:pt x="2024" y="706"/>
                    <a:pt x="2024" y="705"/>
                    <a:pt x="2024" y="705"/>
                  </a:cubicBezTo>
                  <a:cubicBezTo>
                    <a:pt x="2024" y="705"/>
                    <a:pt x="2024" y="705"/>
                    <a:pt x="2024" y="705"/>
                  </a:cubicBezTo>
                  <a:cubicBezTo>
                    <a:pt x="2024" y="704"/>
                    <a:pt x="2025" y="704"/>
                    <a:pt x="2025" y="704"/>
                  </a:cubicBezTo>
                  <a:cubicBezTo>
                    <a:pt x="2025" y="704"/>
                    <a:pt x="2025" y="704"/>
                    <a:pt x="2026" y="704"/>
                  </a:cubicBezTo>
                  <a:cubicBezTo>
                    <a:pt x="2026" y="703"/>
                    <a:pt x="2026" y="703"/>
                    <a:pt x="2026" y="703"/>
                  </a:cubicBezTo>
                  <a:cubicBezTo>
                    <a:pt x="2026" y="703"/>
                    <a:pt x="2027" y="703"/>
                    <a:pt x="2027" y="702"/>
                  </a:cubicBezTo>
                  <a:cubicBezTo>
                    <a:pt x="2027" y="702"/>
                    <a:pt x="2028" y="702"/>
                    <a:pt x="2028" y="701"/>
                  </a:cubicBezTo>
                  <a:cubicBezTo>
                    <a:pt x="2028" y="701"/>
                    <a:pt x="2028" y="701"/>
                    <a:pt x="2029" y="701"/>
                  </a:cubicBezTo>
                  <a:cubicBezTo>
                    <a:pt x="2029" y="701"/>
                    <a:pt x="2029" y="701"/>
                    <a:pt x="2029" y="701"/>
                  </a:cubicBezTo>
                  <a:cubicBezTo>
                    <a:pt x="2030" y="700"/>
                    <a:pt x="2030" y="700"/>
                    <a:pt x="2031" y="700"/>
                  </a:cubicBezTo>
                  <a:cubicBezTo>
                    <a:pt x="2032" y="699"/>
                    <a:pt x="2032" y="699"/>
                    <a:pt x="2033" y="698"/>
                  </a:cubicBezTo>
                  <a:cubicBezTo>
                    <a:pt x="2034" y="698"/>
                    <a:pt x="2036" y="697"/>
                    <a:pt x="2037" y="697"/>
                  </a:cubicBezTo>
                  <a:cubicBezTo>
                    <a:pt x="2037" y="697"/>
                    <a:pt x="2037" y="697"/>
                    <a:pt x="2037" y="697"/>
                  </a:cubicBezTo>
                  <a:cubicBezTo>
                    <a:pt x="2037" y="697"/>
                    <a:pt x="2037" y="697"/>
                    <a:pt x="2037" y="698"/>
                  </a:cubicBezTo>
                  <a:cubicBezTo>
                    <a:pt x="2038" y="698"/>
                    <a:pt x="2038" y="697"/>
                    <a:pt x="2039" y="697"/>
                  </a:cubicBezTo>
                  <a:cubicBezTo>
                    <a:pt x="2038" y="698"/>
                    <a:pt x="2038" y="698"/>
                    <a:pt x="2038" y="698"/>
                  </a:cubicBezTo>
                  <a:cubicBezTo>
                    <a:pt x="2047" y="714"/>
                    <a:pt x="2059" y="696"/>
                    <a:pt x="2068" y="694"/>
                  </a:cubicBezTo>
                  <a:cubicBezTo>
                    <a:pt x="2061" y="690"/>
                    <a:pt x="2040" y="682"/>
                    <a:pt x="2037" y="695"/>
                  </a:cubicBezTo>
                  <a:cubicBezTo>
                    <a:pt x="2037" y="695"/>
                    <a:pt x="2036" y="695"/>
                    <a:pt x="2036" y="695"/>
                  </a:cubicBezTo>
                  <a:cubicBezTo>
                    <a:pt x="2035" y="696"/>
                    <a:pt x="2034" y="696"/>
                    <a:pt x="2033" y="697"/>
                  </a:cubicBezTo>
                  <a:cubicBezTo>
                    <a:pt x="2032" y="697"/>
                    <a:pt x="2031" y="698"/>
                    <a:pt x="2030" y="698"/>
                  </a:cubicBezTo>
                  <a:cubicBezTo>
                    <a:pt x="2029" y="699"/>
                    <a:pt x="2029" y="699"/>
                    <a:pt x="2028" y="699"/>
                  </a:cubicBezTo>
                  <a:cubicBezTo>
                    <a:pt x="2028" y="699"/>
                    <a:pt x="2028" y="700"/>
                    <a:pt x="2028" y="700"/>
                  </a:cubicBezTo>
                  <a:cubicBezTo>
                    <a:pt x="2028" y="700"/>
                    <a:pt x="2027" y="700"/>
                    <a:pt x="2027" y="700"/>
                  </a:cubicBezTo>
                  <a:cubicBezTo>
                    <a:pt x="2027" y="701"/>
                    <a:pt x="2026" y="701"/>
                    <a:pt x="2026" y="701"/>
                  </a:cubicBezTo>
                  <a:cubicBezTo>
                    <a:pt x="2026" y="701"/>
                    <a:pt x="2025" y="702"/>
                    <a:pt x="2025" y="702"/>
                  </a:cubicBezTo>
                  <a:cubicBezTo>
                    <a:pt x="2025" y="702"/>
                    <a:pt x="2025" y="702"/>
                    <a:pt x="2024" y="702"/>
                  </a:cubicBezTo>
                  <a:cubicBezTo>
                    <a:pt x="2024" y="703"/>
                    <a:pt x="2024" y="703"/>
                    <a:pt x="2024" y="703"/>
                  </a:cubicBezTo>
                  <a:cubicBezTo>
                    <a:pt x="2024" y="701"/>
                    <a:pt x="2024" y="699"/>
                    <a:pt x="2025" y="696"/>
                  </a:cubicBezTo>
                  <a:cubicBezTo>
                    <a:pt x="2025" y="696"/>
                    <a:pt x="2025" y="696"/>
                    <a:pt x="2025" y="695"/>
                  </a:cubicBezTo>
                  <a:cubicBezTo>
                    <a:pt x="2025" y="694"/>
                    <a:pt x="2025" y="694"/>
                    <a:pt x="2025" y="694"/>
                  </a:cubicBezTo>
                  <a:cubicBezTo>
                    <a:pt x="2026" y="693"/>
                    <a:pt x="2026" y="692"/>
                    <a:pt x="2026" y="691"/>
                  </a:cubicBezTo>
                  <a:cubicBezTo>
                    <a:pt x="2026" y="691"/>
                    <a:pt x="2026" y="690"/>
                    <a:pt x="2027" y="689"/>
                  </a:cubicBezTo>
                  <a:cubicBezTo>
                    <a:pt x="2027" y="688"/>
                    <a:pt x="2027" y="687"/>
                    <a:pt x="2028" y="687"/>
                  </a:cubicBezTo>
                  <a:cubicBezTo>
                    <a:pt x="2029" y="683"/>
                    <a:pt x="2030" y="680"/>
                    <a:pt x="2032" y="678"/>
                  </a:cubicBezTo>
                  <a:cubicBezTo>
                    <a:pt x="2032" y="676"/>
                    <a:pt x="2033" y="675"/>
                    <a:pt x="2034" y="674"/>
                  </a:cubicBezTo>
                  <a:cubicBezTo>
                    <a:pt x="2034" y="674"/>
                    <a:pt x="2034" y="674"/>
                    <a:pt x="2034" y="674"/>
                  </a:cubicBezTo>
                  <a:cubicBezTo>
                    <a:pt x="2034" y="674"/>
                    <a:pt x="2034" y="674"/>
                    <a:pt x="2034" y="673"/>
                  </a:cubicBezTo>
                  <a:cubicBezTo>
                    <a:pt x="2035" y="673"/>
                    <a:pt x="2035" y="672"/>
                    <a:pt x="2036" y="672"/>
                  </a:cubicBezTo>
                  <a:cubicBezTo>
                    <a:pt x="2036" y="671"/>
                    <a:pt x="2036" y="671"/>
                    <a:pt x="2036" y="671"/>
                  </a:cubicBezTo>
                  <a:cubicBezTo>
                    <a:pt x="2036" y="670"/>
                    <a:pt x="2037" y="670"/>
                    <a:pt x="2037" y="670"/>
                  </a:cubicBezTo>
                  <a:cubicBezTo>
                    <a:pt x="2038" y="669"/>
                    <a:pt x="2039" y="668"/>
                    <a:pt x="2040" y="667"/>
                  </a:cubicBezTo>
                  <a:cubicBezTo>
                    <a:pt x="2040" y="666"/>
                    <a:pt x="2041" y="666"/>
                    <a:pt x="2041" y="665"/>
                  </a:cubicBezTo>
                  <a:cubicBezTo>
                    <a:pt x="2041" y="665"/>
                    <a:pt x="2042" y="665"/>
                    <a:pt x="2042" y="664"/>
                  </a:cubicBezTo>
                  <a:cubicBezTo>
                    <a:pt x="2042" y="664"/>
                    <a:pt x="2042" y="664"/>
                    <a:pt x="2042" y="664"/>
                  </a:cubicBezTo>
                  <a:cubicBezTo>
                    <a:pt x="2044" y="662"/>
                    <a:pt x="2046" y="660"/>
                    <a:pt x="2048" y="659"/>
                  </a:cubicBezTo>
                  <a:cubicBezTo>
                    <a:pt x="2048" y="658"/>
                    <a:pt x="2049" y="657"/>
                    <a:pt x="2050" y="657"/>
                  </a:cubicBezTo>
                  <a:cubicBezTo>
                    <a:pt x="2051" y="656"/>
                    <a:pt x="2051" y="656"/>
                    <a:pt x="2052" y="655"/>
                  </a:cubicBezTo>
                  <a:cubicBezTo>
                    <a:pt x="2054" y="653"/>
                    <a:pt x="2056" y="652"/>
                    <a:pt x="2056" y="652"/>
                  </a:cubicBezTo>
                  <a:cubicBezTo>
                    <a:pt x="2056" y="652"/>
                    <a:pt x="2055" y="652"/>
                    <a:pt x="2054" y="653"/>
                  </a:cubicBezTo>
                  <a:cubicBezTo>
                    <a:pt x="2054" y="653"/>
                    <a:pt x="2053" y="653"/>
                    <a:pt x="2051" y="654"/>
                  </a:cubicBezTo>
                  <a:cubicBezTo>
                    <a:pt x="2050" y="654"/>
                    <a:pt x="2050" y="655"/>
                    <a:pt x="2049" y="655"/>
                  </a:cubicBezTo>
                  <a:cubicBezTo>
                    <a:pt x="2048" y="656"/>
                    <a:pt x="2047" y="656"/>
                    <a:pt x="2046" y="657"/>
                  </a:cubicBezTo>
                  <a:cubicBezTo>
                    <a:pt x="2045" y="657"/>
                    <a:pt x="2044" y="658"/>
                    <a:pt x="2043" y="659"/>
                  </a:cubicBezTo>
                  <a:cubicBezTo>
                    <a:pt x="2043" y="659"/>
                    <a:pt x="2042" y="660"/>
                    <a:pt x="2042" y="660"/>
                  </a:cubicBezTo>
                  <a:cubicBezTo>
                    <a:pt x="2041" y="660"/>
                    <a:pt x="2041" y="661"/>
                    <a:pt x="2040" y="661"/>
                  </a:cubicBezTo>
                  <a:cubicBezTo>
                    <a:pt x="2040" y="662"/>
                    <a:pt x="2040" y="662"/>
                    <a:pt x="2039" y="662"/>
                  </a:cubicBezTo>
                  <a:cubicBezTo>
                    <a:pt x="2039" y="662"/>
                    <a:pt x="2039" y="663"/>
                    <a:pt x="2039" y="663"/>
                  </a:cubicBezTo>
                  <a:cubicBezTo>
                    <a:pt x="2038" y="663"/>
                    <a:pt x="2038" y="664"/>
                    <a:pt x="2037" y="664"/>
                  </a:cubicBezTo>
                  <a:cubicBezTo>
                    <a:pt x="2037" y="665"/>
                    <a:pt x="2036" y="666"/>
                    <a:pt x="2036" y="666"/>
                  </a:cubicBezTo>
                  <a:cubicBezTo>
                    <a:pt x="2036" y="666"/>
                    <a:pt x="2036" y="665"/>
                    <a:pt x="2036" y="664"/>
                  </a:cubicBezTo>
                  <a:cubicBezTo>
                    <a:pt x="2036" y="664"/>
                    <a:pt x="2036" y="663"/>
                    <a:pt x="2036" y="663"/>
                  </a:cubicBezTo>
                  <a:cubicBezTo>
                    <a:pt x="2054" y="646"/>
                    <a:pt x="2078" y="630"/>
                    <a:pt x="2095" y="610"/>
                  </a:cubicBezTo>
                  <a:cubicBezTo>
                    <a:pt x="2095" y="610"/>
                    <a:pt x="2095" y="610"/>
                    <a:pt x="2095" y="610"/>
                  </a:cubicBezTo>
                  <a:cubicBezTo>
                    <a:pt x="2101" y="605"/>
                    <a:pt x="2107" y="600"/>
                    <a:pt x="2113" y="595"/>
                  </a:cubicBezTo>
                  <a:cubicBezTo>
                    <a:pt x="2113" y="595"/>
                    <a:pt x="2114" y="595"/>
                    <a:pt x="2115" y="594"/>
                  </a:cubicBezTo>
                  <a:cubicBezTo>
                    <a:pt x="2117" y="594"/>
                    <a:pt x="2118" y="594"/>
                    <a:pt x="2121" y="593"/>
                  </a:cubicBezTo>
                  <a:cubicBezTo>
                    <a:pt x="2121" y="593"/>
                    <a:pt x="2122" y="593"/>
                    <a:pt x="2122" y="593"/>
                  </a:cubicBezTo>
                  <a:cubicBezTo>
                    <a:pt x="2123" y="593"/>
                    <a:pt x="2123" y="593"/>
                    <a:pt x="2124" y="593"/>
                  </a:cubicBezTo>
                  <a:cubicBezTo>
                    <a:pt x="2125" y="593"/>
                    <a:pt x="2126" y="592"/>
                    <a:pt x="2128" y="592"/>
                  </a:cubicBezTo>
                  <a:cubicBezTo>
                    <a:pt x="2130" y="592"/>
                    <a:pt x="2133" y="592"/>
                    <a:pt x="2136" y="594"/>
                  </a:cubicBezTo>
                  <a:cubicBezTo>
                    <a:pt x="2136" y="594"/>
                    <a:pt x="2136" y="594"/>
                    <a:pt x="2137" y="594"/>
                  </a:cubicBezTo>
                  <a:cubicBezTo>
                    <a:pt x="2137" y="594"/>
                    <a:pt x="2137" y="594"/>
                    <a:pt x="2138" y="595"/>
                  </a:cubicBezTo>
                  <a:cubicBezTo>
                    <a:pt x="2138" y="595"/>
                    <a:pt x="2138" y="595"/>
                    <a:pt x="2138" y="595"/>
                  </a:cubicBezTo>
                  <a:cubicBezTo>
                    <a:pt x="2139" y="595"/>
                    <a:pt x="2139" y="595"/>
                    <a:pt x="2139" y="595"/>
                  </a:cubicBezTo>
                  <a:cubicBezTo>
                    <a:pt x="2139" y="595"/>
                    <a:pt x="2139" y="596"/>
                    <a:pt x="2140" y="596"/>
                  </a:cubicBezTo>
                  <a:cubicBezTo>
                    <a:pt x="2141" y="597"/>
                    <a:pt x="2142" y="598"/>
                    <a:pt x="2144" y="600"/>
                  </a:cubicBezTo>
                  <a:cubicBezTo>
                    <a:pt x="2144" y="600"/>
                    <a:pt x="2145" y="601"/>
                    <a:pt x="2146" y="602"/>
                  </a:cubicBezTo>
                  <a:cubicBezTo>
                    <a:pt x="2146" y="602"/>
                    <a:pt x="2147" y="603"/>
                    <a:pt x="2148" y="604"/>
                  </a:cubicBezTo>
                  <a:cubicBezTo>
                    <a:pt x="2149" y="604"/>
                    <a:pt x="2149" y="605"/>
                    <a:pt x="2150" y="606"/>
                  </a:cubicBezTo>
                  <a:cubicBezTo>
                    <a:pt x="2151" y="606"/>
                    <a:pt x="2152" y="607"/>
                    <a:pt x="2152" y="608"/>
                  </a:cubicBezTo>
                  <a:cubicBezTo>
                    <a:pt x="2156" y="610"/>
                    <a:pt x="2159" y="613"/>
                    <a:pt x="2162" y="615"/>
                  </a:cubicBezTo>
                  <a:cubicBezTo>
                    <a:pt x="2163" y="615"/>
                    <a:pt x="2163" y="615"/>
                    <a:pt x="2164" y="615"/>
                  </a:cubicBezTo>
                  <a:cubicBezTo>
                    <a:pt x="2165" y="616"/>
                    <a:pt x="2165" y="616"/>
                    <a:pt x="2165" y="616"/>
                  </a:cubicBezTo>
                  <a:cubicBezTo>
                    <a:pt x="2166" y="616"/>
                    <a:pt x="2167" y="617"/>
                    <a:pt x="2168" y="617"/>
                  </a:cubicBezTo>
                  <a:cubicBezTo>
                    <a:pt x="2169" y="618"/>
                    <a:pt x="2170" y="618"/>
                    <a:pt x="2171" y="618"/>
                  </a:cubicBezTo>
                  <a:cubicBezTo>
                    <a:pt x="2171" y="619"/>
                    <a:pt x="2172" y="619"/>
                    <a:pt x="2173" y="619"/>
                  </a:cubicBezTo>
                  <a:cubicBezTo>
                    <a:pt x="2177" y="621"/>
                    <a:pt x="2181" y="622"/>
                    <a:pt x="2184" y="622"/>
                  </a:cubicBezTo>
                  <a:cubicBezTo>
                    <a:pt x="2186" y="623"/>
                    <a:pt x="2188" y="623"/>
                    <a:pt x="2189" y="623"/>
                  </a:cubicBezTo>
                  <a:cubicBezTo>
                    <a:pt x="2190" y="623"/>
                    <a:pt x="2191" y="623"/>
                    <a:pt x="2192" y="623"/>
                  </a:cubicBezTo>
                  <a:cubicBezTo>
                    <a:pt x="2192" y="623"/>
                    <a:pt x="2192" y="623"/>
                    <a:pt x="2192" y="624"/>
                  </a:cubicBezTo>
                  <a:cubicBezTo>
                    <a:pt x="2192" y="624"/>
                    <a:pt x="2192" y="624"/>
                    <a:pt x="2192" y="624"/>
                  </a:cubicBezTo>
                  <a:cubicBezTo>
                    <a:pt x="2193" y="624"/>
                    <a:pt x="2194" y="625"/>
                    <a:pt x="2195" y="625"/>
                  </a:cubicBezTo>
                  <a:cubicBezTo>
                    <a:pt x="2195" y="626"/>
                    <a:pt x="2196" y="627"/>
                    <a:pt x="2197" y="627"/>
                  </a:cubicBezTo>
                  <a:cubicBezTo>
                    <a:pt x="2198" y="628"/>
                    <a:pt x="2198" y="629"/>
                    <a:pt x="2199" y="630"/>
                  </a:cubicBezTo>
                  <a:cubicBezTo>
                    <a:pt x="2200" y="630"/>
                    <a:pt x="2201" y="631"/>
                    <a:pt x="2202" y="632"/>
                  </a:cubicBezTo>
                  <a:cubicBezTo>
                    <a:pt x="2202" y="633"/>
                    <a:pt x="2203" y="634"/>
                    <a:pt x="2204" y="635"/>
                  </a:cubicBezTo>
                  <a:cubicBezTo>
                    <a:pt x="2204" y="635"/>
                    <a:pt x="2204" y="635"/>
                    <a:pt x="2204" y="635"/>
                  </a:cubicBezTo>
                  <a:cubicBezTo>
                    <a:pt x="2199" y="655"/>
                    <a:pt x="2210" y="662"/>
                    <a:pt x="2229" y="658"/>
                  </a:cubicBezTo>
                  <a:cubicBezTo>
                    <a:pt x="2224" y="646"/>
                    <a:pt x="2222" y="630"/>
                    <a:pt x="2206" y="633"/>
                  </a:cubicBezTo>
                  <a:cubicBezTo>
                    <a:pt x="2205" y="632"/>
                    <a:pt x="2205" y="632"/>
                    <a:pt x="2205" y="632"/>
                  </a:cubicBezTo>
                  <a:cubicBezTo>
                    <a:pt x="2205" y="632"/>
                    <a:pt x="2205" y="632"/>
                    <a:pt x="2205" y="632"/>
                  </a:cubicBezTo>
                  <a:cubicBezTo>
                    <a:pt x="2205" y="631"/>
                    <a:pt x="2204" y="631"/>
                    <a:pt x="2203" y="630"/>
                  </a:cubicBezTo>
                  <a:cubicBezTo>
                    <a:pt x="2203" y="629"/>
                    <a:pt x="2202" y="628"/>
                    <a:pt x="2201" y="628"/>
                  </a:cubicBezTo>
                  <a:cubicBezTo>
                    <a:pt x="2200" y="627"/>
                    <a:pt x="2199" y="626"/>
                    <a:pt x="2198" y="625"/>
                  </a:cubicBezTo>
                  <a:cubicBezTo>
                    <a:pt x="2198" y="625"/>
                    <a:pt x="2197" y="624"/>
                    <a:pt x="2197" y="624"/>
                  </a:cubicBezTo>
                  <a:cubicBezTo>
                    <a:pt x="2197" y="624"/>
                    <a:pt x="2198" y="624"/>
                    <a:pt x="2199" y="624"/>
                  </a:cubicBezTo>
                  <a:cubicBezTo>
                    <a:pt x="2200" y="624"/>
                    <a:pt x="2201" y="623"/>
                    <a:pt x="2201" y="623"/>
                  </a:cubicBezTo>
                  <a:cubicBezTo>
                    <a:pt x="2202" y="623"/>
                    <a:pt x="2202" y="623"/>
                    <a:pt x="2202" y="623"/>
                  </a:cubicBezTo>
                  <a:cubicBezTo>
                    <a:pt x="2203" y="623"/>
                    <a:pt x="2203" y="623"/>
                    <a:pt x="2203" y="623"/>
                  </a:cubicBezTo>
                  <a:cubicBezTo>
                    <a:pt x="2204" y="623"/>
                    <a:pt x="2205" y="623"/>
                    <a:pt x="2206" y="623"/>
                  </a:cubicBezTo>
                  <a:cubicBezTo>
                    <a:pt x="2206" y="623"/>
                    <a:pt x="2207" y="623"/>
                    <a:pt x="2207" y="623"/>
                  </a:cubicBezTo>
                  <a:cubicBezTo>
                    <a:pt x="2209" y="622"/>
                    <a:pt x="2210" y="622"/>
                    <a:pt x="2211" y="621"/>
                  </a:cubicBezTo>
                  <a:cubicBezTo>
                    <a:pt x="2212" y="621"/>
                    <a:pt x="2213" y="621"/>
                    <a:pt x="2214" y="620"/>
                  </a:cubicBezTo>
                  <a:cubicBezTo>
                    <a:pt x="2215" y="620"/>
                    <a:pt x="2215" y="619"/>
                    <a:pt x="2216" y="619"/>
                  </a:cubicBezTo>
                  <a:cubicBezTo>
                    <a:pt x="2217" y="618"/>
                    <a:pt x="2218" y="618"/>
                    <a:pt x="2219" y="617"/>
                  </a:cubicBezTo>
                  <a:cubicBezTo>
                    <a:pt x="2220" y="617"/>
                    <a:pt x="2220" y="616"/>
                    <a:pt x="2220" y="616"/>
                  </a:cubicBezTo>
                  <a:cubicBezTo>
                    <a:pt x="2220" y="616"/>
                    <a:pt x="2219" y="617"/>
                    <a:pt x="2215" y="618"/>
                  </a:cubicBezTo>
                  <a:cubicBezTo>
                    <a:pt x="2215" y="618"/>
                    <a:pt x="2214" y="618"/>
                    <a:pt x="2213" y="618"/>
                  </a:cubicBezTo>
                  <a:cubicBezTo>
                    <a:pt x="2212" y="618"/>
                    <a:pt x="2211" y="619"/>
                    <a:pt x="2210" y="619"/>
                  </a:cubicBezTo>
                  <a:cubicBezTo>
                    <a:pt x="2208" y="619"/>
                    <a:pt x="2205" y="619"/>
                    <a:pt x="2203" y="620"/>
                  </a:cubicBezTo>
                  <a:cubicBezTo>
                    <a:pt x="2202" y="620"/>
                    <a:pt x="2202" y="620"/>
                    <a:pt x="2202" y="620"/>
                  </a:cubicBezTo>
                  <a:cubicBezTo>
                    <a:pt x="2201" y="620"/>
                    <a:pt x="2201" y="620"/>
                    <a:pt x="2201" y="620"/>
                  </a:cubicBezTo>
                  <a:cubicBezTo>
                    <a:pt x="2200" y="620"/>
                    <a:pt x="2199" y="620"/>
                    <a:pt x="2199" y="620"/>
                  </a:cubicBezTo>
                  <a:cubicBezTo>
                    <a:pt x="2197" y="620"/>
                    <a:pt x="2196" y="620"/>
                    <a:pt x="2194" y="620"/>
                  </a:cubicBezTo>
                  <a:cubicBezTo>
                    <a:pt x="2194" y="620"/>
                    <a:pt x="2193" y="620"/>
                    <a:pt x="2193" y="620"/>
                  </a:cubicBezTo>
                  <a:cubicBezTo>
                    <a:pt x="2193" y="620"/>
                    <a:pt x="2192" y="620"/>
                    <a:pt x="2192" y="620"/>
                  </a:cubicBezTo>
                  <a:cubicBezTo>
                    <a:pt x="2191" y="620"/>
                    <a:pt x="2190" y="620"/>
                    <a:pt x="2190" y="620"/>
                  </a:cubicBezTo>
                  <a:cubicBezTo>
                    <a:pt x="2189" y="619"/>
                    <a:pt x="2188" y="619"/>
                    <a:pt x="2188" y="619"/>
                  </a:cubicBezTo>
                  <a:cubicBezTo>
                    <a:pt x="2188" y="619"/>
                    <a:pt x="2188" y="619"/>
                    <a:pt x="2188" y="620"/>
                  </a:cubicBezTo>
                  <a:cubicBezTo>
                    <a:pt x="2187" y="619"/>
                    <a:pt x="2186" y="619"/>
                    <a:pt x="2184" y="619"/>
                  </a:cubicBezTo>
                  <a:cubicBezTo>
                    <a:pt x="2181" y="618"/>
                    <a:pt x="2177" y="617"/>
                    <a:pt x="2174" y="616"/>
                  </a:cubicBezTo>
                  <a:cubicBezTo>
                    <a:pt x="2173" y="616"/>
                    <a:pt x="2172" y="615"/>
                    <a:pt x="2171" y="615"/>
                  </a:cubicBezTo>
                  <a:cubicBezTo>
                    <a:pt x="2171" y="615"/>
                    <a:pt x="2170" y="614"/>
                    <a:pt x="2169" y="614"/>
                  </a:cubicBezTo>
                  <a:cubicBezTo>
                    <a:pt x="2168" y="614"/>
                    <a:pt x="2167" y="613"/>
                    <a:pt x="2166" y="613"/>
                  </a:cubicBezTo>
                  <a:cubicBezTo>
                    <a:pt x="2165" y="612"/>
                    <a:pt x="2165" y="612"/>
                    <a:pt x="2165" y="612"/>
                  </a:cubicBezTo>
                  <a:cubicBezTo>
                    <a:pt x="2165" y="612"/>
                    <a:pt x="2164" y="612"/>
                    <a:pt x="2164" y="611"/>
                  </a:cubicBezTo>
                  <a:cubicBezTo>
                    <a:pt x="2162" y="610"/>
                    <a:pt x="2160" y="609"/>
                    <a:pt x="2157" y="607"/>
                  </a:cubicBezTo>
                  <a:cubicBezTo>
                    <a:pt x="2158" y="607"/>
                    <a:pt x="2158" y="607"/>
                    <a:pt x="2158" y="607"/>
                  </a:cubicBezTo>
                  <a:cubicBezTo>
                    <a:pt x="2158" y="607"/>
                    <a:pt x="2159" y="607"/>
                    <a:pt x="2159" y="607"/>
                  </a:cubicBezTo>
                  <a:cubicBezTo>
                    <a:pt x="2159" y="607"/>
                    <a:pt x="2160" y="607"/>
                    <a:pt x="2160" y="607"/>
                  </a:cubicBezTo>
                  <a:cubicBezTo>
                    <a:pt x="2161" y="607"/>
                    <a:pt x="2161" y="607"/>
                    <a:pt x="2162" y="607"/>
                  </a:cubicBezTo>
                  <a:cubicBezTo>
                    <a:pt x="2162" y="607"/>
                    <a:pt x="2162" y="607"/>
                    <a:pt x="2162" y="606"/>
                  </a:cubicBezTo>
                  <a:cubicBezTo>
                    <a:pt x="2163" y="606"/>
                    <a:pt x="2163" y="606"/>
                    <a:pt x="2163" y="606"/>
                  </a:cubicBezTo>
                  <a:cubicBezTo>
                    <a:pt x="2164" y="606"/>
                    <a:pt x="2164" y="606"/>
                    <a:pt x="2165" y="606"/>
                  </a:cubicBezTo>
                  <a:cubicBezTo>
                    <a:pt x="2166" y="605"/>
                    <a:pt x="2167" y="605"/>
                    <a:pt x="2168" y="604"/>
                  </a:cubicBezTo>
                  <a:cubicBezTo>
                    <a:pt x="2169" y="604"/>
                    <a:pt x="2170" y="603"/>
                    <a:pt x="2171" y="602"/>
                  </a:cubicBezTo>
                  <a:cubicBezTo>
                    <a:pt x="2171" y="602"/>
                    <a:pt x="2171" y="602"/>
                    <a:pt x="2172" y="602"/>
                  </a:cubicBezTo>
                  <a:cubicBezTo>
                    <a:pt x="2185" y="608"/>
                    <a:pt x="2189" y="585"/>
                    <a:pt x="2190" y="575"/>
                  </a:cubicBezTo>
                  <a:cubicBezTo>
                    <a:pt x="2183" y="582"/>
                    <a:pt x="2160" y="579"/>
                    <a:pt x="2169" y="599"/>
                  </a:cubicBezTo>
                  <a:cubicBezTo>
                    <a:pt x="2171" y="599"/>
                    <a:pt x="2171" y="599"/>
                    <a:pt x="2171" y="599"/>
                  </a:cubicBezTo>
                  <a:cubicBezTo>
                    <a:pt x="2170" y="599"/>
                    <a:pt x="2170" y="599"/>
                    <a:pt x="2169" y="600"/>
                  </a:cubicBezTo>
                  <a:cubicBezTo>
                    <a:pt x="2169" y="600"/>
                    <a:pt x="2170" y="600"/>
                    <a:pt x="2170" y="601"/>
                  </a:cubicBezTo>
                  <a:cubicBezTo>
                    <a:pt x="2170" y="601"/>
                    <a:pt x="2170" y="601"/>
                    <a:pt x="2170" y="601"/>
                  </a:cubicBezTo>
                  <a:cubicBezTo>
                    <a:pt x="2169" y="601"/>
                    <a:pt x="2168" y="602"/>
                    <a:pt x="2167" y="603"/>
                  </a:cubicBezTo>
                  <a:cubicBezTo>
                    <a:pt x="2166" y="603"/>
                    <a:pt x="2165" y="604"/>
                    <a:pt x="2164" y="604"/>
                  </a:cubicBezTo>
                  <a:cubicBezTo>
                    <a:pt x="2163" y="604"/>
                    <a:pt x="2163" y="604"/>
                    <a:pt x="2162" y="604"/>
                  </a:cubicBezTo>
                  <a:cubicBezTo>
                    <a:pt x="2162" y="605"/>
                    <a:pt x="2162" y="605"/>
                    <a:pt x="2162" y="605"/>
                  </a:cubicBezTo>
                  <a:cubicBezTo>
                    <a:pt x="2161" y="605"/>
                    <a:pt x="2161" y="605"/>
                    <a:pt x="2161" y="605"/>
                  </a:cubicBezTo>
                  <a:cubicBezTo>
                    <a:pt x="2161" y="605"/>
                    <a:pt x="2160" y="605"/>
                    <a:pt x="2160" y="605"/>
                  </a:cubicBezTo>
                  <a:cubicBezTo>
                    <a:pt x="2159" y="605"/>
                    <a:pt x="2159" y="605"/>
                    <a:pt x="2158" y="606"/>
                  </a:cubicBezTo>
                  <a:cubicBezTo>
                    <a:pt x="2158" y="606"/>
                    <a:pt x="2158" y="606"/>
                    <a:pt x="2158" y="606"/>
                  </a:cubicBezTo>
                  <a:cubicBezTo>
                    <a:pt x="2157" y="606"/>
                    <a:pt x="2157" y="606"/>
                    <a:pt x="2157" y="606"/>
                  </a:cubicBezTo>
                  <a:cubicBezTo>
                    <a:pt x="2157" y="606"/>
                    <a:pt x="2156" y="606"/>
                    <a:pt x="2156" y="606"/>
                  </a:cubicBezTo>
                  <a:cubicBezTo>
                    <a:pt x="2156" y="606"/>
                    <a:pt x="2156" y="606"/>
                    <a:pt x="2156" y="606"/>
                  </a:cubicBezTo>
                  <a:cubicBezTo>
                    <a:pt x="2155" y="606"/>
                    <a:pt x="2155" y="605"/>
                    <a:pt x="2154" y="605"/>
                  </a:cubicBezTo>
                  <a:cubicBezTo>
                    <a:pt x="2153" y="604"/>
                    <a:pt x="2153" y="604"/>
                    <a:pt x="2152" y="603"/>
                  </a:cubicBezTo>
                  <a:cubicBezTo>
                    <a:pt x="2151" y="603"/>
                    <a:pt x="2151" y="602"/>
                    <a:pt x="2150" y="601"/>
                  </a:cubicBezTo>
                  <a:cubicBezTo>
                    <a:pt x="2149" y="601"/>
                    <a:pt x="2148" y="600"/>
                    <a:pt x="2148" y="599"/>
                  </a:cubicBezTo>
                  <a:cubicBezTo>
                    <a:pt x="2147" y="599"/>
                    <a:pt x="2146" y="598"/>
                    <a:pt x="2146" y="597"/>
                  </a:cubicBezTo>
                  <a:cubicBezTo>
                    <a:pt x="2144" y="596"/>
                    <a:pt x="2143" y="594"/>
                    <a:pt x="2142" y="593"/>
                  </a:cubicBezTo>
                  <a:cubicBezTo>
                    <a:pt x="2141" y="593"/>
                    <a:pt x="2141" y="593"/>
                    <a:pt x="2140" y="592"/>
                  </a:cubicBezTo>
                  <a:cubicBezTo>
                    <a:pt x="2140" y="592"/>
                    <a:pt x="2140" y="592"/>
                    <a:pt x="2140" y="592"/>
                  </a:cubicBezTo>
                  <a:cubicBezTo>
                    <a:pt x="2139" y="592"/>
                    <a:pt x="2139" y="592"/>
                    <a:pt x="2139" y="592"/>
                  </a:cubicBezTo>
                  <a:cubicBezTo>
                    <a:pt x="2139" y="591"/>
                    <a:pt x="2138" y="591"/>
                    <a:pt x="2138" y="591"/>
                  </a:cubicBezTo>
                  <a:cubicBezTo>
                    <a:pt x="2138" y="591"/>
                    <a:pt x="2137" y="590"/>
                    <a:pt x="2137" y="590"/>
                  </a:cubicBezTo>
                  <a:cubicBezTo>
                    <a:pt x="2133" y="589"/>
                    <a:pt x="2130" y="588"/>
                    <a:pt x="2127" y="589"/>
                  </a:cubicBezTo>
                  <a:cubicBezTo>
                    <a:pt x="2126" y="589"/>
                    <a:pt x="2126" y="589"/>
                    <a:pt x="2125" y="589"/>
                  </a:cubicBezTo>
                  <a:cubicBezTo>
                    <a:pt x="2124" y="589"/>
                    <a:pt x="2124" y="589"/>
                    <a:pt x="2123" y="589"/>
                  </a:cubicBezTo>
                  <a:cubicBezTo>
                    <a:pt x="2122" y="589"/>
                    <a:pt x="2122" y="590"/>
                    <a:pt x="2121" y="590"/>
                  </a:cubicBezTo>
                  <a:cubicBezTo>
                    <a:pt x="2121" y="590"/>
                    <a:pt x="2120" y="590"/>
                    <a:pt x="2120" y="591"/>
                  </a:cubicBezTo>
                  <a:cubicBezTo>
                    <a:pt x="2118" y="591"/>
                    <a:pt x="2117" y="592"/>
                    <a:pt x="2116" y="592"/>
                  </a:cubicBezTo>
                  <a:cubicBezTo>
                    <a:pt x="2118" y="590"/>
                    <a:pt x="2121" y="588"/>
                    <a:pt x="2123" y="587"/>
                  </a:cubicBezTo>
                  <a:cubicBezTo>
                    <a:pt x="2126" y="584"/>
                    <a:pt x="2129" y="581"/>
                    <a:pt x="2132" y="577"/>
                  </a:cubicBezTo>
                  <a:cubicBezTo>
                    <a:pt x="2133" y="576"/>
                    <a:pt x="2134" y="574"/>
                    <a:pt x="2136" y="572"/>
                  </a:cubicBezTo>
                  <a:cubicBezTo>
                    <a:pt x="2136" y="571"/>
                    <a:pt x="2137" y="570"/>
                    <a:pt x="2137" y="569"/>
                  </a:cubicBezTo>
                  <a:cubicBezTo>
                    <a:pt x="2138" y="568"/>
                    <a:pt x="2138" y="567"/>
                    <a:pt x="2139" y="566"/>
                  </a:cubicBezTo>
                  <a:cubicBezTo>
                    <a:pt x="2140" y="562"/>
                    <a:pt x="2142" y="558"/>
                    <a:pt x="2143" y="554"/>
                  </a:cubicBezTo>
                  <a:cubicBezTo>
                    <a:pt x="2146" y="546"/>
                    <a:pt x="2150" y="538"/>
                    <a:pt x="2154" y="532"/>
                  </a:cubicBezTo>
                  <a:cubicBezTo>
                    <a:pt x="2156" y="528"/>
                    <a:pt x="2158" y="525"/>
                    <a:pt x="2160" y="522"/>
                  </a:cubicBezTo>
                  <a:cubicBezTo>
                    <a:pt x="2162" y="519"/>
                    <a:pt x="2165" y="516"/>
                    <a:pt x="2167" y="513"/>
                  </a:cubicBezTo>
                  <a:cubicBezTo>
                    <a:pt x="2168" y="511"/>
                    <a:pt x="2169" y="510"/>
                    <a:pt x="2170" y="508"/>
                  </a:cubicBezTo>
                  <a:cubicBezTo>
                    <a:pt x="2171" y="508"/>
                    <a:pt x="2171" y="508"/>
                    <a:pt x="2172" y="508"/>
                  </a:cubicBezTo>
                  <a:cubicBezTo>
                    <a:pt x="2173" y="508"/>
                    <a:pt x="2175" y="507"/>
                    <a:pt x="2177" y="508"/>
                  </a:cubicBezTo>
                  <a:cubicBezTo>
                    <a:pt x="2177" y="508"/>
                    <a:pt x="2178" y="508"/>
                    <a:pt x="2178" y="508"/>
                  </a:cubicBezTo>
                  <a:cubicBezTo>
                    <a:pt x="2179" y="508"/>
                    <a:pt x="2179" y="508"/>
                    <a:pt x="2180" y="508"/>
                  </a:cubicBezTo>
                  <a:cubicBezTo>
                    <a:pt x="2181" y="508"/>
                    <a:pt x="2182" y="508"/>
                    <a:pt x="2183" y="508"/>
                  </a:cubicBezTo>
                  <a:cubicBezTo>
                    <a:pt x="2184" y="508"/>
                    <a:pt x="2186" y="509"/>
                    <a:pt x="2187" y="509"/>
                  </a:cubicBezTo>
                  <a:cubicBezTo>
                    <a:pt x="2187" y="509"/>
                    <a:pt x="2187" y="509"/>
                    <a:pt x="2188" y="509"/>
                  </a:cubicBezTo>
                  <a:cubicBezTo>
                    <a:pt x="2188" y="509"/>
                    <a:pt x="2188" y="510"/>
                    <a:pt x="2188" y="510"/>
                  </a:cubicBezTo>
                  <a:cubicBezTo>
                    <a:pt x="2189" y="510"/>
                    <a:pt x="2189" y="510"/>
                    <a:pt x="2189" y="510"/>
                  </a:cubicBezTo>
                  <a:cubicBezTo>
                    <a:pt x="2190" y="510"/>
                    <a:pt x="2190" y="511"/>
                    <a:pt x="2190" y="511"/>
                  </a:cubicBezTo>
                  <a:cubicBezTo>
                    <a:pt x="2192" y="512"/>
                    <a:pt x="2195" y="515"/>
                    <a:pt x="2197" y="517"/>
                  </a:cubicBezTo>
                  <a:cubicBezTo>
                    <a:pt x="2199" y="518"/>
                    <a:pt x="2200" y="519"/>
                    <a:pt x="2202" y="520"/>
                  </a:cubicBezTo>
                  <a:cubicBezTo>
                    <a:pt x="2203" y="520"/>
                    <a:pt x="2204" y="521"/>
                    <a:pt x="2204" y="521"/>
                  </a:cubicBezTo>
                  <a:cubicBezTo>
                    <a:pt x="2205" y="521"/>
                    <a:pt x="2205" y="521"/>
                    <a:pt x="2205" y="521"/>
                  </a:cubicBezTo>
                  <a:cubicBezTo>
                    <a:pt x="2205" y="521"/>
                    <a:pt x="2205" y="521"/>
                    <a:pt x="2206" y="521"/>
                  </a:cubicBezTo>
                  <a:cubicBezTo>
                    <a:pt x="2206" y="522"/>
                    <a:pt x="2206" y="522"/>
                    <a:pt x="2206" y="522"/>
                  </a:cubicBezTo>
                  <a:cubicBezTo>
                    <a:pt x="2207" y="522"/>
                    <a:pt x="2207" y="522"/>
                    <a:pt x="2207" y="522"/>
                  </a:cubicBezTo>
                  <a:cubicBezTo>
                    <a:pt x="2211" y="522"/>
                    <a:pt x="2214" y="522"/>
                    <a:pt x="2217" y="521"/>
                  </a:cubicBezTo>
                  <a:cubicBezTo>
                    <a:pt x="2218" y="521"/>
                    <a:pt x="2219" y="520"/>
                    <a:pt x="2219" y="520"/>
                  </a:cubicBezTo>
                  <a:cubicBezTo>
                    <a:pt x="2219" y="520"/>
                    <a:pt x="2220" y="521"/>
                    <a:pt x="2220" y="521"/>
                  </a:cubicBezTo>
                  <a:cubicBezTo>
                    <a:pt x="2220" y="521"/>
                    <a:pt x="2220" y="521"/>
                    <a:pt x="2221" y="521"/>
                  </a:cubicBezTo>
                  <a:cubicBezTo>
                    <a:pt x="2221" y="521"/>
                    <a:pt x="2221" y="521"/>
                    <a:pt x="2221" y="521"/>
                  </a:cubicBezTo>
                  <a:cubicBezTo>
                    <a:pt x="2222" y="521"/>
                    <a:pt x="2223" y="522"/>
                    <a:pt x="2224" y="522"/>
                  </a:cubicBezTo>
                  <a:cubicBezTo>
                    <a:pt x="2224" y="522"/>
                    <a:pt x="2225" y="523"/>
                    <a:pt x="2226" y="523"/>
                  </a:cubicBezTo>
                  <a:cubicBezTo>
                    <a:pt x="2227" y="524"/>
                    <a:pt x="2228" y="524"/>
                    <a:pt x="2229" y="525"/>
                  </a:cubicBezTo>
                  <a:cubicBezTo>
                    <a:pt x="2230" y="525"/>
                    <a:pt x="2231" y="526"/>
                    <a:pt x="2232" y="526"/>
                  </a:cubicBezTo>
                  <a:cubicBezTo>
                    <a:pt x="2233" y="527"/>
                    <a:pt x="2234" y="527"/>
                    <a:pt x="2235" y="528"/>
                  </a:cubicBezTo>
                  <a:cubicBezTo>
                    <a:pt x="2242" y="541"/>
                    <a:pt x="2252" y="551"/>
                    <a:pt x="2266" y="550"/>
                  </a:cubicBezTo>
                  <a:cubicBezTo>
                    <a:pt x="2257" y="536"/>
                    <a:pt x="2249" y="525"/>
                    <a:pt x="2234" y="523"/>
                  </a:cubicBezTo>
                  <a:cubicBezTo>
                    <a:pt x="2234" y="524"/>
                    <a:pt x="2234" y="524"/>
                    <a:pt x="2234" y="524"/>
                  </a:cubicBezTo>
                  <a:cubicBezTo>
                    <a:pt x="2233" y="524"/>
                    <a:pt x="2233" y="524"/>
                    <a:pt x="2233" y="524"/>
                  </a:cubicBezTo>
                  <a:cubicBezTo>
                    <a:pt x="2232" y="523"/>
                    <a:pt x="2231" y="522"/>
                    <a:pt x="2230" y="522"/>
                  </a:cubicBezTo>
                  <a:cubicBezTo>
                    <a:pt x="2229" y="521"/>
                    <a:pt x="2228" y="521"/>
                    <a:pt x="2227" y="521"/>
                  </a:cubicBezTo>
                  <a:cubicBezTo>
                    <a:pt x="2226" y="520"/>
                    <a:pt x="2225" y="520"/>
                    <a:pt x="2224" y="519"/>
                  </a:cubicBezTo>
                  <a:cubicBezTo>
                    <a:pt x="2224" y="519"/>
                    <a:pt x="2224" y="519"/>
                    <a:pt x="2223" y="519"/>
                  </a:cubicBezTo>
                  <a:cubicBezTo>
                    <a:pt x="2224" y="519"/>
                    <a:pt x="2225" y="519"/>
                    <a:pt x="2226" y="518"/>
                  </a:cubicBezTo>
                  <a:cubicBezTo>
                    <a:pt x="2229" y="518"/>
                    <a:pt x="2232" y="517"/>
                    <a:pt x="2235" y="517"/>
                  </a:cubicBezTo>
                  <a:cubicBezTo>
                    <a:pt x="2241" y="516"/>
                    <a:pt x="2247" y="515"/>
                    <a:pt x="2252" y="515"/>
                  </a:cubicBezTo>
                  <a:cubicBezTo>
                    <a:pt x="2252" y="515"/>
                    <a:pt x="2253" y="515"/>
                    <a:pt x="2253" y="515"/>
                  </a:cubicBezTo>
                  <a:cubicBezTo>
                    <a:pt x="2254" y="515"/>
                    <a:pt x="2255" y="515"/>
                    <a:pt x="2255" y="514"/>
                  </a:cubicBezTo>
                  <a:cubicBezTo>
                    <a:pt x="2256" y="514"/>
                    <a:pt x="2257" y="514"/>
                    <a:pt x="2258" y="514"/>
                  </a:cubicBezTo>
                  <a:cubicBezTo>
                    <a:pt x="2260" y="513"/>
                    <a:pt x="2262" y="513"/>
                    <a:pt x="2263" y="513"/>
                  </a:cubicBezTo>
                  <a:cubicBezTo>
                    <a:pt x="2264" y="512"/>
                    <a:pt x="2264" y="512"/>
                    <a:pt x="2265" y="512"/>
                  </a:cubicBezTo>
                  <a:cubicBezTo>
                    <a:pt x="2265" y="512"/>
                    <a:pt x="2265" y="512"/>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4" y="513"/>
                    <a:pt x="2265" y="513"/>
                  </a:cubicBezTo>
                  <a:cubicBezTo>
                    <a:pt x="2265" y="513"/>
                    <a:pt x="2265" y="513"/>
                    <a:pt x="2266" y="513"/>
                  </a:cubicBezTo>
                  <a:cubicBezTo>
                    <a:pt x="2266" y="513"/>
                    <a:pt x="2266" y="513"/>
                    <a:pt x="2266" y="513"/>
                  </a:cubicBezTo>
                  <a:cubicBezTo>
                    <a:pt x="2266" y="513"/>
                    <a:pt x="2266" y="513"/>
                    <a:pt x="2266" y="513"/>
                  </a:cubicBezTo>
                  <a:cubicBezTo>
                    <a:pt x="2266" y="512"/>
                    <a:pt x="2266" y="512"/>
                    <a:pt x="2266" y="512"/>
                  </a:cubicBezTo>
                  <a:cubicBezTo>
                    <a:pt x="2266" y="512"/>
                    <a:pt x="2266" y="512"/>
                    <a:pt x="2266" y="512"/>
                  </a:cubicBezTo>
                  <a:cubicBezTo>
                    <a:pt x="2266" y="512"/>
                    <a:pt x="2266" y="512"/>
                    <a:pt x="2266" y="512"/>
                  </a:cubicBezTo>
                  <a:cubicBezTo>
                    <a:pt x="2265" y="512"/>
                    <a:pt x="2265" y="512"/>
                    <a:pt x="2265" y="512"/>
                  </a:cubicBezTo>
                  <a:cubicBezTo>
                    <a:pt x="2264" y="511"/>
                    <a:pt x="2263" y="511"/>
                    <a:pt x="2263" y="511"/>
                  </a:cubicBezTo>
                  <a:cubicBezTo>
                    <a:pt x="2261" y="511"/>
                    <a:pt x="2260" y="511"/>
                    <a:pt x="2258" y="511"/>
                  </a:cubicBezTo>
                  <a:cubicBezTo>
                    <a:pt x="2257" y="511"/>
                    <a:pt x="2255" y="511"/>
                    <a:pt x="2254" y="511"/>
                  </a:cubicBezTo>
                  <a:cubicBezTo>
                    <a:pt x="2254" y="511"/>
                    <a:pt x="2253" y="511"/>
                    <a:pt x="2253" y="511"/>
                  </a:cubicBezTo>
                  <a:cubicBezTo>
                    <a:pt x="2252" y="511"/>
                    <a:pt x="2251" y="511"/>
                    <a:pt x="2251" y="511"/>
                  </a:cubicBezTo>
                  <a:cubicBezTo>
                    <a:pt x="2249" y="511"/>
                    <a:pt x="2247" y="511"/>
                    <a:pt x="2246" y="512"/>
                  </a:cubicBezTo>
                  <a:cubicBezTo>
                    <a:pt x="2246" y="512"/>
                    <a:pt x="2246" y="511"/>
                    <a:pt x="2246" y="511"/>
                  </a:cubicBezTo>
                  <a:cubicBezTo>
                    <a:pt x="2246" y="511"/>
                    <a:pt x="2247" y="511"/>
                    <a:pt x="2247" y="510"/>
                  </a:cubicBezTo>
                  <a:cubicBezTo>
                    <a:pt x="2248" y="510"/>
                    <a:pt x="2248" y="510"/>
                    <a:pt x="2249" y="509"/>
                  </a:cubicBezTo>
                  <a:cubicBezTo>
                    <a:pt x="2249" y="509"/>
                    <a:pt x="2250" y="509"/>
                    <a:pt x="2250" y="508"/>
                  </a:cubicBezTo>
                  <a:cubicBezTo>
                    <a:pt x="2251" y="507"/>
                    <a:pt x="2252" y="507"/>
                    <a:pt x="2253" y="506"/>
                  </a:cubicBezTo>
                  <a:cubicBezTo>
                    <a:pt x="2254" y="505"/>
                    <a:pt x="2255" y="504"/>
                    <a:pt x="2256" y="503"/>
                  </a:cubicBezTo>
                  <a:cubicBezTo>
                    <a:pt x="2256" y="503"/>
                    <a:pt x="2256" y="502"/>
                    <a:pt x="2256" y="502"/>
                  </a:cubicBezTo>
                  <a:cubicBezTo>
                    <a:pt x="2273" y="511"/>
                    <a:pt x="2272" y="474"/>
                    <a:pt x="2276" y="467"/>
                  </a:cubicBezTo>
                  <a:cubicBezTo>
                    <a:pt x="2263" y="470"/>
                    <a:pt x="2240" y="482"/>
                    <a:pt x="2254" y="500"/>
                  </a:cubicBezTo>
                  <a:cubicBezTo>
                    <a:pt x="2255" y="499"/>
                    <a:pt x="2256" y="499"/>
                    <a:pt x="2256" y="498"/>
                  </a:cubicBezTo>
                  <a:cubicBezTo>
                    <a:pt x="2256" y="498"/>
                    <a:pt x="2256" y="498"/>
                    <a:pt x="2256" y="498"/>
                  </a:cubicBezTo>
                  <a:cubicBezTo>
                    <a:pt x="2255" y="499"/>
                    <a:pt x="2255" y="500"/>
                    <a:pt x="2254" y="501"/>
                  </a:cubicBezTo>
                  <a:cubicBezTo>
                    <a:pt x="2253" y="502"/>
                    <a:pt x="2252" y="503"/>
                    <a:pt x="2251" y="504"/>
                  </a:cubicBezTo>
                  <a:cubicBezTo>
                    <a:pt x="2250" y="505"/>
                    <a:pt x="2249" y="506"/>
                    <a:pt x="2249" y="506"/>
                  </a:cubicBezTo>
                  <a:cubicBezTo>
                    <a:pt x="2248" y="507"/>
                    <a:pt x="2248" y="507"/>
                    <a:pt x="2247" y="507"/>
                  </a:cubicBezTo>
                  <a:cubicBezTo>
                    <a:pt x="2247" y="508"/>
                    <a:pt x="2246" y="508"/>
                    <a:pt x="2246" y="508"/>
                  </a:cubicBezTo>
                  <a:cubicBezTo>
                    <a:pt x="2246" y="509"/>
                    <a:pt x="2245" y="509"/>
                    <a:pt x="2245" y="509"/>
                  </a:cubicBezTo>
                  <a:cubicBezTo>
                    <a:pt x="2244" y="510"/>
                    <a:pt x="2244" y="510"/>
                    <a:pt x="2243" y="510"/>
                  </a:cubicBezTo>
                  <a:cubicBezTo>
                    <a:pt x="2243" y="510"/>
                    <a:pt x="2243" y="510"/>
                    <a:pt x="2243" y="510"/>
                  </a:cubicBezTo>
                  <a:cubicBezTo>
                    <a:pt x="2243" y="510"/>
                    <a:pt x="2242" y="511"/>
                    <a:pt x="2242" y="511"/>
                  </a:cubicBezTo>
                  <a:cubicBezTo>
                    <a:pt x="2242" y="511"/>
                    <a:pt x="2242" y="511"/>
                    <a:pt x="2241" y="512"/>
                  </a:cubicBezTo>
                  <a:cubicBezTo>
                    <a:pt x="2241" y="512"/>
                    <a:pt x="2241" y="512"/>
                    <a:pt x="2241" y="512"/>
                  </a:cubicBezTo>
                  <a:cubicBezTo>
                    <a:pt x="2239" y="512"/>
                    <a:pt x="2237" y="513"/>
                    <a:pt x="2234" y="513"/>
                  </a:cubicBezTo>
                  <a:cubicBezTo>
                    <a:pt x="2231" y="514"/>
                    <a:pt x="2228" y="514"/>
                    <a:pt x="2225" y="515"/>
                  </a:cubicBezTo>
                  <a:cubicBezTo>
                    <a:pt x="2222" y="516"/>
                    <a:pt x="2219" y="517"/>
                    <a:pt x="2216" y="517"/>
                  </a:cubicBezTo>
                  <a:cubicBezTo>
                    <a:pt x="2213" y="518"/>
                    <a:pt x="2210" y="519"/>
                    <a:pt x="2207" y="518"/>
                  </a:cubicBezTo>
                  <a:cubicBezTo>
                    <a:pt x="2207" y="518"/>
                    <a:pt x="2207" y="518"/>
                    <a:pt x="2207" y="518"/>
                  </a:cubicBezTo>
                  <a:cubicBezTo>
                    <a:pt x="2206" y="518"/>
                    <a:pt x="2206" y="518"/>
                    <a:pt x="2206" y="518"/>
                  </a:cubicBezTo>
                  <a:cubicBezTo>
                    <a:pt x="2206" y="518"/>
                    <a:pt x="2206" y="518"/>
                    <a:pt x="2206" y="518"/>
                  </a:cubicBezTo>
                  <a:cubicBezTo>
                    <a:pt x="2205" y="518"/>
                    <a:pt x="2205" y="518"/>
                    <a:pt x="2205" y="518"/>
                  </a:cubicBezTo>
                  <a:cubicBezTo>
                    <a:pt x="2204" y="517"/>
                    <a:pt x="2204" y="517"/>
                    <a:pt x="2203" y="517"/>
                  </a:cubicBezTo>
                  <a:cubicBezTo>
                    <a:pt x="2202" y="516"/>
                    <a:pt x="2200" y="515"/>
                    <a:pt x="2199" y="514"/>
                  </a:cubicBezTo>
                  <a:cubicBezTo>
                    <a:pt x="2197" y="512"/>
                    <a:pt x="2194" y="510"/>
                    <a:pt x="2192" y="508"/>
                  </a:cubicBezTo>
                  <a:cubicBezTo>
                    <a:pt x="2191" y="508"/>
                    <a:pt x="2191" y="507"/>
                    <a:pt x="2191" y="507"/>
                  </a:cubicBezTo>
                  <a:cubicBezTo>
                    <a:pt x="2190" y="507"/>
                    <a:pt x="2190" y="507"/>
                    <a:pt x="2190" y="507"/>
                  </a:cubicBezTo>
                  <a:cubicBezTo>
                    <a:pt x="2189" y="506"/>
                    <a:pt x="2189" y="506"/>
                    <a:pt x="2189" y="506"/>
                  </a:cubicBezTo>
                  <a:cubicBezTo>
                    <a:pt x="2188" y="506"/>
                    <a:pt x="2188" y="506"/>
                    <a:pt x="2187" y="506"/>
                  </a:cubicBezTo>
                  <a:cubicBezTo>
                    <a:pt x="2186" y="505"/>
                    <a:pt x="2185" y="505"/>
                    <a:pt x="2183" y="505"/>
                  </a:cubicBezTo>
                  <a:cubicBezTo>
                    <a:pt x="2183" y="504"/>
                    <a:pt x="2182" y="504"/>
                    <a:pt x="2181" y="504"/>
                  </a:cubicBezTo>
                  <a:cubicBezTo>
                    <a:pt x="2181" y="504"/>
                    <a:pt x="2180" y="504"/>
                    <a:pt x="2180" y="504"/>
                  </a:cubicBezTo>
                  <a:cubicBezTo>
                    <a:pt x="2179" y="504"/>
                    <a:pt x="2178" y="504"/>
                    <a:pt x="2178" y="504"/>
                  </a:cubicBezTo>
                  <a:cubicBezTo>
                    <a:pt x="2177" y="505"/>
                    <a:pt x="2177" y="505"/>
                    <a:pt x="2176" y="505"/>
                  </a:cubicBezTo>
                  <a:cubicBezTo>
                    <a:pt x="2174" y="505"/>
                    <a:pt x="2173" y="506"/>
                    <a:pt x="2171" y="506"/>
                  </a:cubicBezTo>
                  <a:cubicBezTo>
                    <a:pt x="2171" y="506"/>
                    <a:pt x="2171" y="506"/>
                    <a:pt x="2171" y="506"/>
                  </a:cubicBezTo>
                  <a:cubicBezTo>
                    <a:pt x="2171" y="506"/>
                    <a:pt x="2172" y="505"/>
                    <a:pt x="2172" y="504"/>
                  </a:cubicBezTo>
                  <a:cubicBezTo>
                    <a:pt x="2173" y="503"/>
                    <a:pt x="2173" y="502"/>
                    <a:pt x="2173" y="501"/>
                  </a:cubicBezTo>
                  <a:cubicBezTo>
                    <a:pt x="2174" y="501"/>
                    <a:pt x="2174" y="501"/>
                    <a:pt x="2174" y="501"/>
                  </a:cubicBezTo>
                  <a:cubicBezTo>
                    <a:pt x="2174" y="500"/>
                    <a:pt x="2174" y="500"/>
                    <a:pt x="2174" y="500"/>
                  </a:cubicBezTo>
                  <a:cubicBezTo>
                    <a:pt x="2174" y="500"/>
                    <a:pt x="2174" y="500"/>
                    <a:pt x="2174" y="500"/>
                  </a:cubicBezTo>
                  <a:cubicBezTo>
                    <a:pt x="2174" y="500"/>
                    <a:pt x="2174" y="500"/>
                    <a:pt x="2174" y="500"/>
                  </a:cubicBezTo>
                  <a:cubicBezTo>
                    <a:pt x="2174" y="500"/>
                    <a:pt x="2174" y="500"/>
                    <a:pt x="2174" y="500"/>
                  </a:cubicBezTo>
                  <a:cubicBezTo>
                    <a:pt x="2174" y="499"/>
                    <a:pt x="2174" y="499"/>
                    <a:pt x="2174" y="499"/>
                  </a:cubicBezTo>
                  <a:cubicBezTo>
                    <a:pt x="2174" y="498"/>
                    <a:pt x="2175" y="498"/>
                    <a:pt x="2175" y="497"/>
                  </a:cubicBezTo>
                  <a:cubicBezTo>
                    <a:pt x="2175" y="497"/>
                    <a:pt x="2175" y="496"/>
                    <a:pt x="2175" y="496"/>
                  </a:cubicBezTo>
                  <a:cubicBezTo>
                    <a:pt x="2175" y="495"/>
                    <a:pt x="2175" y="494"/>
                    <a:pt x="2175" y="493"/>
                  </a:cubicBezTo>
                  <a:cubicBezTo>
                    <a:pt x="2176" y="492"/>
                    <a:pt x="2176" y="490"/>
                    <a:pt x="2176" y="488"/>
                  </a:cubicBezTo>
                  <a:cubicBezTo>
                    <a:pt x="2176" y="487"/>
                    <a:pt x="2176" y="485"/>
                    <a:pt x="2176" y="483"/>
                  </a:cubicBezTo>
                  <a:cubicBezTo>
                    <a:pt x="2176" y="480"/>
                    <a:pt x="2176" y="477"/>
                    <a:pt x="2176" y="475"/>
                  </a:cubicBezTo>
                  <a:cubicBezTo>
                    <a:pt x="2176" y="469"/>
                    <a:pt x="2177" y="464"/>
                    <a:pt x="2177" y="460"/>
                  </a:cubicBezTo>
                  <a:cubicBezTo>
                    <a:pt x="2177" y="459"/>
                    <a:pt x="2178" y="457"/>
                    <a:pt x="2178" y="455"/>
                  </a:cubicBezTo>
                  <a:cubicBezTo>
                    <a:pt x="2178" y="454"/>
                    <a:pt x="2179" y="453"/>
                    <a:pt x="2179" y="452"/>
                  </a:cubicBezTo>
                  <a:cubicBezTo>
                    <a:pt x="2180" y="450"/>
                    <a:pt x="2180" y="449"/>
                    <a:pt x="2180" y="449"/>
                  </a:cubicBezTo>
                  <a:cubicBezTo>
                    <a:pt x="2180" y="449"/>
                    <a:pt x="2179" y="450"/>
                    <a:pt x="2178" y="451"/>
                  </a:cubicBezTo>
                  <a:cubicBezTo>
                    <a:pt x="2178" y="452"/>
                    <a:pt x="2177" y="454"/>
                    <a:pt x="2177" y="455"/>
                  </a:cubicBezTo>
                  <a:cubicBezTo>
                    <a:pt x="2176" y="456"/>
                    <a:pt x="2176" y="458"/>
                    <a:pt x="2175" y="460"/>
                  </a:cubicBezTo>
                  <a:cubicBezTo>
                    <a:pt x="2175" y="461"/>
                    <a:pt x="2175" y="463"/>
                    <a:pt x="2174" y="465"/>
                  </a:cubicBezTo>
                  <a:cubicBezTo>
                    <a:pt x="2174" y="464"/>
                    <a:pt x="2174" y="463"/>
                    <a:pt x="2173" y="462"/>
                  </a:cubicBezTo>
                  <a:cubicBezTo>
                    <a:pt x="2173" y="460"/>
                    <a:pt x="2173" y="459"/>
                    <a:pt x="2172" y="457"/>
                  </a:cubicBezTo>
                  <a:cubicBezTo>
                    <a:pt x="2171" y="455"/>
                    <a:pt x="2171" y="453"/>
                    <a:pt x="2170" y="452"/>
                  </a:cubicBezTo>
                  <a:cubicBezTo>
                    <a:pt x="2170" y="451"/>
                    <a:pt x="2169" y="449"/>
                    <a:pt x="2168" y="448"/>
                  </a:cubicBezTo>
                  <a:cubicBezTo>
                    <a:pt x="2173" y="428"/>
                    <a:pt x="2158" y="427"/>
                    <a:pt x="2153" y="409"/>
                  </a:cubicBezTo>
                  <a:cubicBezTo>
                    <a:pt x="2145" y="427"/>
                    <a:pt x="2142" y="444"/>
                    <a:pt x="2166" y="448"/>
                  </a:cubicBezTo>
                  <a:cubicBezTo>
                    <a:pt x="2166" y="448"/>
                    <a:pt x="2166" y="448"/>
                    <a:pt x="2166" y="448"/>
                  </a:cubicBezTo>
                  <a:cubicBezTo>
                    <a:pt x="2166" y="450"/>
                    <a:pt x="2167" y="451"/>
                    <a:pt x="2168" y="453"/>
                  </a:cubicBezTo>
                  <a:cubicBezTo>
                    <a:pt x="2168" y="454"/>
                    <a:pt x="2169" y="456"/>
                    <a:pt x="2169" y="457"/>
                  </a:cubicBezTo>
                  <a:cubicBezTo>
                    <a:pt x="2170" y="459"/>
                    <a:pt x="2171" y="461"/>
                    <a:pt x="2171" y="462"/>
                  </a:cubicBezTo>
                  <a:cubicBezTo>
                    <a:pt x="2171" y="464"/>
                    <a:pt x="2172" y="466"/>
                    <a:pt x="2172" y="467"/>
                  </a:cubicBezTo>
                  <a:cubicBezTo>
                    <a:pt x="2172" y="468"/>
                    <a:pt x="2172" y="469"/>
                    <a:pt x="2172" y="470"/>
                  </a:cubicBezTo>
                  <a:cubicBezTo>
                    <a:pt x="2172" y="470"/>
                    <a:pt x="2173" y="471"/>
                    <a:pt x="2173" y="472"/>
                  </a:cubicBezTo>
                  <a:cubicBezTo>
                    <a:pt x="2173" y="472"/>
                    <a:pt x="2173" y="473"/>
                    <a:pt x="2173" y="473"/>
                  </a:cubicBezTo>
                  <a:cubicBezTo>
                    <a:pt x="2173" y="473"/>
                    <a:pt x="2173" y="474"/>
                    <a:pt x="2173" y="474"/>
                  </a:cubicBezTo>
                  <a:cubicBezTo>
                    <a:pt x="2172" y="477"/>
                    <a:pt x="2172" y="479"/>
                    <a:pt x="2172" y="482"/>
                  </a:cubicBezTo>
                  <a:cubicBezTo>
                    <a:pt x="2171" y="484"/>
                    <a:pt x="2171" y="486"/>
                    <a:pt x="2171" y="487"/>
                  </a:cubicBezTo>
                  <a:cubicBezTo>
                    <a:pt x="2171" y="489"/>
                    <a:pt x="2171" y="490"/>
                    <a:pt x="2171" y="492"/>
                  </a:cubicBezTo>
                  <a:cubicBezTo>
                    <a:pt x="2171" y="493"/>
                    <a:pt x="2171" y="494"/>
                    <a:pt x="2170" y="494"/>
                  </a:cubicBezTo>
                  <a:cubicBezTo>
                    <a:pt x="2170" y="495"/>
                    <a:pt x="2170" y="495"/>
                    <a:pt x="2170" y="495"/>
                  </a:cubicBezTo>
                  <a:cubicBezTo>
                    <a:pt x="2170" y="496"/>
                    <a:pt x="2170" y="496"/>
                    <a:pt x="2170" y="497"/>
                  </a:cubicBezTo>
                  <a:cubicBezTo>
                    <a:pt x="2170" y="497"/>
                    <a:pt x="2170" y="497"/>
                    <a:pt x="2169" y="498"/>
                  </a:cubicBezTo>
                  <a:cubicBezTo>
                    <a:pt x="2169" y="498"/>
                    <a:pt x="2169" y="498"/>
                    <a:pt x="2169" y="498"/>
                  </a:cubicBezTo>
                  <a:cubicBezTo>
                    <a:pt x="2169" y="498"/>
                    <a:pt x="2169" y="498"/>
                    <a:pt x="2169" y="498"/>
                  </a:cubicBezTo>
                  <a:cubicBezTo>
                    <a:pt x="2169" y="498"/>
                    <a:pt x="2169" y="498"/>
                    <a:pt x="2169" y="498"/>
                  </a:cubicBezTo>
                  <a:cubicBezTo>
                    <a:pt x="2169" y="498"/>
                    <a:pt x="2169" y="498"/>
                    <a:pt x="2169" y="498"/>
                  </a:cubicBezTo>
                  <a:cubicBezTo>
                    <a:pt x="2169" y="499"/>
                    <a:pt x="2169" y="499"/>
                    <a:pt x="2169" y="499"/>
                  </a:cubicBezTo>
                  <a:cubicBezTo>
                    <a:pt x="2169" y="500"/>
                    <a:pt x="2168" y="500"/>
                    <a:pt x="2168" y="501"/>
                  </a:cubicBezTo>
                  <a:cubicBezTo>
                    <a:pt x="2167" y="504"/>
                    <a:pt x="2165" y="507"/>
                    <a:pt x="2163" y="510"/>
                  </a:cubicBezTo>
                  <a:cubicBezTo>
                    <a:pt x="2161" y="513"/>
                    <a:pt x="2159" y="516"/>
                    <a:pt x="2156" y="519"/>
                  </a:cubicBezTo>
                  <a:cubicBezTo>
                    <a:pt x="2154" y="522"/>
                    <a:pt x="2152" y="525"/>
                    <a:pt x="2150" y="529"/>
                  </a:cubicBezTo>
                  <a:cubicBezTo>
                    <a:pt x="2147" y="532"/>
                    <a:pt x="2145" y="536"/>
                    <a:pt x="2143" y="541"/>
                  </a:cubicBezTo>
                  <a:cubicBezTo>
                    <a:pt x="2143" y="540"/>
                    <a:pt x="2143" y="540"/>
                    <a:pt x="2143" y="540"/>
                  </a:cubicBezTo>
                  <a:cubicBezTo>
                    <a:pt x="2143" y="540"/>
                    <a:pt x="2143" y="539"/>
                    <a:pt x="2143" y="538"/>
                  </a:cubicBezTo>
                  <a:cubicBezTo>
                    <a:pt x="2142" y="538"/>
                    <a:pt x="2142" y="537"/>
                    <a:pt x="2142" y="536"/>
                  </a:cubicBezTo>
                  <a:cubicBezTo>
                    <a:pt x="2142" y="536"/>
                    <a:pt x="2141" y="536"/>
                    <a:pt x="2141" y="535"/>
                  </a:cubicBezTo>
                  <a:cubicBezTo>
                    <a:pt x="2141" y="535"/>
                    <a:pt x="2140" y="534"/>
                    <a:pt x="2140" y="534"/>
                  </a:cubicBezTo>
                  <a:cubicBezTo>
                    <a:pt x="2139" y="533"/>
                    <a:pt x="2138" y="531"/>
                    <a:pt x="2137" y="529"/>
                  </a:cubicBezTo>
                  <a:cubicBezTo>
                    <a:pt x="2136" y="528"/>
                    <a:pt x="2134" y="526"/>
                    <a:pt x="2133" y="524"/>
                  </a:cubicBezTo>
                  <a:cubicBezTo>
                    <a:pt x="2130" y="521"/>
                    <a:pt x="2127" y="517"/>
                    <a:pt x="2124" y="514"/>
                  </a:cubicBezTo>
                  <a:cubicBezTo>
                    <a:pt x="2123" y="512"/>
                    <a:pt x="2122" y="510"/>
                    <a:pt x="2121" y="508"/>
                  </a:cubicBezTo>
                  <a:cubicBezTo>
                    <a:pt x="2119" y="506"/>
                    <a:pt x="2118" y="504"/>
                    <a:pt x="2117" y="502"/>
                  </a:cubicBezTo>
                  <a:cubicBezTo>
                    <a:pt x="2116" y="500"/>
                    <a:pt x="2116" y="498"/>
                    <a:pt x="2115" y="497"/>
                  </a:cubicBezTo>
                  <a:cubicBezTo>
                    <a:pt x="2115" y="497"/>
                    <a:pt x="2115" y="497"/>
                    <a:pt x="2115" y="497"/>
                  </a:cubicBezTo>
                  <a:cubicBezTo>
                    <a:pt x="2115" y="496"/>
                    <a:pt x="2115" y="495"/>
                    <a:pt x="2115" y="495"/>
                  </a:cubicBezTo>
                  <a:cubicBezTo>
                    <a:pt x="2115" y="494"/>
                    <a:pt x="2115" y="494"/>
                    <a:pt x="2116" y="494"/>
                  </a:cubicBezTo>
                  <a:cubicBezTo>
                    <a:pt x="2116" y="493"/>
                    <a:pt x="2116" y="493"/>
                    <a:pt x="2116" y="493"/>
                  </a:cubicBezTo>
                  <a:cubicBezTo>
                    <a:pt x="2116" y="493"/>
                    <a:pt x="2116" y="492"/>
                    <a:pt x="2116" y="492"/>
                  </a:cubicBezTo>
                  <a:cubicBezTo>
                    <a:pt x="2116" y="491"/>
                    <a:pt x="2116" y="490"/>
                    <a:pt x="2116" y="489"/>
                  </a:cubicBezTo>
                  <a:cubicBezTo>
                    <a:pt x="2116" y="488"/>
                    <a:pt x="2116" y="487"/>
                    <a:pt x="2116" y="486"/>
                  </a:cubicBezTo>
                  <a:cubicBezTo>
                    <a:pt x="2116" y="485"/>
                    <a:pt x="2117" y="484"/>
                    <a:pt x="2117" y="483"/>
                  </a:cubicBezTo>
                  <a:cubicBezTo>
                    <a:pt x="2117" y="481"/>
                    <a:pt x="2117" y="480"/>
                    <a:pt x="2117" y="479"/>
                  </a:cubicBezTo>
                  <a:cubicBezTo>
                    <a:pt x="2132" y="475"/>
                    <a:pt x="2124" y="460"/>
                    <a:pt x="2130" y="447"/>
                  </a:cubicBezTo>
                  <a:cubicBezTo>
                    <a:pt x="2124" y="451"/>
                    <a:pt x="2115" y="454"/>
                    <a:pt x="2112" y="460"/>
                  </a:cubicBezTo>
                  <a:cubicBezTo>
                    <a:pt x="2110" y="466"/>
                    <a:pt x="2112" y="476"/>
                    <a:pt x="2115" y="479"/>
                  </a:cubicBezTo>
                  <a:cubicBezTo>
                    <a:pt x="2115" y="479"/>
                    <a:pt x="2115" y="480"/>
                    <a:pt x="2115" y="480"/>
                  </a:cubicBezTo>
                  <a:cubicBezTo>
                    <a:pt x="2115" y="480"/>
                    <a:pt x="2115" y="480"/>
                    <a:pt x="2115" y="480"/>
                  </a:cubicBezTo>
                  <a:cubicBezTo>
                    <a:pt x="2115" y="480"/>
                    <a:pt x="2115" y="480"/>
                    <a:pt x="2115" y="480"/>
                  </a:cubicBezTo>
                  <a:cubicBezTo>
                    <a:pt x="2115" y="480"/>
                    <a:pt x="2115" y="481"/>
                    <a:pt x="2115" y="482"/>
                  </a:cubicBezTo>
                  <a:cubicBezTo>
                    <a:pt x="2114" y="483"/>
                    <a:pt x="2114" y="484"/>
                    <a:pt x="2114" y="485"/>
                  </a:cubicBezTo>
                  <a:cubicBezTo>
                    <a:pt x="2114" y="487"/>
                    <a:pt x="2114" y="488"/>
                    <a:pt x="2114" y="489"/>
                  </a:cubicBezTo>
                  <a:cubicBezTo>
                    <a:pt x="2114" y="490"/>
                    <a:pt x="2114" y="491"/>
                    <a:pt x="2114" y="492"/>
                  </a:cubicBezTo>
                  <a:cubicBezTo>
                    <a:pt x="2114" y="492"/>
                    <a:pt x="2114" y="492"/>
                    <a:pt x="2113" y="493"/>
                  </a:cubicBezTo>
                  <a:cubicBezTo>
                    <a:pt x="2113" y="493"/>
                    <a:pt x="2113" y="493"/>
                    <a:pt x="2113" y="493"/>
                  </a:cubicBezTo>
                  <a:cubicBezTo>
                    <a:pt x="2113" y="493"/>
                    <a:pt x="2114" y="493"/>
                    <a:pt x="2114" y="493"/>
                  </a:cubicBezTo>
                  <a:cubicBezTo>
                    <a:pt x="2113" y="493"/>
                    <a:pt x="2113" y="492"/>
                    <a:pt x="2113" y="491"/>
                  </a:cubicBezTo>
                  <a:cubicBezTo>
                    <a:pt x="2113" y="491"/>
                    <a:pt x="2112" y="490"/>
                    <a:pt x="2112" y="490"/>
                  </a:cubicBezTo>
                  <a:cubicBezTo>
                    <a:pt x="2112" y="490"/>
                    <a:pt x="2112" y="489"/>
                    <a:pt x="2112" y="489"/>
                  </a:cubicBezTo>
                  <a:cubicBezTo>
                    <a:pt x="2112" y="488"/>
                    <a:pt x="2111" y="488"/>
                    <a:pt x="2111" y="487"/>
                  </a:cubicBezTo>
                  <a:cubicBezTo>
                    <a:pt x="2110" y="486"/>
                    <a:pt x="2110" y="484"/>
                    <a:pt x="2109" y="483"/>
                  </a:cubicBezTo>
                  <a:cubicBezTo>
                    <a:pt x="2109" y="482"/>
                    <a:pt x="2108" y="480"/>
                    <a:pt x="2108" y="480"/>
                  </a:cubicBezTo>
                  <a:cubicBezTo>
                    <a:pt x="2108" y="480"/>
                    <a:pt x="2108" y="481"/>
                    <a:pt x="2108" y="481"/>
                  </a:cubicBezTo>
                  <a:cubicBezTo>
                    <a:pt x="2108" y="482"/>
                    <a:pt x="2108" y="483"/>
                    <a:pt x="2108" y="484"/>
                  </a:cubicBezTo>
                  <a:cubicBezTo>
                    <a:pt x="2108" y="485"/>
                    <a:pt x="2108" y="486"/>
                    <a:pt x="2108" y="487"/>
                  </a:cubicBezTo>
                  <a:cubicBezTo>
                    <a:pt x="2109" y="488"/>
                    <a:pt x="2109" y="489"/>
                    <a:pt x="2109" y="490"/>
                  </a:cubicBezTo>
                  <a:cubicBezTo>
                    <a:pt x="2109" y="490"/>
                    <a:pt x="2109" y="490"/>
                    <a:pt x="2109" y="491"/>
                  </a:cubicBezTo>
                  <a:cubicBezTo>
                    <a:pt x="2109" y="491"/>
                    <a:pt x="2109" y="492"/>
                    <a:pt x="2110" y="492"/>
                  </a:cubicBezTo>
                  <a:cubicBezTo>
                    <a:pt x="2111" y="496"/>
                    <a:pt x="2112" y="499"/>
                    <a:pt x="2114" y="503"/>
                  </a:cubicBezTo>
                  <a:cubicBezTo>
                    <a:pt x="2115" y="505"/>
                    <a:pt x="2116" y="506"/>
                    <a:pt x="2117" y="508"/>
                  </a:cubicBezTo>
                  <a:cubicBezTo>
                    <a:pt x="2116" y="508"/>
                    <a:pt x="2116" y="507"/>
                    <a:pt x="2116" y="507"/>
                  </a:cubicBezTo>
                  <a:cubicBezTo>
                    <a:pt x="2115" y="507"/>
                    <a:pt x="2115" y="506"/>
                    <a:pt x="2114" y="506"/>
                  </a:cubicBezTo>
                  <a:cubicBezTo>
                    <a:pt x="2113" y="506"/>
                    <a:pt x="2113" y="505"/>
                    <a:pt x="2112" y="505"/>
                  </a:cubicBezTo>
                  <a:cubicBezTo>
                    <a:pt x="2111" y="504"/>
                    <a:pt x="2110" y="504"/>
                    <a:pt x="2108" y="503"/>
                  </a:cubicBezTo>
                  <a:cubicBezTo>
                    <a:pt x="2109" y="503"/>
                    <a:pt x="2109" y="503"/>
                    <a:pt x="2109" y="503"/>
                  </a:cubicBezTo>
                  <a:cubicBezTo>
                    <a:pt x="2099" y="488"/>
                    <a:pt x="2088" y="482"/>
                    <a:pt x="2074" y="493"/>
                  </a:cubicBezTo>
                  <a:cubicBezTo>
                    <a:pt x="2087" y="498"/>
                    <a:pt x="2093" y="511"/>
                    <a:pt x="2107" y="504"/>
                  </a:cubicBezTo>
                  <a:cubicBezTo>
                    <a:pt x="2107" y="504"/>
                    <a:pt x="2108" y="504"/>
                    <a:pt x="2108" y="504"/>
                  </a:cubicBezTo>
                  <a:cubicBezTo>
                    <a:pt x="2109" y="505"/>
                    <a:pt x="2110" y="506"/>
                    <a:pt x="2112" y="506"/>
                  </a:cubicBezTo>
                  <a:cubicBezTo>
                    <a:pt x="2112" y="507"/>
                    <a:pt x="2113" y="507"/>
                    <a:pt x="2113" y="507"/>
                  </a:cubicBezTo>
                  <a:cubicBezTo>
                    <a:pt x="2114" y="508"/>
                    <a:pt x="2115" y="508"/>
                    <a:pt x="2115" y="508"/>
                  </a:cubicBezTo>
                  <a:cubicBezTo>
                    <a:pt x="2116" y="509"/>
                    <a:pt x="2118" y="510"/>
                    <a:pt x="2119" y="511"/>
                  </a:cubicBezTo>
                  <a:cubicBezTo>
                    <a:pt x="2120" y="513"/>
                    <a:pt x="2121" y="514"/>
                    <a:pt x="2122" y="516"/>
                  </a:cubicBezTo>
                  <a:cubicBezTo>
                    <a:pt x="2125" y="519"/>
                    <a:pt x="2128" y="523"/>
                    <a:pt x="2130" y="526"/>
                  </a:cubicBezTo>
                  <a:cubicBezTo>
                    <a:pt x="2132" y="528"/>
                    <a:pt x="2133" y="530"/>
                    <a:pt x="2134" y="531"/>
                  </a:cubicBezTo>
                  <a:cubicBezTo>
                    <a:pt x="2136" y="533"/>
                    <a:pt x="2137" y="535"/>
                    <a:pt x="2138" y="536"/>
                  </a:cubicBezTo>
                  <a:cubicBezTo>
                    <a:pt x="2138" y="536"/>
                    <a:pt x="2138" y="537"/>
                    <a:pt x="2138" y="537"/>
                  </a:cubicBezTo>
                  <a:cubicBezTo>
                    <a:pt x="2138" y="537"/>
                    <a:pt x="2139" y="538"/>
                    <a:pt x="2139" y="538"/>
                  </a:cubicBezTo>
                  <a:cubicBezTo>
                    <a:pt x="2139" y="539"/>
                    <a:pt x="2140" y="539"/>
                    <a:pt x="2140" y="540"/>
                  </a:cubicBezTo>
                  <a:cubicBezTo>
                    <a:pt x="2141" y="540"/>
                    <a:pt x="2141" y="541"/>
                    <a:pt x="2142" y="541"/>
                  </a:cubicBezTo>
                  <a:cubicBezTo>
                    <a:pt x="2142" y="542"/>
                    <a:pt x="2142" y="542"/>
                    <a:pt x="2142" y="542"/>
                  </a:cubicBezTo>
                  <a:cubicBezTo>
                    <a:pt x="2141" y="545"/>
                    <a:pt x="2140" y="548"/>
                    <a:pt x="2139" y="551"/>
                  </a:cubicBezTo>
                  <a:cubicBezTo>
                    <a:pt x="2137" y="555"/>
                    <a:pt x="2136" y="559"/>
                    <a:pt x="2134" y="563"/>
                  </a:cubicBezTo>
                  <a:cubicBezTo>
                    <a:pt x="2134" y="564"/>
                    <a:pt x="2133" y="565"/>
                    <a:pt x="2133" y="566"/>
                  </a:cubicBezTo>
                  <a:cubicBezTo>
                    <a:pt x="2132" y="567"/>
                    <a:pt x="2132" y="568"/>
                    <a:pt x="2131" y="569"/>
                  </a:cubicBezTo>
                  <a:cubicBezTo>
                    <a:pt x="2130" y="571"/>
                    <a:pt x="2129" y="572"/>
                    <a:pt x="2128" y="574"/>
                  </a:cubicBezTo>
                  <a:cubicBezTo>
                    <a:pt x="2123" y="580"/>
                    <a:pt x="2117" y="585"/>
                    <a:pt x="2110" y="590"/>
                  </a:cubicBezTo>
                  <a:cubicBezTo>
                    <a:pt x="2109" y="592"/>
                    <a:pt x="2107" y="593"/>
                    <a:pt x="2105" y="595"/>
                  </a:cubicBezTo>
                  <a:cubicBezTo>
                    <a:pt x="2107" y="591"/>
                    <a:pt x="2109" y="587"/>
                    <a:pt x="2110" y="584"/>
                  </a:cubicBezTo>
                  <a:cubicBezTo>
                    <a:pt x="2107" y="587"/>
                    <a:pt x="2104" y="590"/>
                    <a:pt x="2101" y="592"/>
                  </a:cubicBezTo>
                  <a:cubicBezTo>
                    <a:pt x="2101" y="592"/>
                    <a:pt x="2101" y="592"/>
                    <a:pt x="2101" y="591"/>
                  </a:cubicBezTo>
                  <a:cubicBezTo>
                    <a:pt x="2100" y="590"/>
                    <a:pt x="2100" y="589"/>
                    <a:pt x="2100" y="587"/>
                  </a:cubicBezTo>
                  <a:cubicBezTo>
                    <a:pt x="2099" y="586"/>
                    <a:pt x="2099" y="585"/>
                    <a:pt x="2098" y="584"/>
                  </a:cubicBezTo>
                  <a:cubicBezTo>
                    <a:pt x="2098" y="582"/>
                    <a:pt x="2097" y="581"/>
                    <a:pt x="2097" y="580"/>
                  </a:cubicBezTo>
                  <a:cubicBezTo>
                    <a:pt x="2096" y="578"/>
                    <a:pt x="2096" y="576"/>
                    <a:pt x="2095" y="575"/>
                  </a:cubicBezTo>
                  <a:cubicBezTo>
                    <a:pt x="2108" y="561"/>
                    <a:pt x="2087" y="548"/>
                    <a:pt x="2103" y="537"/>
                  </a:cubicBezTo>
                  <a:cubicBezTo>
                    <a:pt x="2093" y="537"/>
                    <a:pt x="2084" y="541"/>
                    <a:pt x="2082" y="551"/>
                  </a:cubicBezTo>
                  <a:cubicBezTo>
                    <a:pt x="2080" y="559"/>
                    <a:pt x="2084" y="574"/>
                    <a:pt x="2094" y="576"/>
                  </a:cubicBezTo>
                  <a:cubicBezTo>
                    <a:pt x="2094" y="577"/>
                    <a:pt x="2095" y="579"/>
                    <a:pt x="2095" y="580"/>
                  </a:cubicBezTo>
                  <a:cubicBezTo>
                    <a:pt x="2096" y="581"/>
                    <a:pt x="2096" y="583"/>
                    <a:pt x="2096" y="584"/>
                  </a:cubicBezTo>
                  <a:cubicBezTo>
                    <a:pt x="2097" y="585"/>
                    <a:pt x="2097" y="587"/>
                    <a:pt x="2098" y="588"/>
                  </a:cubicBezTo>
                  <a:cubicBezTo>
                    <a:pt x="2098" y="589"/>
                    <a:pt x="2098" y="590"/>
                    <a:pt x="2099" y="591"/>
                  </a:cubicBezTo>
                  <a:cubicBezTo>
                    <a:pt x="2099" y="592"/>
                    <a:pt x="2099" y="593"/>
                    <a:pt x="2099" y="594"/>
                  </a:cubicBezTo>
                  <a:cubicBezTo>
                    <a:pt x="2081" y="611"/>
                    <a:pt x="2063" y="629"/>
                    <a:pt x="2038" y="640"/>
                  </a:cubicBezTo>
                  <a:cubicBezTo>
                    <a:pt x="2036" y="635"/>
                    <a:pt x="2032" y="631"/>
                    <a:pt x="2029" y="626"/>
                  </a:cubicBezTo>
                  <a:cubicBezTo>
                    <a:pt x="2029" y="627"/>
                    <a:pt x="2028" y="627"/>
                    <a:pt x="2027" y="628"/>
                  </a:cubicBezTo>
                  <a:cubicBezTo>
                    <a:pt x="2021" y="595"/>
                    <a:pt x="2025" y="544"/>
                    <a:pt x="2021" y="516"/>
                  </a:cubicBezTo>
                  <a:cubicBezTo>
                    <a:pt x="2018" y="515"/>
                    <a:pt x="2016" y="518"/>
                    <a:pt x="2015" y="524"/>
                  </a:cubicBezTo>
                  <a:cubicBezTo>
                    <a:pt x="2015" y="523"/>
                    <a:pt x="2014" y="522"/>
                    <a:pt x="2014" y="521"/>
                  </a:cubicBezTo>
                  <a:cubicBezTo>
                    <a:pt x="2014" y="521"/>
                    <a:pt x="2014" y="521"/>
                    <a:pt x="2014" y="521"/>
                  </a:cubicBezTo>
                  <a:cubicBezTo>
                    <a:pt x="2015" y="520"/>
                    <a:pt x="2015" y="520"/>
                    <a:pt x="2016" y="519"/>
                  </a:cubicBezTo>
                  <a:cubicBezTo>
                    <a:pt x="2016" y="518"/>
                    <a:pt x="2016" y="518"/>
                    <a:pt x="2016" y="517"/>
                  </a:cubicBezTo>
                  <a:cubicBezTo>
                    <a:pt x="2017" y="517"/>
                    <a:pt x="2017" y="516"/>
                    <a:pt x="2017" y="516"/>
                  </a:cubicBezTo>
                  <a:cubicBezTo>
                    <a:pt x="2018" y="515"/>
                    <a:pt x="2018" y="513"/>
                    <a:pt x="2019" y="512"/>
                  </a:cubicBezTo>
                  <a:cubicBezTo>
                    <a:pt x="2019" y="511"/>
                    <a:pt x="2020" y="510"/>
                    <a:pt x="2021" y="508"/>
                  </a:cubicBezTo>
                  <a:cubicBezTo>
                    <a:pt x="2022" y="506"/>
                    <a:pt x="2023" y="503"/>
                    <a:pt x="2025" y="500"/>
                  </a:cubicBezTo>
                  <a:cubicBezTo>
                    <a:pt x="2026" y="497"/>
                    <a:pt x="2028" y="494"/>
                    <a:pt x="2029" y="492"/>
                  </a:cubicBezTo>
                  <a:cubicBezTo>
                    <a:pt x="2030" y="490"/>
                    <a:pt x="2031" y="489"/>
                    <a:pt x="2032" y="488"/>
                  </a:cubicBezTo>
                  <a:cubicBezTo>
                    <a:pt x="2032" y="487"/>
                    <a:pt x="2033" y="486"/>
                    <a:pt x="2034" y="484"/>
                  </a:cubicBezTo>
                  <a:cubicBezTo>
                    <a:pt x="2034" y="484"/>
                    <a:pt x="2034" y="484"/>
                    <a:pt x="2034" y="484"/>
                  </a:cubicBezTo>
                  <a:cubicBezTo>
                    <a:pt x="2034" y="484"/>
                    <a:pt x="2034" y="484"/>
                    <a:pt x="2034" y="484"/>
                  </a:cubicBezTo>
                  <a:cubicBezTo>
                    <a:pt x="2035" y="484"/>
                    <a:pt x="2035" y="483"/>
                    <a:pt x="2035" y="483"/>
                  </a:cubicBezTo>
                  <a:cubicBezTo>
                    <a:pt x="2036" y="483"/>
                    <a:pt x="2036" y="483"/>
                    <a:pt x="2036" y="483"/>
                  </a:cubicBezTo>
                  <a:cubicBezTo>
                    <a:pt x="2036" y="483"/>
                    <a:pt x="2036" y="483"/>
                    <a:pt x="2036" y="482"/>
                  </a:cubicBezTo>
                  <a:cubicBezTo>
                    <a:pt x="2036" y="482"/>
                    <a:pt x="2036" y="482"/>
                    <a:pt x="2037" y="482"/>
                  </a:cubicBezTo>
                  <a:cubicBezTo>
                    <a:pt x="2037" y="482"/>
                    <a:pt x="2037" y="481"/>
                    <a:pt x="2038" y="481"/>
                  </a:cubicBezTo>
                  <a:cubicBezTo>
                    <a:pt x="2038" y="480"/>
                    <a:pt x="2038" y="480"/>
                    <a:pt x="2039" y="479"/>
                  </a:cubicBezTo>
                  <a:cubicBezTo>
                    <a:pt x="2039" y="479"/>
                    <a:pt x="2040" y="478"/>
                    <a:pt x="2040" y="477"/>
                  </a:cubicBezTo>
                  <a:cubicBezTo>
                    <a:pt x="2041" y="477"/>
                    <a:pt x="2041" y="476"/>
                    <a:pt x="2041" y="476"/>
                  </a:cubicBezTo>
                  <a:cubicBezTo>
                    <a:pt x="2041" y="476"/>
                    <a:pt x="2041" y="475"/>
                    <a:pt x="2041" y="475"/>
                  </a:cubicBezTo>
                  <a:cubicBezTo>
                    <a:pt x="2042" y="476"/>
                    <a:pt x="2042" y="476"/>
                    <a:pt x="2042" y="476"/>
                  </a:cubicBezTo>
                  <a:cubicBezTo>
                    <a:pt x="2050" y="469"/>
                    <a:pt x="2051" y="461"/>
                    <a:pt x="2051" y="451"/>
                  </a:cubicBezTo>
                  <a:cubicBezTo>
                    <a:pt x="2042" y="455"/>
                    <a:pt x="2040" y="464"/>
                    <a:pt x="2041" y="473"/>
                  </a:cubicBezTo>
                  <a:cubicBezTo>
                    <a:pt x="2040" y="474"/>
                    <a:pt x="2040" y="474"/>
                    <a:pt x="2040" y="475"/>
                  </a:cubicBezTo>
                  <a:cubicBezTo>
                    <a:pt x="2039" y="475"/>
                    <a:pt x="2039" y="476"/>
                    <a:pt x="2039" y="476"/>
                  </a:cubicBezTo>
                  <a:cubicBezTo>
                    <a:pt x="2038" y="477"/>
                    <a:pt x="2038" y="478"/>
                    <a:pt x="2037" y="478"/>
                  </a:cubicBezTo>
                  <a:cubicBezTo>
                    <a:pt x="2037" y="479"/>
                    <a:pt x="2037" y="479"/>
                    <a:pt x="2036" y="480"/>
                  </a:cubicBezTo>
                  <a:cubicBezTo>
                    <a:pt x="2036" y="480"/>
                    <a:pt x="2036" y="480"/>
                    <a:pt x="2036" y="480"/>
                  </a:cubicBezTo>
                  <a:cubicBezTo>
                    <a:pt x="2036" y="480"/>
                    <a:pt x="2036" y="480"/>
                    <a:pt x="2036" y="479"/>
                  </a:cubicBezTo>
                  <a:cubicBezTo>
                    <a:pt x="2037" y="478"/>
                    <a:pt x="2037" y="477"/>
                    <a:pt x="2037" y="477"/>
                  </a:cubicBezTo>
                  <a:cubicBezTo>
                    <a:pt x="2037" y="477"/>
                    <a:pt x="2037" y="478"/>
                    <a:pt x="2036" y="479"/>
                  </a:cubicBezTo>
                  <a:cubicBezTo>
                    <a:pt x="2035" y="479"/>
                    <a:pt x="2035" y="480"/>
                    <a:pt x="2034" y="481"/>
                  </a:cubicBezTo>
                  <a:cubicBezTo>
                    <a:pt x="2034" y="481"/>
                    <a:pt x="2033" y="482"/>
                    <a:pt x="2033" y="482"/>
                  </a:cubicBezTo>
                  <a:cubicBezTo>
                    <a:pt x="2033" y="482"/>
                    <a:pt x="2033" y="482"/>
                    <a:pt x="2032" y="483"/>
                  </a:cubicBezTo>
                  <a:cubicBezTo>
                    <a:pt x="2032" y="483"/>
                    <a:pt x="2032" y="483"/>
                    <a:pt x="2032" y="483"/>
                  </a:cubicBezTo>
                  <a:cubicBezTo>
                    <a:pt x="2031" y="484"/>
                    <a:pt x="2031" y="486"/>
                    <a:pt x="2030" y="487"/>
                  </a:cubicBezTo>
                  <a:cubicBezTo>
                    <a:pt x="2029" y="488"/>
                    <a:pt x="2028" y="489"/>
                    <a:pt x="2028" y="491"/>
                  </a:cubicBezTo>
                  <a:cubicBezTo>
                    <a:pt x="2026" y="493"/>
                    <a:pt x="2025" y="496"/>
                    <a:pt x="2023" y="499"/>
                  </a:cubicBezTo>
                  <a:cubicBezTo>
                    <a:pt x="2022" y="502"/>
                    <a:pt x="2020" y="505"/>
                    <a:pt x="2019" y="507"/>
                  </a:cubicBezTo>
                  <a:cubicBezTo>
                    <a:pt x="2018" y="509"/>
                    <a:pt x="2017" y="510"/>
                    <a:pt x="2017" y="511"/>
                  </a:cubicBezTo>
                  <a:cubicBezTo>
                    <a:pt x="2016" y="513"/>
                    <a:pt x="2016" y="514"/>
                    <a:pt x="2015" y="515"/>
                  </a:cubicBezTo>
                  <a:cubicBezTo>
                    <a:pt x="2015" y="516"/>
                    <a:pt x="2015" y="516"/>
                    <a:pt x="2015" y="517"/>
                  </a:cubicBezTo>
                  <a:cubicBezTo>
                    <a:pt x="2014" y="517"/>
                    <a:pt x="2014" y="518"/>
                    <a:pt x="2014" y="518"/>
                  </a:cubicBezTo>
                  <a:cubicBezTo>
                    <a:pt x="2014" y="519"/>
                    <a:pt x="2014" y="519"/>
                    <a:pt x="2014" y="519"/>
                  </a:cubicBezTo>
                  <a:cubicBezTo>
                    <a:pt x="2012" y="511"/>
                    <a:pt x="2010" y="502"/>
                    <a:pt x="2007" y="493"/>
                  </a:cubicBezTo>
                  <a:cubicBezTo>
                    <a:pt x="2006" y="491"/>
                    <a:pt x="2006" y="489"/>
                    <a:pt x="2005" y="487"/>
                  </a:cubicBezTo>
                  <a:cubicBezTo>
                    <a:pt x="2004" y="485"/>
                    <a:pt x="2003" y="483"/>
                    <a:pt x="2002" y="481"/>
                  </a:cubicBezTo>
                  <a:cubicBezTo>
                    <a:pt x="2001" y="477"/>
                    <a:pt x="1999" y="473"/>
                    <a:pt x="1997" y="469"/>
                  </a:cubicBezTo>
                  <a:cubicBezTo>
                    <a:pt x="1995" y="462"/>
                    <a:pt x="1992" y="456"/>
                    <a:pt x="1989" y="449"/>
                  </a:cubicBezTo>
                  <a:cubicBezTo>
                    <a:pt x="1989" y="449"/>
                    <a:pt x="1989" y="449"/>
                    <a:pt x="1990" y="448"/>
                  </a:cubicBezTo>
                  <a:cubicBezTo>
                    <a:pt x="1990" y="448"/>
                    <a:pt x="1990" y="447"/>
                    <a:pt x="1990" y="447"/>
                  </a:cubicBezTo>
                  <a:cubicBezTo>
                    <a:pt x="1990" y="447"/>
                    <a:pt x="1990" y="446"/>
                    <a:pt x="1990" y="446"/>
                  </a:cubicBezTo>
                  <a:cubicBezTo>
                    <a:pt x="1990" y="446"/>
                    <a:pt x="1990" y="445"/>
                    <a:pt x="1990" y="445"/>
                  </a:cubicBezTo>
                  <a:cubicBezTo>
                    <a:pt x="1990" y="445"/>
                    <a:pt x="1990" y="444"/>
                    <a:pt x="1990" y="444"/>
                  </a:cubicBezTo>
                  <a:cubicBezTo>
                    <a:pt x="1990" y="444"/>
                    <a:pt x="1990" y="444"/>
                    <a:pt x="1990" y="444"/>
                  </a:cubicBezTo>
                  <a:cubicBezTo>
                    <a:pt x="1991" y="443"/>
                    <a:pt x="1991" y="443"/>
                    <a:pt x="1991" y="442"/>
                  </a:cubicBezTo>
                  <a:cubicBezTo>
                    <a:pt x="1991" y="442"/>
                    <a:pt x="1991" y="441"/>
                    <a:pt x="1991" y="441"/>
                  </a:cubicBezTo>
                  <a:cubicBezTo>
                    <a:pt x="1991" y="441"/>
                    <a:pt x="1991" y="440"/>
                    <a:pt x="1991" y="440"/>
                  </a:cubicBezTo>
                  <a:cubicBezTo>
                    <a:pt x="1991" y="440"/>
                    <a:pt x="1991" y="439"/>
                    <a:pt x="1991" y="439"/>
                  </a:cubicBezTo>
                  <a:cubicBezTo>
                    <a:pt x="1991" y="439"/>
                    <a:pt x="1992" y="438"/>
                    <a:pt x="1992" y="438"/>
                  </a:cubicBezTo>
                  <a:cubicBezTo>
                    <a:pt x="1992" y="437"/>
                    <a:pt x="1992" y="435"/>
                    <a:pt x="1993" y="434"/>
                  </a:cubicBezTo>
                  <a:cubicBezTo>
                    <a:pt x="1993" y="433"/>
                    <a:pt x="1994" y="432"/>
                    <a:pt x="1994" y="431"/>
                  </a:cubicBezTo>
                  <a:cubicBezTo>
                    <a:pt x="1995" y="430"/>
                    <a:pt x="1995" y="429"/>
                    <a:pt x="1996" y="428"/>
                  </a:cubicBezTo>
                  <a:cubicBezTo>
                    <a:pt x="1996" y="427"/>
                    <a:pt x="1997" y="426"/>
                    <a:pt x="1997" y="426"/>
                  </a:cubicBezTo>
                  <a:cubicBezTo>
                    <a:pt x="2003" y="427"/>
                    <a:pt x="2010" y="426"/>
                    <a:pt x="2013" y="422"/>
                  </a:cubicBezTo>
                  <a:cubicBezTo>
                    <a:pt x="2018" y="417"/>
                    <a:pt x="2014" y="410"/>
                    <a:pt x="2014" y="404"/>
                  </a:cubicBezTo>
                  <a:cubicBezTo>
                    <a:pt x="2005" y="409"/>
                    <a:pt x="1986" y="411"/>
                    <a:pt x="1995" y="425"/>
                  </a:cubicBezTo>
                  <a:cubicBezTo>
                    <a:pt x="1995" y="425"/>
                    <a:pt x="1995" y="425"/>
                    <a:pt x="1995" y="425"/>
                  </a:cubicBezTo>
                  <a:cubicBezTo>
                    <a:pt x="1995" y="425"/>
                    <a:pt x="1994" y="425"/>
                    <a:pt x="1994" y="425"/>
                  </a:cubicBezTo>
                  <a:cubicBezTo>
                    <a:pt x="1995" y="425"/>
                    <a:pt x="1995" y="425"/>
                    <a:pt x="1995" y="425"/>
                  </a:cubicBezTo>
                  <a:cubicBezTo>
                    <a:pt x="1995" y="426"/>
                    <a:pt x="1994" y="426"/>
                    <a:pt x="1994" y="427"/>
                  </a:cubicBezTo>
                  <a:cubicBezTo>
                    <a:pt x="1994" y="428"/>
                    <a:pt x="1993" y="429"/>
                    <a:pt x="1992" y="430"/>
                  </a:cubicBezTo>
                  <a:cubicBezTo>
                    <a:pt x="1992" y="431"/>
                    <a:pt x="1991" y="432"/>
                    <a:pt x="1991" y="434"/>
                  </a:cubicBezTo>
                  <a:cubicBezTo>
                    <a:pt x="1990" y="435"/>
                    <a:pt x="1990" y="436"/>
                    <a:pt x="1990" y="437"/>
                  </a:cubicBezTo>
                  <a:cubicBezTo>
                    <a:pt x="1990" y="438"/>
                    <a:pt x="1989" y="438"/>
                    <a:pt x="1989" y="439"/>
                  </a:cubicBezTo>
                  <a:cubicBezTo>
                    <a:pt x="1989" y="439"/>
                    <a:pt x="1989" y="439"/>
                    <a:pt x="1989" y="440"/>
                  </a:cubicBezTo>
                  <a:cubicBezTo>
                    <a:pt x="1989" y="440"/>
                    <a:pt x="1989" y="440"/>
                    <a:pt x="1989" y="440"/>
                  </a:cubicBezTo>
                  <a:cubicBezTo>
                    <a:pt x="1989" y="441"/>
                    <a:pt x="1989" y="441"/>
                    <a:pt x="1989" y="442"/>
                  </a:cubicBezTo>
                  <a:cubicBezTo>
                    <a:pt x="1989" y="442"/>
                    <a:pt x="1989" y="443"/>
                    <a:pt x="1988" y="443"/>
                  </a:cubicBezTo>
                  <a:cubicBezTo>
                    <a:pt x="1988" y="444"/>
                    <a:pt x="1988" y="444"/>
                    <a:pt x="1988" y="444"/>
                  </a:cubicBezTo>
                  <a:cubicBezTo>
                    <a:pt x="1988" y="444"/>
                    <a:pt x="1988" y="444"/>
                    <a:pt x="1988" y="445"/>
                  </a:cubicBezTo>
                  <a:cubicBezTo>
                    <a:pt x="1988" y="445"/>
                    <a:pt x="1988" y="446"/>
                    <a:pt x="1989" y="446"/>
                  </a:cubicBezTo>
                  <a:cubicBezTo>
                    <a:pt x="1989" y="446"/>
                    <a:pt x="1989" y="447"/>
                    <a:pt x="1989" y="447"/>
                  </a:cubicBezTo>
                  <a:cubicBezTo>
                    <a:pt x="1989" y="447"/>
                    <a:pt x="1989" y="448"/>
                    <a:pt x="1989" y="448"/>
                  </a:cubicBezTo>
                  <a:cubicBezTo>
                    <a:pt x="1989" y="448"/>
                    <a:pt x="1989" y="449"/>
                    <a:pt x="1989" y="449"/>
                  </a:cubicBezTo>
                  <a:cubicBezTo>
                    <a:pt x="1988" y="447"/>
                    <a:pt x="1988" y="446"/>
                    <a:pt x="1987" y="444"/>
                  </a:cubicBezTo>
                  <a:cubicBezTo>
                    <a:pt x="1987" y="443"/>
                    <a:pt x="1987" y="442"/>
                    <a:pt x="1986" y="441"/>
                  </a:cubicBezTo>
                  <a:cubicBezTo>
                    <a:pt x="1986" y="440"/>
                    <a:pt x="1986" y="439"/>
                    <a:pt x="1985" y="438"/>
                  </a:cubicBezTo>
                  <a:cubicBezTo>
                    <a:pt x="1985" y="437"/>
                    <a:pt x="1985" y="436"/>
                    <a:pt x="1984" y="435"/>
                  </a:cubicBezTo>
                  <a:cubicBezTo>
                    <a:pt x="1983" y="432"/>
                    <a:pt x="1983" y="432"/>
                    <a:pt x="1983" y="432"/>
                  </a:cubicBezTo>
                  <a:cubicBezTo>
                    <a:pt x="1982" y="427"/>
                    <a:pt x="1981" y="423"/>
                    <a:pt x="1980" y="419"/>
                  </a:cubicBezTo>
                  <a:cubicBezTo>
                    <a:pt x="1979" y="410"/>
                    <a:pt x="1977" y="402"/>
                    <a:pt x="1976" y="393"/>
                  </a:cubicBezTo>
                  <a:cubicBezTo>
                    <a:pt x="1974" y="385"/>
                    <a:pt x="1973" y="377"/>
                    <a:pt x="1972" y="369"/>
                  </a:cubicBezTo>
                  <a:cubicBezTo>
                    <a:pt x="1970" y="362"/>
                    <a:pt x="1968" y="355"/>
                    <a:pt x="1966" y="348"/>
                  </a:cubicBezTo>
                  <a:cubicBezTo>
                    <a:pt x="1965" y="345"/>
                    <a:pt x="1965" y="342"/>
                    <a:pt x="1963" y="339"/>
                  </a:cubicBezTo>
                  <a:cubicBezTo>
                    <a:pt x="1963" y="338"/>
                    <a:pt x="1962" y="336"/>
                    <a:pt x="1962" y="335"/>
                  </a:cubicBezTo>
                  <a:cubicBezTo>
                    <a:pt x="1961" y="333"/>
                    <a:pt x="1961" y="332"/>
                    <a:pt x="1960" y="331"/>
                  </a:cubicBezTo>
                  <a:cubicBezTo>
                    <a:pt x="1958" y="326"/>
                    <a:pt x="1955" y="322"/>
                    <a:pt x="1953" y="318"/>
                  </a:cubicBezTo>
                  <a:cubicBezTo>
                    <a:pt x="1952" y="317"/>
                    <a:pt x="1951" y="315"/>
                    <a:pt x="1950" y="314"/>
                  </a:cubicBezTo>
                  <a:cubicBezTo>
                    <a:pt x="1949" y="313"/>
                    <a:pt x="1948" y="312"/>
                    <a:pt x="1948" y="311"/>
                  </a:cubicBezTo>
                  <a:cubicBezTo>
                    <a:pt x="1946" y="309"/>
                    <a:pt x="1946" y="309"/>
                    <a:pt x="1946" y="309"/>
                  </a:cubicBezTo>
                  <a:cubicBezTo>
                    <a:pt x="1946" y="309"/>
                    <a:pt x="1946" y="310"/>
                    <a:pt x="1947" y="311"/>
                  </a:cubicBezTo>
                  <a:cubicBezTo>
                    <a:pt x="1948" y="312"/>
                    <a:pt x="1949" y="313"/>
                    <a:pt x="1949" y="315"/>
                  </a:cubicBezTo>
                  <a:cubicBezTo>
                    <a:pt x="1950" y="316"/>
                    <a:pt x="1951" y="317"/>
                    <a:pt x="1952" y="319"/>
                  </a:cubicBezTo>
                  <a:cubicBezTo>
                    <a:pt x="1954" y="323"/>
                    <a:pt x="1956" y="327"/>
                    <a:pt x="1958" y="332"/>
                  </a:cubicBezTo>
                  <a:cubicBezTo>
                    <a:pt x="1958" y="333"/>
                    <a:pt x="1959" y="334"/>
                    <a:pt x="1959" y="336"/>
                  </a:cubicBezTo>
                  <a:cubicBezTo>
                    <a:pt x="1960" y="337"/>
                    <a:pt x="1960" y="339"/>
                    <a:pt x="1960" y="340"/>
                  </a:cubicBezTo>
                  <a:cubicBezTo>
                    <a:pt x="1961" y="341"/>
                    <a:pt x="1961" y="341"/>
                    <a:pt x="1961" y="342"/>
                  </a:cubicBezTo>
                  <a:cubicBezTo>
                    <a:pt x="1961" y="343"/>
                    <a:pt x="1962" y="344"/>
                    <a:pt x="1962" y="344"/>
                  </a:cubicBezTo>
                  <a:cubicBezTo>
                    <a:pt x="1962" y="346"/>
                    <a:pt x="1963" y="347"/>
                    <a:pt x="1963" y="349"/>
                  </a:cubicBezTo>
                  <a:cubicBezTo>
                    <a:pt x="1963" y="349"/>
                    <a:pt x="1963" y="349"/>
                    <a:pt x="1963" y="349"/>
                  </a:cubicBezTo>
                  <a:cubicBezTo>
                    <a:pt x="1963" y="349"/>
                    <a:pt x="1963" y="349"/>
                    <a:pt x="1963" y="349"/>
                  </a:cubicBezTo>
                  <a:cubicBezTo>
                    <a:pt x="1963" y="348"/>
                    <a:pt x="1962" y="348"/>
                    <a:pt x="1961" y="347"/>
                  </a:cubicBezTo>
                  <a:cubicBezTo>
                    <a:pt x="1961" y="346"/>
                    <a:pt x="1960" y="346"/>
                    <a:pt x="1959" y="345"/>
                  </a:cubicBezTo>
                  <a:cubicBezTo>
                    <a:pt x="1958" y="344"/>
                    <a:pt x="1957" y="343"/>
                    <a:pt x="1957" y="343"/>
                  </a:cubicBezTo>
                  <a:cubicBezTo>
                    <a:pt x="1957" y="343"/>
                    <a:pt x="1956" y="343"/>
                    <a:pt x="1956" y="343"/>
                  </a:cubicBezTo>
                  <a:cubicBezTo>
                    <a:pt x="1957" y="342"/>
                    <a:pt x="1957" y="342"/>
                    <a:pt x="1957" y="342"/>
                  </a:cubicBezTo>
                  <a:cubicBezTo>
                    <a:pt x="1950" y="329"/>
                    <a:pt x="1938" y="326"/>
                    <a:pt x="1924" y="324"/>
                  </a:cubicBezTo>
                  <a:cubicBezTo>
                    <a:pt x="1928" y="338"/>
                    <a:pt x="1940" y="342"/>
                    <a:pt x="1953" y="343"/>
                  </a:cubicBezTo>
                  <a:cubicBezTo>
                    <a:pt x="1953" y="344"/>
                    <a:pt x="1954" y="344"/>
                    <a:pt x="1955" y="345"/>
                  </a:cubicBezTo>
                  <a:cubicBezTo>
                    <a:pt x="1956" y="345"/>
                    <a:pt x="1957" y="346"/>
                    <a:pt x="1957" y="347"/>
                  </a:cubicBezTo>
                  <a:cubicBezTo>
                    <a:pt x="1958" y="347"/>
                    <a:pt x="1959" y="348"/>
                    <a:pt x="1959" y="349"/>
                  </a:cubicBezTo>
                  <a:cubicBezTo>
                    <a:pt x="1960" y="349"/>
                    <a:pt x="1961" y="350"/>
                    <a:pt x="1961" y="351"/>
                  </a:cubicBezTo>
                  <a:cubicBezTo>
                    <a:pt x="1962" y="351"/>
                    <a:pt x="1962" y="352"/>
                    <a:pt x="1963" y="353"/>
                  </a:cubicBezTo>
                  <a:cubicBezTo>
                    <a:pt x="1963" y="353"/>
                    <a:pt x="1963" y="353"/>
                    <a:pt x="1963" y="353"/>
                  </a:cubicBezTo>
                  <a:cubicBezTo>
                    <a:pt x="1963" y="353"/>
                    <a:pt x="1963" y="353"/>
                    <a:pt x="1964" y="353"/>
                  </a:cubicBezTo>
                  <a:cubicBezTo>
                    <a:pt x="1964" y="354"/>
                    <a:pt x="1964" y="354"/>
                    <a:pt x="1964" y="354"/>
                  </a:cubicBezTo>
                  <a:cubicBezTo>
                    <a:pt x="1965" y="354"/>
                    <a:pt x="1965" y="354"/>
                    <a:pt x="1965" y="354"/>
                  </a:cubicBezTo>
                  <a:cubicBezTo>
                    <a:pt x="1966" y="359"/>
                    <a:pt x="1967" y="365"/>
                    <a:pt x="1968" y="370"/>
                  </a:cubicBezTo>
                  <a:cubicBezTo>
                    <a:pt x="1970" y="378"/>
                    <a:pt x="1971" y="386"/>
                    <a:pt x="1973" y="394"/>
                  </a:cubicBezTo>
                  <a:cubicBezTo>
                    <a:pt x="1974" y="402"/>
                    <a:pt x="1975" y="411"/>
                    <a:pt x="1977" y="419"/>
                  </a:cubicBezTo>
                  <a:cubicBezTo>
                    <a:pt x="1978" y="424"/>
                    <a:pt x="1979" y="428"/>
                    <a:pt x="1980" y="432"/>
                  </a:cubicBezTo>
                  <a:cubicBezTo>
                    <a:pt x="1981" y="436"/>
                    <a:pt x="1981" y="436"/>
                    <a:pt x="1981" y="436"/>
                  </a:cubicBezTo>
                  <a:cubicBezTo>
                    <a:pt x="1982" y="437"/>
                    <a:pt x="1982" y="438"/>
                    <a:pt x="1982" y="439"/>
                  </a:cubicBezTo>
                  <a:cubicBezTo>
                    <a:pt x="1982" y="440"/>
                    <a:pt x="1983" y="441"/>
                    <a:pt x="1983" y="442"/>
                  </a:cubicBezTo>
                  <a:cubicBezTo>
                    <a:pt x="1984" y="443"/>
                    <a:pt x="1984" y="444"/>
                    <a:pt x="1984" y="445"/>
                  </a:cubicBezTo>
                  <a:cubicBezTo>
                    <a:pt x="1987" y="454"/>
                    <a:pt x="1991" y="462"/>
                    <a:pt x="1994" y="470"/>
                  </a:cubicBezTo>
                  <a:cubicBezTo>
                    <a:pt x="1995" y="472"/>
                    <a:pt x="1996" y="475"/>
                    <a:pt x="1997" y="477"/>
                  </a:cubicBezTo>
                  <a:cubicBezTo>
                    <a:pt x="1997" y="477"/>
                    <a:pt x="1997" y="477"/>
                    <a:pt x="1997" y="477"/>
                  </a:cubicBezTo>
                  <a:cubicBezTo>
                    <a:pt x="1997" y="476"/>
                    <a:pt x="1996" y="476"/>
                    <a:pt x="1996" y="476"/>
                  </a:cubicBezTo>
                  <a:cubicBezTo>
                    <a:pt x="1995" y="475"/>
                    <a:pt x="1995" y="475"/>
                    <a:pt x="1994" y="474"/>
                  </a:cubicBezTo>
                  <a:cubicBezTo>
                    <a:pt x="1994" y="474"/>
                    <a:pt x="1993" y="473"/>
                    <a:pt x="1993" y="473"/>
                  </a:cubicBezTo>
                  <a:cubicBezTo>
                    <a:pt x="1992" y="473"/>
                    <a:pt x="1992" y="472"/>
                    <a:pt x="1992" y="472"/>
                  </a:cubicBezTo>
                  <a:cubicBezTo>
                    <a:pt x="1991" y="472"/>
                    <a:pt x="1991" y="472"/>
                    <a:pt x="1991" y="471"/>
                  </a:cubicBezTo>
                  <a:cubicBezTo>
                    <a:pt x="1989" y="470"/>
                    <a:pt x="1988" y="469"/>
                    <a:pt x="1986" y="468"/>
                  </a:cubicBezTo>
                  <a:cubicBezTo>
                    <a:pt x="1985" y="467"/>
                    <a:pt x="1983" y="466"/>
                    <a:pt x="1981" y="465"/>
                  </a:cubicBezTo>
                  <a:cubicBezTo>
                    <a:pt x="1978" y="463"/>
                    <a:pt x="1974" y="461"/>
                    <a:pt x="1970" y="458"/>
                  </a:cubicBezTo>
                  <a:cubicBezTo>
                    <a:pt x="1967" y="456"/>
                    <a:pt x="1963" y="454"/>
                    <a:pt x="1960" y="452"/>
                  </a:cubicBezTo>
                  <a:cubicBezTo>
                    <a:pt x="1960" y="452"/>
                    <a:pt x="1960" y="451"/>
                    <a:pt x="1960" y="451"/>
                  </a:cubicBezTo>
                  <a:cubicBezTo>
                    <a:pt x="1960" y="450"/>
                    <a:pt x="1960" y="450"/>
                    <a:pt x="1960" y="449"/>
                  </a:cubicBezTo>
                  <a:cubicBezTo>
                    <a:pt x="1960" y="449"/>
                    <a:pt x="1960" y="448"/>
                    <a:pt x="1960" y="448"/>
                  </a:cubicBezTo>
                  <a:cubicBezTo>
                    <a:pt x="1960" y="448"/>
                    <a:pt x="1960" y="447"/>
                    <a:pt x="1960" y="447"/>
                  </a:cubicBezTo>
                  <a:cubicBezTo>
                    <a:pt x="1960" y="447"/>
                    <a:pt x="1960" y="447"/>
                    <a:pt x="1960" y="446"/>
                  </a:cubicBezTo>
                  <a:cubicBezTo>
                    <a:pt x="1960" y="446"/>
                    <a:pt x="1960" y="445"/>
                    <a:pt x="1960" y="444"/>
                  </a:cubicBezTo>
                  <a:cubicBezTo>
                    <a:pt x="1959" y="443"/>
                    <a:pt x="1959" y="441"/>
                    <a:pt x="1959" y="440"/>
                  </a:cubicBezTo>
                  <a:cubicBezTo>
                    <a:pt x="1959" y="438"/>
                    <a:pt x="1958" y="436"/>
                    <a:pt x="1958" y="433"/>
                  </a:cubicBezTo>
                  <a:cubicBezTo>
                    <a:pt x="1958" y="433"/>
                    <a:pt x="1958" y="433"/>
                    <a:pt x="1958" y="433"/>
                  </a:cubicBezTo>
                  <a:cubicBezTo>
                    <a:pt x="1958" y="433"/>
                    <a:pt x="1958" y="433"/>
                    <a:pt x="1958" y="433"/>
                  </a:cubicBezTo>
                  <a:cubicBezTo>
                    <a:pt x="1969" y="423"/>
                    <a:pt x="1958" y="409"/>
                    <a:pt x="1947" y="406"/>
                  </a:cubicBezTo>
                  <a:cubicBezTo>
                    <a:pt x="1949" y="414"/>
                    <a:pt x="1945" y="429"/>
                    <a:pt x="1956" y="432"/>
                  </a:cubicBezTo>
                  <a:cubicBezTo>
                    <a:pt x="1956" y="433"/>
                    <a:pt x="1956" y="433"/>
                    <a:pt x="1956" y="434"/>
                  </a:cubicBezTo>
                  <a:cubicBezTo>
                    <a:pt x="1957" y="436"/>
                    <a:pt x="1957" y="438"/>
                    <a:pt x="1957" y="441"/>
                  </a:cubicBezTo>
                  <a:cubicBezTo>
                    <a:pt x="1957" y="442"/>
                    <a:pt x="1958" y="443"/>
                    <a:pt x="1958" y="444"/>
                  </a:cubicBezTo>
                  <a:cubicBezTo>
                    <a:pt x="1958" y="445"/>
                    <a:pt x="1958" y="446"/>
                    <a:pt x="1958" y="447"/>
                  </a:cubicBezTo>
                  <a:cubicBezTo>
                    <a:pt x="1958" y="447"/>
                    <a:pt x="1958" y="447"/>
                    <a:pt x="1958" y="447"/>
                  </a:cubicBezTo>
                  <a:cubicBezTo>
                    <a:pt x="1958" y="448"/>
                    <a:pt x="1958" y="448"/>
                    <a:pt x="1958" y="448"/>
                  </a:cubicBezTo>
                  <a:cubicBezTo>
                    <a:pt x="1958" y="448"/>
                    <a:pt x="1959" y="449"/>
                    <a:pt x="1959" y="449"/>
                  </a:cubicBezTo>
                  <a:cubicBezTo>
                    <a:pt x="1959" y="450"/>
                    <a:pt x="1959" y="450"/>
                    <a:pt x="1959" y="451"/>
                  </a:cubicBezTo>
                  <a:cubicBezTo>
                    <a:pt x="1959" y="451"/>
                    <a:pt x="1959" y="451"/>
                    <a:pt x="1959" y="452"/>
                  </a:cubicBezTo>
                  <a:cubicBezTo>
                    <a:pt x="1959" y="452"/>
                    <a:pt x="1959" y="452"/>
                    <a:pt x="1959" y="451"/>
                  </a:cubicBezTo>
                  <a:cubicBezTo>
                    <a:pt x="1958" y="450"/>
                    <a:pt x="1956" y="449"/>
                    <a:pt x="1954" y="448"/>
                  </a:cubicBezTo>
                  <a:cubicBezTo>
                    <a:pt x="1953" y="447"/>
                    <a:pt x="1951" y="446"/>
                    <a:pt x="1950" y="445"/>
                  </a:cubicBezTo>
                  <a:cubicBezTo>
                    <a:pt x="1950" y="445"/>
                    <a:pt x="1949" y="445"/>
                    <a:pt x="1949" y="445"/>
                  </a:cubicBezTo>
                  <a:cubicBezTo>
                    <a:pt x="1949" y="444"/>
                    <a:pt x="1948" y="444"/>
                    <a:pt x="1948" y="444"/>
                  </a:cubicBezTo>
                  <a:cubicBezTo>
                    <a:pt x="1947" y="443"/>
                    <a:pt x="1947" y="443"/>
                    <a:pt x="1946" y="443"/>
                  </a:cubicBezTo>
                  <a:cubicBezTo>
                    <a:pt x="1945" y="442"/>
                    <a:pt x="1944" y="441"/>
                    <a:pt x="1943" y="441"/>
                  </a:cubicBezTo>
                  <a:cubicBezTo>
                    <a:pt x="1941" y="440"/>
                    <a:pt x="1941" y="439"/>
                    <a:pt x="1941" y="439"/>
                  </a:cubicBezTo>
                  <a:cubicBezTo>
                    <a:pt x="1941" y="439"/>
                    <a:pt x="1941" y="440"/>
                    <a:pt x="1943" y="442"/>
                  </a:cubicBezTo>
                  <a:cubicBezTo>
                    <a:pt x="1943" y="442"/>
                    <a:pt x="1943" y="442"/>
                    <a:pt x="1944" y="443"/>
                  </a:cubicBezTo>
                  <a:cubicBezTo>
                    <a:pt x="1944" y="443"/>
                    <a:pt x="1945" y="443"/>
                    <a:pt x="1945" y="444"/>
                  </a:cubicBezTo>
                  <a:cubicBezTo>
                    <a:pt x="1946" y="444"/>
                    <a:pt x="1946" y="445"/>
                    <a:pt x="1947" y="445"/>
                  </a:cubicBezTo>
                  <a:cubicBezTo>
                    <a:pt x="1947" y="446"/>
                    <a:pt x="1947" y="446"/>
                    <a:pt x="1948" y="446"/>
                  </a:cubicBezTo>
                  <a:cubicBezTo>
                    <a:pt x="1948" y="446"/>
                    <a:pt x="1948" y="447"/>
                    <a:pt x="1949" y="447"/>
                  </a:cubicBezTo>
                  <a:cubicBezTo>
                    <a:pt x="1950" y="448"/>
                    <a:pt x="1952" y="449"/>
                    <a:pt x="1953" y="450"/>
                  </a:cubicBezTo>
                  <a:cubicBezTo>
                    <a:pt x="1955" y="451"/>
                    <a:pt x="1956" y="452"/>
                    <a:pt x="1958" y="453"/>
                  </a:cubicBezTo>
                  <a:cubicBezTo>
                    <a:pt x="1962" y="455"/>
                    <a:pt x="1965" y="458"/>
                    <a:pt x="1969" y="460"/>
                  </a:cubicBezTo>
                  <a:cubicBezTo>
                    <a:pt x="1970" y="461"/>
                    <a:pt x="1972" y="461"/>
                    <a:pt x="1973" y="462"/>
                  </a:cubicBezTo>
                  <a:cubicBezTo>
                    <a:pt x="1973" y="462"/>
                    <a:pt x="1972" y="462"/>
                    <a:pt x="1972" y="462"/>
                  </a:cubicBezTo>
                  <a:cubicBezTo>
                    <a:pt x="1972" y="462"/>
                    <a:pt x="1972" y="462"/>
                    <a:pt x="1971" y="462"/>
                  </a:cubicBezTo>
                  <a:cubicBezTo>
                    <a:pt x="1971" y="462"/>
                    <a:pt x="1971" y="462"/>
                    <a:pt x="1970" y="462"/>
                  </a:cubicBezTo>
                  <a:cubicBezTo>
                    <a:pt x="1970" y="463"/>
                    <a:pt x="1970" y="463"/>
                    <a:pt x="1970" y="463"/>
                  </a:cubicBezTo>
                  <a:cubicBezTo>
                    <a:pt x="1967" y="464"/>
                    <a:pt x="1965" y="465"/>
                    <a:pt x="1962" y="467"/>
                  </a:cubicBezTo>
                  <a:cubicBezTo>
                    <a:pt x="1960" y="468"/>
                    <a:pt x="1958" y="470"/>
                    <a:pt x="1956" y="471"/>
                  </a:cubicBezTo>
                  <a:cubicBezTo>
                    <a:pt x="1956" y="471"/>
                    <a:pt x="1956" y="470"/>
                    <a:pt x="1956" y="470"/>
                  </a:cubicBezTo>
                  <a:cubicBezTo>
                    <a:pt x="1953" y="469"/>
                    <a:pt x="1953" y="469"/>
                    <a:pt x="1953" y="469"/>
                  </a:cubicBezTo>
                  <a:cubicBezTo>
                    <a:pt x="1944" y="462"/>
                    <a:pt x="1930" y="466"/>
                    <a:pt x="1926" y="478"/>
                  </a:cubicBezTo>
                  <a:cubicBezTo>
                    <a:pt x="1936" y="479"/>
                    <a:pt x="1952" y="487"/>
                    <a:pt x="1955" y="474"/>
                  </a:cubicBezTo>
                  <a:cubicBezTo>
                    <a:pt x="1955" y="473"/>
                    <a:pt x="1955" y="473"/>
                    <a:pt x="1956" y="473"/>
                  </a:cubicBezTo>
                  <a:cubicBezTo>
                    <a:pt x="1958" y="472"/>
                    <a:pt x="1961" y="470"/>
                    <a:pt x="1963" y="468"/>
                  </a:cubicBezTo>
                  <a:cubicBezTo>
                    <a:pt x="1966" y="467"/>
                    <a:pt x="1968" y="465"/>
                    <a:pt x="1970" y="465"/>
                  </a:cubicBezTo>
                  <a:cubicBezTo>
                    <a:pt x="1971" y="464"/>
                    <a:pt x="1971" y="464"/>
                    <a:pt x="1971" y="464"/>
                  </a:cubicBezTo>
                  <a:cubicBezTo>
                    <a:pt x="1971" y="464"/>
                    <a:pt x="1972" y="464"/>
                    <a:pt x="1972" y="464"/>
                  </a:cubicBezTo>
                  <a:cubicBezTo>
                    <a:pt x="1972" y="464"/>
                    <a:pt x="1972" y="464"/>
                    <a:pt x="1973" y="464"/>
                  </a:cubicBezTo>
                  <a:cubicBezTo>
                    <a:pt x="1973" y="464"/>
                    <a:pt x="1973" y="464"/>
                    <a:pt x="1973" y="464"/>
                  </a:cubicBezTo>
                  <a:cubicBezTo>
                    <a:pt x="1974" y="463"/>
                    <a:pt x="1974" y="463"/>
                    <a:pt x="1975" y="463"/>
                  </a:cubicBezTo>
                  <a:cubicBezTo>
                    <a:pt x="1977" y="464"/>
                    <a:pt x="1978" y="466"/>
                    <a:pt x="1980" y="467"/>
                  </a:cubicBezTo>
                  <a:cubicBezTo>
                    <a:pt x="1982" y="468"/>
                    <a:pt x="1984" y="469"/>
                    <a:pt x="1985" y="470"/>
                  </a:cubicBezTo>
                  <a:cubicBezTo>
                    <a:pt x="1987" y="471"/>
                    <a:pt x="1988" y="472"/>
                    <a:pt x="1990" y="473"/>
                  </a:cubicBezTo>
                  <a:cubicBezTo>
                    <a:pt x="1990" y="473"/>
                    <a:pt x="1991" y="474"/>
                    <a:pt x="1992" y="474"/>
                  </a:cubicBezTo>
                  <a:cubicBezTo>
                    <a:pt x="1992" y="475"/>
                    <a:pt x="1993" y="475"/>
                    <a:pt x="1993" y="475"/>
                  </a:cubicBezTo>
                  <a:cubicBezTo>
                    <a:pt x="1995" y="476"/>
                    <a:pt x="1996" y="477"/>
                    <a:pt x="1996" y="477"/>
                  </a:cubicBezTo>
                  <a:cubicBezTo>
                    <a:pt x="1997" y="478"/>
                    <a:pt x="1997" y="478"/>
                    <a:pt x="1998" y="478"/>
                  </a:cubicBezTo>
                  <a:cubicBezTo>
                    <a:pt x="1998" y="479"/>
                    <a:pt x="1999" y="481"/>
                    <a:pt x="1999" y="482"/>
                  </a:cubicBezTo>
                  <a:cubicBezTo>
                    <a:pt x="2000" y="484"/>
                    <a:pt x="2001" y="486"/>
                    <a:pt x="2002" y="488"/>
                  </a:cubicBezTo>
                  <a:cubicBezTo>
                    <a:pt x="2002" y="490"/>
                    <a:pt x="2003" y="492"/>
                    <a:pt x="2004" y="494"/>
                  </a:cubicBezTo>
                  <a:cubicBezTo>
                    <a:pt x="2007" y="505"/>
                    <a:pt x="2010" y="516"/>
                    <a:pt x="2012" y="526"/>
                  </a:cubicBezTo>
                  <a:cubicBezTo>
                    <a:pt x="2012" y="526"/>
                    <a:pt x="2012" y="526"/>
                    <a:pt x="2011" y="526"/>
                  </a:cubicBezTo>
                  <a:cubicBezTo>
                    <a:pt x="2011" y="525"/>
                    <a:pt x="2010" y="525"/>
                    <a:pt x="2009" y="525"/>
                  </a:cubicBezTo>
                  <a:cubicBezTo>
                    <a:pt x="2009" y="524"/>
                    <a:pt x="2008" y="524"/>
                    <a:pt x="2007" y="524"/>
                  </a:cubicBezTo>
                  <a:cubicBezTo>
                    <a:pt x="2007" y="524"/>
                    <a:pt x="2006" y="524"/>
                    <a:pt x="2005" y="523"/>
                  </a:cubicBezTo>
                  <a:cubicBezTo>
                    <a:pt x="2005" y="523"/>
                    <a:pt x="2005" y="523"/>
                    <a:pt x="2005" y="523"/>
                  </a:cubicBezTo>
                  <a:cubicBezTo>
                    <a:pt x="2005" y="523"/>
                    <a:pt x="2005" y="523"/>
                    <a:pt x="2005" y="523"/>
                  </a:cubicBezTo>
                  <a:cubicBezTo>
                    <a:pt x="1997" y="514"/>
                    <a:pt x="1988" y="518"/>
                    <a:pt x="1977" y="523"/>
                  </a:cubicBezTo>
                  <a:cubicBezTo>
                    <a:pt x="1982" y="533"/>
                    <a:pt x="1992" y="531"/>
                    <a:pt x="2002" y="525"/>
                  </a:cubicBezTo>
                  <a:cubicBezTo>
                    <a:pt x="2003" y="526"/>
                    <a:pt x="2004" y="526"/>
                    <a:pt x="2004" y="526"/>
                  </a:cubicBezTo>
                  <a:cubicBezTo>
                    <a:pt x="2005" y="526"/>
                    <a:pt x="2006" y="526"/>
                    <a:pt x="2006" y="526"/>
                  </a:cubicBezTo>
                  <a:cubicBezTo>
                    <a:pt x="2007" y="527"/>
                    <a:pt x="2008" y="527"/>
                    <a:pt x="2008" y="527"/>
                  </a:cubicBezTo>
                  <a:cubicBezTo>
                    <a:pt x="2009" y="528"/>
                    <a:pt x="2010" y="528"/>
                    <a:pt x="2010" y="528"/>
                  </a:cubicBezTo>
                  <a:cubicBezTo>
                    <a:pt x="2011" y="528"/>
                    <a:pt x="2011" y="529"/>
                    <a:pt x="2012" y="529"/>
                  </a:cubicBezTo>
                  <a:cubicBezTo>
                    <a:pt x="2012" y="529"/>
                    <a:pt x="2012" y="529"/>
                    <a:pt x="2012" y="529"/>
                  </a:cubicBezTo>
                  <a:cubicBezTo>
                    <a:pt x="2012" y="529"/>
                    <a:pt x="2012" y="529"/>
                    <a:pt x="2012" y="529"/>
                  </a:cubicBezTo>
                  <a:cubicBezTo>
                    <a:pt x="2013" y="530"/>
                    <a:pt x="2013" y="532"/>
                    <a:pt x="2013" y="533"/>
                  </a:cubicBezTo>
                  <a:cubicBezTo>
                    <a:pt x="2009" y="566"/>
                    <a:pt x="2014" y="636"/>
                    <a:pt x="2012" y="648"/>
                  </a:cubicBezTo>
                  <a:cubicBezTo>
                    <a:pt x="2005" y="688"/>
                    <a:pt x="1981" y="712"/>
                    <a:pt x="1949" y="735"/>
                  </a:cubicBezTo>
                  <a:cubicBezTo>
                    <a:pt x="1925" y="753"/>
                    <a:pt x="1920" y="753"/>
                    <a:pt x="1907" y="740"/>
                  </a:cubicBezTo>
                  <a:cubicBezTo>
                    <a:pt x="1907" y="739"/>
                    <a:pt x="1907" y="738"/>
                    <a:pt x="1907" y="737"/>
                  </a:cubicBezTo>
                  <a:cubicBezTo>
                    <a:pt x="1907" y="736"/>
                    <a:pt x="1907" y="735"/>
                    <a:pt x="1907" y="734"/>
                  </a:cubicBezTo>
                  <a:cubicBezTo>
                    <a:pt x="1907" y="733"/>
                    <a:pt x="1907" y="731"/>
                    <a:pt x="1907" y="730"/>
                  </a:cubicBezTo>
                  <a:cubicBezTo>
                    <a:pt x="1906" y="720"/>
                    <a:pt x="1905" y="709"/>
                    <a:pt x="1904" y="697"/>
                  </a:cubicBezTo>
                  <a:cubicBezTo>
                    <a:pt x="1904" y="694"/>
                    <a:pt x="1903" y="692"/>
                    <a:pt x="1903" y="689"/>
                  </a:cubicBezTo>
                  <a:cubicBezTo>
                    <a:pt x="1903" y="689"/>
                    <a:pt x="1903" y="689"/>
                    <a:pt x="1903" y="689"/>
                  </a:cubicBezTo>
                  <a:cubicBezTo>
                    <a:pt x="1904" y="689"/>
                    <a:pt x="1904" y="688"/>
                    <a:pt x="1904" y="688"/>
                  </a:cubicBezTo>
                  <a:cubicBezTo>
                    <a:pt x="1905" y="688"/>
                    <a:pt x="1905" y="687"/>
                    <a:pt x="1905" y="687"/>
                  </a:cubicBezTo>
                  <a:cubicBezTo>
                    <a:pt x="1905" y="687"/>
                    <a:pt x="1905" y="687"/>
                    <a:pt x="1905" y="687"/>
                  </a:cubicBezTo>
                  <a:cubicBezTo>
                    <a:pt x="1905" y="687"/>
                    <a:pt x="1906" y="687"/>
                    <a:pt x="1906" y="687"/>
                  </a:cubicBezTo>
                  <a:cubicBezTo>
                    <a:pt x="1906" y="686"/>
                    <a:pt x="1907" y="686"/>
                    <a:pt x="1907" y="685"/>
                  </a:cubicBezTo>
                  <a:cubicBezTo>
                    <a:pt x="1908" y="685"/>
                    <a:pt x="1909" y="684"/>
                    <a:pt x="1910" y="684"/>
                  </a:cubicBezTo>
                  <a:cubicBezTo>
                    <a:pt x="1910" y="683"/>
                    <a:pt x="1911" y="683"/>
                    <a:pt x="1912" y="683"/>
                  </a:cubicBezTo>
                  <a:cubicBezTo>
                    <a:pt x="1913" y="682"/>
                    <a:pt x="1914" y="682"/>
                    <a:pt x="1915" y="681"/>
                  </a:cubicBezTo>
                  <a:cubicBezTo>
                    <a:pt x="1916" y="681"/>
                    <a:pt x="1917" y="680"/>
                    <a:pt x="1918" y="680"/>
                  </a:cubicBezTo>
                  <a:cubicBezTo>
                    <a:pt x="1923" y="685"/>
                    <a:pt x="1932" y="679"/>
                    <a:pt x="1935" y="674"/>
                  </a:cubicBezTo>
                  <a:cubicBezTo>
                    <a:pt x="1939" y="667"/>
                    <a:pt x="1937" y="660"/>
                    <a:pt x="1932" y="654"/>
                  </a:cubicBezTo>
                  <a:cubicBezTo>
                    <a:pt x="1934" y="669"/>
                    <a:pt x="1918" y="663"/>
                    <a:pt x="1917" y="678"/>
                  </a:cubicBezTo>
                  <a:cubicBezTo>
                    <a:pt x="1916" y="679"/>
                    <a:pt x="1915" y="679"/>
                    <a:pt x="1914" y="680"/>
                  </a:cubicBezTo>
                  <a:cubicBezTo>
                    <a:pt x="1913" y="680"/>
                    <a:pt x="1912" y="681"/>
                    <a:pt x="1911" y="681"/>
                  </a:cubicBezTo>
                  <a:cubicBezTo>
                    <a:pt x="1910" y="682"/>
                    <a:pt x="1910" y="682"/>
                    <a:pt x="1909" y="682"/>
                  </a:cubicBezTo>
                  <a:cubicBezTo>
                    <a:pt x="1908" y="683"/>
                    <a:pt x="1907" y="683"/>
                    <a:pt x="1906" y="684"/>
                  </a:cubicBezTo>
                  <a:cubicBezTo>
                    <a:pt x="1906" y="684"/>
                    <a:pt x="1905" y="685"/>
                    <a:pt x="1905" y="685"/>
                  </a:cubicBezTo>
                  <a:cubicBezTo>
                    <a:pt x="1904" y="686"/>
                    <a:pt x="1904" y="686"/>
                    <a:pt x="1904" y="686"/>
                  </a:cubicBezTo>
                  <a:cubicBezTo>
                    <a:pt x="1904" y="686"/>
                    <a:pt x="1904" y="686"/>
                    <a:pt x="1904" y="686"/>
                  </a:cubicBezTo>
                  <a:cubicBezTo>
                    <a:pt x="1904" y="687"/>
                    <a:pt x="1903" y="687"/>
                    <a:pt x="1903" y="687"/>
                  </a:cubicBezTo>
                  <a:cubicBezTo>
                    <a:pt x="1903" y="688"/>
                    <a:pt x="1903" y="688"/>
                    <a:pt x="1903" y="688"/>
                  </a:cubicBezTo>
                  <a:cubicBezTo>
                    <a:pt x="1903" y="685"/>
                    <a:pt x="1902" y="681"/>
                    <a:pt x="1902" y="678"/>
                  </a:cubicBezTo>
                  <a:cubicBezTo>
                    <a:pt x="1901" y="671"/>
                    <a:pt x="1901" y="665"/>
                    <a:pt x="1901" y="659"/>
                  </a:cubicBezTo>
                  <a:cubicBezTo>
                    <a:pt x="1902" y="657"/>
                    <a:pt x="1902" y="655"/>
                    <a:pt x="1902" y="654"/>
                  </a:cubicBezTo>
                  <a:cubicBezTo>
                    <a:pt x="1902" y="653"/>
                    <a:pt x="1903" y="652"/>
                    <a:pt x="1903" y="652"/>
                  </a:cubicBezTo>
                  <a:cubicBezTo>
                    <a:pt x="1903" y="651"/>
                    <a:pt x="1903" y="650"/>
                    <a:pt x="1904" y="649"/>
                  </a:cubicBezTo>
                  <a:cubicBezTo>
                    <a:pt x="1905" y="646"/>
                    <a:pt x="1906" y="644"/>
                    <a:pt x="1907" y="640"/>
                  </a:cubicBezTo>
                  <a:cubicBezTo>
                    <a:pt x="1908" y="638"/>
                    <a:pt x="1909" y="636"/>
                    <a:pt x="1910" y="634"/>
                  </a:cubicBezTo>
                  <a:cubicBezTo>
                    <a:pt x="1910" y="634"/>
                    <a:pt x="1910" y="634"/>
                    <a:pt x="1911" y="633"/>
                  </a:cubicBezTo>
                  <a:cubicBezTo>
                    <a:pt x="1911" y="633"/>
                    <a:pt x="1912" y="633"/>
                    <a:pt x="1912" y="633"/>
                  </a:cubicBezTo>
                  <a:cubicBezTo>
                    <a:pt x="1913" y="633"/>
                    <a:pt x="1913" y="633"/>
                    <a:pt x="1914" y="633"/>
                  </a:cubicBezTo>
                  <a:cubicBezTo>
                    <a:pt x="1914" y="633"/>
                    <a:pt x="1914" y="633"/>
                    <a:pt x="1914" y="633"/>
                  </a:cubicBezTo>
                  <a:cubicBezTo>
                    <a:pt x="1915" y="633"/>
                    <a:pt x="1915" y="633"/>
                    <a:pt x="1915" y="633"/>
                  </a:cubicBezTo>
                  <a:cubicBezTo>
                    <a:pt x="1916" y="633"/>
                    <a:pt x="1918" y="633"/>
                    <a:pt x="1919" y="633"/>
                  </a:cubicBezTo>
                  <a:cubicBezTo>
                    <a:pt x="1921" y="632"/>
                    <a:pt x="1922" y="632"/>
                    <a:pt x="1924" y="632"/>
                  </a:cubicBezTo>
                  <a:cubicBezTo>
                    <a:pt x="1927" y="632"/>
                    <a:pt x="1930" y="632"/>
                    <a:pt x="1933" y="632"/>
                  </a:cubicBezTo>
                  <a:cubicBezTo>
                    <a:pt x="1934" y="631"/>
                    <a:pt x="1936" y="631"/>
                    <a:pt x="1937" y="631"/>
                  </a:cubicBezTo>
                  <a:cubicBezTo>
                    <a:pt x="1938" y="631"/>
                    <a:pt x="1939" y="631"/>
                    <a:pt x="1940" y="632"/>
                  </a:cubicBezTo>
                  <a:cubicBezTo>
                    <a:pt x="1940" y="632"/>
                    <a:pt x="1941" y="632"/>
                    <a:pt x="1941" y="632"/>
                  </a:cubicBezTo>
                  <a:cubicBezTo>
                    <a:pt x="1942" y="632"/>
                    <a:pt x="1942" y="633"/>
                    <a:pt x="1943" y="633"/>
                  </a:cubicBezTo>
                  <a:cubicBezTo>
                    <a:pt x="1944" y="633"/>
                    <a:pt x="1945" y="633"/>
                    <a:pt x="1946" y="634"/>
                  </a:cubicBezTo>
                  <a:cubicBezTo>
                    <a:pt x="1946" y="634"/>
                    <a:pt x="1946" y="634"/>
                    <a:pt x="1946" y="634"/>
                  </a:cubicBezTo>
                  <a:cubicBezTo>
                    <a:pt x="1950" y="646"/>
                    <a:pt x="1959" y="643"/>
                    <a:pt x="1968" y="648"/>
                  </a:cubicBezTo>
                  <a:cubicBezTo>
                    <a:pt x="1967" y="634"/>
                    <a:pt x="1958" y="630"/>
                    <a:pt x="1946" y="633"/>
                  </a:cubicBezTo>
                  <a:cubicBezTo>
                    <a:pt x="1946" y="633"/>
                    <a:pt x="1946" y="633"/>
                    <a:pt x="1946" y="633"/>
                  </a:cubicBezTo>
                  <a:cubicBezTo>
                    <a:pt x="1945" y="632"/>
                    <a:pt x="1944" y="632"/>
                    <a:pt x="1943" y="632"/>
                  </a:cubicBezTo>
                  <a:cubicBezTo>
                    <a:pt x="1943" y="632"/>
                    <a:pt x="1942" y="631"/>
                    <a:pt x="1942" y="631"/>
                  </a:cubicBezTo>
                  <a:cubicBezTo>
                    <a:pt x="1941" y="631"/>
                    <a:pt x="1941" y="631"/>
                    <a:pt x="1940" y="631"/>
                  </a:cubicBezTo>
                  <a:cubicBezTo>
                    <a:pt x="1940" y="631"/>
                    <a:pt x="1940" y="631"/>
                    <a:pt x="1939" y="630"/>
                  </a:cubicBezTo>
                  <a:cubicBezTo>
                    <a:pt x="1941" y="630"/>
                    <a:pt x="1942" y="630"/>
                    <a:pt x="1943" y="630"/>
                  </a:cubicBezTo>
                  <a:cubicBezTo>
                    <a:pt x="1946" y="629"/>
                    <a:pt x="1948" y="628"/>
                    <a:pt x="1951" y="626"/>
                  </a:cubicBezTo>
                  <a:cubicBezTo>
                    <a:pt x="1951" y="626"/>
                    <a:pt x="1951" y="626"/>
                    <a:pt x="1951" y="626"/>
                  </a:cubicBezTo>
                  <a:cubicBezTo>
                    <a:pt x="1952" y="626"/>
                    <a:pt x="1952" y="626"/>
                    <a:pt x="1952" y="626"/>
                  </a:cubicBezTo>
                  <a:cubicBezTo>
                    <a:pt x="1953" y="625"/>
                    <a:pt x="1953" y="625"/>
                    <a:pt x="1954" y="625"/>
                  </a:cubicBezTo>
                  <a:cubicBezTo>
                    <a:pt x="1954" y="624"/>
                    <a:pt x="1955" y="623"/>
                    <a:pt x="1956" y="623"/>
                  </a:cubicBezTo>
                  <a:cubicBezTo>
                    <a:pt x="1956" y="622"/>
                    <a:pt x="1956" y="622"/>
                    <a:pt x="1957" y="622"/>
                  </a:cubicBezTo>
                  <a:cubicBezTo>
                    <a:pt x="1957" y="621"/>
                    <a:pt x="1957" y="621"/>
                    <a:pt x="1957" y="621"/>
                  </a:cubicBezTo>
                  <a:cubicBezTo>
                    <a:pt x="1957" y="621"/>
                    <a:pt x="1956" y="622"/>
                    <a:pt x="1955" y="622"/>
                  </a:cubicBezTo>
                  <a:cubicBezTo>
                    <a:pt x="1954" y="622"/>
                    <a:pt x="1954" y="623"/>
                    <a:pt x="1953" y="623"/>
                  </a:cubicBezTo>
                  <a:cubicBezTo>
                    <a:pt x="1952" y="623"/>
                    <a:pt x="1952" y="623"/>
                    <a:pt x="1951" y="623"/>
                  </a:cubicBezTo>
                  <a:cubicBezTo>
                    <a:pt x="1951" y="624"/>
                    <a:pt x="1951" y="624"/>
                    <a:pt x="1950" y="624"/>
                  </a:cubicBezTo>
                  <a:cubicBezTo>
                    <a:pt x="1950" y="624"/>
                    <a:pt x="1950" y="624"/>
                    <a:pt x="1950" y="624"/>
                  </a:cubicBezTo>
                  <a:cubicBezTo>
                    <a:pt x="1949" y="624"/>
                    <a:pt x="1949" y="625"/>
                    <a:pt x="1948" y="625"/>
                  </a:cubicBezTo>
                  <a:cubicBezTo>
                    <a:pt x="1948" y="625"/>
                    <a:pt x="1948" y="625"/>
                    <a:pt x="1948" y="625"/>
                  </a:cubicBezTo>
                  <a:cubicBezTo>
                    <a:pt x="1948" y="625"/>
                    <a:pt x="1948" y="625"/>
                    <a:pt x="1949" y="624"/>
                  </a:cubicBezTo>
                  <a:cubicBezTo>
                    <a:pt x="1949" y="624"/>
                    <a:pt x="1949" y="624"/>
                    <a:pt x="1949" y="624"/>
                  </a:cubicBezTo>
                  <a:cubicBezTo>
                    <a:pt x="1949" y="623"/>
                    <a:pt x="1950" y="623"/>
                    <a:pt x="1950" y="622"/>
                  </a:cubicBezTo>
                  <a:cubicBezTo>
                    <a:pt x="1951" y="622"/>
                    <a:pt x="1951" y="621"/>
                    <a:pt x="1952" y="620"/>
                  </a:cubicBezTo>
                  <a:cubicBezTo>
                    <a:pt x="1952" y="620"/>
                    <a:pt x="1953" y="619"/>
                    <a:pt x="1953" y="618"/>
                  </a:cubicBezTo>
                  <a:cubicBezTo>
                    <a:pt x="1953" y="618"/>
                    <a:pt x="1954" y="617"/>
                    <a:pt x="1954" y="617"/>
                  </a:cubicBezTo>
                  <a:cubicBezTo>
                    <a:pt x="1954" y="617"/>
                    <a:pt x="1954" y="617"/>
                    <a:pt x="1954" y="617"/>
                  </a:cubicBezTo>
                  <a:cubicBezTo>
                    <a:pt x="1954" y="617"/>
                    <a:pt x="1954" y="617"/>
                    <a:pt x="1954" y="617"/>
                  </a:cubicBezTo>
                  <a:cubicBezTo>
                    <a:pt x="1954" y="617"/>
                    <a:pt x="1954" y="617"/>
                    <a:pt x="1954" y="616"/>
                  </a:cubicBezTo>
                  <a:cubicBezTo>
                    <a:pt x="1958" y="617"/>
                    <a:pt x="1963" y="612"/>
                    <a:pt x="1965" y="608"/>
                  </a:cubicBezTo>
                  <a:cubicBezTo>
                    <a:pt x="1967" y="603"/>
                    <a:pt x="1964" y="596"/>
                    <a:pt x="1963" y="591"/>
                  </a:cubicBezTo>
                  <a:cubicBezTo>
                    <a:pt x="1959" y="601"/>
                    <a:pt x="1948" y="604"/>
                    <a:pt x="1953" y="615"/>
                  </a:cubicBezTo>
                  <a:cubicBezTo>
                    <a:pt x="1953" y="616"/>
                    <a:pt x="1952" y="616"/>
                    <a:pt x="1952" y="617"/>
                  </a:cubicBezTo>
                  <a:cubicBezTo>
                    <a:pt x="1951" y="618"/>
                    <a:pt x="1951" y="619"/>
                    <a:pt x="1950" y="619"/>
                  </a:cubicBezTo>
                  <a:cubicBezTo>
                    <a:pt x="1950" y="620"/>
                    <a:pt x="1949" y="621"/>
                    <a:pt x="1949" y="621"/>
                  </a:cubicBezTo>
                  <a:cubicBezTo>
                    <a:pt x="1948" y="622"/>
                    <a:pt x="1948" y="622"/>
                    <a:pt x="1948" y="623"/>
                  </a:cubicBezTo>
                  <a:cubicBezTo>
                    <a:pt x="1947" y="623"/>
                    <a:pt x="1947" y="623"/>
                    <a:pt x="1947" y="623"/>
                  </a:cubicBezTo>
                  <a:cubicBezTo>
                    <a:pt x="1947" y="623"/>
                    <a:pt x="1947" y="624"/>
                    <a:pt x="1947" y="624"/>
                  </a:cubicBezTo>
                  <a:cubicBezTo>
                    <a:pt x="1947" y="624"/>
                    <a:pt x="1947" y="624"/>
                    <a:pt x="1947" y="625"/>
                  </a:cubicBezTo>
                  <a:cubicBezTo>
                    <a:pt x="1946" y="625"/>
                    <a:pt x="1946" y="625"/>
                    <a:pt x="1946" y="626"/>
                  </a:cubicBezTo>
                  <a:cubicBezTo>
                    <a:pt x="1946" y="626"/>
                    <a:pt x="1946" y="626"/>
                    <a:pt x="1946" y="626"/>
                  </a:cubicBezTo>
                  <a:cubicBezTo>
                    <a:pt x="1945" y="626"/>
                    <a:pt x="1943" y="627"/>
                    <a:pt x="1942" y="627"/>
                  </a:cubicBezTo>
                  <a:cubicBezTo>
                    <a:pt x="1941" y="628"/>
                    <a:pt x="1939" y="628"/>
                    <a:pt x="1938" y="628"/>
                  </a:cubicBezTo>
                  <a:cubicBezTo>
                    <a:pt x="1936" y="629"/>
                    <a:pt x="1934" y="629"/>
                    <a:pt x="1933" y="629"/>
                  </a:cubicBezTo>
                  <a:cubicBezTo>
                    <a:pt x="1930" y="629"/>
                    <a:pt x="1926" y="630"/>
                    <a:pt x="1923" y="630"/>
                  </a:cubicBezTo>
                  <a:cubicBezTo>
                    <a:pt x="1922" y="630"/>
                    <a:pt x="1920" y="630"/>
                    <a:pt x="1919" y="630"/>
                  </a:cubicBezTo>
                  <a:cubicBezTo>
                    <a:pt x="1918" y="630"/>
                    <a:pt x="1916" y="630"/>
                    <a:pt x="1915" y="631"/>
                  </a:cubicBezTo>
                  <a:cubicBezTo>
                    <a:pt x="1915" y="631"/>
                    <a:pt x="1914" y="631"/>
                    <a:pt x="1914" y="631"/>
                  </a:cubicBezTo>
                  <a:cubicBezTo>
                    <a:pt x="1914" y="631"/>
                    <a:pt x="1913" y="631"/>
                    <a:pt x="1913" y="631"/>
                  </a:cubicBezTo>
                  <a:cubicBezTo>
                    <a:pt x="1913" y="631"/>
                    <a:pt x="1912" y="631"/>
                    <a:pt x="1912" y="631"/>
                  </a:cubicBezTo>
                  <a:cubicBezTo>
                    <a:pt x="1911" y="632"/>
                    <a:pt x="1911" y="632"/>
                    <a:pt x="1910" y="632"/>
                  </a:cubicBezTo>
                  <a:cubicBezTo>
                    <a:pt x="1910" y="632"/>
                    <a:pt x="1910" y="632"/>
                    <a:pt x="1910" y="632"/>
                  </a:cubicBezTo>
                  <a:cubicBezTo>
                    <a:pt x="1911" y="629"/>
                    <a:pt x="1912" y="625"/>
                    <a:pt x="1913" y="622"/>
                  </a:cubicBezTo>
                  <a:cubicBezTo>
                    <a:pt x="1914" y="619"/>
                    <a:pt x="1914" y="616"/>
                    <a:pt x="1914" y="613"/>
                  </a:cubicBezTo>
                  <a:cubicBezTo>
                    <a:pt x="1915" y="610"/>
                    <a:pt x="1915" y="607"/>
                    <a:pt x="1916" y="605"/>
                  </a:cubicBezTo>
                  <a:cubicBezTo>
                    <a:pt x="1916" y="602"/>
                    <a:pt x="1917" y="599"/>
                    <a:pt x="1917" y="597"/>
                  </a:cubicBezTo>
                  <a:cubicBezTo>
                    <a:pt x="1918" y="596"/>
                    <a:pt x="1918" y="596"/>
                    <a:pt x="1918" y="595"/>
                  </a:cubicBezTo>
                  <a:cubicBezTo>
                    <a:pt x="1918" y="595"/>
                    <a:pt x="1918" y="595"/>
                    <a:pt x="1918" y="595"/>
                  </a:cubicBezTo>
                  <a:cubicBezTo>
                    <a:pt x="1918" y="594"/>
                    <a:pt x="1918" y="594"/>
                    <a:pt x="1918" y="594"/>
                  </a:cubicBezTo>
                  <a:cubicBezTo>
                    <a:pt x="1918" y="594"/>
                    <a:pt x="1918" y="594"/>
                    <a:pt x="1918" y="594"/>
                  </a:cubicBezTo>
                  <a:cubicBezTo>
                    <a:pt x="1918" y="594"/>
                    <a:pt x="1918" y="594"/>
                    <a:pt x="1918" y="594"/>
                  </a:cubicBezTo>
                  <a:cubicBezTo>
                    <a:pt x="1918" y="594"/>
                    <a:pt x="1918" y="594"/>
                    <a:pt x="1918" y="594"/>
                  </a:cubicBezTo>
                  <a:cubicBezTo>
                    <a:pt x="1918" y="594"/>
                    <a:pt x="1919" y="594"/>
                    <a:pt x="1919" y="593"/>
                  </a:cubicBezTo>
                  <a:cubicBezTo>
                    <a:pt x="1919" y="593"/>
                    <a:pt x="1919" y="593"/>
                    <a:pt x="1919" y="593"/>
                  </a:cubicBezTo>
                  <a:cubicBezTo>
                    <a:pt x="1919" y="592"/>
                    <a:pt x="1919" y="592"/>
                    <a:pt x="1920" y="592"/>
                  </a:cubicBezTo>
                  <a:cubicBezTo>
                    <a:pt x="1920" y="591"/>
                    <a:pt x="1920" y="591"/>
                    <a:pt x="1921" y="590"/>
                  </a:cubicBezTo>
                  <a:cubicBezTo>
                    <a:pt x="1921" y="589"/>
                    <a:pt x="1922" y="589"/>
                    <a:pt x="1923" y="588"/>
                  </a:cubicBezTo>
                  <a:cubicBezTo>
                    <a:pt x="1923" y="587"/>
                    <a:pt x="1924" y="586"/>
                    <a:pt x="1925" y="585"/>
                  </a:cubicBezTo>
                  <a:cubicBezTo>
                    <a:pt x="1926" y="583"/>
                    <a:pt x="1927" y="581"/>
                    <a:pt x="1929" y="580"/>
                  </a:cubicBezTo>
                  <a:cubicBezTo>
                    <a:pt x="1929" y="580"/>
                    <a:pt x="1929" y="579"/>
                    <a:pt x="1929" y="579"/>
                  </a:cubicBezTo>
                  <a:cubicBezTo>
                    <a:pt x="1929" y="579"/>
                    <a:pt x="1929" y="579"/>
                    <a:pt x="1930" y="579"/>
                  </a:cubicBezTo>
                  <a:cubicBezTo>
                    <a:pt x="1930" y="578"/>
                    <a:pt x="1930" y="578"/>
                    <a:pt x="1931" y="578"/>
                  </a:cubicBezTo>
                  <a:cubicBezTo>
                    <a:pt x="1931" y="577"/>
                    <a:pt x="1932" y="577"/>
                    <a:pt x="1932" y="577"/>
                  </a:cubicBezTo>
                  <a:cubicBezTo>
                    <a:pt x="1933" y="576"/>
                    <a:pt x="1934" y="575"/>
                    <a:pt x="1935" y="575"/>
                  </a:cubicBezTo>
                  <a:cubicBezTo>
                    <a:pt x="1936" y="574"/>
                    <a:pt x="1937" y="574"/>
                    <a:pt x="1938" y="573"/>
                  </a:cubicBezTo>
                  <a:cubicBezTo>
                    <a:pt x="1939" y="573"/>
                    <a:pt x="1940" y="572"/>
                    <a:pt x="1941" y="572"/>
                  </a:cubicBezTo>
                  <a:cubicBezTo>
                    <a:pt x="1943" y="571"/>
                    <a:pt x="1944" y="571"/>
                    <a:pt x="1945" y="570"/>
                  </a:cubicBezTo>
                  <a:cubicBezTo>
                    <a:pt x="1945" y="570"/>
                    <a:pt x="1945" y="570"/>
                    <a:pt x="1945" y="570"/>
                  </a:cubicBezTo>
                  <a:cubicBezTo>
                    <a:pt x="1958" y="582"/>
                    <a:pt x="1965" y="571"/>
                    <a:pt x="1970" y="558"/>
                  </a:cubicBezTo>
                  <a:cubicBezTo>
                    <a:pt x="1959" y="564"/>
                    <a:pt x="1951" y="555"/>
                    <a:pt x="1943" y="569"/>
                  </a:cubicBezTo>
                  <a:cubicBezTo>
                    <a:pt x="1942" y="569"/>
                    <a:pt x="1942" y="569"/>
                    <a:pt x="1941" y="570"/>
                  </a:cubicBezTo>
                  <a:cubicBezTo>
                    <a:pt x="1940" y="570"/>
                    <a:pt x="1938" y="571"/>
                    <a:pt x="1937" y="571"/>
                  </a:cubicBezTo>
                  <a:cubicBezTo>
                    <a:pt x="1936" y="572"/>
                    <a:pt x="1935" y="572"/>
                    <a:pt x="1934" y="573"/>
                  </a:cubicBezTo>
                  <a:cubicBezTo>
                    <a:pt x="1933" y="573"/>
                    <a:pt x="1933" y="574"/>
                    <a:pt x="1932" y="574"/>
                  </a:cubicBezTo>
                  <a:cubicBezTo>
                    <a:pt x="1933" y="573"/>
                    <a:pt x="1934" y="572"/>
                    <a:pt x="1934" y="571"/>
                  </a:cubicBezTo>
                  <a:cubicBezTo>
                    <a:pt x="1935" y="570"/>
                    <a:pt x="1935" y="568"/>
                    <a:pt x="1936" y="567"/>
                  </a:cubicBezTo>
                  <a:cubicBezTo>
                    <a:pt x="1936" y="566"/>
                    <a:pt x="1936" y="565"/>
                    <a:pt x="1937" y="565"/>
                  </a:cubicBezTo>
                  <a:cubicBezTo>
                    <a:pt x="1937" y="563"/>
                    <a:pt x="1937" y="562"/>
                    <a:pt x="1937" y="562"/>
                  </a:cubicBezTo>
                  <a:cubicBezTo>
                    <a:pt x="1937" y="562"/>
                    <a:pt x="1937" y="563"/>
                    <a:pt x="1936" y="564"/>
                  </a:cubicBezTo>
                  <a:cubicBezTo>
                    <a:pt x="1936" y="565"/>
                    <a:pt x="1936" y="566"/>
                    <a:pt x="1935" y="567"/>
                  </a:cubicBezTo>
                  <a:cubicBezTo>
                    <a:pt x="1934" y="568"/>
                    <a:pt x="1934" y="569"/>
                    <a:pt x="1933" y="570"/>
                  </a:cubicBezTo>
                  <a:cubicBezTo>
                    <a:pt x="1931" y="572"/>
                    <a:pt x="1929" y="575"/>
                    <a:pt x="1926" y="578"/>
                  </a:cubicBezTo>
                  <a:cubicBezTo>
                    <a:pt x="1925" y="580"/>
                    <a:pt x="1924" y="581"/>
                    <a:pt x="1922" y="583"/>
                  </a:cubicBezTo>
                  <a:cubicBezTo>
                    <a:pt x="1921" y="584"/>
                    <a:pt x="1921" y="584"/>
                    <a:pt x="1920" y="585"/>
                  </a:cubicBezTo>
                  <a:cubicBezTo>
                    <a:pt x="1919" y="586"/>
                    <a:pt x="1918" y="587"/>
                    <a:pt x="1918" y="588"/>
                  </a:cubicBezTo>
                  <a:cubicBezTo>
                    <a:pt x="1917" y="589"/>
                    <a:pt x="1917" y="589"/>
                    <a:pt x="1917" y="590"/>
                  </a:cubicBezTo>
                  <a:cubicBezTo>
                    <a:pt x="1916" y="590"/>
                    <a:pt x="1916" y="591"/>
                    <a:pt x="1916" y="591"/>
                  </a:cubicBezTo>
                  <a:cubicBezTo>
                    <a:pt x="1916" y="591"/>
                    <a:pt x="1916" y="592"/>
                    <a:pt x="1916" y="592"/>
                  </a:cubicBezTo>
                  <a:cubicBezTo>
                    <a:pt x="1915" y="592"/>
                    <a:pt x="1915" y="592"/>
                    <a:pt x="1915" y="593"/>
                  </a:cubicBezTo>
                  <a:cubicBezTo>
                    <a:pt x="1915" y="593"/>
                    <a:pt x="1915" y="593"/>
                    <a:pt x="1915" y="593"/>
                  </a:cubicBezTo>
                  <a:cubicBezTo>
                    <a:pt x="1915" y="593"/>
                    <a:pt x="1915" y="593"/>
                    <a:pt x="1915" y="593"/>
                  </a:cubicBezTo>
                  <a:cubicBezTo>
                    <a:pt x="1915" y="593"/>
                    <a:pt x="1915" y="593"/>
                    <a:pt x="1915" y="593"/>
                  </a:cubicBezTo>
                  <a:cubicBezTo>
                    <a:pt x="1915" y="593"/>
                    <a:pt x="1915" y="593"/>
                    <a:pt x="1915" y="593"/>
                  </a:cubicBezTo>
                  <a:cubicBezTo>
                    <a:pt x="1915" y="594"/>
                    <a:pt x="1915" y="594"/>
                    <a:pt x="1915" y="594"/>
                  </a:cubicBezTo>
                  <a:cubicBezTo>
                    <a:pt x="1914" y="594"/>
                    <a:pt x="1914" y="595"/>
                    <a:pt x="1914" y="596"/>
                  </a:cubicBezTo>
                  <a:cubicBezTo>
                    <a:pt x="1914" y="596"/>
                    <a:pt x="1914" y="597"/>
                    <a:pt x="1913" y="598"/>
                  </a:cubicBezTo>
                  <a:cubicBezTo>
                    <a:pt x="1913" y="598"/>
                    <a:pt x="1913" y="598"/>
                    <a:pt x="1913" y="598"/>
                  </a:cubicBezTo>
                  <a:cubicBezTo>
                    <a:pt x="1913" y="596"/>
                    <a:pt x="1912" y="595"/>
                    <a:pt x="1912" y="594"/>
                  </a:cubicBezTo>
                  <a:cubicBezTo>
                    <a:pt x="1911" y="594"/>
                    <a:pt x="1911" y="593"/>
                    <a:pt x="1911" y="593"/>
                  </a:cubicBezTo>
                  <a:cubicBezTo>
                    <a:pt x="1911" y="592"/>
                    <a:pt x="1910" y="592"/>
                    <a:pt x="1910" y="592"/>
                  </a:cubicBezTo>
                  <a:cubicBezTo>
                    <a:pt x="1910" y="591"/>
                    <a:pt x="1910" y="591"/>
                    <a:pt x="1909" y="591"/>
                  </a:cubicBezTo>
                  <a:cubicBezTo>
                    <a:pt x="1909" y="590"/>
                    <a:pt x="1909" y="590"/>
                    <a:pt x="1908" y="590"/>
                  </a:cubicBezTo>
                  <a:cubicBezTo>
                    <a:pt x="1907" y="589"/>
                    <a:pt x="1907" y="588"/>
                    <a:pt x="1906" y="588"/>
                  </a:cubicBezTo>
                  <a:cubicBezTo>
                    <a:pt x="1905" y="588"/>
                    <a:pt x="1905" y="587"/>
                    <a:pt x="1905" y="587"/>
                  </a:cubicBezTo>
                  <a:cubicBezTo>
                    <a:pt x="1905" y="587"/>
                    <a:pt x="1904" y="587"/>
                    <a:pt x="1904" y="587"/>
                  </a:cubicBezTo>
                  <a:cubicBezTo>
                    <a:pt x="1904" y="587"/>
                    <a:pt x="1904" y="587"/>
                    <a:pt x="1903" y="587"/>
                  </a:cubicBezTo>
                  <a:cubicBezTo>
                    <a:pt x="1903" y="587"/>
                    <a:pt x="1903" y="587"/>
                    <a:pt x="1902" y="586"/>
                  </a:cubicBezTo>
                  <a:cubicBezTo>
                    <a:pt x="1900" y="586"/>
                    <a:pt x="1898" y="586"/>
                    <a:pt x="1896" y="585"/>
                  </a:cubicBezTo>
                  <a:cubicBezTo>
                    <a:pt x="1895" y="585"/>
                    <a:pt x="1893" y="585"/>
                    <a:pt x="1892" y="584"/>
                  </a:cubicBezTo>
                  <a:cubicBezTo>
                    <a:pt x="1892" y="584"/>
                    <a:pt x="1891" y="584"/>
                    <a:pt x="1891" y="584"/>
                  </a:cubicBezTo>
                  <a:cubicBezTo>
                    <a:pt x="1891" y="583"/>
                    <a:pt x="1891" y="583"/>
                    <a:pt x="1891" y="583"/>
                  </a:cubicBezTo>
                  <a:cubicBezTo>
                    <a:pt x="1891" y="583"/>
                    <a:pt x="1890" y="583"/>
                    <a:pt x="1890" y="583"/>
                  </a:cubicBezTo>
                  <a:cubicBezTo>
                    <a:pt x="1890" y="583"/>
                    <a:pt x="1890" y="583"/>
                    <a:pt x="1890" y="583"/>
                  </a:cubicBezTo>
                  <a:cubicBezTo>
                    <a:pt x="1890" y="583"/>
                    <a:pt x="1890" y="583"/>
                    <a:pt x="1890" y="583"/>
                  </a:cubicBezTo>
                  <a:cubicBezTo>
                    <a:pt x="1888" y="581"/>
                    <a:pt x="1887" y="579"/>
                    <a:pt x="1886" y="577"/>
                  </a:cubicBezTo>
                  <a:cubicBezTo>
                    <a:pt x="1885" y="575"/>
                    <a:pt x="1884" y="573"/>
                    <a:pt x="1882" y="570"/>
                  </a:cubicBezTo>
                  <a:cubicBezTo>
                    <a:pt x="1881" y="568"/>
                    <a:pt x="1880" y="566"/>
                    <a:pt x="1879" y="564"/>
                  </a:cubicBezTo>
                  <a:cubicBezTo>
                    <a:pt x="1878" y="563"/>
                    <a:pt x="1877" y="561"/>
                    <a:pt x="1876" y="560"/>
                  </a:cubicBezTo>
                  <a:cubicBezTo>
                    <a:pt x="1876" y="560"/>
                    <a:pt x="1876" y="559"/>
                    <a:pt x="1876" y="559"/>
                  </a:cubicBezTo>
                  <a:cubicBezTo>
                    <a:pt x="1876" y="559"/>
                    <a:pt x="1876" y="559"/>
                    <a:pt x="1876" y="558"/>
                  </a:cubicBezTo>
                  <a:cubicBezTo>
                    <a:pt x="1876" y="558"/>
                    <a:pt x="1876" y="558"/>
                    <a:pt x="1876" y="558"/>
                  </a:cubicBezTo>
                  <a:cubicBezTo>
                    <a:pt x="1876" y="557"/>
                    <a:pt x="1876" y="557"/>
                    <a:pt x="1876" y="557"/>
                  </a:cubicBezTo>
                  <a:cubicBezTo>
                    <a:pt x="1876" y="557"/>
                    <a:pt x="1876" y="556"/>
                    <a:pt x="1876" y="556"/>
                  </a:cubicBezTo>
                  <a:cubicBezTo>
                    <a:pt x="1876" y="556"/>
                    <a:pt x="1875" y="555"/>
                    <a:pt x="1875" y="555"/>
                  </a:cubicBezTo>
                  <a:cubicBezTo>
                    <a:pt x="1875" y="554"/>
                    <a:pt x="1875" y="554"/>
                    <a:pt x="1875" y="553"/>
                  </a:cubicBezTo>
                  <a:cubicBezTo>
                    <a:pt x="1875" y="553"/>
                    <a:pt x="1875" y="553"/>
                    <a:pt x="1875" y="552"/>
                  </a:cubicBezTo>
                  <a:cubicBezTo>
                    <a:pt x="1875" y="551"/>
                    <a:pt x="1875" y="550"/>
                    <a:pt x="1875" y="549"/>
                  </a:cubicBezTo>
                  <a:cubicBezTo>
                    <a:pt x="1875" y="548"/>
                    <a:pt x="1875" y="547"/>
                    <a:pt x="1875" y="546"/>
                  </a:cubicBezTo>
                  <a:cubicBezTo>
                    <a:pt x="1875" y="545"/>
                    <a:pt x="1875" y="544"/>
                    <a:pt x="1875" y="544"/>
                  </a:cubicBezTo>
                  <a:cubicBezTo>
                    <a:pt x="1876" y="543"/>
                    <a:pt x="1876" y="543"/>
                    <a:pt x="1876" y="543"/>
                  </a:cubicBezTo>
                  <a:cubicBezTo>
                    <a:pt x="1875" y="544"/>
                    <a:pt x="1875" y="545"/>
                    <a:pt x="1876" y="546"/>
                  </a:cubicBezTo>
                  <a:cubicBezTo>
                    <a:pt x="1891" y="544"/>
                    <a:pt x="1886" y="525"/>
                    <a:pt x="1881" y="515"/>
                  </a:cubicBezTo>
                  <a:cubicBezTo>
                    <a:pt x="1879" y="521"/>
                    <a:pt x="1860" y="540"/>
                    <a:pt x="1873" y="545"/>
                  </a:cubicBezTo>
                  <a:cubicBezTo>
                    <a:pt x="1873" y="546"/>
                    <a:pt x="1873" y="546"/>
                    <a:pt x="1873" y="546"/>
                  </a:cubicBezTo>
                  <a:cubicBezTo>
                    <a:pt x="1873" y="547"/>
                    <a:pt x="1873" y="548"/>
                    <a:pt x="1873" y="549"/>
                  </a:cubicBezTo>
                  <a:cubicBezTo>
                    <a:pt x="1873" y="550"/>
                    <a:pt x="1873" y="551"/>
                    <a:pt x="1873" y="552"/>
                  </a:cubicBezTo>
                  <a:cubicBezTo>
                    <a:pt x="1873" y="553"/>
                    <a:pt x="1873" y="553"/>
                    <a:pt x="1874" y="554"/>
                  </a:cubicBezTo>
                  <a:cubicBezTo>
                    <a:pt x="1874" y="554"/>
                    <a:pt x="1874" y="555"/>
                    <a:pt x="1874" y="555"/>
                  </a:cubicBezTo>
                  <a:cubicBezTo>
                    <a:pt x="1874" y="555"/>
                    <a:pt x="1874" y="556"/>
                    <a:pt x="1874" y="556"/>
                  </a:cubicBezTo>
                  <a:cubicBezTo>
                    <a:pt x="1874" y="556"/>
                    <a:pt x="1874" y="557"/>
                    <a:pt x="1874" y="557"/>
                  </a:cubicBezTo>
                  <a:cubicBezTo>
                    <a:pt x="1873" y="556"/>
                    <a:pt x="1872" y="554"/>
                    <a:pt x="1872" y="553"/>
                  </a:cubicBezTo>
                  <a:cubicBezTo>
                    <a:pt x="1871" y="553"/>
                    <a:pt x="1871" y="553"/>
                    <a:pt x="1871" y="552"/>
                  </a:cubicBezTo>
                  <a:cubicBezTo>
                    <a:pt x="1871" y="552"/>
                    <a:pt x="1870" y="551"/>
                    <a:pt x="1870" y="551"/>
                  </a:cubicBezTo>
                  <a:cubicBezTo>
                    <a:pt x="1869" y="551"/>
                    <a:pt x="1869" y="550"/>
                    <a:pt x="1868" y="549"/>
                  </a:cubicBezTo>
                  <a:cubicBezTo>
                    <a:pt x="1867" y="548"/>
                    <a:pt x="1866" y="547"/>
                    <a:pt x="1866" y="546"/>
                  </a:cubicBezTo>
                  <a:cubicBezTo>
                    <a:pt x="1865" y="546"/>
                    <a:pt x="1865" y="546"/>
                    <a:pt x="1865" y="545"/>
                  </a:cubicBezTo>
                  <a:cubicBezTo>
                    <a:pt x="1864" y="545"/>
                    <a:pt x="1864" y="545"/>
                    <a:pt x="1864" y="545"/>
                  </a:cubicBezTo>
                  <a:cubicBezTo>
                    <a:pt x="1864" y="545"/>
                    <a:pt x="1864" y="545"/>
                    <a:pt x="1864" y="545"/>
                  </a:cubicBezTo>
                  <a:cubicBezTo>
                    <a:pt x="1864" y="545"/>
                    <a:pt x="1864" y="545"/>
                    <a:pt x="1864" y="545"/>
                  </a:cubicBezTo>
                  <a:cubicBezTo>
                    <a:pt x="1864" y="545"/>
                    <a:pt x="1864" y="545"/>
                    <a:pt x="1864" y="545"/>
                  </a:cubicBezTo>
                  <a:cubicBezTo>
                    <a:pt x="1864" y="545"/>
                    <a:pt x="1863" y="545"/>
                    <a:pt x="1863" y="545"/>
                  </a:cubicBezTo>
                  <a:cubicBezTo>
                    <a:pt x="1863" y="546"/>
                    <a:pt x="1863" y="546"/>
                    <a:pt x="1863" y="546"/>
                  </a:cubicBezTo>
                  <a:cubicBezTo>
                    <a:pt x="1863"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5" y="546"/>
                    <a:pt x="1865" y="547"/>
                  </a:cubicBezTo>
                  <a:cubicBezTo>
                    <a:pt x="1865" y="548"/>
                    <a:pt x="1866" y="549"/>
                    <a:pt x="1867" y="550"/>
                  </a:cubicBezTo>
                  <a:cubicBezTo>
                    <a:pt x="1867" y="551"/>
                    <a:pt x="1868" y="552"/>
                    <a:pt x="1868" y="553"/>
                  </a:cubicBezTo>
                  <a:cubicBezTo>
                    <a:pt x="1868" y="553"/>
                    <a:pt x="1868" y="553"/>
                    <a:pt x="1869" y="554"/>
                  </a:cubicBezTo>
                  <a:cubicBezTo>
                    <a:pt x="1869" y="554"/>
                    <a:pt x="1869" y="554"/>
                    <a:pt x="1869" y="555"/>
                  </a:cubicBezTo>
                  <a:cubicBezTo>
                    <a:pt x="1872" y="558"/>
                    <a:pt x="1874" y="561"/>
                    <a:pt x="1877" y="565"/>
                  </a:cubicBezTo>
                  <a:cubicBezTo>
                    <a:pt x="1878" y="567"/>
                    <a:pt x="1879" y="569"/>
                    <a:pt x="1880" y="572"/>
                  </a:cubicBezTo>
                  <a:cubicBezTo>
                    <a:pt x="1881" y="572"/>
                    <a:pt x="1881" y="573"/>
                    <a:pt x="1881" y="574"/>
                  </a:cubicBezTo>
                  <a:cubicBezTo>
                    <a:pt x="1881" y="574"/>
                    <a:pt x="1881" y="573"/>
                    <a:pt x="1881" y="573"/>
                  </a:cubicBezTo>
                  <a:cubicBezTo>
                    <a:pt x="1880" y="573"/>
                    <a:pt x="1879" y="573"/>
                    <a:pt x="1879" y="572"/>
                  </a:cubicBezTo>
                  <a:cubicBezTo>
                    <a:pt x="1878" y="572"/>
                    <a:pt x="1877" y="572"/>
                    <a:pt x="1877" y="571"/>
                  </a:cubicBezTo>
                  <a:cubicBezTo>
                    <a:pt x="1876" y="571"/>
                    <a:pt x="1875" y="571"/>
                    <a:pt x="1874" y="570"/>
                  </a:cubicBezTo>
                  <a:cubicBezTo>
                    <a:pt x="1874" y="570"/>
                    <a:pt x="1874" y="570"/>
                    <a:pt x="1874" y="570"/>
                  </a:cubicBezTo>
                  <a:cubicBezTo>
                    <a:pt x="1874" y="570"/>
                    <a:pt x="1874" y="570"/>
                    <a:pt x="1874" y="570"/>
                  </a:cubicBezTo>
                  <a:cubicBezTo>
                    <a:pt x="1866" y="562"/>
                    <a:pt x="1856" y="563"/>
                    <a:pt x="1845" y="565"/>
                  </a:cubicBezTo>
                  <a:cubicBezTo>
                    <a:pt x="1851" y="574"/>
                    <a:pt x="1862" y="574"/>
                    <a:pt x="1871" y="572"/>
                  </a:cubicBezTo>
                  <a:cubicBezTo>
                    <a:pt x="1872" y="572"/>
                    <a:pt x="1873" y="572"/>
                    <a:pt x="1874" y="572"/>
                  </a:cubicBezTo>
                  <a:cubicBezTo>
                    <a:pt x="1874" y="573"/>
                    <a:pt x="1875" y="573"/>
                    <a:pt x="1876" y="573"/>
                  </a:cubicBezTo>
                  <a:cubicBezTo>
                    <a:pt x="1876" y="573"/>
                    <a:pt x="1877" y="574"/>
                    <a:pt x="1878" y="574"/>
                  </a:cubicBezTo>
                  <a:cubicBezTo>
                    <a:pt x="1878" y="574"/>
                    <a:pt x="1879" y="575"/>
                    <a:pt x="1880" y="575"/>
                  </a:cubicBezTo>
                  <a:cubicBezTo>
                    <a:pt x="1880" y="576"/>
                    <a:pt x="1881" y="576"/>
                    <a:pt x="1881" y="576"/>
                  </a:cubicBezTo>
                  <a:cubicBezTo>
                    <a:pt x="1881" y="576"/>
                    <a:pt x="1882" y="576"/>
                    <a:pt x="1882" y="576"/>
                  </a:cubicBezTo>
                  <a:cubicBezTo>
                    <a:pt x="1882" y="576"/>
                    <a:pt x="1882" y="577"/>
                    <a:pt x="1882" y="577"/>
                  </a:cubicBezTo>
                  <a:cubicBezTo>
                    <a:pt x="1882" y="577"/>
                    <a:pt x="1883" y="577"/>
                    <a:pt x="1883" y="577"/>
                  </a:cubicBezTo>
                  <a:cubicBezTo>
                    <a:pt x="1883" y="577"/>
                    <a:pt x="1883" y="578"/>
                    <a:pt x="1883" y="578"/>
                  </a:cubicBezTo>
                  <a:cubicBezTo>
                    <a:pt x="1885" y="581"/>
                    <a:pt x="1886" y="583"/>
                    <a:pt x="1888" y="585"/>
                  </a:cubicBezTo>
                  <a:cubicBezTo>
                    <a:pt x="1888" y="585"/>
                    <a:pt x="1888" y="585"/>
                    <a:pt x="1888" y="585"/>
                  </a:cubicBezTo>
                  <a:cubicBezTo>
                    <a:pt x="1889" y="585"/>
                    <a:pt x="1889" y="585"/>
                    <a:pt x="1889" y="585"/>
                  </a:cubicBezTo>
                  <a:cubicBezTo>
                    <a:pt x="1889" y="585"/>
                    <a:pt x="1889" y="586"/>
                    <a:pt x="1889" y="586"/>
                  </a:cubicBezTo>
                  <a:cubicBezTo>
                    <a:pt x="1890" y="586"/>
                    <a:pt x="1890" y="586"/>
                    <a:pt x="1890" y="586"/>
                  </a:cubicBezTo>
                  <a:cubicBezTo>
                    <a:pt x="1890" y="586"/>
                    <a:pt x="1891" y="587"/>
                    <a:pt x="1892" y="587"/>
                  </a:cubicBezTo>
                  <a:cubicBezTo>
                    <a:pt x="1893" y="587"/>
                    <a:pt x="1894" y="588"/>
                    <a:pt x="1895" y="588"/>
                  </a:cubicBezTo>
                  <a:cubicBezTo>
                    <a:pt x="1898" y="588"/>
                    <a:pt x="1900" y="588"/>
                    <a:pt x="1902" y="589"/>
                  </a:cubicBezTo>
                  <a:cubicBezTo>
                    <a:pt x="1902" y="589"/>
                    <a:pt x="1902" y="589"/>
                    <a:pt x="1902" y="589"/>
                  </a:cubicBezTo>
                  <a:cubicBezTo>
                    <a:pt x="1903" y="589"/>
                    <a:pt x="1903" y="589"/>
                    <a:pt x="1903" y="589"/>
                  </a:cubicBezTo>
                  <a:cubicBezTo>
                    <a:pt x="1903" y="589"/>
                    <a:pt x="1904" y="590"/>
                    <a:pt x="1904" y="590"/>
                  </a:cubicBezTo>
                  <a:cubicBezTo>
                    <a:pt x="1904" y="590"/>
                    <a:pt x="1904" y="590"/>
                    <a:pt x="1904" y="590"/>
                  </a:cubicBezTo>
                  <a:cubicBezTo>
                    <a:pt x="1905" y="590"/>
                    <a:pt x="1906" y="591"/>
                    <a:pt x="1907" y="592"/>
                  </a:cubicBezTo>
                  <a:cubicBezTo>
                    <a:pt x="1907" y="592"/>
                    <a:pt x="1908" y="593"/>
                    <a:pt x="1908" y="593"/>
                  </a:cubicBezTo>
                  <a:cubicBezTo>
                    <a:pt x="1909" y="594"/>
                    <a:pt x="1909" y="594"/>
                    <a:pt x="1909" y="594"/>
                  </a:cubicBezTo>
                  <a:cubicBezTo>
                    <a:pt x="1909" y="594"/>
                    <a:pt x="1910" y="595"/>
                    <a:pt x="1910" y="595"/>
                  </a:cubicBezTo>
                  <a:cubicBezTo>
                    <a:pt x="1911" y="596"/>
                    <a:pt x="1912" y="597"/>
                    <a:pt x="1912" y="598"/>
                  </a:cubicBezTo>
                  <a:cubicBezTo>
                    <a:pt x="1913" y="598"/>
                    <a:pt x="1913" y="599"/>
                    <a:pt x="1913" y="599"/>
                  </a:cubicBezTo>
                  <a:cubicBezTo>
                    <a:pt x="1913" y="601"/>
                    <a:pt x="1912" y="602"/>
                    <a:pt x="1912" y="604"/>
                  </a:cubicBezTo>
                  <a:cubicBezTo>
                    <a:pt x="1912" y="607"/>
                    <a:pt x="1911" y="610"/>
                    <a:pt x="1911" y="613"/>
                  </a:cubicBezTo>
                  <a:cubicBezTo>
                    <a:pt x="1911" y="615"/>
                    <a:pt x="1910" y="618"/>
                    <a:pt x="1909" y="621"/>
                  </a:cubicBezTo>
                  <a:cubicBezTo>
                    <a:pt x="1908" y="627"/>
                    <a:pt x="1906" y="633"/>
                    <a:pt x="1904" y="639"/>
                  </a:cubicBezTo>
                  <a:cubicBezTo>
                    <a:pt x="1903" y="642"/>
                    <a:pt x="1901" y="645"/>
                    <a:pt x="1900" y="648"/>
                  </a:cubicBezTo>
                  <a:cubicBezTo>
                    <a:pt x="1900" y="649"/>
                    <a:pt x="1900" y="650"/>
                    <a:pt x="1899" y="651"/>
                  </a:cubicBezTo>
                  <a:cubicBezTo>
                    <a:pt x="1899" y="651"/>
                    <a:pt x="1899" y="652"/>
                    <a:pt x="1899" y="653"/>
                  </a:cubicBezTo>
                  <a:cubicBezTo>
                    <a:pt x="1898" y="655"/>
                    <a:pt x="1898" y="657"/>
                    <a:pt x="1898" y="658"/>
                  </a:cubicBezTo>
                  <a:cubicBezTo>
                    <a:pt x="1898" y="662"/>
                    <a:pt x="1898" y="665"/>
                    <a:pt x="1898" y="668"/>
                  </a:cubicBezTo>
                  <a:cubicBezTo>
                    <a:pt x="1898" y="671"/>
                    <a:pt x="1898" y="673"/>
                    <a:pt x="1898" y="675"/>
                  </a:cubicBezTo>
                  <a:cubicBezTo>
                    <a:pt x="1898" y="674"/>
                    <a:pt x="1898" y="673"/>
                    <a:pt x="1897" y="672"/>
                  </a:cubicBezTo>
                  <a:cubicBezTo>
                    <a:pt x="1897" y="672"/>
                    <a:pt x="1897" y="672"/>
                    <a:pt x="1897" y="671"/>
                  </a:cubicBezTo>
                  <a:cubicBezTo>
                    <a:pt x="1897" y="671"/>
                    <a:pt x="1897" y="670"/>
                    <a:pt x="1896" y="670"/>
                  </a:cubicBezTo>
                  <a:cubicBezTo>
                    <a:pt x="1896" y="669"/>
                    <a:pt x="1896" y="669"/>
                    <a:pt x="1896" y="668"/>
                  </a:cubicBezTo>
                  <a:cubicBezTo>
                    <a:pt x="1895" y="668"/>
                    <a:pt x="1895" y="667"/>
                    <a:pt x="1895" y="667"/>
                  </a:cubicBezTo>
                  <a:cubicBezTo>
                    <a:pt x="1893" y="665"/>
                    <a:pt x="1892" y="663"/>
                    <a:pt x="1889" y="662"/>
                  </a:cubicBezTo>
                  <a:cubicBezTo>
                    <a:pt x="1889" y="662"/>
                    <a:pt x="1889" y="662"/>
                    <a:pt x="1888" y="662"/>
                  </a:cubicBezTo>
                  <a:cubicBezTo>
                    <a:pt x="1888" y="662"/>
                    <a:pt x="1888" y="661"/>
                    <a:pt x="1887" y="661"/>
                  </a:cubicBezTo>
                  <a:cubicBezTo>
                    <a:pt x="1887" y="661"/>
                    <a:pt x="1887" y="661"/>
                    <a:pt x="1887" y="661"/>
                  </a:cubicBezTo>
                  <a:cubicBezTo>
                    <a:pt x="1886" y="661"/>
                    <a:pt x="1886" y="661"/>
                    <a:pt x="1886" y="661"/>
                  </a:cubicBezTo>
                  <a:cubicBezTo>
                    <a:pt x="1886" y="661"/>
                    <a:pt x="1886" y="661"/>
                    <a:pt x="1885" y="661"/>
                  </a:cubicBezTo>
                  <a:cubicBezTo>
                    <a:pt x="1884" y="661"/>
                    <a:pt x="1883" y="660"/>
                    <a:pt x="1881" y="660"/>
                  </a:cubicBezTo>
                  <a:cubicBezTo>
                    <a:pt x="1881" y="660"/>
                    <a:pt x="1880" y="660"/>
                    <a:pt x="1879" y="660"/>
                  </a:cubicBezTo>
                  <a:cubicBezTo>
                    <a:pt x="1879" y="660"/>
                    <a:pt x="1878" y="660"/>
                    <a:pt x="1877" y="660"/>
                  </a:cubicBezTo>
                  <a:cubicBezTo>
                    <a:pt x="1877" y="660"/>
                    <a:pt x="1876" y="660"/>
                    <a:pt x="1875" y="660"/>
                  </a:cubicBezTo>
                  <a:cubicBezTo>
                    <a:pt x="1875" y="660"/>
                    <a:pt x="1874" y="660"/>
                    <a:pt x="1873" y="660"/>
                  </a:cubicBezTo>
                  <a:cubicBezTo>
                    <a:pt x="1873" y="660"/>
                    <a:pt x="1872" y="659"/>
                    <a:pt x="1872" y="659"/>
                  </a:cubicBezTo>
                  <a:cubicBezTo>
                    <a:pt x="1872" y="659"/>
                    <a:pt x="1872" y="659"/>
                    <a:pt x="1872" y="659"/>
                  </a:cubicBezTo>
                  <a:cubicBezTo>
                    <a:pt x="1872" y="659"/>
                    <a:pt x="1872" y="659"/>
                    <a:pt x="1871" y="658"/>
                  </a:cubicBezTo>
                  <a:cubicBezTo>
                    <a:pt x="1871" y="658"/>
                    <a:pt x="1871" y="658"/>
                    <a:pt x="1871" y="658"/>
                  </a:cubicBezTo>
                  <a:cubicBezTo>
                    <a:pt x="1871" y="658"/>
                    <a:pt x="1871" y="658"/>
                    <a:pt x="1871" y="657"/>
                  </a:cubicBezTo>
                  <a:cubicBezTo>
                    <a:pt x="1871" y="657"/>
                    <a:pt x="1871" y="657"/>
                    <a:pt x="1870" y="657"/>
                  </a:cubicBezTo>
                  <a:cubicBezTo>
                    <a:pt x="1870" y="656"/>
                    <a:pt x="1870" y="656"/>
                    <a:pt x="1870" y="656"/>
                  </a:cubicBezTo>
                  <a:cubicBezTo>
                    <a:pt x="1870" y="655"/>
                    <a:pt x="1870" y="655"/>
                    <a:pt x="1870" y="655"/>
                  </a:cubicBezTo>
                  <a:cubicBezTo>
                    <a:pt x="1870" y="655"/>
                    <a:pt x="1869" y="655"/>
                    <a:pt x="1869" y="655"/>
                  </a:cubicBezTo>
                  <a:cubicBezTo>
                    <a:pt x="1869" y="654"/>
                    <a:pt x="1869" y="654"/>
                    <a:pt x="1869" y="653"/>
                  </a:cubicBezTo>
                  <a:cubicBezTo>
                    <a:pt x="1869" y="653"/>
                    <a:pt x="1868" y="652"/>
                    <a:pt x="1868" y="651"/>
                  </a:cubicBezTo>
                  <a:cubicBezTo>
                    <a:pt x="1868" y="650"/>
                    <a:pt x="1868" y="649"/>
                    <a:pt x="1868" y="648"/>
                  </a:cubicBezTo>
                  <a:cubicBezTo>
                    <a:pt x="1868" y="648"/>
                    <a:pt x="1868" y="648"/>
                    <a:pt x="1868" y="648"/>
                  </a:cubicBezTo>
                  <a:cubicBezTo>
                    <a:pt x="1868" y="648"/>
                    <a:pt x="1868" y="648"/>
                    <a:pt x="1868" y="648"/>
                  </a:cubicBezTo>
                  <a:cubicBezTo>
                    <a:pt x="1868" y="648"/>
                    <a:pt x="1868" y="647"/>
                    <a:pt x="1868" y="646"/>
                  </a:cubicBezTo>
                  <a:cubicBezTo>
                    <a:pt x="1869" y="647"/>
                    <a:pt x="1869" y="647"/>
                    <a:pt x="1869" y="647"/>
                  </a:cubicBezTo>
                  <a:cubicBezTo>
                    <a:pt x="1883" y="643"/>
                    <a:pt x="1871" y="631"/>
                    <a:pt x="1870" y="623"/>
                  </a:cubicBezTo>
                  <a:cubicBezTo>
                    <a:pt x="1866" y="628"/>
                    <a:pt x="1857" y="643"/>
                    <a:pt x="1866" y="647"/>
                  </a:cubicBezTo>
                  <a:cubicBezTo>
                    <a:pt x="1866" y="648"/>
                    <a:pt x="1866" y="648"/>
                    <a:pt x="1866" y="648"/>
                  </a:cubicBezTo>
                  <a:cubicBezTo>
                    <a:pt x="1867" y="649"/>
                    <a:pt x="1867" y="650"/>
                    <a:pt x="1867" y="651"/>
                  </a:cubicBezTo>
                  <a:cubicBezTo>
                    <a:pt x="1867" y="652"/>
                    <a:pt x="1867" y="653"/>
                    <a:pt x="1868" y="654"/>
                  </a:cubicBezTo>
                  <a:cubicBezTo>
                    <a:pt x="1868" y="654"/>
                    <a:pt x="1868" y="655"/>
                    <a:pt x="1868" y="655"/>
                  </a:cubicBezTo>
                  <a:cubicBezTo>
                    <a:pt x="1868" y="655"/>
                    <a:pt x="1868" y="655"/>
                    <a:pt x="1868" y="656"/>
                  </a:cubicBezTo>
                  <a:cubicBezTo>
                    <a:pt x="1869" y="656"/>
                    <a:pt x="1869" y="656"/>
                    <a:pt x="1869" y="656"/>
                  </a:cubicBezTo>
                  <a:cubicBezTo>
                    <a:pt x="1869" y="657"/>
                    <a:pt x="1869" y="657"/>
                    <a:pt x="1869" y="657"/>
                  </a:cubicBezTo>
                  <a:cubicBezTo>
                    <a:pt x="1869" y="658"/>
                    <a:pt x="1870" y="658"/>
                    <a:pt x="1870" y="658"/>
                  </a:cubicBezTo>
                  <a:cubicBezTo>
                    <a:pt x="1870" y="658"/>
                    <a:pt x="1870" y="658"/>
                    <a:pt x="1870" y="659"/>
                  </a:cubicBezTo>
                  <a:cubicBezTo>
                    <a:pt x="1870" y="659"/>
                    <a:pt x="1870" y="659"/>
                    <a:pt x="1870" y="659"/>
                  </a:cubicBezTo>
                  <a:cubicBezTo>
                    <a:pt x="1869" y="659"/>
                    <a:pt x="1867" y="658"/>
                    <a:pt x="1865" y="657"/>
                  </a:cubicBezTo>
                  <a:cubicBezTo>
                    <a:pt x="1865" y="657"/>
                    <a:pt x="1865" y="657"/>
                    <a:pt x="1864" y="657"/>
                  </a:cubicBezTo>
                  <a:cubicBezTo>
                    <a:pt x="1863" y="657"/>
                    <a:pt x="1863" y="657"/>
                    <a:pt x="1863" y="657"/>
                  </a:cubicBezTo>
                  <a:cubicBezTo>
                    <a:pt x="1863" y="656"/>
                    <a:pt x="1862" y="656"/>
                    <a:pt x="1862" y="656"/>
                  </a:cubicBezTo>
                  <a:cubicBezTo>
                    <a:pt x="1861" y="655"/>
                    <a:pt x="1860" y="655"/>
                    <a:pt x="1860" y="655"/>
                  </a:cubicBezTo>
                  <a:cubicBezTo>
                    <a:pt x="1859" y="654"/>
                    <a:pt x="1859" y="654"/>
                    <a:pt x="1858" y="654"/>
                  </a:cubicBezTo>
                  <a:cubicBezTo>
                    <a:pt x="1856" y="652"/>
                    <a:pt x="1853" y="651"/>
                    <a:pt x="1851" y="649"/>
                  </a:cubicBezTo>
                  <a:cubicBezTo>
                    <a:pt x="1851" y="649"/>
                    <a:pt x="1850" y="648"/>
                    <a:pt x="1849" y="647"/>
                  </a:cubicBezTo>
                  <a:cubicBezTo>
                    <a:pt x="1849" y="647"/>
                    <a:pt x="1849" y="647"/>
                    <a:pt x="1849" y="647"/>
                  </a:cubicBezTo>
                  <a:cubicBezTo>
                    <a:pt x="1849" y="647"/>
                    <a:pt x="1849" y="647"/>
                    <a:pt x="1848" y="646"/>
                  </a:cubicBezTo>
                  <a:cubicBezTo>
                    <a:pt x="1848" y="646"/>
                    <a:pt x="1848" y="646"/>
                    <a:pt x="1847" y="645"/>
                  </a:cubicBezTo>
                  <a:cubicBezTo>
                    <a:pt x="1847" y="645"/>
                    <a:pt x="1847" y="645"/>
                    <a:pt x="1847" y="645"/>
                  </a:cubicBezTo>
                  <a:cubicBezTo>
                    <a:pt x="1847" y="644"/>
                    <a:pt x="1846" y="644"/>
                    <a:pt x="1846" y="644"/>
                  </a:cubicBezTo>
                  <a:cubicBezTo>
                    <a:pt x="1845" y="643"/>
                    <a:pt x="1845" y="642"/>
                    <a:pt x="1844" y="641"/>
                  </a:cubicBezTo>
                  <a:cubicBezTo>
                    <a:pt x="1844" y="641"/>
                    <a:pt x="1843" y="640"/>
                    <a:pt x="1843" y="640"/>
                  </a:cubicBezTo>
                  <a:cubicBezTo>
                    <a:pt x="1843" y="640"/>
                    <a:pt x="1843" y="640"/>
                    <a:pt x="1842" y="639"/>
                  </a:cubicBezTo>
                  <a:cubicBezTo>
                    <a:pt x="1842" y="639"/>
                    <a:pt x="1842" y="639"/>
                    <a:pt x="1842" y="639"/>
                  </a:cubicBezTo>
                  <a:cubicBezTo>
                    <a:pt x="1841" y="637"/>
                    <a:pt x="1840" y="635"/>
                    <a:pt x="1839" y="634"/>
                  </a:cubicBezTo>
                  <a:cubicBezTo>
                    <a:pt x="1838" y="633"/>
                    <a:pt x="1838" y="633"/>
                    <a:pt x="1838" y="632"/>
                  </a:cubicBezTo>
                  <a:cubicBezTo>
                    <a:pt x="1837" y="631"/>
                    <a:pt x="1837" y="631"/>
                    <a:pt x="1837" y="630"/>
                  </a:cubicBezTo>
                  <a:cubicBezTo>
                    <a:pt x="1836" y="628"/>
                    <a:pt x="1835" y="627"/>
                    <a:pt x="1835" y="627"/>
                  </a:cubicBezTo>
                  <a:cubicBezTo>
                    <a:pt x="1835" y="627"/>
                    <a:pt x="1835" y="627"/>
                    <a:pt x="1835" y="628"/>
                  </a:cubicBezTo>
                  <a:cubicBezTo>
                    <a:pt x="1835" y="628"/>
                    <a:pt x="1836" y="629"/>
                    <a:pt x="1836" y="631"/>
                  </a:cubicBezTo>
                  <a:cubicBezTo>
                    <a:pt x="1836" y="631"/>
                    <a:pt x="1836" y="632"/>
                    <a:pt x="1836" y="633"/>
                  </a:cubicBezTo>
                  <a:cubicBezTo>
                    <a:pt x="1837" y="633"/>
                    <a:pt x="1837" y="634"/>
                    <a:pt x="1837" y="635"/>
                  </a:cubicBezTo>
                  <a:cubicBezTo>
                    <a:pt x="1838" y="636"/>
                    <a:pt x="1838" y="637"/>
                    <a:pt x="1838" y="638"/>
                  </a:cubicBezTo>
                  <a:cubicBezTo>
                    <a:pt x="1838" y="638"/>
                    <a:pt x="1839" y="638"/>
                    <a:pt x="1839" y="639"/>
                  </a:cubicBezTo>
                  <a:cubicBezTo>
                    <a:pt x="1839" y="639"/>
                    <a:pt x="1840" y="640"/>
                    <a:pt x="1840" y="640"/>
                  </a:cubicBezTo>
                  <a:cubicBezTo>
                    <a:pt x="1840" y="640"/>
                    <a:pt x="1840" y="641"/>
                    <a:pt x="1840" y="641"/>
                  </a:cubicBezTo>
                  <a:cubicBezTo>
                    <a:pt x="1841" y="641"/>
                    <a:pt x="1841" y="641"/>
                    <a:pt x="1841" y="642"/>
                  </a:cubicBezTo>
                  <a:cubicBezTo>
                    <a:pt x="1841" y="642"/>
                    <a:pt x="1842" y="642"/>
                    <a:pt x="1842" y="643"/>
                  </a:cubicBezTo>
                  <a:cubicBezTo>
                    <a:pt x="1842" y="643"/>
                    <a:pt x="1843" y="644"/>
                    <a:pt x="1843" y="644"/>
                  </a:cubicBezTo>
                  <a:cubicBezTo>
                    <a:pt x="1843" y="644"/>
                    <a:pt x="1842" y="644"/>
                    <a:pt x="1841" y="644"/>
                  </a:cubicBezTo>
                  <a:cubicBezTo>
                    <a:pt x="1841" y="644"/>
                    <a:pt x="1840" y="644"/>
                    <a:pt x="1839" y="644"/>
                  </a:cubicBezTo>
                  <a:cubicBezTo>
                    <a:pt x="1838" y="644"/>
                    <a:pt x="1837" y="644"/>
                    <a:pt x="1837" y="644"/>
                  </a:cubicBezTo>
                  <a:cubicBezTo>
                    <a:pt x="1836" y="644"/>
                    <a:pt x="1835" y="644"/>
                    <a:pt x="1835" y="644"/>
                  </a:cubicBezTo>
                  <a:cubicBezTo>
                    <a:pt x="1835" y="644"/>
                    <a:pt x="1835" y="644"/>
                    <a:pt x="1835" y="644"/>
                  </a:cubicBezTo>
                  <a:cubicBezTo>
                    <a:pt x="1834" y="644"/>
                    <a:pt x="1834" y="644"/>
                    <a:pt x="1834" y="644"/>
                  </a:cubicBezTo>
                  <a:cubicBezTo>
                    <a:pt x="1827" y="633"/>
                    <a:pt x="1818" y="640"/>
                    <a:pt x="1810" y="644"/>
                  </a:cubicBezTo>
                  <a:cubicBezTo>
                    <a:pt x="1818" y="657"/>
                    <a:pt x="1826" y="659"/>
                    <a:pt x="1834" y="646"/>
                  </a:cubicBezTo>
                  <a:cubicBezTo>
                    <a:pt x="1834" y="646"/>
                    <a:pt x="1834" y="646"/>
                    <a:pt x="1834" y="646"/>
                  </a:cubicBezTo>
                  <a:cubicBezTo>
                    <a:pt x="1835" y="646"/>
                    <a:pt x="1836" y="646"/>
                    <a:pt x="1837" y="646"/>
                  </a:cubicBezTo>
                  <a:cubicBezTo>
                    <a:pt x="1837" y="646"/>
                    <a:pt x="1838" y="646"/>
                    <a:pt x="1839" y="646"/>
                  </a:cubicBezTo>
                  <a:cubicBezTo>
                    <a:pt x="1840" y="646"/>
                    <a:pt x="1840" y="646"/>
                    <a:pt x="1841" y="646"/>
                  </a:cubicBezTo>
                  <a:cubicBezTo>
                    <a:pt x="1842" y="646"/>
                    <a:pt x="1843" y="646"/>
                    <a:pt x="1843" y="647"/>
                  </a:cubicBezTo>
                  <a:cubicBezTo>
                    <a:pt x="1844" y="647"/>
                    <a:pt x="1845" y="647"/>
                    <a:pt x="1845" y="647"/>
                  </a:cubicBezTo>
                  <a:cubicBezTo>
                    <a:pt x="1845" y="647"/>
                    <a:pt x="1845" y="647"/>
                    <a:pt x="1845" y="647"/>
                  </a:cubicBezTo>
                  <a:cubicBezTo>
                    <a:pt x="1845" y="647"/>
                    <a:pt x="1845" y="647"/>
                    <a:pt x="1845" y="647"/>
                  </a:cubicBezTo>
                  <a:cubicBezTo>
                    <a:pt x="1846" y="648"/>
                    <a:pt x="1846" y="648"/>
                    <a:pt x="1847" y="648"/>
                  </a:cubicBezTo>
                  <a:cubicBezTo>
                    <a:pt x="1848" y="649"/>
                    <a:pt x="1849" y="650"/>
                    <a:pt x="1850" y="651"/>
                  </a:cubicBezTo>
                  <a:cubicBezTo>
                    <a:pt x="1852" y="653"/>
                    <a:pt x="1854" y="655"/>
                    <a:pt x="1857" y="656"/>
                  </a:cubicBezTo>
                  <a:cubicBezTo>
                    <a:pt x="1857" y="656"/>
                    <a:pt x="1858" y="657"/>
                    <a:pt x="1859" y="657"/>
                  </a:cubicBezTo>
                  <a:cubicBezTo>
                    <a:pt x="1859" y="657"/>
                    <a:pt x="1860" y="658"/>
                    <a:pt x="1860" y="658"/>
                  </a:cubicBezTo>
                  <a:cubicBezTo>
                    <a:pt x="1861" y="658"/>
                    <a:pt x="1862" y="659"/>
                    <a:pt x="1862" y="659"/>
                  </a:cubicBezTo>
                  <a:cubicBezTo>
                    <a:pt x="1863" y="659"/>
                    <a:pt x="1863" y="659"/>
                    <a:pt x="1863" y="659"/>
                  </a:cubicBezTo>
                  <a:cubicBezTo>
                    <a:pt x="1864" y="660"/>
                    <a:pt x="1864" y="660"/>
                    <a:pt x="1864" y="660"/>
                  </a:cubicBezTo>
                  <a:cubicBezTo>
                    <a:pt x="1867" y="661"/>
                    <a:pt x="1870" y="662"/>
                    <a:pt x="1873" y="662"/>
                  </a:cubicBezTo>
                  <a:cubicBezTo>
                    <a:pt x="1874" y="662"/>
                    <a:pt x="1874" y="662"/>
                    <a:pt x="1875" y="663"/>
                  </a:cubicBezTo>
                  <a:cubicBezTo>
                    <a:pt x="1876" y="663"/>
                    <a:pt x="1876" y="663"/>
                    <a:pt x="1877" y="663"/>
                  </a:cubicBezTo>
                  <a:cubicBezTo>
                    <a:pt x="1878" y="663"/>
                    <a:pt x="1878" y="663"/>
                    <a:pt x="1879" y="663"/>
                  </a:cubicBezTo>
                  <a:cubicBezTo>
                    <a:pt x="1880" y="663"/>
                    <a:pt x="1880" y="663"/>
                    <a:pt x="1881" y="663"/>
                  </a:cubicBezTo>
                  <a:cubicBezTo>
                    <a:pt x="1882" y="663"/>
                    <a:pt x="1884" y="663"/>
                    <a:pt x="1885" y="663"/>
                  </a:cubicBezTo>
                  <a:cubicBezTo>
                    <a:pt x="1885" y="663"/>
                    <a:pt x="1885" y="663"/>
                    <a:pt x="1886" y="664"/>
                  </a:cubicBezTo>
                  <a:cubicBezTo>
                    <a:pt x="1886" y="664"/>
                    <a:pt x="1886" y="664"/>
                    <a:pt x="1886" y="664"/>
                  </a:cubicBezTo>
                  <a:cubicBezTo>
                    <a:pt x="1886" y="664"/>
                    <a:pt x="1886" y="664"/>
                    <a:pt x="1886" y="664"/>
                  </a:cubicBezTo>
                  <a:cubicBezTo>
                    <a:pt x="1887" y="664"/>
                    <a:pt x="1887" y="664"/>
                    <a:pt x="1887" y="664"/>
                  </a:cubicBezTo>
                  <a:cubicBezTo>
                    <a:pt x="1887" y="664"/>
                    <a:pt x="1888" y="664"/>
                    <a:pt x="1888" y="664"/>
                  </a:cubicBezTo>
                  <a:cubicBezTo>
                    <a:pt x="1890" y="665"/>
                    <a:pt x="1891" y="667"/>
                    <a:pt x="1893" y="669"/>
                  </a:cubicBezTo>
                  <a:cubicBezTo>
                    <a:pt x="1893" y="669"/>
                    <a:pt x="1894" y="670"/>
                    <a:pt x="1894" y="671"/>
                  </a:cubicBezTo>
                  <a:cubicBezTo>
                    <a:pt x="1894" y="671"/>
                    <a:pt x="1895" y="672"/>
                    <a:pt x="1895" y="672"/>
                  </a:cubicBezTo>
                  <a:cubicBezTo>
                    <a:pt x="1895" y="672"/>
                    <a:pt x="1895" y="673"/>
                    <a:pt x="1896" y="673"/>
                  </a:cubicBezTo>
                  <a:cubicBezTo>
                    <a:pt x="1896" y="675"/>
                    <a:pt x="1897" y="676"/>
                    <a:pt x="1898" y="677"/>
                  </a:cubicBezTo>
                  <a:cubicBezTo>
                    <a:pt x="1898" y="678"/>
                    <a:pt x="1898" y="678"/>
                    <a:pt x="1899" y="679"/>
                  </a:cubicBezTo>
                  <a:cubicBezTo>
                    <a:pt x="1899" y="685"/>
                    <a:pt x="1900" y="691"/>
                    <a:pt x="1900" y="697"/>
                  </a:cubicBezTo>
                  <a:cubicBezTo>
                    <a:pt x="1901" y="709"/>
                    <a:pt x="1902" y="721"/>
                    <a:pt x="1903" y="730"/>
                  </a:cubicBezTo>
                  <a:cubicBezTo>
                    <a:pt x="1903" y="732"/>
                    <a:pt x="1903" y="733"/>
                    <a:pt x="1903" y="734"/>
                  </a:cubicBezTo>
                  <a:cubicBezTo>
                    <a:pt x="1903" y="735"/>
                    <a:pt x="1904" y="736"/>
                    <a:pt x="1904" y="737"/>
                  </a:cubicBezTo>
                  <a:cubicBezTo>
                    <a:pt x="1900" y="733"/>
                    <a:pt x="1895" y="727"/>
                    <a:pt x="1889" y="722"/>
                  </a:cubicBezTo>
                  <a:cubicBezTo>
                    <a:pt x="1859" y="693"/>
                    <a:pt x="1848" y="698"/>
                    <a:pt x="1834" y="661"/>
                  </a:cubicBezTo>
                  <a:cubicBezTo>
                    <a:pt x="1836" y="704"/>
                    <a:pt x="1908" y="730"/>
                    <a:pt x="1901" y="768"/>
                  </a:cubicBezTo>
                  <a:cubicBezTo>
                    <a:pt x="1895" y="798"/>
                    <a:pt x="1823" y="830"/>
                    <a:pt x="1802" y="850"/>
                  </a:cubicBezTo>
                  <a:cubicBezTo>
                    <a:pt x="1776" y="875"/>
                    <a:pt x="1752" y="891"/>
                    <a:pt x="1752" y="891"/>
                  </a:cubicBezTo>
                  <a:cubicBezTo>
                    <a:pt x="1752" y="891"/>
                    <a:pt x="1745" y="887"/>
                    <a:pt x="1736" y="883"/>
                  </a:cubicBezTo>
                  <a:cubicBezTo>
                    <a:pt x="1736" y="883"/>
                    <a:pt x="1737" y="883"/>
                    <a:pt x="1737" y="883"/>
                  </a:cubicBezTo>
                  <a:cubicBezTo>
                    <a:pt x="1738" y="883"/>
                    <a:pt x="1739" y="883"/>
                    <a:pt x="1740" y="883"/>
                  </a:cubicBezTo>
                  <a:cubicBezTo>
                    <a:pt x="1740" y="883"/>
                    <a:pt x="1740" y="883"/>
                    <a:pt x="1741" y="883"/>
                  </a:cubicBezTo>
                  <a:cubicBezTo>
                    <a:pt x="1741" y="883"/>
                    <a:pt x="1742" y="883"/>
                    <a:pt x="1742" y="883"/>
                  </a:cubicBezTo>
                  <a:cubicBezTo>
                    <a:pt x="1743" y="883"/>
                    <a:pt x="1744" y="883"/>
                    <a:pt x="1745" y="883"/>
                  </a:cubicBezTo>
                  <a:cubicBezTo>
                    <a:pt x="1745" y="883"/>
                    <a:pt x="1746" y="883"/>
                    <a:pt x="1747" y="882"/>
                  </a:cubicBezTo>
                  <a:cubicBezTo>
                    <a:pt x="1748" y="882"/>
                    <a:pt x="1750" y="882"/>
                    <a:pt x="1751" y="882"/>
                  </a:cubicBezTo>
                  <a:cubicBezTo>
                    <a:pt x="1753" y="881"/>
                    <a:pt x="1754" y="881"/>
                    <a:pt x="1755" y="881"/>
                  </a:cubicBezTo>
                  <a:cubicBezTo>
                    <a:pt x="1756" y="880"/>
                    <a:pt x="1757" y="880"/>
                    <a:pt x="1758" y="880"/>
                  </a:cubicBezTo>
                  <a:cubicBezTo>
                    <a:pt x="1760" y="879"/>
                    <a:pt x="1761" y="878"/>
                    <a:pt x="1762" y="878"/>
                  </a:cubicBezTo>
                  <a:cubicBezTo>
                    <a:pt x="1763" y="878"/>
                    <a:pt x="1764" y="878"/>
                    <a:pt x="1764" y="878"/>
                  </a:cubicBezTo>
                  <a:cubicBezTo>
                    <a:pt x="1764" y="878"/>
                    <a:pt x="1761" y="878"/>
                    <a:pt x="1758" y="878"/>
                  </a:cubicBezTo>
                  <a:cubicBezTo>
                    <a:pt x="1757" y="878"/>
                    <a:pt x="1756" y="879"/>
                    <a:pt x="1755" y="879"/>
                  </a:cubicBezTo>
                  <a:cubicBezTo>
                    <a:pt x="1753" y="879"/>
                    <a:pt x="1752" y="879"/>
                    <a:pt x="1751" y="879"/>
                  </a:cubicBezTo>
                  <a:cubicBezTo>
                    <a:pt x="1748" y="879"/>
                    <a:pt x="1745" y="879"/>
                    <a:pt x="1742" y="879"/>
                  </a:cubicBezTo>
                  <a:cubicBezTo>
                    <a:pt x="1742" y="879"/>
                    <a:pt x="1742" y="879"/>
                    <a:pt x="1741" y="879"/>
                  </a:cubicBezTo>
                  <a:cubicBezTo>
                    <a:pt x="1741" y="879"/>
                    <a:pt x="1740" y="879"/>
                    <a:pt x="1740" y="879"/>
                  </a:cubicBezTo>
                  <a:cubicBezTo>
                    <a:pt x="1739" y="879"/>
                    <a:pt x="1738" y="879"/>
                    <a:pt x="1737" y="879"/>
                  </a:cubicBezTo>
                  <a:cubicBezTo>
                    <a:pt x="1736" y="879"/>
                    <a:pt x="1734" y="879"/>
                    <a:pt x="1732" y="878"/>
                  </a:cubicBezTo>
                  <a:cubicBezTo>
                    <a:pt x="1732" y="878"/>
                    <a:pt x="1731" y="878"/>
                    <a:pt x="1731" y="878"/>
                  </a:cubicBezTo>
                  <a:cubicBezTo>
                    <a:pt x="1730" y="878"/>
                    <a:pt x="1730" y="878"/>
                    <a:pt x="1730" y="878"/>
                  </a:cubicBezTo>
                  <a:cubicBezTo>
                    <a:pt x="1729" y="878"/>
                    <a:pt x="1728" y="878"/>
                    <a:pt x="1727" y="878"/>
                  </a:cubicBezTo>
                  <a:cubicBezTo>
                    <a:pt x="1726" y="877"/>
                    <a:pt x="1726" y="877"/>
                    <a:pt x="1726" y="877"/>
                  </a:cubicBezTo>
                  <a:cubicBezTo>
                    <a:pt x="1726" y="877"/>
                    <a:pt x="1726" y="877"/>
                    <a:pt x="1726" y="877"/>
                  </a:cubicBezTo>
                  <a:cubicBezTo>
                    <a:pt x="1726" y="877"/>
                    <a:pt x="1725" y="877"/>
                    <a:pt x="1725" y="877"/>
                  </a:cubicBezTo>
                  <a:cubicBezTo>
                    <a:pt x="1714" y="872"/>
                    <a:pt x="1701" y="865"/>
                    <a:pt x="1695" y="862"/>
                  </a:cubicBezTo>
                  <a:cubicBezTo>
                    <a:pt x="1695" y="862"/>
                    <a:pt x="1695" y="862"/>
                    <a:pt x="1695" y="862"/>
                  </a:cubicBezTo>
                  <a:cubicBezTo>
                    <a:pt x="1695" y="862"/>
                    <a:pt x="1696" y="862"/>
                    <a:pt x="1697" y="862"/>
                  </a:cubicBezTo>
                  <a:cubicBezTo>
                    <a:pt x="1697" y="862"/>
                    <a:pt x="1698" y="862"/>
                    <a:pt x="1698" y="862"/>
                  </a:cubicBezTo>
                  <a:cubicBezTo>
                    <a:pt x="1699" y="862"/>
                    <a:pt x="1699" y="862"/>
                    <a:pt x="1699" y="862"/>
                  </a:cubicBezTo>
                  <a:cubicBezTo>
                    <a:pt x="1700" y="862"/>
                    <a:pt x="1700" y="861"/>
                    <a:pt x="1700" y="861"/>
                  </a:cubicBezTo>
                  <a:cubicBezTo>
                    <a:pt x="1701" y="861"/>
                    <a:pt x="1702" y="861"/>
                    <a:pt x="1702" y="861"/>
                  </a:cubicBezTo>
                  <a:cubicBezTo>
                    <a:pt x="1704" y="861"/>
                    <a:pt x="1705" y="860"/>
                    <a:pt x="1706" y="860"/>
                  </a:cubicBezTo>
                  <a:cubicBezTo>
                    <a:pt x="1708" y="859"/>
                    <a:pt x="1709" y="859"/>
                    <a:pt x="1710" y="858"/>
                  </a:cubicBezTo>
                  <a:cubicBezTo>
                    <a:pt x="1711" y="858"/>
                    <a:pt x="1711" y="858"/>
                    <a:pt x="1712" y="858"/>
                  </a:cubicBezTo>
                  <a:cubicBezTo>
                    <a:pt x="1725" y="865"/>
                    <a:pt x="1737" y="842"/>
                    <a:pt x="1740" y="833"/>
                  </a:cubicBezTo>
                  <a:cubicBezTo>
                    <a:pt x="1730" y="839"/>
                    <a:pt x="1705" y="834"/>
                    <a:pt x="1710" y="854"/>
                  </a:cubicBezTo>
                  <a:cubicBezTo>
                    <a:pt x="1712" y="854"/>
                    <a:pt x="1712" y="854"/>
                    <a:pt x="1712" y="854"/>
                  </a:cubicBezTo>
                  <a:cubicBezTo>
                    <a:pt x="1711" y="855"/>
                    <a:pt x="1710" y="855"/>
                    <a:pt x="1709" y="856"/>
                  </a:cubicBezTo>
                  <a:cubicBezTo>
                    <a:pt x="1709" y="856"/>
                    <a:pt x="1710" y="856"/>
                    <a:pt x="1710" y="856"/>
                  </a:cubicBezTo>
                  <a:cubicBezTo>
                    <a:pt x="1710" y="856"/>
                    <a:pt x="1710" y="857"/>
                    <a:pt x="1709" y="857"/>
                  </a:cubicBezTo>
                  <a:cubicBezTo>
                    <a:pt x="1708" y="857"/>
                    <a:pt x="1707" y="858"/>
                    <a:pt x="1706" y="858"/>
                  </a:cubicBezTo>
                  <a:cubicBezTo>
                    <a:pt x="1704" y="859"/>
                    <a:pt x="1703" y="859"/>
                    <a:pt x="1702" y="859"/>
                  </a:cubicBezTo>
                  <a:cubicBezTo>
                    <a:pt x="1701" y="859"/>
                    <a:pt x="1701" y="859"/>
                    <a:pt x="1700" y="860"/>
                  </a:cubicBezTo>
                  <a:cubicBezTo>
                    <a:pt x="1700" y="860"/>
                    <a:pt x="1699" y="860"/>
                    <a:pt x="1699" y="860"/>
                  </a:cubicBezTo>
                  <a:cubicBezTo>
                    <a:pt x="1699" y="860"/>
                    <a:pt x="1698" y="860"/>
                    <a:pt x="1698" y="860"/>
                  </a:cubicBezTo>
                  <a:cubicBezTo>
                    <a:pt x="1698" y="860"/>
                    <a:pt x="1697" y="860"/>
                    <a:pt x="1697" y="860"/>
                  </a:cubicBezTo>
                  <a:cubicBezTo>
                    <a:pt x="1696" y="860"/>
                    <a:pt x="1695" y="860"/>
                    <a:pt x="1695" y="860"/>
                  </a:cubicBezTo>
                  <a:cubicBezTo>
                    <a:pt x="1695" y="860"/>
                    <a:pt x="1694" y="860"/>
                    <a:pt x="1694" y="860"/>
                  </a:cubicBezTo>
                  <a:cubicBezTo>
                    <a:pt x="1694" y="860"/>
                    <a:pt x="1694" y="860"/>
                    <a:pt x="1693" y="860"/>
                  </a:cubicBezTo>
                  <a:cubicBezTo>
                    <a:pt x="1693" y="860"/>
                    <a:pt x="1693" y="860"/>
                    <a:pt x="1692" y="860"/>
                  </a:cubicBezTo>
                  <a:cubicBezTo>
                    <a:pt x="1692" y="860"/>
                    <a:pt x="1692" y="861"/>
                    <a:pt x="1692" y="861"/>
                  </a:cubicBezTo>
                  <a:cubicBezTo>
                    <a:pt x="1691" y="860"/>
                    <a:pt x="1691" y="860"/>
                    <a:pt x="1690" y="859"/>
                  </a:cubicBezTo>
                  <a:cubicBezTo>
                    <a:pt x="1690" y="859"/>
                    <a:pt x="1689" y="858"/>
                    <a:pt x="1688" y="857"/>
                  </a:cubicBezTo>
                  <a:cubicBezTo>
                    <a:pt x="1688" y="857"/>
                    <a:pt x="1687" y="856"/>
                    <a:pt x="1686" y="855"/>
                  </a:cubicBezTo>
                  <a:cubicBezTo>
                    <a:pt x="1686" y="854"/>
                    <a:pt x="1685" y="854"/>
                    <a:pt x="1685" y="853"/>
                  </a:cubicBezTo>
                  <a:cubicBezTo>
                    <a:pt x="1684" y="852"/>
                    <a:pt x="1683" y="851"/>
                    <a:pt x="1683" y="851"/>
                  </a:cubicBezTo>
                  <a:cubicBezTo>
                    <a:pt x="1682" y="849"/>
                    <a:pt x="1681" y="847"/>
                    <a:pt x="1679" y="846"/>
                  </a:cubicBezTo>
                  <a:cubicBezTo>
                    <a:pt x="1679" y="846"/>
                    <a:pt x="1678" y="845"/>
                    <a:pt x="1678" y="845"/>
                  </a:cubicBezTo>
                  <a:cubicBezTo>
                    <a:pt x="1677" y="845"/>
                    <a:pt x="1677" y="845"/>
                    <a:pt x="1677" y="845"/>
                  </a:cubicBezTo>
                  <a:cubicBezTo>
                    <a:pt x="1677" y="844"/>
                    <a:pt x="1677" y="844"/>
                    <a:pt x="1677" y="844"/>
                  </a:cubicBezTo>
                  <a:cubicBezTo>
                    <a:pt x="1676" y="844"/>
                    <a:pt x="1676" y="844"/>
                    <a:pt x="1676" y="843"/>
                  </a:cubicBezTo>
                  <a:cubicBezTo>
                    <a:pt x="1675" y="843"/>
                    <a:pt x="1675" y="843"/>
                    <a:pt x="1674" y="843"/>
                  </a:cubicBezTo>
                  <a:cubicBezTo>
                    <a:pt x="1673" y="842"/>
                    <a:pt x="1671" y="841"/>
                    <a:pt x="1670" y="841"/>
                  </a:cubicBezTo>
                  <a:cubicBezTo>
                    <a:pt x="1692" y="823"/>
                    <a:pt x="1720" y="807"/>
                    <a:pt x="1735" y="786"/>
                  </a:cubicBezTo>
                  <a:cubicBezTo>
                    <a:pt x="1718" y="801"/>
                    <a:pt x="1701" y="810"/>
                    <a:pt x="1681" y="822"/>
                  </a:cubicBezTo>
                  <a:cubicBezTo>
                    <a:pt x="1681" y="821"/>
                    <a:pt x="1681" y="821"/>
                    <a:pt x="1681" y="821"/>
                  </a:cubicBezTo>
                  <a:cubicBezTo>
                    <a:pt x="1682" y="820"/>
                    <a:pt x="1683" y="819"/>
                    <a:pt x="1684" y="818"/>
                  </a:cubicBezTo>
                  <a:cubicBezTo>
                    <a:pt x="1687" y="814"/>
                    <a:pt x="1690" y="810"/>
                    <a:pt x="1693" y="806"/>
                  </a:cubicBezTo>
                  <a:cubicBezTo>
                    <a:pt x="1698" y="799"/>
                    <a:pt x="1705" y="792"/>
                    <a:pt x="1711" y="785"/>
                  </a:cubicBezTo>
                  <a:cubicBezTo>
                    <a:pt x="1715" y="782"/>
                    <a:pt x="1718" y="779"/>
                    <a:pt x="1722" y="776"/>
                  </a:cubicBezTo>
                  <a:cubicBezTo>
                    <a:pt x="1725" y="774"/>
                    <a:pt x="1729" y="771"/>
                    <a:pt x="1732" y="768"/>
                  </a:cubicBezTo>
                  <a:cubicBezTo>
                    <a:pt x="1734" y="766"/>
                    <a:pt x="1736" y="765"/>
                    <a:pt x="1737" y="763"/>
                  </a:cubicBezTo>
                  <a:cubicBezTo>
                    <a:pt x="1738" y="763"/>
                    <a:pt x="1739" y="763"/>
                    <a:pt x="1739" y="763"/>
                  </a:cubicBezTo>
                  <a:cubicBezTo>
                    <a:pt x="1741" y="763"/>
                    <a:pt x="1743" y="763"/>
                    <a:pt x="1745" y="763"/>
                  </a:cubicBezTo>
                  <a:cubicBezTo>
                    <a:pt x="1746" y="763"/>
                    <a:pt x="1746" y="763"/>
                    <a:pt x="1747" y="763"/>
                  </a:cubicBezTo>
                  <a:cubicBezTo>
                    <a:pt x="1748" y="764"/>
                    <a:pt x="1748" y="764"/>
                    <a:pt x="1749" y="764"/>
                  </a:cubicBezTo>
                  <a:cubicBezTo>
                    <a:pt x="1750" y="764"/>
                    <a:pt x="1751" y="764"/>
                    <a:pt x="1753" y="764"/>
                  </a:cubicBezTo>
                  <a:cubicBezTo>
                    <a:pt x="1754" y="765"/>
                    <a:pt x="1755" y="765"/>
                    <a:pt x="1756" y="766"/>
                  </a:cubicBezTo>
                  <a:cubicBezTo>
                    <a:pt x="1757" y="766"/>
                    <a:pt x="1757" y="766"/>
                    <a:pt x="1757" y="766"/>
                  </a:cubicBezTo>
                  <a:cubicBezTo>
                    <a:pt x="1757" y="766"/>
                    <a:pt x="1758" y="767"/>
                    <a:pt x="1758" y="767"/>
                  </a:cubicBezTo>
                  <a:cubicBezTo>
                    <a:pt x="1758" y="767"/>
                    <a:pt x="1759" y="767"/>
                    <a:pt x="1759" y="767"/>
                  </a:cubicBezTo>
                  <a:cubicBezTo>
                    <a:pt x="1759" y="768"/>
                    <a:pt x="1759" y="768"/>
                    <a:pt x="1760" y="768"/>
                  </a:cubicBezTo>
                  <a:cubicBezTo>
                    <a:pt x="1762" y="770"/>
                    <a:pt x="1764" y="772"/>
                    <a:pt x="1766" y="775"/>
                  </a:cubicBezTo>
                  <a:cubicBezTo>
                    <a:pt x="1768" y="776"/>
                    <a:pt x="1769" y="777"/>
                    <a:pt x="1771" y="778"/>
                  </a:cubicBezTo>
                  <a:cubicBezTo>
                    <a:pt x="1772" y="779"/>
                    <a:pt x="1772" y="779"/>
                    <a:pt x="1773" y="780"/>
                  </a:cubicBezTo>
                  <a:cubicBezTo>
                    <a:pt x="1774" y="780"/>
                    <a:pt x="1774" y="780"/>
                    <a:pt x="1774" y="780"/>
                  </a:cubicBezTo>
                  <a:cubicBezTo>
                    <a:pt x="1774" y="780"/>
                    <a:pt x="1774" y="780"/>
                    <a:pt x="1775" y="780"/>
                  </a:cubicBezTo>
                  <a:cubicBezTo>
                    <a:pt x="1775" y="780"/>
                    <a:pt x="1775" y="780"/>
                    <a:pt x="1775" y="780"/>
                  </a:cubicBezTo>
                  <a:cubicBezTo>
                    <a:pt x="1776" y="780"/>
                    <a:pt x="1776" y="781"/>
                    <a:pt x="1776" y="781"/>
                  </a:cubicBezTo>
                  <a:cubicBezTo>
                    <a:pt x="1780" y="782"/>
                    <a:pt x="1784" y="781"/>
                    <a:pt x="1788" y="781"/>
                  </a:cubicBezTo>
                  <a:cubicBezTo>
                    <a:pt x="1789" y="781"/>
                    <a:pt x="1790" y="781"/>
                    <a:pt x="1791" y="780"/>
                  </a:cubicBezTo>
                  <a:cubicBezTo>
                    <a:pt x="1791" y="781"/>
                    <a:pt x="1791" y="781"/>
                    <a:pt x="1792" y="781"/>
                  </a:cubicBezTo>
                  <a:cubicBezTo>
                    <a:pt x="1792" y="781"/>
                    <a:pt x="1792" y="781"/>
                    <a:pt x="1792" y="781"/>
                  </a:cubicBezTo>
                  <a:cubicBezTo>
                    <a:pt x="1792" y="781"/>
                    <a:pt x="1792" y="782"/>
                    <a:pt x="1793" y="782"/>
                  </a:cubicBezTo>
                  <a:cubicBezTo>
                    <a:pt x="1793" y="782"/>
                    <a:pt x="1794" y="782"/>
                    <a:pt x="1795" y="783"/>
                  </a:cubicBezTo>
                  <a:cubicBezTo>
                    <a:pt x="1796" y="783"/>
                    <a:pt x="1797" y="784"/>
                    <a:pt x="1798" y="784"/>
                  </a:cubicBezTo>
                  <a:cubicBezTo>
                    <a:pt x="1799" y="785"/>
                    <a:pt x="1800" y="785"/>
                    <a:pt x="1801" y="786"/>
                  </a:cubicBezTo>
                  <a:cubicBezTo>
                    <a:pt x="1802" y="786"/>
                    <a:pt x="1803" y="787"/>
                    <a:pt x="1804" y="788"/>
                  </a:cubicBezTo>
                  <a:cubicBezTo>
                    <a:pt x="1805" y="788"/>
                    <a:pt x="1806" y="789"/>
                    <a:pt x="1807" y="790"/>
                  </a:cubicBezTo>
                  <a:cubicBezTo>
                    <a:pt x="1811" y="803"/>
                    <a:pt x="1820" y="815"/>
                    <a:pt x="1837" y="815"/>
                  </a:cubicBezTo>
                  <a:cubicBezTo>
                    <a:pt x="1830" y="801"/>
                    <a:pt x="1824" y="788"/>
                    <a:pt x="1807" y="785"/>
                  </a:cubicBezTo>
                  <a:cubicBezTo>
                    <a:pt x="1806" y="785"/>
                    <a:pt x="1806" y="785"/>
                    <a:pt x="1806" y="785"/>
                  </a:cubicBezTo>
                  <a:cubicBezTo>
                    <a:pt x="1806" y="785"/>
                    <a:pt x="1806" y="785"/>
                    <a:pt x="1806" y="785"/>
                  </a:cubicBezTo>
                  <a:cubicBezTo>
                    <a:pt x="1805" y="785"/>
                    <a:pt x="1804" y="784"/>
                    <a:pt x="1803" y="783"/>
                  </a:cubicBezTo>
                  <a:cubicBezTo>
                    <a:pt x="1802" y="783"/>
                    <a:pt x="1801" y="782"/>
                    <a:pt x="1800" y="782"/>
                  </a:cubicBezTo>
                  <a:cubicBezTo>
                    <a:pt x="1799" y="781"/>
                    <a:pt x="1798" y="781"/>
                    <a:pt x="1797" y="780"/>
                  </a:cubicBezTo>
                  <a:cubicBezTo>
                    <a:pt x="1796" y="780"/>
                    <a:pt x="1796" y="780"/>
                    <a:pt x="1796" y="780"/>
                  </a:cubicBezTo>
                  <a:cubicBezTo>
                    <a:pt x="1797" y="780"/>
                    <a:pt x="1798" y="779"/>
                    <a:pt x="1800" y="779"/>
                  </a:cubicBezTo>
                  <a:cubicBezTo>
                    <a:pt x="1803" y="779"/>
                    <a:pt x="1807" y="779"/>
                    <a:pt x="1810" y="778"/>
                  </a:cubicBezTo>
                  <a:cubicBezTo>
                    <a:pt x="1818" y="778"/>
                    <a:pt x="1824" y="778"/>
                    <a:pt x="1830" y="778"/>
                  </a:cubicBezTo>
                  <a:cubicBezTo>
                    <a:pt x="1831" y="778"/>
                    <a:pt x="1831" y="778"/>
                    <a:pt x="1832" y="778"/>
                  </a:cubicBezTo>
                  <a:cubicBezTo>
                    <a:pt x="1833" y="778"/>
                    <a:pt x="1833" y="778"/>
                    <a:pt x="1834" y="778"/>
                  </a:cubicBezTo>
                  <a:cubicBezTo>
                    <a:pt x="1835" y="778"/>
                    <a:pt x="1837" y="778"/>
                    <a:pt x="1838" y="778"/>
                  </a:cubicBezTo>
                  <a:cubicBezTo>
                    <a:pt x="1840" y="778"/>
                    <a:pt x="1842" y="777"/>
                    <a:pt x="1844" y="777"/>
                  </a:cubicBezTo>
                  <a:cubicBezTo>
                    <a:pt x="1845" y="777"/>
                    <a:pt x="1845"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8"/>
                  </a:cubicBezTo>
                  <a:cubicBezTo>
                    <a:pt x="1846" y="778"/>
                    <a:pt x="1846" y="778"/>
                    <a:pt x="1846" y="778"/>
                  </a:cubicBezTo>
                  <a:cubicBezTo>
                    <a:pt x="1846" y="778"/>
                    <a:pt x="1846" y="778"/>
                    <a:pt x="1846" y="778"/>
                  </a:cubicBezTo>
                  <a:cubicBezTo>
                    <a:pt x="1845" y="778"/>
                    <a:pt x="1845" y="778"/>
                    <a:pt x="1845" y="778"/>
                  </a:cubicBezTo>
                  <a:cubicBezTo>
                    <a:pt x="1845" y="778"/>
                    <a:pt x="1845" y="778"/>
                    <a:pt x="1846" y="778"/>
                  </a:cubicBezTo>
                  <a:cubicBezTo>
                    <a:pt x="1846" y="778"/>
                    <a:pt x="1846" y="778"/>
                    <a:pt x="1847" y="778"/>
                  </a:cubicBezTo>
                  <a:cubicBezTo>
                    <a:pt x="1847" y="778"/>
                    <a:pt x="1847" y="778"/>
                    <a:pt x="1847" y="778"/>
                  </a:cubicBezTo>
                  <a:cubicBezTo>
                    <a:pt x="1847" y="778"/>
                    <a:pt x="1847" y="777"/>
                    <a:pt x="1847" y="777"/>
                  </a:cubicBezTo>
                  <a:cubicBezTo>
                    <a:pt x="1847" y="777"/>
                    <a:pt x="1847" y="777"/>
                    <a:pt x="1847" y="777"/>
                  </a:cubicBezTo>
                  <a:cubicBezTo>
                    <a:pt x="1847" y="777"/>
                    <a:pt x="1847" y="777"/>
                    <a:pt x="1847" y="777"/>
                  </a:cubicBezTo>
                  <a:cubicBezTo>
                    <a:pt x="1847" y="777"/>
                    <a:pt x="1847" y="777"/>
                    <a:pt x="1847" y="777"/>
                  </a:cubicBezTo>
                  <a:cubicBezTo>
                    <a:pt x="1847" y="777"/>
                    <a:pt x="1847" y="776"/>
                    <a:pt x="1846" y="776"/>
                  </a:cubicBezTo>
                  <a:cubicBezTo>
                    <a:pt x="1846" y="776"/>
                    <a:pt x="1845" y="776"/>
                    <a:pt x="1844" y="776"/>
                  </a:cubicBezTo>
                  <a:cubicBezTo>
                    <a:pt x="1842" y="776"/>
                    <a:pt x="1840" y="775"/>
                    <a:pt x="1838" y="775"/>
                  </a:cubicBezTo>
                  <a:cubicBezTo>
                    <a:pt x="1837" y="775"/>
                    <a:pt x="1836" y="775"/>
                    <a:pt x="1834" y="775"/>
                  </a:cubicBezTo>
                  <a:cubicBezTo>
                    <a:pt x="1834" y="774"/>
                    <a:pt x="1833" y="774"/>
                    <a:pt x="1832" y="774"/>
                  </a:cubicBezTo>
                  <a:cubicBezTo>
                    <a:pt x="1832" y="775"/>
                    <a:pt x="1831" y="774"/>
                    <a:pt x="1830" y="774"/>
                  </a:cubicBezTo>
                  <a:cubicBezTo>
                    <a:pt x="1828" y="774"/>
                    <a:pt x="1826" y="774"/>
                    <a:pt x="1824" y="774"/>
                  </a:cubicBezTo>
                  <a:cubicBezTo>
                    <a:pt x="1824" y="774"/>
                    <a:pt x="1824" y="774"/>
                    <a:pt x="1824" y="774"/>
                  </a:cubicBezTo>
                  <a:cubicBezTo>
                    <a:pt x="1825" y="774"/>
                    <a:pt x="1826" y="774"/>
                    <a:pt x="1826" y="773"/>
                  </a:cubicBezTo>
                  <a:cubicBezTo>
                    <a:pt x="1827" y="773"/>
                    <a:pt x="1828" y="773"/>
                    <a:pt x="1828" y="773"/>
                  </a:cubicBezTo>
                  <a:cubicBezTo>
                    <a:pt x="1829" y="772"/>
                    <a:pt x="1830" y="772"/>
                    <a:pt x="1830" y="772"/>
                  </a:cubicBezTo>
                  <a:cubicBezTo>
                    <a:pt x="1831" y="771"/>
                    <a:pt x="1833" y="770"/>
                    <a:pt x="1834" y="769"/>
                  </a:cubicBezTo>
                  <a:cubicBezTo>
                    <a:pt x="1835" y="768"/>
                    <a:pt x="1837" y="767"/>
                    <a:pt x="1838" y="767"/>
                  </a:cubicBezTo>
                  <a:cubicBezTo>
                    <a:pt x="1838" y="766"/>
                    <a:pt x="1839" y="766"/>
                    <a:pt x="1839" y="766"/>
                  </a:cubicBezTo>
                  <a:cubicBezTo>
                    <a:pt x="1856" y="777"/>
                    <a:pt x="1866" y="740"/>
                    <a:pt x="1873" y="732"/>
                  </a:cubicBezTo>
                  <a:cubicBezTo>
                    <a:pt x="1856" y="734"/>
                    <a:pt x="1826" y="744"/>
                    <a:pt x="1837" y="763"/>
                  </a:cubicBezTo>
                  <a:cubicBezTo>
                    <a:pt x="1838" y="763"/>
                    <a:pt x="1839" y="762"/>
                    <a:pt x="1840" y="762"/>
                  </a:cubicBezTo>
                  <a:cubicBezTo>
                    <a:pt x="1840" y="762"/>
                    <a:pt x="1840" y="762"/>
                    <a:pt x="1840" y="762"/>
                  </a:cubicBezTo>
                  <a:cubicBezTo>
                    <a:pt x="1839" y="763"/>
                    <a:pt x="1838" y="764"/>
                    <a:pt x="1836" y="765"/>
                  </a:cubicBezTo>
                  <a:cubicBezTo>
                    <a:pt x="1835" y="766"/>
                    <a:pt x="1834" y="766"/>
                    <a:pt x="1833" y="767"/>
                  </a:cubicBezTo>
                  <a:cubicBezTo>
                    <a:pt x="1831" y="768"/>
                    <a:pt x="1830" y="769"/>
                    <a:pt x="1829" y="769"/>
                  </a:cubicBezTo>
                  <a:cubicBezTo>
                    <a:pt x="1828" y="770"/>
                    <a:pt x="1828" y="770"/>
                    <a:pt x="1827" y="770"/>
                  </a:cubicBezTo>
                  <a:cubicBezTo>
                    <a:pt x="1826" y="771"/>
                    <a:pt x="1826" y="771"/>
                    <a:pt x="1825" y="771"/>
                  </a:cubicBezTo>
                  <a:cubicBezTo>
                    <a:pt x="1825" y="771"/>
                    <a:pt x="1824" y="772"/>
                    <a:pt x="1824" y="772"/>
                  </a:cubicBezTo>
                  <a:cubicBezTo>
                    <a:pt x="1823" y="772"/>
                    <a:pt x="1822" y="772"/>
                    <a:pt x="1822" y="773"/>
                  </a:cubicBezTo>
                  <a:cubicBezTo>
                    <a:pt x="1822" y="773"/>
                    <a:pt x="1821" y="773"/>
                    <a:pt x="1821" y="773"/>
                  </a:cubicBezTo>
                  <a:cubicBezTo>
                    <a:pt x="1821" y="773"/>
                    <a:pt x="1821" y="773"/>
                    <a:pt x="1820" y="773"/>
                  </a:cubicBezTo>
                  <a:cubicBezTo>
                    <a:pt x="1820" y="773"/>
                    <a:pt x="1819" y="774"/>
                    <a:pt x="1819" y="774"/>
                  </a:cubicBezTo>
                  <a:cubicBezTo>
                    <a:pt x="1819" y="774"/>
                    <a:pt x="1818" y="774"/>
                    <a:pt x="1818" y="774"/>
                  </a:cubicBezTo>
                  <a:cubicBezTo>
                    <a:pt x="1816" y="775"/>
                    <a:pt x="1813" y="775"/>
                    <a:pt x="1811" y="775"/>
                  </a:cubicBezTo>
                  <a:cubicBezTo>
                    <a:pt x="1807" y="775"/>
                    <a:pt x="1803" y="775"/>
                    <a:pt x="1799" y="776"/>
                  </a:cubicBezTo>
                  <a:cubicBezTo>
                    <a:pt x="1795" y="776"/>
                    <a:pt x="1792" y="777"/>
                    <a:pt x="1788" y="777"/>
                  </a:cubicBezTo>
                  <a:cubicBezTo>
                    <a:pt x="1784" y="778"/>
                    <a:pt x="1781" y="778"/>
                    <a:pt x="1777" y="777"/>
                  </a:cubicBezTo>
                  <a:cubicBezTo>
                    <a:pt x="1777" y="777"/>
                    <a:pt x="1777" y="777"/>
                    <a:pt x="1777" y="777"/>
                  </a:cubicBezTo>
                  <a:cubicBezTo>
                    <a:pt x="1776" y="777"/>
                    <a:pt x="1776" y="777"/>
                    <a:pt x="1776" y="777"/>
                  </a:cubicBezTo>
                  <a:cubicBezTo>
                    <a:pt x="1776" y="777"/>
                    <a:pt x="1776" y="777"/>
                    <a:pt x="1776" y="777"/>
                  </a:cubicBezTo>
                  <a:cubicBezTo>
                    <a:pt x="1775" y="776"/>
                    <a:pt x="1775" y="776"/>
                    <a:pt x="1775" y="776"/>
                  </a:cubicBezTo>
                  <a:cubicBezTo>
                    <a:pt x="1774" y="776"/>
                    <a:pt x="1774" y="776"/>
                    <a:pt x="1773" y="775"/>
                  </a:cubicBezTo>
                  <a:cubicBezTo>
                    <a:pt x="1772" y="774"/>
                    <a:pt x="1770" y="773"/>
                    <a:pt x="1769" y="772"/>
                  </a:cubicBezTo>
                  <a:cubicBezTo>
                    <a:pt x="1767" y="770"/>
                    <a:pt x="1765" y="767"/>
                    <a:pt x="1762" y="765"/>
                  </a:cubicBezTo>
                  <a:cubicBezTo>
                    <a:pt x="1762" y="765"/>
                    <a:pt x="1762" y="765"/>
                    <a:pt x="1761" y="764"/>
                  </a:cubicBezTo>
                  <a:cubicBezTo>
                    <a:pt x="1761" y="764"/>
                    <a:pt x="1761" y="764"/>
                    <a:pt x="1760" y="764"/>
                  </a:cubicBezTo>
                  <a:cubicBezTo>
                    <a:pt x="1760" y="763"/>
                    <a:pt x="1760" y="763"/>
                    <a:pt x="1759" y="763"/>
                  </a:cubicBezTo>
                  <a:cubicBezTo>
                    <a:pt x="1759" y="763"/>
                    <a:pt x="1759" y="763"/>
                    <a:pt x="1758" y="762"/>
                  </a:cubicBezTo>
                  <a:cubicBezTo>
                    <a:pt x="1757" y="762"/>
                    <a:pt x="1755" y="761"/>
                    <a:pt x="1754" y="761"/>
                  </a:cubicBezTo>
                  <a:cubicBezTo>
                    <a:pt x="1753" y="761"/>
                    <a:pt x="1752" y="761"/>
                    <a:pt x="1751" y="760"/>
                  </a:cubicBezTo>
                  <a:cubicBezTo>
                    <a:pt x="1751" y="760"/>
                    <a:pt x="1750" y="760"/>
                    <a:pt x="1749" y="760"/>
                  </a:cubicBezTo>
                  <a:cubicBezTo>
                    <a:pt x="1749" y="760"/>
                    <a:pt x="1748" y="760"/>
                    <a:pt x="1747" y="760"/>
                  </a:cubicBezTo>
                  <a:cubicBezTo>
                    <a:pt x="1747" y="760"/>
                    <a:pt x="1746" y="760"/>
                    <a:pt x="1745" y="760"/>
                  </a:cubicBezTo>
                  <a:cubicBezTo>
                    <a:pt x="1743" y="761"/>
                    <a:pt x="1741" y="761"/>
                    <a:pt x="1739" y="761"/>
                  </a:cubicBezTo>
                  <a:cubicBezTo>
                    <a:pt x="1739" y="761"/>
                    <a:pt x="1739" y="762"/>
                    <a:pt x="1739" y="762"/>
                  </a:cubicBezTo>
                  <a:cubicBezTo>
                    <a:pt x="1740" y="761"/>
                    <a:pt x="1740" y="760"/>
                    <a:pt x="1741" y="759"/>
                  </a:cubicBezTo>
                  <a:cubicBezTo>
                    <a:pt x="1742" y="758"/>
                    <a:pt x="1743" y="757"/>
                    <a:pt x="1743" y="757"/>
                  </a:cubicBezTo>
                  <a:cubicBezTo>
                    <a:pt x="1744" y="756"/>
                    <a:pt x="1744" y="756"/>
                    <a:pt x="1744" y="756"/>
                  </a:cubicBezTo>
                  <a:cubicBezTo>
                    <a:pt x="1744" y="756"/>
                    <a:pt x="1744" y="756"/>
                    <a:pt x="1744" y="756"/>
                  </a:cubicBezTo>
                  <a:cubicBezTo>
                    <a:pt x="1744" y="756"/>
                    <a:pt x="1744" y="756"/>
                    <a:pt x="1744" y="756"/>
                  </a:cubicBezTo>
                  <a:cubicBezTo>
                    <a:pt x="1744" y="756"/>
                    <a:pt x="1744" y="756"/>
                    <a:pt x="1744" y="756"/>
                  </a:cubicBezTo>
                  <a:cubicBezTo>
                    <a:pt x="1744" y="755"/>
                    <a:pt x="1744" y="755"/>
                    <a:pt x="1744" y="755"/>
                  </a:cubicBezTo>
                  <a:cubicBezTo>
                    <a:pt x="1744" y="755"/>
                    <a:pt x="1745" y="754"/>
                    <a:pt x="1745" y="754"/>
                  </a:cubicBezTo>
                  <a:cubicBezTo>
                    <a:pt x="1745" y="754"/>
                    <a:pt x="1745" y="753"/>
                    <a:pt x="1746" y="753"/>
                  </a:cubicBezTo>
                  <a:cubicBezTo>
                    <a:pt x="1746" y="752"/>
                    <a:pt x="1746" y="752"/>
                    <a:pt x="1747" y="751"/>
                  </a:cubicBezTo>
                  <a:cubicBezTo>
                    <a:pt x="1747" y="750"/>
                    <a:pt x="1747" y="750"/>
                    <a:pt x="1748" y="749"/>
                  </a:cubicBezTo>
                  <a:cubicBezTo>
                    <a:pt x="1749" y="747"/>
                    <a:pt x="1749" y="745"/>
                    <a:pt x="1750" y="744"/>
                  </a:cubicBezTo>
                  <a:cubicBezTo>
                    <a:pt x="1751" y="742"/>
                    <a:pt x="1751" y="740"/>
                    <a:pt x="1752" y="739"/>
                  </a:cubicBezTo>
                  <a:cubicBezTo>
                    <a:pt x="1753" y="736"/>
                    <a:pt x="1753" y="733"/>
                    <a:pt x="1754" y="730"/>
                  </a:cubicBezTo>
                  <a:cubicBezTo>
                    <a:pt x="1756" y="724"/>
                    <a:pt x="1758" y="720"/>
                    <a:pt x="1759" y="716"/>
                  </a:cubicBezTo>
                  <a:cubicBezTo>
                    <a:pt x="1760" y="714"/>
                    <a:pt x="1761" y="712"/>
                    <a:pt x="1762" y="711"/>
                  </a:cubicBezTo>
                  <a:cubicBezTo>
                    <a:pt x="1763" y="709"/>
                    <a:pt x="1763" y="708"/>
                    <a:pt x="1764" y="707"/>
                  </a:cubicBezTo>
                  <a:cubicBezTo>
                    <a:pt x="1765" y="705"/>
                    <a:pt x="1766" y="704"/>
                    <a:pt x="1766" y="704"/>
                  </a:cubicBezTo>
                  <a:cubicBezTo>
                    <a:pt x="1766" y="704"/>
                    <a:pt x="1765" y="705"/>
                    <a:pt x="1764" y="707"/>
                  </a:cubicBezTo>
                  <a:cubicBezTo>
                    <a:pt x="1763" y="708"/>
                    <a:pt x="1762" y="709"/>
                    <a:pt x="1761" y="710"/>
                  </a:cubicBezTo>
                  <a:cubicBezTo>
                    <a:pt x="1760" y="712"/>
                    <a:pt x="1759" y="713"/>
                    <a:pt x="1758" y="715"/>
                  </a:cubicBezTo>
                  <a:cubicBezTo>
                    <a:pt x="1757" y="716"/>
                    <a:pt x="1756" y="718"/>
                    <a:pt x="1755" y="720"/>
                  </a:cubicBezTo>
                  <a:cubicBezTo>
                    <a:pt x="1755" y="719"/>
                    <a:pt x="1755" y="718"/>
                    <a:pt x="1755" y="717"/>
                  </a:cubicBezTo>
                  <a:cubicBezTo>
                    <a:pt x="1755" y="715"/>
                    <a:pt x="1755" y="713"/>
                    <a:pt x="1755" y="712"/>
                  </a:cubicBezTo>
                  <a:cubicBezTo>
                    <a:pt x="1754" y="710"/>
                    <a:pt x="1754" y="708"/>
                    <a:pt x="1754" y="706"/>
                  </a:cubicBezTo>
                  <a:cubicBezTo>
                    <a:pt x="1754" y="705"/>
                    <a:pt x="1753" y="704"/>
                    <a:pt x="1753" y="703"/>
                  </a:cubicBezTo>
                  <a:cubicBezTo>
                    <a:pt x="1765" y="682"/>
                    <a:pt x="1747" y="680"/>
                    <a:pt x="1746" y="662"/>
                  </a:cubicBezTo>
                  <a:cubicBezTo>
                    <a:pt x="1732" y="679"/>
                    <a:pt x="1724" y="696"/>
                    <a:pt x="1750" y="702"/>
                  </a:cubicBezTo>
                  <a:cubicBezTo>
                    <a:pt x="1750" y="702"/>
                    <a:pt x="1750" y="702"/>
                    <a:pt x="1750" y="702"/>
                  </a:cubicBezTo>
                  <a:cubicBezTo>
                    <a:pt x="1750" y="704"/>
                    <a:pt x="1750" y="705"/>
                    <a:pt x="1751" y="707"/>
                  </a:cubicBezTo>
                  <a:cubicBezTo>
                    <a:pt x="1751" y="709"/>
                    <a:pt x="1751" y="710"/>
                    <a:pt x="1751" y="712"/>
                  </a:cubicBezTo>
                  <a:cubicBezTo>
                    <a:pt x="1752" y="714"/>
                    <a:pt x="1752" y="715"/>
                    <a:pt x="1752" y="717"/>
                  </a:cubicBezTo>
                  <a:cubicBezTo>
                    <a:pt x="1752" y="719"/>
                    <a:pt x="1752" y="720"/>
                    <a:pt x="1751" y="722"/>
                  </a:cubicBezTo>
                  <a:cubicBezTo>
                    <a:pt x="1751" y="723"/>
                    <a:pt x="1751" y="724"/>
                    <a:pt x="1751" y="724"/>
                  </a:cubicBezTo>
                  <a:cubicBezTo>
                    <a:pt x="1751" y="725"/>
                    <a:pt x="1751" y="726"/>
                    <a:pt x="1751" y="727"/>
                  </a:cubicBezTo>
                  <a:cubicBezTo>
                    <a:pt x="1751" y="727"/>
                    <a:pt x="1751" y="728"/>
                    <a:pt x="1751" y="728"/>
                  </a:cubicBezTo>
                  <a:cubicBezTo>
                    <a:pt x="1750" y="728"/>
                    <a:pt x="1750" y="729"/>
                    <a:pt x="1750" y="729"/>
                  </a:cubicBezTo>
                  <a:cubicBezTo>
                    <a:pt x="1749" y="732"/>
                    <a:pt x="1748" y="734"/>
                    <a:pt x="1746" y="737"/>
                  </a:cubicBezTo>
                  <a:cubicBezTo>
                    <a:pt x="1746" y="739"/>
                    <a:pt x="1745" y="741"/>
                    <a:pt x="1745" y="742"/>
                  </a:cubicBezTo>
                  <a:cubicBezTo>
                    <a:pt x="1744" y="744"/>
                    <a:pt x="1743" y="745"/>
                    <a:pt x="1743" y="747"/>
                  </a:cubicBezTo>
                  <a:cubicBezTo>
                    <a:pt x="1742" y="748"/>
                    <a:pt x="1742" y="749"/>
                    <a:pt x="1742" y="749"/>
                  </a:cubicBezTo>
                  <a:cubicBezTo>
                    <a:pt x="1741" y="750"/>
                    <a:pt x="1741" y="750"/>
                    <a:pt x="1741" y="750"/>
                  </a:cubicBezTo>
                  <a:cubicBezTo>
                    <a:pt x="1741" y="751"/>
                    <a:pt x="1741" y="751"/>
                    <a:pt x="1740" y="751"/>
                  </a:cubicBezTo>
                  <a:cubicBezTo>
                    <a:pt x="1740" y="752"/>
                    <a:pt x="1740" y="752"/>
                    <a:pt x="1740" y="753"/>
                  </a:cubicBezTo>
                  <a:cubicBezTo>
                    <a:pt x="1739" y="753"/>
                    <a:pt x="1739" y="753"/>
                    <a:pt x="1739" y="753"/>
                  </a:cubicBezTo>
                  <a:cubicBezTo>
                    <a:pt x="1739" y="753"/>
                    <a:pt x="1739" y="753"/>
                    <a:pt x="1739" y="753"/>
                  </a:cubicBezTo>
                  <a:cubicBezTo>
                    <a:pt x="1739" y="753"/>
                    <a:pt x="1739" y="753"/>
                    <a:pt x="1739" y="753"/>
                  </a:cubicBezTo>
                  <a:cubicBezTo>
                    <a:pt x="1739" y="753"/>
                    <a:pt x="1739" y="753"/>
                    <a:pt x="1739" y="753"/>
                  </a:cubicBezTo>
                  <a:cubicBezTo>
                    <a:pt x="1739" y="754"/>
                    <a:pt x="1739" y="754"/>
                    <a:pt x="1739" y="754"/>
                  </a:cubicBezTo>
                  <a:cubicBezTo>
                    <a:pt x="1738" y="754"/>
                    <a:pt x="1738" y="755"/>
                    <a:pt x="1737" y="756"/>
                  </a:cubicBezTo>
                  <a:cubicBezTo>
                    <a:pt x="1734" y="759"/>
                    <a:pt x="1732" y="761"/>
                    <a:pt x="1728" y="764"/>
                  </a:cubicBezTo>
                  <a:cubicBezTo>
                    <a:pt x="1725" y="767"/>
                    <a:pt x="1722" y="770"/>
                    <a:pt x="1718" y="773"/>
                  </a:cubicBezTo>
                  <a:cubicBezTo>
                    <a:pt x="1715" y="775"/>
                    <a:pt x="1711" y="779"/>
                    <a:pt x="1708" y="782"/>
                  </a:cubicBezTo>
                  <a:cubicBezTo>
                    <a:pt x="1704" y="785"/>
                    <a:pt x="1700" y="789"/>
                    <a:pt x="1697" y="793"/>
                  </a:cubicBezTo>
                  <a:cubicBezTo>
                    <a:pt x="1697" y="793"/>
                    <a:pt x="1697" y="793"/>
                    <a:pt x="1697" y="793"/>
                  </a:cubicBezTo>
                  <a:cubicBezTo>
                    <a:pt x="1697" y="792"/>
                    <a:pt x="1696" y="792"/>
                    <a:pt x="1696" y="791"/>
                  </a:cubicBezTo>
                  <a:cubicBezTo>
                    <a:pt x="1696" y="790"/>
                    <a:pt x="1696" y="789"/>
                    <a:pt x="1696" y="789"/>
                  </a:cubicBezTo>
                  <a:cubicBezTo>
                    <a:pt x="1696" y="788"/>
                    <a:pt x="1696" y="788"/>
                    <a:pt x="1695" y="788"/>
                  </a:cubicBezTo>
                  <a:cubicBezTo>
                    <a:pt x="1695" y="787"/>
                    <a:pt x="1695" y="787"/>
                    <a:pt x="1695" y="786"/>
                  </a:cubicBezTo>
                  <a:cubicBezTo>
                    <a:pt x="1694" y="785"/>
                    <a:pt x="1693" y="783"/>
                    <a:pt x="1692" y="781"/>
                  </a:cubicBezTo>
                  <a:cubicBezTo>
                    <a:pt x="1691" y="779"/>
                    <a:pt x="1690" y="778"/>
                    <a:pt x="1689" y="776"/>
                  </a:cubicBezTo>
                  <a:cubicBezTo>
                    <a:pt x="1687" y="772"/>
                    <a:pt x="1685" y="768"/>
                    <a:pt x="1683" y="764"/>
                  </a:cubicBezTo>
                  <a:cubicBezTo>
                    <a:pt x="1682" y="762"/>
                    <a:pt x="1681" y="760"/>
                    <a:pt x="1680" y="758"/>
                  </a:cubicBezTo>
                  <a:cubicBezTo>
                    <a:pt x="1679" y="756"/>
                    <a:pt x="1678" y="754"/>
                    <a:pt x="1678" y="752"/>
                  </a:cubicBezTo>
                  <a:cubicBezTo>
                    <a:pt x="1677" y="750"/>
                    <a:pt x="1677" y="748"/>
                    <a:pt x="1676" y="746"/>
                  </a:cubicBezTo>
                  <a:cubicBezTo>
                    <a:pt x="1676" y="746"/>
                    <a:pt x="1676" y="746"/>
                    <a:pt x="1676" y="746"/>
                  </a:cubicBezTo>
                  <a:cubicBezTo>
                    <a:pt x="1677" y="745"/>
                    <a:pt x="1677" y="745"/>
                    <a:pt x="1678" y="744"/>
                  </a:cubicBezTo>
                  <a:cubicBezTo>
                    <a:pt x="1678" y="744"/>
                    <a:pt x="1678" y="743"/>
                    <a:pt x="1678" y="743"/>
                  </a:cubicBezTo>
                  <a:cubicBezTo>
                    <a:pt x="1678" y="743"/>
                    <a:pt x="1678" y="743"/>
                    <a:pt x="1678" y="742"/>
                  </a:cubicBezTo>
                  <a:cubicBezTo>
                    <a:pt x="1679" y="742"/>
                    <a:pt x="1679" y="742"/>
                    <a:pt x="1679" y="742"/>
                  </a:cubicBezTo>
                  <a:cubicBezTo>
                    <a:pt x="1679" y="741"/>
                    <a:pt x="1679" y="740"/>
                    <a:pt x="1680" y="739"/>
                  </a:cubicBezTo>
                  <a:cubicBezTo>
                    <a:pt x="1680" y="738"/>
                    <a:pt x="1681" y="736"/>
                    <a:pt x="1681" y="735"/>
                  </a:cubicBezTo>
                  <a:cubicBezTo>
                    <a:pt x="1682" y="734"/>
                    <a:pt x="1682" y="733"/>
                    <a:pt x="1683" y="732"/>
                  </a:cubicBezTo>
                  <a:cubicBezTo>
                    <a:pt x="1683" y="731"/>
                    <a:pt x="1684" y="730"/>
                    <a:pt x="1685" y="728"/>
                  </a:cubicBezTo>
                  <a:cubicBezTo>
                    <a:pt x="1703" y="725"/>
                    <a:pt x="1698" y="710"/>
                    <a:pt x="1709" y="697"/>
                  </a:cubicBezTo>
                  <a:cubicBezTo>
                    <a:pt x="1700" y="701"/>
                    <a:pt x="1689" y="703"/>
                    <a:pt x="1684" y="709"/>
                  </a:cubicBezTo>
                  <a:cubicBezTo>
                    <a:pt x="1680" y="714"/>
                    <a:pt x="1679" y="725"/>
                    <a:pt x="1682" y="729"/>
                  </a:cubicBezTo>
                  <a:cubicBezTo>
                    <a:pt x="1682" y="729"/>
                    <a:pt x="1682" y="729"/>
                    <a:pt x="1682" y="729"/>
                  </a:cubicBezTo>
                  <a:cubicBezTo>
                    <a:pt x="1682" y="729"/>
                    <a:pt x="1682" y="729"/>
                    <a:pt x="1682" y="729"/>
                  </a:cubicBezTo>
                  <a:cubicBezTo>
                    <a:pt x="1682" y="729"/>
                    <a:pt x="1682" y="729"/>
                    <a:pt x="1682" y="729"/>
                  </a:cubicBezTo>
                  <a:cubicBezTo>
                    <a:pt x="1681" y="730"/>
                    <a:pt x="1681" y="730"/>
                    <a:pt x="1681" y="731"/>
                  </a:cubicBezTo>
                  <a:cubicBezTo>
                    <a:pt x="1680" y="732"/>
                    <a:pt x="1680" y="733"/>
                    <a:pt x="1679" y="735"/>
                  </a:cubicBezTo>
                  <a:cubicBezTo>
                    <a:pt x="1678" y="736"/>
                    <a:pt x="1678" y="737"/>
                    <a:pt x="1678" y="738"/>
                  </a:cubicBezTo>
                  <a:cubicBezTo>
                    <a:pt x="1677" y="739"/>
                    <a:pt x="1677" y="740"/>
                    <a:pt x="1676" y="741"/>
                  </a:cubicBezTo>
                  <a:cubicBezTo>
                    <a:pt x="1676" y="741"/>
                    <a:pt x="1676" y="741"/>
                    <a:pt x="1676" y="742"/>
                  </a:cubicBezTo>
                  <a:cubicBezTo>
                    <a:pt x="1676" y="742"/>
                    <a:pt x="1676" y="742"/>
                    <a:pt x="1676" y="742"/>
                  </a:cubicBezTo>
                  <a:cubicBezTo>
                    <a:pt x="1676" y="742"/>
                    <a:pt x="1676" y="742"/>
                    <a:pt x="1676" y="742"/>
                  </a:cubicBezTo>
                  <a:cubicBezTo>
                    <a:pt x="1676" y="742"/>
                    <a:pt x="1676" y="741"/>
                    <a:pt x="1676" y="740"/>
                  </a:cubicBezTo>
                  <a:cubicBezTo>
                    <a:pt x="1676" y="740"/>
                    <a:pt x="1675" y="739"/>
                    <a:pt x="1675" y="739"/>
                  </a:cubicBezTo>
                  <a:cubicBezTo>
                    <a:pt x="1676" y="739"/>
                    <a:pt x="1675" y="738"/>
                    <a:pt x="1675" y="738"/>
                  </a:cubicBezTo>
                  <a:cubicBezTo>
                    <a:pt x="1675" y="737"/>
                    <a:pt x="1675" y="736"/>
                    <a:pt x="1675" y="736"/>
                  </a:cubicBezTo>
                  <a:cubicBezTo>
                    <a:pt x="1674" y="734"/>
                    <a:pt x="1674" y="733"/>
                    <a:pt x="1674" y="732"/>
                  </a:cubicBezTo>
                  <a:cubicBezTo>
                    <a:pt x="1674" y="730"/>
                    <a:pt x="1673" y="729"/>
                    <a:pt x="1673" y="729"/>
                  </a:cubicBezTo>
                  <a:cubicBezTo>
                    <a:pt x="1673" y="729"/>
                    <a:pt x="1673" y="729"/>
                    <a:pt x="1673" y="730"/>
                  </a:cubicBezTo>
                  <a:cubicBezTo>
                    <a:pt x="1673" y="730"/>
                    <a:pt x="1673" y="731"/>
                    <a:pt x="1672" y="732"/>
                  </a:cubicBezTo>
                  <a:cubicBezTo>
                    <a:pt x="1672" y="733"/>
                    <a:pt x="1672" y="735"/>
                    <a:pt x="1672" y="736"/>
                  </a:cubicBezTo>
                  <a:cubicBezTo>
                    <a:pt x="1672" y="737"/>
                    <a:pt x="1672" y="737"/>
                    <a:pt x="1672" y="738"/>
                  </a:cubicBezTo>
                  <a:cubicBezTo>
                    <a:pt x="1671" y="739"/>
                    <a:pt x="1671" y="739"/>
                    <a:pt x="1672" y="740"/>
                  </a:cubicBezTo>
                  <a:cubicBezTo>
                    <a:pt x="1672" y="740"/>
                    <a:pt x="1672" y="740"/>
                    <a:pt x="1672" y="741"/>
                  </a:cubicBezTo>
                  <a:cubicBezTo>
                    <a:pt x="1672" y="744"/>
                    <a:pt x="1673" y="749"/>
                    <a:pt x="1674" y="753"/>
                  </a:cubicBezTo>
                  <a:cubicBezTo>
                    <a:pt x="1674" y="754"/>
                    <a:pt x="1675" y="756"/>
                    <a:pt x="1675" y="757"/>
                  </a:cubicBezTo>
                  <a:cubicBezTo>
                    <a:pt x="1675" y="757"/>
                    <a:pt x="1675" y="757"/>
                    <a:pt x="1674" y="757"/>
                  </a:cubicBezTo>
                  <a:cubicBezTo>
                    <a:pt x="1674" y="756"/>
                    <a:pt x="1673" y="756"/>
                    <a:pt x="1673" y="755"/>
                  </a:cubicBezTo>
                  <a:cubicBezTo>
                    <a:pt x="1672" y="755"/>
                    <a:pt x="1671" y="754"/>
                    <a:pt x="1671" y="754"/>
                  </a:cubicBezTo>
                  <a:cubicBezTo>
                    <a:pt x="1670" y="753"/>
                    <a:pt x="1668" y="752"/>
                    <a:pt x="1667" y="752"/>
                  </a:cubicBezTo>
                  <a:cubicBezTo>
                    <a:pt x="1667" y="752"/>
                    <a:pt x="1667" y="752"/>
                    <a:pt x="1667" y="752"/>
                  </a:cubicBezTo>
                  <a:cubicBezTo>
                    <a:pt x="1661" y="735"/>
                    <a:pt x="1649" y="728"/>
                    <a:pt x="1630" y="738"/>
                  </a:cubicBezTo>
                  <a:cubicBezTo>
                    <a:pt x="1644" y="745"/>
                    <a:pt x="1647" y="758"/>
                    <a:pt x="1665" y="752"/>
                  </a:cubicBezTo>
                  <a:cubicBezTo>
                    <a:pt x="1665" y="753"/>
                    <a:pt x="1666" y="753"/>
                    <a:pt x="1666" y="753"/>
                  </a:cubicBezTo>
                  <a:cubicBezTo>
                    <a:pt x="1667" y="754"/>
                    <a:pt x="1669" y="755"/>
                    <a:pt x="1670" y="755"/>
                  </a:cubicBezTo>
                  <a:cubicBezTo>
                    <a:pt x="1670" y="756"/>
                    <a:pt x="1671" y="756"/>
                    <a:pt x="1672" y="757"/>
                  </a:cubicBezTo>
                  <a:cubicBezTo>
                    <a:pt x="1672" y="757"/>
                    <a:pt x="1673" y="757"/>
                    <a:pt x="1673" y="758"/>
                  </a:cubicBezTo>
                  <a:cubicBezTo>
                    <a:pt x="1675" y="759"/>
                    <a:pt x="1676" y="760"/>
                    <a:pt x="1677" y="761"/>
                  </a:cubicBezTo>
                  <a:cubicBezTo>
                    <a:pt x="1678" y="763"/>
                    <a:pt x="1678" y="764"/>
                    <a:pt x="1679" y="766"/>
                  </a:cubicBezTo>
                  <a:cubicBezTo>
                    <a:pt x="1681" y="770"/>
                    <a:pt x="1684" y="774"/>
                    <a:pt x="1686" y="778"/>
                  </a:cubicBezTo>
                  <a:cubicBezTo>
                    <a:pt x="1687" y="779"/>
                    <a:pt x="1688" y="781"/>
                    <a:pt x="1689" y="783"/>
                  </a:cubicBezTo>
                  <a:cubicBezTo>
                    <a:pt x="1690" y="785"/>
                    <a:pt x="1691" y="786"/>
                    <a:pt x="1691" y="788"/>
                  </a:cubicBezTo>
                  <a:cubicBezTo>
                    <a:pt x="1691" y="788"/>
                    <a:pt x="1692" y="789"/>
                    <a:pt x="1692" y="789"/>
                  </a:cubicBezTo>
                  <a:cubicBezTo>
                    <a:pt x="1692" y="789"/>
                    <a:pt x="1692" y="790"/>
                    <a:pt x="1692" y="790"/>
                  </a:cubicBezTo>
                  <a:cubicBezTo>
                    <a:pt x="1693" y="791"/>
                    <a:pt x="1693" y="791"/>
                    <a:pt x="1693" y="792"/>
                  </a:cubicBezTo>
                  <a:cubicBezTo>
                    <a:pt x="1694" y="793"/>
                    <a:pt x="1694" y="793"/>
                    <a:pt x="1694" y="794"/>
                  </a:cubicBezTo>
                  <a:cubicBezTo>
                    <a:pt x="1695" y="794"/>
                    <a:pt x="1695" y="795"/>
                    <a:pt x="1695" y="795"/>
                  </a:cubicBezTo>
                  <a:cubicBezTo>
                    <a:pt x="1693" y="798"/>
                    <a:pt x="1690" y="801"/>
                    <a:pt x="1688" y="804"/>
                  </a:cubicBezTo>
                  <a:cubicBezTo>
                    <a:pt x="1685" y="808"/>
                    <a:pt x="1682" y="811"/>
                    <a:pt x="1679" y="815"/>
                  </a:cubicBezTo>
                  <a:cubicBezTo>
                    <a:pt x="1679" y="816"/>
                    <a:pt x="1678" y="817"/>
                    <a:pt x="1677" y="818"/>
                  </a:cubicBezTo>
                  <a:cubicBezTo>
                    <a:pt x="1676" y="819"/>
                    <a:pt x="1675" y="820"/>
                    <a:pt x="1674" y="820"/>
                  </a:cubicBezTo>
                  <a:cubicBezTo>
                    <a:pt x="1673" y="822"/>
                    <a:pt x="1671" y="824"/>
                    <a:pt x="1669" y="825"/>
                  </a:cubicBezTo>
                  <a:cubicBezTo>
                    <a:pt x="1661" y="831"/>
                    <a:pt x="1652" y="835"/>
                    <a:pt x="1644" y="840"/>
                  </a:cubicBezTo>
                  <a:cubicBezTo>
                    <a:pt x="1639" y="843"/>
                    <a:pt x="1634" y="845"/>
                    <a:pt x="1629" y="847"/>
                  </a:cubicBezTo>
                  <a:cubicBezTo>
                    <a:pt x="1630" y="847"/>
                    <a:pt x="1630" y="847"/>
                    <a:pt x="1630" y="846"/>
                  </a:cubicBezTo>
                  <a:cubicBezTo>
                    <a:pt x="1631" y="846"/>
                    <a:pt x="1631" y="845"/>
                    <a:pt x="1631" y="845"/>
                  </a:cubicBezTo>
                  <a:cubicBezTo>
                    <a:pt x="1631" y="845"/>
                    <a:pt x="1631" y="844"/>
                    <a:pt x="1631" y="844"/>
                  </a:cubicBezTo>
                  <a:cubicBezTo>
                    <a:pt x="1632" y="844"/>
                    <a:pt x="1632" y="844"/>
                    <a:pt x="1632" y="843"/>
                  </a:cubicBezTo>
                  <a:cubicBezTo>
                    <a:pt x="1632" y="842"/>
                    <a:pt x="1632" y="841"/>
                    <a:pt x="1632" y="840"/>
                  </a:cubicBezTo>
                  <a:cubicBezTo>
                    <a:pt x="1632" y="839"/>
                    <a:pt x="1632" y="837"/>
                    <a:pt x="1632" y="836"/>
                  </a:cubicBezTo>
                  <a:cubicBezTo>
                    <a:pt x="1632" y="835"/>
                    <a:pt x="1632" y="833"/>
                    <a:pt x="1632" y="832"/>
                  </a:cubicBezTo>
                  <a:cubicBezTo>
                    <a:pt x="1632" y="831"/>
                    <a:pt x="1632" y="829"/>
                    <a:pt x="1631" y="828"/>
                  </a:cubicBezTo>
                  <a:cubicBezTo>
                    <a:pt x="1631" y="826"/>
                    <a:pt x="1631" y="824"/>
                    <a:pt x="1631" y="823"/>
                  </a:cubicBezTo>
                  <a:cubicBezTo>
                    <a:pt x="1650" y="810"/>
                    <a:pt x="1629" y="795"/>
                    <a:pt x="1650" y="785"/>
                  </a:cubicBezTo>
                  <a:cubicBezTo>
                    <a:pt x="1639" y="784"/>
                    <a:pt x="1628" y="787"/>
                    <a:pt x="1622" y="798"/>
                  </a:cubicBezTo>
                  <a:cubicBezTo>
                    <a:pt x="1618" y="805"/>
                    <a:pt x="1618" y="821"/>
                    <a:pt x="1628" y="824"/>
                  </a:cubicBezTo>
                  <a:cubicBezTo>
                    <a:pt x="1629" y="825"/>
                    <a:pt x="1629" y="827"/>
                    <a:pt x="1629" y="828"/>
                  </a:cubicBezTo>
                  <a:cubicBezTo>
                    <a:pt x="1629" y="830"/>
                    <a:pt x="1629" y="831"/>
                    <a:pt x="1629" y="832"/>
                  </a:cubicBezTo>
                  <a:cubicBezTo>
                    <a:pt x="1630" y="834"/>
                    <a:pt x="1630" y="835"/>
                    <a:pt x="1630" y="836"/>
                  </a:cubicBezTo>
                  <a:cubicBezTo>
                    <a:pt x="1630" y="837"/>
                    <a:pt x="1630" y="839"/>
                    <a:pt x="1630" y="840"/>
                  </a:cubicBezTo>
                  <a:cubicBezTo>
                    <a:pt x="1630" y="841"/>
                    <a:pt x="1630" y="842"/>
                    <a:pt x="1629" y="843"/>
                  </a:cubicBezTo>
                  <a:cubicBezTo>
                    <a:pt x="1629" y="843"/>
                    <a:pt x="1629" y="843"/>
                    <a:pt x="1629" y="844"/>
                  </a:cubicBezTo>
                  <a:cubicBezTo>
                    <a:pt x="1629" y="844"/>
                    <a:pt x="1629" y="844"/>
                    <a:pt x="1629" y="844"/>
                  </a:cubicBezTo>
                  <a:cubicBezTo>
                    <a:pt x="1629" y="845"/>
                    <a:pt x="1629" y="845"/>
                    <a:pt x="1629" y="846"/>
                  </a:cubicBezTo>
                  <a:cubicBezTo>
                    <a:pt x="1628" y="846"/>
                    <a:pt x="1628" y="847"/>
                    <a:pt x="1628" y="848"/>
                  </a:cubicBezTo>
                  <a:cubicBezTo>
                    <a:pt x="1628" y="848"/>
                    <a:pt x="1628" y="848"/>
                    <a:pt x="1628" y="848"/>
                  </a:cubicBezTo>
                  <a:cubicBezTo>
                    <a:pt x="1624" y="850"/>
                    <a:pt x="1621" y="852"/>
                    <a:pt x="1618" y="853"/>
                  </a:cubicBezTo>
                  <a:cubicBezTo>
                    <a:pt x="1606" y="860"/>
                    <a:pt x="1595" y="865"/>
                    <a:pt x="1585" y="871"/>
                  </a:cubicBezTo>
                  <a:cubicBezTo>
                    <a:pt x="1550" y="877"/>
                    <a:pt x="1511" y="882"/>
                    <a:pt x="1483" y="891"/>
                  </a:cubicBezTo>
                  <a:cubicBezTo>
                    <a:pt x="1462" y="897"/>
                    <a:pt x="1438" y="900"/>
                    <a:pt x="1403" y="917"/>
                  </a:cubicBezTo>
                  <a:cubicBezTo>
                    <a:pt x="1399" y="918"/>
                    <a:pt x="1396" y="920"/>
                    <a:pt x="1393" y="922"/>
                  </a:cubicBezTo>
                  <a:cubicBezTo>
                    <a:pt x="1388" y="908"/>
                    <a:pt x="1380" y="897"/>
                    <a:pt x="1366" y="901"/>
                  </a:cubicBezTo>
                  <a:cubicBezTo>
                    <a:pt x="1366" y="900"/>
                    <a:pt x="1365" y="900"/>
                    <a:pt x="1365" y="899"/>
                  </a:cubicBezTo>
                  <a:cubicBezTo>
                    <a:pt x="1363" y="898"/>
                    <a:pt x="1361" y="897"/>
                    <a:pt x="1359" y="896"/>
                  </a:cubicBezTo>
                  <a:cubicBezTo>
                    <a:pt x="1358" y="895"/>
                    <a:pt x="1356" y="894"/>
                    <a:pt x="1354" y="893"/>
                  </a:cubicBezTo>
                  <a:cubicBezTo>
                    <a:pt x="1353" y="892"/>
                    <a:pt x="1352" y="892"/>
                    <a:pt x="1351" y="891"/>
                  </a:cubicBezTo>
                  <a:cubicBezTo>
                    <a:pt x="1351" y="891"/>
                    <a:pt x="1351" y="891"/>
                    <a:pt x="1350" y="891"/>
                  </a:cubicBezTo>
                  <a:cubicBezTo>
                    <a:pt x="1350" y="891"/>
                    <a:pt x="1349" y="891"/>
                    <a:pt x="1349" y="890"/>
                  </a:cubicBezTo>
                  <a:cubicBezTo>
                    <a:pt x="1348" y="890"/>
                    <a:pt x="1347" y="890"/>
                    <a:pt x="1346" y="889"/>
                  </a:cubicBezTo>
                  <a:cubicBezTo>
                    <a:pt x="1346" y="889"/>
                    <a:pt x="1345" y="889"/>
                    <a:pt x="1344" y="889"/>
                  </a:cubicBezTo>
                  <a:cubicBezTo>
                    <a:pt x="1344" y="889"/>
                    <a:pt x="1343" y="889"/>
                    <a:pt x="1343" y="888"/>
                  </a:cubicBezTo>
                  <a:cubicBezTo>
                    <a:pt x="1344" y="888"/>
                    <a:pt x="1345" y="888"/>
                    <a:pt x="1346" y="887"/>
                  </a:cubicBezTo>
                  <a:cubicBezTo>
                    <a:pt x="1348" y="887"/>
                    <a:pt x="1349" y="887"/>
                    <a:pt x="1350" y="886"/>
                  </a:cubicBezTo>
                  <a:cubicBezTo>
                    <a:pt x="1351" y="886"/>
                    <a:pt x="1353" y="885"/>
                    <a:pt x="1354" y="885"/>
                  </a:cubicBezTo>
                  <a:cubicBezTo>
                    <a:pt x="1355" y="884"/>
                    <a:pt x="1356" y="883"/>
                    <a:pt x="1357" y="883"/>
                  </a:cubicBezTo>
                  <a:cubicBezTo>
                    <a:pt x="1359" y="882"/>
                    <a:pt x="1360" y="882"/>
                    <a:pt x="1361" y="881"/>
                  </a:cubicBezTo>
                  <a:cubicBezTo>
                    <a:pt x="1362" y="880"/>
                    <a:pt x="1363" y="880"/>
                    <a:pt x="1364" y="879"/>
                  </a:cubicBezTo>
                  <a:cubicBezTo>
                    <a:pt x="1365" y="878"/>
                    <a:pt x="1366" y="878"/>
                    <a:pt x="1367" y="877"/>
                  </a:cubicBezTo>
                  <a:cubicBezTo>
                    <a:pt x="1368" y="876"/>
                    <a:pt x="1369" y="876"/>
                    <a:pt x="1370" y="875"/>
                  </a:cubicBezTo>
                  <a:cubicBezTo>
                    <a:pt x="1371" y="874"/>
                    <a:pt x="1372" y="873"/>
                    <a:pt x="1372" y="873"/>
                  </a:cubicBezTo>
                  <a:cubicBezTo>
                    <a:pt x="1374" y="871"/>
                    <a:pt x="1376" y="870"/>
                    <a:pt x="1377" y="868"/>
                  </a:cubicBezTo>
                  <a:cubicBezTo>
                    <a:pt x="1378" y="867"/>
                    <a:pt x="1378" y="867"/>
                    <a:pt x="1379" y="866"/>
                  </a:cubicBezTo>
                  <a:cubicBezTo>
                    <a:pt x="1380" y="865"/>
                    <a:pt x="1380" y="864"/>
                    <a:pt x="1381" y="863"/>
                  </a:cubicBezTo>
                  <a:cubicBezTo>
                    <a:pt x="1381" y="863"/>
                    <a:pt x="1382" y="863"/>
                    <a:pt x="1382" y="862"/>
                  </a:cubicBezTo>
                  <a:cubicBezTo>
                    <a:pt x="1382" y="862"/>
                    <a:pt x="1382" y="862"/>
                    <a:pt x="1382" y="862"/>
                  </a:cubicBezTo>
                  <a:cubicBezTo>
                    <a:pt x="1382" y="862"/>
                    <a:pt x="1382" y="862"/>
                    <a:pt x="1383" y="862"/>
                  </a:cubicBezTo>
                  <a:cubicBezTo>
                    <a:pt x="1383" y="862"/>
                    <a:pt x="1383" y="861"/>
                    <a:pt x="1383" y="861"/>
                  </a:cubicBezTo>
                  <a:cubicBezTo>
                    <a:pt x="1383" y="861"/>
                    <a:pt x="1383" y="861"/>
                    <a:pt x="1384" y="861"/>
                  </a:cubicBezTo>
                  <a:cubicBezTo>
                    <a:pt x="1384" y="860"/>
                    <a:pt x="1385" y="860"/>
                    <a:pt x="1386" y="859"/>
                  </a:cubicBezTo>
                  <a:cubicBezTo>
                    <a:pt x="1387" y="859"/>
                    <a:pt x="1388" y="858"/>
                    <a:pt x="1389" y="857"/>
                  </a:cubicBezTo>
                  <a:cubicBezTo>
                    <a:pt x="1389" y="857"/>
                    <a:pt x="1390" y="856"/>
                    <a:pt x="1391" y="856"/>
                  </a:cubicBezTo>
                  <a:cubicBezTo>
                    <a:pt x="1392" y="855"/>
                    <a:pt x="1394" y="854"/>
                    <a:pt x="1395" y="854"/>
                  </a:cubicBezTo>
                  <a:cubicBezTo>
                    <a:pt x="1395" y="854"/>
                    <a:pt x="1395" y="854"/>
                    <a:pt x="1396" y="853"/>
                  </a:cubicBezTo>
                  <a:cubicBezTo>
                    <a:pt x="1396" y="853"/>
                    <a:pt x="1396" y="854"/>
                    <a:pt x="1396" y="854"/>
                  </a:cubicBezTo>
                  <a:cubicBezTo>
                    <a:pt x="1397" y="853"/>
                    <a:pt x="1399" y="854"/>
                    <a:pt x="1401" y="853"/>
                  </a:cubicBezTo>
                  <a:cubicBezTo>
                    <a:pt x="1401" y="853"/>
                    <a:pt x="1401" y="853"/>
                    <a:pt x="1401" y="853"/>
                  </a:cubicBezTo>
                  <a:cubicBezTo>
                    <a:pt x="1406" y="862"/>
                    <a:pt x="1415" y="854"/>
                    <a:pt x="1420" y="851"/>
                  </a:cubicBezTo>
                  <a:cubicBezTo>
                    <a:pt x="1427" y="848"/>
                    <a:pt x="1431" y="848"/>
                    <a:pt x="1440" y="848"/>
                  </a:cubicBezTo>
                  <a:cubicBezTo>
                    <a:pt x="1429" y="840"/>
                    <a:pt x="1399" y="832"/>
                    <a:pt x="1396" y="851"/>
                  </a:cubicBezTo>
                  <a:cubicBezTo>
                    <a:pt x="1395" y="851"/>
                    <a:pt x="1394" y="852"/>
                    <a:pt x="1394" y="852"/>
                  </a:cubicBezTo>
                  <a:cubicBezTo>
                    <a:pt x="1392" y="853"/>
                    <a:pt x="1391" y="853"/>
                    <a:pt x="1390" y="854"/>
                  </a:cubicBezTo>
                  <a:cubicBezTo>
                    <a:pt x="1389" y="855"/>
                    <a:pt x="1388" y="855"/>
                    <a:pt x="1387" y="856"/>
                  </a:cubicBezTo>
                  <a:cubicBezTo>
                    <a:pt x="1386" y="856"/>
                    <a:pt x="1386" y="857"/>
                    <a:pt x="1385" y="857"/>
                  </a:cubicBezTo>
                  <a:cubicBezTo>
                    <a:pt x="1385" y="857"/>
                    <a:pt x="1385" y="857"/>
                    <a:pt x="1385" y="856"/>
                  </a:cubicBezTo>
                  <a:cubicBezTo>
                    <a:pt x="1386" y="856"/>
                    <a:pt x="1386" y="855"/>
                    <a:pt x="1386" y="854"/>
                  </a:cubicBezTo>
                  <a:cubicBezTo>
                    <a:pt x="1388" y="851"/>
                    <a:pt x="1389" y="849"/>
                    <a:pt x="1389" y="847"/>
                  </a:cubicBezTo>
                  <a:cubicBezTo>
                    <a:pt x="1390" y="845"/>
                    <a:pt x="1390" y="843"/>
                    <a:pt x="1390" y="842"/>
                  </a:cubicBezTo>
                  <a:cubicBezTo>
                    <a:pt x="1390" y="840"/>
                    <a:pt x="1390" y="840"/>
                    <a:pt x="1390" y="840"/>
                  </a:cubicBezTo>
                  <a:cubicBezTo>
                    <a:pt x="1390" y="840"/>
                    <a:pt x="1390" y="840"/>
                    <a:pt x="1390" y="842"/>
                  </a:cubicBezTo>
                  <a:cubicBezTo>
                    <a:pt x="1389" y="843"/>
                    <a:pt x="1389" y="844"/>
                    <a:pt x="1388" y="846"/>
                  </a:cubicBezTo>
                  <a:cubicBezTo>
                    <a:pt x="1387" y="848"/>
                    <a:pt x="1386" y="851"/>
                    <a:pt x="1384" y="853"/>
                  </a:cubicBezTo>
                  <a:cubicBezTo>
                    <a:pt x="1384" y="854"/>
                    <a:pt x="1383" y="854"/>
                    <a:pt x="1383" y="855"/>
                  </a:cubicBezTo>
                  <a:cubicBezTo>
                    <a:pt x="1382" y="856"/>
                    <a:pt x="1382" y="856"/>
                    <a:pt x="1381" y="857"/>
                  </a:cubicBezTo>
                  <a:cubicBezTo>
                    <a:pt x="1380" y="858"/>
                    <a:pt x="1379" y="860"/>
                    <a:pt x="1378" y="861"/>
                  </a:cubicBezTo>
                  <a:cubicBezTo>
                    <a:pt x="1378" y="862"/>
                    <a:pt x="1377" y="863"/>
                    <a:pt x="1376" y="864"/>
                  </a:cubicBezTo>
                  <a:cubicBezTo>
                    <a:pt x="1376" y="864"/>
                    <a:pt x="1375" y="865"/>
                    <a:pt x="1374" y="866"/>
                  </a:cubicBezTo>
                  <a:cubicBezTo>
                    <a:pt x="1373" y="867"/>
                    <a:pt x="1371" y="869"/>
                    <a:pt x="1370" y="870"/>
                  </a:cubicBezTo>
                  <a:cubicBezTo>
                    <a:pt x="1369" y="871"/>
                    <a:pt x="1368" y="872"/>
                    <a:pt x="1367" y="872"/>
                  </a:cubicBezTo>
                  <a:cubicBezTo>
                    <a:pt x="1367" y="873"/>
                    <a:pt x="1366" y="874"/>
                    <a:pt x="1365" y="875"/>
                  </a:cubicBezTo>
                  <a:cubicBezTo>
                    <a:pt x="1364" y="875"/>
                    <a:pt x="1363" y="876"/>
                    <a:pt x="1362" y="877"/>
                  </a:cubicBezTo>
                  <a:cubicBezTo>
                    <a:pt x="1361" y="877"/>
                    <a:pt x="1360" y="878"/>
                    <a:pt x="1359" y="878"/>
                  </a:cubicBezTo>
                  <a:cubicBezTo>
                    <a:pt x="1358" y="879"/>
                    <a:pt x="1357" y="880"/>
                    <a:pt x="1356" y="880"/>
                  </a:cubicBezTo>
                  <a:cubicBezTo>
                    <a:pt x="1355" y="881"/>
                    <a:pt x="1353" y="881"/>
                    <a:pt x="1352" y="882"/>
                  </a:cubicBezTo>
                  <a:cubicBezTo>
                    <a:pt x="1351" y="882"/>
                    <a:pt x="1350" y="883"/>
                    <a:pt x="1349" y="883"/>
                  </a:cubicBezTo>
                  <a:cubicBezTo>
                    <a:pt x="1348" y="884"/>
                    <a:pt x="1346" y="884"/>
                    <a:pt x="1345" y="884"/>
                  </a:cubicBezTo>
                  <a:cubicBezTo>
                    <a:pt x="1344" y="885"/>
                    <a:pt x="1343" y="885"/>
                    <a:pt x="1342" y="885"/>
                  </a:cubicBezTo>
                  <a:cubicBezTo>
                    <a:pt x="1340" y="886"/>
                    <a:pt x="1340" y="886"/>
                    <a:pt x="1340" y="886"/>
                  </a:cubicBezTo>
                  <a:cubicBezTo>
                    <a:pt x="1339" y="886"/>
                    <a:pt x="1338" y="886"/>
                    <a:pt x="1338" y="886"/>
                  </a:cubicBezTo>
                  <a:cubicBezTo>
                    <a:pt x="1336" y="887"/>
                    <a:pt x="1336" y="887"/>
                    <a:pt x="1336" y="887"/>
                  </a:cubicBezTo>
                  <a:cubicBezTo>
                    <a:pt x="1335" y="887"/>
                    <a:pt x="1335" y="887"/>
                    <a:pt x="1335" y="887"/>
                  </a:cubicBezTo>
                  <a:cubicBezTo>
                    <a:pt x="1335" y="887"/>
                    <a:pt x="1335" y="887"/>
                    <a:pt x="1335" y="887"/>
                  </a:cubicBezTo>
                  <a:cubicBezTo>
                    <a:pt x="1335" y="887"/>
                    <a:pt x="1335" y="887"/>
                    <a:pt x="1335" y="887"/>
                  </a:cubicBezTo>
                  <a:cubicBezTo>
                    <a:pt x="1334" y="887"/>
                    <a:pt x="1334" y="887"/>
                    <a:pt x="1334" y="887"/>
                  </a:cubicBezTo>
                  <a:cubicBezTo>
                    <a:pt x="1334" y="887"/>
                    <a:pt x="1334" y="887"/>
                    <a:pt x="1334" y="887"/>
                  </a:cubicBezTo>
                  <a:cubicBezTo>
                    <a:pt x="1334" y="887"/>
                    <a:pt x="1334" y="887"/>
                    <a:pt x="1334" y="887"/>
                  </a:cubicBezTo>
                  <a:cubicBezTo>
                    <a:pt x="1332" y="887"/>
                    <a:pt x="1332" y="887"/>
                    <a:pt x="1332" y="887"/>
                  </a:cubicBezTo>
                  <a:cubicBezTo>
                    <a:pt x="1330" y="887"/>
                    <a:pt x="1330" y="887"/>
                    <a:pt x="1330" y="887"/>
                  </a:cubicBezTo>
                  <a:cubicBezTo>
                    <a:pt x="1325" y="888"/>
                    <a:pt x="1319" y="888"/>
                    <a:pt x="1314" y="887"/>
                  </a:cubicBezTo>
                  <a:cubicBezTo>
                    <a:pt x="1309" y="887"/>
                    <a:pt x="1303" y="887"/>
                    <a:pt x="1298" y="886"/>
                  </a:cubicBezTo>
                  <a:cubicBezTo>
                    <a:pt x="1296" y="886"/>
                    <a:pt x="1293" y="886"/>
                    <a:pt x="1290" y="886"/>
                  </a:cubicBezTo>
                  <a:cubicBezTo>
                    <a:pt x="1316" y="866"/>
                    <a:pt x="1351" y="856"/>
                    <a:pt x="1378" y="840"/>
                  </a:cubicBezTo>
                  <a:cubicBezTo>
                    <a:pt x="1414" y="818"/>
                    <a:pt x="1418" y="818"/>
                    <a:pt x="1458" y="823"/>
                  </a:cubicBezTo>
                  <a:cubicBezTo>
                    <a:pt x="1489" y="828"/>
                    <a:pt x="1542" y="852"/>
                    <a:pt x="1580" y="834"/>
                  </a:cubicBezTo>
                  <a:cubicBezTo>
                    <a:pt x="1551" y="835"/>
                    <a:pt x="1534" y="829"/>
                    <a:pt x="1514" y="822"/>
                  </a:cubicBezTo>
                  <a:cubicBezTo>
                    <a:pt x="1557" y="804"/>
                    <a:pt x="1576" y="789"/>
                    <a:pt x="1611" y="786"/>
                  </a:cubicBezTo>
                  <a:cubicBezTo>
                    <a:pt x="1571" y="778"/>
                    <a:pt x="1516" y="814"/>
                    <a:pt x="1503" y="813"/>
                  </a:cubicBezTo>
                  <a:cubicBezTo>
                    <a:pt x="1488" y="812"/>
                    <a:pt x="1457" y="807"/>
                    <a:pt x="1444" y="802"/>
                  </a:cubicBezTo>
                  <a:cubicBezTo>
                    <a:pt x="1406" y="786"/>
                    <a:pt x="1451" y="752"/>
                    <a:pt x="1470" y="729"/>
                  </a:cubicBezTo>
                  <a:cubicBezTo>
                    <a:pt x="1472" y="729"/>
                    <a:pt x="1473" y="728"/>
                    <a:pt x="1475" y="727"/>
                  </a:cubicBezTo>
                  <a:cubicBezTo>
                    <a:pt x="1477" y="726"/>
                    <a:pt x="1479" y="725"/>
                    <a:pt x="1481" y="724"/>
                  </a:cubicBezTo>
                  <a:cubicBezTo>
                    <a:pt x="1481" y="724"/>
                    <a:pt x="1482" y="724"/>
                    <a:pt x="1482" y="724"/>
                  </a:cubicBezTo>
                  <a:cubicBezTo>
                    <a:pt x="1482" y="725"/>
                    <a:pt x="1483" y="725"/>
                    <a:pt x="1483" y="725"/>
                  </a:cubicBezTo>
                  <a:cubicBezTo>
                    <a:pt x="1484" y="725"/>
                    <a:pt x="1484" y="725"/>
                    <a:pt x="1484" y="726"/>
                  </a:cubicBezTo>
                  <a:cubicBezTo>
                    <a:pt x="1484" y="726"/>
                    <a:pt x="1484" y="726"/>
                    <a:pt x="1485" y="726"/>
                  </a:cubicBezTo>
                  <a:cubicBezTo>
                    <a:pt x="1485" y="726"/>
                    <a:pt x="1485" y="726"/>
                    <a:pt x="1485" y="726"/>
                  </a:cubicBezTo>
                  <a:cubicBezTo>
                    <a:pt x="1486" y="726"/>
                    <a:pt x="1486" y="726"/>
                    <a:pt x="1487" y="726"/>
                  </a:cubicBezTo>
                  <a:cubicBezTo>
                    <a:pt x="1488" y="727"/>
                    <a:pt x="1488" y="727"/>
                    <a:pt x="1489" y="727"/>
                  </a:cubicBezTo>
                  <a:cubicBezTo>
                    <a:pt x="1490" y="727"/>
                    <a:pt x="1491" y="728"/>
                    <a:pt x="1491" y="728"/>
                  </a:cubicBezTo>
                  <a:cubicBezTo>
                    <a:pt x="1492" y="729"/>
                    <a:pt x="1493" y="729"/>
                    <a:pt x="1494" y="729"/>
                  </a:cubicBezTo>
                  <a:cubicBezTo>
                    <a:pt x="1494" y="730"/>
                    <a:pt x="1495" y="730"/>
                    <a:pt x="1496" y="731"/>
                  </a:cubicBezTo>
                  <a:cubicBezTo>
                    <a:pt x="1496" y="731"/>
                    <a:pt x="1496" y="731"/>
                    <a:pt x="1496" y="731"/>
                  </a:cubicBezTo>
                  <a:cubicBezTo>
                    <a:pt x="1495" y="749"/>
                    <a:pt x="1505" y="750"/>
                    <a:pt x="1519" y="741"/>
                  </a:cubicBezTo>
                  <a:cubicBezTo>
                    <a:pt x="1514" y="733"/>
                    <a:pt x="1510" y="721"/>
                    <a:pt x="1498" y="729"/>
                  </a:cubicBezTo>
                  <a:cubicBezTo>
                    <a:pt x="1497" y="728"/>
                    <a:pt x="1497" y="728"/>
                    <a:pt x="1497" y="728"/>
                  </a:cubicBezTo>
                  <a:cubicBezTo>
                    <a:pt x="1497" y="728"/>
                    <a:pt x="1497" y="728"/>
                    <a:pt x="1497" y="728"/>
                  </a:cubicBezTo>
                  <a:cubicBezTo>
                    <a:pt x="1496" y="728"/>
                    <a:pt x="1495" y="728"/>
                    <a:pt x="1495" y="727"/>
                  </a:cubicBezTo>
                  <a:cubicBezTo>
                    <a:pt x="1494" y="727"/>
                    <a:pt x="1493" y="726"/>
                    <a:pt x="1493" y="726"/>
                  </a:cubicBezTo>
                  <a:cubicBezTo>
                    <a:pt x="1492" y="726"/>
                    <a:pt x="1491" y="725"/>
                    <a:pt x="1490" y="725"/>
                  </a:cubicBezTo>
                  <a:cubicBezTo>
                    <a:pt x="1489" y="725"/>
                    <a:pt x="1489" y="724"/>
                    <a:pt x="1488" y="724"/>
                  </a:cubicBezTo>
                  <a:cubicBezTo>
                    <a:pt x="1487" y="724"/>
                    <a:pt x="1486" y="724"/>
                    <a:pt x="1486" y="723"/>
                  </a:cubicBezTo>
                  <a:cubicBezTo>
                    <a:pt x="1486" y="723"/>
                    <a:pt x="1485" y="723"/>
                    <a:pt x="1485" y="723"/>
                  </a:cubicBezTo>
                  <a:cubicBezTo>
                    <a:pt x="1485" y="723"/>
                    <a:pt x="1485" y="723"/>
                    <a:pt x="1485" y="723"/>
                  </a:cubicBezTo>
                  <a:cubicBezTo>
                    <a:pt x="1484" y="723"/>
                    <a:pt x="1484" y="723"/>
                    <a:pt x="1484" y="723"/>
                  </a:cubicBezTo>
                  <a:cubicBezTo>
                    <a:pt x="1483" y="723"/>
                    <a:pt x="1483" y="723"/>
                    <a:pt x="1482" y="723"/>
                  </a:cubicBezTo>
                  <a:cubicBezTo>
                    <a:pt x="1482" y="724"/>
                    <a:pt x="1482" y="724"/>
                    <a:pt x="1482" y="724"/>
                  </a:cubicBezTo>
                  <a:cubicBezTo>
                    <a:pt x="1483" y="723"/>
                    <a:pt x="1485" y="722"/>
                    <a:pt x="1487" y="720"/>
                  </a:cubicBezTo>
                  <a:cubicBezTo>
                    <a:pt x="1488" y="720"/>
                    <a:pt x="1489" y="719"/>
                    <a:pt x="1489" y="718"/>
                  </a:cubicBezTo>
                  <a:cubicBezTo>
                    <a:pt x="1490" y="718"/>
                    <a:pt x="1490" y="718"/>
                    <a:pt x="1490" y="718"/>
                  </a:cubicBezTo>
                  <a:cubicBezTo>
                    <a:pt x="1490" y="717"/>
                    <a:pt x="1490" y="717"/>
                    <a:pt x="1490" y="717"/>
                  </a:cubicBezTo>
                  <a:cubicBezTo>
                    <a:pt x="1491" y="717"/>
                    <a:pt x="1491" y="717"/>
                    <a:pt x="1491" y="717"/>
                  </a:cubicBezTo>
                  <a:cubicBezTo>
                    <a:pt x="1491" y="716"/>
                    <a:pt x="1491" y="716"/>
                    <a:pt x="1492" y="715"/>
                  </a:cubicBezTo>
                  <a:cubicBezTo>
                    <a:pt x="1493" y="714"/>
                    <a:pt x="1495" y="712"/>
                    <a:pt x="1496" y="710"/>
                  </a:cubicBezTo>
                  <a:cubicBezTo>
                    <a:pt x="1497" y="709"/>
                    <a:pt x="1497" y="708"/>
                    <a:pt x="1498" y="707"/>
                  </a:cubicBezTo>
                  <a:cubicBezTo>
                    <a:pt x="1498" y="707"/>
                    <a:pt x="1499" y="707"/>
                    <a:pt x="1499" y="707"/>
                  </a:cubicBezTo>
                  <a:cubicBezTo>
                    <a:pt x="1499" y="707"/>
                    <a:pt x="1500" y="707"/>
                    <a:pt x="1500" y="707"/>
                  </a:cubicBezTo>
                  <a:cubicBezTo>
                    <a:pt x="1501" y="707"/>
                    <a:pt x="1501" y="707"/>
                    <a:pt x="1501" y="706"/>
                  </a:cubicBezTo>
                  <a:cubicBezTo>
                    <a:pt x="1502" y="706"/>
                    <a:pt x="1502" y="706"/>
                    <a:pt x="1502" y="706"/>
                  </a:cubicBezTo>
                  <a:cubicBezTo>
                    <a:pt x="1503" y="706"/>
                    <a:pt x="1503" y="706"/>
                    <a:pt x="1504" y="706"/>
                  </a:cubicBezTo>
                  <a:cubicBezTo>
                    <a:pt x="1504" y="706"/>
                    <a:pt x="1505" y="706"/>
                    <a:pt x="1506" y="706"/>
                  </a:cubicBezTo>
                  <a:cubicBezTo>
                    <a:pt x="1506" y="706"/>
                    <a:pt x="1506" y="705"/>
                    <a:pt x="1507" y="705"/>
                  </a:cubicBezTo>
                  <a:cubicBezTo>
                    <a:pt x="1507" y="705"/>
                    <a:pt x="1507" y="705"/>
                    <a:pt x="1508" y="705"/>
                  </a:cubicBezTo>
                  <a:cubicBezTo>
                    <a:pt x="1508" y="705"/>
                    <a:pt x="1509" y="705"/>
                    <a:pt x="1510" y="705"/>
                  </a:cubicBezTo>
                  <a:cubicBezTo>
                    <a:pt x="1511" y="705"/>
                    <a:pt x="1513" y="705"/>
                    <a:pt x="1514" y="705"/>
                  </a:cubicBezTo>
                  <a:cubicBezTo>
                    <a:pt x="1516" y="705"/>
                    <a:pt x="1517" y="705"/>
                    <a:pt x="1519" y="705"/>
                  </a:cubicBezTo>
                  <a:cubicBezTo>
                    <a:pt x="1521" y="706"/>
                    <a:pt x="1522" y="706"/>
                    <a:pt x="1524" y="706"/>
                  </a:cubicBezTo>
                  <a:cubicBezTo>
                    <a:pt x="1525" y="706"/>
                    <a:pt x="1526" y="707"/>
                    <a:pt x="1527" y="707"/>
                  </a:cubicBezTo>
                  <a:cubicBezTo>
                    <a:pt x="1528" y="714"/>
                    <a:pt x="1532" y="722"/>
                    <a:pt x="1538" y="725"/>
                  </a:cubicBezTo>
                  <a:cubicBezTo>
                    <a:pt x="1546" y="729"/>
                    <a:pt x="1553" y="721"/>
                    <a:pt x="1561" y="718"/>
                  </a:cubicBezTo>
                  <a:cubicBezTo>
                    <a:pt x="1551" y="709"/>
                    <a:pt x="1541" y="687"/>
                    <a:pt x="1527" y="704"/>
                  </a:cubicBezTo>
                  <a:cubicBezTo>
                    <a:pt x="1527" y="704"/>
                    <a:pt x="1527" y="704"/>
                    <a:pt x="1527" y="704"/>
                  </a:cubicBezTo>
                  <a:cubicBezTo>
                    <a:pt x="1527" y="704"/>
                    <a:pt x="1527" y="703"/>
                    <a:pt x="1527" y="703"/>
                  </a:cubicBezTo>
                  <a:cubicBezTo>
                    <a:pt x="1526" y="704"/>
                    <a:pt x="1526" y="704"/>
                    <a:pt x="1526" y="704"/>
                  </a:cubicBezTo>
                  <a:cubicBezTo>
                    <a:pt x="1526" y="704"/>
                    <a:pt x="1525" y="704"/>
                    <a:pt x="1524" y="704"/>
                  </a:cubicBezTo>
                  <a:cubicBezTo>
                    <a:pt x="1523" y="703"/>
                    <a:pt x="1521" y="703"/>
                    <a:pt x="1519" y="703"/>
                  </a:cubicBezTo>
                  <a:cubicBezTo>
                    <a:pt x="1518" y="703"/>
                    <a:pt x="1516" y="703"/>
                    <a:pt x="1514" y="703"/>
                  </a:cubicBezTo>
                  <a:cubicBezTo>
                    <a:pt x="1513" y="703"/>
                    <a:pt x="1511" y="703"/>
                    <a:pt x="1510" y="703"/>
                  </a:cubicBezTo>
                  <a:cubicBezTo>
                    <a:pt x="1509" y="703"/>
                    <a:pt x="1508" y="703"/>
                    <a:pt x="1508" y="703"/>
                  </a:cubicBezTo>
                  <a:cubicBezTo>
                    <a:pt x="1507" y="703"/>
                    <a:pt x="1507" y="703"/>
                    <a:pt x="1506" y="703"/>
                  </a:cubicBezTo>
                  <a:cubicBezTo>
                    <a:pt x="1506" y="703"/>
                    <a:pt x="1506" y="703"/>
                    <a:pt x="1505" y="703"/>
                  </a:cubicBezTo>
                  <a:cubicBezTo>
                    <a:pt x="1505" y="703"/>
                    <a:pt x="1504" y="703"/>
                    <a:pt x="1503" y="703"/>
                  </a:cubicBezTo>
                  <a:cubicBezTo>
                    <a:pt x="1503" y="703"/>
                    <a:pt x="1502" y="704"/>
                    <a:pt x="1502" y="704"/>
                  </a:cubicBezTo>
                  <a:cubicBezTo>
                    <a:pt x="1501" y="704"/>
                    <a:pt x="1501" y="704"/>
                    <a:pt x="1501" y="704"/>
                  </a:cubicBezTo>
                  <a:cubicBezTo>
                    <a:pt x="1500" y="704"/>
                    <a:pt x="1500" y="704"/>
                    <a:pt x="1500" y="704"/>
                  </a:cubicBezTo>
                  <a:cubicBezTo>
                    <a:pt x="1500" y="704"/>
                    <a:pt x="1499" y="704"/>
                    <a:pt x="1499" y="705"/>
                  </a:cubicBezTo>
                  <a:cubicBezTo>
                    <a:pt x="1500" y="702"/>
                    <a:pt x="1501" y="700"/>
                    <a:pt x="1502" y="698"/>
                  </a:cubicBezTo>
                  <a:cubicBezTo>
                    <a:pt x="1504" y="694"/>
                    <a:pt x="1506" y="690"/>
                    <a:pt x="1508" y="687"/>
                  </a:cubicBezTo>
                  <a:cubicBezTo>
                    <a:pt x="1510" y="683"/>
                    <a:pt x="1513" y="680"/>
                    <a:pt x="1516" y="677"/>
                  </a:cubicBezTo>
                  <a:cubicBezTo>
                    <a:pt x="1519" y="675"/>
                    <a:pt x="1522" y="673"/>
                    <a:pt x="1526" y="672"/>
                  </a:cubicBezTo>
                  <a:cubicBezTo>
                    <a:pt x="1529" y="670"/>
                    <a:pt x="1533" y="669"/>
                    <a:pt x="1537" y="668"/>
                  </a:cubicBezTo>
                  <a:cubicBezTo>
                    <a:pt x="1544" y="666"/>
                    <a:pt x="1551" y="666"/>
                    <a:pt x="1558" y="665"/>
                  </a:cubicBezTo>
                  <a:cubicBezTo>
                    <a:pt x="1559" y="665"/>
                    <a:pt x="1561" y="665"/>
                    <a:pt x="1562" y="665"/>
                  </a:cubicBezTo>
                  <a:cubicBezTo>
                    <a:pt x="1564" y="665"/>
                    <a:pt x="1566" y="665"/>
                    <a:pt x="1567" y="665"/>
                  </a:cubicBezTo>
                  <a:cubicBezTo>
                    <a:pt x="1569" y="665"/>
                    <a:pt x="1571" y="665"/>
                    <a:pt x="1573" y="665"/>
                  </a:cubicBezTo>
                  <a:cubicBezTo>
                    <a:pt x="1576" y="668"/>
                    <a:pt x="1580" y="670"/>
                    <a:pt x="1583" y="673"/>
                  </a:cubicBezTo>
                  <a:cubicBezTo>
                    <a:pt x="1580" y="670"/>
                    <a:pt x="1578" y="668"/>
                    <a:pt x="1576" y="665"/>
                  </a:cubicBezTo>
                  <a:cubicBezTo>
                    <a:pt x="1581" y="666"/>
                    <a:pt x="1585" y="667"/>
                    <a:pt x="1589" y="668"/>
                  </a:cubicBezTo>
                  <a:cubicBezTo>
                    <a:pt x="1589" y="668"/>
                    <a:pt x="1589" y="668"/>
                    <a:pt x="1589" y="668"/>
                  </a:cubicBezTo>
                  <a:cubicBezTo>
                    <a:pt x="1589" y="668"/>
                    <a:pt x="1589" y="668"/>
                    <a:pt x="1589" y="668"/>
                  </a:cubicBezTo>
                  <a:cubicBezTo>
                    <a:pt x="1589" y="668"/>
                    <a:pt x="1590" y="668"/>
                    <a:pt x="1590" y="668"/>
                  </a:cubicBezTo>
                  <a:cubicBezTo>
                    <a:pt x="1590" y="668"/>
                    <a:pt x="1590" y="668"/>
                    <a:pt x="1590" y="668"/>
                  </a:cubicBezTo>
                  <a:cubicBezTo>
                    <a:pt x="1590" y="669"/>
                    <a:pt x="1591" y="669"/>
                    <a:pt x="1591" y="670"/>
                  </a:cubicBezTo>
                  <a:cubicBezTo>
                    <a:pt x="1592" y="670"/>
                    <a:pt x="1592" y="671"/>
                    <a:pt x="1593" y="671"/>
                  </a:cubicBezTo>
                  <a:cubicBezTo>
                    <a:pt x="1593" y="672"/>
                    <a:pt x="1594" y="672"/>
                    <a:pt x="1594" y="673"/>
                  </a:cubicBezTo>
                  <a:cubicBezTo>
                    <a:pt x="1595" y="673"/>
                    <a:pt x="1595" y="674"/>
                    <a:pt x="1596" y="675"/>
                  </a:cubicBezTo>
                  <a:cubicBezTo>
                    <a:pt x="1596" y="675"/>
                    <a:pt x="1597" y="676"/>
                    <a:pt x="1597" y="676"/>
                  </a:cubicBezTo>
                  <a:cubicBezTo>
                    <a:pt x="1596" y="687"/>
                    <a:pt x="1599" y="697"/>
                    <a:pt x="1610" y="699"/>
                  </a:cubicBezTo>
                  <a:cubicBezTo>
                    <a:pt x="1609" y="688"/>
                    <a:pt x="1609" y="678"/>
                    <a:pt x="1598" y="673"/>
                  </a:cubicBezTo>
                  <a:cubicBezTo>
                    <a:pt x="1598" y="673"/>
                    <a:pt x="1598" y="673"/>
                    <a:pt x="1598" y="673"/>
                  </a:cubicBezTo>
                  <a:cubicBezTo>
                    <a:pt x="1598" y="673"/>
                    <a:pt x="1598" y="673"/>
                    <a:pt x="1598" y="673"/>
                  </a:cubicBezTo>
                  <a:cubicBezTo>
                    <a:pt x="1597" y="672"/>
                    <a:pt x="1597" y="672"/>
                    <a:pt x="1596" y="671"/>
                  </a:cubicBezTo>
                  <a:cubicBezTo>
                    <a:pt x="1596" y="671"/>
                    <a:pt x="1596" y="671"/>
                    <a:pt x="1595" y="670"/>
                  </a:cubicBezTo>
                  <a:cubicBezTo>
                    <a:pt x="1596" y="671"/>
                    <a:pt x="1597" y="671"/>
                    <a:pt x="1597" y="671"/>
                  </a:cubicBezTo>
                  <a:cubicBezTo>
                    <a:pt x="1598" y="672"/>
                    <a:pt x="1599" y="672"/>
                    <a:pt x="1599" y="673"/>
                  </a:cubicBezTo>
                  <a:cubicBezTo>
                    <a:pt x="1599" y="673"/>
                    <a:pt x="1600" y="673"/>
                    <a:pt x="1600" y="673"/>
                  </a:cubicBezTo>
                  <a:cubicBezTo>
                    <a:pt x="1600" y="673"/>
                    <a:pt x="1600" y="673"/>
                    <a:pt x="1599" y="673"/>
                  </a:cubicBezTo>
                  <a:cubicBezTo>
                    <a:pt x="1599" y="672"/>
                    <a:pt x="1598" y="672"/>
                    <a:pt x="1597" y="671"/>
                  </a:cubicBezTo>
                  <a:cubicBezTo>
                    <a:pt x="1596" y="670"/>
                    <a:pt x="1595" y="669"/>
                    <a:pt x="1593" y="668"/>
                  </a:cubicBezTo>
                  <a:cubicBezTo>
                    <a:pt x="1593" y="668"/>
                    <a:pt x="1593" y="668"/>
                    <a:pt x="1593" y="668"/>
                  </a:cubicBezTo>
                  <a:cubicBezTo>
                    <a:pt x="1592" y="667"/>
                    <a:pt x="1592" y="667"/>
                    <a:pt x="1592" y="667"/>
                  </a:cubicBezTo>
                  <a:cubicBezTo>
                    <a:pt x="1591" y="667"/>
                    <a:pt x="1591" y="666"/>
                    <a:pt x="1591" y="666"/>
                  </a:cubicBezTo>
                  <a:cubicBezTo>
                    <a:pt x="1591" y="666"/>
                    <a:pt x="1591" y="666"/>
                    <a:pt x="1591" y="666"/>
                  </a:cubicBezTo>
                  <a:cubicBezTo>
                    <a:pt x="1591" y="666"/>
                    <a:pt x="1590" y="666"/>
                    <a:pt x="1590" y="666"/>
                  </a:cubicBezTo>
                  <a:cubicBezTo>
                    <a:pt x="1590" y="666"/>
                    <a:pt x="1589" y="666"/>
                    <a:pt x="1589" y="665"/>
                  </a:cubicBezTo>
                  <a:cubicBezTo>
                    <a:pt x="1588" y="665"/>
                    <a:pt x="1588" y="665"/>
                    <a:pt x="1588" y="665"/>
                  </a:cubicBezTo>
                  <a:cubicBezTo>
                    <a:pt x="1588" y="665"/>
                    <a:pt x="1588" y="665"/>
                    <a:pt x="1588" y="666"/>
                  </a:cubicBezTo>
                  <a:cubicBezTo>
                    <a:pt x="1585" y="665"/>
                    <a:pt x="1582" y="664"/>
                    <a:pt x="1578" y="663"/>
                  </a:cubicBezTo>
                  <a:cubicBezTo>
                    <a:pt x="1578" y="663"/>
                    <a:pt x="1579" y="662"/>
                    <a:pt x="1579" y="662"/>
                  </a:cubicBezTo>
                  <a:cubicBezTo>
                    <a:pt x="1580" y="661"/>
                    <a:pt x="1581" y="661"/>
                    <a:pt x="1581" y="660"/>
                  </a:cubicBezTo>
                  <a:cubicBezTo>
                    <a:pt x="1582" y="660"/>
                    <a:pt x="1582" y="660"/>
                    <a:pt x="1583" y="660"/>
                  </a:cubicBezTo>
                  <a:cubicBezTo>
                    <a:pt x="1583" y="660"/>
                    <a:pt x="1583" y="659"/>
                    <a:pt x="1583" y="659"/>
                  </a:cubicBezTo>
                  <a:cubicBezTo>
                    <a:pt x="1584" y="659"/>
                    <a:pt x="1584" y="659"/>
                    <a:pt x="1584" y="659"/>
                  </a:cubicBezTo>
                  <a:cubicBezTo>
                    <a:pt x="1584" y="658"/>
                    <a:pt x="1585" y="658"/>
                    <a:pt x="1585" y="657"/>
                  </a:cubicBezTo>
                  <a:cubicBezTo>
                    <a:pt x="1586" y="657"/>
                    <a:pt x="1586" y="657"/>
                    <a:pt x="1587" y="656"/>
                  </a:cubicBezTo>
                  <a:cubicBezTo>
                    <a:pt x="1587" y="656"/>
                    <a:pt x="1588" y="656"/>
                    <a:pt x="1588" y="655"/>
                  </a:cubicBezTo>
                  <a:cubicBezTo>
                    <a:pt x="1589" y="655"/>
                    <a:pt x="1589" y="654"/>
                    <a:pt x="1590" y="654"/>
                  </a:cubicBezTo>
                  <a:cubicBezTo>
                    <a:pt x="1591" y="653"/>
                    <a:pt x="1592" y="652"/>
                    <a:pt x="1594" y="652"/>
                  </a:cubicBezTo>
                  <a:cubicBezTo>
                    <a:pt x="1595" y="651"/>
                    <a:pt x="1596" y="650"/>
                    <a:pt x="1598" y="650"/>
                  </a:cubicBezTo>
                  <a:cubicBezTo>
                    <a:pt x="1599" y="649"/>
                    <a:pt x="1601" y="649"/>
                    <a:pt x="1602" y="648"/>
                  </a:cubicBezTo>
                  <a:cubicBezTo>
                    <a:pt x="1603" y="648"/>
                    <a:pt x="1605" y="647"/>
                    <a:pt x="1606" y="647"/>
                  </a:cubicBezTo>
                  <a:cubicBezTo>
                    <a:pt x="1606" y="647"/>
                    <a:pt x="1606" y="647"/>
                    <a:pt x="1606" y="647"/>
                  </a:cubicBezTo>
                  <a:cubicBezTo>
                    <a:pt x="1622" y="662"/>
                    <a:pt x="1632" y="650"/>
                    <a:pt x="1639" y="633"/>
                  </a:cubicBezTo>
                  <a:cubicBezTo>
                    <a:pt x="1625" y="640"/>
                    <a:pt x="1615" y="628"/>
                    <a:pt x="1604" y="645"/>
                  </a:cubicBezTo>
                  <a:cubicBezTo>
                    <a:pt x="1603" y="645"/>
                    <a:pt x="1602" y="645"/>
                    <a:pt x="1601" y="646"/>
                  </a:cubicBezTo>
                  <a:cubicBezTo>
                    <a:pt x="1600" y="646"/>
                    <a:pt x="1598" y="647"/>
                    <a:pt x="1597" y="647"/>
                  </a:cubicBezTo>
                  <a:cubicBezTo>
                    <a:pt x="1595" y="648"/>
                    <a:pt x="1594" y="649"/>
                    <a:pt x="1593" y="650"/>
                  </a:cubicBezTo>
                  <a:cubicBezTo>
                    <a:pt x="1591" y="650"/>
                    <a:pt x="1590" y="651"/>
                    <a:pt x="1589" y="652"/>
                  </a:cubicBezTo>
                  <a:cubicBezTo>
                    <a:pt x="1588" y="652"/>
                    <a:pt x="1587" y="653"/>
                    <a:pt x="1587" y="653"/>
                  </a:cubicBezTo>
                  <a:cubicBezTo>
                    <a:pt x="1586" y="653"/>
                    <a:pt x="1586" y="654"/>
                    <a:pt x="1585" y="654"/>
                  </a:cubicBezTo>
                  <a:cubicBezTo>
                    <a:pt x="1585" y="655"/>
                    <a:pt x="1584" y="655"/>
                    <a:pt x="1584" y="655"/>
                  </a:cubicBezTo>
                  <a:cubicBezTo>
                    <a:pt x="1583" y="656"/>
                    <a:pt x="1583" y="656"/>
                    <a:pt x="1582" y="657"/>
                  </a:cubicBezTo>
                  <a:cubicBezTo>
                    <a:pt x="1582" y="657"/>
                    <a:pt x="1582" y="657"/>
                    <a:pt x="1582" y="657"/>
                  </a:cubicBezTo>
                  <a:cubicBezTo>
                    <a:pt x="1581" y="657"/>
                    <a:pt x="1581" y="658"/>
                    <a:pt x="1581" y="658"/>
                  </a:cubicBezTo>
                  <a:cubicBezTo>
                    <a:pt x="1581" y="658"/>
                    <a:pt x="1580" y="659"/>
                    <a:pt x="1580" y="659"/>
                  </a:cubicBezTo>
                  <a:cubicBezTo>
                    <a:pt x="1580" y="659"/>
                    <a:pt x="1580" y="660"/>
                    <a:pt x="1579" y="660"/>
                  </a:cubicBezTo>
                  <a:cubicBezTo>
                    <a:pt x="1579" y="661"/>
                    <a:pt x="1579" y="661"/>
                    <a:pt x="1579" y="661"/>
                  </a:cubicBezTo>
                  <a:cubicBezTo>
                    <a:pt x="1578" y="662"/>
                    <a:pt x="1578" y="663"/>
                    <a:pt x="1578" y="663"/>
                  </a:cubicBezTo>
                  <a:cubicBezTo>
                    <a:pt x="1577" y="663"/>
                    <a:pt x="1577" y="663"/>
                    <a:pt x="1576" y="662"/>
                  </a:cubicBezTo>
                  <a:cubicBezTo>
                    <a:pt x="1575" y="662"/>
                    <a:pt x="1574" y="662"/>
                    <a:pt x="1573" y="662"/>
                  </a:cubicBezTo>
                  <a:cubicBezTo>
                    <a:pt x="1568" y="656"/>
                    <a:pt x="1564" y="652"/>
                    <a:pt x="1561" y="647"/>
                  </a:cubicBezTo>
                  <a:cubicBezTo>
                    <a:pt x="1562" y="645"/>
                    <a:pt x="1563" y="643"/>
                    <a:pt x="1564" y="640"/>
                  </a:cubicBezTo>
                  <a:cubicBezTo>
                    <a:pt x="1566" y="635"/>
                    <a:pt x="1568" y="630"/>
                    <a:pt x="1570" y="624"/>
                  </a:cubicBezTo>
                  <a:cubicBezTo>
                    <a:pt x="1571" y="622"/>
                    <a:pt x="1573" y="619"/>
                    <a:pt x="1574" y="616"/>
                  </a:cubicBezTo>
                  <a:cubicBezTo>
                    <a:pt x="1575" y="614"/>
                    <a:pt x="1576" y="611"/>
                    <a:pt x="1577" y="609"/>
                  </a:cubicBezTo>
                  <a:cubicBezTo>
                    <a:pt x="1577" y="607"/>
                    <a:pt x="1578" y="606"/>
                    <a:pt x="1579" y="605"/>
                  </a:cubicBezTo>
                  <a:cubicBezTo>
                    <a:pt x="1579" y="604"/>
                    <a:pt x="1580" y="603"/>
                    <a:pt x="1581" y="602"/>
                  </a:cubicBezTo>
                  <a:cubicBezTo>
                    <a:pt x="1581" y="602"/>
                    <a:pt x="1581" y="602"/>
                    <a:pt x="1581" y="602"/>
                  </a:cubicBezTo>
                  <a:cubicBezTo>
                    <a:pt x="1582" y="601"/>
                    <a:pt x="1582" y="601"/>
                    <a:pt x="1582" y="601"/>
                  </a:cubicBezTo>
                  <a:cubicBezTo>
                    <a:pt x="1582" y="601"/>
                    <a:pt x="1583" y="600"/>
                    <a:pt x="1583" y="600"/>
                  </a:cubicBezTo>
                  <a:cubicBezTo>
                    <a:pt x="1584" y="599"/>
                    <a:pt x="1585" y="599"/>
                    <a:pt x="1586" y="599"/>
                  </a:cubicBezTo>
                  <a:cubicBezTo>
                    <a:pt x="1587" y="598"/>
                    <a:pt x="1588" y="598"/>
                    <a:pt x="1589" y="598"/>
                  </a:cubicBezTo>
                  <a:cubicBezTo>
                    <a:pt x="1590" y="597"/>
                    <a:pt x="1590" y="597"/>
                    <a:pt x="1591" y="597"/>
                  </a:cubicBezTo>
                  <a:cubicBezTo>
                    <a:pt x="1591" y="597"/>
                    <a:pt x="1591" y="597"/>
                    <a:pt x="1591" y="597"/>
                  </a:cubicBezTo>
                  <a:cubicBezTo>
                    <a:pt x="1591" y="597"/>
                    <a:pt x="1592" y="597"/>
                    <a:pt x="1592" y="597"/>
                  </a:cubicBezTo>
                  <a:cubicBezTo>
                    <a:pt x="1592" y="597"/>
                    <a:pt x="1592" y="597"/>
                    <a:pt x="1593" y="597"/>
                  </a:cubicBezTo>
                  <a:cubicBezTo>
                    <a:pt x="1593" y="597"/>
                    <a:pt x="1593" y="597"/>
                    <a:pt x="1593" y="597"/>
                  </a:cubicBezTo>
                  <a:cubicBezTo>
                    <a:pt x="1593" y="596"/>
                    <a:pt x="1594" y="596"/>
                    <a:pt x="1594" y="596"/>
                  </a:cubicBezTo>
                  <a:cubicBezTo>
                    <a:pt x="1595" y="596"/>
                    <a:pt x="1595" y="596"/>
                    <a:pt x="1596" y="596"/>
                  </a:cubicBezTo>
                  <a:cubicBezTo>
                    <a:pt x="1599" y="595"/>
                    <a:pt x="1600" y="595"/>
                    <a:pt x="1600" y="595"/>
                  </a:cubicBezTo>
                  <a:cubicBezTo>
                    <a:pt x="1600" y="595"/>
                    <a:pt x="1600" y="595"/>
                    <a:pt x="1599" y="595"/>
                  </a:cubicBezTo>
                  <a:cubicBezTo>
                    <a:pt x="1598" y="595"/>
                    <a:pt x="1598" y="595"/>
                    <a:pt x="1597" y="595"/>
                  </a:cubicBezTo>
                  <a:cubicBezTo>
                    <a:pt x="1597" y="595"/>
                    <a:pt x="1597" y="595"/>
                    <a:pt x="1597" y="595"/>
                  </a:cubicBezTo>
                  <a:cubicBezTo>
                    <a:pt x="1598" y="594"/>
                    <a:pt x="1598" y="594"/>
                    <a:pt x="1599" y="593"/>
                  </a:cubicBezTo>
                  <a:cubicBezTo>
                    <a:pt x="1600" y="593"/>
                    <a:pt x="1601" y="593"/>
                    <a:pt x="1601" y="592"/>
                  </a:cubicBezTo>
                  <a:cubicBezTo>
                    <a:pt x="1602" y="592"/>
                    <a:pt x="1602" y="591"/>
                    <a:pt x="1603" y="591"/>
                  </a:cubicBezTo>
                  <a:cubicBezTo>
                    <a:pt x="1603" y="591"/>
                    <a:pt x="1603" y="591"/>
                    <a:pt x="1603" y="591"/>
                  </a:cubicBezTo>
                  <a:cubicBezTo>
                    <a:pt x="1604" y="590"/>
                    <a:pt x="1604" y="590"/>
                    <a:pt x="1604" y="590"/>
                  </a:cubicBezTo>
                  <a:cubicBezTo>
                    <a:pt x="1616" y="596"/>
                    <a:pt x="1619" y="584"/>
                    <a:pt x="1624" y="576"/>
                  </a:cubicBezTo>
                  <a:cubicBezTo>
                    <a:pt x="1610" y="570"/>
                    <a:pt x="1601" y="573"/>
                    <a:pt x="1603" y="588"/>
                  </a:cubicBezTo>
                  <a:cubicBezTo>
                    <a:pt x="1602" y="589"/>
                    <a:pt x="1602" y="589"/>
                    <a:pt x="1602" y="589"/>
                  </a:cubicBezTo>
                  <a:cubicBezTo>
                    <a:pt x="1602" y="589"/>
                    <a:pt x="1601" y="590"/>
                    <a:pt x="1600" y="590"/>
                  </a:cubicBezTo>
                  <a:cubicBezTo>
                    <a:pt x="1600" y="591"/>
                    <a:pt x="1599" y="591"/>
                    <a:pt x="1598" y="592"/>
                  </a:cubicBezTo>
                  <a:cubicBezTo>
                    <a:pt x="1597" y="592"/>
                    <a:pt x="1597" y="592"/>
                    <a:pt x="1596" y="593"/>
                  </a:cubicBezTo>
                  <a:cubicBezTo>
                    <a:pt x="1595" y="593"/>
                    <a:pt x="1595" y="593"/>
                    <a:pt x="1594" y="594"/>
                  </a:cubicBezTo>
                  <a:cubicBezTo>
                    <a:pt x="1593" y="594"/>
                    <a:pt x="1593" y="594"/>
                    <a:pt x="1592" y="595"/>
                  </a:cubicBezTo>
                  <a:cubicBezTo>
                    <a:pt x="1592" y="595"/>
                    <a:pt x="1592" y="595"/>
                    <a:pt x="1592" y="595"/>
                  </a:cubicBezTo>
                  <a:cubicBezTo>
                    <a:pt x="1592" y="595"/>
                    <a:pt x="1591" y="595"/>
                    <a:pt x="1591" y="595"/>
                  </a:cubicBezTo>
                  <a:cubicBezTo>
                    <a:pt x="1591" y="595"/>
                    <a:pt x="1591" y="595"/>
                    <a:pt x="1591" y="595"/>
                  </a:cubicBezTo>
                  <a:cubicBezTo>
                    <a:pt x="1590" y="595"/>
                    <a:pt x="1589" y="595"/>
                    <a:pt x="1588" y="595"/>
                  </a:cubicBezTo>
                  <a:cubicBezTo>
                    <a:pt x="1588" y="596"/>
                    <a:pt x="1587" y="596"/>
                    <a:pt x="1587" y="596"/>
                  </a:cubicBezTo>
                  <a:cubicBezTo>
                    <a:pt x="1586" y="596"/>
                    <a:pt x="1586" y="596"/>
                    <a:pt x="1585" y="597"/>
                  </a:cubicBezTo>
                  <a:cubicBezTo>
                    <a:pt x="1584" y="597"/>
                    <a:pt x="1584" y="597"/>
                    <a:pt x="1583" y="598"/>
                  </a:cubicBezTo>
                  <a:cubicBezTo>
                    <a:pt x="1583" y="598"/>
                    <a:pt x="1582" y="597"/>
                    <a:pt x="1582" y="597"/>
                  </a:cubicBezTo>
                  <a:cubicBezTo>
                    <a:pt x="1582" y="596"/>
                    <a:pt x="1582" y="596"/>
                    <a:pt x="1581" y="596"/>
                  </a:cubicBezTo>
                  <a:cubicBezTo>
                    <a:pt x="1581" y="595"/>
                    <a:pt x="1581" y="595"/>
                    <a:pt x="1581" y="594"/>
                  </a:cubicBezTo>
                  <a:cubicBezTo>
                    <a:pt x="1581" y="594"/>
                    <a:pt x="1580" y="593"/>
                    <a:pt x="1580" y="593"/>
                  </a:cubicBezTo>
                  <a:cubicBezTo>
                    <a:pt x="1580" y="592"/>
                    <a:pt x="1580" y="592"/>
                    <a:pt x="1580" y="592"/>
                  </a:cubicBezTo>
                  <a:cubicBezTo>
                    <a:pt x="1579" y="591"/>
                    <a:pt x="1579" y="591"/>
                    <a:pt x="1579" y="591"/>
                  </a:cubicBezTo>
                  <a:cubicBezTo>
                    <a:pt x="1579" y="590"/>
                    <a:pt x="1578" y="590"/>
                    <a:pt x="1578" y="589"/>
                  </a:cubicBezTo>
                  <a:cubicBezTo>
                    <a:pt x="1578" y="588"/>
                    <a:pt x="1577" y="588"/>
                    <a:pt x="1577" y="587"/>
                  </a:cubicBezTo>
                  <a:cubicBezTo>
                    <a:pt x="1577" y="587"/>
                    <a:pt x="1577" y="586"/>
                    <a:pt x="1577" y="586"/>
                  </a:cubicBezTo>
                  <a:cubicBezTo>
                    <a:pt x="1576" y="586"/>
                    <a:pt x="1576" y="585"/>
                    <a:pt x="1576" y="585"/>
                  </a:cubicBezTo>
                  <a:cubicBezTo>
                    <a:pt x="1576" y="584"/>
                    <a:pt x="1575" y="583"/>
                    <a:pt x="1575" y="583"/>
                  </a:cubicBezTo>
                  <a:cubicBezTo>
                    <a:pt x="1575" y="581"/>
                    <a:pt x="1574" y="579"/>
                    <a:pt x="1574" y="578"/>
                  </a:cubicBezTo>
                  <a:cubicBezTo>
                    <a:pt x="1574" y="578"/>
                    <a:pt x="1575" y="578"/>
                    <a:pt x="1576" y="578"/>
                  </a:cubicBezTo>
                  <a:cubicBezTo>
                    <a:pt x="1574" y="577"/>
                    <a:pt x="1574" y="577"/>
                    <a:pt x="1574" y="577"/>
                  </a:cubicBezTo>
                  <a:cubicBezTo>
                    <a:pt x="1574" y="577"/>
                    <a:pt x="1574" y="576"/>
                    <a:pt x="1573" y="576"/>
                  </a:cubicBezTo>
                  <a:cubicBezTo>
                    <a:pt x="1577" y="571"/>
                    <a:pt x="1582" y="565"/>
                    <a:pt x="1585" y="559"/>
                  </a:cubicBezTo>
                  <a:cubicBezTo>
                    <a:pt x="1585" y="559"/>
                    <a:pt x="1585" y="559"/>
                    <a:pt x="1585" y="559"/>
                  </a:cubicBezTo>
                  <a:cubicBezTo>
                    <a:pt x="1589" y="560"/>
                    <a:pt x="1592" y="561"/>
                    <a:pt x="1596" y="562"/>
                  </a:cubicBezTo>
                  <a:cubicBezTo>
                    <a:pt x="1592" y="560"/>
                    <a:pt x="1589" y="558"/>
                    <a:pt x="1585" y="556"/>
                  </a:cubicBezTo>
                  <a:cubicBezTo>
                    <a:pt x="1587" y="548"/>
                    <a:pt x="1584" y="538"/>
                    <a:pt x="1587" y="530"/>
                  </a:cubicBezTo>
                  <a:cubicBezTo>
                    <a:pt x="1579" y="531"/>
                    <a:pt x="1571" y="539"/>
                    <a:pt x="1566" y="547"/>
                  </a:cubicBezTo>
                  <a:cubicBezTo>
                    <a:pt x="1557" y="544"/>
                    <a:pt x="1547" y="542"/>
                    <a:pt x="1535" y="542"/>
                  </a:cubicBezTo>
                  <a:cubicBezTo>
                    <a:pt x="1556" y="522"/>
                    <a:pt x="1584" y="517"/>
                    <a:pt x="1617" y="509"/>
                  </a:cubicBezTo>
                  <a:cubicBezTo>
                    <a:pt x="1534" y="513"/>
                    <a:pt x="1462" y="565"/>
                    <a:pt x="1387" y="612"/>
                  </a:cubicBezTo>
                  <a:cubicBezTo>
                    <a:pt x="1401" y="584"/>
                    <a:pt x="1419" y="547"/>
                    <a:pt x="1440" y="523"/>
                  </a:cubicBezTo>
                  <a:cubicBezTo>
                    <a:pt x="1480" y="480"/>
                    <a:pt x="1503" y="476"/>
                    <a:pt x="1549" y="462"/>
                  </a:cubicBezTo>
                  <a:cubicBezTo>
                    <a:pt x="1534" y="464"/>
                    <a:pt x="1518" y="462"/>
                    <a:pt x="1504" y="465"/>
                  </a:cubicBezTo>
                  <a:cubicBezTo>
                    <a:pt x="1481" y="470"/>
                    <a:pt x="1467" y="477"/>
                    <a:pt x="1447" y="492"/>
                  </a:cubicBezTo>
                  <a:cubicBezTo>
                    <a:pt x="1475" y="440"/>
                    <a:pt x="1500" y="430"/>
                    <a:pt x="1525" y="401"/>
                  </a:cubicBezTo>
                  <a:cubicBezTo>
                    <a:pt x="1494" y="419"/>
                    <a:pt x="1476" y="428"/>
                    <a:pt x="1457" y="451"/>
                  </a:cubicBezTo>
                  <a:cubicBezTo>
                    <a:pt x="1457" y="450"/>
                    <a:pt x="1457" y="450"/>
                    <a:pt x="1457" y="449"/>
                  </a:cubicBezTo>
                  <a:cubicBezTo>
                    <a:pt x="1457" y="448"/>
                    <a:pt x="1457" y="447"/>
                    <a:pt x="1458" y="446"/>
                  </a:cubicBezTo>
                  <a:cubicBezTo>
                    <a:pt x="1459" y="436"/>
                    <a:pt x="1460" y="425"/>
                    <a:pt x="1462" y="412"/>
                  </a:cubicBezTo>
                  <a:cubicBezTo>
                    <a:pt x="1462" y="410"/>
                    <a:pt x="1463" y="408"/>
                    <a:pt x="1463" y="405"/>
                  </a:cubicBezTo>
                  <a:cubicBezTo>
                    <a:pt x="1463" y="405"/>
                    <a:pt x="1463" y="405"/>
                    <a:pt x="1463" y="405"/>
                  </a:cubicBezTo>
                  <a:cubicBezTo>
                    <a:pt x="1464" y="405"/>
                    <a:pt x="1464" y="404"/>
                    <a:pt x="1464" y="404"/>
                  </a:cubicBezTo>
                  <a:cubicBezTo>
                    <a:pt x="1465" y="404"/>
                    <a:pt x="1465" y="404"/>
                    <a:pt x="1465" y="404"/>
                  </a:cubicBezTo>
                  <a:cubicBezTo>
                    <a:pt x="1465" y="403"/>
                    <a:pt x="1465" y="403"/>
                    <a:pt x="1466" y="403"/>
                  </a:cubicBezTo>
                  <a:cubicBezTo>
                    <a:pt x="1466" y="403"/>
                    <a:pt x="1466" y="403"/>
                    <a:pt x="1466" y="403"/>
                  </a:cubicBezTo>
                  <a:cubicBezTo>
                    <a:pt x="1466" y="403"/>
                    <a:pt x="1467" y="402"/>
                    <a:pt x="1468" y="402"/>
                  </a:cubicBezTo>
                  <a:cubicBezTo>
                    <a:pt x="1469" y="402"/>
                    <a:pt x="1469" y="401"/>
                    <a:pt x="1470" y="401"/>
                  </a:cubicBezTo>
                  <a:cubicBezTo>
                    <a:pt x="1471" y="401"/>
                    <a:pt x="1472" y="401"/>
                    <a:pt x="1473" y="400"/>
                  </a:cubicBezTo>
                  <a:cubicBezTo>
                    <a:pt x="1474" y="400"/>
                    <a:pt x="1475" y="400"/>
                    <a:pt x="1476" y="400"/>
                  </a:cubicBezTo>
                  <a:cubicBezTo>
                    <a:pt x="1477" y="400"/>
                    <a:pt x="1478" y="399"/>
                    <a:pt x="1479" y="399"/>
                  </a:cubicBezTo>
                  <a:cubicBezTo>
                    <a:pt x="1483" y="405"/>
                    <a:pt x="1494" y="401"/>
                    <a:pt x="1498" y="397"/>
                  </a:cubicBezTo>
                  <a:cubicBezTo>
                    <a:pt x="1503" y="391"/>
                    <a:pt x="1502" y="384"/>
                    <a:pt x="1499" y="377"/>
                  </a:cubicBezTo>
                  <a:cubicBezTo>
                    <a:pt x="1498" y="392"/>
                    <a:pt x="1483" y="383"/>
                    <a:pt x="1479" y="397"/>
                  </a:cubicBezTo>
                  <a:cubicBezTo>
                    <a:pt x="1478" y="398"/>
                    <a:pt x="1477" y="398"/>
                    <a:pt x="1475" y="398"/>
                  </a:cubicBezTo>
                  <a:cubicBezTo>
                    <a:pt x="1474" y="399"/>
                    <a:pt x="1473" y="399"/>
                    <a:pt x="1473" y="399"/>
                  </a:cubicBezTo>
                  <a:cubicBezTo>
                    <a:pt x="1472" y="399"/>
                    <a:pt x="1471" y="399"/>
                    <a:pt x="1470" y="400"/>
                  </a:cubicBezTo>
                  <a:cubicBezTo>
                    <a:pt x="1469" y="400"/>
                    <a:pt x="1468" y="400"/>
                    <a:pt x="1467" y="401"/>
                  </a:cubicBezTo>
                  <a:cubicBezTo>
                    <a:pt x="1466" y="401"/>
                    <a:pt x="1466" y="401"/>
                    <a:pt x="1465" y="402"/>
                  </a:cubicBezTo>
                  <a:cubicBezTo>
                    <a:pt x="1465" y="402"/>
                    <a:pt x="1465" y="402"/>
                    <a:pt x="1465" y="402"/>
                  </a:cubicBezTo>
                  <a:cubicBezTo>
                    <a:pt x="1464" y="402"/>
                    <a:pt x="1464" y="402"/>
                    <a:pt x="1464" y="402"/>
                  </a:cubicBezTo>
                  <a:cubicBezTo>
                    <a:pt x="1464" y="403"/>
                    <a:pt x="1464" y="403"/>
                    <a:pt x="1464" y="403"/>
                  </a:cubicBezTo>
                  <a:cubicBezTo>
                    <a:pt x="1463" y="403"/>
                    <a:pt x="1463" y="404"/>
                    <a:pt x="1463" y="404"/>
                  </a:cubicBezTo>
                  <a:cubicBezTo>
                    <a:pt x="1463" y="401"/>
                    <a:pt x="1464" y="397"/>
                    <a:pt x="1464" y="394"/>
                  </a:cubicBezTo>
                  <a:cubicBezTo>
                    <a:pt x="1465" y="387"/>
                    <a:pt x="1466" y="381"/>
                    <a:pt x="1468" y="375"/>
                  </a:cubicBezTo>
                  <a:cubicBezTo>
                    <a:pt x="1468" y="373"/>
                    <a:pt x="1469" y="372"/>
                    <a:pt x="1470" y="371"/>
                  </a:cubicBezTo>
                  <a:cubicBezTo>
                    <a:pt x="1470" y="370"/>
                    <a:pt x="1470" y="369"/>
                    <a:pt x="1471" y="369"/>
                  </a:cubicBezTo>
                  <a:cubicBezTo>
                    <a:pt x="1471" y="368"/>
                    <a:pt x="1471" y="367"/>
                    <a:pt x="1472" y="366"/>
                  </a:cubicBezTo>
                  <a:cubicBezTo>
                    <a:pt x="1474" y="364"/>
                    <a:pt x="1475" y="361"/>
                    <a:pt x="1477" y="359"/>
                  </a:cubicBezTo>
                  <a:cubicBezTo>
                    <a:pt x="1479" y="357"/>
                    <a:pt x="1480" y="354"/>
                    <a:pt x="1481" y="352"/>
                  </a:cubicBezTo>
                  <a:cubicBezTo>
                    <a:pt x="1482" y="352"/>
                    <a:pt x="1482" y="352"/>
                    <a:pt x="1482" y="353"/>
                  </a:cubicBezTo>
                  <a:cubicBezTo>
                    <a:pt x="1483" y="353"/>
                    <a:pt x="1483" y="353"/>
                    <a:pt x="1484" y="353"/>
                  </a:cubicBezTo>
                  <a:cubicBezTo>
                    <a:pt x="1484" y="353"/>
                    <a:pt x="1485" y="353"/>
                    <a:pt x="1485" y="353"/>
                  </a:cubicBezTo>
                  <a:cubicBezTo>
                    <a:pt x="1485" y="353"/>
                    <a:pt x="1486" y="353"/>
                    <a:pt x="1486" y="353"/>
                  </a:cubicBezTo>
                  <a:cubicBezTo>
                    <a:pt x="1486" y="353"/>
                    <a:pt x="1486" y="353"/>
                    <a:pt x="1487" y="353"/>
                  </a:cubicBezTo>
                  <a:cubicBezTo>
                    <a:pt x="1488" y="353"/>
                    <a:pt x="1489" y="353"/>
                    <a:pt x="1491" y="353"/>
                  </a:cubicBezTo>
                  <a:cubicBezTo>
                    <a:pt x="1492" y="354"/>
                    <a:pt x="1493" y="354"/>
                    <a:pt x="1495" y="354"/>
                  </a:cubicBezTo>
                  <a:cubicBezTo>
                    <a:pt x="1498" y="355"/>
                    <a:pt x="1501" y="355"/>
                    <a:pt x="1504" y="355"/>
                  </a:cubicBezTo>
                  <a:cubicBezTo>
                    <a:pt x="1506" y="356"/>
                    <a:pt x="1507" y="356"/>
                    <a:pt x="1508" y="356"/>
                  </a:cubicBezTo>
                  <a:cubicBezTo>
                    <a:pt x="1509" y="356"/>
                    <a:pt x="1510" y="357"/>
                    <a:pt x="1511" y="357"/>
                  </a:cubicBezTo>
                  <a:cubicBezTo>
                    <a:pt x="1511" y="357"/>
                    <a:pt x="1512" y="358"/>
                    <a:pt x="1512" y="358"/>
                  </a:cubicBezTo>
                  <a:cubicBezTo>
                    <a:pt x="1513" y="358"/>
                    <a:pt x="1513" y="358"/>
                    <a:pt x="1513" y="359"/>
                  </a:cubicBezTo>
                  <a:cubicBezTo>
                    <a:pt x="1514" y="359"/>
                    <a:pt x="1515" y="360"/>
                    <a:pt x="1516" y="360"/>
                  </a:cubicBezTo>
                  <a:cubicBezTo>
                    <a:pt x="1516" y="361"/>
                    <a:pt x="1516" y="361"/>
                    <a:pt x="1517" y="361"/>
                  </a:cubicBezTo>
                  <a:cubicBezTo>
                    <a:pt x="1517" y="373"/>
                    <a:pt x="1527" y="372"/>
                    <a:pt x="1535" y="379"/>
                  </a:cubicBezTo>
                  <a:cubicBezTo>
                    <a:pt x="1536" y="365"/>
                    <a:pt x="1529" y="360"/>
                    <a:pt x="1517" y="359"/>
                  </a:cubicBezTo>
                  <a:cubicBezTo>
                    <a:pt x="1517" y="359"/>
                    <a:pt x="1517" y="359"/>
                    <a:pt x="1517" y="359"/>
                  </a:cubicBezTo>
                  <a:cubicBezTo>
                    <a:pt x="1516" y="359"/>
                    <a:pt x="1515" y="358"/>
                    <a:pt x="1514" y="358"/>
                  </a:cubicBezTo>
                  <a:cubicBezTo>
                    <a:pt x="1514" y="357"/>
                    <a:pt x="1513" y="357"/>
                    <a:pt x="1513" y="357"/>
                  </a:cubicBezTo>
                  <a:cubicBezTo>
                    <a:pt x="1512" y="357"/>
                    <a:pt x="1512" y="356"/>
                    <a:pt x="1512" y="356"/>
                  </a:cubicBezTo>
                  <a:cubicBezTo>
                    <a:pt x="1511" y="356"/>
                    <a:pt x="1511" y="356"/>
                    <a:pt x="1511" y="356"/>
                  </a:cubicBezTo>
                  <a:cubicBezTo>
                    <a:pt x="1512" y="356"/>
                    <a:pt x="1513" y="356"/>
                    <a:pt x="1514" y="356"/>
                  </a:cubicBezTo>
                  <a:cubicBezTo>
                    <a:pt x="1517" y="355"/>
                    <a:pt x="1520" y="355"/>
                    <a:pt x="1522" y="354"/>
                  </a:cubicBezTo>
                  <a:cubicBezTo>
                    <a:pt x="1523" y="354"/>
                    <a:pt x="1523" y="354"/>
                    <a:pt x="1523" y="354"/>
                  </a:cubicBezTo>
                  <a:cubicBezTo>
                    <a:pt x="1524" y="354"/>
                    <a:pt x="1524" y="354"/>
                    <a:pt x="1524" y="354"/>
                  </a:cubicBezTo>
                  <a:cubicBezTo>
                    <a:pt x="1525" y="354"/>
                    <a:pt x="1525" y="353"/>
                    <a:pt x="1526" y="353"/>
                  </a:cubicBezTo>
                  <a:cubicBezTo>
                    <a:pt x="1527" y="353"/>
                    <a:pt x="1527" y="352"/>
                    <a:pt x="1528" y="352"/>
                  </a:cubicBezTo>
                  <a:cubicBezTo>
                    <a:pt x="1529" y="351"/>
                    <a:pt x="1529" y="351"/>
                    <a:pt x="1529" y="351"/>
                  </a:cubicBezTo>
                  <a:cubicBezTo>
                    <a:pt x="1530" y="351"/>
                    <a:pt x="1530" y="351"/>
                    <a:pt x="1530" y="351"/>
                  </a:cubicBezTo>
                  <a:cubicBezTo>
                    <a:pt x="1530" y="351"/>
                    <a:pt x="1529" y="351"/>
                    <a:pt x="1528" y="351"/>
                  </a:cubicBezTo>
                  <a:cubicBezTo>
                    <a:pt x="1527" y="351"/>
                    <a:pt x="1526" y="351"/>
                    <a:pt x="1525" y="351"/>
                  </a:cubicBezTo>
                  <a:cubicBezTo>
                    <a:pt x="1525" y="351"/>
                    <a:pt x="1524" y="351"/>
                    <a:pt x="1524" y="351"/>
                  </a:cubicBezTo>
                  <a:cubicBezTo>
                    <a:pt x="1523" y="351"/>
                    <a:pt x="1523" y="351"/>
                    <a:pt x="1523" y="352"/>
                  </a:cubicBezTo>
                  <a:cubicBezTo>
                    <a:pt x="1522" y="352"/>
                    <a:pt x="1522" y="352"/>
                    <a:pt x="1522" y="352"/>
                  </a:cubicBezTo>
                  <a:cubicBezTo>
                    <a:pt x="1521" y="352"/>
                    <a:pt x="1521" y="352"/>
                    <a:pt x="1520" y="352"/>
                  </a:cubicBezTo>
                  <a:cubicBezTo>
                    <a:pt x="1520" y="352"/>
                    <a:pt x="1520" y="352"/>
                    <a:pt x="1520" y="352"/>
                  </a:cubicBezTo>
                  <a:cubicBezTo>
                    <a:pt x="1521" y="352"/>
                    <a:pt x="1521" y="352"/>
                    <a:pt x="1521" y="352"/>
                  </a:cubicBezTo>
                  <a:cubicBezTo>
                    <a:pt x="1521" y="352"/>
                    <a:pt x="1521" y="352"/>
                    <a:pt x="1521" y="351"/>
                  </a:cubicBezTo>
                  <a:cubicBezTo>
                    <a:pt x="1522" y="351"/>
                    <a:pt x="1522" y="351"/>
                    <a:pt x="1523" y="350"/>
                  </a:cubicBezTo>
                  <a:cubicBezTo>
                    <a:pt x="1524" y="350"/>
                    <a:pt x="1524" y="349"/>
                    <a:pt x="1525" y="348"/>
                  </a:cubicBezTo>
                  <a:cubicBezTo>
                    <a:pt x="1525" y="348"/>
                    <a:pt x="1526" y="347"/>
                    <a:pt x="1527" y="347"/>
                  </a:cubicBezTo>
                  <a:cubicBezTo>
                    <a:pt x="1527" y="346"/>
                    <a:pt x="1528" y="346"/>
                    <a:pt x="1528" y="345"/>
                  </a:cubicBezTo>
                  <a:cubicBezTo>
                    <a:pt x="1528" y="346"/>
                    <a:pt x="1528" y="346"/>
                    <a:pt x="1528" y="346"/>
                  </a:cubicBezTo>
                  <a:cubicBezTo>
                    <a:pt x="1528" y="346"/>
                    <a:pt x="1528" y="345"/>
                    <a:pt x="1528" y="345"/>
                  </a:cubicBezTo>
                  <a:cubicBezTo>
                    <a:pt x="1528" y="345"/>
                    <a:pt x="1528" y="345"/>
                    <a:pt x="1528" y="345"/>
                  </a:cubicBezTo>
                  <a:cubicBezTo>
                    <a:pt x="1531" y="346"/>
                    <a:pt x="1538" y="343"/>
                    <a:pt x="1540" y="340"/>
                  </a:cubicBezTo>
                  <a:cubicBezTo>
                    <a:pt x="1543" y="335"/>
                    <a:pt x="1542" y="328"/>
                    <a:pt x="1542" y="322"/>
                  </a:cubicBezTo>
                  <a:cubicBezTo>
                    <a:pt x="1536" y="331"/>
                    <a:pt x="1525" y="332"/>
                    <a:pt x="1527" y="344"/>
                  </a:cubicBezTo>
                  <a:cubicBezTo>
                    <a:pt x="1527" y="344"/>
                    <a:pt x="1526" y="345"/>
                    <a:pt x="1526" y="345"/>
                  </a:cubicBezTo>
                  <a:cubicBezTo>
                    <a:pt x="1525" y="346"/>
                    <a:pt x="1524" y="347"/>
                    <a:pt x="1524" y="347"/>
                  </a:cubicBezTo>
                  <a:cubicBezTo>
                    <a:pt x="1523" y="348"/>
                    <a:pt x="1523" y="348"/>
                    <a:pt x="1522" y="349"/>
                  </a:cubicBezTo>
                  <a:cubicBezTo>
                    <a:pt x="1521" y="349"/>
                    <a:pt x="1521" y="350"/>
                    <a:pt x="1520" y="350"/>
                  </a:cubicBezTo>
                  <a:cubicBezTo>
                    <a:pt x="1520" y="350"/>
                    <a:pt x="1520" y="350"/>
                    <a:pt x="1520" y="351"/>
                  </a:cubicBezTo>
                  <a:cubicBezTo>
                    <a:pt x="1520" y="351"/>
                    <a:pt x="1520" y="351"/>
                    <a:pt x="1520" y="351"/>
                  </a:cubicBezTo>
                  <a:cubicBezTo>
                    <a:pt x="1519" y="351"/>
                    <a:pt x="1519" y="351"/>
                    <a:pt x="1519" y="351"/>
                  </a:cubicBezTo>
                  <a:cubicBezTo>
                    <a:pt x="1519" y="352"/>
                    <a:pt x="1518" y="352"/>
                    <a:pt x="1518" y="353"/>
                  </a:cubicBezTo>
                  <a:cubicBezTo>
                    <a:pt x="1518" y="353"/>
                    <a:pt x="1518" y="353"/>
                    <a:pt x="1518" y="353"/>
                  </a:cubicBezTo>
                  <a:cubicBezTo>
                    <a:pt x="1517" y="353"/>
                    <a:pt x="1515" y="353"/>
                    <a:pt x="1514" y="353"/>
                  </a:cubicBezTo>
                  <a:cubicBezTo>
                    <a:pt x="1512" y="353"/>
                    <a:pt x="1511" y="353"/>
                    <a:pt x="1509" y="353"/>
                  </a:cubicBezTo>
                  <a:cubicBezTo>
                    <a:pt x="1508" y="353"/>
                    <a:pt x="1506" y="353"/>
                    <a:pt x="1505" y="353"/>
                  </a:cubicBezTo>
                  <a:cubicBezTo>
                    <a:pt x="1501" y="353"/>
                    <a:pt x="1498" y="352"/>
                    <a:pt x="1495" y="352"/>
                  </a:cubicBezTo>
                  <a:cubicBezTo>
                    <a:pt x="1494" y="351"/>
                    <a:pt x="1492" y="351"/>
                    <a:pt x="1491" y="351"/>
                  </a:cubicBezTo>
                  <a:cubicBezTo>
                    <a:pt x="1490" y="351"/>
                    <a:pt x="1488" y="351"/>
                    <a:pt x="1487" y="351"/>
                  </a:cubicBezTo>
                  <a:cubicBezTo>
                    <a:pt x="1487" y="351"/>
                    <a:pt x="1486" y="351"/>
                    <a:pt x="1486" y="350"/>
                  </a:cubicBezTo>
                  <a:cubicBezTo>
                    <a:pt x="1486" y="350"/>
                    <a:pt x="1485" y="350"/>
                    <a:pt x="1485" y="350"/>
                  </a:cubicBezTo>
                  <a:cubicBezTo>
                    <a:pt x="1485" y="351"/>
                    <a:pt x="1484" y="351"/>
                    <a:pt x="1484" y="351"/>
                  </a:cubicBezTo>
                  <a:cubicBezTo>
                    <a:pt x="1483" y="351"/>
                    <a:pt x="1483" y="351"/>
                    <a:pt x="1482" y="351"/>
                  </a:cubicBezTo>
                  <a:cubicBezTo>
                    <a:pt x="1482" y="351"/>
                    <a:pt x="1482" y="351"/>
                    <a:pt x="1482" y="351"/>
                  </a:cubicBezTo>
                  <a:cubicBezTo>
                    <a:pt x="1484" y="348"/>
                    <a:pt x="1485" y="345"/>
                    <a:pt x="1487" y="342"/>
                  </a:cubicBezTo>
                  <a:cubicBezTo>
                    <a:pt x="1488" y="339"/>
                    <a:pt x="1489" y="336"/>
                    <a:pt x="1490" y="333"/>
                  </a:cubicBezTo>
                  <a:cubicBezTo>
                    <a:pt x="1491" y="331"/>
                    <a:pt x="1492" y="328"/>
                    <a:pt x="1493" y="325"/>
                  </a:cubicBezTo>
                  <a:cubicBezTo>
                    <a:pt x="1494" y="323"/>
                    <a:pt x="1495" y="320"/>
                    <a:pt x="1497" y="318"/>
                  </a:cubicBezTo>
                  <a:cubicBezTo>
                    <a:pt x="1497" y="318"/>
                    <a:pt x="1497" y="317"/>
                    <a:pt x="1498" y="317"/>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5"/>
                    <a:pt x="1499" y="315"/>
                  </a:cubicBezTo>
                  <a:cubicBezTo>
                    <a:pt x="1499" y="315"/>
                    <a:pt x="1499" y="315"/>
                    <a:pt x="1499" y="315"/>
                  </a:cubicBezTo>
                  <a:cubicBezTo>
                    <a:pt x="1499" y="314"/>
                    <a:pt x="1500" y="314"/>
                    <a:pt x="1500" y="314"/>
                  </a:cubicBezTo>
                  <a:cubicBezTo>
                    <a:pt x="1500" y="314"/>
                    <a:pt x="1501" y="313"/>
                    <a:pt x="1501" y="313"/>
                  </a:cubicBezTo>
                  <a:cubicBezTo>
                    <a:pt x="1502" y="312"/>
                    <a:pt x="1503" y="311"/>
                    <a:pt x="1504" y="311"/>
                  </a:cubicBezTo>
                  <a:cubicBezTo>
                    <a:pt x="1505" y="310"/>
                    <a:pt x="1505" y="309"/>
                    <a:pt x="1506" y="308"/>
                  </a:cubicBezTo>
                  <a:cubicBezTo>
                    <a:pt x="1508" y="307"/>
                    <a:pt x="1510" y="305"/>
                    <a:pt x="1511" y="304"/>
                  </a:cubicBezTo>
                  <a:cubicBezTo>
                    <a:pt x="1511" y="304"/>
                    <a:pt x="1511" y="304"/>
                    <a:pt x="1511" y="304"/>
                  </a:cubicBezTo>
                  <a:cubicBezTo>
                    <a:pt x="1512" y="304"/>
                    <a:pt x="1512" y="303"/>
                    <a:pt x="1512" y="303"/>
                  </a:cubicBezTo>
                  <a:cubicBezTo>
                    <a:pt x="1513" y="303"/>
                    <a:pt x="1513" y="303"/>
                    <a:pt x="1514" y="303"/>
                  </a:cubicBezTo>
                  <a:cubicBezTo>
                    <a:pt x="1514" y="302"/>
                    <a:pt x="1515" y="302"/>
                    <a:pt x="1515" y="302"/>
                  </a:cubicBezTo>
                  <a:cubicBezTo>
                    <a:pt x="1516" y="301"/>
                    <a:pt x="1517" y="301"/>
                    <a:pt x="1518" y="301"/>
                  </a:cubicBezTo>
                  <a:cubicBezTo>
                    <a:pt x="1519" y="300"/>
                    <a:pt x="1521" y="300"/>
                    <a:pt x="1522" y="300"/>
                  </a:cubicBezTo>
                  <a:cubicBezTo>
                    <a:pt x="1523" y="299"/>
                    <a:pt x="1524" y="299"/>
                    <a:pt x="1525" y="299"/>
                  </a:cubicBezTo>
                  <a:cubicBezTo>
                    <a:pt x="1526" y="299"/>
                    <a:pt x="1528" y="299"/>
                    <a:pt x="1529" y="298"/>
                  </a:cubicBezTo>
                  <a:cubicBezTo>
                    <a:pt x="1529" y="298"/>
                    <a:pt x="1529" y="298"/>
                    <a:pt x="1529" y="298"/>
                  </a:cubicBezTo>
                  <a:cubicBezTo>
                    <a:pt x="1539" y="313"/>
                    <a:pt x="1549" y="304"/>
                    <a:pt x="1556" y="292"/>
                  </a:cubicBezTo>
                  <a:cubicBezTo>
                    <a:pt x="1544" y="295"/>
                    <a:pt x="1538" y="285"/>
                    <a:pt x="1528" y="297"/>
                  </a:cubicBezTo>
                  <a:cubicBezTo>
                    <a:pt x="1527" y="297"/>
                    <a:pt x="1526" y="297"/>
                    <a:pt x="1525" y="297"/>
                  </a:cubicBezTo>
                  <a:cubicBezTo>
                    <a:pt x="1524" y="297"/>
                    <a:pt x="1523" y="297"/>
                    <a:pt x="1521" y="298"/>
                  </a:cubicBezTo>
                  <a:cubicBezTo>
                    <a:pt x="1520" y="298"/>
                    <a:pt x="1519" y="298"/>
                    <a:pt x="1518" y="299"/>
                  </a:cubicBezTo>
                  <a:cubicBezTo>
                    <a:pt x="1517" y="299"/>
                    <a:pt x="1516" y="299"/>
                    <a:pt x="1516" y="299"/>
                  </a:cubicBezTo>
                  <a:cubicBezTo>
                    <a:pt x="1517" y="298"/>
                    <a:pt x="1518" y="298"/>
                    <a:pt x="1518" y="297"/>
                  </a:cubicBezTo>
                  <a:cubicBezTo>
                    <a:pt x="1519" y="296"/>
                    <a:pt x="1520" y="294"/>
                    <a:pt x="1521" y="294"/>
                  </a:cubicBezTo>
                  <a:cubicBezTo>
                    <a:pt x="1521" y="293"/>
                    <a:pt x="1522" y="292"/>
                    <a:pt x="1522" y="291"/>
                  </a:cubicBezTo>
                  <a:cubicBezTo>
                    <a:pt x="1523" y="290"/>
                    <a:pt x="1523" y="289"/>
                    <a:pt x="1523" y="289"/>
                  </a:cubicBezTo>
                  <a:cubicBezTo>
                    <a:pt x="1523" y="289"/>
                    <a:pt x="1523" y="290"/>
                    <a:pt x="1522" y="291"/>
                  </a:cubicBezTo>
                  <a:cubicBezTo>
                    <a:pt x="1521" y="292"/>
                    <a:pt x="1521" y="292"/>
                    <a:pt x="1520" y="293"/>
                  </a:cubicBezTo>
                  <a:cubicBezTo>
                    <a:pt x="1519" y="294"/>
                    <a:pt x="1518" y="295"/>
                    <a:pt x="1517" y="296"/>
                  </a:cubicBezTo>
                  <a:cubicBezTo>
                    <a:pt x="1515" y="298"/>
                    <a:pt x="1513" y="300"/>
                    <a:pt x="1509" y="302"/>
                  </a:cubicBezTo>
                  <a:cubicBezTo>
                    <a:pt x="1508" y="303"/>
                    <a:pt x="1506" y="304"/>
                    <a:pt x="1504" y="306"/>
                  </a:cubicBezTo>
                  <a:cubicBezTo>
                    <a:pt x="1503" y="306"/>
                    <a:pt x="1502" y="307"/>
                    <a:pt x="1501" y="308"/>
                  </a:cubicBezTo>
                  <a:cubicBezTo>
                    <a:pt x="1500" y="309"/>
                    <a:pt x="1500" y="309"/>
                    <a:pt x="1499" y="310"/>
                  </a:cubicBezTo>
                  <a:cubicBezTo>
                    <a:pt x="1498" y="311"/>
                    <a:pt x="1498" y="311"/>
                    <a:pt x="1497" y="312"/>
                  </a:cubicBezTo>
                  <a:cubicBezTo>
                    <a:pt x="1497" y="312"/>
                    <a:pt x="1497" y="312"/>
                    <a:pt x="1496" y="312"/>
                  </a:cubicBezTo>
                  <a:cubicBezTo>
                    <a:pt x="1496" y="313"/>
                    <a:pt x="1496" y="313"/>
                    <a:pt x="1496" y="313"/>
                  </a:cubicBezTo>
                  <a:cubicBezTo>
                    <a:pt x="1496" y="313"/>
                    <a:pt x="1495" y="314"/>
                    <a:pt x="1495" y="314"/>
                  </a:cubicBezTo>
                  <a:cubicBezTo>
                    <a:pt x="1495" y="314"/>
                    <a:pt x="1495" y="314"/>
                    <a:pt x="1495" y="314"/>
                  </a:cubicBezTo>
                  <a:cubicBezTo>
                    <a:pt x="1495" y="314"/>
                    <a:pt x="1495" y="314"/>
                    <a:pt x="1495" y="314"/>
                  </a:cubicBezTo>
                  <a:cubicBezTo>
                    <a:pt x="1495" y="314"/>
                    <a:pt x="1495" y="314"/>
                    <a:pt x="1495" y="314"/>
                  </a:cubicBezTo>
                  <a:cubicBezTo>
                    <a:pt x="1495" y="314"/>
                    <a:pt x="1495" y="314"/>
                    <a:pt x="1495" y="314"/>
                  </a:cubicBezTo>
                  <a:cubicBezTo>
                    <a:pt x="1495" y="315"/>
                    <a:pt x="1495" y="315"/>
                    <a:pt x="1495" y="315"/>
                  </a:cubicBezTo>
                  <a:cubicBezTo>
                    <a:pt x="1494" y="315"/>
                    <a:pt x="1494" y="316"/>
                    <a:pt x="1493" y="316"/>
                  </a:cubicBezTo>
                  <a:cubicBezTo>
                    <a:pt x="1493" y="317"/>
                    <a:pt x="1493" y="318"/>
                    <a:pt x="1492" y="319"/>
                  </a:cubicBezTo>
                  <a:cubicBezTo>
                    <a:pt x="1492" y="318"/>
                    <a:pt x="1492" y="318"/>
                    <a:pt x="1492" y="318"/>
                  </a:cubicBezTo>
                  <a:cubicBezTo>
                    <a:pt x="1492" y="317"/>
                    <a:pt x="1492" y="316"/>
                    <a:pt x="1491" y="314"/>
                  </a:cubicBezTo>
                  <a:cubicBezTo>
                    <a:pt x="1491" y="314"/>
                    <a:pt x="1491" y="313"/>
                    <a:pt x="1491" y="313"/>
                  </a:cubicBezTo>
                  <a:cubicBezTo>
                    <a:pt x="1491" y="313"/>
                    <a:pt x="1491" y="312"/>
                    <a:pt x="1491" y="312"/>
                  </a:cubicBezTo>
                  <a:cubicBezTo>
                    <a:pt x="1490" y="311"/>
                    <a:pt x="1490" y="311"/>
                    <a:pt x="1490" y="311"/>
                  </a:cubicBezTo>
                  <a:cubicBezTo>
                    <a:pt x="1490" y="310"/>
                    <a:pt x="1489" y="310"/>
                    <a:pt x="1489" y="309"/>
                  </a:cubicBezTo>
                  <a:cubicBezTo>
                    <a:pt x="1489" y="309"/>
                    <a:pt x="1488" y="308"/>
                    <a:pt x="1487" y="307"/>
                  </a:cubicBezTo>
                  <a:cubicBezTo>
                    <a:pt x="1487" y="307"/>
                    <a:pt x="1487" y="307"/>
                    <a:pt x="1486" y="306"/>
                  </a:cubicBezTo>
                  <a:cubicBezTo>
                    <a:pt x="1486" y="306"/>
                    <a:pt x="1486" y="306"/>
                    <a:pt x="1486" y="306"/>
                  </a:cubicBezTo>
                  <a:cubicBezTo>
                    <a:pt x="1485" y="306"/>
                    <a:pt x="1485" y="306"/>
                    <a:pt x="1485" y="306"/>
                  </a:cubicBezTo>
                  <a:cubicBezTo>
                    <a:pt x="1485" y="305"/>
                    <a:pt x="1484" y="305"/>
                    <a:pt x="1484" y="305"/>
                  </a:cubicBezTo>
                  <a:cubicBezTo>
                    <a:pt x="1482" y="304"/>
                    <a:pt x="1480" y="303"/>
                    <a:pt x="1478" y="302"/>
                  </a:cubicBezTo>
                  <a:cubicBezTo>
                    <a:pt x="1477" y="302"/>
                    <a:pt x="1476" y="302"/>
                    <a:pt x="1475" y="301"/>
                  </a:cubicBezTo>
                  <a:cubicBezTo>
                    <a:pt x="1475" y="301"/>
                    <a:pt x="1474" y="300"/>
                    <a:pt x="1474" y="300"/>
                  </a:cubicBezTo>
                  <a:cubicBezTo>
                    <a:pt x="1473" y="300"/>
                    <a:pt x="1473" y="300"/>
                    <a:pt x="1473" y="300"/>
                  </a:cubicBezTo>
                  <a:cubicBezTo>
                    <a:pt x="1473" y="300"/>
                    <a:pt x="1473" y="299"/>
                    <a:pt x="1473" y="299"/>
                  </a:cubicBezTo>
                  <a:cubicBezTo>
                    <a:pt x="1473" y="299"/>
                    <a:pt x="1473" y="299"/>
                    <a:pt x="1473" y="299"/>
                  </a:cubicBezTo>
                  <a:cubicBezTo>
                    <a:pt x="1473" y="299"/>
                    <a:pt x="1473" y="299"/>
                    <a:pt x="1473" y="299"/>
                  </a:cubicBezTo>
                  <a:cubicBezTo>
                    <a:pt x="1471" y="297"/>
                    <a:pt x="1471" y="295"/>
                    <a:pt x="1470" y="292"/>
                  </a:cubicBezTo>
                  <a:cubicBezTo>
                    <a:pt x="1469" y="290"/>
                    <a:pt x="1469" y="288"/>
                    <a:pt x="1468" y="285"/>
                  </a:cubicBezTo>
                  <a:cubicBezTo>
                    <a:pt x="1468" y="283"/>
                    <a:pt x="1467" y="280"/>
                    <a:pt x="1466" y="278"/>
                  </a:cubicBezTo>
                  <a:cubicBezTo>
                    <a:pt x="1465" y="277"/>
                    <a:pt x="1465" y="275"/>
                    <a:pt x="1464" y="274"/>
                  </a:cubicBezTo>
                  <a:cubicBezTo>
                    <a:pt x="1464" y="273"/>
                    <a:pt x="1464" y="273"/>
                    <a:pt x="1464" y="273"/>
                  </a:cubicBezTo>
                  <a:cubicBezTo>
                    <a:pt x="1464" y="273"/>
                    <a:pt x="1465" y="272"/>
                    <a:pt x="1465" y="272"/>
                  </a:cubicBezTo>
                  <a:cubicBezTo>
                    <a:pt x="1465" y="272"/>
                    <a:pt x="1465" y="272"/>
                    <a:pt x="1465" y="271"/>
                  </a:cubicBezTo>
                  <a:cubicBezTo>
                    <a:pt x="1465" y="271"/>
                    <a:pt x="1465" y="271"/>
                    <a:pt x="1465" y="271"/>
                  </a:cubicBezTo>
                  <a:cubicBezTo>
                    <a:pt x="1465" y="271"/>
                    <a:pt x="1465" y="270"/>
                    <a:pt x="1465" y="270"/>
                  </a:cubicBezTo>
                  <a:cubicBezTo>
                    <a:pt x="1465" y="269"/>
                    <a:pt x="1465" y="269"/>
                    <a:pt x="1465" y="269"/>
                  </a:cubicBezTo>
                  <a:cubicBezTo>
                    <a:pt x="1465" y="268"/>
                    <a:pt x="1465" y="268"/>
                    <a:pt x="1465" y="267"/>
                  </a:cubicBezTo>
                  <a:cubicBezTo>
                    <a:pt x="1465" y="267"/>
                    <a:pt x="1465" y="266"/>
                    <a:pt x="1465" y="266"/>
                  </a:cubicBezTo>
                  <a:cubicBezTo>
                    <a:pt x="1465" y="265"/>
                    <a:pt x="1465" y="264"/>
                    <a:pt x="1465" y="263"/>
                  </a:cubicBezTo>
                  <a:cubicBezTo>
                    <a:pt x="1466" y="262"/>
                    <a:pt x="1466" y="261"/>
                    <a:pt x="1466" y="260"/>
                  </a:cubicBezTo>
                  <a:cubicBezTo>
                    <a:pt x="1467" y="259"/>
                    <a:pt x="1467" y="258"/>
                    <a:pt x="1467" y="258"/>
                  </a:cubicBezTo>
                  <a:cubicBezTo>
                    <a:pt x="1467" y="257"/>
                    <a:pt x="1467" y="257"/>
                    <a:pt x="1467" y="257"/>
                  </a:cubicBezTo>
                  <a:cubicBezTo>
                    <a:pt x="1467" y="258"/>
                    <a:pt x="1467" y="259"/>
                    <a:pt x="1467" y="260"/>
                  </a:cubicBezTo>
                  <a:cubicBezTo>
                    <a:pt x="1482" y="262"/>
                    <a:pt x="1482" y="241"/>
                    <a:pt x="1479" y="231"/>
                  </a:cubicBezTo>
                  <a:cubicBezTo>
                    <a:pt x="1475" y="237"/>
                    <a:pt x="1453" y="251"/>
                    <a:pt x="1465" y="259"/>
                  </a:cubicBezTo>
                  <a:cubicBezTo>
                    <a:pt x="1465" y="259"/>
                    <a:pt x="1465" y="260"/>
                    <a:pt x="1465" y="260"/>
                  </a:cubicBezTo>
                  <a:cubicBezTo>
                    <a:pt x="1464" y="261"/>
                    <a:pt x="1464" y="262"/>
                    <a:pt x="1464" y="263"/>
                  </a:cubicBezTo>
                  <a:cubicBezTo>
                    <a:pt x="1464" y="264"/>
                    <a:pt x="1463" y="265"/>
                    <a:pt x="1463" y="266"/>
                  </a:cubicBezTo>
                  <a:cubicBezTo>
                    <a:pt x="1463" y="266"/>
                    <a:pt x="1463" y="267"/>
                    <a:pt x="1463" y="267"/>
                  </a:cubicBezTo>
                  <a:cubicBezTo>
                    <a:pt x="1463" y="268"/>
                    <a:pt x="1463" y="268"/>
                    <a:pt x="1463" y="268"/>
                  </a:cubicBezTo>
                  <a:cubicBezTo>
                    <a:pt x="1463" y="269"/>
                    <a:pt x="1463" y="269"/>
                    <a:pt x="1463" y="270"/>
                  </a:cubicBezTo>
                  <a:cubicBezTo>
                    <a:pt x="1463" y="270"/>
                    <a:pt x="1463" y="270"/>
                    <a:pt x="1463" y="270"/>
                  </a:cubicBezTo>
                  <a:cubicBezTo>
                    <a:pt x="1462" y="269"/>
                    <a:pt x="1462" y="268"/>
                    <a:pt x="1461" y="266"/>
                  </a:cubicBezTo>
                  <a:cubicBezTo>
                    <a:pt x="1461" y="266"/>
                    <a:pt x="1461" y="265"/>
                    <a:pt x="1461" y="265"/>
                  </a:cubicBezTo>
                  <a:cubicBezTo>
                    <a:pt x="1461" y="265"/>
                    <a:pt x="1460" y="264"/>
                    <a:pt x="1460" y="264"/>
                  </a:cubicBezTo>
                  <a:cubicBezTo>
                    <a:pt x="1460" y="263"/>
                    <a:pt x="1459" y="262"/>
                    <a:pt x="1459" y="262"/>
                  </a:cubicBezTo>
                  <a:cubicBezTo>
                    <a:pt x="1458" y="260"/>
                    <a:pt x="1458" y="259"/>
                    <a:pt x="1457" y="258"/>
                  </a:cubicBezTo>
                  <a:cubicBezTo>
                    <a:pt x="1457" y="258"/>
                    <a:pt x="1457" y="257"/>
                    <a:pt x="1456" y="257"/>
                  </a:cubicBezTo>
                  <a:cubicBezTo>
                    <a:pt x="1456" y="257"/>
                    <a:pt x="1456"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8"/>
                    <a:pt x="1455" y="258"/>
                    <a:pt x="1455" y="258"/>
                  </a:cubicBezTo>
                  <a:cubicBezTo>
                    <a:pt x="1455" y="258"/>
                    <a:pt x="1455" y="258"/>
                    <a:pt x="1455" y="258"/>
                  </a:cubicBezTo>
                  <a:cubicBezTo>
                    <a:pt x="1455" y="258"/>
                    <a:pt x="1455" y="258"/>
                    <a:pt x="1455" y="258"/>
                  </a:cubicBezTo>
                  <a:cubicBezTo>
                    <a:pt x="1455" y="258"/>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6" y="257"/>
                    <a:pt x="1456" y="257"/>
                    <a:pt x="1456" y="257"/>
                  </a:cubicBezTo>
                  <a:cubicBezTo>
                    <a:pt x="1456" y="258"/>
                    <a:pt x="1456" y="258"/>
                    <a:pt x="1456" y="259"/>
                  </a:cubicBezTo>
                  <a:cubicBezTo>
                    <a:pt x="1457" y="260"/>
                    <a:pt x="1457" y="261"/>
                    <a:pt x="1457" y="262"/>
                  </a:cubicBezTo>
                  <a:cubicBezTo>
                    <a:pt x="1457" y="263"/>
                    <a:pt x="1458" y="264"/>
                    <a:pt x="1458" y="265"/>
                  </a:cubicBezTo>
                  <a:cubicBezTo>
                    <a:pt x="1458" y="265"/>
                    <a:pt x="1458" y="266"/>
                    <a:pt x="1458" y="266"/>
                  </a:cubicBezTo>
                  <a:cubicBezTo>
                    <a:pt x="1459" y="266"/>
                    <a:pt x="1459" y="267"/>
                    <a:pt x="1459" y="267"/>
                  </a:cubicBezTo>
                  <a:cubicBezTo>
                    <a:pt x="1460" y="271"/>
                    <a:pt x="1462" y="275"/>
                    <a:pt x="1464" y="279"/>
                  </a:cubicBezTo>
                  <a:cubicBezTo>
                    <a:pt x="1464" y="281"/>
                    <a:pt x="1465" y="284"/>
                    <a:pt x="1466" y="286"/>
                  </a:cubicBezTo>
                  <a:cubicBezTo>
                    <a:pt x="1466" y="287"/>
                    <a:pt x="1466" y="287"/>
                    <a:pt x="1466" y="288"/>
                  </a:cubicBezTo>
                  <a:cubicBezTo>
                    <a:pt x="1466" y="288"/>
                    <a:pt x="1466" y="288"/>
                    <a:pt x="1466" y="288"/>
                  </a:cubicBezTo>
                  <a:cubicBezTo>
                    <a:pt x="1465" y="287"/>
                    <a:pt x="1465" y="287"/>
                    <a:pt x="1464" y="286"/>
                  </a:cubicBezTo>
                  <a:cubicBezTo>
                    <a:pt x="1464" y="286"/>
                    <a:pt x="1463" y="285"/>
                    <a:pt x="1462" y="285"/>
                  </a:cubicBezTo>
                  <a:cubicBezTo>
                    <a:pt x="1462" y="284"/>
                    <a:pt x="1461" y="284"/>
                    <a:pt x="1460" y="283"/>
                  </a:cubicBezTo>
                  <a:cubicBezTo>
                    <a:pt x="1460" y="283"/>
                    <a:pt x="1460" y="283"/>
                    <a:pt x="1460" y="283"/>
                  </a:cubicBezTo>
                  <a:cubicBezTo>
                    <a:pt x="1460" y="283"/>
                    <a:pt x="1460" y="283"/>
                    <a:pt x="1460" y="283"/>
                  </a:cubicBezTo>
                  <a:cubicBezTo>
                    <a:pt x="1454" y="273"/>
                    <a:pt x="1444" y="272"/>
                    <a:pt x="1433" y="272"/>
                  </a:cubicBezTo>
                  <a:cubicBezTo>
                    <a:pt x="1437" y="282"/>
                    <a:pt x="1447" y="284"/>
                    <a:pt x="1457" y="284"/>
                  </a:cubicBezTo>
                  <a:cubicBezTo>
                    <a:pt x="1458" y="284"/>
                    <a:pt x="1459" y="285"/>
                    <a:pt x="1459" y="285"/>
                  </a:cubicBezTo>
                  <a:cubicBezTo>
                    <a:pt x="1460" y="286"/>
                    <a:pt x="1460" y="286"/>
                    <a:pt x="1461" y="286"/>
                  </a:cubicBezTo>
                  <a:cubicBezTo>
                    <a:pt x="1462" y="287"/>
                    <a:pt x="1462" y="287"/>
                    <a:pt x="1463" y="288"/>
                  </a:cubicBezTo>
                  <a:cubicBezTo>
                    <a:pt x="1463" y="288"/>
                    <a:pt x="1464" y="289"/>
                    <a:pt x="1465" y="289"/>
                  </a:cubicBezTo>
                  <a:cubicBezTo>
                    <a:pt x="1465" y="290"/>
                    <a:pt x="1465" y="290"/>
                    <a:pt x="1466" y="291"/>
                  </a:cubicBezTo>
                  <a:cubicBezTo>
                    <a:pt x="1466" y="291"/>
                    <a:pt x="1466" y="291"/>
                    <a:pt x="1466" y="291"/>
                  </a:cubicBezTo>
                  <a:cubicBezTo>
                    <a:pt x="1466" y="291"/>
                    <a:pt x="1466" y="291"/>
                    <a:pt x="1467" y="291"/>
                  </a:cubicBezTo>
                  <a:cubicBezTo>
                    <a:pt x="1467" y="291"/>
                    <a:pt x="1467" y="291"/>
                    <a:pt x="1467" y="291"/>
                  </a:cubicBezTo>
                  <a:cubicBezTo>
                    <a:pt x="1467" y="292"/>
                    <a:pt x="1467" y="293"/>
                    <a:pt x="1468" y="293"/>
                  </a:cubicBezTo>
                  <a:cubicBezTo>
                    <a:pt x="1468" y="295"/>
                    <a:pt x="1469" y="298"/>
                    <a:pt x="1471" y="300"/>
                  </a:cubicBezTo>
                  <a:cubicBezTo>
                    <a:pt x="1471" y="300"/>
                    <a:pt x="1471" y="301"/>
                    <a:pt x="1471" y="301"/>
                  </a:cubicBezTo>
                  <a:cubicBezTo>
                    <a:pt x="1471" y="301"/>
                    <a:pt x="1471" y="301"/>
                    <a:pt x="1471" y="301"/>
                  </a:cubicBezTo>
                  <a:cubicBezTo>
                    <a:pt x="1471" y="301"/>
                    <a:pt x="1472" y="301"/>
                    <a:pt x="1472" y="301"/>
                  </a:cubicBezTo>
                  <a:cubicBezTo>
                    <a:pt x="1472" y="302"/>
                    <a:pt x="1472" y="302"/>
                    <a:pt x="1472" y="302"/>
                  </a:cubicBezTo>
                  <a:cubicBezTo>
                    <a:pt x="1472" y="302"/>
                    <a:pt x="1473" y="303"/>
                    <a:pt x="1474" y="303"/>
                  </a:cubicBezTo>
                  <a:cubicBezTo>
                    <a:pt x="1475" y="304"/>
                    <a:pt x="1476" y="304"/>
                    <a:pt x="1477" y="305"/>
                  </a:cubicBezTo>
                  <a:cubicBezTo>
                    <a:pt x="1479" y="306"/>
                    <a:pt x="1481" y="306"/>
                    <a:pt x="1483" y="307"/>
                  </a:cubicBezTo>
                  <a:cubicBezTo>
                    <a:pt x="1483" y="307"/>
                    <a:pt x="1483" y="308"/>
                    <a:pt x="1484" y="308"/>
                  </a:cubicBezTo>
                  <a:cubicBezTo>
                    <a:pt x="1484" y="308"/>
                    <a:pt x="1484" y="308"/>
                    <a:pt x="1484" y="308"/>
                  </a:cubicBezTo>
                  <a:cubicBezTo>
                    <a:pt x="1484" y="308"/>
                    <a:pt x="1485" y="308"/>
                    <a:pt x="1485" y="308"/>
                  </a:cubicBezTo>
                  <a:cubicBezTo>
                    <a:pt x="1485" y="309"/>
                    <a:pt x="1485" y="309"/>
                    <a:pt x="1485" y="309"/>
                  </a:cubicBezTo>
                  <a:cubicBezTo>
                    <a:pt x="1486" y="310"/>
                    <a:pt x="1487" y="310"/>
                    <a:pt x="1487" y="311"/>
                  </a:cubicBezTo>
                  <a:cubicBezTo>
                    <a:pt x="1488" y="312"/>
                    <a:pt x="1488" y="312"/>
                    <a:pt x="1488" y="313"/>
                  </a:cubicBezTo>
                  <a:cubicBezTo>
                    <a:pt x="1489" y="313"/>
                    <a:pt x="1489" y="314"/>
                    <a:pt x="1489" y="314"/>
                  </a:cubicBezTo>
                  <a:cubicBezTo>
                    <a:pt x="1489" y="314"/>
                    <a:pt x="1489" y="315"/>
                    <a:pt x="1490" y="315"/>
                  </a:cubicBezTo>
                  <a:cubicBezTo>
                    <a:pt x="1490" y="316"/>
                    <a:pt x="1491" y="317"/>
                    <a:pt x="1491" y="318"/>
                  </a:cubicBezTo>
                  <a:cubicBezTo>
                    <a:pt x="1492" y="319"/>
                    <a:pt x="1492" y="319"/>
                    <a:pt x="1492" y="320"/>
                  </a:cubicBezTo>
                  <a:cubicBezTo>
                    <a:pt x="1491" y="321"/>
                    <a:pt x="1490" y="323"/>
                    <a:pt x="1490" y="324"/>
                  </a:cubicBezTo>
                  <a:cubicBezTo>
                    <a:pt x="1489" y="327"/>
                    <a:pt x="1488" y="330"/>
                    <a:pt x="1487" y="332"/>
                  </a:cubicBezTo>
                  <a:cubicBezTo>
                    <a:pt x="1486" y="335"/>
                    <a:pt x="1485" y="338"/>
                    <a:pt x="1484" y="340"/>
                  </a:cubicBezTo>
                  <a:cubicBezTo>
                    <a:pt x="1481" y="346"/>
                    <a:pt x="1478" y="351"/>
                    <a:pt x="1474" y="357"/>
                  </a:cubicBezTo>
                  <a:cubicBezTo>
                    <a:pt x="1473" y="359"/>
                    <a:pt x="1471" y="362"/>
                    <a:pt x="1469" y="365"/>
                  </a:cubicBezTo>
                  <a:cubicBezTo>
                    <a:pt x="1468" y="365"/>
                    <a:pt x="1468" y="366"/>
                    <a:pt x="1468" y="367"/>
                  </a:cubicBezTo>
                  <a:cubicBezTo>
                    <a:pt x="1467" y="368"/>
                    <a:pt x="1467" y="368"/>
                    <a:pt x="1466" y="369"/>
                  </a:cubicBezTo>
                  <a:cubicBezTo>
                    <a:pt x="1466" y="371"/>
                    <a:pt x="1465" y="372"/>
                    <a:pt x="1464" y="374"/>
                  </a:cubicBezTo>
                  <a:cubicBezTo>
                    <a:pt x="1463" y="377"/>
                    <a:pt x="1463" y="380"/>
                    <a:pt x="1462" y="384"/>
                  </a:cubicBezTo>
                  <a:cubicBezTo>
                    <a:pt x="1462" y="386"/>
                    <a:pt x="1461" y="388"/>
                    <a:pt x="1461" y="390"/>
                  </a:cubicBezTo>
                  <a:cubicBezTo>
                    <a:pt x="1461" y="389"/>
                    <a:pt x="1461" y="389"/>
                    <a:pt x="1461" y="387"/>
                  </a:cubicBezTo>
                  <a:cubicBezTo>
                    <a:pt x="1461" y="387"/>
                    <a:pt x="1461" y="387"/>
                    <a:pt x="1461" y="386"/>
                  </a:cubicBezTo>
                  <a:cubicBezTo>
                    <a:pt x="1461" y="386"/>
                    <a:pt x="1461" y="385"/>
                    <a:pt x="1461" y="385"/>
                  </a:cubicBezTo>
                  <a:cubicBezTo>
                    <a:pt x="1460" y="384"/>
                    <a:pt x="1460" y="384"/>
                    <a:pt x="1460" y="383"/>
                  </a:cubicBezTo>
                  <a:cubicBezTo>
                    <a:pt x="1460" y="383"/>
                    <a:pt x="1460" y="382"/>
                    <a:pt x="1459" y="382"/>
                  </a:cubicBezTo>
                  <a:cubicBezTo>
                    <a:pt x="1458" y="380"/>
                    <a:pt x="1457" y="377"/>
                    <a:pt x="1455" y="376"/>
                  </a:cubicBezTo>
                  <a:cubicBezTo>
                    <a:pt x="1455" y="376"/>
                    <a:pt x="1455" y="375"/>
                    <a:pt x="1454" y="375"/>
                  </a:cubicBezTo>
                  <a:cubicBezTo>
                    <a:pt x="1454" y="375"/>
                    <a:pt x="1454" y="375"/>
                    <a:pt x="1453" y="375"/>
                  </a:cubicBezTo>
                  <a:cubicBezTo>
                    <a:pt x="1453" y="374"/>
                    <a:pt x="1453" y="374"/>
                    <a:pt x="1453" y="374"/>
                  </a:cubicBezTo>
                  <a:cubicBezTo>
                    <a:pt x="1453" y="374"/>
                    <a:pt x="1453" y="374"/>
                    <a:pt x="1453" y="374"/>
                  </a:cubicBezTo>
                  <a:cubicBezTo>
                    <a:pt x="1452" y="374"/>
                    <a:pt x="1452" y="374"/>
                    <a:pt x="1452" y="374"/>
                  </a:cubicBezTo>
                  <a:cubicBezTo>
                    <a:pt x="1450" y="373"/>
                    <a:pt x="1449" y="373"/>
                    <a:pt x="1448" y="372"/>
                  </a:cubicBezTo>
                  <a:cubicBezTo>
                    <a:pt x="1447" y="372"/>
                    <a:pt x="1446" y="372"/>
                    <a:pt x="1446" y="372"/>
                  </a:cubicBezTo>
                  <a:cubicBezTo>
                    <a:pt x="1445" y="372"/>
                    <a:pt x="1445" y="372"/>
                    <a:pt x="1444" y="371"/>
                  </a:cubicBezTo>
                  <a:cubicBezTo>
                    <a:pt x="1443" y="371"/>
                    <a:pt x="1443" y="371"/>
                    <a:pt x="1442" y="371"/>
                  </a:cubicBezTo>
                  <a:cubicBezTo>
                    <a:pt x="1441" y="370"/>
                    <a:pt x="1441" y="370"/>
                    <a:pt x="1440" y="370"/>
                  </a:cubicBezTo>
                  <a:cubicBezTo>
                    <a:pt x="1440" y="370"/>
                    <a:pt x="1439" y="370"/>
                    <a:pt x="1439" y="369"/>
                  </a:cubicBezTo>
                  <a:cubicBezTo>
                    <a:pt x="1439" y="369"/>
                    <a:pt x="1439" y="369"/>
                    <a:pt x="1439" y="369"/>
                  </a:cubicBezTo>
                  <a:cubicBezTo>
                    <a:pt x="1439" y="369"/>
                    <a:pt x="1439" y="369"/>
                    <a:pt x="1439" y="368"/>
                  </a:cubicBezTo>
                  <a:cubicBezTo>
                    <a:pt x="1439" y="368"/>
                    <a:pt x="1439" y="368"/>
                    <a:pt x="1439" y="368"/>
                  </a:cubicBezTo>
                  <a:cubicBezTo>
                    <a:pt x="1439" y="368"/>
                    <a:pt x="1438" y="367"/>
                    <a:pt x="1438" y="367"/>
                  </a:cubicBezTo>
                  <a:cubicBezTo>
                    <a:pt x="1438" y="367"/>
                    <a:pt x="1438" y="367"/>
                    <a:pt x="1438" y="366"/>
                  </a:cubicBezTo>
                  <a:cubicBezTo>
                    <a:pt x="1438" y="366"/>
                    <a:pt x="1438" y="366"/>
                    <a:pt x="1438" y="365"/>
                  </a:cubicBezTo>
                  <a:cubicBezTo>
                    <a:pt x="1438" y="365"/>
                    <a:pt x="1438" y="365"/>
                    <a:pt x="1438" y="365"/>
                  </a:cubicBezTo>
                  <a:cubicBezTo>
                    <a:pt x="1438" y="365"/>
                    <a:pt x="1438" y="364"/>
                    <a:pt x="1438" y="364"/>
                  </a:cubicBezTo>
                  <a:cubicBezTo>
                    <a:pt x="1438" y="364"/>
                    <a:pt x="1437" y="363"/>
                    <a:pt x="1437" y="363"/>
                  </a:cubicBezTo>
                  <a:cubicBezTo>
                    <a:pt x="1437" y="362"/>
                    <a:pt x="1437" y="361"/>
                    <a:pt x="1437" y="360"/>
                  </a:cubicBezTo>
                  <a:cubicBezTo>
                    <a:pt x="1437" y="359"/>
                    <a:pt x="1437" y="359"/>
                    <a:pt x="1437" y="358"/>
                  </a:cubicBezTo>
                  <a:cubicBezTo>
                    <a:pt x="1437" y="358"/>
                    <a:pt x="1437" y="358"/>
                    <a:pt x="1437" y="357"/>
                  </a:cubicBezTo>
                  <a:cubicBezTo>
                    <a:pt x="1437" y="358"/>
                    <a:pt x="1438" y="358"/>
                    <a:pt x="1438" y="358"/>
                  </a:cubicBezTo>
                  <a:cubicBezTo>
                    <a:pt x="1438" y="357"/>
                    <a:pt x="1438" y="357"/>
                    <a:pt x="1438" y="356"/>
                  </a:cubicBezTo>
                  <a:cubicBezTo>
                    <a:pt x="1439" y="357"/>
                    <a:pt x="1439" y="357"/>
                    <a:pt x="1439" y="357"/>
                  </a:cubicBezTo>
                  <a:cubicBezTo>
                    <a:pt x="1453" y="355"/>
                    <a:pt x="1444" y="341"/>
                    <a:pt x="1445" y="334"/>
                  </a:cubicBezTo>
                  <a:cubicBezTo>
                    <a:pt x="1440" y="338"/>
                    <a:pt x="1428" y="350"/>
                    <a:pt x="1436" y="357"/>
                  </a:cubicBezTo>
                  <a:cubicBezTo>
                    <a:pt x="1436" y="357"/>
                    <a:pt x="1436" y="357"/>
                    <a:pt x="1436" y="358"/>
                  </a:cubicBezTo>
                  <a:cubicBezTo>
                    <a:pt x="1436" y="359"/>
                    <a:pt x="1436" y="359"/>
                    <a:pt x="1436" y="360"/>
                  </a:cubicBezTo>
                  <a:cubicBezTo>
                    <a:pt x="1436" y="361"/>
                    <a:pt x="1436" y="362"/>
                    <a:pt x="1436" y="363"/>
                  </a:cubicBezTo>
                  <a:cubicBezTo>
                    <a:pt x="1436" y="364"/>
                    <a:pt x="1436" y="364"/>
                    <a:pt x="1436" y="364"/>
                  </a:cubicBezTo>
                  <a:cubicBezTo>
                    <a:pt x="1436" y="365"/>
                    <a:pt x="1436" y="365"/>
                    <a:pt x="1436" y="365"/>
                  </a:cubicBezTo>
                  <a:cubicBezTo>
                    <a:pt x="1436" y="365"/>
                    <a:pt x="1437" y="365"/>
                    <a:pt x="1437" y="366"/>
                  </a:cubicBezTo>
                  <a:cubicBezTo>
                    <a:pt x="1437" y="366"/>
                    <a:pt x="1437" y="366"/>
                    <a:pt x="1437" y="367"/>
                  </a:cubicBezTo>
                  <a:cubicBezTo>
                    <a:pt x="1437" y="367"/>
                    <a:pt x="1437" y="367"/>
                    <a:pt x="1437" y="368"/>
                  </a:cubicBezTo>
                  <a:cubicBezTo>
                    <a:pt x="1437" y="368"/>
                    <a:pt x="1437" y="368"/>
                    <a:pt x="1437" y="368"/>
                  </a:cubicBezTo>
                  <a:cubicBezTo>
                    <a:pt x="1437" y="368"/>
                    <a:pt x="1437" y="369"/>
                    <a:pt x="1438" y="369"/>
                  </a:cubicBezTo>
                  <a:cubicBezTo>
                    <a:pt x="1436" y="368"/>
                    <a:pt x="1434" y="367"/>
                    <a:pt x="1433" y="366"/>
                  </a:cubicBezTo>
                  <a:cubicBezTo>
                    <a:pt x="1433" y="366"/>
                    <a:pt x="1432" y="366"/>
                    <a:pt x="1432" y="365"/>
                  </a:cubicBezTo>
                  <a:cubicBezTo>
                    <a:pt x="1431" y="365"/>
                    <a:pt x="1431" y="365"/>
                    <a:pt x="1431" y="365"/>
                  </a:cubicBezTo>
                  <a:cubicBezTo>
                    <a:pt x="1431" y="364"/>
                    <a:pt x="1430" y="364"/>
                    <a:pt x="1430" y="364"/>
                  </a:cubicBezTo>
                  <a:cubicBezTo>
                    <a:pt x="1429" y="363"/>
                    <a:pt x="1429" y="363"/>
                    <a:pt x="1428" y="362"/>
                  </a:cubicBezTo>
                  <a:cubicBezTo>
                    <a:pt x="1428" y="362"/>
                    <a:pt x="1427" y="361"/>
                    <a:pt x="1427" y="361"/>
                  </a:cubicBezTo>
                  <a:cubicBezTo>
                    <a:pt x="1425" y="359"/>
                    <a:pt x="1423" y="357"/>
                    <a:pt x="1421" y="355"/>
                  </a:cubicBezTo>
                  <a:cubicBezTo>
                    <a:pt x="1421" y="354"/>
                    <a:pt x="1420" y="353"/>
                    <a:pt x="1419" y="353"/>
                  </a:cubicBezTo>
                  <a:cubicBezTo>
                    <a:pt x="1420" y="353"/>
                    <a:pt x="1420" y="353"/>
                    <a:pt x="1420" y="353"/>
                  </a:cubicBezTo>
                  <a:cubicBezTo>
                    <a:pt x="1420" y="353"/>
                    <a:pt x="1419" y="352"/>
                    <a:pt x="1419" y="352"/>
                  </a:cubicBezTo>
                  <a:cubicBezTo>
                    <a:pt x="1419" y="351"/>
                    <a:pt x="1418" y="351"/>
                    <a:pt x="1418" y="351"/>
                  </a:cubicBezTo>
                  <a:cubicBezTo>
                    <a:pt x="1418" y="350"/>
                    <a:pt x="1418" y="350"/>
                    <a:pt x="1418" y="350"/>
                  </a:cubicBezTo>
                  <a:cubicBezTo>
                    <a:pt x="1418" y="349"/>
                    <a:pt x="1417" y="349"/>
                    <a:pt x="1417" y="349"/>
                  </a:cubicBezTo>
                  <a:cubicBezTo>
                    <a:pt x="1417" y="348"/>
                    <a:pt x="1416" y="347"/>
                    <a:pt x="1416" y="346"/>
                  </a:cubicBezTo>
                  <a:cubicBezTo>
                    <a:pt x="1415" y="345"/>
                    <a:pt x="1415" y="345"/>
                    <a:pt x="1415" y="344"/>
                  </a:cubicBezTo>
                  <a:cubicBezTo>
                    <a:pt x="1415" y="344"/>
                    <a:pt x="1415" y="344"/>
                    <a:pt x="1415" y="344"/>
                  </a:cubicBezTo>
                  <a:cubicBezTo>
                    <a:pt x="1415" y="343"/>
                    <a:pt x="1414" y="343"/>
                    <a:pt x="1414" y="343"/>
                  </a:cubicBezTo>
                  <a:cubicBezTo>
                    <a:pt x="1414" y="341"/>
                    <a:pt x="1413" y="339"/>
                    <a:pt x="1412" y="338"/>
                  </a:cubicBezTo>
                  <a:cubicBezTo>
                    <a:pt x="1412" y="337"/>
                    <a:pt x="1412" y="336"/>
                    <a:pt x="1412" y="335"/>
                  </a:cubicBezTo>
                  <a:cubicBezTo>
                    <a:pt x="1411" y="335"/>
                    <a:pt x="1411" y="334"/>
                    <a:pt x="1411" y="334"/>
                  </a:cubicBezTo>
                  <a:cubicBezTo>
                    <a:pt x="1410" y="331"/>
                    <a:pt x="1410" y="330"/>
                    <a:pt x="1410" y="330"/>
                  </a:cubicBezTo>
                  <a:cubicBezTo>
                    <a:pt x="1410" y="330"/>
                    <a:pt x="1410" y="330"/>
                    <a:pt x="1410" y="331"/>
                  </a:cubicBezTo>
                  <a:cubicBezTo>
                    <a:pt x="1410" y="331"/>
                    <a:pt x="1410" y="332"/>
                    <a:pt x="1410" y="334"/>
                  </a:cubicBezTo>
                  <a:cubicBezTo>
                    <a:pt x="1410" y="334"/>
                    <a:pt x="1410" y="335"/>
                    <a:pt x="1410" y="336"/>
                  </a:cubicBezTo>
                  <a:cubicBezTo>
                    <a:pt x="1410" y="337"/>
                    <a:pt x="1410" y="337"/>
                    <a:pt x="1410" y="338"/>
                  </a:cubicBezTo>
                  <a:cubicBezTo>
                    <a:pt x="1411" y="339"/>
                    <a:pt x="1411" y="340"/>
                    <a:pt x="1411" y="341"/>
                  </a:cubicBezTo>
                  <a:cubicBezTo>
                    <a:pt x="1411" y="341"/>
                    <a:pt x="1411" y="342"/>
                    <a:pt x="1411" y="342"/>
                  </a:cubicBezTo>
                  <a:cubicBezTo>
                    <a:pt x="1412" y="343"/>
                    <a:pt x="1412" y="343"/>
                    <a:pt x="1412" y="344"/>
                  </a:cubicBezTo>
                  <a:cubicBezTo>
                    <a:pt x="1412" y="344"/>
                    <a:pt x="1412" y="344"/>
                    <a:pt x="1412" y="345"/>
                  </a:cubicBezTo>
                  <a:cubicBezTo>
                    <a:pt x="1412" y="345"/>
                    <a:pt x="1413" y="345"/>
                    <a:pt x="1413" y="345"/>
                  </a:cubicBezTo>
                  <a:cubicBezTo>
                    <a:pt x="1413" y="346"/>
                    <a:pt x="1413" y="346"/>
                    <a:pt x="1413" y="347"/>
                  </a:cubicBezTo>
                  <a:cubicBezTo>
                    <a:pt x="1414" y="348"/>
                    <a:pt x="1414" y="348"/>
                    <a:pt x="1414" y="349"/>
                  </a:cubicBezTo>
                  <a:cubicBezTo>
                    <a:pt x="1414" y="349"/>
                    <a:pt x="1413" y="348"/>
                    <a:pt x="1413" y="348"/>
                  </a:cubicBezTo>
                  <a:cubicBezTo>
                    <a:pt x="1412" y="348"/>
                    <a:pt x="1411" y="348"/>
                    <a:pt x="1410" y="347"/>
                  </a:cubicBezTo>
                  <a:cubicBezTo>
                    <a:pt x="1410" y="347"/>
                    <a:pt x="1409" y="347"/>
                    <a:pt x="1408" y="347"/>
                  </a:cubicBezTo>
                  <a:cubicBezTo>
                    <a:pt x="1407" y="347"/>
                    <a:pt x="1407" y="346"/>
                    <a:pt x="1406" y="346"/>
                  </a:cubicBezTo>
                  <a:cubicBezTo>
                    <a:pt x="1406" y="346"/>
                    <a:pt x="1406" y="346"/>
                    <a:pt x="1406" y="346"/>
                  </a:cubicBezTo>
                  <a:cubicBezTo>
                    <a:pt x="1405" y="346"/>
                    <a:pt x="1405" y="346"/>
                    <a:pt x="1405" y="346"/>
                  </a:cubicBezTo>
                  <a:cubicBezTo>
                    <a:pt x="1401" y="334"/>
                    <a:pt x="1391" y="339"/>
                    <a:pt x="1382" y="341"/>
                  </a:cubicBezTo>
                  <a:cubicBezTo>
                    <a:pt x="1387" y="355"/>
                    <a:pt x="1395" y="360"/>
                    <a:pt x="1405" y="348"/>
                  </a:cubicBezTo>
                  <a:cubicBezTo>
                    <a:pt x="1405" y="348"/>
                    <a:pt x="1405" y="348"/>
                    <a:pt x="1405" y="348"/>
                  </a:cubicBezTo>
                  <a:cubicBezTo>
                    <a:pt x="1406" y="348"/>
                    <a:pt x="1407" y="349"/>
                    <a:pt x="1407" y="349"/>
                  </a:cubicBezTo>
                  <a:cubicBezTo>
                    <a:pt x="1408" y="349"/>
                    <a:pt x="1409" y="349"/>
                    <a:pt x="1410" y="349"/>
                  </a:cubicBezTo>
                  <a:cubicBezTo>
                    <a:pt x="1411" y="350"/>
                    <a:pt x="1411" y="350"/>
                    <a:pt x="1412" y="350"/>
                  </a:cubicBezTo>
                  <a:cubicBezTo>
                    <a:pt x="1413" y="350"/>
                    <a:pt x="1413" y="351"/>
                    <a:pt x="1414" y="351"/>
                  </a:cubicBezTo>
                  <a:cubicBezTo>
                    <a:pt x="1415" y="351"/>
                    <a:pt x="1415" y="351"/>
                    <a:pt x="1416" y="352"/>
                  </a:cubicBezTo>
                  <a:cubicBezTo>
                    <a:pt x="1416" y="352"/>
                    <a:pt x="1416" y="352"/>
                    <a:pt x="1416" y="352"/>
                  </a:cubicBezTo>
                  <a:cubicBezTo>
                    <a:pt x="1416" y="352"/>
                    <a:pt x="1416" y="352"/>
                    <a:pt x="1416" y="352"/>
                  </a:cubicBezTo>
                  <a:cubicBezTo>
                    <a:pt x="1416" y="352"/>
                    <a:pt x="1417" y="353"/>
                    <a:pt x="1417" y="353"/>
                  </a:cubicBezTo>
                  <a:cubicBezTo>
                    <a:pt x="1418" y="355"/>
                    <a:pt x="1418" y="356"/>
                    <a:pt x="1419" y="357"/>
                  </a:cubicBezTo>
                  <a:cubicBezTo>
                    <a:pt x="1421" y="359"/>
                    <a:pt x="1423" y="361"/>
                    <a:pt x="1425" y="363"/>
                  </a:cubicBezTo>
                  <a:cubicBezTo>
                    <a:pt x="1425" y="363"/>
                    <a:pt x="1426" y="364"/>
                    <a:pt x="1426" y="364"/>
                  </a:cubicBezTo>
                  <a:cubicBezTo>
                    <a:pt x="1427" y="365"/>
                    <a:pt x="1428" y="365"/>
                    <a:pt x="1428" y="366"/>
                  </a:cubicBezTo>
                  <a:cubicBezTo>
                    <a:pt x="1429" y="366"/>
                    <a:pt x="1429" y="367"/>
                    <a:pt x="1430" y="367"/>
                  </a:cubicBezTo>
                  <a:cubicBezTo>
                    <a:pt x="1431" y="368"/>
                    <a:pt x="1431" y="368"/>
                    <a:pt x="1431" y="368"/>
                  </a:cubicBezTo>
                  <a:cubicBezTo>
                    <a:pt x="1431" y="368"/>
                    <a:pt x="1431" y="368"/>
                    <a:pt x="1432" y="368"/>
                  </a:cubicBezTo>
                  <a:cubicBezTo>
                    <a:pt x="1434" y="370"/>
                    <a:pt x="1437" y="371"/>
                    <a:pt x="1439" y="372"/>
                  </a:cubicBezTo>
                  <a:cubicBezTo>
                    <a:pt x="1440" y="373"/>
                    <a:pt x="1441" y="373"/>
                    <a:pt x="1441" y="373"/>
                  </a:cubicBezTo>
                  <a:cubicBezTo>
                    <a:pt x="1442" y="373"/>
                    <a:pt x="1443" y="374"/>
                    <a:pt x="1443" y="374"/>
                  </a:cubicBezTo>
                  <a:cubicBezTo>
                    <a:pt x="1444" y="374"/>
                    <a:pt x="1445" y="374"/>
                    <a:pt x="1445" y="374"/>
                  </a:cubicBezTo>
                  <a:cubicBezTo>
                    <a:pt x="1446" y="375"/>
                    <a:pt x="1446" y="375"/>
                    <a:pt x="1447" y="375"/>
                  </a:cubicBezTo>
                  <a:cubicBezTo>
                    <a:pt x="1448" y="375"/>
                    <a:pt x="1450" y="376"/>
                    <a:pt x="1451" y="376"/>
                  </a:cubicBezTo>
                  <a:cubicBezTo>
                    <a:pt x="1451" y="376"/>
                    <a:pt x="1451" y="376"/>
                    <a:pt x="1451" y="376"/>
                  </a:cubicBezTo>
                  <a:cubicBezTo>
                    <a:pt x="1452" y="377"/>
                    <a:pt x="1452" y="377"/>
                    <a:pt x="1452" y="377"/>
                  </a:cubicBezTo>
                  <a:cubicBezTo>
                    <a:pt x="1452" y="377"/>
                    <a:pt x="1452" y="377"/>
                    <a:pt x="1452" y="377"/>
                  </a:cubicBezTo>
                  <a:cubicBezTo>
                    <a:pt x="1452" y="377"/>
                    <a:pt x="1453" y="377"/>
                    <a:pt x="1453" y="377"/>
                  </a:cubicBezTo>
                  <a:cubicBezTo>
                    <a:pt x="1453" y="377"/>
                    <a:pt x="1453" y="378"/>
                    <a:pt x="1453" y="378"/>
                  </a:cubicBezTo>
                  <a:cubicBezTo>
                    <a:pt x="1455" y="379"/>
                    <a:pt x="1456" y="381"/>
                    <a:pt x="1457" y="383"/>
                  </a:cubicBezTo>
                  <a:cubicBezTo>
                    <a:pt x="1458" y="384"/>
                    <a:pt x="1458" y="385"/>
                    <a:pt x="1458" y="385"/>
                  </a:cubicBezTo>
                  <a:cubicBezTo>
                    <a:pt x="1458" y="386"/>
                    <a:pt x="1458" y="386"/>
                    <a:pt x="1459" y="387"/>
                  </a:cubicBezTo>
                  <a:cubicBezTo>
                    <a:pt x="1459" y="387"/>
                    <a:pt x="1459" y="387"/>
                    <a:pt x="1459" y="388"/>
                  </a:cubicBezTo>
                  <a:cubicBezTo>
                    <a:pt x="1460" y="389"/>
                    <a:pt x="1460" y="391"/>
                    <a:pt x="1460" y="392"/>
                  </a:cubicBezTo>
                  <a:cubicBezTo>
                    <a:pt x="1460" y="393"/>
                    <a:pt x="1461" y="394"/>
                    <a:pt x="1461" y="394"/>
                  </a:cubicBezTo>
                  <a:cubicBezTo>
                    <a:pt x="1460" y="400"/>
                    <a:pt x="1459" y="406"/>
                    <a:pt x="1458" y="412"/>
                  </a:cubicBezTo>
                  <a:cubicBezTo>
                    <a:pt x="1457" y="424"/>
                    <a:pt x="1455" y="435"/>
                    <a:pt x="1454" y="445"/>
                  </a:cubicBezTo>
                  <a:cubicBezTo>
                    <a:pt x="1454" y="446"/>
                    <a:pt x="1454" y="448"/>
                    <a:pt x="1454" y="449"/>
                  </a:cubicBezTo>
                  <a:cubicBezTo>
                    <a:pt x="1453" y="450"/>
                    <a:pt x="1453" y="451"/>
                    <a:pt x="1453" y="452"/>
                  </a:cubicBezTo>
                  <a:cubicBezTo>
                    <a:pt x="1453" y="453"/>
                    <a:pt x="1453" y="455"/>
                    <a:pt x="1453" y="456"/>
                  </a:cubicBezTo>
                  <a:cubicBezTo>
                    <a:pt x="1449" y="461"/>
                    <a:pt x="1445" y="466"/>
                    <a:pt x="1441" y="472"/>
                  </a:cubicBezTo>
                  <a:cubicBezTo>
                    <a:pt x="1412" y="514"/>
                    <a:pt x="1384" y="570"/>
                    <a:pt x="1351" y="614"/>
                  </a:cubicBezTo>
                  <a:cubicBezTo>
                    <a:pt x="1359" y="581"/>
                    <a:pt x="1350" y="542"/>
                    <a:pt x="1354" y="508"/>
                  </a:cubicBezTo>
                  <a:cubicBezTo>
                    <a:pt x="1360" y="511"/>
                    <a:pt x="1366" y="511"/>
                    <a:pt x="1373" y="507"/>
                  </a:cubicBezTo>
                  <a:cubicBezTo>
                    <a:pt x="1368" y="502"/>
                    <a:pt x="1363" y="498"/>
                    <a:pt x="1357" y="495"/>
                  </a:cubicBezTo>
                  <a:cubicBezTo>
                    <a:pt x="1357" y="494"/>
                    <a:pt x="1357" y="494"/>
                    <a:pt x="1357" y="494"/>
                  </a:cubicBezTo>
                  <a:cubicBezTo>
                    <a:pt x="1368" y="458"/>
                    <a:pt x="1391" y="445"/>
                    <a:pt x="1418" y="428"/>
                  </a:cubicBezTo>
                  <a:cubicBezTo>
                    <a:pt x="1397" y="434"/>
                    <a:pt x="1369" y="447"/>
                    <a:pt x="1351" y="476"/>
                  </a:cubicBezTo>
                  <a:cubicBezTo>
                    <a:pt x="1350" y="468"/>
                    <a:pt x="1349" y="460"/>
                    <a:pt x="1347" y="452"/>
                  </a:cubicBezTo>
                  <a:cubicBezTo>
                    <a:pt x="1349" y="444"/>
                    <a:pt x="1346" y="434"/>
                    <a:pt x="1342" y="423"/>
                  </a:cubicBezTo>
                  <a:cubicBezTo>
                    <a:pt x="1341" y="425"/>
                    <a:pt x="1341" y="427"/>
                    <a:pt x="1340" y="428"/>
                  </a:cubicBezTo>
                  <a:cubicBezTo>
                    <a:pt x="1333" y="410"/>
                    <a:pt x="1326" y="391"/>
                    <a:pt x="1323" y="374"/>
                  </a:cubicBezTo>
                  <a:cubicBezTo>
                    <a:pt x="1314" y="319"/>
                    <a:pt x="1330" y="296"/>
                    <a:pt x="1338" y="270"/>
                  </a:cubicBezTo>
                  <a:cubicBezTo>
                    <a:pt x="1338" y="270"/>
                    <a:pt x="1338" y="270"/>
                    <a:pt x="1338" y="270"/>
                  </a:cubicBezTo>
                  <a:cubicBezTo>
                    <a:pt x="1338" y="270"/>
                    <a:pt x="1338" y="270"/>
                    <a:pt x="1338" y="270"/>
                  </a:cubicBezTo>
                  <a:cubicBezTo>
                    <a:pt x="1338" y="269"/>
                    <a:pt x="1339" y="269"/>
                    <a:pt x="1339" y="269"/>
                  </a:cubicBezTo>
                  <a:cubicBezTo>
                    <a:pt x="1340" y="268"/>
                    <a:pt x="1340" y="268"/>
                    <a:pt x="1341" y="268"/>
                  </a:cubicBezTo>
                  <a:cubicBezTo>
                    <a:pt x="1341" y="267"/>
                    <a:pt x="1342" y="267"/>
                    <a:pt x="1342" y="267"/>
                  </a:cubicBezTo>
                  <a:cubicBezTo>
                    <a:pt x="1343" y="266"/>
                    <a:pt x="1344" y="266"/>
                    <a:pt x="1344" y="266"/>
                  </a:cubicBezTo>
                  <a:cubicBezTo>
                    <a:pt x="1345" y="265"/>
                    <a:pt x="1347" y="264"/>
                    <a:pt x="1348" y="264"/>
                  </a:cubicBezTo>
                  <a:cubicBezTo>
                    <a:pt x="1349" y="263"/>
                    <a:pt x="1351" y="263"/>
                    <a:pt x="1352" y="262"/>
                  </a:cubicBezTo>
                  <a:cubicBezTo>
                    <a:pt x="1354" y="262"/>
                    <a:pt x="1355" y="261"/>
                    <a:pt x="1356" y="261"/>
                  </a:cubicBezTo>
                  <a:cubicBezTo>
                    <a:pt x="1358" y="261"/>
                    <a:pt x="1359" y="260"/>
                    <a:pt x="1361" y="260"/>
                  </a:cubicBezTo>
                  <a:cubicBezTo>
                    <a:pt x="1361" y="260"/>
                    <a:pt x="1361" y="260"/>
                    <a:pt x="1361" y="260"/>
                  </a:cubicBezTo>
                  <a:cubicBezTo>
                    <a:pt x="1375" y="276"/>
                    <a:pt x="1386" y="265"/>
                    <a:pt x="1394" y="249"/>
                  </a:cubicBezTo>
                  <a:cubicBezTo>
                    <a:pt x="1379" y="254"/>
                    <a:pt x="1371" y="242"/>
                    <a:pt x="1359" y="258"/>
                  </a:cubicBezTo>
                  <a:cubicBezTo>
                    <a:pt x="1358" y="258"/>
                    <a:pt x="1357" y="258"/>
                    <a:pt x="1356" y="258"/>
                  </a:cubicBezTo>
                  <a:cubicBezTo>
                    <a:pt x="1354" y="259"/>
                    <a:pt x="1353" y="259"/>
                    <a:pt x="1351" y="260"/>
                  </a:cubicBezTo>
                  <a:cubicBezTo>
                    <a:pt x="1350" y="260"/>
                    <a:pt x="1348" y="261"/>
                    <a:pt x="1347" y="261"/>
                  </a:cubicBezTo>
                  <a:cubicBezTo>
                    <a:pt x="1346" y="262"/>
                    <a:pt x="1344" y="263"/>
                    <a:pt x="1343" y="263"/>
                  </a:cubicBezTo>
                  <a:cubicBezTo>
                    <a:pt x="1342" y="264"/>
                    <a:pt x="1342" y="264"/>
                    <a:pt x="1341" y="265"/>
                  </a:cubicBezTo>
                  <a:cubicBezTo>
                    <a:pt x="1341" y="265"/>
                    <a:pt x="1341" y="265"/>
                    <a:pt x="1341" y="265"/>
                  </a:cubicBezTo>
                  <a:cubicBezTo>
                    <a:pt x="1343" y="261"/>
                    <a:pt x="1345" y="258"/>
                    <a:pt x="1347" y="255"/>
                  </a:cubicBezTo>
                  <a:cubicBezTo>
                    <a:pt x="1352" y="247"/>
                    <a:pt x="1358" y="240"/>
                    <a:pt x="1363" y="232"/>
                  </a:cubicBezTo>
                  <a:cubicBezTo>
                    <a:pt x="1368" y="223"/>
                    <a:pt x="1374" y="215"/>
                    <a:pt x="1378" y="206"/>
                  </a:cubicBezTo>
                  <a:cubicBezTo>
                    <a:pt x="1381" y="201"/>
                    <a:pt x="1383" y="196"/>
                    <a:pt x="1385" y="191"/>
                  </a:cubicBezTo>
                  <a:cubicBezTo>
                    <a:pt x="1385" y="190"/>
                    <a:pt x="1385" y="189"/>
                    <a:pt x="1386" y="188"/>
                  </a:cubicBezTo>
                  <a:cubicBezTo>
                    <a:pt x="1386" y="186"/>
                    <a:pt x="1386" y="186"/>
                    <a:pt x="1386" y="186"/>
                  </a:cubicBezTo>
                  <a:cubicBezTo>
                    <a:pt x="1387" y="184"/>
                    <a:pt x="1387" y="184"/>
                    <a:pt x="1387" y="184"/>
                  </a:cubicBezTo>
                  <a:cubicBezTo>
                    <a:pt x="1387" y="183"/>
                    <a:pt x="1387" y="183"/>
                    <a:pt x="1387" y="183"/>
                  </a:cubicBezTo>
                  <a:cubicBezTo>
                    <a:pt x="1387" y="183"/>
                    <a:pt x="1387" y="183"/>
                    <a:pt x="1387" y="183"/>
                  </a:cubicBezTo>
                  <a:cubicBezTo>
                    <a:pt x="1388" y="182"/>
                    <a:pt x="1388" y="182"/>
                    <a:pt x="1388" y="182"/>
                  </a:cubicBezTo>
                  <a:cubicBezTo>
                    <a:pt x="1389" y="182"/>
                    <a:pt x="1389" y="181"/>
                    <a:pt x="1389" y="181"/>
                  </a:cubicBezTo>
                  <a:cubicBezTo>
                    <a:pt x="1390" y="181"/>
                    <a:pt x="1390" y="180"/>
                    <a:pt x="1391" y="180"/>
                  </a:cubicBezTo>
                  <a:cubicBezTo>
                    <a:pt x="1391" y="180"/>
                    <a:pt x="1392" y="179"/>
                    <a:pt x="1392" y="179"/>
                  </a:cubicBezTo>
                  <a:cubicBezTo>
                    <a:pt x="1393" y="179"/>
                    <a:pt x="1394" y="178"/>
                    <a:pt x="1394" y="178"/>
                  </a:cubicBezTo>
                  <a:cubicBezTo>
                    <a:pt x="1395" y="178"/>
                    <a:pt x="1395" y="178"/>
                    <a:pt x="1395" y="178"/>
                  </a:cubicBezTo>
                  <a:cubicBezTo>
                    <a:pt x="1396" y="177"/>
                    <a:pt x="1396" y="177"/>
                    <a:pt x="1397" y="177"/>
                  </a:cubicBezTo>
                  <a:cubicBezTo>
                    <a:pt x="1400" y="175"/>
                    <a:pt x="1403" y="174"/>
                    <a:pt x="1408" y="173"/>
                  </a:cubicBezTo>
                  <a:cubicBezTo>
                    <a:pt x="1410" y="172"/>
                    <a:pt x="1412" y="172"/>
                    <a:pt x="1414" y="171"/>
                  </a:cubicBezTo>
                  <a:cubicBezTo>
                    <a:pt x="1417" y="171"/>
                    <a:pt x="1419" y="170"/>
                    <a:pt x="1421" y="169"/>
                  </a:cubicBezTo>
                  <a:cubicBezTo>
                    <a:pt x="1422" y="169"/>
                    <a:pt x="1422" y="169"/>
                    <a:pt x="1422" y="169"/>
                  </a:cubicBezTo>
                  <a:cubicBezTo>
                    <a:pt x="1422" y="169"/>
                    <a:pt x="1422" y="169"/>
                    <a:pt x="1422" y="169"/>
                  </a:cubicBezTo>
                  <a:cubicBezTo>
                    <a:pt x="1423" y="170"/>
                    <a:pt x="1423" y="170"/>
                    <a:pt x="1424" y="171"/>
                  </a:cubicBezTo>
                  <a:cubicBezTo>
                    <a:pt x="1424" y="171"/>
                    <a:pt x="1424" y="171"/>
                    <a:pt x="1424" y="171"/>
                  </a:cubicBezTo>
                  <a:cubicBezTo>
                    <a:pt x="1424" y="171"/>
                    <a:pt x="1425" y="172"/>
                    <a:pt x="1425" y="172"/>
                  </a:cubicBezTo>
                  <a:cubicBezTo>
                    <a:pt x="1425" y="172"/>
                    <a:pt x="1425" y="172"/>
                    <a:pt x="1425" y="172"/>
                  </a:cubicBezTo>
                  <a:cubicBezTo>
                    <a:pt x="1426" y="172"/>
                    <a:pt x="1427" y="173"/>
                    <a:pt x="1427" y="173"/>
                  </a:cubicBezTo>
                  <a:cubicBezTo>
                    <a:pt x="1428" y="174"/>
                    <a:pt x="1429" y="174"/>
                    <a:pt x="1430" y="175"/>
                  </a:cubicBezTo>
                  <a:cubicBezTo>
                    <a:pt x="1430" y="176"/>
                    <a:pt x="1431" y="176"/>
                    <a:pt x="1432" y="177"/>
                  </a:cubicBezTo>
                  <a:cubicBezTo>
                    <a:pt x="1433" y="178"/>
                    <a:pt x="1433" y="178"/>
                    <a:pt x="1434" y="179"/>
                  </a:cubicBezTo>
                  <a:cubicBezTo>
                    <a:pt x="1435" y="180"/>
                    <a:pt x="1435" y="181"/>
                    <a:pt x="1436" y="182"/>
                  </a:cubicBezTo>
                  <a:cubicBezTo>
                    <a:pt x="1436" y="182"/>
                    <a:pt x="1436" y="182"/>
                    <a:pt x="1437" y="182"/>
                  </a:cubicBezTo>
                  <a:cubicBezTo>
                    <a:pt x="1431" y="201"/>
                    <a:pt x="1441" y="207"/>
                    <a:pt x="1460" y="202"/>
                  </a:cubicBezTo>
                  <a:cubicBezTo>
                    <a:pt x="1456" y="192"/>
                    <a:pt x="1454" y="176"/>
                    <a:pt x="1438" y="180"/>
                  </a:cubicBezTo>
                  <a:cubicBezTo>
                    <a:pt x="1438" y="179"/>
                    <a:pt x="1438" y="179"/>
                    <a:pt x="1438" y="179"/>
                  </a:cubicBezTo>
                  <a:cubicBezTo>
                    <a:pt x="1438" y="179"/>
                    <a:pt x="1438" y="179"/>
                    <a:pt x="1438" y="179"/>
                  </a:cubicBezTo>
                  <a:cubicBezTo>
                    <a:pt x="1437" y="179"/>
                    <a:pt x="1436" y="178"/>
                    <a:pt x="1436" y="177"/>
                  </a:cubicBezTo>
                  <a:cubicBezTo>
                    <a:pt x="1435" y="177"/>
                    <a:pt x="1434" y="176"/>
                    <a:pt x="1434" y="175"/>
                  </a:cubicBezTo>
                  <a:cubicBezTo>
                    <a:pt x="1433" y="174"/>
                    <a:pt x="1432" y="174"/>
                    <a:pt x="1431" y="173"/>
                  </a:cubicBezTo>
                  <a:cubicBezTo>
                    <a:pt x="1430" y="172"/>
                    <a:pt x="1430" y="172"/>
                    <a:pt x="1429" y="171"/>
                  </a:cubicBezTo>
                  <a:cubicBezTo>
                    <a:pt x="1428" y="171"/>
                    <a:pt x="1427" y="170"/>
                    <a:pt x="1427" y="170"/>
                  </a:cubicBezTo>
                  <a:cubicBezTo>
                    <a:pt x="1426" y="170"/>
                    <a:pt x="1426" y="170"/>
                    <a:pt x="1426" y="169"/>
                  </a:cubicBezTo>
                  <a:cubicBezTo>
                    <a:pt x="1426" y="169"/>
                    <a:pt x="1426" y="169"/>
                    <a:pt x="1426" y="169"/>
                  </a:cubicBezTo>
                  <a:cubicBezTo>
                    <a:pt x="1425" y="169"/>
                    <a:pt x="1425" y="169"/>
                    <a:pt x="1425" y="169"/>
                  </a:cubicBezTo>
                  <a:cubicBezTo>
                    <a:pt x="1425" y="169"/>
                    <a:pt x="1424" y="169"/>
                    <a:pt x="1424" y="169"/>
                  </a:cubicBezTo>
                  <a:cubicBezTo>
                    <a:pt x="1433" y="167"/>
                    <a:pt x="1441" y="165"/>
                    <a:pt x="1447" y="163"/>
                  </a:cubicBezTo>
                  <a:cubicBezTo>
                    <a:pt x="1447" y="163"/>
                    <a:pt x="1448" y="163"/>
                    <a:pt x="1448" y="163"/>
                  </a:cubicBezTo>
                  <a:cubicBezTo>
                    <a:pt x="1449" y="163"/>
                    <a:pt x="1449" y="163"/>
                    <a:pt x="1449" y="162"/>
                  </a:cubicBezTo>
                  <a:cubicBezTo>
                    <a:pt x="1450" y="162"/>
                    <a:pt x="1451" y="162"/>
                    <a:pt x="1452" y="162"/>
                  </a:cubicBezTo>
                  <a:cubicBezTo>
                    <a:pt x="1453" y="161"/>
                    <a:pt x="1454" y="160"/>
                    <a:pt x="1455" y="160"/>
                  </a:cubicBezTo>
                  <a:cubicBezTo>
                    <a:pt x="1457" y="159"/>
                    <a:pt x="1458" y="159"/>
                    <a:pt x="1458" y="159"/>
                  </a:cubicBezTo>
                  <a:cubicBezTo>
                    <a:pt x="1458" y="159"/>
                    <a:pt x="1457" y="159"/>
                    <a:pt x="1455" y="159"/>
                  </a:cubicBezTo>
                  <a:cubicBezTo>
                    <a:pt x="1454" y="159"/>
                    <a:pt x="1452" y="159"/>
                    <a:pt x="1451" y="159"/>
                  </a:cubicBezTo>
                  <a:cubicBezTo>
                    <a:pt x="1450" y="159"/>
                    <a:pt x="1450" y="159"/>
                    <a:pt x="1449" y="159"/>
                  </a:cubicBezTo>
                  <a:cubicBezTo>
                    <a:pt x="1448" y="159"/>
                    <a:pt x="1448" y="160"/>
                    <a:pt x="1447" y="160"/>
                  </a:cubicBezTo>
                  <a:cubicBezTo>
                    <a:pt x="1447" y="160"/>
                    <a:pt x="1447" y="160"/>
                    <a:pt x="1446" y="160"/>
                  </a:cubicBezTo>
                  <a:cubicBezTo>
                    <a:pt x="1444" y="161"/>
                    <a:pt x="1442" y="161"/>
                    <a:pt x="1439" y="162"/>
                  </a:cubicBezTo>
                  <a:cubicBezTo>
                    <a:pt x="1439" y="162"/>
                    <a:pt x="1440" y="161"/>
                    <a:pt x="1440" y="161"/>
                  </a:cubicBezTo>
                  <a:cubicBezTo>
                    <a:pt x="1440" y="161"/>
                    <a:pt x="1440" y="161"/>
                    <a:pt x="1441" y="161"/>
                  </a:cubicBezTo>
                  <a:cubicBezTo>
                    <a:pt x="1441" y="160"/>
                    <a:pt x="1441" y="160"/>
                    <a:pt x="1441" y="160"/>
                  </a:cubicBezTo>
                  <a:cubicBezTo>
                    <a:pt x="1442" y="160"/>
                    <a:pt x="1442" y="159"/>
                    <a:pt x="1442" y="159"/>
                  </a:cubicBezTo>
                  <a:cubicBezTo>
                    <a:pt x="1443" y="158"/>
                    <a:pt x="1444" y="158"/>
                    <a:pt x="1445" y="157"/>
                  </a:cubicBezTo>
                  <a:cubicBezTo>
                    <a:pt x="1446" y="157"/>
                    <a:pt x="1447" y="156"/>
                    <a:pt x="1448" y="156"/>
                  </a:cubicBezTo>
                  <a:cubicBezTo>
                    <a:pt x="1449" y="155"/>
                    <a:pt x="1450" y="155"/>
                    <a:pt x="1452" y="154"/>
                  </a:cubicBezTo>
                  <a:cubicBezTo>
                    <a:pt x="1452" y="154"/>
                    <a:pt x="1453" y="154"/>
                    <a:pt x="1454" y="153"/>
                  </a:cubicBezTo>
                  <a:cubicBezTo>
                    <a:pt x="1458" y="157"/>
                    <a:pt x="1463" y="161"/>
                    <a:pt x="1468" y="160"/>
                  </a:cubicBezTo>
                  <a:cubicBezTo>
                    <a:pt x="1475" y="160"/>
                    <a:pt x="1477" y="152"/>
                    <a:pt x="1480" y="147"/>
                  </a:cubicBezTo>
                  <a:cubicBezTo>
                    <a:pt x="1470" y="145"/>
                    <a:pt x="1455" y="135"/>
                    <a:pt x="1453" y="152"/>
                  </a:cubicBezTo>
                  <a:cubicBezTo>
                    <a:pt x="1453" y="152"/>
                    <a:pt x="1453" y="152"/>
                    <a:pt x="1453" y="152"/>
                  </a:cubicBezTo>
                  <a:cubicBezTo>
                    <a:pt x="1452" y="152"/>
                    <a:pt x="1451" y="152"/>
                    <a:pt x="1451" y="152"/>
                  </a:cubicBezTo>
                  <a:cubicBezTo>
                    <a:pt x="1450" y="153"/>
                    <a:pt x="1449" y="153"/>
                    <a:pt x="1447" y="154"/>
                  </a:cubicBezTo>
                  <a:cubicBezTo>
                    <a:pt x="1446" y="154"/>
                    <a:pt x="1445" y="155"/>
                    <a:pt x="1444" y="156"/>
                  </a:cubicBezTo>
                  <a:cubicBezTo>
                    <a:pt x="1443" y="156"/>
                    <a:pt x="1442" y="157"/>
                    <a:pt x="1441" y="157"/>
                  </a:cubicBezTo>
                  <a:cubicBezTo>
                    <a:pt x="1441" y="158"/>
                    <a:pt x="1440" y="158"/>
                    <a:pt x="1440" y="159"/>
                  </a:cubicBezTo>
                  <a:cubicBezTo>
                    <a:pt x="1440" y="159"/>
                    <a:pt x="1440" y="159"/>
                    <a:pt x="1439" y="159"/>
                  </a:cubicBezTo>
                  <a:cubicBezTo>
                    <a:pt x="1439" y="159"/>
                    <a:pt x="1439" y="159"/>
                    <a:pt x="1439" y="160"/>
                  </a:cubicBezTo>
                  <a:cubicBezTo>
                    <a:pt x="1438" y="160"/>
                    <a:pt x="1438" y="160"/>
                    <a:pt x="1438" y="161"/>
                  </a:cubicBezTo>
                  <a:cubicBezTo>
                    <a:pt x="1437" y="161"/>
                    <a:pt x="1437" y="161"/>
                    <a:pt x="1436" y="162"/>
                  </a:cubicBezTo>
                  <a:cubicBezTo>
                    <a:pt x="1436" y="162"/>
                    <a:pt x="1436" y="162"/>
                    <a:pt x="1436" y="162"/>
                  </a:cubicBezTo>
                  <a:cubicBezTo>
                    <a:pt x="1436" y="162"/>
                    <a:pt x="1436" y="162"/>
                    <a:pt x="1436" y="162"/>
                  </a:cubicBezTo>
                  <a:cubicBezTo>
                    <a:pt x="1436" y="163"/>
                    <a:pt x="1435" y="163"/>
                    <a:pt x="1435" y="163"/>
                  </a:cubicBezTo>
                  <a:cubicBezTo>
                    <a:pt x="1431" y="164"/>
                    <a:pt x="1426" y="165"/>
                    <a:pt x="1421" y="166"/>
                  </a:cubicBezTo>
                  <a:cubicBezTo>
                    <a:pt x="1418" y="167"/>
                    <a:pt x="1416" y="168"/>
                    <a:pt x="1414" y="168"/>
                  </a:cubicBezTo>
                  <a:cubicBezTo>
                    <a:pt x="1411" y="169"/>
                    <a:pt x="1409" y="169"/>
                    <a:pt x="1407" y="170"/>
                  </a:cubicBezTo>
                  <a:cubicBezTo>
                    <a:pt x="1403" y="171"/>
                    <a:pt x="1398" y="172"/>
                    <a:pt x="1395" y="174"/>
                  </a:cubicBezTo>
                  <a:cubicBezTo>
                    <a:pt x="1395" y="174"/>
                    <a:pt x="1394" y="175"/>
                    <a:pt x="1394" y="175"/>
                  </a:cubicBezTo>
                  <a:cubicBezTo>
                    <a:pt x="1393" y="175"/>
                    <a:pt x="1393" y="175"/>
                    <a:pt x="1393" y="175"/>
                  </a:cubicBezTo>
                  <a:cubicBezTo>
                    <a:pt x="1392" y="176"/>
                    <a:pt x="1392" y="177"/>
                    <a:pt x="1391" y="177"/>
                  </a:cubicBezTo>
                  <a:cubicBezTo>
                    <a:pt x="1390" y="178"/>
                    <a:pt x="1390" y="178"/>
                    <a:pt x="1389" y="179"/>
                  </a:cubicBezTo>
                  <a:cubicBezTo>
                    <a:pt x="1389" y="179"/>
                    <a:pt x="1389" y="180"/>
                    <a:pt x="1388" y="180"/>
                  </a:cubicBezTo>
                  <a:cubicBezTo>
                    <a:pt x="1388" y="181"/>
                    <a:pt x="1388" y="181"/>
                    <a:pt x="1388" y="181"/>
                  </a:cubicBezTo>
                  <a:cubicBezTo>
                    <a:pt x="1388" y="181"/>
                    <a:pt x="1388" y="181"/>
                    <a:pt x="1388" y="181"/>
                  </a:cubicBezTo>
                  <a:cubicBezTo>
                    <a:pt x="1388" y="181"/>
                    <a:pt x="1388" y="181"/>
                    <a:pt x="1388" y="181"/>
                  </a:cubicBezTo>
                  <a:cubicBezTo>
                    <a:pt x="1388" y="181"/>
                    <a:pt x="1388" y="181"/>
                    <a:pt x="1388" y="181"/>
                  </a:cubicBezTo>
                  <a:cubicBezTo>
                    <a:pt x="1388" y="180"/>
                    <a:pt x="1388" y="180"/>
                    <a:pt x="1388" y="180"/>
                  </a:cubicBezTo>
                  <a:cubicBezTo>
                    <a:pt x="1388" y="179"/>
                    <a:pt x="1389" y="178"/>
                    <a:pt x="1389" y="176"/>
                  </a:cubicBezTo>
                  <a:cubicBezTo>
                    <a:pt x="1391" y="166"/>
                    <a:pt x="1392" y="155"/>
                    <a:pt x="1393" y="145"/>
                  </a:cubicBezTo>
                  <a:cubicBezTo>
                    <a:pt x="1393" y="140"/>
                    <a:pt x="1394" y="136"/>
                    <a:pt x="1394" y="131"/>
                  </a:cubicBezTo>
                  <a:cubicBezTo>
                    <a:pt x="1395" y="129"/>
                    <a:pt x="1395" y="128"/>
                    <a:pt x="1395" y="127"/>
                  </a:cubicBezTo>
                  <a:cubicBezTo>
                    <a:pt x="1395" y="127"/>
                    <a:pt x="1395" y="127"/>
                    <a:pt x="1395" y="127"/>
                  </a:cubicBezTo>
                  <a:cubicBezTo>
                    <a:pt x="1396" y="126"/>
                    <a:pt x="1396" y="126"/>
                    <a:pt x="1396" y="126"/>
                  </a:cubicBezTo>
                  <a:cubicBezTo>
                    <a:pt x="1397" y="125"/>
                    <a:pt x="1397" y="125"/>
                    <a:pt x="1398" y="124"/>
                  </a:cubicBezTo>
                  <a:cubicBezTo>
                    <a:pt x="1399" y="123"/>
                    <a:pt x="1399" y="123"/>
                    <a:pt x="1400" y="123"/>
                  </a:cubicBezTo>
                  <a:cubicBezTo>
                    <a:pt x="1400" y="123"/>
                    <a:pt x="1400" y="122"/>
                    <a:pt x="1401" y="122"/>
                  </a:cubicBezTo>
                  <a:cubicBezTo>
                    <a:pt x="1401" y="122"/>
                    <a:pt x="1401" y="122"/>
                    <a:pt x="1401" y="122"/>
                  </a:cubicBezTo>
                  <a:cubicBezTo>
                    <a:pt x="1404" y="120"/>
                    <a:pt x="1407" y="118"/>
                    <a:pt x="1410" y="117"/>
                  </a:cubicBezTo>
                  <a:cubicBezTo>
                    <a:pt x="1411" y="117"/>
                    <a:pt x="1412" y="117"/>
                    <a:pt x="1412" y="116"/>
                  </a:cubicBezTo>
                  <a:cubicBezTo>
                    <a:pt x="1413" y="116"/>
                    <a:pt x="1414" y="116"/>
                    <a:pt x="1415" y="115"/>
                  </a:cubicBezTo>
                  <a:cubicBezTo>
                    <a:pt x="1417" y="115"/>
                    <a:pt x="1419" y="114"/>
                    <a:pt x="1421" y="114"/>
                  </a:cubicBezTo>
                  <a:cubicBezTo>
                    <a:pt x="1421" y="114"/>
                    <a:pt x="1421" y="113"/>
                    <a:pt x="1422" y="113"/>
                  </a:cubicBezTo>
                  <a:cubicBezTo>
                    <a:pt x="1441" y="127"/>
                    <a:pt x="1450" y="111"/>
                    <a:pt x="1469" y="108"/>
                  </a:cubicBezTo>
                  <a:cubicBezTo>
                    <a:pt x="1451" y="89"/>
                    <a:pt x="1435" y="94"/>
                    <a:pt x="1420" y="112"/>
                  </a:cubicBezTo>
                  <a:cubicBezTo>
                    <a:pt x="1420" y="112"/>
                    <a:pt x="1420" y="112"/>
                    <a:pt x="1420" y="112"/>
                  </a:cubicBezTo>
                  <a:cubicBezTo>
                    <a:pt x="1418" y="112"/>
                    <a:pt x="1416" y="113"/>
                    <a:pt x="1414" y="113"/>
                  </a:cubicBezTo>
                  <a:cubicBezTo>
                    <a:pt x="1414" y="114"/>
                    <a:pt x="1413" y="114"/>
                    <a:pt x="1412" y="114"/>
                  </a:cubicBezTo>
                  <a:cubicBezTo>
                    <a:pt x="1411" y="115"/>
                    <a:pt x="1410" y="115"/>
                    <a:pt x="1409" y="115"/>
                  </a:cubicBezTo>
                  <a:cubicBezTo>
                    <a:pt x="1406" y="117"/>
                    <a:pt x="1403" y="118"/>
                    <a:pt x="1400" y="120"/>
                  </a:cubicBezTo>
                  <a:cubicBezTo>
                    <a:pt x="1400" y="120"/>
                    <a:pt x="1400" y="120"/>
                    <a:pt x="1399" y="121"/>
                  </a:cubicBezTo>
                  <a:cubicBezTo>
                    <a:pt x="1399" y="121"/>
                    <a:pt x="1399" y="121"/>
                    <a:pt x="1398" y="121"/>
                  </a:cubicBezTo>
                  <a:cubicBezTo>
                    <a:pt x="1398" y="122"/>
                    <a:pt x="1398" y="122"/>
                    <a:pt x="1397" y="123"/>
                  </a:cubicBezTo>
                  <a:cubicBezTo>
                    <a:pt x="1397" y="124"/>
                    <a:pt x="1396" y="124"/>
                    <a:pt x="1396" y="125"/>
                  </a:cubicBezTo>
                  <a:cubicBezTo>
                    <a:pt x="1396" y="125"/>
                    <a:pt x="1396" y="124"/>
                    <a:pt x="1396" y="124"/>
                  </a:cubicBezTo>
                  <a:cubicBezTo>
                    <a:pt x="1396" y="123"/>
                    <a:pt x="1397" y="121"/>
                    <a:pt x="1397" y="120"/>
                  </a:cubicBezTo>
                  <a:cubicBezTo>
                    <a:pt x="1397" y="119"/>
                    <a:pt x="1397" y="119"/>
                    <a:pt x="1397" y="119"/>
                  </a:cubicBezTo>
                  <a:cubicBezTo>
                    <a:pt x="1397" y="119"/>
                    <a:pt x="1397" y="119"/>
                    <a:pt x="1397" y="119"/>
                  </a:cubicBezTo>
                  <a:cubicBezTo>
                    <a:pt x="1397" y="119"/>
                    <a:pt x="1397" y="119"/>
                    <a:pt x="1397" y="119"/>
                  </a:cubicBezTo>
                  <a:cubicBezTo>
                    <a:pt x="1397" y="119"/>
                    <a:pt x="1397" y="119"/>
                    <a:pt x="1397" y="119"/>
                  </a:cubicBezTo>
                  <a:cubicBezTo>
                    <a:pt x="1397" y="118"/>
                    <a:pt x="1397" y="118"/>
                    <a:pt x="1397" y="118"/>
                  </a:cubicBezTo>
                  <a:cubicBezTo>
                    <a:pt x="1398" y="117"/>
                    <a:pt x="1398" y="117"/>
                    <a:pt x="1398" y="117"/>
                  </a:cubicBezTo>
                  <a:cubicBezTo>
                    <a:pt x="1401" y="108"/>
                    <a:pt x="1406" y="100"/>
                    <a:pt x="1411" y="93"/>
                  </a:cubicBezTo>
                  <a:cubicBezTo>
                    <a:pt x="1416" y="86"/>
                    <a:pt x="1422" y="80"/>
                    <a:pt x="1427" y="75"/>
                  </a:cubicBezTo>
                  <a:cubicBezTo>
                    <a:pt x="1429" y="74"/>
                    <a:pt x="1430" y="72"/>
                    <a:pt x="1431" y="71"/>
                  </a:cubicBezTo>
                  <a:cubicBezTo>
                    <a:pt x="1433" y="70"/>
                    <a:pt x="1434" y="69"/>
                    <a:pt x="1435" y="68"/>
                  </a:cubicBezTo>
                  <a:cubicBezTo>
                    <a:pt x="1438" y="65"/>
                    <a:pt x="1441" y="63"/>
                    <a:pt x="1443" y="61"/>
                  </a:cubicBezTo>
                  <a:cubicBezTo>
                    <a:pt x="1448" y="57"/>
                    <a:pt x="1452" y="54"/>
                    <a:pt x="1456" y="51"/>
                  </a:cubicBezTo>
                  <a:cubicBezTo>
                    <a:pt x="1463" y="45"/>
                    <a:pt x="1467" y="42"/>
                    <a:pt x="1467" y="42"/>
                  </a:cubicBezTo>
                  <a:cubicBezTo>
                    <a:pt x="1467" y="42"/>
                    <a:pt x="1466" y="43"/>
                    <a:pt x="1463" y="44"/>
                  </a:cubicBezTo>
                  <a:cubicBezTo>
                    <a:pt x="1461" y="45"/>
                    <a:pt x="1458" y="47"/>
                    <a:pt x="1454" y="49"/>
                  </a:cubicBezTo>
                  <a:cubicBezTo>
                    <a:pt x="1451" y="52"/>
                    <a:pt x="1446" y="55"/>
                    <a:pt x="1441" y="58"/>
                  </a:cubicBezTo>
                  <a:cubicBezTo>
                    <a:pt x="1438" y="60"/>
                    <a:pt x="1435" y="62"/>
                    <a:pt x="1432" y="64"/>
                  </a:cubicBezTo>
                  <a:cubicBezTo>
                    <a:pt x="1431" y="65"/>
                    <a:pt x="1430" y="66"/>
                    <a:pt x="1428" y="68"/>
                  </a:cubicBezTo>
                  <a:cubicBezTo>
                    <a:pt x="1428" y="68"/>
                    <a:pt x="1428" y="68"/>
                    <a:pt x="1427" y="68"/>
                  </a:cubicBezTo>
                  <a:cubicBezTo>
                    <a:pt x="1427" y="69"/>
                    <a:pt x="1426" y="69"/>
                    <a:pt x="1426" y="69"/>
                  </a:cubicBezTo>
                  <a:cubicBezTo>
                    <a:pt x="1425" y="70"/>
                    <a:pt x="1425" y="71"/>
                    <a:pt x="1424" y="71"/>
                  </a:cubicBezTo>
                  <a:cubicBezTo>
                    <a:pt x="1418" y="77"/>
                    <a:pt x="1412" y="83"/>
                    <a:pt x="1407" y="90"/>
                  </a:cubicBezTo>
                  <a:cubicBezTo>
                    <a:pt x="1405" y="93"/>
                    <a:pt x="1403" y="96"/>
                    <a:pt x="1401" y="99"/>
                  </a:cubicBezTo>
                  <a:cubicBezTo>
                    <a:pt x="1401" y="98"/>
                    <a:pt x="1401" y="97"/>
                    <a:pt x="1400" y="96"/>
                  </a:cubicBezTo>
                  <a:cubicBezTo>
                    <a:pt x="1400" y="94"/>
                    <a:pt x="1400" y="93"/>
                    <a:pt x="1400" y="92"/>
                  </a:cubicBezTo>
                  <a:cubicBezTo>
                    <a:pt x="1399" y="92"/>
                    <a:pt x="1399" y="91"/>
                    <a:pt x="1399" y="90"/>
                  </a:cubicBezTo>
                  <a:cubicBezTo>
                    <a:pt x="1399" y="90"/>
                    <a:pt x="1398" y="89"/>
                    <a:pt x="1398" y="89"/>
                  </a:cubicBezTo>
                  <a:cubicBezTo>
                    <a:pt x="1396" y="84"/>
                    <a:pt x="1392" y="79"/>
                    <a:pt x="1389" y="74"/>
                  </a:cubicBezTo>
                  <a:cubicBezTo>
                    <a:pt x="1388" y="72"/>
                    <a:pt x="1387" y="71"/>
                    <a:pt x="1386" y="69"/>
                  </a:cubicBezTo>
                  <a:cubicBezTo>
                    <a:pt x="1386" y="68"/>
                    <a:pt x="1385" y="67"/>
                    <a:pt x="1384" y="65"/>
                  </a:cubicBezTo>
                  <a:cubicBezTo>
                    <a:pt x="1384" y="64"/>
                    <a:pt x="1384" y="64"/>
                    <a:pt x="1383" y="63"/>
                  </a:cubicBezTo>
                  <a:cubicBezTo>
                    <a:pt x="1383" y="63"/>
                    <a:pt x="1383" y="62"/>
                    <a:pt x="1383" y="62"/>
                  </a:cubicBezTo>
                  <a:cubicBezTo>
                    <a:pt x="1382" y="61"/>
                    <a:pt x="1382" y="61"/>
                    <a:pt x="1382" y="61"/>
                  </a:cubicBezTo>
                  <a:cubicBezTo>
                    <a:pt x="1381" y="58"/>
                    <a:pt x="1381" y="58"/>
                    <a:pt x="1381" y="58"/>
                  </a:cubicBezTo>
                  <a:cubicBezTo>
                    <a:pt x="1381" y="58"/>
                    <a:pt x="1381" y="57"/>
                    <a:pt x="1381" y="56"/>
                  </a:cubicBezTo>
                  <a:cubicBezTo>
                    <a:pt x="1380" y="54"/>
                    <a:pt x="1380" y="53"/>
                    <a:pt x="1380" y="51"/>
                  </a:cubicBezTo>
                  <a:cubicBezTo>
                    <a:pt x="1379" y="50"/>
                    <a:pt x="1379" y="49"/>
                    <a:pt x="1379" y="49"/>
                  </a:cubicBezTo>
                  <a:cubicBezTo>
                    <a:pt x="1379" y="48"/>
                    <a:pt x="1379" y="47"/>
                    <a:pt x="1379" y="46"/>
                  </a:cubicBezTo>
                  <a:cubicBezTo>
                    <a:pt x="1379" y="46"/>
                    <a:pt x="1379" y="46"/>
                    <a:pt x="1379" y="46"/>
                  </a:cubicBezTo>
                  <a:cubicBezTo>
                    <a:pt x="1379" y="46"/>
                    <a:pt x="1379" y="45"/>
                    <a:pt x="1380" y="45"/>
                  </a:cubicBezTo>
                  <a:cubicBezTo>
                    <a:pt x="1380" y="44"/>
                    <a:pt x="1381" y="44"/>
                    <a:pt x="1381" y="43"/>
                  </a:cubicBezTo>
                  <a:cubicBezTo>
                    <a:pt x="1381" y="43"/>
                    <a:pt x="1382" y="42"/>
                    <a:pt x="1382" y="42"/>
                  </a:cubicBezTo>
                  <a:cubicBezTo>
                    <a:pt x="1382" y="42"/>
                    <a:pt x="1382" y="41"/>
                    <a:pt x="1382" y="41"/>
                  </a:cubicBezTo>
                  <a:cubicBezTo>
                    <a:pt x="1383" y="41"/>
                    <a:pt x="1383" y="41"/>
                    <a:pt x="1383" y="40"/>
                  </a:cubicBezTo>
                  <a:cubicBezTo>
                    <a:pt x="1383" y="40"/>
                    <a:pt x="1383" y="39"/>
                    <a:pt x="1384" y="39"/>
                  </a:cubicBezTo>
                  <a:cubicBezTo>
                    <a:pt x="1384" y="38"/>
                    <a:pt x="1385" y="38"/>
                    <a:pt x="1385" y="37"/>
                  </a:cubicBezTo>
                  <a:cubicBezTo>
                    <a:pt x="1385" y="37"/>
                    <a:pt x="1386" y="36"/>
                    <a:pt x="1386" y="36"/>
                  </a:cubicBezTo>
                  <a:cubicBezTo>
                    <a:pt x="1386" y="35"/>
                    <a:pt x="1387" y="35"/>
                    <a:pt x="1387" y="34"/>
                  </a:cubicBezTo>
                  <a:cubicBezTo>
                    <a:pt x="1388" y="33"/>
                    <a:pt x="1389" y="32"/>
                    <a:pt x="1390" y="31"/>
                  </a:cubicBezTo>
                  <a:cubicBezTo>
                    <a:pt x="1391" y="30"/>
                    <a:pt x="1392" y="29"/>
                    <a:pt x="1393" y="28"/>
                  </a:cubicBezTo>
                  <a:cubicBezTo>
                    <a:pt x="1395" y="27"/>
                    <a:pt x="1396" y="26"/>
                    <a:pt x="1397" y="25"/>
                  </a:cubicBezTo>
                  <a:cubicBezTo>
                    <a:pt x="1398" y="24"/>
                    <a:pt x="1399" y="24"/>
                    <a:pt x="1401" y="23"/>
                  </a:cubicBezTo>
                  <a:cubicBezTo>
                    <a:pt x="1401" y="23"/>
                    <a:pt x="1401" y="23"/>
                    <a:pt x="1401" y="23"/>
                  </a:cubicBezTo>
                  <a:cubicBezTo>
                    <a:pt x="1420" y="33"/>
                    <a:pt x="1426" y="18"/>
                    <a:pt x="1427" y="0"/>
                  </a:cubicBezTo>
                  <a:cubicBezTo>
                    <a:pt x="1416" y="11"/>
                    <a:pt x="1403" y="3"/>
                    <a:pt x="1398" y="21"/>
                  </a:cubicBezTo>
                  <a:cubicBezTo>
                    <a:pt x="1397" y="22"/>
                    <a:pt x="1396" y="23"/>
                    <a:pt x="1395" y="23"/>
                  </a:cubicBezTo>
                  <a:cubicBezTo>
                    <a:pt x="1394" y="24"/>
                    <a:pt x="1393" y="25"/>
                    <a:pt x="1392" y="26"/>
                  </a:cubicBezTo>
                  <a:cubicBezTo>
                    <a:pt x="1391" y="27"/>
                    <a:pt x="1389" y="28"/>
                    <a:pt x="1388" y="29"/>
                  </a:cubicBezTo>
                  <a:cubicBezTo>
                    <a:pt x="1387" y="30"/>
                    <a:pt x="1386" y="32"/>
                    <a:pt x="1385" y="33"/>
                  </a:cubicBezTo>
                  <a:cubicBezTo>
                    <a:pt x="1385" y="33"/>
                    <a:pt x="1385" y="34"/>
                    <a:pt x="1384" y="34"/>
                  </a:cubicBezTo>
                  <a:cubicBezTo>
                    <a:pt x="1384" y="35"/>
                    <a:pt x="1383" y="35"/>
                    <a:pt x="1383" y="36"/>
                  </a:cubicBezTo>
                  <a:cubicBezTo>
                    <a:pt x="1382" y="36"/>
                    <a:pt x="1382" y="37"/>
                    <a:pt x="1382" y="38"/>
                  </a:cubicBezTo>
                  <a:cubicBezTo>
                    <a:pt x="1381" y="38"/>
                    <a:pt x="1381" y="39"/>
                    <a:pt x="1381" y="39"/>
                  </a:cubicBezTo>
                  <a:cubicBezTo>
                    <a:pt x="1381" y="39"/>
                    <a:pt x="1380" y="40"/>
                    <a:pt x="1380" y="40"/>
                  </a:cubicBezTo>
                  <a:cubicBezTo>
                    <a:pt x="1380" y="40"/>
                    <a:pt x="1380" y="40"/>
                    <a:pt x="1380" y="41"/>
                  </a:cubicBezTo>
                  <a:cubicBezTo>
                    <a:pt x="1380" y="41"/>
                    <a:pt x="1380" y="42"/>
                    <a:pt x="1379" y="42"/>
                  </a:cubicBezTo>
                  <a:cubicBezTo>
                    <a:pt x="1379" y="42"/>
                    <a:pt x="1379" y="43"/>
                    <a:pt x="1379" y="43"/>
                  </a:cubicBezTo>
                  <a:cubicBezTo>
                    <a:pt x="1379" y="44"/>
                    <a:pt x="1379" y="44"/>
                    <a:pt x="1379" y="44"/>
                  </a:cubicBezTo>
                  <a:cubicBezTo>
                    <a:pt x="1379" y="44"/>
                    <a:pt x="1379" y="44"/>
                    <a:pt x="1379" y="44"/>
                  </a:cubicBezTo>
                  <a:cubicBezTo>
                    <a:pt x="1379" y="44"/>
                    <a:pt x="1379" y="44"/>
                    <a:pt x="1379" y="44"/>
                  </a:cubicBezTo>
                  <a:cubicBezTo>
                    <a:pt x="1379" y="43"/>
                    <a:pt x="1379" y="43"/>
                    <a:pt x="1379" y="43"/>
                  </a:cubicBezTo>
                  <a:cubicBezTo>
                    <a:pt x="1379" y="41"/>
                    <a:pt x="1379" y="41"/>
                    <a:pt x="1379" y="41"/>
                  </a:cubicBezTo>
                  <a:cubicBezTo>
                    <a:pt x="1379" y="41"/>
                    <a:pt x="1379" y="40"/>
                    <a:pt x="1379" y="39"/>
                  </a:cubicBezTo>
                  <a:cubicBezTo>
                    <a:pt x="1379" y="38"/>
                    <a:pt x="1379" y="37"/>
                    <a:pt x="1379" y="37"/>
                  </a:cubicBezTo>
                  <a:cubicBezTo>
                    <a:pt x="1379" y="36"/>
                    <a:pt x="1379" y="35"/>
                    <a:pt x="1379" y="34"/>
                  </a:cubicBezTo>
                  <a:cubicBezTo>
                    <a:pt x="1379" y="34"/>
                    <a:pt x="1379" y="33"/>
                    <a:pt x="1379" y="32"/>
                  </a:cubicBezTo>
                  <a:cubicBezTo>
                    <a:pt x="1379" y="31"/>
                    <a:pt x="1380" y="29"/>
                    <a:pt x="1380" y="28"/>
                  </a:cubicBezTo>
                  <a:cubicBezTo>
                    <a:pt x="1380" y="27"/>
                    <a:pt x="1380" y="26"/>
                    <a:pt x="1380" y="26"/>
                  </a:cubicBezTo>
                  <a:cubicBezTo>
                    <a:pt x="1381" y="25"/>
                    <a:pt x="1381" y="24"/>
                    <a:pt x="1381" y="24"/>
                  </a:cubicBezTo>
                  <a:cubicBezTo>
                    <a:pt x="1381" y="22"/>
                    <a:pt x="1382" y="21"/>
                    <a:pt x="1382" y="20"/>
                  </a:cubicBezTo>
                  <a:cubicBezTo>
                    <a:pt x="1382" y="19"/>
                    <a:pt x="1383" y="18"/>
                    <a:pt x="1383" y="17"/>
                  </a:cubicBezTo>
                  <a:cubicBezTo>
                    <a:pt x="1384" y="16"/>
                    <a:pt x="1384" y="15"/>
                    <a:pt x="1384" y="14"/>
                  </a:cubicBezTo>
                  <a:cubicBezTo>
                    <a:pt x="1385" y="12"/>
                    <a:pt x="1386" y="10"/>
                    <a:pt x="1387" y="9"/>
                  </a:cubicBezTo>
                  <a:cubicBezTo>
                    <a:pt x="1387" y="7"/>
                    <a:pt x="1388" y="6"/>
                    <a:pt x="1388" y="6"/>
                  </a:cubicBezTo>
                  <a:cubicBezTo>
                    <a:pt x="1388" y="5"/>
                    <a:pt x="1389" y="5"/>
                    <a:pt x="1389" y="5"/>
                  </a:cubicBezTo>
                  <a:cubicBezTo>
                    <a:pt x="1389" y="5"/>
                    <a:pt x="1388" y="5"/>
                    <a:pt x="1388" y="5"/>
                  </a:cubicBezTo>
                  <a:cubicBezTo>
                    <a:pt x="1388" y="6"/>
                    <a:pt x="1387" y="6"/>
                    <a:pt x="1387" y="7"/>
                  </a:cubicBezTo>
                  <a:cubicBezTo>
                    <a:pt x="1386" y="7"/>
                    <a:pt x="1386" y="7"/>
                    <a:pt x="1386" y="8"/>
                  </a:cubicBezTo>
                  <a:cubicBezTo>
                    <a:pt x="1385" y="9"/>
                    <a:pt x="1383" y="11"/>
                    <a:pt x="1382" y="13"/>
                  </a:cubicBezTo>
                  <a:cubicBezTo>
                    <a:pt x="1382" y="13"/>
                    <a:pt x="1381" y="14"/>
                    <a:pt x="1381" y="15"/>
                  </a:cubicBezTo>
                  <a:cubicBezTo>
                    <a:pt x="1380" y="16"/>
                    <a:pt x="1380" y="17"/>
                    <a:pt x="1380" y="17"/>
                  </a:cubicBezTo>
                  <a:cubicBezTo>
                    <a:pt x="1380" y="18"/>
                    <a:pt x="1379" y="18"/>
                    <a:pt x="1379" y="19"/>
                  </a:cubicBezTo>
                  <a:cubicBezTo>
                    <a:pt x="1379" y="20"/>
                    <a:pt x="1378" y="21"/>
                    <a:pt x="1378" y="23"/>
                  </a:cubicBezTo>
                  <a:cubicBezTo>
                    <a:pt x="1378" y="24"/>
                    <a:pt x="1378" y="24"/>
                    <a:pt x="1377" y="25"/>
                  </a:cubicBezTo>
                  <a:cubicBezTo>
                    <a:pt x="1377" y="26"/>
                    <a:pt x="1377" y="26"/>
                    <a:pt x="1377" y="27"/>
                  </a:cubicBezTo>
                  <a:cubicBezTo>
                    <a:pt x="1377" y="29"/>
                    <a:pt x="1376" y="30"/>
                    <a:pt x="1376" y="32"/>
                  </a:cubicBezTo>
                  <a:cubicBezTo>
                    <a:pt x="1376" y="32"/>
                    <a:pt x="1376" y="33"/>
                    <a:pt x="1376" y="34"/>
                  </a:cubicBezTo>
                  <a:cubicBezTo>
                    <a:pt x="1376" y="35"/>
                    <a:pt x="1376" y="36"/>
                    <a:pt x="1376" y="36"/>
                  </a:cubicBezTo>
                  <a:cubicBezTo>
                    <a:pt x="1376" y="37"/>
                    <a:pt x="1375" y="38"/>
                    <a:pt x="1375" y="39"/>
                  </a:cubicBezTo>
                  <a:cubicBezTo>
                    <a:pt x="1375" y="40"/>
                    <a:pt x="1375" y="41"/>
                    <a:pt x="1375" y="41"/>
                  </a:cubicBezTo>
                  <a:cubicBezTo>
                    <a:pt x="1375" y="43"/>
                    <a:pt x="1375" y="43"/>
                    <a:pt x="1375" y="43"/>
                  </a:cubicBezTo>
                  <a:cubicBezTo>
                    <a:pt x="1376" y="44"/>
                    <a:pt x="1376" y="44"/>
                    <a:pt x="1376" y="44"/>
                  </a:cubicBezTo>
                  <a:cubicBezTo>
                    <a:pt x="1376" y="45"/>
                    <a:pt x="1376" y="46"/>
                    <a:pt x="1376" y="47"/>
                  </a:cubicBezTo>
                  <a:cubicBezTo>
                    <a:pt x="1376" y="47"/>
                    <a:pt x="1376" y="48"/>
                    <a:pt x="1376" y="49"/>
                  </a:cubicBezTo>
                  <a:cubicBezTo>
                    <a:pt x="1376" y="50"/>
                    <a:pt x="1376" y="51"/>
                    <a:pt x="1376" y="52"/>
                  </a:cubicBezTo>
                  <a:cubicBezTo>
                    <a:pt x="1377" y="53"/>
                    <a:pt x="1377" y="55"/>
                    <a:pt x="1378" y="57"/>
                  </a:cubicBezTo>
                  <a:cubicBezTo>
                    <a:pt x="1378" y="58"/>
                    <a:pt x="1378" y="58"/>
                    <a:pt x="1378" y="59"/>
                  </a:cubicBezTo>
                  <a:cubicBezTo>
                    <a:pt x="1379" y="62"/>
                    <a:pt x="1379" y="62"/>
                    <a:pt x="1379" y="62"/>
                  </a:cubicBezTo>
                  <a:cubicBezTo>
                    <a:pt x="1380" y="63"/>
                    <a:pt x="1380" y="63"/>
                    <a:pt x="1380" y="63"/>
                  </a:cubicBezTo>
                  <a:cubicBezTo>
                    <a:pt x="1380" y="63"/>
                    <a:pt x="1380" y="64"/>
                    <a:pt x="1380" y="64"/>
                  </a:cubicBezTo>
                  <a:cubicBezTo>
                    <a:pt x="1381" y="65"/>
                    <a:pt x="1381" y="66"/>
                    <a:pt x="1381" y="67"/>
                  </a:cubicBezTo>
                  <a:cubicBezTo>
                    <a:pt x="1383" y="70"/>
                    <a:pt x="1385" y="73"/>
                    <a:pt x="1386" y="75"/>
                  </a:cubicBezTo>
                  <a:cubicBezTo>
                    <a:pt x="1388" y="78"/>
                    <a:pt x="1390" y="81"/>
                    <a:pt x="1391" y="83"/>
                  </a:cubicBezTo>
                  <a:cubicBezTo>
                    <a:pt x="1393" y="86"/>
                    <a:pt x="1394" y="88"/>
                    <a:pt x="1395" y="90"/>
                  </a:cubicBezTo>
                  <a:cubicBezTo>
                    <a:pt x="1396" y="91"/>
                    <a:pt x="1396" y="92"/>
                    <a:pt x="1397" y="93"/>
                  </a:cubicBezTo>
                  <a:cubicBezTo>
                    <a:pt x="1397" y="94"/>
                    <a:pt x="1398" y="95"/>
                    <a:pt x="1398" y="96"/>
                  </a:cubicBezTo>
                  <a:cubicBezTo>
                    <a:pt x="1398" y="97"/>
                    <a:pt x="1399" y="98"/>
                    <a:pt x="1399" y="99"/>
                  </a:cubicBezTo>
                  <a:cubicBezTo>
                    <a:pt x="1399" y="100"/>
                    <a:pt x="1400" y="101"/>
                    <a:pt x="1400" y="101"/>
                  </a:cubicBezTo>
                  <a:cubicBezTo>
                    <a:pt x="1400" y="101"/>
                    <a:pt x="1400" y="101"/>
                    <a:pt x="1400" y="101"/>
                  </a:cubicBezTo>
                  <a:cubicBezTo>
                    <a:pt x="1397" y="106"/>
                    <a:pt x="1395" y="110"/>
                    <a:pt x="1394" y="115"/>
                  </a:cubicBezTo>
                  <a:cubicBezTo>
                    <a:pt x="1393" y="117"/>
                    <a:pt x="1393" y="117"/>
                    <a:pt x="1393" y="117"/>
                  </a:cubicBezTo>
                  <a:cubicBezTo>
                    <a:pt x="1393" y="117"/>
                    <a:pt x="1393" y="117"/>
                    <a:pt x="1393" y="117"/>
                  </a:cubicBezTo>
                  <a:cubicBezTo>
                    <a:pt x="1393" y="117"/>
                    <a:pt x="1393" y="117"/>
                    <a:pt x="1393" y="117"/>
                  </a:cubicBezTo>
                  <a:cubicBezTo>
                    <a:pt x="1393" y="118"/>
                    <a:pt x="1393" y="118"/>
                    <a:pt x="1393" y="118"/>
                  </a:cubicBezTo>
                  <a:cubicBezTo>
                    <a:pt x="1393" y="118"/>
                    <a:pt x="1393" y="118"/>
                    <a:pt x="1393" y="118"/>
                  </a:cubicBezTo>
                  <a:cubicBezTo>
                    <a:pt x="1392" y="119"/>
                    <a:pt x="1392" y="119"/>
                    <a:pt x="1392" y="119"/>
                  </a:cubicBezTo>
                  <a:cubicBezTo>
                    <a:pt x="1392" y="120"/>
                    <a:pt x="1392" y="121"/>
                    <a:pt x="1391" y="122"/>
                  </a:cubicBezTo>
                  <a:cubicBezTo>
                    <a:pt x="1391" y="125"/>
                    <a:pt x="1390" y="127"/>
                    <a:pt x="1390" y="130"/>
                  </a:cubicBezTo>
                  <a:cubicBezTo>
                    <a:pt x="1389" y="135"/>
                    <a:pt x="1388" y="140"/>
                    <a:pt x="1388" y="145"/>
                  </a:cubicBezTo>
                  <a:cubicBezTo>
                    <a:pt x="1388" y="146"/>
                    <a:pt x="1388" y="146"/>
                    <a:pt x="1388" y="147"/>
                  </a:cubicBezTo>
                  <a:cubicBezTo>
                    <a:pt x="1387" y="146"/>
                    <a:pt x="1386" y="144"/>
                    <a:pt x="1386" y="143"/>
                  </a:cubicBezTo>
                  <a:cubicBezTo>
                    <a:pt x="1385" y="142"/>
                    <a:pt x="1385" y="141"/>
                    <a:pt x="1384" y="140"/>
                  </a:cubicBezTo>
                  <a:cubicBezTo>
                    <a:pt x="1384" y="139"/>
                    <a:pt x="1383" y="138"/>
                    <a:pt x="1383" y="137"/>
                  </a:cubicBezTo>
                  <a:cubicBezTo>
                    <a:pt x="1382" y="135"/>
                    <a:pt x="1381" y="133"/>
                    <a:pt x="1379" y="131"/>
                  </a:cubicBezTo>
                  <a:cubicBezTo>
                    <a:pt x="1380" y="131"/>
                    <a:pt x="1380" y="131"/>
                    <a:pt x="1380" y="131"/>
                  </a:cubicBezTo>
                  <a:cubicBezTo>
                    <a:pt x="1382" y="105"/>
                    <a:pt x="1372" y="87"/>
                    <a:pt x="1339" y="90"/>
                  </a:cubicBezTo>
                  <a:cubicBezTo>
                    <a:pt x="1353" y="108"/>
                    <a:pt x="1347" y="129"/>
                    <a:pt x="1376" y="131"/>
                  </a:cubicBezTo>
                  <a:cubicBezTo>
                    <a:pt x="1377" y="132"/>
                    <a:pt x="1377" y="132"/>
                    <a:pt x="1377" y="133"/>
                  </a:cubicBezTo>
                  <a:cubicBezTo>
                    <a:pt x="1378" y="134"/>
                    <a:pt x="1379" y="136"/>
                    <a:pt x="1380" y="138"/>
                  </a:cubicBezTo>
                  <a:cubicBezTo>
                    <a:pt x="1381" y="139"/>
                    <a:pt x="1381" y="140"/>
                    <a:pt x="1382" y="141"/>
                  </a:cubicBezTo>
                  <a:cubicBezTo>
                    <a:pt x="1382" y="142"/>
                    <a:pt x="1383" y="143"/>
                    <a:pt x="1383" y="144"/>
                  </a:cubicBezTo>
                  <a:cubicBezTo>
                    <a:pt x="1385" y="147"/>
                    <a:pt x="1386" y="151"/>
                    <a:pt x="1387" y="154"/>
                  </a:cubicBezTo>
                  <a:cubicBezTo>
                    <a:pt x="1387" y="154"/>
                    <a:pt x="1387" y="155"/>
                    <a:pt x="1387" y="155"/>
                  </a:cubicBezTo>
                  <a:cubicBezTo>
                    <a:pt x="1386" y="162"/>
                    <a:pt x="1386" y="169"/>
                    <a:pt x="1384" y="175"/>
                  </a:cubicBezTo>
                  <a:cubicBezTo>
                    <a:pt x="1384" y="177"/>
                    <a:pt x="1384" y="178"/>
                    <a:pt x="1383" y="179"/>
                  </a:cubicBezTo>
                  <a:cubicBezTo>
                    <a:pt x="1383" y="179"/>
                    <a:pt x="1383" y="179"/>
                    <a:pt x="1383" y="179"/>
                  </a:cubicBezTo>
                  <a:cubicBezTo>
                    <a:pt x="1383" y="180"/>
                    <a:pt x="1383" y="180"/>
                    <a:pt x="1383" y="180"/>
                  </a:cubicBezTo>
                  <a:cubicBezTo>
                    <a:pt x="1383" y="180"/>
                    <a:pt x="1383" y="180"/>
                    <a:pt x="1383" y="180"/>
                  </a:cubicBezTo>
                  <a:cubicBezTo>
                    <a:pt x="1383" y="180"/>
                    <a:pt x="1383" y="180"/>
                    <a:pt x="1383" y="180"/>
                  </a:cubicBezTo>
                  <a:cubicBezTo>
                    <a:pt x="1383" y="180"/>
                    <a:pt x="1383" y="180"/>
                    <a:pt x="1383" y="180"/>
                  </a:cubicBezTo>
                  <a:cubicBezTo>
                    <a:pt x="1383" y="181"/>
                    <a:pt x="1383" y="181"/>
                    <a:pt x="1383" y="181"/>
                  </a:cubicBezTo>
                  <a:cubicBezTo>
                    <a:pt x="1382" y="183"/>
                    <a:pt x="1382" y="183"/>
                    <a:pt x="1382" y="183"/>
                  </a:cubicBezTo>
                  <a:cubicBezTo>
                    <a:pt x="1382" y="184"/>
                    <a:pt x="1382" y="184"/>
                    <a:pt x="1382" y="184"/>
                  </a:cubicBezTo>
                  <a:cubicBezTo>
                    <a:pt x="1381" y="186"/>
                    <a:pt x="1381" y="186"/>
                    <a:pt x="1381" y="186"/>
                  </a:cubicBezTo>
                  <a:cubicBezTo>
                    <a:pt x="1381" y="187"/>
                    <a:pt x="1381" y="189"/>
                    <a:pt x="1380" y="190"/>
                  </a:cubicBezTo>
                  <a:cubicBezTo>
                    <a:pt x="1378" y="195"/>
                    <a:pt x="1376" y="199"/>
                    <a:pt x="1374" y="204"/>
                  </a:cubicBezTo>
                  <a:cubicBezTo>
                    <a:pt x="1370" y="212"/>
                    <a:pt x="1364" y="221"/>
                    <a:pt x="1359" y="229"/>
                  </a:cubicBezTo>
                  <a:cubicBezTo>
                    <a:pt x="1358" y="230"/>
                    <a:pt x="1357" y="231"/>
                    <a:pt x="1357" y="232"/>
                  </a:cubicBezTo>
                  <a:cubicBezTo>
                    <a:pt x="1357" y="232"/>
                    <a:pt x="1357" y="231"/>
                    <a:pt x="1357" y="231"/>
                  </a:cubicBezTo>
                  <a:cubicBezTo>
                    <a:pt x="1357" y="230"/>
                    <a:pt x="1357" y="230"/>
                    <a:pt x="1357" y="229"/>
                  </a:cubicBezTo>
                  <a:cubicBezTo>
                    <a:pt x="1357" y="228"/>
                    <a:pt x="1357" y="228"/>
                    <a:pt x="1357" y="227"/>
                  </a:cubicBezTo>
                  <a:cubicBezTo>
                    <a:pt x="1356" y="227"/>
                    <a:pt x="1356" y="226"/>
                    <a:pt x="1356" y="226"/>
                  </a:cubicBezTo>
                  <a:cubicBezTo>
                    <a:pt x="1356" y="225"/>
                    <a:pt x="1356" y="223"/>
                    <a:pt x="1356" y="222"/>
                  </a:cubicBezTo>
                  <a:cubicBezTo>
                    <a:pt x="1355" y="221"/>
                    <a:pt x="1355" y="219"/>
                    <a:pt x="1354" y="218"/>
                  </a:cubicBezTo>
                  <a:cubicBezTo>
                    <a:pt x="1354" y="217"/>
                    <a:pt x="1354" y="216"/>
                    <a:pt x="1353" y="216"/>
                  </a:cubicBezTo>
                  <a:cubicBezTo>
                    <a:pt x="1353" y="215"/>
                    <a:pt x="1353" y="214"/>
                    <a:pt x="1352" y="213"/>
                  </a:cubicBezTo>
                  <a:cubicBezTo>
                    <a:pt x="1352" y="212"/>
                    <a:pt x="1352" y="212"/>
                    <a:pt x="1351" y="211"/>
                  </a:cubicBezTo>
                  <a:cubicBezTo>
                    <a:pt x="1351" y="210"/>
                    <a:pt x="1350" y="209"/>
                    <a:pt x="1350" y="209"/>
                  </a:cubicBezTo>
                  <a:cubicBezTo>
                    <a:pt x="1348" y="205"/>
                    <a:pt x="1345" y="202"/>
                    <a:pt x="1342" y="199"/>
                  </a:cubicBezTo>
                  <a:cubicBezTo>
                    <a:pt x="1339" y="195"/>
                    <a:pt x="1336" y="192"/>
                    <a:pt x="1333" y="188"/>
                  </a:cubicBezTo>
                  <a:cubicBezTo>
                    <a:pt x="1330" y="185"/>
                    <a:pt x="1326" y="182"/>
                    <a:pt x="1323" y="178"/>
                  </a:cubicBezTo>
                  <a:cubicBezTo>
                    <a:pt x="1320" y="174"/>
                    <a:pt x="1317" y="170"/>
                    <a:pt x="1314" y="166"/>
                  </a:cubicBezTo>
                  <a:cubicBezTo>
                    <a:pt x="1313" y="165"/>
                    <a:pt x="1313" y="165"/>
                    <a:pt x="1313" y="165"/>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2"/>
                    <a:pt x="1312" y="162"/>
                    <a:pt x="1312" y="162"/>
                  </a:cubicBezTo>
                  <a:cubicBezTo>
                    <a:pt x="1311" y="162"/>
                    <a:pt x="1311" y="162"/>
                    <a:pt x="1311" y="162"/>
                  </a:cubicBezTo>
                  <a:cubicBezTo>
                    <a:pt x="1310" y="160"/>
                    <a:pt x="1310" y="160"/>
                    <a:pt x="1310" y="160"/>
                  </a:cubicBezTo>
                  <a:cubicBezTo>
                    <a:pt x="1310" y="159"/>
                    <a:pt x="1310" y="159"/>
                    <a:pt x="1309" y="158"/>
                  </a:cubicBezTo>
                  <a:cubicBezTo>
                    <a:pt x="1309" y="157"/>
                    <a:pt x="1309" y="157"/>
                    <a:pt x="1309" y="157"/>
                  </a:cubicBezTo>
                  <a:cubicBezTo>
                    <a:pt x="1308" y="155"/>
                    <a:pt x="1308" y="154"/>
                    <a:pt x="1307" y="153"/>
                  </a:cubicBezTo>
                  <a:cubicBezTo>
                    <a:pt x="1307" y="152"/>
                    <a:pt x="1307" y="151"/>
                    <a:pt x="1306" y="150"/>
                  </a:cubicBezTo>
                  <a:cubicBezTo>
                    <a:pt x="1306" y="149"/>
                    <a:pt x="1306" y="148"/>
                    <a:pt x="1305" y="146"/>
                  </a:cubicBezTo>
                  <a:cubicBezTo>
                    <a:pt x="1305" y="145"/>
                    <a:pt x="1305" y="144"/>
                    <a:pt x="1305" y="143"/>
                  </a:cubicBezTo>
                  <a:cubicBezTo>
                    <a:pt x="1304" y="142"/>
                    <a:pt x="1304" y="141"/>
                    <a:pt x="1304" y="139"/>
                  </a:cubicBezTo>
                  <a:cubicBezTo>
                    <a:pt x="1304" y="138"/>
                    <a:pt x="1304" y="137"/>
                    <a:pt x="1304" y="136"/>
                  </a:cubicBezTo>
                  <a:cubicBezTo>
                    <a:pt x="1304" y="135"/>
                    <a:pt x="1304" y="134"/>
                    <a:pt x="1304" y="133"/>
                  </a:cubicBezTo>
                  <a:cubicBezTo>
                    <a:pt x="1303" y="132"/>
                    <a:pt x="1304" y="131"/>
                    <a:pt x="1304" y="129"/>
                  </a:cubicBezTo>
                  <a:cubicBezTo>
                    <a:pt x="1304" y="128"/>
                    <a:pt x="1304" y="127"/>
                    <a:pt x="1304" y="126"/>
                  </a:cubicBezTo>
                  <a:cubicBezTo>
                    <a:pt x="1304" y="124"/>
                    <a:pt x="1304" y="122"/>
                    <a:pt x="1304" y="120"/>
                  </a:cubicBezTo>
                  <a:cubicBezTo>
                    <a:pt x="1305" y="119"/>
                    <a:pt x="1305" y="118"/>
                    <a:pt x="1305" y="117"/>
                  </a:cubicBezTo>
                  <a:cubicBezTo>
                    <a:pt x="1305" y="116"/>
                    <a:pt x="1305" y="115"/>
                    <a:pt x="1306" y="114"/>
                  </a:cubicBezTo>
                  <a:cubicBezTo>
                    <a:pt x="1306" y="113"/>
                    <a:pt x="1307" y="111"/>
                    <a:pt x="1307" y="109"/>
                  </a:cubicBezTo>
                  <a:cubicBezTo>
                    <a:pt x="1307" y="109"/>
                    <a:pt x="1308" y="108"/>
                    <a:pt x="1308" y="107"/>
                  </a:cubicBezTo>
                  <a:cubicBezTo>
                    <a:pt x="1308" y="106"/>
                    <a:pt x="1308" y="106"/>
                    <a:pt x="1309" y="105"/>
                  </a:cubicBezTo>
                  <a:cubicBezTo>
                    <a:pt x="1310" y="102"/>
                    <a:pt x="1311" y="100"/>
                    <a:pt x="1312" y="98"/>
                  </a:cubicBezTo>
                  <a:cubicBezTo>
                    <a:pt x="1313" y="96"/>
                    <a:pt x="1313" y="94"/>
                    <a:pt x="1314" y="93"/>
                  </a:cubicBezTo>
                  <a:cubicBezTo>
                    <a:pt x="1315" y="92"/>
                    <a:pt x="1315" y="92"/>
                    <a:pt x="1315" y="92"/>
                  </a:cubicBezTo>
                  <a:cubicBezTo>
                    <a:pt x="1315" y="92"/>
                    <a:pt x="1315" y="92"/>
                    <a:pt x="1314" y="93"/>
                  </a:cubicBezTo>
                  <a:cubicBezTo>
                    <a:pt x="1313" y="94"/>
                    <a:pt x="1312" y="95"/>
                    <a:pt x="1311" y="97"/>
                  </a:cubicBezTo>
                  <a:cubicBezTo>
                    <a:pt x="1309" y="99"/>
                    <a:pt x="1308" y="101"/>
                    <a:pt x="1306" y="104"/>
                  </a:cubicBezTo>
                  <a:cubicBezTo>
                    <a:pt x="1306" y="105"/>
                    <a:pt x="1306" y="105"/>
                    <a:pt x="1305" y="106"/>
                  </a:cubicBezTo>
                  <a:cubicBezTo>
                    <a:pt x="1305" y="106"/>
                    <a:pt x="1305" y="107"/>
                    <a:pt x="1305" y="107"/>
                  </a:cubicBezTo>
                  <a:cubicBezTo>
                    <a:pt x="1305" y="106"/>
                    <a:pt x="1305" y="105"/>
                    <a:pt x="1305" y="104"/>
                  </a:cubicBezTo>
                  <a:cubicBezTo>
                    <a:pt x="1305" y="103"/>
                    <a:pt x="1304" y="102"/>
                    <a:pt x="1304" y="101"/>
                  </a:cubicBezTo>
                  <a:cubicBezTo>
                    <a:pt x="1304" y="100"/>
                    <a:pt x="1304" y="99"/>
                    <a:pt x="1304" y="97"/>
                  </a:cubicBezTo>
                  <a:cubicBezTo>
                    <a:pt x="1304" y="97"/>
                    <a:pt x="1303" y="96"/>
                    <a:pt x="1303" y="95"/>
                  </a:cubicBezTo>
                  <a:cubicBezTo>
                    <a:pt x="1316" y="80"/>
                    <a:pt x="1293" y="64"/>
                    <a:pt x="1280" y="61"/>
                  </a:cubicBezTo>
                  <a:cubicBezTo>
                    <a:pt x="1285" y="68"/>
                    <a:pt x="1288" y="70"/>
                    <a:pt x="1289" y="77"/>
                  </a:cubicBezTo>
                  <a:cubicBezTo>
                    <a:pt x="1290" y="83"/>
                    <a:pt x="1290" y="95"/>
                    <a:pt x="1299" y="92"/>
                  </a:cubicBezTo>
                  <a:cubicBezTo>
                    <a:pt x="1299" y="93"/>
                    <a:pt x="1299" y="93"/>
                    <a:pt x="1299" y="93"/>
                  </a:cubicBezTo>
                  <a:cubicBezTo>
                    <a:pt x="1299" y="94"/>
                    <a:pt x="1301" y="95"/>
                    <a:pt x="1302" y="97"/>
                  </a:cubicBezTo>
                  <a:cubicBezTo>
                    <a:pt x="1302" y="97"/>
                    <a:pt x="1302" y="97"/>
                    <a:pt x="1302" y="97"/>
                  </a:cubicBezTo>
                  <a:cubicBezTo>
                    <a:pt x="1302" y="97"/>
                    <a:pt x="1302" y="97"/>
                    <a:pt x="1302" y="98"/>
                  </a:cubicBezTo>
                  <a:cubicBezTo>
                    <a:pt x="1302" y="99"/>
                    <a:pt x="1302" y="100"/>
                    <a:pt x="1302" y="101"/>
                  </a:cubicBezTo>
                  <a:cubicBezTo>
                    <a:pt x="1303" y="102"/>
                    <a:pt x="1303" y="103"/>
                    <a:pt x="1303" y="104"/>
                  </a:cubicBezTo>
                  <a:cubicBezTo>
                    <a:pt x="1303" y="105"/>
                    <a:pt x="1303" y="106"/>
                    <a:pt x="1303" y="107"/>
                  </a:cubicBezTo>
                  <a:cubicBezTo>
                    <a:pt x="1303" y="108"/>
                    <a:pt x="1303" y="109"/>
                    <a:pt x="1303" y="110"/>
                  </a:cubicBezTo>
                  <a:cubicBezTo>
                    <a:pt x="1303" y="110"/>
                    <a:pt x="1303" y="111"/>
                    <a:pt x="1303" y="111"/>
                  </a:cubicBezTo>
                  <a:cubicBezTo>
                    <a:pt x="1303" y="111"/>
                    <a:pt x="1303" y="111"/>
                    <a:pt x="1303" y="111"/>
                  </a:cubicBezTo>
                  <a:cubicBezTo>
                    <a:pt x="1303" y="112"/>
                    <a:pt x="1303" y="112"/>
                    <a:pt x="1303" y="112"/>
                  </a:cubicBezTo>
                  <a:cubicBezTo>
                    <a:pt x="1303" y="112"/>
                    <a:pt x="1303" y="112"/>
                    <a:pt x="1303" y="112"/>
                  </a:cubicBezTo>
                  <a:cubicBezTo>
                    <a:pt x="1303" y="113"/>
                    <a:pt x="1303" y="113"/>
                    <a:pt x="1303" y="114"/>
                  </a:cubicBezTo>
                  <a:cubicBezTo>
                    <a:pt x="1302" y="115"/>
                    <a:pt x="1302" y="116"/>
                    <a:pt x="1302" y="117"/>
                  </a:cubicBezTo>
                  <a:cubicBezTo>
                    <a:pt x="1302" y="118"/>
                    <a:pt x="1302" y="119"/>
                    <a:pt x="1301" y="120"/>
                  </a:cubicBezTo>
                  <a:cubicBezTo>
                    <a:pt x="1301" y="122"/>
                    <a:pt x="1301" y="124"/>
                    <a:pt x="1301" y="126"/>
                  </a:cubicBezTo>
                  <a:cubicBezTo>
                    <a:pt x="1300" y="127"/>
                    <a:pt x="1300" y="128"/>
                    <a:pt x="1300" y="129"/>
                  </a:cubicBezTo>
                  <a:cubicBezTo>
                    <a:pt x="1300" y="130"/>
                    <a:pt x="1300" y="132"/>
                    <a:pt x="1300" y="133"/>
                  </a:cubicBezTo>
                  <a:cubicBezTo>
                    <a:pt x="1300" y="134"/>
                    <a:pt x="1300" y="135"/>
                    <a:pt x="1301" y="136"/>
                  </a:cubicBezTo>
                  <a:cubicBezTo>
                    <a:pt x="1301" y="137"/>
                    <a:pt x="1301" y="139"/>
                    <a:pt x="1301" y="140"/>
                  </a:cubicBezTo>
                  <a:cubicBezTo>
                    <a:pt x="1301" y="141"/>
                    <a:pt x="1301" y="142"/>
                    <a:pt x="1301" y="143"/>
                  </a:cubicBezTo>
                  <a:cubicBezTo>
                    <a:pt x="1302" y="145"/>
                    <a:pt x="1302" y="146"/>
                    <a:pt x="1302" y="147"/>
                  </a:cubicBezTo>
                  <a:cubicBezTo>
                    <a:pt x="1303" y="148"/>
                    <a:pt x="1303" y="150"/>
                    <a:pt x="1303" y="151"/>
                  </a:cubicBezTo>
                  <a:cubicBezTo>
                    <a:pt x="1304" y="152"/>
                    <a:pt x="1304" y="153"/>
                    <a:pt x="1304" y="154"/>
                  </a:cubicBezTo>
                  <a:cubicBezTo>
                    <a:pt x="1305" y="155"/>
                    <a:pt x="1305" y="156"/>
                    <a:pt x="1306" y="158"/>
                  </a:cubicBezTo>
                  <a:cubicBezTo>
                    <a:pt x="1305" y="157"/>
                    <a:pt x="1305" y="157"/>
                    <a:pt x="1305" y="157"/>
                  </a:cubicBezTo>
                  <a:cubicBezTo>
                    <a:pt x="1304" y="157"/>
                    <a:pt x="1304" y="156"/>
                    <a:pt x="1303" y="156"/>
                  </a:cubicBezTo>
                  <a:cubicBezTo>
                    <a:pt x="1302" y="155"/>
                    <a:pt x="1301" y="155"/>
                    <a:pt x="1301" y="154"/>
                  </a:cubicBezTo>
                  <a:cubicBezTo>
                    <a:pt x="1300" y="154"/>
                    <a:pt x="1300" y="154"/>
                    <a:pt x="1300" y="154"/>
                  </a:cubicBezTo>
                  <a:cubicBezTo>
                    <a:pt x="1299" y="154"/>
                    <a:pt x="1299" y="153"/>
                    <a:pt x="1298" y="153"/>
                  </a:cubicBezTo>
                  <a:cubicBezTo>
                    <a:pt x="1298" y="153"/>
                    <a:pt x="1297" y="153"/>
                    <a:pt x="1296" y="152"/>
                  </a:cubicBezTo>
                  <a:cubicBezTo>
                    <a:pt x="1294" y="151"/>
                    <a:pt x="1292" y="151"/>
                    <a:pt x="1291" y="150"/>
                  </a:cubicBezTo>
                  <a:cubicBezTo>
                    <a:pt x="1289" y="150"/>
                    <a:pt x="1287" y="149"/>
                    <a:pt x="1285" y="149"/>
                  </a:cubicBezTo>
                  <a:cubicBezTo>
                    <a:pt x="1284" y="149"/>
                    <a:pt x="1283" y="149"/>
                    <a:pt x="1283" y="148"/>
                  </a:cubicBezTo>
                  <a:cubicBezTo>
                    <a:pt x="1274" y="128"/>
                    <a:pt x="1243" y="146"/>
                    <a:pt x="1231" y="154"/>
                  </a:cubicBezTo>
                  <a:cubicBezTo>
                    <a:pt x="1247" y="156"/>
                    <a:pt x="1271" y="183"/>
                    <a:pt x="1282" y="154"/>
                  </a:cubicBezTo>
                  <a:cubicBezTo>
                    <a:pt x="1280" y="152"/>
                    <a:pt x="1280" y="152"/>
                    <a:pt x="1280" y="152"/>
                  </a:cubicBezTo>
                  <a:cubicBezTo>
                    <a:pt x="1281" y="153"/>
                    <a:pt x="1283" y="153"/>
                    <a:pt x="1284" y="153"/>
                  </a:cubicBezTo>
                  <a:cubicBezTo>
                    <a:pt x="1284" y="152"/>
                    <a:pt x="1284" y="152"/>
                    <a:pt x="1284" y="151"/>
                  </a:cubicBezTo>
                  <a:cubicBezTo>
                    <a:pt x="1284" y="151"/>
                    <a:pt x="1284" y="151"/>
                    <a:pt x="1284" y="151"/>
                  </a:cubicBezTo>
                  <a:cubicBezTo>
                    <a:pt x="1286" y="152"/>
                    <a:pt x="1288" y="152"/>
                    <a:pt x="1290" y="153"/>
                  </a:cubicBezTo>
                  <a:cubicBezTo>
                    <a:pt x="1292" y="153"/>
                    <a:pt x="1293" y="154"/>
                    <a:pt x="1295" y="155"/>
                  </a:cubicBezTo>
                  <a:cubicBezTo>
                    <a:pt x="1296" y="155"/>
                    <a:pt x="1296" y="155"/>
                    <a:pt x="1297" y="156"/>
                  </a:cubicBezTo>
                  <a:cubicBezTo>
                    <a:pt x="1298" y="156"/>
                    <a:pt x="1298" y="156"/>
                    <a:pt x="1298" y="156"/>
                  </a:cubicBezTo>
                  <a:cubicBezTo>
                    <a:pt x="1299" y="156"/>
                    <a:pt x="1299" y="157"/>
                    <a:pt x="1299" y="157"/>
                  </a:cubicBezTo>
                  <a:cubicBezTo>
                    <a:pt x="1300" y="157"/>
                    <a:pt x="1301" y="158"/>
                    <a:pt x="1301" y="158"/>
                  </a:cubicBezTo>
                  <a:cubicBezTo>
                    <a:pt x="1302" y="158"/>
                    <a:pt x="1303" y="159"/>
                    <a:pt x="1303" y="159"/>
                  </a:cubicBezTo>
                  <a:cubicBezTo>
                    <a:pt x="1304" y="159"/>
                    <a:pt x="1304" y="160"/>
                    <a:pt x="1304" y="160"/>
                  </a:cubicBezTo>
                  <a:cubicBezTo>
                    <a:pt x="1304" y="160"/>
                    <a:pt x="1305" y="160"/>
                    <a:pt x="1305" y="160"/>
                  </a:cubicBezTo>
                  <a:cubicBezTo>
                    <a:pt x="1306" y="161"/>
                    <a:pt x="1306" y="161"/>
                    <a:pt x="1307" y="161"/>
                  </a:cubicBezTo>
                  <a:cubicBezTo>
                    <a:pt x="1307" y="161"/>
                    <a:pt x="1307" y="162"/>
                    <a:pt x="1308" y="162"/>
                  </a:cubicBezTo>
                  <a:cubicBezTo>
                    <a:pt x="1308" y="163"/>
                    <a:pt x="1308" y="163"/>
                    <a:pt x="1308" y="163"/>
                  </a:cubicBezTo>
                  <a:cubicBezTo>
                    <a:pt x="1309" y="164"/>
                    <a:pt x="1309" y="164"/>
                    <a:pt x="1309" y="164"/>
                  </a:cubicBezTo>
                  <a:cubicBezTo>
                    <a:pt x="1309" y="164"/>
                    <a:pt x="1309" y="164"/>
                    <a:pt x="1309" y="164"/>
                  </a:cubicBezTo>
                  <a:cubicBezTo>
                    <a:pt x="1309" y="164"/>
                    <a:pt x="1309" y="164"/>
                    <a:pt x="1309" y="164"/>
                  </a:cubicBezTo>
                  <a:cubicBezTo>
                    <a:pt x="1309" y="164"/>
                    <a:pt x="1309" y="164"/>
                    <a:pt x="1309" y="164"/>
                  </a:cubicBezTo>
                  <a:cubicBezTo>
                    <a:pt x="1309" y="165"/>
                    <a:pt x="1309" y="165"/>
                    <a:pt x="1309" y="165"/>
                  </a:cubicBezTo>
                  <a:cubicBezTo>
                    <a:pt x="1310" y="166"/>
                    <a:pt x="1310" y="166"/>
                    <a:pt x="1310" y="166"/>
                  </a:cubicBezTo>
                  <a:cubicBezTo>
                    <a:pt x="1311" y="168"/>
                    <a:pt x="1311" y="168"/>
                    <a:pt x="1311" y="168"/>
                  </a:cubicBezTo>
                  <a:cubicBezTo>
                    <a:pt x="1314" y="172"/>
                    <a:pt x="1317" y="176"/>
                    <a:pt x="1321" y="180"/>
                  </a:cubicBezTo>
                  <a:cubicBezTo>
                    <a:pt x="1324" y="184"/>
                    <a:pt x="1327" y="187"/>
                    <a:pt x="1331" y="191"/>
                  </a:cubicBezTo>
                  <a:cubicBezTo>
                    <a:pt x="1334" y="194"/>
                    <a:pt x="1337" y="197"/>
                    <a:pt x="1340" y="201"/>
                  </a:cubicBezTo>
                  <a:cubicBezTo>
                    <a:pt x="1343" y="204"/>
                    <a:pt x="1345" y="207"/>
                    <a:pt x="1347" y="210"/>
                  </a:cubicBezTo>
                  <a:cubicBezTo>
                    <a:pt x="1348" y="212"/>
                    <a:pt x="1349" y="213"/>
                    <a:pt x="1350" y="215"/>
                  </a:cubicBezTo>
                  <a:cubicBezTo>
                    <a:pt x="1350" y="215"/>
                    <a:pt x="1351" y="216"/>
                    <a:pt x="1351" y="217"/>
                  </a:cubicBezTo>
                  <a:cubicBezTo>
                    <a:pt x="1351" y="218"/>
                    <a:pt x="1352" y="218"/>
                    <a:pt x="1352" y="219"/>
                  </a:cubicBezTo>
                  <a:cubicBezTo>
                    <a:pt x="1353" y="222"/>
                    <a:pt x="1354" y="224"/>
                    <a:pt x="1355" y="226"/>
                  </a:cubicBezTo>
                  <a:cubicBezTo>
                    <a:pt x="1355" y="227"/>
                    <a:pt x="1355" y="227"/>
                    <a:pt x="1356" y="228"/>
                  </a:cubicBezTo>
                  <a:cubicBezTo>
                    <a:pt x="1356" y="228"/>
                    <a:pt x="1356" y="228"/>
                    <a:pt x="1356" y="229"/>
                  </a:cubicBezTo>
                  <a:cubicBezTo>
                    <a:pt x="1356" y="230"/>
                    <a:pt x="1356" y="230"/>
                    <a:pt x="1356" y="231"/>
                  </a:cubicBezTo>
                  <a:cubicBezTo>
                    <a:pt x="1357" y="232"/>
                    <a:pt x="1357" y="232"/>
                    <a:pt x="1357" y="232"/>
                  </a:cubicBezTo>
                  <a:cubicBezTo>
                    <a:pt x="1352" y="239"/>
                    <a:pt x="1348" y="246"/>
                    <a:pt x="1343" y="252"/>
                  </a:cubicBezTo>
                  <a:cubicBezTo>
                    <a:pt x="1342" y="253"/>
                    <a:pt x="1342" y="255"/>
                    <a:pt x="1341" y="256"/>
                  </a:cubicBezTo>
                  <a:cubicBezTo>
                    <a:pt x="1342" y="250"/>
                    <a:pt x="1342" y="245"/>
                    <a:pt x="1342" y="238"/>
                  </a:cubicBezTo>
                  <a:cubicBezTo>
                    <a:pt x="1332" y="278"/>
                    <a:pt x="1314" y="294"/>
                    <a:pt x="1301" y="305"/>
                  </a:cubicBezTo>
                  <a:cubicBezTo>
                    <a:pt x="1284" y="256"/>
                    <a:pt x="1246" y="223"/>
                    <a:pt x="1259" y="169"/>
                  </a:cubicBezTo>
                  <a:cubicBezTo>
                    <a:pt x="1221" y="217"/>
                    <a:pt x="1280" y="279"/>
                    <a:pt x="1279" y="304"/>
                  </a:cubicBezTo>
                  <a:cubicBezTo>
                    <a:pt x="1236" y="294"/>
                    <a:pt x="1231" y="272"/>
                    <a:pt x="1197" y="249"/>
                  </a:cubicBezTo>
                  <a:cubicBezTo>
                    <a:pt x="1230" y="281"/>
                    <a:pt x="1214" y="287"/>
                    <a:pt x="1270" y="320"/>
                  </a:cubicBezTo>
                  <a:cubicBezTo>
                    <a:pt x="1289" y="332"/>
                    <a:pt x="1287" y="344"/>
                    <a:pt x="1295" y="383"/>
                  </a:cubicBezTo>
                  <a:cubicBezTo>
                    <a:pt x="1263" y="371"/>
                    <a:pt x="1233" y="344"/>
                    <a:pt x="1200" y="337"/>
                  </a:cubicBezTo>
                  <a:cubicBezTo>
                    <a:pt x="1220" y="361"/>
                    <a:pt x="1244" y="374"/>
                    <a:pt x="1268" y="391"/>
                  </a:cubicBezTo>
                  <a:cubicBezTo>
                    <a:pt x="1261" y="397"/>
                    <a:pt x="1261" y="405"/>
                    <a:pt x="1272" y="414"/>
                  </a:cubicBezTo>
                  <a:cubicBezTo>
                    <a:pt x="1272" y="414"/>
                    <a:pt x="1272" y="414"/>
                    <a:pt x="1272" y="415"/>
                  </a:cubicBezTo>
                  <a:cubicBezTo>
                    <a:pt x="1272" y="416"/>
                    <a:pt x="1272" y="417"/>
                    <a:pt x="1271" y="418"/>
                  </a:cubicBezTo>
                  <a:cubicBezTo>
                    <a:pt x="1271" y="419"/>
                    <a:pt x="1271" y="420"/>
                    <a:pt x="1271" y="421"/>
                  </a:cubicBezTo>
                  <a:cubicBezTo>
                    <a:pt x="1270" y="422"/>
                    <a:pt x="1270" y="423"/>
                    <a:pt x="1270" y="424"/>
                  </a:cubicBezTo>
                  <a:cubicBezTo>
                    <a:pt x="1269" y="424"/>
                    <a:pt x="1269" y="425"/>
                    <a:pt x="1269" y="426"/>
                  </a:cubicBezTo>
                  <a:cubicBezTo>
                    <a:pt x="1268" y="427"/>
                    <a:pt x="1268" y="428"/>
                    <a:pt x="1268" y="428"/>
                  </a:cubicBezTo>
                  <a:cubicBezTo>
                    <a:pt x="1268" y="429"/>
                    <a:pt x="1268" y="429"/>
                    <a:pt x="1268" y="429"/>
                  </a:cubicBezTo>
                  <a:cubicBezTo>
                    <a:pt x="1267" y="429"/>
                    <a:pt x="1267" y="429"/>
                    <a:pt x="1267" y="429"/>
                  </a:cubicBezTo>
                  <a:cubicBezTo>
                    <a:pt x="1267" y="430"/>
                    <a:pt x="1267" y="430"/>
                    <a:pt x="1267" y="430"/>
                  </a:cubicBezTo>
                  <a:cubicBezTo>
                    <a:pt x="1267" y="431"/>
                    <a:pt x="1266" y="431"/>
                    <a:pt x="1265" y="432"/>
                  </a:cubicBezTo>
                  <a:cubicBezTo>
                    <a:pt x="1265" y="433"/>
                    <a:pt x="1265" y="433"/>
                    <a:pt x="1264" y="434"/>
                  </a:cubicBezTo>
                  <a:cubicBezTo>
                    <a:pt x="1264" y="435"/>
                    <a:pt x="1264" y="435"/>
                    <a:pt x="1263" y="436"/>
                  </a:cubicBezTo>
                  <a:cubicBezTo>
                    <a:pt x="1263" y="437"/>
                    <a:pt x="1263" y="438"/>
                    <a:pt x="1262" y="439"/>
                  </a:cubicBezTo>
                  <a:cubicBezTo>
                    <a:pt x="1262" y="439"/>
                    <a:pt x="1261" y="439"/>
                    <a:pt x="1261" y="439"/>
                  </a:cubicBezTo>
                  <a:cubicBezTo>
                    <a:pt x="1260" y="439"/>
                    <a:pt x="1260" y="439"/>
                    <a:pt x="1259" y="438"/>
                  </a:cubicBezTo>
                  <a:cubicBezTo>
                    <a:pt x="1259" y="438"/>
                    <a:pt x="1258" y="438"/>
                    <a:pt x="1257" y="438"/>
                  </a:cubicBezTo>
                  <a:cubicBezTo>
                    <a:pt x="1257" y="437"/>
                    <a:pt x="1256" y="437"/>
                    <a:pt x="1255" y="437"/>
                  </a:cubicBezTo>
                  <a:cubicBezTo>
                    <a:pt x="1255" y="437"/>
                    <a:pt x="1255" y="437"/>
                    <a:pt x="1254" y="437"/>
                  </a:cubicBezTo>
                  <a:cubicBezTo>
                    <a:pt x="1254" y="436"/>
                    <a:pt x="1253" y="436"/>
                    <a:pt x="1253" y="436"/>
                  </a:cubicBezTo>
                  <a:cubicBezTo>
                    <a:pt x="1252" y="436"/>
                    <a:pt x="1251" y="436"/>
                    <a:pt x="1250" y="435"/>
                  </a:cubicBezTo>
                  <a:cubicBezTo>
                    <a:pt x="1250" y="435"/>
                    <a:pt x="1249" y="435"/>
                    <a:pt x="1248" y="435"/>
                  </a:cubicBezTo>
                  <a:cubicBezTo>
                    <a:pt x="1247" y="434"/>
                    <a:pt x="1247" y="434"/>
                    <a:pt x="1247" y="434"/>
                  </a:cubicBezTo>
                  <a:cubicBezTo>
                    <a:pt x="1246" y="434"/>
                    <a:pt x="1246" y="434"/>
                    <a:pt x="1245" y="433"/>
                  </a:cubicBezTo>
                  <a:cubicBezTo>
                    <a:pt x="1244" y="433"/>
                    <a:pt x="1243" y="432"/>
                    <a:pt x="1242" y="432"/>
                  </a:cubicBezTo>
                  <a:cubicBezTo>
                    <a:pt x="1241" y="431"/>
                    <a:pt x="1239" y="430"/>
                    <a:pt x="1237" y="429"/>
                  </a:cubicBezTo>
                  <a:cubicBezTo>
                    <a:pt x="1238" y="428"/>
                    <a:pt x="1238" y="428"/>
                    <a:pt x="1239" y="427"/>
                  </a:cubicBezTo>
                  <a:cubicBezTo>
                    <a:pt x="1237" y="429"/>
                    <a:pt x="1237" y="429"/>
                    <a:pt x="1237" y="429"/>
                  </a:cubicBezTo>
                  <a:cubicBezTo>
                    <a:pt x="1236" y="428"/>
                    <a:pt x="1236" y="428"/>
                    <a:pt x="1235" y="427"/>
                  </a:cubicBezTo>
                  <a:cubicBezTo>
                    <a:pt x="1234" y="420"/>
                    <a:pt x="1234" y="410"/>
                    <a:pt x="1231" y="403"/>
                  </a:cubicBezTo>
                  <a:cubicBezTo>
                    <a:pt x="1226" y="392"/>
                    <a:pt x="1213" y="387"/>
                    <a:pt x="1209" y="375"/>
                  </a:cubicBezTo>
                  <a:cubicBezTo>
                    <a:pt x="1196" y="392"/>
                    <a:pt x="1204" y="433"/>
                    <a:pt x="1232" y="431"/>
                  </a:cubicBezTo>
                  <a:cubicBezTo>
                    <a:pt x="1234" y="430"/>
                    <a:pt x="1234" y="430"/>
                    <a:pt x="1234" y="430"/>
                  </a:cubicBezTo>
                  <a:cubicBezTo>
                    <a:pt x="1234" y="431"/>
                    <a:pt x="1235" y="431"/>
                    <a:pt x="1235" y="431"/>
                  </a:cubicBezTo>
                  <a:cubicBezTo>
                    <a:pt x="1237" y="433"/>
                    <a:pt x="1239" y="434"/>
                    <a:pt x="1241" y="435"/>
                  </a:cubicBezTo>
                  <a:cubicBezTo>
                    <a:pt x="1242" y="435"/>
                    <a:pt x="1243" y="436"/>
                    <a:pt x="1244" y="436"/>
                  </a:cubicBezTo>
                  <a:cubicBezTo>
                    <a:pt x="1244" y="436"/>
                    <a:pt x="1245" y="437"/>
                    <a:pt x="1245" y="437"/>
                  </a:cubicBezTo>
                  <a:cubicBezTo>
                    <a:pt x="1246" y="437"/>
                    <a:pt x="1246" y="437"/>
                    <a:pt x="1247" y="437"/>
                  </a:cubicBezTo>
                  <a:cubicBezTo>
                    <a:pt x="1248" y="438"/>
                    <a:pt x="1249" y="438"/>
                    <a:pt x="1249" y="438"/>
                  </a:cubicBezTo>
                  <a:cubicBezTo>
                    <a:pt x="1250" y="439"/>
                    <a:pt x="1251" y="439"/>
                    <a:pt x="1252" y="439"/>
                  </a:cubicBezTo>
                  <a:cubicBezTo>
                    <a:pt x="1253" y="439"/>
                    <a:pt x="1253" y="440"/>
                    <a:pt x="1253" y="440"/>
                  </a:cubicBezTo>
                  <a:cubicBezTo>
                    <a:pt x="1254" y="440"/>
                    <a:pt x="1254" y="440"/>
                    <a:pt x="1255" y="440"/>
                  </a:cubicBezTo>
                  <a:cubicBezTo>
                    <a:pt x="1255" y="440"/>
                    <a:pt x="1256" y="440"/>
                    <a:pt x="1257" y="440"/>
                  </a:cubicBezTo>
                  <a:cubicBezTo>
                    <a:pt x="1258" y="440"/>
                    <a:pt x="1258" y="440"/>
                    <a:pt x="1259" y="440"/>
                  </a:cubicBezTo>
                  <a:cubicBezTo>
                    <a:pt x="1259" y="440"/>
                    <a:pt x="1260" y="440"/>
                    <a:pt x="1261" y="440"/>
                  </a:cubicBezTo>
                  <a:cubicBezTo>
                    <a:pt x="1261" y="440"/>
                    <a:pt x="1262" y="440"/>
                    <a:pt x="1262" y="440"/>
                  </a:cubicBezTo>
                  <a:cubicBezTo>
                    <a:pt x="1262" y="440"/>
                    <a:pt x="1262" y="440"/>
                    <a:pt x="1262" y="440"/>
                  </a:cubicBezTo>
                  <a:cubicBezTo>
                    <a:pt x="1262" y="441"/>
                    <a:pt x="1262" y="442"/>
                    <a:pt x="1262" y="442"/>
                  </a:cubicBezTo>
                  <a:cubicBezTo>
                    <a:pt x="1262" y="443"/>
                    <a:pt x="1261" y="443"/>
                    <a:pt x="1261" y="444"/>
                  </a:cubicBezTo>
                  <a:cubicBezTo>
                    <a:pt x="1261" y="444"/>
                    <a:pt x="1261" y="444"/>
                    <a:pt x="1261" y="445"/>
                  </a:cubicBezTo>
                  <a:cubicBezTo>
                    <a:pt x="1261" y="448"/>
                    <a:pt x="1262" y="452"/>
                    <a:pt x="1263" y="455"/>
                  </a:cubicBezTo>
                  <a:cubicBezTo>
                    <a:pt x="1265" y="458"/>
                    <a:pt x="1266" y="461"/>
                    <a:pt x="1267" y="465"/>
                  </a:cubicBezTo>
                  <a:cubicBezTo>
                    <a:pt x="1268" y="468"/>
                    <a:pt x="1270" y="471"/>
                    <a:pt x="1271" y="475"/>
                  </a:cubicBezTo>
                  <a:cubicBezTo>
                    <a:pt x="1273" y="481"/>
                    <a:pt x="1276" y="488"/>
                    <a:pt x="1278" y="494"/>
                  </a:cubicBezTo>
                  <a:cubicBezTo>
                    <a:pt x="1272" y="494"/>
                    <a:pt x="1266" y="497"/>
                    <a:pt x="1261" y="500"/>
                  </a:cubicBezTo>
                  <a:cubicBezTo>
                    <a:pt x="1257" y="492"/>
                    <a:pt x="1250" y="485"/>
                    <a:pt x="1244" y="480"/>
                  </a:cubicBezTo>
                  <a:cubicBezTo>
                    <a:pt x="1244" y="486"/>
                    <a:pt x="1241" y="498"/>
                    <a:pt x="1240" y="509"/>
                  </a:cubicBezTo>
                  <a:cubicBezTo>
                    <a:pt x="1233" y="488"/>
                    <a:pt x="1216" y="472"/>
                    <a:pt x="1209" y="451"/>
                  </a:cubicBezTo>
                  <a:cubicBezTo>
                    <a:pt x="1201" y="427"/>
                    <a:pt x="1205" y="409"/>
                    <a:pt x="1188" y="388"/>
                  </a:cubicBezTo>
                  <a:cubicBezTo>
                    <a:pt x="1186" y="386"/>
                    <a:pt x="1184" y="384"/>
                    <a:pt x="1182" y="382"/>
                  </a:cubicBezTo>
                  <a:cubicBezTo>
                    <a:pt x="1178" y="368"/>
                    <a:pt x="1173" y="351"/>
                    <a:pt x="1168" y="334"/>
                  </a:cubicBezTo>
                  <a:cubicBezTo>
                    <a:pt x="1167" y="331"/>
                    <a:pt x="1166" y="327"/>
                    <a:pt x="1165" y="323"/>
                  </a:cubicBezTo>
                  <a:cubicBezTo>
                    <a:pt x="1165" y="323"/>
                    <a:pt x="1165" y="323"/>
                    <a:pt x="1165" y="323"/>
                  </a:cubicBezTo>
                  <a:cubicBezTo>
                    <a:pt x="1166" y="322"/>
                    <a:pt x="1166" y="321"/>
                    <a:pt x="1166" y="321"/>
                  </a:cubicBezTo>
                  <a:cubicBezTo>
                    <a:pt x="1167" y="320"/>
                    <a:pt x="1167" y="320"/>
                    <a:pt x="1167" y="319"/>
                  </a:cubicBezTo>
                  <a:cubicBezTo>
                    <a:pt x="1167" y="319"/>
                    <a:pt x="1168" y="319"/>
                    <a:pt x="1168" y="319"/>
                  </a:cubicBezTo>
                  <a:cubicBezTo>
                    <a:pt x="1168" y="319"/>
                    <a:pt x="1168" y="318"/>
                    <a:pt x="1168" y="318"/>
                  </a:cubicBezTo>
                  <a:cubicBezTo>
                    <a:pt x="1169" y="317"/>
                    <a:pt x="1169" y="316"/>
                    <a:pt x="1170" y="316"/>
                  </a:cubicBezTo>
                  <a:cubicBezTo>
                    <a:pt x="1171" y="315"/>
                    <a:pt x="1172" y="314"/>
                    <a:pt x="1173" y="313"/>
                  </a:cubicBezTo>
                  <a:cubicBezTo>
                    <a:pt x="1174" y="312"/>
                    <a:pt x="1175" y="311"/>
                    <a:pt x="1176" y="310"/>
                  </a:cubicBezTo>
                  <a:cubicBezTo>
                    <a:pt x="1178" y="309"/>
                    <a:pt x="1179" y="308"/>
                    <a:pt x="1180" y="308"/>
                  </a:cubicBezTo>
                  <a:cubicBezTo>
                    <a:pt x="1181" y="306"/>
                    <a:pt x="1183" y="305"/>
                    <a:pt x="1184" y="304"/>
                  </a:cubicBezTo>
                  <a:cubicBezTo>
                    <a:pt x="1194" y="310"/>
                    <a:pt x="1206" y="299"/>
                    <a:pt x="1209" y="290"/>
                  </a:cubicBezTo>
                  <a:cubicBezTo>
                    <a:pt x="1213" y="278"/>
                    <a:pt x="1208" y="268"/>
                    <a:pt x="1198" y="261"/>
                  </a:cubicBezTo>
                  <a:cubicBezTo>
                    <a:pt x="1206" y="283"/>
                    <a:pt x="1179" y="280"/>
                    <a:pt x="1183" y="302"/>
                  </a:cubicBezTo>
                  <a:cubicBezTo>
                    <a:pt x="1182" y="303"/>
                    <a:pt x="1180" y="304"/>
                    <a:pt x="1179" y="306"/>
                  </a:cubicBezTo>
                  <a:cubicBezTo>
                    <a:pt x="1177" y="307"/>
                    <a:pt x="1176" y="307"/>
                    <a:pt x="1175" y="308"/>
                  </a:cubicBezTo>
                  <a:cubicBezTo>
                    <a:pt x="1174" y="309"/>
                    <a:pt x="1173" y="310"/>
                    <a:pt x="1172" y="311"/>
                  </a:cubicBezTo>
                  <a:cubicBezTo>
                    <a:pt x="1170" y="312"/>
                    <a:pt x="1169" y="313"/>
                    <a:pt x="1168" y="314"/>
                  </a:cubicBezTo>
                  <a:cubicBezTo>
                    <a:pt x="1168" y="315"/>
                    <a:pt x="1167" y="316"/>
                    <a:pt x="1166" y="317"/>
                  </a:cubicBezTo>
                  <a:cubicBezTo>
                    <a:pt x="1166" y="317"/>
                    <a:pt x="1166" y="317"/>
                    <a:pt x="1166" y="318"/>
                  </a:cubicBezTo>
                  <a:cubicBezTo>
                    <a:pt x="1165" y="318"/>
                    <a:pt x="1165" y="318"/>
                    <a:pt x="1165" y="318"/>
                  </a:cubicBezTo>
                  <a:cubicBezTo>
                    <a:pt x="1165" y="319"/>
                    <a:pt x="1165" y="319"/>
                    <a:pt x="1165" y="320"/>
                  </a:cubicBezTo>
                  <a:cubicBezTo>
                    <a:pt x="1165" y="320"/>
                    <a:pt x="1165" y="321"/>
                    <a:pt x="1165" y="321"/>
                  </a:cubicBezTo>
                  <a:cubicBezTo>
                    <a:pt x="1163" y="316"/>
                    <a:pt x="1161" y="311"/>
                    <a:pt x="1160" y="306"/>
                  </a:cubicBezTo>
                  <a:cubicBezTo>
                    <a:pt x="1157" y="296"/>
                    <a:pt x="1154" y="287"/>
                    <a:pt x="1153" y="277"/>
                  </a:cubicBezTo>
                  <a:cubicBezTo>
                    <a:pt x="1153" y="275"/>
                    <a:pt x="1153" y="272"/>
                    <a:pt x="1153" y="270"/>
                  </a:cubicBezTo>
                  <a:cubicBezTo>
                    <a:pt x="1153" y="269"/>
                    <a:pt x="1153" y="268"/>
                    <a:pt x="1153" y="266"/>
                  </a:cubicBezTo>
                  <a:cubicBezTo>
                    <a:pt x="1153" y="265"/>
                    <a:pt x="1153" y="264"/>
                    <a:pt x="1154" y="263"/>
                  </a:cubicBezTo>
                  <a:cubicBezTo>
                    <a:pt x="1154" y="258"/>
                    <a:pt x="1155" y="253"/>
                    <a:pt x="1156" y="248"/>
                  </a:cubicBezTo>
                  <a:cubicBezTo>
                    <a:pt x="1157" y="244"/>
                    <a:pt x="1158" y="241"/>
                    <a:pt x="1158" y="237"/>
                  </a:cubicBezTo>
                  <a:cubicBezTo>
                    <a:pt x="1159" y="237"/>
                    <a:pt x="1159" y="236"/>
                    <a:pt x="1159" y="236"/>
                  </a:cubicBezTo>
                  <a:cubicBezTo>
                    <a:pt x="1160" y="236"/>
                    <a:pt x="1161" y="236"/>
                    <a:pt x="1162" y="236"/>
                  </a:cubicBezTo>
                  <a:cubicBezTo>
                    <a:pt x="1162" y="236"/>
                    <a:pt x="1163" y="235"/>
                    <a:pt x="1164" y="235"/>
                  </a:cubicBezTo>
                  <a:cubicBezTo>
                    <a:pt x="1164" y="235"/>
                    <a:pt x="1165" y="235"/>
                    <a:pt x="1165" y="235"/>
                  </a:cubicBezTo>
                  <a:cubicBezTo>
                    <a:pt x="1165" y="235"/>
                    <a:pt x="1166" y="234"/>
                    <a:pt x="1166" y="234"/>
                  </a:cubicBezTo>
                  <a:cubicBezTo>
                    <a:pt x="1168" y="234"/>
                    <a:pt x="1170" y="233"/>
                    <a:pt x="1172" y="232"/>
                  </a:cubicBezTo>
                  <a:cubicBezTo>
                    <a:pt x="1174" y="232"/>
                    <a:pt x="1176" y="231"/>
                    <a:pt x="1178" y="231"/>
                  </a:cubicBezTo>
                  <a:cubicBezTo>
                    <a:pt x="1183" y="229"/>
                    <a:pt x="1188" y="228"/>
                    <a:pt x="1193" y="227"/>
                  </a:cubicBezTo>
                  <a:cubicBezTo>
                    <a:pt x="1195" y="226"/>
                    <a:pt x="1196" y="225"/>
                    <a:pt x="1198" y="225"/>
                  </a:cubicBezTo>
                  <a:cubicBezTo>
                    <a:pt x="1200" y="225"/>
                    <a:pt x="1201" y="225"/>
                    <a:pt x="1203" y="225"/>
                  </a:cubicBezTo>
                  <a:cubicBezTo>
                    <a:pt x="1204" y="225"/>
                    <a:pt x="1205" y="225"/>
                    <a:pt x="1205" y="225"/>
                  </a:cubicBezTo>
                  <a:cubicBezTo>
                    <a:pt x="1206" y="225"/>
                    <a:pt x="1207" y="225"/>
                    <a:pt x="1208" y="225"/>
                  </a:cubicBezTo>
                  <a:cubicBezTo>
                    <a:pt x="1209" y="226"/>
                    <a:pt x="1211" y="226"/>
                    <a:pt x="1212" y="226"/>
                  </a:cubicBezTo>
                  <a:cubicBezTo>
                    <a:pt x="1213" y="226"/>
                    <a:pt x="1213" y="226"/>
                    <a:pt x="1213" y="226"/>
                  </a:cubicBezTo>
                  <a:cubicBezTo>
                    <a:pt x="1222" y="244"/>
                    <a:pt x="1235" y="236"/>
                    <a:pt x="1250" y="240"/>
                  </a:cubicBezTo>
                  <a:cubicBezTo>
                    <a:pt x="1244" y="220"/>
                    <a:pt x="1230" y="217"/>
                    <a:pt x="1212" y="224"/>
                  </a:cubicBezTo>
                  <a:cubicBezTo>
                    <a:pt x="1212" y="224"/>
                    <a:pt x="1213" y="225"/>
                    <a:pt x="1213" y="225"/>
                  </a:cubicBezTo>
                  <a:cubicBezTo>
                    <a:pt x="1211" y="224"/>
                    <a:pt x="1210" y="224"/>
                    <a:pt x="1208" y="224"/>
                  </a:cubicBezTo>
                  <a:cubicBezTo>
                    <a:pt x="1207" y="224"/>
                    <a:pt x="1206" y="224"/>
                    <a:pt x="1206" y="223"/>
                  </a:cubicBezTo>
                  <a:cubicBezTo>
                    <a:pt x="1205" y="223"/>
                    <a:pt x="1204" y="223"/>
                    <a:pt x="1203" y="223"/>
                  </a:cubicBezTo>
                  <a:cubicBezTo>
                    <a:pt x="1203" y="223"/>
                    <a:pt x="1202" y="223"/>
                    <a:pt x="1202" y="223"/>
                  </a:cubicBezTo>
                  <a:cubicBezTo>
                    <a:pt x="1204" y="222"/>
                    <a:pt x="1205" y="221"/>
                    <a:pt x="1207" y="221"/>
                  </a:cubicBezTo>
                  <a:cubicBezTo>
                    <a:pt x="1211" y="218"/>
                    <a:pt x="1215" y="216"/>
                    <a:pt x="1218" y="214"/>
                  </a:cubicBezTo>
                  <a:cubicBezTo>
                    <a:pt x="1218" y="213"/>
                    <a:pt x="1219" y="213"/>
                    <a:pt x="1219" y="213"/>
                  </a:cubicBezTo>
                  <a:cubicBezTo>
                    <a:pt x="1219" y="212"/>
                    <a:pt x="1220" y="212"/>
                    <a:pt x="1220" y="212"/>
                  </a:cubicBezTo>
                  <a:cubicBezTo>
                    <a:pt x="1221" y="211"/>
                    <a:pt x="1221" y="210"/>
                    <a:pt x="1222" y="210"/>
                  </a:cubicBezTo>
                  <a:cubicBezTo>
                    <a:pt x="1223" y="209"/>
                    <a:pt x="1223" y="208"/>
                    <a:pt x="1224" y="207"/>
                  </a:cubicBezTo>
                  <a:cubicBezTo>
                    <a:pt x="1225" y="206"/>
                    <a:pt x="1225" y="205"/>
                    <a:pt x="1226" y="204"/>
                  </a:cubicBezTo>
                  <a:cubicBezTo>
                    <a:pt x="1226" y="204"/>
                    <a:pt x="1226" y="204"/>
                    <a:pt x="1226" y="204"/>
                  </a:cubicBezTo>
                  <a:cubicBezTo>
                    <a:pt x="1226" y="204"/>
                    <a:pt x="1225" y="204"/>
                    <a:pt x="1223" y="206"/>
                  </a:cubicBezTo>
                  <a:cubicBezTo>
                    <a:pt x="1222" y="206"/>
                    <a:pt x="1221" y="207"/>
                    <a:pt x="1220" y="208"/>
                  </a:cubicBezTo>
                  <a:cubicBezTo>
                    <a:pt x="1219" y="208"/>
                    <a:pt x="1218" y="208"/>
                    <a:pt x="1217" y="209"/>
                  </a:cubicBezTo>
                  <a:cubicBezTo>
                    <a:pt x="1217" y="209"/>
                    <a:pt x="1217" y="209"/>
                    <a:pt x="1216" y="210"/>
                  </a:cubicBezTo>
                  <a:cubicBezTo>
                    <a:pt x="1216" y="210"/>
                    <a:pt x="1216" y="210"/>
                    <a:pt x="1215" y="210"/>
                  </a:cubicBezTo>
                  <a:cubicBezTo>
                    <a:pt x="1215" y="211"/>
                    <a:pt x="1214" y="211"/>
                    <a:pt x="1213" y="212"/>
                  </a:cubicBezTo>
                  <a:cubicBezTo>
                    <a:pt x="1213" y="212"/>
                    <a:pt x="1214" y="212"/>
                    <a:pt x="1214" y="212"/>
                  </a:cubicBezTo>
                  <a:cubicBezTo>
                    <a:pt x="1214" y="211"/>
                    <a:pt x="1214" y="211"/>
                    <a:pt x="1214" y="211"/>
                  </a:cubicBezTo>
                  <a:cubicBezTo>
                    <a:pt x="1214" y="211"/>
                    <a:pt x="1214" y="211"/>
                    <a:pt x="1214" y="210"/>
                  </a:cubicBezTo>
                  <a:cubicBezTo>
                    <a:pt x="1215" y="209"/>
                    <a:pt x="1215" y="208"/>
                    <a:pt x="1216" y="207"/>
                  </a:cubicBezTo>
                  <a:cubicBezTo>
                    <a:pt x="1216" y="206"/>
                    <a:pt x="1217" y="205"/>
                    <a:pt x="1217" y="204"/>
                  </a:cubicBezTo>
                  <a:cubicBezTo>
                    <a:pt x="1218" y="203"/>
                    <a:pt x="1219" y="201"/>
                    <a:pt x="1219" y="200"/>
                  </a:cubicBezTo>
                  <a:cubicBezTo>
                    <a:pt x="1219" y="199"/>
                    <a:pt x="1220" y="198"/>
                    <a:pt x="1220" y="198"/>
                  </a:cubicBezTo>
                  <a:cubicBezTo>
                    <a:pt x="1220" y="198"/>
                    <a:pt x="1220" y="198"/>
                    <a:pt x="1220" y="198"/>
                  </a:cubicBezTo>
                  <a:cubicBezTo>
                    <a:pt x="1220" y="198"/>
                    <a:pt x="1220" y="198"/>
                    <a:pt x="1220" y="198"/>
                  </a:cubicBezTo>
                  <a:cubicBezTo>
                    <a:pt x="1220" y="197"/>
                    <a:pt x="1220" y="197"/>
                    <a:pt x="1220" y="197"/>
                  </a:cubicBezTo>
                  <a:cubicBezTo>
                    <a:pt x="1225" y="197"/>
                    <a:pt x="1233" y="188"/>
                    <a:pt x="1234" y="181"/>
                  </a:cubicBezTo>
                  <a:cubicBezTo>
                    <a:pt x="1235" y="173"/>
                    <a:pt x="1229" y="164"/>
                    <a:pt x="1225" y="156"/>
                  </a:cubicBezTo>
                  <a:cubicBezTo>
                    <a:pt x="1223" y="172"/>
                    <a:pt x="1207" y="180"/>
                    <a:pt x="1218" y="195"/>
                  </a:cubicBezTo>
                  <a:cubicBezTo>
                    <a:pt x="1218" y="197"/>
                    <a:pt x="1217" y="198"/>
                    <a:pt x="1217" y="199"/>
                  </a:cubicBezTo>
                  <a:cubicBezTo>
                    <a:pt x="1216" y="200"/>
                    <a:pt x="1216" y="202"/>
                    <a:pt x="1215" y="203"/>
                  </a:cubicBezTo>
                  <a:cubicBezTo>
                    <a:pt x="1215" y="204"/>
                    <a:pt x="1214" y="205"/>
                    <a:pt x="1214" y="206"/>
                  </a:cubicBezTo>
                  <a:cubicBezTo>
                    <a:pt x="1213" y="207"/>
                    <a:pt x="1213" y="208"/>
                    <a:pt x="1212" y="209"/>
                  </a:cubicBezTo>
                  <a:cubicBezTo>
                    <a:pt x="1212" y="209"/>
                    <a:pt x="1212" y="210"/>
                    <a:pt x="1212" y="210"/>
                  </a:cubicBezTo>
                  <a:cubicBezTo>
                    <a:pt x="1212" y="210"/>
                    <a:pt x="1211" y="210"/>
                    <a:pt x="1211" y="210"/>
                  </a:cubicBezTo>
                  <a:cubicBezTo>
                    <a:pt x="1211" y="211"/>
                    <a:pt x="1211" y="211"/>
                    <a:pt x="1211" y="212"/>
                  </a:cubicBezTo>
                  <a:cubicBezTo>
                    <a:pt x="1211" y="213"/>
                    <a:pt x="1210" y="213"/>
                    <a:pt x="1210" y="214"/>
                  </a:cubicBezTo>
                  <a:cubicBezTo>
                    <a:pt x="1210" y="214"/>
                    <a:pt x="1210" y="214"/>
                    <a:pt x="1210" y="214"/>
                  </a:cubicBezTo>
                  <a:cubicBezTo>
                    <a:pt x="1209" y="215"/>
                    <a:pt x="1207" y="216"/>
                    <a:pt x="1205" y="217"/>
                  </a:cubicBezTo>
                  <a:cubicBezTo>
                    <a:pt x="1203" y="218"/>
                    <a:pt x="1201" y="219"/>
                    <a:pt x="1198" y="220"/>
                  </a:cubicBezTo>
                  <a:cubicBezTo>
                    <a:pt x="1196" y="221"/>
                    <a:pt x="1194" y="222"/>
                    <a:pt x="1192" y="223"/>
                  </a:cubicBezTo>
                  <a:cubicBezTo>
                    <a:pt x="1187" y="224"/>
                    <a:pt x="1182" y="226"/>
                    <a:pt x="1177" y="227"/>
                  </a:cubicBezTo>
                  <a:cubicBezTo>
                    <a:pt x="1175" y="227"/>
                    <a:pt x="1173" y="228"/>
                    <a:pt x="1171" y="229"/>
                  </a:cubicBezTo>
                  <a:cubicBezTo>
                    <a:pt x="1169" y="229"/>
                    <a:pt x="1167" y="230"/>
                    <a:pt x="1165" y="231"/>
                  </a:cubicBezTo>
                  <a:cubicBezTo>
                    <a:pt x="1164" y="231"/>
                    <a:pt x="1164" y="231"/>
                    <a:pt x="1164" y="231"/>
                  </a:cubicBezTo>
                  <a:cubicBezTo>
                    <a:pt x="1163" y="231"/>
                    <a:pt x="1163" y="231"/>
                    <a:pt x="1162" y="232"/>
                  </a:cubicBezTo>
                  <a:cubicBezTo>
                    <a:pt x="1162" y="232"/>
                    <a:pt x="1161" y="233"/>
                    <a:pt x="1160" y="233"/>
                  </a:cubicBezTo>
                  <a:cubicBezTo>
                    <a:pt x="1160" y="233"/>
                    <a:pt x="1159" y="234"/>
                    <a:pt x="1158" y="234"/>
                  </a:cubicBezTo>
                  <a:cubicBezTo>
                    <a:pt x="1158" y="234"/>
                    <a:pt x="1158" y="234"/>
                    <a:pt x="1158" y="234"/>
                  </a:cubicBezTo>
                  <a:cubicBezTo>
                    <a:pt x="1159" y="229"/>
                    <a:pt x="1159" y="224"/>
                    <a:pt x="1159" y="218"/>
                  </a:cubicBezTo>
                  <a:cubicBezTo>
                    <a:pt x="1159" y="214"/>
                    <a:pt x="1159" y="209"/>
                    <a:pt x="1159" y="204"/>
                  </a:cubicBezTo>
                  <a:cubicBezTo>
                    <a:pt x="1159" y="200"/>
                    <a:pt x="1158" y="195"/>
                    <a:pt x="1158" y="191"/>
                  </a:cubicBezTo>
                  <a:cubicBezTo>
                    <a:pt x="1158" y="187"/>
                    <a:pt x="1158" y="183"/>
                    <a:pt x="1158" y="179"/>
                  </a:cubicBezTo>
                  <a:cubicBezTo>
                    <a:pt x="1158" y="178"/>
                    <a:pt x="1159" y="177"/>
                    <a:pt x="1159" y="176"/>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4"/>
                    <a:pt x="1159" y="174"/>
                    <a:pt x="1159" y="173"/>
                  </a:cubicBezTo>
                  <a:cubicBezTo>
                    <a:pt x="1159" y="173"/>
                    <a:pt x="1160" y="172"/>
                    <a:pt x="1160" y="172"/>
                  </a:cubicBezTo>
                  <a:cubicBezTo>
                    <a:pt x="1160" y="171"/>
                    <a:pt x="1160" y="171"/>
                    <a:pt x="1160" y="171"/>
                  </a:cubicBezTo>
                  <a:cubicBezTo>
                    <a:pt x="1160" y="170"/>
                    <a:pt x="1161" y="169"/>
                    <a:pt x="1161" y="168"/>
                  </a:cubicBezTo>
                  <a:cubicBezTo>
                    <a:pt x="1162" y="167"/>
                    <a:pt x="1163" y="165"/>
                    <a:pt x="1164" y="163"/>
                  </a:cubicBezTo>
                  <a:cubicBezTo>
                    <a:pt x="1164" y="162"/>
                    <a:pt x="1165" y="160"/>
                    <a:pt x="1166" y="159"/>
                  </a:cubicBezTo>
                  <a:cubicBezTo>
                    <a:pt x="1167" y="155"/>
                    <a:pt x="1169" y="152"/>
                    <a:pt x="1170" y="150"/>
                  </a:cubicBezTo>
                  <a:cubicBezTo>
                    <a:pt x="1170" y="149"/>
                    <a:pt x="1170" y="149"/>
                    <a:pt x="1170" y="149"/>
                  </a:cubicBezTo>
                  <a:cubicBezTo>
                    <a:pt x="1171" y="148"/>
                    <a:pt x="1171" y="148"/>
                    <a:pt x="1171" y="148"/>
                  </a:cubicBezTo>
                  <a:cubicBezTo>
                    <a:pt x="1172" y="147"/>
                    <a:pt x="1172" y="146"/>
                    <a:pt x="1173" y="146"/>
                  </a:cubicBezTo>
                  <a:cubicBezTo>
                    <a:pt x="1173" y="145"/>
                    <a:pt x="1174" y="144"/>
                    <a:pt x="1174" y="144"/>
                  </a:cubicBezTo>
                  <a:cubicBezTo>
                    <a:pt x="1176" y="143"/>
                    <a:pt x="1177" y="141"/>
                    <a:pt x="1178" y="140"/>
                  </a:cubicBezTo>
                  <a:cubicBezTo>
                    <a:pt x="1180" y="139"/>
                    <a:pt x="1181" y="138"/>
                    <a:pt x="1182" y="136"/>
                  </a:cubicBezTo>
                  <a:cubicBezTo>
                    <a:pt x="1184" y="135"/>
                    <a:pt x="1185" y="134"/>
                    <a:pt x="1187" y="133"/>
                  </a:cubicBezTo>
                  <a:cubicBezTo>
                    <a:pt x="1188" y="132"/>
                    <a:pt x="1190" y="131"/>
                    <a:pt x="1192" y="130"/>
                  </a:cubicBezTo>
                  <a:cubicBezTo>
                    <a:pt x="1192" y="130"/>
                    <a:pt x="1192" y="130"/>
                    <a:pt x="1192" y="130"/>
                  </a:cubicBezTo>
                  <a:cubicBezTo>
                    <a:pt x="1215" y="144"/>
                    <a:pt x="1223" y="126"/>
                    <a:pt x="1226" y="103"/>
                  </a:cubicBezTo>
                  <a:cubicBezTo>
                    <a:pt x="1211" y="116"/>
                    <a:pt x="1196" y="105"/>
                    <a:pt x="1189" y="128"/>
                  </a:cubicBezTo>
                  <a:cubicBezTo>
                    <a:pt x="1188" y="129"/>
                    <a:pt x="1186" y="130"/>
                    <a:pt x="1185" y="131"/>
                  </a:cubicBezTo>
                  <a:cubicBezTo>
                    <a:pt x="1184" y="132"/>
                    <a:pt x="1182" y="133"/>
                    <a:pt x="1181" y="134"/>
                  </a:cubicBezTo>
                  <a:cubicBezTo>
                    <a:pt x="1179" y="135"/>
                    <a:pt x="1177" y="136"/>
                    <a:pt x="1176" y="138"/>
                  </a:cubicBezTo>
                  <a:cubicBezTo>
                    <a:pt x="1175" y="138"/>
                    <a:pt x="1175" y="139"/>
                    <a:pt x="1174" y="140"/>
                  </a:cubicBezTo>
                  <a:cubicBezTo>
                    <a:pt x="1175" y="138"/>
                    <a:pt x="1175" y="136"/>
                    <a:pt x="1176" y="134"/>
                  </a:cubicBezTo>
                  <a:cubicBezTo>
                    <a:pt x="1176" y="132"/>
                    <a:pt x="1177" y="130"/>
                    <a:pt x="1177" y="129"/>
                  </a:cubicBezTo>
                  <a:cubicBezTo>
                    <a:pt x="1177" y="127"/>
                    <a:pt x="1178" y="125"/>
                    <a:pt x="1178" y="124"/>
                  </a:cubicBezTo>
                  <a:cubicBezTo>
                    <a:pt x="1178" y="122"/>
                    <a:pt x="1178" y="120"/>
                    <a:pt x="1178" y="120"/>
                  </a:cubicBezTo>
                  <a:cubicBezTo>
                    <a:pt x="1178" y="120"/>
                    <a:pt x="1178" y="122"/>
                    <a:pt x="1177" y="124"/>
                  </a:cubicBezTo>
                  <a:cubicBezTo>
                    <a:pt x="1177" y="125"/>
                    <a:pt x="1176" y="127"/>
                    <a:pt x="1176" y="128"/>
                  </a:cubicBezTo>
                  <a:cubicBezTo>
                    <a:pt x="1175" y="130"/>
                    <a:pt x="1175" y="132"/>
                    <a:pt x="1174" y="134"/>
                  </a:cubicBezTo>
                  <a:cubicBezTo>
                    <a:pt x="1172" y="138"/>
                    <a:pt x="1169" y="142"/>
                    <a:pt x="1166" y="148"/>
                  </a:cubicBezTo>
                  <a:cubicBezTo>
                    <a:pt x="1165" y="150"/>
                    <a:pt x="1163" y="153"/>
                    <a:pt x="1161" y="156"/>
                  </a:cubicBezTo>
                  <a:cubicBezTo>
                    <a:pt x="1160" y="158"/>
                    <a:pt x="1159" y="159"/>
                    <a:pt x="1159" y="161"/>
                  </a:cubicBezTo>
                  <a:cubicBezTo>
                    <a:pt x="1158" y="162"/>
                    <a:pt x="1157" y="164"/>
                    <a:pt x="1156" y="166"/>
                  </a:cubicBezTo>
                  <a:cubicBezTo>
                    <a:pt x="1156" y="167"/>
                    <a:pt x="1155" y="168"/>
                    <a:pt x="1155" y="169"/>
                  </a:cubicBezTo>
                  <a:cubicBezTo>
                    <a:pt x="1155" y="169"/>
                    <a:pt x="1155" y="170"/>
                    <a:pt x="1154" y="170"/>
                  </a:cubicBezTo>
                  <a:cubicBezTo>
                    <a:pt x="1154" y="171"/>
                    <a:pt x="1154" y="171"/>
                    <a:pt x="1154" y="172"/>
                  </a:cubicBezTo>
                  <a:cubicBezTo>
                    <a:pt x="1154" y="172"/>
                    <a:pt x="1154" y="173"/>
                    <a:pt x="1154" y="173"/>
                  </a:cubicBezTo>
                  <a:cubicBezTo>
                    <a:pt x="1154" y="174"/>
                    <a:pt x="1154" y="174"/>
                    <a:pt x="1154" y="174"/>
                  </a:cubicBezTo>
                  <a:cubicBezTo>
                    <a:pt x="1153" y="174"/>
                    <a:pt x="1153" y="174"/>
                    <a:pt x="1153" y="174"/>
                  </a:cubicBezTo>
                  <a:cubicBezTo>
                    <a:pt x="1153" y="174"/>
                    <a:pt x="1153" y="174"/>
                    <a:pt x="1153" y="174"/>
                  </a:cubicBezTo>
                  <a:cubicBezTo>
                    <a:pt x="1153" y="174"/>
                    <a:pt x="1153" y="174"/>
                    <a:pt x="1153" y="174"/>
                  </a:cubicBezTo>
                  <a:cubicBezTo>
                    <a:pt x="1153" y="175"/>
                    <a:pt x="1153" y="175"/>
                    <a:pt x="1153" y="175"/>
                  </a:cubicBezTo>
                  <a:cubicBezTo>
                    <a:pt x="1153" y="176"/>
                    <a:pt x="1153" y="177"/>
                    <a:pt x="1153" y="178"/>
                  </a:cubicBezTo>
                  <a:cubicBezTo>
                    <a:pt x="1153" y="179"/>
                    <a:pt x="1153" y="181"/>
                    <a:pt x="1153" y="182"/>
                  </a:cubicBezTo>
                  <a:cubicBezTo>
                    <a:pt x="1152" y="182"/>
                    <a:pt x="1152" y="181"/>
                    <a:pt x="1152" y="181"/>
                  </a:cubicBezTo>
                  <a:cubicBezTo>
                    <a:pt x="1151" y="180"/>
                    <a:pt x="1150" y="178"/>
                    <a:pt x="1149" y="176"/>
                  </a:cubicBezTo>
                  <a:cubicBezTo>
                    <a:pt x="1148" y="176"/>
                    <a:pt x="1148" y="175"/>
                    <a:pt x="1147" y="175"/>
                  </a:cubicBezTo>
                  <a:cubicBezTo>
                    <a:pt x="1147" y="174"/>
                    <a:pt x="1146" y="174"/>
                    <a:pt x="1146" y="173"/>
                  </a:cubicBezTo>
                  <a:cubicBezTo>
                    <a:pt x="1145" y="173"/>
                    <a:pt x="1145" y="172"/>
                    <a:pt x="1144" y="172"/>
                  </a:cubicBezTo>
                  <a:cubicBezTo>
                    <a:pt x="1144" y="172"/>
                    <a:pt x="1143" y="171"/>
                    <a:pt x="1142" y="171"/>
                  </a:cubicBezTo>
                  <a:cubicBezTo>
                    <a:pt x="1141" y="170"/>
                    <a:pt x="1139" y="169"/>
                    <a:pt x="1138" y="169"/>
                  </a:cubicBezTo>
                  <a:cubicBezTo>
                    <a:pt x="1137" y="169"/>
                    <a:pt x="1137" y="168"/>
                    <a:pt x="1136" y="168"/>
                  </a:cubicBezTo>
                  <a:cubicBezTo>
                    <a:pt x="1136" y="168"/>
                    <a:pt x="1136" y="168"/>
                    <a:pt x="1135" y="168"/>
                  </a:cubicBezTo>
                  <a:cubicBezTo>
                    <a:pt x="1135" y="168"/>
                    <a:pt x="1134" y="168"/>
                    <a:pt x="1134" y="168"/>
                  </a:cubicBezTo>
                  <a:cubicBezTo>
                    <a:pt x="1133" y="168"/>
                    <a:pt x="1133" y="168"/>
                    <a:pt x="1133" y="168"/>
                  </a:cubicBezTo>
                  <a:cubicBezTo>
                    <a:pt x="1129" y="167"/>
                    <a:pt x="1125" y="168"/>
                    <a:pt x="1122" y="168"/>
                  </a:cubicBezTo>
                  <a:cubicBezTo>
                    <a:pt x="1120" y="168"/>
                    <a:pt x="1118" y="168"/>
                    <a:pt x="1117" y="168"/>
                  </a:cubicBezTo>
                  <a:cubicBezTo>
                    <a:pt x="1116" y="167"/>
                    <a:pt x="1115" y="167"/>
                    <a:pt x="1114" y="167"/>
                  </a:cubicBezTo>
                  <a:cubicBezTo>
                    <a:pt x="1114" y="167"/>
                    <a:pt x="1114" y="167"/>
                    <a:pt x="1114" y="167"/>
                  </a:cubicBezTo>
                  <a:cubicBezTo>
                    <a:pt x="1114" y="167"/>
                    <a:pt x="1113" y="167"/>
                    <a:pt x="1113" y="167"/>
                  </a:cubicBezTo>
                  <a:cubicBezTo>
                    <a:pt x="1113" y="166"/>
                    <a:pt x="1113" y="166"/>
                    <a:pt x="1113" y="166"/>
                  </a:cubicBezTo>
                  <a:cubicBezTo>
                    <a:pt x="1112" y="166"/>
                    <a:pt x="1112" y="166"/>
                    <a:pt x="1112" y="166"/>
                  </a:cubicBezTo>
                  <a:cubicBezTo>
                    <a:pt x="1109" y="164"/>
                    <a:pt x="1107" y="162"/>
                    <a:pt x="1104" y="159"/>
                  </a:cubicBezTo>
                  <a:cubicBezTo>
                    <a:pt x="1102" y="156"/>
                    <a:pt x="1100" y="152"/>
                    <a:pt x="1097" y="149"/>
                  </a:cubicBezTo>
                  <a:cubicBezTo>
                    <a:pt x="1095" y="146"/>
                    <a:pt x="1092" y="144"/>
                    <a:pt x="1090" y="141"/>
                  </a:cubicBezTo>
                  <a:cubicBezTo>
                    <a:pt x="1088" y="139"/>
                    <a:pt x="1086" y="137"/>
                    <a:pt x="1085" y="136"/>
                  </a:cubicBezTo>
                  <a:cubicBezTo>
                    <a:pt x="1084" y="135"/>
                    <a:pt x="1084" y="135"/>
                    <a:pt x="1084" y="134"/>
                  </a:cubicBezTo>
                  <a:cubicBezTo>
                    <a:pt x="1084" y="134"/>
                    <a:pt x="1084" y="134"/>
                    <a:pt x="1084" y="133"/>
                  </a:cubicBezTo>
                  <a:cubicBezTo>
                    <a:pt x="1084" y="133"/>
                    <a:pt x="1084" y="133"/>
                    <a:pt x="1084" y="132"/>
                  </a:cubicBezTo>
                  <a:cubicBezTo>
                    <a:pt x="1083" y="132"/>
                    <a:pt x="1083" y="132"/>
                    <a:pt x="1083" y="132"/>
                  </a:cubicBezTo>
                  <a:cubicBezTo>
                    <a:pt x="1083" y="131"/>
                    <a:pt x="1083" y="130"/>
                    <a:pt x="1083" y="130"/>
                  </a:cubicBezTo>
                  <a:cubicBezTo>
                    <a:pt x="1082" y="129"/>
                    <a:pt x="1082" y="129"/>
                    <a:pt x="1082" y="128"/>
                  </a:cubicBezTo>
                  <a:cubicBezTo>
                    <a:pt x="1082" y="127"/>
                    <a:pt x="1081" y="127"/>
                    <a:pt x="1081" y="126"/>
                  </a:cubicBezTo>
                  <a:cubicBezTo>
                    <a:pt x="1081" y="126"/>
                    <a:pt x="1081" y="125"/>
                    <a:pt x="1081" y="124"/>
                  </a:cubicBezTo>
                  <a:cubicBezTo>
                    <a:pt x="1080" y="123"/>
                    <a:pt x="1080" y="121"/>
                    <a:pt x="1080" y="120"/>
                  </a:cubicBezTo>
                  <a:cubicBezTo>
                    <a:pt x="1079" y="118"/>
                    <a:pt x="1079" y="117"/>
                    <a:pt x="1079" y="115"/>
                  </a:cubicBezTo>
                  <a:cubicBezTo>
                    <a:pt x="1079" y="114"/>
                    <a:pt x="1079" y="113"/>
                    <a:pt x="1078" y="111"/>
                  </a:cubicBezTo>
                  <a:cubicBezTo>
                    <a:pt x="1079" y="111"/>
                    <a:pt x="1079" y="111"/>
                    <a:pt x="1079" y="111"/>
                  </a:cubicBezTo>
                  <a:cubicBezTo>
                    <a:pt x="1079" y="112"/>
                    <a:pt x="1079" y="113"/>
                    <a:pt x="1079" y="114"/>
                  </a:cubicBezTo>
                  <a:cubicBezTo>
                    <a:pt x="1103" y="108"/>
                    <a:pt x="1089" y="79"/>
                    <a:pt x="1078" y="66"/>
                  </a:cubicBezTo>
                  <a:cubicBezTo>
                    <a:pt x="1077" y="76"/>
                    <a:pt x="1055" y="111"/>
                    <a:pt x="1076" y="114"/>
                  </a:cubicBezTo>
                  <a:cubicBezTo>
                    <a:pt x="1076" y="115"/>
                    <a:pt x="1076" y="115"/>
                    <a:pt x="1076" y="116"/>
                  </a:cubicBezTo>
                  <a:cubicBezTo>
                    <a:pt x="1076" y="117"/>
                    <a:pt x="1077" y="119"/>
                    <a:pt x="1077" y="120"/>
                  </a:cubicBezTo>
                  <a:cubicBezTo>
                    <a:pt x="1077" y="122"/>
                    <a:pt x="1078" y="123"/>
                    <a:pt x="1078" y="125"/>
                  </a:cubicBezTo>
                  <a:cubicBezTo>
                    <a:pt x="1078" y="126"/>
                    <a:pt x="1079" y="126"/>
                    <a:pt x="1079" y="127"/>
                  </a:cubicBezTo>
                  <a:cubicBezTo>
                    <a:pt x="1079" y="128"/>
                    <a:pt x="1079" y="128"/>
                    <a:pt x="1079" y="129"/>
                  </a:cubicBezTo>
                  <a:cubicBezTo>
                    <a:pt x="1080" y="130"/>
                    <a:pt x="1080" y="130"/>
                    <a:pt x="1080" y="131"/>
                  </a:cubicBezTo>
                  <a:cubicBezTo>
                    <a:pt x="1080" y="131"/>
                    <a:pt x="1080" y="131"/>
                    <a:pt x="1080" y="131"/>
                  </a:cubicBezTo>
                  <a:cubicBezTo>
                    <a:pt x="1079" y="130"/>
                    <a:pt x="1077" y="128"/>
                    <a:pt x="1076" y="127"/>
                  </a:cubicBezTo>
                  <a:cubicBezTo>
                    <a:pt x="1075" y="127"/>
                    <a:pt x="1075" y="126"/>
                    <a:pt x="1074" y="126"/>
                  </a:cubicBezTo>
                  <a:cubicBezTo>
                    <a:pt x="1074" y="125"/>
                    <a:pt x="1073" y="125"/>
                    <a:pt x="1073" y="124"/>
                  </a:cubicBezTo>
                  <a:cubicBezTo>
                    <a:pt x="1072" y="123"/>
                    <a:pt x="1071" y="123"/>
                    <a:pt x="1070" y="122"/>
                  </a:cubicBezTo>
                  <a:cubicBezTo>
                    <a:pt x="1068" y="121"/>
                    <a:pt x="1066" y="119"/>
                    <a:pt x="1065" y="118"/>
                  </a:cubicBezTo>
                  <a:cubicBezTo>
                    <a:pt x="1064" y="118"/>
                    <a:pt x="1063" y="117"/>
                    <a:pt x="1063" y="117"/>
                  </a:cubicBezTo>
                  <a:cubicBezTo>
                    <a:pt x="1062" y="117"/>
                    <a:pt x="1062" y="117"/>
                    <a:pt x="1061" y="117"/>
                  </a:cubicBezTo>
                  <a:cubicBezTo>
                    <a:pt x="1061" y="117"/>
                    <a:pt x="1061" y="117"/>
                    <a:pt x="1061" y="117"/>
                  </a:cubicBezTo>
                  <a:cubicBezTo>
                    <a:pt x="1061" y="117"/>
                    <a:pt x="1061" y="117"/>
                    <a:pt x="1061" y="117"/>
                  </a:cubicBezTo>
                  <a:cubicBezTo>
                    <a:pt x="1061" y="117"/>
                    <a:pt x="1061" y="117"/>
                    <a:pt x="1061" y="117"/>
                  </a:cubicBezTo>
                  <a:cubicBezTo>
                    <a:pt x="1061" y="117"/>
                    <a:pt x="1061" y="118"/>
                    <a:pt x="1061" y="118"/>
                  </a:cubicBezTo>
                  <a:cubicBezTo>
                    <a:pt x="1061" y="118"/>
                    <a:pt x="1061" y="118"/>
                    <a:pt x="1061" y="118"/>
                  </a:cubicBezTo>
                  <a:cubicBezTo>
                    <a:pt x="1061" y="119"/>
                    <a:pt x="1061" y="119"/>
                    <a:pt x="1062" y="119"/>
                  </a:cubicBezTo>
                  <a:cubicBezTo>
                    <a:pt x="1062" y="119"/>
                    <a:pt x="1062" y="119"/>
                    <a:pt x="1062" y="119"/>
                  </a:cubicBezTo>
                  <a:cubicBezTo>
                    <a:pt x="1062" y="119"/>
                    <a:pt x="1062" y="119"/>
                    <a:pt x="1062" y="119"/>
                  </a:cubicBezTo>
                  <a:cubicBezTo>
                    <a:pt x="1062" y="119"/>
                    <a:pt x="1061" y="118"/>
                    <a:pt x="1061" y="118"/>
                  </a:cubicBezTo>
                  <a:cubicBezTo>
                    <a:pt x="1061" y="118"/>
                    <a:pt x="1061" y="118"/>
                    <a:pt x="1061" y="118"/>
                  </a:cubicBezTo>
                  <a:cubicBezTo>
                    <a:pt x="1061" y="118"/>
                    <a:pt x="1062" y="118"/>
                    <a:pt x="1062" y="118"/>
                  </a:cubicBezTo>
                  <a:cubicBezTo>
                    <a:pt x="1062" y="118"/>
                    <a:pt x="1062" y="118"/>
                    <a:pt x="1062" y="118"/>
                  </a:cubicBezTo>
                  <a:cubicBezTo>
                    <a:pt x="1062" y="118"/>
                    <a:pt x="1062" y="118"/>
                    <a:pt x="1062" y="118"/>
                  </a:cubicBezTo>
                  <a:cubicBezTo>
                    <a:pt x="1062" y="118"/>
                    <a:pt x="1062" y="118"/>
                    <a:pt x="1062" y="118"/>
                  </a:cubicBezTo>
                  <a:cubicBezTo>
                    <a:pt x="1062" y="118"/>
                    <a:pt x="1062" y="118"/>
                    <a:pt x="1062" y="118"/>
                  </a:cubicBezTo>
                  <a:cubicBezTo>
                    <a:pt x="1063" y="118"/>
                    <a:pt x="1063" y="119"/>
                    <a:pt x="1064" y="119"/>
                  </a:cubicBezTo>
                  <a:cubicBezTo>
                    <a:pt x="1065" y="121"/>
                    <a:pt x="1066" y="122"/>
                    <a:pt x="1068" y="124"/>
                  </a:cubicBezTo>
                  <a:cubicBezTo>
                    <a:pt x="1068" y="125"/>
                    <a:pt x="1069" y="126"/>
                    <a:pt x="1070" y="127"/>
                  </a:cubicBezTo>
                  <a:cubicBezTo>
                    <a:pt x="1070" y="128"/>
                    <a:pt x="1071" y="128"/>
                    <a:pt x="1071" y="128"/>
                  </a:cubicBezTo>
                  <a:cubicBezTo>
                    <a:pt x="1072" y="129"/>
                    <a:pt x="1072" y="129"/>
                    <a:pt x="1073" y="130"/>
                  </a:cubicBezTo>
                  <a:cubicBezTo>
                    <a:pt x="1077" y="134"/>
                    <a:pt x="1082" y="139"/>
                    <a:pt x="1087" y="144"/>
                  </a:cubicBezTo>
                  <a:cubicBezTo>
                    <a:pt x="1089" y="146"/>
                    <a:pt x="1092" y="149"/>
                    <a:pt x="1094" y="152"/>
                  </a:cubicBezTo>
                  <a:cubicBezTo>
                    <a:pt x="1095" y="153"/>
                    <a:pt x="1096" y="154"/>
                    <a:pt x="1097" y="155"/>
                  </a:cubicBezTo>
                  <a:cubicBezTo>
                    <a:pt x="1096" y="155"/>
                    <a:pt x="1096" y="155"/>
                    <a:pt x="1096" y="155"/>
                  </a:cubicBezTo>
                  <a:cubicBezTo>
                    <a:pt x="1095" y="154"/>
                    <a:pt x="1093" y="154"/>
                    <a:pt x="1092" y="154"/>
                  </a:cubicBezTo>
                  <a:cubicBezTo>
                    <a:pt x="1091" y="153"/>
                    <a:pt x="1090" y="153"/>
                    <a:pt x="1089" y="153"/>
                  </a:cubicBezTo>
                  <a:cubicBezTo>
                    <a:pt x="1087" y="152"/>
                    <a:pt x="1086" y="152"/>
                    <a:pt x="1085" y="152"/>
                  </a:cubicBezTo>
                  <a:cubicBezTo>
                    <a:pt x="1085" y="152"/>
                    <a:pt x="1085" y="152"/>
                    <a:pt x="1084" y="152"/>
                  </a:cubicBezTo>
                  <a:cubicBezTo>
                    <a:pt x="1085" y="151"/>
                    <a:pt x="1085" y="151"/>
                    <a:pt x="1085" y="151"/>
                  </a:cubicBezTo>
                  <a:cubicBezTo>
                    <a:pt x="1069" y="141"/>
                    <a:pt x="1055" y="146"/>
                    <a:pt x="1039" y="152"/>
                  </a:cubicBezTo>
                  <a:cubicBezTo>
                    <a:pt x="1051" y="164"/>
                    <a:pt x="1067" y="162"/>
                    <a:pt x="1081" y="155"/>
                  </a:cubicBezTo>
                  <a:cubicBezTo>
                    <a:pt x="1082" y="155"/>
                    <a:pt x="1083" y="155"/>
                    <a:pt x="1084" y="155"/>
                  </a:cubicBezTo>
                  <a:cubicBezTo>
                    <a:pt x="1086" y="155"/>
                    <a:pt x="1087" y="156"/>
                    <a:pt x="1088" y="156"/>
                  </a:cubicBezTo>
                  <a:cubicBezTo>
                    <a:pt x="1089" y="156"/>
                    <a:pt x="1090" y="156"/>
                    <a:pt x="1091" y="157"/>
                  </a:cubicBezTo>
                  <a:cubicBezTo>
                    <a:pt x="1093" y="157"/>
                    <a:pt x="1094" y="157"/>
                    <a:pt x="1095" y="158"/>
                  </a:cubicBezTo>
                  <a:cubicBezTo>
                    <a:pt x="1096" y="158"/>
                    <a:pt x="1097" y="158"/>
                    <a:pt x="1097" y="159"/>
                  </a:cubicBezTo>
                  <a:cubicBezTo>
                    <a:pt x="1098" y="159"/>
                    <a:pt x="1098" y="159"/>
                    <a:pt x="1098" y="159"/>
                  </a:cubicBezTo>
                  <a:cubicBezTo>
                    <a:pt x="1098" y="159"/>
                    <a:pt x="1098" y="159"/>
                    <a:pt x="1099" y="159"/>
                  </a:cubicBezTo>
                  <a:cubicBezTo>
                    <a:pt x="1099" y="159"/>
                    <a:pt x="1099" y="159"/>
                    <a:pt x="1100" y="159"/>
                  </a:cubicBezTo>
                  <a:cubicBezTo>
                    <a:pt x="1100" y="160"/>
                    <a:pt x="1101" y="160"/>
                    <a:pt x="1101" y="161"/>
                  </a:cubicBezTo>
                  <a:cubicBezTo>
                    <a:pt x="1104" y="164"/>
                    <a:pt x="1107" y="167"/>
                    <a:pt x="1110" y="169"/>
                  </a:cubicBezTo>
                  <a:cubicBezTo>
                    <a:pt x="1110" y="170"/>
                    <a:pt x="1111" y="170"/>
                    <a:pt x="1111" y="170"/>
                  </a:cubicBezTo>
                  <a:cubicBezTo>
                    <a:pt x="1112" y="170"/>
                    <a:pt x="1112" y="170"/>
                    <a:pt x="1112" y="170"/>
                  </a:cubicBezTo>
                  <a:cubicBezTo>
                    <a:pt x="1112" y="170"/>
                    <a:pt x="1112" y="170"/>
                    <a:pt x="1112" y="170"/>
                  </a:cubicBezTo>
                  <a:cubicBezTo>
                    <a:pt x="1113" y="171"/>
                    <a:pt x="1113" y="171"/>
                    <a:pt x="1113" y="171"/>
                  </a:cubicBezTo>
                  <a:cubicBezTo>
                    <a:pt x="1114" y="171"/>
                    <a:pt x="1115" y="171"/>
                    <a:pt x="1116" y="172"/>
                  </a:cubicBezTo>
                  <a:cubicBezTo>
                    <a:pt x="1118" y="172"/>
                    <a:pt x="1120" y="172"/>
                    <a:pt x="1122" y="172"/>
                  </a:cubicBezTo>
                  <a:cubicBezTo>
                    <a:pt x="1126" y="172"/>
                    <a:pt x="1129" y="171"/>
                    <a:pt x="1132" y="172"/>
                  </a:cubicBezTo>
                  <a:cubicBezTo>
                    <a:pt x="1133" y="172"/>
                    <a:pt x="1133" y="172"/>
                    <a:pt x="1133" y="172"/>
                  </a:cubicBezTo>
                  <a:cubicBezTo>
                    <a:pt x="1134" y="172"/>
                    <a:pt x="1134" y="172"/>
                    <a:pt x="1135" y="172"/>
                  </a:cubicBezTo>
                  <a:cubicBezTo>
                    <a:pt x="1135" y="172"/>
                    <a:pt x="1135" y="172"/>
                    <a:pt x="1136" y="172"/>
                  </a:cubicBezTo>
                  <a:cubicBezTo>
                    <a:pt x="1136" y="172"/>
                    <a:pt x="1136" y="172"/>
                    <a:pt x="1137" y="173"/>
                  </a:cubicBezTo>
                  <a:cubicBezTo>
                    <a:pt x="1138" y="173"/>
                    <a:pt x="1139" y="174"/>
                    <a:pt x="1140" y="174"/>
                  </a:cubicBezTo>
                  <a:cubicBezTo>
                    <a:pt x="1141" y="175"/>
                    <a:pt x="1142" y="176"/>
                    <a:pt x="1143" y="176"/>
                  </a:cubicBezTo>
                  <a:cubicBezTo>
                    <a:pt x="1144" y="177"/>
                    <a:pt x="1145" y="177"/>
                    <a:pt x="1145" y="177"/>
                  </a:cubicBezTo>
                  <a:cubicBezTo>
                    <a:pt x="1146" y="178"/>
                    <a:pt x="1146" y="178"/>
                    <a:pt x="1146" y="178"/>
                  </a:cubicBezTo>
                  <a:cubicBezTo>
                    <a:pt x="1148" y="180"/>
                    <a:pt x="1150" y="181"/>
                    <a:pt x="1151" y="182"/>
                  </a:cubicBezTo>
                  <a:cubicBezTo>
                    <a:pt x="1152" y="183"/>
                    <a:pt x="1152" y="183"/>
                    <a:pt x="1153" y="183"/>
                  </a:cubicBezTo>
                  <a:cubicBezTo>
                    <a:pt x="1152" y="186"/>
                    <a:pt x="1152" y="189"/>
                    <a:pt x="1153" y="191"/>
                  </a:cubicBezTo>
                  <a:cubicBezTo>
                    <a:pt x="1153" y="196"/>
                    <a:pt x="1153" y="200"/>
                    <a:pt x="1153" y="205"/>
                  </a:cubicBezTo>
                  <a:cubicBezTo>
                    <a:pt x="1154" y="209"/>
                    <a:pt x="1154" y="214"/>
                    <a:pt x="1154" y="218"/>
                  </a:cubicBezTo>
                  <a:cubicBezTo>
                    <a:pt x="1154" y="228"/>
                    <a:pt x="1153" y="237"/>
                    <a:pt x="1151" y="247"/>
                  </a:cubicBezTo>
                  <a:cubicBezTo>
                    <a:pt x="1150" y="252"/>
                    <a:pt x="1149" y="257"/>
                    <a:pt x="1148" y="262"/>
                  </a:cubicBezTo>
                  <a:cubicBezTo>
                    <a:pt x="1148" y="263"/>
                    <a:pt x="1148" y="264"/>
                    <a:pt x="1148" y="266"/>
                  </a:cubicBezTo>
                  <a:cubicBezTo>
                    <a:pt x="1147" y="267"/>
                    <a:pt x="1147" y="269"/>
                    <a:pt x="1147" y="270"/>
                  </a:cubicBezTo>
                  <a:cubicBezTo>
                    <a:pt x="1147" y="272"/>
                    <a:pt x="1147" y="275"/>
                    <a:pt x="1148" y="278"/>
                  </a:cubicBezTo>
                  <a:cubicBezTo>
                    <a:pt x="1148" y="283"/>
                    <a:pt x="1149" y="288"/>
                    <a:pt x="1150" y="293"/>
                  </a:cubicBezTo>
                  <a:cubicBezTo>
                    <a:pt x="1151" y="296"/>
                    <a:pt x="1152" y="300"/>
                    <a:pt x="1153" y="303"/>
                  </a:cubicBezTo>
                  <a:cubicBezTo>
                    <a:pt x="1153" y="302"/>
                    <a:pt x="1152" y="301"/>
                    <a:pt x="1151" y="299"/>
                  </a:cubicBezTo>
                  <a:cubicBezTo>
                    <a:pt x="1151" y="299"/>
                    <a:pt x="1151" y="298"/>
                    <a:pt x="1150" y="297"/>
                  </a:cubicBezTo>
                  <a:cubicBezTo>
                    <a:pt x="1150" y="297"/>
                    <a:pt x="1149" y="296"/>
                    <a:pt x="1149" y="296"/>
                  </a:cubicBezTo>
                  <a:cubicBezTo>
                    <a:pt x="1148" y="295"/>
                    <a:pt x="1148" y="294"/>
                    <a:pt x="1147" y="294"/>
                  </a:cubicBezTo>
                  <a:cubicBezTo>
                    <a:pt x="1147" y="294"/>
                    <a:pt x="1147" y="293"/>
                    <a:pt x="1147" y="293"/>
                  </a:cubicBezTo>
                  <a:cubicBezTo>
                    <a:pt x="1147" y="292"/>
                    <a:pt x="1148" y="291"/>
                    <a:pt x="1148" y="290"/>
                  </a:cubicBezTo>
                  <a:cubicBezTo>
                    <a:pt x="1147" y="291"/>
                    <a:pt x="1147" y="292"/>
                    <a:pt x="1146" y="292"/>
                  </a:cubicBezTo>
                  <a:cubicBezTo>
                    <a:pt x="1146" y="292"/>
                    <a:pt x="1146" y="292"/>
                    <a:pt x="1145" y="292"/>
                  </a:cubicBezTo>
                  <a:cubicBezTo>
                    <a:pt x="1143" y="290"/>
                    <a:pt x="1140" y="287"/>
                    <a:pt x="1136" y="286"/>
                  </a:cubicBezTo>
                  <a:cubicBezTo>
                    <a:pt x="1135" y="286"/>
                    <a:pt x="1135" y="286"/>
                    <a:pt x="1134" y="286"/>
                  </a:cubicBezTo>
                  <a:cubicBezTo>
                    <a:pt x="1134" y="286"/>
                    <a:pt x="1133" y="286"/>
                    <a:pt x="1133" y="286"/>
                  </a:cubicBezTo>
                  <a:cubicBezTo>
                    <a:pt x="1132" y="286"/>
                    <a:pt x="1132" y="286"/>
                    <a:pt x="1132" y="286"/>
                  </a:cubicBezTo>
                  <a:cubicBezTo>
                    <a:pt x="1131" y="286"/>
                    <a:pt x="1131" y="286"/>
                    <a:pt x="1131" y="286"/>
                  </a:cubicBezTo>
                  <a:cubicBezTo>
                    <a:pt x="1130" y="286"/>
                    <a:pt x="1130" y="286"/>
                    <a:pt x="1129" y="286"/>
                  </a:cubicBezTo>
                  <a:cubicBezTo>
                    <a:pt x="1127" y="286"/>
                    <a:pt x="1125" y="286"/>
                    <a:pt x="1123" y="286"/>
                  </a:cubicBezTo>
                  <a:cubicBezTo>
                    <a:pt x="1122" y="286"/>
                    <a:pt x="1121" y="287"/>
                    <a:pt x="1120" y="287"/>
                  </a:cubicBezTo>
                  <a:cubicBezTo>
                    <a:pt x="1119" y="287"/>
                    <a:pt x="1118" y="287"/>
                    <a:pt x="1117" y="287"/>
                  </a:cubicBezTo>
                  <a:cubicBezTo>
                    <a:pt x="1116" y="287"/>
                    <a:pt x="1115" y="287"/>
                    <a:pt x="1114" y="287"/>
                  </a:cubicBezTo>
                  <a:cubicBezTo>
                    <a:pt x="1113" y="287"/>
                    <a:pt x="1112" y="287"/>
                    <a:pt x="1111" y="287"/>
                  </a:cubicBezTo>
                  <a:cubicBezTo>
                    <a:pt x="1110" y="287"/>
                    <a:pt x="1109" y="287"/>
                    <a:pt x="1109" y="287"/>
                  </a:cubicBezTo>
                  <a:cubicBezTo>
                    <a:pt x="1109" y="287"/>
                    <a:pt x="1109" y="287"/>
                    <a:pt x="1108" y="287"/>
                  </a:cubicBezTo>
                  <a:cubicBezTo>
                    <a:pt x="1108" y="287"/>
                    <a:pt x="1108" y="286"/>
                    <a:pt x="1108" y="286"/>
                  </a:cubicBezTo>
                  <a:cubicBezTo>
                    <a:pt x="1107" y="286"/>
                    <a:pt x="1107" y="286"/>
                    <a:pt x="1107" y="285"/>
                  </a:cubicBezTo>
                  <a:cubicBezTo>
                    <a:pt x="1107" y="285"/>
                    <a:pt x="1107" y="285"/>
                    <a:pt x="1107" y="285"/>
                  </a:cubicBezTo>
                  <a:cubicBezTo>
                    <a:pt x="1106" y="284"/>
                    <a:pt x="1106" y="284"/>
                    <a:pt x="1106" y="284"/>
                  </a:cubicBezTo>
                  <a:cubicBezTo>
                    <a:pt x="1105" y="283"/>
                    <a:pt x="1105" y="283"/>
                    <a:pt x="1104" y="282"/>
                  </a:cubicBezTo>
                  <a:cubicBezTo>
                    <a:pt x="1104" y="282"/>
                    <a:pt x="1104" y="282"/>
                    <a:pt x="1104" y="282"/>
                  </a:cubicBezTo>
                  <a:cubicBezTo>
                    <a:pt x="1104" y="281"/>
                    <a:pt x="1104" y="281"/>
                    <a:pt x="1103" y="281"/>
                  </a:cubicBezTo>
                  <a:cubicBezTo>
                    <a:pt x="1103" y="280"/>
                    <a:pt x="1103" y="280"/>
                    <a:pt x="1102" y="279"/>
                  </a:cubicBezTo>
                  <a:cubicBezTo>
                    <a:pt x="1102" y="278"/>
                    <a:pt x="1101" y="277"/>
                    <a:pt x="1100" y="276"/>
                  </a:cubicBezTo>
                  <a:cubicBezTo>
                    <a:pt x="1100" y="275"/>
                    <a:pt x="1099" y="273"/>
                    <a:pt x="1099" y="272"/>
                  </a:cubicBezTo>
                  <a:cubicBezTo>
                    <a:pt x="1099" y="272"/>
                    <a:pt x="1099" y="272"/>
                    <a:pt x="1099" y="272"/>
                  </a:cubicBezTo>
                  <a:cubicBezTo>
                    <a:pt x="1099" y="272"/>
                    <a:pt x="1100" y="272"/>
                    <a:pt x="1100" y="272"/>
                  </a:cubicBezTo>
                  <a:cubicBezTo>
                    <a:pt x="1100" y="271"/>
                    <a:pt x="1099" y="270"/>
                    <a:pt x="1099" y="269"/>
                  </a:cubicBezTo>
                  <a:cubicBezTo>
                    <a:pt x="1101" y="270"/>
                    <a:pt x="1101" y="270"/>
                    <a:pt x="1101" y="270"/>
                  </a:cubicBezTo>
                  <a:cubicBezTo>
                    <a:pt x="1120" y="258"/>
                    <a:pt x="1098" y="244"/>
                    <a:pt x="1095" y="233"/>
                  </a:cubicBezTo>
                  <a:cubicBezTo>
                    <a:pt x="1090" y="242"/>
                    <a:pt x="1081" y="267"/>
                    <a:pt x="1097" y="271"/>
                  </a:cubicBezTo>
                  <a:cubicBezTo>
                    <a:pt x="1097" y="272"/>
                    <a:pt x="1097" y="272"/>
                    <a:pt x="1097" y="273"/>
                  </a:cubicBezTo>
                  <a:cubicBezTo>
                    <a:pt x="1098" y="274"/>
                    <a:pt x="1098" y="275"/>
                    <a:pt x="1099" y="277"/>
                  </a:cubicBezTo>
                  <a:cubicBezTo>
                    <a:pt x="1099" y="278"/>
                    <a:pt x="1100" y="279"/>
                    <a:pt x="1101" y="280"/>
                  </a:cubicBezTo>
                  <a:cubicBezTo>
                    <a:pt x="1101" y="281"/>
                    <a:pt x="1101" y="281"/>
                    <a:pt x="1102" y="282"/>
                  </a:cubicBezTo>
                  <a:cubicBezTo>
                    <a:pt x="1102" y="282"/>
                    <a:pt x="1102" y="282"/>
                    <a:pt x="1102" y="283"/>
                  </a:cubicBezTo>
                  <a:cubicBezTo>
                    <a:pt x="1103" y="283"/>
                    <a:pt x="1103" y="283"/>
                    <a:pt x="1103" y="283"/>
                  </a:cubicBezTo>
                  <a:cubicBezTo>
                    <a:pt x="1103" y="284"/>
                    <a:pt x="1104" y="284"/>
                    <a:pt x="1104" y="285"/>
                  </a:cubicBezTo>
                  <a:cubicBezTo>
                    <a:pt x="1104" y="285"/>
                    <a:pt x="1105" y="286"/>
                    <a:pt x="1105" y="286"/>
                  </a:cubicBezTo>
                  <a:cubicBezTo>
                    <a:pt x="1105" y="286"/>
                    <a:pt x="1106" y="287"/>
                    <a:pt x="1106" y="287"/>
                  </a:cubicBezTo>
                  <a:cubicBezTo>
                    <a:pt x="1106" y="287"/>
                    <a:pt x="1106" y="287"/>
                    <a:pt x="1106" y="287"/>
                  </a:cubicBezTo>
                  <a:cubicBezTo>
                    <a:pt x="1104" y="287"/>
                    <a:pt x="1101" y="287"/>
                    <a:pt x="1098" y="286"/>
                  </a:cubicBezTo>
                  <a:cubicBezTo>
                    <a:pt x="1098" y="286"/>
                    <a:pt x="1097" y="286"/>
                    <a:pt x="1097" y="286"/>
                  </a:cubicBezTo>
                  <a:cubicBezTo>
                    <a:pt x="1095" y="286"/>
                    <a:pt x="1095" y="286"/>
                    <a:pt x="1095" y="286"/>
                  </a:cubicBezTo>
                  <a:cubicBezTo>
                    <a:pt x="1094" y="286"/>
                    <a:pt x="1093" y="285"/>
                    <a:pt x="1092" y="285"/>
                  </a:cubicBezTo>
                  <a:cubicBezTo>
                    <a:pt x="1091" y="285"/>
                    <a:pt x="1090" y="285"/>
                    <a:pt x="1089" y="284"/>
                  </a:cubicBezTo>
                  <a:cubicBezTo>
                    <a:pt x="1088" y="284"/>
                    <a:pt x="1087" y="284"/>
                    <a:pt x="1086" y="283"/>
                  </a:cubicBezTo>
                  <a:cubicBezTo>
                    <a:pt x="1082" y="282"/>
                    <a:pt x="1078" y="280"/>
                    <a:pt x="1075" y="278"/>
                  </a:cubicBezTo>
                  <a:cubicBezTo>
                    <a:pt x="1073" y="277"/>
                    <a:pt x="1072" y="277"/>
                    <a:pt x="1071" y="276"/>
                  </a:cubicBezTo>
                  <a:cubicBezTo>
                    <a:pt x="1071" y="276"/>
                    <a:pt x="1071" y="276"/>
                    <a:pt x="1071" y="276"/>
                  </a:cubicBezTo>
                  <a:cubicBezTo>
                    <a:pt x="1071" y="276"/>
                    <a:pt x="1070" y="276"/>
                    <a:pt x="1069" y="275"/>
                  </a:cubicBezTo>
                  <a:cubicBezTo>
                    <a:pt x="1069" y="275"/>
                    <a:pt x="1068" y="274"/>
                    <a:pt x="1067" y="274"/>
                  </a:cubicBezTo>
                  <a:cubicBezTo>
                    <a:pt x="1067" y="273"/>
                    <a:pt x="1066" y="273"/>
                    <a:pt x="1066" y="273"/>
                  </a:cubicBezTo>
                  <a:cubicBezTo>
                    <a:pt x="1066" y="273"/>
                    <a:pt x="1065" y="272"/>
                    <a:pt x="1065" y="272"/>
                  </a:cubicBezTo>
                  <a:cubicBezTo>
                    <a:pt x="1064" y="271"/>
                    <a:pt x="1062" y="270"/>
                    <a:pt x="1061" y="269"/>
                  </a:cubicBezTo>
                  <a:cubicBezTo>
                    <a:pt x="1060" y="268"/>
                    <a:pt x="1060" y="268"/>
                    <a:pt x="1059" y="267"/>
                  </a:cubicBezTo>
                  <a:cubicBezTo>
                    <a:pt x="1059" y="267"/>
                    <a:pt x="1058" y="267"/>
                    <a:pt x="1058" y="266"/>
                  </a:cubicBezTo>
                  <a:cubicBezTo>
                    <a:pt x="1058" y="266"/>
                    <a:pt x="1058" y="266"/>
                    <a:pt x="1057" y="265"/>
                  </a:cubicBezTo>
                  <a:cubicBezTo>
                    <a:pt x="1055" y="263"/>
                    <a:pt x="1053" y="261"/>
                    <a:pt x="1051" y="259"/>
                  </a:cubicBezTo>
                  <a:cubicBezTo>
                    <a:pt x="1050" y="258"/>
                    <a:pt x="1049" y="257"/>
                    <a:pt x="1049" y="256"/>
                  </a:cubicBezTo>
                  <a:cubicBezTo>
                    <a:pt x="1048" y="256"/>
                    <a:pt x="1047" y="255"/>
                    <a:pt x="1047" y="254"/>
                  </a:cubicBezTo>
                  <a:cubicBezTo>
                    <a:pt x="1044" y="251"/>
                    <a:pt x="1043" y="249"/>
                    <a:pt x="1043" y="249"/>
                  </a:cubicBezTo>
                  <a:cubicBezTo>
                    <a:pt x="1043" y="249"/>
                    <a:pt x="1043" y="250"/>
                    <a:pt x="1043" y="251"/>
                  </a:cubicBezTo>
                  <a:cubicBezTo>
                    <a:pt x="1044" y="252"/>
                    <a:pt x="1044" y="253"/>
                    <a:pt x="1045" y="255"/>
                  </a:cubicBezTo>
                  <a:cubicBezTo>
                    <a:pt x="1046" y="256"/>
                    <a:pt x="1046" y="257"/>
                    <a:pt x="1047" y="258"/>
                  </a:cubicBezTo>
                  <a:cubicBezTo>
                    <a:pt x="1047" y="259"/>
                    <a:pt x="1048" y="260"/>
                    <a:pt x="1049" y="261"/>
                  </a:cubicBezTo>
                  <a:cubicBezTo>
                    <a:pt x="1049" y="262"/>
                    <a:pt x="1050" y="263"/>
                    <a:pt x="1051" y="265"/>
                  </a:cubicBezTo>
                  <a:cubicBezTo>
                    <a:pt x="1052" y="265"/>
                    <a:pt x="1052" y="266"/>
                    <a:pt x="1053" y="266"/>
                  </a:cubicBezTo>
                  <a:cubicBezTo>
                    <a:pt x="1053" y="267"/>
                    <a:pt x="1054" y="268"/>
                    <a:pt x="1054" y="268"/>
                  </a:cubicBezTo>
                  <a:cubicBezTo>
                    <a:pt x="1055" y="268"/>
                    <a:pt x="1055" y="269"/>
                    <a:pt x="1055" y="269"/>
                  </a:cubicBezTo>
                  <a:cubicBezTo>
                    <a:pt x="1056" y="269"/>
                    <a:pt x="1056" y="270"/>
                    <a:pt x="1056" y="270"/>
                  </a:cubicBezTo>
                  <a:cubicBezTo>
                    <a:pt x="1057" y="271"/>
                    <a:pt x="1058" y="271"/>
                    <a:pt x="1058" y="272"/>
                  </a:cubicBezTo>
                  <a:cubicBezTo>
                    <a:pt x="1059" y="272"/>
                    <a:pt x="1060" y="273"/>
                    <a:pt x="1061" y="274"/>
                  </a:cubicBezTo>
                  <a:cubicBezTo>
                    <a:pt x="1060" y="274"/>
                    <a:pt x="1059" y="274"/>
                    <a:pt x="1058" y="274"/>
                  </a:cubicBezTo>
                  <a:cubicBezTo>
                    <a:pt x="1057" y="274"/>
                    <a:pt x="1056" y="274"/>
                    <a:pt x="1054" y="274"/>
                  </a:cubicBezTo>
                  <a:cubicBezTo>
                    <a:pt x="1053" y="274"/>
                    <a:pt x="1052" y="275"/>
                    <a:pt x="1050" y="275"/>
                  </a:cubicBezTo>
                  <a:cubicBezTo>
                    <a:pt x="1050" y="275"/>
                    <a:pt x="1049" y="275"/>
                    <a:pt x="1048" y="275"/>
                  </a:cubicBezTo>
                  <a:cubicBezTo>
                    <a:pt x="1048" y="275"/>
                    <a:pt x="1048" y="275"/>
                    <a:pt x="1048" y="275"/>
                  </a:cubicBezTo>
                  <a:cubicBezTo>
                    <a:pt x="1046" y="276"/>
                    <a:pt x="1046" y="276"/>
                    <a:pt x="1046" y="276"/>
                  </a:cubicBezTo>
                  <a:cubicBezTo>
                    <a:pt x="1033" y="261"/>
                    <a:pt x="1022" y="275"/>
                    <a:pt x="1010" y="282"/>
                  </a:cubicBezTo>
                  <a:cubicBezTo>
                    <a:pt x="1026" y="300"/>
                    <a:pt x="1040" y="301"/>
                    <a:pt x="1047" y="279"/>
                  </a:cubicBezTo>
                  <a:cubicBezTo>
                    <a:pt x="1047" y="279"/>
                    <a:pt x="1047" y="279"/>
                    <a:pt x="1047" y="279"/>
                  </a:cubicBezTo>
                  <a:cubicBezTo>
                    <a:pt x="1049" y="278"/>
                    <a:pt x="1050" y="278"/>
                    <a:pt x="1051" y="278"/>
                  </a:cubicBezTo>
                  <a:cubicBezTo>
                    <a:pt x="1052" y="278"/>
                    <a:pt x="1053" y="277"/>
                    <a:pt x="1055" y="277"/>
                  </a:cubicBezTo>
                  <a:cubicBezTo>
                    <a:pt x="1056" y="277"/>
                    <a:pt x="1057" y="277"/>
                    <a:pt x="1058" y="277"/>
                  </a:cubicBezTo>
                  <a:cubicBezTo>
                    <a:pt x="1059" y="277"/>
                    <a:pt x="1060" y="277"/>
                    <a:pt x="1062" y="277"/>
                  </a:cubicBezTo>
                  <a:cubicBezTo>
                    <a:pt x="1063" y="277"/>
                    <a:pt x="1064" y="277"/>
                    <a:pt x="1064" y="277"/>
                  </a:cubicBezTo>
                  <a:cubicBezTo>
                    <a:pt x="1065" y="277"/>
                    <a:pt x="1065" y="277"/>
                    <a:pt x="1065" y="277"/>
                  </a:cubicBezTo>
                  <a:cubicBezTo>
                    <a:pt x="1065" y="277"/>
                    <a:pt x="1065" y="277"/>
                    <a:pt x="1065" y="277"/>
                  </a:cubicBezTo>
                  <a:cubicBezTo>
                    <a:pt x="1066" y="278"/>
                    <a:pt x="1067" y="278"/>
                    <a:pt x="1067" y="279"/>
                  </a:cubicBezTo>
                  <a:cubicBezTo>
                    <a:pt x="1069" y="280"/>
                    <a:pt x="1071" y="281"/>
                    <a:pt x="1073" y="282"/>
                  </a:cubicBezTo>
                  <a:cubicBezTo>
                    <a:pt x="1076" y="284"/>
                    <a:pt x="1080" y="285"/>
                    <a:pt x="1085" y="287"/>
                  </a:cubicBezTo>
                  <a:cubicBezTo>
                    <a:pt x="1086" y="287"/>
                    <a:pt x="1087" y="288"/>
                    <a:pt x="1088" y="288"/>
                  </a:cubicBezTo>
                  <a:cubicBezTo>
                    <a:pt x="1089" y="288"/>
                    <a:pt x="1090" y="289"/>
                    <a:pt x="1091" y="289"/>
                  </a:cubicBezTo>
                  <a:cubicBezTo>
                    <a:pt x="1092" y="289"/>
                    <a:pt x="1093" y="289"/>
                    <a:pt x="1094" y="290"/>
                  </a:cubicBezTo>
                  <a:cubicBezTo>
                    <a:pt x="1096" y="290"/>
                    <a:pt x="1096" y="290"/>
                    <a:pt x="1096" y="290"/>
                  </a:cubicBezTo>
                  <a:cubicBezTo>
                    <a:pt x="1096" y="290"/>
                    <a:pt x="1097" y="290"/>
                    <a:pt x="1098" y="290"/>
                  </a:cubicBezTo>
                  <a:cubicBezTo>
                    <a:pt x="1099" y="291"/>
                    <a:pt x="1101" y="291"/>
                    <a:pt x="1103" y="291"/>
                  </a:cubicBezTo>
                  <a:cubicBezTo>
                    <a:pt x="1113" y="300"/>
                    <a:pt x="1123" y="307"/>
                    <a:pt x="1124" y="319"/>
                  </a:cubicBezTo>
                  <a:cubicBezTo>
                    <a:pt x="1125" y="324"/>
                    <a:pt x="1124" y="335"/>
                    <a:pt x="1133" y="348"/>
                  </a:cubicBezTo>
                  <a:cubicBezTo>
                    <a:pt x="1151" y="376"/>
                    <a:pt x="1186" y="404"/>
                    <a:pt x="1188" y="447"/>
                  </a:cubicBezTo>
                  <a:cubicBezTo>
                    <a:pt x="1147" y="447"/>
                    <a:pt x="1136" y="426"/>
                    <a:pt x="1118" y="392"/>
                  </a:cubicBezTo>
                  <a:cubicBezTo>
                    <a:pt x="1095" y="351"/>
                    <a:pt x="1071" y="353"/>
                    <a:pt x="1032" y="328"/>
                  </a:cubicBezTo>
                  <a:cubicBezTo>
                    <a:pt x="1008" y="312"/>
                    <a:pt x="988" y="297"/>
                    <a:pt x="963" y="283"/>
                  </a:cubicBezTo>
                  <a:cubicBezTo>
                    <a:pt x="946" y="274"/>
                    <a:pt x="936" y="259"/>
                    <a:pt x="924" y="246"/>
                  </a:cubicBezTo>
                  <a:cubicBezTo>
                    <a:pt x="918" y="238"/>
                    <a:pt x="912" y="229"/>
                    <a:pt x="906" y="220"/>
                  </a:cubicBezTo>
                  <a:cubicBezTo>
                    <a:pt x="903" y="214"/>
                    <a:pt x="899" y="209"/>
                    <a:pt x="895" y="203"/>
                  </a:cubicBezTo>
                  <a:cubicBezTo>
                    <a:pt x="895" y="203"/>
                    <a:pt x="895" y="202"/>
                    <a:pt x="895" y="201"/>
                  </a:cubicBezTo>
                  <a:cubicBezTo>
                    <a:pt x="894" y="200"/>
                    <a:pt x="894" y="198"/>
                    <a:pt x="894" y="197"/>
                  </a:cubicBezTo>
                  <a:cubicBezTo>
                    <a:pt x="893" y="196"/>
                    <a:pt x="893" y="196"/>
                    <a:pt x="893" y="195"/>
                  </a:cubicBezTo>
                  <a:cubicBezTo>
                    <a:pt x="893" y="195"/>
                    <a:pt x="893" y="194"/>
                    <a:pt x="893" y="194"/>
                  </a:cubicBezTo>
                  <a:cubicBezTo>
                    <a:pt x="893" y="193"/>
                    <a:pt x="893" y="192"/>
                    <a:pt x="892" y="191"/>
                  </a:cubicBezTo>
                  <a:cubicBezTo>
                    <a:pt x="892" y="189"/>
                    <a:pt x="892" y="186"/>
                    <a:pt x="893" y="184"/>
                  </a:cubicBezTo>
                  <a:cubicBezTo>
                    <a:pt x="893" y="184"/>
                    <a:pt x="893" y="184"/>
                    <a:pt x="893" y="184"/>
                  </a:cubicBezTo>
                  <a:cubicBezTo>
                    <a:pt x="893" y="183"/>
                    <a:pt x="893" y="183"/>
                    <a:pt x="894" y="183"/>
                  </a:cubicBezTo>
                  <a:cubicBezTo>
                    <a:pt x="894" y="183"/>
                    <a:pt x="894" y="183"/>
                    <a:pt x="894" y="183"/>
                  </a:cubicBezTo>
                  <a:cubicBezTo>
                    <a:pt x="894" y="182"/>
                    <a:pt x="894" y="182"/>
                    <a:pt x="894" y="182"/>
                  </a:cubicBezTo>
                  <a:cubicBezTo>
                    <a:pt x="894" y="182"/>
                    <a:pt x="894" y="182"/>
                    <a:pt x="894" y="182"/>
                  </a:cubicBezTo>
                  <a:cubicBezTo>
                    <a:pt x="895" y="181"/>
                    <a:pt x="896" y="180"/>
                    <a:pt x="897" y="179"/>
                  </a:cubicBezTo>
                  <a:cubicBezTo>
                    <a:pt x="897" y="179"/>
                    <a:pt x="897" y="178"/>
                    <a:pt x="898" y="178"/>
                  </a:cubicBezTo>
                  <a:cubicBezTo>
                    <a:pt x="898" y="177"/>
                    <a:pt x="899" y="177"/>
                    <a:pt x="899" y="176"/>
                  </a:cubicBezTo>
                  <a:cubicBezTo>
                    <a:pt x="900" y="176"/>
                    <a:pt x="900" y="175"/>
                    <a:pt x="900" y="175"/>
                  </a:cubicBezTo>
                  <a:cubicBezTo>
                    <a:pt x="901" y="174"/>
                    <a:pt x="901" y="174"/>
                    <a:pt x="902" y="173"/>
                  </a:cubicBezTo>
                  <a:cubicBezTo>
                    <a:pt x="903" y="171"/>
                    <a:pt x="905" y="169"/>
                    <a:pt x="906" y="166"/>
                  </a:cubicBezTo>
                  <a:cubicBezTo>
                    <a:pt x="906" y="166"/>
                    <a:pt x="906" y="165"/>
                    <a:pt x="906" y="165"/>
                  </a:cubicBezTo>
                  <a:cubicBezTo>
                    <a:pt x="907" y="164"/>
                    <a:pt x="907" y="164"/>
                    <a:pt x="907" y="164"/>
                  </a:cubicBezTo>
                  <a:cubicBezTo>
                    <a:pt x="907" y="163"/>
                    <a:pt x="907" y="163"/>
                    <a:pt x="907" y="162"/>
                  </a:cubicBezTo>
                  <a:cubicBezTo>
                    <a:pt x="908" y="161"/>
                    <a:pt x="908" y="161"/>
                    <a:pt x="908" y="160"/>
                  </a:cubicBezTo>
                  <a:cubicBezTo>
                    <a:pt x="908" y="159"/>
                    <a:pt x="908" y="159"/>
                    <a:pt x="909" y="158"/>
                  </a:cubicBezTo>
                  <a:cubicBezTo>
                    <a:pt x="909" y="155"/>
                    <a:pt x="910" y="153"/>
                    <a:pt x="910" y="150"/>
                  </a:cubicBezTo>
                  <a:cubicBezTo>
                    <a:pt x="910" y="148"/>
                    <a:pt x="910" y="147"/>
                    <a:pt x="910" y="146"/>
                  </a:cubicBezTo>
                  <a:cubicBezTo>
                    <a:pt x="910" y="145"/>
                    <a:pt x="910" y="144"/>
                    <a:pt x="910" y="144"/>
                  </a:cubicBezTo>
                  <a:cubicBezTo>
                    <a:pt x="910" y="144"/>
                    <a:pt x="910" y="144"/>
                    <a:pt x="910" y="144"/>
                  </a:cubicBezTo>
                  <a:cubicBezTo>
                    <a:pt x="910" y="144"/>
                    <a:pt x="910" y="143"/>
                    <a:pt x="910" y="143"/>
                  </a:cubicBezTo>
                  <a:cubicBezTo>
                    <a:pt x="911" y="143"/>
                    <a:pt x="911" y="142"/>
                    <a:pt x="911" y="142"/>
                  </a:cubicBezTo>
                  <a:cubicBezTo>
                    <a:pt x="912" y="141"/>
                    <a:pt x="912" y="141"/>
                    <a:pt x="913" y="140"/>
                  </a:cubicBezTo>
                  <a:cubicBezTo>
                    <a:pt x="913" y="140"/>
                    <a:pt x="913" y="139"/>
                    <a:pt x="914" y="139"/>
                  </a:cubicBezTo>
                  <a:cubicBezTo>
                    <a:pt x="914" y="138"/>
                    <a:pt x="915" y="138"/>
                    <a:pt x="915" y="137"/>
                  </a:cubicBezTo>
                  <a:cubicBezTo>
                    <a:pt x="916" y="137"/>
                    <a:pt x="917" y="136"/>
                    <a:pt x="917" y="136"/>
                  </a:cubicBezTo>
                  <a:cubicBezTo>
                    <a:pt x="917" y="136"/>
                    <a:pt x="917" y="136"/>
                    <a:pt x="917" y="135"/>
                  </a:cubicBezTo>
                  <a:cubicBezTo>
                    <a:pt x="931" y="142"/>
                    <a:pt x="935" y="135"/>
                    <a:pt x="932" y="119"/>
                  </a:cubicBezTo>
                  <a:cubicBezTo>
                    <a:pt x="924" y="121"/>
                    <a:pt x="913" y="121"/>
                    <a:pt x="916" y="134"/>
                  </a:cubicBezTo>
                  <a:cubicBezTo>
                    <a:pt x="915" y="134"/>
                    <a:pt x="915" y="134"/>
                    <a:pt x="915" y="134"/>
                  </a:cubicBezTo>
                  <a:cubicBezTo>
                    <a:pt x="915" y="134"/>
                    <a:pt x="915" y="134"/>
                    <a:pt x="915" y="134"/>
                  </a:cubicBezTo>
                  <a:cubicBezTo>
                    <a:pt x="915" y="135"/>
                    <a:pt x="915" y="135"/>
                    <a:pt x="914" y="135"/>
                  </a:cubicBezTo>
                  <a:cubicBezTo>
                    <a:pt x="914" y="136"/>
                    <a:pt x="913" y="137"/>
                    <a:pt x="912" y="137"/>
                  </a:cubicBezTo>
                  <a:cubicBezTo>
                    <a:pt x="912" y="138"/>
                    <a:pt x="911" y="138"/>
                    <a:pt x="911" y="139"/>
                  </a:cubicBezTo>
                  <a:cubicBezTo>
                    <a:pt x="911" y="139"/>
                    <a:pt x="910" y="140"/>
                    <a:pt x="910" y="140"/>
                  </a:cubicBezTo>
                  <a:cubicBezTo>
                    <a:pt x="910" y="139"/>
                    <a:pt x="910" y="139"/>
                    <a:pt x="910" y="138"/>
                  </a:cubicBezTo>
                  <a:cubicBezTo>
                    <a:pt x="910" y="137"/>
                    <a:pt x="910" y="137"/>
                    <a:pt x="910" y="136"/>
                  </a:cubicBezTo>
                  <a:cubicBezTo>
                    <a:pt x="910" y="136"/>
                    <a:pt x="910" y="136"/>
                    <a:pt x="910" y="135"/>
                  </a:cubicBezTo>
                  <a:cubicBezTo>
                    <a:pt x="910" y="135"/>
                    <a:pt x="909" y="135"/>
                    <a:pt x="909" y="134"/>
                  </a:cubicBezTo>
                  <a:cubicBezTo>
                    <a:pt x="909" y="134"/>
                    <a:pt x="909" y="133"/>
                    <a:pt x="909" y="133"/>
                  </a:cubicBezTo>
                  <a:cubicBezTo>
                    <a:pt x="909" y="132"/>
                    <a:pt x="909" y="132"/>
                    <a:pt x="909" y="131"/>
                  </a:cubicBezTo>
                  <a:cubicBezTo>
                    <a:pt x="908" y="130"/>
                    <a:pt x="908" y="129"/>
                    <a:pt x="908" y="128"/>
                  </a:cubicBezTo>
                  <a:cubicBezTo>
                    <a:pt x="907" y="127"/>
                    <a:pt x="907" y="127"/>
                    <a:pt x="907" y="126"/>
                  </a:cubicBezTo>
                  <a:cubicBezTo>
                    <a:pt x="906" y="125"/>
                    <a:pt x="906" y="124"/>
                    <a:pt x="906" y="124"/>
                  </a:cubicBezTo>
                  <a:cubicBezTo>
                    <a:pt x="905" y="122"/>
                    <a:pt x="905" y="122"/>
                    <a:pt x="904" y="121"/>
                  </a:cubicBezTo>
                  <a:cubicBezTo>
                    <a:pt x="904" y="120"/>
                    <a:pt x="904" y="120"/>
                    <a:pt x="904" y="120"/>
                  </a:cubicBezTo>
                  <a:cubicBezTo>
                    <a:pt x="904" y="120"/>
                    <a:pt x="904" y="121"/>
                    <a:pt x="905" y="124"/>
                  </a:cubicBezTo>
                  <a:cubicBezTo>
                    <a:pt x="905" y="125"/>
                    <a:pt x="905" y="125"/>
                    <a:pt x="906" y="126"/>
                  </a:cubicBezTo>
                  <a:cubicBezTo>
                    <a:pt x="906" y="127"/>
                    <a:pt x="906" y="128"/>
                    <a:pt x="906" y="129"/>
                  </a:cubicBezTo>
                  <a:cubicBezTo>
                    <a:pt x="906" y="130"/>
                    <a:pt x="907" y="132"/>
                    <a:pt x="907" y="134"/>
                  </a:cubicBezTo>
                  <a:cubicBezTo>
                    <a:pt x="907" y="135"/>
                    <a:pt x="907" y="135"/>
                    <a:pt x="907" y="135"/>
                  </a:cubicBezTo>
                  <a:cubicBezTo>
                    <a:pt x="907" y="136"/>
                    <a:pt x="907" y="136"/>
                    <a:pt x="907" y="136"/>
                  </a:cubicBezTo>
                  <a:cubicBezTo>
                    <a:pt x="907" y="137"/>
                    <a:pt x="907" y="137"/>
                    <a:pt x="907" y="138"/>
                  </a:cubicBezTo>
                  <a:cubicBezTo>
                    <a:pt x="908" y="139"/>
                    <a:pt x="908" y="140"/>
                    <a:pt x="908" y="141"/>
                  </a:cubicBezTo>
                  <a:cubicBezTo>
                    <a:pt x="908" y="142"/>
                    <a:pt x="908" y="142"/>
                    <a:pt x="908" y="142"/>
                  </a:cubicBezTo>
                  <a:cubicBezTo>
                    <a:pt x="908" y="143"/>
                    <a:pt x="908" y="143"/>
                    <a:pt x="908" y="143"/>
                  </a:cubicBezTo>
                  <a:cubicBezTo>
                    <a:pt x="908" y="144"/>
                    <a:pt x="908" y="144"/>
                    <a:pt x="908" y="145"/>
                  </a:cubicBezTo>
                  <a:cubicBezTo>
                    <a:pt x="908" y="146"/>
                    <a:pt x="908" y="146"/>
                    <a:pt x="908" y="146"/>
                  </a:cubicBezTo>
                  <a:cubicBezTo>
                    <a:pt x="908" y="146"/>
                    <a:pt x="908" y="146"/>
                    <a:pt x="908" y="146"/>
                  </a:cubicBezTo>
                  <a:cubicBezTo>
                    <a:pt x="908" y="147"/>
                    <a:pt x="908" y="148"/>
                    <a:pt x="908" y="149"/>
                  </a:cubicBezTo>
                  <a:cubicBezTo>
                    <a:pt x="907" y="152"/>
                    <a:pt x="907" y="154"/>
                    <a:pt x="906" y="157"/>
                  </a:cubicBezTo>
                  <a:cubicBezTo>
                    <a:pt x="906" y="158"/>
                    <a:pt x="906" y="158"/>
                    <a:pt x="906" y="159"/>
                  </a:cubicBezTo>
                  <a:cubicBezTo>
                    <a:pt x="905" y="160"/>
                    <a:pt x="905" y="160"/>
                    <a:pt x="905" y="161"/>
                  </a:cubicBezTo>
                  <a:cubicBezTo>
                    <a:pt x="905" y="162"/>
                    <a:pt x="905" y="162"/>
                    <a:pt x="904" y="163"/>
                  </a:cubicBezTo>
                  <a:cubicBezTo>
                    <a:pt x="904" y="164"/>
                    <a:pt x="904" y="164"/>
                    <a:pt x="904" y="164"/>
                  </a:cubicBezTo>
                  <a:cubicBezTo>
                    <a:pt x="904" y="164"/>
                    <a:pt x="904" y="164"/>
                    <a:pt x="904" y="165"/>
                  </a:cubicBezTo>
                  <a:cubicBezTo>
                    <a:pt x="903" y="166"/>
                    <a:pt x="902" y="168"/>
                    <a:pt x="901" y="169"/>
                  </a:cubicBezTo>
                  <a:cubicBezTo>
                    <a:pt x="901" y="169"/>
                    <a:pt x="901" y="169"/>
                    <a:pt x="901" y="169"/>
                  </a:cubicBezTo>
                  <a:cubicBezTo>
                    <a:pt x="901" y="168"/>
                    <a:pt x="901" y="168"/>
                    <a:pt x="901" y="168"/>
                  </a:cubicBezTo>
                  <a:cubicBezTo>
                    <a:pt x="901" y="168"/>
                    <a:pt x="901" y="167"/>
                    <a:pt x="901" y="167"/>
                  </a:cubicBezTo>
                  <a:cubicBezTo>
                    <a:pt x="901" y="166"/>
                    <a:pt x="901" y="166"/>
                    <a:pt x="900" y="166"/>
                  </a:cubicBezTo>
                  <a:cubicBezTo>
                    <a:pt x="900" y="165"/>
                    <a:pt x="900" y="165"/>
                    <a:pt x="900" y="165"/>
                  </a:cubicBezTo>
                  <a:cubicBezTo>
                    <a:pt x="900" y="165"/>
                    <a:pt x="900" y="165"/>
                    <a:pt x="900" y="164"/>
                  </a:cubicBezTo>
                  <a:cubicBezTo>
                    <a:pt x="900" y="164"/>
                    <a:pt x="900" y="163"/>
                    <a:pt x="900" y="163"/>
                  </a:cubicBezTo>
                  <a:cubicBezTo>
                    <a:pt x="899" y="162"/>
                    <a:pt x="899" y="161"/>
                    <a:pt x="898" y="160"/>
                  </a:cubicBezTo>
                  <a:cubicBezTo>
                    <a:pt x="898" y="159"/>
                    <a:pt x="897" y="159"/>
                    <a:pt x="897" y="158"/>
                  </a:cubicBezTo>
                  <a:cubicBezTo>
                    <a:pt x="897" y="157"/>
                    <a:pt x="897" y="157"/>
                    <a:pt x="896" y="157"/>
                  </a:cubicBezTo>
                  <a:cubicBezTo>
                    <a:pt x="900" y="147"/>
                    <a:pt x="884" y="140"/>
                    <a:pt x="878" y="138"/>
                  </a:cubicBezTo>
                  <a:cubicBezTo>
                    <a:pt x="882" y="145"/>
                    <a:pt x="882" y="163"/>
                    <a:pt x="895" y="158"/>
                  </a:cubicBezTo>
                  <a:cubicBezTo>
                    <a:pt x="894" y="157"/>
                    <a:pt x="894" y="157"/>
                    <a:pt x="894" y="157"/>
                  </a:cubicBezTo>
                  <a:cubicBezTo>
                    <a:pt x="895" y="158"/>
                    <a:pt x="895" y="158"/>
                    <a:pt x="895" y="159"/>
                  </a:cubicBezTo>
                  <a:cubicBezTo>
                    <a:pt x="896" y="158"/>
                    <a:pt x="896" y="158"/>
                    <a:pt x="896" y="158"/>
                  </a:cubicBezTo>
                  <a:cubicBezTo>
                    <a:pt x="896" y="158"/>
                    <a:pt x="896" y="158"/>
                    <a:pt x="896" y="158"/>
                  </a:cubicBezTo>
                  <a:cubicBezTo>
                    <a:pt x="896" y="159"/>
                    <a:pt x="897" y="160"/>
                    <a:pt x="897" y="161"/>
                  </a:cubicBezTo>
                  <a:cubicBezTo>
                    <a:pt x="898" y="162"/>
                    <a:pt x="898" y="163"/>
                    <a:pt x="898" y="163"/>
                  </a:cubicBezTo>
                  <a:cubicBezTo>
                    <a:pt x="899" y="164"/>
                    <a:pt x="899" y="164"/>
                    <a:pt x="899" y="165"/>
                  </a:cubicBezTo>
                  <a:cubicBezTo>
                    <a:pt x="899" y="165"/>
                    <a:pt x="899" y="165"/>
                    <a:pt x="899" y="165"/>
                  </a:cubicBezTo>
                  <a:cubicBezTo>
                    <a:pt x="899" y="165"/>
                    <a:pt x="899" y="166"/>
                    <a:pt x="899" y="166"/>
                  </a:cubicBezTo>
                  <a:cubicBezTo>
                    <a:pt x="899" y="166"/>
                    <a:pt x="899" y="167"/>
                    <a:pt x="900" y="167"/>
                  </a:cubicBezTo>
                  <a:cubicBezTo>
                    <a:pt x="900" y="167"/>
                    <a:pt x="900" y="168"/>
                    <a:pt x="900" y="168"/>
                  </a:cubicBezTo>
                  <a:cubicBezTo>
                    <a:pt x="900" y="168"/>
                    <a:pt x="900" y="168"/>
                    <a:pt x="900" y="169"/>
                  </a:cubicBezTo>
                  <a:cubicBezTo>
                    <a:pt x="900" y="169"/>
                    <a:pt x="900" y="169"/>
                    <a:pt x="900" y="169"/>
                  </a:cubicBezTo>
                  <a:cubicBezTo>
                    <a:pt x="900" y="169"/>
                    <a:pt x="900" y="170"/>
                    <a:pt x="900" y="170"/>
                  </a:cubicBezTo>
                  <a:cubicBezTo>
                    <a:pt x="900" y="170"/>
                    <a:pt x="900" y="170"/>
                    <a:pt x="900" y="170"/>
                  </a:cubicBezTo>
                  <a:cubicBezTo>
                    <a:pt x="900" y="171"/>
                    <a:pt x="900" y="171"/>
                    <a:pt x="900" y="171"/>
                  </a:cubicBezTo>
                  <a:cubicBezTo>
                    <a:pt x="899" y="172"/>
                    <a:pt x="899" y="172"/>
                    <a:pt x="899" y="173"/>
                  </a:cubicBezTo>
                  <a:cubicBezTo>
                    <a:pt x="898" y="173"/>
                    <a:pt x="898" y="174"/>
                    <a:pt x="897" y="174"/>
                  </a:cubicBezTo>
                  <a:cubicBezTo>
                    <a:pt x="897" y="175"/>
                    <a:pt x="897" y="175"/>
                    <a:pt x="896" y="176"/>
                  </a:cubicBezTo>
                  <a:cubicBezTo>
                    <a:pt x="896" y="176"/>
                    <a:pt x="895" y="176"/>
                    <a:pt x="895" y="177"/>
                  </a:cubicBezTo>
                  <a:cubicBezTo>
                    <a:pt x="894" y="178"/>
                    <a:pt x="893" y="179"/>
                    <a:pt x="892" y="180"/>
                  </a:cubicBezTo>
                  <a:cubicBezTo>
                    <a:pt x="892" y="180"/>
                    <a:pt x="892" y="180"/>
                    <a:pt x="892" y="181"/>
                  </a:cubicBezTo>
                  <a:cubicBezTo>
                    <a:pt x="892" y="181"/>
                    <a:pt x="892" y="181"/>
                    <a:pt x="892" y="181"/>
                  </a:cubicBezTo>
                  <a:cubicBezTo>
                    <a:pt x="891" y="181"/>
                    <a:pt x="891" y="181"/>
                    <a:pt x="891" y="181"/>
                  </a:cubicBezTo>
                  <a:cubicBezTo>
                    <a:pt x="891" y="182"/>
                    <a:pt x="891" y="182"/>
                    <a:pt x="891" y="182"/>
                  </a:cubicBezTo>
                  <a:cubicBezTo>
                    <a:pt x="891" y="183"/>
                    <a:pt x="891" y="183"/>
                    <a:pt x="891" y="183"/>
                  </a:cubicBezTo>
                  <a:cubicBezTo>
                    <a:pt x="890" y="186"/>
                    <a:pt x="890" y="188"/>
                    <a:pt x="890" y="191"/>
                  </a:cubicBezTo>
                  <a:cubicBezTo>
                    <a:pt x="890" y="191"/>
                    <a:pt x="890" y="192"/>
                    <a:pt x="890" y="192"/>
                  </a:cubicBezTo>
                  <a:cubicBezTo>
                    <a:pt x="890" y="193"/>
                    <a:pt x="891" y="194"/>
                    <a:pt x="891" y="194"/>
                  </a:cubicBezTo>
                  <a:cubicBezTo>
                    <a:pt x="891" y="195"/>
                    <a:pt x="891" y="195"/>
                    <a:pt x="891" y="196"/>
                  </a:cubicBezTo>
                  <a:cubicBezTo>
                    <a:pt x="891" y="196"/>
                    <a:pt x="892" y="197"/>
                    <a:pt x="892" y="197"/>
                  </a:cubicBezTo>
                  <a:cubicBezTo>
                    <a:pt x="892" y="198"/>
                    <a:pt x="893" y="199"/>
                    <a:pt x="893" y="200"/>
                  </a:cubicBezTo>
                  <a:cubicBezTo>
                    <a:pt x="892" y="198"/>
                    <a:pt x="890" y="196"/>
                    <a:pt x="889" y="194"/>
                  </a:cubicBezTo>
                  <a:cubicBezTo>
                    <a:pt x="887" y="191"/>
                    <a:pt x="885" y="188"/>
                    <a:pt x="882" y="185"/>
                  </a:cubicBezTo>
                  <a:cubicBezTo>
                    <a:pt x="881" y="184"/>
                    <a:pt x="880" y="183"/>
                    <a:pt x="878" y="181"/>
                  </a:cubicBezTo>
                  <a:cubicBezTo>
                    <a:pt x="878" y="181"/>
                    <a:pt x="877" y="180"/>
                    <a:pt x="876" y="180"/>
                  </a:cubicBezTo>
                  <a:cubicBezTo>
                    <a:pt x="875" y="179"/>
                    <a:pt x="875" y="179"/>
                    <a:pt x="874" y="178"/>
                  </a:cubicBezTo>
                  <a:cubicBezTo>
                    <a:pt x="871" y="176"/>
                    <a:pt x="868" y="174"/>
                    <a:pt x="865" y="173"/>
                  </a:cubicBezTo>
                  <a:cubicBezTo>
                    <a:pt x="860" y="169"/>
                    <a:pt x="855" y="165"/>
                    <a:pt x="850" y="161"/>
                  </a:cubicBezTo>
                  <a:cubicBezTo>
                    <a:pt x="848" y="159"/>
                    <a:pt x="845" y="157"/>
                    <a:pt x="843" y="154"/>
                  </a:cubicBezTo>
                  <a:cubicBezTo>
                    <a:pt x="841" y="152"/>
                    <a:pt x="839" y="150"/>
                    <a:pt x="837" y="148"/>
                  </a:cubicBezTo>
                  <a:cubicBezTo>
                    <a:pt x="835" y="147"/>
                    <a:pt x="834" y="145"/>
                    <a:pt x="833" y="144"/>
                  </a:cubicBezTo>
                  <a:cubicBezTo>
                    <a:pt x="833" y="144"/>
                    <a:pt x="833" y="143"/>
                    <a:pt x="833" y="143"/>
                  </a:cubicBezTo>
                  <a:cubicBezTo>
                    <a:pt x="832" y="142"/>
                    <a:pt x="832" y="140"/>
                    <a:pt x="832" y="139"/>
                  </a:cubicBezTo>
                  <a:cubicBezTo>
                    <a:pt x="832" y="138"/>
                    <a:pt x="832" y="138"/>
                    <a:pt x="832" y="138"/>
                  </a:cubicBezTo>
                  <a:cubicBezTo>
                    <a:pt x="832" y="137"/>
                    <a:pt x="832" y="137"/>
                    <a:pt x="832" y="136"/>
                  </a:cubicBezTo>
                  <a:cubicBezTo>
                    <a:pt x="832" y="136"/>
                    <a:pt x="832" y="135"/>
                    <a:pt x="832" y="134"/>
                  </a:cubicBezTo>
                  <a:cubicBezTo>
                    <a:pt x="832" y="133"/>
                    <a:pt x="832" y="132"/>
                    <a:pt x="833" y="131"/>
                  </a:cubicBezTo>
                  <a:cubicBezTo>
                    <a:pt x="833" y="131"/>
                    <a:pt x="833" y="131"/>
                    <a:pt x="833" y="131"/>
                  </a:cubicBezTo>
                  <a:cubicBezTo>
                    <a:pt x="833" y="130"/>
                    <a:pt x="833" y="130"/>
                    <a:pt x="833" y="130"/>
                  </a:cubicBezTo>
                  <a:cubicBezTo>
                    <a:pt x="833" y="130"/>
                    <a:pt x="833" y="129"/>
                    <a:pt x="833" y="129"/>
                  </a:cubicBezTo>
                  <a:cubicBezTo>
                    <a:pt x="834" y="129"/>
                    <a:pt x="834" y="129"/>
                    <a:pt x="834" y="129"/>
                  </a:cubicBezTo>
                  <a:cubicBezTo>
                    <a:pt x="835" y="127"/>
                    <a:pt x="836" y="125"/>
                    <a:pt x="837" y="124"/>
                  </a:cubicBezTo>
                  <a:cubicBezTo>
                    <a:pt x="838" y="123"/>
                    <a:pt x="839" y="122"/>
                    <a:pt x="839" y="121"/>
                  </a:cubicBezTo>
                  <a:cubicBezTo>
                    <a:pt x="840" y="120"/>
                    <a:pt x="840" y="119"/>
                    <a:pt x="840" y="119"/>
                  </a:cubicBezTo>
                  <a:cubicBezTo>
                    <a:pt x="840" y="118"/>
                    <a:pt x="840" y="118"/>
                    <a:pt x="840" y="118"/>
                  </a:cubicBezTo>
                  <a:cubicBezTo>
                    <a:pt x="840" y="118"/>
                    <a:pt x="840" y="118"/>
                    <a:pt x="840" y="118"/>
                  </a:cubicBezTo>
                  <a:cubicBezTo>
                    <a:pt x="840" y="117"/>
                    <a:pt x="840" y="117"/>
                    <a:pt x="840" y="117"/>
                  </a:cubicBezTo>
                  <a:cubicBezTo>
                    <a:pt x="840" y="117"/>
                    <a:pt x="840" y="117"/>
                    <a:pt x="840" y="117"/>
                  </a:cubicBezTo>
                  <a:cubicBezTo>
                    <a:pt x="840" y="114"/>
                    <a:pt x="840" y="111"/>
                    <a:pt x="839" y="108"/>
                  </a:cubicBezTo>
                  <a:cubicBezTo>
                    <a:pt x="839" y="108"/>
                    <a:pt x="839" y="107"/>
                    <a:pt x="839" y="107"/>
                  </a:cubicBezTo>
                  <a:cubicBezTo>
                    <a:pt x="839" y="106"/>
                    <a:pt x="839" y="106"/>
                    <a:pt x="839" y="106"/>
                  </a:cubicBezTo>
                  <a:cubicBezTo>
                    <a:pt x="839" y="106"/>
                    <a:pt x="839" y="106"/>
                    <a:pt x="839" y="106"/>
                  </a:cubicBezTo>
                  <a:cubicBezTo>
                    <a:pt x="839" y="106"/>
                    <a:pt x="839" y="105"/>
                    <a:pt x="839" y="105"/>
                  </a:cubicBezTo>
                  <a:cubicBezTo>
                    <a:pt x="839" y="105"/>
                    <a:pt x="839" y="104"/>
                    <a:pt x="840" y="103"/>
                  </a:cubicBezTo>
                  <a:cubicBezTo>
                    <a:pt x="840" y="103"/>
                    <a:pt x="840" y="102"/>
                    <a:pt x="840" y="101"/>
                  </a:cubicBezTo>
                  <a:cubicBezTo>
                    <a:pt x="841" y="101"/>
                    <a:pt x="841" y="100"/>
                    <a:pt x="841" y="99"/>
                  </a:cubicBezTo>
                  <a:cubicBezTo>
                    <a:pt x="841" y="99"/>
                    <a:pt x="842" y="98"/>
                    <a:pt x="842" y="97"/>
                  </a:cubicBezTo>
                  <a:cubicBezTo>
                    <a:pt x="842" y="97"/>
                    <a:pt x="843" y="96"/>
                    <a:pt x="843" y="95"/>
                  </a:cubicBezTo>
                  <a:cubicBezTo>
                    <a:pt x="851" y="91"/>
                    <a:pt x="858" y="85"/>
                    <a:pt x="856" y="73"/>
                  </a:cubicBezTo>
                  <a:cubicBezTo>
                    <a:pt x="848" y="78"/>
                    <a:pt x="840" y="83"/>
                    <a:pt x="840" y="96"/>
                  </a:cubicBezTo>
                  <a:cubicBezTo>
                    <a:pt x="840" y="96"/>
                    <a:pt x="840" y="96"/>
                    <a:pt x="840" y="96"/>
                  </a:cubicBezTo>
                  <a:cubicBezTo>
                    <a:pt x="840" y="96"/>
                    <a:pt x="840" y="96"/>
                    <a:pt x="840" y="96"/>
                  </a:cubicBezTo>
                  <a:cubicBezTo>
                    <a:pt x="840" y="97"/>
                    <a:pt x="840" y="97"/>
                    <a:pt x="839" y="98"/>
                  </a:cubicBezTo>
                  <a:cubicBezTo>
                    <a:pt x="839" y="99"/>
                    <a:pt x="839" y="100"/>
                    <a:pt x="838" y="100"/>
                  </a:cubicBezTo>
                  <a:cubicBezTo>
                    <a:pt x="838" y="101"/>
                    <a:pt x="838" y="102"/>
                    <a:pt x="838" y="103"/>
                  </a:cubicBezTo>
                  <a:cubicBezTo>
                    <a:pt x="838" y="103"/>
                    <a:pt x="838" y="103"/>
                    <a:pt x="838" y="103"/>
                  </a:cubicBezTo>
                  <a:cubicBezTo>
                    <a:pt x="837" y="102"/>
                    <a:pt x="837" y="101"/>
                    <a:pt x="837" y="101"/>
                  </a:cubicBezTo>
                  <a:cubicBezTo>
                    <a:pt x="836" y="98"/>
                    <a:pt x="836" y="96"/>
                    <a:pt x="835" y="93"/>
                  </a:cubicBezTo>
                  <a:cubicBezTo>
                    <a:pt x="834" y="88"/>
                    <a:pt x="834" y="84"/>
                    <a:pt x="833" y="80"/>
                  </a:cubicBezTo>
                  <a:cubicBezTo>
                    <a:pt x="833" y="79"/>
                    <a:pt x="833" y="79"/>
                    <a:pt x="833" y="78"/>
                  </a:cubicBezTo>
                  <a:cubicBezTo>
                    <a:pt x="833" y="78"/>
                    <a:pt x="833" y="77"/>
                    <a:pt x="833" y="77"/>
                  </a:cubicBezTo>
                  <a:cubicBezTo>
                    <a:pt x="832" y="76"/>
                    <a:pt x="832" y="75"/>
                    <a:pt x="832" y="74"/>
                  </a:cubicBezTo>
                  <a:cubicBezTo>
                    <a:pt x="832" y="73"/>
                    <a:pt x="831" y="71"/>
                    <a:pt x="831" y="70"/>
                  </a:cubicBezTo>
                  <a:cubicBezTo>
                    <a:pt x="831" y="70"/>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2" y="69"/>
                    <a:pt x="832" y="69"/>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0" y="68"/>
                    <a:pt x="830" y="69"/>
                  </a:cubicBezTo>
                  <a:cubicBezTo>
                    <a:pt x="830" y="69"/>
                    <a:pt x="830" y="70"/>
                    <a:pt x="830" y="70"/>
                  </a:cubicBezTo>
                  <a:cubicBezTo>
                    <a:pt x="830" y="72"/>
                    <a:pt x="830" y="73"/>
                    <a:pt x="830" y="75"/>
                  </a:cubicBezTo>
                  <a:cubicBezTo>
                    <a:pt x="830" y="75"/>
                    <a:pt x="830" y="76"/>
                    <a:pt x="830" y="77"/>
                  </a:cubicBezTo>
                  <a:cubicBezTo>
                    <a:pt x="830" y="77"/>
                    <a:pt x="830" y="78"/>
                    <a:pt x="831" y="78"/>
                  </a:cubicBezTo>
                  <a:cubicBezTo>
                    <a:pt x="831" y="79"/>
                    <a:pt x="831" y="79"/>
                    <a:pt x="831" y="80"/>
                  </a:cubicBezTo>
                  <a:cubicBezTo>
                    <a:pt x="831" y="81"/>
                    <a:pt x="831" y="83"/>
                    <a:pt x="831" y="84"/>
                  </a:cubicBezTo>
                  <a:cubicBezTo>
                    <a:pt x="831" y="84"/>
                    <a:pt x="831" y="84"/>
                    <a:pt x="831" y="84"/>
                  </a:cubicBezTo>
                  <a:cubicBezTo>
                    <a:pt x="831" y="83"/>
                    <a:pt x="831" y="83"/>
                    <a:pt x="830" y="83"/>
                  </a:cubicBezTo>
                  <a:cubicBezTo>
                    <a:pt x="830" y="82"/>
                    <a:pt x="830" y="82"/>
                    <a:pt x="830" y="81"/>
                  </a:cubicBezTo>
                  <a:cubicBezTo>
                    <a:pt x="829" y="81"/>
                    <a:pt x="829" y="80"/>
                    <a:pt x="829" y="80"/>
                  </a:cubicBezTo>
                  <a:cubicBezTo>
                    <a:pt x="828" y="79"/>
                    <a:pt x="828" y="78"/>
                    <a:pt x="827" y="77"/>
                  </a:cubicBezTo>
                  <a:cubicBezTo>
                    <a:pt x="826" y="77"/>
                    <a:pt x="826" y="76"/>
                    <a:pt x="825" y="75"/>
                  </a:cubicBezTo>
                  <a:cubicBezTo>
                    <a:pt x="825" y="75"/>
                    <a:pt x="824" y="74"/>
                    <a:pt x="824" y="74"/>
                  </a:cubicBezTo>
                  <a:cubicBezTo>
                    <a:pt x="830" y="62"/>
                    <a:pt x="805" y="57"/>
                    <a:pt x="799" y="53"/>
                  </a:cubicBezTo>
                  <a:cubicBezTo>
                    <a:pt x="802" y="64"/>
                    <a:pt x="812" y="84"/>
                    <a:pt x="823" y="76"/>
                  </a:cubicBezTo>
                  <a:cubicBezTo>
                    <a:pt x="822" y="75"/>
                    <a:pt x="822" y="74"/>
                    <a:pt x="821" y="74"/>
                  </a:cubicBezTo>
                  <a:cubicBezTo>
                    <a:pt x="822" y="74"/>
                    <a:pt x="822" y="74"/>
                    <a:pt x="822" y="74"/>
                  </a:cubicBezTo>
                  <a:cubicBezTo>
                    <a:pt x="822" y="75"/>
                    <a:pt x="823" y="75"/>
                    <a:pt x="824" y="76"/>
                  </a:cubicBezTo>
                  <a:cubicBezTo>
                    <a:pt x="824" y="77"/>
                    <a:pt x="825" y="78"/>
                    <a:pt x="826" y="79"/>
                  </a:cubicBezTo>
                  <a:cubicBezTo>
                    <a:pt x="826" y="79"/>
                    <a:pt x="827" y="80"/>
                    <a:pt x="828" y="81"/>
                  </a:cubicBezTo>
                  <a:cubicBezTo>
                    <a:pt x="828" y="81"/>
                    <a:pt x="828" y="82"/>
                    <a:pt x="828" y="82"/>
                  </a:cubicBezTo>
                  <a:cubicBezTo>
                    <a:pt x="829" y="83"/>
                    <a:pt x="829" y="83"/>
                    <a:pt x="829" y="83"/>
                  </a:cubicBezTo>
                  <a:cubicBezTo>
                    <a:pt x="829" y="84"/>
                    <a:pt x="830" y="84"/>
                    <a:pt x="830" y="85"/>
                  </a:cubicBezTo>
                  <a:cubicBezTo>
                    <a:pt x="830" y="85"/>
                    <a:pt x="830" y="85"/>
                    <a:pt x="830" y="86"/>
                  </a:cubicBezTo>
                  <a:cubicBezTo>
                    <a:pt x="830" y="86"/>
                    <a:pt x="831" y="86"/>
                    <a:pt x="831" y="86"/>
                  </a:cubicBezTo>
                  <a:cubicBezTo>
                    <a:pt x="831" y="86"/>
                    <a:pt x="831" y="87"/>
                    <a:pt x="831" y="87"/>
                  </a:cubicBezTo>
                  <a:cubicBezTo>
                    <a:pt x="831" y="87"/>
                    <a:pt x="831" y="87"/>
                    <a:pt x="832" y="88"/>
                  </a:cubicBezTo>
                  <a:cubicBezTo>
                    <a:pt x="832" y="88"/>
                    <a:pt x="832" y="88"/>
                    <a:pt x="832" y="88"/>
                  </a:cubicBezTo>
                  <a:cubicBezTo>
                    <a:pt x="832" y="90"/>
                    <a:pt x="833" y="92"/>
                    <a:pt x="833" y="93"/>
                  </a:cubicBezTo>
                  <a:cubicBezTo>
                    <a:pt x="833" y="96"/>
                    <a:pt x="834" y="98"/>
                    <a:pt x="835" y="101"/>
                  </a:cubicBezTo>
                  <a:cubicBezTo>
                    <a:pt x="835" y="104"/>
                    <a:pt x="836" y="106"/>
                    <a:pt x="837" y="109"/>
                  </a:cubicBezTo>
                  <a:cubicBezTo>
                    <a:pt x="838" y="111"/>
                    <a:pt x="838" y="114"/>
                    <a:pt x="838" y="116"/>
                  </a:cubicBezTo>
                  <a:cubicBezTo>
                    <a:pt x="838" y="116"/>
                    <a:pt x="838" y="116"/>
                    <a:pt x="838" y="116"/>
                  </a:cubicBezTo>
                  <a:cubicBezTo>
                    <a:pt x="838" y="117"/>
                    <a:pt x="838" y="117"/>
                    <a:pt x="838" y="117"/>
                  </a:cubicBezTo>
                  <a:cubicBezTo>
                    <a:pt x="838" y="117"/>
                    <a:pt x="838" y="117"/>
                    <a:pt x="838" y="117"/>
                  </a:cubicBezTo>
                  <a:cubicBezTo>
                    <a:pt x="838" y="118"/>
                    <a:pt x="838" y="118"/>
                    <a:pt x="838" y="118"/>
                  </a:cubicBezTo>
                  <a:cubicBezTo>
                    <a:pt x="837" y="118"/>
                    <a:pt x="837" y="119"/>
                    <a:pt x="837" y="119"/>
                  </a:cubicBezTo>
                  <a:cubicBezTo>
                    <a:pt x="837" y="120"/>
                    <a:pt x="836" y="121"/>
                    <a:pt x="835" y="122"/>
                  </a:cubicBezTo>
                  <a:cubicBezTo>
                    <a:pt x="834" y="123"/>
                    <a:pt x="833" y="125"/>
                    <a:pt x="832" y="127"/>
                  </a:cubicBezTo>
                  <a:cubicBezTo>
                    <a:pt x="832" y="127"/>
                    <a:pt x="831" y="127"/>
                    <a:pt x="831" y="128"/>
                  </a:cubicBezTo>
                  <a:cubicBezTo>
                    <a:pt x="831" y="128"/>
                    <a:pt x="831" y="128"/>
                    <a:pt x="831" y="128"/>
                  </a:cubicBezTo>
                  <a:cubicBezTo>
                    <a:pt x="831" y="129"/>
                    <a:pt x="831" y="129"/>
                    <a:pt x="831" y="129"/>
                  </a:cubicBezTo>
                  <a:cubicBezTo>
                    <a:pt x="831" y="129"/>
                    <a:pt x="830" y="130"/>
                    <a:pt x="830" y="130"/>
                  </a:cubicBezTo>
                  <a:cubicBezTo>
                    <a:pt x="830" y="131"/>
                    <a:pt x="830" y="132"/>
                    <a:pt x="830" y="133"/>
                  </a:cubicBezTo>
                  <a:cubicBezTo>
                    <a:pt x="830" y="134"/>
                    <a:pt x="830" y="134"/>
                    <a:pt x="830" y="135"/>
                  </a:cubicBezTo>
                  <a:cubicBezTo>
                    <a:pt x="830" y="135"/>
                    <a:pt x="830" y="136"/>
                    <a:pt x="830" y="136"/>
                  </a:cubicBezTo>
                  <a:cubicBezTo>
                    <a:pt x="830" y="137"/>
                    <a:pt x="830" y="137"/>
                    <a:pt x="830" y="138"/>
                  </a:cubicBezTo>
                  <a:cubicBezTo>
                    <a:pt x="830" y="138"/>
                    <a:pt x="830" y="138"/>
                    <a:pt x="830" y="139"/>
                  </a:cubicBezTo>
                  <a:cubicBezTo>
                    <a:pt x="831" y="140"/>
                    <a:pt x="831" y="142"/>
                    <a:pt x="832" y="143"/>
                  </a:cubicBezTo>
                  <a:cubicBezTo>
                    <a:pt x="832" y="143"/>
                    <a:pt x="832" y="143"/>
                    <a:pt x="832" y="143"/>
                  </a:cubicBezTo>
                  <a:cubicBezTo>
                    <a:pt x="831" y="143"/>
                    <a:pt x="831" y="142"/>
                    <a:pt x="830" y="142"/>
                  </a:cubicBezTo>
                  <a:cubicBezTo>
                    <a:pt x="829" y="141"/>
                    <a:pt x="829" y="141"/>
                    <a:pt x="828" y="141"/>
                  </a:cubicBezTo>
                  <a:cubicBezTo>
                    <a:pt x="828" y="140"/>
                    <a:pt x="828" y="140"/>
                    <a:pt x="828" y="140"/>
                  </a:cubicBezTo>
                  <a:cubicBezTo>
                    <a:pt x="828" y="140"/>
                    <a:pt x="828" y="140"/>
                    <a:pt x="828" y="140"/>
                  </a:cubicBezTo>
                  <a:cubicBezTo>
                    <a:pt x="828" y="140"/>
                    <a:pt x="828" y="140"/>
                    <a:pt x="828" y="140"/>
                  </a:cubicBezTo>
                  <a:cubicBezTo>
                    <a:pt x="828" y="140"/>
                    <a:pt x="828" y="140"/>
                    <a:pt x="827" y="140"/>
                  </a:cubicBezTo>
                  <a:cubicBezTo>
                    <a:pt x="827" y="140"/>
                    <a:pt x="827" y="140"/>
                    <a:pt x="827" y="140"/>
                  </a:cubicBezTo>
                  <a:cubicBezTo>
                    <a:pt x="827" y="140"/>
                    <a:pt x="827" y="140"/>
                    <a:pt x="826" y="140"/>
                  </a:cubicBezTo>
                  <a:cubicBezTo>
                    <a:pt x="826" y="139"/>
                    <a:pt x="826" y="139"/>
                    <a:pt x="825" y="139"/>
                  </a:cubicBezTo>
                  <a:cubicBezTo>
                    <a:pt x="825" y="139"/>
                    <a:pt x="825" y="139"/>
                    <a:pt x="824" y="139"/>
                  </a:cubicBezTo>
                  <a:cubicBezTo>
                    <a:pt x="824" y="138"/>
                    <a:pt x="823" y="138"/>
                    <a:pt x="823" y="138"/>
                  </a:cubicBezTo>
                  <a:cubicBezTo>
                    <a:pt x="821" y="137"/>
                    <a:pt x="820" y="137"/>
                    <a:pt x="819" y="137"/>
                  </a:cubicBezTo>
                  <a:cubicBezTo>
                    <a:pt x="818" y="136"/>
                    <a:pt x="817" y="136"/>
                    <a:pt x="816" y="136"/>
                  </a:cubicBezTo>
                  <a:cubicBezTo>
                    <a:pt x="814" y="135"/>
                    <a:pt x="812" y="135"/>
                    <a:pt x="810" y="134"/>
                  </a:cubicBezTo>
                  <a:cubicBezTo>
                    <a:pt x="806" y="134"/>
                    <a:pt x="803" y="133"/>
                    <a:pt x="800" y="132"/>
                  </a:cubicBezTo>
                  <a:cubicBezTo>
                    <a:pt x="799" y="131"/>
                    <a:pt x="798" y="131"/>
                    <a:pt x="797" y="130"/>
                  </a:cubicBezTo>
                  <a:cubicBezTo>
                    <a:pt x="796" y="130"/>
                    <a:pt x="795" y="129"/>
                    <a:pt x="794" y="129"/>
                  </a:cubicBezTo>
                  <a:cubicBezTo>
                    <a:pt x="793" y="128"/>
                    <a:pt x="792" y="128"/>
                    <a:pt x="792" y="128"/>
                  </a:cubicBezTo>
                  <a:cubicBezTo>
                    <a:pt x="792" y="128"/>
                    <a:pt x="793" y="128"/>
                    <a:pt x="794" y="129"/>
                  </a:cubicBezTo>
                  <a:cubicBezTo>
                    <a:pt x="795" y="130"/>
                    <a:pt x="796" y="130"/>
                    <a:pt x="797" y="131"/>
                  </a:cubicBezTo>
                  <a:cubicBezTo>
                    <a:pt x="798" y="132"/>
                    <a:pt x="799" y="132"/>
                    <a:pt x="800" y="133"/>
                  </a:cubicBezTo>
                  <a:cubicBezTo>
                    <a:pt x="801" y="134"/>
                    <a:pt x="802" y="134"/>
                    <a:pt x="803" y="135"/>
                  </a:cubicBezTo>
                  <a:cubicBezTo>
                    <a:pt x="803" y="135"/>
                    <a:pt x="802" y="135"/>
                    <a:pt x="802" y="135"/>
                  </a:cubicBezTo>
                  <a:cubicBezTo>
                    <a:pt x="800" y="135"/>
                    <a:pt x="799" y="135"/>
                    <a:pt x="798" y="135"/>
                  </a:cubicBezTo>
                  <a:cubicBezTo>
                    <a:pt x="797" y="136"/>
                    <a:pt x="796" y="136"/>
                    <a:pt x="795" y="136"/>
                  </a:cubicBezTo>
                  <a:cubicBezTo>
                    <a:pt x="794" y="136"/>
                    <a:pt x="793" y="137"/>
                    <a:pt x="792" y="137"/>
                  </a:cubicBezTo>
                  <a:cubicBezTo>
                    <a:pt x="778" y="130"/>
                    <a:pt x="778" y="142"/>
                    <a:pt x="767" y="144"/>
                  </a:cubicBezTo>
                  <a:cubicBezTo>
                    <a:pt x="779" y="153"/>
                    <a:pt x="791" y="157"/>
                    <a:pt x="792" y="139"/>
                  </a:cubicBezTo>
                  <a:cubicBezTo>
                    <a:pt x="792" y="139"/>
                    <a:pt x="793" y="139"/>
                    <a:pt x="793" y="139"/>
                  </a:cubicBezTo>
                  <a:cubicBezTo>
                    <a:pt x="793" y="139"/>
                    <a:pt x="794" y="138"/>
                    <a:pt x="796" y="138"/>
                  </a:cubicBezTo>
                  <a:cubicBezTo>
                    <a:pt x="797" y="138"/>
                    <a:pt x="798" y="138"/>
                    <a:pt x="799" y="137"/>
                  </a:cubicBezTo>
                  <a:cubicBezTo>
                    <a:pt x="800" y="137"/>
                    <a:pt x="801" y="137"/>
                    <a:pt x="802" y="137"/>
                  </a:cubicBezTo>
                  <a:cubicBezTo>
                    <a:pt x="803" y="137"/>
                    <a:pt x="804" y="137"/>
                    <a:pt x="805" y="137"/>
                  </a:cubicBezTo>
                  <a:cubicBezTo>
                    <a:pt x="806" y="137"/>
                    <a:pt x="806" y="137"/>
                    <a:pt x="807" y="137"/>
                  </a:cubicBezTo>
                  <a:cubicBezTo>
                    <a:pt x="807" y="137"/>
                    <a:pt x="808" y="137"/>
                    <a:pt x="808" y="137"/>
                  </a:cubicBezTo>
                  <a:cubicBezTo>
                    <a:pt x="809" y="137"/>
                    <a:pt x="809" y="137"/>
                    <a:pt x="809" y="137"/>
                  </a:cubicBezTo>
                  <a:cubicBezTo>
                    <a:pt x="809" y="137"/>
                    <a:pt x="809" y="137"/>
                    <a:pt x="810" y="137"/>
                  </a:cubicBezTo>
                  <a:cubicBezTo>
                    <a:pt x="811" y="138"/>
                    <a:pt x="813" y="139"/>
                    <a:pt x="816" y="139"/>
                  </a:cubicBezTo>
                  <a:cubicBezTo>
                    <a:pt x="817" y="140"/>
                    <a:pt x="818" y="140"/>
                    <a:pt x="819" y="140"/>
                  </a:cubicBezTo>
                  <a:cubicBezTo>
                    <a:pt x="820" y="141"/>
                    <a:pt x="821" y="141"/>
                    <a:pt x="822" y="141"/>
                  </a:cubicBezTo>
                  <a:cubicBezTo>
                    <a:pt x="823" y="142"/>
                    <a:pt x="823" y="142"/>
                    <a:pt x="824" y="142"/>
                  </a:cubicBezTo>
                  <a:cubicBezTo>
                    <a:pt x="824" y="142"/>
                    <a:pt x="824" y="142"/>
                    <a:pt x="824" y="142"/>
                  </a:cubicBezTo>
                  <a:cubicBezTo>
                    <a:pt x="825" y="143"/>
                    <a:pt x="825" y="143"/>
                    <a:pt x="825" y="143"/>
                  </a:cubicBezTo>
                  <a:cubicBezTo>
                    <a:pt x="825" y="143"/>
                    <a:pt x="826" y="143"/>
                    <a:pt x="826" y="143"/>
                  </a:cubicBezTo>
                  <a:cubicBezTo>
                    <a:pt x="826" y="143"/>
                    <a:pt x="826" y="143"/>
                    <a:pt x="826" y="143"/>
                  </a:cubicBezTo>
                  <a:cubicBezTo>
                    <a:pt x="826" y="143"/>
                    <a:pt x="826" y="143"/>
                    <a:pt x="826" y="143"/>
                  </a:cubicBezTo>
                  <a:cubicBezTo>
                    <a:pt x="826" y="143"/>
                    <a:pt x="826" y="143"/>
                    <a:pt x="826" y="143"/>
                  </a:cubicBezTo>
                  <a:cubicBezTo>
                    <a:pt x="826" y="143"/>
                    <a:pt x="826" y="143"/>
                    <a:pt x="826" y="143"/>
                  </a:cubicBezTo>
                  <a:cubicBezTo>
                    <a:pt x="827" y="144"/>
                    <a:pt x="827" y="144"/>
                    <a:pt x="827" y="144"/>
                  </a:cubicBezTo>
                  <a:cubicBezTo>
                    <a:pt x="827" y="144"/>
                    <a:pt x="828" y="145"/>
                    <a:pt x="828" y="145"/>
                  </a:cubicBezTo>
                  <a:cubicBezTo>
                    <a:pt x="830" y="146"/>
                    <a:pt x="833" y="148"/>
                    <a:pt x="835" y="150"/>
                  </a:cubicBezTo>
                  <a:cubicBezTo>
                    <a:pt x="837" y="152"/>
                    <a:pt x="839" y="155"/>
                    <a:pt x="841" y="157"/>
                  </a:cubicBezTo>
                  <a:cubicBezTo>
                    <a:pt x="843" y="159"/>
                    <a:pt x="846" y="162"/>
                    <a:pt x="848" y="164"/>
                  </a:cubicBezTo>
                  <a:cubicBezTo>
                    <a:pt x="851" y="166"/>
                    <a:pt x="854" y="168"/>
                    <a:pt x="856" y="171"/>
                  </a:cubicBezTo>
                  <a:cubicBezTo>
                    <a:pt x="856" y="171"/>
                    <a:pt x="856" y="171"/>
                    <a:pt x="856" y="171"/>
                  </a:cubicBezTo>
                  <a:cubicBezTo>
                    <a:pt x="856" y="171"/>
                    <a:pt x="856" y="171"/>
                    <a:pt x="855" y="171"/>
                  </a:cubicBezTo>
                  <a:cubicBezTo>
                    <a:pt x="855" y="171"/>
                    <a:pt x="854" y="171"/>
                    <a:pt x="854" y="171"/>
                  </a:cubicBezTo>
                  <a:cubicBezTo>
                    <a:pt x="853" y="171"/>
                    <a:pt x="853" y="172"/>
                    <a:pt x="853" y="172"/>
                  </a:cubicBezTo>
                  <a:cubicBezTo>
                    <a:pt x="853" y="172"/>
                    <a:pt x="853" y="172"/>
                    <a:pt x="852" y="172"/>
                  </a:cubicBezTo>
                  <a:cubicBezTo>
                    <a:pt x="851" y="173"/>
                    <a:pt x="850" y="173"/>
                    <a:pt x="849" y="174"/>
                  </a:cubicBezTo>
                  <a:cubicBezTo>
                    <a:pt x="848" y="175"/>
                    <a:pt x="847" y="176"/>
                    <a:pt x="846" y="177"/>
                  </a:cubicBezTo>
                  <a:cubicBezTo>
                    <a:pt x="844" y="178"/>
                    <a:pt x="842" y="180"/>
                    <a:pt x="839" y="182"/>
                  </a:cubicBezTo>
                  <a:cubicBezTo>
                    <a:pt x="838" y="183"/>
                    <a:pt x="837" y="183"/>
                    <a:pt x="836" y="184"/>
                  </a:cubicBezTo>
                  <a:cubicBezTo>
                    <a:pt x="834" y="185"/>
                    <a:pt x="833" y="185"/>
                    <a:pt x="832" y="186"/>
                  </a:cubicBezTo>
                  <a:cubicBezTo>
                    <a:pt x="831" y="186"/>
                    <a:pt x="829" y="187"/>
                    <a:pt x="828" y="187"/>
                  </a:cubicBezTo>
                  <a:cubicBezTo>
                    <a:pt x="828" y="187"/>
                    <a:pt x="828" y="187"/>
                    <a:pt x="828" y="187"/>
                  </a:cubicBezTo>
                  <a:cubicBezTo>
                    <a:pt x="828" y="187"/>
                    <a:pt x="827" y="187"/>
                    <a:pt x="827" y="186"/>
                  </a:cubicBezTo>
                  <a:cubicBezTo>
                    <a:pt x="827" y="186"/>
                    <a:pt x="826" y="186"/>
                    <a:pt x="826" y="186"/>
                  </a:cubicBezTo>
                  <a:cubicBezTo>
                    <a:pt x="826" y="186"/>
                    <a:pt x="826" y="186"/>
                    <a:pt x="826" y="186"/>
                  </a:cubicBezTo>
                  <a:cubicBezTo>
                    <a:pt x="826" y="186"/>
                    <a:pt x="825" y="186"/>
                    <a:pt x="825" y="186"/>
                  </a:cubicBezTo>
                  <a:cubicBezTo>
                    <a:pt x="825" y="186"/>
                    <a:pt x="824" y="185"/>
                    <a:pt x="823" y="185"/>
                  </a:cubicBezTo>
                  <a:cubicBezTo>
                    <a:pt x="822" y="185"/>
                    <a:pt x="822" y="185"/>
                    <a:pt x="821" y="184"/>
                  </a:cubicBezTo>
                  <a:cubicBezTo>
                    <a:pt x="820" y="184"/>
                    <a:pt x="819" y="184"/>
                    <a:pt x="819" y="183"/>
                  </a:cubicBezTo>
                  <a:cubicBezTo>
                    <a:pt x="818" y="183"/>
                    <a:pt x="817" y="183"/>
                    <a:pt x="816" y="182"/>
                  </a:cubicBezTo>
                  <a:cubicBezTo>
                    <a:pt x="812" y="170"/>
                    <a:pt x="803" y="174"/>
                    <a:pt x="794" y="167"/>
                  </a:cubicBezTo>
                  <a:cubicBezTo>
                    <a:pt x="797" y="173"/>
                    <a:pt x="799" y="181"/>
                    <a:pt x="804" y="184"/>
                  </a:cubicBezTo>
                  <a:cubicBezTo>
                    <a:pt x="807" y="186"/>
                    <a:pt x="814" y="187"/>
                    <a:pt x="816" y="184"/>
                  </a:cubicBezTo>
                  <a:cubicBezTo>
                    <a:pt x="817" y="184"/>
                    <a:pt x="817" y="184"/>
                    <a:pt x="817" y="184"/>
                  </a:cubicBezTo>
                  <a:cubicBezTo>
                    <a:pt x="817" y="184"/>
                    <a:pt x="817" y="184"/>
                    <a:pt x="817" y="184"/>
                  </a:cubicBezTo>
                  <a:cubicBezTo>
                    <a:pt x="817" y="184"/>
                    <a:pt x="817" y="184"/>
                    <a:pt x="817" y="184"/>
                  </a:cubicBezTo>
                  <a:cubicBezTo>
                    <a:pt x="817" y="185"/>
                    <a:pt x="818" y="185"/>
                    <a:pt x="818" y="185"/>
                  </a:cubicBezTo>
                  <a:cubicBezTo>
                    <a:pt x="819" y="185"/>
                    <a:pt x="820" y="186"/>
                    <a:pt x="821" y="186"/>
                  </a:cubicBezTo>
                  <a:cubicBezTo>
                    <a:pt x="821" y="186"/>
                    <a:pt x="822" y="186"/>
                    <a:pt x="823" y="187"/>
                  </a:cubicBezTo>
                  <a:cubicBezTo>
                    <a:pt x="824" y="187"/>
                    <a:pt x="824" y="187"/>
                    <a:pt x="825" y="187"/>
                  </a:cubicBezTo>
                  <a:cubicBezTo>
                    <a:pt x="825" y="187"/>
                    <a:pt x="825" y="187"/>
                    <a:pt x="826" y="187"/>
                  </a:cubicBezTo>
                  <a:cubicBezTo>
                    <a:pt x="826" y="188"/>
                    <a:pt x="826" y="188"/>
                    <a:pt x="826" y="188"/>
                  </a:cubicBezTo>
                  <a:cubicBezTo>
                    <a:pt x="826" y="188"/>
                    <a:pt x="826" y="188"/>
                    <a:pt x="826" y="188"/>
                  </a:cubicBezTo>
                  <a:cubicBezTo>
                    <a:pt x="826" y="188"/>
                    <a:pt x="825" y="188"/>
                    <a:pt x="825" y="188"/>
                  </a:cubicBezTo>
                  <a:cubicBezTo>
                    <a:pt x="824" y="188"/>
                    <a:pt x="824" y="188"/>
                    <a:pt x="824" y="188"/>
                  </a:cubicBezTo>
                  <a:cubicBezTo>
                    <a:pt x="824" y="188"/>
                    <a:pt x="823" y="188"/>
                    <a:pt x="823" y="188"/>
                  </a:cubicBezTo>
                  <a:cubicBezTo>
                    <a:pt x="823" y="188"/>
                    <a:pt x="822" y="189"/>
                    <a:pt x="822" y="189"/>
                  </a:cubicBezTo>
                  <a:cubicBezTo>
                    <a:pt x="821" y="189"/>
                    <a:pt x="820" y="189"/>
                    <a:pt x="820" y="189"/>
                  </a:cubicBezTo>
                  <a:cubicBezTo>
                    <a:pt x="818" y="190"/>
                    <a:pt x="818" y="190"/>
                    <a:pt x="818" y="190"/>
                  </a:cubicBezTo>
                  <a:cubicBezTo>
                    <a:pt x="818" y="190"/>
                    <a:pt x="818" y="190"/>
                    <a:pt x="818" y="190"/>
                  </a:cubicBezTo>
                  <a:cubicBezTo>
                    <a:pt x="819" y="190"/>
                    <a:pt x="819" y="190"/>
                    <a:pt x="820" y="190"/>
                  </a:cubicBezTo>
                  <a:cubicBezTo>
                    <a:pt x="821" y="191"/>
                    <a:pt x="821" y="191"/>
                    <a:pt x="822" y="191"/>
                  </a:cubicBezTo>
                  <a:cubicBezTo>
                    <a:pt x="823" y="191"/>
                    <a:pt x="823" y="191"/>
                    <a:pt x="824" y="191"/>
                  </a:cubicBezTo>
                  <a:cubicBezTo>
                    <a:pt x="824" y="191"/>
                    <a:pt x="824" y="191"/>
                    <a:pt x="825" y="191"/>
                  </a:cubicBezTo>
                  <a:cubicBezTo>
                    <a:pt x="825" y="191"/>
                    <a:pt x="825" y="191"/>
                    <a:pt x="825" y="191"/>
                  </a:cubicBezTo>
                  <a:cubicBezTo>
                    <a:pt x="828" y="190"/>
                    <a:pt x="830" y="189"/>
                    <a:pt x="833" y="188"/>
                  </a:cubicBezTo>
                  <a:cubicBezTo>
                    <a:pt x="834" y="188"/>
                    <a:pt x="835" y="188"/>
                    <a:pt x="836" y="187"/>
                  </a:cubicBezTo>
                  <a:cubicBezTo>
                    <a:pt x="836" y="187"/>
                    <a:pt x="835" y="188"/>
                    <a:pt x="835" y="188"/>
                  </a:cubicBezTo>
                  <a:cubicBezTo>
                    <a:pt x="835" y="188"/>
                    <a:pt x="835" y="189"/>
                    <a:pt x="835" y="189"/>
                  </a:cubicBezTo>
                  <a:cubicBezTo>
                    <a:pt x="834" y="190"/>
                    <a:pt x="834" y="190"/>
                    <a:pt x="834" y="190"/>
                  </a:cubicBezTo>
                  <a:cubicBezTo>
                    <a:pt x="834" y="191"/>
                    <a:pt x="833" y="192"/>
                    <a:pt x="833" y="193"/>
                  </a:cubicBezTo>
                  <a:cubicBezTo>
                    <a:pt x="833" y="193"/>
                    <a:pt x="833" y="193"/>
                    <a:pt x="833" y="193"/>
                  </a:cubicBezTo>
                  <a:cubicBezTo>
                    <a:pt x="823" y="198"/>
                    <a:pt x="820" y="207"/>
                    <a:pt x="828" y="219"/>
                  </a:cubicBezTo>
                  <a:cubicBezTo>
                    <a:pt x="831" y="209"/>
                    <a:pt x="839" y="207"/>
                    <a:pt x="834" y="194"/>
                  </a:cubicBezTo>
                  <a:cubicBezTo>
                    <a:pt x="834" y="194"/>
                    <a:pt x="834" y="194"/>
                    <a:pt x="834" y="194"/>
                  </a:cubicBezTo>
                  <a:cubicBezTo>
                    <a:pt x="834" y="193"/>
                    <a:pt x="835" y="192"/>
                    <a:pt x="835" y="191"/>
                  </a:cubicBezTo>
                  <a:cubicBezTo>
                    <a:pt x="835" y="191"/>
                    <a:pt x="835" y="190"/>
                    <a:pt x="836" y="190"/>
                  </a:cubicBezTo>
                  <a:cubicBezTo>
                    <a:pt x="836" y="189"/>
                    <a:pt x="836" y="189"/>
                    <a:pt x="836" y="189"/>
                  </a:cubicBezTo>
                  <a:cubicBezTo>
                    <a:pt x="837" y="188"/>
                    <a:pt x="837" y="187"/>
                    <a:pt x="838" y="186"/>
                  </a:cubicBezTo>
                  <a:cubicBezTo>
                    <a:pt x="839" y="185"/>
                    <a:pt x="840" y="185"/>
                    <a:pt x="841" y="184"/>
                  </a:cubicBezTo>
                  <a:cubicBezTo>
                    <a:pt x="843" y="182"/>
                    <a:pt x="845" y="181"/>
                    <a:pt x="848" y="179"/>
                  </a:cubicBezTo>
                  <a:cubicBezTo>
                    <a:pt x="849" y="178"/>
                    <a:pt x="850" y="177"/>
                    <a:pt x="851" y="176"/>
                  </a:cubicBezTo>
                  <a:cubicBezTo>
                    <a:pt x="852" y="176"/>
                    <a:pt x="853" y="175"/>
                    <a:pt x="854" y="175"/>
                  </a:cubicBezTo>
                  <a:cubicBezTo>
                    <a:pt x="854" y="174"/>
                    <a:pt x="854" y="174"/>
                    <a:pt x="854" y="174"/>
                  </a:cubicBezTo>
                  <a:cubicBezTo>
                    <a:pt x="855" y="174"/>
                    <a:pt x="855" y="174"/>
                    <a:pt x="855" y="174"/>
                  </a:cubicBezTo>
                  <a:cubicBezTo>
                    <a:pt x="855" y="173"/>
                    <a:pt x="856" y="173"/>
                    <a:pt x="856" y="173"/>
                  </a:cubicBezTo>
                  <a:cubicBezTo>
                    <a:pt x="856" y="173"/>
                    <a:pt x="857" y="172"/>
                    <a:pt x="857" y="172"/>
                  </a:cubicBezTo>
                  <a:cubicBezTo>
                    <a:pt x="857" y="172"/>
                    <a:pt x="858" y="172"/>
                    <a:pt x="858" y="172"/>
                  </a:cubicBezTo>
                  <a:cubicBezTo>
                    <a:pt x="860" y="173"/>
                    <a:pt x="862" y="174"/>
                    <a:pt x="864" y="176"/>
                  </a:cubicBezTo>
                  <a:cubicBezTo>
                    <a:pt x="867" y="178"/>
                    <a:pt x="870" y="179"/>
                    <a:pt x="872" y="181"/>
                  </a:cubicBezTo>
                  <a:cubicBezTo>
                    <a:pt x="873" y="182"/>
                    <a:pt x="874" y="182"/>
                    <a:pt x="874" y="183"/>
                  </a:cubicBezTo>
                  <a:cubicBezTo>
                    <a:pt x="875" y="183"/>
                    <a:pt x="876" y="184"/>
                    <a:pt x="876" y="184"/>
                  </a:cubicBezTo>
                  <a:cubicBezTo>
                    <a:pt x="878" y="185"/>
                    <a:pt x="879" y="187"/>
                    <a:pt x="880" y="188"/>
                  </a:cubicBezTo>
                  <a:cubicBezTo>
                    <a:pt x="885" y="193"/>
                    <a:pt x="888" y="199"/>
                    <a:pt x="892" y="204"/>
                  </a:cubicBezTo>
                  <a:cubicBezTo>
                    <a:pt x="894" y="208"/>
                    <a:pt x="896" y="211"/>
                    <a:pt x="898" y="214"/>
                  </a:cubicBezTo>
                  <a:cubicBezTo>
                    <a:pt x="898" y="214"/>
                    <a:pt x="898" y="213"/>
                    <a:pt x="897" y="213"/>
                  </a:cubicBezTo>
                  <a:cubicBezTo>
                    <a:pt x="897" y="213"/>
                    <a:pt x="897" y="213"/>
                    <a:pt x="897" y="213"/>
                  </a:cubicBezTo>
                  <a:cubicBezTo>
                    <a:pt x="896" y="213"/>
                    <a:pt x="896" y="213"/>
                    <a:pt x="896" y="213"/>
                  </a:cubicBezTo>
                  <a:cubicBezTo>
                    <a:pt x="896" y="213"/>
                    <a:pt x="896" y="212"/>
                    <a:pt x="896" y="212"/>
                  </a:cubicBezTo>
                  <a:cubicBezTo>
                    <a:pt x="895" y="212"/>
                    <a:pt x="894" y="212"/>
                    <a:pt x="893" y="212"/>
                  </a:cubicBezTo>
                  <a:cubicBezTo>
                    <a:pt x="892" y="212"/>
                    <a:pt x="892" y="212"/>
                    <a:pt x="891" y="213"/>
                  </a:cubicBezTo>
                  <a:cubicBezTo>
                    <a:pt x="890" y="213"/>
                    <a:pt x="889" y="213"/>
                    <a:pt x="888" y="213"/>
                  </a:cubicBezTo>
                  <a:cubicBezTo>
                    <a:pt x="887" y="213"/>
                    <a:pt x="886" y="213"/>
                    <a:pt x="886" y="214"/>
                  </a:cubicBezTo>
                  <a:cubicBezTo>
                    <a:pt x="884" y="214"/>
                    <a:pt x="883" y="214"/>
                    <a:pt x="882" y="214"/>
                  </a:cubicBezTo>
                  <a:cubicBezTo>
                    <a:pt x="872" y="202"/>
                    <a:pt x="865" y="217"/>
                    <a:pt x="856" y="203"/>
                  </a:cubicBezTo>
                  <a:cubicBezTo>
                    <a:pt x="857" y="211"/>
                    <a:pt x="860" y="218"/>
                    <a:pt x="867" y="222"/>
                  </a:cubicBezTo>
                  <a:cubicBezTo>
                    <a:pt x="872" y="224"/>
                    <a:pt x="883" y="223"/>
                    <a:pt x="883" y="216"/>
                  </a:cubicBezTo>
                  <a:cubicBezTo>
                    <a:pt x="884" y="216"/>
                    <a:pt x="885" y="215"/>
                    <a:pt x="886" y="215"/>
                  </a:cubicBezTo>
                  <a:cubicBezTo>
                    <a:pt x="887" y="215"/>
                    <a:pt x="888" y="215"/>
                    <a:pt x="889" y="215"/>
                  </a:cubicBezTo>
                  <a:cubicBezTo>
                    <a:pt x="889" y="214"/>
                    <a:pt x="890" y="214"/>
                    <a:pt x="891" y="214"/>
                  </a:cubicBezTo>
                  <a:cubicBezTo>
                    <a:pt x="892" y="214"/>
                    <a:pt x="893" y="214"/>
                    <a:pt x="893" y="214"/>
                  </a:cubicBezTo>
                  <a:cubicBezTo>
                    <a:pt x="894" y="214"/>
                    <a:pt x="895" y="214"/>
                    <a:pt x="896" y="214"/>
                  </a:cubicBezTo>
                  <a:cubicBezTo>
                    <a:pt x="896" y="214"/>
                    <a:pt x="896" y="214"/>
                    <a:pt x="896" y="214"/>
                  </a:cubicBezTo>
                  <a:cubicBezTo>
                    <a:pt x="896" y="214"/>
                    <a:pt x="896" y="214"/>
                    <a:pt x="896" y="214"/>
                  </a:cubicBezTo>
                  <a:cubicBezTo>
                    <a:pt x="897" y="214"/>
                    <a:pt x="897" y="214"/>
                    <a:pt x="897" y="214"/>
                  </a:cubicBezTo>
                  <a:cubicBezTo>
                    <a:pt x="898" y="214"/>
                    <a:pt x="898" y="215"/>
                    <a:pt x="899" y="215"/>
                  </a:cubicBezTo>
                  <a:cubicBezTo>
                    <a:pt x="899" y="215"/>
                    <a:pt x="899" y="215"/>
                    <a:pt x="899" y="215"/>
                  </a:cubicBezTo>
                  <a:cubicBezTo>
                    <a:pt x="901" y="217"/>
                    <a:pt x="902" y="219"/>
                    <a:pt x="903" y="222"/>
                  </a:cubicBezTo>
                  <a:cubicBezTo>
                    <a:pt x="907" y="226"/>
                    <a:pt x="910" y="231"/>
                    <a:pt x="913" y="235"/>
                  </a:cubicBezTo>
                  <a:cubicBezTo>
                    <a:pt x="908" y="232"/>
                    <a:pt x="904" y="229"/>
                    <a:pt x="898" y="226"/>
                  </a:cubicBezTo>
                  <a:cubicBezTo>
                    <a:pt x="908" y="233"/>
                    <a:pt x="917" y="242"/>
                    <a:pt x="914" y="253"/>
                  </a:cubicBezTo>
                  <a:cubicBezTo>
                    <a:pt x="876" y="241"/>
                    <a:pt x="873" y="248"/>
                    <a:pt x="837" y="263"/>
                  </a:cubicBezTo>
                  <a:cubicBezTo>
                    <a:pt x="875" y="253"/>
                    <a:pt x="884" y="251"/>
                    <a:pt x="916" y="269"/>
                  </a:cubicBezTo>
                  <a:cubicBezTo>
                    <a:pt x="928" y="276"/>
                    <a:pt x="934" y="281"/>
                    <a:pt x="943" y="288"/>
                  </a:cubicBezTo>
                  <a:cubicBezTo>
                    <a:pt x="946" y="290"/>
                    <a:pt x="944" y="297"/>
                    <a:pt x="949" y="301"/>
                  </a:cubicBezTo>
                  <a:cubicBezTo>
                    <a:pt x="955" y="306"/>
                    <a:pt x="966" y="303"/>
                    <a:pt x="973" y="307"/>
                  </a:cubicBezTo>
                  <a:cubicBezTo>
                    <a:pt x="986" y="316"/>
                    <a:pt x="991" y="325"/>
                    <a:pt x="1004" y="335"/>
                  </a:cubicBezTo>
                  <a:cubicBezTo>
                    <a:pt x="1019" y="347"/>
                    <a:pt x="1044" y="350"/>
                    <a:pt x="1059" y="362"/>
                  </a:cubicBezTo>
                  <a:cubicBezTo>
                    <a:pt x="1089" y="388"/>
                    <a:pt x="1121" y="442"/>
                    <a:pt x="1121" y="442"/>
                  </a:cubicBezTo>
                  <a:cubicBezTo>
                    <a:pt x="1121" y="442"/>
                    <a:pt x="1113" y="446"/>
                    <a:pt x="1108" y="444"/>
                  </a:cubicBezTo>
                  <a:cubicBezTo>
                    <a:pt x="1091" y="437"/>
                    <a:pt x="1075" y="429"/>
                    <a:pt x="1065" y="419"/>
                  </a:cubicBezTo>
                  <a:cubicBezTo>
                    <a:pt x="1045" y="399"/>
                    <a:pt x="1039" y="382"/>
                    <a:pt x="1015" y="369"/>
                  </a:cubicBezTo>
                  <a:cubicBezTo>
                    <a:pt x="995" y="357"/>
                    <a:pt x="965" y="353"/>
                    <a:pt x="945" y="354"/>
                  </a:cubicBezTo>
                  <a:cubicBezTo>
                    <a:pt x="917" y="355"/>
                    <a:pt x="925" y="332"/>
                    <a:pt x="905" y="325"/>
                  </a:cubicBezTo>
                  <a:cubicBezTo>
                    <a:pt x="915" y="338"/>
                    <a:pt x="918" y="354"/>
                    <a:pt x="918" y="354"/>
                  </a:cubicBezTo>
                  <a:cubicBezTo>
                    <a:pt x="910" y="365"/>
                    <a:pt x="867" y="375"/>
                    <a:pt x="855" y="376"/>
                  </a:cubicBezTo>
                  <a:cubicBezTo>
                    <a:pt x="879" y="382"/>
                    <a:pt x="900" y="376"/>
                    <a:pt x="924" y="372"/>
                  </a:cubicBezTo>
                  <a:cubicBezTo>
                    <a:pt x="951" y="368"/>
                    <a:pt x="968" y="369"/>
                    <a:pt x="991" y="379"/>
                  </a:cubicBezTo>
                  <a:cubicBezTo>
                    <a:pt x="1005" y="385"/>
                    <a:pt x="1018" y="394"/>
                    <a:pt x="1028" y="404"/>
                  </a:cubicBezTo>
                  <a:cubicBezTo>
                    <a:pt x="1037" y="414"/>
                    <a:pt x="1034" y="422"/>
                    <a:pt x="1041" y="432"/>
                  </a:cubicBezTo>
                  <a:cubicBezTo>
                    <a:pt x="1044" y="437"/>
                    <a:pt x="1048" y="441"/>
                    <a:pt x="1050" y="444"/>
                  </a:cubicBezTo>
                  <a:cubicBezTo>
                    <a:pt x="1050" y="444"/>
                    <a:pt x="1049" y="444"/>
                    <a:pt x="1048" y="444"/>
                  </a:cubicBezTo>
                  <a:cubicBezTo>
                    <a:pt x="1046" y="444"/>
                    <a:pt x="1044" y="444"/>
                    <a:pt x="1042" y="444"/>
                  </a:cubicBezTo>
                  <a:cubicBezTo>
                    <a:pt x="1036" y="445"/>
                    <a:pt x="1029" y="445"/>
                    <a:pt x="1023" y="446"/>
                  </a:cubicBezTo>
                  <a:cubicBezTo>
                    <a:pt x="1023" y="446"/>
                    <a:pt x="1023" y="446"/>
                    <a:pt x="1023" y="446"/>
                  </a:cubicBezTo>
                  <a:cubicBezTo>
                    <a:pt x="1022" y="445"/>
                    <a:pt x="1021" y="445"/>
                    <a:pt x="1020" y="444"/>
                  </a:cubicBezTo>
                  <a:cubicBezTo>
                    <a:pt x="1020" y="444"/>
                    <a:pt x="1019" y="443"/>
                    <a:pt x="1019" y="443"/>
                  </a:cubicBezTo>
                  <a:cubicBezTo>
                    <a:pt x="1018" y="442"/>
                    <a:pt x="1018" y="442"/>
                    <a:pt x="1017" y="442"/>
                  </a:cubicBezTo>
                  <a:cubicBezTo>
                    <a:pt x="1016" y="441"/>
                    <a:pt x="1015" y="440"/>
                    <a:pt x="1013" y="439"/>
                  </a:cubicBezTo>
                  <a:cubicBezTo>
                    <a:pt x="1012" y="439"/>
                    <a:pt x="1011" y="438"/>
                    <a:pt x="1009" y="437"/>
                  </a:cubicBezTo>
                  <a:cubicBezTo>
                    <a:pt x="1006" y="435"/>
                    <a:pt x="1003" y="433"/>
                    <a:pt x="1000" y="431"/>
                  </a:cubicBezTo>
                  <a:cubicBezTo>
                    <a:pt x="997" y="429"/>
                    <a:pt x="994" y="426"/>
                    <a:pt x="991" y="424"/>
                  </a:cubicBezTo>
                  <a:cubicBezTo>
                    <a:pt x="990" y="423"/>
                    <a:pt x="989" y="422"/>
                    <a:pt x="987" y="421"/>
                  </a:cubicBezTo>
                  <a:cubicBezTo>
                    <a:pt x="986" y="420"/>
                    <a:pt x="985" y="419"/>
                    <a:pt x="984" y="418"/>
                  </a:cubicBezTo>
                  <a:cubicBezTo>
                    <a:pt x="984" y="418"/>
                    <a:pt x="983" y="418"/>
                    <a:pt x="983" y="418"/>
                  </a:cubicBezTo>
                  <a:cubicBezTo>
                    <a:pt x="983" y="418"/>
                    <a:pt x="983" y="418"/>
                    <a:pt x="983" y="417"/>
                  </a:cubicBezTo>
                  <a:cubicBezTo>
                    <a:pt x="983" y="417"/>
                    <a:pt x="983" y="417"/>
                    <a:pt x="983" y="416"/>
                  </a:cubicBezTo>
                  <a:cubicBezTo>
                    <a:pt x="982" y="416"/>
                    <a:pt x="982" y="416"/>
                    <a:pt x="982" y="415"/>
                  </a:cubicBezTo>
                  <a:cubicBezTo>
                    <a:pt x="982" y="415"/>
                    <a:pt x="982" y="415"/>
                    <a:pt x="982" y="415"/>
                  </a:cubicBezTo>
                  <a:cubicBezTo>
                    <a:pt x="982" y="415"/>
                    <a:pt x="982" y="415"/>
                    <a:pt x="982" y="415"/>
                  </a:cubicBezTo>
                  <a:cubicBezTo>
                    <a:pt x="981" y="414"/>
                    <a:pt x="981" y="414"/>
                    <a:pt x="980" y="413"/>
                  </a:cubicBezTo>
                  <a:cubicBezTo>
                    <a:pt x="980" y="412"/>
                    <a:pt x="979" y="412"/>
                    <a:pt x="979" y="411"/>
                  </a:cubicBezTo>
                  <a:cubicBezTo>
                    <a:pt x="978" y="411"/>
                    <a:pt x="977" y="410"/>
                    <a:pt x="977" y="410"/>
                  </a:cubicBezTo>
                  <a:cubicBezTo>
                    <a:pt x="976" y="409"/>
                    <a:pt x="975" y="409"/>
                    <a:pt x="975" y="408"/>
                  </a:cubicBezTo>
                  <a:cubicBezTo>
                    <a:pt x="975" y="408"/>
                    <a:pt x="975" y="408"/>
                    <a:pt x="975" y="408"/>
                  </a:cubicBezTo>
                  <a:cubicBezTo>
                    <a:pt x="975" y="408"/>
                    <a:pt x="975" y="408"/>
                    <a:pt x="975" y="408"/>
                  </a:cubicBezTo>
                  <a:cubicBezTo>
                    <a:pt x="969" y="397"/>
                    <a:pt x="959" y="395"/>
                    <a:pt x="948" y="394"/>
                  </a:cubicBezTo>
                  <a:cubicBezTo>
                    <a:pt x="952" y="405"/>
                    <a:pt x="962" y="409"/>
                    <a:pt x="972" y="409"/>
                  </a:cubicBezTo>
                  <a:cubicBezTo>
                    <a:pt x="972" y="409"/>
                    <a:pt x="973" y="409"/>
                    <a:pt x="974" y="410"/>
                  </a:cubicBezTo>
                  <a:cubicBezTo>
                    <a:pt x="974" y="410"/>
                    <a:pt x="975" y="411"/>
                    <a:pt x="975" y="411"/>
                  </a:cubicBezTo>
                  <a:cubicBezTo>
                    <a:pt x="976" y="412"/>
                    <a:pt x="977" y="412"/>
                    <a:pt x="977" y="413"/>
                  </a:cubicBezTo>
                  <a:cubicBezTo>
                    <a:pt x="978" y="414"/>
                    <a:pt x="978" y="414"/>
                    <a:pt x="979" y="415"/>
                  </a:cubicBezTo>
                  <a:cubicBezTo>
                    <a:pt x="979" y="415"/>
                    <a:pt x="979" y="415"/>
                    <a:pt x="979" y="415"/>
                  </a:cubicBezTo>
                  <a:cubicBezTo>
                    <a:pt x="979" y="415"/>
                    <a:pt x="979" y="415"/>
                    <a:pt x="978" y="415"/>
                  </a:cubicBezTo>
                  <a:cubicBezTo>
                    <a:pt x="977" y="414"/>
                    <a:pt x="976" y="413"/>
                    <a:pt x="976" y="413"/>
                  </a:cubicBezTo>
                  <a:cubicBezTo>
                    <a:pt x="976" y="413"/>
                    <a:pt x="977" y="414"/>
                    <a:pt x="978" y="415"/>
                  </a:cubicBezTo>
                  <a:cubicBezTo>
                    <a:pt x="978" y="416"/>
                    <a:pt x="979" y="417"/>
                    <a:pt x="980" y="418"/>
                  </a:cubicBezTo>
                  <a:cubicBezTo>
                    <a:pt x="980" y="418"/>
                    <a:pt x="981" y="418"/>
                    <a:pt x="981" y="419"/>
                  </a:cubicBezTo>
                  <a:cubicBezTo>
                    <a:pt x="981" y="419"/>
                    <a:pt x="981" y="419"/>
                    <a:pt x="982" y="420"/>
                  </a:cubicBezTo>
                  <a:cubicBezTo>
                    <a:pt x="982" y="420"/>
                    <a:pt x="982" y="420"/>
                    <a:pt x="983" y="420"/>
                  </a:cubicBezTo>
                  <a:cubicBezTo>
                    <a:pt x="984" y="421"/>
                    <a:pt x="985" y="422"/>
                    <a:pt x="986" y="423"/>
                  </a:cubicBezTo>
                  <a:cubicBezTo>
                    <a:pt x="987" y="424"/>
                    <a:pt x="989" y="425"/>
                    <a:pt x="990" y="426"/>
                  </a:cubicBezTo>
                  <a:cubicBezTo>
                    <a:pt x="993" y="428"/>
                    <a:pt x="996" y="431"/>
                    <a:pt x="999" y="433"/>
                  </a:cubicBezTo>
                  <a:cubicBezTo>
                    <a:pt x="1002" y="435"/>
                    <a:pt x="1005" y="437"/>
                    <a:pt x="1008" y="439"/>
                  </a:cubicBezTo>
                  <a:cubicBezTo>
                    <a:pt x="1009" y="440"/>
                    <a:pt x="1011" y="441"/>
                    <a:pt x="1012" y="442"/>
                  </a:cubicBezTo>
                  <a:cubicBezTo>
                    <a:pt x="1014" y="442"/>
                    <a:pt x="1015" y="443"/>
                    <a:pt x="1016" y="444"/>
                  </a:cubicBezTo>
                  <a:cubicBezTo>
                    <a:pt x="1017" y="444"/>
                    <a:pt x="1017" y="445"/>
                    <a:pt x="1018" y="445"/>
                  </a:cubicBezTo>
                  <a:cubicBezTo>
                    <a:pt x="1018" y="445"/>
                    <a:pt x="1019" y="445"/>
                    <a:pt x="1019" y="446"/>
                  </a:cubicBezTo>
                  <a:cubicBezTo>
                    <a:pt x="1020" y="446"/>
                    <a:pt x="1020" y="446"/>
                    <a:pt x="1021" y="446"/>
                  </a:cubicBezTo>
                  <a:cubicBezTo>
                    <a:pt x="1011" y="447"/>
                    <a:pt x="1001" y="449"/>
                    <a:pt x="990" y="452"/>
                  </a:cubicBezTo>
                  <a:cubicBezTo>
                    <a:pt x="988" y="452"/>
                    <a:pt x="986" y="453"/>
                    <a:pt x="983" y="454"/>
                  </a:cubicBezTo>
                  <a:cubicBezTo>
                    <a:pt x="981" y="454"/>
                    <a:pt x="979" y="455"/>
                    <a:pt x="976" y="456"/>
                  </a:cubicBezTo>
                  <a:cubicBezTo>
                    <a:pt x="972" y="457"/>
                    <a:pt x="967" y="459"/>
                    <a:pt x="962" y="461"/>
                  </a:cubicBezTo>
                  <a:cubicBezTo>
                    <a:pt x="955" y="463"/>
                    <a:pt x="947" y="466"/>
                    <a:pt x="939" y="468"/>
                  </a:cubicBezTo>
                  <a:cubicBezTo>
                    <a:pt x="939" y="468"/>
                    <a:pt x="939" y="468"/>
                    <a:pt x="938" y="468"/>
                  </a:cubicBezTo>
                  <a:cubicBezTo>
                    <a:pt x="937" y="468"/>
                    <a:pt x="937" y="468"/>
                    <a:pt x="937" y="468"/>
                  </a:cubicBezTo>
                  <a:cubicBezTo>
                    <a:pt x="936" y="467"/>
                    <a:pt x="936" y="467"/>
                    <a:pt x="936" y="467"/>
                  </a:cubicBezTo>
                  <a:cubicBezTo>
                    <a:pt x="935" y="467"/>
                    <a:pt x="935" y="467"/>
                    <a:pt x="934" y="467"/>
                  </a:cubicBezTo>
                  <a:cubicBezTo>
                    <a:pt x="934" y="467"/>
                    <a:pt x="934" y="466"/>
                    <a:pt x="934" y="466"/>
                  </a:cubicBezTo>
                  <a:cubicBezTo>
                    <a:pt x="933" y="466"/>
                    <a:pt x="933" y="466"/>
                    <a:pt x="933" y="466"/>
                  </a:cubicBezTo>
                  <a:cubicBezTo>
                    <a:pt x="932" y="466"/>
                    <a:pt x="932" y="466"/>
                    <a:pt x="931" y="466"/>
                  </a:cubicBezTo>
                  <a:cubicBezTo>
                    <a:pt x="931" y="466"/>
                    <a:pt x="930" y="466"/>
                    <a:pt x="930" y="465"/>
                  </a:cubicBezTo>
                  <a:cubicBezTo>
                    <a:pt x="930" y="465"/>
                    <a:pt x="929" y="465"/>
                    <a:pt x="929" y="465"/>
                  </a:cubicBezTo>
                  <a:cubicBezTo>
                    <a:pt x="929" y="465"/>
                    <a:pt x="928" y="465"/>
                    <a:pt x="928" y="465"/>
                  </a:cubicBezTo>
                  <a:cubicBezTo>
                    <a:pt x="928" y="465"/>
                    <a:pt x="927" y="464"/>
                    <a:pt x="926" y="464"/>
                  </a:cubicBezTo>
                  <a:cubicBezTo>
                    <a:pt x="925" y="464"/>
                    <a:pt x="924" y="463"/>
                    <a:pt x="923" y="462"/>
                  </a:cubicBezTo>
                  <a:cubicBezTo>
                    <a:pt x="922" y="462"/>
                    <a:pt x="920" y="461"/>
                    <a:pt x="919" y="460"/>
                  </a:cubicBezTo>
                  <a:cubicBezTo>
                    <a:pt x="918" y="460"/>
                    <a:pt x="917" y="459"/>
                    <a:pt x="916" y="458"/>
                  </a:cubicBezTo>
                  <a:cubicBezTo>
                    <a:pt x="915" y="457"/>
                    <a:pt x="914" y="457"/>
                    <a:pt x="914" y="456"/>
                  </a:cubicBezTo>
                  <a:cubicBezTo>
                    <a:pt x="915" y="450"/>
                    <a:pt x="915" y="441"/>
                    <a:pt x="912" y="436"/>
                  </a:cubicBezTo>
                  <a:cubicBezTo>
                    <a:pt x="907" y="430"/>
                    <a:pt x="898" y="434"/>
                    <a:pt x="891" y="434"/>
                  </a:cubicBezTo>
                  <a:cubicBezTo>
                    <a:pt x="895" y="445"/>
                    <a:pt x="895" y="468"/>
                    <a:pt x="913" y="458"/>
                  </a:cubicBezTo>
                  <a:cubicBezTo>
                    <a:pt x="913" y="458"/>
                    <a:pt x="913" y="458"/>
                    <a:pt x="913" y="458"/>
                  </a:cubicBezTo>
                  <a:cubicBezTo>
                    <a:pt x="913" y="459"/>
                    <a:pt x="912" y="460"/>
                    <a:pt x="912" y="460"/>
                  </a:cubicBezTo>
                  <a:cubicBezTo>
                    <a:pt x="913" y="459"/>
                    <a:pt x="913" y="459"/>
                    <a:pt x="913" y="459"/>
                  </a:cubicBezTo>
                  <a:cubicBezTo>
                    <a:pt x="914" y="459"/>
                    <a:pt x="914" y="460"/>
                    <a:pt x="915" y="460"/>
                  </a:cubicBezTo>
                  <a:cubicBezTo>
                    <a:pt x="916" y="461"/>
                    <a:pt x="917" y="462"/>
                    <a:pt x="918" y="463"/>
                  </a:cubicBezTo>
                  <a:cubicBezTo>
                    <a:pt x="919" y="463"/>
                    <a:pt x="921" y="464"/>
                    <a:pt x="922" y="465"/>
                  </a:cubicBezTo>
                  <a:cubicBezTo>
                    <a:pt x="923" y="465"/>
                    <a:pt x="924" y="466"/>
                    <a:pt x="926" y="466"/>
                  </a:cubicBezTo>
                  <a:cubicBezTo>
                    <a:pt x="926" y="467"/>
                    <a:pt x="927" y="467"/>
                    <a:pt x="927" y="467"/>
                  </a:cubicBezTo>
                  <a:cubicBezTo>
                    <a:pt x="928" y="467"/>
                    <a:pt x="928" y="467"/>
                    <a:pt x="928" y="467"/>
                  </a:cubicBezTo>
                  <a:cubicBezTo>
                    <a:pt x="929" y="468"/>
                    <a:pt x="929" y="468"/>
                    <a:pt x="929" y="468"/>
                  </a:cubicBezTo>
                  <a:cubicBezTo>
                    <a:pt x="930" y="468"/>
                    <a:pt x="930" y="468"/>
                    <a:pt x="931" y="468"/>
                  </a:cubicBezTo>
                  <a:cubicBezTo>
                    <a:pt x="931" y="468"/>
                    <a:pt x="932" y="469"/>
                    <a:pt x="932" y="469"/>
                  </a:cubicBezTo>
                  <a:cubicBezTo>
                    <a:pt x="933" y="469"/>
                    <a:pt x="933" y="469"/>
                    <a:pt x="933" y="469"/>
                  </a:cubicBezTo>
                  <a:cubicBezTo>
                    <a:pt x="933" y="469"/>
                    <a:pt x="934" y="469"/>
                    <a:pt x="934" y="469"/>
                  </a:cubicBezTo>
                  <a:cubicBezTo>
                    <a:pt x="934" y="469"/>
                    <a:pt x="935" y="469"/>
                    <a:pt x="935" y="469"/>
                  </a:cubicBezTo>
                  <a:cubicBezTo>
                    <a:pt x="936" y="469"/>
                    <a:pt x="936" y="469"/>
                    <a:pt x="937" y="469"/>
                  </a:cubicBezTo>
                  <a:cubicBezTo>
                    <a:pt x="937" y="469"/>
                    <a:pt x="937" y="469"/>
                    <a:pt x="938" y="469"/>
                  </a:cubicBezTo>
                  <a:cubicBezTo>
                    <a:pt x="938" y="469"/>
                    <a:pt x="938" y="469"/>
                    <a:pt x="939" y="469"/>
                  </a:cubicBezTo>
                  <a:cubicBezTo>
                    <a:pt x="937" y="469"/>
                    <a:pt x="935" y="470"/>
                    <a:pt x="933" y="470"/>
                  </a:cubicBezTo>
                  <a:cubicBezTo>
                    <a:pt x="932" y="470"/>
                    <a:pt x="931" y="471"/>
                    <a:pt x="930" y="471"/>
                  </a:cubicBezTo>
                  <a:cubicBezTo>
                    <a:pt x="928" y="471"/>
                    <a:pt x="927" y="472"/>
                    <a:pt x="926" y="472"/>
                  </a:cubicBezTo>
                  <a:cubicBezTo>
                    <a:pt x="925" y="472"/>
                    <a:pt x="924" y="473"/>
                    <a:pt x="922" y="473"/>
                  </a:cubicBezTo>
                  <a:cubicBezTo>
                    <a:pt x="919" y="473"/>
                    <a:pt x="919" y="473"/>
                    <a:pt x="919" y="473"/>
                  </a:cubicBezTo>
                  <a:cubicBezTo>
                    <a:pt x="914" y="474"/>
                    <a:pt x="909" y="475"/>
                    <a:pt x="904" y="476"/>
                  </a:cubicBezTo>
                  <a:cubicBezTo>
                    <a:pt x="894" y="477"/>
                    <a:pt x="884" y="478"/>
                    <a:pt x="875" y="479"/>
                  </a:cubicBezTo>
                  <a:cubicBezTo>
                    <a:pt x="865" y="479"/>
                    <a:pt x="856" y="480"/>
                    <a:pt x="847" y="481"/>
                  </a:cubicBezTo>
                  <a:cubicBezTo>
                    <a:pt x="839" y="482"/>
                    <a:pt x="831" y="483"/>
                    <a:pt x="823" y="485"/>
                  </a:cubicBezTo>
                  <a:cubicBezTo>
                    <a:pt x="819" y="486"/>
                    <a:pt x="816" y="487"/>
                    <a:pt x="812" y="488"/>
                  </a:cubicBezTo>
                  <a:cubicBezTo>
                    <a:pt x="811" y="488"/>
                    <a:pt x="809" y="489"/>
                    <a:pt x="807" y="489"/>
                  </a:cubicBezTo>
                  <a:cubicBezTo>
                    <a:pt x="806" y="490"/>
                    <a:pt x="804" y="491"/>
                    <a:pt x="803" y="491"/>
                  </a:cubicBezTo>
                  <a:cubicBezTo>
                    <a:pt x="797" y="493"/>
                    <a:pt x="792" y="496"/>
                    <a:pt x="788" y="498"/>
                  </a:cubicBezTo>
                  <a:cubicBezTo>
                    <a:pt x="786" y="499"/>
                    <a:pt x="784" y="500"/>
                    <a:pt x="783" y="501"/>
                  </a:cubicBezTo>
                  <a:cubicBezTo>
                    <a:pt x="781" y="502"/>
                    <a:pt x="780" y="503"/>
                    <a:pt x="779" y="504"/>
                  </a:cubicBezTo>
                  <a:cubicBezTo>
                    <a:pt x="777" y="505"/>
                    <a:pt x="776" y="506"/>
                    <a:pt x="776" y="506"/>
                  </a:cubicBezTo>
                  <a:cubicBezTo>
                    <a:pt x="776" y="506"/>
                    <a:pt x="777" y="506"/>
                    <a:pt x="779" y="504"/>
                  </a:cubicBezTo>
                  <a:cubicBezTo>
                    <a:pt x="780" y="504"/>
                    <a:pt x="782" y="503"/>
                    <a:pt x="783" y="502"/>
                  </a:cubicBezTo>
                  <a:cubicBezTo>
                    <a:pt x="785" y="501"/>
                    <a:pt x="787" y="501"/>
                    <a:pt x="789" y="500"/>
                  </a:cubicBezTo>
                  <a:cubicBezTo>
                    <a:pt x="793" y="498"/>
                    <a:pt x="798" y="496"/>
                    <a:pt x="804" y="494"/>
                  </a:cubicBezTo>
                  <a:cubicBezTo>
                    <a:pt x="805" y="494"/>
                    <a:pt x="807" y="493"/>
                    <a:pt x="808" y="493"/>
                  </a:cubicBezTo>
                  <a:cubicBezTo>
                    <a:pt x="810" y="492"/>
                    <a:pt x="812" y="492"/>
                    <a:pt x="813" y="491"/>
                  </a:cubicBezTo>
                  <a:cubicBezTo>
                    <a:pt x="814" y="491"/>
                    <a:pt x="815" y="491"/>
                    <a:pt x="816" y="491"/>
                  </a:cubicBezTo>
                  <a:cubicBezTo>
                    <a:pt x="817" y="491"/>
                    <a:pt x="817" y="490"/>
                    <a:pt x="818" y="490"/>
                  </a:cubicBezTo>
                  <a:cubicBezTo>
                    <a:pt x="820" y="490"/>
                    <a:pt x="822" y="489"/>
                    <a:pt x="824" y="489"/>
                  </a:cubicBezTo>
                  <a:cubicBezTo>
                    <a:pt x="824" y="489"/>
                    <a:pt x="824" y="489"/>
                    <a:pt x="824" y="489"/>
                  </a:cubicBezTo>
                  <a:cubicBezTo>
                    <a:pt x="824" y="489"/>
                    <a:pt x="824" y="489"/>
                    <a:pt x="824" y="489"/>
                  </a:cubicBezTo>
                  <a:cubicBezTo>
                    <a:pt x="823" y="490"/>
                    <a:pt x="822" y="491"/>
                    <a:pt x="821" y="491"/>
                  </a:cubicBezTo>
                  <a:cubicBezTo>
                    <a:pt x="820" y="492"/>
                    <a:pt x="819" y="493"/>
                    <a:pt x="818" y="494"/>
                  </a:cubicBezTo>
                  <a:cubicBezTo>
                    <a:pt x="818" y="495"/>
                    <a:pt x="817" y="495"/>
                    <a:pt x="816" y="496"/>
                  </a:cubicBezTo>
                  <a:cubicBezTo>
                    <a:pt x="816" y="496"/>
                    <a:pt x="816" y="497"/>
                    <a:pt x="816" y="497"/>
                  </a:cubicBezTo>
                  <a:cubicBezTo>
                    <a:pt x="815" y="496"/>
                    <a:pt x="815" y="496"/>
                    <a:pt x="815" y="496"/>
                  </a:cubicBezTo>
                  <a:cubicBezTo>
                    <a:pt x="799" y="503"/>
                    <a:pt x="795" y="518"/>
                    <a:pt x="791" y="534"/>
                  </a:cubicBezTo>
                  <a:cubicBezTo>
                    <a:pt x="807" y="531"/>
                    <a:pt x="813" y="517"/>
                    <a:pt x="816" y="501"/>
                  </a:cubicBezTo>
                  <a:cubicBezTo>
                    <a:pt x="816" y="500"/>
                    <a:pt x="817" y="499"/>
                    <a:pt x="818" y="499"/>
                  </a:cubicBezTo>
                  <a:cubicBezTo>
                    <a:pt x="819" y="498"/>
                    <a:pt x="820" y="497"/>
                    <a:pt x="820" y="496"/>
                  </a:cubicBezTo>
                  <a:cubicBezTo>
                    <a:pt x="821" y="495"/>
                    <a:pt x="822" y="494"/>
                    <a:pt x="823" y="494"/>
                  </a:cubicBezTo>
                  <a:cubicBezTo>
                    <a:pt x="824" y="493"/>
                    <a:pt x="825" y="492"/>
                    <a:pt x="825" y="492"/>
                  </a:cubicBezTo>
                  <a:cubicBezTo>
                    <a:pt x="826" y="491"/>
                    <a:pt x="827" y="490"/>
                    <a:pt x="828" y="490"/>
                  </a:cubicBezTo>
                  <a:cubicBezTo>
                    <a:pt x="828" y="490"/>
                    <a:pt x="828" y="490"/>
                    <a:pt x="828" y="490"/>
                  </a:cubicBezTo>
                  <a:cubicBezTo>
                    <a:pt x="828" y="489"/>
                    <a:pt x="828" y="489"/>
                    <a:pt x="829" y="489"/>
                  </a:cubicBezTo>
                  <a:cubicBezTo>
                    <a:pt x="829" y="489"/>
                    <a:pt x="829" y="489"/>
                    <a:pt x="829" y="488"/>
                  </a:cubicBezTo>
                  <a:cubicBezTo>
                    <a:pt x="830" y="488"/>
                    <a:pt x="830" y="488"/>
                    <a:pt x="830" y="488"/>
                  </a:cubicBezTo>
                  <a:cubicBezTo>
                    <a:pt x="835" y="487"/>
                    <a:pt x="841" y="486"/>
                    <a:pt x="848" y="485"/>
                  </a:cubicBezTo>
                  <a:cubicBezTo>
                    <a:pt x="856" y="484"/>
                    <a:pt x="866" y="483"/>
                    <a:pt x="875" y="483"/>
                  </a:cubicBezTo>
                  <a:cubicBezTo>
                    <a:pt x="884" y="482"/>
                    <a:pt x="894" y="481"/>
                    <a:pt x="904" y="480"/>
                  </a:cubicBezTo>
                  <a:cubicBezTo>
                    <a:pt x="909" y="479"/>
                    <a:pt x="914" y="478"/>
                    <a:pt x="919" y="477"/>
                  </a:cubicBezTo>
                  <a:cubicBezTo>
                    <a:pt x="923" y="477"/>
                    <a:pt x="923" y="477"/>
                    <a:pt x="923" y="477"/>
                  </a:cubicBezTo>
                  <a:cubicBezTo>
                    <a:pt x="924" y="476"/>
                    <a:pt x="925" y="476"/>
                    <a:pt x="927" y="476"/>
                  </a:cubicBezTo>
                  <a:cubicBezTo>
                    <a:pt x="928" y="476"/>
                    <a:pt x="929" y="475"/>
                    <a:pt x="930" y="475"/>
                  </a:cubicBezTo>
                  <a:cubicBezTo>
                    <a:pt x="932" y="475"/>
                    <a:pt x="933" y="474"/>
                    <a:pt x="934" y="474"/>
                  </a:cubicBezTo>
                  <a:cubicBezTo>
                    <a:pt x="944" y="471"/>
                    <a:pt x="954" y="468"/>
                    <a:pt x="963" y="464"/>
                  </a:cubicBezTo>
                  <a:cubicBezTo>
                    <a:pt x="966" y="463"/>
                    <a:pt x="969" y="462"/>
                    <a:pt x="971" y="462"/>
                  </a:cubicBezTo>
                  <a:cubicBezTo>
                    <a:pt x="971" y="462"/>
                    <a:pt x="971" y="462"/>
                    <a:pt x="971" y="462"/>
                  </a:cubicBezTo>
                  <a:cubicBezTo>
                    <a:pt x="970" y="462"/>
                    <a:pt x="970" y="463"/>
                    <a:pt x="969" y="463"/>
                  </a:cubicBezTo>
                  <a:cubicBezTo>
                    <a:pt x="969" y="464"/>
                    <a:pt x="968" y="464"/>
                    <a:pt x="968" y="465"/>
                  </a:cubicBezTo>
                  <a:cubicBezTo>
                    <a:pt x="967" y="465"/>
                    <a:pt x="967" y="466"/>
                    <a:pt x="966" y="467"/>
                  </a:cubicBezTo>
                  <a:cubicBezTo>
                    <a:pt x="966" y="467"/>
                    <a:pt x="965" y="467"/>
                    <a:pt x="965" y="468"/>
                  </a:cubicBezTo>
                  <a:cubicBezTo>
                    <a:pt x="965" y="468"/>
                    <a:pt x="964" y="468"/>
                    <a:pt x="964" y="469"/>
                  </a:cubicBezTo>
                  <a:cubicBezTo>
                    <a:pt x="963" y="470"/>
                    <a:pt x="962" y="472"/>
                    <a:pt x="960" y="474"/>
                  </a:cubicBezTo>
                  <a:cubicBezTo>
                    <a:pt x="959" y="476"/>
                    <a:pt x="957" y="478"/>
                    <a:pt x="956" y="480"/>
                  </a:cubicBezTo>
                  <a:cubicBezTo>
                    <a:pt x="953" y="484"/>
                    <a:pt x="950" y="488"/>
                    <a:pt x="947" y="492"/>
                  </a:cubicBezTo>
                  <a:cubicBezTo>
                    <a:pt x="944" y="496"/>
                    <a:pt x="941" y="501"/>
                    <a:pt x="939" y="504"/>
                  </a:cubicBezTo>
                  <a:cubicBezTo>
                    <a:pt x="938" y="504"/>
                    <a:pt x="938" y="504"/>
                    <a:pt x="938" y="504"/>
                  </a:cubicBezTo>
                  <a:cubicBezTo>
                    <a:pt x="937" y="504"/>
                    <a:pt x="936" y="504"/>
                    <a:pt x="935" y="504"/>
                  </a:cubicBezTo>
                  <a:cubicBezTo>
                    <a:pt x="935" y="504"/>
                    <a:pt x="935" y="504"/>
                    <a:pt x="934" y="504"/>
                  </a:cubicBezTo>
                  <a:cubicBezTo>
                    <a:pt x="934" y="504"/>
                    <a:pt x="934" y="504"/>
                    <a:pt x="933" y="504"/>
                  </a:cubicBezTo>
                  <a:cubicBezTo>
                    <a:pt x="933" y="504"/>
                    <a:pt x="933" y="504"/>
                    <a:pt x="933" y="504"/>
                  </a:cubicBezTo>
                  <a:cubicBezTo>
                    <a:pt x="932" y="504"/>
                    <a:pt x="930" y="504"/>
                    <a:pt x="929" y="504"/>
                  </a:cubicBezTo>
                  <a:cubicBezTo>
                    <a:pt x="928" y="504"/>
                    <a:pt x="927" y="504"/>
                    <a:pt x="926" y="504"/>
                  </a:cubicBezTo>
                  <a:cubicBezTo>
                    <a:pt x="923" y="504"/>
                    <a:pt x="920" y="504"/>
                    <a:pt x="918" y="505"/>
                  </a:cubicBezTo>
                  <a:cubicBezTo>
                    <a:pt x="917" y="505"/>
                    <a:pt x="917" y="505"/>
                    <a:pt x="917" y="505"/>
                  </a:cubicBezTo>
                  <a:cubicBezTo>
                    <a:pt x="917" y="504"/>
                    <a:pt x="917" y="504"/>
                    <a:pt x="917" y="504"/>
                  </a:cubicBezTo>
                  <a:cubicBezTo>
                    <a:pt x="907" y="490"/>
                    <a:pt x="890" y="502"/>
                    <a:pt x="885" y="515"/>
                  </a:cubicBezTo>
                  <a:cubicBezTo>
                    <a:pt x="895" y="514"/>
                    <a:pt x="911" y="520"/>
                    <a:pt x="916" y="507"/>
                  </a:cubicBezTo>
                  <a:cubicBezTo>
                    <a:pt x="917" y="507"/>
                    <a:pt x="917" y="507"/>
                    <a:pt x="918" y="507"/>
                  </a:cubicBezTo>
                  <a:cubicBezTo>
                    <a:pt x="921" y="507"/>
                    <a:pt x="923" y="506"/>
                    <a:pt x="926" y="506"/>
                  </a:cubicBezTo>
                  <a:cubicBezTo>
                    <a:pt x="927" y="506"/>
                    <a:pt x="928" y="506"/>
                    <a:pt x="929" y="506"/>
                  </a:cubicBezTo>
                  <a:cubicBezTo>
                    <a:pt x="931" y="506"/>
                    <a:pt x="932" y="506"/>
                    <a:pt x="933" y="506"/>
                  </a:cubicBezTo>
                  <a:cubicBezTo>
                    <a:pt x="933" y="506"/>
                    <a:pt x="933" y="506"/>
                    <a:pt x="933" y="506"/>
                  </a:cubicBezTo>
                  <a:cubicBezTo>
                    <a:pt x="934" y="506"/>
                    <a:pt x="934" y="506"/>
                    <a:pt x="934" y="506"/>
                  </a:cubicBezTo>
                  <a:cubicBezTo>
                    <a:pt x="935" y="506"/>
                    <a:pt x="935" y="506"/>
                    <a:pt x="935" y="505"/>
                  </a:cubicBezTo>
                  <a:cubicBezTo>
                    <a:pt x="936" y="505"/>
                    <a:pt x="937" y="505"/>
                    <a:pt x="938" y="505"/>
                  </a:cubicBezTo>
                  <a:cubicBezTo>
                    <a:pt x="938" y="505"/>
                    <a:pt x="938" y="505"/>
                    <a:pt x="938" y="505"/>
                  </a:cubicBezTo>
                  <a:cubicBezTo>
                    <a:pt x="938" y="505"/>
                    <a:pt x="938" y="505"/>
                    <a:pt x="938" y="505"/>
                  </a:cubicBezTo>
                  <a:cubicBezTo>
                    <a:pt x="937" y="507"/>
                    <a:pt x="935" y="509"/>
                    <a:pt x="934" y="511"/>
                  </a:cubicBezTo>
                  <a:cubicBezTo>
                    <a:pt x="933" y="513"/>
                    <a:pt x="931" y="514"/>
                    <a:pt x="930" y="516"/>
                  </a:cubicBezTo>
                  <a:cubicBezTo>
                    <a:pt x="930" y="516"/>
                    <a:pt x="929" y="516"/>
                    <a:pt x="929" y="517"/>
                  </a:cubicBezTo>
                  <a:cubicBezTo>
                    <a:pt x="929" y="517"/>
                    <a:pt x="929" y="518"/>
                    <a:pt x="928" y="518"/>
                  </a:cubicBezTo>
                  <a:cubicBezTo>
                    <a:pt x="928" y="519"/>
                    <a:pt x="927" y="519"/>
                    <a:pt x="927" y="520"/>
                  </a:cubicBezTo>
                  <a:cubicBezTo>
                    <a:pt x="926" y="521"/>
                    <a:pt x="925" y="523"/>
                    <a:pt x="924" y="523"/>
                  </a:cubicBezTo>
                  <a:cubicBezTo>
                    <a:pt x="923" y="525"/>
                    <a:pt x="922" y="526"/>
                    <a:pt x="922" y="526"/>
                  </a:cubicBezTo>
                  <a:cubicBezTo>
                    <a:pt x="922" y="526"/>
                    <a:pt x="923" y="526"/>
                    <a:pt x="925" y="524"/>
                  </a:cubicBezTo>
                  <a:cubicBezTo>
                    <a:pt x="925" y="524"/>
                    <a:pt x="926" y="523"/>
                    <a:pt x="926" y="523"/>
                  </a:cubicBezTo>
                  <a:cubicBezTo>
                    <a:pt x="927" y="522"/>
                    <a:pt x="927" y="522"/>
                    <a:pt x="928" y="521"/>
                  </a:cubicBezTo>
                  <a:cubicBezTo>
                    <a:pt x="929" y="521"/>
                    <a:pt x="929" y="520"/>
                    <a:pt x="930" y="519"/>
                  </a:cubicBezTo>
                  <a:cubicBezTo>
                    <a:pt x="930" y="519"/>
                    <a:pt x="930" y="519"/>
                    <a:pt x="931" y="518"/>
                  </a:cubicBezTo>
                  <a:cubicBezTo>
                    <a:pt x="931" y="518"/>
                    <a:pt x="931" y="518"/>
                    <a:pt x="932" y="517"/>
                  </a:cubicBezTo>
                  <a:cubicBezTo>
                    <a:pt x="933" y="516"/>
                    <a:pt x="934" y="514"/>
                    <a:pt x="936" y="512"/>
                  </a:cubicBezTo>
                  <a:cubicBezTo>
                    <a:pt x="937" y="510"/>
                    <a:pt x="938" y="508"/>
                    <a:pt x="940" y="506"/>
                  </a:cubicBezTo>
                  <a:cubicBezTo>
                    <a:pt x="943" y="502"/>
                    <a:pt x="946" y="498"/>
                    <a:pt x="949" y="494"/>
                  </a:cubicBezTo>
                  <a:cubicBezTo>
                    <a:pt x="950" y="492"/>
                    <a:pt x="951" y="491"/>
                    <a:pt x="952" y="490"/>
                  </a:cubicBezTo>
                  <a:cubicBezTo>
                    <a:pt x="952" y="490"/>
                    <a:pt x="952" y="490"/>
                    <a:pt x="952" y="491"/>
                  </a:cubicBezTo>
                  <a:cubicBezTo>
                    <a:pt x="952" y="491"/>
                    <a:pt x="952" y="491"/>
                    <a:pt x="952" y="492"/>
                  </a:cubicBezTo>
                  <a:cubicBezTo>
                    <a:pt x="952" y="492"/>
                    <a:pt x="952" y="492"/>
                    <a:pt x="952" y="493"/>
                  </a:cubicBezTo>
                  <a:cubicBezTo>
                    <a:pt x="952" y="493"/>
                    <a:pt x="952" y="493"/>
                    <a:pt x="952" y="494"/>
                  </a:cubicBezTo>
                  <a:cubicBezTo>
                    <a:pt x="953" y="497"/>
                    <a:pt x="954" y="500"/>
                    <a:pt x="956" y="503"/>
                  </a:cubicBezTo>
                  <a:cubicBezTo>
                    <a:pt x="957" y="506"/>
                    <a:pt x="958" y="508"/>
                    <a:pt x="960" y="511"/>
                  </a:cubicBezTo>
                  <a:cubicBezTo>
                    <a:pt x="959" y="511"/>
                    <a:pt x="959" y="511"/>
                    <a:pt x="958" y="511"/>
                  </a:cubicBezTo>
                  <a:cubicBezTo>
                    <a:pt x="957" y="514"/>
                    <a:pt x="957" y="514"/>
                    <a:pt x="957" y="514"/>
                  </a:cubicBezTo>
                  <a:cubicBezTo>
                    <a:pt x="948" y="525"/>
                    <a:pt x="950" y="542"/>
                    <a:pt x="964" y="548"/>
                  </a:cubicBezTo>
                  <a:cubicBezTo>
                    <a:pt x="966" y="536"/>
                    <a:pt x="977" y="518"/>
                    <a:pt x="962" y="512"/>
                  </a:cubicBezTo>
                  <a:cubicBezTo>
                    <a:pt x="962" y="512"/>
                    <a:pt x="962" y="512"/>
                    <a:pt x="962" y="512"/>
                  </a:cubicBezTo>
                  <a:cubicBezTo>
                    <a:pt x="961" y="508"/>
                    <a:pt x="959" y="505"/>
                    <a:pt x="958" y="502"/>
                  </a:cubicBezTo>
                  <a:cubicBezTo>
                    <a:pt x="956" y="499"/>
                    <a:pt x="955" y="496"/>
                    <a:pt x="954" y="493"/>
                  </a:cubicBezTo>
                  <a:cubicBezTo>
                    <a:pt x="954" y="493"/>
                    <a:pt x="954" y="492"/>
                    <a:pt x="954" y="492"/>
                  </a:cubicBezTo>
                  <a:cubicBezTo>
                    <a:pt x="954" y="492"/>
                    <a:pt x="954" y="491"/>
                    <a:pt x="954" y="491"/>
                  </a:cubicBezTo>
                  <a:cubicBezTo>
                    <a:pt x="954" y="491"/>
                    <a:pt x="954" y="491"/>
                    <a:pt x="953" y="490"/>
                  </a:cubicBezTo>
                  <a:cubicBezTo>
                    <a:pt x="953" y="490"/>
                    <a:pt x="953" y="490"/>
                    <a:pt x="953" y="489"/>
                  </a:cubicBezTo>
                  <a:cubicBezTo>
                    <a:pt x="953" y="489"/>
                    <a:pt x="953" y="488"/>
                    <a:pt x="953" y="488"/>
                  </a:cubicBezTo>
                  <a:cubicBezTo>
                    <a:pt x="955" y="485"/>
                    <a:pt x="956" y="483"/>
                    <a:pt x="958" y="481"/>
                  </a:cubicBezTo>
                  <a:cubicBezTo>
                    <a:pt x="959" y="479"/>
                    <a:pt x="961" y="477"/>
                    <a:pt x="962" y="475"/>
                  </a:cubicBezTo>
                  <a:cubicBezTo>
                    <a:pt x="963" y="474"/>
                    <a:pt x="965" y="472"/>
                    <a:pt x="966" y="470"/>
                  </a:cubicBezTo>
                  <a:cubicBezTo>
                    <a:pt x="966" y="470"/>
                    <a:pt x="967" y="469"/>
                    <a:pt x="968" y="468"/>
                  </a:cubicBezTo>
                  <a:cubicBezTo>
                    <a:pt x="968" y="467"/>
                    <a:pt x="969" y="467"/>
                    <a:pt x="969" y="466"/>
                  </a:cubicBezTo>
                  <a:cubicBezTo>
                    <a:pt x="970" y="465"/>
                    <a:pt x="971" y="464"/>
                    <a:pt x="971" y="463"/>
                  </a:cubicBezTo>
                  <a:cubicBezTo>
                    <a:pt x="972" y="462"/>
                    <a:pt x="972" y="462"/>
                    <a:pt x="972" y="461"/>
                  </a:cubicBezTo>
                  <a:cubicBezTo>
                    <a:pt x="974" y="461"/>
                    <a:pt x="976" y="460"/>
                    <a:pt x="977" y="460"/>
                  </a:cubicBezTo>
                  <a:cubicBezTo>
                    <a:pt x="980" y="459"/>
                    <a:pt x="982" y="458"/>
                    <a:pt x="984" y="457"/>
                  </a:cubicBezTo>
                  <a:cubicBezTo>
                    <a:pt x="987" y="457"/>
                    <a:pt x="989" y="456"/>
                    <a:pt x="991" y="456"/>
                  </a:cubicBezTo>
                  <a:cubicBezTo>
                    <a:pt x="1004" y="452"/>
                    <a:pt x="1016" y="450"/>
                    <a:pt x="1028" y="449"/>
                  </a:cubicBezTo>
                  <a:cubicBezTo>
                    <a:pt x="1028" y="449"/>
                    <a:pt x="1028" y="450"/>
                    <a:pt x="1027" y="450"/>
                  </a:cubicBezTo>
                  <a:cubicBezTo>
                    <a:pt x="1027" y="451"/>
                    <a:pt x="1027" y="451"/>
                    <a:pt x="1026" y="452"/>
                  </a:cubicBezTo>
                  <a:cubicBezTo>
                    <a:pt x="1026" y="453"/>
                    <a:pt x="1025" y="454"/>
                    <a:pt x="1025" y="454"/>
                  </a:cubicBezTo>
                  <a:cubicBezTo>
                    <a:pt x="1025" y="455"/>
                    <a:pt x="1024" y="456"/>
                    <a:pt x="1024" y="457"/>
                  </a:cubicBezTo>
                  <a:cubicBezTo>
                    <a:pt x="1024" y="457"/>
                    <a:pt x="1024" y="457"/>
                    <a:pt x="1024" y="457"/>
                  </a:cubicBezTo>
                  <a:cubicBezTo>
                    <a:pt x="1024" y="457"/>
                    <a:pt x="1024" y="457"/>
                    <a:pt x="1024" y="457"/>
                  </a:cubicBezTo>
                  <a:cubicBezTo>
                    <a:pt x="1013" y="466"/>
                    <a:pt x="1016" y="478"/>
                    <a:pt x="1020" y="492"/>
                  </a:cubicBezTo>
                  <a:cubicBezTo>
                    <a:pt x="1032" y="486"/>
                    <a:pt x="1031" y="474"/>
                    <a:pt x="1026" y="461"/>
                  </a:cubicBezTo>
                  <a:cubicBezTo>
                    <a:pt x="1026" y="460"/>
                    <a:pt x="1027" y="459"/>
                    <a:pt x="1027" y="458"/>
                  </a:cubicBezTo>
                  <a:cubicBezTo>
                    <a:pt x="1027" y="458"/>
                    <a:pt x="1027" y="457"/>
                    <a:pt x="1028" y="456"/>
                  </a:cubicBezTo>
                  <a:cubicBezTo>
                    <a:pt x="1028" y="455"/>
                    <a:pt x="1029" y="454"/>
                    <a:pt x="1029" y="454"/>
                  </a:cubicBezTo>
                  <a:cubicBezTo>
                    <a:pt x="1029" y="453"/>
                    <a:pt x="1030" y="452"/>
                    <a:pt x="1030" y="452"/>
                  </a:cubicBezTo>
                  <a:cubicBezTo>
                    <a:pt x="1030" y="451"/>
                    <a:pt x="1031" y="450"/>
                    <a:pt x="1031" y="450"/>
                  </a:cubicBezTo>
                  <a:cubicBezTo>
                    <a:pt x="1031" y="450"/>
                    <a:pt x="1031" y="449"/>
                    <a:pt x="1031" y="449"/>
                  </a:cubicBezTo>
                  <a:cubicBezTo>
                    <a:pt x="1032" y="449"/>
                    <a:pt x="1032" y="449"/>
                    <a:pt x="1032" y="449"/>
                  </a:cubicBezTo>
                  <a:cubicBezTo>
                    <a:pt x="1035" y="449"/>
                    <a:pt x="1039" y="448"/>
                    <a:pt x="1042" y="448"/>
                  </a:cubicBezTo>
                  <a:cubicBezTo>
                    <a:pt x="1044" y="448"/>
                    <a:pt x="1046" y="448"/>
                    <a:pt x="1048" y="448"/>
                  </a:cubicBezTo>
                  <a:cubicBezTo>
                    <a:pt x="1049" y="448"/>
                    <a:pt x="1051" y="448"/>
                    <a:pt x="1053" y="448"/>
                  </a:cubicBezTo>
                  <a:cubicBezTo>
                    <a:pt x="1053" y="448"/>
                    <a:pt x="1054" y="448"/>
                    <a:pt x="1054" y="448"/>
                  </a:cubicBezTo>
                  <a:cubicBezTo>
                    <a:pt x="1071" y="467"/>
                    <a:pt x="1081" y="460"/>
                    <a:pt x="1112" y="472"/>
                  </a:cubicBezTo>
                  <a:cubicBezTo>
                    <a:pt x="1119" y="475"/>
                    <a:pt x="1128" y="479"/>
                    <a:pt x="1135" y="476"/>
                  </a:cubicBezTo>
                  <a:cubicBezTo>
                    <a:pt x="1145" y="472"/>
                    <a:pt x="1148" y="477"/>
                    <a:pt x="1162" y="482"/>
                  </a:cubicBezTo>
                  <a:cubicBezTo>
                    <a:pt x="1179" y="488"/>
                    <a:pt x="1191" y="499"/>
                    <a:pt x="1195" y="514"/>
                  </a:cubicBezTo>
                  <a:cubicBezTo>
                    <a:pt x="1187" y="516"/>
                    <a:pt x="1177" y="508"/>
                    <a:pt x="1164" y="505"/>
                  </a:cubicBezTo>
                  <a:cubicBezTo>
                    <a:pt x="1147" y="501"/>
                    <a:pt x="1138" y="500"/>
                    <a:pt x="1120" y="502"/>
                  </a:cubicBezTo>
                  <a:cubicBezTo>
                    <a:pt x="1110" y="503"/>
                    <a:pt x="1095" y="505"/>
                    <a:pt x="1086" y="502"/>
                  </a:cubicBezTo>
                  <a:cubicBezTo>
                    <a:pt x="1067" y="497"/>
                    <a:pt x="1063" y="477"/>
                    <a:pt x="1042" y="480"/>
                  </a:cubicBezTo>
                  <a:cubicBezTo>
                    <a:pt x="1054" y="485"/>
                    <a:pt x="1064" y="495"/>
                    <a:pt x="1069" y="508"/>
                  </a:cubicBezTo>
                  <a:cubicBezTo>
                    <a:pt x="1052" y="511"/>
                    <a:pt x="1041" y="516"/>
                    <a:pt x="1027" y="523"/>
                  </a:cubicBezTo>
                  <a:cubicBezTo>
                    <a:pt x="1013" y="529"/>
                    <a:pt x="1000" y="543"/>
                    <a:pt x="985" y="555"/>
                  </a:cubicBezTo>
                  <a:cubicBezTo>
                    <a:pt x="984" y="555"/>
                    <a:pt x="983" y="555"/>
                    <a:pt x="981" y="555"/>
                  </a:cubicBezTo>
                  <a:cubicBezTo>
                    <a:pt x="982" y="556"/>
                    <a:pt x="982" y="556"/>
                    <a:pt x="982" y="557"/>
                  </a:cubicBezTo>
                  <a:cubicBezTo>
                    <a:pt x="980" y="559"/>
                    <a:pt x="977" y="561"/>
                    <a:pt x="974" y="563"/>
                  </a:cubicBezTo>
                  <a:cubicBezTo>
                    <a:pt x="977" y="561"/>
                    <a:pt x="980" y="560"/>
                    <a:pt x="982" y="558"/>
                  </a:cubicBezTo>
                  <a:cubicBezTo>
                    <a:pt x="988" y="572"/>
                    <a:pt x="1002" y="577"/>
                    <a:pt x="1017" y="578"/>
                  </a:cubicBezTo>
                  <a:cubicBezTo>
                    <a:pt x="1018" y="578"/>
                    <a:pt x="1019" y="579"/>
                    <a:pt x="1020" y="580"/>
                  </a:cubicBezTo>
                  <a:cubicBezTo>
                    <a:pt x="1021" y="581"/>
                    <a:pt x="1021" y="581"/>
                    <a:pt x="1022" y="582"/>
                  </a:cubicBezTo>
                  <a:cubicBezTo>
                    <a:pt x="1023" y="583"/>
                    <a:pt x="1024" y="584"/>
                    <a:pt x="1025" y="585"/>
                  </a:cubicBezTo>
                  <a:cubicBezTo>
                    <a:pt x="1026" y="586"/>
                    <a:pt x="1027" y="586"/>
                    <a:pt x="1027" y="587"/>
                  </a:cubicBezTo>
                  <a:cubicBezTo>
                    <a:pt x="1028" y="588"/>
                    <a:pt x="1029" y="589"/>
                    <a:pt x="1029" y="589"/>
                  </a:cubicBezTo>
                  <a:cubicBezTo>
                    <a:pt x="1029" y="590"/>
                    <a:pt x="1029" y="590"/>
                    <a:pt x="1030" y="590"/>
                  </a:cubicBezTo>
                  <a:cubicBezTo>
                    <a:pt x="1030" y="590"/>
                    <a:pt x="1030" y="590"/>
                    <a:pt x="1030" y="590"/>
                  </a:cubicBezTo>
                  <a:cubicBezTo>
                    <a:pt x="1030" y="591"/>
                    <a:pt x="1031" y="591"/>
                    <a:pt x="1031" y="591"/>
                  </a:cubicBezTo>
                  <a:cubicBezTo>
                    <a:pt x="1031" y="591"/>
                    <a:pt x="1031" y="591"/>
                    <a:pt x="1032" y="592"/>
                  </a:cubicBezTo>
                  <a:cubicBezTo>
                    <a:pt x="1033" y="598"/>
                    <a:pt x="1035" y="604"/>
                    <a:pt x="1036" y="611"/>
                  </a:cubicBezTo>
                  <a:cubicBezTo>
                    <a:pt x="1038" y="620"/>
                    <a:pt x="1039" y="630"/>
                    <a:pt x="1041" y="640"/>
                  </a:cubicBezTo>
                  <a:cubicBezTo>
                    <a:pt x="1043" y="649"/>
                    <a:pt x="1044" y="659"/>
                    <a:pt x="1046" y="669"/>
                  </a:cubicBezTo>
                  <a:cubicBezTo>
                    <a:pt x="1041" y="670"/>
                    <a:pt x="1034" y="670"/>
                    <a:pt x="1028" y="671"/>
                  </a:cubicBezTo>
                  <a:cubicBezTo>
                    <a:pt x="1025" y="663"/>
                    <a:pt x="1017" y="656"/>
                    <a:pt x="1010" y="654"/>
                  </a:cubicBezTo>
                  <a:cubicBezTo>
                    <a:pt x="1011" y="659"/>
                    <a:pt x="1010" y="666"/>
                    <a:pt x="1011" y="672"/>
                  </a:cubicBezTo>
                  <a:cubicBezTo>
                    <a:pt x="992" y="674"/>
                    <a:pt x="974" y="677"/>
                    <a:pt x="960" y="681"/>
                  </a:cubicBezTo>
                  <a:cubicBezTo>
                    <a:pt x="916" y="692"/>
                    <a:pt x="878" y="705"/>
                    <a:pt x="878" y="705"/>
                  </a:cubicBezTo>
                  <a:cubicBezTo>
                    <a:pt x="878" y="705"/>
                    <a:pt x="873" y="704"/>
                    <a:pt x="865" y="702"/>
                  </a:cubicBezTo>
                  <a:cubicBezTo>
                    <a:pt x="865" y="702"/>
                    <a:pt x="864" y="702"/>
                    <a:pt x="864" y="701"/>
                  </a:cubicBezTo>
                  <a:cubicBezTo>
                    <a:pt x="863" y="700"/>
                    <a:pt x="861" y="699"/>
                    <a:pt x="860" y="697"/>
                  </a:cubicBezTo>
                  <a:cubicBezTo>
                    <a:pt x="859" y="697"/>
                    <a:pt x="858" y="696"/>
                    <a:pt x="857" y="695"/>
                  </a:cubicBezTo>
                  <a:cubicBezTo>
                    <a:pt x="856" y="695"/>
                    <a:pt x="856" y="694"/>
                    <a:pt x="855" y="693"/>
                  </a:cubicBezTo>
                  <a:cubicBezTo>
                    <a:pt x="848" y="688"/>
                    <a:pt x="839" y="681"/>
                    <a:pt x="831" y="674"/>
                  </a:cubicBezTo>
                  <a:cubicBezTo>
                    <a:pt x="826" y="670"/>
                    <a:pt x="822" y="667"/>
                    <a:pt x="818" y="663"/>
                  </a:cubicBezTo>
                  <a:cubicBezTo>
                    <a:pt x="817" y="663"/>
                    <a:pt x="817" y="662"/>
                    <a:pt x="817" y="662"/>
                  </a:cubicBezTo>
                  <a:cubicBezTo>
                    <a:pt x="816" y="661"/>
                    <a:pt x="815" y="659"/>
                    <a:pt x="815" y="658"/>
                  </a:cubicBezTo>
                  <a:cubicBezTo>
                    <a:pt x="815" y="658"/>
                    <a:pt x="814" y="657"/>
                    <a:pt x="814" y="657"/>
                  </a:cubicBezTo>
                  <a:cubicBezTo>
                    <a:pt x="814" y="657"/>
                    <a:pt x="814" y="656"/>
                    <a:pt x="814" y="656"/>
                  </a:cubicBezTo>
                  <a:cubicBezTo>
                    <a:pt x="814" y="655"/>
                    <a:pt x="813" y="654"/>
                    <a:pt x="813" y="653"/>
                  </a:cubicBezTo>
                  <a:cubicBezTo>
                    <a:pt x="812" y="652"/>
                    <a:pt x="812" y="650"/>
                    <a:pt x="812" y="648"/>
                  </a:cubicBezTo>
                  <a:cubicBezTo>
                    <a:pt x="812" y="647"/>
                    <a:pt x="812" y="647"/>
                    <a:pt x="812" y="647"/>
                  </a:cubicBezTo>
                  <a:cubicBezTo>
                    <a:pt x="812" y="647"/>
                    <a:pt x="812" y="646"/>
                    <a:pt x="812" y="646"/>
                  </a:cubicBezTo>
                  <a:cubicBezTo>
                    <a:pt x="812" y="646"/>
                    <a:pt x="812" y="646"/>
                    <a:pt x="812" y="646"/>
                  </a:cubicBezTo>
                  <a:cubicBezTo>
                    <a:pt x="812" y="645"/>
                    <a:pt x="812" y="645"/>
                    <a:pt x="812" y="645"/>
                  </a:cubicBezTo>
                  <a:cubicBezTo>
                    <a:pt x="813" y="645"/>
                    <a:pt x="813" y="645"/>
                    <a:pt x="813" y="645"/>
                  </a:cubicBezTo>
                  <a:cubicBezTo>
                    <a:pt x="813" y="644"/>
                    <a:pt x="814" y="643"/>
                    <a:pt x="814" y="642"/>
                  </a:cubicBezTo>
                  <a:cubicBezTo>
                    <a:pt x="815" y="641"/>
                    <a:pt x="815" y="641"/>
                    <a:pt x="815" y="640"/>
                  </a:cubicBezTo>
                  <a:cubicBezTo>
                    <a:pt x="816" y="640"/>
                    <a:pt x="816" y="639"/>
                    <a:pt x="816" y="639"/>
                  </a:cubicBezTo>
                  <a:cubicBezTo>
                    <a:pt x="817" y="638"/>
                    <a:pt x="817" y="637"/>
                    <a:pt x="817" y="637"/>
                  </a:cubicBezTo>
                  <a:cubicBezTo>
                    <a:pt x="817" y="636"/>
                    <a:pt x="818" y="636"/>
                    <a:pt x="818" y="635"/>
                  </a:cubicBezTo>
                  <a:cubicBezTo>
                    <a:pt x="819" y="633"/>
                    <a:pt x="820" y="630"/>
                    <a:pt x="820" y="627"/>
                  </a:cubicBezTo>
                  <a:cubicBezTo>
                    <a:pt x="820" y="627"/>
                    <a:pt x="821" y="627"/>
                    <a:pt x="821" y="627"/>
                  </a:cubicBezTo>
                  <a:cubicBezTo>
                    <a:pt x="821" y="626"/>
                    <a:pt x="821" y="626"/>
                    <a:pt x="821" y="626"/>
                  </a:cubicBezTo>
                  <a:cubicBezTo>
                    <a:pt x="821" y="625"/>
                    <a:pt x="821" y="624"/>
                    <a:pt x="821" y="624"/>
                  </a:cubicBezTo>
                  <a:cubicBezTo>
                    <a:pt x="821" y="623"/>
                    <a:pt x="821" y="622"/>
                    <a:pt x="821" y="622"/>
                  </a:cubicBezTo>
                  <a:cubicBezTo>
                    <a:pt x="821" y="621"/>
                    <a:pt x="821" y="620"/>
                    <a:pt x="821" y="620"/>
                  </a:cubicBezTo>
                  <a:cubicBezTo>
                    <a:pt x="822" y="617"/>
                    <a:pt x="822" y="614"/>
                    <a:pt x="821" y="612"/>
                  </a:cubicBezTo>
                  <a:cubicBezTo>
                    <a:pt x="821" y="611"/>
                    <a:pt x="821" y="610"/>
                    <a:pt x="821" y="608"/>
                  </a:cubicBezTo>
                  <a:cubicBezTo>
                    <a:pt x="821" y="608"/>
                    <a:pt x="820" y="607"/>
                    <a:pt x="820" y="607"/>
                  </a:cubicBezTo>
                  <a:cubicBezTo>
                    <a:pt x="820" y="607"/>
                    <a:pt x="820" y="607"/>
                    <a:pt x="820" y="606"/>
                  </a:cubicBezTo>
                  <a:cubicBezTo>
                    <a:pt x="820" y="606"/>
                    <a:pt x="820" y="606"/>
                    <a:pt x="820" y="606"/>
                  </a:cubicBezTo>
                  <a:cubicBezTo>
                    <a:pt x="821" y="606"/>
                    <a:pt x="821" y="605"/>
                    <a:pt x="821" y="605"/>
                  </a:cubicBezTo>
                  <a:cubicBezTo>
                    <a:pt x="821" y="604"/>
                    <a:pt x="822" y="603"/>
                    <a:pt x="822" y="603"/>
                  </a:cubicBezTo>
                  <a:cubicBezTo>
                    <a:pt x="822" y="602"/>
                    <a:pt x="822" y="602"/>
                    <a:pt x="823" y="601"/>
                  </a:cubicBezTo>
                  <a:cubicBezTo>
                    <a:pt x="823" y="600"/>
                    <a:pt x="824" y="600"/>
                    <a:pt x="824" y="599"/>
                  </a:cubicBezTo>
                  <a:cubicBezTo>
                    <a:pt x="824" y="599"/>
                    <a:pt x="825" y="598"/>
                    <a:pt x="825" y="597"/>
                  </a:cubicBezTo>
                  <a:cubicBezTo>
                    <a:pt x="825" y="597"/>
                    <a:pt x="825" y="597"/>
                    <a:pt x="825" y="597"/>
                  </a:cubicBezTo>
                  <a:cubicBezTo>
                    <a:pt x="839" y="598"/>
                    <a:pt x="842" y="590"/>
                    <a:pt x="836" y="578"/>
                  </a:cubicBezTo>
                  <a:cubicBezTo>
                    <a:pt x="829" y="582"/>
                    <a:pt x="819" y="586"/>
                    <a:pt x="824" y="596"/>
                  </a:cubicBezTo>
                  <a:cubicBezTo>
                    <a:pt x="823" y="597"/>
                    <a:pt x="823" y="597"/>
                    <a:pt x="823" y="597"/>
                  </a:cubicBezTo>
                  <a:cubicBezTo>
                    <a:pt x="823" y="597"/>
                    <a:pt x="823" y="597"/>
                    <a:pt x="823" y="597"/>
                  </a:cubicBezTo>
                  <a:cubicBezTo>
                    <a:pt x="823" y="597"/>
                    <a:pt x="823" y="598"/>
                    <a:pt x="822" y="598"/>
                  </a:cubicBezTo>
                  <a:cubicBezTo>
                    <a:pt x="822" y="599"/>
                    <a:pt x="822" y="599"/>
                    <a:pt x="821" y="600"/>
                  </a:cubicBezTo>
                  <a:cubicBezTo>
                    <a:pt x="821" y="601"/>
                    <a:pt x="820" y="601"/>
                    <a:pt x="820" y="602"/>
                  </a:cubicBezTo>
                  <a:cubicBezTo>
                    <a:pt x="820" y="602"/>
                    <a:pt x="820" y="603"/>
                    <a:pt x="820" y="603"/>
                  </a:cubicBezTo>
                  <a:cubicBezTo>
                    <a:pt x="819" y="603"/>
                    <a:pt x="819" y="602"/>
                    <a:pt x="819" y="602"/>
                  </a:cubicBezTo>
                  <a:cubicBezTo>
                    <a:pt x="819" y="601"/>
                    <a:pt x="819" y="601"/>
                    <a:pt x="818" y="600"/>
                  </a:cubicBezTo>
                  <a:cubicBezTo>
                    <a:pt x="818" y="600"/>
                    <a:pt x="818" y="600"/>
                    <a:pt x="818" y="599"/>
                  </a:cubicBezTo>
                  <a:cubicBezTo>
                    <a:pt x="818" y="599"/>
                    <a:pt x="818" y="599"/>
                    <a:pt x="818" y="599"/>
                  </a:cubicBezTo>
                  <a:cubicBezTo>
                    <a:pt x="818" y="598"/>
                    <a:pt x="817" y="598"/>
                    <a:pt x="817" y="597"/>
                  </a:cubicBezTo>
                  <a:cubicBezTo>
                    <a:pt x="817" y="597"/>
                    <a:pt x="817" y="597"/>
                    <a:pt x="817" y="596"/>
                  </a:cubicBezTo>
                  <a:cubicBezTo>
                    <a:pt x="816" y="595"/>
                    <a:pt x="816" y="595"/>
                    <a:pt x="815" y="594"/>
                  </a:cubicBezTo>
                  <a:cubicBezTo>
                    <a:pt x="815" y="593"/>
                    <a:pt x="814" y="593"/>
                    <a:pt x="814" y="592"/>
                  </a:cubicBezTo>
                  <a:cubicBezTo>
                    <a:pt x="813" y="592"/>
                    <a:pt x="813" y="591"/>
                    <a:pt x="813" y="591"/>
                  </a:cubicBezTo>
                  <a:cubicBezTo>
                    <a:pt x="812" y="590"/>
                    <a:pt x="811" y="589"/>
                    <a:pt x="811" y="589"/>
                  </a:cubicBezTo>
                  <a:cubicBezTo>
                    <a:pt x="810" y="588"/>
                    <a:pt x="810" y="588"/>
                    <a:pt x="810" y="588"/>
                  </a:cubicBezTo>
                  <a:cubicBezTo>
                    <a:pt x="810" y="588"/>
                    <a:pt x="811" y="589"/>
                    <a:pt x="812" y="591"/>
                  </a:cubicBezTo>
                  <a:cubicBezTo>
                    <a:pt x="812" y="592"/>
                    <a:pt x="812" y="592"/>
                    <a:pt x="813" y="593"/>
                  </a:cubicBezTo>
                  <a:cubicBezTo>
                    <a:pt x="813" y="593"/>
                    <a:pt x="813" y="594"/>
                    <a:pt x="814" y="595"/>
                  </a:cubicBezTo>
                  <a:cubicBezTo>
                    <a:pt x="814" y="596"/>
                    <a:pt x="815" y="598"/>
                    <a:pt x="816" y="600"/>
                  </a:cubicBezTo>
                  <a:cubicBezTo>
                    <a:pt x="816" y="600"/>
                    <a:pt x="816" y="600"/>
                    <a:pt x="816" y="600"/>
                  </a:cubicBezTo>
                  <a:cubicBezTo>
                    <a:pt x="816" y="601"/>
                    <a:pt x="816" y="601"/>
                    <a:pt x="816" y="601"/>
                  </a:cubicBezTo>
                  <a:cubicBezTo>
                    <a:pt x="816" y="601"/>
                    <a:pt x="817" y="602"/>
                    <a:pt x="817" y="602"/>
                  </a:cubicBezTo>
                  <a:cubicBezTo>
                    <a:pt x="817" y="603"/>
                    <a:pt x="817" y="604"/>
                    <a:pt x="818" y="605"/>
                  </a:cubicBezTo>
                  <a:cubicBezTo>
                    <a:pt x="818" y="606"/>
                    <a:pt x="818" y="606"/>
                    <a:pt x="818" y="606"/>
                  </a:cubicBezTo>
                  <a:cubicBezTo>
                    <a:pt x="818" y="607"/>
                    <a:pt x="818" y="607"/>
                    <a:pt x="818" y="607"/>
                  </a:cubicBezTo>
                  <a:cubicBezTo>
                    <a:pt x="818" y="608"/>
                    <a:pt x="818" y="608"/>
                    <a:pt x="818" y="609"/>
                  </a:cubicBezTo>
                  <a:cubicBezTo>
                    <a:pt x="818" y="609"/>
                    <a:pt x="818" y="610"/>
                    <a:pt x="818" y="610"/>
                  </a:cubicBezTo>
                  <a:cubicBezTo>
                    <a:pt x="818" y="610"/>
                    <a:pt x="818" y="609"/>
                    <a:pt x="818" y="609"/>
                  </a:cubicBezTo>
                  <a:cubicBezTo>
                    <a:pt x="819" y="610"/>
                    <a:pt x="819" y="611"/>
                    <a:pt x="819" y="612"/>
                  </a:cubicBezTo>
                  <a:cubicBezTo>
                    <a:pt x="819" y="615"/>
                    <a:pt x="819" y="617"/>
                    <a:pt x="819" y="619"/>
                  </a:cubicBezTo>
                  <a:cubicBezTo>
                    <a:pt x="819" y="620"/>
                    <a:pt x="819" y="621"/>
                    <a:pt x="819" y="621"/>
                  </a:cubicBezTo>
                  <a:cubicBezTo>
                    <a:pt x="819" y="622"/>
                    <a:pt x="819" y="623"/>
                    <a:pt x="819" y="623"/>
                  </a:cubicBezTo>
                  <a:cubicBezTo>
                    <a:pt x="819" y="624"/>
                    <a:pt x="819" y="624"/>
                    <a:pt x="818" y="625"/>
                  </a:cubicBezTo>
                  <a:cubicBezTo>
                    <a:pt x="818" y="626"/>
                    <a:pt x="818" y="626"/>
                    <a:pt x="818" y="626"/>
                  </a:cubicBezTo>
                  <a:cubicBezTo>
                    <a:pt x="818" y="626"/>
                    <a:pt x="818" y="627"/>
                    <a:pt x="818" y="627"/>
                  </a:cubicBezTo>
                  <a:cubicBezTo>
                    <a:pt x="818" y="628"/>
                    <a:pt x="817" y="630"/>
                    <a:pt x="817" y="632"/>
                  </a:cubicBezTo>
                  <a:cubicBezTo>
                    <a:pt x="817" y="631"/>
                    <a:pt x="817" y="631"/>
                    <a:pt x="817" y="631"/>
                  </a:cubicBezTo>
                  <a:cubicBezTo>
                    <a:pt x="817" y="631"/>
                    <a:pt x="816" y="631"/>
                    <a:pt x="816" y="631"/>
                  </a:cubicBezTo>
                  <a:cubicBezTo>
                    <a:pt x="816" y="630"/>
                    <a:pt x="816" y="630"/>
                    <a:pt x="816" y="630"/>
                  </a:cubicBezTo>
                  <a:cubicBezTo>
                    <a:pt x="816" y="629"/>
                    <a:pt x="816" y="629"/>
                    <a:pt x="815" y="629"/>
                  </a:cubicBezTo>
                  <a:cubicBezTo>
                    <a:pt x="815" y="629"/>
                    <a:pt x="815" y="629"/>
                    <a:pt x="815" y="628"/>
                  </a:cubicBezTo>
                  <a:cubicBezTo>
                    <a:pt x="815" y="628"/>
                    <a:pt x="815" y="628"/>
                    <a:pt x="815" y="628"/>
                  </a:cubicBezTo>
                  <a:cubicBezTo>
                    <a:pt x="815" y="628"/>
                    <a:pt x="814" y="627"/>
                    <a:pt x="814" y="627"/>
                  </a:cubicBezTo>
                  <a:cubicBezTo>
                    <a:pt x="814" y="626"/>
                    <a:pt x="813" y="626"/>
                    <a:pt x="813" y="625"/>
                  </a:cubicBezTo>
                  <a:cubicBezTo>
                    <a:pt x="812" y="624"/>
                    <a:pt x="811" y="624"/>
                    <a:pt x="811" y="623"/>
                  </a:cubicBezTo>
                  <a:cubicBezTo>
                    <a:pt x="811" y="623"/>
                    <a:pt x="810" y="623"/>
                    <a:pt x="810" y="623"/>
                  </a:cubicBezTo>
                  <a:cubicBezTo>
                    <a:pt x="812" y="613"/>
                    <a:pt x="796" y="612"/>
                    <a:pt x="789" y="613"/>
                  </a:cubicBezTo>
                  <a:cubicBezTo>
                    <a:pt x="795" y="617"/>
                    <a:pt x="798" y="633"/>
                    <a:pt x="809" y="625"/>
                  </a:cubicBezTo>
                  <a:cubicBezTo>
                    <a:pt x="808" y="623"/>
                    <a:pt x="808" y="623"/>
                    <a:pt x="808" y="623"/>
                  </a:cubicBezTo>
                  <a:cubicBezTo>
                    <a:pt x="809" y="624"/>
                    <a:pt x="809" y="624"/>
                    <a:pt x="810" y="624"/>
                  </a:cubicBezTo>
                  <a:cubicBezTo>
                    <a:pt x="810" y="624"/>
                    <a:pt x="810" y="624"/>
                    <a:pt x="810" y="624"/>
                  </a:cubicBezTo>
                  <a:cubicBezTo>
                    <a:pt x="810" y="624"/>
                    <a:pt x="810" y="624"/>
                    <a:pt x="810" y="624"/>
                  </a:cubicBezTo>
                  <a:cubicBezTo>
                    <a:pt x="811" y="625"/>
                    <a:pt x="811" y="625"/>
                    <a:pt x="812" y="626"/>
                  </a:cubicBezTo>
                  <a:cubicBezTo>
                    <a:pt x="812" y="626"/>
                    <a:pt x="813" y="627"/>
                    <a:pt x="813" y="628"/>
                  </a:cubicBezTo>
                  <a:cubicBezTo>
                    <a:pt x="813" y="628"/>
                    <a:pt x="814" y="628"/>
                    <a:pt x="814" y="629"/>
                  </a:cubicBezTo>
                  <a:cubicBezTo>
                    <a:pt x="814" y="629"/>
                    <a:pt x="814" y="629"/>
                    <a:pt x="814" y="629"/>
                  </a:cubicBezTo>
                  <a:cubicBezTo>
                    <a:pt x="814" y="629"/>
                    <a:pt x="814" y="629"/>
                    <a:pt x="814" y="629"/>
                  </a:cubicBezTo>
                  <a:cubicBezTo>
                    <a:pt x="815" y="630"/>
                    <a:pt x="815" y="630"/>
                    <a:pt x="815" y="630"/>
                  </a:cubicBezTo>
                  <a:cubicBezTo>
                    <a:pt x="815" y="631"/>
                    <a:pt x="815" y="631"/>
                    <a:pt x="815" y="631"/>
                  </a:cubicBezTo>
                  <a:cubicBezTo>
                    <a:pt x="815" y="631"/>
                    <a:pt x="815" y="631"/>
                    <a:pt x="816" y="632"/>
                  </a:cubicBezTo>
                  <a:cubicBezTo>
                    <a:pt x="816" y="632"/>
                    <a:pt x="816" y="632"/>
                    <a:pt x="816" y="632"/>
                  </a:cubicBezTo>
                  <a:cubicBezTo>
                    <a:pt x="816" y="632"/>
                    <a:pt x="816" y="632"/>
                    <a:pt x="816" y="633"/>
                  </a:cubicBezTo>
                  <a:cubicBezTo>
                    <a:pt x="816" y="633"/>
                    <a:pt x="816" y="633"/>
                    <a:pt x="816" y="633"/>
                  </a:cubicBezTo>
                  <a:cubicBezTo>
                    <a:pt x="816" y="633"/>
                    <a:pt x="816" y="634"/>
                    <a:pt x="816" y="634"/>
                  </a:cubicBezTo>
                  <a:cubicBezTo>
                    <a:pt x="816" y="635"/>
                    <a:pt x="815" y="635"/>
                    <a:pt x="815" y="636"/>
                  </a:cubicBezTo>
                  <a:cubicBezTo>
                    <a:pt x="815" y="636"/>
                    <a:pt x="814" y="637"/>
                    <a:pt x="814" y="637"/>
                  </a:cubicBezTo>
                  <a:cubicBezTo>
                    <a:pt x="814" y="638"/>
                    <a:pt x="814" y="638"/>
                    <a:pt x="813" y="639"/>
                  </a:cubicBezTo>
                  <a:cubicBezTo>
                    <a:pt x="813" y="639"/>
                    <a:pt x="813" y="640"/>
                    <a:pt x="812" y="641"/>
                  </a:cubicBezTo>
                  <a:cubicBezTo>
                    <a:pt x="812" y="642"/>
                    <a:pt x="811" y="643"/>
                    <a:pt x="811" y="644"/>
                  </a:cubicBezTo>
                  <a:cubicBezTo>
                    <a:pt x="810" y="644"/>
                    <a:pt x="810" y="644"/>
                    <a:pt x="810" y="645"/>
                  </a:cubicBezTo>
                  <a:cubicBezTo>
                    <a:pt x="810" y="645"/>
                    <a:pt x="810" y="645"/>
                    <a:pt x="810" y="645"/>
                  </a:cubicBezTo>
                  <a:cubicBezTo>
                    <a:pt x="810" y="646"/>
                    <a:pt x="810" y="646"/>
                    <a:pt x="810" y="646"/>
                  </a:cubicBezTo>
                  <a:cubicBezTo>
                    <a:pt x="810" y="646"/>
                    <a:pt x="810" y="646"/>
                    <a:pt x="810" y="646"/>
                  </a:cubicBezTo>
                  <a:cubicBezTo>
                    <a:pt x="810" y="647"/>
                    <a:pt x="810" y="647"/>
                    <a:pt x="810" y="647"/>
                  </a:cubicBezTo>
                  <a:cubicBezTo>
                    <a:pt x="809" y="650"/>
                    <a:pt x="810" y="652"/>
                    <a:pt x="811" y="654"/>
                  </a:cubicBezTo>
                  <a:cubicBezTo>
                    <a:pt x="811" y="655"/>
                    <a:pt x="811" y="655"/>
                    <a:pt x="811" y="656"/>
                  </a:cubicBezTo>
                  <a:cubicBezTo>
                    <a:pt x="811" y="656"/>
                    <a:pt x="811" y="656"/>
                    <a:pt x="812" y="657"/>
                  </a:cubicBezTo>
                  <a:cubicBezTo>
                    <a:pt x="812" y="657"/>
                    <a:pt x="812" y="658"/>
                    <a:pt x="813" y="658"/>
                  </a:cubicBezTo>
                  <a:cubicBezTo>
                    <a:pt x="813" y="658"/>
                    <a:pt x="813" y="659"/>
                    <a:pt x="813" y="659"/>
                  </a:cubicBezTo>
                  <a:cubicBezTo>
                    <a:pt x="814" y="660"/>
                    <a:pt x="814" y="660"/>
                    <a:pt x="815" y="661"/>
                  </a:cubicBezTo>
                  <a:cubicBezTo>
                    <a:pt x="813" y="660"/>
                    <a:pt x="812" y="658"/>
                    <a:pt x="810" y="657"/>
                  </a:cubicBezTo>
                  <a:cubicBezTo>
                    <a:pt x="808" y="655"/>
                    <a:pt x="805" y="654"/>
                    <a:pt x="802" y="652"/>
                  </a:cubicBezTo>
                  <a:cubicBezTo>
                    <a:pt x="801" y="651"/>
                    <a:pt x="799" y="651"/>
                    <a:pt x="798" y="650"/>
                  </a:cubicBezTo>
                  <a:cubicBezTo>
                    <a:pt x="797" y="650"/>
                    <a:pt x="796" y="649"/>
                    <a:pt x="796" y="649"/>
                  </a:cubicBezTo>
                  <a:cubicBezTo>
                    <a:pt x="795" y="649"/>
                    <a:pt x="794" y="649"/>
                    <a:pt x="793" y="649"/>
                  </a:cubicBezTo>
                  <a:cubicBezTo>
                    <a:pt x="790" y="648"/>
                    <a:pt x="787" y="647"/>
                    <a:pt x="785" y="647"/>
                  </a:cubicBezTo>
                  <a:cubicBezTo>
                    <a:pt x="779" y="646"/>
                    <a:pt x="773" y="644"/>
                    <a:pt x="768" y="642"/>
                  </a:cubicBezTo>
                  <a:cubicBezTo>
                    <a:pt x="766" y="641"/>
                    <a:pt x="763" y="640"/>
                    <a:pt x="761" y="638"/>
                  </a:cubicBezTo>
                  <a:cubicBezTo>
                    <a:pt x="758" y="637"/>
                    <a:pt x="756" y="636"/>
                    <a:pt x="754" y="635"/>
                  </a:cubicBezTo>
                  <a:cubicBezTo>
                    <a:pt x="752" y="634"/>
                    <a:pt x="751" y="634"/>
                    <a:pt x="749" y="633"/>
                  </a:cubicBezTo>
                  <a:cubicBezTo>
                    <a:pt x="749" y="633"/>
                    <a:pt x="749" y="632"/>
                    <a:pt x="749" y="632"/>
                  </a:cubicBezTo>
                  <a:cubicBezTo>
                    <a:pt x="749" y="631"/>
                    <a:pt x="748" y="630"/>
                    <a:pt x="748" y="628"/>
                  </a:cubicBezTo>
                  <a:cubicBezTo>
                    <a:pt x="748" y="628"/>
                    <a:pt x="748" y="628"/>
                    <a:pt x="748" y="627"/>
                  </a:cubicBezTo>
                  <a:cubicBezTo>
                    <a:pt x="748" y="627"/>
                    <a:pt x="747" y="627"/>
                    <a:pt x="747" y="626"/>
                  </a:cubicBezTo>
                  <a:cubicBezTo>
                    <a:pt x="747" y="626"/>
                    <a:pt x="747" y="625"/>
                    <a:pt x="747" y="624"/>
                  </a:cubicBezTo>
                  <a:cubicBezTo>
                    <a:pt x="747" y="623"/>
                    <a:pt x="747" y="623"/>
                    <a:pt x="747" y="622"/>
                  </a:cubicBezTo>
                  <a:cubicBezTo>
                    <a:pt x="747" y="622"/>
                    <a:pt x="747" y="621"/>
                    <a:pt x="747" y="621"/>
                  </a:cubicBezTo>
                  <a:cubicBezTo>
                    <a:pt x="747" y="621"/>
                    <a:pt x="747" y="621"/>
                    <a:pt x="747" y="620"/>
                  </a:cubicBezTo>
                  <a:cubicBezTo>
                    <a:pt x="747" y="620"/>
                    <a:pt x="747" y="620"/>
                    <a:pt x="747" y="620"/>
                  </a:cubicBezTo>
                  <a:cubicBezTo>
                    <a:pt x="747" y="620"/>
                    <a:pt x="747" y="619"/>
                    <a:pt x="747" y="619"/>
                  </a:cubicBezTo>
                  <a:cubicBezTo>
                    <a:pt x="748" y="617"/>
                    <a:pt x="749" y="616"/>
                    <a:pt x="750" y="614"/>
                  </a:cubicBezTo>
                  <a:cubicBezTo>
                    <a:pt x="750" y="613"/>
                    <a:pt x="751" y="612"/>
                    <a:pt x="751" y="610"/>
                  </a:cubicBezTo>
                  <a:cubicBezTo>
                    <a:pt x="751" y="610"/>
                    <a:pt x="751" y="609"/>
                    <a:pt x="751" y="608"/>
                  </a:cubicBezTo>
                  <a:cubicBezTo>
                    <a:pt x="751" y="608"/>
                    <a:pt x="751" y="608"/>
                    <a:pt x="751" y="608"/>
                  </a:cubicBezTo>
                  <a:cubicBezTo>
                    <a:pt x="751" y="608"/>
                    <a:pt x="751" y="608"/>
                    <a:pt x="751" y="608"/>
                  </a:cubicBezTo>
                  <a:cubicBezTo>
                    <a:pt x="751" y="607"/>
                    <a:pt x="751" y="607"/>
                    <a:pt x="751" y="607"/>
                  </a:cubicBezTo>
                  <a:cubicBezTo>
                    <a:pt x="751" y="607"/>
                    <a:pt x="751" y="607"/>
                    <a:pt x="751" y="607"/>
                  </a:cubicBezTo>
                  <a:cubicBezTo>
                    <a:pt x="751" y="604"/>
                    <a:pt x="750" y="602"/>
                    <a:pt x="748" y="600"/>
                  </a:cubicBezTo>
                  <a:cubicBezTo>
                    <a:pt x="748" y="599"/>
                    <a:pt x="748" y="599"/>
                    <a:pt x="748" y="599"/>
                  </a:cubicBezTo>
                  <a:cubicBezTo>
                    <a:pt x="748" y="598"/>
                    <a:pt x="748" y="598"/>
                    <a:pt x="748" y="598"/>
                  </a:cubicBezTo>
                  <a:cubicBezTo>
                    <a:pt x="748" y="598"/>
                    <a:pt x="748" y="598"/>
                    <a:pt x="748" y="598"/>
                  </a:cubicBezTo>
                  <a:cubicBezTo>
                    <a:pt x="748" y="597"/>
                    <a:pt x="748" y="597"/>
                    <a:pt x="748" y="597"/>
                  </a:cubicBezTo>
                  <a:cubicBezTo>
                    <a:pt x="748" y="597"/>
                    <a:pt x="748" y="596"/>
                    <a:pt x="748" y="595"/>
                  </a:cubicBezTo>
                  <a:cubicBezTo>
                    <a:pt x="748" y="595"/>
                    <a:pt x="748" y="594"/>
                    <a:pt x="748" y="593"/>
                  </a:cubicBezTo>
                  <a:cubicBezTo>
                    <a:pt x="748" y="593"/>
                    <a:pt x="748" y="592"/>
                    <a:pt x="749" y="591"/>
                  </a:cubicBezTo>
                  <a:cubicBezTo>
                    <a:pt x="749" y="591"/>
                    <a:pt x="749" y="590"/>
                    <a:pt x="749" y="589"/>
                  </a:cubicBezTo>
                  <a:cubicBezTo>
                    <a:pt x="749" y="589"/>
                    <a:pt x="749" y="588"/>
                    <a:pt x="749" y="587"/>
                  </a:cubicBezTo>
                  <a:cubicBezTo>
                    <a:pt x="757" y="581"/>
                    <a:pt x="761" y="573"/>
                    <a:pt x="758" y="564"/>
                  </a:cubicBezTo>
                  <a:cubicBezTo>
                    <a:pt x="751" y="571"/>
                    <a:pt x="745" y="578"/>
                    <a:pt x="747" y="588"/>
                  </a:cubicBezTo>
                  <a:cubicBezTo>
                    <a:pt x="747" y="588"/>
                    <a:pt x="747" y="588"/>
                    <a:pt x="747" y="588"/>
                  </a:cubicBezTo>
                  <a:cubicBezTo>
                    <a:pt x="747" y="589"/>
                    <a:pt x="747" y="589"/>
                    <a:pt x="747" y="589"/>
                  </a:cubicBezTo>
                  <a:cubicBezTo>
                    <a:pt x="747" y="589"/>
                    <a:pt x="747" y="590"/>
                    <a:pt x="747" y="591"/>
                  </a:cubicBezTo>
                  <a:cubicBezTo>
                    <a:pt x="747" y="592"/>
                    <a:pt x="746" y="592"/>
                    <a:pt x="746" y="593"/>
                  </a:cubicBezTo>
                  <a:cubicBezTo>
                    <a:pt x="746" y="594"/>
                    <a:pt x="746" y="595"/>
                    <a:pt x="746" y="595"/>
                  </a:cubicBezTo>
                  <a:cubicBezTo>
                    <a:pt x="746" y="595"/>
                    <a:pt x="746" y="596"/>
                    <a:pt x="746" y="596"/>
                  </a:cubicBezTo>
                  <a:cubicBezTo>
                    <a:pt x="746" y="595"/>
                    <a:pt x="745" y="595"/>
                    <a:pt x="745" y="594"/>
                  </a:cubicBezTo>
                  <a:cubicBezTo>
                    <a:pt x="744" y="592"/>
                    <a:pt x="743" y="590"/>
                    <a:pt x="742" y="588"/>
                  </a:cubicBezTo>
                  <a:cubicBezTo>
                    <a:pt x="740" y="584"/>
                    <a:pt x="739" y="580"/>
                    <a:pt x="738" y="577"/>
                  </a:cubicBezTo>
                  <a:cubicBezTo>
                    <a:pt x="738" y="577"/>
                    <a:pt x="737" y="576"/>
                    <a:pt x="737" y="576"/>
                  </a:cubicBezTo>
                  <a:cubicBezTo>
                    <a:pt x="737" y="576"/>
                    <a:pt x="737" y="575"/>
                    <a:pt x="737" y="575"/>
                  </a:cubicBezTo>
                  <a:cubicBezTo>
                    <a:pt x="736" y="574"/>
                    <a:pt x="736" y="573"/>
                    <a:pt x="736" y="573"/>
                  </a:cubicBezTo>
                  <a:cubicBezTo>
                    <a:pt x="735" y="572"/>
                    <a:pt x="734" y="570"/>
                    <a:pt x="734" y="570"/>
                  </a:cubicBezTo>
                  <a:cubicBezTo>
                    <a:pt x="734" y="569"/>
                    <a:pt x="734" y="569"/>
                    <a:pt x="733" y="568"/>
                  </a:cubicBezTo>
                  <a:cubicBezTo>
                    <a:pt x="733" y="568"/>
                    <a:pt x="733"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9"/>
                    <a:pt x="734" y="569"/>
                    <a:pt x="734" y="569"/>
                  </a:cubicBezTo>
                  <a:cubicBezTo>
                    <a:pt x="734" y="569"/>
                    <a:pt x="734" y="569"/>
                    <a:pt x="734" y="568"/>
                  </a:cubicBezTo>
                  <a:cubicBezTo>
                    <a:pt x="734" y="568"/>
                    <a:pt x="734" y="568"/>
                    <a:pt x="734" y="568"/>
                  </a:cubicBezTo>
                  <a:cubicBezTo>
                    <a:pt x="734" y="568"/>
                    <a:pt x="734" y="568"/>
                    <a:pt x="734" y="568"/>
                  </a:cubicBezTo>
                  <a:cubicBezTo>
                    <a:pt x="734" y="568"/>
                    <a:pt x="733" y="568"/>
                    <a:pt x="733" y="568"/>
                  </a:cubicBezTo>
                  <a:cubicBezTo>
                    <a:pt x="733" y="568"/>
                    <a:pt x="733" y="568"/>
                    <a:pt x="733" y="568"/>
                  </a:cubicBezTo>
                  <a:cubicBezTo>
                    <a:pt x="733" y="568"/>
                    <a:pt x="733" y="568"/>
                    <a:pt x="733" y="568"/>
                  </a:cubicBezTo>
                  <a:cubicBezTo>
                    <a:pt x="733" y="568"/>
                    <a:pt x="733" y="568"/>
                    <a:pt x="733" y="568"/>
                  </a:cubicBezTo>
                  <a:cubicBezTo>
                    <a:pt x="733" y="568"/>
                    <a:pt x="733" y="568"/>
                    <a:pt x="733" y="568"/>
                  </a:cubicBezTo>
                  <a:cubicBezTo>
                    <a:pt x="733" y="569"/>
                    <a:pt x="733" y="569"/>
                    <a:pt x="733" y="570"/>
                  </a:cubicBezTo>
                  <a:cubicBezTo>
                    <a:pt x="733" y="571"/>
                    <a:pt x="734" y="572"/>
                    <a:pt x="734" y="573"/>
                  </a:cubicBezTo>
                  <a:cubicBezTo>
                    <a:pt x="734" y="574"/>
                    <a:pt x="734" y="575"/>
                    <a:pt x="735" y="576"/>
                  </a:cubicBezTo>
                  <a:cubicBezTo>
                    <a:pt x="735" y="576"/>
                    <a:pt x="735" y="576"/>
                    <a:pt x="735" y="577"/>
                  </a:cubicBezTo>
                  <a:cubicBezTo>
                    <a:pt x="735" y="577"/>
                    <a:pt x="735" y="578"/>
                    <a:pt x="735" y="578"/>
                  </a:cubicBezTo>
                  <a:cubicBezTo>
                    <a:pt x="736" y="579"/>
                    <a:pt x="736" y="580"/>
                    <a:pt x="737" y="582"/>
                  </a:cubicBezTo>
                  <a:cubicBezTo>
                    <a:pt x="737" y="581"/>
                    <a:pt x="737" y="581"/>
                    <a:pt x="737" y="581"/>
                  </a:cubicBezTo>
                  <a:cubicBezTo>
                    <a:pt x="736" y="581"/>
                    <a:pt x="736" y="581"/>
                    <a:pt x="736" y="580"/>
                  </a:cubicBezTo>
                  <a:cubicBezTo>
                    <a:pt x="735" y="580"/>
                    <a:pt x="735" y="580"/>
                    <a:pt x="735" y="580"/>
                  </a:cubicBezTo>
                  <a:cubicBezTo>
                    <a:pt x="734" y="579"/>
                    <a:pt x="734" y="579"/>
                    <a:pt x="734" y="579"/>
                  </a:cubicBezTo>
                  <a:cubicBezTo>
                    <a:pt x="733" y="578"/>
                    <a:pt x="732" y="578"/>
                    <a:pt x="732" y="577"/>
                  </a:cubicBezTo>
                  <a:cubicBezTo>
                    <a:pt x="731" y="577"/>
                    <a:pt x="730" y="576"/>
                    <a:pt x="729" y="576"/>
                  </a:cubicBezTo>
                  <a:cubicBezTo>
                    <a:pt x="729" y="576"/>
                    <a:pt x="729" y="575"/>
                    <a:pt x="728" y="575"/>
                  </a:cubicBezTo>
                  <a:cubicBezTo>
                    <a:pt x="731" y="563"/>
                    <a:pt x="707" y="567"/>
                    <a:pt x="702" y="565"/>
                  </a:cubicBezTo>
                  <a:cubicBezTo>
                    <a:pt x="706" y="574"/>
                    <a:pt x="719" y="588"/>
                    <a:pt x="727" y="577"/>
                  </a:cubicBezTo>
                  <a:cubicBezTo>
                    <a:pt x="727" y="576"/>
                    <a:pt x="726" y="576"/>
                    <a:pt x="726" y="576"/>
                  </a:cubicBezTo>
                  <a:cubicBezTo>
                    <a:pt x="726" y="576"/>
                    <a:pt x="726" y="576"/>
                    <a:pt x="726" y="576"/>
                  </a:cubicBezTo>
                  <a:cubicBezTo>
                    <a:pt x="727" y="576"/>
                    <a:pt x="728" y="577"/>
                    <a:pt x="728" y="577"/>
                  </a:cubicBezTo>
                  <a:cubicBezTo>
                    <a:pt x="729" y="577"/>
                    <a:pt x="730" y="578"/>
                    <a:pt x="731" y="578"/>
                  </a:cubicBezTo>
                  <a:cubicBezTo>
                    <a:pt x="731" y="579"/>
                    <a:pt x="732" y="579"/>
                    <a:pt x="733" y="580"/>
                  </a:cubicBezTo>
                  <a:cubicBezTo>
                    <a:pt x="733" y="580"/>
                    <a:pt x="733" y="581"/>
                    <a:pt x="734" y="581"/>
                  </a:cubicBezTo>
                  <a:cubicBezTo>
                    <a:pt x="734" y="581"/>
                    <a:pt x="734" y="581"/>
                    <a:pt x="735" y="582"/>
                  </a:cubicBezTo>
                  <a:cubicBezTo>
                    <a:pt x="735" y="582"/>
                    <a:pt x="735" y="582"/>
                    <a:pt x="736" y="582"/>
                  </a:cubicBezTo>
                  <a:cubicBezTo>
                    <a:pt x="736" y="583"/>
                    <a:pt x="736" y="583"/>
                    <a:pt x="736" y="583"/>
                  </a:cubicBezTo>
                  <a:cubicBezTo>
                    <a:pt x="736" y="583"/>
                    <a:pt x="736" y="583"/>
                    <a:pt x="737" y="583"/>
                  </a:cubicBezTo>
                  <a:cubicBezTo>
                    <a:pt x="737" y="584"/>
                    <a:pt x="737" y="584"/>
                    <a:pt x="737" y="584"/>
                  </a:cubicBezTo>
                  <a:cubicBezTo>
                    <a:pt x="737" y="584"/>
                    <a:pt x="737" y="584"/>
                    <a:pt x="738" y="584"/>
                  </a:cubicBezTo>
                  <a:cubicBezTo>
                    <a:pt x="738" y="584"/>
                    <a:pt x="738" y="585"/>
                    <a:pt x="738" y="585"/>
                  </a:cubicBezTo>
                  <a:cubicBezTo>
                    <a:pt x="739" y="586"/>
                    <a:pt x="739" y="588"/>
                    <a:pt x="740" y="589"/>
                  </a:cubicBezTo>
                  <a:cubicBezTo>
                    <a:pt x="741" y="591"/>
                    <a:pt x="742" y="593"/>
                    <a:pt x="743" y="595"/>
                  </a:cubicBezTo>
                  <a:cubicBezTo>
                    <a:pt x="744" y="597"/>
                    <a:pt x="745" y="599"/>
                    <a:pt x="746" y="601"/>
                  </a:cubicBezTo>
                  <a:cubicBezTo>
                    <a:pt x="748" y="603"/>
                    <a:pt x="748" y="605"/>
                    <a:pt x="749" y="607"/>
                  </a:cubicBezTo>
                  <a:cubicBezTo>
                    <a:pt x="749" y="607"/>
                    <a:pt x="749" y="607"/>
                    <a:pt x="749" y="607"/>
                  </a:cubicBezTo>
                  <a:cubicBezTo>
                    <a:pt x="749" y="608"/>
                    <a:pt x="749" y="608"/>
                    <a:pt x="749" y="608"/>
                  </a:cubicBezTo>
                  <a:cubicBezTo>
                    <a:pt x="749" y="608"/>
                    <a:pt x="749" y="608"/>
                    <a:pt x="749" y="608"/>
                  </a:cubicBezTo>
                  <a:cubicBezTo>
                    <a:pt x="749" y="608"/>
                    <a:pt x="749" y="608"/>
                    <a:pt x="749" y="608"/>
                  </a:cubicBezTo>
                  <a:cubicBezTo>
                    <a:pt x="749" y="609"/>
                    <a:pt x="749" y="609"/>
                    <a:pt x="749" y="610"/>
                  </a:cubicBezTo>
                  <a:cubicBezTo>
                    <a:pt x="748" y="611"/>
                    <a:pt x="748" y="612"/>
                    <a:pt x="748" y="613"/>
                  </a:cubicBezTo>
                  <a:cubicBezTo>
                    <a:pt x="747" y="615"/>
                    <a:pt x="746" y="616"/>
                    <a:pt x="745" y="618"/>
                  </a:cubicBezTo>
                  <a:cubicBezTo>
                    <a:pt x="745" y="619"/>
                    <a:pt x="745" y="619"/>
                    <a:pt x="745" y="619"/>
                  </a:cubicBezTo>
                  <a:cubicBezTo>
                    <a:pt x="745" y="619"/>
                    <a:pt x="745" y="620"/>
                    <a:pt x="745" y="620"/>
                  </a:cubicBezTo>
                  <a:cubicBezTo>
                    <a:pt x="745" y="620"/>
                    <a:pt x="745" y="620"/>
                    <a:pt x="745" y="621"/>
                  </a:cubicBezTo>
                  <a:cubicBezTo>
                    <a:pt x="745" y="621"/>
                    <a:pt x="745" y="621"/>
                    <a:pt x="745" y="622"/>
                  </a:cubicBezTo>
                  <a:cubicBezTo>
                    <a:pt x="744" y="623"/>
                    <a:pt x="744" y="624"/>
                    <a:pt x="745" y="624"/>
                  </a:cubicBezTo>
                  <a:cubicBezTo>
                    <a:pt x="745" y="625"/>
                    <a:pt x="745" y="625"/>
                    <a:pt x="745" y="626"/>
                  </a:cubicBezTo>
                  <a:cubicBezTo>
                    <a:pt x="745" y="626"/>
                    <a:pt x="745" y="627"/>
                    <a:pt x="745" y="627"/>
                  </a:cubicBezTo>
                  <a:cubicBezTo>
                    <a:pt x="745" y="627"/>
                    <a:pt x="745" y="628"/>
                    <a:pt x="746" y="628"/>
                  </a:cubicBezTo>
                  <a:cubicBezTo>
                    <a:pt x="746" y="628"/>
                    <a:pt x="746" y="629"/>
                    <a:pt x="746" y="629"/>
                  </a:cubicBezTo>
                  <a:cubicBezTo>
                    <a:pt x="747" y="630"/>
                    <a:pt x="748" y="631"/>
                    <a:pt x="748" y="632"/>
                  </a:cubicBezTo>
                  <a:cubicBezTo>
                    <a:pt x="748" y="632"/>
                    <a:pt x="748" y="633"/>
                    <a:pt x="748" y="633"/>
                  </a:cubicBezTo>
                  <a:cubicBezTo>
                    <a:pt x="748" y="632"/>
                    <a:pt x="747" y="632"/>
                    <a:pt x="746" y="632"/>
                  </a:cubicBezTo>
                  <a:cubicBezTo>
                    <a:pt x="746" y="632"/>
                    <a:pt x="745" y="632"/>
                    <a:pt x="744" y="631"/>
                  </a:cubicBezTo>
                  <a:cubicBezTo>
                    <a:pt x="744" y="631"/>
                    <a:pt x="744" y="631"/>
                    <a:pt x="744" y="631"/>
                  </a:cubicBezTo>
                  <a:cubicBezTo>
                    <a:pt x="744" y="631"/>
                    <a:pt x="744" y="631"/>
                    <a:pt x="744" y="631"/>
                  </a:cubicBezTo>
                  <a:cubicBezTo>
                    <a:pt x="744" y="631"/>
                    <a:pt x="744" y="631"/>
                    <a:pt x="744" y="631"/>
                  </a:cubicBezTo>
                  <a:cubicBezTo>
                    <a:pt x="744" y="631"/>
                    <a:pt x="744" y="631"/>
                    <a:pt x="744" y="631"/>
                  </a:cubicBezTo>
                  <a:cubicBezTo>
                    <a:pt x="743" y="631"/>
                    <a:pt x="743" y="631"/>
                    <a:pt x="743" y="631"/>
                  </a:cubicBezTo>
                  <a:cubicBezTo>
                    <a:pt x="743" y="631"/>
                    <a:pt x="743" y="631"/>
                    <a:pt x="743" y="631"/>
                  </a:cubicBezTo>
                  <a:cubicBezTo>
                    <a:pt x="742" y="631"/>
                    <a:pt x="742" y="631"/>
                    <a:pt x="742" y="631"/>
                  </a:cubicBezTo>
                  <a:cubicBezTo>
                    <a:pt x="741" y="631"/>
                    <a:pt x="741" y="631"/>
                    <a:pt x="741" y="631"/>
                  </a:cubicBezTo>
                  <a:cubicBezTo>
                    <a:pt x="740" y="631"/>
                    <a:pt x="739" y="631"/>
                    <a:pt x="739" y="631"/>
                  </a:cubicBezTo>
                  <a:cubicBezTo>
                    <a:pt x="738" y="631"/>
                    <a:pt x="737" y="631"/>
                    <a:pt x="735" y="631"/>
                  </a:cubicBezTo>
                  <a:cubicBezTo>
                    <a:pt x="734" y="631"/>
                    <a:pt x="733" y="631"/>
                    <a:pt x="732" y="631"/>
                  </a:cubicBezTo>
                  <a:cubicBezTo>
                    <a:pt x="730" y="632"/>
                    <a:pt x="728" y="632"/>
                    <a:pt x="727" y="632"/>
                  </a:cubicBezTo>
                  <a:cubicBezTo>
                    <a:pt x="723" y="633"/>
                    <a:pt x="720" y="633"/>
                    <a:pt x="717" y="633"/>
                  </a:cubicBezTo>
                  <a:cubicBezTo>
                    <a:pt x="716" y="633"/>
                    <a:pt x="715" y="633"/>
                    <a:pt x="714" y="633"/>
                  </a:cubicBezTo>
                  <a:cubicBezTo>
                    <a:pt x="713" y="633"/>
                    <a:pt x="712" y="633"/>
                    <a:pt x="711" y="633"/>
                  </a:cubicBezTo>
                  <a:cubicBezTo>
                    <a:pt x="710" y="633"/>
                    <a:pt x="709" y="632"/>
                    <a:pt x="709" y="632"/>
                  </a:cubicBezTo>
                  <a:cubicBezTo>
                    <a:pt x="709" y="632"/>
                    <a:pt x="710" y="633"/>
                    <a:pt x="711" y="633"/>
                  </a:cubicBezTo>
                  <a:cubicBezTo>
                    <a:pt x="712" y="633"/>
                    <a:pt x="713" y="634"/>
                    <a:pt x="714" y="634"/>
                  </a:cubicBezTo>
                  <a:cubicBezTo>
                    <a:pt x="715" y="634"/>
                    <a:pt x="716" y="634"/>
                    <a:pt x="717" y="634"/>
                  </a:cubicBezTo>
                  <a:cubicBezTo>
                    <a:pt x="718" y="634"/>
                    <a:pt x="719" y="635"/>
                    <a:pt x="721" y="635"/>
                  </a:cubicBezTo>
                  <a:cubicBezTo>
                    <a:pt x="720" y="635"/>
                    <a:pt x="719" y="635"/>
                    <a:pt x="719" y="635"/>
                  </a:cubicBezTo>
                  <a:cubicBezTo>
                    <a:pt x="718" y="636"/>
                    <a:pt x="717" y="636"/>
                    <a:pt x="716" y="637"/>
                  </a:cubicBezTo>
                  <a:cubicBezTo>
                    <a:pt x="715" y="638"/>
                    <a:pt x="714" y="638"/>
                    <a:pt x="713" y="639"/>
                  </a:cubicBezTo>
                  <a:cubicBezTo>
                    <a:pt x="712" y="639"/>
                    <a:pt x="712" y="640"/>
                    <a:pt x="711" y="640"/>
                  </a:cubicBezTo>
                  <a:cubicBezTo>
                    <a:pt x="697" y="639"/>
                    <a:pt x="699" y="650"/>
                    <a:pt x="689" y="655"/>
                  </a:cubicBezTo>
                  <a:cubicBezTo>
                    <a:pt x="702" y="658"/>
                    <a:pt x="713" y="658"/>
                    <a:pt x="711" y="642"/>
                  </a:cubicBezTo>
                  <a:cubicBezTo>
                    <a:pt x="711" y="642"/>
                    <a:pt x="711" y="642"/>
                    <a:pt x="711" y="642"/>
                  </a:cubicBezTo>
                  <a:cubicBezTo>
                    <a:pt x="712" y="642"/>
                    <a:pt x="713" y="641"/>
                    <a:pt x="714" y="640"/>
                  </a:cubicBezTo>
                  <a:cubicBezTo>
                    <a:pt x="715" y="640"/>
                    <a:pt x="716" y="639"/>
                    <a:pt x="717" y="639"/>
                  </a:cubicBezTo>
                  <a:cubicBezTo>
                    <a:pt x="718" y="638"/>
                    <a:pt x="719" y="638"/>
                    <a:pt x="720" y="637"/>
                  </a:cubicBezTo>
                  <a:cubicBezTo>
                    <a:pt x="721" y="637"/>
                    <a:pt x="722" y="636"/>
                    <a:pt x="723" y="636"/>
                  </a:cubicBezTo>
                  <a:cubicBezTo>
                    <a:pt x="723" y="636"/>
                    <a:pt x="724" y="636"/>
                    <a:pt x="724" y="635"/>
                  </a:cubicBezTo>
                  <a:cubicBezTo>
                    <a:pt x="724" y="635"/>
                    <a:pt x="725" y="635"/>
                    <a:pt x="725" y="635"/>
                  </a:cubicBezTo>
                  <a:cubicBezTo>
                    <a:pt x="726" y="635"/>
                    <a:pt x="726" y="635"/>
                    <a:pt x="726" y="635"/>
                  </a:cubicBezTo>
                  <a:cubicBezTo>
                    <a:pt x="726" y="635"/>
                    <a:pt x="727" y="635"/>
                    <a:pt x="727" y="635"/>
                  </a:cubicBezTo>
                  <a:cubicBezTo>
                    <a:pt x="729" y="635"/>
                    <a:pt x="731" y="635"/>
                    <a:pt x="733" y="635"/>
                  </a:cubicBezTo>
                  <a:cubicBezTo>
                    <a:pt x="734" y="635"/>
                    <a:pt x="735" y="635"/>
                    <a:pt x="736" y="634"/>
                  </a:cubicBezTo>
                  <a:cubicBezTo>
                    <a:pt x="737" y="634"/>
                    <a:pt x="738" y="634"/>
                    <a:pt x="739" y="634"/>
                  </a:cubicBezTo>
                  <a:cubicBezTo>
                    <a:pt x="739" y="634"/>
                    <a:pt x="740" y="634"/>
                    <a:pt x="741" y="634"/>
                  </a:cubicBezTo>
                  <a:cubicBezTo>
                    <a:pt x="741" y="634"/>
                    <a:pt x="741" y="634"/>
                    <a:pt x="741" y="634"/>
                  </a:cubicBezTo>
                  <a:cubicBezTo>
                    <a:pt x="742" y="634"/>
                    <a:pt x="742" y="634"/>
                    <a:pt x="742" y="634"/>
                  </a:cubicBezTo>
                  <a:cubicBezTo>
                    <a:pt x="742" y="634"/>
                    <a:pt x="743" y="634"/>
                    <a:pt x="743" y="635"/>
                  </a:cubicBezTo>
                  <a:cubicBezTo>
                    <a:pt x="743" y="635"/>
                    <a:pt x="743" y="635"/>
                    <a:pt x="743" y="635"/>
                  </a:cubicBezTo>
                  <a:cubicBezTo>
                    <a:pt x="743" y="635"/>
                    <a:pt x="743" y="635"/>
                    <a:pt x="743" y="635"/>
                  </a:cubicBezTo>
                  <a:cubicBezTo>
                    <a:pt x="743" y="635"/>
                    <a:pt x="743" y="635"/>
                    <a:pt x="743" y="635"/>
                  </a:cubicBezTo>
                  <a:cubicBezTo>
                    <a:pt x="743" y="635"/>
                    <a:pt x="743" y="635"/>
                    <a:pt x="743" y="635"/>
                  </a:cubicBezTo>
                  <a:cubicBezTo>
                    <a:pt x="744" y="635"/>
                    <a:pt x="744" y="635"/>
                    <a:pt x="744" y="635"/>
                  </a:cubicBezTo>
                  <a:cubicBezTo>
                    <a:pt x="744" y="635"/>
                    <a:pt x="745" y="635"/>
                    <a:pt x="745" y="635"/>
                  </a:cubicBezTo>
                  <a:cubicBezTo>
                    <a:pt x="748" y="636"/>
                    <a:pt x="750" y="637"/>
                    <a:pt x="752" y="638"/>
                  </a:cubicBezTo>
                  <a:cubicBezTo>
                    <a:pt x="754" y="639"/>
                    <a:pt x="757" y="640"/>
                    <a:pt x="759" y="641"/>
                  </a:cubicBezTo>
                  <a:cubicBezTo>
                    <a:pt x="762" y="643"/>
                    <a:pt x="764" y="644"/>
                    <a:pt x="767" y="645"/>
                  </a:cubicBezTo>
                  <a:cubicBezTo>
                    <a:pt x="770" y="646"/>
                    <a:pt x="773" y="647"/>
                    <a:pt x="776" y="648"/>
                  </a:cubicBezTo>
                  <a:cubicBezTo>
                    <a:pt x="776" y="648"/>
                    <a:pt x="776" y="648"/>
                    <a:pt x="776" y="648"/>
                  </a:cubicBezTo>
                  <a:cubicBezTo>
                    <a:pt x="776" y="648"/>
                    <a:pt x="775" y="648"/>
                    <a:pt x="775" y="649"/>
                  </a:cubicBezTo>
                  <a:cubicBezTo>
                    <a:pt x="774" y="649"/>
                    <a:pt x="774" y="649"/>
                    <a:pt x="774" y="649"/>
                  </a:cubicBezTo>
                  <a:cubicBezTo>
                    <a:pt x="773" y="650"/>
                    <a:pt x="773" y="650"/>
                    <a:pt x="773" y="650"/>
                  </a:cubicBezTo>
                  <a:cubicBezTo>
                    <a:pt x="773" y="650"/>
                    <a:pt x="773" y="650"/>
                    <a:pt x="772" y="651"/>
                  </a:cubicBezTo>
                  <a:cubicBezTo>
                    <a:pt x="772" y="651"/>
                    <a:pt x="771" y="652"/>
                    <a:pt x="770" y="653"/>
                  </a:cubicBezTo>
                  <a:cubicBezTo>
                    <a:pt x="769" y="654"/>
                    <a:pt x="768" y="656"/>
                    <a:pt x="768" y="657"/>
                  </a:cubicBezTo>
                  <a:cubicBezTo>
                    <a:pt x="766" y="659"/>
                    <a:pt x="764" y="661"/>
                    <a:pt x="762" y="663"/>
                  </a:cubicBezTo>
                  <a:cubicBezTo>
                    <a:pt x="761" y="665"/>
                    <a:pt x="760" y="666"/>
                    <a:pt x="759" y="667"/>
                  </a:cubicBezTo>
                  <a:cubicBezTo>
                    <a:pt x="758" y="668"/>
                    <a:pt x="757" y="669"/>
                    <a:pt x="756" y="669"/>
                  </a:cubicBezTo>
                  <a:cubicBezTo>
                    <a:pt x="755" y="670"/>
                    <a:pt x="754" y="671"/>
                    <a:pt x="753" y="672"/>
                  </a:cubicBezTo>
                  <a:cubicBezTo>
                    <a:pt x="753" y="672"/>
                    <a:pt x="753" y="672"/>
                    <a:pt x="753" y="672"/>
                  </a:cubicBezTo>
                  <a:cubicBezTo>
                    <a:pt x="753" y="672"/>
                    <a:pt x="752" y="672"/>
                    <a:pt x="752" y="672"/>
                  </a:cubicBezTo>
                  <a:cubicBezTo>
                    <a:pt x="751" y="672"/>
                    <a:pt x="751" y="672"/>
                    <a:pt x="751" y="671"/>
                  </a:cubicBezTo>
                  <a:cubicBezTo>
                    <a:pt x="751" y="671"/>
                    <a:pt x="751" y="671"/>
                    <a:pt x="751" y="671"/>
                  </a:cubicBezTo>
                  <a:cubicBezTo>
                    <a:pt x="750" y="672"/>
                    <a:pt x="750" y="672"/>
                    <a:pt x="750" y="672"/>
                  </a:cubicBezTo>
                  <a:cubicBezTo>
                    <a:pt x="749" y="672"/>
                    <a:pt x="749" y="672"/>
                    <a:pt x="748" y="672"/>
                  </a:cubicBezTo>
                  <a:cubicBezTo>
                    <a:pt x="747" y="672"/>
                    <a:pt x="747" y="672"/>
                    <a:pt x="746" y="672"/>
                  </a:cubicBezTo>
                  <a:cubicBezTo>
                    <a:pt x="745" y="672"/>
                    <a:pt x="744" y="672"/>
                    <a:pt x="743" y="672"/>
                  </a:cubicBezTo>
                  <a:cubicBezTo>
                    <a:pt x="743" y="672"/>
                    <a:pt x="742" y="672"/>
                    <a:pt x="741" y="672"/>
                  </a:cubicBezTo>
                  <a:cubicBezTo>
                    <a:pt x="740" y="670"/>
                    <a:pt x="739" y="669"/>
                    <a:pt x="738" y="669"/>
                  </a:cubicBezTo>
                  <a:cubicBezTo>
                    <a:pt x="740" y="664"/>
                    <a:pt x="738" y="657"/>
                    <a:pt x="735" y="650"/>
                  </a:cubicBezTo>
                  <a:cubicBezTo>
                    <a:pt x="725" y="657"/>
                    <a:pt x="710" y="664"/>
                    <a:pt x="717" y="678"/>
                  </a:cubicBezTo>
                  <a:cubicBezTo>
                    <a:pt x="716" y="679"/>
                    <a:pt x="716" y="679"/>
                    <a:pt x="716" y="679"/>
                  </a:cubicBezTo>
                  <a:cubicBezTo>
                    <a:pt x="716" y="679"/>
                    <a:pt x="716" y="679"/>
                    <a:pt x="716" y="679"/>
                  </a:cubicBezTo>
                  <a:cubicBezTo>
                    <a:pt x="715" y="680"/>
                    <a:pt x="715" y="681"/>
                    <a:pt x="714" y="682"/>
                  </a:cubicBezTo>
                  <a:cubicBezTo>
                    <a:pt x="714" y="683"/>
                    <a:pt x="713" y="684"/>
                    <a:pt x="712" y="685"/>
                  </a:cubicBezTo>
                  <a:cubicBezTo>
                    <a:pt x="712" y="686"/>
                    <a:pt x="711" y="687"/>
                    <a:pt x="711" y="688"/>
                  </a:cubicBezTo>
                  <a:cubicBezTo>
                    <a:pt x="710" y="689"/>
                    <a:pt x="710" y="689"/>
                    <a:pt x="710" y="690"/>
                  </a:cubicBezTo>
                  <a:cubicBezTo>
                    <a:pt x="710" y="689"/>
                    <a:pt x="709" y="688"/>
                    <a:pt x="709" y="688"/>
                  </a:cubicBezTo>
                  <a:cubicBezTo>
                    <a:pt x="709" y="687"/>
                    <a:pt x="709" y="686"/>
                    <a:pt x="708" y="685"/>
                  </a:cubicBezTo>
                  <a:cubicBezTo>
                    <a:pt x="708" y="685"/>
                    <a:pt x="708" y="685"/>
                    <a:pt x="708" y="684"/>
                  </a:cubicBezTo>
                  <a:cubicBezTo>
                    <a:pt x="708" y="684"/>
                    <a:pt x="708" y="684"/>
                    <a:pt x="708" y="683"/>
                  </a:cubicBezTo>
                  <a:cubicBezTo>
                    <a:pt x="707" y="683"/>
                    <a:pt x="707" y="682"/>
                    <a:pt x="707" y="682"/>
                  </a:cubicBezTo>
                  <a:cubicBezTo>
                    <a:pt x="707" y="681"/>
                    <a:pt x="706" y="680"/>
                    <a:pt x="706" y="680"/>
                  </a:cubicBezTo>
                  <a:cubicBezTo>
                    <a:pt x="705" y="679"/>
                    <a:pt x="705" y="678"/>
                    <a:pt x="704" y="677"/>
                  </a:cubicBezTo>
                  <a:cubicBezTo>
                    <a:pt x="703" y="676"/>
                    <a:pt x="703" y="675"/>
                    <a:pt x="702" y="674"/>
                  </a:cubicBezTo>
                  <a:cubicBezTo>
                    <a:pt x="701" y="674"/>
                    <a:pt x="701" y="673"/>
                    <a:pt x="700" y="672"/>
                  </a:cubicBezTo>
                  <a:cubicBezTo>
                    <a:pt x="699" y="671"/>
                    <a:pt x="698" y="670"/>
                    <a:pt x="698" y="670"/>
                  </a:cubicBezTo>
                  <a:cubicBezTo>
                    <a:pt x="697" y="669"/>
                    <a:pt x="697" y="669"/>
                    <a:pt x="697" y="669"/>
                  </a:cubicBezTo>
                  <a:cubicBezTo>
                    <a:pt x="697" y="669"/>
                    <a:pt x="698" y="671"/>
                    <a:pt x="699" y="673"/>
                  </a:cubicBezTo>
                  <a:cubicBezTo>
                    <a:pt x="700" y="674"/>
                    <a:pt x="700" y="675"/>
                    <a:pt x="700" y="676"/>
                  </a:cubicBezTo>
                  <a:cubicBezTo>
                    <a:pt x="701" y="676"/>
                    <a:pt x="701" y="677"/>
                    <a:pt x="702" y="678"/>
                  </a:cubicBezTo>
                  <a:cubicBezTo>
                    <a:pt x="702" y="680"/>
                    <a:pt x="703" y="683"/>
                    <a:pt x="704" y="685"/>
                  </a:cubicBezTo>
                  <a:cubicBezTo>
                    <a:pt x="704" y="685"/>
                    <a:pt x="705" y="686"/>
                    <a:pt x="705" y="686"/>
                  </a:cubicBezTo>
                  <a:cubicBezTo>
                    <a:pt x="705" y="686"/>
                    <a:pt x="705" y="687"/>
                    <a:pt x="705" y="687"/>
                  </a:cubicBezTo>
                  <a:cubicBezTo>
                    <a:pt x="705" y="688"/>
                    <a:pt x="705" y="688"/>
                    <a:pt x="706" y="689"/>
                  </a:cubicBezTo>
                  <a:cubicBezTo>
                    <a:pt x="706" y="690"/>
                    <a:pt x="707" y="692"/>
                    <a:pt x="707" y="693"/>
                  </a:cubicBezTo>
                  <a:cubicBezTo>
                    <a:pt x="707" y="694"/>
                    <a:pt x="707" y="694"/>
                    <a:pt x="707" y="694"/>
                  </a:cubicBezTo>
                  <a:cubicBezTo>
                    <a:pt x="707" y="695"/>
                    <a:pt x="707" y="695"/>
                    <a:pt x="707" y="696"/>
                  </a:cubicBezTo>
                  <a:cubicBezTo>
                    <a:pt x="708" y="696"/>
                    <a:pt x="708" y="697"/>
                    <a:pt x="708" y="698"/>
                  </a:cubicBezTo>
                  <a:cubicBezTo>
                    <a:pt x="708" y="699"/>
                    <a:pt x="708" y="699"/>
                    <a:pt x="708" y="699"/>
                  </a:cubicBezTo>
                  <a:cubicBezTo>
                    <a:pt x="708" y="699"/>
                    <a:pt x="708" y="699"/>
                    <a:pt x="708" y="699"/>
                  </a:cubicBezTo>
                  <a:cubicBezTo>
                    <a:pt x="708" y="700"/>
                    <a:pt x="708" y="702"/>
                    <a:pt x="708" y="703"/>
                  </a:cubicBezTo>
                  <a:cubicBezTo>
                    <a:pt x="709" y="706"/>
                    <a:pt x="709" y="710"/>
                    <a:pt x="708" y="714"/>
                  </a:cubicBezTo>
                  <a:cubicBezTo>
                    <a:pt x="708" y="715"/>
                    <a:pt x="708" y="716"/>
                    <a:pt x="708" y="717"/>
                  </a:cubicBezTo>
                  <a:cubicBezTo>
                    <a:pt x="708" y="717"/>
                    <a:pt x="708" y="718"/>
                    <a:pt x="708" y="719"/>
                  </a:cubicBezTo>
                  <a:cubicBezTo>
                    <a:pt x="707" y="720"/>
                    <a:pt x="707" y="721"/>
                    <a:pt x="707" y="722"/>
                  </a:cubicBezTo>
                  <a:cubicBezTo>
                    <a:pt x="707" y="724"/>
                    <a:pt x="707" y="724"/>
                    <a:pt x="707" y="724"/>
                  </a:cubicBezTo>
                  <a:cubicBezTo>
                    <a:pt x="707" y="724"/>
                    <a:pt x="707" y="724"/>
                    <a:pt x="706" y="725"/>
                  </a:cubicBezTo>
                  <a:cubicBezTo>
                    <a:pt x="706" y="727"/>
                    <a:pt x="705" y="730"/>
                    <a:pt x="704" y="732"/>
                  </a:cubicBezTo>
                  <a:cubicBezTo>
                    <a:pt x="704" y="732"/>
                    <a:pt x="704" y="732"/>
                    <a:pt x="704" y="731"/>
                  </a:cubicBezTo>
                  <a:cubicBezTo>
                    <a:pt x="704" y="731"/>
                    <a:pt x="704" y="731"/>
                    <a:pt x="704" y="731"/>
                  </a:cubicBezTo>
                  <a:cubicBezTo>
                    <a:pt x="704" y="730"/>
                    <a:pt x="703" y="730"/>
                    <a:pt x="703" y="729"/>
                  </a:cubicBezTo>
                  <a:cubicBezTo>
                    <a:pt x="703" y="729"/>
                    <a:pt x="703" y="729"/>
                    <a:pt x="702" y="728"/>
                  </a:cubicBezTo>
                  <a:cubicBezTo>
                    <a:pt x="702" y="728"/>
                    <a:pt x="702" y="728"/>
                    <a:pt x="702" y="728"/>
                  </a:cubicBezTo>
                  <a:cubicBezTo>
                    <a:pt x="702" y="727"/>
                    <a:pt x="702" y="727"/>
                    <a:pt x="702" y="727"/>
                  </a:cubicBezTo>
                  <a:cubicBezTo>
                    <a:pt x="701" y="726"/>
                    <a:pt x="701" y="726"/>
                    <a:pt x="701" y="725"/>
                  </a:cubicBezTo>
                  <a:cubicBezTo>
                    <a:pt x="700" y="725"/>
                    <a:pt x="699" y="724"/>
                    <a:pt x="698" y="723"/>
                  </a:cubicBezTo>
                  <a:cubicBezTo>
                    <a:pt x="698" y="722"/>
                    <a:pt x="697" y="721"/>
                    <a:pt x="696" y="721"/>
                  </a:cubicBezTo>
                  <a:cubicBezTo>
                    <a:pt x="696" y="720"/>
                    <a:pt x="695" y="720"/>
                    <a:pt x="695" y="720"/>
                  </a:cubicBezTo>
                  <a:cubicBezTo>
                    <a:pt x="698" y="705"/>
                    <a:pt x="674" y="707"/>
                    <a:pt x="665" y="709"/>
                  </a:cubicBezTo>
                  <a:cubicBezTo>
                    <a:pt x="673" y="714"/>
                    <a:pt x="676" y="737"/>
                    <a:pt x="693" y="723"/>
                  </a:cubicBezTo>
                  <a:cubicBezTo>
                    <a:pt x="692" y="721"/>
                    <a:pt x="692" y="721"/>
                    <a:pt x="692" y="721"/>
                  </a:cubicBezTo>
                  <a:cubicBezTo>
                    <a:pt x="693" y="722"/>
                    <a:pt x="693" y="722"/>
                    <a:pt x="694" y="723"/>
                  </a:cubicBezTo>
                  <a:cubicBezTo>
                    <a:pt x="694" y="722"/>
                    <a:pt x="694" y="722"/>
                    <a:pt x="694" y="722"/>
                  </a:cubicBezTo>
                  <a:cubicBezTo>
                    <a:pt x="694" y="722"/>
                    <a:pt x="695" y="722"/>
                    <a:pt x="695" y="722"/>
                  </a:cubicBezTo>
                  <a:cubicBezTo>
                    <a:pt x="695" y="723"/>
                    <a:pt x="696" y="723"/>
                    <a:pt x="697" y="724"/>
                  </a:cubicBezTo>
                  <a:cubicBezTo>
                    <a:pt x="698" y="725"/>
                    <a:pt x="699" y="726"/>
                    <a:pt x="699" y="727"/>
                  </a:cubicBezTo>
                  <a:cubicBezTo>
                    <a:pt x="700" y="727"/>
                    <a:pt x="700" y="728"/>
                    <a:pt x="700" y="728"/>
                  </a:cubicBezTo>
                  <a:cubicBezTo>
                    <a:pt x="700" y="728"/>
                    <a:pt x="700" y="728"/>
                    <a:pt x="701" y="729"/>
                  </a:cubicBezTo>
                  <a:cubicBezTo>
                    <a:pt x="701" y="729"/>
                    <a:pt x="701" y="729"/>
                    <a:pt x="701" y="729"/>
                  </a:cubicBezTo>
                  <a:cubicBezTo>
                    <a:pt x="701" y="730"/>
                    <a:pt x="701" y="730"/>
                    <a:pt x="702" y="730"/>
                  </a:cubicBezTo>
                  <a:cubicBezTo>
                    <a:pt x="702" y="731"/>
                    <a:pt x="702" y="731"/>
                    <a:pt x="702" y="732"/>
                  </a:cubicBezTo>
                  <a:cubicBezTo>
                    <a:pt x="702" y="732"/>
                    <a:pt x="702" y="732"/>
                    <a:pt x="702" y="732"/>
                  </a:cubicBezTo>
                  <a:cubicBezTo>
                    <a:pt x="702" y="732"/>
                    <a:pt x="703" y="733"/>
                    <a:pt x="703" y="733"/>
                  </a:cubicBezTo>
                  <a:cubicBezTo>
                    <a:pt x="703" y="733"/>
                    <a:pt x="703" y="733"/>
                    <a:pt x="703" y="734"/>
                  </a:cubicBezTo>
                  <a:cubicBezTo>
                    <a:pt x="703" y="734"/>
                    <a:pt x="703" y="734"/>
                    <a:pt x="703" y="734"/>
                  </a:cubicBezTo>
                  <a:cubicBezTo>
                    <a:pt x="703" y="735"/>
                    <a:pt x="703" y="735"/>
                    <a:pt x="703" y="736"/>
                  </a:cubicBezTo>
                  <a:cubicBezTo>
                    <a:pt x="702" y="737"/>
                    <a:pt x="702" y="738"/>
                    <a:pt x="702" y="738"/>
                  </a:cubicBezTo>
                  <a:cubicBezTo>
                    <a:pt x="701" y="739"/>
                    <a:pt x="701" y="740"/>
                    <a:pt x="700" y="741"/>
                  </a:cubicBezTo>
                  <a:cubicBezTo>
                    <a:pt x="700" y="742"/>
                    <a:pt x="699" y="743"/>
                    <a:pt x="699" y="743"/>
                  </a:cubicBezTo>
                  <a:cubicBezTo>
                    <a:pt x="698" y="744"/>
                    <a:pt x="698" y="745"/>
                    <a:pt x="697" y="746"/>
                  </a:cubicBezTo>
                  <a:cubicBezTo>
                    <a:pt x="697" y="747"/>
                    <a:pt x="696" y="748"/>
                    <a:pt x="695" y="750"/>
                  </a:cubicBezTo>
                  <a:cubicBezTo>
                    <a:pt x="674" y="750"/>
                    <a:pt x="652" y="745"/>
                    <a:pt x="629" y="751"/>
                  </a:cubicBezTo>
                  <a:cubicBezTo>
                    <a:pt x="650" y="751"/>
                    <a:pt x="673" y="756"/>
                    <a:pt x="693" y="758"/>
                  </a:cubicBezTo>
                  <a:cubicBezTo>
                    <a:pt x="693" y="761"/>
                    <a:pt x="693" y="764"/>
                    <a:pt x="694" y="766"/>
                  </a:cubicBezTo>
                  <a:cubicBezTo>
                    <a:pt x="694" y="767"/>
                    <a:pt x="694" y="768"/>
                    <a:pt x="695" y="768"/>
                  </a:cubicBezTo>
                  <a:cubicBezTo>
                    <a:pt x="695" y="769"/>
                    <a:pt x="695" y="769"/>
                    <a:pt x="696" y="770"/>
                  </a:cubicBezTo>
                  <a:cubicBezTo>
                    <a:pt x="696" y="771"/>
                    <a:pt x="696" y="771"/>
                    <a:pt x="697" y="772"/>
                  </a:cubicBezTo>
                  <a:cubicBezTo>
                    <a:pt x="697" y="772"/>
                    <a:pt x="697" y="773"/>
                    <a:pt x="698" y="773"/>
                  </a:cubicBezTo>
                  <a:cubicBezTo>
                    <a:pt x="699" y="774"/>
                    <a:pt x="699" y="775"/>
                    <a:pt x="700" y="776"/>
                  </a:cubicBezTo>
                  <a:cubicBezTo>
                    <a:pt x="698" y="774"/>
                    <a:pt x="695" y="772"/>
                    <a:pt x="693" y="771"/>
                  </a:cubicBezTo>
                  <a:cubicBezTo>
                    <a:pt x="689" y="768"/>
                    <a:pt x="686" y="766"/>
                    <a:pt x="682" y="765"/>
                  </a:cubicBezTo>
                  <a:cubicBezTo>
                    <a:pt x="680" y="764"/>
                    <a:pt x="678" y="763"/>
                    <a:pt x="675" y="762"/>
                  </a:cubicBezTo>
                  <a:cubicBezTo>
                    <a:pt x="675" y="762"/>
                    <a:pt x="673" y="762"/>
                    <a:pt x="672" y="762"/>
                  </a:cubicBezTo>
                  <a:cubicBezTo>
                    <a:pt x="671" y="761"/>
                    <a:pt x="670" y="761"/>
                    <a:pt x="669" y="761"/>
                  </a:cubicBezTo>
                  <a:cubicBezTo>
                    <a:pt x="665" y="760"/>
                    <a:pt x="660" y="760"/>
                    <a:pt x="656" y="760"/>
                  </a:cubicBezTo>
                  <a:cubicBezTo>
                    <a:pt x="648" y="759"/>
                    <a:pt x="640" y="757"/>
                    <a:pt x="632" y="755"/>
                  </a:cubicBezTo>
                  <a:cubicBezTo>
                    <a:pt x="628" y="754"/>
                    <a:pt x="625" y="753"/>
                    <a:pt x="621" y="751"/>
                  </a:cubicBezTo>
                  <a:cubicBezTo>
                    <a:pt x="618" y="750"/>
                    <a:pt x="614" y="749"/>
                    <a:pt x="611" y="747"/>
                  </a:cubicBezTo>
                  <a:cubicBezTo>
                    <a:pt x="609" y="747"/>
                    <a:pt x="607" y="746"/>
                    <a:pt x="605" y="745"/>
                  </a:cubicBezTo>
                  <a:cubicBezTo>
                    <a:pt x="605" y="745"/>
                    <a:pt x="604" y="745"/>
                    <a:pt x="604" y="744"/>
                  </a:cubicBezTo>
                  <a:cubicBezTo>
                    <a:pt x="604" y="743"/>
                    <a:pt x="603" y="741"/>
                    <a:pt x="603" y="739"/>
                  </a:cubicBezTo>
                  <a:cubicBezTo>
                    <a:pt x="603" y="739"/>
                    <a:pt x="603" y="738"/>
                    <a:pt x="602" y="738"/>
                  </a:cubicBezTo>
                  <a:cubicBezTo>
                    <a:pt x="602" y="737"/>
                    <a:pt x="602" y="737"/>
                    <a:pt x="602" y="736"/>
                  </a:cubicBezTo>
                  <a:cubicBezTo>
                    <a:pt x="602" y="735"/>
                    <a:pt x="602" y="734"/>
                    <a:pt x="602" y="733"/>
                  </a:cubicBezTo>
                  <a:cubicBezTo>
                    <a:pt x="601" y="732"/>
                    <a:pt x="601" y="731"/>
                    <a:pt x="602" y="729"/>
                  </a:cubicBezTo>
                  <a:cubicBezTo>
                    <a:pt x="602" y="729"/>
                    <a:pt x="602" y="729"/>
                    <a:pt x="602" y="728"/>
                  </a:cubicBezTo>
                  <a:cubicBezTo>
                    <a:pt x="602" y="728"/>
                    <a:pt x="602" y="728"/>
                    <a:pt x="602" y="727"/>
                  </a:cubicBezTo>
                  <a:cubicBezTo>
                    <a:pt x="602" y="727"/>
                    <a:pt x="602" y="727"/>
                    <a:pt x="602" y="726"/>
                  </a:cubicBezTo>
                  <a:cubicBezTo>
                    <a:pt x="602" y="726"/>
                    <a:pt x="602" y="726"/>
                    <a:pt x="602" y="725"/>
                  </a:cubicBezTo>
                  <a:cubicBezTo>
                    <a:pt x="603" y="723"/>
                    <a:pt x="605" y="720"/>
                    <a:pt x="606" y="717"/>
                  </a:cubicBezTo>
                  <a:cubicBezTo>
                    <a:pt x="607" y="715"/>
                    <a:pt x="608" y="714"/>
                    <a:pt x="608" y="712"/>
                  </a:cubicBezTo>
                  <a:cubicBezTo>
                    <a:pt x="608" y="711"/>
                    <a:pt x="609" y="710"/>
                    <a:pt x="609" y="709"/>
                  </a:cubicBezTo>
                  <a:cubicBezTo>
                    <a:pt x="609" y="708"/>
                    <a:pt x="609" y="708"/>
                    <a:pt x="609" y="708"/>
                  </a:cubicBezTo>
                  <a:cubicBezTo>
                    <a:pt x="609" y="708"/>
                    <a:pt x="609" y="708"/>
                    <a:pt x="609" y="708"/>
                  </a:cubicBezTo>
                  <a:cubicBezTo>
                    <a:pt x="609" y="707"/>
                    <a:pt x="609" y="707"/>
                    <a:pt x="609" y="707"/>
                  </a:cubicBezTo>
                  <a:cubicBezTo>
                    <a:pt x="609" y="707"/>
                    <a:pt x="609" y="707"/>
                    <a:pt x="609" y="706"/>
                  </a:cubicBezTo>
                  <a:cubicBezTo>
                    <a:pt x="608" y="703"/>
                    <a:pt x="607" y="699"/>
                    <a:pt x="605" y="697"/>
                  </a:cubicBezTo>
                  <a:cubicBezTo>
                    <a:pt x="605" y="696"/>
                    <a:pt x="604" y="695"/>
                    <a:pt x="604" y="695"/>
                  </a:cubicBezTo>
                  <a:cubicBezTo>
                    <a:pt x="604" y="695"/>
                    <a:pt x="604" y="694"/>
                    <a:pt x="604" y="694"/>
                  </a:cubicBezTo>
                  <a:cubicBezTo>
                    <a:pt x="604" y="694"/>
                    <a:pt x="605" y="694"/>
                    <a:pt x="604" y="693"/>
                  </a:cubicBezTo>
                  <a:cubicBezTo>
                    <a:pt x="604" y="693"/>
                    <a:pt x="604" y="693"/>
                    <a:pt x="605" y="693"/>
                  </a:cubicBezTo>
                  <a:cubicBezTo>
                    <a:pt x="605" y="692"/>
                    <a:pt x="605" y="691"/>
                    <a:pt x="605" y="690"/>
                  </a:cubicBezTo>
                  <a:cubicBezTo>
                    <a:pt x="605" y="689"/>
                    <a:pt x="605" y="688"/>
                    <a:pt x="605" y="687"/>
                  </a:cubicBezTo>
                  <a:cubicBezTo>
                    <a:pt x="605" y="686"/>
                    <a:pt x="605" y="685"/>
                    <a:pt x="606" y="684"/>
                  </a:cubicBezTo>
                  <a:cubicBezTo>
                    <a:pt x="606" y="683"/>
                    <a:pt x="606" y="682"/>
                    <a:pt x="606" y="681"/>
                  </a:cubicBezTo>
                  <a:cubicBezTo>
                    <a:pt x="607" y="680"/>
                    <a:pt x="607" y="679"/>
                    <a:pt x="607" y="678"/>
                  </a:cubicBezTo>
                  <a:cubicBezTo>
                    <a:pt x="618" y="668"/>
                    <a:pt x="626" y="655"/>
                    <a:pt x="620" y="642"/>
                  </a:cubicBezTo>
                  <a:cubicBezTo>
                    <a:pt x="610" y="654"/>
                    <a:pt x="601" y="665"/>
                    <a:pt x="603" y="680"/>
                  </a:cubicBezTo>
                  <a:cubicBezTo>
                    <a:pt x="604" y="680"/>
                    <a:pt x="604" y="680"/>
                    <a:pt x="604" y="680"/>
                  </a:cubicBezTo>
                  <a:cubicBezTo>
                    <a:pt x="604" y="680"/>
                    <a:pt x="604" y="680"/>
                    <a:pt x="604" y="681"/>
                  </a:cubicBezTo>
                  <a:cubicBezTo>
                    <a:pt x="603" y="682"/>
                    <a:pt x="603" y="683"/>
                    <a:pt x="603" y="684"/>
                  </a:cubicBezTo>
                  <a:cubicBezTo>
                    <a:pt x="603" y="685"/>
                    <a:pt x="603" y="686"/>
                    <a:pt x="602" y="687"/>
                  </a:cubicBezTo>
                  <a:cubicBezTo>
                    <a:pt x="602" y="688"/>
                    <a:pt x="602" y="689"/>
                    <a:pt x="602" y="690"/>
                  </a:cubicBezTo>
                  <a:cubicBezTo>
                    <a:pt x="602" y="691"/>
                    <a:pt x="602" y="691"/>
                    <a:pt x="602" y="691"/>
                  </a:cubicBezTo>
                  <a:cubicBezTo>
                    <a:pt x="601" y="690"/>
                    <a:pt x="601" y="689"/>
                    <a:pt x="600" y="689"/>
                  </a:cubicBezTo>
                  <a:cubicBezTo>
                    <a:pt x="599" y="686"/>
                    <a:pt x="598" y="683"/>
                    <a:pt x="596" y="680"/>
                  </a:cubicBezTo>
                  <a:cubicBezTo>
                    <a:pt x="594" y="675"/>
                    <a:pt x="592" y="670"/>
                    <a:pt x="590" y="665"/>
                  </a:cubicBezTo>
                  <a:cubicBezTo>
                    <a:pt x="590" y="665"/>
                    <a:pt x="590" y="664"/>
                    <a:pt x="590" y="663"/>
                  </a:cubicBezTo>
                  <a:cubicBezTo>
                    <a:pt x="590" y="663"/>
                    <a:pt x="589" y="662"/>
                    <a:pt x="589" y="662"/>
                  </a:cubicBezTo>
                  <a:cubicBezTo>
                    <a:pt x="589" y="661"/>
                    <a:pt x="588" y="660"/>
                    <a:pt x="588" y="659"/>
                  </a:cubicBezTo>
                  <a:cubicBezTo>
                    <a:pt x="587" y="657"/>
                    <a:pt x="586" y="656"/>
                    <a:pt x="585" y="655"/>
                  </a:cubicBezTo>
                  <a:cubicBezTo>
                    <a:pt x="585" y="654"/>
                    <a:pt x="585" y="653"/>
                    <a:pt x="585" y="653"/>
                  </a:cubicBezTo>
                  <a:cubicBezTo>
                    <a:pt x="585" y="653"/>
                    <a:pt x="585" y="653"/>
                    <a:pt x="585" y="652"/>
                  </a:cubicBezTo>
                  <a:cubicBezTo>
                    <a:pt x="585" y="652"/>
                    <a:pt x="585" y="652"/>
                    <a:pt x="585" y="652"/>
                  </a:cubicBezTo>
                  <a:cubicBezTo>
                    <a:pt x="585" y="653"/>
                    <a:pt x="585" y="652"/>
                    <a:pt x="585" y="652"/>
                  </a:cubicBezTo>
                  <a:cubicBezTo>
                    <a:pt x="585" y="652"/>
                    <a:pt x="585" y="652"/>
                    <a:pt x="585" y="652"/>
                  </a:cubicBezTo>
                  <a:cubicBezTo>
                    <a:pt x="585" y="652"/>
                    <a:pt x="585" y="652"/>
                    <a:pt x="585" y="652"/>
                  </a:cubicBezTo>
                  <a:cubicBezTo>
                    <a:pt x="585" y="652"/>
                    <a:pt x="585" y="652"/>
                    <a:pt x="585" y="652"/>
                  </a:cubicBezTo>
                  <a:cubicBezTo>
                    <a:pt x="585" y="652"/>
                    <a:pt x="586" y="653"/>
                    <a:pt x="586" y="653"/>
                  </a:cubicBezTo>
                  <a:cubicBezTo>
                    <a:pt x="585" y="653"/>
                    <a:pt x="585" y="653"/>
                    <a:pt x="585" y="653"/>
                  </a:cubicBezTo>
                  <a:cubicBezTo>
                    <a:pt x="585" y="653"/>
                    <a:pt x="585" y="653"/>
                    <a:pt x="586" y="653"/>
                  </a:cubicBezTo>
                  <a:cubicBezTo>
                    <a:pt x="586" y="653"/>
                    <a:pt x="586" y="652"/>
                    <a:pt x="585" y="652"/>
                  </a:cubicBezTo>
                  <a:cubicBezTo>
                    <a:pt x="585" y="652"/>
                    <a:pt x="585" y="652"/>
                    <a:pt x="585" y="652"/>
                  </a:cubicBezTo>
                  <a:cubicBezTo>
                    <a:pt x="585" y="652"/>
                    <a:pt x="585" y="652"/>
                    <a:pt x="585" y="652"/>
                  </a:cubicBezTo>
                  <a:cubicBezTo>
                    <a:pt x="584" y="652"/>
                    <a:pt x="584" y="652"/>
                    <a:pt x="584" y="652"/>
                  </a:cubicBezTo>
                  <a:cubicBezTo>
                    <a:pt x="584" y="652"/>
                    <a:pt x="584" y="652"/>
                    <a:pt x="584" y="652"/>
                  </a:cubicBezTo>
                  <a:cubicBezTo>
                    <a:pt x="584" y="652"/>
                    <a:pt x="584" y="652"/>
                    <a:pt x="584" y="652"/>
                  </a:cubicBezTo>
                  <a:cubicBezTo>
                    <a:pt x="584" y="652"/>
                    <a:pt x="584" y="653"/>
                    <a:pt x="584" y="653"/>
                  </a:cubicBezTo>
                  <a:cubicBezTo>
                    <a:pt x="584" y="654"/>
                    <a:pt x="584" y="655"/>
                    <a:pt x="584" y="655"/>
                  </a:cubicBezTo>
                  <a:cubicBezTo>
                    <a:pt x="584" y="657"/>
                    <a:pt x="585" y="658"/>
                    <a:pt x="585" y="660"/>
                  </a:cubicBezTo>
                  <a:cubicBezTo>
                    <a:pt x="585" y="661"/>
                    <a:pt x="586" y="662"/>
                    <a:pt x="586" y="663"/>
                  </a:cubicBezTo>
                  <a:cubicBezTo>
                    <a:pt x="586" y="664"/>
                    <a:pt x="586" y="664"/>
                    <a:pt x="586" y="665"/>
                  </a:cubicBezTo>
                  <a:cubicBezTo>
                    <a:pt x="587" y="666"/>
                    <a:pt x="587" y="666"/>
                    <a:pt x="587" y="667"/>
                  </a:cubicBezTo>
                  <a:cubicBezTo>
                    <a:pt x="588" y="668"/>
                    <a:pt x="588" y="670"/>
                    <a:pt x="589" y="672"/>
                  </a:cubicBezTo>
                  <a:cubicBezTo>
                    <a:pt x="589" y="672"/>
                    <a:pt x="589" y="671"/>
                    <a:pt x="589" y="671"/>
                  </a:cubicBezTo>
                  <a:cubicBezTo>
                    <a:pt x="588" y="671"/>
                    <a:pt x="588" y="671"/>
                    <a:pt x="587" y="670"/>
                  </a:cubicBezTo>
                  <a:cubicBezTo>
                    <a:pt x="587" y="670"/>
                    <a:pt x="586" y="670"/>
                    <a:pt x="586" y="669"/>
                  </a:cubicBezTo>
                  <a:cubicBezTo>
                    <a:pt x="585" y="669"/>
                    <a:pt x="585" y="668"/>
                    <a:pt x="584" y="668"/>
                  </a:cubicBezTo>
                  <a:cubicBezTo>
                    <a:pt x="583" y="667"/>
                    <a:pt x="582" y="667"/>
                    <a:pt x="581" y="666"/>
                  </a:cubicBezTo>
                  <a:cubicBezTo>
                    <a:pt x="580" y="665"/>
                    <a:pt x="579" y="665"/>
                    <a:pt x="578" y="664"/>
                  </a:cubicBezTo>
                  <a:cubicBezTo>
                    <a:pt x="578" y="664"/>
                    <a:pt x="577" y="664"/>
                    <a:pt x="577" y="664"/>
                  </a:cubicBezTo>
                  <a:cubicBezTo>
                    <a:pt x="581" y="645"/>
                    <a:pt x="546" y="655"/>
                    <a:pt x="538" y="654"/>
                  </a:cubicBezTo>
                  <a:cubicBezTo>
                    <a:pt x="544" y="666"/>
                    <a:pt x="562" y="685"/>
                    <a:pt x="575" y="667"/>
                  </a:cubicBezTo>
                  <a:cubicBezTo>
                    <a:pt x="575" y="666"/>
                    <a:pt x="574" y="665"/>
                    <a:pt x="573" y="665"/>
                  </a:cubicBezTo>
                  <a:cubicBezTo>
                    <a:pt x="573" y="665"/>
                    <a:pt x="573" y="665"/>
                    <a:pt x="573" y="665"/>
                  </a:cubicBezTo>
                  <a:cubicBezTo>
                    <a:pt x="574" y="665"/>
                    <a:pt x="576" y="666"/>
                    <a:pt x="577" y="666"/>
                  </a:cubicBezTo>
                  <a:cubicBezTo>
                    <a:pt x="578" y="667"/>
                    <a:pt x="579" y="668"/>
                    <a:pt x="580" y="668"/>
                  </a:cubicBezTo>
                  <a:cubicBezTo>
                    <a:pt x="581" y="669"/>
                    <a:pt x="582" y="669"/>
                    <a:pt x="583" y="670"/>
                  </a:cubicBezTo>
                  <a:cubicBezTo>
                    <a:pt x="583" y="670"/>
                    <a:pt x="584" y="671"/>
                    <a:pt x="584" y="671"/>
                  </a:cubicBezTo>
                  <a:cubicBezTo>
                    <a:pt x="585" y="671"/>
                    <a:pt x="585" y="672"/>
                    <a:pt x="586" y="672"/>
                  </a:cubicBezTo>
                  <a:cubicBezTo>
                    <a:pt x="586" y="672"/>
                    <a:pt x="586" y="673"/>
                    <a:pt x="587" y="673"/>
                  </a:cubicBezTo>
                  <a:cubicBezTo>
                    <a:pt x="587" y="673"/>
                    <a:pt x="588" y="674"/>
                    <a:pt x="588" y="674"/>
                  </a:cubicBezTo>
                  <a:cubicBezTo>
                    <a:pt x="588" y="674"/>
                    <a:pt x="588" y="674"/>
                    <a:pt x="588" y="675"/>
                  </a:cubicBezTo>
                  <a:cubicBezTo>
                    <a:pt x="589" y="675"/>
                    <a:pt x="589" y="675"/>
                    <a:pt x="589" y="675"/>
                  </a:cubicBezTo>
                  <a:cubicBezTo>
                    <a:pt x="589" y="675"/>
                    <a:pt x="590" y="676"/>
                    <a:pt x="590" y="676"/>
                  </a:cubicBezTo>
                  <a:cubicBezTo>
                    <a:pt x="590" y="676"/>
                    <a:pt x="590" y="676"/>
                    <a:pt x="591" y="676"/>
                  </a:cubicBezTo>
                  <a:cubicBezTo>
                    <a:pt x="591" y="678"/>
                    <a:pt x="592" y="680"/>
                    <a:pt x="593" y="682"/>
                  </a:cubicBezTo>
                  <a:cubicBezTo>
                    <a:pt x="594" y="685"/>
                    <a:pt x="596" y="688"/>
                    <a:pt x="597" y="690"/>
                  </a:cubicBezTo>
                  <a:cubicBezTo>
                    <a:pt x="599" y="693"/>
                    <a:pt x="601" y="696"/>
                    <a:pt x="602" y="699"/>
                  </a:cubicBezTo>
                  <a:cubicBezTo>
                    <a:pt x="604" y="701"/>
                    <a:pt x="605" y="704"/>
                    <a:pt x="605" y="707"/>
                  </a:cubicBezTo>
                  <a:cubicBezTo>
                    <a:pt x="605" y="708"/>
                    <a:pt x="605" y="708"/>
                    <a:pt x="605" y="708"/>
                  </a:cubicBezTo>
                  <a:cubicBezTo>
                    <a:pt x="605" y="708"/>
                    <a:pt x="605" y="708"/>
                    <a:pt x="605" y="708"/>
                  </a:cubicBezTo>
                  <a:cubicBezTo>
                    <a:pt x="605" y="708"/>
                    <a:pt x="605" y="708"/>
                    <a:pt x="605" y="709"/>
                  </a:cubicBezTo>
                  <a:cubicBezTo>
                    <a:pt x="605" y="709"/>
                    <a:pt x="605" y="709"/>
                    <a:pt x="605" y="709"/>
                  </a:cubicBezTo>
                  <a:cubicBezTo>
                    <a:pt x="605" y="710"/>
                    <a:pt x="605" y="711"/>
                    <a:pt x="605" y="711"/>
                  </a:cubicBezTo>
                  <a:cubicBezTo>
                    <a:pt x="604" y="713"/>
                    <a:pt x="604" y="714"/>
                    <a:pt x="603" y="716"/>
                  </a:cubicBezTo>
                  <a:cubicBezTo>
                    <a:pt x="602" y="719"/>
                    <a:pt x="600" y="722"/>
                    <a:pt x="599" y="725"/>
                  </a:cubicBezTo>
                  <a:cubicBezTo>
                    <a:pt x="599" y="725"/>
                    <a:pt x="599" y="726"/>
                    <a:pt x="599" y="726"/>
                  </a:cubicBezTo>
                  <a:cubicBezTo>
                    <a:pt x="599" y="726"/>
                    <a:pt x="599" y="727"/>
                    <a:pt x="599" y="727"/>
                  </a:cubicBezTo>
                  <a:cubicBezTo>
                    <a:pt x="598" y="727"/>
                    <a:pt x="598" y="728"/>
                    <a:pt x="598" y="728"/>
                  </a:cubicBezTo>
                  <a:cubicBezTo>
                    <a:pt x="598" y="729"/>
                    <a:pt x="598" y="729"/>
                    <a:pt x="598" y="729"/>
                  </a:cubicBezTo>
                  <a:cubicBezTo>
                    <a:pt x="598" y="731"/>
                    <a:pt x="598" y="732"/>
                    <a:pt x="598" y="734"/>
                  </a:cubicBezTo>
                  <a:cubicBezTo>
                    <a:pt x="598" y="734"/>
                    <a:pt x="598" y="735"/>
                    <a:pt x="598" y="736"/>
                  </a:cubicBezTo>
                  <a:cubicBezTo>
                    <a:pt x="598" y="736"/>
                    <a:pt x="599" y="737"/>
                    <a:pt x="599" y="737"/>
                  </a:cubicBezTo>
                  <a:cubicBezTo>
                    <a:pt x="599" y="738"/>
                    <a:pt x="599" y="738"/>
                    <a:pt x="599" y="739"/>
                  </a:cubicBezTo>
                  <a:cubicBezTo>
                    <a:pt x="600" y="739"/>
                    <a:pt x="600" y="740"/>
                    <a:pt x="600" y="740"/>
                  </a:cubicBezTo>
                  <a:cubicBezTo>
                    <a:pt x="601" y="742"/>
                    <a:pt x="602" y="744"/>
                    <a:pt x="603" y="745"/>
                  </a:cubicBezTo>
                  <a:cubicBezTo>
                    <a:pt x="603" y="745"/>
                    <a:pt x="603" y="745"/>
                    <a:pt x="603" y="745"/>
                  </a:cubicBezTo>
                  <a:cubicBezTo>
                    <a:pt x="602" y="745"/>
                    <a:pt x="601" y="745"/>
                    <a:pt x="600" y="744"/>
                  </a:cubicBezTo>
                  <a:cubicBezTo>
                    <a:pt x="599" y="744"/>
                    <a:pt x="598" y="744"/>
                    <a:pt x="598" y="744"/>
                  </a:cubicBezTo>
                  <a:cubicBezTo>
                    <a:pt x="597" y="744"/>
                    <a:pt x="597" y="744"/>
                    <a:pt x="597" y="744"/>
                  </a:cubicBezTo>
                  <a:cubicBezTo>
                    <a:pt x="597" y="744"/>
                    <a:pt x="597" y="744"/>
                    <a:pt x="597" y="744"/>
                  </a:cubicBezTo>
                  <a:cubicBezTo>
                    <a:pt x="597" y="744"/>
                    <a:pt x="597" y="744"/>
                    <a:pt x="597" y="744"/>
                  </a:cubicBezTo>
                  <a:cubicBezTo>
                    <a:pt x="597" y="744"/>
                    <a:pt x="597" y="744"/>
                    <a:pt x="596" y="744"/>
                  </a:cubicBezTo>
                  <a:cubicBezTo>
                    <a:pt x="596" y="744"/>
                    <a:pt x="596" y="744"/>
                    <a:pt x="596" y="744"/>
                  </a:cubicBezTo>
                  <a:cubicBezTo>
                    <a:pt x="596" y="744"/>
                    <a:pt x="595" y="744"/>
                    <a:pt x="595" y="744"/>
                  </a:cubicBezTo>
                  <a:cubicBezTo>
                    <a:pt x="594" y="744"/>
                    <a:pt x="594" y="744"/>
                    <a:pt x="593" y="744"/>
                  </a:cubicBezTo>
                  <a:cubicBezTo>
                    <a:pt x="593" y="744"/>
                    <a:pt x="592" y="744"/>
                    <a:pt x="592" y="744"/>
                  </a:cubicBezTo>
                  <a:cubicBezTo>
                    <a:pt x="591" y="744"/>
                    <a:pt x="590" y="744"/>
                    <a:pt x="589" y="744"/>
                  </a:cubicBezTo>
                  <a:cubicBezTo>
                    <a:pt x="588" y="744"/>
                    <a:pt x="586" y="745"/>
                    <a:pt x="584" y="745"/>
                  </a:cubicBezTo>
                  <a:cubicBezTo>
                    <a:pt x="583" y="745"/>
                    <a:pt x="581" y="746"/>
                    <a:pt x="580" y="746"/>
                  </a:cubicBezTo>
                  <a:cubicBezTo>
                    <a:pt x="577" y="747"/>
                    <a:pt x="574" y="748"/>
                    <a:pt x="571" y="748"/>
                  </a:cubicBezTo>
                  <a:cubicBezTo>
                    <a:pt x="566" y="750"/>
                    <a:pt x="561" y="751"/>
                    <a:pt x="557" y="751"/>
                  </a:cubicBezTo>
                  <a:cubicBezTo>
                    <a:pt x="555" y="751"/>
                    <a:pt x="554" y="751"/>
                    <a:pt x="552" y="752"/>
                  </a:cubicBezTo>
                  <a:cubicBezTo>
                    <a:pt x="551" y="752"/>
                    <a:pt x="549" y="752"/>
                    <a:pt x="548" y="752"/>
                  </a:cubicBezTo>
                  <a:cubicBezTo>
                    <a:pt x="546" y="751"/>
                    <a:pt x="545" y="751"/>
                    <a:pt x="545" y="751"/>
                  </a:cubicBezTo>
                  <a:cubicBezTo>
                    <a:pt x="545" y="751"/>
                    <a:pt x="546" y="752"/>
                    <a:pt x="548" y="752"/>
                  </a:cubicBezTo>
                  <a:cubicBezTo>
                    <a:pt x="549" y="752"/>
                    <a:pt x="550" y="753"/>
                    <a:pt x="552" y="753"/>
                  </a:cubicBezTo>
                  <a:cubicBezTo>
                    <a:pt x="553" y="753"/>
                    <a:pt x="555" y="753"/>
                    <a:pt x="557" y="753"/>
                  </a:cubicBezTo>
                  <a:cubicBezTo>
                    <a:pt x="559" y="753"/>
                    <a:pt x="560" y="753"/>
                    <a:pt x="562" y="753"/>
                  </a:cubicBezTo>
                  <a:cubicBezTo>
                    <a:pt x="561" y="753"/>
                    <a:pt x="560" y="754"/>
                    <a:pt x="560" y="754"/>
                  </a:cubicBezTo>
                  <a:cubicBezTo>
                    <a:pt x="558" y="755"/>
                    <a:pt x="557" y="756"/>
                    <a:pt x="555" y="757"/>
                  </a:cubicBezTo>
                  <a:cubicBezTo>
                    <a:pt x="554" y="758"/>
                    <a:pt x="552" y="759"/>
                    <a:pt x="551" y="760"/>
                  </a:cubicBezTo>
                  <a:cubicBezTo>
                    <a:pt x="550" y="761"/>
                    <a:pt x="549" y="762"/>
                    <a:pt x="548" y="763"/>
                  </a:cubicBezTo>
                  <a:cubicBezTo>
                    <a:pt x="536" y="763"/>
                    <a:pt x="531" y="768"/>
                    <a:pt x="527" y="774"/>
                  </a:cubicBezTo>
                  <a:cubicBezTo>
                    <a:pt x="527" y="774"/>
                    <a:pt x="526" y="773"/>
                    <a:pt x="526" y="773"/>
                  </a:cubicBezTo>
                  <a:cubicBezTo>
                    <a:pt x="526" y="772"/>
                    <a:pt x="525" y="772"/>
                    <a:pt x="525" y="771"/>
                  </a:cubicBezTo>
                  <a:cubicBezTo>
                    <a:pt x="524" y="770"/>
                    <a:pt x="523" y="769"/>
                    <a:pt x="522" y="768"/>
                  </a:cubicBezTo>
                  <a:cubicBezTo>
                    <a:pt x="520" y="765"/>
                    <a:pt x="519" y="762"/>
                    <a:pt x="518" y="759"/>
                  </a:cubicBezTo>
                  <a:cubicBezTo>
                    <a:pt x="518" y="759"/>
                    <a:pt x="518" y="758"/>
                    <a:pt x="518" y="758"/>
                  </a:cubicBezTo>
                  <a:cubicBezTo>
                    <a:pt x="518" y="757"/>
                    <a:pt x="518" y="757"/>
                    <a:pt x="518" y="757"/>
                  </a:cubicBezTo>
                  <a:cubicBezTo>
                    <a:pt x="518" y="756"/>
                    <a:pt x="518" y="756"/>
                    <a:pt x="518" y="756"/>
                  </a:cubicBezTo>
                  <a:cubicBezTo>
                    <a:pt x="518" y="755"/>
                    <a:pt x="518" y="755"/>
                    <a:pt x="518" y="755"/>
                  </a:cubicBezTo>
                  <a:cubicBezTo>
                    <a:pt x="518" y="755"/>
                    <a:pt x="518" y="755"/>
                    <a:pt x="518" y="754"/>
                  </a:cubicBezTo>
                  <a:cubicBezTo>
                    <a:pt x="519" y="752"/>
                    <a:pt x="519" y="751"/>
                    <a:pt x="520" y="749"/>
                  </a:cubicBezTo>
                  <a:cubicBezTo>
                    <a:pt x="520" y="748"/>
                    <a:pt x="520" y="747"/>
                    <a:pt x="520" y="746"/>
                  </a:cubicBezTo>
                  <a:cubicBezTo>
                    <a:pt x="521" y="745"/>
                    <a:pt x="521" y="744"/>
                    <a:pt x="521" y="743"/>
                  </a:cubicBezTo>
                  <a:cubicBezTo>
                    <a:pt x="521" y="742"/>
                    <a:pt x="522" y="741"/>
                    <a:pt x="522" y="740"/>
                  </a:cubicBezTo>
                  <a:cubicBezTo>
                    <a:pt x="522" y="739"/>
                    <a:pt x="522" y="738"/>
                    <a:pt x="522" y="737"/>
                  </a:cubicBezTo>
                  <a:cubicBezTo>
                    <a:pt x="523" y="733"/>
                    <a:pt x="523" y="729"/>
                    <a:pt x="523" y="724"/>
                  </a:cubicBezTo>
                  <a:cubicBezTo>
                    <a:pt x="523" y="724"/>
                    <a:pt x="523" y="723"/>
                    <a:pt x="523" y="723"/>
                  </a:cubicBezTo>
                  <a:cubicBezTo>
                    <a:pt x="523" y="721"/>
                    <a:pt x="523" y="721"/>
                    <a:pt x="523" y="721"/>
                  </a:cubicBezTo>
                  <a:cubicBezTo>
                    <a:pt x="522" y="720"/>
                    <a:pt x="522" y="719"/>
                    <a:pt x="522" y="718"/>
                  </a:cubicBezTo>
                  <a:cubicBezTo>
                    <a:pt x="522" y="717"/>
                    <a:pt x="522" y="716"/>
                    <a:pt x="522" y="715"/>
                  </a:cubicBezTo>
                  <a:cubicBezTo>
                    <a:pt x="522" y="714"/>
                    <a:pt x="521" y="713"/>
                    <a:pt x="521" y="712"/>
                  </a:cubicBezTo>
                  <a:cubicBezTo>
                    <a:pt x="520" y="707"/>
                    <a:pt x="519" y="703"/>
                    <a:pt x="517" y="700"/>
                  </a:cubicBezTo>
                  <a:cubicBezTo>
                    <a:pt x="517" y="698"/>
                    <a:pt x="516" y="696"/>
                    <a:pt x="515" y="694"/>
                  </a:cubicBezTo>
                  <a:cubicBezTo>
                    <a:pt x="514" y="693"/>
                    <a:pt x="514" y="692"/>
                    <a:pt x="514" y="691"/>
                  </a:cubicBezTo>
                  <a:cubicBezTo>
                    <a:pt x="514" y="691"/>
                    <a:pt x="514" y="691"/>
                    <a:pt x="514" y="691"/>
                  </a:cubicBezTo>
                  <a:cubicBezTo>
                    <a:pt x="514" y="691"/>
                    <a:pt x="514" y="691"/>
                    <a:pt x="514" y="691"/>
                  </a:cubicBezTo>
                  <a:cubicBezTo>
                    <a:pt x="514" y="690"/>
                    <a:pt x="514" y="689"/>
                    <a:pt x="514" y="688"/>
                  </a:cubicBezTo>
                  <a:cubicBezTo>
                    <a:pt x="514" y="687"/>
                    <a:pt x="514" y="686"/>
                    <a:pt x="514" y="685"/>
                  </a:cubicBezTo>
                  <a:cubicBezTo>
                    <a:pt x="515" y="684"/>
                    <a:pt x="515" y="683"/>
                    <a:pt x="515" y="682"/>
                  </a:cubicBezTo>
                  <a:cubicBezTo>
                    <a:pt x="515" y="681"/>
                    <a:pt x="516" y="679"/>
                    <a:pt x="516" y="678"/>
                  </a:cubicBezTo>
                  <a:cubicBezTo>
                    <a:pt x="516" y="677"/>
                    <a:pt x="517" y="676"/>
                    <a:pt x="517" y="675"/>
                  </a:cubicBezTo>
                  <a:cubicBezTo>
                    <a:pt x="517" y="675"/>
                    <a:pt x="517" y="675"/>
                    <a:pt x="518" y="674"/>
                  </a:cubicBezTo>
                  <a:cubicBezTo>
                    <a:pt x="540" y="672"/>
                    <a:pt x="540" y="658"/>
                    <a:pt x="525" y="641"/>
                  </a:cubicBezTo>
                  <a:cubicBezTo>
                    <a:pt x="517" y="650"/>
                    <a:pt x="502" y="659"/>
                    <a:pt x="515" y="673"/>
                  </a:cubicBezTo>
                  <a:cubicBezTo>
                    <a:pt x="514" y="675"/>
                    <a:pt x="514" y="675"/>
                    <a:pt x="514" y="675"/>
                  </a:cubicBezTo>
                  <a:cubicBezTo>
                    <a:pt x="514" y="675"/>
                    <a:pt x="514" y="675"/>
                    <a:pt x="514" y="675"/>
                  </a:cubicBezTo>
                  <a:cubicBezTo>
                    <a:pt x="514" y="676"/>
                    <a:pt x="513" y="676"/>
                    <a:pt x="513" y="677"/>
                  </a:cubicBezTo>
                  <a:cubicBezTo>
                    <a:pt x="513" y="678"/>
                    <a:pt x="512" y="680"/>
                    <a:pt x="512" y="681"/>
                  </a:cubicBezTo>
                  <a:cubicBezTo>
                    <a:pt x="512" y="682"/>
                    <a:pt x="512" y="683"/>
                    <a:pt x="511" y="684"/>
                  </a:cubicBezTo>
                  <a:cubicBezTo>
                    <a:pt x="511" y="685"/>
                    <a:pt x="511" y="686"/>
                    <a:pt x="511" y="687"/>
                  </a:cubicBezTo>
                  <a:cubicBezTo>
                    <a:pt x="510" y="686"/>
                    <a:pt x="510" y="685"/>
                    <a:pt x="509" y="684"/>
                  </a:cubicBezTo>
                  <a:cubicBezTo>
                    <a:pt x="509" y="683"/>
                    <a:pt x="508" y="683"/>
                    <a:pt x="508" y="682"/>
                  </a:cubicBezTo>
                  <a:cubicBezTo>
                    <a:pt x="508" y="682"/>
                    <a:pt x="507" y="681"/>
                    <a:pt x="507" y="681"/>
                  </a:cubicBezTo>
                  <a:cubicBezTo>
                    <a:pt x="507" y="681"/>
                    <a:pt x="507" y="680"/>
                    <a:pt x="506" y="680"/>
                  </a:cubicBezTo>
                  <a:cubicBezTo>
                    <a:pt x="506" y="679"/>
                    <a:pt x="505" y="679"/>
                    <a:pt x="505" y="678"/>
                  </a:cubicBezTo>
                  <a:cubicBezTo>
                    <a:pt x="504" y="677"/>
                    <a:pt x="504" y="677"/>
                    <a:pt x="503" y="676"/>
                  </a:cubicBezTo>
                  <a:cubicBezTo>
                    <a:pt x="502" y="675"/>
                    <a:pt x="501" y="674"/>
                    <a:pt x="500" y="673"/>
                  </a:cubicBezTo>
                  <a:cubicBezTo>
                    <a:pt x="499" y="672"/>
                    <a:pt x="498" y="672"/>
                    <a:pt x="497" y="671"/>
                  </a:cubicBezTo>
                  <a:cubicBezTo>
                    <a:pt x="496" y="670"/>
                    <a:pt x="495" y="670"/>
                    <a:pt x="494" y="669"/>
                  </a:cubicBezTo>
                  <a:cubicBezTo>
                    <a:pt x="493" y="668"/>
                    <a:pt x="491" y="667"/>
                    <a:pt x="491" y="667"/>
                  </a:cubicBezTo>
                  <a:cubicBezTo>
                    <a:pt x="490" y="666"/>
                    <a:pt x="489" y="666"/>
                    <a:pt x="489" y="666"/>
                  </a:cubicBezTo>
                  <a:cubicBezTo>
                    <a:pt x="489" y="666"/>
                    <a:pt x="491" y="667"/>
                    <a:pt x="493" y="670"/>
                  </a:cubicBezTo>
                  <a:cubicBezTo>
                    <a:pt x="494" y="671"/>
                    <a:pt x="495" y="672"/>
                    <a:pt x="496" y="672"/>
                  </a:cubicBezTo>
                  <a:cubicBezTo>
                    <a:pt x="496" y="673"/>
                    <a:pt x="497" y="674"/>
                    <a:pt x="498" y="675"/>
                  </a:cubicBezTo>
                  <a:cubicBezTo>
                    <a:pt x="499" y="677"/>
                    <a:pt x="501" y="680"/>
                    <a:pt x="503" y="682"/>
                  </a:cubicBezTo>
                  <a:cubicBezTo>
                    <a:pt x="503" y="682"/>
                    <a:pt x="504" y="683"/>
                    <a:pt x="504" y="683"/>
                  </a:cubicBezTo>
                  <a:cubicBezTo>
                    <a:pt x="504" y="683"/>
                    <a:pt x="504" y="684"/>
                    <a:pt x="505" y="684"/>
                  </a:cubicBezTo>
                  <a:cubicBezTo>
                    <a:pt x="505" y="685"/>
                    <a:pt x="506" y="685"/>
                    <a:pt x="506" y="686"/>
                  </a:cubicBezTo>
                  <a:cubicBezTo>
                    <a:pt x="507" y="687"/>
                    <a:pt x="508" y="689"/>
                    <a:pt x="509" y="691"/>
                  </a:cubicBezTo>
                  <a:cubicBezTo>
                    <a:pt x="509" y="691"/>
                    <a:pt x="509" y="691"/>
                    <a:pt x="510" y="692"/>
                  </a:cubicBezTo>
                  <a:cubicBezTo>
                    <a:pt x="510" y="692"/>
                    <a:pt x="510" y="693"/>
                    <a:pt x="510" y="693"/>
                  </a:cubicBezTo>
                  <a:cubicBezTo>
                    <a:pt x="511" y="694"/>
                    <a:pt x="511" y="694"/>
                    <a:pt x="511" y="695"/>
                  </a:cubicBezTo>
                  <a:cubicBezTo>
                    <a:pt x="512" y="696"/>
                    <a:pt x="512" y="697"/>
                    <a:pt x="512" y="697"/>
                  </a:cubicBezTo>
                  <a:cubicBezTo>
                    <a:pt x="512" y="697"/>
                    <a:pt x="512" y="697"/>
                    <a:pt x="512" y="696"/>
                  </a:cubicBezTo>
                  <a:cubicBezTo>
                    <a:pt x="513" y="698"/>
                    <a:pt x="513" y="699"/>
                    <a:pt x="514" y="701"/>
                  </a:cubicBezTo>
                  <a:cubicBezTo>
                    <a:pt x="515" y="704"/>
                    <a:pt x="516" y="708"/>
                    <a:pt x="517" y="712"/>
                  </a:cubicBezTo>
                  <a:cubicBezTo>
                    <a:pt x="518" y="713"/>
                    <a:pt x="518" y="714"/>
                    <a:pt x="518" y="715"/>
                  </a:cubicBezTo>
                  <a:cubicBezTo>
                    <a:pt x="518" y="716"/>
                    <a:pt x="518" y="717"/>
                    <a:pt x="518" y="718"/>
                  </a:cubicBezTo>
                  <a:cubicBezTo>
                    <a:pt x="519" y="719"/>
                    <a:pt x="519" y="720"/>
                    <a:pt x="519" y="721"/>
                  </a:cubicBezTo>
                  <a:cubicBezTo>
                    <a:pt x="519" y="723"/>
                    <a:pt x="519" y="723"/>
                    <a:pt x="519" y="723"/>
                  </a:cubicBezTo>
                  <a:cubicBezTo>
                    <a:pt x="519" y="723"/>
                    <a:pt x="519" y="724"/>
                    <a:pt x="519" y="724"/>
                  </a:cubicBezTo>
                  <a:cubicBezTo>
                    <a:pt x="519" y="727"/>
                    <a:pt x="519" y="729"/>
                    <a:pt x="519" y="732"/>
                  </a:cubicBezTo>
                  <a:cubicBezTo>
                    <a:pt x="519" y="732"/>
                    <a:pt x="519" y="732"/>
                    <a:pt x="518" y="731"/>
                  </a:cubicBezTo>
                  <a:cubicBezTo>
                    <a:pt x="518" y="731"/>
                    <a:pt x="518" y="731"/>
                    <a:pt x="518" y="731"/>
                  </a:cubicBezTo>
                  <a:cubicBezTo>
                    <a:pt x="518" y="730"/>
                    <a:pt x="517" y="730"/>
                    <a:pt x="517" y="729"/>
                  </a:cubicBezTo>
                  <a:cubicBezTo>
                    <a:pt x="516" y="729"/>
                    <a:pt x="516" y="729"/>
                    <a:pt x="516" y="728"/>
                  </a:cubicBezTo>
                  <a:cubicBezTo>
                    <a:pt x="515" y="728"/>
                    <a:pt x="515" y="728"/>
                    <a:pt x="515" y="728"/>
                  </a:cubicBezTo>
                  <a:cubicBezTo>
                    <a:pt x="515" y="727"/>
                    <a:pt x="514" y="727"/>
                    <a:pt x="514" y="727"/>
                  </a:cubicBezTo>
                  <a:cubicBezTo>
                    <a:pt x="514" y="726"/>
                    <a:pt x="513" y="726"/>
                    <a:pt x="513" y="726"/>
                  </a:cubicBezTo>
                  <a:cubicBezTo>
                    <a:pt x="512" y="725"/>
                    <a:pt x="510" y="724"/>
                    <a:pt x="509" y="723"/>
                  </a:cubicBezTo>
                  <a:cubicBezTo>
                    <a:pt x="508" y="722"/>
                    <a:pt x="507" y="722"/>
                    <a:pt x="506" y="721"/>
                  </a:cubicBezTo>
                  <a:cubicBezTo>
                    <a:pt x="505" y="721"/>
                    <a:pt x="505" y="720"/>
                    <a:pt x="504" y="720"/>
                  </a:cubicBezTo>
                  <a:cubicBezTo>
                    <a:pt x="502" y="704"/>
                    <a:pt x="477" y="709"/>
                    <a:pt x="467" y="712"/>
                  </a:cubicBezTo>
                  <a:cubicBezTo>
                    <a:pt x="478" y="717"/>
                    <a:pt x="489" y="740"/>
                    <a:pt x="503" y="724"/>
                  </a:cubicBezTo>
                  <a:cubicBezTo>
                    <a:pt x="502" y="722"/>
                    <a:pt x="502" y="722"/>
                    <a:pt x="502" y="722"/>
                  </a:cubicBezTo>
                  <a:cubicBezTo>
                    <a:pt x="502" y="723"/>
                    <a:pt x="503" y="723"/>
                    <a:pt x="504" y="723"/>
                  </a:cubicBezTo>
                  <a:cubicBezTo>
                    <a:pt x="504" y="723"/>
                    <a:pt x="504" y="723"/>
                    <a:pt x="504" y="722"/>
                  </a:cubicBezTo>
                  <a:cubicBezTo>
                    <a:pt x="504" y="722"/>
                    <a:pt x="505" y="722"/>
                    <a:pt x="505" y="722"/>
                  </a:cubicBezTo>
                  <a:cubicBezTo>
                    <a:pt x="506" y="723"/>
                    <a:pt x="507" y="724"/>
                    <a:pt x="508" y="725"/>
                  </a:cubicBezTo>
                  <a:cubicBezTo>
                    <a:pt x="509" y="725"/>
                    <a:pt x="510" y="726"/>
                    <a:pt x="511" y="727"/>
                  </a:cubicBezTo>
                  <a:cubicBezTo>
                    <a:pt x="512" y="727"/>
                    <a:pt x="512" y="728"/>
                    <a:pt x="513" y="728"/>
                  </a:cubicBezTo>
                  <a:cubicBezTo>
                    <a:pt x="513" y="728"/>
                    <a:pt x="513" y="729"/>
                    <a:pt x="514" y="729"/>
                  </a:cubicBezTo>
                  <a:cubicBezTo>
                    <a:pt x="514" y="729"/>
                    <a:pt x="514" y="729"/>
                    <a:pt x="514" y="729"/>
                  </a:cubicBezTo>
                  <a:cubicBezTo>
                    <a:pt x="515" y="730"/>
                    <a:pt x="515" y="730"/>
                    <a:pt x="515" y="731"/>
                  </a:cubicBezTo>
                  <a:cubicBezTo>
                    <a:pt x="516" y="731"/>
                    <a:pt x="516" y="732"/>
                    <a:pt x="516" y="732"/>
                  </a:cubicBezTo>
                  <a:cubicBezTo>
                    <a:pt x="517" y="732"/>
                    <a:pt x="517" y="732"/>
                    <a:pt x="517" y="732"/>
                  </a:cubicBezTo>
                  <a:cubicBezTo>
                    <a:pt x="517" y="733"/>
                    <a:pt x="517" y="733"/>
                    <a:pt x="517" y="733"/>
                  </a:cubicBezTo>
                  <a:cubicBezTo>
                    <a:pt x="518" y="733"/>
                    <a:pt x="518" y="734"/>
                    <a:pt x="518" y="734"/>
                  </a:cubicBezTo>
                  <a:cubicBezTo>
                    <a:pt x="518" y="734"/>
                    <a:pt x="519" y="734"/>
                    <a:pt x="519" y="734"/>
                  </a:cubicBezTo>
                  <a:cubicBezTo>
                    <a:pt x="519" y="735"/>
                    <a:pt x="519" y="736"/>
                    <a:pt x="518" y="736"/>
                  </a:cubicBezTo>
                  <a:cubicBezTo>
                    <a:pt x="518" y="737"/>
                    <a:pt x="518" y="738"/>
                    <a:pt x="518" y="739"/>
                  </a:cubicBezTo>
                  <a:cubicBezTo>
                    <a:pt x="518" y="740"/>
                    <a:pt x="518" y="741"/>
                    <a:pt x="517" y="742"/>
                  </a:cubicBezTo>
                  <a:cubicBezTo>
                    <a:pt x="517" y="743"/>
                    <a:pt x="517" y="744"/>
                    <a:pt x="517" y="745"/>
                  </a:cubicBezTo>
                  <a:cubicBezTo>
                    <a:pt x="516" y="746"/>
                    <a:pt x="516" y="747"/>
                    <a:pt x="516" y="748"/>
                  </a:cubicBezTo>
                  <a:cubicBezTo>
                    <a:pt x="515" y="749"/>
                    <a:pt x="515" y="751"/>
                    <a:pt x="514" y="753"/>
                  </a:cubicBezTo>
                  <a:cubicBezTo>
                    <a:pt x="514" y="754"/>
                    <a:pt x="514" y="754"/>
                    <a:pt x="514" y="755"/>
                  </a:cubicBezTo>
                  <a:cubicBezTo>
                    <a:pt x="514" y="756"/>
                    <a:pt x="514" y="756"/>
                    <a:pt x="514" y="756"/>
                  </a:cubicBezTo>
                  <a:cubicBezTo>
                    <a:pt x="514" y="756"/>
                    <a:pt x="514" y="756"/>
                    <a:pt x="514" y="756"/>
                  </a:cubicBezTo>
                  <a:cubicBezTo>
                    <a:pt x="514" y="757"/>
                    <a:pt x="514" y="757"/>
                    <a:pt x="514" y="758"/>
                  </a:cubicBezTo>
                  <a:cubicBezTo>
                    <a:pt x="514" y="758"/>
                    <a:pt x="514" y="759"/>
                    <a:pt x="515" y="759"/>
                  </a:cubicBezTo>
                  <a:cubicBezTo>
                    <a:pt x="515" y="763"/>
                    <a:pt x="517" y="767"/>
                    <a:pt x="519" y="770"/>
                  </a:cubicBezTo>
                  <a:cubicBezTo>
                    <a:pt x="519" y="770"/>
                    <a:pt x="520" y="771"/>
                    <a:pt x="520" y="772"/>
                  </a:cubicBezTo>
                  <a:cubicBezTo>
                    <a:pt x="521" y="772"/>
                    <a:pt x="521" y="773"/>
                    <a:pt x="522" y="773"/>
                  </a:cubicBezTo>
                  <a:cubicBezTo>
                    <a:pt x="523" y="774"/>
                    <a:pt x="523" y="775"/>
                    <a:pt x="524" y="775"/>
                  </a:cubicBezTo>
                  <a:cubicBezTo>
                    <a:pt x="524" y="775"/>
                    <a:pt x="525" y="776"/>
                    <a:pt x="525" y="776"/>
                  </a:cubicBezTo>
                  <a:cubicBezTo>
                    <a:pt x="525" y="776"/>
                    <a:pt x="525" y="776"/>
                    <a:pt x="526" y="777"/>
                  </a:cubicBezTo>
                  <a:cubicBezTo>
                    <a:pt x="525" y="777"/>
                    <a:pt x="525" y="777"/>
                    <a:pt x="525" y="777"/>
                  </a:cubicBezTo>
                  <a:cubicBezTo>
                    <a:pt x="523" y="776"/>
                    <a:pt x="521" y="775"/>
                    <a:pt x="519" y="775"/>
                  </a:cubicBezTo>
                  <a:cubicBezTo>
                    <a:pt x="515" y="773"/>
                    <a:pt x="510" y="771"/>
                    <a:pt x="505" y="769"/>
                  </a:cubicBezTo>
                  <a:cubicBezTo>
                    <a:pt x="502" y="769"/>
                    <a:pt x="500" y="768"/>
                    <a:pt x="497" y="768"/>
                  </a:cubicBezTo>
                  <a:cubicBezTo>
                    <a:pt x="496" y="768"/>
                    <a:pt x="494" y="767"/>
                    <a:pt x="493" y="767"/>
                  </a:cubicBezTo>
                  <a:cubicBezTo>
                    <a:pt x="492" y="767"/>
                    <a:pt x="490" y="767"/>
                    <a:pt x="489" y="767"/>
                  </a:cubicBezTo>
                  <a:cubicBezTo>
                    <a:pt x="484" y="767"/>
                    <a:pt x="479" y="767"/>
                    <a:pt x="474" y="767"/>
                  </a:cubicBezTo>
                  <a:cubicBezTo>
                    <a:pt x="465" y="767"/>
                    <a:pt x="455" y="767"/>
                    <a:pt x="446" y="765"/>
                  </a:cubicBezTo>
                  <a:cubicBezTo>
                    <a:pt x="442" y="764"/>
                    <a:pt x="437" y="764"/>
                    <a:pt x="433" y="762"/>
                  </a:cubicBezTo>
                  <a:cubicBezTo>
                    <a:pt x="428" y="761"/>
                    <a:pt x="424" y="760"/>
                    <a:pt x="420" y="759"/>
                  </a:cubicBezTo>
                  <a:cubicBezTo>
                    <a:pt x="417" y="759"/>
                    <a:pt x="415" y="758"/>
                    <a:pt x="412" y="758"/>
                  </a:cubicBezTo>
                  <a:cubicBezTo>
                    <a:pt x="412" y="758"/>
                    <a:pt x="411" y="757"/>
                    <a:pt x="411" y="757"/>
                  </a:cubicBezTo>
                  <a:cubicBezTo>
                    <a:pt x="410" y="755"/>
                    <a:pt x="409" y="753"/>
                    <a:pt x="408" y="752"/>
                  </a:cubicBezTo>
                  <a:cubicBezTo>
                    <a:pt x="408" y="751"/>
                    <a:pt x="407" y="751"/>
                    <a:pt x="407" y="750"/>
                  </a:cubicBezTo>
                  <a:cubicBezTo>
                    <a:pt x="407" y="749"/>
                    <a:pt x="406" y="749"/>
                    <a:pt x="406" y="748"/>
                  </a:cubicBezTo>
                  <a:cubicBezTo>
                    <a:pt x="406" y="747"/>
                    <a:pt x="405" y="746"/>
                    <a:pt x="404" y="745"/>
                  </a:cubicBezTo>
                  <a:cubicBezTo>
                    <a:pt x="404" y="744"/>
                    <a:pt x="404" y="743"/>
                    <a:pt x="403" y="741"/>
                  </a:cubicBezTo>
                  <a:cubicBezTo>
                    <a:pt x="403" y="741"/>
                    <a:pt x="403" y="741"/>
                    <a:pt x="403" y="740"/>
                  </a:cubicBezTo>
                  <a:cubicBezTo>
                    <a:pt x="403" y="740"/>
                    <a:pt x="403" y="739"/>
                    <a:pt x="403" y="739"/>
                  </a:cubicBezTo>
                  <a:cubicBezTo>
                    <a:pt x="403" y="739"/>
                    <a:pt x="403" y="738"/>
                    <a:pt x="403" y="738"/>
                  </a:cubicBezTo>
                  <a:cubicBezTo>
                    <a:pt x="403" y="738"/>
                    <a:pt x="403" y="737"/>
                    <a:pt x="403" y="737"/>
                  </a:cubicBezTo>
                  <a:cubicBezTo>
                    <a:pt x="403" y="734"/>
                    <a:pt x="404" y="731"/>
                    <a:pt x="404" y="727"/>
                  </a:cubicBezTo>
                  <a:cubicBezTo>
                    <a:pt x="405" y="726"/>
                    <a:pt x="405" y="724"/>
                    <a:pt x="405" y="722"/>
                  </a:cubicBezTo>
                  <a:cubicBezTo>
                    <a:pt x="405" y="721"/>
                    <a:pt x="405" y="720"/>
                    <a:pt x="404" y="719"/>
                  </a:cubicBezTo>
                  <a:cubicBezTo>
                    <a:pt x="404" y="718"/>
                    <a:pt x="404" y="718"/>
                    <a:pt x="404" y="718"/>
                  </a:cubicBezTo>
                  <a:cubicBezTo>
                    <a:pt x="404" y="718"/>
                    <a:pt x="404" y="718"/>
                    <a:pt x="404" y="717"/>
                  </a:cubicBezTo>
                  <a:cubicBezTo>
                    <a:pt x="404" y="717"/>
                    <a:pt x="404" y="717"/>
                    <a:pt x="404" y="717"/>
                  </a:cubicBezTo>
                  <a:cubicBezTo>
                    <a:pt x="404" y="716"/>
                    <a:pt x="403" y="716"/>
                    <a:pt x="403" y="716"/>
                  </a:cubicBezTo>
                  <a:cubicBezTo>
                    <a:pt x="402" y="712"/>
                    <a:pt x="399" y="709"/>
                    <a:pt x="396" y="706"/>
                  </a:cubicBezTo>
                  <a:cubicBezTo>
                    <a:pt x="396" y="706"/>
                    <a:pt x="395" y="705"/>
                    <a:pt x="395" y="704"/>
                  </a:cubicBezTo>
                  <a:cubicBezTo>
                    <a:pt x="395" y="704"/>
                    <a:pt x="395" y="704"/>
                    <a:pt x="395" y="703"/>
                  </a:cubicBezTo>
                  <a:cubicBezTo>
                    <a:pt x="395" y="703"/>
                    <a:pt x="395" y="703"/>
                    <a:pt x="394" y="703"/>
                  </a:cubicBezTo>
                  <a:cubicBezTo>
                    <a:pt x="394" y="703"/>
                    <a:pt x="394" y="702"/>
                    <a:pt x="394" y="702"/>
                  </a:cubicBezTo>
                  <a:cubicBezTo>
                    <a:pt x="394" y="701"/>
                    <a:pt x="394" y="700"/>
                    <a:pt x="394" y="699"/>
                  </a:cubicBezTo>
                  <a:cubicBezTo>
                    <a:pt x="393" y="698"/>
                    <a:pt x="393" y="697"/>
                    <a:pt x="393" y="696"/>
                  </a:cubicBezTo>
                  <a:cubicBezTo>
                    <a:pt x="393" y="695"/>
                    <a:pt x="393" y="694"/>
                    <a:pt x="393" y="693"/>
                  </a:cubicBezTo>
                  <a:cubicBezTo>
                    <a:pt x="393" y="692"/>
                    <a:pt x="392" y="690"/>
                    <a:pt x="392" y="689"/>
                  </a:cubicBezTo>
                  <a:cubicBezTo>
                    <a:pt x="392" y="688"/>
                    <a:pt x="392" y="687"/>
                    <a:pt x="392" y="686"/>
                  </a:cubicBezTo>
                  <a:cubicBezTo>
                    <a:pt x="401" y="674"/>
                    <a:pt x="405" y="660"/>
                    <a:pt x="395" y="646"/>
                  </a:cubicBezTo>
                  <a:cubicBezTo>
                    <a:pt x="387" y="660"/>
                    <a:pt x="381" y="673"/>
                    <a:pt x="389" y="689"/>
                  </a:cubicBezTo>
                  <a:cubicBezTo>
                    <a:pt x="389" y="689"/>
                    <a:pt x="389" y="689"/>
                    <a:pt x="389" y="689"/>
                  </a:cubicBezTo>
                  <a:cubicBezTo>
                    <a:pt x="389" y="689"/>
                    <a:pt x="389" y="689"/>
                    <a:pt x="389" y="689"/>
                  </a:cubicBezTo>
                  <a:cubicBezTo>
                    <a:pt x="389" y="690"/>
                    <a:pt x="389" y="692"/>
                    <a:pt x="390" y="693"/>
                  </a:cubicBezTo>
                  <a:cubicBezTo>
                    <a:pt x="390" y="694"/>
                    <a:pt x="390" y="695"/>
                    <a:pt x="390" y="696"/>
                  </a:cubicBezTo>
                  <a:cubicBezTo>
                    <a:pt x="390" y="698"/>
                    <a:pt x="390" y="699"/>
                    <a:pt x="391" y="700"/>
                  </a:cubicBezTo>
                  <a:cubicBezTo>
                    <a:pt x="391" y="700"/>
                    <a:pt x="391" y="700"/>
                    <a:pt x="391" y="701"/>
                  </a:cubicBezTo>
                  <a:cubicBezTo>
                    <a:pt x="390" y="700"/>
                    <a:pt x="389" y="699"/>
                    <a:pt x="388" y="698"/>
                  </a:cubicBezTo>
                  <a:cubicBezTo>
                    <a:pt x="386" y="695"/>
                    <a:pt x="383" y="693"/>
                    <a:pt x="381" y="690"/>
                  </a:cubicBezTo>
                  <a:cubicBezTo>
                    <a:pt x="377" y="684"/>
                    <a:pt x="373" y="679"/>
                    <a:pt x="369" y="674"/>
                  </a:cubicBezTo>
                  <a:cubicBezTo>
                    <a:pt x="369" y="674"/>
                    <a:pt x="368" y="673"/>
                    <a:pt x="368" y="673"/>
                  </a:cubicBezTo>
                  <a:cubicBezTo>
                    <a:pt x="368" y="672"/>
                    <a:pt x="367" y="671"/>
                    <a:pt x="367" y="671"/>
                  </a:cubicBezTo>
                  <a:cubicBezTo>
                    <a:pt x="366" y="670"/>
                    <a:pt x="365" y="669"/>
                    <a:pt x="364" y="668"/>
                  </a:cubicBezTo>
                  <a:cubicBezTo>
                    <a:pt x="363" y="666"/>
                    <a:pt x="361" y="665"/>
                    <a:pt x="360" y="664"/>
                  </a:cubicBezTo>
                  <a:cubicBezTo>
                    <a:pt x="359" y="663"/>
                    <a:pt x="359" y="663"/>
                    <a:pt x="359" y="662"/>
                  </a:cubicBezTo>
                  <a:cubicBezTo>
                    <a:pt x="359" y="662"/>
                    <a:pt x="359" y="662"/>
                    <a:pt x="359" y="662"/>
                  </a:cubicBezTo>
                  <a:cubicBezTo>
                    <a:pt x="359" y="662"/>
                    <a:pt x="359" y="662"/>
                    <a:pt x="359" y="662"/>
                  </a:cubicBezTo>
                  <a:cubicBezTo>
                    <a:pt x="359" y="662"/>
                    <a:pt x="359" y="661"/>
                    <a:pt x="359" y="661"/>
                  </a:cubicBezTo>
                  <a:cubicBezTo>
                    <a:pt x="359" y="661"/>
                    <a:pt x="359" y="661"/>
                    <a:pt x="359" y="661"/>
                  </a:cubicBezTo>
                  <a:cubicBezTo>
                    <a:pt x="359" y="661"/>
                    <a:pt x="359" y="661"/>
                    <a:pt x="359" y="661"/>
                  </a:cubicBezTo>
                  <a:cubicBezTo>
                    <a:pt x="359" y="661"/>
                    <a:pt x="359" y="661"/>
                    <a:pt x="359" y="661"/>
                  </a:cubicBezTo>
                  <a:cubicBezTo>
                    <a:pt x="359" y="661"/>
                    <a:pt x="360" y="662"/>
                    <a:pt x="360" y="662"/>
                  </a:cubicBezTo>
                  <a:cubicBezTo>
                    <a:pt x="360" y="662"/>
                    <a:pt x="360" y="662"/>
                    <a:pt x="360" y="662"/>
                  </a:cubicBezTo>
                  <a:cubicBezTo>
                    <a:pt x="360" y="662"/>
                    <a:pt x="360" y="662"/>
                    <a:pt x="360" y="662"/>
                  </a:cubicBezTo>
                  <a:cubicBezTo>
                    <a:pt x="360" y="662"/>
                    <a:pt x="360" y="661"/>
                    <a:pt x="359" y="661"/>
                  </a:cubicBezTo>
                  <a:cubicBezTo>
                    <a:pt x="359" y="661"/>
                    <a:pt x="359" y="661"/>
                    <a:pt x="359" y="661"/>
                  </a:cubicBezTo>
                  <a:cubicBezTo>
                    <a:pt x="359" y="661"/>
                    <a:pt x="358" y="661"/>
                    <a:pt x="358" y="661"/>
                  </a:cubicBezTo>
                  <a:cubicBezTo>
                    <a:pt x="358" y="661"/>
                    <a:pt x="358" y="661"/>
                    <a:pt x="358" y="661"/>
                  </a:cubicBezTo>
                  <a:cubicBezTo>
                    <a:pt x="358" y="661"/>
                    <a:pt x="358" y="661"/>
                    <a:pt x="358" y="661"/>
                  </a:cubicBezTo>
                  <a:cubicBezTo>
                    <a:pt x="358" y="661"/>
                    <a:pt x="358" y="661"/>
                    <a:pt x="358" y="661"/>
                  </a:cubicBezTo>
                  <a:cubicBezTo>
                    <a:pt x="358" y="661"/>
                    <a:pt x="358" y="662"/>
                    <a:pt x="358" y="662"/>
                  </a:cubicBezTo>
                  <a:cubicBezTo>
                    <a:pt x="358" y="663"/>
                    <a:pt x="358" y="664"/>
                    <a:pt x="359" y="665"/>
                  </a:cubicBezTo>
                  <a:cubicBezTo>
                    <a:pt x="360" y="666"/>
                    <a:pt x="361" y="668"/>
                    <a:pt x="362" y="670"/>
                  </a:cubicBezTo>
                  <a:cubicBezTo>
                    <a:pt x="362" y="671"/>
                    <a:pt x="363" y="672"/>
                    <a:pt x="364" y="673"/>
                  </a:cubicBezTo>
                  <a:cubicBezTo>
                    <a:pt x="364" y="674"/>
                    <a:pt x="364" y="674"/>
                    <a:pt x="365" y="675"/>
                  </a:cubicBezTo>
                  <a:cubicBezTo>
                    <a:pt x="365" y="675"/>
                    <a:pt x="366" y="676"/>
                    <a:pt x="366" y="676"/>
                  </a:cubicBezTo>
                  <a:cubicBezTo>
                    <a:pt x="367" y="678"/>
                    <a:pt x="368" y="680"/>
                    <a:pt x="370" y="681"/>
                  </a:cubicBezTo>
                  <a:cubicBezTo>
                    <a:pt x="370" y="681"/>
                    <a:pt x="369" y="681"/>
                    <a:pt x="369" y="681"/>
                  </a:cubicBezTo>
                  <a:cubicBezTo>
                    <a:pt x="369" y="681"/>
                    <a:pt x="368" y="680"/>
                    <a:pt x="368" y="680"/>
                  </a:cubicBezTo>
                  <a:cubicBezTo>
                    <a:pt x="367" y="680"/>
                    <a:pt x="366" y="679"/>
                    <a:pt x="366" y="679"/>
                  </a:cubicBezTo>
                  <a:cubicBezTo>
                    <a:pt x="365" y="679"/>
                    <a:pt x="364" y="679"/>
                    <a:pt x="364" y="678"/>
                  </a:cubicBezTo>
                  <a:cubicBezTo>
                    <a:pt x="362" y="678"/>
                    <a:pt x="361" y="677"/>
                    <a:pt x="359" y="676"/>
                  </a:cubicBezTo>
                  <a:cubicBezTo>
                    <a:pt x="358" y="676"/>
                    <a:pt x="356" y="675"/>
                    <a:pt x="355" y="675"/>
                  </a:cubicBezTo>
                  <a:cubicBezTo>
                    <a:pt x="355" y="675"/>
                    <a:pt x="354" y="675"/>
                    <a:pt x="354" y="675"/>
                  </a:cubicBezTo>
                  <a:cubicBezTo>
                    <a:pt x="352" y="654"/>
                    <a:pt x="316" y="669"/>
                    <a:pt x="307" y="668"/>
                  </a:cubicBezTo>
                  <a:cubicBezTo>
                    <a:pt x="318" y="681"/>
                    <a:pt x="344" y="699"/>
                    <a:pt x="353" y="678"/>
                  </a:cubicBezTo>
                  <a:cubicBezTo>
                    <a:pt x="352" y="677"/>
                    <a:pt x="351" y="676"/>
                    <a:pt x="350" y="676"/>
                  </a:cubicBezTo>
                  <a:cubicBezTo>
                    <a:pt x="350" y="676"/>
                    <a:pt x="350" y="676"/>
                    <a:pt x="350" y="676"/>
                  </a:cubicBezTo>
                  <a:cubicBezTo>
                    <a:pt x="352" y="677"/>
                    <a:pt x="353" y="677"/>
                    <a:pt x="354" y="677"/>
                  </a:cubicBezTo>
                  <a:cubicBezTo>
                    <a:pt x="356" y="678"/>
                    <a:pt x="357" y="678"/>
                    <a:pt x="359" y="679"/>
                  </a:cubicBezTo>
                  <a:cubicBezTo>
                    <a:pt x="360" y="679"/>
                    <a:pt x="361" y="680"/>
                    <a:pt x="363" y="680"/>
                  </a:cubicBezTo>
                  <a:cubicBezTo>
                    <a:pt x="363" y="681"/>
                    <a:pt x="364" y="681"/>
                    <a:pt x="365" y="681"/>
                  </a:cubicBezTo>
                  <a:cubicBezTo>
                    <a:pt x="365" y="682"/>
                    <a:pt x="366" y="682"/>
                    <a:pt x="366" y="682"/>
                  </a:cubicBezTo>
                  <a:cubicBezTo>
                    <a:pt x="367" y="683"/>
                    <a:pt x="367" y="683"/>
                    <a:pt x="368" y="683"/>
                  </a:cubicBezTo>
                  <a:cubicBezTo>
                    <a:pt x="369" y="684"/>
                    <a:pt x="369" y="684"/>
                    <a:pt x="370" y="684"/>
                  </a:cubicBezTo>
                  <a:cubicBezTo>
                    <a:pt x="370" y="684"/>
                    <a:pt x="370" y="684"/>
                    <a:pt x="370" y="685"/>
                  </a:cubicBezTo>
                  <a:cubicBezTo>
                    <a:pt x="370" y="685"/>
                    <a:pt x="371" y="685"/>
                    <a:pt x="371" y="685"/>
                  </a:cubicBezTo>
                  <a:cubicBezTo>
                    <a:pt x="371" y="685"/>
                    <a:pt x="372" y="685"/>
                    <a:pt x="372" y="686"/>
                  </a:cubicBezTo>
                  <a:cubicBezTo>
                    <a:pt x="373" y="686"/>
                    <a:pt x="373" y="686"/>
                    <a:pt x="373" y="686"/>
                  </a:cubicBezTo>
                  <a:cubicBezTo>
                    <a:pt x="375" y="688"/>
                    <a:pt x="376" y="690"/>
                    <a:pt x="378" y="692"/>
                  </a:cubicBezTo>
                  <a:cubicBezTo>
                    <a:pt x="380" y="695"/>
                    <a:pt x="383" y="698"/>
                    <a:pt x="385" y="700"/>
                  </a:cubicBezTo>
                  <a:cubicBezTo>
                    <a:pt x="388" y="703"/>
                    <a:pt x="391" y="706"/>
                    <a:pt x="394" y="709"/>
                  </a:cubicBezTo>
                  <a:cubicBezTo>
                    <a:pt x="396" y="711"/>
                    <a:pt x="398" y="714"/>
                    <a:pt x="400" y="717"/>
                  </a:cubicBezTo>
                  <a:cubicBezTo>
                    <a:pt x="400" y="718"/>
                    <a:pt x="400" y="718"/>
                    <a:pt x="400" y="718"/>
                  </a:cubicBezTo>
                  <a:cubicBezTo>
                    <a:pt x="400" y="718"/>
                    <a:pt x="400" y="718"/>
                    <a:pt x="400" y="718"/>
                  </a:cubicBezTo>
                  <a:cubicBezTo>
                    <a:pt x="400" y="718"/>
                    <a:pt x="400" y="719"/>
                    <a:pt x="400" y="719"/>
                  </a:cubicBezTo>
                  <a:cubicBezTo>
                    <a:pt x="401" y="720"/>
                    <a:pt x="401" y="720"/>
                    <a:pt x="401" y="720"/>
                  </a:cubicBezTo>
                  <a:cubicBezTo>
                    <a:pt x="401" y="720"/>
                    <a:pt x="401" y="721"/>
                    <a:pt x="401" y="722"/>
                  </a:cubicBezTo>
                  <a:cubicBezTo>
                    <a:pt x="401" y="723"/>
                    <a:pt x="401" y="725"/>
                    <a:pt x="401" y="727"/>
                  </a:cubicBezTo>
                  <a:cubicBezTo>
                    <a:pt x="400" y="730"/>
                    <a:pt x="399" y="733"/>
                    <a:pt x="399" y="737"/>
                  </a:cubicBezTo>
                  <a:cubicBezTo>
                    <a:pt x="399" y="737"/>
                    <a:pt x="399" y="738"/>
                    <a:pt x="399" y="738"/>
                  </a:cubicBezTo>
                  <a:cubicBezTo>
                    <a:pt x="399" y="738"/>
                    <a:pt x="399" y="739"/>
                    <a:pt x="399" y="739"/>
                  </a:cubicBezTo>
                  <a:cubicBezTo>
                    <a:pt x="399" y="740"/>
                    <a:pt x="399" y="740"/>
                    <a:pt x="399" y="740"/>
                  </a:cubicBezTo>
                  <a:cubicBezTo>
                    <a:pt x="399" y="741"/>
                    <a:pt x="399" y="741"/>
                    <a:pt x="399" y="742"/>
                  </a:cubicBezTo>
                  <a:cubicBezTo>
                    <a:pt x="400" y="743"/>
                    <a:pt x="400" y="745"/>
                    <a:pt x="401" y="746"/>
                  </a:cubicBezTo>
                  <a:cubicBezTo>
                    <a:pt x="401" y="747"/>
                    <a:pt x="402" y="748"/>
                    <a:pt x="402" y="748"/>
                  </a:cubicBezTo>
                  <a:cubicBezTo>
                    <a:pt x="402" y="749"/>
                    <a:pt x="402" y="750"/>
                    <a:pt x="403" y="750"/>
                  </a:cubicBezTo>
                  <a:cubicBezTo>
                    <a:pt x="403" y="751"/>
                    <a:pt x="404" y="751"/>
                    <a:pt x="404" y="752"/>
                  </a:cubicBezTo>
                  <a:cubicBezTo>
                    <a:pt x="405" y="752"/>
                    <a:pt x="405" y="753"/>
                    <a:pt x="405" y="753"/>
                  </a:cubicBezTo>
                  <a:cubicBezTo>
                    <a:pt x="407" y="755"/>
                    <a:pt x="409" y="756"/>
                    <a:pt x="410" y="757"/>
                  </a:cubicBezTo>
                  <a:cubicBezTo>
                    <a:pt x="410" y="758"/>
                    <a:pt x="410" y="758"/>
                    <a:pt x="410" y="758"/>
                  </a:cubicBezTo>
                  <a:cubicBezTo>
                    <a:pt x="409" y="758"/>
                    <a:pt x="408" y="758"/>
                    <a:pt x="407" y="758"/>
                  </a:cubicBezTo>
                  <a:cubicBezTo>
                    <a:pt x="406" y="758"/>
                    <a:pt x="405" y="757"/>
                    <a:pt x="404" y="757"/>
                  </a:cubicBezTo>
                  <a:cubicBezTo>
                    <a:pt x="403" y="757"/>
                    <a:pt x="403" y="757"/>
                    <a:pt x="403" y="757"/>
                  </a:cubicBezTo>
                  <a:cubicBezTo>
                    <a:pt x="403" y="757"/>
                    <a:pt x="403" y="757"/>
                    <a:pt x="403" y="757"/>
                  </a:cubicBezTo>
                  <a:cubicBezTo>
                    <a:pt x="403" y="757"/>
                    <a:pt x="403" y="757"/>
                    <a:pt x="403" y="757"/>
                  </a:cubicBezTo>
                  <a:cubicBezTo>
                    <a:pt x="403" y="757"/>
                    <a:pt x="403" y="757"/>
                    <a:pt x="402" y="757"/>
                  </a:cubicBezTo>
                  <a:cubicBezTo>
                    <a:pt x="402" y="757"/>
                    <a:pt x="402" y="757"/>
                    <a:pt x="402" y="757"/>
                  </a:cubicBezTo>
                  <a:cubicBezTo>
                    <a:pt x="402" y="757"/>
                    <a:pt x="401" y="757"/>
                    <a:pt x="401" y="758"/>
                  </a:cubicBezTo>
                  <a:cubicBezTo>
                    <a:pt x="400" y="758"/>
                    <a:pt x="400" y="758"/>
                    <a:pt x="399" y="758"/>
                  </a:cubicBezTo>
                  <a:cubicBezTo>
                    <a:pt x="399" y="758"/>
                    <a:pt x="398" y="758"/>
                    <a:pt x="397" y="758"/>
                  </a:cubicBezTo>
                  <a:cubicBezTo>
                    <a:pt x="396" y="758"/>
                    <a:pt x="396" y="758"/>
                    <a:pt x="395" y="759"/>
                  </a:cubicBezTo>
                  <a:cubicBezTo>
                    <a:pt x="393" y="759"/>
                    <a:pt x="391" y="760"/>
                    <a:pt x="389" y="760"/>
                  </a:cubicBezTo>
                  <a:cubicBezTo>
                    <a:pt x="388" y="761"/>
                    <a:pt x="386" y="761"/>
                    <a:pt x="384" y="762"/>
                  </a:cubicBezTo>
                  <a:cubicBezTo>
                    <a:pt x="381" y="763"/>
                    <a:pt x="378" y="764"/>
                    <a:pt x="376" y="765"/>
                  </a:cubicBezTo>
                  <a:cubicBezTo>
                    <a:pt x="370" y="767"/>
                    <a:pt x="365" y="769"/>
                    <a:pt x="361" y="770"/>
                  </a:cubicBezTo>
                  <a:cubicBezTo>
                    <a:pt x="359" y="770"/>
                    <a:pt x="357" y="770"/>
                    <a:pt x="355" y="771"/>
                  </a:cubicBezTo>
                  <a:cubicBezTo>
                    <a:pt x="354" y="771"/>
                    <a:pt x="352" y="771"/>
                    <a:pt x="351" y="771"/>
                  </a:cubicBezTo>
                  <a:cubicBezTo>
                    <a:pt x="349" y="771"/>
                    <a:pt x="348" y="771"/>
                    <a:pt x="348" y="771"/>
                  </a:cubicBezTo>
                  <a:cubicBezTo>
                    <a:pt x="348" y="771"/>
                    <a:pt x="349" y="772"/>
                    <a:pt x="351" y="772"/>
                  </a:cubicBezTo>
                  <a:cubicBezTo>
                    <a:pt x="352" y="772"/>
                    <a:pt x="354" y="772"/>
                    <a:pt x="356" y="772"/>
                  </a:cubicBezTo>
                  <a:cubicBezTo>
                    <a:pt x="357" y="772"/>
                    <a:pt x="359" y="772"/>
                    <a:pt x="362" y="772"/>
                  </a:cubicBezTo>
                  <a:cubicBezTo>
                    <a:pt x="363" y="771"/>
                    <a:pt x="365" y="771"/>
                    <a:pt x="367" y="771"/>
                  </a:cubicBezTo>
                  <a:cubicBezTo>
                    <a:pt x="366" y="771"/>
                    <a:pt x="366" y="772"/>
                    <a:pt x="365" y="773"/>
                  </a:cubicBezTo>
                  <a:cubicBezTo>
                    <a:pt x="363" y="774"/>
                    <a:pt x="362" y="775"/>
                    <a:pt x="361" y="776"/>
                  </a:cubicBezTo>
                  <a:cubicBezTo>
                    <a:pt x="359" y="777"/>
                    <a:pt x="358" y="779"/>
                    <a:pt x="357" y="780"/>
                  </a:cubicBezTo>
                  <a:cubicBezTo>
                    <a:pt x="356" y="781"/>
                    <a:pt x="355" y="782"/>
                    <a:pt x="354" y="783"/>
                  </a:cubicBezTo>
                  <a:cubicBezTo>
                    <a:pt x="331" y="786"/>
                    <a:pt x="339" y="802"/>
                    <a:pt x="325" y="814"/>
                  </a:cubicBezTo>
                  <a:cubicBezTo>
                    <a:pt x="347" y="815"/>
                    <a:pt x="366" y="810"/>
                    <a:pt x="356" y="786"/>
                  </a:cubicBezTo>
                  <a:cubicBezTo>
                    <a:pt x="356" y="786"/>
                    <a:pt x="356" y="786"/>
                    <a:pt x="356" y="786"/>
                  </a:cubicBezTo>
                  <a:cubicBezTo>
                    <a:pt x="357" y="785"/>
                    <a:pt x="358" y="783"/>
                    <a:pt x="359" y="782"/>
                  </a:cubicBezTo>
                  <a:cubicBezTo>
                    <a:pt x="360" y="781"/>
                    <a:pt x="361" y="780"/>
                    <a:pt x="363" y="778"/>
                  </a:cubicBezTo>
                  <a:cubicBezTo>
                    <a:pt x="364" y="777"/>
                    <a:pt x="365" y="776"/>
                    <a:pt x="367" y="775"/>
                  </a:cubicBezTo>
                  <a:cubicBezTo>
                    <a:pt x="368" y="774"/>
                    <a:pt x="370" y="773"/>
                    <a:pt x="371" y="772"/>
                  </a:cubicBezTo>
                  <a:cubicBezTo>
                    <a:pt x="372" y="772"/>
                    <a:pt x="372" y="771"/>
                    <a:pt x="373" y="771"/>
                  </a:cubicBezTo>
                  <a:cubicBezTo>
                    <a:pt x="374" y="770"/>
                    <a:pt x="374" y="770"/>
                    <a:pt x="375" y="770"/>
                  </a:cubicBezTo>
                  <a:cubicBezTo>
                    <a:pt x="375" y="770"/>
                    <a:pt x="376" y="769"/>
                    <a:pt x="376" y="769"/>
                  </a:cubicBezTo>
                  <a:cubicBezTo>
                    <a:pt x="377" y="769"/>
                    <a:pt x="377" y="769"/>
                    <a:pt x="377" y="769"/>
                  </a:cubicBezTo>
                  <a:cubicBezTo>
                    <a:pt x="380" y="768"/>
                    <a:pt x="383" y="767"/>
                    <a:pt x="386" y="767"/>
                  </a:cubicBezTo>
                  <a:cubicBezTo>
                    <a:pt x="388" y="766"/>
                    <a:pt x="390" y="766"/>
                    <a:pt x="391" y="765"/>
                  </a:cubicBezTo>
                  <a:cubicBezTo>
                    <a:pt x="393" y="765"/>
                    <a:pt x="394" y="764"/>
                    <a:pt x="396" y="764"/>
                  </a:cubicBezTo>
                  <a:cubicBezTo>
                    <a:pt x="397" y="764"/>
                    <a:pt x="398" y="763"/>
                    <a:pt x="399" y="763"/>
                  </a:cubicBezTo>
                  <a:cubicBezTo>
                    <a:pt x="399" y="763"/>
                    <a:pt x="400" y="763"/>
                    <a:pt x="400" y="763"/>
                  </a:cubicBezTo>
                  <a:cubicBezTo>
                    <a:pt x="400" y="763"/>
                    <a:pt x="401" y="763"/>
                    <a:pt x="401" y="763"/>
                  </a:cubicBezTo>
                  <a:cubicBezTo>
                    <a:pt x="402" y="763"/>
                    <a:pt x="402" y="763"/>
                    <a:pt x="403" y="763"/>
                  </a:cubicBezTo>
                  <a:cubicBezTo>
                    <a:pt x="403" y="763"/>
                    <a:pt x="403" y="763"/>
                    <a:pt x="403" y="763"/>
                  </a:cubicBezTo>
                  <a:cubicBezTo>
                    <a:pt x="403" y="763"/>
                    <a:pt x="403" y="763"/>
                    <a:pt x="403" y="763"/>
                  </a:cubicBezTo>
                  <a:cubicBezTo>
                    <a:pt x="403" y="763"/>
                    <a:pt x="403" y="763"/>
                    <a:pt x="403" y="763"/>
                  </a:cubicBezTo>
                  <a:cubicBezTo>
                    <a:pt x="403" y="763"/>
                    <a:pt x="403" y="763"/>
                    <a:pt x="403" y="763"/>
                  </a:cubicBezTo>
                  <a:cubicBezTo>
                    <a:pt x="404" y="763"/>
                    <a:pt x="404" y="763"/>
                    <a:pt x="404" y="763"/>
                  </a:cubicBezTo>
                  <a:cubicBezTo>
                    <a:pt x="405" y="763"/>
                    <a:pt x="406" y="763"/>
                    <a:pt x="407" y="763"/>
                  </a:cubicBezTo>
                  <a:cubicBezTo>
                    <a:pt x="411" y="763"/>
                    <a:pt x="415" y="764"/>
                    <a:pt x="419" y="765"/>
                  </a:cubicBezTo>
                  <a:cubicBezTo>
                    <a:pt x="423" y="765"/>
                    <a:pt x="427" y="767"/>
                    <a:pt x="432" y="768"/>
                  </a:cubicBezTo>
                  <a:cubicBezTo>
                    <a:pt x="436" y="769"/>
                    <a:pt x="441" y="770"/>
                    <a:pt x="445" y="770"/>
                  </a:cubicBezTo>
                  <a:cubicBezTo>
                    <a:pt x="451" y="771"/>
                    <a:pt x="456" y="772"/>
                    <a:pt x="461" y="772"/>
                  </a:cubicBezTo>
                  <a:cubicBezTo>
                    <a:pt x="461" y="772"/>
                    <a:pt x="461" y="772"/>
                    <a:pt x="461" y="772"/>
                  </a:cubicBezTo>
                  <a:cubicBezTo>
                    <a:pt x="461" y="773"/>
                    <a:pt x="460" y="773"/>
                    <a:pt x="460" y="774"/>
                  </a:cubicBezTo>
                  <a:cubicBezTo>
                    <a:pt x="459" y="774"/>
                    <a:pt x="459" y="775"/>
                    <a:pt x="458" y="775"/>
                  </a:cubicBezTo>
                  <a:cubicBezTo>
                    <a:pt x="458" y="776"/>
                    <a:pt x="457" y="776"/>
                    <a:pt x="457" y="777"/>
                  </a:cubicBezTo>
                  <a:cubicBezTo>
                    <a:pt x="457" y="777"/>
                    <a:pt x="457" y="777"/>
                    <a:pt x="457" y="778"/>
                  </a:cubicBezTo>
                  <a:cubicBezTo>
                    <a:pt x="456" y="779"/>
                    <a:pt x="455" y="781"/>
                    <a:pt x="454" y="783"/>
                  </a:cubicBezTo>
                  <a:cubicBezTo>
                    <a:pt x="453" y="785"/>
                    <a:pt x="452" y="787"/>
                    <a:pt x="451" y="789"/>
                  </a:cubicBezTo>
                  <a:cubicBezTo>
                    <a:pt x="450" y="793"/>
                    <a:pt x="448" y="797"/>
                    <a:pt x="446" y="802"/>
                  </a:cubicBezTo>
                  <a:cubicBezTo>
                    <a:pt x="445" y="804"/>
                    <a:pt x="444" y="806"/>
                    <a:pt x="443" y="808"/>
                  </a:cubicBezTo>
                  <a:cubicBezTo>
                    <a:pt x="441" y="809"/>
                    <a:pt x="440" y="811"/>
                    <a:pt x="439" y="813"/>
                  </a:cubicBezTo>
                  <a:cubicBezTo>
                    <a:pt x="438" y="815"/>
                    <a:pt x="436" y="816"/>
                    <a:pt x="435" y="818"/>
                  </a:cubicBezTo>
                  <a:cubicBezTo>
                    <a:pt x="435" y="818"/>
                    <a:pt x="435" y="818"/>
                    <a:pt x="435" y="818"/>
                  </a:cubicBezTo>
                  <a:cubicBezTo>
                    <a:pt x="434" y="818"/>
                    <a:pt x="434" y="818"/>
                    <a:pt x="433" y="818"/>
                  </a:cubicBezTo>
                  <a:cubicBezTo>
                    <a:pt x="433" y="818"/>
                    <a:pt x="432" y="818"/>
                    <a:pt x="432" y="818"/>
                  </a:cubicBezTo>
                  <a:cubicBezTo>
                    <a:pt x="431" y="818"/>
                    <a:pt x="431" y="818"/>
                    <a:pt x="431" y="818"/>
                  </a:cubicBezTo>
                  <a:cubicBezTo>
                    <a:pt x="431" y="818"/>
                    <a:pt x="430" y="818"/>
                    <a:pt x="430" y="819"/>
                  </a:cubicBezTo>
                  <a:cubicBezTo>
                    <a:pt x="429" y="819"/>
                    <a:pt x="428" y="819"/>
                    <a:pt x="427" y="819"/>
                  </a:cubicBezTo>
                  <a:cubicBezTo>
                    <a:pt x="426" y="820"/>
                    <a:pt x="425" y="820"/>
                    <a:pt x="424" y="820"/>
                  </a:cubicBezTo>
                  <a:cubicBezTo>
                    <a:pt x="422" y="821"/>
                    <a:pt x="421" y="821"/>
                    <a:pt x="420" y="821"/>
                  </a:cubicBezTo>
                  <a:cubicBezTo>
                    <a:pt x="419" y="821"/>
                    <a:pt x="417" y="822"/>
                    <a:pt x="416" y="822"/>
                  </a:cubicBezTo>
                  <a:cubicBezTo>
                    <a:pt x="402" y="809"/>
                    <a:pt x="393" y="822"/>
                    <a:pt x="377" y="822"/>
                  </a:cubicBezTo>
                  <a:cubicBezTo>
                    <a:pt x="384" y="827"/>
                    <a:pt x="392" y="834"/>
                    <a:pt x="401" y="834"/>
                  </a:cubicBezTo>
                  <a:cubicBezTo>
                    <a:pt x="407" y="834"/>
                    <a:pt x="417" y="829"/>
                    <a:pt x="418" y="824"/>
                  </a:cubicBezTo>
                  <a:cubicBezTo>
                    <a:pt x="418" y="824"/>
                    <a:pt x="418" y="824"/>
                    <a:pt x="418" y="824"/>
                  </a:cubicBezTo>
                  <a:cubicBezTo>
                    <a:pt x="418" y="824"/>
                    <a:pt x="418" y="824"/>
                    <a:pt x="418" y="824"/>
                  </a:cubicBezTo>
                  <a:cubicBezTo>
                    <a:pt x="418" y="824"/>
                    <a:pt x="418" y="824"/>
                    <a:pt x="418" y="824"/>
                  </a:cubicBezTo>
                  <a:cubicBezTo>
                    <a:pt x="419" y="824"/>
                    <a:pt x="420" y="824"/>
                    <a:pt x="420" y="824"/>
                  </a:cubicBezTo>
                  <a:cubicBezTo>
                    <a:pt x="422" y="823"/>
                    <a:pt x="423" y="823"/>
                    <a:pt x="424" y="823"/>
                  </a:cubicBezTo>
                  <a:cubicBezTo>
                    <a:pt x="426" y="822"/>
                    <a:pt x="427" y="822"/>
                    <a:pt x="428" y="822"/>
                  </a:cubicBezTo>
                  <a:cubicBezTo>
                    <a:pt x="429" y="821"/>
                    <a:pt x="430" y="821"/>
                    <a:pt x="431" y="821"/>
                  </a:cubicBezTo>
                  <a:cubicBezTo>
                    <a:pt x="431" y="821"/>
                    <a:pt x="432" y="821"/>
                    <a:pt x="432" y="821"/>
                  </a:cubicBezTo>
                  <a:cubicBezTo>
                    <a:pt x="432" y="821"/>
                    <a:pt x="432" y="820"/>
                    <a:pt x="433" y="820"/>
                  </a:cubicBezTo>
                  <a:cubicBezTo>
                    <a:pt x="433" y="820"/>
                    <a:pt x="433" y="820"/>
                    <a:pt x="433" y="820"/>
                  </a:cubicBezTo>
                  <a:cubicBezTo>
                    <a:pt x="432" y="821"/>
                    <a:pt x="432" y="821"/>
                    <a:pt x="431" y="822"/>
                  </a:cubicBezTo>
                  <a:cubicBezTo>
                    <a:pt x="431" y="822"/>
                    <a:pt x="430" y="822"/>
                    <a:pt x="430" y="823"/>
                  </a:cubicBezTo>
                  <a:cubicBezTo>
                    <a:pt x="430" y="823"/>
                    <a:pt x="429" y="823"/>
                    <a:pt x="429" y="824"/>
                  </a:cubicBezTo>
                  <a:cubicBezTo>
                    <a:pt x="429" y="824"/>
                    <a:pt x="428" y="825"/>
                    <a:pt x="428" y="825"/>
                  </a:cubicBezTo>
                  <a:cubicBezTo>
                    <a:pt x="427" y="826"/>
                    <a:pt x="426" y="827"/>
                    <a:pt x="425" y="828"/>
                  </a:cubicBezTo>
                  <a:cubicBezTo>
                    <a:pt x="424" y="830"/>
                    <a:pt x="423" y="831"/>
                    <a:pt x="423" y="831"/>
                  </a:cubicBezTo>
                  <a:cubicBezTo>
                    <a:pt x="423" y="831"/>
                    <a:pt x="424" y="831"/>
                    <a:pt x="424" y="830"/>
                  </a:cubicBezTo>
                  <a:cubicBezTo>
                    <a:pt x="425" y="830"/>
                    <a:pt x="425" y="830"/>
                    <a:pt x="426" y="829"/>
                  </a:cubicBezTo>
                  <a:cubicBezTo>
                    <a:pt x="427" y="829"/>
                    <a:pt x="429" y="828"/>
                    <a:pt x="430" y="828"/>
                  </a:cubicBezTo>
                  <a:cubicBezTo>
                    <a:pt x="430" y="827"/>
                    <a:pt x="431" y="827"/>
                    <a:pt x="432" y="826"/>
                  </a:cubicBezTo>
                  <a:cubicBezTo>
                    <a:pt x="432" y="826"/>
                    <a:pt x="433" y="826"/>
                    <a:pt x="433" y="826"/>
                  </a:cubicBezTo>
                  <a:cubicBezTo>
                    <a:pt x="433" y="825"/>
                    <a:pt x="434" y="825"/>
                    <a:pt x="434" y="825"/>
                  </a:cubicBezTo>
                  <a:cubicBezTo>
                    <a:pt x="436" y="822"/>
                    <a:pt x="439" y="819"/>
                    <a:pt x="442" y="815"/>
                  </a:cubicBezTo>
                  <a:cubicBezTo>
                    <a:pt x="443" y="814"/>
                    <a:pt x="444" y="813"/>
                    <a:pt x="445" y="811"/>
                  </a:cubicBezTo>
                  <a:cubicBezTo>
                    <a:pt x="445" y="812"/>
                    <a:pt x="445" y="812"/>
                    <a:pt x="445" y="813"/>
                  </a:cubicBezTo>
                  <a:cubicBezTo>
                    <a:pt x="445" y="813"/>
                    <a:pt x="445" y="814"/>
                    <a:pt x="445" y="815"/>
                  </a:cubicBezTo>
                  <a:cubicBezTo>
                    <a:pt x="445" y="816"/>
                    <a:pt x="445" y="816"/>
                    <a:pt x="445" y="817"/>
                  </a:cubicBezTo>
                  <a:cubicBezTo>
                    <a:pt x="445" y="819"/>
                    <a:pt x="445" y="820"/>
                    <a:pt x="445" y="822"/>
                  </a:cubicBezTo>
                  <a:cubicBezTo>
                    <a:pt x="445" y="822"/>
                    <a:pt x="445" y="821"/>
                    <a:pt x="445" y="821"/>
                  </a:cubicBezTo>
                  <a:cubicBezTo>
                    <a:pt x="436" y="837"/>
                    <a:pt x="437" y="851"/>
                    <a:pt x="456" y="860"/>
                  </a:cubicBezTo>
                  <a:cubicBezTo>
                    <a:pt x="453" y="844"/>
                    <a:pt x="463" y="834"/>
                    <a:pt x="447" y="823"/>
                  </a:cubicBezTo>
                  <a:cubicBezTo>
                    <a:pt x="447" y="822"/>
                    <a:pt x="447" y="822"/>
                    <a:pt x="447" y="822"/>
                  </a:cubicBezTo>
                  <a:cubicBezTo>
                    <a:pt x="447" y="820"/>
                    <a:pt x="447" y="819"/>
                    <a:pt x="447" y="817"/>
                  </a:cubicBezTo>
                  <a:cubicBezTo>
                    <a:pt x="447" y="816"/>
                    <a:pt x="447" y="816"/>
                    <a:pt x="447" y="815"/>
                  </a:cubicBezTo>
                  <a:cubicBezTo>
                    <a:pt x="447" y="814"/>
                    <a:pt x="447" y="814"/>
                    <a:pt x="447" y="813"/>
                  </a:cubicBezTo>
                  <a:cubicBezTo>
                    <a:pt x="447" y="811"/>
                    <a:pt x="447" y="810"/>
                    <a:pt x="447" y="808"/>
                  </a:cubicBezTo>
                  <a:cubicBezTo>
                    <a:pt x="448" y="807"/>
                    <a:pt x="449" y="805"/>
                    <a:pt x="450" y="803"/>
                  </a:cubicBezTo>
                  <a:cubicBezTo>
                    <a:pt x="452" y="799"/>
                    <a:pt x="453" y="795"/>
                    <a:pt x="455" y="790"/>
                  </a:cubicBezTo>
                  <a:cubicBezTo>
                    <a:pt x="456" y="788"/>
                    <a:pt x="457" y="786"/>
                    <a:pt x="458" y="785"/>
                  </a:cubicBezTo>
                  <a:cubicBezTo>
                    <a:pt x="458" y="783"/>
                    <a:pt x="459" y="781"/>
                    <a:pt x="460" y="780"/>
                  </a:cubicBezTo>
                  <a:cubicBezTo>
                    <a:pt x="460" y="779"/>
                    <a:pt x="461" y="779"/>
                    <a:pt x="461" y="779"/>
                  </a:cubicBezTo>
                  <a:cubicBezTo>
                    <a:pt x="461" y="778"/>
                    <a:pt x="461" y="778"/>
                    <a:pt x="461" y="778"/>
                  </a:cubicBezTo>
                  <a:cubicBezTo>
                    <a:pt x="462" y="777"/>
                    <a:pt x="462" y="776"/>
                    <a:pt x="462" y="775"/>
                  </a:cubicBezTo>
                  <a:cubicBezTo>
                    <a:pt x="462" y="775"/>
                    <a:pt x="463" y="774"/>
                    <a:pt x="463" y="774"/>
                  </a:cubicBezTo>
                  <a:cubicBezTo>
                    <a:pt x="463" y="773"/>
                    <a:pt x="463" y="773"/>
                    <a:pt x="463" y="772"/>
                  </a:cubicBezTo>
                  <a:cubicBezTo>
                    <a:pt x="467" y="772"/>
                    <a:pt x="471" y="773"/>
                    <a:pt x="475" y="772"/>
                  </a:cubicBezTo>
                  <a:cubicBezTo>
                    <a:pt x="480" y="772"/>
                    <a:pt x="485" y="772"/>
                    <a:pt x="489" y="772"/>
                  </a:cubicBezTo>
                  <a:cubicBezTo>
                    <a:pt x="491" y="772"/>
                    <a:pt x="492" y="772"/>
                    <a:pt x="493" y="773"/>
                  </a:cubicBezTo>
                  <a:cubicBezTo>
                    <a:pt x="494" y="773"/>
                    <a:pt x="495" y="773"/>
                    <a:pt x="496" y="773"/>
                  </a:cubicBezTo>
                  <a:cubicBezTo>
                    <a:pt x="499" y="773"/>
                    <a:pt x="501" y="774"/>
                    <a:pt x="503" y="774"/>
                  </a:cubicBezTo>
                  <a:cubicBezTo>
                    <a:pt x="510" y="776"/>
                    <a:pt x="516" y="779"/>
                    <a:pt x="522" y="781"/>
                  </a:cubicBezTo>
                  <a:cubicBezTo>
                    <a:pt x="522" y="782"/>
                    <a:pt x="521" y="782"/>
                    <a:pt x="521" y="782"/>
                  </a:cubicBezTo>
                  <a:cubicBezTo>
                    <a:pt x="520" y="782"/>
                    <a:pt x="519" y="781"/>
                    <a:pt x="517" y="781"/>
                  </a:cubicBezTo>
                  <a:cubicBezTo>
                    <a:pt x="518" y="781"/>
                    <a:pt x="520" y="782"/>
                    <a:pt x="521" y="782"/>
                  </a:cubicBezTo>
                  <a:cubicBezTo>
                    <a:pt x="519" y="784"/>
                    <a:pt x="517" y="786"/>
                    <a:pt x="514" y="788"/>
                  </a:cubicBezTo>
                  <a:cubicBezTo>
                    <a:pt x="520" y="789"/>
                    <a:pt x="525" y="789"/>
                    <a:pt x="529" y="789"/>
                  </a:cubicBezTo>
                  <a:cubicBezTo>
                    <a:pt x="532" y="791"/>
                    <a:pt x="533" y="794"/>
                    <a:pt x="535" y="797"/>
                  </a:cubicBezTo>
                  <a:cubicBezTo>
                    <a:pt x="535" y="797"/>
                    <a:pt x="535" y="797"/>
                    <a:pt x="534" y="797"/>
                  </a:cubicBezTo>
                  <a:cubicBezTo>
                    <a:pt x="533" y="798"/>
                    <a:pt x="532" y="799"/>
                    <a:pt x="531" y="800"/>
                  </a:cubicBezTo>
                  <a:cubicBezTo>
                    <a:pt x="530" y="801"/>
                    <a:pt x="529" y="802"/>
                    <a:pt x="528" y="803"/>
                  </a:cubicBezTo>
                  <a:cubicBezTo>
                    <a:pt x="527" y="804"/>
                    <a:pt x="526" y="806"/>
                    <a:pt x="524" y="807"/>
                  </a:cubicBezTo>
                  <a:cubicBezTo>
                    <a:pt x="503" y="799"/>
                    <a:pt x="503" y="825"/>
                    <a:pt x="482" y="814"/>
                  </a:cubicBezTo>
                  <a:cubicBezTo>
                    <a:pt x="483" y="816"/>
                    <a:pt x="485" y="818"/>
                    <a:pt x="486" y="819"/>
                  </a:cubicBezTo>
                  <a:cubicBezTo>
                    <a:pt x="479" y="817"/>
                    <a:pt x="472" y="813"/>
                    <a:pt x="465" y="806"/>
                  </a:cubicBezTo>
                  <a:cubicBezTo>
                    <a:pt x="474" y="847"/>
                    <a:pt x="506" y="822"/>
                    <a:pt x="534" y="832"/>
                  </a:cubicBezTo>
                  <a:cubicBezTo>
                    <a:pt x="545" y="835"/>
                    <a:pt x="553" y="842"/>
                    <a:pt x="564" y="844"/>
                  </a:cubicBezTo>
                  <a:cubicBezTo>
                    <a:pt x="585" y="848"/>
                    <a:pt x="591" y="851"/>
                    <a:pt x="609" y="848"/>
                  </a:cubicBezTo>
                  <a:cubicBezTo>
                    <a:pt x="589" y="866"/>
                    <a:pt x="586" y="879"/>
                    <a:pt x="564" y="895"/>
                  </a:cubicBezTo>
                  <a:cubicBezTo>
                    <a:pt x="544" y="909"/>
                    <a:pt x="523" y="920"/>
                    <a:pt x="498" y="927"/>
                  </a:cubicBezTo>
                  <a:cubicBezTo>
                    <a:pt x="524" y="926"/>
                    <a:pt x="541" y="919"/>
                    <a:pt x="555" y="911"/>
                  </a:cubicBezTo>
                  <a:cubicBezTo>
                    <a:pt x="572" y="902"/>
                    <a:pt x="578" y="902"/>
                    <a:pt x="595" y="888"/>
                  </a:cubicBezTo>
                  <a:cubicBezTo>
                    <a:pt x="608" y="876"/>
                    <a:pt x="620" y="863"/>
                    <a:pt x="634" y="853"/>
                  </a:cubicBezTo>
                  <a:cubicBezTo>
                    <a:pt x="638" y="850"/>
                    <a:pt x="735" y="864"/>
                    <a:pt x="783" y="863"/>
                  </a:cubicBezTo>
                  <a:cubicBezTo>
                    <a:pt x="795" y="862"/>
                    <a:pt x="806" y="864"/>
                    <a:pt x="816" y="867"/>
                  </a:cubicBezTo>
                  <a:cubicBezTo>
                    <a:pt x="816" y="867"/>
                    <a:pt x="816" y="867"/>
                    <a:pt x="816" y="867"/>
                  </a:cubicBezTo>
                  <a:cubicBezTo>
                    <a:pt x="814" y="867"/>
                    <a:pt x="813" y="867"/>
                    <a:pt x="813" y="867"/>
                  </a:cubicBezTo>
                  <a:cubicBezTo>
                    <a:pt x="813" y="867"/>
                    <a:pt x="814" y="867"/>
                    <a:pt x="816" y="868"/>
                  </a:cubicBezTo>
                  <a:cubicBezTo>
                    <a:pt x="816" y="868"/>
                    <a:pt x="817" y="868"/>
                    <a:pt x="817" y="868"/>
                  </a:cubicBezTo>
                  <a:cubicBezTo>
                    <a:pt x="818" y="868"/>
                    <a:pt x="819" y="868"/>
                    <a:pt x="819" y="868"/>
                  </a:cubicBezTo>
                  <a:cubicBezTo>
                    <a:pt x="820" y="868"/>
                    <a:pt x="820" y="868"/>
                    <a:pt x="820" y="868"/>
                  </a:cubicBezTo>
                  <a:cubicBezTo>
                    <a:pt x="829" y="871"/>
                    <a:pt x="837" y="875"/>
                    <a:pt x="845" y="879"/>
                  </a:cubicBezTo>
                  <a:cubicBezTo>
                    <a:pt x="844" y="880"/>
                    <a:pt x="844" y="881"/>
                    <a:pt x="843" y="883"/>
                  </a:cubicBezTo>
                  <a:cubicBezTo>
                    <a:pt x="843" y="882"/>
                    <a:pt x="843" y="882"/>
                    <a:pt x="843" y="882"/>
                  </a:cubicBezTo>
                  <a:cubicBezTo>
                    <a:pt x="840" y="882"/>
                    <a:pt x="840" y="882"/>
                    <a:pt x="840" y="882"/>
                  </a:cubicBezTo>
                  <a:cubicBezTo>
                    <a:pt x="828" y="882"/>
                    <a:pt x="817" y="894"/>
                    <a:pt x="820" y="906"/>
                  </a:cubicBezTo>
                  <a:cubicBezTo>
                    <a:pt x="829" y="901"/>
                    <a:pt x="848" y="898"/>
                    <a:pt x="844" y="885"/>
                  </a:cubicBezTo>
                  <a:cubicBezTo>
                    <a:pt x="844" y="885"/>
                    <a:pt x="844" y="885"/>
                    <a:pt x="844" y="884"/>
                  </a:cubicBezTo>
                  <a:cubicBezTo>
                    <a:pt x="845" y="883"/>
                    <a:pt x="846" y="882"/>
                    <a:pt x="847" y="880"/>
                  </a:cubicBezTo>
                  <a:cubicBezTo>
                    <a:pt x="861" y="888"/>
                    <a:pt x="875" y="898"/>
                    <a:pt x="891" y="908"/>
                  </a:cubicBezTo>
                  <a:cubicBezTo>
                    <a:pt x="891" y="909"/>
                    <a:pt x="890" y="910"/>
                    <a:pt x="890" y="910"/>
                  </a:cubicBezTo>
                  <a:cubicBezTo>
                    <a:pt x="892" y="911"/>
                    <a:pt x="894" y="912"/>
                    <a:pt x="897" y="912"/>
                  </a:cubicBezTo>
                  <a:cubicBezTo>
                    <a:pt x="900" y="914"/>
                    <a:pt x="904" y="916"/>
                    <a:pt x="908" y="918"/>
                  </a:cubicBezTo>
                  <a:cubicBezTo>
                    <a:pt x="925" y="928"/>
                    <a:pt x="949" y="937"/>
                    <a:pt x="973" y="944"/>
                  </a:cubicBezTo>
                  <a:cubicBezTo>
                    <a:pt x="971" y="948"/>
                    <a:pt x="970" y="953"/>
                    <a:pt x="972" y="959"/>
                  </a:cubicBezTo>
                  <a:cubicBezTo>
                    <a:pt x="978" y="956"/>
                    <a:pt x="988" y="953"/>
                    <a:pt x="994" y="949"/>
                  </a:cubicBezTo>
                  <a:cubicBezTo>
                    <a:pt x="1001" y="951"/>
                    <a:pt x="1008" y="952"/>
                    <a:pt x="1014" y="953"/>
                  </a:cubicBezTo>
                  <a:cubicBezTo>
                    <a:pt x="1031" y="955"/>
                    <a:pt x="1044" y="958"/>
                    <a:pt x="1059" y="964"/>
                  </a:cubicBezTo>
                  <a:cubicBezTo>
                    <a:pt x="1057" y="966"/>
                    <a:pt x="1055" y="968"/>
                    <a:pt x="1054" y="971"/>
                  </a:cubicBezTo>
                  <a:cubicBezTo>
                    <a:pt x="1061" y="975"/>
                    <a:pt x="1067" y="973"/>
                    <a:pt x="1072" y="969"/>
                  </a:cubicBezTo>
                  <a:cubicBezTo>
                    <a:pt x="1073" y="970"/>
                    <a:pt x="1074" y="970"/>
                    <a:pt x="1075" y="971"/>
                  </a:cubicBezTo>
                  <a:cubicBezTo>
                    <a:pt x="1092" y="979"/>
                    <a:pt x="1112" y="999"/>
                    <a:pt x="1127" y="1012"/>
                  </a:cubicBezTo>
                  <a:cubicBezTo>
                    <a:pt x="1159" y="1040"/>
                    <a:pt x="1150" y="1043"/>
                    <a:pt x="1144" y="1071"/>
                  </a:cubicBezTo>
                  <a:cubicBezTo>
                    <a:pt x="1133" y="1128"/>
                    <a:pt x="1144" y="1173"/>
                    <a:pt x="1117" y="1227"/>
                  </a:cubicBezTo>
                  <a:cubicBezTo>
                    <a:pt x="1111" y="1240"/>
                    <a:pt x="1106" y="1244"/>
                    <a:pt x="1088" y="1231"/>
                  </a:cubicBezTo>
                  <a:cubicBezTo>
                    <a:pt x="1076" y="1221"/>
                    <a:pt x="1079" y="1211"/>
                    <a:pt x="1070" y="1199"/>
                  </a:cubicBezTo>
                  <a:cubicBezTo>
                    <a:pt x="1067" y="1190"/>
                    <a:pt x="1064" y="1181"/>
                    <a:pt x="1061" y="1171"/>
                  </a:cubicBezTo>
                  <a:cubicBezTo>
                    <a:pt x="1060" y="1168"/>
                    <a:pt x="1059" y="1165"/>
                    <a:pt x="1058" y="1163"/>
                  </a:cubicBezTo>
                  <a:cubicBezTo>
                    <a:pt x="1058" y="1162"/>
                    <a:pt x="1058" y="1162"/>
                    <a:pt x="1058" y="1162"/>
                  </a:cubicBezTo>
                  <a:cubicBezTo>
                    <a:pt x="1058" y="1161"/>
                    <a:pt x="1058" y="1161"/>
                    <a:pt x="1058" y="1160"/>
                  </a:cubicBezTo>
                  <a:cubicBezTo>
                    <a:pt x="1058" y="1160"/>
                    <a:pt x="1059" y="1160"/>
                    <a:pt x="1059" y="1160"/>
                  </a:cubicBezTo>
                  <a:cubicBezTo>
                    <a:pt x="1059" y="1159"/>
                    <a:pt x="1059" y="1159"/>
                    <a:pt x="1059" y="1159"/>
                  </a:cubicBezTo>
                  <a:cubicBezTo>
                    <a:pt x="1059" y="1159"/>
                    <a:pt x="1059" y="1159"/>
                    <a:pt x="1059" y="1159"/>
                  </a:cubicBezTo>
                  <a:cubicBezTo>
                    <a:pt x="1060" y="1158"/>
                    <a:pt x="1060" y="1157"/>
                    <a:pt x="1061" y="1157"/>
                  </a:cubicBezTo>
                  <a:cubicBezTo>
                    <a:pt x="1061" y="1156"/>
                    <a:pt x="1062" y="1155"/>
                    <a:pt x="1062" y="1155"/>
                  </a:cubicBezTo>
                  <a:cubicBezTo>
                    <a:pt x="1063" y="1154"/>
                    <a:pt x="1064" y="1153"/>
                    <a:pt x="1065" y="1153"/>
                  </a:cubicBezTo>
                  <a:cubicBezTo>
                    <a:pt x="1065" y="1152"/>
                    <a:pt x="1066" y="1151"/>
                    <a:pt x="1067" y="1151"/>
                  </a:cubicBezTo>
                  <a:cubicBezTo>
                    <a:pt x="1068" y="1150"/>
                    <a:pt x="1069" y="1149"/>
                    <a:pt x="1069" y="1148"/>
                  </a:cubicBezTo>
                  <a:cubicBezTo>
                    <a:pt x="1076" y="1153"/>
                    <a:pt x="1085" y="1144"/>
                    <a:pt x="1086" y="1138"/>
                  </a:cubicBezTo>
                  <a:cubicBezTo>
                    <a:pt x="1088" y="1129"/>
                    <a:pt x="1083" y="1120"/>
                    <a:pt x="1076" y="1114"/>
                  </a:cubicBezTo>
                  <a:cubicBezTo>
                    <a:pt x="1083" y="1132"/>
                    <a:pt x="1064" y="1128"/>
                    <a:pt x="1069" y="1146"/>
                  </a:cubicBezTo>
                  <a:cubicBezTo>
                    <a:pt x="1068" y="1147"/>
                    <a:pt x="1067" y="1148"/>
                    <a:pt x="1066" y="1149"/>
                  </a:cubicBezTo>
                  <a:cubicBezTo>
                    <a:pt x="1065" y="1150"/>
                    <a:pt x="1064" y="1150"/>
                    <a:pt x="1063" y="1151"/>
                  </a:cubicBezTo>
                  <a:cubicBezTo>
                    <a:pt x="1063" y="1152"/>
                    <a:pt x="1062" y="1152"/>
                    <a:pt x="1061" y="1153"/>
                  </a:cubicBezTo>
                  <a:cubicBezTo>
                    <a:pt x="1060" y="1154"/>
                    <a:pt x="1060" y="1154"/>
                    <a:pt x="1059" y="1155"/>
                  </a:cubicBezTo>
                  <a:cubicBezTo>
                    <a:pt x="1059" y="1156"/>
                    <a:pt x="1058" y="1157"/>
                    <a:pt x="1058" y="1157"/>
                  </a:cubicBezTo>
                  <a:cubicBezTo>
                    <a:pt x="1058" y="1158"/>
                    <a:pt x="1058" y="1158"/>
                    <a:pt x="1057" y="1158"/>
                  </a:cubicBezTo>
                  <a:cubicBezTo>
                    <a:pt x="1057" y="1158"/>
                    <a:pt x="1057" y="1158"/>
                    <a:pt x="1057" y="1159"/>
                  </a:cubicBezTo>
                  <a:cubicBezTo>
                    <a:pt x="1057" y="1159"/>
                    <a:pt x="1057" y="1159"/>
                    <a:pt x="1057" y="1160"/>
                  </a:cubicBezTo>
                  <a:cubicBezTo>
                    <a:pt x="1057" y="1160"/>
                    <a:pt x="1057" y="1161"/>
                    <a:pt x="1057" y="1161"/>
                  </a:cubicBezTo>
                  <a:cubicBezTo>
                    <a:pt x="1056" y="1157"/>
                    <a:pt x="1054" y="1153"/>
                    <a:pt x="1053" y="1149"/>
                  </a:cubicBezTo>
                  <a:cubicBezTo>
                    <a:pt x="1050" y="1141"/>
                    <a:pt x="1047" y="1133"/>
                    <a:pt x="1046" y="1126"/>
                  </a:cubicBezTo>
                  <a:cubicBezTo>
                    <a:pt x="1046" y="1124"/>
                    <a:pt x="1045" y="1122"/>
                    <a:pt x="1045" y="1120"/>
                  </a:cubicBezTo>
                  <a:cubicBezTo>
                    <a:pt x="1045" y="1119"/>
                    <a:pt x="1045" y="1118"/>
                    <a:pt x="1045" y="1117"/>
                  </a:cubicBezTo>
                  <a:cubicBezTo>
                    <a:pt x="1045" y="1116"/>
                    <a:pt x="1045" y="1115"/>
                    <a:pt x="1045" y="1114"/>
                  </a:cubicBezTo>
                  <a:cubicBezTo>
                    <a:pt x="1045" y="1110"/>
                    <a:pt x="1046" y="1107"/>
                    <a:pt x="1046" y="1103"/>
                  </a:cubicBezTo>
                  <a:cubicBezTo>
                    <a:pt x="1046" y="1100"/>
                    <a:pt x="1046" y="1097"/>
                    <a:pt x="1046" y="1094"/>
                  </a:cubicBezTo>
                  <a:cubicBezTo>
                    <a:pt x="1047" y="1094"/>
                    <a:pt x="1047" y="1094"/>
                    <a:pt x="1047" y="1094"/>
                  </a:cubicBezTo>
                  <a:cubicBezTo>
                    <a:pt x="1048" y="1093"/>
                    <a:pt x="1048" y="1093"/>
                    <a:pt x="1049" y="1093"/>
                  </a:cubicBezTo>
                  <a:cubicBezTo>
                    <a:pt x="1049" y="1093"/>
                    <a:pt x="1050" y="1093"/>
                    <a:pt x="1050" y="1093"/>
                  </a:cubicBezTo>
                  <a:cubicBezTo>
                    <a:pt x="1051" y="1093"/>
                    <a:pt x="1051" y="1093"/>
                    <a:pt x="1051" y="1092"/>
                  </a:cubicBezTo>
                  <a:cubicBezTo>
                    <a:pt x="1051" y="1092"/>
                    <a:pt x="1052" y="1092"/>
                    <a:pt x="1052" y="1092"/>
                  </a:cubicBezTo>
                  <a:cubicBezTo>
                    <a:pt x="1053" y="1092"/>
                    <a:pt x="1054" y="1091"/>
                    <a:pt x="1056" y="1091"/>
                  </a:cubicBezTo>
                  <a:cubicBezTo>
                    <a:pt x="1057" y="1090"/>
                    <a:pt x="1059" y="1090"/>
                    <a:pt x="1060" y="1090"/>
                  </a:cubicBezTo>
                  <a:cubicBezTo>
                    <a:pt x="1063" y="1089"/>
                    <a:pt x="1067" y="1088"/>
                    <a:pt x="1070" y="1087"/>
                  </a:cubicBezTo>
                  <a:cubicBezTo>
                    <a:pt x="1071" y="1087"/>
                    <a:pt x="1072" y="1086"/>
                    <a:pt x="1074" y="1086"/>
                  </a:cubicBezTo>
                  <a:cubicBezTo>
                    <a:pt x="1075" y="1086"/>
                    <a:pt x="1076" y="1086"/>
                    <a:pt x="1077" y="1086"/>
                  </a:cubicBezTo>
                  <a:cubicBezTo>
                    <a:pt x="1078" y="1086"/>
                    <a:pt x="1078" y="1086"/>
                    <a:pt x="1079" y="1086"/>
                  </a:cubicBezTo>
                  <a:cubicBezTo>
                    <a:pt x="1079" y="1086"/>
                    <a:pt x="1080" y="1086"/>
                    <a:pt x="1080" y="1087"/>
                  </a:cubicBezTo>
                  <a:cubicBezTo>
                    <a:pt x="1081" y="1087"/>
                    <a:pt x="1082" y="1087"/>
                    <a:pt x="1083" y="1087"/>
                  </a:cubicBezTo>
                  <a:cubicBezTo>
                    <a:pt x="1084" y="1087"/>
                    <a:pt x="1084" y="1088"/>
                    <a:pt x="1084" y="1088"/>
                  </a:cubicBezTo>
                  <a:cubicBezTo>
                    <a:pt x="1092" y="1102"/>
                    <a:pt x="1100" y="1096"/>
                    <a:pt x="1111" y="1100"/>
                  </a:cubicBezTo>
                  <a:cubicBezTo>
                    <a:pt x="1105" y="1083"/>
                    <a:pt x="1095" y="1081"/>
                    <a:pt x="1083" y="1086"/>
                  </a:cubicBezTo>
                  <a:cubicBezTo>
                    <a:pt x="1083" y="1086"/>
                    <a:pt x="1084" y="1086"/>
                    <a:pt x="1084" y="1086"/>
                  </a:cubicBezTo>
                  <a:cubicBezTo>
                    <a:pt x="1082" y="1086"/>
                    <a:pt x="1081" y="1086"/>
                    <a:pt x="1080" y="1085"/>
                  </a:cubicBezTo>
                  <a:cubicBezTo>
                    <a:pt x="1080" y="1085"/>
                    <a:pt x="1079" y="1085"/>
                    <a:pt x="1079" y="1085"/>
                  </a:cubicBezTo>
                  <a:cubicBezTo>
                    <a:pt x="1078" y="1085"/>
                    <a:pt x="1078" y="1085"/>
                    <a:pt x="1077" y="1085"/>
                  </a:cubicBezTo>
                  <a:cubicBezTo>
                    <a:pt x="1077" y="1085"/>
                    <a:pt x="1076" y="1084"/>
                    <a:pt x="1076" y="1084"/>
                  </a:cubicBezTo>
                  <a:cubicBezTo>
                    <a:pt x="1077" y="1084"/>
                    <a:pt x="1078" y="1083"/>
                    <a:pt x="1079" y="1083"/>
                  </a:cubicBezTo>
                  <a:cubicBezTo>
                    <a:pt x="1082" y="1081"/>
                    <a:pt x="1084" y="1079"/>
                    <a:pt x="1086" y="1077"/>
                  </a:cubicBezTo>
                  <a:cubicBezTo>
                    <a:pt x="1087" y="1077"/>
                    <a:pt x="1087" y="1077"/>
                    <a:pt x="1087" y="1077"/>
                  </a:cubicBezTo>
                  <a:cubicBezTo>
                    <a:pt x="1087" y="1077"/>
                    <a:pt x="1088" y="1076"/>
                    <a:pt x="1088" y="1076"/>
                  </a:cubicBezTo>
                  <a:cubicBezTo>
                    <a:pt x="1088" y="1076"/>
                    <a:pt x="1088" y="1075"/>
                    <a:pt x="1089" y="1075"/>
                  </a:cubicBezTo>
                  <a:cubicBezTo>
                    <a:pt x="1089" y="1074"/>
                    <a:pt x="1090" y="1073"/>
                    <a:pt x="1090" y="1072"/>
                  </a:cubicBezTo>
                  <a:cubicBezTo>
                    <a:pt x="1091" y="1072"/>
                    <a:pt x="1091" y="1071"/>
                    <a:pt x="1091" y="1071"/>
                  </a:cubicBezTo>
                  <a:cubicBezTo>
                    <a:pt x="1091" y="1070"/>
                    <a:pt x="1091" y="1070"/>
                    <a:pt x="1091" y="1070"/>
                  </a:cubicBezTo>
                  <a:cubicBezTo>
                    <a:pt x="1091" y="1070"/>
                    <a:pt x="1091" y="1070"/>
                    <a:pt x="1089" y="1071"/>
                  </a:cubicBezTo>
                  <a:cubicBezTo>
                    <a:pt x="1089" y="1072"/>
                    <a:pt x="1088" y="1072"/>
                    <a:pt x="1087" y="1073"/>
                  </a:cubicBezTo>
                  <a:cubicBezTo>
                    <a:pt x="1087" y="1073"/>
                    <a:pt x="1086" y="1073"/>
                    <a:pt x="1086" y="1074"/>
                  </a:cubicBezTo>
                  <a:cubicBezTo>
                    <a:pt x="1086" y="1074"/>
                    <a:pt x="1085" y="1074"/>
                    <a:pt x="1085" y="1074"/>
                  </a:cubicBezTo>
                  <a:cubicBezTo>
                    <a:pt x="1085" y="1075"/>
                    <a:pt x="1085" y="1075"/>
                    <a:pt x="1084" y="1075"/>
                  </a:cubicBezTo>
                  <a:cubicBezTo>
                    <a:pt x="1084" y="1075"/>
                    <a:pt x="1084" y="1076"/>
                    <a:pt x="1083" y="1076"/>
                  </a:cubicBezTo>
                  <a:cubicBezTo>
                    <a:pt x="1083" y="1076"/>
                    <a:pt x="1083" y="1076"/>
                    <a:pt x="1083" y="1076"/>
                  </a:cubicBezTo>
                  <a:cubicBezTo>
                    <a:pt x="1083" y="1076"/>
                    <a:pt x="1083" y="1076"/>
                    <a:pt x="1084" y="1075"/>
                  </a:cubicBezTo>
                  <a:cubicBezTo>
                    <a:pt x="1084" y="1075"/>
                    <a:pt x="1084" y="1075"/>
                    <a:pt x="1084" y="1075"/>
                  </a:cubicBezTo>
                  <a:cubicBezTo>
                    <a:pt x="1084" y="1074"/>
                    <a:pt x="1084" y="1073"/>
                    <a:pt x="1085" y="1072"/>
                  </a:cubicBezTo>
                  <a:cubicBezTo>
                    <a:pt x="1085" y="1072"/>
                    <a:pt x="1085" y="1071"/>
                    <a:pt x="1085" y="1070"/>
                  </a:cubicBezTo>
                  <a:cubicBezTo>
                    <a:pt x="1086" y="1069"/>
                    <a:pt x="1086" y="1068"/>
                    <a:pt x="1086" y="1067"/>
                  </a:cubicBezTo>
                  <a:cubicBezTo>
                    <a:pt x="1086" y="1066"/>
                    <a:pt x="1087" y="1066"/>
                    <a:pt x="1087" y="1065"/>
                  </a:cubicBezTo>
                  <a:cubicBezTo>
                    <a:pt x="1087" y="1065"/>
                    <a:pt x="1087" y="1065"/>
                    <a:pt x="1087" y="1065"/>
                  </a:cubicBezTo>
                  <a:cubicBezTo>
                    <a:pt x="1087" y="1065"/>
                    <a:pt x="1087" y="1065"/>
                    <a:pt x="1087" y="1065"/>
                  </a:cubicBezTo>
                  <a:cubicBezTo>
                    <a:pt x="1087" y="1065"/>
                    <a:pt x="1087" y="1065"/>
                    <a:pt x="1087" y="1065"/>
                  </a:cubicBezTo>
                  <a:cubicBezTo>
                    <a:pt x="1090" y="1064"/>
                    <a:pt x="1095" y="1058"/>
                    <a:pt x="1095" y="1053"/>
                  </a:cubicBezTo>
                  <a:cubicBezTo>
                    <a:pt x="1096" y="1046"/>
                    <a:pt x="1090" y="1039"/>
                    <a:pt x="1087" y="1032"/>
                  </a:cubicBezTo>
                  <a:cubicBezTo>
                    <a:pt x="1087" y="1045"/>
                    <a:pt x="1076" y="1051"/>
                    <a:pt x="1085" y="1063"/>
                  </a:cubicBezTo>
                  <a:cubicBezTo>
                    <a:pt x="1085" y="1064"/>
                    <a:pt x="1085" y="1065"/>
                    <a:pt x="1085" y="1066"/>
                  </a:cubicBezTo>
                  <a:cubicBezTo>
                    <a:pt x="1084" y="1067"/>
                    <a:pt x="1084" y="1068"/>
                    <a:pt x="1084" y="1069"/>
                  </a:cubicBezTo>
                  <a:cubicBezTo>
                    <a:pt x="1083" y="1070"/>
                    <a:pt x="1083" y="1071"/>
                    <a:pt x="1083" y="1072"/>
                  </a:cubicBezTo>
                  <a:cubicBezTo>
                    <a:pt x="1083" y="1072"/>
                    <a:pt x="1082" y="1073"/>
                    <a:pt x="1082" y="1074"/>
                  </a:cubicBezTo>
                  <a:cubicBezTo>
                    <a:pt x="1082" y="1074"/>
                    <a:pt x="1082" y="1074"/>
                    <a:pt x="1082" y="1074"/>
                  </a:cubicBezTo>
                  <a:cubicBezTo>
                    <a:pt x="1082" y="1075"/>
                    <a:pt x="1082" y="1075"/>
                    <a:pt x="1082" y="1075"/>
                  </a:cubicBezTo>
                  <a:cubicBezTo>
                    <a:pt x="1082" y="1075"/>
                    <a:pt x="1082" y="1076"/>
                    <a:pt x="1081" y="1076"/>
                  </a:cubicBezTo>
                  <a:cubicBezTo>
                    <a:pt x="1081" y="1077"/>
                    <a:pt x="1081" y="1077"/>
                    <a:pt x="1081" y="1078"/>
                  </a:cubicBezTo>
                  <a:cubicBezTo>
                    <a:pt x="1081" y="1078"/>
                    <a:pt x="1081" y="1078"/>
                    <a:pt x="1081" y="1078"/>
                  </a:cubicBezTo>
                  <a:cubicBezTo>
                    <a:pt x="1080" y="1078"/>
                    <a:pt x="1079" y="1079"/>
                    <a:pt x="1078" y="1080"/>
                  </a:cubicBezTo>
                  <a:cubicBezTo>
                    <a:pt x="1076" y="1081"/>
                    <a:pt x="1075" y="1081"/>
                    <a:pt x="1073" y="1082"/>
                  </a:cubicBezTo>
                  <a:cubicBezTo>
                    <a:pt x="1072" y="1083"/>
                    <a:pt x="1070" y="1083"/>
                    <a:pt x="1069" y="1084"/>
                  </a:cubicBezTo>
                  <a:cubicBezTo>
                    <a:pt x="1066" y="1085"/>
                    <a:pt x="1062" y="1086"/>
                    <a:pt x="1059" y="1087"/>
                  </a:cubicBezTo>
                  <a:cubicBezTo>
                    <a:pt x="1058" y="1087"/>
                    <a:pt x="1056" y="1087"/>
                    <a:pt x="1055" y="1088"/>
                  </a:cubicBezTo>
                  <a:cubicBezTo>
                    <a:pt x="1053" y="1088"/>
                    <a:pt x="1052" y="1089"/>
                    <a:pt x="1051" y="1089"/>
                  </a:cubicBezTo>
                  <a:cubicBezTo>
                    <a:pt x="1050" y="1089"/>
                    <a:pt x="1050" y="1089"/>
                    <a:pt x="1050" y="1089"/>
                  </a:cubicBezTo>
                  <a:cubicBezTo>
                    <a:pt x="1050" y="1090"/>
                    <a:pt x="1049" y="1090"/>
                    <a:pt x="1049" y="1090"/>
                  </a:cubicBezTo>
                  <a:cubicBezTo>
                    <a:pt x="1049" y="1090"/>
                    <a:pt x="1048" y="1091"/>
                    <a:pt x="1048" y="1091"/>
                  </a:cubicBezTo>
                  <a:cubicBezTo>
                    <a:pt x="1047" y="1091"/>
                    <a:pt x="1047" y="1092"/>
                    <a:pt x="1046" y="1092"/>
                  </a:cubicBezTo>
                  <a:cubicBezTo>
                    <a:pt x="1046" y="1092"/>
                    <a:pt x="1046" y="1092"/>
                    <a:pt x="1046" y="1092"/>
                  </a:cubicBezTo>
                  <a:cubicBezTo>
                    <a:pt x="1046" y="1088"/>
                    <a:pt x="1046" y="1083"/>
                    <a:pt x="1046" y="1079"/>
                  </a:cubicBezTo>
                  <a:cubicBezTo>
                    <a:pt x="1046" y="1076"/>
                    <a:pt x="1045" y="1072"/>
                    <a:pt x="1045" y="1068"/>
                  </a:cubicBezTo>
                  <a:cubicBezTo>
                    <a:pt x="1044" y="1064"/>
                    <a:pt x="1043" y="1061"/>
                    <a:pt x="1043" y="1058"/>
                  </a:cubicBezTo>
                  <a:cubicBezTo>
                    <a:pt x="1043" y="1054"/>
                    <a:pt x="1042" y="1051"/>
                    <a:pt x="1042" y="1048"/>
                  </a:cubicBezTo>
                  <a:cubicBezTo>
                    <a:pt x="1042" y="1047"/>
                    <a:pt x="1042" y="1046"/>
                    <a:pt x="1042" y="1046"/>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3" y="1044"/>
                    <a:pt x="1043" y="1044"/>
                    <a:pt x="1043" y="1044"/>
                  </a:cubicBezTo>
                  <a:cubicBezTo>
                    <a:pt x="1043" y="1043"/>
                    <a:pt x="1043" y="1043"/>
                    <a:pt x="1043" y="1043"/>
                  </a:cubicBezTo>
                  <a:cubicBezTo>
                    <a:pt x="1043" y="1042"/>
                    <a:pt x="1043" y="1042"/>
                    <a:pt x="1043" y="1042"/>
                  </a:cubicBezTo>
                  <a:cubicBezTo>
                    <a:pt x="1043" y="1041"/>
                    <a:pt x="1043" y="1040"/>
                    <a:pt x="1044" y="1040"/>
                  </a:cubicBezTo>
                  <a:cubicBezTo>
                    <a:pt x="1044" y="1038"/>
                    <a:pt x="1044" y="1037"/>
                    <a:pt x="1045" y="1036"/>
                  </a:cubicBezTo>
                  <a:cubicBezTo>
                    <a:pt x="1045" y="1035"/>
                    <a:pt x="1046" y="1033"/>
                    <a:pt x="1046" y="1032"/>
                  </a:cubicBezTo>
                  <a:cubicBezTo>
                    <a:pt x="1047" y="1030"/>
                    <a:pt x="1048" y="1027"/>
                    <a:pt x="1048" y="1025"/>
                  </a:cubicBezTo>
                  <a:cubicBezTo>
                    <a:pt x="1048" y="1025"/>
                    <a:pt x="1048" y="1025"/>
                    <a:pt x="1049" y="1025"/>
                  </a:cubicBezTo>
                  <a:cubicBezTo>
                    <a:pt x="1049" y="1024"/>
                    <a:pt x="1049" y="1024"/>
                    <a:pt x="1049" y="1024"/>
                  </a:cubicBezTo>
                  <a:cubicBezTo>
                    <a:pt x="1049" y="1023"/>
                    <a:pt x="1050" y="1023"/>
                    <a:pt x="1050" y="1022"/>
                  </a:cubicBezTo>
                  <a:cubicBezTo>
                    <a:pt x="1050" y="1022"/>
                    <a:pt x="1051" y="1021"/>
                    <a:pt x="1051" y="1021"/>
                  </a:cubicBezTo>
                  <a:cubicBezTo>
                    <a:pt x="1052" y="1020"/>
                    <a:pt x="1053" y="1019"/>
                    <a:pt x="1053" y="1018"/>
                  </a:cubicBezTo>
                  <a:cubicBezTo>
                    <a:pt x="1054" y="1017"/>
                    <a:pt x="1055" y="1016"/>
                    <a:pt x="1056" y="1015"/>
                  </a:cubicBezTo>
                  <a:cubicBezTo>
                    <a:pt x="1057" y="1014"/>
                    <a:pt x="1058" y="1014"/>
                    <a:pt x="1059" y="1013"/>
                  </a:cubicBezTo>
                  <a:cubicBezTo>
                    <a:pt x="1060" y="1012"/>
                    <a:pt x="1061" y="1012"/>
                    <a:pt x="1062" y="1011"/>
                  </a:cubicBezTo>
                  <a:cubicBezTo>
                    <a:pt x="1062" y="1011"/>
                    <a:pt x="1062" y="1011"/>
                    <a:pt x="1062" y="1011"/>
                  </a:cubicBezTo>
                  <a:cubicBezTo>
                    <a:pt x="1079" y="1022"/>
                    <a:pt x="1084" y="1008"/>
                    <a:pt x="1084" y="991"/>
                  </a:cubicBezTo>
                  <a:cubicBezTo>
                    <a:pt x="1075" y="1000"/>
                    <a:pt x="1063" y="991"/>
                    <a:pt x="1060" y="1009"/>
                  </a:cubicBezTo>
                  <a:cubicBezTo>
                    <a:pt x="1059" y="1010"/>
                    <a:pt x="1058" y="1010"/>
                    <a:pt x="1058" y="1011"/>
                  </a:cubicBezTo>
                  <a:cubicBezTo>
                    <a:pt x="1057" y="1011"/>
                    <a:pt x="1056" y="1012"/>
                    <a:pt x="1055" y="1013"/>
                  </a:cubicBezTo>
                  <a:cubicBezTo>
                    <a:pt x="1054" y="1014"/>
                    <a:pt x="1053" y="1015"/>
                    <a:pt x="1052" y="1016"/>
                  </a:cubicBezTo>
                  <a:cubicBezTo>
                    <a:pt x="1051" y="1017"/>
                    <a:pt x="1051" y="1017"/>
                    <a:pt x="1050" y="1018"/>
                  </a:cubicBezTo>
                  <a:cubicBezTo>
                    <a:pt x="1051" y="1016"/>
                    <a:pt x="1051" y="1015"/>
                    <a:pt x="1051" y="1013"/>
                  </a:cubicBezTo>
                  <a:cubicBezTo>
                    <a:pt x="1051" y="1012"/>
                    <a:pt x="1052" y="1010"/>
                    <a:pt x="1052" y="1009"/>
                  </a:cubicBezTo>
                  <a:cubicBezTo>
                    <a:pt x="1052" y="1007"/>
                    <a:pt x="1052" y="1006"/>
                    <a:pt x="1052" y="1005"/>
                  </a:cubicBezTo>
                  <a:cubicBezTo>
                    <a:pt x="1052" y="1004"/>
                    <a:pt x="1052" y="1003"/>
                    <a:pt x="1052" y="1003"/>
                  </a:cubicBezTo>
                  <a:cubicBezTo>
                    <a:pt x="1052" y="1003"/>
                    <a:pt x="1052" y="1003"/>
                    <a:pt x="1051" y="1005"/>
                  </a:cubicBezTo>
                  <a:cubicBezTo>
                    <a:pt x="1051" y="1006"/>
                    <a:pt x="1051" y="1007"/>
                    <a:pt x="1051" y="1009"/>
                  </a:cubicBezTo>
                  <a:cubicBezTo>
                    <a:pt x="1051" y="1010"/>
                    <a:pt x="1050" y="1011"/>
                    <a:pt x="1050" y="1013"/>
                  </a:cubicBezTo>
                  <a:cubicBezTo>
                    <a:pt x="1049" y="1016"/>
                    <a:pt x="1047" y="1020"/>
                    <a:pt x="1046" y="1024"/>
                  </a:cubicBezTo>
                  <a:cubicBezTo>
                    <a:pt x="1045" y="1026"/>
                    <a:pt x="1044" y="1028"/>
                    <a:pt x="1043" y="1030"/>
                  </a:cubicBezTo>
                  <a:cubicBezTo>
                    <a:pt x="1042" y="1031"/>
                    <a:pt x="1042" y="1032"/>
                    <a:pt x="1041" y="1034"/>
                  </a:cubicBezTo>
                  <a:cubicBezTo>
                    <a:pt x="1041" y="1035"/>
                    <a:pt x="1040" y="1036"/>
                    <a:pt x="1040" y="1038"/>
                  </a:cubicBezTo>
                  <a:cubicBezTo>
                    <a:pt x="1040" y="1038"/>
                    <a:pt x="1039" y="1039"/>
                    <a:pt x="1039" y="1040"/>
                  </a:cubicBezTo>
                  <a:cubicBezTo>
                    <a:pt x="1039" y="1040"/>
                    <a:pt x="1039" y="1041"/>
                    <a:pt x="1039" y="1041"/>
                  </a:cubicBezTo>
                  <a:cubicBezTo>
                    <a:pt x="1039" y="1042"/>
                    <a:pt x="1039" y="1042"/>
                    <a:pt x="1039" y="1042"/>
                  </a:cubicBezTo>
                  <a:cubicBezTo>
                    <a:pt x="1039" y="1043"/>
                    <a:pt x="1039" y="1043"/>
                    <a:pt x="1039" y="1043"/>
                  </a:cubicBezTo>
                  <a:cubicBezTo>
                    <a:pt x="1039" y="1044"/>
                    <a:pt x="1039" y="1044"/>
                    <a:pt x="1039" y="1044"/>
                  </a:cubicBezTo>
                  <a:cubicBezTo>
                    <a:pt x="1039" y="1044"/>
                    <a:pt x="1039" y="1044"/>
                    <a:pt x="1039" y="1044"/>
                  </a:cubicBezTo>
                  <a:cubicBezTo>
                    <a:pt x="1039" y="1044"/>
                    <a:pt x="1039" y="1044"/>
                    <a:pt x="1039" y="1044"/>
                  </a:cubicBezTo>
                  <a:cubicBezTo>
                    <a:pt x="1039" y="1044"/>
                    <a:pt x="1039" y="1044"/>
                    <a:pt x="1039" y="1044"/>
                  </a:cubicBezTo>
                  <a:cubicBezTo>
                    <a:pt x="1039" y="1045"/>
                    <a:pt x="1039" y="1045"/>
                    <a:pt x="1039" y="1045"/>
                  </a:cubicBezTo>
                  <a:cubicBezTo>
                    <a:pt x="1038" y="1046"/>
                    <a:pt x="1038" y="1046"/>
                    <a:pt x="1038" y="1047"/>
                  </a:cubicBezTo>
                  <a:cubicBezTo>
                    <a:pt x="1038" y="1048"/>
                    <a:pt x="1039" y="1049"/>
                    <a:pt x="1039" y="1050"/>
                  </a:cubicBezTo>
                  <a:cubicBezTo>
                    <a:pt x="1038" y="1050"/>
                    <a:pt x="1038" y="1050"/>
                    <a:pt x="1038" y="1050"/>
                  </a:cubicBezTo>
                  <a:cubicBezTo>
                    <a:pt x="1038" y="1048"/>
                    <a:pt x="1037" y="1047"/>
                    <a:pt x="1035" y="1046"/>
                  </a:cubicBezTo>
                  <a:cubicBezTo>
                    <a:pt x="1035" y="1045"/>
                    <a:pt x="1035" y="1045"/>
                    <a:pt x="1034" y="1044"/>
                  </a:cubicBezTo>
                  <a:cubicBezTo>
                    <a:pt x="1034" y="1044"/>
                    <a:pt x="1034" y="1044"/>
                    <a:pt x="1033" y="1043"/>
                  </a:cubicBezTo>
                  <a:cubicBezTo>
                    <a:pt x="1033" y="1043"/>
                    <a:pt x="1032" y="1042"/>
                    <a:pt x="1032" y="1042"/>
                  </a:cubicBezTo>
                  <a:cubicBezTo>
                    <a:pt x="1031" y="1042"/>
                    <a:pt x="1031" y="1041"/>
                    <a:pt x="1031" y="1041"/>
                  </a:cubicBezTo>
                  <a:cubicBezTo>
                    <a:pt x="1029" y="1040"/>
                    <a:pt x="1028" y="1040"/>
                    <a:pt x="1027" y="1039"/>
                  </a:cubicBezTo>
                  <a:cubicBezTo>
                    <a:pt x="1027" y="1039"/>
                    <a:pt x="1027" y="1039"/>
                    <a:pt x="1026" y="1039"/>
                  </a:cubicBezTo>
                  <a:cubicBezTo>
                    <a:pt x="1026" y="1039"/>
                    <a:pt x="1026" y="1039"/>
                    <a:pt x="1025" y="1039"/>
                  </a:cubicBezTo>
                  <a:cubicBezTo>
                    <a:pt x="1025" y="1039"/>
                    <a:pt x="1025" y="1039"/>
                    <a:pt x="1025" y="1038"/>
                  </a:cubicBezTo>
                  <a:cubicBezTo>
                    <a:pt x="1024" y="1038"/>
                    <a:pt x="1024" y="1038"/>
                    <a:pt x="1024" y="1038"/>
                  </a:cubicBezTo>
                  <a:cubicBezTo>
                    <a:pt x="1021" y="1038"/>
                    <a:pt x="1019" y="1038"/>
                    <a:pt x="1016" y="1038"/>
                  </a:cubicBezTo>
                  <a:cubicBezTo>
                    <a:pt x="1015" y="1038"/>
                    <a:pt x="1014" y="1038"/>
                    <a:pt x="1013" y="1038"/>
                  </a:cubicBezTo>
                  <a:cubicBezTo>
                    <a:pt x="1012" y="1038"/>
                    <a:pt x="1011" y="1037"/>
                    <a:pt x="1011" y="1037"/>
                  </a:cubicBezTo>
                  <a:cubicBezTo>
                    <a:pt x="1010" y="1037"/>
                    <a:pt x="1010" y="1037"/>
                    <a:pt x="1010" y="1037"/>
                  </a:cubicBezTo>
                  <a:cubicBezTo>
                    <a:pt x="1010" y="1037"/>
                    <a:pt x="1010" y="1037"/>
                    <a:pt x="1010" y="1037"/>
                  </a:cubicBezTo>
                  <a:cubicBezTo>
                    <a:pt x="1010" y="1036"/>
                    <a:pt x="1010" y="1036"/>
                    <a:pt x="1010" y="1036"/>
                  </a:cubicBezTo>
                  <a:cubicBezTo>
                    <a:pt x="1009" y="1036"/>
                    <a:pt x="1009" y="1036"/>
                    <a:pt x="1009" y="1036"/>
                  </a:cubicBezTo>
                  <a:cubicBezTo>
                    <a:pt x="1007" y="1035"/>
                    <a:pt x="1005" y="1033"/>
                    <a:pt x="1003" y="1030"/>
                  </a:cubicBezTo>
                  <a:cubicBezTo>
                    <a:pt x="1001" y="1028"/>
                    <a:pt x="1000" y="1025"/>
                    <a:pt x="998" y="1023"/>
                  </a:cubicBezTo>
                  <a:cubicBezTo>
                    <a:pt x="996" y="1020"/>
                    <a:pt x="994" y="1018"/>
                    <a:pt x="992" y="1016"/>
                  </a:cubicBezTo>
                  <a:cubicBezTo>
                    <a:pt x="990" y="1014"/>
                    <a:pt x="989" y="1013"/>
                    <a:pt x="988" y="1011"/>
                  </a:cubicBezTo>
                  <a:cubicBezTo>
                    <a:pt x="988" y="1011"/>
                    <a:pt x="988" y="1011"/>
                    <a:pt x="987" y="1010"/>
                  </a:cubicBezTo>
                  <a:cubicBezTo>
                    <a:pt x="987" y="1010"/>
                    <a:pt x="987" y="1010"/>
                    <a:pt x="987" y="1009"/>
                  </a:cubicBezTo>
                  <a:cubicBezTo>
                    <a:pt x="987" y="1009"/>
                    <a:pt x="987" y="1009"/>
                    <a:pt x="987" y="1009"/>
                  </a:cubicBezTo>
                  <a:cubicBezTo>
                    <a:pt x="987" y="1008"/>
                    <a:pt x="987" y="1008"/>
                    <a:pt x="986" y="1008"/>
                  </a:cubicBezTo>
                  <a:cubicBezTo>
                    <a:pt x="986" y="1008"/>
                    <a:pt x="986" y="1007"/>
                    <a:pt x="986" y="1007"/>
                  </a:cubicBezTo>
                  <a:cubicBezTo>
                    <a:pt x="986" y="1006"/>
                    <a:pt x="985" y="1006"/>
                    <a:pt x="985" y="1005"/>
                  </a:cubicBezTo>
                  <a:cubicBezTo>
                    <a:pt x="985" y="1005"/>
                    <a:pt x="985" y="1004"/>
                    <a:pt x="985" y="1004"/>
                  </a:cubicBezTo>
                  <a:cubicBezTo>
                    <a:pt x="985" y="1003"/>
                    <a:pt x="984" y="1003"/>
                    <a:pt x="984" y="1002"/>
                  </a:cubicBezTo>
                  <a:cubicBezTo>
                    <a:pt x="984" y="1001"/>
                    <a:pt x="983" y="1000"/>
                    <a:pt x="983" y="999"/>
                  </a:cubicBezTo>
                  <a:cubicBezTo>
                    <a:pt x="983" y="997"/>
                    <a:pt x="983" y="996"/>
                    <a:pt x="982" y="995"/>
                  </a:cubicBezTo>
                  <a:cubicBezTo>
                    <a:pt x="982" y="994"/>
                    <a:pt x="982" y="993"/>
                    <a:pt x="982" y="992"/>
                  </a:cubicBezTo>
                  <a:cubicBezTo>
                    <a:pt x="982" y="991"/>
                    <a:pt x="982" y="991"/>
                    <a:pt x="982" y="991"/>
                  </a:cubicBezTo>
                  <a:cubicBezTo>
                    <a:pt x="982" y="992"/>
                    <a:pt x="982" y="993"/>
                    <a:pt x="983" y="994"/>
                  </a:cubicBezTo>
                  <a:cubicBezTo>
                    <a:pt x="998" y="990"/>
                    <a:pt x="987" y="967"/>
                    <a:pt x="978" y="956"/>
                  </a:cubicBezTo>
                  <a:cubicBezTo>
                    <a:pt x="978" y="964"/>
                    <a:pt x="965" y="990"/>
                    <a:pt x="980" y="994"/>
                  </a:cubicBezTo>
                  <a:cubicBezTo>
                    <a:pt x="980" y="995"/>
                    <a:pt x="980" y="995"/>
                    <a:pt x="980" y="995"/>
                  </a:cubicBezTo>
                  <a:cubicBezTo>
                    <a:pt x="981" y="996"/>
                    <a:pt x="981" y="998"/>
                    <a:pt x="981" y="999"/>
                  </a:cubicBezTo>
                  <a:cubicBezTo>
                    <a:pt x="982" y="1000"/>
                    <a:pt x="982" y="1001"/>
                    <a:pt x="982" y="1003"/>
                  </a:cubicBezTo>
                  <a:cubicBezTo>
                    <a:pt x="983" y="1003"/>
                    <a:pt x="983" y="1004"/>
                    <a:pt x="983" y="1004"/>
                  </a:cubicBezTo>
                  <a:cubicBezTo>
                    <a:pt x="983" y="1005"/>
                    <a:pt x="983" y="1005"/>
                    <a:pt x="984" y="1006"/>
                  </a:cubicBezTo>
                  <a:cubicBezTo>
                    <a:pt x="984" y="1006"/>
                    <a:pt x="984" y="1007"/>
                    <a:pt x="984" y="1007"/>
                  </a:cubicBezTo>
                  <a:cubicBezTo>
                    <a:pt x="984" y="1007"/>
                    <a:pt x="984" y="1008"/>
                    <a:pt x="984" y="1008"/>
                  </a:cubicBezTo>
                  <a:cubicBezTo>
                    <a:pt x="983" y="1007"/>
                    <a:pt x="982" y="1005"/>
                    <a:pt x="981" y="1004"/>
                  </a:cubicBezTo>
                  <a:cubicBezTo>
                    <a:pt x="980" y="1004"/>
                    <a:pt x="980" y="1003"/>
                    <a:pt x="980" y="1003"/>
                  </a:cubicBezTo>
                  <a:cubicBezTo>
                    <a:pt x="979" y="1003"/>
                    <a:pt x="979" y="1002"/>
                    <a:pt x="979" y="1002"/>
                  </a:cubicBezTo>
                  <a:cubicBezTo>
                    <a:pt x="978" y="1001"/>
                    <a:pt x="977" y="1001"/>
                    <a:pt x="976" y="1000"/>
                  </a:cubicBezTo>
                  <a:cubicBezTo>
                    <a:pt x="975" y="999"/>
                    <a:pt x="974" y="998"/>
                    <a:pt x="973" y="997"/>
                  </a:cubicBezTo>
                  <a:cubicBezTo>
                    <a:pt x="972" y="996"/>
                    <a:pt x="972" y="996"/>
                    <a:pt x="971" y="996"/>
                  </a:cubicBezTo>
                  <a:cubicBezTo>
                    <a:pt x="971"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7"/>
                  </a:cubicBezTo>
                  <a:cubicBezTo>
                    <a:pt x="970" y="997"/>
                    <a:pt x="970" y="997"/>
                    <a:pt x="971" y="997"/>
                  </a:cubicBezTo>
                  <a:cubicBezTo>
                    <a:pt x="971" y="997"/>
                    <a:pt x="971" y="997"/>
                    <a:pt x="971" y="997"/>
                  </a:cubicBezTo>
                  <a:cubicBezTo>
                    <a:pt x="971" y="997"/>
                    <a:pt x="971" y="997"/>
                    <a:pt x="971" y="997"/>
                  </a:cubicBezTo>
                  <a:cubicBezTo>
                    <a:pt x="970" y="997"/>
                    <a:pt x="970" y="997"/>
                    <a:pt x="970" y="997"/>
                  </a:cubicBezTo>
                  <a:cubicBezTo>
                    <a:pt x="970" y="997"/>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1" y="996"/>
                    <a:pt x="971" y="996"/>
                    <a:pt x="971" y="996"/>
                  </a:cubicBezTo>
                  <a:cubicBezTo>
                    <a:pt x="971" y="997"/>
                    <a:pt x="971" y="997"/>
                    <a:pt x="972" y="998"/>
                  </a:cubicBezTo>
                  <a:cubicBezTo>
                    <a:pt x="973" y="999"/>
                    <a:pt x="974" y="1000"/>
                    <a:pt x="975" y="1002"/>
                  </a:cubicBezTo>
                  <a:cubicBezTo>
                    <a:pt x="976" y="1002"/>
                    <a:pt x="976" y="1003"/>
                    <a:pt x="977" y="1004"/>
                  </a:cubicBezTo>
                  <a:cubicBezTo>
                    <a:pt x="977" y="1004"/>
                    <a:pt x="978" y="1005"/>
                    <a:pt x="978" y="1005"/>
                  </a:cubicBezTo>
                  <a:cubicBezTo>
                    <a:pt x="978" y="1006"/>
                    <a:pt x="979" y="1006"/>
                    <a:pt x="979" y="1006"/>
                  </a:cubicBezTo>
                  <a:cubicBezTo>
                    <a:pt x="982" y="1010"/>
                    <a:pt x="986" y="1013"/>
                    <a:pt x="990" y="1018"/>
                  </a:cubicBezTo>
                  <a:cubicBezTo>
                    <a:pt x="992" y="1020"/>
                    <a:pt x="994" y="1022"/>
                    <a:pt x="996" y="1025"/>
                  </a:cubicBezTo>
                  <a:cubicBezTo>
                    <a:pt x="996" y="1025"/>
                    <a:pt x="997" y="1026"/>
                    <a:pt x="998" y="1027"/>
                  </a:cubicBezTo>
                  <a:cubicBezTo>
                    <a:pt x="997" y="1027"/>
                    <a:pt x="997" y="1027"/>
                    <a:pt x="997" y="1027"/>
                  </a:cubicBezTo>
                  <a:cubicBezTo>
                    <a:pt x="996" y="1026"/>
                    <a:pt x="995" y="1026"/>
                    <a:pt x="994" y="1026"/>
                  </a:cubicBezTo>
                  <a:cubicBezTo>
                    <a:pt x="994" y="1025"/>
                    <a:pt x="993" y="1025"/>
                    <a:pt x="992" y="1025"/>
                  </a:cubicBezTo>
                  <a:cubicBezTo>
                    <a:pt x="991" y="1025"/>
                    <a:pt x="990" y="1024"/>
                    <a:pt x="989" y="1024"/>
                  </a:cubicBezTo>
                  <a:cubicBezTo>
                    <a:pt x="989" y="1024"/>
                    <a:pt x="989" y="1024"/>
                    <a:pt x="989" y="1024"/>
                  </a:cubicBezTo>
                  <a:cubicBezTo>
                    <a:pt x="989" y="1024"/>
                    <a:pt x="989" y="1024"/>
                    <a:pt x="989" y="1024"/>
                  </a:cubicBezTo>
                  <a:cubicBezTo>
                    <a:pt x="977" y="1015"/>
                    <a:pt x="968" y="1019"/>
                    <a:pt x="957" y="1023"/>
                  </a:cubicBezTo>
                  <a:cubicBezTo>
                    <a:pt x="967" y="1033"/>
                    <a:pt x="977" y="1031"/>
                    <a:pt x="987" y="1026"/>
                  </a:cubicBezTo>
                  <a:cubicBezTo>
                    <a:pt x="987" y="1026"/>
                    <a:pt x="988" y="1026"/>
                    <a:pt x="989" y="1027"/>
                  </a:cubicBezTo>
                  <a:cubicBezTo>
                    <a:pt x="990" y="1027"/>
                    <a:pt x="991" y="1027"/>
                    <a:pt x="992" y="1027"/>
                  </a:cubicBezTo>
                  <a:cubicBezTo>
                    <a:pt x="992" y="1028"/>
                    <a:pt x="993" y="1028"/>
                    <a:pt x="994" y="1028"/>
                  </a:cubicBezTo>
                  <a:cubicBezTo>
                    <a:pt x="995" y="1028"/>
                    <a:pt x="996" y="1029"/>
                    <a:pt x="996" y="1029"/>
                  </a:cubicBezTo>
                  <a:cubicBezTo>
                    <a:pt x="997" y="1029"/>
                    <a:pt x="998" y="1030"/>
                    <a:pt x="998" y="1030"/>
                  </a:cubicBezTo>
                  <a:cubicBezTo>
                    <a:pt x="999" y="1030"/>
                    <a:pt x="999" y="1030"/>
                    <a:pt x="999" y="1030"/>
                  </a:cubicBezTo>
                  <a:cubicBezTo>
                    <a:pt x="999" y="1030"/>
                    <a:pt x="999" y="1030"/>
                    <a:pt x="999" y="1030"/>
                  </a:cubicBezTo>
                  <a:cubicBezTo>
                    <a:pt x="1000" y="1030"/>
                    <a:pt x="1000" y="1030"/>
                    <a:pt x="1000" y="1030"/>
                  </a:cubicBezTo>
                  <a:cubicBezTo>
                    <a:pt x="1000" y="1031"/>
                    <a:pt x="1001" y="1031"/>
                    <a:pt x="1001" y="1032"/>
                  </a:cubicBezTo>
                  <a:cubicBezTo>
                    <a:pt x="1003" y="1035"/>
                    <a:pt x="1005" y="1037"/>
                    <a:pt x="1008" y="1039"/>
                  </a:cubicBezTo>
                  <a:cubicBezTo>
                    <a:pt x="1008" y="1039"/>
                    <a:pt x="1008" y="1039"/>
                    <a:pt x="1009" y="1039"/>
                  </a:cubicBezTo>
                  <a:cubicBezTo>
                    <a:pt x="1009" y="1039"/>
                    <a:pt x="1009" y="1039"/>
                    <a:pt x="1009" y="1039"/>
                  </a:cubicBezTo>
                  <a:cubicBezTo>
                    <a:pt x="1009" y="1040"/>
                    <a:pt x="1010" y="1040"/>
                    <a:pt x="1010" y="1040"/>
                  </a:cubicBezTo>
                  <a:cubicBezTo>
                    <a:pt x="1010" y="1040"/>
                    <a:pt x="1010" y="1040"/>
                    <a:pt x="1010" y="1040"/>
                  </a:cubicBezTo>
                  <a:cubicBezTo>
                    <a:pt x="1011" y="1040"/>
                    <a:pt x="1012" y="1041"/>
                    <a:pt x="1012" y="1041"/>
                  </a:cubicBezTo>
                  <a:cubicBezTo>
                    <a:pt x="1014" y="1041"/>
                    <a:pt x="1015" y="1041"/>
                    <a:pt x="1016" y="1041"/>
                  </a:cubicBezTo>
                  <a:cubicBezTo>
                    <a:pt x="1019" y="1041"/>
                    <a:pt x="1021" y="1041"/>
                    <a:pt x="1024" y="1041"/>
                  </a:cubicBezTo>
                  <a:cubicBezTo>
                    <a:pt x="1024" y="1041"/>
                    <a:pt x="1024" y="1042"/>
                    <a:pt x="1024" y="1042"/>
                  </a:cubicBezTo>
                  <a:cubicBezTo>
                    <a:pt x="1025" y="1042"/>
                    <a:pt x="1025" y="1042"/>
                    <a:pt x="1025" y="1042"/>
                  </a:cubicBezTo>
                  <a:cubicBezTo>
                    <a:pt x="1025" y="1042"/>
                    <a:pt x="1026" y="1042"/>
                    <a:pt x="1026" y="1042"/>
                  </a:cubicBezTo>
                  <a:cubicBezTo>
                    <a:pt x="1026" y="1042"/>
                    <a:pt x="1026" y="1042"/>
                    <a:pt x="1027" y="1042"/>
                  </a:cubicBezTo>
                  <a:cubicBezTo>
                    <a:pt x="1028" y="1043"/>
                    <a:pt x="1029" y="1043"/>
                    <a:pt x="1029" y="1044"/>
                  </a:cubicBezTo>
                  <a:cubicBezTo>
                    <a:pt x="1030" y="1044"/>
                    <a:pt x="1031" y="1045"/>
                    <a:pt x="1032" y="1045"/>
                  </a:cubicBezTo>
                  <a:cubicBezTo>
                    <a:pt x="1032" y="1046"/>
                    <a:pt x="1033" y="1046"/>
                    <a:pt x="1033" y="1046"/>
                  </a:cubicBezTo>
                  <a:cubicBezTo>
                    <a:pt x="1033" y="1047"/>
                    <a:pt x="1034" y="1047"/>
                    <a:pt x="1034" y="1047"/>
                  </a:cubicBezTo>
                  <a:cubicBezTo>
                    <a:pt x="1035" y="1048"/>
                    <a:pt x="1037" y="1049"/>
                    <a:pt x="1038" y="1050"/>
                  </a:cubicBezTo>
                  <a:cubicBezTo>
                    <a:pt x="1038" y="1051"/>
                    <a:pt x="1038" y="1051"/>
                    <a:pt x="1039" y="1051"/>
                  </a:cubicBezTo>
                  <a:cubicBezTo>
                    <a:pt x="1039" y="1053"/>
                    <a:pt x="1039" y="1056"/>
                    <a:pt x="1039" y="1058"/>
                  </a:cubicBezTo>
                  <a:cubicBezTo>
                    <a:pt x="1040" y="1061"/>
                    <a:pt x="1040" y="1065"/>
                    <a:pt x="1041" y="1068"/>
                  </a:cubicBezTo>
                  <a:cubicBezTo>
                    <a:pt x="1041" y="1072"/>
                    <a:pt x="1042" y="1075"/>
                    <a:pt x="1042" y="1079"/>
                  </a:cubicBezTo>
                  <a:cubicBezTo>
                    <a:pt x="1043" y="1086"/>
                    <a:pt x="1043" y="1094"/>
                    <a:pt x="1042" y="1102"/>
                  </a:cubicBezTo>
                  <a:cubicBezTo>
                    <a:pt x="1042" y="1105"/>
                    <a:pt x="1041" y="1109"/>
                    <a:pt x="1041" y="1113"/>
                  </a:cubicBezTo>
                  <a:cubicBezTo>
                    <a:pt x="1041" y="1114"/>
                    <a:pt x="1041" y="1115"/>
                    <a:pt x="1041" y="1116"/>
                  </a:cubicBezTo>
                  <a:cubicBezTo>
                    <a:pt x="1041" y="1117"/>
                    <a:pt x="1041" y="1119"/>
                    <a:pt x="1041" y="1120"/>
                  </a:cubicBezTo>
                  <a:cubicBezTo>
                    <a:pt x="1041" y="1122"/>
                    <a:pt x="1042" y="1124"/>
                    <a:pt x="1042" y="1126"/>
                  </a:cubicBezTo>
                  <a:cubicBezTo>
                    <a:pt x="1043" y="1130"/>
                    <a:pt x="1044" y="1134"/>
                    <a:pt x="1045" y="1138"/>
                  </a:cubicBezTo>
                  <a:cubicBezTo>
                    <a:pt x="1046" y="1141"/>
                    <a:pt x="1047" y="1144"/>
                    <a:pt x="1048" y="1146"/>
                  </a:cubicBezTo>
                  <a:cubicBezTo>
                    <a:pt x="1047" y="1145"/>
                    <a:pt x="1047" y="1144"/>
                    <a:pt x="1046" y="1143"/>
                  </a:cubicBezTo>
                  <a:cubicBezTo>
                    <a:pt x="1046" y="1143"/>
                    <a:pt x="1046" y="1142"/>
                    <a:pt x="1045" y="1142"/>
                  </a:cubicBezTo>
                  <a:cubicBezTo>
                    <a:pt x="1045" y="1141"/>
                    <a:pt x="1045" y="1141"/>
                    <a:pt x="1044" y="1140"/>
                  </a:cubicBezTo>
                  <a:cubicBezTo>
                    <a:pt x="1044" y="1139"/>
                    <a:pt x="1043" y="1139"/>
                    <a:pt x="1043" y="1139"/>
                  </a:cubicBezTo>
                  <a:cubicBezTo>
                    <a:pt x="1043" y="1138"/>
                    <a:pt x="1042" y="1138"/>
                    <a:pt x="1042" y="1137"/>
                  </a:cubicBezTo>
                  <a:cubicBezTo>
                    <a:pt x="1040" y="1135"/>
                    <a:pt x="1037" y="1133"/>
                    <a:pt x="1034" y="1132"/>
                  </a:cubicBezTo>
                  <a:cubicBezTo>
                    <a:pt x="1034" y="1132"/>
                    <a:pt x="1034" y="1132"/>
                    <a:pt x="1033" y="1132"/>
                  </a:cubicBezTo>
                  <a:cubicBezTo>
                    <a:pt x="1033" y="1132"/>
                    <a:pt x="1032" y="1132"/>
                    <a:pt x="1032" y="1132"/>
                  </a:cubicBezTo>
                  <a:cubicBezTo>
                    <a:pt x="1032" y="1132"/>
                    <a:pt x="1032" y="1132"/>
                    <a:pt x="1032" y="1132"/>
                  </a:cubicBezTo>
                  <a:cubicBezTo>
                    <a:pt x="1031" y="1131"/>
                    <a:pt x="1031" y="1131"/>
                    <a:pt x="1031" y="1131"/>
                  </a:cubicBezTo>
                  <a:cubicBezTo>
                    <a:pt x="1031" y="1131"/>
                    <a:pt x="1030" y="1131"/>
                    <a:pt x="1030" y="1131"/>
                  </a:cubicBezTo>
                  <a:cubicBezTo>
                    <a:pt x="1028" y="1131"/>
                    <a:pt x="1027" y="1131"/>
                    <a:pt x="1026" y="1132"/>
                  </a:cubicBezTo>
                  <a:cubicBezTo>
                    <a:pt x="1025" y="1132"/>
                    <a:pt x="1024" y="1132"/>
                    <a:pt x="1023" y="1132"/>
                  </a:cubicBezTo>
                  <a:cubicBezTo>
                    <a:pt x="1023" y="1132"/>
                    <a:pt x="1022" y="1132"/>
                    <a:pt x="1021" y="1132"/>
                  </a:cubicBezTo>
                  <a:cubicBezTo>
                    <a:pt x="1021" y="1132"/>
                    <a:pt x="1020" y="1132"/>
                    <a:pt x="1019" y="1132"/>
                  </a:cubicBezTo>
                  <a:cubicBezTo>
                    <a:pt x="1018" y="1132"/>
                    <a:pt x="1018" y="1132"/>
                    <a:pt x="1017" y="1132"/>
                  </a:cubicBezTo>
                  <a:cubicBezTo>
                    <a:pt x="1017" y="1132"/>
                    <a:pt x="1016" y="1132"/>
                    <a:pt x="1016" y="1132"/>
                  </a:cubicBezTo>
                  <a:cubicBezTo>
                    <a:pt x="1016" y="1132"/>
                    <a:pt x="1015" y="1132"/>
                    <a:pt x="1015" y="1132"/>
                  </a:cubicBezTo>
                  <a:cubicBezTo>
                    <a:pt x="1015" y="1132"/>
                    <a:pt x="1015" y="1131"/>
                    <a:pt x="1015" y="1131"/>
                  </a:cubicBezTo>
                  <a:cubicBezTo>
                    <a:pt x="1015" y="1131"/>
                    <a:pt x="1014" y="1131"/>
                    <a:pt x="1014" y="1130"/>
                  </a:cubicBezTo>
                  <a:cubicBezTo>
                    <a:pt x="1014" y="1130"/>
                    <a:pt x="1014" y="1130"/>
                    <a:pt x="1014" y="1130"/>
                  </a:cubicBezTo>
                  <a:cubicBezTo>
                    <a:pt x="1014" y="1130"/>
                    <a:pt x="1013" y="1129"/>
                    <a:pt x="1013" y="1129"/>
                  </a:cubicBezTo>
                  <a:cubicBezTo>
                    <a:pt x="1013" y="1129"/>
                    <a:pt x="1013" y="1128"/>
                    <a:pt x="1012" y="1128"/>
                  </a:cubicBezTo>
                  <a:cubicBezTo>
                    <a:pt x="1012" y="1128"/>
                    <a:pt x="1012" y="1128"/>
                    <a:pt x="1012" y="1127"/>
                  </a:cubicBezTo>
                  <a:cubicBezTo>
                    <a:pt x="1012" y="1127"/>
                    <a:pt x="1012" y="1127"/>
                    <a:pt x="1011" y="1127"/>
                  </a:cubicBezTo>
                  <a:cubicBezTo>
                    <a:pt x="1011" y="1126"/>
                    <a:pt x="1011" y="1126"/>
                    <a:pt x="1011" y="1125"/>
                  </a:cubicBezTo>
                  <a:cubicBezTo>
                    <a:pt x="1010" y="1125"/>
                    <a:pt x="1009" y="1124"/>
                    <a:pt x="1009" y="1123"/>
                  </a:cubicBezTo>
                  <a:cubicBezTo>
                    <a:pt x="1008" y="1122"/>
                    <a:pt x="1008" y="1121"/>
                    <a:pt x="1008" y="1120"/>
                  </a:cubicBezTo>
                  <a:cubicBezTo>
                    <a:pt x="1008" y="1119"/>
                    <a:pt x="1008" y="1119"/>
                    <a:pt x="1007" y="1119"/>
                  </a:cubicBezTo>
                  <a:cubicBezTo>
                    <a:pt x="1008" y="1119"/>
                    <a:pt x="1008" y="1119"/>
                    <a:pt x="1008" y="1119"/>
                  </a:cubicBezTo>
                  <a:cubicBezTo>
                    <a:pt x="1008" y="1119"/>
                    <a:pt x="1008" y="1118"/>
                    <a:pt x="1007" y="1117"/>
                  </a:cubicBezTo>
                  <a:cubicBezTo>
                    <a:pt x="1009" y="1118"/>
                    <a:pt x="1009" y="1118"/>
                    <a:pt x="1009" y="1118"/>
                  </a:cubicBezTo>
                  <a:cubicBezTo>
                    <a:pt x="1022" y="1110"/>
                    <a:pt x="1005" y="1098"/>
                    <a:pt x="1002" y="1088"/>
                  </a:cubicBezTo>
                  <a:cubicBezTo>
                    <a:pt x="999" y="1096"/>
                    <a:pt x="994" y="1115"/>
                    <a:pt x="1006" y="1119"/>
                  </a:cubicBezTo>
                  <a:cubicBezTo>
                    <a:pt x="1006" y="1119"/>
                    <a:pt x="1006" y="1120"/>
                    <a:pt x="1006" y="1120"/>
                  </a:cubicBezTo>
                  <a:cubicBezTo>
                    <a:pt x="1007" y="1121"/>
                    <a:pt x="1007" y="1122"/>
                    <a:pt x="1008" y="1123"/>
                  </a:cubicBezTo>
                  <a:cubicBezTo>
                    <a:pt x="1008" y="1124"/>
                    <a:pt x="1009" y="1125"/>
                    <a:pt x="1009" y="1126"/>
                  </a:cubicBezTo>
                  <a:cubicBezTo>
                    <a:pt x="1010" y="1127"/>
                    <a:pt x="1010" y="1127"/>
                    <a:pt x="1010" y="1128"/>
                  </a:cubicBezTo>
                  <a:cubicBezTo>
                    <a:pt x="1010" y="1128"/>
                    <a:pt x="1011" y="1128"/>
                    <a:pt x="1011" y="1128"/>
                  </a:cubicBezTo>
                  <a:cubicBezTo>
                    <a:pt x="1011" y="1128"/>
                    <a:pt x="1011" y="1129"/>
                    <a:pt x="1011" y="1129"/>
                  </a:cubicBezTo>
                  <a:cubicBezTo>
                    <a:pt x="1012" y="1129"/>
                    <a:pt x="1012" y="1130"/>
                    <a:pt x="1012" y="1130"/>
                  </a:cubicBezTo>
                  <a:cubicBezTo>
                    <a:pt x="1012" y="1130"/>
                    <a:pt x="1013" y="1131"/>
                    <a:pt x="1013" y="1131"/>
                  </a:cubicBezTo>
                  <a:cubicBezTo>
                    <a:pt x="1013" y="1131"/>
                    <a:pt x="1013" y="1131"/>
                    <a:pt x="1013" y="1132"/>
                  </a:cubicBezTo>
                  <a:cubicBezTo>
                    <a:pt x="1014" y="1132"/>
                    <a:pt x="1014" y="1132"/>
                    <a:pt x="1014" y="1132"/>
                  </a:cubicBezTo>
                  <a:cubicBezTo>
                    <a:pt x="1012" y="1132"/>
                    <a:pt x="1010" y="1131"/>
                    <a:pt x="1008" y="1131"/>
                  </a:cubicBezTo>
                  <a:cubicBezTo>
                    <a:pt x="1008" y="1131"/>
                    <a:pt x="1007" y="1131"/>
                    <a:pt x="1007" y="1131"/>
                  </a:cubicBezTo>
                  <a:cubicBezTo>
                    <a:pt x="1006" y="1130"/>
                    <a:pt x="1006" y="1130"/>
                    <a:pt x="1006" y="1130"/>
                  </a:cubicBezTo>
                  <a:cubicBezTo>
                    <a:pt x="1005" y="1130"/>
                    <a:pt x="1004" y="1130"/>
                    <a:pt x="1004" y="1130"/>
                  </a:cubicBezTo>
                  <a:cubicBezTo>
                    <a:pt x="1003" y="1129"/>
                    <a:pt x="1002" y="1129"/>
                    <a:pt x="1002" y="1129"/>
                  </a:cubicBezTo>
                  <a:cubicBezTo>
                    <a:pt x="1001" y="1129"/>
                    <a:pt x="1000" y="1128"/>
                    <a:pt x="999" y="1128"/>
                  </a:cubicBezTo>
                  <a:cubicBezTo>
                    <a:pt x="997" y="1127"/>
                    <a:pt x="994" y="1125"/>
                    <a:pt x="991" y="1124"/>
                  </a:cubicBezTo>
                  <a:cubicBezTo>
                    <a:pt x="990" y="1123"/>
                    <a:pt x="989" y="1122"/>
                    <a:pt x="988" y="1122"/>
                  </a:cubicBezTo>
                  <a:cubicBezTo>
                    <a:pt x="988" y="1122"/>
                    <a:pt x="988" y="1122"/>
                    <a:pt x="988" y="1122"/>
                  </a:cubicBezTo>
                  <a:cubicBezTo>
                    <a:pt x="988" y="1122"/>
                    <a:pt x="988" y="1121"/>
                    <a:pt x="987" y="1121"/>
                  </a:cubicBezTo>
                  <a:cubicBezTo>
                    <a:pt x="987" y="1121"/>
                    <a:pt x="986" y="1120"/>
                    <a:pt x="986" y="1120"/>
                  </a:cubicBezTo>
                  <a:cubicBezTo>
                    <a:pt x="985" y="1120"/>
                    <a:pt x="985" y="1119"/>
                    <a:pt x="985" y="1119"/>
                  </a:cubicBezTo>
                  <a:cubicBezTo>
                    <a:pt x="985" y="1119"/>
                    <a:pt x="984" y="1119"/>
                    <a:pt x="984" y="1119"/>
                  </a:cubicBezTo>
                  <a:cubicBezTo>
                    <a:pt x="983" y="1118"/>
                    <a:pt x="982" y="1117"/>
                    <a:pt x="981" y="1116"/>
                  </a:cubicBezTo>
                  <a:cubicBezTo>
                    <a:pt x="980" y="1115"/>
                    <a:pt x="980" y="1115"/>
                    <a:pt x="979" y="1114"/>
                  </a:cubicBezTo>
                  <a:cubicBezTo>
                    <a:pt x="979" y="1114"/>
                    <a:pt x="979" y="1114"/>
                    <a:pt x="979" y="1114"/>
                  </a:cubicBezTo>
                  <a:cubicBezTo>
                    <a:pt x="978" y="1113"/>
                    <a:pt x="978" y="1113"/>
                    <a:pt x="978" y="1113"/>
                  </a:cubicBezTo>
                  <a:cubicBezTo>
                    <a:pt x="976" y="1111"/>
                    <a:pt x="975" y="1109"/>
                    <a:pt x="973" y="1108"/>
                  </a:cubicBezTo>
                  <a:cubicBezTo>
                    <a:pt x="973" y="1107"/>
                    <a:pt x="972" y="1106"/>
                    <a:pt x="971" y="1106"/>
                  </a:cubicBezTo>
                  <a:cubicBezTo>
                    <a:pt x="971" y="1105"/>
                    <a:pt x="970" y="1104"/>
                    <a:pt x="970" y="1104"/>
                  </a:cubicBezTo>
                  <a:cubicBezTo>
                    <a:pt x="968" y="1101"/>
                    <a:pt x="967" y="1100"/>
                    <a:pt x="967" y="1100"/>
                  </a:cubicBezTo>
                  <a:cubicBezTo>
                    <a:pt x="967" y="1100"/>
                    <a:pt x="967" y="1100"/>
                    <a:pt x="967" y="1101"/>
                  </a:cubicBezTo>
                  <a:cubicBezTo>
                    <a:pt x="968" y="1102"/>
                    <a:pt x="968" y="1103"/>
                    <a:pt x="969" y="1104"/>
                  </a:cubicBezTo>
                  <a:cubicBezTo>
                    <a:pt x="969" y="1105"/>
                    <a:pt x="970" y="1106"/>
                    <a:pt x="970" y="1107"/>
                  </a:cubicBezTo>
                  <a:cubicBezTo>
                    <a:pt x="971" y="1107"/>
                    <a:pt x="971" y="1108"/>
                    <a:pt x="972" y="1109"/>
                  </a:cubicBezTo>
                  <a:cubicBezTo>
                    <a:pt x="972" y="1110"/>
                    <a:pt x="973" y="1111"/>
                    <a:pt x="974" y="1112"/>
                  </a:cubicBezTo>
                  <a:cubicBezTo>
                    <a:pt x="974" y="1113"/>
                    <a:pt x="975" y="1113"/>
                    <a:pt x="975" y="1114"/>
                  </a:cubicBezTo>
                  <a:cubicBezTo>
                    <a:pt x="975" y="1114"/>
                    <a:pt x="976" y="1115"/>
                    <a:pt x="976" y="1115"/>
                  </a:cubicBezTo>
                  <a:cubicBezTo>
                    <a:pt x="977" y="1115"/>
                    <a:pt x="977" y="1116"/>
                    <a:pt x="977" y="1116"/>
                  </a:cubicBezTo>
                  <a:cubicBezTo>
                    <a:pt x="977" y="1116"/>
                    <a:pt x="977" y="1116"/>
                    <a:pt x="978" y="1117"/>
                  </a:cubicBezTo>
                  <a:cubicBezTo>
                    <a:pt x="978" y="1117"/>
                    <a:pt x="979" y="1117"/>
                    <a:pt x="979" y="1118"/>
                  </a:cubicBezTo>
                  <a:cubicBezTo>
                    <a:pt x="980" y="1119"/>
                    <a:pt x="980" y="1119"/>
                    <a:pt x="981" y="1120"/>
                  </a:cubicBezTo>
                  <a:cubicBezTo>
                    <a:pt x="980" y="1120"/>
                    <a:pt x="980" y="1120"/>
                    <a:pt x="979" y="1120"/>
                  </a:cubicBezTo>
                  <a:cubicBezTo>
                    <a:pt x="978" y="1120"/>
                    <a:pt x="977" y="1120"/>
                    <a:pt x="977" y="1120"/>
                  </a:cubicBezTo>
                  <a:cubicBezTo>
                    <a:pt x="976" y="1120"/>
                    <a:pt x="975" y="1120"/>
                    <a:pt x="974" y="1120"/>
                  </a:cubicBezTo>
                  <a:cubicBezTo>
                    <a:pt x="973" y="1120"/>
                    <a:pt x="973" y="1120"/>
                    <a:pt x="972" y="1120"/>
                  </a:cubicBezTo>
                  <a:cubicBezTo>
                    <a:pt x="972" y="1120"/>
                    <a:pt x="972" y="1120"/>
                    <a:pt x="972" y="1120"/>
                  </a:cubicBezTo>
                  <a:cubicBezTo>
                    <a:pt x="971" y="1121"/>
                    <a:pt x="971" y="1121"/>
                    <a:pt x="971" y="1121"/>
                  </a:cubicBezTo>
                  <a:cubicBezTo>
                    <a:pt x="971" y="1120"/>
                    <a:pt x="970" y="1120"/>
                    <a:pt x="970" y="1119"/>
                  </a:cubicBezTo>
                  <a:cubicBezTo>
                    <a:pt x="960" y="1103"/>
                    <a:pt x="954" y="1083"/>
                    <a:pt x="950" y="1057"/>
                  </a:cubicBezTo>
                  <a:cubicBezTo>
                    <a:pt x="944" y="1008"/>
                    <a:pt x="921" y="1003"/>
                    <a:pt x="896" y="1004"/>
                  </a:cubicBezTo>
                  <a:cubicBezTo>
                    <a:pt x="892" y="1002"/>
                    <a:pt x="889" y="1001"/>
                    <a:pt x="885" y="999"/>
                  </a:cubicBezTo>
                  <a:cubicBezTo>
                    <a:pt x="879" y="996"/>
                    <a:pt x="872" y="993"/>
                    <a:pt x="865" y="990"/>
                  </a:cubicBezTo>
                  <a:cubicBezTo>
                    <a:pt x="864" y="990"/>
                    <a:pt x="863" y="990"/>
                    <a:pt x="862" y="989"/>
                  </a:cubicBezTo>
                  <a:cubicBezTo>
                    <a:pt x="862" y="989"/>
                    <a:pt x="861" y="989"/>
                    <a:pt x="860" y="988"/>
                  </a:cubicBezTo>
                  <a:cubicBezTo>
                    <a:pt x="858" y="988"/>
                    <a:pt x="858" y="988"/>
                    <a:pt x="858" y="988"/>
                  </a:cubicBezTo>
                  <a:cubicBezTo>
                    <a:pt x="858" y="988"/>
                    <a:pt x="858" y="988"/>
                    <a:pt x="858" y="988"/>
                  </a:cubicBezTo>
                  <a:cubicBezTo>
                    <a:pt x="858" y="988"/>
                    <a:pt x="858" y="988"/>
                    <a:pt x="858" y="988"/>
                  </a:cubicBezTo>
                  <a:cubicBezTo>
                    <a:pt x="858" y="988"/>
                    <a:pt x="858" y="988"/>
                    <a:pt x="858" y="988"/>
                  </a:cubicBezTo>
                  <a:cubicBezTo>
                    <a:pt x="857" y="988"/>
                    <a:pt x="857" y="988"/>
                    <a:pt x="857" y="988"/>
                  </a:cubicBezTo>
                  <a:cubicBezTo>
                    <a:pt x="857" y="987"/>
                    <a:pt x="856" y="987"/>
                    <a:pt x="856" y="987"/>
                  </a:cubicBezTo>
                  <a:cubicBezTo>
                    <a:pt x="855" y="986"/>
                    <a:pt x="854" y="986"/>
                    <a:pt x="853" y="985"/>
                  </a:cubicBezTo>
                  <a:cubicBezTo>
                    <a:pt x="852" y="984"/>
                    <a:pt x="852" y="984"/>
                    <a:pt x="851" y="983"/>
                  </a:cubicBezTo>
                  <a:cubicBezTo>
                    <a:pt x="851" y="983"/>
                    <a:pt x="850" y="983"/>
                    <a:pt x="850" y="983"/>
                  </a:cubicBezTo>
                  <a:cubicBezTo>
                    <a:pt x="850" y="982"/>
                    <a:pt x="849" y="982"/>
                    <a:pt x="849" y="982"/>
                  </a:cubicBezTo>
                  <a:cubicBezTo>
                    <a:pt x="847" y="980"/>
                    <a:pt x="844" y="976"/>
                    <a:pt x="842" y="973"/>
                  </a:cubicBezTo>
                  <a:cubicBezTo>
                    <a:pt x="841" y="972"/>
                    <a:pt x="841" y="972"/>
                    <a:pt x="841" y="972"/>
                  </a:cubicBezTo>
                  <a:cubicBezTo>
                    <a:pt x="841" y="971"/>
                    <a:pt x="840" y="971"/>
                    <a:pt x="840" y="970"/>
                  </a:cubicBezTo>
                  <a:cubicBezTo>
                    <a:pt x="839" y="969"/>
                    <a:pt x="839" y="968"/>
                    <a:pt x="838" y="967"/>
                  </a:cubicBezTo>
                  <a:cubicBezTo>
                    <a:pt x="837" y="965"/>
                    <a:pt x="836" y="963"/>
                    <a:pt x="835" y="961"/>
                  </a:cubicBezTo>
                  <a:cubicBezTo>
                    <a:pt x="834" y="959"/>
                    <a:pt x="833" y="957"/>
                    <a:pt x="831" y="955"/>
                  </a:cubicBezTo>
                  <a:cubicBezTo>
                    <a:pt x="830" y="954"/>
                    <a:pt x="829" y="952"/>
                    <a:pt x="828" y="951"/>
                  </a:cubicBezTo>
                  <a:cubicBezTo>
                    <a:pt x="828" y="951"/>
                    <a:pt x="828" y="951"/>
                    <a:pt x="828" y="950"/>
                  </a:cubicBezTo>
                  <a:cubicBezTo>
                    <a:pt x="828" y="950"/>
                    <a:pt x="828" y="950"/>
                    <a:pt x="828" y="950"/>
                  </a:cubicBezTo>
                  <a:cubicBezTo>
                    <a:pt x="828" y="950"/>
                    <a:pt x="829" y="949"/>
                    <a:pt x="829" y="949"/>
                  </a:cubicBezTo>
                  <a:cubicBezTo>
                    <a:pt x="829" y="949"/>
                    <a:pt x="829" y="949"/>
                    <a:pt x="829" y="949"/>
                  </a:cubicBezTo>
                  <a:cubicBezTo>
                    <a:pt x="829" y="948"/>
                    <a:pt x="829" y="948"/>
                    <a:pt x="829" y="948"/>
                  </a:cubicBezTo>
                  <a:cubicBezTo>
                    <a:pt x="829" y="946"/>
                    <a:pt x="830" y="944"/>
                    <a:pt x="831" y="942"/>
                  </a:cubicBezTo>
                  <a:cubicBezTo>
                    <a:pt x="833" y="939"/>
                    <a:pt x="834" y="937"/>
                    <a:pt x="835" y="934"/>
                  </a:cubicBezTo>
                  <a:cubicBezTo>
                    <a:pt x="835" y="934"/>
                    <a:pt x="835" y="934"/>
                    <a:pt x="835" y="934"/>
                  </a:cubicBezTo>
                  <a:cubicBezTo>
                    <a:pt x="847" y="930"/>
                    <a:pt x="837" y="916"/>
                    <a:pt x="835" y="907"/>
                  </a:cubicBezTo>
                  <a:cubicBezTo>
                    <a:pt x="825" y="912"/>
                    <a:pt x="823" y="925"/>
                    <a:pt x="831" y="933"/>
                  </a:cubicBezTo>
                  <a:cubicBezTo>
                    <a:pt x="832" y="935"/>
                    <a:pt x="832" y="935"/>
                    <a:pt x="832" y="935"/>
                  </a:cubicBezTo>
                  <a:cubicBezTo>
                    <a:pt x="832" y="935"/>
                    <a:pt x="833" y="935"/>
                    <a:pt x="833" y="934"/>
                  </a:cubicBezTo>
                  <a:cubicBezTo>
                    <a:pt x="832" y="937"/>
                    <a:pt x="831" y="939"/>
                    <a:pt x="830" y="941"/>
                  </a:cubicBezTo>
                  <a:cubicBezTo>
                    <a:pt x="829" y="943"/>
                    <a:pt x="828" y="945"/>
                    <a:pt x="827" y="947"/>
                  </a:cubicBezTo>
                  <a:cubicBezTo>
                    <a:pt x="827" y="948"/>
                    <a:pt x="827" y="948"/>
                    <a:pt x="827" y="948"/>
                  </a:cubicBezTo>
                  <a:cubicBezTo>
                    <a:pt x="827" y="948"/>
                    <a:pt x="827" y="949"/>
                    <a:pt x="827" y="949"/>
                  </a:cubicBezTo>
                  <a:cubicBezTo>
                    <a:pt x="827" y="949"/>
                    <a:pt x="827" y="949"/>
                    <a:pt x="827" y="950"/>
                  </a:cubicBezTo>
                  <a:cubicBezTo>
                    <a:pt x="827" y="950"/>
                    <a:pt x="827" y="950"/>
                    <a:pt x="827" y="950"/>
                  </a:cubicBezTo>
                  <a:cubicBezTo>
                    <a:pt x="824" y="946"/>
                    <a:pt x="821" y="944"/>
                    <a:pt x="818" y="942"/>
                  </a:cubicBezTo>
                  <a:cubicBezTo>
                    <a:pt x="818" y="942"/>
                    <a:pt x="818" y="941"/>
                    <a:pt x="817" y="941"/>
                  </a:cubicBezTo>
                  <a:cubicBezTo>
                    <a:pt x="817" y="941"/>
                    <a:pt x="817" y="941"/>
                    <a:pt x="816" y="940"/>
                  </a:cubicBezTo>
                  <a:cubicBezTo>
                    <a:pt x="815" y="940"/>
                    <a:pt x="815" y="940"/>
                    <a:pt x="814" y="939"/>
                  </a:cubicBezTo>
                  <a:cubicBezTo>
                    <a:pt x="813" y="939"/>
                    <a:pt x="812" y="938"/>
                    <a:pt x="811" y="937"/>
                  </a:cubicBezTo>
                  <a:cubicBezTo>
                    <a:pt x="811" y="937"/>
                    <a:pt x="811" y="937"/>
                    <a:pt x="810" y="937"/>
                  </a:cubicBezTo>
                  <a:cubicBezTo>
                    <a:pt x="810" y="937"/>
                    <a:pt x="810" y="937"/>
                    <a:pt x="810" y="936"/>
                  </a:cubicBezTo>
                  <a:cubicBezTo>
                    <a:pt x="810" y="936"/>
                    <a:pt x="810" y="936"/>
                    <a:pt x="810" y="936"/>
                  </a:cubicBezTo>
                  <a:cubicBezTo>
                    <a:pt x="809" y="936"/>
                    <a:pt x="809" y="936"/>
                    <a:pt x="809" y="936"/>
                  </a:cubicBezTo>
                  <a:cubicBezTo>
                    <a:pt x="809" y="935"/>
                    <a:pt x="808" y="934"/>
                    <a:pt x="807" y="934"/>
                  </a:cubicBezTo>
                  <a:cubicBezTo>
                    <a:pt x="807" y="933"/>
                    <a:pt x="806" y="932"/>
                    <a:pt x="805" y="931"/>
                  </a:cubicBezTo>
                  <a:cubicBezTo>
                    <a:pt x="805" y="931"/>
                    <a:pt x="804" y="930"/>
                    <a:pt x="803" y="929"/>
                  </a:cubicBezTo>
                  <a:cubicBezTo>
                    <a:pt x="803" y="928"/>
                    <a:pt x="802" y="927"/>
                    <a:pt x="801" y="926"/>
                  </a:cubicBezTo>
                  <a:cubicBezTo>
                    <a:pt x="801" y="926"/>
                    <a:pt x="801" y="925"/>
                    <a:pt x="801" y="925"/>
                  </a:cubicBezTo>
                  <a:cubicBezTo>
                    <a:pt x="801" y="925"/>
                    <a:pt x="801" y="925"/>
                    <a:pt x="801" y="925"/>
                  </a:cubicBezTo>
                  <a:cubicBezTo>
                    <a:pt x="800" y="924"/>
                    <a:pt x="801" y="922"/>
                    <a:pt x="800" y="921"/>
                  </a:cubicBezTo>
                  <a:cubicBezTo>
                    <a:pt x="800" y="920"/>
                    <a:pt x="800" y="920"/>
                    <a:pt x="800" y="920"/>
                  </a:cubicBezTo>
                  <a:cubicBezTo>
                    <a:pt x="808" y="916"/>
                    <a:pt x="800" y="908"/>
                    <a:pt x="797" y="904"/>
                  </a:cubicBezTo>
                  <a:cubicBezTo>
                    <a:pt x="792" y="897"/>
                    <a:pt x="793" y="894"/>
                    <a:pt x="792" y="886"/>
                  </a:cubicBezTo>
                  <a:cubicBezTo>
                    <a:pt x="785" y="896"/>
                    <a:pt x="780" y="922"/>
                    <a:pt x="799" y="925"/>
                  </a:cubicBezTo>
                  <a:cubicBezTo>
                    <a:pt x="799" y="926"/>
                    <a:pt x="799" y="926"/>
                    <a:pt x="800" y="927"/>
                  </a:cubicBezTo>
                  <a:cubicBezTo>
                    <a:pt x="801" y="928"/>
                    <a:pt x="801" y="929"/>
                    <a:pt x="802" y="930"/>
                  </a:cubicBezTo>
                  <a:cubicBezTo>
                    <a:pt x="803" y="931"/>
                    <a:pt x="803" y="932"/>
                    <a:pt x="804" y="932"/>
                  </a:cubicBezTo>
                  <a:cubicBezTo>
                    <a:pt x="805" y="933"/>
                    <a:pt x="805" y="934"/>
                    <a:pt x="806" y="935"/>
                  </a:cubicBezTo>
                  <a:cubicBezTo>
                    <a:pt x="807" y="935"/>
                    <a:pt x="807" y="936"/>
                    <a:pt x="808" y="937"/>
                  </a:cubicBezTo>
                  <a:cubicBezTo>
                    <a:pt x="808" y="937"/>
                    <a:pt x="808" y="937"/>
                    <a:pt x="808" y="937"/>
                  </a:cubicBezTo>
                  <a:cubicBezTo>
                    <a:pt x="808" y="937"/>
                    <a:pt x="809" y="938"/>
                    <a:pt x="809" y="938"/>
                  </a:cubicBezTo>
                  <a:cubicBezTo>
                    <a:pt x="809" y="938"/>
                    <a:pt x="809" y="938"/>
                    <a:pt x="810" y="938"/>
                  </a:cubicBezTo>
                  <a:cubicBezTo>
                    <a:pt x="810" y="939"/>
                    <a:pt x="811" y="939"/>
                    <a:pt x="811" y="939"/>
                  </a:cubicBezTo>
                  <a:cubicBezTo>
                    <a:pt x="812" y="940"/>
                    <a:pt x="813" y="940"/>
                    <a:pt x="813" y="940"/>
                  </a:cubicBezTo>
                  <a:cubicBezTo>
                    <a:pt x="813" y="940"/>
                    <a:pt x="812" y="940"/>
                    <a:pt x="812" y="939"/>
                  </a:cubicBezTo>
                  <a:cubicBezTo>
                    <a:pt x="812" y="940"/>
                    <a:pt x="813" y="940"/>
                    <a:pt x="813" y="940"/>
                  </a:cubicBezTo>
                  <a:cubicBezTo>
                    <a:pt x="814" y="941"/>
                    <a:pt x="815" y="941"/>
                    <a:pt x="815" y="942"/>
                  </a:cubicBezTo>
                  <a:cubicBezTo>
                    <a:pt x="815" y="942"/>
                    <a:pt x="816" y="942"/>
                    <a:pt x="816" y="943"/>
                  </a:cubicBezTo>
                  <a:cubicBezTo>
                    <a:pt x="816" y="943"/>
                    <a:pt x="817" y="943"/>
                    <a:pt x="817" y="943"/>
                  </a:cubicBezTo>
                  <a:cubicBezTo>
                    <a:pt x="820" y="945"/>
                    <a:pt x="823" y="948"/>
                    <a:pt x="826" y="951"/>
                  </a:cubicBezTo>
                  <a:cubicBezTo>
                    <a:pt x="827" y="952"/>
                    <a:pt x="827" y="953"/>
                    <a:pt x="828" y="954"/>
                  </a:cubicBezTo>
                  <a:cubicBezTo>
                    <a:pt x="828" y="954"/>
                    <a:pt x="828" y="954"/>
                    <a:pt x="828" y="954"/>
                  </a:cubicBezTo>
                  <a:cubicBezTo>
                    <a:pt x="828" y="954"/>
                    <a:pt x="828" y="954"/>
                    <a:pt x="828" y="954"/>
                  </a:cubicBezTo>
                  <a:cubicBezTo>
                    <a:pt x="829" y="955"/>
                    <a:pt x="829" y="956"/>
                    <a:pt x="830" y="956"/>
                  </a:cubicBezTo>
                  <a:cubicBezTo>
                    <a:pt x="831" y="958"/>
                    <a:pt x="832" y="960"/>
                    <a:pt x="833" y="962"/>
                  </a:cubicBezTo>
                  <a:cubicBezTo>
                    <a:pt x="834" y="964"/>
                    <a:pt x="835" y="966"/>
                    <a:pt x="837" y="968"/>
                  </a:cubicBezTo>
                  <a:cubicBezTo>
                    <a:pt x="837" y="969"/>
                    <a:pt x="838" y="970"/>
                    <a:pt x="838" y="971"/>
                  </a:cubicBezTo>
                  <a:cubicBezTo>
                    <a:pt x="839" y="972"/>
                    <a:pt x="839" y="972"/>
                    <a:pt x="839" y="973"/>
                  </a:cubicBezTo>
                  <a:cubicBezTo>
                    <a:pt x="839" y="973"/>
                    <a:pt x="840" y="973"/>
                    <a:pt x="840" y="974"/>
                  </a:cubicBezTo>
                  <a:cubicBezTo>
                    <a:pt x="842" y="978"/>
                    <a:pt x="845" y="981"/>
                    <a:pt x="848" y="983"/>
                  </a:cubicBezTo>
                  <a:cubicBezTo>
                    <a:pt x="848" y="983"/>
                    <a:pt x="849" y="984"/>
                    <a:pt x="849" y="984"/>
                  </a:cubicBezTo>
                  <a:cubicBezTo>
                    <a:pt x="849" y="984"/>
                    <a:pt x="850" y="985"/>
                    <a:pt x="850" y="985"/>
                  </a:cubicBezTo>
                  <a:cubicBezTo>
                    <a:pt x="851" y="985"/>
                    <a:pt x="851" y="986"/>
                    <a:pt x="852" y="986"/>
                  </a:cubicBezTo>
                  <a:cubicBezTo>
                    <a:pt x="852" y="986"/>
                    <a:pt x="853" y="986"/>
                    <a:pt x="854" y="987"/>
                  </a:cubicBezTo>
                  <a:cubicBezTo>
                    <a:pt x="850" y="986"/>
                    <a:pt x="846" y="986"/>
                    <a:pt x="842" y="987"/>
                  </a:cubicBezTo>
                  <a:cubicBezTo>
                    <a:pt x="838" y="987"/>
                    <a:pt x="834" y="988"/>
                    <a:pt x="831" y="988"/>
                  </a:cubicBezTo>
                  <a:cubicBezTo>
                    <a:pt x="827" y="988"/>
                    <a:pt x="823" y="988"/>
                    <a:pt x="819" y="988"/>
                  </a:cubicBezTo>
                  <a:cubicBezTo>
                    <a:pt x="818" y="988"/>
                    <a:pt x="817" y="988"/>
                    <a:pt x="817" y="987"/>
                  </a:cubicBezTo>
                  <a:cubicBezTo>
                    <a:pt x="816" y="987"/>
                    <a:pt x="816" y="987"/>
                    <a:pt x="816" y="987"/>
                  </a:cubicBezTo>
                  <a:cubicBezTo>
                    <a:pt x="816" y="987"/>
                    <a:pt x="816" y="987"/>
                    <a:pt x="816" y="987"/>
                  </a:cubicBezTo>
                  <a:cubicBezTo>
                    <a:pt x="815" y="987"/>
                    <a:pt x="815" y="987"/>
                    <a:pt x="815" y="987"/>
                  </a:cubicBezTo>
                  <a:cubicBezTo>
                    <a:pt x="815" y="987"/>
                    <a:pt x="814" y="987"/>
                    <a:pt x="814" y="987"/>
                  </a:cubicBezTo>
                  <a:cubicBezTo>
                    <a:pt x="812" y="986"/>
                    <a:pt x="810" y="985"/>
                    <a:pt x="809" y="985"/>
                  </a:cubicBezTo>
                  <a:cubicBezTo>
                    <a:pt x="805" y="983"/>
                    <a:pt x="802" y="981"/>
                    <a:pt x="798" y="979"/>
                  </a:cubicBezTo>
                  <a:cubicBezTo>
                    <a:pt x="795" y="977"/>
                    <a:pt x="792" y="974"/>
                    <a:pt x="788" y="973"/>
                  </a:cubicBezTo>
                  <a:cubicBezTo>
                    <a:pt x="785" y="971"/>
                    <a:pt x="781" y="969"/>
                    <a:pt x="777" y="969"/>
                  </a:cubicBezTo>
                  <a:cubicBezTo>
                    <a:pt x="776" y="968"/>
                    <a:pt x="774" y="968"/>
                    <a:pt x="773" y="968"/>
                  </a:cubicBezTo>
                  <a:cubicBezTo>
                    <a:pt x="772" y="968"/>
                    <a:pt x="772" y="968"/>
                    <a:pt x="772" y="967"/>
                  </a:cubicBezTo>
                  <a:cubicBezTo>
                    <a:pt x="772" y="967"/>
                    <a:pt x="772" y="967"/>
                    <a:pt x="771" y="966"/>
                  </a:cubicBezTo>
                  <a:cubicBezTo>
                    <a:pt x="771" y="966"/>
                    <a:pt x="771" y="966"/>
                    <a:pt x="771" y="966"/>
                  </a:cubicBezTo>
                  <a:cubicBezTo>
                    <a:pt x="771" y="965"/>
                    <a:pt x="771" y="965"/>
                    <a:pt x="770" y="965"/>
                  </a:cubicBezTo>
                  <a:cubicBezTo>
                    <a:pt x="770" y="965"/>
                    <a:pt x="770" y="964"/>
                    <a:pt x="769" y="964"/>
                  </a:cubicBezTo>
                  <a:cubicBezTo>
                    <a:pt x="769" y="963"/>
                    <a:pt x="769" y="963"/>
                    <a:pt x="768" y="963"/>
                  </a:cubicBezTo>
                  <a:cubicBezTo>
                    <a:pt x="768" y="962"/>
                    <a:pt x="767" y="962"/>
                    <a:pt x="767" y="961"/>
                  </a:cubicBezTo>
                  <a:cubicBezTo>
                    <a:pt x="766" y="961"/>
                    <a:pt x="766" y="960"/>
                    <a:pt x="765" y="960"/>
                  </a:cubicBezTo>
                  <a:cubicBezTo>
                    <a:pt x="764" y="959"/>
                    <a:pt x="763" y="958"/>
                    <a:pt x="762" y="958"/>
                  </a:cubicBezTo>
                  <a:cubicBezTo>
                    <a:pt x="761" y="957"/>
                    <a:pt x="760" y="956"/>
                    <a:pt x="759" y="955"/>
                  </a:cubicBezTo>
                  <a:cubicBezTo>
                    <a:pt x="759" y="955"/>
                    <a:pt x="758" y="955"/>
                    <a:pt x="758" y="955"/>
                  </a:cubicBezTo>
                  <a:cubicBezTo>
                    <a:pt x="762" y="937"/>
                    <a:pt x="728" y="941"/>
                    <a:pt x="720" y="938"/>
                  </a:cubicBezTo>
                  <a:cubicBezTo>
                    <a:pt x="726" y="950"/>
                    <a:pt x="743" y="972"/>
                    <a:pt x="756" y="957"/>
                  </a:cubicBezTo>
                  <a:cubicBezTo>
                    <a:pt x="756" y="956"/>
                    <a:pt x="755" y="955"/>
                    <a:pt x="754" y="955"/>
                  </a:cubicBezTo>
                  <a:cubicBezTo>
                    <a:pt x="755" y="955"/>
                    <a:pt x="755" y="955"/>
                    <a:pt x="755" y="955"/>
                  </a:cubicBezTo>
                  <a:cubicBezTo>
                    <a:pt x="756" y="956"/>
                    <a:pt x="757" y="956"/>
                    <a:pt x="758" y="957"/>
                  </a:cubicBezTo>
                  <a:cubicBezTo>
                    <a:pt x="759" y="958"/>
                    <a:pt x="760" y="958"/>
                    <a:pt x="761" y="959"/>
                  </a:cubicBezTo>
                  <a:cubicBezTo>
                    <a:pt x="762" y="960"/>
                    <a:pt x="763" y="961"/>
                    <a:pt x="764" y="962"/>
                  </a:cubicBezTo>
                  <a:cubicBezTo>
                    <a:pt x="764" y="962"/>
                    <a:pt x="765" y="963"/>
                    <a:pt x="765" y="963"/>
                  </a:cubicBezTo>
                  <a:cubicBezTo>
                    <a:pt x="766" y="963"/>
                    <a:pt x="766" y="964"/>
                    <a:pt x="767" y="964"/>
                  </a:cubicBezTo>
                  <a:cubicBezTo>
                    <a:pt x="767" y="965"/>
                    <a:pt x="767" y="965"/>
                    <a:pt x="768" y="965"/>
                  </a:cubicBezTo>
                  <a:cubicBezTo>
                    <a:pt x="768" y="966"/>
                    <a:pt x="768" y="966"/>
                    <a:pt x="769" y="966"/>
                  </a:cubicBezTo>
                  <a:cubicBezTo>
                    <a:pt x="769" y="967"/>
                    <a:pt x="769" y="967"/>
                    <a:pt x="769" y="967"/>
                  </a:cubicBezTo>
                  <a:cubicBezTo>
                    <a:pt x="769" y="967"/>
                    <a:pt x="770" y="967"/>
                    <a:pt x="770" y="967"/>
                  </a:cubicBezTo>
                  <a:cubicBezTo>
                    <a:pt x="770" y="968"/>
                    <a:pt x="770" y="968"/>
                    <a:pt x="771" y="968"/>
                  </a:cubicBezTo>
                  <a:cubicBezTo>
                    <a:pt x="771" y="968"/>
                    <a:pt x="771" y="968"/>
                    <a:pt x="771" y="968"/>
                  </a:cubicBezTo>
                  <a:cubicBezTo>
                    <a:pt x="770" y="968"/>
                    <a:pt x="770" y="968"/>
                    <a:pt x="770" y="968"/>
                  </a:cubicBezTo>
                  <a:cubicBezTo>
                    <a:pt x="769" y="968"/>
                    <a:pt x="769" y="968"/>
                    <a:pt x="769" y="968"/>
                  </a:cubicBezTo>
                  <a:cubicBezTo>
                    <a:pt x="768" y="968"/>
                    <a:pt x="767" y="969"/>
                    <a:pt x="766" y="969"/>
                  </a:cubicBezTo>
                  <a:cubicBezTo>
                    <a:pt x="762" y="969"/>
                    <a:pt x="759" y="970"/>
                    <a:pt x="756" y="971"/>
                  </a:cubicBezTo>
                  <a:cubicBezTo>
                    <a:pt x="752" y="972"/>
                    <a:pt x="749" y="973"/>
                    <a:pt x="746" y="975"/>
                  </a:cubicBezTo>
                  <a:cubicBezTo>
                    <a:pt x="746" y="975"/>
                    <a:pt x="746" y="975"/>
                    <a:pt x="746" y="975"/>
                  </a:cubicBezTo>
                  <a:cubicBezTo>
                    <a:pt x="745" y="975"/>
                    <a:pt x="745" y="975"/>
                    <a:pt x="744" y="974"/>
                  </a:cubicBezTo>
                  <a:cubicBezTo>
                    <a:pt x="744" y="974"/>
                    <a:pt x="744" y="974"/>
                    <a:pt x="743" y="974"/>
                  </a:cubicBezTo>
                  <a:cubicBezTo>
                    <a:pt x="743" y="974"/>
                    <a:pt x="743" y="974"/>
                    <a:pt x="742" y="974"/>
                  </a:cubicBezTo>
                  <a:cubicBezTo>
                    <a:pt x="742" y="974"/>
                    <a:pt x="741" y="973"/>
                    <a:pt x="740" y="973"/>
                  </a:cubicBezTo>
                  <a:cubicBezTo>
                    <a:pt x="740" y="973"/>
                    <a:pt x="739" y="972"/>
                    <a:pt x="738" y="972"/>
                  </a:cubicBezTo>
                  <a:cubicBezTo>
                    <a:pt x="737" y="972"/>
                    <a:pt x="737" y="971"/>
                    <a:pt x="736" y="971"/>
                  </a:cubicBezTo>
                  <a:cubicBezTo>
                    <a:pt x="734" y="970"/>
                    <a:pt x="732" y="969"/>
                    <a:pt x="730" y="968"/>
                  </a:cubicBezTo>
                  <a:cubicBezTo>
                    <a:pt x="728" y="966"/>
                    <a:pt x="726" y="965"/>
                    <a:pt x="724" y="964"/>
                  </a:cubicBezTo>
                  <a:cubicBezTo>
                    <a:pt x="720" y="961"/>
                    <a:pt x="716" y="958"/>
                    <a:pt x="712" y="955"/>
                  </a:cubicBezTo>
                  <a:cubicBezTo>
                    <a:pt x="710" y="953"/>
                    <a:pt x="708" y="952"/>
                    <a:pt x="705" y="950"/>
                  </a:cubicBezTo>
                  <a:cubicBezTo>
                    <a:pt x="703" y="949"/>
                    <a:pt x="701" y="947"/>
                    <a:pt x="699" y="946"/>
                  </a:cubicBezTo>
                  <a:cubicBezTo>
                    <a:pt x="697" y="944"/>
                    <a:pt x="695" y="943"/>
                    <a:pt x="692" y="942"/>
                  </a:cubicBezTo>
                  <a:cubicBezTo>
                    <a:pt x="692" y="942"/>
                    <a:pt x="692" y="942"/>
                    <a:pt x="692" y="942"/>
                  </a:cubicBezTo>
                  <a:cubicBezTo>
                    <a:pt x="691" y="942"/>
                    <a:pt x="691" y="942"/>
                    <a:pt x="691" y="942"/>
                  </a:cubicBezTo>
                  <a:cubicBezTo>
                    <a:pt x="690" y="942"/>
                    <a:pt x="690" y="942"/>
                    <a:pt x="689" y="942"/>
                  </a:cubicBezTo>
                  <a:cubicBezTo>
                    <a:pt x="689" y="942"/>
                    <a:pt x="689" y="942"/>
                    <a:pt x="689" y="942"/>
                  </a:cubicBezTo>
                  <a:cubicBezTo>
                    <a:pt x="689" y="942"/>
                    <a:pt x="689" y="941"/>
                    <a:pt x="689" y="941"/>
                  </a:cubicBezTo>
                  <a:cubicBezTo>
                    <a:pt x="689" y="941"/>
                    <a:pt x="690" y="940"/>
                    <a:pt x="690" y="940"/>
                  </a:cubicBezTo>
                  <a:cubicBezTo>
                    <a:pt x="690" y="939"/>
                    <a:pt x="690" y="939"/>
                    <a:pt x="690" y="938"/>
                  </a:cubicBezTo>
                  <a:cubicBezTo>
                    <a:pt x="690" y="938"/>
                    <a:pt x="690" y="937"/>
                    <a:pt x="690" y="937"/>
                  </a:cubicBezTo>
                  <a:cubicBezTo>
                    <a:pt x="690" y="937"/>
                    <a:pt x="690" y="936"/>
                    <a:pt x="690" y="936"/>
                  </a:cubicBezTo>
                  <a:cubicBezTo>
                    <a:pt x="690" y="936"/>
                    <a:pt x="690" y="935"/>
                    <a:pt x="690" y="935"/>
                  </a:cubicBezTo>
                  <a:cubicBezTo>
                    <a:pt x="690" y="935"/>
                    <a:pt x="690" y="934"/>
                    <a:pt x="690" y="933"/>
                  </a:cubicBezTo>
                  <a:cubicBezTo>
                    <a:pt x="690" y="933"/>
                    <a:pt x="690" y="932"/>
                    <a:pt x="690" y="931"/>
                  </a:cubicBezTo>
                  <a:cubicBezTo>
                    <a:pt x="690" y="931"/>
                    <a:pt x="689" y="930"/>
                    <a:pt x="689" y="930"/>
                  </a:cubicBezTo>
                  <a:cubicBezTo>
                    <a:pt x="689" y="930"/>
                    <a:pt x="689" y="929"/>
                    <a:pt x="689" y="929"/>
                  </a:cubicBezTo>
                  <a:cubicBezTo>
                    <a:pt x="689" y="928"/>
                    <a:pt x="689" y="928"/>
                    <a:pt x="689" y="927"/>
                  </a:cubicBezTo>
                  <a:cubicBezTo>
                    <a:pt x="688" y="925"/>
                    <a:pt x="688" y="924"/>
                    <a:pt x="687" y="922"/>
                  </a:cubicBezTo>
                  <a:cubicBezTo>
                    <a:pt x="687" y="922"/>
                    <a:pt x="687" y="922"/>
                    <a:pt x="687" y="921"/>
                  </a:cubicBezTo>
                  <a:cubicBezTo>
                    <a:pt x="688" y="920"/>
                    <a:pt x="688" y="920"/>
                    <a:pt x="688" y="920"/>
                  </a:cubicBezTo>
                  <a:cubicBezTo>
                    <a:pt x="693" y="902"/>
                    <a:pt x="666" y="888"/>
                    <a:pt x="652" y="893"/>
                  </a:cubicBezTo>
                  <a:cubicBezTo>
                    <a:pt x="659" y="898"/>
                    <a:pt x="661" y="908"/>
                    <a:pt x="668" y="914"/>
                  </a:cubicBezTo>
                  <a:cubicBezTo>
                    <a:pt x="673" y="917"/>
                    <a:pt x="679" y="919"/>
                    <a:pt x="684" y="921"/>
                  </a:cubicBezTo>
                  <a:cubicBezTo>
                    <a:pt x="685" y="922"/>
                    <a:pt x="685" y="922"/>
                    <a:pt x="685" y="923"/>
                  </a:cubicBezTo>
                  <a:cubicBezTo>
                    <a:pt x="683" y="924"/>
                    <a:pt x="683" y="924"/>
                    <a:pt x="683" y="924"/>
                  </a:cubicBezTo>
                  <a:cubicBezTo>
                    <a:pt x="684" y="924"/>
                    <a:pt x="685" y="923"/>
                    <a:pt x="685" y="923"/>
                  </a:cubicBezTo>
                  <a:cubicBezTo>
                    <a:pt x="686" y="924"/>
                    <a:pt x="686" y="926"/>
                    <a:pt x="686" y="927"/>
                  </a:cubicBezTo>
                  <a:cubicBezTo>
                    <a:pt x="687" y="928"/>
                    <a:pt x="687" y="929"/>
                    <a:pt x="687" y="929"/>
                  </a:cubicBezTo>
                  <a:cubicBezTo>
                    <a:pt x="687" y="930"/>
                    <a:pt x="687" y="930"/>
                    <a:pt x="687" y="930"/>
                  </a:cubicBezTo>
                  <a:cubicBezTo>
                    <a:pt x="687" y="931"/>
                    <a:pt x="687" y="931"/>
                    <a:pt x="687" y="931"/>
                  </a:cubicBezTo>
                  <a:cubicBezTo>
                    <a:pt x="687" y="932"/>
                    <a:pt x="688" y="933"/>
                    <a:pt x="688" y="933"/>
                  </a:cubicBezTo>
                  <a:cubicBezTo>
                    <a:pt x="688" y="934"/>
                    <a:pt x="688" y="935"/>
                    <a:pt x="688" y="935"/>
                  </a:cubicBezTo>
                  <a:cubicBezTo>
                    <a:pt x="688" y="935"/>
                    <a:pt x="688" y="936"/>
                    <a:pt x="688" y="936"/>
                  </a:cubicBezTo>
                  <a:cubicBezTo>
                    <a:pt x="688" y="936"/>
                    <a:pt x="688" y="937"/>
                    <a:pt x="688" y="937"/>
                  </a:cubicBezTo>
                  <a:cubicBezTo>
                    <a:pt x="688" y="937"/>
                    <a:pt x="688" y="938"/>
                    <a:pt x="688" y="938"/>
                  </a:cubicBezTo>
                  <a:cubicBezTo>
                    <a:pt x="688" y="939"/>
                    <a:pt x="688" y="939"/>
                    <a:pt x="688" y="940"/>
                  </a:cubicBezTo>
                  <a:cubicBezTo>
                    <a:pt x="688" y="940"/>
                    <a:pt x="688" y="940"/>
                    <a:pt x="688" y="941"/>
                  </a:cubicBezTo>
                  <a:cubicBezTo>
                    <a:pt x="688" y="941"/>
                    <a:pt x="689" y="942"/>
                    <a:pt x="689" y="942"/>
                  </a:cubicBezTo>
                  <a:cubicBezTo>
                    <a:pt x="688" y="942"/>
                    <a:pt x="687" y="942"/>
                    <a:pt x="686" y="942"/>
                  </a:cubicBezTo>
                  <a:cubicBezTo>
                    <a:pt x="685" y="942"/>
                    <a:pt x="685" y="942"/>
                    <a:pt x="684" y="942"/>
                  </a:cubicBezTo>
                  <a:cubicBezTo>
                    <a:pt x="684" y="942"/>
                    <a:pt x="684" y="943"/>
                    <a:pt x="683" y="943"/>
                  </a:cubicBezTo>
                  <a:cubicBezTo>
                    <a:pt x="682" y="943"/>
                    <a:pt x="682" y="943"/>
                    <a:pt x="681" y="944"/>
                  </a:cubicBezTo>
                  <a:cubicBezTo>
                    <a:pt x="681" y="944"/>
                    <a:pt x="681" y="944"/>
                    <a:pt x="681" y="943"/>
                  </a:cubicBezTo>
                  <a:cubicBezTo>
                    <a:pt x="681" y="943"/>
                    <a:pt x="681" y="943"/>
                    <a:pt x="680" y="944"/>
                  </a:cubicBezTo>
                  <a:cubicBezTo>
                    <a:pt x="680" y="944"/>
                    <a:pt x="680" y="944"/>
                    <a:pt x="680" y="944"/>
                  </a:cubicBezTo>
                  <a:cubicBezTo>
                    <a:pt x="679" y="944"/>
                    <a:pt x="679" y="944"/>
                    <a:pt x="678" y="944"/>
                  </a:cubicBezTo>
                  <a:cubicBezTo>
                    <a:pt x="678" y="944"/>
                    <a:pt x="677" y="944"/>
                    <a:pt x="676" y="944"/>
                  </a:cubicBezTo>
                  <a:cubicBezTo>
                    <a:pt x="676" y="944"/>
                    <a:pt x="675" y="944"/>
                    <a:pt x="674" y="944"/>
                  </a:cubicBezTo>
                  <a:cubicBezTo>
                    <a:pt x="673" y="944"/>
                    <a:pt x="673" y="944"/>
                    <a:pt x="672" y="944"/>
                  </a:cubicBezTo>
                  <a:cubicBezTo>
                    <a:pt x="671" y="944"/>
                    <a:pt x="671" y="944"/>
                    <a:pt x="670" y="944"/>
                  </a:cubicBezTo>
                  <a:cubicBezTo>
                    <a:pt x="670" y="944"/>
                    <a:pt x="670" y="944"/>
                    <a:pt x="669" y="944"/>
                  </a:cubicBezTo>
                  <a:cubicBezTo>
                    <a:pt x="663" y="931"/>
                    <a:pt x="655" y="933"/>
                    <a:pt x="648" y="944"/>
                  </a:cubicBezTo>
                  <a:cubicBezTo>
                    <a:pt x="655" y="948"/>
                    <a:pt x="663" y="955"/>
                    <a:pt x="669" y="946"/>
                  </a:cubicBezTo>
                  <a:cubicBezTo>
                    <a:pt x="670" y="946"/>
                    <a:pt x="670" y="946"/>
                    <a:pt x="670" y="946"/>
                  </a:cubicBezTo>
                  <a:cubicBezTo>
                    <a:pt x="670" y="946"/>
                    <a:pt x="670" y="946"/>
                    <a:pt x="670" y="946"/>
                  </a:cubicBezTo>
                  <a:cubicBezTo>
                    <a:pt x="671" y="946"/>
                    <a:pt x="671" y="946"/>
                    <a:pt x="672" y="946"/>
                  </a:cubicBezTo>
                  <a:cubicBezTo>
                    <a:pt x="673" y="946"/>
                    <a:pt x="674" y="946"/>
                    <a:pt x="674" y="946"/>
                  </a:cubicBezTo>
                  <a:cubicBezTo>
                    <a:pt x="675" y="946"/>
                    <a:pt x="676" y="946"/>
                    <a:pt x="677" y="946"/>
                  </a:cubicBezTo>
                  <a:cubicBezTo>
                    <a:pt x="677" y="946"/>
                    <a:pt x="677" y="946"/>
                    <a:pt x="677" y="946"/>
                  </a:cubicBezTo>
                  <a:cubicBezTo>
                    <a:pt x="676" y="946"/>
                    <a:pt x="676" y="947"/>
                    <a:pt x="675" y="947"/>
                  </a:cubicBezTo>
                  <a:cubicBezTo>
                    <a:pt x="675" y="947"/>
                    <a:pt x="674" y="947"/>
                    <a:pt x="674" y="947"/>
                  </a:cubicBezTo>
                  <a:cubicBezTo>
                    <a:pt x="674" y="947"/>
                    <a:pt x="676" y="947"/>
                    <a:pt x="678" y="946"/>
                  </a:cubicBezTo>
                  <a:cubicBezTo>
                    <a:pt x="678" y="946"/>
                    <a:pt x="679" y="946"/>
                    <a:pt x="680" y="946"/>
                  </a:cubicBezTo>
                  <a:cubicBezTo>
                    <a:pt x="680" y="946"/>
                    <a:pt x="680" y="945"/>
                    <a:pt x="680" y="945"/>
                  </a:cubicBezTo>
                  <a:cubicBezTo>
                    <a:pt x="681" y="945"/>
                    <a:pt x="681" y="945"/>
                    <a:pt x="681" y="945"/>
                  </a:cubicBezTo>
                  <a:cubicBezTo>
                    <a:pt x="681" y="945"/>
                    <a:pt x="681" y="945"/>
                    <a:pt x="681" y="945"/>
                  </a:cubicBezTo>
                  <a:cubicBezTo>
                    <a:pt x="681" y="945"/>
                    <a:pt x="682" y="945"/>
                    <a:pt x="682" y="945"/>
                  </a:cubicBezTo>
                  <a:cubicBezTo>
                    <a:pt x="682" y="945"/>
                    <a:pt x="682" y="945"/>
                    <a:pt x="682" y="945"/>
                  </a:cubicBezTo>
                  <a:cubicBezTo>
                    <a:pt x="683" y="945"/>
                    <a:pt x="683" y="945"/>
                    <a:pt x="684" y="945"/>
                  </a:cubicBezTo>
                  <a:cubicBezTo>
                    <a:pt x="685" y="944"/>
                    <a:pt x="685" y="944"/>
                    <a:pt x="686" y="944"/>
                  </a:cubicBezTo>
                  <a:cubicBezTo>
                    <a:pt x="687" y="944"/>
                    <a:pt x="688" y="944"/>
                    <a:pt x="689" y="944"/>
                  </a:cubicBezTo>
                  <a:cubicBezTo>
                    <a:pt x="690" y="944"/>
                    <a:pt x="690" y="944"/>
                    <a:pt x="691" y="944"/>
                  </a:cubicBezTo>
                  <a:cubicBezTo>
                    <a:pt x="691" y="944"/>
                    <a:pt x="691" y="944"/>
                    <a:pt x="691" y="944"/>
                  </a:cubicBezTo>
                  <a:cubicBezTo>
                    <a:pt x="692" y="944"/>
                    <a:pt x="692" y="944"/>
                    <a:pt x="692" y="944"/>
                  </a:cubicBezTo>
                  <a:cubicBezTo>
                    <a:pt x="693" y="945"/>
                    <a:pt x="694" y="945"/>
                    <a:pt x="695" y="946"/>
                  </a:cubicBezTo>
                  <a:cubicBezTo>
                    <a:pt x="696" y="946"/>
                    <a:pt x="697" y="947"/>
                    <a:pt x="698" y="947"/>
                  </a:cubicBezTo>
                  <a:cubicBezTo>
                    <a:pt x="700" y="949"/>
                    <a:pt x="702" y="950"/>
                    <a:pt x="704" y="952"/>
                  </a:cubicBezTo>
                  <a:cubicBezTo>
                    <a:pt x="706" y="953"/>
                    <a:pt x="709" y="955"/>
                    <a:pt x="711" y="956"/>
                  </a:cubicBezTo>
                  <a:cubicBezTo>
                    <a:pt x="715" y="959"/>
                    <a:pt x="719" y="962"/>
                    <a:pt x="723" y="965"/>
                  </a:cubicBezTo>
                  <a:cubicBezTo>
                    <a:pt x="725" y="967"/>
                    <a:pt x="727" y="968"/>
                    <a:pt x="729" y="969"/>
                  </a:cubicBezTo>
                  <a:cubicBezTo>
                    <a:pt x="731" y="971"/>
                    <a:pt x="733" y="972"/>
                    <a:pt x="735" y="973"/>
                  </a:cubicBezTo>
                  <a:cubicBezTo>
                    <a:pt x="735" y="973"/>
                    <a:pt x="736" y="973"/>
                    <a:pt x="736" y="973"/>
                  </a:cubicBezTo>
                  <a:cubicBezTo>
                    <a:pt x="737" y="973"/>
                    <a:pt x="737" y="974"/>
                    <a:pt x="737" y="974"/>
                  </a:cubicBezTo>
                  <a:cubicBezTo>
                    <a:pt x="738" y="974"/>
                    <a:pt x="739" y="974"/>
                    <a:pt x="740" y="975"/>
                  </a:cubicBezTo>
                  <a:cubicBezTo>
                    <a:pt x="742" y="975"/>
                    <a:pt x="743" y="975"/>
                    <a:pt x="744" y="975"/>
                  </a:cubicBezTo>
                  <a:cubicBezTo>
                    <a:pt x="744" y="975"/>
                    <a:pt x="745" y="975"/>
                    <a:pt x="745" y="975"/>
                  </a:cubicBezTo>
                  <a:cubicBezTo>
                    <a:pt x="743" y="976"/>
                    <a:pt x="740" y="977"/>
                    <a:pt x="738" y="978"/>
                  </a:cubicBezTo>
                  <a:cubicBezTo>
                    <a:pt x="737" y="979"/>
                    <a:pt x="736" y="980"/>
                    <a:pt x="735" y="980"/>
                  </a:cubicBezTo>
                  <a:cubicBezTo>
                    <a:pt x="734" y="981"/>
                    <a:pt x="732" y="982"/>
                    <a:pt x="731" y="982"/>
                  </a:cubicBezTo>
                  <a:cubicBezTo>
                    <a:pt x="729" y="984"/>
                    <a:pt x="727" y="986"/>
                    <a:pt x="725" y="987"/>
                  </a:cubicBezTo>
                  <a:cubicBezTo>
                    <a:pt x="725" y="987"/>
                    <a:pt x="725" y="988"/>
                    <a:pt x="724" y="988"/>
                  </a:cubicBezTo>
                  <a:cubicBezTo>
                    <a:pt x="724" y="988"/>
                    <a:pt x="723" y="988"/>
                    <a:pt x="723" y="987"/>
                  </a:cubicBezTo>
                  <a:cubicBezTo>
                    <a:pt x="722" y="987"/>
                    <a:pt x="722" y="987"/>
                    <a:pt x="722" y="987"/>
                  </a:cubicBezTo>
                  <a:cubicBezTo>
                    <a:pt x="721" y="987"/>
                    <a:pt x="721" y="987"/>
                    <a:pt x="721" y="986"/>
                  </a:cubicBezTo>
                  <a:cubicBezTo>
                    <a:pt x="720" y="986"/>
                    <a:pt x="720" y="986"/>
                    <a:pt x="719" y="986"/>
                  </a:cubicBezTo>
                  <a:cubicBezTo>
                    <a:pt x="719" y="986"/>
                    <a:pt x="719" y="986"/>
                    <a:pt x="719" y="986"/>
                  </a:cubicBezTo>
                  <a:cubicBezTo>
                    <a:pt x="718" y="986"/>
                    <a:pt x="718" y="986"/>
                    <a:pt x="718" y="986"/>
                  </a:cubicBezTo>
                  <a:cubicBezTo>
                    <a:pt x="717" y="985"/>
                    <a:pt x="717" y="985"/>
                    <a:pt x="716" y="985"/>
                  </a:cubicBezTo>
                  <a:cubicBezTo>
                    <a:pt x="716" y="985"/>
                    <a:pt x="715" y="985"/>
                    <a:pt x="715" y="985"/>
                  </a:cubicBezTo>
                  <a:cubicBezTo>
                    <a:pt x="714" y="985"/>
                    <a:pt x="713" y="985"/>
                    <a:pt x="713" y="985"/>
                  </a:cubicBezTo>
                  <a:cubicBezTo>
                    <a:pt x="712" y="985"/>
                    <a:pt x="712" y="985"/>
                    <a:pt x="711" y="985"/>
                  </a:cubicBezTo>
                  <a:cubicBezTo>
                    <a:pt x="710" y="985"/>
                    <a:pt x="708" y="985"/>
                    <a:pt x="707" y="985"/>
                  </a:cubicBezTo>
                  <a:cubicBezTo>
                    <a:pt x="706" y="985"/>
                    <a:pt x="704" y="985"/>
                    <a:pt x="703" y="985"/>
                  </a:cubicBezTo>
                  <a:cubicBezTo>
                    <a:pt x="701" y="985"/>
                    <a:pt x="700" y="985"/>
                    <a:pt x="699" y="986"/>
                  </a:cubicBezTo>
                  <a:cubicBezTo>
                    <a:pt x="698" y="986"/>
                    <a:pt x="697" y="986"/>
                    <a:pt x="696" y="986"/>
                  </a:cubicBezTo>
                  <a:cubicBezTo>
                    <a:pt x="680" y="979"/>
                    <a:pt x="679" y="991"/>
                    <a:pt x="665" y="993"/>
                  </a:cubicBezTo>
                  <a:cubicBezTo>
                    <a:pt x="678" y="1002"/>
                    <a:pt x="692" y="1007"/>
                    <a:pt x="696" y="989"/>
                  </a:cubicBezTo>
                  <a:cubicBezTo>
                    <a:pt x="696" y="989"/>
                    <a:pt x="696" y="989"/>
                    <a:pt x="696" y="989"/>
                  </a:cubicBezTo>
                  <a:cubicBezTo>
                    <a:pt x="697" y="989"/>
                    <a:pt x="698" y="988"/>
                    <a:pt x="699" y="988"/>
                  </a:cubicBezTo>
                  <a:cubicBezTo>
                    <a:pt x="701" y="988"/>
                    <a:pt x="702" y="987"/>
                    <a:pt x="703" y="987"/>
                  </a:cubicBezTo>
                  <a:cubicBezTo>
                    <a:pt x="705" y="987"/>
                    <a:pt x="706" y="987"/>
                    <a:pt x="707" y="987"/>
                  </a:cubicBezTo>
                  <a:cubicBezTo>
                    <a:pt x="708" y="987"/>
                    <a:pt x="710" y="987"/>
                    <a:pt x="711" y="987"/>
                  </a:cubicBezTo>
                  <a:cubicBezTo>
                    <a:pt x="712" y="987"/>
                    <a:pt x="712" y="987"/>
                    <a:pt x="713" y="987"/>
                  </a:cubicBezTo>
                  <a:cubicBezTo>
                    <a:pt x="713" y="987"/>
                    <a:pt x="714" y="987"/>
                    <a:pt x="714" y="987"/>
                  </a:cubicBezTo>
                  <a:cubicBezTo>
                    <a:pt x="715" y="987"/>
                    <a:pt x="716" y="987"/>
                    <a:pt x="716" y="987"/>
                  </a:cubicBezTo>
                  <a:cubicBezTo>
                    <a:pt x="717" y="988"/>
                    <a:pt x="717" y="988"/>
                    <a:pt x="718" y="988"/>
                  </a:cubicBezTo>
                  <a:cubicBezTo>
                    <a:pt x="718" y="988"/>
                    <a:pt x="718" y="988"/>
                    <a:pt x="718" y="988"/>
                  </a:cubicBezTo>
                  <a:cubicBezTo>
                    <a:pt x="719" y="988"/>
                    <a:pt x="719" y="988"/>
                    <a:pt x="719" y="988"/>
                  </a:cubicBezTo>
                  <a:cubicBezTo>
                    <a:pt x="720" y="988"/>
                    <a:pt x="720" y="988"/>
                    <a:pt x="720" y="988"/>
                  </a:cubicBezTo>
                  <a:cubicBezTo>
                    <a:pt x="721" y="988"/>
                    <a:pt x="722" y="988"/>
                    <a:pt x="723" y="988"/>
                  </a:cubicBezTo>
                  <a:cubicBezTo>
                    <a:pt x="723" y="988"/>
                    <a:pt x="724" y="988"/>
                    <a:pt x="724" y="988"/>
                  </a:cubicBezTo>
                  <a:cubicBezTo>
                    <a:pt x="722" y="991"/>
                    <a:pt x="720" y="993"/>
                    <a:pt x="718" y="995"/>
                  </a:cubicBezTo>
                  <a:cubicBezTo>
                    <a:pt x="718" y="994"/>
                    <a:pt x="718" y="994"/>
                    <a:pt x="718" y="994"/>
                  </a:cubicBezTo>
                  <a:cubicBezTo>
                    <a:pt x="718" y="994"/>
                    <a:pt x="718" y="995"/>
                    <a:pt x="718" y="995"/>
                  </a:cubicBezTo>
                  <a:cubicBezTo>
                    <a:pt x="717" y="995"/>
                    <a:pt x="717" y="995"/>
                    <a:pt x="717" y="996"/>
                  </a:cubicBezTo>
                  <a:cubicBezTo>
                    <a:pt x="717" y="996"/>
                    <a:pt x="716" y="996"/>
                    <a:pt x="716" y="996"/>
                  </a:cubicBezTo>
                  <a:cubicBezTo>
                    <a:pt x="716" y="996"/>
                    <a:pt x="716" y="997"/>
                    <a:pt x="716" y="997"/>
                  </a:cubicBezTo>
                  <a:cubicBezTo>
                    <a:pt x="716" y="997"/>
                    <a:pt x="716" y="997"/>
                    <a:pt x="716" y="997"/>
                  </a:cubicBezTo>
                  <a:cubicBezTo>
                    <a:pt x="716" y="998"/>
                    <a:pt x="716" y="998"/>
                    <a:pt x="716" y="999"/>
                  </a:cubicBezTo>
                  <a:cubicBezTo>
                    <a:pt x="716" y="999"/>
                    <a:pt x="716" y="999"/>
                    <a:pt x="716" y="999"/>
                  </a:cubicBezTo>
                  <a:cubicBezTo>
                    <a:pt x="715" y="1001"/>
                    <a:pt x="714" y="1002"/>
                    <a:pt x="714" y="1003"/>
                  </a:cubicBezTo>
                  <a:cubicBezTo>
                    <a:pt x="714" y="1004"/>
                    <a:pt x="714" y="1004"/>
                    <a:pt x="714" y="1005"/>
                  </a:cubicBezTo>
                  <a:cubicBezTo>
                    <a:pt x="713" y="1005"/>
                    <a:pt x="713" y="1006"/>
                    <a:pt x="713" y="1006"/>
                  </a:cubicBezTo>
                  <a:cubicBezTo>
                    <a:pt x="713" y="1006"/>
                    <a:pt x="714" y="1005"/>
                    <a:pt x="714" y="1005"/>
                  </a:cubicBezTo>
                  <a:cubicBezTo>
                    <a:pt x="714" y="1005"/>
                    <a:pt x="714" y="1004"/>
                    <a:pt x="714" y="1003"/>
                  </a:cubicBezTo>
                  <a:cubicBezTo>
                    <a:pt x="715" y="1003"/>
                    <a:pt x="715" y="1002"/>
                    <a:pt x="715" y="1001"/>
                  </a:cubicBezTo>
                  <a:cubicBezTo>
                    <a:pt x="715" y="1002"/>
                    <a:pt x="715" y="1002"/>
                    <a:pt x="715" y="1002"/>
                  </a:cubicBezTo>
                  <a:cubicBezTo>
                    <a:pt x="715" y="1003"/>
                    <a:pt x="715" y="1004"/>
                    <a:pt x="715" y="1004"/>
                  </a:cubicBezTo>
                  <a:cubicBezTo>
                    <a:pt x="715" y="1005"/>
                    <a:pt x="715" y="1005"/>
                    <a:pt x="715" y="1005"/>
                  </a:cubicBezTo>
                  <a:cubicBezTo>
                    <a:pt x="715" y="1005"/>
                    <a:pt x="715" y="1005"/>
                    <a:pt x="715" y="1005"/>
                  </a:cubicBezTo>
                  <a:cubicBezTo>
                    <a:pt x="712" y="1008"/>
                    <a:pt x="712" y="1012"/>
                    <a:pt x="712" y="1015"/>
                  </a:cubicBezTo>
                  <a:cubicBezTo>
                    <a:pt x="656" y="1004"/>
                    <a:pt x="619" y="1051"/>
                    <a:pt x="570" y="1079"/>
                  </a:cubicBezTo>
                  <a:cubicBezTo>
                    <a:pt x="539" y="1097"/>
                    <a:pt x="518" y="1101"/>
                    <a:pt x="484" y="1094"/>
                  </a:cubicBezTo>
                  <a:cubicBezTo>
                    <a:pt x="467" y="1091"/>
                    <a:pt x="436" y="1078"/>
                    <a:pt x="418" y="1074"/>
                  </a:cubicBezTo>
                  <a:cubicBezTo>
                    <a:pt x="417" y="1072"/>
                    <a:pt x="416" y="1070"/>
                    <a:pt x="414" y="1068"/>
                  </a:cubicBezTo>
                  <a:cubicBezTo>
                    <a:pt x="414" y="1067"/>
                    <a:pt x="413" y="1066"/>
                    <a:pt x="412" y="1065"/>
                  </a:cubicBezTo>
                  <a:cubicBezTo>
                    <a:pt x="412" y="1064"/>
                    <a:pt x="411" y="1063"/>
                    <a:pt x="410" y="1061"/>
                  </a:cubicBezTo>
                  <a:cubicBezTo>
                    <a:pt x="405" y="1052"/>
                    <a:pt x="398" y="1042"/>
                    <a:pt x="391" y="1031"/>
                  </a:cubicBezTo>
                  <a:cubicBezTo>
                    <a:pt x="387" y="1025"/>
                    <a:pt x="384" y="1020"/>
                    <a:pt x="380" y="1014"/>
                  </a:cubicBezTo>
                  <a:cubicBezTo>
                    <a:pt x="380" y="1014"/>
                    <a:pt x="380" y="1013"/>
                    <a:pt x="379" y="1012"/>
                  </a:cubicBezTo>
                  <a:cubicBezTo>
                    <a:pt x="379" y="1011"/>
                    <a:pt x="379" y="1009"/>
                    <a:pt x="379" y="1007"/>
                  </a:cubicBezTo>
                  <a:cubicBezTo>
                    <a:pt x="378" y="1007"/>
                    <a:pt x="378" y="1006"/>
                    <a:pt x="378" y="1006"/>
                  </a:cubicBezTo>
                  <a:cubicBezTo>
                    <a:pt x="378" y="1005"/>
                    <a:pt x="378" y="1005"/>
                    <a:pt x="378" y="1004"/>
                  </a:cubicBezTo>
                  <a:cubicBezTo>
                    <a:pt x="378" y="1004"/>
                    <a:pt x="378" y="1002"/>
                    <a:pt x="378" y="1001"/>
                  </a:cubicBezTo>
                  <a:cubicBezTo>
                    <a:pt x="378" y="999"/>
                    <a:pt x="378" y="997"/>
                    <a:pt x="379" y="995"/>
                  </a:cubicBezTo>
                  <a:cubicBezTo>
                    <a:pt x="379" y="995"/>
                    <a:pt x="379" y="994"/>
                    <a:pt x="379" y="994"/>
                  </a:cubicBezTo>
                  <a:cubicBezTo>
                    <a:pt x="379" y="994"/>
                    <a:pt x="379" y="994"/>
                    <a:pt x="380" y="993"/>
                  </a:cubicBezTo>
                  <a:cubicBezTo>
                    <a:pt x="380" y="993"/>
                    <a:pt x="380" y="993"/>
                    <a:pt x="380" y="993"/>
                  </a:cubicBezTo>
                  <a:cubicBezTo>
                    <a:pt x="380" y="993"/>
                    <a:pt x="380" y="993"/>
                    <a:pt x="380" y="993"/>
                  </a:cubicBezTo>
                  <a:cubicBezTo>
                    <a:pt x="380" y="992"/>
                    <a:pt x="380" y="992"/>
                    <a:pt x="381" y="992"/>
                  </a:cubicBezTo>
                  <a:cubicBezTo>
                    <a:pt x="381" y="991"/>
                    <a:pt x="382" y="990"/>
                    <a:pt x="383" y="989"/>
                  </a:cubicBezTo>
                  <a:cubicBezTo>
                    <a:pt x="384" y="989"/>
                    <a:pt x="384" y="988"/>
                    <a:pt x="385" y="988"/>
                  </a:cubicBezTo>
                  <a:cubicBezTo>
                    <a:pt x="385" y="987"/>
                    <a:pt x="386" y="987"/>
                    <a:pt x="386" y="986"/>
                  </a:cubicBezTo>
                  <a:cubicBezTo>
                    <a:pt x="387" y="986"/>
                    <a:pt x="387" y="985"/>
                    <a:pt x="388" y="985"/>
                  </a:cubicBezTo>
                  <a:cubicBezTo>
                    <a:pt x="388" y="984"/>
                    <a:pt x="389" y="984"/>
                    <a:pt x="389" y="983"/>
                  </a:cubicBezTo>
                  <a:cubicBezTo>
                    <a:pt x="391" y="981"/>
                    <a:pt x="393" y="979"/>
                    <a:pt x="394" y="976"/>
                  </a:cubicBezTo>
                  <a:cubicBezTo>
                    <a:pt x="394" y="976"/>
                    <a:pt x="394" y="975"/>
                    <a:pt x="395" y="975"/>
                  </a:cubicBezTo>
                  <a:cubicBezTo>
                    <a:pt x="395" y="974"/>
                    <a:pt x="395" y="974"/>
                    <a:pt x="395" y="974"/>
                  </a:cubicBezTo>
                  <a:cubicBezTo>
                    <a:pt x="395" y="973"/>
                    <a:pt x="396" y="973"/>
                    <a:pt x="396" y="972"/>
                  </a:cubicBezTo>
                  <a:cubicBezTo>
                    <a:pt x="396" y="971"/>
                    <a:pt x="397" y="970"/>
                    <a:pt x="397" y="970"/>
                  </a:cubicBezTo>
                  <a:cubicBezTo>
                    <a:pt x="397" y="969"/>
                    <a:pt x="397" y="968"/>
                    <a:pt x="398" y="968"/>
                  </a:cubicBezTo>
                  <a:cubicBezTo>
                    <a:pt x="399" y="965"/>
                    <a:pt x="399" y="962"/>
                    <a:pt x="400" y="959"/>
                  </a:cubicBezTo>
                  <a:cubicBezTo>
                    <a:pt x="400" y="958"/>
                    <a:pt x="400" y="956"/>
                    <a:pt x="400" y="955"/>
                  </a:cubicBezTo>
                  <a:cubicBezTo>
                    <a:pt x="400" y="954"/>
                    <a:pt x="401" y="954"/>
                    <a:pt x="401" y="953"/>
                  </a:cubicBezTo>
                  <a:cubicBezTo>
                    <a:pt x="401" y="953"/>
                    <a:pt x="401" y="953"/>
                    <a:pt x="401" y="953"/>
                  </a:cubicBezTo>
                  <a:cubicBezTo>
                    <a:pt x="401" y="953"/>
                    <a:pt x="401" y="953"/>
                    <a:pt x="401" y="953"/>
                  </a:cubicBezTo>
                  <a:cubicBezTo>
                    <a:pt x="401" y="952"/>
                    <a:pt x="401" y="952"/>
                    <a:pt x="402" y="951"/>
                  </a:cubicBezTo>
                  <a:cubicBezTo>
                    <a:pt x="402" y="950"/>
                    <a:pt x="403" y="950"/>
                    <a:pt x="403" y="949"/>
                  </a:cubicBezTo>
                  <a:cubicBezTo>
                    <a:pt x="404" y="949"/>
                    <a:pt x="404" y="948"/>
                    <a:pt x="405" y="948"/>
                  </a:cubicBezTo>
                  <a:cubicBezTo>
                    <a:pt x="406" y="947"/>
                    <a:pt x="406" y="947"/>
                    <a:pt x="407" y="946"/>
                  </a:cubicBezTo>
                  <a:cubicBezTo>
                    <a:pt x="407" y="946"/>
                    <a:pt x="408" y="945"/>
                    <a:pt x="409" y="945"/>
                  </a:cubicBezTo>
                  <a:cubicBezTo>
                    <a:pt x="409" y="945"/>
                    <a:pt x="409" y="944"/>
                    <a:pt x="409" y="944"/>
                  </a:cubicBezTo>
                  <a:cubicBezTo>
                    <a:pt x="424" y="951"/>
                    <a:pt x="429" y="943"/>
                    <a:pt x="426" y="927"/>
                  </a:cubicBezTo>
                  <a:cubicBezTo>
                    <a:pt x="417" y="930"/>
                    <a:pt x="405" y="929"/>
                    <a:pt x="408" y="943"/>
                  </a:cubicBezTo>
                  <a:cubicBezTo>
                    <a:pt x="407" y="943"/>
                    <a:pt x="407" y="943"/>
                    <a:pt x="407" y="943"/>
                  </a:cubicBezTo>
                  <a:cubicBezTo>
                    <a:pt x="407" y="943"/>
                    <a:pt x="407" y="943"/>
                    <a:pt x="407" y="943"/>
                  </a:cubicBezTo>
                  <a:cubicBezTo>
                    <a:pt x="406" y="944"/>
                    <a:pt x="406" y="944"/>
                    <a:pt x="405" y="944"/>
                  </a:cubicBezTo>
                  <a:cubicBezTo>
                    <a:pt x="405" y="945"/>
                    <a:pt x="404" y="945"/>
                    <a:pt x="404" y="946"/>
                  </a:cubicBezTo>
                  <a:cubicBezTo>
                    <a:pt x="403" y="947"/>
                    <a:pt x="402" y="947"/>
                    <a:pt x="402" y="948"/>
                  </a:cubicBezTo>
                  <a:cubicBezTo>
                    <a:pt x="401" y="948"/>
                    <a:pt x="401" y="949"/>
                    <a:pt x="401" y="949"/>
                  </a:cubicBezTo>
                  <a:cubicBezTo>
                    <a:pt x="401" y="948"/>
                    <a:pt x="401" y="948"/>
                    <a:pt x="401" y="947"/>
                  </a:cubicBezTo>
                  <a:cubicBezTo>
                    <a:pt x="401" y="946"/>
                    <a:pt x="401" y="946"/>
                    <a:pt x="401" y="945"/>
                  </a:cubicBezTo>
                  <a:cubicBezTo>
                    <a:pt x="401" y="945"/>
                    <a:pt x="400" y="945"/>
                    <a:pt x="400" y="944"/>
                  </a:cubicBezTo>
                  <a:cubicBezTo>
                    <a:pt x="400" y="944"/>
                    <a:pt x="400" y="944"/>
                    <a:pt x="400" y="943"/>
                  </a:cubicBezTo>
                  <a:cubicBezTo>
                    <a:pt x="400" y="943"/>
                    <a:pt x="400" y="942"/>
                    <a:pt x="400" y="942"/>
                  </a:cubicBezTo>
                  <a:cubicBezTo>
                    <a:pt x="400" y="941"/>
                    <a:pt x="400" y="941"/>
                    <a:pt x="400" y="940"/>
                  </a:cubicBezTo>
                  <a:cubicBezTo>
                    <a:pt x="400" y="939"/>
                    <a:pt x="399" y="938"/>
                    <a:pt x="399" y="937"/>
                  </a:cubicBezTo>
                  <a:cubicBezTo>
                    <a:pt x="399" y="936"/>
                    <a:pt x="398" y="935"/>
                    <a:pt x="398" y="935"/>
                  </a:cubicBezTo>
                  <a:cubicBezTo>
                    <a:pt x="398" y="934"/>
                    <a:pt x="398" y="933"/>
                    <a:pt x="397" y="932"/>
                  </a:cubicBezTo>
                  <a:cubicBezTo>
                    <a:pt x="397" y="931"/>
                    <a:pt x="396" y="930"/>
                    <a:pt x="396" y="930"/>
                  </a:cubicBezTo>
                  <a:cubicBezTo>
                    <a:pt x="396" y="929"/>
                    <a:pt x="395" y="929"/>
                    <a:pt x="395" y="929"/>
                  </a:cubicBezTo>
                  <a:cubicBezTo>
                    <a:pt x="395" y="929"/>
                    <a:pt x="396" y="930"/>
                    <a:pt x="396" y="933"/>
                  </a:cubicBezTo>
                  <a:cubicBezTo>
                    <a:pt x="396" y="933"/>
                    <a:pt x="397" y="934"/>
                    <a:pt x="397" y="935"/>
                  </a:cubicBezTo>
                  <a:cubicBezTo>
                    <a:pt x="397" y="936"/>
                    <a:pt x="397" y="937"/>
                    <a:pt x="397" y="937"/>
                  </a:cubicBezTo>
                  <a:cubicBezTo>
                    <a:pt x="397" y="939"/>
                    <a:pt x="397" y="941"/>
                    <a:pt x="398" y="944"/>
                  </a:cubicBezTo>
                  <a:cubicBezTo>
                    <a:pt x="398" y="944"/>
                    <a:pt x="398" y="944"/>
                    <a:pt x="398" y="944"/>
                  </a:cubicBezTo>
                  <a:cubicBezTo>
                    <a:pt x="398" y="945"/>
                    <a:pt x="398" y="945"/>
                    <a:pt x="398" y="945"/>
                  </a:cubicBezTo>
                  <a:cubicBezTo>
                    <a:pt x="398" y="946"/>
                    <a:pt x="398" y="946"/>
                    <a:pt x="398" y="947"/>
                  </a:cubicBezTo>
                  <a:cubicBezTo>
                    <a:pt x="398" y="948"/>
                    <a:pt x="398" y="949"/>
                    <a:pt x="398" y="951"/>
                  </a:cubicBezTo>
                  <a:cubicBezTo>
                    <a:pt x="398" y="951"/>
                    <a:pt x="398" y="951"/>
                    <a:pt x="398" y="952"/>
                  </a:cubicBezTo>
                  <a:cubicBezTo>
                    <a:pt x="398" y="952"/>
                    <a:pt x="398" y="952"/>
                    <a:pt x="398" y="953"/>
                  </a:cubicBezTo>
                  <a:cubicBezTo>
                    <a:pt x="398" y="953"/>
                    <a:pt x="398" y="954"/>
                    <a:pt x="398" y="954"/>
                  </a:cubicBezTo>
                  <a:cubicBezTo>
                    <a:pt x="398" y="955"/>
                    <a:pt x="398" y="955"/>
                    <a:pt x="398" y="955"/>
                  </a:cubicBezTo>
                  <a:cubicBezTo>
                    <a:pt x="398" y="955"/>
                    <a:pt x="398" y="955"/>
                    <a:pt x="398" y="955"/>
                  </a:cubicBezTo>
                  <a:cubicBezTo>
                    <a:pt x="398" y="956"/>
                    <a:pt x="397" y="957"/>
                    <a:pt x="397" y="959"/>
                  </a:cubicBezTo>
                  <a:cubicBezTo>
                    <a:pt x="397" y="961"/>
                    <a:pt x="396" y="964"/>
                    <a:pt x="395" y="967"/>
                  </a:cubicBezTo>
                  <a:cubicBezTo>
                    <a:pt x="395" y="967"/>
                    <a:pt x="395" y="968"/>
                    <a:pt x="394" y="969"/>
                  </a:cubicBezTo>
                  <a:cubicBezTo>
                    <a:pt x="394" y="969"/>
                    <a:pt x="394" y="970"/>
                    <a:pt x="394" y="971"/>
                  </a:cubicBezTo>
                  <a:cubicBezTo>
                    <a:pt x="393" y="971"/>
                    <a:pt x="393" y="972"/>
                    <a:pt x="393" y="973"/>
                  </a:cubicBezTo>
                  <a:cubicBezTo>
                    <a:pt x="392" y="973"/>
                    <a:pt x="392" y="973"/>
                    <a:pt x="392" y="973"/>
                  </a:cubicBezTo>
                  <a:cubicBezTo>
                    <a:pt x="392" y="974"/>
                    <a:pt x="392" y="974"/>
                    <a:pt x="392" y="974"/>
                  </a:cubicBezTo>
                  <a:cubicBezTo>
                    <a:pt x="391" y="976"/>
                    <a:pt x="390" y="978"/>
                    <a:pt x="389" y="979"/>
                  </a:cubicBezTo>
                  <a:cubicBezTo>
                    <a:pt x="389" y="979"/>
                    <a:pt x="389" y="979"/>
                    <a:pt x="389" y="978"/>
                  </a:cubicBezTo>
                  <a:cubicBezTo>
                    <a:pt x="389" y="978"/>
                    <a:pt x="389" y="978"/>
                    <a:pt x="389" y="978"/>
                  </a:cubicBezTo>
                  <a:cubicBezTo>
                    <a:pt x="389" y="978"/>
                    <a:pt x="389" y="977"/>
                    <a:pt x="389" y="977"/>
                  </a:cubicBezTo>
                  <a:cubicBezTo>
                    <a:pt x="389" y="976"/>
                    <a:pt x="388" y="976"/>
                    <a:pt x="388" y="976"/>
                  </a:cubicBezTo>
                  <a:cubicBezTo>
                    <a:pt x="388" y="975"/>
                    <a:pt x="388" y="975"/>
                    <a:pt x="388" y="975"/>
                  </a:cubicBezTo>
                  <a:cubicBezTo>
                    <a:pt x="388" y="975"/>
                    <a:pt x="388" y="974"/>
                    <a:pt x="388" y="974"/>
                  </a:cubicBezTo>
                  <a:cubicBezTo>
                    <a:pt x="388" y="974"/>
                    <a:pt x="388" y="973"/>
                    <a:pt x="388" y="973"/>
                  </a:cubicBezTo>
                  <a:cubicBezTo>
                    <a:pt x="387" y="972"/>
                    <a:pt x="387" y="971"/>
                    <a:pt x="386" y="970"/>
                  </a:cubicBezTo>
                  <a:cubicBezTo>
                    <a:pt x="386" y="969"/>
                    <a:pt x="386" y="968"/>
                    <a:pt x="385" y="967"/>
                  </a:cubicBezTo>
                  <a:cubicBezTo>
                    <a:pt x="385" y="967"/>
                    <a:pt x="385" y="967"/>
                    <a:pt x="385" y="966"/>
                  </a:cubicBezTo>
                  <a:cubicBezTo>
                    <a:pt x="389" y="956"/>
                    <a:pt x="372" y="950"/>
                    <a:pt x="365" y="948"/>
                  </a:cubicBezTo>
                  <a:cubicBezTo>
                    <a:pt x="370" y="955"/>
                    <a:pt x="368" y="973"/>
                    <a:pt x="382" y="968"/>
                  </a:cubicBezTo>
                  <a:cubicBezTo>
                    <a:pt x="382" y="967"/>
                    <a:pt x="382" y="967"/>
                    <a:pt x="382" y="967"/>
                  </a:cubicBezTo>
                  <a:cubicBezTo>
                    <a:pt x="383" y="967"/>
                    <a:pt x="383" y="968"/>
                    <a:pt x="383" y="968"/>
                  </a:cubicBezTo>
                  <a:cubicBezTo>
                    <a:pt x="384" y="968"/>
                    <a:pt x="384" y="968"/>
                    <a:pt x="384" y="968"/>
                  </a:cubicBezTo>
                  <a:cubicBezTo>
                    <a:pt x="384" y="968"/>
                    <a:pt x="384" y="968"/>
                    <a:pt x="384" y="968"/>
                  </a:cubicBezTo>
                  <a:cubicBezTo>
                    <a:pt x="384" y="969"/>
                    <a:pt x="385" y="970"/>
                    <a:pt x="385" y="971"/>
                  </a:cubicBezTo>
                  <a:cubicBezTo>
                    <a:pt x="386" y="971"/>
                    <a:pt x="386" y="972"/>
                    <a:pt x="386" y="973"/>
                  </a:cubicBezTo>
                  <a:cubicBezTo>
                    <a:pt x="386" y="974"/>
                    <a:pt x="387" y="974"/>
                    <a:pt x="387" y="975"/>
                  </a:cubicBezTo>
                  <a:cubicBezTo>
                    <a:pt x="387" y="975"/>
                    <a:pt x="387" y="975"/>
                    <a:pt x="387" y="975"/>
                  </a:cubicBezTo>
                  <a:cubicBezTo>
                    <a:pt x="387" y="975"/>
                    <a:pt x="387" y="976"/>
                    <a:pt x="387" y="976"/>
                  </a:cubicBezTo>
                  <a:cubicBezTo>
                    <a:pt x="387" y="976"/>
                    <a:pt x="387" y="977"/>
                    <a:pt x="387" y="977"/>
                  </a:cubicBezTo>
                  <a:cubicBezTo>
                    <a:pt x="387" y="977"/>
                    <a:pt x="387" y="978"/>
                    <a:pt x="387" y="978"/>
                  </a:cubicBezTo>
                  <a:cubicBezTo>
                    <a:pt x="388" y="978"/>
                    <a:pt x="388" y="978"/>
                    <a:pt x="388" y="979"/>
                  </a:cubicBezTo>
                  <a:cubicBezTo>
                    <a:pt x="388" y="979"/>
                    <a:pt x="388" y="979"/>
                    <a:pt x="388" y="979"/>
                  </a:cubicBezTo>
                  <a:cubicBezTo>
                    <a:pt x="388" y="979"/>
                    <a:pt x="388" y="980"/>
                    <a:pt x="388" y="980"/>
                  </a:cubicBezTo>
                  <a:cubicBezTo>
                    <a:pt x="388" y="980"/>
                    <a:pt x="388" y="980"/>
                    <a:pt x="388" y="980"/>
                  </a:cubicBezTo>
                  <a:cubicBezTo>
                    <a:pt x="388" y="981"/>
                    <a:pt x="387" y="981"/>
                    <a:pt x="387" y="981"/>
                  </a:cubicBezTo>
                  <a:cubicBezTo>
                    <a:pt x="387" y="982"/>
                    <a:pt x="386" y="982"/>
                    <a:pt x="386" y="983"/>
                  </a:cubicBezTo>
                  <a:cubicBezTo>
                    <a:pt x="385" y="983"/>
                    <a:pt x="385" y="984"/>
                    <a:pt x="384" y="984"/>
                  </a:cubicBezTo>
                  <a:cubicBezTo>
                    <a:pt x="384" y="985"/>
                    <a:pt x="383" y="985"/>
                    <a:pt x="383" y="986"/>
                  </a:cubicBezTo>
                  <a:cubicBezTo>
                    <a:pt x="382" y="986"/>
                    <a:pt x="382" y="987"/>
                    <a:pt x="381" y="987"/>
                  </a:cubicBezTo>
                  <a:cubicBezTo>
                    <a:pt x="380" y="988"/>
                    <a:pt x="379" y="989"/>
                    <a:pt x="379" y="990"/>
                  </a:cubicBezTo>
                  <a:cubicBezTo>
                    <a:pt x="378" y="990"/>
                    <a:pt x="378" y="991"/>
                    <a:pt x="378" y="991"/>
                  </a:cubicBezTo>
                  <a:cubicBezTo>
                    <a:pt x="378" y="991"/>
                    <a:pt x="378" y="991"/>
                    <a:pt x="378" y="991"/>
                  </a:cubicBezTo>
                  <a:cubicBezTo>
                    <a:pt x="377" y="992"/>
                    <a:pt x="377" y="992"/>
                    <a:pt x="377" y="992"/>
                  </a:cubicBezTo>
                  <a:cubicBezTo>
                    <a:pt x="377" y="992"/>
                    <a:pt x="377" y="992"/>
                    <a:pt x="377" y="993"/>
                  </a:cubicBezTo>
                  <a:cubicBezTo>
                    <a:pt x="377" y="993"/>
                    <a:pt x="376" y="993"/>
                    <a:pt x="376" y="994"/>
                  </a:cubicBezTo>
                  <a:cubicBezTo>
                    <a:pt x="375" y="996"/>
                    <a:pt x="375" y="999"/>
                    <a:pt x="375" y="1001"/>
                  </a:cubicBezTo>
                  <a:cubicBezTo>
                    <a:pt x="375" y="1002"/>
                    <a:pt x="375" y="1003"/>
                    <a:pt x="375" y="1003"/>
                  </a:cubicBezTo>
                  <a:cubicBezTo>
                    <a:pt x="375" y="1004"/>
                    <a:pt x="375" y="1004"/>
                    <a:pt x="376" y="1005"/>
                  </a:cubicBezTo>
                  <a:cubicBezTo>
                    <a:pt x="376" y="1005"/>
                    <a:pt x="376" y="1006"/>
                    <a:pt x="376" y="1006"/>
                  </a:cubicBezTo>
                  <a:cubicBezTo>
                    <a:pt x="376" y="1007"/>
                    <a:pt x="376" y="1007"/>
                    <a:pt x="377" y="1008"/>
                  </a:cubicBezTo>
                  <a:cubicBezTo>
                    <a:pt x="377" y="1009"/>
                    <a:pt x="377" y="1010"/>
                    <a:pt x="378" y="1011"/>
                  </a:cubicBezTo>
                  <a:cubicBezTo>
                    <a:pt x="376" y="1009"/>
                    <a:pt x="375" y="1007"/>
                    <a:pt x="374" y="1004"/>
                  </a:cubicBezTo>
                  <a:cubicBezTo>
                    <a:pt x="372" y="1002"/>
                    <a:pt x="369" y="999"/>
                    <a:pt x="367" y="996"/>
                  </a:cubicBezTo>
                  <a:cubicBezTo>
                    <a:pt x="366" y="995"/>
                    <a:pt x="364" y="993"/>
                    <a:pt x="363" y="992"/>
                  </a:cubicBezTo>
                  <a:cubicBezTo>
                    <a:pt x="362" y="992"/>
                    <a:pt x="361" y="991"/>
                    <a:pt x="361" y="990"/>
                  </a:cubicBezTo>
                  <a:cubicBezTo>
                    <a:pt x="360" y="990"/>
                    <a:pt x="359" y="989"/>
                    <a:pt x="359" y="989"/>
                  </a:cubicBezTo>
                  <a:cubicBezTo>
                    <a:pt x="356" y="987"/>
                    <a:pt x="353" y="985"/>
                    <a:pt x="350" y="983"/>
                  </a:cubicBezTo>
                  <a:cubicBezTo>
                    <a:pt x="344" y="980"/>
                    <a:pt x="339" y="976"/>
                    <a:pt x="334" y="972"/>
                  </a:cubicBezTo>
                  <a:cubicBezTo>
                    <a:pt x="331" y="969"/>
                    <a:pt x="329" y="967"/>
                    <a:pt x="327" y="965"/>
                  </a:cubicBezTo>
                  <a:cubicBezTo>
                    <a:pt x="324" y="963"/>
                    <a:pt x="322" y="960"/>
                    <a:pt x="320" y="958"/>
                  </a:cubicBezTo>
                  <a:cubicBezTo>
                    <a:pt x="319" y="957"/>
                    <a:pt x="317" y="956"/>
                    <a:pt x="316" y="955"/>
                  </a:cubicBezTo>
                  <a:cubicBezTo>
                    <a:pt x="316" y="954"/>
                    <a:pt x="316" y="954"/>
                    <a:pt x="316" y="953"/>
                  </a:cubicBezTo>
                  <a:cubicBezTo>
                    <a:pt x="316" y="952"/>
                    <a:pt x="316" y="951"/>
                    <a:pt x="316" y="949"/>
                  </a:cubicBezTo>
                  <a:cubicBezTo>
                    <a:pt x="316" y="949"/>
                    <a:pt x="316" y="948"/>
                    <a:pt x="316" y="948"/>
                  </a:cubicBezTo>
                  <a:cubicBezTo>
                    <a:pt x="316" y="948"/>
                    <a:pt x="316" y="947"/>
                    <a:pt x="316" y="947"/>
                  </a:cubicBezTo>
                  <a:cubicBezTo>
                    <a:pt x="316" y="946"/>
                    <a:pt x="316" y="945"/>
                    <a:pt x="316" y="944"/>
                  </a:cubicBezTo>
                  <a:cubicBezTo>
                    <a:pt x="316" y="943"/>
                    <a:pt x="317" y="942"/>
                    <a:pt x="317" y="941"/>
                  </a:cubicBezTo>
                  <a:cubicBezTo>
                    <a:pt x="317" y="941"/>
                    <a:pt x="317" y="941"/>
                    <a:pt x="317" y="941"/>
                  </a:cubicBezTo>
                  <a:cubicBezTo>
                    <a:pt x="317" y="940"/>
                    <a:pt x="317" y="940"/>
                    <a:pt x="318" y="940"/>
                  </a:cubicBezTo>
                  <a:cubicBezTo>
                    <a:pt x="318" y="940"/>
                    <a:pt x="318" y="940"/>
                    <a:pt x="318" y="939"/>
                  </a:cubicBezTo>
                  <a:cubicBezTo>
                    <a:pt x="318" y="939"/>
                    <a:pt x="318" y="939"/>
                    <a:pt x="318" y="939"/>
                  </a:cubicBezTo>
                  <a:cubicBezTo>
                    <a:pt x="319" y="937"/>
                    <a:pt x="321" y="935"/>
                    <a:pt x="323" y="934"/>
                  </a:cubicBezTo>
                  <a:cubicBezTo>
                    <a:pt x="323" y="933"/>
                    <a:pt x="324" y="932"/>
                    <a:pt x="325" y="930"/>
                  </a:cubicBezTo>
                  <a:cubicBezTo>
                    <a:pt x="325" y="930"/>
                    <a:pt x="325" y="929"/>
                    <a:pt x="326" y="928"/>
                  </a:cubicBezTo>
                  <a:cubicBezTo>
                    <a:pt x="326" y="928"/>
                    <a:pt x="326" y="928"/>
                    <a:pt x="326" y="928"/>
                  </a:cubicBezTo>
                  <a:cubicBezTo>
                    <a:pt x="326" y="928"/>
                    <a:pt x="326" y="928"/>
                    <a:pt x="326" y="927"/>
                  </a:cubicBezTo>
                  <a:cubicBezTo>
                    <a:pt x="326" y="927"/>
                    <a:pt x="326" y="927"/>
                    <a:pt x="326" y="927"/>
                  </a:cubicBezTo>
                  <a:cubicBezTo>
                    <a:pt x="326" y="927"/>
                    <a:pt x="326" y="927"/>
                    <a:pt x="326" y="926"/>
                  </a:cubicBezTo>
                  <a:cubicBezTo>
                    <a:pt x="327" y="923"/>
                    <a:pt x="326" y="921"/>
                    <a:pt x="326" y="918"/>
                  </a:cubicBezTo>
                  <a:cubicBezTo>
                    <a:pt x="325" y="917"/>
                    <a:pt x="325" y="917"/>
                    <a:pt x="325" y="916"/>
                  </a:cubicBezTo>
                  <a:cubicBezTo>
                    <a:pt x="325" y="916"/>
                    <a:pt x="325" y="916"/>
                    <a:pt x="326" y="916"/>
                  </a:cubicBezTo>
                  <a:cubicBezTo>
                    <a:pt x="326" y="915"/>
                    <a:pt x="326" y="915"/>
                    <a:pt x="326" y="915"/>
                  </a:cubicBezTo>
                  <a:cubicBezTo>
                    <a:pt x="326" y="915"/>
                    <a:pt x="326" y="915"/>
                    <a:pt x="326" y="915"/>
                  </a:cubicBezTo>
                  <a:cubicBezTo>
                    <a:pt x="326" y="914"/>
                    <a:pt x="326" y="913"/>
                    <a:pt x="327" y="913"/>
                  </a:cubicBezTo>
                  <a:cubicBezTo>
                    <a:pt x="327" y="912"/>
                    <a:pt x="327" y="911"/>
                    <a:pt x="327" y="911"/>
                  </a:cubicBezTo>
                  <a:cubicBezTo>
                    <a:pt x="328" y="910"/>
                    <a:pt x="328" y="909"/>
                    <a:pt x="328" y="909"/>
                  </a:cubicBezTo>
                  <a:cubicBezTo>
                    <a:pt x="329" y="908"/>
                    <a:pt x="329" y="907"/>
                    <a:pt x="329" y="906"/>
                  </a:cubicBezTo>
                  <a:cubicBezTo>
                    <a:pt x="330" y="906"/>
                    <a:pt x="330" y="905"/>
                    <a:pt x="331" y="904"/>
                  </a:cubicBezTo>
                  <a:cubicBezTo>
                    <a:pt x="340" y="900"/>
                    <a:pt x="348" y="894"/>
                    <a:pt x="347" y="882"/>
                  </a:cubicBezTo>
                  <a:cubicBezTo>
                    <a:pt x="337" y="887"/>
                    <a:pt x="329" y="892"/>
                    <a:pt x="327" y="905"/>
                  </a:cubicBezTo>
                  <a:cubicBezTo>
                    <a:pt x="328" y="905"/>
                    <a:pt x="328" y="905"/>
                    <a:pt x="328" y="905"/>
                  </a:cubicBezTo>
                  <a:cubicBezTo>
                    <a:pt x="328" y="905"/>
                    <a:pt x="328" y="905"/>
                    <a:pt x="328" y="905"/>
                  </a:cubicBezTo>
                  <a:cubicBezTo>
                    <a:pt x="327" y="906"/>
                    <a:pt x="327" y="907"/>
                    <a:pt x="326" y="907"/>
                  </a:cubicBezTo>
                  <a:cubicBezTo>
                    <a:pt x="326" y="908"/>
                    <a:pt x="326" y="909"/>
                    <a:pt x="325" y="910"/>
                  </a:cubicBezTo>
                  <a:cubicBezTo>
                    <a:pt x="325" y="910"/>
                    <a:pt x="325" y="911"/>
                    <a:pt x="325" y="912"/>
                  </a:cubicBezTo>
                  <a:cubicBezTo>
                    <a:pt x="324" y="912"/>
                    <a:pt x="324" y="912"/>
                    <a:pt x="324" y="913"/>
                  </a:cubicBezTo>
                  <a:cubicBezTo>
                    <a:pt x="324" y="912"/>
                    <a:pt x="324" y="911"/>
                    <a:pt x="324" y="910"/>
                  </a:cubicBezTo>
                  <a:cubicBezTo>
                    <a:pt x="323" y="907"/>
                    <a:pt x="323" y="905"/>
                    <a:pt x="322" y="902"/>
                  </a:cubicBezTo>
                  <a:cubicBezTo>
                    <a:pt x="322" y="897"/>
                    <a:pt x="321" y="893"/>
                    <a:pt x="321" y="889"/>
                  </a:cubicBezTo>
                  <a:cubicBezTo>
                    <a:pt x="321" y="888"/>
                    <a:pt x="321" y="888"/>
                    <a:pt x="321" y="887"/>
                  </a:cubicBezTo>
                  <a:cubicBezTo>
                    <a:pt x="321" y="887"/>
                    <a:pt x="321" y="886"/>
                    <a:pt x="321" y="886"/>
                  </a:cubicBezTo>
                  <a:cubicBezTo>
                    <a:pt x="321" y="885"/>
                    <a:pt x="320" y="884"/>
                    <a:pt x="320" y="883"/>
                  </a:cubicBezTo>
                  <a:cubicBezTo>
                    <a:pt x="320" y="882"/>
                    <a:pt x="320" y="880"/>
                    <a:pt x="319" y="879"/>
                  </a:cubicBezTo>
                  <a:cubicBezTo>
                    <a:pt x="319" y="878"/>
                    <a:pt x="319" y="878"/>
                    <a:pt x="319" y="878"/>
                  </a:cubicBezTo>
                  <a:cubicBezTo>
                    <a:pt x="319" y="878"/>
                    <a:pt x="319" y="877"/>
                    <a:pt x="319" y="877"/>
                  </a:cubicBezTo>
                  <a:cubicBezTo>
                    <a:pt x="320" y="877"/>
                    <a:pt x="320" y="877"/>
                    <a:pt x="320" y="877"/>
                  </a:cubicBezTo>
                  <a:cubicBezTo>
                    <a:pt x="319" y="877"/>
                    <a:pt x="320" y="877"/>
                    <a:pt x="320" y="877"/>
                  </a:cubicBezTo>
                  <a:cubicBezTo>
                    <a:pt x="320" y="877"/>
                    <a:pt x="320" y="877"/>
                    <a:pt x="320" y="877"/>
                  </a:cubicBezTo>
                  <a:cubicBezTo>
                    <a:pt x="320" y="877"/>
                    <a:pt x="320" y="877"/>
                    <a:pt x="320" y="877"/>
                  </a:cubicBezTo>
                  <a:cubicBezTo>
                    <a:pt x="320" y="877"/>
                    <a:pt x="320" y="877"/>
                    <a:pt x="320" y="877"/>
                  </a:cubicBezTo>
                  <a:cubicBezTo>
                    <a:pt x="320" y="877"/>
                    <a:pt x="320" y="878"/>
                    <a:pt x="320" y="878"/>
                  </a:cubicBezTo>
                  <a:cubicBezTo>
                    <a:pt x="320" y="878"/>
                    <a:pt x="320" y="878"/>
                    <a:pt x="320" y="878"/>
                  </a:cubicBezTo>
                  <a:cubicBezTo>
                    <a:pt x="320" y="878"/>
                    <a:pt x="320" y="878"/>
                    <a:pt x="320" y="878"/>
                  </a:cubicBezTo>
                  <a:cubicBezTo>
                    <a:pt x="320" y="878"/>
                    <a:pt x="320" y="877"/>
                    <a:pt x="320" y="877"/>
                  </a:cubicBezTo>
                  <a:cubicBezTo>
                    <a:pt x="320" y="877"/>
                    <a:pt x="320" y="877"/>
                    <a:pt x="320" y="877"/>
                  </a:cubicBezTo>
                  <a:cubicBezTo>
                    <a:pt x="320" y="877"/>
                    <a:pt x="320" y="877"/>
                    <a:pt x="319" y="877"/>
                  </a:cubicBezTo>
                  <a:cubicBezTo>
                    <a:pt x="319" y="877"/>
                    <a:pt x="319" y="877"/>
                    <a:pt x="319" y="877"/>
                  </a:cubicBezTo>
                  <a:cubicBezTo>
                    <a:pt x="319" y="877"/>
                    <a:pt x="319" y="877"/>
                    <a:pt x="319" y="877"/>
                  </a:cubicBezTo>
                  <a:cubicBezTo>
                    <a:pt x="319" y="877"/>
                    <a:pt x="319" y="877"/>
                    <a:pt x="319" y="877"/>
                  </a:cubicBezTo>
                  <a:cubicBezTo>
                    <a:pt x="319" y="877"/>
                    <a:pt x="319" y="877"/>
                    <a:pt x="319" y="877"/>
                  </a:cubicBezTo>
                  <a:cubicBezTo>
                    <a:pt x="319" y="878"/>
                    <a:pt x="319" y="879"/>
                    <a:pt x="319" y="879"/>
                  </a:cubicBezTo>
                  <a:cubicBezTo>
                    <a:pt x="318" y="880"/>
                    <a:pt x="318" y="882"/>
                    <a:pt x="318" y="883"/>
                  </a:cubicBezTo>
                  <a:cubicBezTo>
                    <a:pt x="318" y="884"/>
                    <a:pt x="318" y="885"/>
                    <a:pt x="318" y="886"/>
                  </a:cubicBezTo>
                  <a:cubicBezTo>
                    <a:pt x="318" y="886"/>
                    <a:pt x="318" y="887"/>
                    <a:pt x="318" y="887"/>
                  </a:cubicBezTo>
                  <a:cubicBezTo>
                    <a:pt x="318" y="888"/>
                    <a:pt x="318" y="888"/>
                    <a:pt x="318" y="889"/>
                  </a:cubicBezTo>
                  <a:cubicBezTo>
                    <a:pt x="319" y="890"/>
                    <a:pt x="319" y="892"/>
                    <a:pt x="319" y="893"/>
                  </a:cubicBezTo>
                  <a:cubicBezTo>
                    <a:pt x="319" y="893"/>
                    <a:pt x="319" y="893"/>
                    <a:pt x="319" y="893"/>
                  </a:cubicBezTo>
                  <a:cubicBezTo>
                    <a:pt x="318" y="892"/>
                    <a:pt x="318" y="892"/>
                    <a:pt x="318" y="892"/>
                  </a:cubicBezTo>
                  <a:cubicBezTo>
                    <a:pt x="318" y="891"/>
                    <a:pt x="317" y="891"/>
                    <a:pt x="317" y="890"/>
                  </a:cubicBezTo>
                  <a:cubicBezTo>
                    <a:pt x="317" y="890"/>
                    <a:pt x="317" y="890"/>
                    <a:pt x="316" y="889"/>
                  </a:cubicBezTo>
                  <a:cubicBezTo>
                    <a:pt x="316" y="888"/>
                    <a:pt x="315" y="887"/>
                    <a:pt x="315" y="886"/>
                  </a:cubicBezTo>
                  <a:cubicBezTo>
                    <a:pt x="314" y="886"/>
                    <a:pt x="313" y="885"/>
                    <a:pt x="312" y="884"/>
                  </a:cubicBezTo>
                  <a:cubicBezTo>
                    <a:pt x="312" y="884"/>
                    <a:pt x="312" y="883"/>
                    <a:pt x="312" y="883"/>
                  </a:cubicBezTo>
                  <a:cubicBezTo>
                    <a:pt x="319" y="870"/>
                    <a:pt x="292" y="866"/>
                    <a:pt x="286" y="862"/>
                  </a:cubicBezTo>
                  <a:cubicBezTo>
                    <a:pt x="288" y="873"/>
                    <a:pt x="297" y="894"/>
                    <a:pt x="310" y="885"/>
                  </a:cubicBezTo>
                  <a:cubicBezTo>
                    <a:pt x="310" y="884"/>
                    <a:pt x="309" y="883"/>
                    <a:pt x="309" y="883"/>
                  </a:cubicBezTo>
                  <a:cubicBezTo>
                    <a:pt x="309" y="883"/>
                    <a:pt x="309" y="883"/>
                    <a:pt x="309" y="883"/>
                  </a:cubicBezTo>
                  <a:cubicBezTo>
                    <a:pt x="310" y="884"/>
                    <a:pt x="310" y="884"/>
                    <a:pt x="311" y="885"/>
                  </a:cubicBezTo>
                  <a:cubicBezTo>
                    <a:pt x="312" y="886"/>
                    <a:pt x="313" y="887"/>
                    <a:pt x="313" y="888"/>
                  </a:cubicBezTo>
                  <a:cubicBezTo>
                    <a:pt x="314" y="888"/>
                    <a:pt x="314" y="889"/>
                    <a:pt x="315" y="890"/>
                  </a:cubicBezTo>
                  <a:cubicBezTo>
                    <a:pt x="315" y="890"/>
                    <a:pt x="315" y="891"/>
                    <a:pt x="316" y="891"/>
                  </a:cubicBezTo>
                  <a:cubicBezTo>
                    <a:pt x="316" y="892"/>
                    <a:pt x="316" y="892"/>
                    <a:pt x="316" y="893"/>
                  </a:cubicBezTo>
                  <a:cubicBezTo>
                    <a:pt x="317" y="893"/>
                    <a:pt x="317" y="893"/>
                    <a:pt x="317" y="894"/>
                  </a:cubicBezTo>
                  <a:cubicBezTo>
                    <a:pt x="317" y="894"/>
                    <a:pt x="318" y="894"/>
                    <a:pt x="318" y="895"/>
                  </a:cubicBezTo>
                  <a:cubicBezTo>
                    <a:pt x="318" y="895"/>
                    <a:pt x="318" y="895"/>
                    <a:pt x="318" y="895"/>
                  </a:cubicBezTo>
                  <a:cubicBezTo>
                    <a:pt x="318" y="896"/>
                    <a:pt x="318" y="896"/>
                    <a:pt x="318" y="896"/>
                  </a:cubicBezTo>
                  <a:cubicBezTo>
                    <a:pt x="318" y="896"/>
                    <a:pt x="319" y="896"/>
                    <a:pt x="319" y="897"/>
                  </a:cubicBezTo>
                  <a:cubicBezTo>
                    <a:pt x="319" y="897"/>
                    <a:pt x="319" y="897"/>
                    <a:pt x="319" y="897"/>
                  </a:cubicBezTo>
                  <a:cubicBezTo>
                    <a:pt x="319" y="899"/>
                    <a:pt x="320" y="901"/>
                    <a:pt x="320" y="903"/>
                  </a:cubicBezTo>
                  <a:cubicBezTo>
                    <a:pt x="320" y="905"/>
                    <a:pt x="321" y="908"/>
                    <a:pt x="321" y="910"/>
                  </a:cubicBezTo>
                  <a:cubicBezTo>
                    <a:pt x="322" y="913"/>
                    <a:pt x="322" y="916"/>
                    <a:pt x="323" y="918"/>
                  </a:cubicBezTo>
                  <a:cubicBezTo>
                    <a:pt x="324" y="921"/>
                    <a:pt x="324" y="923"/>
                    <a:pt x="324" y="926"/>
                  </a:cubicBezTo>
                  <a:cubicBezTo>
                    <a:pt x="324" y="926"/>
                    <a:pt x="324" y="926"/>
                    <a:pt x="324" y="926"/>
                  </a:cubicBezTo>
                  <a:cubicBezTo>
                    <a:pt x="323" y="927"/>
                    <a:pt x="323" y="927"/>
                    <a:pt x="323" y="927"/>
                  </a:cubicBezTo>
                  <a:cubicBezTo>
                    <a:pt x="323" y="927"/>
                    <a:pt x="323" y="927"/>
                    <a:pt x="323" y="927"/>
                  </a:cubicBezTo>
                  <a:cubicBezTo>
                    <a:pt x="323" y="927"/>
                    <a:pt x="323" y="927"/>
                    <a:pt x="323" y="927"/>
                  </a:cubicBezTo>
                  <a:cubicBezTo>
                    <a:pt x="323" y="928"/>
                    <a:pt x="323" y="928"/>
                    <a:pt x="323" y="929"/>
                  </a:cubicBezTo>
                  <a:cubicBezTo>
                    <a:pt x="322" y="930"/>
                    <a:pt x="321" y="931"/>
                    <a:pt x="321" y="932"/>
                  </a:cubicBezTo>
                  <a:cubicBezTo>
                    <a:pt x="319" y="933"/>
                    <a:pt x="317" y="935"/>
                    <a:pt x="316" y="937"/>
                  </a:cubicBezTo>
                  <a:cubicBezTo>
                    <a:pt x="316" y="937"/>
                    <a:pt x="316" y="938"/>
                    <a:pt x="316" y="938"/>
                  </a:cubicBezTo>
                  <a:cubicBezTo>
                    <a:pt x="316" y="938"/>
                    <a:pt x="315" y="938"/>
                    <a:pt x="315" y="939"/>
                  </a:cubicBezTo>
                  <a:cubicBezTo>
                    <a:pt x="315" y="939"/>
                    <a:pt x="315" y="939"/>
                    <a:pt x="315" y="939"/>
                  </a:cubicBezTo>
                  <a:cubicBezTo>
                    <a:pt x="315" y="940"/>
                    <a:pt x="315" y="940"/>
                    <a:pt x="315" y="940"/>
                  </a:cubicBezTo>
                  <a:cubicBezTo>
                    <a:pt x="314" y="941"/>
                    <a:pt x="314" y="942"/>
                    <a:pt x="314" y="943"/>
                  </a:cubicBezTo>
                  <a:cubicBezTo>
                    <a:pt x="314" y="944"/>
                    <a:pt x="314" y="945"/>
                    <a:pt x="314" y="945"/>
                  </a:cubicBezTo>
                  <a:cubicBezTo>
                    <a:pt x="313" y="946"/>
                    <a:pt x="313" y="946"/>
                    <a:pt x="313" y="947"/>
                  </a:cubicBezTo>
                  <a:cubicBezTo>
                    <a:pt x="314" y="947"/>
                    <a:pt x="314" y="947"/>
                    <a:pt x="314" y="948"/>
                  </a:cubicBezTo>
                  <a:cubicBezTo>
                    <a:pt x="314" y="948"/>
                    <a:pt x="314" y="949"/>
                    <a:pt x="314" y="949"/>
                  </a:cubicBezTo>
                  <a:cubicBezTo>
                    <a:pt x="314" y="951"/>
                    <a:pt x="315" y="952"/>
                    <a:pt x="315" y="953"/>
                  </a:cubicBezTo>
                  <a:cubicBezTo>
                    <a:pt x="315" y="954"/>
                    <a:pt x="315" y="954"/>
                    <a:pt x="315" y="954"/>
                  </a:cubicBezTo>
                  <a:cubicBezTo>
                    <a:pt x="314" y="953"/>
                    <a:pt x="314" y="953"/>
                    <a:pt x="313" y="952"/>
                  </a:cubicBezTo>
                  <a:cubicBezTo>
                    <a:pt x="313" y="952"/>
                    <a:pt x="312" y="952"/>
                    <a:pt x="311" y="951"/>
                  </a:cubicBezTo>
                  <a:cubicBezTo>
                    <a:pt x="311" y="951"/>
                    <a:pt x="311" y="951"/>
                    <a:pt x="311" y="951"/>
                  </a:cubicBezTo>
                  <a:cubicBezTo>
                    <a:pt x="311" y="951"/>
                    <a:pt x="311" y="951"/>
                    <a:pt x="311" y="951"/>
                  </a:cubicBezTo>
                  <a:cubicBezTo>
                    <a:pt x="311" y="951"/>
                    <a:pt x="311" y="951"/>
                    <a:pt x="311" y="951"/>
                  </a:cubicBezTo>
                  <a:cubicBezTo>
                    <a:pt x="311" y="951"/>
                    <a:pt x="311" y="951"/>
                    <a:pt x="311" y="951"/>
                  </a:cubicBezTo>
                  <a:cubicBezTo>
                    <a:pt x="310" y="951"/>
                    <a:pt x="310" y="951"/>
                    <a:pt x="310" y="951"/>
                  </a:cubicBezTo>
                  <a:cubicBezTo>
                    <a:pt x="310" y="950"/>
                    <a:pt x="310" y="950"/>
                    <a:pt x="309" y="950"/>
                  </a:cubicBezTo>
                  <a:cubicBezTo>
                    <a:pt x="309" y="950"/>
                    <a:pt x="309" y="950"/>
                    <a:pt x="308" y="950"/>
                  </a:cubicBezTo>
                  <a:cubicBezTo>
                    <a:pt x="308" y="949"/>
                    <a:pt x="308" y="949"/>
                    <a:pt x="307" y="949"/>
                  </a:cubicBezTo>
                  <a:cubicBezTo>
                    <a:pt x="307" y="949"/>
                    <a:pt x="306" y="949"/>
                    <a:pt x="305" y="948"/>
                  </a:cubicBezTo>
                  <a:cubicBezTo>
                    <a:pt x="304" y="948"/>
                    <a:pt x="303" y="948"/>
                    <a:pt x="302" y="947"/>
                  </a:cubicBezTo>
                  <a:cubicBezTo>
                    <a:pt x="301" y="947"/>
                    <a:pt x="299" y="947"/>
                    <a:pt x="298" y="946"/>
                  </a:cubicBezTo>
                  <a:cubicBezTo>
                    <a:pt x="296" y="946"/>
                    <a:pt x="294" y="946"/>
                    <a:pt x="292" y="945"/>
                  </a:cubicBezTo>
                  <a:cubicBezTo>
                    <a:pt x="288" y="944"/>
                    <a:pt x="284" y="943"/>
                    <a:pt x="282" y="942"/>
                  </a:cubicBezTo>
                  <a:cubicBezTo>
                    <a:pt x="280" y="942"/>
                    <a:pt x="279" y="941"/>
                    <a:pt x="278" y="941"/>
                  </a:cubicBezTo>
                  <a:cubicBezTo>
                    <a:pt x="277" y="941"/>
                    <a:pt x="276" y="940"/>
                    <a:pt x="275" y="940"/>
                  </a:cubicBezTo>
                  <a:cubicBezTo>
                    <a:pt x="274" y="939"/>
                    <a:pt x="273" y="939"/>
                    <a:pt x="273" y="939"/>
                  </a:cubicBezTo>
                  <a:cubicBezTo>
                    <a:pt x="273" y="939"/>
                    <a:pt x="274" y="939"/>
                    <a:pt x="275" y="940"/>
                  </a:cubicBezTo>
                  <a:cubicBezTo>
                    <a:pt x="276" y="941"/>
                    <a:pt x="277" y="941"/>
                    <a:pt x="278" y="942"/>
                  </a:cubicBezTo>
                  <a:cubicBezTo>
                    <a:pt x="279" y="942"/>
                    <a:pt x="280" y="943"/>
                    <a:pt x="281" y="944"/>
                  </a:cubicBezTo>
                  <a:cubicBezTo>
                    <a:pt x="282" y="944"/>
                    <a:pt x="283" y="945"/>
                    <a:pt x="285" y="945"/>
                  </a:cubicBezTo>
                  <a:cubicBezTo>
                    <a:pt x="284" y="946"/>
                    <a:pt x="283" y="946"/>
                    <a:pt x="283" y="946"/>
                  </a:cubicBezTo>
                  <a:cubicBezTo>
                    <a:pt x="281" y="946"/>
                    <a:pt x="280" y="946"/>
                    <a:pt x="279" y="946"/>
                  </a:cubicBezTo>
                  <a:cubicBezTo>
                    <a:pt x="278" y="946"/>
                    <a:pt x="276" y="947"/>
                    <a:pt x="275" y="947"/>
                  </a:cubicBezTo>
                  <a:cubicBezTo>
                    <a:pt x="274" y="947"/>
                    <a:pt x="273" y="948"/>
                    <a:pt x="273" y="948"/>
                  </a:cubicBezTo>
                  <a:cubicBezTo>
                    <a:pt x="258" y="941"/>
                    <a:pt x="257" y="954"/>
                    <a:pt x="244" y="956"/>
                  </a:cubicBezTo>
                  <a:cubicBezTo>
                    <a:pt x="257" y="964"/>
                    <a:pt x="270" y="969"/>
                    <a:pt x="272" y="950"/>
                  </a:cubicBezTo>
                  <a:cubicBezTo>
                    <a:pt x="272" y="950"/>
                    <a:pt x="273" y="950"/>
                    <a:pt x="273" y="950"/>
                  </a:cubicBezTo>
                  <a:cubicBezTo>
                    <a:pt x="274" y="950"/>
                    <a:pt x="275" y="949"/>
                    <a:pt x="276" y="949"/>
                  </a:cubicBezTo>
                  <a:cubicBezTo>
                    <a:pt x="277" y="949"/>
                    <a:pt x="278" y="949"/>
                    <a:pt x="279" y="948"/>
                  </a:cubicBezTo>
                  <a:cubicBezTo>
                    <a:pt x="281" y="948"/>
                    <a:pt x="282" y="948"/>
                    <a:pt x="283" y="948"/>
                  </a:cubicBezTo>
                  <a:cubicBezTo>
                    <a:pt x="284" y="948"/>
                    <a:pt x="285" y="948"/>
                    <a:pt x="286" y="948"/>
                  </a:cubicBezTo>
                  <a:cubicBezTo>
                    <a:pt x="287" y="948"/>
                    <a:pt x="288" y="948"/>
                    <a:pt x="288" y="948"/>
                  </a:cubicBezTo>
                  <a:cubicBezTo>
                    <a:pt x="289" y="948"/>
                    <a:pt x="289" y="948"/>
                    <a:pt x="290" y="948"/>
                  </a:cubicBezTo>
                  <a:cubicBezTo>
                    <a:pt x="290" y="948"/>
                    <a:pt x="290" y="948"/>
                    <a:pt x="291" y="948"/>
                  </a:cubicBezTo>
                  <a:cubicBezTo>
                    <a:pt x="291" y="948"/>
                    <a:pt x="291" y="948"/>
                    <a:pt x="291" y="948"/>
                  </a:cubicBezTo>
                  <a:cubicBezTo>
                    <a:pt x="293" y="949"/>
                    <a:pt x="295" y="949"/>
                    <a:pt x="298" y="950"/>
                  </a:cubicBezTo>
                  <a:cubicBezTo>
                    <a:pt x="299" y="950"/>
                    <a:pt x="300" y="951"/>
                    <a:pt x="301" y="951"/>
                  </a:cubicBezTo>
                  <a:cubicBezTo>
                    <a:pt x="302" y="951"/>
                    <a:pt x="303" y="952"/>
                    <a:pt x="305" y="952"/>
                  </a:cubicBezTo>
                  <a:cubicBezTo>
                    <a:pt x="305" y="952"/>
                    <a:pt x="306" y="952"/>
                    <a:pt x="306" y="953"/>
                  </a:cubicBezTo>
                  <a:cubicBezTo>
                    <a:pt x="307" y="953"/>
                    <a:pt x="307" y="953"/>
                    <a:pt x="307" y="953"/>
                  </a:cubicBezTo>
                  <a:cubicBezTo>
                    <a:pt x="307" y="953"/>
                    <a:pt x="308" y="953"/>
                    <a:pt x="308" y="953"/>
                  </a:cubicBezTo>
                  <a:cubicBezTo>
                    <a:pt x="308" y="954"/>
                    <a:pt x="309" y="954"/>
                    <a:pt x="309" y="954"/>
                  </a:cubicBezTo>
                  <a:cubicBezTo>
                    <a:pt x="309" y="954"/>
                    <a:pt x="309" y="954"/>
                    <a:pt x="309" y="954"/>
                  </a:cubicBezTo>
                  <a:cubicBezTo>
                    <a:pt x="309" y="954"/>
                    <a:pt x="309" y="954"/>
                    <a:pt x="309" y="954"/>
                  </a:cubicBezTo>
                  <a:cubicBezTo>
                    <a:pt x="309" y="954"/>
                    <a:pt x="309" y="954"/>
                    <a:pt x="309" y="954"/>
                  </a:cubicBezTo>
                  <a:cubicBezTo>
                    <a:pt x="309" y="954"/>
                    <a:pt x="309" y="954"/>
                    <a:pt x="309" y="954"/>
                  </a:cubicBezTo>
                  <a:cubicBezTo>
                    <a:pt x="310" y="954"/>
                    <a:pt x="310" y="954"/>
                    <a:pt x="310" y="954"/>
                  </a:cubicBezTo>
                  <a:cubicBezTo>
                    <a:pt x="310" y="955"/>
                    <a:pt x="311" y="955"/>
                    <a:pt x="311" y="956"/>
                  </a:cubicBezTo>
                  <a:cubicBezTo>
                    <a:pt x="313" y="957"/>
                    <a:pt x="316" y="959"/>
                    <a:pt x="318" y="961"/>
                  </a:cubicBezTo>
                  <a:cubicBezTo>
                    <a:pt x="320" y="963"/>
                    <a:pt x="322" y="965"/>
                    <a:pt x="324" y="968"/>
                  </a:cubicBezTo>
                  <a:cubicBezTo>
                    <a:pt x="326" y="970"/>
                    <a:pt x="329" y="972"/>
                    <a:pt x="331" y="974"/>
                  </a:cubicBezTo>
                  <a:cubicBezTo>
                    <a:pt x="334" y="977"/>
                    <a:pt x="337" y="979"/>
                    <a:pt x="340" y="981"/>
                  </a:cubicBezTo>
                  <a:cubicBezTo>
                    <a:pt x="340" y="981"/>
                    <a:pt x="340" y="981"/>
                    <a:pt x="340" y="981"/>
                  </a:cubicBezTo>
                  <a:cubicBezTo>
                    <a:pt x="340" y="981"/>
                    <a:pt x="339" y="982"/>
                    <a:pt x="339" y="982"/>
                  </a:cubicBezTo>
                  <a:cubicBezTo>
                    <a:pt x="338" y="982"/>
                    <a:pt x="338" y="982"/>
                    <a:pt x="337" y="982"/>
                  </a:cubicBezTo>
                  <a:cubicBezTo>
                    <a:pt x="337" y="982"/>
                    <a:pt x="336" y="982"/>
                    <a:pt x="336" y="983"/>
                  </a:cubicBezTo>
                  <a:cubicBezTo>
                    <a:pt x="336" y="983"/>
                    <a:pt x="336" y="983"/>
                    <a:pt x="335" y="983"/>
                  </a:cubicBezTo>
                  <a:cubicBezTo>
                    <a:pt x="334" y="984"/>
                    <a:pt x="333" y="984"/>
                    <a:pt x="332" y="985"/>
                  </a:cubicBezTo>
                  <a:cubicBezTo>
                    <a:pt x="331" y="986"/>
                    <a:pt x="329" y="987"/>
                    <a:pt x="328" y="988"/>
                  </a:cubicBezTo>
                  <a:cubicBezTo>
                    <a:pt x="326" y="989"/>
                    <a:pt x="323" y="991"/>
                    <a:pt x="320" y="993"/>
                  </a:cubicBezTo>
                  <a:cubicBezTo>
                    <a:pt x="319" y="994"/>
                    <a:pt x="318" y="995"/>
                    <a:pt x="316" y="995"/>
                  </a:cubicBezTo>
                  <a:cubicBezTo>
                    <a:pt x="315" y="996"/>
                    <a:pt x="313" y="997"/>
                    <a:pt x="312" y="997"/>
                  </a:cubicBezTo>
                  <a:cubicBezTo>
                    <a:pt x="311" y="998"/>
                    <a:pt x="309" y="998"/>
                    <a:pt x="308" y="999"/>
                  </a:cubicBezTo>
                  <a:cubicBezTo>
                    <a:pt x="308" y="999"/>
                    <a:pt x="308" y="999"/>
                    <a:pt x="308" y="999"/>
                  </a:cubicBezTo>
                  <a:cubicBezTo>
                    <a:pt x="308" y="998"/>
                    <a:pt x="307" y="998"/>
                    <a:pt x="307" y="998"/>
                  </a:cubicBezTo>
                  <a:cubicBezTo>
                    <a:pt x="306" y="998"/>
                    <a:pt x="306" y="998"/>
                    <a:pt x="306" y="998"/>
                  </a:cubicBezTo>
                  <a:cubicBezTo>
                    <a:pt x="306" y="998"/>
                    <a:pt x="306" y="997"/>
                    <a:pt x="305" y="997"/>
                  </a:cubicBezTo>
                  <a:cubicBezTo>
                    <a:pt x="305" y="997"/>
                    <a:pt x="305" y="997"/>
                    <a:pt x="305" y="997"/>
                  </a:cubicBezTo>
                  <a:cubicBezTo>
                    <a:pt x="304" y="997"/>
                    <a:pt x="303" y="997"/>
                    <a:pt x="303" y="997"/>
                  </a:cubicBezTo>
                  <a:cubicBezTo>
                    <a:pt x="302" y="997"/>
                    <a:pt x="301" y="996"/>
                    <a:pt x="300" y="996"/>
                  </a:cubicBezTo>
                  <a:cubicBezTo>
                    <a:pt x="299" y="996"/>
                    <a:pt x="299" y="995"/>
                    <a:pt x="298" y="995"/>
                  </a:cubicBezTo>
                  <a:cubicBezTo>
                    <a:pt x="297" y="995"/>
                    <a:pt x="296" y="994"/>
                    <a:pt x="295" y="994"/>
                  </a:cubicBezTo>
                  <a:cubicBezTo>
                    <a:pt x="292" y="981"/>
                    <a:pt x="281" y="986"/>
                    <a:pt x="272" y="979"/>
                  </a:cubicBezTo>
                  <a:cubicBezTo>
                    <a:pt x="274" y="985"/>
                    <a:pt x="277" y="993"/>
                    <a:pt x="282" y="996"/>
                  </a:cubicBezTo>
                  <a:cubicBezTo>
                    <a:pt x="285" y="998"/>
                    <a:pt x="293" y="998"/>
                    <a:pt x="295" y="996"/>
                  </a:cubicBezTo>
                  <a:cubicBezTo>
                    <a:pt x="295" y="996"/>
                    <a:pt x="296" y="996"/>
                    <a:pt x="296" y="996"/>
                  </a:cubicBezTo>
                  <a:cubicBezTo>
                    <a:pt x="296" y="996"/>
                    <a:pt x="296" y="996"/>
                    <a:pt x="296" y="996"/>
                  </a:cubicBezTo>
                  <a:cubicBezTo>
                    <a:pt x="296" y="996"/>
                    <a:pt x="296" y="996"/>
                    <a:pt x="296" y="996"/>
                  </a:cubicBezTo>
                  <a:cubicBezTo>
                    <a:pt x="296" y="996"/>
                    <a:pt x="297" y="996"/>
                    <a:pt x="297" y="997"/>
                  </a:cubicBezTo>
                  <a:cubicBezTo>
                    <a:pt x="298" y="997"/>
                    <a:pt x="299" y="997"/>
                    <a:pt x="300" y="998"/>
                  </a:cubicBezTo>
                  <a:cubicBezTo>
                    <a:pt x="301" y="998"/>
                    <a:pt x="302" y="998"/>
                    <a:pt x="302" y="998"/>
                  </a:cubicBezTo>
                  <a:cubicBezTo>
                    <a:pt x="303" y="999"/>
                    <a:pt x="304" y="999"/>
                    <a:pt x="305" y="999"/>
                  </a:cubicBezTo>
                  <a:cubicBezTo>
                    <a:pt x="305" y="999"/>
                    <a:pt x="305" y="999"/>
                    <a:pt x="305" y="999"/>
                  </a:cubicBezTo>
                  <a:cubicBezTo>
                    <a:pt x="305" y="999"/>
                    <a:pt x="305" y="999"/>
                    <a:pt x="306" y="999"/>
                  </a:cubicBezTo>
                  <a:cubicBezTo>
                    <a:pt x="306" y="999"/>
                    <a:pt x="306" y="999"/>
                    <a:pt x="306" y="999"/>
                  </a:cubicBezTo>
                  <a:cubicBezTo>
                    <a:pt x="305" y="999"/>
                    <a:pt x="305" y="1000"/>
                    <a:pt x="304" y="1000"/>
                  </a:cubicBezTo>
                  <a:cubicBezTo>
                    <a:pt x="304" y="1000"/>
                    <a:pt x="304" y="1000"/>
                    <a:pt x="303" y="1000"/>
                  </a:cubicBezTo>
                  <a:cubicBezTo>
                    <a:pt x="303" y="1000"/>
                    <a:pt x="303" y="1000"/>
                    <a:pt x="302" y="1000"/>
                  </a:cubicBezTo>
                  <a:cubicBezTo>
                    <a:pt x="302" y="1000"/>
                    <a:pt x="301" y="1000"/>
                    <a:pt x="301" y="1001"/>
                  </a:cubicBezTo>
                  <a:cubicBezTo>
                    <a:pt x="300" y="1001"/>
                    <a:pt x="299" y="1001"/>
                    <a:pt x="298" y="1001"/>
                  </a:cubicBezTo>
                  <a:cubicBezTo>
                    <a:pt x="297" y="1002"/>
                    <a:pt x="296" y="1002"/>
                    <a:pt x="296" y="1002"/>
                  </a:cubicBezTo>
                  <a:cubicBezTo>
                    <a:pt x="296" y="1002"/>
                    <a:pt x="296" y="1002"/>
                    <a:pt x="297" y="1002"/>
                  </a:cubicBezTo>
                  <a:cubicBezTo>
                    <a:pt x="297" y="1002"/>
                    <a:pt x="298" y="1002"/>
                    <a:pt x="299" y="1002"/>
                  </a:cubicBezTo>
                  <a:cubicBezTo>
                    <a:pt x="299" y="1002"/>
                    <a:pt x="300" y="1003"/>
                    <a:pt x="301" y="1003"/>
                  </a:cubicBezTo>
                  <a:cubicBezTo>
                    <a:pt x="302" y="1003"/>
                    <a:pt x="302" y="1003"/>
                    <a:pt x="303" y="1003"/>
                  </a:cubicBezTo>
                  <a:cubicBezTo>
                    <a:pt x="303" y="1003"/>
                    <a:pt x="304" y="1003"/>
                    <a:pt x="304" y="1003"/>
                  </a:cubicBezTo>
                  <a:cubicBezTo>
                    <a:pt x="304" y="1002"/>
                    <a:pt x="304" y="1002"/>
                    <a:pt x="305" y="1002"/>
                  </a:cubicBezTo>
                  <a:cubicBezTo>
                    <a:pt x="307" y="1002"/>
                    <a:pt x="310" y="1001"/>
                    <a:pt x="313" y="1000"/>
                  </a:cubicBezTo>
                  <a:cubicBezTo>
                    <a:pt x="314" y="999"/>
                    <a:pt x="315" y="999"/>
                    <a:pt x="316" y="999"/>
                  </a:cubicBezTo>
                  <a:cubicBezTo>
                    <a:pt x="316" y="999"/>
                    <a:pt x="316" y="999"/>
                    <a:pt x="316" y="999"/>
                  </a:cubicBezTo>
                  <a:cubicBezTo>
                    <a:pt x="315" y="1000"/>
                    <a:pt x="315" y="1000"/>
                    <a:pt x="315" y="1001"/>
                  </a:cubicBezTo>
                  <a:cubicBezTo>
                    <a:pt x="315" y="1001"/>
                    <a:pt x="314" y="1002"/>
                    <a:pt x="314" y="1002"/>
                  </a:cubicBezTo>
                  <a:cubicBezTo>
                    <a:pt x="314" y="1003"/>
                    <a:pt x="313" y="1004"/>
                    <a:pt x="313" y="1005"/>
                  </a:cubicBezTo>
                  <a:cubicBezTo>
                    <a:pt x="313" y="1005"/>
                    <a:pt x="313" y="1005"/>
                    <a:pt x="313" y="1005"/>
                  </a:cubicBezTo>
                  <a:cubicBezTo>
                    <a:pt x="302" y="1010"/>
                    <a:pt x="297" y="1019"/>
                    <a:pt x="305" y="1032"/>
                  </a:cubicBezTo>
                  <a:cubicBezTo>
                    <a:pt x="309" y="1021"/>
                    <a:pt x="319" y="1019"/>
                    <a:pt x="313" y="1006"/>
                  </a:cubicBezTo>
                  <a:cubicBezTo>
                    <a:pt x="313" y="1006"/>
                    <a:pt x="313" y="1006"/>
                    <a:pt x="314" y="1005"/>
                  </a:cubicBezTo>
                  <a:cubicBezTo>
                    <a:pt x="314" y="1004"/>
                    <a:pt x="315" y="1004"/>
                    <a:pt x="315" y="1003"/>
                  </a:cubicBezTo>
                  <a:cubicBezTo>
                    <a:pt x="315" y="1002"/>
                    <a:pt x="316" y="1002"/>
                    <a:pt x="316" y="1001"/>
                  </a:cubicBezTo>
                  <a:cubicBezTo>
                    <a:pt x="316" y="1001"/>
                    <a:pt x="316" y="1000"/>
                    <a:pt x="317" y="1000"/>
                  </a:cubicBezTo>
                  <a:cubicBezTo>
                    <a:pt x="317" y="999"/>
                    <a:pt x="318" y="998"/>
                    <a:pt x="319" y="997"/>
                  </a:cubicBezTo>
                  <a:cubicBezTo>
                    <a:pt x="320" y="997"/>
                    <a:pt x="321" y="996"/>
                    <a:pt x="322" y="995"/>
                  </a:cubicBezTo>
                  <a:cubicBezTo>
                    <a:pt x="325" y="994"/>
                    <a:pt x="327" y="992"/>
                    <a:pt x="330" y="990"/>
                  </a:cubicBezTo>
                  <a:cubicBezTo>
                    <a:pt x="331" y="989"/>
                    <a:pt x="332" y="988"/>
                    <a:pt x="333" y="987"/>
                  </a:cubicBezTo>
                  <a:cubicBezTo>
                    <a:pt x="335" y="987"/>
                    <a:pt x="336" y="986"/>
                    <a:pt x="337" y="985"/>
                  </a:cubicBezTo>
                  <a:cubicBezTo>
                    <a:pt x="337" y="985"/>
                    <a:pt x="337" y="985"/>
                    <a:pt x="337" y="985"/>
                  </a:cubicBezTo>
                  <a:cubicBezTo>
                    <a:pt x="338" y="985"/>
                    <a:pt x="338" y="985"/>
                    <a:pt x="338" y="985"/>
                  </a:cubicBezTo>
                  <a:cubicBezTo>
                    <a:pt x="339" y="984"/>
                    <a:pt x="339" y="984"/>
                    <a:pt x="339" y="984"/>
                  </a:cubicBezTo>
                  <a:cubicBezTo>
                    <a:pt x="340" y="983"/>
                    <a:pt x="340" y="983"/>
                    <a:pt x="341" y="983"/>
                  </a:cubicBezTo>
                  <a:cubicBezTo>
                    <a:pt x="341" y="983"/>
                    <a:pt x="341" y="982"/>
                    <a:pt x="341" y="982"/>
                  </a:cubicBezTo>
                  <a:cubicBezTo>
                    <a:pt x="344" y="984"/>
                    <a:pt x="346" y="985"/>
                    <a:pt x="348" y="987"/>
                  </a:cubicBezTo>
                  <a:cubicBezTo>
                    <a:pt x="351" y="988"/>
                    <a:pt x="354" y="990"/>
                    <a:pt x="357" y="992"/>
                  </a:cubicBezTo>
                  <a:cubicBezTo>
                    <a:pt x="357" y="992"/>
                    <a:pt x="358" y="993"/>
                    <a:pt x="359" y="993"/>
                  </a:cubicBezTo>
                  <a:cubicBezTo>
                    <a:pt x="359" y="994"/>
                    <a:pt x="360" y="994"/>
                    <a:pt x="361" y="995"/>
                  </a:cubicBezTo>
                  <a:cubicBezTo>
                    <a:pt x="362" y="996"/>
                    <a:pt x="363" y="997"/>
                    <a:pt x="364" y="999"/>
                  </a:cubicBezTo>
                  <a:cubicBezTo>
                    <a:pt x="369" y="1003"/>
                    <a:pt x="373" y="1010"/>
                    <a:pt x="377" y="1015"/>
                  </a:cubicBezTo>
                  <a:cubicBezTo>
                    <a:pt x="379" y="1019"/>
                    <a:pt x="381" y="1022"/>
                    <a:pt x="383" y="1025"/>
                  </a:cubicBezTo>
                  <a:cubicBezTo>
                    <a:pt x="382" y="1025"/>
                    <a:pt x="382" y="1025"/>
                    <a:pt x="382" y="1024"/>
                  </a:cubicBezTo>
                  <a:cubicBezTo>
                    <a:pt x="381" y="1024"/>
                    <a:pt x="381" y="1024"/>
                    <a:pt x="381" y="1024"/>
                  </a:cubicBezTo>
                  <a:cubicBezTo>
                    <a:pt x="381" y="1024"/>
                    <a:pt x="380" y="1024"/>
                    <a:pt x="380" y="1024"/>
                  </a:cubicBezTo>
                  <a:cubicBezTo>
                    <a:pt x="380" y="1024"/>
                    <a:pt x="380" y="1024"/>
                    <a:pt x="380" y="1024"/>
                  </a:cubicBezTo>
                  <a:cubicBezTo>
                    <a:pt x="379" y="1023"/>
                    <a:pt x="378" y="1023"/>
                    <a:pt x="377" y="1023"/>
                  </a:cubicBezTo>
                  <a:cubicBezTo>
                    <a:pt x="376" y="1023"/>
                    <a:pt x="375" y="1024"/>
                    <a:pt x="374" y="1024"/>
                  </a:cubicBezTo>
                  <a:cubicBezTo>
                    <a:pt x="373" y="1024"/>
                    <a:pt x="372" y="1024"/>
                    <a:pt x="371" y="1024"/>
                  </a:cubicBezTo>
                  <a:cubicBezTo>
                    <a:pt x="371" y="1024"/>
                    <a:pt x="370" y="1025"/>
                    <a:pt x="369" y="1025"/>
                  </a:cubicBezTo>
                  <a:cubicBezTo>
                    <a:pt x="367" y="1025"/>
                    <a:pt x="366" y="1025"/>
                    <a:pt x="365" y="1026"/>
                  </a:cubicBezTo>
                  <a:cubicBezTo>
                    <a:pt x="355" y="1013"/>
                    <a:pt x="346" y="1029"/>
                    <a:pt x="337" y="1014"/>
                  </a:cubicBezTo>
                  <a:cubicBezTo>
                    <a:pt x="337" y="1022"/>
                    <a:pt x="340" y="1030"/>
                    <a:pt x="348" y="1033"/>
                  </a:cubicBezTo>
                  <a:cubicBezTo>
                    <a:pt x="354" y="1036"/>
                    <a:pt x="365" y="1035"/>
                    <a:pt x="366" y="1027"/>
                  </a:cubicBezTo>
                  <a:cubicBezTo>
                    <a:pt x="367" y="1027"/>
                    <a:pt x="368" y="1027"/>
                    <a:pt x="369" y="1026"/>
                  </a:cubicBezTo>
                  <a:cubicBezTo>
                    <a:pt x="370" y="1026"/>
                    <a:pt x="371" y="1026"/>
                    <a:pt x="372" y="1026"/>
                  </a:cubicBezTo>
                  <a:cubicBezTo>
                    <a:pt x="373" y="1026"/>
                    <a:pt x="374" y="1025"/>
                    <a:pt x="375" y="1025"/>
                  </a:cubicBezTo>
                  <a:cubicBezTo>
                    <a:pt x="376" y="1025"/>
                    <a:pt x="376" y="1025"/>
                    <a:pt x="377" y="1025"/>
                  </a:cubicBezTo>
                  <a:cubicBezTo>
                    <a:pt x="378" y="1025"/>
                    <a:pt x="379" y="1025"/>
                    <a:pt x="379" y="1025"/>
                  </a:cubicBezTo>
                  <a:cubicBezTo>
                    <a:pt x="380" y="1025"/>
                    <a:pt x="380" y="1025"/>
                    <a:pt x="380" y="1025"/>
                  </a:cubicBezTo>
                  <a:cubicBezTo>
                    <a:pt x="380" y="1025"/>
                    <a:pt x="380" y="1025"/>
                    <a:pt x="380" y="1025"/>
                  </a:cubicBezTo>
                  <a:cubicBezTo>
                    <a:pt x="381" y="1025"/>
                    <a:pt x="381" y="1025"/>
                    <a:pt x="381" y="1025"/>
                  </a:cubicBezTo>
                  <a:cubicBezTo>
                    <a:pt x="382" y="1026"/>
                    <a:pt x="382" y="1026"/>
                    <a:pt x="383" y="1026"/>
                  </a:cubicBezTo>
                  <a:cubicBezTo>
                    <a:pt x="383" y="1026"/>
                    <a:pt x="383" y="1026"/>
                    <a:pt x="383" y="1026"/>
                  </a:cubicBezTo>
                  <a:cubicBezTo>
                    <a:pt x="385" y="1028"/>
                    <a:pt x="386" y="1031"/>
                    <a:pt x="388" y="1033"/>
                  </a:cubicBezTo>
                  <a:cubicBezTo>
                    <a:pt x="395" y="1044"/>
                    <a:pt x="402" y="1054"/>
                    <a:pt x="407" y="1063"/>
                  </a:cubicBezTo>
                  <a:cubicBezTo>
                    <a:pt x="408" y="1065"/>
                    <a:pt x="409" y="1066"/>
                    <a:pt x="409" y="1067"/>
                  </a:cubicBezTo>
                  <a:cubicBezTo>
                    <a:pt x="410" y="1068"/>
                    <a:pt x="411" y="1069"/>
                    <a:pt x="411" y="1070"/>
                  </a:cubicBezTo>
                  <a:cubicBezTo>
                    <a:pt x="412" y="1071"/>
                    <a:pt x="413" y="1072"/>
                    <a:pt x="414" y="1073"/>
                  </a:cubicBezTo>
                  <a:cubicBezTo>
                    <a:pt x="396" y="1069"/>
                    <a:pt x="386" y="1069"/>
                    <a:pt x="366" y="1066"/>
                  </a:cubicBezTo>
                  <a:cubicBezTo>
                    <a:pt x="345" y="1061"/>
                    <a:pt x="314" y="1060"/>
                    <a:pt x="296" y="1050"/>
                  </a:cubicBezTo>
                  <a:cubicBezTo>
                    <a:pt x="277" y="1040"/>
                    <a:pt x="261" y="1014"/>
                    <a:pt x="230" y="1015"/>
                  </a:cubicBezTo>
                  <a:cubicBezTo>
                    <a:pt x="227" y="1013"/>
                    <a:pt x="224" y="1011"/>
                    <a:pt x="221" y="1009"/>
                  </a:cubicBezTo>
                  <a:cubicBezTo>
                    <a:pt x="215" y="1006"/>
                    <a:pt x="209" y="1001"/>
                    <a:pt x="203" y="996"/>
                  </a:cubicBezTo>
                  <a:cubicBezTo>
                    <a:pt x="202" y="996"/>
                    <a:pt x="201" y="995"/>
                    <a:pt x="201" y="994"/>
                  </a:cubicBezTo>
                  <a:cubicBezTo>
                    <a:pt x="200" y="994"/>
                    <a:pt x="199" y="993"/>
                    <a:pt x="198" y="993"/>
                  </a:cubicBezTo>
                  <a:cubicBezTo>
                    <a:pt x="197" y="992"/>
                    <a:pt x="197" y="992"/>
                    <a:pt x="197" y="992"/>
                  </a:cubicBezTo>
                  <a:cubicBezTo>
                    <a:pt x="197" y="991"/>
                    <a:pt x="197" y="991"/>
                    <a:pt x="197" y="991"/>
                  </a:cubicBezTo>
                  <a:cubicBezTo>
                    <a:pt x="197" y="991"/>
                    <a:pt x="197" y="991"/>
                    <a:pt x="197" y="991"/>
                  </a:cubicBezTo>
                  <a:cubicBezTo>
                    <a:pt x="196" y="991"/>
                    <a:pt x="196" y="991"/>
                    <a:pt x="196" y="991"/>
                  </a:cubicBezTo>
                  <a:cubicBezTo>
                    <a:pt x="196" y="990"/>
                    <a:pt x="196" y="990"/>
                    <a:pt x="195" y="990"/>
                  </a:cubicBezTo>
                  <a:cubicBezTo>
                    <a:pt x="194" y="989"/>
                    <a:pt x="194" y="989"/>
                    <a:pt x="194" y="989"/>
                  </a:cubicBezTo>
                  <a:cubicBezTo>
                    <a:pt x="192" y="986"/>
                    <a:pt x="190" y="982"/>
                    <a:pt x="188" y="978"/>
                  </a:cubicBezTo>
                  <a:cubicBezTo>
                    <a:pt x="187" y="975"/>
                    <a:pt x="185" y="971"/>
                    <a:pt x="184" y="967"/>
                  </a:cubicBezTo>
                  <a:cubicBezTo>
                    <a:pt x="183" y="965"/>
                    <a:pt x="182" y="963"/>
                    <a:pt x="181" y="961"/>
                  </a:cubicBezTo>
                  <a:cubicBezTo>
                    <a:pt x="181" y="961"/>
                    <a:pt x="181" y="961"/>
                    <a:pt x="181" y="960"/>
                  </a:cubicBezTo>
                  <a:cubicBezTo>
                    <a:pt x="181" y="960"/>
                    <a:pt x="182" y="960"/>
                    <a:pt x="182" y="959"/>
                  </a:cubicBezTo>
                  <a:cubicBezTo>
                    <a:pt x="182" y="959"/>
                    <a:pt x="182" y="959"/>
                    <a:pt x="182" y="958"/>
                  </a:cubicBezTo>
                  <a:cubicBezTo>
                    <a:pt x="182" y="958"/>
                    <a:pt x="182" y="958"/>
                    <a:pt x="182" y="958"/>
                  </a:cubicBezTo>
                  <a:cubicBezTo>
                    <a:pt x="182" y="958"/>
                    <a:pt x="182" y="958"/>
                    <a:pt x="182" y="958"/>
                  </a:cubicBezTo>
                  <a:cubicBezTo>
                    <a:pt x="183" y="957"/>
                    <a:pt x="183" y="956"/>
                    <a:pt x="183" y="956"/>
                  </a:cubicBezTo>
                  <a:cubicBezTo>
                    <a:pt x="183" y="955"/>
                    <a:pt x="184" y="954"/>
                    <a:pt x="184" y="954"/>
                  </a:cubicBezTo>
                  <a:cubicBezTo>
                    <a:pt x="184" y="953"/>
                    <a:pt x="184" y="952"/>
                    <a:pt x="185" y="952"/>
                  </a:cubicBezTo>
                  <a:cubicBezTo>
                    <a:pt x="185" y="951"/>
                    <a:pt x="185" y="950"/>
                    <a:pt x="186" y="949"/>
                  </a:cubicBezTo>
                  <a:cubicBezTo>
                    <a:pt x="186" y="949"/>
                    <a:pt x="187" y="948"/>
                    <a:pt x="187" y="947"/>
                  </a:cubicBezTo>
                  <a:cubicBezTo>
                    <a:pt x="187" y="947"/>
                    <a:pt x="187" y="947"/>
                    <a:pt x="187" y="947"/>
                  </a:cubicBezTo>
                  <a:cubicBezTo>
                    <a:pt x="204" y="948"/>
                    <a:pt x="206" y="939"/>
                    <a:pt x="197" y="925"/>
                  </a:cubicBezTo>
                  <a:cubicBezTo>
                    <a:pt x="190" y="930"/>
                    <a:pt x="178" y="934"/>
                    <a:pt x="185" y="946"/>
                  </a:cubicBezTo>
                  <a:cubicBezTo>
                    <a:pt x="185" y="947"/>
                    <a:pt x="185" y="947"/>
                    <a:pt x="185" y="947"/>
                  </a:cubicBezTo>
                  <a:cubicBezTo>
                    <a:pt x="185" y="947"/>
                    <a:pt x="185" y="947"/>
                    <a:pt x="185" y="947"/>
                  </a:cubicBezTo>
                  <a:cubicBezTo>
                    <a:pt x="184" y="947"/>
                    <a:pt x="184" y="948"/>
                    <a:pt x="184" y="948"/>
                  </a:cubicBezTo>
                  <a:cubicBezTo>
                    <a:pt x="183" y="949"/>
                    <a:pt x="183" y="950"/>
                    <a:pt x="183" y="951"/>
                  </a:cubicBezTo>
                  <a:cubicBezTo>
                    <a:pt x="182" y="951"/>
                    <a:pt x="182" y="952"/>
                    <a:pt x="182" y="953"/>
                  </a:cubicBezTo>
                  <a:cubicBezTo>
                    <a:pt x="181" y="953"/>
                    <a:pt x="181" y="954"/>
                    <a:pt x="181" y="955"/>
                  </a:cubicBezTo>
                  <a:cubicBezTo>
                    <a:pt x="181" y="956"/>
                    <a:pt x="180" y="956"/>
                    <a:pt x="180" y="957"/>
                  </a:cubicBezTo>
                  <a:cubicBezTo>
                    <a:pt x="180" y="957"/>
                    <a:pt x="180" y="957"/>
                    <a:pt x="180" y="957"/>
                  </a:cubicBezTo>
                  <a:cubicBezTo>
                    <a:pt x="180" y="957"/>
                    <a:pt x="180" y="958"/>
                    <a:pt x="180" y="958"/>
                  </a:cubicBezTo>
                  <a:cubicBezTo>
                    <a:pt x="180" y="958"/>
                    <a:pt x="180" y="958"/>
                    <a:pt x="180" y="959"/>
                  </a:cubicBezTo>
                  <a:cubicBezTo>
                    <a:pt x="180" y="959"/>
                    <a:pt x="180" y="960"/>
                    <a:pt x="180" y="960"/>
                  </a:cubicBezTo>
                  <a:cubicBezTo>
                    <a:pt x="180" y="960"/>
                    <a:pt x="180" y="960"/>
                    <a:pt x="180" y="961"/>
                  </a:cubicBezTo>
                  <a:cubicBezTo>
                    <a:pt x="179" y="959"/>
                    <a:pt x="178" y="957"/>
                    <a:pt x="177" y="956"/>
                  </a:cubicBezTo>
                  <a:cubicBezTo>
                    <a:pt x="177" y="955"/>
                    <a:pt x="176" y="954"/>
                    <a:pt x="175" y="953"/>
                  </a:cubicBezTo>
                  <a:cubicBezTo>
                    <a:pt x="175" y="953"/>
                    <a:pt x="175" y="953"/>
                    <a:pt x="175" y="953"/>
                  </a:cubicBezTo>
                  <a:cubicBezTo>
                    <a:pt x="175" y="953"/>
                    <a:pt x="175" y="953"/>
                    <a:pt x="175" y="953"/>
                  </a:cubicBezTo>
                  <a:cubicBezTo>
                    <a:pt x="174" y="952"/>
                    <a:pt x="174" y="952"/>
                    <a:pt x="174" y="952"/>
                  </a:cubicBezTo>
                  <a:cubicBezTo>
                    <a:pt x="174" y="952"/>
                    <a:pt x="173" y="951"/>
                    <a:pt x="173" y="951"/>
                  </a:cubicBezTo>
                  <a:cubicBezTo>
                    <a:pt x="171" y="950"/>
                    <a:pt x="169" y="948"/>
                    <a:pt x="168" y="947"/>
                  </a:cubicBezTo>
                  <a:cubicBezTo>
                    <a:pt x="167" y="947"/>
                    <a:pt x="166" y="946"/>
                    <a:pt x="165" y="945"/>
                  </a:cubicBezTo>
                  <a:cubicBezTo>
                    <a:pt x="165" y="945"/>
                    <a:pt x="165" y="945"/>
                    <a:pt x="165" y="944"/>
                  </a:cubicBezTo>
                  <a:cubicBezTo>
                    <a:pt x="165" y="944"/>
                    <a:pt x="165" y="943"/>
                    <a:pt x="165" y="943"/>
                  </a:cubicBezTo>
                  <a:cubicBezTo>
                    <a:pt x="165" y="943"/>
                    <a:pt x="165" y="942"/>
                    <a:pt x="164" y="942"/>
                  </a:cubicBezTo>
                  <a:cubicBezTo>
                    <a:pt x="164" y="942"/>
                    <a:pt x="164" y="942"/>
                    <a:pt x="164" y="941"/>
                  </a:cubicBezTo>
                  <a:cubicBezTo>
                    <a:pt x="164" y="941"/>
                    <a:pt x="164" y="940"/>
                    <a:pt x="164" y="940"/>
                  </a:cubicBezTo>
                  <a:cubicBezTo>
                    <a:pt x="164" y="939"/>
                    <a:pt x="164" y="938"/>
                    <a:pt x="164" y="938"/>
                  </a:cubicBezTo>
                  <a:cubicBezTo>
                    <a:pt x="164" y="938"/>
                    <a:pt x="164" y="937"/>
                    <a:pt x="164" y="937"/>
                  </a:cubicBezTo>
                  <a:cubicBezTo>
                    <a:pt x="164" y="937"/>
                    <a:pt x="164" y="936"/>
                    <a:pt x="164" y="936"/>
                  </a:cubicBezTo>
                  <a:cubicBezTo>
                    <a:pt x="163" y="935"/>
                    <a:pt x="163" y="935"/>
                    <a:pt x="163" y="934"/>
                  </a:cubicBezTo>
                  <a:cubicBezTo>
                    <a:pt x="163" y="933"/>
                    <a:pt x="163" y="931"/>
                    <a:pt x="163" y="930"/>
                  </a:cubicBezTo>
                  <a:cubicBezTo>
                    <a:pt x="163" y="928"/>
                    <a:pt x="164" y="927"/>
                    <a:pt x="164" y="925"/>
                  </a:cubicBezTo>
                  <a:cubicBezTo>
                    <a:pt x="164" y="924"/>
                    <a:pt x="164" y="923"/>
                    <a:pt x="165" y="921"/>
                  </a:cubicBezTo>
                  <a:cubicBezTo>
                    <a:pt x="165" y="920"/>
                    <a:pt x="165" y="919"/>
                    <a:pt x="165" y="918"/>
                  </a:cubicBezTo>
                  <a:cubicBezTo>
                    <a:pt x="172" y="917"/>
                    <a:pt x="180" y="914"/>
                    <a:pt x="182" y="908"/>
                  </a:cubicBezTo>
                  <a:cubicBezTo>
                    <a:pt x="186" y="901"/>
                    <a:pt x="179" y="893"/>
                    <a:pt x="176" y="886"/>
                  </a:cubicBezTo>
                  <a:cubicBezTo>
                    <a:pt x="167" y="895"/>
                    <a:pt x="147" y="905"/>
                    <a:pt x="163" y="918"/>
                  </a:cubicBezTo>
                  <a:cubicBezTo>
                    <a:pt x="163" y="918"/>
                    <a:pt x="163" y="918"/>
                    <a:pt x="163" y="918"/>
                  </a:cubicBezTo>
                  <a:cubicBezTo>
                    <a:pt x="162" y="918"/>
                    <a:pt x="162" y="918"/>
                    <a:pt x="161" y="918"/>
                  </a:cubicBezTo>
                  <a:cubicBezTo>
                    <a:pt x="163" y="918"/>
                    <a:pt x="163" y="918"/>
                    <a:pt x="163" y="918"/>
                  </a:cubicBezTo>
                  <a:cubicBezTo>
                    <a:pt x="163" y="919"/>
                    <a:pt x="162" y="920"/>
                    <a:pt x="162" y="921"/>
                  </a:cubicBezTo>
                  <a:cubicBezTo>
                    <a:pt x="162" y="922"/>
                    <a:pt x="162" y="924"/>
                    <a:pt x="161" y="925"/>
                  </a:cubicBezTo>
                  <a:cubicBezTo>
                    <a:pt x="161" y="927"/>
                    <a:pt x="161" y="928"/>
                    <a:pt x="161" y="930"/>
                  </a:cubicBezTo>
                  <a:cubicBezTo>
                    <a:pt x="161" y="931"/>
                    <a:pt x="161" y="933"/>
                    <a:pt x="161" y="934"/>
                  </a:cubicBezTo>
                  <a:cubicBezTo>
                    <a:pt x="161" y="935"/>
                    <a:pt x="161" y="935"/>
                    <a:pt x="161" y="936"/>
                  </a:cubicBezTo>
                  <a:cubicBezTo>
                    <a:pt x="161" y="937"/>
                    <a:pt x="161" y="937"/>
                    <a:pt x="161" y="937"/>
                  </a:cubicBezTo>
                  <a:cubicBezTo>
                    <a:pt x="161" y="938"/>
                    <a:pt x="161" y="938"/>
                    <a:pt x="161" y="938"/>
                  </a:cubicBezTo>
                  <a:cubicBezTo>
                    <a:pt x="161" y="939"/>
                    <a:pt x="162" y="939"/>
                    <a:pt x="162" y="940"/>
                  </a:cubicBezTo>
                  <a:cubicBezTo>
                    <a:pt x="162" y="941"/>
                    <a:pt x="162" y="941"/>
                    <a:pt x="162" y="942"/>
                  </a:cubicBezTo>
                  <a:cubicBezTo>
                    <a:pt x="162" y="942"/>
                    <a:pt x="162" y="942"/>
                    <a:pt x="162" y="943"/>
                  </a:cubicBezTo>
                  <a:cubicBezTo>
                    <a:pt x="162" y="943"/>
                    <a:pt x="162" y="943"/>
                    <a:pt x="162" y="943"/>
                  </a:cubicBezTo>
                  <a:cubicBezTo>
                    <a:pt x="162" y="944"/>
                    <a:pt x="163" y="944"/>
                    <a:pt x="163" y="944"/>
                  </a:cubicBezTo>
                  <a:cubicBezTo>
                    <a:pt x="161" y="943"/>
                    <a:pt x="159" y="942"/>
                    <a:pt x="157" y="941"/>
                  </a:cubicBezTo>
                  <a:cubicBezTo>
                    <a:pt x="153" y="939"/>
                    <a:pt x="149" y="938"/>
                    <a:pt x="146" y="936"/>
                  </a:cubicBezTo>
                  <a:cubicBezTo>
                    <a:pt x="143" y="934"/>
                    <a:pt x="140" y="931"/>
                    <a:pt x="137" y="928"/>
                  </a:cubicBezTo>
                  <a:cubicBezTo>
                    <a:pt x="135" y="925"/>
                    <a:pt x="133" y="922"/>
                    <a:pt x="132" y="919"/>
                  </a:cubicBezTo>
                  <a:cubicBezTo>
                    <a:pt x="131" y="915"/>
                    <a:pt x="130" y="912"/>
                    <a:pt x="129" y="908"/>
                  </a:cubicBezTo>
                  <a:cubicBezTo>
                    <a:pt x="127" y="902"/>
                    <a:pt x="127" y="895"/>
                    <a:pt x="126" y="889"/>
                  </a:cubicBezTo>
                  <a:cubicBezTo>
                    <a:pt x="126" y="887"/>
                    <a:pt x="126" y="886"/>
                    <a:pt x="126" y="884"/>
                  </a:cubicBezTo>
                  <a:cubicBezTo>
                    <a:pt x="126" y="883"/>
                    <a:pt x="126" y="881"/>
                    <a:pt x="126" y="880"/>
                  </a:cubicBezTo>
                  <a:cubicBezTo>
                    <a:pt x="126" y="877"/>
                    <a:pt x="126" y="875"/>
                    <a:pt x="127" y="872"/>
                  </a:cubicBezTo>
                  <a:cubicBezTo>
                    <a:pt x="127" y="867"/>
                    <a:pt x="128" y="863"/>
                    <a:pt x="129" y="859"/>
                  </a:cubicBezTo>
                  <a:cubicBezTo>
                    <a:pt x="129" y="859"/>
                    <a:pt x="129" y="859"/>
                    <a:pt x="129" y="859"/>
                  </a:cubicBezTo>
                  <a:cubicBezTo>
                    <a:pt x="129" y="859"/>
                    <a:pt x="129" y="859"/>
                    <a:pt x="129" y="859"/>
                  </a:cubicBezTo>
                  <a:cubicBezTo>
                    <a:pt x="129" y="859"/>
                    <a:pt x="129" y="859"/>
                    <a:pt x="130" y="859"/>
                  </a:cubicBezTo>
                  <a:cubicBezTo>
                    <a:pt x="130" y="859"/>
                    <a:pt x="130" y="859"/>
                    <a:pt x="130" y="859"/>
                  </a:cubicBezTo>
                  <a:cubicBezTo>
                    <a:pt x="130" y="858"/>
                    <a:pt x="131" y="858"/>
                    <a:pt x="131" y="857"/>
                  </a:cubicBezTo>
                  <a:cubicBezTo>
                    <a:pt x="131" y="857"/>
                    <a:pt x="132" y="856"/>
                    <a:pt x="132" y="856"/>
                  </a:cubicBezTo>
                  <a:cubicBezTo>
                    <a:pt x="133" y="855"/>
                    <a:pt x="133" y="855"/>
                    <a:pt x="134" y="855"/>
                  </a:cubicBezTo>
                  <a:cubicBezTo>
                    <a:pt x="134" y="854"/>
                    <a:pt x="135" y="854"/>
                    <a:pt x="136" y="853"/>
                  </a:cubicBezTo>
                  <a:cubicBezTo>
                    <a:pt x="136" y="853"/>
                    <a:pt x="137" y="852"/>
                    <a:pt x="137" y="852"/>
                  </a:cubicBezTo>
                  <a:cubicBezTo>
                    <a:pt x="147" y="853"/>
                    <a:pt x="157" y="850"/>
                    <a:pt x="159" y="840"/>
                  </a:cubicBezTo>
                  <a:cubicBezTo>
                    <a:pt x="148" y="840"/>
                    <a:pt x="139" y="841"/>
                    <a:pt x="134" y="851"/>
                  </a:cubicBezTo>
                  <a:cubicBezTo>
                    <a:pt x="134" y="851"/>
                    <a:pt x="134" y="851"/>
                    <a:pt x="134" y="851"/>
                  </a:cubicBezTo>
                  <a:cubicBezTo>
                    <a:pt x="134" y="851"/>
                    <a:pt x="134" y="851"/>
                    <a:pt x="134" y="851"/>
                  </a:cubicBezTo>
                  <a:cubicBezTo>
                    <a:pt x="134" y="852"/>
                    <a:pt x="133" y="852"/>
                    <a:pt x="132" y="853"/>
                  </a:cubicBezTo>
                  <a:cubicBezTo>
                    <a:pt x="132" y="853"/>
                    <a:pt x="132" y="853"/>
                    <a:pt x="132" y="854"/>
                  </a:cubicBezTo>
                  <a:cubicBezTo>
                    <a:pt x="132" y="853"/>
                    <a:pt x="132" y="852"/>
                    <a:pt x="133" y="852"/>
                  </a:cubicBezTo>
                  <a:cubicBezTo>
                    <a:pt x="133" y="851"/>
                    <a:pt x="134" y="850"/>
                    <a:pt x="134" y="850"/>
                  </a:cubicBezTo>
                  <a:cubicBezTo>
                    <a:pt x="134" y="850"/>
                    <a:pt x="134" y="849"/>
                    <a:pt x="134" y="849"/>
                  </a:cubicBezTo>
                  <a:cubicBezTo>
                    <a:pt x="134" y="849"/>
                    <a:pt x="134" y="850"/>
                    <a:pt x="134" y="850"/>
                  </a:cubicBezTo>
                  <a:cubicBezTo>
                    <a:pt x="134" y="850"/>
                    <a:pt x="133" y="851"/>
                    <a:pt x="132" y="852"/>
                  </a:cubicBezTo>
                  <a:cubicBezTo>
                    <a:pt x="132" y="853"/>
                    <a:pt x="131" y="854"/>
                    <a:pt x="130" y="855"/>
                  </a:cubicBezTo>
                  <a:cubicBezTo>
                    <a:pt x="130" y="855"/>
                    <a:pt x="129" y="856"/>
                    <a:pt x="129" y="856"/>
                  </a:cubicBezTo>
                  <a:cubicBezTo>
                    <a:pt x="129" y="856"/>
                    <a:pt x="129" y="857"/>
                    <a:pt x="128" y="857"/>
                  </a:cubicBezTo>
                  <a:cubicBezTo>
                    <a:pt x="128" y="857"/>
                    <a:pt x="128" y="857"/>
                    <a:pt x="128" y="857"/>
                  </a:cubicBezTo>
                  <a:cubicBezTo>
                    <a:pt x="128" y="857"/>
                    <a:pt x="128" y="858"/>
                    <a:pt x="128" y="858"/>
                  </a:cubicBezTo>
                  <a:cubicBezTo>
                    <a:pt x="128" y="858"/>
                    <a:pt x="127" y="858"/>
                    <a:pt x="127" y="858"/>
                  </a:cubicBezTo>
                  <a:cubicBezTo>
                    <a:pt x="127" y="859"/>
                    <a:pt x="127" y="859"/>
                    <a:pt x="127" y="860"/>
                  </a:cubicBezTo>
                  <a:cubicBezTo>
                    <a:pt x="127" y="860"/>
                    <a:pt x="127" y="861"/>
                    <a:pt x="127" y="861"/>
                  </a:cubicBezTo>
                  <a:cubicBezTo>
                    <a:pt x="127" y="861"/>
                    <a:pt x="127" y="861"/>
                    <a:pt x="127" y="860"/>
                  </a:cubicBezTo>
                  <a:cubicBezTo>
                    <a:pt x="126" y="863"/>
                    <a:pt x="125" y="866"/>
                    <a:pt x="124" y="870"/>
                  </a:cubicBezTo>
                  <a:cubicBezTo>
                    <a:pt x="124" y="869"/>
                    <a:pt x="124" y="869"/>
                    <a:pt x="124" y="868"/>
                  </a:cubicBezTo>
                  <a:cubicBezTo>
                    <a:pt x="123" y="868"/>
                    <a:pt x="123" y="867"/>
                    <a:pt x="122" y="866"/>
                  </a:cubicBezTo>
                  <a:cubicBezTo>
                    <a:pt x="122" y="866"/>
                    <a:pt x="122" y="866"/>
                    <a:pt x="121" y="865"/>
                  </a:cubicBezTo>
                  <a:cubicBezTo>
                    <a:pt x="121" y="865"/>
                    <a:pt x="121" y="865"/>
                    <a:pt x="121" y="865"/>
                  </a:cubicBezTo>
                  <a:cubicBezTo>
                    <a:pt x="121" y="864"/>
                    <a:pt x="121" y="864"/>
                    <a:pt x="121" y="864"/>
                  </a:cubicBezTo>
                  <a:cubicBezTo>
                    <a:pt x="120" y="864"/>
                    <a:pt x="120" y="863"/>
                    <a:pt x="119" y="863"/>
                  </a:cubicBezTo>
                  <a:cubicBezTo>
                    <a:pt x="119" y="862"/>
                    <a:pt x="119" y="862"/>
                    <a:pt x="118" y="861"/>
                  </a:cubicBezTo>
                  <a:cubicBezTo>
                    <a:pt x="118" y="861"/>
                    <a:pt x="118" y="860"/>
                    <a:pt x="117" y="860"/>
                  </a:cubicBezTo>
                  <a:cubicBezTo>
                    <a:pt x="117" y="859"/>
                    <a:pt x="117" y="859"/>
                    <a:pt x="116" y="858"/>
                  </a:cubicBezTo>
                  <a:cubicBezTo>
                    <a:pt x="116" y="857"/>
                    <a:pt x="115" y="856"/>
                    <a:pt x="114" y="855"/>
                  </a:cubicBezTo>
                  <a:cubicBezTo>
                    <a:pt x="114" y="854"/>
                    <a:pt x="113" y="852"/>
                    <a:pt x="112" y="851"/>
                  </a:cubicBezTo>
                  <a:cubicBezTo>
                    <a:pt x="112" y="850"/>
                    <a:pt x="111" y="848"/>
                    <a:pt x="111" y="847"/>
                  </a:cubicBezTo>
                  <a:cubicBezTo>
                    <a:pt x="111" y="846"/>
                    <a:pt x="110" y="844"/>
                    <a:pt x="110" y="843"/>
                  </a:cubicBezTo>
                  <a:cubicBezTo>
                    <a:pt x="110" y="843"/>
                    <a:pt x="110" y="843"/>
                    <a:pt x="110" y="843"/>
                  </a:cubicBezTo>
                  <a:cubicBezTo>
                    <a:pt x="124" y="829"/>
                    <a:pt x="113" y="819"/>
                    <a:pt x="97" y="812"/>
                  </a:cubicBezTo>
                  <a:cubicBezTo>
                    <a:pt x="103" y="826"/>
                    <a:pt x="92" y="835"/>
                    <a:pt x="108" y="845"/>
                  </a:cubicBezTo>
                  <a:cubicBezTo>
                    <a:pt x="108" y="846"/>
                    <a:pt x="108" y="847"/>
                    <a:pt x="109" y="848"/>
                  </a:cubicBezTo>
                  <a:cubicBezTo>
                    <a:pt x="109" y="849"/>
                    <a:pt x="110" y="851"/>
                    <a:pt x="110" y="852"/>
                  </a:cubicBezTo>
                  <a:cubicBezTo>
                    <a:pt x="111" y="853"/>
                    <a:pt x="111" y="855"/>
                    <a:pt x="112" y="856"/>
                  </a:cubicBezTo>
                  <a:cubicBezTo>
                    <a:pt x="113" y="857"/>
                    <a:pt x="114" y="858"/>
                    <a:pt x="114" y="860"/>
                  </a:cubicBezTo>
                  <a:cubicBezTo>
                    <a:pt x="115" y="860"/>
                    <a:pt x="115" y="861"/>
                    <a:pt x="115" y="861"/>
                  </a:cubicBezTo>
                  <a:cubicBezTo>
                    <a:pt x="116" y="862"/>
                    <a:pt x="116" y="862"/>
                    <a:pt x="116" y="863"/>
                  </a:cubicBezTo>
                  <a:cubicBezTo>
                    <a:pt x="117" y="863"/>
                    <a:pt x="117" y="864"/>
                    <a:pt x="118" y="864"/>
                  </a:cubicBezTo>
                  <a:cubicBezTo>
                    <a:pt x="118" y="865"/>
                    <a:pt x="118" y="865"/>
                    <a:pt x="119" y="866"/>
                  </a:cubicBezTo>
                  <a:cubicBezTo>
                    <a:pt x="119" y="866"/>
                    <a:pt x="119" y="866"/>
                    <a:pt x="119" y="866"/>
                  </a:cubicBezTo>
                  <a:cubicBezTo>
                    <a:pt x="119" y="866"/>
                    <a:pt x="120" y="867"/>
                    <a:pt x="120" y="867"/>
                  </a:cubicBezTo>
                  <a:cubicBezTo>
                    <a:pt x="120" y="867"/>
                    <a:pt x="121" y="867"/>
                    <a:pt x="121" y="868"/>
                  </a:cubicBezTo>
                  <a:cubicBezTo>
                    <a:pt x="121" y="868"/>
                    <a:pt x="122" y="868"/>
                    <a:pt x="122" y="868"/>
                  </a:cubicBezTo>
                  <a:cubicBezTo>
                    <a:pt x="122" y="869"/>
                    <a:pt x="123" y="869"/>
                    <a:pt x="123" y="869"/>
                  </a:cubicBezTo>
                  <a:cubicBezTo>
                    <a:pt x="124" y="869"/>
                    <a:pt x="124" y="870"/>
                    <a:pt x="124" y="870"/>
                  </a:cubicBezTo>
                  <a:cubicBezTo>
                    <a:pt x="124" y="870"/>
                    <a:pt x="124" y="871"/>
                    <a:pt x="124" y="872"/>
                  </a:cubicBezTo>
                  <a:cubicBezTo>
                    <a:pt x="124" y="874"/>
                    <a:pt x="123" y="877"/>
                    <a:pt x="123" y="880"/>
                  </a:cubicBezTo>
                  <a:cubicBezTo>
                    <a:pt x="123" y="881"/>
                    <a:pt x="123" y="883"/>
                    <a:pt x="123" y="884"/>
                  </a:cubicBezTo>
                  <a:cubicBezTo>
                    <a:pt x="123" y="886"/>
                    <a:pt x="123" y="887"/>
                    <a:pt x="123" y="889"/>
                  </a:cubicBezTo>
                  <a:cubicBezTo>
                    <a:pt x="123" y="891"/>
                    <a:pt x="123" y="894"/>
                    <a:pt x="124" y="897"/>
                  </a:cubicBezTo>
                  <a:cubicBezTo>
                    <a:pt x="123" y="896"/>
                    <a:pt x="123" y="896"/>
                    <a:pt x="123" y="896"/>
                  </a:cubicBezTo>
                  <a:cubicBezTo>
                    <a:pt x="122" y="895"/>
                    <a:pt x="122" y="894"/>
                    <a:pt x="120" y="893"/>
                  </a:cubicBezTo>
                  <a:cubicBezTo>
                    <a:pt x="120" y="892"/>
                    <a:pt x="119" y="891"/>
                    <a:pt x="118" y="891"/>
                  </a:cubicBezTo>
                  <a:cubicBezTo>
                    <a:pt x="118" y="890"/>
                    <a:pt x="118" y="890"/>
                    <a:pt x="117" y="890"/>
                  </a:cubicBezTo>
                  <a:cubicBezTo>
                    <a:pt x="117" y="890"/>
                    <a:pt x="116" y="889"/>
                    <a:pt x="116" y="889"/>
                  </a:cubicBezTo>
                  <a:cubicBezTo>
                    <a:pt x="114" y="888"/>
                    <a:pt x="112" y="887"/>
                    <a:pt x="110" y="886"/>
                  </a:cubicBezTo>
                  <a:cubicBezTo>
                    <a:pt x="108" y="885"/>
                    <a:pt x="105" y="884"/>
                    <a:pt x="103" y="883"/>
                  </a:cubicBezTo>
                  <a:cubicBezTo>
                    <a:pt x="98" y="881"/>
                    <a:pt x="93" y="879"/>
                    <a:pt x="88" y="876"/>
                  </a:cubicBezTo>
                  <a:cubicBezTo>
                    <a:pt x="86" y="875"/>
                    <a:pt x="83" y="874"/>
                    <a:pt x="81" y="873"/>
                  </a:cubicBezTo>
                  <a:cubicBezTo>
                    <a:pt x="78" y="872"/>
                    <a:pt x="76" y="871"/>
                    <a:pt x="74" y="870"/>
                  </a:cubicBezTo>
                  <a:cubicBezTo>
                    <a:pt x="72" y="870"/>
                    <a:pt x="71" y="869"/>
                    <a:pt x="70" y="868"/>
                  </a:cubicBezTo>
                  <a:cubicBezTo>
                    <a:pt x="69" y="868"/>
                    <a:pt x="68" y="867"/>
                    <a:pt x="68" y="866"/>
                  </a:cubicBezTo>
                  <a:cubicBezTo>
                    <a:pt x="67" y="866"/>
                    <a:pt x="67" y="866"/>
                    <a:pt x="67" y="866"/>
                  </a:cubicBezTo>
                  <a:cubicBezTo>
                    <a:pt x="67" y="866"/>
                    <a:pt x="67" y="865"/>
                    <a:pt x="67" y="865"/>
                  </a:cubicBezTo>
                  <a:cubicBezTo>
                    <a:pt x="66" y="865"/>
                    <a:pt x="66" y="864"/>
                    <a:pt x="66" y="864"/>
                  </a:cubicBezTo>
                  <a:cubicBezTo>
                    <a:pt x="65" y="863"/>
                    <a:pt x="65" y="862"/>
                    <a:pt x="64" y="861"/>
                  </a:cubicBezTo>
                  <a:cubicBezTo>
                    <a:pt x="64" y="860"/>
                    <a:pt x="64" y="859"/>
                    <a:pt x="63" y="859"/>
                  </a:cubicBezTo>
                  <a:cubicBezTo>
                    <a:pt x="63" y="858"/>
                    <a:pt x="63" y="857"/>
                    <a:pt x="63" y="857"/>
                  </a:cubicBezTo>
                  <a:cubicBezTo>
                    <a:pt x="63" y="857"/>
                    <a:pt x="63" y="857"/>
                    <a:pt x="63" y="857"/>
                  </a:cubicBezTo>
                  <a:cubicBezTo>
                    <a:pt x="63" y="856"/>
                    <a:pt x="63" y="856"/>
                    <a:pt x="63" y="856"/>
                  </a:cubicBezTo>
                  <a:cubicBezTo>
                    <a:pt x="63" y="856"/>
                    <a:pt x="63" y="856"/>
                    <a:pt x="63" y="855"/>
                  </a:cubicBezTo>
                  <a:cubicBezTo>
                    <a:pt x="63" y="855"/>
                    <a:pt x="62" y="855"/>
                    <a:pt x="62" y="855"/>
                  </a:cubicBezTo>
                  <a:cubicBezTo>
                    <a:pt x="62" y="855"/>
                    <a:pt x="62" y="854"/>
                    <a:pt x="62" y="854"/>
                  </a:cubicBezTo>
                  <a:cubicBezTo>
                    <a:pt x="62" y="853"/>
                    <a:pt x="62" y="853"/>
                    <a:pt x="62" y="852"/>
                  </a:cubicBezTo>
                  <a:cubicBezTo>
                    <a:pt x="61" y="850"/>
                    <a:pt x="61" y="848"/>
                    <a:pt x="61" y="848"/>
                  </a:cubicBezTo>
                  <a:cubicBezTo>
                    <a:pt x="61" y="848"/>
                    <a:pt x="61" y="849"/>
                    <a:pt x="61" y="849"/>
                  </a:cubicBezTo>
                  <a:cubicBezTo>
                    <a:pt x="61" y="850"/>
                    <a:pt x="61" y="850"/>
                    <a:pt x="61" y="851"/>
                  </a:cubicBezTo>
                  <a:cubicBezTo>
                    <a:pt x="61" y="851"/>
                    <a:pt x="61" y="851"/>
                    <a:pt x="61" y="851"/>
                  </a:cubicBezTo>
                  <a:cubicBezTo>
                    <a:pt x="60" y="850"/>
                    <a:pt x="60" y="850"/>
                    <a:pt x="60" y="849"/>
                  </a:cubicBezTo>
                  <a:cubicBezTo>
                    <a:pt x="59" y="848"/>
                    <a:pt x="59" y="848"/>
                    <a:pt x="58" y="847"/>
                  </a:cubicBezTo>
                  <a:cubicBezTo>
                    <a:pt x="58" y="846"/>
                    <a:pt x="58" y="846"/>
                    <a:pt x="57" y="846"/>
                  </a:cubicBezTo>
                  <a:cubicBezTo>
                    <a:pt x="57" y="846"/>
                    <a:pt x="57" y="846"/>
                    <a:pt x="57" y="846"/>
                  </a:cubicBezTo>
                  <a:cubicBezTo>
                    <a:pt x="57" y="845"/>
                    <a:pt x="57" y="845"/>
                    <a:pt x="57" y="845"/>
                  </a:cubicBezTo>
                  <a:cubicBezTo>
                    <a:pt x="62" y="834"/>
                    <a:pt x="51" y="830"/>
                    <a:pt x="44" y="826"/>
                  </a:cubicBezTo>
                  <a:cubicBezTo>
                    <a:pt x="38" y="839"/>
                    <a:pt x="40" y="847"/>
                    <a:pt x="55" y="846"/>
                  </a:cubicBezTo>
                  <a:cubicBezTo>
                    <a:pt x="55" y="846"/>
                    <a:pt x="55" y="846"/>
                    <a:pt x="55" y="846"/>
                  </a:cubicBezTo>
                  <a:cubicBezTo>
                    <a:pt x="56" y="847"/>
                    <a:pt x="56" y="847"/>
                    <a:pt x="57" y="848"/>
                  </a:cubicBezTo>
                  <a:cubicBezTo>
                    <a:pt x="57" y="849"/>
                    <a:pt x="57" y="849"/>
                    <a:pt x="58" y="850"/>
                  </a:cubicBezTo>
                  <a:cubicBezTo>
                    <a:pt x="58" y="851"/>
                    <a:pt x="59" y="851"/>
                    <a:pt x="59" y="852"/>
                  </a:cubicBezTo>
                  <a:cubicBezTo>
                    <a:pt x="59" y="853"/>
                    <a:pt x="60" y="853"/>
                    <a:pt x="60" y="854"/>
                  </a:cubicBezTo>
                  <a:cubicBezTo>
                    <a:pt x="60" y="855"/>
                    <a:pt x="60" y="855"/>
                    <a:pt x="61" y="856"/>
                  </a:cubicBezTo>
                  <a:cubicBezTo>
                    <a:pt x="61" y="856"/>
                    <a:pt x="61" y="856"/>
                    <a:pt x="61" y="856"/>
                  </a:cubicBezTo>
                  <a:cubicBezTo>
                    <a:pt x="61" y="856"/>
                    <a:pt x="61" y="856"/>
                    <a:pt x="61" y="856"/>
                  </a:cubicBezTo>
                  <a:cubicBezTo>
                    <a:pt x="61" y="857"/>
                    <a:pt x="61" y="857"/>
                    <a:pt x="61" y="857"/>
                  </a:cubicBezTo>
                  <a:cubicBezTo>
                    <a:pt x="61" y="857"/>
                    <a:pt x="61" y="858"/>
                    <a:pt x="61" y="859"/>
                  </a:cubicBezTo>
                  <a:cubicBezTo>
                    <a:pt x="61" y="860"/>
                    <a:pt x="62" y="860"/>
                    <a:pt x="62" y="861"/>
                  </a:cubicBezTo>
                  <a:cubicBezTo>
                    <a:pt x="62" y="861"/>
                    <a:pt x="62" y="862"/>
                    <a:pt x="62" y="862"/>
                  </a:cubicBezTo>
                  <a:cubicBezTo>
                    <a:pt x="63" y="863"/>
                    <a:pt x="63" y="864"/>
                    <a:pt x="64" y="865"/>
                  </a:cubicBezTo>
                  <a:cubicBezTo>
                    <a:pt x="63" y="865"/>
                    <a:pt x="63" y="865"/>
                    <a:pt x="63" y="865"/>
                  </a:cubicBezTo>
                  <a:cubicBezTo>
                    <a:pt x="62" y="865"/>
                    <a:pt x="62" y="866"/>
                    <a:pt x="61" y="866"/>
                  </a:cubicBezTo>
                  <a:cubicBezTo>
                    <a:pt x="61" y="866"/>
                    <a:pt x="61" y="866"/>
                    <a:pt x="60" y="866"/>
                  </a:cubicBezTo>
                  <a:cubicBezTo>
                    <a:pt x="60" y="867"/>
                    <a:pt x="59" y="867"/>
                    <a:pt x="59" y="867"/>
                  </a:cubicBezTo>
                  <a:cubicBezTo>
                    <a:pt x="58" y="867"/>
                    <a:pt x="58" y="867"/>
                    <a:pt x="58" y="867"/>
                  </a:cubicBezTo>
                  <a:cubicBezTo>
                    <a:pt x="58" y="868"/>
                    <a:pt x="57" y="868"/>
                    <a:pt x="57" y="868"/>
                  </a:cubicBezTo>
                  <a:cubicBezTo>
                    <a:pt x="56" y="868"/>
                    <a:pt x="56" y="869"/>
                    <a:pt x="55" y="869"/>
                  </a:cubicBezTo>
                  <a:cubicBezTo>
                    <a:pt x="55" y="869"/>
                    <a:pt x="54" y="869"/>
                    <a:pt x="53" y="870"/>
                  </a:cubicBezTo>
                  <a:cubicBezTo>
                    <a:pt x="53" y="870"/>
                    <a:pt x="53" y="870"/>
                    <a:pt x="52" y="870"/>
                  </a:cubicBezTo>
                  <a:cubicBezTo>
                    <a:pt x="52" y="870"/>
                    <a:pt x="52" y="870"/>
                    <a:pt x="51" y="871"/>
                  </a:cubicBezTo>
                  <a:cubicBezTo>
                    <a:pt x="51" y="871"/>
                    <a:pt x="50" y="871"/>
                    <a:pt x="49" y="871"/>
                  </a:cubicBezTo>
                  <a:cubicBezTo>
                    <a:pt x="48" y="872"/>
                    <a:pt x="46" y="872"/>
                    <a:pt x="44" y="873"/>
                  </a:cubicBezTo>
                  <a:cubicBezTo>
                    <a:pt x="45" y="872"/>
                    <a:pt x="45" y="872"/>
                    <a:pt x="45" y="871"/>
                  </a:cubicBezTo>
                  <a:cubicBezTo>
                    <a:pt x="44" y="873"/>
                    <a:pt x="44" y="873"/>
                    <a:pt x="44" y="873"/>
                  </a:cubicBezTo>
                  <a:cubicBezTo>
                    <a:pt x="44" y="873"/>
                    <a:pt x="43" y="873"/>
                    <a:pt x="43" y="873"/>
                  </a:cubicBezTo>
                  <a:cubicBezTo>
                    <a:pt x="38" y="869"/>
                    <a:pt x="33" y="864"/>
                    <a:pt x="27" y="862"/>
                  </a:cubicBezTo>
                  <a:cubicBezTo>
                    <a:pt x="18" y="859"/>
                    <a:pt x="9" y="864"/>
                    <a:pt x="0" y="859"/>
                  </a:cubicBezTo>
                  <a:cubicBezTo>
                    <a:pt x="3" y="876"/>
                    <a:pt x="29" y="893"/>
                    <a:pt x="44" y="877"/>
                  </a:cubicBezTo>
                  <a:cubicBezTo>
                    <a:pt x="44" y="875"/>
                    <a:pt x="44" y="875"/>
                    <a:pt x="44" y="875"/>
                  </a:cubicBezTo>
                  <a:cubicBezTo>
                    <a:pt x="44" y="875"/>
                    <a:pt x="45" y="875"/>
                    <a:pt x="45" y="875"/>
                  </a:cubicBezTo>
                  <a:cubicBezTo>
                    <a:pt x="47" y="875"/>
                    <a:pt x="48" y="874"/>
                    <a:pt x="50" y="874"/>
                  </a:cubicBezTo>
                  <a:cubicBezTo>
                    <a:pt x="51" y="873"/>
                    <a:pt x="51" y="873"/>
                    <a:pt x="52" y="873"/>
                  </a:cubicBezTo>
                  <a:cubicBezTo>
                    <a:pt x="53" y="873"/>
                    <a:pt x="53" y="873"/>
                    <a:pt x="53" y="872"/>
                  </a:cubicBezTo>
                  <a:cubicBezTo>
                    <a:pt x="54" y="872"/>
                    <a:pt x="54" y="872"/>
                    <a:pt x="54" y="872"/>
                  </a:cubicBezTo>
                  <a:cubicBezTo>
                    <a:pt x="55" y="872"/>
                    <a:pt x="56" y="871"/>
                    <a:pt x="56" y="871"/>
                  </a:cubicBezTo>
                  <a:cubicBezTo>
                    <a:pt x="57" y="871"/>
                    <a:pt x="58" y="870"/>
                    <a:pt x="58" y="870"/>
                  </a:cubicBezTo>
                  <a:cubicBezTo>
                    <a:pt x="58" y="870"/>
                    <a:pt x="59" y="870"/>
                    <a:pt x="59" y="870"/>
                  </a:cubicBezTo>
                  <a:cubicBezTo>
                    <a:pt x="59" y="869"/>
                    <a:pt x="60" y="869"/>
                    <a:pt x="60" y="869"/>
                  </a:cubicBezTo>
                  <a:cubicBezTo>
                    <a:pt x="60" y="869"/>
                    <a:pt x="61" y="868"/>
                    <a:pt x="61" y="868"/>
                  </a:cubicBezTo>
                  <a:cubicBezTo>
                    <a:pt x="62" y="867"/>
                    <a:pt x="62" y="867"/>
                    <a:pt x="62" y="867"/>
                  </a:cubicBezTo>
                  <a:cubicBezTo>
                    <a:pt x="63" y="866"/>
                    <a:pt x="63" y="866"/>
                    <a:pt x="63" y="866"/>
                  </a:cubicBezTo>
                  <a:cubicBezTo>
                    <a:pt x="63" y="866"/>
                    <a:pt x="64" y="865"/>
                    <a:pt x="64" y="865"/>
                  </a:cubicBezTo>
                  <a:cubicBezTo>
                    <a:pt x="64" y="865"/>
                    <a:pt x="64" y="865"/>
                    <a:pt x="64" y="865"/>
                  </a:cubicBezTo>
                  <a:cubicBezTo>
                    <a:pt x="64" y="866"/>
                    <a:pt x="65" y="866"/>
                    <a:pt x="65" y="867"/>
                  </a:cubicBezTo>
                  <a:cubicBezTo>
                    <a:pt x="65" y="867"/>
                    <a:pt x="65" y="867"/>
                    <a:pt x="66" y="867"/>
                  </a:cubicBezTo>
                  <a:cubicBezTo>
                    <a:pt x="66" y="867"/>
                    <a:pt x="66" y="868"/>
                    <a:pt x="66" y="868"/>
                  </a:cubicBezTo>
                  <a:cubicBezTo>
                    <a:pt x="68" y="870"/>
                    <a:pt x="70" y="871"/>
                    <a:pt x="73" y="872"/>
                  </a:cubicBezTo>
                  <a:cubicBezTo>
                    <a:pt x="75" y="873"/>
                    <a:pt x="77" y="874"/>
                    <a:pt x="80" y="875"/>
                  </a:cubicBezTo>
                  <a:cubicBezTo>
                    <a:pt x="82" y="876"/>
                    <a:pt x="85" y="877"/>
                    <a:pt x="87" y="878"/>
                  </a:cubicBezTo>
                  <a:cubicBezTo>
                    <a:pt x="93" y="881"/>
                    <a:pt x="98" y="883"/>
                    <a:pt x="102" y="885"/>
                  </a:cubicBezTo>
                  <a:cubicBezTo>
                    <a:pt x="105" y="886"/>
                    <a:pt x="107" y="887"/>
                    <a:pt x="109" y="888"/>
                  </a:cubicBezTo>
                  <a:cubicBezTo>
                    <a:pt x="111" y="889"/>
                    <a:pt x="113" y="890"/>
                    <a:pt x="115" y="891"/>
                  </a:cubicBezTo>
                  <a:cubicBezTo>
                    <a:pt x="116" y="891"/>
                    <a:pt x="116" y="892"/>
                    <a:pt x="117" y="892"/>
                  </a:cubicBezTo>
                  <a:cubicBezTo>
                    <a:pt x="118" y="893"/>
                    <a:pt x="119" y="893"/>
                    <a:pt x="119" y="894"/>
                  </a:cubicBezTo>
                  <a:cubicBezTo>
                    <a:pt x="120" y="894"/>
                    <a:pt x="121" y="895"/>
                    <a:pt x="121" y="895"/>
                  </a:cubicBezTo>
                  <a:cubicBezTo>
                    <a:pt x="121" y="896"/>
                    <a:pt x="122" y="896"/>
                    <a:pt x="122" y="896"/>
                  </a:cubicBezTo>
                  <a:cubicBezTo>
                    <a:pt x="122" y="896"/>
                    <a:pt x="122" y="896"/>
                    <a:pt x="122" y="897"/>
                  </a:cubicBezTo>
                  <a:cubicBezTo>
                    <a:pt x="123" y="897"/>
                    <a:pt x="123" y="897"/>
                    <a:pt x="124" y="898"/>
                  </a:cubicBezTo>
                  <a:cubicBezTo>
                    <a:pt x="124" y="898"/>
                    <a:pt x="124" y="898"/>
                    <a:pt x="124" y="898"/>
                  </a:cubicBezTo>
                  <a:cubicBezTo>
                    <a:pt x="124" y="902"/>
                    <a:pt x="125" y="905"/>
                    <a:pt x="126" y="909"/>
                  </a:cubicBezTo>
                  <a:cubicBezTo>
                    <a:pt x="126" y="913"/>
                    <a:pt x="127" y="916"/>
                    <a:pt x="129" y="920"/>
                  </a:cubicBezTo>
                  <a:cubicBezTo>
                    <a:pt x="129" y="921"/>
                    <a:pt x="129" y="922"/>
                    <a:pt x="130" y="923"/>
                  </a:cubicBezTo>
                  <a:cubicBezTo>
                    <a:pt x="130" y="923"/>
                    <a:pt x="130" y="924"/>
                    <a:pt x="131" y="924"/>
                  </a:cubicBezTo>
                  <a:cubicBezTo>
                    <a:pt x="131" y="925"/>
                    <a:pt x="131" y="925"/>
                    <a:pt x="131" y="925"/>
                  </a:cubicBezTo>
                  <a:cubicBezTo>
                    <a:pt x="131" y="925"/>
                    <a:pt x="131" y="925"/>
                    <a:pt x="131" y="925"/>
                  </a:cubicBezTo>
                  <a:cubicBezTo>
                    <a:pt x="130" y="925"/>
                    <a:pt x="130" y="925"/>
                    <a:pt x="130" y="924"/>
                  </a:cubicBezTo>
                  <a:cubicBezTo>
                    <a:pt x="129" y="924"/>
                    <a:pt x="129" y="924"/>
                    <a:pt x="129" y="924"/>
                  </a:cubicBezTo>
                  <a:cubicBezTo>
                    <a:pt x="129" y="924"/>
                    <a:pt x="128" y="924"/>
                    <a:pt x="128" y="924"/>
                  </a:cubicBezTo>
                  <a:cubicBezTo>
                    <a:pt x="128" y="924"/>
                    <a:pt x="127" y="924"/>
                    <a:pt x="127" y="924"/>
                  </a:cubicBezTo>
                  <a:cubicBezTo>
                    <a:pt x="126" y="924"/>
                    <a:pt x="126" y="924"/>
                    <a:pt x="125" y="923"/>
                  </a:cubicBezTo>
                  <a:cubicBezTo>
                    <a:pt x="124" y="923"/>
                    <a:pt x="124" y="923"/>
                    <a:pt x="123" y="923"/>
                  </a:cubicBezTo>
                  <a:cubicBezTo>
                    <a:pt x="123" y="923"/>
                    <a:pt x="122" y="923"/>
                    <a:pt x="121" y="923"/>
                  </a:cubicBezTo>
                  <a:cubicBezTo>
                    <a:pt x="120" y="922"/>
                    <a:pt x="119" y="922"/>
                    <a:pt x="118" y="921"/>
                  </a:cubicBezTo>
                  <a:cubicBezTo>
                    <a:pt x="116" y="921"/>
                    <a:pt x="115" y="920"/>
                    <a:pt x="114" y="920"/>
                  </a:cubicBezTo>
                  <a:cubicBezTo>
                    <a:pt x="113" y="919"/>
                    <a:pt x="111" y="918"/>
                    <a:pt x="110" y="918"/>
                  </a:cubicBezTo>
                  <a:cubicBezTo>
                    <a:pt x="110" y="917"/>
                    <a:pt x="110" y="917"/>
                    <a:pt x="110" y="917"/>
                  </a:cubicBezTo>
                  <a:cubicBezTo>
                    <a:pt x="111" y="918"/>
                    <a:pt x="112" y="918"/>
                    <a:pt x="113" y="918"/>
                  </a:cubicBezTo>
                  <a:cubicBezTo>
                    <a:pt x="120" y="898"/>
                    <a:pt x="91" y="894"/>
                    <a:pt x="76" y="896"/>
                  </a:cubicBezTo>
                  <a:cubicBezTo>
                    <a:pt x="83" y="902"/>
                    <a:pt x="98" y="936"/>
                    <a:pt x="112" y="921"/>
                  </a:cubicBezTo>
                  <a:cubicBezTo>
                    <a:pt x="112" y="921"/>
                    <a:pt x="112" y="922"/>
                    <a:pt x="113" y="922"/>
                  </a:cubicBezTo>
                  <a:cubicBezTo>
                    <a:pt x="114" y="922"/>
                    <a:pt x="115" y="923"/>
                    <a:pt x="117" y="923"/>
                  </a:cubicBezTo>
                  <a:cubicBezTo>
                    <a:pt x="118" y="924"/>
                    <a:pt x="119" y="924"/>
                    <a:pt x="121" y="925"/>
                  </a:cubicBezTo>
                  <a:cubicBezTo>
                    <a:pt x="121" y="925"/>
                    <a:pt x="122" y="925"/>
                    <a:pt x="123" y="925"/>
                  </a:cubicBezTo>
                  <a:cubicBezTo>
                    <a:pt x="123" y="926"/>
                    <a:pt x="124" y="926"/>
                    <a:pt x="124" y="926"/>
                  </a:cubicBezTo>
                  <a:cubicBezTo>
                    <a:pt x="125" y="926"/>
                    <a:pt x="126" y="926"/>
                    <a:pt x="126" y="926"/>
                  </a:cubicBezTo>
                  <a:cubicBezTo>
                    <a:pt x="127" y="926"/>
                    <a:pt x="127" y="926"/>
                    <a:pt x="128" y="927"/>
                  </a:cubicBezTo>
                  <a:cubicBezTo>
                    <a:pt x="128" y="927"/>
                    <a:pt x="128" y="927"/>
                    <a:pt x="129" y="927"/>
                  </a:cubicBezTo>
                  <a:cubicBezTo>
                    <a:pt x="129" y="927"/>
                    <a:pt x="129" y="927"/>
                    <a:pt x="129" y="927"/>
                  </a:cubicBezTo>
                  <a:cubicBezTo>
                    <a:pt x="130" y="927"/>
                    <a:pt x="130" y="927"/>
                    <a:pt x="131" y="927"/>
                  </a:cubicBezTo>
                  <a:cubicBezTo>
                    <a:pt x="131" y="927"/>
                    <a:pt x="131" y="927"/>
                    <a:pt x="132" y="927"/>
                  </a:cubicBezTo>
                  <a:cubicBezTo>
                    <a:pt x="133" y="928"/>
                    <a:pt x="134" y="929"/>
                    <a:pt x="135" y="931"/>
                  </a:cubicBezTo>
                  <a:cubicBezTo>
                    <a:pt x="137" y="934"/>
                    <a:pt x="141" y="936"/>
                    <a:pt x="144" y="939"/>
                  </a:cubicBezTo>
                  <a:cubicBezTo>
                    <a:pt x="148" y="941"/>
                    <a:pt x="151" y="942"/>
                    <a:pt x="155" y="944"/>
                  </a:cubicBezTo>
                  <a:cubicBezTo>
                    <a:pt x="159" y="946"/>
                    <a:pt x="162" y="948"/>
                    <a:pt x="166" y="950"/>
                  </a:cubicBezTo>
                  <a:cubicBezTo>
                    <a:pt x="167" y="951"/>
                    <a:pt x="169" y="952"/>
                    <a:pt x="170" y="954"/>
                  </a:cubicBezTo>
                  <a:cubicBezTo>
                    <a:pt x="171" y="954"/>
                    <a:pt x="171" y="954"/>
                    <a:pt x="172" y="955"/>
                  </a:cubicBezTo>
                  <a:cubicBezTo>
                    <a:pt x="172" y="955"/>
                    <a:pt x="172" y="955"/>
                    <a:pt x="172" y="955"/>
                  </a:cubicBezTo>
                  <a:cubicBezTo>
                    <a:pt x="172" y="956"/>
                    <a:pt x="172" y="956"/>
                    <a:pt x="172" y="956"/>
                  </a:cubicBezTo>
                  <a:cubicBezTo>
                    <a:pt x="173" y="956"/>
                    <a:pt x="173" y="956"/>
                    <a:pt x="173" y="956"/>
                  </a:cubicBezTo>
                  <a:cubicBezTo>
                    <a:pt x="173" y="956"/>
                    <a:pt x="174" y="957"/>
                    <a:pt x="174" y="958"/>
                  </a:cubicBezTo>
                  <a:cubicBezTo>
                    <a:pt x="177" y="961"/>
                    <a:pt x="179" y="965"/>
                    <a:pt x="180" y="969"/>
                  </a:cubicBezTo>
                  <a:cubicBezTo>
                    <a:pt x="182" y="972"/>
                    <a:pt x="183" y="976"/>
                    <a:pt x="185" y="980"/>
                  </a:cubicBezTo>
                  <a:cubicBezTo>
                    <a:pt x="187" y="984"/>
                    <a:pt x="189" y="987"/>
                    <a:pt x="191" y="990"/>
                  </a:cubicBezTo>
                  <a:cubicBezTo>
                    <a:pt x="191" y="990"/>
                    <a:pt x="190" y="990"/>
                    <a:pt x="190" y="989"/>
                  </a:cubicBezTo>
                  <a:cubicBezTo>
                    <a:pt x="189" y="989"/>
                    <a:pt x="188" y="989"/>
                    <a:pt x="188" y="988"/>
                  </a:cubicBezTo>
                  <a:cubicBezTo>
                    <a:pt x="187" y="988"/>
                    <a:pt x="187" y="988"/>
                    <a:pt x="187" y="988"/>
                  </a:cubicBezTo>
                  <a:cubicBezTo>
                    <a:pt x="186" y="988"/>
                    <a:pt x="186" y="987"/>
                    <a:pt x="185" y="987"/>
                  </a:cubicBezTo>
                  <a:cubicBezTo>
                    <a:pt x="182" y="986"/>
                    <a:pt x="177" y="986"/>
                    <a:pt x="173" y="986"/>
                  </a:cubicBezTo>
                  <a:cubicBezTo>
                    <a:pt x="172" y="986"/>
                    <a:pt x="172" y="986"/>
                    <a:pt x="171" y="986"/>
                  </a:cubicBezTo>
                  <a:cubicBezTo>
                    <a:pt x="170" y="986"/>
                    <a:pt x="170" y="986"/>
                    <a:pt x="169" y="986"/>
                  </a:cubicBezTo>
                  <a:cubicBezTo>
                    <a:pt x="168" y="986"/>
                    <a:pt x="167" y="986"/>
                    <a:pt x="166" y="986"/>
                  </a:cubicBezTo>
                  <a:cubicBezTo>
                    <a:pt x="163" y="986"/>
                    <a:pt x="161" y="986"/>
                    <a:pt x="158" y="986"/>
                  </a:cubicBezTo>
                  <a:cubicBezTo>
                    <a:pt x="156" y="986"/>
                    <a:pt x="154" y="987"/>
                    <a:pt x="151" y="987"/>
                  </a:cubicBezTo>
                  <a:cubicBezTo>
                    <a:pt x="150" y="987"/>
                    <a:pt x="150" y="986"/>
                    <a:pt x="149" y="986"/>
                  </a:cubicBezTo>
                  <a:cubicBezTo>
                    <a:pt x="149" y="986"/>
                    <a:pt x="149" y="986"/>
                    <a:pt x="149" y="986"/>
                  </a:cubicBezTo>
                  <a:cubicBezTo>
                    <a:pt x="149" y="986"/>
                    <a:pt x="149" y="986"/>
                    <a:pt x="148" y="986"/>
                  </a:cubicBezTo>
                  <a:cubicBezTo>
                    <a:pt x="147" y="986"/>
                    <a:pt x="146" y="986"/>
                    <a:pt x="145" y="986"/>
                  </a:cubicBezTo>
                  <a:cubicBezTo>
                    <a:pt x="140" y="985"/>
                    <a:pt x="136" y="984"/>
                    <a:pt x="133" y="983"/>
                  </a:cubicBezTo>
                  <a:cubicBezTo>
                    <a:pt x="132" y="982"/>
                    <a:pt x="132" y="982"/>
                    <a:pt x="132" y="982"/>
                  </a:cubicBezTo>
                  <a:cubicBezTo>
                    <a:pt x="131" y="982"/>
                    <a:pt x="131" y="982"/>
                    <a:pt x="130" y="982"/>
                  </a:cubicBezTo>
                  <a:cubicBezTo>
                    <a:pt x="130" y="981"/>
                    <a:pt x="129" y="981"/>
                    <a:pt x="128" y="981"/>
                  </a:cubicBezTo>
                  <a:cubicBezTo>
                    <a:pt x="128" y="981"/>
                    <a:pt x="127" y="981"/>
                    <a:pt x="126" y="980"/>
                  </a:cubicBezTo>
                  <a:cubicBezTo>
                    <a:pt x="127" y="980"/>
                    <a:pt x="128" y="980"/>
                    <a:pt x="128" y="980"/>
                  </a:cubicBezTo>
                  <a:cubicBezTo>
                    <a:pt x="128" y="980"/>
                    <a:pt x="127" y="980"/>
                    <a:pt x="126" y="980"/>
                  </a:cubicBezTo>
                  <a:cubicBezTo>
                    <a:pt x="126" y="979"/>
                    <a:pt x="125" y="979"/>
                    <a:pt x="124" y="979"/>
                  </a:cubicBezTo>
                  <a:cubicBezTo>
                    <a:pt x="124" y="979"/>
                    <a:pt x="124" y="978"/>
                    <a:pt x="123" y="978"/>
                  </a:cubicBezTo>
                  <a:cubicBezTo>
                    <a:pt x="123" y="978"/>
                    <a:pt x="123" y="978"/>
                    <a:pt x="123" y="978"/>
                  </a:cubicBezTo>
                  <a:cubicBezTo>
                    <a:pt x="122" y="978"/>
                    <a:pt x="122" y="978"/>
                    <a:pt x="122" y="978"/>
                  </a:cubicBezTo>
                  <a:cubicBezTo>
                    <a:pt x="121" y="978"/>
                    <a:pt x="120" y="978"/>
                    <a:pt x="119" y="978"/>
                  </a:cubicBezTo>
                  <a:cubicBezTo>
                    <a:pt x="118" y="977"/>
                    <a:pt x="117" y="977"/>
                    <a:pt x="116" y="977"/>
                  </a:cubicBezTo>
                  <a:cubicBezTo>
                    <a:pt x="115" y="977"/>
                    <a:pt x="114" y="977"/>
                    <a:pt x="112" y="977"/>
                  </a:cubicBezTo>
                  <a:cubicBezTo>
                    <a:pt x="111" y="977"/>
                    <a:pt x="110" y="977"/>
                    <a:pt x="109" y="977"/>
                  </a:cubicBezTo>
                  <a:cubicBezTo>
                    <a:pt x="108" y="977"/>
                    <a:pt x="107" y="977"/>
                    <a:pt x="106" y="977"/>
                  </a:cubicBezTo>
                  <a:cubicBezTo>
                    <a:pt x="94" y="961"/>
                    <a:pt x="73" y="981"/>
                    <a:pt x="68" y="993"/>
                  </a:cubicBezTo>
                  <a:cubicBezTo>
                    <a:pt x="75" y="990"/>
                    <a:pt x="78" y="987"/>
                    <a:pt x="86" y="988"/>
                  </a:cubicBezTo>
                  <a:cubicBezTo>
                    <a:pt x="92" y="988"/>
                    <a:pt x="104" y="990"/>
                    <a:pt x="102" y="980"/>
                  </a:cubicBezTo>
                  <a:cubicBezTo>
                    <a:pt x="103" y="981"/>
                    <a:pt x="103" y="981"/>
                    <a:pt x="103" y="981"/>
                  </a:cubicBezTo>
                  <a:cubicBezTo>
                    <a:pt x="105" y="980"/>
                    <a:pt x="106" y="979"/>
                    <a:pt x="108" y="979"/>
                  </a:cubicBezTo>
                  <a:cubicBezTo>
                    <a:pt x="108" y="979"/>
                    <a:pt x="108" y="979"/>
                    <a:pt x="108" y="979"/>
                  </a:cubicBezTo>
                  <a:cubicBezTo>
                    <a:pt x="108" y="979"/>
                    <a:pt x="108" y="979"/>
                    <a:pt x="109" y="979"/>
                  </a:cubicBezTo>
                  <a:cubicBezTo>
                    <a:pt x="110" y="979"/>
                    <a:pt x="111" y="979"/>
                    <a:pt x="112" y="979"/>
                  </a:cubicBezTo>
                  <a:cubicBezTo>
                    <a:pt x="113" y="979"/>
                    <a:pt x="115" y="979"/>
                    <a:pt x="116" y="979"/>
                  </a:cubicBezTo>
                  <a:cubicBezTo>
                    <a:pt x="117" y="979"/>
                    <a:pt x="118" y="979"/>
                    <a:pt x="119" y="979"/>
                  </a:cubicBezTo>
                  <a:cubicBezTo>
                    <a:pt x="120" y="980"/>
                    <a:pt x="121" y="980"/>
                    <a:pt x="122" y="980"/>
                  </a:cubicBezTo>
                  <a:cubicBezTo>
                    <a:pt x="122" y="980"/>
                    <a:pt x="122" y="980"/>
                    <a:pt x="122" y="980"/>
                  </a:cubicBezTo>
                  <a:cubicBezTo>
                    <a:pt x="122" y="980"/>
                    <a:pt x="123" y="980"/>
                    <a:pt x="123" y="980"/>
                  </a:cubicBezTo>
                  <a:cubicBezTo>
                    <a:pt x="123" y="980"/>
                    <a:pt x="123" y="980"/>
                    <a:pt x="124" y="980"/>
                  </a:cubicBezTo>
                  <a:cubicBezTo>
                    <a:pt x="124" y="980"/>
                    <a:pt x="124" y="980"/>
                    <a:pt x="124" y="981"/>
                  </a:cubicBezTo>
                  <a:cubicBezTo>
                    <a:pt x="125" y="981"/>
                    <a:pt x="126" y="982"/>
                    <a:pt x="128" y="982"/>
                  </a:cubicBezTo>
                  <a:cubicBezTo>
                    <a:pt x="128" y="983"/>
                    <a:pt x="129" y="983"/>
                    <a:pt x="130" y="984"/>
                  </a:cubicBezTo>
                  <a:cubicBezTo>
                    <a:pt x="130" y="984"/>
                    <a:pt x="130" y="984"/>
                    <a:pt x="131" y="984"/>
                  </a:cubicBezTo>
                  <a:cubicBezTo>
                    <a:pt x="131" y="984"/>
                    <a:pt x="132" y="984"/>
                    <a:pt x="132" y="985"/>
                  </a:cubicBezTo>
                  <a:cubicBezTo>
                    <a:pt x="135" y="986"/>
                    <a:pt x="139" y="987"/>
                    <a:pt x="144" y="988"/>
                  </a:cubicBezTo>
                  <a:cubicBezTo>
                    <a:pt x="144" y="988"/>
                    <a:pt x="144" y="988"/>
                    <a:pt x="144" y="988"/>
                  </a:cubicBezTo>
                  <a:cubicBezTo>
                    <a:pt x="143" y="988"/>
                    <a:pt x="143" y="988"/>
                    <a:pt x="143" y="988"/>
                  </a:cubicBezTo>
                  <a:cubicBezTo>
                    <a:pt x="143" y="989"/>
                    <a:pt x="143" y="989"/>
                    <a:pt x="142" y="989"/>
                  </a:cubicBezTo>
                  <a:cubicBezTo>
                    <a:pt x="142" y="989"/>
                    <a:pt x="142" y="989"/>
                    <a:pt x="142" y="990"/>
                  </a:cubicBezTo>
                  <a:cubicBezTo>
                    <a:pt x="140" y="991"/>
                    <a:pt x="139" y="994"/>
                    <a:pt x="137" y="996"/>
                  </a:cubicBezTo>
                  <a:cubicBezTo>
                    <a:pt x="136" y="998"/>
                    <a:pt x="135" y="1000"/>
                    <a:pt x="133" y="1003"/>
                  </a:cubicBezTo>
                  <a:cubicBezTo>
                    <a:pt x="133" y="1002"/>
                    <a:pt x="133" y="1002"/>
                    <a:pt x="133" y="1002"/>
                  </a:cubicBezTo>
                  <a:cubicBezTo>
                    <a:pt x="130" y="1002"/>
                    <a:pt x="130" y="1002"/>
                    <a:pt x="130" y="1002"/>
                  </a:cubicBezTo>
                  <a:cubicBezTo>
                    <a:pt x="119" y="999"/>
                    <a:pt x="108" y="1009"/>
                    <a:pt x="110" y="1021"/>
                  </a:cubicBezTo>
                  <a:cubicBezTo>
                    <a:pt x="119" y="1018"/>
                    <a:pt x="136" y="1018"/>
                    <a:pt x="134" y="1005"/>
                  </a:cubicBezTo>
                  <a:cubicBezTo>
                    <a:pt x="134" y="1005"/>
                    <a:pt x="134" y="1005"/>
                    <a:pt x="134" y="1005"/>
                  </a:cubicBezTo>
                  <a:cubicBezTo>
                    <a:pt x="136" y="1002"/>
                    <a:pt x="137" y="1000"/>
                    <a:pt x="139" y="997"/>
                  </a:cubicBezTo>
                  <a:cubicBezTo>
                    <a:pt x="140" y="995"/>
                    <a:pt x="142" y="993"/>
                    <a:pt x="143" y="991"/>
                  </a:cubicBezTo>
                  <a:cubicBezTo>
                    <a:pt x="143" y="991"/>
                    <a:pt x="143" y="991"/>
                    <a:pt x="144" y="990"/>
                  </a:cubicBezTo>
                  <a:cubicBezTo>
                    <a:pt x="144" y="990"/>
                    <a:pt x="144" y="990"/>
                    <a:pt x="144" y="990"/>
                  </a:cubicBezTo>
                  <a:cubicBezTo>
                    <a:pt x="144" y="990"/>
                    <a:pt x="145" y="990"/>
                    <a:pt x="145" y="989"/>
                  </a:cubicBezTo>
                  <a:cubicBezTo>
                    <a:pt x="145" y="989"/>
                    <a:pt x="145" y="989"/>
                    <a:pt x="145" y="989"/>
                  </a:cubicBezTo>
                  <a:cubicBezTo>
                    <a:pt x="145" y="989"/>
                    <a:pt x="146" y="988"/>
                    <a:pt x="146" y="988"/>
                  </a:cubicBezTo>
                  <a:cubicBezTo>
                    <a:pt x="148" y="989"/>
                    <a:pt x="149" y="989"/>
                    <a:pt x="151" y="989"/>
                  </a:cubicBezTo>
                  <a:cubicBezTo>
                    <a:pt x="154" y="989"/>
                    <a:pt x="156" y="989"/>
                    <a:pt x="159" y="988"/>
                  </a:cubicBezTo>
                  <a:cubicBezTo>
                    <a:pt x="161" y="988"/>
                    <a:pt x="163" y="988"/>
                    <a:pt x="166" y="988"/>
                  </a:cubicBezTo>
                  <a:cubicBezTo>
                    <a:pt x="167" y="988"/>
                    <a:pt x="168" y="988"/>
                    <a:pt x="169" y="988"/>
                  </a:cubicBezTo>
                  <a:cubicBezTo>
                    <a:pt x="170" y="988"/>
                    <a:pt x="170" y="988"/>
                    <a:pt x="171" y="988"/>
                  </a:cubicBezTo>
                  <a:cubicBezTo>
                    <a:pt x="172" y="988"/>
                    <a:pt x="172" y="988"/>
                    <a:pt x="173" y="988"/>
                  </a:cubicBezTo>
                  <a:cubicBezTo>
                    <a:pt x="177" y="988"/>
                    <a:pt x="181" y="988"/>
                    <a:pt x="185" y="989"/>
                  </a:cubicBezTo>
                  <a:cubicBezTo>
                    <a:pt x="185" y="989"/>
                    <a:pt x="185" y="990"/>
                    <a:pt x="186" y="990"/>
                  </a:cubicBezTo>
                  <a:cubicBezTo>
                    <a:pt x="186" y="990"/>
                    <a:pt x="187" y="990"/>
                    <a:pt x="187" y="990"/>
                  </a:cubicBezTo>
                  <a:cubicBezTo>
                    <a:pt x="188" y="990"/>
                    <a:pt x="188" y="991"/>
                    <a:pt x="189" y="991"/>
                  </a:cubicBezTo>
                  <a:cubicBezTo>
                    <a:pt x="190" y="991"/>
                    <a:pt x="192" y="992"/>
                    <a:pt x="193" y="992"/>
                  </a:cubicBezTo>
                  <a:cubicBezTo>
                    <a:pt x="193" y="993"/>
                    <a:pt x="194" y="993"/>
                    <a:pt x="194" y="993"/>
                  </a:cubicBezTo>
                  <a:cubicBezTo>
                    <a:pt x="194" y="994"/>
                    <a:pt x="194" y="994"/>
                    <a:pt x="194" y="994"/>
                  </a:cubicBezTo>
                  <a:cubicBezTo>
                    <a:pt x="195" y="994"/>
                    <a:pt x="195" y="994"/>
                    <a:pt x="195" y="994"/>
                  </a:cubicBezTo>
                  <a:cubicBezTo>
                    <a:pt x="195" y="994"/>
                    <a:pt x="195" y="994"/>
                    <a:pt x="195" y="994"/>
                  </a:cubicBezTo>
                  <a:cubicBezTo>
                    <a:pt x="195" y="994"/>
                    <a:pt x="195" y="994"/>
                    <a:pt x="195" y="994"/>
                  </a:cubicBezTo>
                  <a:cubicBezTo>
                    <a:pt x="196" y="995"/>
                    <a:pt x="196" y="995"/>
                    <a:pt x="196" y="995"/>
                  </a:cubicBezTo>
                  <a:cubicBezTo>
                    <a:pt x="197" y="996"/>
                    <a:pt x="198" y="996"/>
                    <a:pt x="198" y="997"/>
                  </a:cubicBezTo>
                  <a:cubicBezTo>
                    <a:pt x="199" y="998"/>
                    <a:pt x="200" y="998"/>
                    <a:pt x="201" y="999"/>
                  </a:cubicBezTo>
                  <a:cubicBezTo>
                    <a:pt x="207" y="1004"/>
                    <a:pt x="213" y="1008"/>
                    <a:pt x="219" y="1012"/>
                  </a:cubicBezTo>
                  <a:cubicBezTo>
                    <a:pt x="221" y="1014"/>
                    <a:pt x="222" y="1015"/>
                    <a:pt x="224" y="1016"/>
                  </a:cubicBezTo>
                  <a:cubicBezTo>
                    <a:pt x="212" y="1017"/>
                    <a:pt x="197" y="1023"/>
                    <a:pt x="180" y="1035"/>
                  </a:cubicBezTo>
                  <a:cubicBezTo>
                    <a:pt x="198" y="1030"/>
                    <a:pt x="224" y="1017"/>
                    <a:pt x="245" y="1031"/>
                  </a:cubicBezTo>
                  <a:cubicBezTo>
                    <a:pt x="258" y="1040"/>
                    <a:pt x="260" y="1058"/>
                    <a:pt x="275" y="1066"/>
                  </a:cubicBezTo>
                  <a:cubicBezTo>
                    <a:pt x="301" y="1080"/>
                    <a:pt x="340" y="1085"/>
                    <a:pt x="369" y="1092"/>
                  </a:cubicBezTo>
                  <a:cubicBezTo>
                    <a:pt x="397" y="1098"/>
                    <a:pt x="376" y="1112"/>
                    <a:pt x="351" y="1126"/>
                  </a:cubicBezTo>
                  <a:cubicBezTo>
                    <a:pt x="335" y="1134"/>
                    <a:pt x="331" y="1145"/>
                    <a:pt x="319" y="1154"/>
                  </a:cubicBezTo>
                  <a:cubicBezTo>
                    <a:pt x="306" y="1163"/>
                    <a:pt x="300" y="1171"/>
                    <a:pt x="281" y="1170"/>
                  </a:cubicBezTo>
                  <a:cubicBezTo>
                    <a:pt x="276" y="1170"/>
                    <a:pt x="271" y="1171"/>
                    <a:pt x="267" y="1172"/>
                  </a:cubicBezTo>
                  <a:cubicBezTo>
                    <a:pt x="273" y="1158"/>
                    <a:pt x="265" y="1154"/>
                    <a:pt x="250" y="1157"/>
                  </a:cubicBezTo>
                  <a:cubicBezTo>
                    <a:pt x="252" y="1164"/>
                    <a:pt x="252" y="1173"/>
                    <a:pt x="259" y="1175"/>
                  </a:cubicBezTo>
                  <a:cubicBezTo>
                    <a:pt x="251" y="1178"/>
                    <a:pt x="244" y="1182"/>
                    <a:pt x="233" y="1183"/>
                  </a:cubicBezTo>
                  <a:cubicBezTo>
                    <a:pt x="234" y="1177"/>
                    <a:pt x="233" y="1169"/>
                    <a:pt x="229" y="1165"/>
                  </a:cubicBezTo>
                  <a:cubicBezTo>
                    <a:pt x="223" y="1160"/>
                    <a:pt x="214" y="1164"/>
                    <a:pt x="207" y="1164"/>
                  </a:cubicBezTo>
                  <a:cubicBezTo>
                    <a:pt x="212" y="1173"/>
                    <a:pt x="214" y="1189"/>
                    <a:pt x="223" y="1189"/>
                  </a:cubicBezTo>
                  <a:cubicBezTo>
                    <a:pt x="228" y="1192"/>
                    <a:pt x="234" y="1192"/>
                    <a:pt x="240" y="1191"/>
                  </a:cubicBezTo>
                  <a:cubicBezTo>
                    <a:pt x="241" y="1191"/>
                    <a:pt x="241" y="1192"/>
                    <a:pt x="242" y="1192"/>
                  </a:cubicBezTo>
                  <a:cubicBezTo>
                    <a:pt x="244" y="1193"/>
                    <a:pt x="245" y="1193"/>
                    <a:pt x="246" y="1194"/>
                  </a:cubicBezTo>
                  <a:cubicBezTo>
                    <a:pt x="247" y="1194"/>
                    <a:pt x="248" y="1194"/>
                    <a:pt x="248" y="1194"/>
                  </a:cubicBezTo>
                  <a:cubicBezTo>
                    <a:pt x="249" y="1194"/>
                    <a:pt x="249" y="1194"/>
                    <a:pt x="249" y="1194"/>
                  </a:cubicBezTo>
                  <a:cubicBezTo>
                    <a:pt x="250" y="1194"/>
                    <a:pt x="250" y="1194"/>
                    <a:pt x="250" y="1195"/>
                  </a:cubicBezTo>
                  <a:cubicBezTo>
                    <a:pt x="251" y="1195"/>
                    <a:pt x="252" y="1195"/>
                    <a:pt x="252" y="1195"/>
                  </a:cubicBezTo>
                  <a:cubicBezTo>
                    <a:pt x="253" y="1195"/>
                    <a:pt x="253" y="1195"/>
                    <a:pt x="254" y="1195"/>
                  </a:cubicBezTo>
                  <a:cubicBezTo>
                    <a:pt x="254" y="1195"/>
                    <a:pt x="254" y="1195"/>
                    <a:pt x="255" y="1195"/>
                  </a:cubicBezTo>
                  <a:cubicBezTo>
                    <a:pt x="255" y="1195"/>
                    <a:pt x="255" y="1195"/>
                    <a:pt x="255" y="1195"/>
                  </a:cubicBezTo>
                  <a:cubicBezTo>
                    <a:pt x="256" y="1195"/>
                    <a:pt x="256" y="1195"/>
                    <a:pt x="256" y="1195"/>
                  </a:cubicBezTo>
                  <a:cubicBezTo>
                    <a:pt x="255" y="1197"/>
                    <a:pt x="253" y="1198"/>
                    <a:pt x="252" y="1200"/>
                  </a:cubicBezTo>
                  <a:cubicBezTo>
                    <a:pt x="249" y="1203"/>
                    <a:pt x="246" y="1206"/>
                    <a:pt x="243" y="1208"/>
                  </a:cubicBezTo>
                  <a:cubicBezTo>
                    <a:pt x="240" y="1210"/>
                    <a:pt x="237" y="1212"/>
                    <a:pt x="233" y="1214"/>
                  </a:cubicBezTo>
                  <a:cubicBezTo>
                    <a:pt x="230" y="1215"/>
                    <a:pt x="226" y="1215"/>
                    <a:pt x="223" y="1215"/>
                  </a:cubicBezTo>
                  <a:cubicBezTo>
                    <a:pt x="219" y="1216"/>
                    <a:pt x="216" y="1215"/>
                    <a:pt x="212" y="1215"/>
                  </a:cubicBezTo>
                  <a:cubicBezTo>
                    <a:pt x="206" y="1214"/>
                    <a:pt x="199" y="1213"/>
                    <a:pt x="193" y="1211"/>
                  </a:cubicBezTo>
                  <a:cubicBezTo>
                    <a:pt x="192" y="1211"/>
                    <a:pt x="190" y="1210"/>
                    <a:pt x="189" y="1210"/>
                  </a:cubicBezTo>
                  <a:cubicBezTo>
                    <a:pt x="188" y="1209"/>
                    <a:pt x="186" y="1209"/>
                    <a:pt x="185" y="1208"/>
                  </a:cubicBezTo>
                  <a:cubicBezTo>
                    <a:pt x="183" y="1207"/>
                    <a:pt x="180" y="1206"/>
                    <a:pt x="178" y="1205"/>
                  </a:cubicBezTo>
                  <a:cubicBezTo>
                    <a:pt x="173" y="1203"/>
                    <a:pt x="170" y="1201"/>
                    <a:pt x="167" y="1199"/>
                  </a:cubicBezTo>
                  <a:cubicBezTo>
                    <a:pt x="167" y="1199"/>
                    <a:pt x="167" y="1199"/>
                    <a:pt x="167" y="1199"/>
                  </a:cubicBezTo>
                  <a:cubicBezTo>
                    <a:pt x="167" y="1199"/>
                    <a:pt x="167" y="1199"/>
                    <a:pt x="167" y="1199"/>
                  </a:cubicBezTo>
                  <a:cubicBezTo>
                    <a:pt x="167" y="1199"/>
                    <a:pt x="167" y="1199"/>
                    <a:pt x="167" y="1199"/>
                  </a:cubicBezTo>
                  <a:cubicBezTo>
                    <a:pt x="166" y="1198"/>
                    <a:pt x="166" y="1198"/>
                    <a:pt x="166" y="1198"/>
                  </a:cubicBezTo>
                  <a:cubicBezTo>
                    <a:pt x="166" y="1198"/>
                    <a:pt x="166" y="1197"/>
                    <a:pt x="166" y="1197"/>
                  </a:cubicBezTo>
                  <a:cubicBezTo>
                    <a:pt x="165" y="1196"/>
                    <a:pt x="165" y="1196"/>
                    <a:pt x="165" y="1195"/>
                  </a:cubicBezTo>
                  <a:cubicBezTo>
                    <a:pt x="164" y="1194"/>
                    <a:pt x="164" y="1194"/>
                    <a:pt x="164" y="1193"/>
                  </a:cubicBezTo>
                  <a:cubicBezTo>
                    <a:pt x="164" y="1192"/>
                    <a:pt x="163" y="1192"/>
                    <a:pt x="163" y="1191"/>
                  </a:cubicBezTo>
                  <a:cubicBezTo>
                    <a:pt x="163" y="1190"/>
                    <a:pt x="163" y="1190"/>
                    <a:pt x="163" y="1189"/>
                  </a:cubicBezTo>
                  <a:cubicBezTo>
                    <a:pt x="167" y="1180"/>
                    <a:pt x="167" y="1171"/>
                    <a:pt x="159" y="1165"/>
                  </a:cubicBezTo>
                  <a:cubicBezTo>
                    <a:pt x="156" y="1175"/>
                    <a:pt x="153" y="1184"/>
                    <a:pt x="161" y="1192"/>
                  </a:cubicBezTo>
                  <a:cubicBezTo>
                    <a:pt x="161" y="1192"/>
                    <a:pt x="161" y="1192"/>
                    <a:pt x="161" y="1192"/>
                  </a:cubicBezTo>
                  <a:cubicBezTo>
                    <a:pt x="161" y="1192"/>
                    <a:pt x="161" y="1192"/>
                    <a:pt x="161" y="1192"/>
                  </a:cubicBezTo>
                  <a:cubicBezTo>
                    <a:pt x="161" y="1193"/>
                    <a:pt x="162" y="1193"/>
                    <a:pt x="162" y="1194"/>
                  </a:cubicBezTo>
                  <a:cubicBezTo>
                    <a:pt x="162" y="1194"/>
                    <a:pt x="162" y="1195"/>
                    <a:pt x="162" y="1195"/>
                  </a:cubicBezTo>
                  <a:cubicBezTo>
                    <a:pt x="162" y="1194"/>
                    <a:pt x="161" y="1194"/>
                    <a:pt x="161" y="1193"/>
                  </a:cubicBezTo>
                  <a:cubicBezTo>
                    <a:pt x="160" y="1193"/>
                    <a:pt x="160" y="1192"/>
                    <a:pt x="160" y="1192"/>
                  </a:cubicBezTo>
                  <a:cubicBezTo>
                    <a:pt x="160" y="1191"/>
                    <a:pt x="159" y="1191"/>
                    <a:pt x="159" y="1191"/>
                  </a:cubicBezTo>
                  <a:cubicBezTo>
                    <a:pt x="159" y="1191"/>
                    <a:pt x="160" y="1191"/>
                    <a:pt x="160" y="1192"/>
                  </a:cubicBezTo>
                  <a:cubicBezTo>
                    <a:pt x="160" y="1192"/>
                    <a:pt x="160" y="1193"/>
                    <a:pt x="161" y="1194"/>
                  </a:cubicBezTo>
                  <a:cubicBezTo>
                    <a:pt x="161" y="1195"/>
                    <a:pt x="162" y="1196"/>
                    <a:pt x="163" y="1197"/>
                  </a:cubicBezTo>
                  <a:cubicBezTo>
                    <a:pt x="163" y="1197"/>
                    <a:pt x="164" y="1198"/>
                    <a:pt x="164" y="1198"/>
                  </a:cubicBezTo>
                  <a:cubicBezTo>
                    <a:pt x="164" y="1198"/>
                    <a:pt x="164" y="1199"/>
                    <a:pt x="164" y="1199"/>
                  </a:cubicBezTo>
                  <a:cubicBezTo>
                    <a:pt x="164" y="1199"/>
                    <a:pt x="165" y="1199"/>
                    <a:pt x="165" y="1200"/>
                  </a:cubicBezTo>
                  <a:cubicBezTo>
                    <a:pt x="165" y="1200"/>
                    <a:pt x="165" y="1200"/>
                    <a:pt x="165" y="1200"/>
                  </a:cubicBezTo>
                  <a:cubicBezTo>
                    <a:pt x="165" y="1200"/>
                    <a:pt x="165" y="1200"/>
                    <a:pt x="165" y="1200"/>
                  </a:cubicBezTo>
                  <a:cubicBezTo>
                    <a:pt x="166" y="1201"/>
                    <a:pt x="166" y="1201"/>
                    <a:pt x="166" y="1201"/>
                  </a:cubicBezTo>
                  <a:cubicBezTo>
                    <a:pt x="167" y="1202"/>
                    <a:pt x="167" y="1202"/>
                    <a:pt x="167" y="1202"/>
                  </a:cubicBezTo>
                  <a:cubicBezTo>
                    <a:pt x="167" y="1202"/>
                    <a:pt x="167" y="1202"/>
                    <a:pt x="167" y="1201"/>
                  </a:cubicBezTo>
                  <a:cubicBezTo>
                    <a:pt x="169" y="1203"/>
                    <a:pt x="172" y="1205"/>
                    <a:pt x="175" y="1207"/>
                  </a:cubicBezTo>
                  <a:cubicBezTo>
                    <a:pt x="175" y="1207"/>
                    <a:pt x="174" y="1207"/>
                    <a:pt x="173" y="1207"/>
                  </a:cubicBezTo>
                  <a:cubicBezTo>
                    <a:pt x="173" y="1207"/>
                    <a:pt x="172" y="1208"/>
                    <a:pt x="171" y="1208"/>
                  </a:cubicBezTo>
                  <a:cubicBezTo>
                    <a:pt x="171" y="1208"/>
                    <a:pt x="170" y="1208"/>
                    <a:pt x="170" y="1208"/>
                  </a:cubicBezTo>
                  <a:cubicBezTo>
                    <a:pt x="170" y="1208"/>
                    <a:pt x="169" y="1208"/>
                    <a:pt x="169" y="1208"/>
                  </a:cubicBezTo>
                  <a:cubicBezTo>
                    <a:pt x="169" y="1208"/>
                    <a:pt x="169" y="1208"/>
                    <a:pt x="169" y="1209"/>
                  </a:cubicBezTo>
                  <a:cubicBezTo>
                    <a:pt x="168" y="1209"/>
                    <a:pt x="168" y="1209"/>
                    <a:pt x="167" y="1209"/>
                  </a:cubicBezTo>
                  <a:cubicBezTo>
                    <a:pt x="166" y="1209"/>
                    <a:pt x="166" y="1209"/>
                    <a:pt x="165" y="1210"/>
                  </a:cubicBezTo>
                  <a:cubicBezTo>
                    <a:pt x="165" y="1210"/>
                    <a:pt x="164" y="1210"/>
                    <a:pt x="164" y="1210"/>
                  </a:cubicBezTo>
                  <a:cubicBezTo>
                    <a:pt x="163" y="1210"/>
                    <a:pt x="162" y="1211"/>
                    <a:pt x="162" y="1211"/>
                  </a:cubicBezTo>
                  <a:cubicBezTo>
                    <a:pt x="161" y="1211"/>
                    <a:pt x="159" y="1211"/>
                    <a:pt x="158" y="1211"/>
                  </a:cubicBezTo>
                  <a:cubicBezTo>
                    <a:pt x="157" y="1212"/>
                    <a:pt x="155" y="1212"/>
                    <a:pt x="154" y="1212"/>
                  </a:cubicBezTo>
                  <a:cubicBezTo>
                    <a:pt x="152" y="1212"/>
                    <a:pt x="151" y="1212"/>
                    <a:pt x="150" y="1212"/>
                  </a:cubicBezTo>
                  <a:cubicBezTo>
                    <a:pt x="148" y="1212"/>
                    <a:pt x="147" y="1212"/>
                    <a:pt x="146" y="1212"/>
                  </a:cubicBezTo>
                  <a:cubicBezTo>
                    <a:pt x="146" y="1212"/>
                    <a:pt x="146" y="1212"/>
                    <a:pt x="146" y="1212"/>
                  </a:cubicBezTo>
                  <a:cubicBezTo>
                    <a:pt x="137" y="1193"/>
                    <a:pt x="124" y="1201"/>
                    <a:pt x="113" y="1214"/>
                  </a:cubicBezTo>
                  <a:cubicBezTo>
                    <a:pt x="127" y="1212"/>
                    <a:pt x="132" y="1225"/>
                    <a:pt x="146" y="1214"/>
                  </a:cubicBezTo>
                  <a:cubicBezTo>
                    <a:pt x="148" y="1214"/>
                    <a:pt x="149" y="1214"/>
                    <a:pt x="150" y="1214"/>
                  </a:cubicBezTo>
                  <a:cubicBezTo>
                    <a:pt x="151" y="1214"/>
                    <a:pt x="152" y="1214"/>
                    <a:pt x="154" y="1214"/>
                  </a:cubicBezTo>
                  <a:cubicBezTo>
                    <a:pt x="155" y="1214"/>
                    <a:pt x="157" y="1214"/>
                    <a:pt x="158" y="1214"/>
                  </a:cubicBezTo>
                  <a:cubicBezTo>
                    <a:pt x="160" y="1214"/>
                    <a:pt x="161" y="1213"/>
                    <a:pt x="162" y="1213"/>
                  </a:cubicBezTo>
                  <a:cubicBezTo>
                    <a:pt x="163" y="1213"/>
                    <a:pt x="164" y="1213"/>
                    <a:pt x="164" y="1212"/>
                  </a:cubicBezTo>
                  <a:cubicBezTo>
                    <a:pt x="165" y="1212"/>
                    <a:pt x="165" y="1212"/>
                    <a:pt x="166" y="1212"/>
                  </a:cubicBezTo>
                  <a:cubicBezTo>
                    <a:pt x="167" y="1212"/>
                    <a:pt x="167" y="1212"/>
                    <a:pt x="168" y="1211"/>
                  </a:cubicBezTo>
                  <a:cubicBezTo>
                    <a:pt x="168" y="1211"/>
                    <a:pt x="169" y="1211"/>
                    <a:pt x="169" y="1211"/>
                  </a:cubicBezTo>
                  <a:cubicBezTo>
                    <a:pt x="170" y="1211"/>
                    <a:pt x="170" y="1211"/>
                    <a:pt x="170" y="1210"/>
                  </a:cubicBezTo>
                  <a:cubicBezTo>
                    <a:pt x="170" y="1210"/>
                    <a:pt x="171" y="1210"/>
                    <a:pt x="171" y="1210"/>
                  </a:cubicBezTo>
                  <a:cubicBezTo>
                    <a:pt x="171" y="1210"/>
                    <a:pt x="172" y="1210"/>
                    <a:pt x="172" y="1209"/>
                  </a:cubicBezTo>
                  <a:cubicBezTo>
                    <a:pt x="172" y="1209"/>
                    <a:pt x="173" y="1209"/>
                    <a:pt x="173" y="1209"/>
                  </a:cubicBezTo>
                  <a:cubicBezTo>
                    <a:pt x="173" y="1208"/>
                    <a:pt x="174" y="1208"/>
                    <a:pt x="174" y="1208"/>
                  </a:cubicBezTo>
                  <a:cubicBezTo>
                    <a:pt x="174" y="1207"/>
                    <a:pt x="175" y="1207"/>
                    <a:pt x="175" y="1207"/>
                  </a:cubicBezTo>
                  <a:cubicBezTo>
                    <a:pt x="176" y="1207"/>
                    <a:pt x="176" y="1207"/>
                    <a:pt x="177" y="1208"/>
                  </a:cubicBezTo>
                  <a:cubicBezTo>
                    <a:pt x="179" y="1209"/>
                    <a:pt x="181" y="1210"/>
                    <a:pt x="184" y="1211"/>
                  </a:cubicBezTo>
                  <a:cubicBezTo>
                    <a:pt x="185" y="1212"/>
                    <a:pt x="187" y="1212"/>
                    <a:pt x="188" y="1213"/>
                  </a:cubicBezTo>
                  <a:cubicBezTo>
                    <a:pt x="189" y="1213"/>
                    <a:pt x="191" y="1214"/>
                    <a:pt x="192" y="1214"/>
                  </a:cubicBezTo>
                  <a:cubicBezTo>
                    <a:pt x="195" y="1215"/>
                    <a:pt x="197" y="1216"/>
                    <a:pt x="200" y="1216"/>
                  </a:cubicBezTo>
                  <a:cubicBezTo>
                    <a:pt x="199" y="1216"/>
                    <a:pt x="199" y="1216"/>
                    <a:pt x="199" y="1216"/>
                  </a:cubicBezTo>
                  <a:cubicBezTo>
                    <a:pt x="198" y="1217"/>
                    <a:pt x="196" y="1217"/>
                    <a:pt x="195" y="1218"/>
                  </a:cubicBezTo>
                  <a:cubicBezTo>
                    <a:pt x="194" y="1218"/>
                    <a:pt x="193" y="1219"/>
                    <a:pt x="193" y="1219"/>
                  </a:cubicBezTo>
                  <a:cubicBezTo>
                    <a:pt x="192" y="1219"/>
                    <a:pt x="192" y="1220"/>
                    <a:pt x="191" y="1220"/>
                  </a:cubicBezTo>
                  <a:cubicBezTo>
                    <a:pt x="191" y="1220"/>
                    <a:pt x="191" y="1221"/>
                    <a:pt x="190" y="1221"/>
                  </a:cubicBezTo>
                  <a:cubicBezTo>
                    <a:pt x="189" y="1222"/>
                    <a:pt x="187" y="1224"/>
                    <a:pt x="185" y="1225"/>
                  </a:cubicBezTo>
                  <a:cubicBezTo>
                    <a:pt x="184" y="1227"/>
                    <a:pt x="182" y="1229"/>
                    <a:pt x="180" y="1231"/>
                  </a:cubicBezTo>
                  <a:cubicBezTo>
                    <a:pt x="177" y="1234"/>
                    <a:pt x="173" y="1238"/>
                    <a:pt x="170" y="1242"/>
                  </a:cubicBezTo>
                  <a:cubicBezTo>
                    <a:pt x="168" y="1244"/>
                    <a:pt x="166" y="1246"/>
                    <a:pt x="164" y="1248"/>
                  </a:cubicBezTo>
                  <a:cubicBezTo>
                    <a:pt x="162" y="1250"/>
                    <a:pt x="161" y="1252"/>
                    <a:pt x="159" y="1254"/>
                  </a:cubicBezTo>
                  <a:cubicBezTo>
                    <a:pt x="158" y="1255"/>
                    <a:pt x="157" y="1256"/>
                    <a:pt x="156" y="1256"/>
                  </a:cubicBezTo>
                  <a:cubicBezTo>
                    <a:pt x="156" y="1257"/>
                    <a:pt x="155" y="1258"/>
                    <a:pt x="154" y="1258"/>
                  </a:cubicBezTo>
                  <a:cubicBezTo>
                    <a:pt x="153" y="1258"/>
                    <a:pt x="153" y="1259"/>
                    <a:pt x="153" y="1259"/>
                  </a:cubicBezTo>
                  <a:cubicBezTo>
                    <a:pt x="153" y="1259"/>
                    <a:pt x="152" y="1259"/>
                    <a:pt x="152" y="1259"/>
                  </a:cubicBezTo>
                  <a:cubicBezTo>
                    <a:pt x="152" y="1259"/>
                    <a:pt x="151" y="1259"/>
                    <a:pt x="151" y="1259"/>
                  </a:cubicBezTo>
                  <a:cubicBezTo>
                    <a:pt x="150" y="1260"/>
                    <a:pt x="149" y="1260"/>
                    <a:pt x="148" y="1260"/>
                  </a:cubicBezTo>
                  <a:cubicBezTo>
                    <a:pt x="147" y="1260"/>
                    <a:pt x="146" y="1260"/>
                    <a:pt x="145" y="1260"/>
                  </a:cubicBezTo>
                  <a:cubicBezTo>
                    <a:pt x="144" y="1260"/>
                    <a:pt x="144" y="1260"/>
                    <a:pt x="143" y="1260"/>
                  </a:cubicBezTo>
                  <a:cubicBezTo>
                    <a:pt x="143" y="1260"/>
                    <a:pt x="143" y="1260"/>
                    <a:pt x="143" y="1260"/>
                  </a:cubicBezTo>
                  <a:cubicBezTo>
                    <a:pt x="143" y="1260"/>
                    <a:pt x="143" y="1260"/>
                    <a:pt x="142" y="1259"/>
                  </a:cubicBezTo>
                  <a:cubicBezTo>
                    <a:pt x="142" y="1259"/>
                    <a:pt x="142" y="1259"/>
                    <a:pt x="142" y="1259"/>
                  </a:cubicBezTo>
                  <a:cubicBezTo>
                    <a:pt x="142" y="1259"/>
                    <a:pt x="142" y="1259"/>
                    <a:pt x="141" y="1259"/>
                  </a:cubicBezTo>
                  <a:cubicBezTo>
                    <a:pt x="141" y="1259"/>
                    <a:pt x="141" y="1259"/>
                    <a:pt x="140" y="1260"/>
                  </a:cubicBezTo>
                  <a:cubicBezTo>
                    <a:pt x="140" y="1259"/>
                    <a:pt x="139" y="1259"/>
                    <a:pt x="138" y="1259"/>
                  </a:cubicBezTo>
                  <a:cubicBezTo>
                    <a:pt x="136" y="1259"/>
                    <a:pt x="135" y="1259"/>
                    <a:pt x="135" y="1259"/>
                  </a:cubicBezTo>
                  <a:cubicBezTo>
                    <a:pt x="135" y="1259"/>
                    <a:pt x="135" y="1259"/>
                    <a:pt x="136" y="1259"/>
                  </a:cubicBezTo>
                  <a:cubicBezTo>
                    <a:pt x="136" y="1259"/>
                    <a:pt x="137" y="1259"/>
                    <a:pt x="138" y="1260"/>
                  </a:cubicBezTo>
                  <a:cubicBezTo>
                    <a:pt x="137" y="1260"/>
                    <a:pt x="137" y="1260"/>
                    <a:pt x="137" y="1260"/>
                  </a:cubicBezTo>
                  <a:cubicBezTo>
                    <a:pt x="137" y="1260"/>
                    <a:pt x="136" y="1260"/>
                    <a:pt x="135" y="1260"/>
                  </a:cubicBezTo>
                  <a:cubicBezTo>
                    <a:pt x="134" y="1260"/>
                    <a:pt x="133" y="1261"/>
                    <a:pt x="133" y="1261"/>
                  </a:cubicBezTo>
                  <a:cubicBezTo>
                    <a:pt x="132" y="1261"/>
                    <a:pt x="132" y="1261"/>
                    <a:pt x="131" y="1261"/>
                  </a:cubicBezTo>
                  <a:cubicBezTo>
                    <a:pt x="131" y="1261"/>
                    <a:pt x="131" y="1261"/>
                    <a:pt x="131" y="1261"/>
                  </a:cubicBezTo>
                  <a:cubicBezTo>
                    <a:pt x="130" y="1262"/>
                    <a:pt x="130" y="1262"/>
                    <a:pt x="130" y="1262"/>
                  </a:cubicBezTo>
                  <a:cubicBezTo>
                    <a:pt x="122" y="1253"/>
                    <a:pt x="115" y="1262"/>
                    <a:pt x="108" y="1267"/>
                  </a:cubicBezTo>
                  <a:cubicBezTo>
                    <a:pt x="118" y="1277"/>
                    <a:pt x="127" y="1278"/>
                    <a:pt x="130" y="1263"/>
                  </a:cubicBezTo>
                  <a:cubicBezTo>
                    <a:pt x="131" y="1263"/>
                    <a:pt x="131" y="1263"/>
                    <a:pt x="131" y="1263"/>
                  </a:cubicBezTo>
                  <a:cubicBezTo>
                    <a:pt x="132" y="1263"/>
                    <a:pt x="132" y="1263"/>
                    <a:pt x="133" y="1263"/>
                  </a:cubicBezTo>
                  <a:cubicBezTo>
                    <a:pt x="134" y="1262"/>
                    <a:pt x="135" y="1262"/>
                    <a:pt x="135" y="1262"/>
                  </a:cubicBezTo>
                  <a:cubicBezTo>
                    <a:pt x="136" y="1262"/>
                    <a:pt x="137" y="1262"/>
                    <a:pt x="138" y="1262"/>
                  </a:cubicBezTo>
                  <a:cubicBezTo>
                    <a:pt x="138" y="1262"/>
                    <a:pt x="139" y="1262"/>
                    <a:pt x="140" y="1262"/>
                  </a:cubicBezTo>
                  <a:cubicBezTo>
                    <a:pt x="140" y="1261"/>
                    <a:pt x="141" y="1261"/>
                    <a:pt x="141" y="1261"/>
                  </a:cubicBezTo>
                  <a:cubicBezTo>
                    <a:pt x="142" y="1261"/>
                    <a:pt x="142" y="1261"/>
                    <a:pt x="142" y="1261"/>
                  </a:cubicBezTo>
                  <a:cubicBezTo>
                    <a:pt x="142" y="1261"/>
                    <a:pt x="142" y="1261"/>
                    <a:pt x="142" y="1261"/>
                  </a:cubicBezTo>
                  <a:cubicBezTo>
                    <a:pt x="142" y="1261"/>
                    <a:pt x="142" y="1261"/>
                    <a:pt x="143" y="1261"/>
                  </a:cubicBezTo>
                  <a:cubicBezTo>
                    <a:pt x="143" y="1262"/>
                    <a:pt x="144" y="1262"/>
                    <a:pt x="145" y="1262"/>
                  </a:cubicBezTo>
                  <a:cubicBezTo>
                    <a:pt x="145" y="1262"/>
                    <a:pt x="146" y="1262"/>
                    <a:pt x="146" y="1262"/>
                  </a:cubicBezTo>
                  <a:cubicBezTo>
                    <a:pt x="147" y="1262"/>
                    <a:pt x="147" y="1262"/>
                    <a:pt x="148" y="1262"/>
                  </a:cubicBezTo>
                  <a:cubicBezTo>
                    <a:pt x="149" y="1262"/>
                    <a:pt x="150" y="1262"/>
                    <a:pt x="151" y="1262"/>
                  </a:cubicBezTo>
                  <a:cubicBezTo>
                    <a:pt x="151" y="1262"/>
                    <a:pt x="151" y="1262"/>
                    <a:pt x="151" y="1263"/>
                  </a:cubicBezTo>
                  <a:cubicBezTo>
                    <a:pt x="151" y="1263"/>
                    <a:pt x="151" y="1263"/>
                    <a:pt x="151" y="1264"/>
                  </a:cubicBezTo>
                  <a:cubicBezTo>
                    <a:pt x="151" y="1264"/>
                    <a:pt x="151" y="1265"/>
                    <a:pt x="151" y="1265"/>
                  </a:cubicBezTo>
                  <a:cubicBezTo>
                    <a:pt x="151" y="1266"/>
                    <a:pt x="151" y="1266"/>
                    <a:pt x="151" y="1267"/>
                  </a:cubicBezTo>
                  <a:cubicBezTo>
                    <a:pt x="151" y="1267"/>
                    <a:pt x="151" y="1268"/>
                    <a:pt x="151" y="1268"/>
                  </a:cubicBezTo>
                  <a:cubicBezTo>
                    <a:pt x="152" y="1268"/>
                    <a:pt x="152" y="1268"/>
                    <a:pt x="152" y="1269"/>
                  </a:cubicBezTo>
                  <a:cubicBezTo>
                    <a:pt x="152" y="1269"/>
                    <a:pt x="152" y="1270"/>
                    <a:pt x="152" y="1271"/>
                  </a:cubicBezTo>
                  <a:cubicBezTo>
                    <a:pt x="152" y="1271"/>
                    <a:pt x="152" y="1272"/>
                    <a:pt x="152" y="1273"/>
                  </a:cubicBezTo>
                  <a:cubicBezTo>
                    <a:pt x="152" y="1273"/>
                    <a:pt x="152" y="1273"/>
                    <a:pt x="152" y="1274"/>
                  </a:cubicBezTo>
                  <a:cubicBezTo>
                    <a:pt x="152" y="1274"/>
                    <a:pt x="152" y="1274"/>
                    <a:pt x="152" y="1275"/>
                  </a:cubicBezTo>
                  <a:cubicBezTo>
                    <a:pt x="152" y="1276"/>
                    <a:pt x="152" y="1276"/>
                    <a:pt x="152" y="1277"/>
                  </a:cubicBezTo>
                  <a:cubicBezTo>
                    <a:pt x="152" y="1279"/>
                    <a:pt x="152" y="1280"/>
                    <a:pt x="152" y="1282"/>
                  </a:cubicBezTo>
                  <a:cubicBezTo>
                    <a:pt x="152" y="1281"/>
                    <a:pt x="151" y="1281"/>
                    <a:pt x="150" y="1281"/>
                  </a:cubicBezTo>
                  <a:cubicBezTo>
                    <a:pt x="152" y="1282"/>
                    <a:pt x="152" y="1282"/>
                    <a:pt x="152" y="1282"/>
                  </a:cubicBezTo>
                  <a:cubicBezTo>
                    <a:pt x="152" y="1283"/>
                    <a:pt x="152" y="1283"/>
                    <a:pt x="152" y="1284"/>
                  </a:cubicBezTo>
                  <a:cubicBezTo>
                    <a:pt x="147" y="1287"/>
                    <a:pt x="141" y="1290"/>
                    <a:pt x="137" y="1294"/>
                  </a:cubicBezTo>
                  <a:cubicBezTo>
                    <a:pt x="131" y="1302"/>
                    <a:pt x="132" y="1312"/>
                    <a:pt x="125" y="1319"/>
                  </a:cubicBezTo>
                  <a:cubicBezTo>
                    <a:pt x="141" y="1322"/>
                    <a:pt x="166" y="1302"/>
                    <a:pt x="155" y="1284"/>
                  </a:cubicBezTo>
                  <a:cubicBezTo>
                    <a:pt x="154" y="1283"/>
                    <a:pt x="154" y="1283"/>
                    <a:pt x="154" y="1283"/>
                  </a:cubicBezTo>
                  <a:cubicBezTo>
                    <a:pt x="154" y="1283"/>
                    <a:pt x="154" y="1283"/>
                    <a:pt x="154" y="1282"/>
                  </a:cubicBezTo>
                  <a:cubicBezTo>
                    <a:pt x="155" y="1280"/>
                    <a:pt x="155" y="1279"/>
                    <a:pt x="155" y="1277"/>
                  </a:cubicBezTo>
                  <a:cubicBezTo>
                    <a:pt x="155" y="1276"/>
                    <a:pt x="155" y="1276"/>
                    <a:pt x="155" y="1275"/>
                  </a:cubicBezTo>
                  <a:cubicBezTo>
                    <a:pt x="155" y="1274"/>
                    <a:pt x="155" y="1274"/>
                    <a:pt x="155" y="1274"/>
                  </a:cubicBezTo>
                  <a:cubicBezTo>
                    <a:pt x="155" y="1273"/>
                    <a:pt x="155" y="1273"/>
                    <a:pt x="155" y="1272"/>
                  </a:cubicBezTo>
                  <a:cubicBezTo>
                    <a:pt x="154" y="1272"/>
                    <a:pt x="154" y="1271"/>
                    <a:pt x="154" y="1270"/>
                  </a:cubicBezTo>
                  <a:cubicBezTo>
                    <a:pt x="154" y="1270"/>
                    <a:pt x="154" y="1269"/>
                    <a:pt x="154" y="1268"/>
                  </a:cubicBezTo>
                  <a:cubicBezTo>
                    <a:pt x="154" y="1268"/>
                    <a:pt x="154" y="1268"/>
                    <a:pt x="154" y="1267"/>
                  </a:cubicBezTo>
                  <a:cubicBezTo>
                    <a:pt x="154" y="1267"/>
                    <a:pt x="154" y="1267"/>
                    <a:pt x="154" y="1266"/>
                  </a:cubicBezTo>
                  <a:cubicBezTo>
                    <a:pt x="153" y="1266"/>
                    <a:pt x="153" y="1265"/>
                    <a:pt x="153" y="1265"/>
                  </a:cubicBezTo>
                  <a:cubicBezTo>
                    <a:pt x="153" y="1264"/>
                    <a:pt x="152" y="1264"/>
                    <a:pt x="152" y="1263"/>
                  </a:cubicBezTo>
                  <a:cubicBezTo>
                    <a:pt x="152" y="1263"/>
                    <a:pt x="152" y="1263"/>
                    <a:pt x="152" y="1262"/>
                  </a:cubicBezTo>
                  <a:cubicBezTo>
                    <a:pt x="151" y="1262"/>
                    <a:pt x="151" y="1262"/>
                    <a:pt x="151" y="1261"/>
                  </a:cubicBezTo>
                  <a:cubicBezTo>
                    <a:pt x="151" y="1261"/>
                    <a:pt x="151" y="1261"/>
                    <a:pt x="151" y="1261"/>
                  </a:cubicBezTo>
                  <a:cubicBezTo>
                    <a:pt x="152" y="1261"/>
                    <a:pt x="152" y="1261"/>
                    <a:pt x="153" y="1261"/>
                  </a:cubicBezTo>
                  <a:cubicBezTo>
                    <a:pt x="153" y="1261"/>
                    <a:pt x="154" y="1261"/>
                    <a:pt x="154" y="1261"/>
                  </a:cubicBezTo>
                  <a:cubicBezTo>
                    <a:pt x="154" y="1260"/>
                    <a:pt x="154" y="1260"/>
                    <a:pt x="155" y="1260"/>
                  </a:cubicBezTo>
                  <a:cubicBezTo>
                    <a:pt x="157" y="1259"/>
                    <a:pt x="159" y="1257"/>
                    <a:pt x="161" y="1255"/>
                  </a:cubicBezTo>
                  <a:cubicBezTo>
                    <a:pt x="162" y="1254"/>
                    <a:pt x="164" y="1252"/>
                    <a:pt x="166" y="1250"/>
                  </a:cubicBezTo>
                  <a:cubicBezTo>
                    <a:pt x="168" y="1248"/>
                    <a:pt x="169" y="1246"/>
                    <a:pt x="171" y="1244"/>
                  </a:cubicBezTo>
                  <a:cubicBezTo>
                    <a:pt x="175" y="1240"/>
                    <a:pt x="178" y="1236"/>
                    <a:pt x="182" y="1232"/>
                  </a:cubicBezTo>
                  <a:cubicBezTo>
                    <a:pt x="184" y="1230"/>
                    <a:pt x="185" y="1229"/>
                    <a:pt x="187" y="1227"/>
                  </a:cubicBezTo>
                  <a:cubicBezTo>
                    <a:pt x="188" y="1225"/>
                    <a:pt x="190" y="1224"/>
                    <a:pt x="191" y="1223"/>
                  </a:cubicBezTo>
                  <a:cubicBezTo>
                    <a:pt x="192" y="1222"/>
                    <a:pt x="193" y="1221"/>
                    <a:pt x="194" y="1221"/>
                  </a:cubicBezTo>
                  <a:cubicBezTo>
                    <a:pt x="194" y="1220"/>
                    <a:pt x="195" y="1220"/>
                    <a:pt x="196" y="1219"/>
                  </a:cubicBezTo>
                  <a:cubicBezTo>
                    <a:pt x="196" y="1219"/>
                    <a:pt x="197" y="1218"/>
                    <a:pt x="198" y="1218"/>
                  </a:cubicBezTo>
                  <a:cubicBezTo>
                    <a:pt x="198" y="1218"/>
                    <a:pt x="198" y="1218"/>
                    <a:pt x="198" y="1218"/>
                  </a:cubicBezTo>
                  <a:cubicBezTo>
                    <a:pt x="199" y="1217"/>
                    <a:pt x="199" y="1217"/>
                    <a:pt x="199" y="1217"/>
                  </a:cubicBezTo>
                  <a:cubicBezTo>
                    <a:pt x="200" y="1217"/>
                    <a:pt x="200" y="1217"/>
                    <a:pt x="201" y="1217"/>
                  </a:cubicBezTo>
                  <a:cubicBezTo>
                    <a:pt x="201" y="1217"/>
                    <a:pt x="201" y="1217"/>
                    <a:pt x="201" y="1217"/>
                  </a:cubicBezTo>
                  <a:cubicBezTo>
                    <a:pt x="204" y="1217"/>
                    <a:pt x="208" y="1218"/>
                    <a:pt x="212" y="1218"/>
                  </a:cubicBezTo>
                  <a:cubicBezTo>
                    <a:pt x="216" y="1219"/>
                    <a:pt x="219" y="1219"/>
                    <a:pt x="223" y="1219"/>
                  </a:cubicBezTo>
                  <a:cubicBezTo>
                    <a:pt x="224" y="1219"/>
                    <a:pt x="225" y="1219"/>
                    <a:pt x="226" y="1219"/>
                  </a:cubicBezTo>
                  <a:cubicBezTo>
                    <a:pt x="226" y="1219"/>
                    <a:pt x="227" y="1219"/>
                    <a:pt x="227" y="1219"/>
                  </a:cubicBezTo>
                  <a:cubicBezTo>
                    <a:pt x="228" y="1219"/>
                    <a:pt x="228" y="1219"/>
                    <a:pt x="228" y="1219"/>
                  </a:cubicBezTo>
                  <a:cubicBezTo>
                    <a:pt x="228" y="1219"/>
                    <a:pt x="228" y="1219"/>
                    <a:pt x="228" y="1219"/>
                  </a:cubicBezTo>
                  <a:cubicBezTo>
                    <a:pt x="228" y="1219"/>
                    <a:pt x="228" y="1219"/>
                    <a:pt x="227" y="1220"/>
                  </a:cubicBezTo>
                  <a:cubicBezTo>
                    <a:pt x="227" y="1220"/>
                    <a:pt x="227" y="1220"/>
                    <a:pt x="227" y="1220"/>
                  </a:cubicBezTo>
                  <a:cubicBezTo>
                    <a:pt x="227" y="1220"/>
                    <a:pt x="227" y="1221"/>
                    <a:pt x="227" y="1221"/>
                  </a:cubicBezTo>
                  <a:cubicBezTo>
                    <a:pt x="226" y="1221"/>
                    <a:pt x="226" y="1222"/>
                    <a:pt x="226" y="1222"/>
                  </a:cubicBezTo>
                  <a:cubicBezTo>
                    <a:pt x="226" y="1223"/>
                    <a:pt x="225" y="1223"/>
                    <a:pt x="225" y="1224"/>
                  </a:cubicBezTo>
                  <a:cubicBezTo>
                    <a:pt x="225" y="1224"/>
                    <a:pt x="224" y="1225"/>
                    <a:pt x="224" y="1225"/>
                  </a:cubicBezTo>
                  <a:cubicBezTo>
                    <a:pt x="224" y="1226"/>
                    <a:pt x="223" y="1226"/>
                    <a:pt x="223" y="1227"/>
                  </a:cubicBezTo>
                  <a:cubicBezTo>
                    <a:pt x="222" y="1228"/>
                    <a:pt x="221" y="1229"/>
                    <a:pt x="221" y="1230"/>
                  </a:cubicBezTo>
                  <a:cubicBezTo>
                    <a:pt x="220" y="1231"/>
                    <a:pt x="219" y="1232"/>
                    <a:pt x="218" y="1233"/>
                  </a:cubicBezTo>
                  <a:cubicBezTo>
                    <a:pt x="217" y="1234"/>
                    <a:pt x="216" y="1234"/>
                    <a:pt x="215" y="1235"/>
                  </a:cubicBezTo>
                  <a:cubicBezTo>
                    <a:pt x="215" y="1236"/>
                    <a:pt x="215" y="1236"/>
                    <a:pt x="215" y="1236"/>
                  </a:cubicBezTo>
                  <a:cubicBezTo>
                    <a:pt x="215" y="1235"/>
                    <a:pt x="216" y="1234"/>
                    <a:pt x="217" y="1233"/>
                  </a:cubicBezTo>
                  <a:cubicBezTo>
                    <a:pt x="199" y="1220"/>
                    <a:pt x="187" y="1245"/>
                    <a:pt x="184" y="1260"/>
                  </a:cubicBezTo>
                  <a:cubicBezTo>
                    <a:pt x="192" y="1255"/>
                    <a:pt x="228" y="1252"/>
                    <a:pt x="219" y="1235"/>
                  </a:cubicBezTo>
                  <a:cubicBezTo>
                    <a:pt x="219" y="1235"/>
                    <a:pt x="219" y="1235"/>
                    <a:pt x="220" y="1234"/>
                  </a:cubicBezTo>
                  <a:cubicBezTo>
                    <a:pt x="220" y="1233"/>
                    <a:pt x="221" y="1232"/>
                    <a:pt x="222" y="1231"/>
                  </a:cubicBezTo>
                  <a:cubicBezTo>
                    <a:pt x="223" y="1230"/>
                    <a:pt x="224" y="1229"/>
                    <a:pt x="225" y="1228"/>
                  </a:cubicBezTo>
                  <a:cubicBezTo>
                    <a:pt x="225" y="1227"/>
                    <a:pt x="226" y="1227"/>
                    <a:pt x="226" y="1226"/>
                  </a:cubicBezTo>
                  <a:cubicBezTo>
                    <a:pt x="226" y="1226"/>
                    <a:pt x="227" y="1225"/>
                    <a:pt x="227" y="1225"/>
                  </a:cubicBezTo>
                  <a:cubicBezTo>
                    <a:pt x="227" y="1224"/>
                    <a:pt x="228" y="1224"/>
                    <a:pt x="228" y="1223"/>
                  </a:cubicBezTo>
                  <a:cubicBezTo>
                    <a:pt x="228" y="1223"/>
                    <a:pt x="228" y="1222"/>
                    <a:pt x="229" y="1222"/>
                  </a:cubicBezTo>
                  <a:cubicBezTo>
                    <a:pt x="229" y="1222"/>
                    <a:pt x="229" y="1221"/>
                    <a:pt x="229" y="1221"/>
                  </a:cubicBezTo>
                  <a:cubicBezTo>
                    <a:pt x="229" y="1221"/>
                    <a:pt x="229" y="1221"/>
                    <a:pt x="229" y="1221"/>
                  </a:cubicBezTo>
                  <a:cubicBezTo>
                    <a:pt x="230" y="1220"/>
                    <a:pt x="230" y="1220"/>
                    <a:pt x="230" y="1219"/>
                  </a:cubicBezTo>
                  <a:cubicBezTo>
                    <a:pt x="230" y="1219"/>
                    <a:pt x="230" y="1218"/>
                    <a:pt x="230" y="1218"/>
                  </a:cubicBezTo>
                  <a:cubicBezTo>
                    <a:pt x="232" y="1218"/>
                    <a:pt x="233" y="1217"/>
                    <a:pt x="235" y="1217"/>
                  </a:cubicBezTo>
                  <a:cubicBezTo>
                    <a:pt x="238" y="1215"/>
                    <a:pt x="242" y="1213"/>
                    <a:pt x="245" y="1211"/>
                  </a:cubicBezTo>
                  <a:cubicBezTo>
                    <a:pt x="248" y="1208"/>
                    <a:pt x="251" y="1205"/>
                    <a:pt x="254" y="1202"/>
                  </a:cubicBezTo>
                  <a:cubicBezTo>
                    <a:pt x="257" y="1200"/>
                    <a:pt x="260" y="1197"/>
                    <a:pt x="263" y="1194"/>
                  </a:cubicBezTo>
                  <a:cubicBezTo>
                    <a:pt x="264" y="1193"/>
                    <a:pt x="266" y="1192"/>
                    <a:pt x="268" y="1191"/>
                  </a:cubicBezTo>
                  <a:cubicBezTo>
                    <a:pt x="268" y="1191"/>
                    <a:pt x="268" y="1191"/>
                    <a:pt x="269" y="1190"/>
                  </a:cubicBezTo>
                  <a:cubicBezTo>
                    <a:pt x="270" y="1190"/>
                    <a:pt x="270" y="1190"/>
                    <a:pt x="270" y="1190"/>
                  </a:cubicBezTo>
                  <a:cubicBezTo>
                    <a:pt x="270" y="1190"/>
                    <a:pt x="270" y="1190"/>
                    <a:pt x="270" y="1190"/>
                  </a:cubicBezTo>
                  <a:cubicBezTo>
                    <a:pt x="270" y="1190"/>
                    <a:pt x="270" y="1190"/>
                    <a:pt x="270" y="1190"/>
                  </a:cubicBezTo>
                  <a:cubicBezTo>
                    <a:pt x="271" y="1189"/>
                    <a:pt x="272" y="1189"/>
                    <a:pt x="273" y="1189"/>
                  </a:cubicBezTo>
                  <a:cubicBezTo>
                    <a:pt x="277" y="1188"/>
                    <a:pt x="281" y="1187"/>
                    <a:pt x="285" y="1187"/>
                  </a:cubicBezTo>
                  <a:cubicBezTo>
                    <a:pt x="289" y="1186"/>
                    <a:pt x="293" y="1186"/>
                    <a:pt x="297" y="1186"/>
                  </a:cubicBezTo>
                  <a:cubicBezTo>
                    <a:pt x="301" y="1186"/>
                    <a:pt x="305" y="1185"/>
                    <a:pt x="308" y="1184"/>
                  </a:cubicBezTo>
                  <a:cubicBezTo>
                    <a:pt x="308" y="1184"/>
                    <a:pt x="307" y="1184"/>
                    <a:pt x="307" y="1185"/>
                  </a:cubicBezTo>
                  <a:cubicBezTo>
                    <a:pt x="306" y="1185"/>
                    <a:pt x="306" y="1186"/>
                    <a:pt x="305" y="1186"/>
                  </a:cubicBezTo>
                  <a:cubicBezTo>
                    <a:pt x="305" y="1186"/>
                    <a:pt x="305" y="1187"/>
                    <a:pt x="304" y="1187"/>
                  </a:cubicBezTo>
                  <a:cubicBezTo>
                    <a:pt x="304" y="1188"/>
                    <a:pt x="304" y="1188"/>
                    <a:pt x="304" y="1188"/>
                  </a:cubicBezTo>
                  <a:cubicBezTo>
                    <a:pt x="301" y="1191"/>
                    <a:pt x="299" y="1195"/>
                    <a:pt x="298" y="1199"/>
                  </a:cubicBezTo>
                  <a:cubicBezTo>
                    <a:pt x="298" y="1200"/>
                    <a:pt x="298" y="1200"/>
                    <a:pt x="297" y="1201"/>
                  </a:cubicBezTo>
                  <a:cubicBezTo>
                    <a:pt x="297" y="1201"/>
                    <a:pt x="297" y="1202"/>
                    <a:pt x="297" y="1203"/>
                  </a:cubicBezTo>
                  <a:cubicBezTo>
                    <a:pt x="297" y="1204"/>
                    <a:pt x="296" y="1205"/>
                    <a:pt x="296" y="1206"/>
                  </a:cubicBezTo>
                  <a:cubicBezTo>
                    <a:pt x="295" y="1208"/>
                    <a:pt x="295" y="1210"/>
                    <a:pt x="294" y="1213"/>
                  </a:cubicBezTo>
                  <a:cubicBezTo>
                    <a:pt x="293" y="1215"/>
                    <a:pt x="293" y="1217"/>
                    <a:pt x="292" y="1219"/>
                  </a:cubicBezTo>
                  <a:cubicBezTo>
                    <a:pt x="292" y="1220"/>
                    <a:pt x="291" y="1221"/>
                    <a:pt x="291" y="1222"/>
                  </a:cubicBezTo>
                  <a:cubicBezTo>
                    <a:pt x="291" y="1222"/>
                    <a:pt x="291" y="1222"/>
                    <a:pt x="291" y="1222"/>
                  </a:cubicBezTo>
                  <a:cubicBezTo>
                    <a:pt x="291" y="1222"/>
                    <a:pt x="291" y="1222"/>
                    <a:pt x="291" y="1222"/>
                  </a:cubicBezTo>
                  <a:cubicBezTo>
                    <a:pt x="290" y="1223"/>
                    <a:pt x="290" y="1224"/>
                    <a:pt x="289" y="1226"/>
                  </a:cubicBezTo>
                  <a:cubicBezTo>
                    <a:pt x="287" y="1229"/>
                    <a:pt x="285" y="1233"/>
                    <a:pt x="282" y="1235"/>
                  </a:cubicBezTo>
                  <a:cubicBezTo>
                    <a:pt x="282" y="1236"/>
                    <a:pt x="282" y="1236"/>
                    <a:pt x="282" y="1236"/>
                  </a:cubicBezTo>
                  <a:cubicBezTo>
                    <a:pt x="281" y="1237"/>
                    <a:pt x="281" y="1237"/>
                    <a:pt x="281" y="1237"/>
                  </a:cubicBezTo>
                  <a:cubicBezTo>
                    <a:pt x="280" y="1238"/>
                    <a:pt x="280" y="1238"/>
                    <a:pt x="279" y="1239"/>
                  </a:cubicBezTo>
                  <a:cubicBezTo>
                    <a:pt x="279" y="1240"/>
                    <a:pt x="279" y="1240"/>
                    <a:pt x="278" y="1241"/>
                  </a:cubicBezTo>
                  <a:cubicBezTo>
                    <a:pt x="278" y="1240"/>
                    <a:pt x="279" y="1240"/>
                    <a:pt x="279" y="1240"/>
                  </a:cubicBezTo>
                  <a:cubicBezTo>
                    <a:pt x="279" y="1240"/>
                    <a:pt x="278" y="1240"/>
                    <a:pt x="277" y="1241"/>
                  </a:cubicBezTo>
                  <a:cubicBezTo>
                    <a:pt x="277" y="1241"/>
                    <a:pt x="277" y="1241"/>
                    <a:pt x="276" y="1242"/>
                  </a:cubicBezTo>
                  <a:cubicBezTo>
                    <a:pt x="276" y="1242"/>
                    <a:pt x="276" y="1242"/>
                    <a:pt x="275" y="1243"/>
                  </a:cubicBezTo>
                  <a:cubicBezTo>
                    <a:pt x="275" y="1243"/>
                    <a:pt x="275" y="1243"/>
                    <a:pt x="275" y="1243"/>
                  </a:cubicBezTo>
                  <a:cubicBezTo>
                    <a:pt x="275" y="1243"/>
                    <a:pt x="275" y="1244"/>
                    <a:pt x="275" y="1244"/>
                  </a:cubicBezTo>
                  <a:cubicBezTo>
                    <a:pt x="274" y="1245"/>
                    <a:pt x="274" y="1245"/>
                    <a:pt x="273" y="1246"/>
                  </a:cubicBezTo>
                  <a:cubicBezTo>
                    <a:pt x="273" y="1247"/>
                    <a:pt x="272" y="1248"/>
                    <a:pt x="272" y="1249"/>
                  </a:cubicBezTo>
                  <a:cubicBezTo>
                    <a:pt x="271" y="1250"/>
                    <a:pt x="271" y="1251"/>
                    <a:pt x="270" y="1252"/>
                  </a:cubicBezTo>
                  <a:cubicBezTo>
                    <a:pt x="270" y="1253"/>
                    <a:pt x="269" y="1254"/>
                    <a:pt x="269" y="1256"/>
                  </a:cubicBezTo>
                  <a:cubicBezTo>
                    <a:pt x="269" y="1256"/>
                    <a:pt x="269" y="1257"/>
                    <a:pt x="268" y="1258"/>
                  </a:cubicBezTo>
                  <a:cubicBezTo>
                    <a:pt x="250" y="1264"/>
                    <a:pt x="262" y="1290"/>
                    <a:pt x="272" y="1299"/>
                  </a:cubicBezTo>
                  <a:cubicBezTo>
                    <a:pt x="270" y="1291"/>
                    <a:pt x="269" y="1287"/>
                    <a:pt x="272" y="1280"/>
                  </a:cubicBezTo>
                  <a:cubicBezTo>
                    <a:pt x="274" y="1275"/>
                    <a:pt x="280" y="1265"/>
                    <a:pt x="271" y="1263"/>
                  </a:cubicBezTo>
                  <a:cubicBezTo>
                    <a:pt x="271" y="1262"/>
                    <a:pt x="271" y="1262"/>
                    <a:pt x="271" y="1262"/>
                  </a:cubicBezTo>
                  <a:cubicBezTo>
                    <a:pt x="271" y="1261"/>
                    <a:pt x="270" y="1259"/>
                    <a:pt x="271" y="1257"/>
                  </a:cubicBezTo>
                  <a:cubicBezTo>
                    <a:pt x="271" y="1257"/>
                    <a:pt x="271" y="1257"/>
                    <a:pt x="271" y="1257"/>
                  </a:cubicBezTo>
                  <a:cubicBezTo>
                    <a:pt x="271" y="1257"/>
                    <a:pt x="271" y="1257"/>
                    <a:pt x="271" y="1256"/>
                  </a:cubicBezTo>
                  <a:cubicBezTo>
                    <a:pt x="271" y="1255"/>
                    <a:pt x="272" y="1254"/>
                    <a:pt x="272" y="1253"/>
                  </a:cubicBezTo>
                  <a:cubicBezTo>
                    <a:pt x="273" y="1252"/>
                    <a:pt x="273" y="1251"/>
                    <a:pt x="273" y="1250"/>
                  </a:cubicBezTo>
                  <a:cubicBezTo>
                    <a:pt x="274" y="1249"/>
                    <a:pt x="274" y="1248"/>
                    <a:pt x="275" y="1247"/>
                  </a:cubicBezTo>
                  <a:cubicBezTo>
                    <a:pt x="275" y="1246"/>
                    <a:pt x="276" y="1246"/>
                    <a:pt x="276" y="1245"/>
                  </a:cubicBezTo>
                  <a:cubicBezTo>
                    <a:pt x="276" y="1245"/>
                    <a:pt x="276" y="1244"/>
                    <a:pt x="277" y="1244"/>
                  </a:cubicBezTo>
                  <a:cubicBezTo>
                    <a:pt x="277" y="1244"/>
                    <a:pt x="277" y="1244"/>
                    <a:pt x="277" y="1244"/>
                  </a:cubicBezTo>
                  <a:cubicBezTo>
                    <a:pt x="277" y="1243"/>
                    <a:pt x="277" y="1243"/>
                    <a:pt x="277" y="1243"/>
                  </a:cubicBezTo>
                  <a:cubicBezTo>
                    <a:pt x="277" y="1243"/>
                    <a:pt x="278" y="1243"/>
                    <a:pt x="278" y="1243"/>
                  </a:cubicBezTo>
                  <a:cubicBezTo>
                    <a:pt x="278" y="1242"/>
                    <a:pt x="279" y="1241"/>
                    <a:pt x="281" y="1240"/>
                  </a:cubicBezTo>
                  <a:cubicBezTo>
                    <a:pt x="281" y="1240"/>
                    <a:pt x="282" y="1239"/>
                    <a:pt x="282" y="1239"/>
                  </a:cubicBezTo>
                  <a:cubicBezTo>
                    <a:pt x="283" y="1238"/>
                    <a:pt x="283" y="1238"/>
                    <a:pt x="283" y="1238"/>
                  </a:cubicBezTo>
                  <a:cubicBezTo>
                    <a:pt x="283" y="1237"/>
                    <a:pt x="284" y="1237"/>
                    <a:pt x="284" y="1237"/>
                  </a:cubicBezTo>
                  <a:cubicBezTo>
                    <a:pt x="286" y="1234"/>
                    <a:pt x="289" y="1231"/>
                    <a:pt x="291" y="1227"/>
                  </a:cubicBezTo>
                  <a:cubicBezTo>
                    <a:pt x="291" y="1227"/>
                    <a:pt x="291" y="1227"/>
                    <a:pt x="291" y="1227"/>
                  </a:cubicBezTo>
                  <a:cubicBezTo>
                    <a:pt x="291" y="1227"/>
                    <a:pt x="291" y="1228"/>
                    <a:pt x="291" y="1228"/>
                  </a:cubicBezTo>
                  <a:cubicBezTo>
                    <a:pt x="291" y="1228"/>
                    <a:pt x="291" y="1228"/>
                    <a:pt x="291" y="1229"/>
                  </a:cubicBezTo>
                  <a:cubicBezTo>
                    <a:pt x="291" y="1229"/>
                    <a:pt x="292" y="1229"/>
                    <a:pt x="292" y="1229"/>
                  </a:cubicBezTo>
                  <a:cubicBezTo>
                    <a:pt x="293" y="1231"/>
                    <a:pt x="294" y="1234"/>
                    <a:pt x="296" y="1236"/>
                  </a:cubicBezTo>
                  <a:cubicBezTo>
                    <a:pt x="298" y="1238"/>
                    <a:pt x="299" y="1239"/>
                    <a:pt x="301" y="1241"/>
                  </a:cubicBezTo>
                  <a:cubicBezTo>
                    <a:pt x="301" y="1241"/>
                    <a:pt x="300" y="1241"/>
                    <a:pt x="300" y="1241"/>
                  </a:cubicBezTo>
                  <a:cubicBezTo>
                    <a:pt x="299" y="1244"/>
                    <a:pt x="299" y="1244"/>
                    <a:pt x="299" y="1244"/>
                  </a:cubicBezTo>
                  <a:cubicBezTo>
                    <a:pt x="293" y="1254"/>
                    <a:pt x="299" y="1266"/>
                    <a:pt x="310" y="1269"/>
                  </a:cubicBezTo>
                  <a:cubicBezTo>
                    <a:pt x="310" y="1259"/>
                    <a:pt x="317" y="1244"/>
                    <a:pt x="303" y="1242"/>
                  </a:cubicBezTo>
                  <a:cubicBezTo>
                    <a:pt x="303" y="1242"/>
                    <a:pt x="303" y="1241"/>
                    <a:pt x="303" y="1241"/>
                  </a:cubicBezTo>
                  <a:cubicBezTo>
                    <a:pt x="301" y="1239"/>
                    <a:pt x="299" y="1237"/>
                    <a:pt x="298" y="1234"/>
                  </a:cubicBezTo>
                  <a:cubicBezTo>
                    <a:pt x="296" y="1232"/>
                    <a:pt x="294" y="1230"/>
                    <a:pt x="293" y="1228"/>
                  </a:cubicBezTo>
                  <a:cubicBezTo>
                    <a:pt x="293" y="1228"/>
                    <a:pt x="293" y="1228"/>
                    <a:pt x="293" y="1228"/>
                  </a:cubicBezTo>
                  <a:cubicBezTo>
                    <a:pt x="293" y="1228"/>
                    <a:pt x="293" y="1227"/>
                    <a:pt x="293" y="1227"/>
                  </a:cubicBezTo>
                  <a:cubicBezTo>
                    <a:pt x="293" y="1227"/>
                    <a:pt x="292" y="1227"/>
                    <a:pt x="292" y="1226"/>
                  </a:cubicBezTo>
                  <a:cubicBezTo>
                    <a:pt x="292" y="1226"/>
                    <a:pt x="292" y="1226"/>
                    <a:pt x="292" y="1226"/>
                  </a:cubicBezTo>
                  <a:cubicBezTo>
                    <a:pt x="292" y="1226"/>
                    <a:pt x="292" y="1225"/>
                    <a:pt x="292" y="1225"/>
                  </a:cubicBezTo>
                  <a:cubicBezTo>
                    <a:pt x="293" y="1224"/>
                    <a:pt x="293" y="1222"/>
                    <a:pt x="294" y="1220"/>
                  </a:cubicBezTo>
                  <a:cubicBezTo>
                    <a:pt x="295" y="1218"/>
                    <a:pt x="295" y="1216"/>
                    <a:pt x="296" y="1213"/>
                  </a:cubicBezTo>
                  <a:cubicBezTo>
                    <a:pt x="297" y="1211"/>
                    <a:pt x="297" y="1209"/>
                    <a:pt x="298" y="1206"/>
                  </a:cubicBezTo>
                  <a:cubicBezTo>
                    <a:pt x="298" y="1205"/>
                    <a:pt x="299" y="1204"/>
                    <a:pt x="299" y="1203"/>
                  </a:cubicBezTo>
                  <a:cubicBezTo>
                    <a:pt x="299" y="1203"/>
                    <a:pt x="299" y="1202"/>
                    <a:pt x="299" y="1202"/>
                  </a:cubicBezTo>
                  <a:cubicBezTo>
                    <a:pt x="300" y="1201"/>
                    <a:pt x="300" y="1201"/>
                    <a:pt x="300" y="1200"/>
                  </a:cubicBezTo>
                  <a:cubicBezTo>
                    <a:pt x="301" y="1196"/>
                    <a:pt x="303" y="1192"/>
                    <a:pt x="305" y="1189"/>
                  </a:cubicBezTo>
                  <a:cubicBezTo>
                    <a:pt x="305" y="1189"/>
                    <a:pt x="306" y="1189"/>
                    <a:pt x="306" y="1188"/>
                  </a:cubicBezTo>
                  <a:cubicBezTo>
                    <a:pt x="306" y="1188"/>
                    <a:pt x="307" y="1188"/>
                    <a:pt x="307" y="1188"/>
                  </a:cubicBezTo>
                  <a:cubicBezTo>
                    <a:pt x="307" y="1187"/>
                    <a:pt x="308" y="1186"/>
                    <a:pt x="308" y="1186"/>
                  </a:cubicBezTo>
                  <a:cubicBezTo>
                    <a:pt x="309" y="1185"/>
                    <a:pt x="310" y="1184"/>
                    <a:pt x="311" y="1183"/>
                  </a:cubicBezTo>
                  <a:cubicBezTo>
                    <a:pt x="311" y="1183"/>
                    <a:pt x="312" y="1182"/>
                    <a:pt x="312" y="1182"/>
                  </a:cubicBezTo>
                  <a:cubicBezTo>
                    <a:pt x="312" y="1182"/>
                    <a:pt x="312" y="1182"/>
                    <a:pt x="312" y="1182"/>
                  </a:cubicBezTo>
                  <a:cubicBezTo>
                    <a:pt x="313" y="1182"/>
                    <a:pt x="313" y="1182"/>
                    <a:pt x="313" y="1182"/>
                  </a:cubicBezTo>
                  <a:cubicBezTo>
                    <a:pt x="313" y="1181"/>
                    <a:pt x="313" y="1181"/>
                    <a:pt x="313" y="1181"/>
                  </a:cubicBezTo>
                  <a:cubicBezTo>
                    <a:pt x="313" y="1181"/>
                    <a:pt x="313" y="1181"/>
                    <a:pt x="313" y="1181"/>
                  </a:cubicBezTo>
                  <a:cubicBezTo>
                    <a:pt x="314" y="1181"/>
                    <a:pt x="314" y="1181"/>
                    <a:pt x="314" y="1181"/>
                  </a:cubicBezTo>
                  <a:cubicBezTo>
                    <a:pt x="315" y="1180"/>
                    <a:pt x="316" y="1180"/>
                    <a:pt x="317" y="1179"/>
                  </a:cubicBezTo>
                  <a:cubicBezTo>
                    <a:pt x="318" y="1179"/>
                    <a:pt x="319" y="1178"/>
                    <a:pt x="319" y="1178"/>
                  </a:cubicBezTo>
                  <a:cubicBezTo>
                    <a:pt x="321" y="1176"/>
                    <a:pt x="324" y="1175"/>
                    <a:pt x="326" y="1174"/>
                  </a:cubicBezTo>
                  <a:cubicBezTo>
                    <a:pt x="339" y="1167"/>
                    <a:pt x="352" y="1158"/>
                    <a:pt x="358" y="1150"/>
                  </a:cubicBezTo>
                  <a:cubicBezTo>
                    <a:pt x="366" y="1140"/>
                    <a:pt x="370" y="1140"/>
                    <a:pt x="387" y="1131"/>
                  </a:cubicBezTo>
                  <a:cubicBezTo>
                    <a:pt x="401" y="1123"/>
                    <a:pt x="406" y="1124"/>
                    <a:pt x="416" y="1111"/>
                  </a:cubicBezTo>
                  <a:cubicBezTo>
                    <a:pt x="436" y="1123"/>
                    <a:pt x="479" y="1130"/>
                    <a:pt x="502" y="1135"/>
                  </a:cubicBezTo>
                  <a:cubicBezTo>
                    <a:pt x="510" y="1136"/>
                    <a:pt x="519" y="1136"/>
                    <a:pt x="529" y="1136"/>
                  </a:cubicBezTo>
                  <a:cubicBezTo>
                    <a:pt x="527" y="1138"/>
                    <a:pt x="525" y="1140"/>
                    <a:pt x="522" y="1142"/>
                  </a:cubicBezTo>
                  <a:cubicBezTo>
                    <a:pt x="522" y="1142"/>
                    <a:pt x="522" y="1142"/>
                    <a:pt x="522" y="1142"/>
                  </a:cubicBezTo>
                  <a:cubicBezTo>
                    <a:pt x="521" y="1142"/>
                    <a:pt x="520" y="1142"/>
                    <a:pt x="519" y="1142"/>
                  </a:cubicBezTo>
                  <a:cubicBezTo>
                    <a:pt x="519" y="1142"/>
                    <a:pt x="518" y="1142"/>
                    <a:pt x="517" y="1142"/>
                  </a:cubicBezTo>
                  <a:cubicBezTo>
                    <a:pt x="517" y="1142"/>
                    <a:pt x="516" y="1142"/>
                    <a:pt x="515" y="1143"/>
                  </a:cubicBezTo>
                  <a:cubicBezTo>
                    <a:pt x="514" y="1143"/>
                    <a:pt x="512" y="1143"/>
                    <a:pt x="511" y="1143"/>
                  </a:cubicBezTo>
                  <a:cubicBezTo>
                    <a:pt x="509" y="1144"/>
                    <a:pt x="507" y="1144"/>
                    <a:pt x="505" y="1144"/>
                  </a:cubicBezTo>
                  <a:cubicBezTo>
                    <a:pt x="502" y="1145"/>
                    <a:pt x="498" y="1145"/>
                    <a:pt x="494" y="1146"/>
                  </a:cubicBezTo>
                  <a:cubicBezTo>
                    <a:pt x="490" y="1146"/>
                    <a:pt x="486" y="1146"/>
                    <a:pt x="482" y="1147"/>
                  </a:cubicBezTo>
                  <a:cubicBezTo>
                    <a:pt x="481" y="1147"/>
                    <a:pt x="479" y="1147"/>
                    <a:pt x="477" y="1147"/>
                  </a:cubicBezTo>
                  <a:cubicBezTo>
                    <a:pt x="475" y="1147"/>
                    <a:pt x="474" y="1147"/>
                    <a:pt x="472" y="1147"/>
                  </a:cubicBezTo>
                  <a:cubicBezTo>
                    <a:pt x="472" y="1147"/>
                    <a:pt x="472" y="1147"/>
                    <a:pt x="471" y="1147"/>
                  </a:cubicBezTo>
                  <a:cubicBezTo>
                    <a:pt x="471" y="1147"/>
                    <a:pt x="471" y="1147"/>
                    <a:pt x="471" y="1147"/>
                  </a:cubicBezTo>
                  <a:cubicBezTo>
                    <a:pt x="471" y="1147"/>
                    <a:pt x="470" y="1147"/>
                    <a:pt x="470" y="1146"/>
                  </a:cubicBezTo>
                  <a:cubicBezTo>
                    <a:pt x="469" y="1146"/>
                    <a:pt x="469" y="1146"/>
                    <a:pt x="469" y="1146"/>
                  </a:cubicBezTo>
                  <a:cubicBezTo>
                    <a:pt x="469" y="1146"/>
                    <a:pt x="469" y="1146"/>
                    <a:pt x="468" y="1146"/>
                  </a:cubicBezTo>
                  <a:cubicBezTo>
                    <a:pt x="468" y="1146"/>
                    <a:pt x="468" y="1146"/>
                    <a:pt x="468" y="1146"/>
                  </a:cubicBezTo>
                  <a:cubicBezTo>
                    <a:pt x="467" y="1146"/>
                    <a:pt x="467" y="1146"/>
                    <a:pt x="466" y="1146"/>
                  </a:cubicBezTo>
                  <a:cubicBezTo>
                    <a:pt x="465" y="1145"/>
                    <a:pt x="464" y="1145"/>
                    <a:pt x="463" y="1145"/>
                  </a:cubicBezTo>
                  <a:cubicBezTo>
                    <a:pt x="463" y="1145"/>
                    <a:pt x="462" y="1145"/>
                    <a:pt x="461" y="1145"/>
                  </a:cubicBezTo>
                  <a:cubicBezTo>
                    <a:pt x="460" y="1145"/>
                    <a:pt x="459" y="1145"/>
                    <a:pt x="458" y="1145"/>
                  </a:cubicBezTo>
                  <a:cubicBezTo>
                    <a:pt x="458" y="1145"/>
                    <a:pt x="458" y="1145"/>
                    <a:pt x="458" y="1145"/>
                  </a:cubicBezTo>
                  <a:cubicBezTo>
                    <a:pt x="458" y="1145"/>
                    <a:pt x="458" y="1145"/>
                    <a:pt x="458" y="1145"/>
                  </a:cubicBezTo>
                  <a:cubicBezTo>
                    <a:pt x="446" y="1141"/>
                    <a:pt x="437" y="1146"/>
                    <a:pt x="427" y="1153"/>
                  </a:cubicBezTo>
                  <a:cubicBezTo>
                    <a:pt x="437" y="1159"/>
                    <a:pt x="447" y="1155"/>
                    <a:pt x="456" y="1148"/>
                  </a:cubicBezTo>
                  <a:cubicBezTo>
                    <a:pt x="457" y="1148"/>
                    <a:pt x="457" y="1148"/>
                    <a:pt x="458" y="1148"/>
                  </a:cubicBezTo>
                  <a:cubicBezTo>
                    <a:pt x="459" y="1148"/>
                    <a:pt x="460" y="1148"/>
                    <a:pt x="461" y="1148"/>
                  </a:cubicBezTo>
                  <a:cubicBezTo>
                    <a:pt x="462" y="1148"/>
                    <a:pt x="462" y="1148"/>
                    <a:pt x="463" y="1148"/>
                  </a:cubicBezTo>
                  <a:cubicBezTo>
                    <a:pt x="464" y="1148"/>
                    <a:pt x="465" y="1148"/>
                    <a:pt x="466" y="1148"/>
                  </a:cubicBezTo>
                  <a:cubicBezTo>
                    <a:pt x="466" y="1148"/>
                    <a:pt x="466" y="1148"/>
                    <a:pt x="466" y="1148"/>
                  </a:cubicBezTo>
                  <a:cubicBezTo>
                    <a:pt x="466" y="1148"/>
                    <a:pt x="466" y="1148"/>
                    <a:pt x="465" y="1148"/>
                  </a:cubicBezTo>
                  <a:cubicBezTo>
                    <a:pt x="464" y="1148"/>
                    <a:pt x="463" y="1149"/>
                    <a:pt x="463" y="1149"/>
                  </a:cubicBezTo>
                  <a:cubicBezTo>
                    <a:pt x="463" y="1149"/>
                    <a:pt x="464" y="1149"/>
                    <a:pt x="465" y="1149"/>
                  </a:cubicBezTo>
                  <a:cubicBezTo>
                    <a:pt x="466" y="1149"/>
                    <a:pt x="467" y="1149"/>
                    <a:pt x="468" y="1149"/>
                  </a:cubicBezTo>
                  <a:cubicBezTo>
                    <a:pt x="469" y="1149"/>
                    <a:pt x="470" y="1150"/>
                    <a:pt x="470" y="1150"/>
                  </a:cubicBezTo>
                  <a:cubicBezTo>
                    <a:pt x="471" y="1150"/>
                    <a:pt x="471" y="1150"/>
                    <a:pt x="471" y="1150"/>
                  </a:cubicBezTo>
                  <a:cubicBezTo>
                    <a:pt x="472" y="1150"/>
                    <a:pt x="472" y="1150"/>
                    <a:pt x="472" y="1150"/>
                  </a:cubicBezTo>
                  <a:cubicBezTo>
                    <a:pt x="474" y="1150"/>
                    <a:pt x="476" y="1149"/>
                    <a:pt x="477" y="1149"/>
                  </a:cubicBezTo>
                  <a:cubicBezTo>
                    <a:pt x="479" y="1149"/>
                    <a:pt x="481" y="1149"/>
                    <a:pt x="483" y="1149"/>
                  </a:cubicBezTo>
                  <a:cubicBezTo>
                    <a:pt x="486" y="1149"/>
                    <a:pt x="490" y="1148"/>
                    <a:pt x="494" y="1148"/>
                  </a:cubicBezTo>
                  <a:cubicBezTo>
                    <a:pt x="498" y="1148"/>
                    <a:pt x="502" y="1147"/>
                    <a:pt x="506" y="1147"/>
                  </a:cubicBezTo>
                  <a:cubicBezTo>
                    <a:pt x="507" y="1146"/>
                    <a:pt x="509" y="1146"/>
                    <a:pt x="511" y="1146"/>
                  </a:cubicBezTo>
                  <a:cubicBezTo>
                    <a:pt x="513" y="1145"/>
                    <a:pt x="514" y="1145"/>
                    <a:pt x="516" y="1145"/>
                  </a:cubicBezTo>
                  <a:cubicBezTo>
                    <a:pt x="516" y="1145"/>
                    <a:pt x="517" y="1145"/>
                    <a:pt x="518" y="1145"/>
                  </a:cubicBezTo>
                  <a:cubicBezTo>
                    <a:pt x="518" y="1144"/>
                    <a:pt x="519" y="1144"/>
                    <a:pt x="520" y="1144"/>
                  </a:cubicBezTo>
                  <a:cubicBezTo>
                    <a:pt x="520" y="1144"/>
                    <a:pt x="521" y="1144"/>
                    <a:pt x="521" y="1143"/>
                  </a:cubicBezTo>
                  <a:cubicBezTo>
                    <a:pt x="514" y="1151"/>
                    <a:pt x="506" y="1159"/>
                    <a:pt x="499" y="1168"/>
                  </a:cubicBezTo>
                  <a:cubicBezTo>
                    <a:pt x="498" y="1170"/>
                    <a:pt x="496" y="1172"/>
                    <a:pt x="495" y="1175"/>
                  </a:cubicBezTo>
                  <a:cubicBezTo>
                    <a:pt x="493" y="1177"/>
                    <a:pt x="491" y="1179"/>
                    <a:pt x="490" y="1181"/>
                  </a:cubicBezTo>
                  <a:cubicBezTo>
                    <a:pt x="487" y="1185"/>
                    <a:pt x="484" y="1190"/>
                    <a:pt x="481" y="1194"/>
                  </a:cubicBezTo>
                  <a:cubicBezTo>
                    <a:pt x="477" y="1202"/>
                    <a:pt x="472" y="1209"/>
                    <a:pt x="467" y="1216"/>
                  </a:cubicBezTo>
                  <a:cubicBezTo>
                    <a:pt x="467" y="1216"/>
                    <a:pt x="466" y="1216"/>
                    <a:pt x="465" y="1217"/>
                  </a:cubicBezTo>
                  <a:cubicBezTo>
                    <a:pt x="465" y="1217"/>
                    <a:pt x="465" y="1217"/>
                    <a:pt x="464" y="1217"/>
                  </a:cubicBezTo>
                  <a:cubicBezTo>
                    <a:pt x="464" y="1217"/>
                    <a:pt x="464" y="1217"/>
                    <a:pt x="463" y="1217"/>
                  </a:cubicBezTo>
                  <a:cubicBezTo>
                    <a:pt x="463" y="1218"/>
                    <a:pt x="462" y="1218"/>
                    <a:pt x="462" y="1218"/>
                  </a:cubicBezTo>
                  <a:cubicBezTo>
                    <a:pt x="461" y="1218"/>
                    <a:pt x="461" y="1218"/>
                    <a:pt x="461" y="1218"/>
                  </a:cubicBezTo>
                  <a:cubicBezTo>
                    <a:pt x="461" y="1218"/>
                    <a:pt x="461" y="1219"/>
                    <a:pt x="460" y="1219"/>
                  </a:cubicBezTo>
                  <a:cubicBezTo>
                    <a:pt x="460" y="1219"/>
                    <a:pt x="459" y="1219"/>
                    <a:pt x="459" y="1219"/>
                  </a:cubicBezTo>
                  <a:cubicBezTo>
                    <a:pt x="458" y="1220"/>
                    <a:pt x="458" y="1220"/>
                    <a:pt x="457" y="1220"/>
                  </a:cubicBezTo>
                  <a:cubicBezTo>
                    <a:pt x="457" y="1220"/>
                    <a:pt x="457" y="1220"/>
                    <a:pt x="456" y="1220"/>
                  </a:cubicBezTo>
                  <a:cubicBezTo>
                    <a:pt x="456" y="1221"/>
                    <a:pt x="456" y="1221"/>
                    <a:pt x="455" y="1221"/>
                  </a:cubicBezTo>
                  <a:cubicBezTo>
                    <a:pt x="455" y="1221"/>
                    <a:pt x="454" y="1221"/>
                    <a:pt x="453" y="1222"/>
                  </a:cubicBezTo>
                  <a:cubicBezTo>
                    <a:pt x="452" y="1222"/>
                    <a:pt x="451" y="1222"/>
                    <a:pt x="449" y="1223"/>
                  </a:cubicBezTo>
                  <a:cubicBezTo>
                    <a:pt x="448" y="1223"/>
                    <a:pt x="447" y="1223"/>
                    <a:pt x="445" y="1223"/>
                  </a:cubicBezTo>
                  <a:cubicBezTo>
                    <a:pt x="444" y="1224"/>
                    <a:pt x="442" y="1224"/>
                    <a:pt x="441" y="1224"/>
                  </a:cubicBezTo>
                  <a:cubicBezTo>
                    <a:pt x="440" y="1224"/>
                    <a:pt x="439" y="1224"/>
                    <a:pt x="437" y="1224"/>
                  </a:cubicBezTo>
                  <a:cubicBezTo>
                    <a:pt x="435" y="1218"/>
                    <a:pt x="429" y="1211"/>
                    <a:pt x="423" y="1210"/>
                  </a:cubicBezTo>
                  <a:cubicBezTo>
                    <a:pt x="415" y="1209"/>
                    <a:pt x="410" y="1217"/>
                    <a:pt x="404" y="1222"/>
                  </a:cubicBezTo>
                  <a:cubicBezTo>
                    <a:pt x="415" y="1228"/>
                    <a:pt x="430" y="1245"/>
                    <a:pt x="438" y="1226"/>
                  </a:cubicBezTo>
                  <a:cubicBezTo>
                    <a:pt x="438" y="1226"/>
                    <a:pt x="438" y="1226"/>
                    <a:pt x="438" y="1226"/>
                  </a:cubicBezTo>
                  <a:cubicBezTo>
                    <a:pt x="439" y="1227"/>
                    <a:pt x="439" y="1227"/>
                    <a:pt x="439" y="1228"/>
                  </a:cubicBezTo>
                  <a:cubicBezTo>
                    <a:pt x="439" y="1226"/>
                    <a:pt x="439" y="1226"/>
                    <a:pt x="439" y="1226"/>
                  </a:cubicBezTo>
                  <a:cubicBezTo>
                    <a:pt x="439" y="1226"/>
                    <a:pt x="440" y="1226"/>
                    <a:pt x="441" y="1226"/>
                  </a:cubicBezTo>
                  <a:cubicBezTo>
                    <a:pt x="442" y="1226"/>
                    <a:pt x="444" y="1226"/>
                    <a:pt x="445" y="1226"/>
                  </a:cubicBezTo>
                  <a:cubicBezTo>
                    <a:pt x="447" y="1226"/>
                    <a:pt x="448" y="1225"/>
                    <a:pt x="450" y="1225"/>
                  </a:cubicBezTo>
                  <a:cubicBezTo>
                    <a:pt x="451" y="1225"/>
                    <a:pt x="453" y="1224"/>
                    <a:pt x="454" y="1224"/>
                  </a:cubicBezTo>
                  <a:cubicBezTo>
                    <a:pt x="455" y="1224"/>
                    <a:pt x="456" y="1223"/>
                    <a:pt x="456" y="1223"/>
                  </a:cubicBezTo>
                  <a:cubicBezTo>
                    <a:pt x="457" y="1223"/>
                    <a:pt x="457" y="1223"/>
                    <a:pt x="457" y="1223"/>
                  </a:cubicBezTo>
                  <a:cubicBezTo>
                    <a:pt x="457" y="1223"/>
                    <a:pt x="458" y="1222"/>
                    <a:pt x="458" y="1222"/>
                  </a:cubicBezTo>
                  <a:cubicBezTo>
                    <a:pt x="459" y="1222"/>
                    <a:pt x="459" y="1222"/>
                    <a:pt x="460" y="1222"/>
                  </a:cubicBezTo>
                  <a:cubicBezTo>
                    <a:pt x="460" y="1221"/>
                    <a:pt x="461" y="1221"/>
                    <a:pt x="461" y="1221"/>
                  </a:cubicBezTo>
                  <a:cubicBezTo>
                    <a:pt x="462" y="1221"/>
                    <a:pt x="462" y="1221"/>
                    <a:pt x="462" y="1220"/>
                  </a:cubicBezTo>
                  <a:cubicBezTo>
                    <a:pt x="462" y="1220"/>
                    <a:pt x="463" y="1220"/>
                    <a:pt x="463" y="1220"/>
                  </a:cubicBezTo>
                  <a:cubicBezTo>
                    <a:pt x="463" y="1220"/>
                    <a:pt x="464" y="1219"/>
                    <a:pt x="464" y="1219"/>
                  </a:cubicBezTo>
                  <a:cubicBezTo>
                    <a:pt x="464" y="1219"/>
                    <a:pt x="465" y="1218"/>
                    <a:pt x="465" y="1218"/>
                  </a:cubicBezTo>
                  <a:cubicBezTo>
                    <a:pt x="465" y="1218"/>
                    <a:pt x="466" y="1218"/>
                    <a:pt x="466" y="1217"/>
                  </a:cubicBezTo>
                  <a:cubicBezTo>
                    <a:pt x="466" y="1217"/>
                    <a:pt x="466" y="1217"/>
                    <a:pt x="467" y="1216"/>
                  </a:cubicBezTo>
                  <a:cubicBezTo>
                    <a:pt x="465" y="1218"/>
                    <a:pt x="464" y="1220"/>
                    <a:pt x="463" y="1221"/>
                  </a:cubicBezTo>
                  <a:cubicBezTo>
                    <a:pt x="462" y="1222"/>
                    <a:pt x="461" y="1224"/>
                    <a:pt x="461" y="1225"/>
                  </a:cubicBezTo>
                  <a:cubicBezTo>
                    <a:pt x="460" y="1226"/>
                    <a:pt x="459" y="1227"/>
                    <a:pt x="458" y="1228"/>
                  </a:cubicBezTo>
                  <a:cubicBezTo>
                    <a:pt x="457" y="1229"/>
                    <a:pt x="456" y="1230"/>
                    <a:pt x="456" y="1231"/>
                  </a:cubicBezTo>
                  <a:cubicBezTo>
                    <a:pt x="453" y="1234"/>
                    <a:pt x="453" y="1234"/>
                    <a:pt x="453" y="1234"/>
                  </a:cubicBezTo>
                  <a:cubicBezTo>
                    <a:pt x="449" y="1238"/>
                    <a:pt x="446" y="1242"/>
                    <a:pt x="442" y="1246"/>
                  </a:cubicBezTo>
                  <a:cubicBezTo>
                    <a:pt x="434" y="1253"/>
                    <a:pt x="427" y="1261"/>
                    <a:pt x="419" y="1268"/>
                  </a:cubicBezTo>
                  <a:cubicBezTo>
                    <a:pt x="412" y="1275"/>
                    <a:pt x="405" y="1282"/>
                    <a:pt x="398" y="1288"/>
                  </a:cubicBezTo>
                  <a:cubicBezTo>
                    <a:pt x="391" y="1295"/>
                    <a:pt x="385" y="1301"/>
                    <a:pt x="380" y="1308"/>
                  </a:cubicBezTo>
                  <a:cubicBezTo>
                    <a:pt x="377" y="1311"/>
                    <a:pt x="375" y="1314"/>
                    <a:pt x="373" y="1317"/>
                  </a:cubicBezTo>
                  <a:cubicBezTo>
                    <a:pt x="372" y="1319"/>
                    <a:pt x="371" y="1320"/>
                    <a:pt x="370" y="1322"/>
                  </a:cubicBezTo>
                  <a:cubicBezTo>
                    <a:pt x="369" y="1323"/>
                    <a:pt x="368" y="1325"/>
                    <a:pt x="367" y="1326"/>
                  </a:cubicBezTo>
                  <a:cubicBezTo>
                    <a:pt x="364" y="1332"/>
                    <a:pt x="361" y="1337"/>
                    <a:pt x="359" y="1342"/>
                  </a:cubicBezTo>
                  <a:cubicBezTo>
                    <a:pt x="358" y="1344"/>
                    <a:pt x="358" y="1346"/>
                    <a:pt x="357" y="1348"/>
                  </a:cubicBezTo>
                  <a:cubicBezTo>
                    <a:pt x="356" y="1349"/>
                    <a:pt x="356" y="1351"/>
                    <a:pt x="355" y="1352"/>
                  </a:cubicBezTo>
                  <a:cubicBezTo>
                    <a:pt x="355" y="1355"/>
                    <a:pt x="354" y="1356"/>
                    <a:pt x="354" y="1356"/>
                  </a:cubicBezTo>
                  <a:cubicBezTo>
                    <a:pt x="354" y="1356"/>
                    <a:pt x="355" y="1355"/>
                    <a:pt x="356" y="1352"/>
                  </a:cubicBezTo>
                  <a:cubicBezTo>
                    <a:pt x="356" y="1351"/>
                    <a:pt x="357" y="1350"/>
                    <a:pt x="358" y="1348"/>
                  </a:cubicBezTo>
                  <a:cubicBezTo>
                    <a:pt x="359" y="1346"/>
                    <a:pt x="360" y="1344"/>
                    <a:pt x="361" y="1342"/>
                  </a:cubicBezTo>
                  <a:cubicBezTo>
                    <a:pt x="363" y="1338"/>
                    <a:pt x="366" y="1333"/>
                    <a:pt x="370" y="1328"/>
                  </a:cubicBezTo>
                  <a:cubicBezTo>
                    <a:pt x="371" y="1327"/>
                    <a:pt x="372" y="1325"/>
                    <a:pt x="373" y="1324"/>
                  </a:cubicBezTo>
                  <a:cubicBezTo>
                    <a:pt x="374" y="1322"/>
                    <a:pt x="375" y="1321"/>
                    <a:pt x="376" y="1319"/>
                  </a:cubicBezTo>
                  <a:cubicBezTo>
                    <a:pt x="376" y="1319"/>
                    <a:pt x="377" y="1318"/>
                    <a:pt x="378" y="1317"/>
                  </a:cubicBezTo>
                  <a:cubicBezTo>
                    <a:pt x="378" y="1317"/>
                    <a:pt x="379" y="1316"/>
                    <a:pt x="379" y="1315"/>
                  </a:cubicBezTo>
                  <a:cubicBezTo>
                    <a:pt x="381" y="1313"/>
                    <a:pt x="382" y="1312"/>
                    <a:pt x="383" y="1310"/>
                  </a:cubicBezTo>
                  <a:cubicBezTo>
                    <a:pt x="383" y="1310"/>
                    <a:pt x="383" y="1310"/>
                    <a:pt x="383" y="1310"/>
                  </a:cubicBezTo>
                  <a:cubicBezTo>
                    <a:pt x="383" y="1310"/>
                    <a:pt x="383" y="1310"/>
                    <a:pt x="383" y="1311"/>
                  </a:cubicBezTo>
                  <a:cubicBezTo>
                    <a:pt x="383" y="1312"/>
                    <a:pt x="383" y="1313"/>
                    <a:pt x="382" y="1314"/>
                  </a:cubicBezTo>
                  <a:cubicBezTo>
                    <a:pt x="382" y="1315"/>
                    <a:pt x="382" y="1316"/>
                    <a:pt x="382" y="1318"/>
                  </a:cubicBezTo>
                  <a:cubicBezTo>
                    <a:pt x="382" y="1319"/>
                    <a:pt x="381" y="1320"/>
                    <a:pt x="381" y="1321"/>
                  </a:cubicBezTo>
                  <a:cubicBezTo>
                    <a:pt x="381" y="1322"/>
                    <a:pt x="381" y="1322"/>
                    <a:pt x="381" y="1322"/>
                  </a:cubicBezTo>
                  <a:cubicBezTo>
                    <a:pt x="381" y="1322"/>
                    <a:pt x="381" y="1322"/>
                    <a:pt x="381" y="1322"/>
                  </a:cubicBezTo>
                  <a:cubicBezTo>
                    <a:pt x="372" y="1338"/>
                    <a:pt x="378" y="1352"/>
                    <a:pt x="385" y="1367"/>
                  </a:cubicBezTo>
                  <a:cubicBezTo>
                    <a:pt x="396" y="1354"/>
                    <a:pt x="392" y="1339"/>
                    <a:pt x="384" y="1325"/>
                  </a:cubicBezTo>
                  <a:cubicBezTo>
                    <a:pt x="384" y="1324"/>
                    <a:pt x="384" y="1323"/>
                    <a:pt x="384" y="1322"/>
                  </a:cubicBezTo>
                  <a:cubicBezTo>
                    <a:pt x="385" y="1321"/>
                    <a:pt x="385" y="1319"/>
                    <a:pt x="385" y="1318"/>
                  </a:cubicBezTo>
                  <a:cubicBezTo>
                    <a:pt x="385" y="1317"/>
                    <a:pt x="385" y="1316"/>
                    <a:pt x="386" y="1315"/>
                  </a:cubicBezTo>
                  <a:cubicBezTo>
                    <a:pt x="386" y="1313"/>
                    <a:pt x="386" y="1312"/>
                    <a:pt x="386" y="1311"/>
                  </a:cubicBezTo>
                  <a:cubicBezTo>
                    <a:pt x="387" y="1310"/>
                    <a:pt x="387" y="1309"/>
                    <a:pt x="387" y="1309"/>
                  </a:cubicBezTo>
                  <a:cubicBezTo>
                    <a:pt x="387" y="1308"/>
                    <a:pt x="387" y="1308"/>
                    <a:pt x="387" y="1308"/>
                  </a:cubicBezTo>
                  <a:cubicBezTo>
                    <a:pt x="387" y="1308"/>
                    <a:pt x="387" y="1307"/>
                    <a:pt x="387" y="1307"/>
                  </a:cubicBezTo>
                  <a:cubicBezTo>
                    <a:pt x="387" y="1307"/>
                    <a:pt x="387" y="1306"/>
                    <a:pt x="387" y="1306"/>
                  </a:cubicBezTo>
                  <a:cubicBezTo>
                    <a:pt x="387" y="1306"/>
                    <a:pt x="387" y="1306"/>
                    <a:pt x="387" y="1305"/>
                  </a:cubicBezTo>
                  <a:cubicBezTo>
                    <a:pt x="392" y="1301"/>
                    <a:pt x="396" y="1296"/>
                    <a:pt x="401" y="1291"/>
                  </a:cubicBezTo>
                  <a:cubicBezTo>
                    <a:pt x="408" y="1284"/>
                    <a:pt x="415" y="1278"/>
                    <a:pt x="422" y="1271"/>
                  </a:cubicBezTo>
                  <a:cubicBezTo>
                    <a:pt x="430" y="1264"/>
                    <a:pt x="437" y="1256"/>
                    <a:pt x="445" y="1249"/>
                  </a:cubicBezTo>
                  <a:cubicBezTo>
                    <a:pt x="449" y="1245"/>
                    <a:pt x="452" y="1241"/>
                    <a:pt x="456" y="1237"/>
                  </a:cubicBezTo>
                  <a:cubicBezTo>
                    <a:pt x="459" y="1233"/>
                    <a:pt x="459" y="1233"/>
                    <a:pt x="459" y="1233"/>
                  </a:cubicBezTo>
                  <a:cubicBezTo>
                    <a:pt x="459" y="1232"/>
                    <a:pt x="460" y="1231"/>
                    <a:pt x="461" y="1230"/>
                  </a:cubicBezTo>
                  <a:cubicBezTo>
                    <a:pt x="462" y="1229"/>
                    <a:pt x="463" y="1228"/>
                    <a:pt x="464" y="1227"/>
                  </a:cubicBezTo>
                  <a:cubicBezTo>
                    <a:pt x="465" y="1226"/>
                    <a:pt x="465" y="1225"/>
                    <a:pt x="466" y="1224"/>
                  </a:cubicBezTo>
                  <a:cubicBezTo>
                    <a:pt x="473" y="1215"/>
                    <a:pt x="479" y="1206"/>
                    <a:pt x="484" y="1197"/>
                  </a:cubicBezTo>
                  <a:cubicBezTo>
                    <a:pt x="486" y="1194"/>
                    <a:pt x="488" y="1191"/>
                    <a:pt x="489" y="1189"/>
                  </a:cubicBezTo>
                  <a:cubicBezTo>
                    <a:pt x="489" y="1189"/>
                    <a:pt x="489" y="1189"/>
                    <a:pt x="489" y="1190"/>
                  </a:cubicBezTo>
                  <a:cubicBezTo>
                    <a:pt x="489" y="1190"/>
                    <a:pt x="489" y="1191"/>
                    <a:pt x="489" y="1192"/>
                  </a:cubicBezTo>
                  <a:cubicBezTo>
                    <a:pt x="489" y="1192"/>
                    <a:pt x="489" y="1193"/>
                    <a:pt x="489" y="1194"/>
                  </a:cubicBezTo>
                  <a:cubicBezTo>
                    <a:pt x="489" y="1195"/>
                    <a:pt x="488" y="1196"/>
                    <a:pt x="488" y="1196"/>
                  </a:cubicBezTo>
                  <a:cubicBezTo>
                    <a:pt x="488" y="1197"/>
                    <a:pt x="488" y="1197"/>
                    <a:pt x="488" y="1198"/>
                  </a:cubicBezTo>
                  <a:cubicBezTo>
                    <a:pt x="488" y="1198"/>
                    <a:pt x="488" y="1199"/>
                    <a:pt x="488" y="1199"/>
                  </a:cubicBezTo>
                  <a:cubicBezTo>
                    <a:pt x="488" y="1201"/>
                    <a:pt x="488" y="1204"/>
                    <a:pt x="488" y="1206"/>
                  </a:cubicBezTo>
                  <a:cubicBezTo>
                    <a:pt x="488" y="1208"/>
                    <a:pt x="488" y="1211"/>
                    <a:pt x="488" y="1213"/>
                  </a:cubicBezTo>
                  <a:cubicBezTo>
                    <a:pt x="488" y="1218"/>
                    <a:pt x="489" y="1224"/>
                    <a:pt x="489" y="1229"/>
                  </a:cubicBezTo>
                  <a:cubicBezTo>
                    <a:pt x="489" y="1234"/>
                    <a:pt x="489" y="1239"/>
                    <a:pt x="490" y="1244"/>
                  </a:cubicBezTo>
                  <a:cubicBezTo>
                    <a:pt x="489" y="1244"/>
                    <a:pt x="489" y="1244"/>
                    <a:pt x="488" y="1245"/>
                  </a:cubicBezTo>
                  <a:cubicBezTo>
                    <a:pt x="488" y="1245"/>
                    <a:pt x="487" y="1245"/>
                    <a:pt x="486" y="1246"/>
                  </a:cubicBezTo>
                  <a:cubicBezTo>
                    <a:pt x="486" y="1246"/>
                    <a:pt x="486" y="1246"/>
                    <a:pt x="485" y="1247"/>
                  </a:cubicBezTo>
                  <a:cubicBezTo>
                    <a:pt x="485" y="1247"/>
                    <a:pt x="485" y="1247"/>
                    <a:pt x="485" y="1247"/>
                  </a:cubicBezTo>
                  <a:cubicBezTo>
                    <a:pt x="484" y="1247"/>
                    <a:pt x="484" y="1247"/>
                    <a:pt x="484" y="1248"/>
                  </a:cubicBezTo>
                  <a:cubicBezTo>
                    <a:pt x="483" y="1248"/>
                    <a:pt x="482" y="1249"/>
                    <a:pt x="481" y="1250"/>
                  </a:cubicBezTo>
                  <a:cubicBezTo>
                    <a:pt x="480" y="1251"/>
                    <a:pt x="479" y="1252"/>
                    <a:pt x="478" y="1253"/>
                  </a:cubicBezTo>
                  <a:cubicBezTo>
                    <a:pt x="476" y="1254"/>
                    <a:pt x="474" y="1257"/>
                    <a:pt x="472" y="1259"/>
                  </a:cubicBezTo>
                  <a:cubicBezTo>
                    <a:pt x="472" y="1259"/>
                    <a:pt x="472" y="1259"/>
                    <a:pt x="472" y="1259"/>
                  </a:cubicBezTo>
                  <a:cubicBezTo>
                    <a:pt x="471" y="1259"/>
                    <a:pt x="471" y="1259"/>
                    <a:pt x="471" y="1259"/>
                  </a:cubicBezTo>
                  <a:cubicBezTo>
                    <a:pt x="454" y="1254"/>
                    <a:pt x="447" y="1276"/>
                    <a:pt x="452" y="1288"/>
                  </a:cubicBezTo>
                  <a:cubicBezTo>
                    <a:pt x="459" y="1281"/>
                    <a:pt x="477" y="1275"/>
                    <a:pt x="473" y="1261"/>
                  </a:cubicBezTo>
                  <a:cubicBezTo>
                    <a:pt x="473" y="1261"/>
                    <a:pt x="473" y="1260"/>
                    <a:pt x="474" y="1260"/>
                  </a:cubicBezTo>
                  <a:cubicBezTo>
                    <a:pt x="476" y="1258"/>
                    <a:pt x="478" y="1256"/>
                    <a:pt x="480" y="1254"/>
                  </a:cubicBezTo>
                  <a:cubicBezTo>
                    <a:pt x="481" y="1253"/>
                    <a:pt x="482" y="1252"/>
                    <a:pt x="483" y="1252"/>
                  </a:cubicBezTo>
                  <a:cubicBezTo>
                    <a:pt x="484" y="1251"/>
                    <a:pt x="485" y="1250"/>
                    <a:pt x="485" y="1249"/>
                  </a:cubicBezTo>
                  <a:cubicBezTo>
                    <a:pt x="486" y="1249"/>
                    <a:pt x="486" y="1249"/>
                    <a:pt x="486" y="1249"/>
                  </a:cubicBezTo>
                  <a:cubicBezTo>
                    <a:pt x="486" y="1249"/>
                    <a:pt x="486" y="1248"/>
                    <a:pt x="487" y="1248"/>
                  </a:cubicBezTo>
                  <a:cubicBezTo>
                    <a:pt x="487" y="1248"/>
                    <a:pt x="487" y="1247"/>
                    <a:pt x="487" y="1247"/>
                  </a:cubicBezTo>
                  <a:cubicBezTo>
                    <a:pt x="488" y="1246"/>
                    <a:pt x="489" y="1246"/>
                    <a:pt x="489" y="1245"/>
                  </a:cubicBezTo>
                  <a:cubicBezTo>
                    <a:pt x="489" y="1245"/>
                    <a:pt x="489" y="1245"/>
                    <a:pt x="490" y="1245"/>
                  </a:cubicBezTo>
                  <a:cubicBezTo>
                    <a:pt x="490" y="1245"/>
                    <a:pt x="490" y="1245"/>
                    <a:pt x="490" y="1245"/>
                  </a:cubicBezTo>
                  <a:cubicBezTo>
                    <a:pt x="490" y="1247"/>
                    <a:pt x="490" y="1250"/>
                    <a:pt x="490" y="1252"/>
                  </a:cubicBezTo>
                  <a:cubicBezTo>
                    <a:pt x="490" y="1254"/>
                    <a:pt x="490" y="1257"/>
                    <a:pt x="490" y="1259"/>
                  </a:cubicBezTo>
                  <a:cubicBezTo>
                    <a:pt x="490" y="1259"/>
                    <a:pt x="490" y="1260"/>
                    <a:pt x="490" y="1260"/>
                  </a:cubicBezTo>
                  <a:cubicBezTo>
                    <a:pt x="489" y="1261"/>
                    <a:pt x="489" y="1261"/>
                    <a:pt x="490" y="1261"/>
                  </a:cubicBezTo>
                  <a:cubicBezTo>
                    <a:pt x="490" y="1262"/>
                    <a:pt x="490" y="1263"/>
                    <a:pt x="490" y="1264"/>
                  </a:cubicBezTo>
                  <a:cubicBezTo>
                    <a:pt x="490" y="1266"/>
                    <a:pt x="490" y="1267"/>
                    <a:pt x="490" y="1268"/>
                  </a:cubicBezTo>
                  <a:cubicBezTo>
                    <a:pt x="490" y="1271"/>
                    <a:pt x="490" y="1272"/>
                    <a:pt x="490" y="1272"/>
                  </a:cubicBezTo>
                  <a:cubicBezTo>
                    <a:pt x="490" y="1272"/>
                    <a:pt x="490" y="1271"/>
                    <a:pt x="491" y="1268"/>
                  </a:cubicBezTo>
                  <a:cubicBezTo>
                    <a:pt x="491" y="1268"/>
                    <a:pt x="491" y="1267"/>
                    <a:pt x="491" y="1266"/>
                  </a:cubicBezTo>
                  <a:cubicBezTo>
                    <a:pt x="491" y="1266"/>
                    <a:pt x="491" y="1265"/>
                    <a:pt x="491" y="1264"/>
                  </a:cubicBezTo>
                  <a:cubicBezTo>
                    <a:pt x="492" y="1263"/>
                    <a:pt x="492" y="1262"/>
                    <a:pt x="492" y="1262"/>
                  </a:cubicBezTo>
                  <a:cubicBezTo>
                    <a:pt x="492" y="1261"/>
                    <a:pt x="492" y="1261"/>
                    <a:pt x="492" y="1260"/>
                  </a:cubicBezTo>
                  <a:cubicBezTo>
                    <a:pt x="492" y="1260"/>
                    <a:pt x="492" y="1259"/>
                    <a:pt x="492" y="1259"/>
                  </a:cubicBezTo>
                  <a:cubicBezTo>
                    <a:pt x="492" y="1257"/>
                    <a:pt x="492" y="1254"/>
                    <a:pt x="492" y="1252"/>
                  </a:cubicBezTo>
                  <a:cubicBezTo>
                    <a:pt x="492" y="1250"/>
                    <a:pt x="492" y="1247"/>
                    <a:pt x="492" y="1245"/>
                  </a:cubicBezTo>
                  <a:cubicBezTo>
                    <a:pt x="492" y="1240"/>
                    <a:pt x="492" y="1234"/>
                    <a:pt x="491" y="1229"/>
                  </a:cubicBezTo>
                  <a:cubicBezTo>
                    <a:pt x="491" y="1227"/>
                    <a:pt x="491" y="1226"/>
                    <a:pt x="491" y="1224"/>
                  </a:cubicBezTo>
                  <a:cubicBezTo>
                    <a:pt x="491" y="1224"/>
                    <a:pt x="491" y="1224"/>
                    <a:pt x="491" y="1225"/>
                  </a:cubicBezTo>
                  <a:cubicBezTo>
                    <a:pt x="492" y="1225"/>
                    <a:pt x="492" y="1225"/>
                    <a:pt x="492" y="1225"/>
                  </a:cubicBezTo>
                  <a:cubicBezTo>
                    <a:pt x="492" y="1226"/>
                    <a:pt x="493" y="1226"/>
                    <a:pt x="493" y="1226"/>
                  </a:cubicBezTo>
                  <a:cubicBezTo>
                    <a:pt x="493" y="1226"/>
                    <a:pt x="494" y="1227"/>
                    <a:pt x="494" y="1227"/>
                  </a:cubicBezTo>
                  <a:cubicBezTo>
                    <a:pt x="496" y="1228"/>
                    <a:pt x="499" y="1230"/>
                    <a:pt x="503" y="1231"/>
                  </a:cubicBezTo>
                  <a:cubicBezTo>
                    <a:pt x="506" y="1233"/>
                    <a:pt x="509" y="1234"/>
                    <a:pt x="512" y="1235"/>
                  </a:cubicBezTo>
                  <a:cubicBezTo>
                    <a:pt x="511" y="1235"/>
                    <a:pt x="511" y="1235"/>
                    <a:pt x="511" y="1236"/>
                  </a:cubicBezTo>
                  <a:cubicBezTo>
                    <a:pt x="511" y="1239"/>
                    <a:pt x="511" y="1239"/>
                    <a:pt x="511" y="1239"/>
                  </a:cubicBezTo>
                  <a:cubicBezTo>
                    <a:pt x="510" y="1254"/>
                    <a:pt x="524" y="1265"/>
                    <a:pt x="539" y="1261"/>
                  </a:cubicBezTo>
                  <a:cubicBezTo>
                    <a:pt x="533" y="1250"/>
                    <a:pt x="531" y="1228"/>
                    <a:pt x="515" y="1234"/>
                  </a:cubicBezTo>
                  <a:cubicBezTo>
                    <a:pt x="514" y="1234"/>
                    <a:pt x="514" y="1234"/>
                    <a:pt x="514" y="1234"/>
                  </a:cubicBezTo>
                  <a:cubicBezTo>
                    <a:pt x="511" y="1232"/>
                    <a:pt x="507" y="1230"/>
                    <a:pt x="504" y="1229"/>
                  </a:cubicBezTo>
                  <a:cubicBezTo>
                    <a:pt x="500" y="1228"/>
                    <a:pt x="497" y="1226"/>
                    <a:pt x="495" y="1225"/>
                  </a:cubicBezTo>
                  <a:cubicBezTo>
                    <a:pt x="495" y="1225"/>
                    <a:pt x="495" y="1224"/>
                    <a:pt x="494" y="1224"/>
                  </a:cubicBezTo>
                  <a:cubicBezTo>
                    <a:pt x="494" y="1224"/>
                    <a:pt x="494" y="1224"/>
                    <a:pt x="494" y="1224"/>
                  </a:cubicBezTo>
                  <a:cubicBezTo>
                    <a:pt x="493" y="1223"/>
                    <a:pt x="493" y="1223"/>
                    <a:pt x="493" y="1223"/>
                  </a:cubicBezTo>
                  <a:cubicBezTo>
                    <a:pt x="493" y="1223"/>
                    <a:pt x="492" y="1223"/>
                    <a:pt x="492" y="1223"/>
                  </a:cubicBezTo>
                  <a:cubicBezTo>
                    <a:pt x="492" y="1222"/>
                    <a:pt x="491" y="1222"/>
                    <a:pt x="491" y="1221"/>
                  </a:cubicBezTo>
                  <a:cubicBezTo>
                    <a:pt x="491" y="1219"/>
                    <a:pt x="491" y="1216"/>
                    <a:pt x="491" y="1213"/>
                  </a:cubicBezTo>
                  <a:cubicBezTo>
                    <a:pt x="491" y="1211"/>
                    <a:pt x="491" y="1208"/>
                    <a:pt x="491" y="1206"/>
                  </a:cubicBezTo>
                  <a:cubicBezTo>
                    <a:pt x="490" y="1204"/>
                    <a:pt x="490" y="1201"/>
                    <a:pt x="491" y="1199"/>
                  </a:cubicBezTo>
                  <a:cubicBezTo>
                    <a:pt x="491" y="1198"/>
                    <a:pt x="491" y="1197"/>
                    <a:pt x="491" y="1197"/>
                  </a:cubicBezTo>
                  <a:cubicBezTo>
                    <a:pt x="491" y="1196"/>
                    <a:pt x="491" y="1195"/>
                    <a:pt x="490" y="1194"/>
                  </a:cubicBezTo>
                  <a:cubicBezTo>
                    <a:pt x="490" y="1192"/>
                    <a:pt x="490" y="1191"/>
                    <a:pt x="490" y="1190"/>
                  </a:cubicBezTo>
                  <a:cubicBezTo>
                    <a:pt x="490" y="1189"/>
                    <a:pt x="490" y="1188"/>
                    <a:pt x="490" y="1188"/>
                  </a:cubicBezTo>
                  <a:cubicBezTo>
                    <a:pt x="491" y="1186"/>
                    <a:pt x="492" y="1185"/>
                    <a:pt x="493" y="1183"/>
                  </a:cubicBezTo>
                  <a:cubicBezTo>
                    <a:pt x="495" y="1181"/>
                    <a:pt x="496" y="1179"/>
                    <a:pt x="498" y="1177"/>
                  </a:cubicBezTo>
                  <a:cubicBezTo>
                    <a:pt x="499" y="1175"/>
                    <a:pt x="501" y="1173"/>
                    <a:pt x="502" y="1171"/>
                  </a:cubicBezTo>
                  <a:cubicBezTo>
                    <a:pt x="511" y="1160"/>
                    <a:pt x="520" y="1150"/>
                    <a:pt x="529" y="1141"/>
                  </a:cubicBezTo>
                  <a:cubicBezTo>
                    <a:pt x="529" y="1141"/>
                    <a:pt x="529" y="1142"/>
                    <a:pt x="529" y="1142"/>
                  </a:cubicBezTo>
                  <a:cubicBezTo>
                    <a:pt x="529" y="1143"/>
                    <a:pt x="529" y="1143"/>
                    <a:pt x="529" y="1144"/>
                  </a:cubicBezTo>
                  <a:cubicBezTo>
                    <a:pt x="530" y="1145"/>
                    <a:pt x="530" y="1146"/>
                    <a:pt x="530" y="1147"/>
                  </a:cubicBezTo>
                  <a:cubicBezTo>
                    <a:pt x="530" y="1148"/>
                    <a:pt x="531" y="1149"/>
                    <a:pt x="531" y="1150"/>
                  </a:cubicBezTo>
                  <a:cubicBezTo>
                    <a:pt x="531" y="1150"/>
                    <a:pt x="531" y="1150"/>
                    <a:pt x="531" y="1150"/>
                  </a:cubicBezTo>
                  <a:cubicBezTo>
                    <a:pt x="530" y="1150"/>
                    <a:pt x="530" y="1150"/>
                    <a:pt x="530" y="1150"/>
                  </a:cubicBezTo>
                  <a:cubicBezTo>
                    <a:pt x="527" y="1164"/>
                    <a:pt x="538" y="1171"/>
                    <a:pt x="550" y="1179"/>
                  </a:cubicBezTo>
                  <a:cubicBezTo>
                    <a:pt x="556" y="1166"/>
                    <a:pt x="548" y="1157"/>
                    <a:pt x="535" y="1151"/>
                  </a:cubicBezTo>
                  <a:cubicBezTo>
                    <a:pt x="535" y="1150"/>
                    <a:pt x="534" y="1149"/>
                    <a:pt x="534" y="1149"/>
                  </a:cubicBezTo>
                  <a:cubicBezTo>
                    <a:pt x="534" y="1148"/>
                    <a:pt x="534" y="1147"/>
                    <a:pt x="533" y="1146"/>
                  </a:cubicBezTo>
                  <a:cubicBezTo>
                    <a:pt x="533" y="1145"/>
                    <a:pt x="533" y="1144"/>
                    <a:pt x="533" y="1144"/>
                  </a:cubicBezTo>
                  <a:cubicBezTo>
                    <a:pt x="533" y="1143"/>
                    <a:pt x="532" y="1142"/>
                    <a:pt x="532" y="1141"/>
                  </a:cubicBezTo>
                  <a:cubicBezTo>
                    <a:pt x="532" y="1140"/>
                    <a:pt x="532" y="1140"/>
                    <a:pt x="532" y="1139"/>
                  </a:cubicBezTo>
                  <a:cubicBezTo>
                    <a:pt x="532" y="1139"/>
                    <a:pt x="532" y="1139"/>
                    <a:pt x="532" y="1139"/>
                  </a:cubicBezTo>
                  <a:cubicBezTo>
                    <a:pt x="532" y="1138"/>
                    <a:pt x="532" y="1138"/>
                    <a:pt x="532" y="1138"/>
                  </a:cubicBezTo>
                  <a:cubicBezTo>
                    <a:pt x="533" y="1137"/>
                    <a:pt x="534" y="1136"/>
                    <a:pt x="535" y="1135"/>
                  </a:cubicBezTo>
                  <a:cubicBezTo>
                    <a:pt x="550" y="1134"/>
                    <a:pt x="565" y="1130"/>
                    <a:pt x="576" y="1124"/>
                  </a:cubicBezTo>
                  <a:cubicBezTo>
                    <a:pt x="602" y="1111"/>
                    <a:pt x="617" y="1104"/>
                    <a:pt x="617" y="1104"/>
                  </a:cubicBezTo>
                  <a:cubicBezTo>
                    <a:pt x="618" y="1104"/>
                    <a:pt x="623" y="1110"/>
                    <a:pt x="631" y="1114"/>
                  </a:cubicBezTo>
                  <a:cubicBezTo>
                    <a:pt x="640" y="1119"/>
                    <a:pt x="650" y="1123"/>
                    <a:pt x="650" y="1123"/>
                  </a:cubicBezTo>
                  <a:cubicBezTo>
                    <a:pt x="633" y="1153"/>
                    <a:pt x="595" y="1212"/>
                    <a:pt x="563" y="1192"/>
                  </a:cubicBezTo>
                  <a:cubicBezTo>
                    <a:pt x="592" y="1223"/>
                    <a:pt x="629" y="1181"/>
                    <a:pt x="655" y="1150"/>
                  </a:cubicBezTo>
                  <a:cubicBezTo>
                    <a:pt x="675" y="1128"/>
                    <a:pt x="669" y="1129"/>
                    <a:pt x="697" y="1139"/>
                  </a:cubicBezTo>
                  <a:cubicBezTo>
                    <a:pt x="718" y="1146"/>
                    <a:pt x="741" y="1158"/>
                    <a:pt x="764" y="1160"/>
                  </a:cubicBezTo>
                  <a:cubicBezTo>
                    <a:pt x="783" y="1162"/>
                    <a:pt x="798" y="1153"/>
                    <a:pt x="816" y="1154"/>
                  </a:cubicBezTo>
                  <a:cubicBezTo>
                    <a:pt x="835" y="1156"/>
                    <a:pt x="842" y="1166"/>
                    <a:pt x="862" y="1162"/>
                  </a:cubicBezTo>
                  <a:cubicBezTo>
                    <a:pt x="889" y="1158"/>
                    <a:pt x="921" y="1132"/>
                    <a:pt x="938" y="1169"/>
                  </a:cubicBezTo>
                  <a:cubicBezTo>
                    <a:pt x="914" y="1188"/>
                    <a:pt x="893" y="1206"/>
                    <a:pt x="873" y="1232"/>
                  </a:cubicBezTo>
                  <a:cubicBezTo>
                    <a:pt x="870" y="1233"/>
                    <a:pt x="869" y="1234"/>
                    <a:pt x="868" y="1235"/>
                  </a:cubicBezTo>
                  <a:cubicBezTo>
                    <a:pt x="867" y="1235"/>
                    <a:pt x="866" y="1236"/>
                    <a:pt x="864" y="1237"/>
                  </a:cubicBezTo>
                  <a:cubicBezTo>
                    <a:pt x="863" y="1238"/>
                    <a:pt x="862" y="1238"/>
                    <a:pt x="860" y="1239"/>
                  </a:cubicBezTo>
                  <a:cubicBezTo>
                    <a:pt x="855" y="1242"/>
                    <a:pt x="849" y="1246"/>
                    <a:pt x="843" y="1250"/>
                  </a:cubicBezTo>
                  <a:cubicBezTo>
                    <a:pt x="838" y="1253"/>
                    <a:pt x="831" y="1258"/>
                    <a:pt x="826" y="1263"/>
                  </a:cubicBezTo>
                  <a:cubicBezTo>
                    <a:pt x="825" y="1264"/>
                    <a:pt x="824" y="1264"/>
                    <a:pt x="823" y="1265"/>
                  </a:cubicBezTo>
                  <a:cubicBezTo>
                    <a:pt x="823" y="1266"/>
                    <a:pt x="822" y="1266"/>
                    <a:pt x="821" y="1267"/>
                  </a:cubicBezTo>
                  <a:cubicBezTo>
                    <a:pt x="820" y="1268"/>
                    <a:pt x="820" y="1268"/>
                    <a:pt x="820" y="1268"/>
                  </a:cubicBezTo>
                  <a:cubicBezTo>
                    <a:pt x="820" y="1268"/>
                    <a:pt x="820" y="1268"/>
                    <a:pt x="820" y="1268"/>
                  </a:cubicBezTo>
                  <a:cubicBezTo>
                    <a:pt x="820" y="1268"/>
                    <a:pt x="820" y="1268"/>
                    <a:pt x="820" y="1268"/>
                  </a:cubicBezTo>
                  <a:cubicBezTo>
                    <a:pt x="819" y="1269"/>
                    <a:pt x="819" y="1269"/>
                    <a:pt x="819" y="1269"/>
                  </a:cubicBezTo>
                  <a:cubicBezTo>
                    <a:pt x="819" y="1269"/>
                    <a:pt x="819" y="1269"/>
                    <a:pt x="819" y="1269"/>
                  </a:cubicBezTo>
                  <a:cubicBezTo>
                    <a:pt x="819" y="1269"/>
                    <a:pt x="818" y="1269"/>
                    <a:pt x="818" y="1270"/>
                  </a:cubicBezTo>
                  <a:cubicBezTo>
                    <a:pt x="817" y="1270"/>
                    <a:pt x="816" y="1271"/>
                    <a:pt x="814" y="1271"/>
                  </a:cubicBezTo>
                  <a:cubicBezTo>
                    <a:pt x="814" y="1272"/>
                    <a:pt x="813" y="1272"/>
                    <a:pt x="812" y="1272"/>
                  </a:cubicBezTo>
                  <a:cubicBezTo>
                    <a:pt x="812" y="1272"/>
                    <a:pt x="811" y="1272"/>
                    <a:pt x="811" y="1272"/>
                  </a:cubicBezTo>
                  <a:cubicBezTo>
                    <a:pt x="811" y="1273"/>
                    <a:pt x="810" y="1273"/>
                    <a:pt x="810" y="1273"/>
                  </a:cubicBezTo>
                  <a:cubicBezTo>
                    <a:pt x="806" y="1274"/>
                    <a:pt x="802" y="1274"/>
                    <a:pt x="798" y="1274"/>
                  </a:cubicBezTo>
                  <a:cubicBezTo>
                    <a:pt x="797" y="1274"/>
                    <a:pt x="797" y="1274"/>
                    <a:pt x="796" y="1274"/>
                  </a:cubicBezTo>
                  <a:cubicBezTo>
                    <a:pt x="796" y="1274"/>
                    <a:pt x="795" y="1274"/>
                    <a:pt x="795" y="1274"/>
                  </a:cubicBezTo>
                  <a:cubicBezTo>
                    <a:pt x="793" y="1274"/>
                    <a:pt x="792" y="1273"/>
                    <a:pt x="791" y="1273"/>
                  </a:cubicBezTo>
                  <a:cubicBezTo>
                    <a:pt x="789" y="1273"/>
                    <a:pt x="786" y="1273"/>
                    <a:pt x="784" y="1272"/>
                  </a:cubicBezTo>
                  <a:cubicBezTo>
                    <a:pt x="781" y="1272"/>
                    <a:pt x="779" y="1272"/>
                    <a:pt x="777" y="1272"/>
                  </a:cubicBezTo>
                  <a:cubicBezTo>
                    <a:pt x="775" y="1272"/>
                    <a:pt x="773" y="1272"/>
                    <a:pt x="771" y="1272"/>
                  </a:cubicBezTo>
                  <a:cubicBezTo>
                    <a:pt x="771" y="1272"/>
                    <a:pt x="771" y="1272"/>
                    <a:pt x="771" y="1271"/>
                  </a:cubicBezTo>
                  <a:cubicBezTo>
                    <a:pt x="770" y="1271"/>
                    <a:pt x="770" y="1271"/>
                    <a:pt x="770" y="1271"/>
                  </a:cubicBezTo>
                  <a:cubicBezTo>
                    <a:pt x="770" y="1271"/>
                    <a:pt x="770" y="1270"/>
                    <a:pt x="770" y="1270"/>
                  </a:cubicBezTo>
                  <a:cubicBezTo>
                    <a:pt x="769" y="1270"/>
                    <a:pt x="769" y="1270"/>
                    <a:pt x="769" y="1270"/>
                  </a:cubicBezTo>
                  <a:cubicBezTo>
                    <a:pt x="769" y="1269"/>
                    <a:pt x="769" y="1269"/>
                    <a:pt x="768" y="1269"/>
                  </a:cubicBezTo>
                  <a:cubicBezTo>
                    <a:pt x="767" y="1267"/>
                    <a:pt x="765" y="1265"/>
                    <a:pt x="764" y="1262"/>
                  </a:cubicBezTo>
                  <a:cubicBezTo>
                    <a:pt x="762" y="1259"/>
                    <a:pt x="761" y="1257"/>
                    <a:pt x="759" y="1254"/>
                  </a:cubicBezTo>
                  <a:cubicBezTo>
                    <a:pt x="759" y="1254"/>
                    <a:pt x="759" y="1253"/>
                    <a:pt x="759" y="1253"/>
                  </a:cubicBezTo>
                  <a:cubicBezTo>
                    <a:pt x="761" y="1239"/>
                    <a:pt x="744" y="1239"/>
                    <a:pt x="734" y="1235"/>
                  </a:cubicBezTo>
                  <a:cubicBezTo>
                    <a:pt x="733" y="1248"/>
                    <a:pt x="744" y="1259"/>
                    <a:pt x="755" y="1257"/>
                  </a:cubicBezTo>
                  <a:cubicBezTo>
                    <a:pt x="758" y="1257"/>
                    <a:pt x="758" y="1257"/>
                    <a:pt x="758" y="1257"/>
                  </a:cubicBezTo>
                  <a:cubicBezTo>
                    <a:pt x="758" y="1257"/>
                    <a:pt x="758" y="1256"/>
                    <a:pt x="758" y="1256"/>
                  </a:cubicBezTo>
                  <a:cubicBezTo>
                    <a:pt x="760" y="1258"/>
                    <a:pt x="761" y="1261"/>
                    <a:pt x="762" y="1263"/>
                  </a:cubicBezTo>
                  <a:cubicBezTo>
                    <a:pt x="764" y="1266"/>
                    <a:pt x="765" y="1268"/>
                    <a:pt x="767" y="1270"/>
                  </a:cubicBezTo>
                  <a:cubicBezTo>
                    <a:pt x="767" y="1271"/>
                    <a:pt x="767" y="1271"/>
                    <a:pt x="768" y="1271"/>
                  </a:cubicBezTo>
                  <a:cubicBezTo>
                    <a:pt x="768" y="1271"/>
                    <a:pt x="768" y="1272"/>
                    <a:pt x="768" y="1272"/>
                  </a:cubicBezTo>
                  <a:cubicBezTo>
                    <a:pt x="769" y="1272"/>
                    <a:pt x="769" y="1272"/>
                    <a:pt x="769" y="1272"/>
                  </a:cubicBezTo>
                  <a:cubicBezTo>
                    <a:pt x="769" y="1272"/>
                    <a:pt x="769" y="1272"/>
                    <a:pt x="769" y="1272"/>
                  </a:cubicBezTo>
                  <a:cubicBezTo>
                    <a:pt x="765" y="1273"/>
                    <a:pt x="761" y="1274"/>
                    <a:pt x="758" y="1275"/>
                  </a:cubicBezTo>
                  <a:cubicBezTo>
                    <a:pt x="757" y="1275"/>
                    <a:pt x="757" y="1276"/>
                    <a:pt x="756" y="1276"/>
                  </a:cubicBezTo>
                  <a:cubicBezTo>
                    <a:pt x="756" y="1276"/>
                    <a:pt x="756" y="1276"/>
                    <a:pt x="755" y="1276"/>
                  </a:cubicBezTo>
                  <a:cubicBezTo>
                    <a:pt x="754" y="1277"/>
                    <a:pt x="754" y="1277"/>
                    <a:pt x="753" y="1277"/>
                  </a:cubicBezTo>
                  <a:cubicBezTo>
                    <a:pt x="752" y="1278"/>
                    <a:pt x="751" y="1279"/>
                    <a:pt x="750" y="1279"/>
                  </a:cubicBezTo>
                  <a:cubicBezTo>
                    <a:pt x="750" y="1279"/>
                    <a:pt x="750" y="1279"/>
                    <a:pt x="749" y="1280"/>
                  </a:cubicBezTo>
                  <a:cubicBezTo>
                    <a:pt x="749" y="1280"/>
                    <a:pt x="749" y="1280"/>
                    <a:pt x="748" y="1280"/>
                  </a:cubicBezTo>
                  <a:cubicBezTo>
                    <a:pt x="748" y="1280"/>
                    <a:pt x="748" y="1280"/>
                    <a:pt x="748" y="1280"/>
                  </a:cubicBezTo>
                  <a:cubicBezTo>
                    <a:pt x="748" y="1280"/>
                    <a:pt x="747" y="1280"/>
                    <a:pt x="747" y="1280"/>
                  </a:cubicBezTo>
                  <a:cubicBezTo>
                    <a:pt x="746" y="1280"/>
                    <a:pt x="746" y="1280"/>
                    <a:pt x="745" y="1280"/>
                  </a:cubicBezTo>
                  <a:cubicBezTo>
                    <a:pt x="744" y="1280"/>
                    <a:pt x="743" y="1280"/>
                    <a:pt x="741" y="1281"/>
                  </a:cubicBezTo>
                  <a:cubicBezTo>
                    <a:pt x="740" y="1281"/>
                    <a:pt x="739" y="1281"/>
                    <a:pt x="738" y="1281"/>
                  </a:cubicBezTo>
                  <a:cubicBezTo>
                    <a:pt x="737" y="1281"/>
                    <a:pt x="736" y="1281"/>
                    <a:pt x="735" y="1281"/>
                  </a:cubicBezTo>
                  <a:cubicBezTo>
                    <a:pt x="734" y="1281"/>
                    <a:pt x="734" y="1281"/>
                    <a:pt x="734" y="1281"/>
                  </a:cubicBezTo>
                  <a:cubicBezTo>
                    <a:pt x="734" y="1281"/>
                    <a:pt x="734" y="1280"/>
                    <a:pt x="734" y="1280"/>
                  </a:cubicBezTo>
                  <a:cubicBezTo>
                    <a:pt x="732" y="1280"/>
                    <a:pt x="731" y="1278"/>
                    <a:pt x="729" y="1278"/>
                  </a:cubicBezTo>
                  <a:cubicBezTo>
                    <a:pt x="728" y="1278"/>
                    <a:pt x="728" y="1278"/>
                    <a:pt x="728" y="1278"/>
                  </a:cubicBezTo>
                  <a:cubicBezTo>
                    <a:pt x="729" y="1268"/>
                    <a:pt x="717" y="1270"/>
                    <a:pt x="712" y="1270"/>
                  </a:cubicBezTo>
                  <a:cubicBezTo>
                    <a:pt x="704" y="1270"/>
                    <a:pt x="701" y="1267"/>
                    <a:pt x="693" y="1263"/>
                  </a:cubicBezTo>
                  <a:cubicBezTo>
                    <a:pt x="699" y="1276"/>
                    <a:pt x="721" y="1299"/>
                    <a:pt x="732" y="1283"/>
                  </a:cubicBezTo>
                  <a:cubicBezTo>
                    <a:pt x="733" y="1283"/>
                    <a:pt x="734" y="1283"/>
                    <a:pt x="735" y="1283"/>
                  </a:cubicBezTo>
                  <a:cubicBezTo>
                    <a:pt x="736" y="1283"/>
                    <a:pt x="737" y="1283"/>
                    <a:pt x="738" y="1283"/>
                  </a:cubicBezTo>
                  <a:cubicBezTo>
                    <a:pt x="739" y="1283"/>
                    <a:pt x="741" y="1283"/>
                    <a:pt x="742" y="1283"/>
                  </a:cubicBezTo>
                  <a:cubicBezTo>
                    <a:pt x="743" y="1283"/>
                    <a:pt x="744" y="1282"/>
                    <a:pt x="745" y="1282"/>
                  </a:cubicBezTo>
                  <a:cubicBezTo>
                    <a:pt x="746" y="1282"/>
                    <a:pt x="747" y="1282"/>
                    <a:pt x="748" y="1282"/>
                  </a:cubicBezTo>
                  <a:cubicBezTo>
                    <a:pt x="748" y="1282"/>
                    <a:pt x="748" y="1282"/>
                    <a:pt x="748" y="1282"/>
                  </a:cubicBezTo>
                  <a:cubicBezTo>
                    <a:pt x="749" y="1282"/>
                    <a:pt x="749" y="1282"/>
                    <a:pt x="749" y="1282"/>
                  </a:cubicBezTo>
                  <a:cubicBezTo>
                    <a:pt x="749" y="1281"/>
                    <a:pt x="750" y="1281"/>
                    <a:pt x="750" y="1281"/>
                  </a:cubicBezTo>
                  <a:cubicBezTo>
                    <a:pt x="751" y="1281"/>
                    <a:pt x="751" y="1281"/>
                    <a:pt x="752" y="1280"/>
                  </a:cubicBezTo>
                  <a:cubicBezTo>
                    <a:pt x="753" y="1280"/>
                    <a:pt x="753" y="1280"/>
                    <a:pt x="753" y="1280"/>
                  </a:cubicBezTo>
                  <a:cubicBezTo>
                    <a:pt x="753" y="1280"/>
                    <a:pt x="753" y="1280"/>
                    <a:pt x="752" y="1280"/>
                  </a:cubicBezTo>
                  <a:cubicBezTo>
                    <a:pt x="752" y="1279"/>
                    <a:pt x="753" y="1279"/>
                    <a:pt x="754" y="1279"/>
                  </a:cubicBezTo>
                  <a:cubicBezTo>
                    <a:pt x="755" y="1279"/>
                    <a:pt x="755" y="1279"/>
                    <a:pt x="756" y="1278"/>
                  </a:cubicBezTo>
                  <a:cubicBezTo>
                    <a:pt x="756" y="1278"/>
                    <a:pt x="757" y="1278"/>
                    <a:pt x="757" y="1278"/>
                  </a:cubicBezTo>
                  <a:cubicBezTo>
                    <a:pt x="758" y="1278"/>
                    <a:pt x="758" y="1278"/>
                    <a:pt x="758" y="1277"/>
                  </a:cubicBezTo>
                  <a:cubicBezTo>
                    <a:pt x="762" y="1276"/>
                    <a:pt x="766" y="1275"/>
                    <a:pt x="770" y="1274"/>
                  </a:cubicBezTo>
                  <a:cubicBezTo>
                    <a:pt x="771" y="1274"/>
                    <a:pt x="773" y="1274"/>
                    <a:pt x="774" y="1274"/>
                  </a:cubicBezTo>
                  <a:cubicBezTo>
                    <a:pt x="774" y="1274"/>
                    <a:pt x="774" y="1274"/>
                    <a:pt x="774" y="1274"/>
                  </a:cubicBezTo>
                  <a:cubicBezTo>
                    <a:pt x="774" y="1274"/>
                    <a:pt x="774" y="1274"/>
                    <a:pt x="774" y="1274"/>
                  </a:cubicBezTo>
                  <a:cubicBezTo>
                    <a:pt x="775" y="1274"/>
                    <a:pt x="776" y="1274"/>
                    <a:pt x="777" y="1274"/>
                  </a:cubicBezTo>
                  <a:cubicBezTo>
                    <a:pt x="779" y="1274"/>
                    <a:pt x="781" y="1274"/>
                    <a:pt x="784" y="1275"/>
                  </a:cubicBezTo>
                  <a:cubicBezTo>
                    <a:pt x="786" y="1275"/>
                    <a:pt x="789" y="1275"/>
                    <a:pt x="791" y="1276"/>
                  </a:cubicBezTo>
                  <a:cubicBezTo>
                    <a:pt x="792" y="1276"/>
                    <a:pt x="793" y="1276"/>
                    <a:pt x="795" y="1276"/>
                  </a:cubicBezTo>
                  <a:cubicBezTo>
                    <a:pt x="795" y="1276"/>
                    <a:pt x="796" y="1276"/>
                    <a:pt x="796" y="1276"/>
                  </a:cubicBezTo>
                  <a:cubicBezTo>
                    <a:pt x="797" y="1276"/>
                    <a:pt x="797" y="1276"/>
                    <a:pt x="798" y="1276"/>
                  </a:cubicBezTo>
                  <a:cubicBezTo>
                    <a:pt x="803" y="1276"/>
                    <a:pt x="807" y="1276"/>
                    <a:pt x="810" y="1275"/>
                  </a:cubicBezTo>
                  <a:cubicBezTo>
                    <a:pt x="811" y="1275"/>
                    <a:pt x="811" y="1275"/>
                    <a:pt x="812" y="1275"/>
                  </a:cubicBezTo>
                  <a:cubicBezTo>
                    <a:pt x="812" y="1274"/>
                    <a:pt x="813" y="1274"/>
                    <a:pt x="813" y="1274"/>
                  </a:cubicBezTo>
                  <a:cubicBezTo>
                    <a:pt x="814" y="1274"/>
                    <a:pt x="814" y="1273"/>
                    <a:pt x="815" y="1273"/>
                  </a:cubicBezTo>
                  <a:cubicBezTo>
                    <a:pt x="816" y="1273"/>
                    <a:pt x="816" y="1272"/>
                    <a:pt x="817" y="1272"/>
                  </a:cubicBezTo>
                  <a:cubicBezTo>
                    <a:pt x="814" y="1275"/>
                    <a:pt x="812" y="1279"/>
                    <a:pt x="811" y="1283"/>
                  </a:cubicBezTo>
                  <a:cubicBezTo>
                    <a:pt x="809" y="1287"/>
                    <a:pt x="808" y="1291"/>
                    <a:pt x="806" y="1295"/>
                  </a:cubicBezTo>
                  <a:cubicBezTo>
                    <a:pt x="805" y="1299"/>
                    <a:pt x="803" y="1303"/>
                    <a:pt x="801" y="1306"/>
                  </a:cubicBezTo>
                  <a:cubicBezTo>
                    <a:pt x="800" y="1307"/>
                    <a:pt x="799" y="1308"/>
                    <a:pt x="799" y="1308"/>
                  </a:cubicBezTo>
                  <a:cubicBezTo>
                    <a:pt x="799" y="1309"/>
                    <a:pt x="799" y="1309"/>
                    <a:pt x="799" y="1309"/>
                  </a:cubicBezTo>
                  <a:cubicBezTo>
                    <a:pt x="798" y="1309"/>
                    <a:pt x="798" y="1309"/>
                    <a:pt x="798" y="1309"/>
                  </a:cubicBezTo>
                  <a:cubicBezTo>
                    <a:pt x="798" y="1309"/>
                    <a:pt x="798" y="1309"/>
                    <a:pt x="798" y="1309"/>
                  </a:cubicBezTo>
                  <a:cubicBezTo>
                    <a:pt x="797" y="1310"/>
                    <a:pt x="797" y="1310"/>
                    <a:pt x="797" y="1310"/>
                  </a:cubicBezTo>
                  <a:cubicBezTo>
                    <a:pt x="795" y="1312"/>
                    <a:pt x="794" y="1313"/>
                    <a:pt x="792" y="1314"/>
                  </a:cubicBezTo>
                  <a:cubicBezTo>
                    <a:pt x="789" y="1316"/>
                    <a:pt x="785" y="1318"/>
                    <a:pt x="782" y="1320"/>
                  </a:cubicBezTo>
                  <a:cubicBezTo>
                    <a:pt x="778" y="1322"/>
                    <a:pt x="774" y="1323"/>
                    <a:pt x="771" y="1325"/>
                  </a:cubicBezTo>
                  <a:cubicBezTo>
                    <a:pt x="767" y="1328"/>
                    <a:pt x="764" y="1330"/>
                    <a:pt x="762" y="1334"/>
                  </a:cubicBezTo>
                  <a:cubicBezTo>
                    <a:pt x="761" y="1335"/>
                    <a:pt x="760" y="1336"/>
                    <a:pt x="759" y="1338"/>
                  </a:cubicBezTo>
                  <a:cubicBezTo>
                    <a:pt x="759" y="1338"/>
                    <a:pt x="758" y="1338"/>
                    <a:pt x="758" y="1338"/>
                  </a:cubicBezTo>
                  <a:cubicBezTo>
                    <a:pt x="757" y="1338"/>
                    <a:pt x="757" y="1338"/>
                    <a:pt x="756" y="1337"/>
                  </a:cubicBezTo>
                  <a:cubicBezTo>
                    <a:pt x="756" y="1337"/>
                    <a:pt x="756" y="1337"/>
                    <a:pt x="756" y="1338"/>
                  </a:cubicBezTo>
                  <a:cubicBezTo>
                    <a:pt x="755" y="1338"/>
                    <a:pt x="755" y="1338"/>
                    <a:pt x="755" y="1338"/>
                  </a:cubicBezTo>
                  <a:cubicBezTo>
                    <a:pt x="754" y="1338"/>
                    <a:pt x="754" y="1338"/>
                    <a:pt x="753" y="1338"/>
                  </a:cubicBezTo>
                  <a:cubicBezTo>
                    <a:pt x="753" y="1338"/>
                    <a:pt x="752" y="1338"/>
                    <a:pt x="752" y="1338"/>
                  </a:cubicBezTo>
                  <a:cubicBezTo>
                    <a:pt x="751" y="1338"/>
                    <a:pt x="750" y="1338"/>
                    <a:pt x="750" y="1339"/>
                  </a:cubicBezTo>
                  <a:cubicBezTo>
                    <a:pt x="749" y="1339"/>
                    <a:pt x="748" y="1339"/>
                    <a:pt x="748" y="1339"/>
                  </a:cubicBezTo>
                  <a:cubicBezTo>
                    <a:pt x="747" y="1339"/>
                    <a:pt x="745" y="1340"/>
                    <a:pt x="744" y="1340"/>
                  </a:cubicBezTo>
                  <a:cubicBezTo>
                    <a:pt x="743" y="1341"/>
                    <a:pt x="741" y="1341"/>
                    <a:pt x="740" y="1342"/>
                  </a:cubicBezTo>
                  <a:cubicBezTo>
                    <a:pt x="740" y="1342"/>
                    <a:pt x="739" y="1342"/>
                    <a:pt x="739" y="1343"/>
                  </a:cubicBezTo>
                  <a:cubicBezTo>
                    <a:pt x="725" y="1327"/>
                    <a:pt x="711" y="1362"/>
                    <a:pt x="704" y="1368"/>
                  </a:cubicBezTo>
                  <a:cubicBezTo>
                    <a:pt x="719" y="1371"/>
                    <a:pt x="748" y="1368"/>
                    <a:pt x="740" y="1346"/>
                  </a:cubicBezTo>
                  <a:cubicBezTo>
                    <a:pt x="739" y="1346"/>
                    <a:pt x="738" y="1346"/>
                    <a:pt x="737" y="1347"/>
                  </a:cubicBezTo>
                  <a:cubicBezTo>
                    <a:pt x="738" y="1346"/>
                    <a:pt x="738" y="1346"/>
                    <a:pt x="738" y="1346"/>
                  </a:cubicBezTo>
                  <a:cubicBezTo>
                    <a:pt x="739" y="1346"/>
                    <a:pt x="740" y="1345"/>
                    <a:pt x="741" y="1344"/>
                  </a:cubicBezTo>
                  <a:cubicBezTo>
                    <a:pt x="742" y="1344"/>
                    <a:pt x="744" y="1343"/>
                    <a:pt x="745" y="1343"/>
                  </a:cubicBezTo>
                  <a:cubicBezTo>
                    <a:pt x="746" y="1342"/>
                    <a:pt x="747" y="1342"/>
                    <a:pt x="749" y="1342"/>
                  </a:cubicBezTo>
                  <a:cubicBezTo>
                    <a:pt x="749" y="1341"/>
                    <a:pt x="750" y="1341"/>
                    <a:pt x="750" y="1341"/>
                  </a:cubicBezTo>
                  <a:cubicBezTo>
                    <a:pt x="751" y="1341"/>
                    <a:pt x="752" y="1341"/>
                    <a:pt x="752" y="1341"/>
                  </a:cubicBezTo>
                  <a:cubicBezTo>
                    <a:pt x="753" y="1341"/>
                    <a:pt x="753" y="1341"/>
                    <a:pt x="754" y="1340"/>
                  </a:cubicBezTo>
                  <a:cubicBezTo>
                    <a:pt x="754" y="1340"/>
                    <a:pt x="755" y="1340"/>
                    <a:pt x="755" y="1340"/>
                  </a:cubicBezTo>
                  <a:cubicBezTo>
                    <a:pt x="756" y="1340"/>
                    <a:pt x="756" y="1340"/>
                    <a:pt x="756" y="1340"/>
                  </a:cubicBezTo>
                  <a:cubicBezTo>
                    <a:pt x="756" y="1340"/>
                    <a:pt x="757" y="1340"/>
                    <a:pt x="757" y="1340"/>
                  </a:cubicBezTo>
                  <a:cubicBezTo>
                    <a:pt x="757" y="1340"/>
                    <a:pt x="758" y="1340"/>
                    <a:pt x="758" y="1340"/>
                  </a:cubicBezTo>
                  <a:cubicBezTo>
                    <a:pt x="758" y="1340"/>
                    <a:pt x="758" y="1340"/>
                    <a:pt x="758" y="1340"/>
                  </a:cubicBezTo>
                  <a:cubicBezTo>
                    <a:pt x="758" y="1340"/>
                    <a:pt x="758" y="1340"/>
                    <a:pt x="758" y="1340"/>
                  </a:cubicBezTo>
                  <a:cubicBezTo>
                    <a:pt x="757" y="1341"/>
                    <a:pt x="757" y="1341"/>
                    <a:pt x="757" y="1342"/>
                  </a:cubicBezTo>
                  <a:cubicBezTo>
                    <a:pt x="757" y="1343"/>
                    <a:pt x="756" y="1344"/>
                    <a:pt x="756" y="1345"/>
                  </a:cubicBezTo>
                  <a:cubicBezTo>
                    <a:pt x="755" y="1348"/>
                    <a:pt x="754" y="1352"/>
                    <a:pt x="753" y="1356"/>
                  </a:cubicBezTo>
                  <a:cubicBezTo>
                    <a:pt x="752" y="1360"/>
                    <a:pt x="752" y="1364"/>
                    <a:pt x="752" y="1368"/>
                  </a:cubicBezTo>
                  <a:cubicBezTo>
                    <a:pt x="752" y="1368"/>
                    <a:pt x="751" y="1368"/>
                    <a:pt x="751" y="1368"/>
                  </a:cubicBezTo>
                  <a:cubicBezTo>
                    <a:pt x="751" y="1369"/>
                    <a:pt x="751" y="1369"/>
                    <a:pt x="750" y="1370"/>
                  </a:cubicBezTo>
                  <a:cubicBezTo>
                    <a:pt x="750" y="1370"/>
                    <a:pt x="750" y="1370"/>
                    <a:pt x="750" y="1370"/>
                  </a:cubicBezTo>
                  <a:cubicBezTo>
                    <a:pt x="750" y="1370"/>
                    <a:pt x="749" y="1371"/>
                    <a:pt x="749" y="1371"/>
                  </a:cubicBezTo>
                  <a:cubicBezTo>
                    <a:pt x="749" y="1371"/>
                    <a:pt x="748" y="1372"/>
                    <a:pt x="747" y="1372"/>
                  </a:cubicBezTo>
                  <a:cubicBezTo>
                    <a:pt x="747" y="1373"/>
                    <a:pt x="746" y="1373"/>
                    <a:pt x="745" y="1374"/>
                  </a:cubicBezTo>
                  <a:cubicBezTo>
                    <a:pt x="744" y="1374"/>
                    <a:pt x="744" y="1375"/>
                    <a:pt x="743" y="1375"/>
                  </a:cubicBezTo>
                  <a:cubicBezTo>
                    <a:pt x="741" y="1376"/>
                    <a:pt x="739" y="1377"/>
                    <a:pt x="737" y="1378"/>
                  </a:cubicBezTo>
                  <a:cubicBezTo>
                    <a:pt x="735" y="1379"/>
                    <a:pt x="733" y="1380"/>
                    <a:pt x="731" y="1381"/>
                  </a:cubicBezTo>
                  <a:cubicBezTo>
                    <a:pt x="726" y="1383"/>
                    <a:pt x="721" y="1385"/>
                    <a:pt x="716" y="1387"/>
                  </a:cubicBezTo>
                  <a:cubicBezTo>
                    <a:pt x="714" y="1388"/>
                    <a:pt x="711" y="1390"/>
                    <a:pt x="709" y="1391"/>
                  </a:cubicBezTo>
                  <a:cubicBezTo>
                    <a:pt x="706" y="1392"/>
                    <a:pt x="704" y="1393"/>
                    <a:pt x="702" y="1394"/>
                  </a:cubicBezTo>
                  <a:cubicBezTo>
                    <a:pt x="699" y="1395"/>
                    <a:pt x="697" y="1396"/>
                    <a:pt x="695" y="1398"/>
                  </a:cubicBezTo>
                  <a:cubicBezTo>
                    <a:pt x="695" y="1398"/>
                    <a:pt x="695" y="1398"/>
                    <a:pt x="695" y="1398"/>
                  </a:cubicBezTo>
                  <a:cubicBezTo>
                    <a:pt x="694" y="1399"/>
                    <a:pt x="694" y="1399"/>
                    <a:pt x="694" y="1399"/>
                  </a:cubicBezTo>
                  <a:cubicBezTo>
                    <a:pt x="694" y="1400"/>
                    <a:pt x="693" y="1400"/>
                    <a:pt x="693" y="1401"/>
                  </a:cubicBezTo>
                  <a:cubicBezTo>
                    <a:pt x="693" y="1401"/>
                    <a:pt x="693" y="1401"/>
                    <a:pt x="693" y="1401"/>
                  </a:cubicBezTo>
                  <a:cubicBezTo>
                    <a:pt x="693" y="1400"/>
                    <a:pt x="692" y="1400"/>
                    <a:pt x="692" y="1400"/>
                  </a:cubicBezTo>
                  <a:cubicBezTo>
                    <a:pt x="692" y="1399"/>
                    <a:pt x="692" y="1399"/>
                    <a:pt x="691" y="1399"/>
                  </a:cubicBezTo>
                  <a:cubicBezTo>
                    <a:pt x="691" y="1398"/>
                    <a:pt x="690" y="1398"/>
                    <a:pt x="690" y="1398"/>
                  </a:cubicBezTo>
                  <a:cubicBezTo>
                    <a:pt x="690" y="1397"/>
                    <a:pt x="689" y="1397"/>
                    <a:pt x="689" y="1396"/>
                  </a:cubicBezTo>
                  <a:cubicBezTo>
                    <a:pt x="689" y="1396"/>
                    <a:pt x="688" y="1396"/>
                    <a:pt x="688" y="1396"/>
                  </a:cubicBezTo>
                  <a:cubicBezTo>
                    <a:pt x="688" y="1395"/>
                    <a:pt x="687" y="1395"/>
                    <a:pt x="687" y="1395"/>
                  </a:cubicBezTo>
                  <a:cubicBezTo>
                    <a:pt x="687" y="1395"/>
                    <a:pt x="686" y="1394"/>
                    <a:pt x="685" y="1394"/>
                  </a:cubicBezTo>
                  <a:cubicBezTo>
                    <a:pt x="685" y="1394"/>
                    <a:pt x="684" y="1393"/>
                    <a:pt x="683" y="1393"/>
                  </a:cubicBezTo>
                  <a:cubicBezTo>
                    <a:pt x="683" y="1393"/>
                    <a:pt x="683" y="1392"/>
                    <a:pt x="682" y="1392"/>
                  </a:cubicBezTo>
                  <a:cubicBezTo>
                    <a:pt x="682" y="1392"/>
                    <a:pt x="681" y="1392"/>
                    <a:pt x="681" y="1392"/>
                  </a:cubicBezTo>
                  <a:cubicBezTo>
                    <a:pt x="680" y="1391"/>
                    <a:pt x="680" y="1391"/>
                    <a:pt x="679" y="1391"/>
                  </a:cubicBezTo>
                  <a:cubicBezTo>
                    <a:pt x="677" y="1390"/>
                    <a:pt x="675" y="1389"/>
                    <a:pt x="674" y="1389"/>
                  </a:cubicBezTo>
                  <a:cubicBezTo>
                    <a:pt x="673" y="1389"/>
                    <a:pt x="673" y="1389"/>
                    <a:pt x="673" y="1389"/>
                  </a:cubicBezTo>
                  <a:cubicBezTo>
                    <a:pt x="672" y="1387"/>
                    <a:pt x="672" y="1387"/>
                    <a:pt x="672" y="1387"/>
                  </a:cubicBezTo>
                  <a:cubicBezTo>
                    <a:pt x="658" y="1369"/>
                    <a:pt x="632" y="1386"/>
                    <a:pt x="629" y="1404"/>
                  </a:cubicBezTo>
                  <a:cubicBezTo>
                    <a:pt x="638" y="1400"/>
                    <a:pt x="648" y="1405"/>
                    <a:pt x="657" y="1402"/>
                  </a:cubicBezTo>
                  <a:cubicBezTo>
                    <a:pt x="662" y="1400"/>
                    <a:pt x="667" y="1395"/>
                    <a:pt x="672" y="1391"/>
                  </a:cubicBezTo>
                  <a:cubicBezTo>
                    <a:pt x="672" y="1391"/>
                    <a:pt x="673" y="1391"/>
                    <a:pt x="673" y="1392"/>
                  </a:cubicBezTo>
                  <a:cubicBezTo>
                    <a:pt x="674" y="1394"/>
                    <a:pt x="674" y="1394"/>
                    <a:pt x="674" y="1394"/>
                  </a:cubicBezTo>
                  <a:cubicBezTo>
                    <a:pt x="674" y="1393"/>
                    <a:pt x="674" y="1392"/>
                    <a:pt x="673" y="1392"/>
                  </a:cubicBezTo>
                  <a:cubicBezTo>
                    <a:pt x="675" y="1392"/>
                    <a:pt x="677" y="1393"/>
                    <a:pt x="678" y="1393"/>
                  </a:cubicBezTo>
                  <a:cubicBezTo>
                    <a:pt x="679" y="1393"/>
                    <a:pt x="680" y="1394"/>
                    <a:pt x="680" y="1394"/>
                  </a:cubicBezTo>
                  <a:cubicBezTo>
                    <a:pt x="681" y="1394"/>
                    <a:pt x="681" y="1394"/>
                    <a:pt x="681" y="1395"/>
                  </a:cubicBezTo>
                  <a:cubicBezTo>
                    <a:pt x="682" y="1395"/>
                    <a:pt x="682" y="1395"/>
                    <a:pt x="682" y="1395"/>
                  </a:cubicBezTo>
                  <a:cubicBezTo>
                    <a:pt x="683" y="1395"/>
                    <a:pt x="684" y="1396"/>
                    <a:pt x="684" y="1396"/>
                  </a:cubicBezTo>
                  <a:cubicBezTo>
                    <a:pt x="685" y="1397"/>
                    <a:pt x="685" y="1397"/>
                    <a:pt x="686" y="1397"/>
                  </a:cubicBezTo>
                  <a:cubicBezTo>
                    <a:pt x="686" y="1397"/>
                    <a:pt x="687" y="1398"/>
                    <a:pt x="687" y="1398"/>
                  </a:cubicBezTo>
                  <a:cubicBezTo>
                    <a:pt x="687" y="1398"/>
                    <a:pt x="687" y="1398"/>
                    <a:pt x="688" y="1398"/>
                  </a:cubicBezTo>
                  <a:cubicBezTo>
                    <a:pt x="688" y="1399"/>
                    <a:pt x="689" y="1399"/>
                    <a:pt x="689" y="1399"/>
                  </a:cubicBezTo>
                  <a:cubicBezTo>
                    <a:pt x="690" y="1399"/>
                    <a:pt x="690" y="1400"/>
                    <a:pt x="690" y="1400"/>
                  </a:cubicBezTo>
                  <a:cubicBezTo>
                    <a:pt x="691" y="1400"/>
                    <a:pt x="691" y="1400"/>
                    <a:pt x="692" y="1401"/>
                  </a:cubicBezTo>
                  <a:cubicBezTo>
                    <a:pt x="692" y="1401"/>
                    <a:pt x="692" y="1401"/>
                    <a:pt x="693" y="1401"/>
                  </a:cubicBezTo>
                  <a:cubicBezTo>
                    <a:pt x="692" y="1402"/>
                    <a:pt x="692" y="1403"/>
                    <a:pt x="691" y="1404"/>
                  </a:cubicBezTo>
                  <a:cubicBezTo>
                    <a:pt x="691" y="1404"/>
                    <a:pt x="691" y="1405"/>
                    <a:pt x="691" y="1405"/>
                  </a:cubicBezTo>
                  <a:cubicBezTo>
                    <a:pt x="691" y="1406"/>
                    <a:pt x="691" y="1406"/>
                    <a:pt x="691" y="1407"/>
                  </a:cubicBezTo>
                  <a:cubicBezTo>
                    <a:pt x="690" y="1408"/>
                    <a:pt x="690" y="1409"/>
                    <a:pt x="690" y="1410"/>
                  </a:cubicBezTo>
                  <a:cubicBezTo>
                    <a:pt x="690" y="1410"/>
                    <a:pt x="690" y="1410"/>
                    <a:pt x="690" y="1410"/>
                  </a:cubicBezTo>
                  <a:cubicBezTo>
                    <a:pt x="690" y="1410"/>
                    <a:pt x="690" y="1410"/>
                    <a:pt x="690" y="1410"/>
                  </a:cubicBezTo>
                  <a:cubicBezTo>
                    <a:pt x="690" y="1410"/>
                    <a:pt x="690" y="1410"/>
                    <a:pt x="690" y="1411"/>
                  </a:cubicBezTo>
                  <a:cubicBezTo>
                    <a:pt x="690" y="1411"/>
                    <a:pt x="689" y="1412"/>
                    <a:pt x="689" y="1412"/>
                  </a:cubicBezTo>
                  <a:cubicBezTo>
                    <a:pt x="689" y="1413"/>
                    <a:pt x="689" y="1414"/>
                    <a:pt x="688" y="1414"/>
                  </a:cubicBezTo>
                  <a:cubicBezTo>
                    <a:pt x="688" y="1415"/>
                    <a:pt x="688" y="1416"/>
                    <a:pt x="687" y="1417"/>
                  </a:cubicBezTo>
                  <a:cubicBezTo>
                    <a:pt x="687" y="1417"/>
                    <a:pt x="687" y="1418"/>
                    <a:pt x="686" y="1419"/>
                  </a:cubicBezTo>
                  <a:cubicBezTo>
                    <a:pt x="686" y="1419"/>
                    <a:pt x="685" y="1420"/>
                    <a:pt x="685" y="1421"/>
                  </a:cubicBezTo>
                  <a:cubicBezTo>
                    <a:pt x="685" y="1421"/>
                    <a:pt x="685" y="1421"/>
                    <a:pt x="685" y="1421"/>
                  </a:cubicBezTo>
                  <a:cubicBezTo>
                    <a:pt x="670" y="1419"/>
                    <a:pt x="667" y="1428"/>
                    <a:pt x="674" y="1442"/>
                  </a:cubicBezTo>
                  <a:cubicBezTo>
                    <a:pt x="681" y="1438"/>
                    <a:pt x="692" y="1434"/>
                    <a:pt x="686" y="1422"/>
                  </a:cubicBezTo>
                  <a:cubicBezTo>
                    <a:pt x="687" y="1421"/>
                    <a:pt x="687" y="1421"/>
                    <a:pt x="687" y="1421"/>
                  </a:cubicBezTo>
                  <a:cubicBezTo>
                    <a:pt x="687" y="1421"/>
                    <a:pt x="687" y="1421"/>
                    <a:pt x="687" y="1421"/>
                  </a:cubicBezTo>
                  <a:cubicBezTo>
                    <a:pt x="687" y="1421"/>
                    <a:pt x="688" y="1420"/>
                    <a:pt x="688" y="1420"/>
                  </a:cubicBezTo>
                  <a:cubicBezTo>
                    <a:pt x="688" y="1419"/>
                    <a:pt x="689" y="1418"/>
                    <a:pt x="689" y="1418"/>
                  </a:cubicBezTo>
                  <a:cubicBezTo>
                    <a:pt x="689" y="1417"/>
                    <a:pt x="690" y="1416"/>
                    <a:pt x="690" y="1416"/>
                  </a:cubicBezTo>
                  <a:cubicBezTo>
                    <a:pt x="690" y="1415"/>
                    <a:pt x="690" y="1415"/>
                    <a:pt x="690" y="1415"/>
                  </a:cubicBezTo>
                  <a:cubicBezTo>
                    <a:pt x="690" y="1416"/>
                    <a:pt x="690" y="1417"/>
                    <a:pt x="690" y="1418"/>
                  </a:cubicBezTo>
                  <a:cubicBezTo>
                    <a:pt x="690" y="1418"/>
                    <a:pt x="690" y="1419"/>
                    <a:pt x="690" y="1419"/>
                  </a:cubicBezTo>
                  <a:cubicBezTo>
                    <a:pt x="690" y="1419"/>
                    <a:pt x="691" y="1417"/>
                    <a:pt x="691" y="1415"/>
                  </a:cubicBezTo>
                  <a:cubicBezTo>
                    <a:pt x="691" y="1414"/>
                    <a:pt x="691" y="1413"/>
                    <a:pt x="691" y="1412"/>
                  </a:cubicBezTo>
                  <a:cubicBezTo>
                    <a:pt x="692" y="1412"/>
                    <a:pt x="692" y="1412"/>
                    <a:pt x="692" y="1412"/>
                  </a:cubicBezTo>
                  <a:cubicBezTo>
                    <a:pt x="692" y="1411"/>
                    <a:pt x="692" y="1411"/>
                    <a:pt x="692" y="1411"/>
                  </a:cubicBezTo>
                  <a:cubicBezTo>
                    <a:pt x="692" y="1411"/>
                    <a:pt x="692" y="1411"/>
                    <a:pt x="692" y="1411"/>
                  </a:cubicBezTo>
                  <a:cubicBezTo>
                    <a:pt x="692" y="1410"/>
                    <a:pt x="692" y="1410"/>
                    <a:pt x="692" y="1410"/>
                  </a:cubicBezTo>
                  <a:cubicBezTo>
                    <a:pt x="692" y="1410"/>
                    <a:pt x="692" y="1410"/>
                    <a:pt x="692" y="1410"/>
                  </a:cubicBezTo>
                  <a:cubicBezTo>
                    <a:pt x="692" y="1409"/>
                    <a:pt x="692" y="1408"/>
                    <a:pt x="693" y="1408"/>
                  </a:cubicBezTo>
                  <a:cubicBezTo>
                    <a:pt x="693" y="1407"/>
                    <a:pt x="693" y="1406"/>
                    <a:pt x="693" y="1405"/>
                  </a:cubicBezTo>
                  <a:cubicBezTo>
                    <a:pt x="694" y="1404"/>
                    <a:pt x="694" y="1403"/>
                    <a:pt x="695" y="1402"/>
                  </a:cubicBezTo>
                  <a:cubicBezTo>
                    <a:pt x="695" y="1402"/>
                    <a:pt x="695" y="1401"/>
                    <a:pt x="696" y="1401"/>
                  </a:cubicBezTo>
                  <a:cubicBezTo>
                    <a:pt x="696" y="1400"/>
                    <a:pt x="696" y="1400"/>
                    <a:pt x="696" y="1400"/>
                  </a:cubicBezTo>
                  <a:cubicBezTo>
                    <a:pt x="696" y="1400"/>
                    <a:pt x="696" y="1400"/>
                    <a:pt x="697" y="1399"/>
                  </a:cubicBezTo>
                  <a:cubicBezTo>
                    <a:pt x="697" y="1399"/>
                    <a:pt x="698" y="1398"/>
                    <a:pt x="699" y="1397"/>
                  </a:cubicBezTo>
                  <a:cubicBezTo>
                    <a:pt x="700" y="1397"/>
                    <a:pt x="701" y="1396"/>
                    <a:pt x="702" y="1396"/>
                  </a:cubicBezTo>
                  <a:cubicBezTo>
                    <a:pt x="705" y="1395"/>
                    <a:pt x="707" y="1394"/>
                    <a:pt x="710" y="1393"/>
                  </a:cubicBezTo>
                  <a:cubicBezTo>
                    <a:pt x="712" y="1392"/>
                    <a:pt x="714" y="1391"/>
                    <a:pt x="717" y="1390"/>
                  </a:cubicBezTo>
                  <a:cubicBezTo>
                    <a:pt x="722" y="1387"/>
                    <a:pt x="727" y="1385"/>
                    <a:pt x="731" y="1383"/>
                  </a:cubicBezTo>
                  <a:cubicBezTo>
                    <a:pt x="734" y="1382"/>
                    <a:pt x="736" y="1382"/>
                    <a:pt x="738" y="1381"/>
                  </a:cubicBezTo>
                  <a:cubicBezTo>
                    <a:pt x="740" y="1380"/>
                    <a:pt x="742" y="1378"/>
                    <a:pt x="744" y="1377"/>
                  </a:cubicBezTo>
                  <a:cubicBezTo>
                    <a:pt x="744" y="1377"/>
                    <a:pt x="745" y="1377"/>
                    <a:pt x="745" y="1377"/>
                  </a:cubicBezTo>
                  <a:cubicBezTo>
                    <a:pt x="746" y="1376"/>
                    <a:pt x="746" y="1376"/>
                    <a:pt x="746" y="1376"/>
                  </a:cubicBezTo>
                  <a:cubicBezTo>
                    <a:pt x="747" y="1375"/>
                    <a:pt x="748" y="1374"/>
                    <a:pt x="748" y="1374"/>
                  </a:cubicBezTo>
                  <a:cubicBezTo>
                    <a:pt x="750" y="1372"/>
                    <a:pt x="750" y="1371"/>
                    <a:pt x="751" y="1370"/>
                  </a:cubicBezTo>
                  <a:cubicBezTo>
                    <a:pt x="751" y="1370"/>
                    <a:pt x="751" y="1370"/>
                    <a:pt x="751" y="1370"/>
                  </a:cubicBezTo>
                  <a:cubicBezTo>
                    <a:pt x="751" y="1372"/>
                    <a:pt x="751" y="1375"/>
                    <a:pt x="751" y="1378"/>
                  </a:cubicBezTo>
                  <a:cubicBezTo>
                    <a:pt x="751" y="1380"/>
                    <a:pt x="751" y="1381"/>
                    <a:pt x="751" y="1383"/>
                  </a:cubicBezTo>
                  <a:cubicBezTo>
                    <a:pt x="751" y="1384"/>
                    <a:pt x="751" y="1386"/>
                    <a:pt x="751" y="1388"/>
                  </a:cubicBezTo>
                  <a:cubicBezTo>
                    <a:pt x="752" y="1391"/>
                    <a:pt x="752" y="1394"/>
                    <a:pt x="753" y="1396"/>
                  </a:cubicBezTo>
                  <a:cubicBezTo>
                    <a:pt x="753" y="1397"/>
                    <a:pt x="753" y="1398"/>
                    <a:pt x="753" y="1398"/>
                  </a:cubicBezTo>
                  <a:cubicBezTo>
                    <a:pt x="753" y="1399"/>
                    <a:pt x="752" y="1399"/>
                    <a:pt x="752" y="1399"/>
                  </a:cubicBezTo>
                  <a:cubicBezTo>
                    <a:pt x="751" y="1400"/>
                    <a:pt x="751" y="1400"/>
                    <a:pt x="751" y="1400"/>
                  </a:cubicBezTo>
                  <a:cubicBezTo>
                    <a:pt x="750" y="1400"/>
                    <a:pt x="750" y="1400"/>
                    <a:pt x="750" y="1401"/>
                  </a:cubicBezTo>
                  <a:cubicBezTo>
                    <a:pt x="749" y="1401"/>
                    <a:pt x="749" y="1401"/>
                    <a:pt x="749" y="1401"/>
                  </a:cubicBezTo>
                  <a:cubicBezTo>
                    <a:pt x="748" y="1402"/>
                    <a:pt x="748" y="1402"/>
                    <a:pt x="748" y="1402"/>
                  </a:cubicBezTo>
                  <a:cubicBezTo>
                    <a:pt x="748" y="1402"/>
                    <a:pt x="748" y="1403"/>
                    <a:pt x="748" y="1403"/>
                  </a:cubicBezTo>
                  <a:cubicBezTo>
                    <a:pt x="747" y="1403"/>
                    <a:pt x="747" y="1404"/>
                    <a:pt x="746" y="1404"/>
                  </a:cubicBezTo>
                  <a:cubicBezTo>
                    <a:pt x="746" y="1405"/>
                    <a:pt x="746" y="1405"/>
                    <a:pt x="745" y="1406"/>
                  </a:cubicBezTo>
                  <a:cubicBezTo>
                    <a:pt x="745" y="1406"/>
                    <a:pt x="745" y="1407"/>
                    <a:pt x="744" y="1407"/>
                  </a:cubicBezTo>
                  <a:cubicBezTo>
                    <a:pt x="744" y="1408"/>
                    <a:pt x="744" y="1408"/>
                    <a:pt x="743" y="1409"/>
                  </a:cubicBezTo>
                  <a:cubicBezTo>
                    <a:pt x="743" y="1410"/>
                    <a:pt x="742" y="1412"/>
                    <a:pt x="741" y="1413"/>
                  </a:cubicBezTo>
                  <a:cubicBezTo>
                    <a:pt x="741" y="1414"/>
                    <a:pt x="740" y="1416"/>
                    <a:pt x="739" y="1417"/>
                  </a:cubicBezTo>
                  <a:cubicBezTo>
                    <a:pt x="739" y="1419"/>
                    <a:pt x="738" y="1420"/>
                    <a:pt x="738" y="1421"/>
                  </a:cubicBezTo>
                  <a:cubicBezTo>
                    <a:pt x="738" y="1423"/>
                    <a:pt x="737" y="1424"/>
                    <a:pt x="737" y="1425"/>
                  </a:cubicBezTo>
                  <a:cubicBezTo>
                    <a:pt x="722" y="1435"/>
                    <a:pt x="733" y="1445"/>
                    <a:pt x="727" y="1459"/>
                  </a:cubicBezTo>
                  <a:cubicBezTo>
                    <a:pt x="743" y="1453"/>
                    <a:pt x="754" y="1443"/>
                    <a:pt x="739" y="1427"/>
                  </a:cubicBezTo>
                  <a:cubicBezTo>
                    <a:pt x="739" y="1427"/>
                    <a:pt x="739" y="1427"/>
                    <a:pt x="739" y="1427"/>
                  </a:cubicBezTo>
                  <a:cubicBezTo>
                    <a:pt x="740" y="1425"/>
                    <a:pt x="740" y="1424"/>
                    <a:pt x="740" y="1422"/>
                  </a:cubicBezTo>
                  <a:cubicBezTo>
                    <a:pt x="741" y="1421"/>
                    <a:pt x="741" y="1420"/>
                    <a:pt x="742" y="1418"/>
                  </a:cubicBezTo>
                  <a:cubicBezTo>
                    <a:pt x="742" y="1417"/>
                    <a:pt x="743" y="1415"/>
                    <a:pt x="743" y="1414"/>
                  </a:cubicBezTo>
                  <a:cubicBezTo>
                    <a:pt x="744" y="1413"/>
                    <a:pt x="745" y="1412"/>
                    <a:pt x="745" y="1411"/>
                  </a:cubicBezTo>
                  <a:cubicBezTo>
                    <a:pt x="746" y="1410"/>
                    <a:pt x="746" y="1409"/>
                    <a:pt x="746" y="1409"/>
                  </a:cubicBezTo>
                  <a:cubicBezTo>
                    <a:pt x="747" y="1408"/>
                    <a:pt x="747" y="1408"/>
                    <a:pt x="747" y="1407"/>
                  </a:cubicBezTo>
                  <a:cubicBezTo>
                    <a:pt x="748" y="1407"/>
                    <a:pt x="748" y="1406"/>
                    <a:pt x="748" y="1406"/>
                  </a:cubicBezTo>
                  <a:cubicBezTo>
                    <a:pt x="749" y="1405"/>
                    <a:pt x="749" y="1405"/>
                    <a:pt x="749" y="1404"/>
                  </a:cubicBezTo>
                  <a:cubicBezTo>
                    <a:pt x="750" y="1404"/>
                    <a:pt x="750" y="1404"/>
                    <a:pt x="750" y="1404"/>
                  </a:cubicBezTo>
                  <a:cubicBezTo>
                    <a:pt x="750" y="1404"/>
                    <a:pt x="750" y="1404"/>
                    <a:pt x="750" y="1403"/>
                  </a:cubicBezTo>
                  <a:cubicBezTo>
                    <a:pt x="751" y="1403"/>
                    <a:pt x="751" y="1402"/>
                    <a:pt x="751" y="1402"/>
                  </a:cubicBezTo>
                  <a:cubicBezTo>
                    <a:pt x="751" y="1401"/>
                    <a:pt x="752" y="1401"/>
                    <a:pt x="752" y="1400"/>
                  </a:cubicBezTo>
                  <a:cubicBezTo>
                    <a:pt x="753" y="1399"/>
                    <a:pt x="753" y="1399"/>
                    <a:pt x="753" y="1399"/>
                  </a:cubicBezTo>
                  <a:cubicBezTo>
                    <a:pt x="754" y="1403"/>
                    <a:pt x="755" y="1406"/>
                    <a:pt x="756" y="1409"/>
                  </a:cubicBezTo>
                  <a:cubicBezTo>
                    <a:pt x="756" y="1409"/>
                    <a:pt x="756" y="1408"/>
                    <a:pt x="756" y="1408"/>
                  </a:cubicBezTo>
                  <a:cubicBezTo>
                    <a:pt x="756" y="1408"/>
                    <a:pt x="756" y="1409"/>
                    <a:pt x="756" y="1410"/>
                  </a:cubicBezTo>
                  <a:cubicBezTo>
                    <a:pt x="756" y="1410"/>
                    <a:pt x="756" y="1410"/>
                    <a:pt x="756" y="1411"/>
                  </a:cubicBezTo>
                  <a:cubicBezTo>
                    <a:pt x="756" y="1411"/>
                    <a:pt x="757" y="1411"/>
                    <a:pt x="757" y="1412"/>
                  </a:cubicBezTo>
                  <a:cubicBezTo>
                    <a:pt x="757" y="1412"/>
                    <a:pt x="757" y="1412"/>
                    <a:pt x="757" y="1412"/>
                  </a:cubicBezTo>
                  <a:cubicBezTo>
                    <a:pt x="757" y="1412"/>
                    <a:pt x="757" y="1412"/>
                    <a:pt x="757" y="1412"/>
                  </a:cubicBezTo>
                  <a:cubicBezTo>
                    <a:pt x="758" y="1413"/>
                    <a:pt x="758" y="1413"/>
                    <a:pt x="758" y="1414"/>
                  </a:cubicBezTo>
                  <a:cubicBezTo>
                    <a:pt x="758" y="1414"/>
                    <a:pt x="759" y="1414"/>
                    <a:pt x="759" y="1414"/>
                  </a:cubicBezTo>
                  <a:cubicBezTo>
                    <a:pt x="760" y="1416"/>
                    <a:pt x="761" y="1417"/>
                    <a:pt x="761" y="1419"/>
                  </a:cubicBezTo>
                  <a:cubicBezTo>
                    <a:pt x="762" y="1419"/>
                    <a:pt x="763" y="1420"/>
                    <a:pt x="763" y="1420"/>
                  </a:cubicBezTo>
                  <a:cubicBezTo>
                    <a:pt x="763" y="1421"/>
                    <a:pt x="764" y="1421"/>
                    <a:pt x="764" y="1421"/>
                  </a:cubicBezTo>
                  <a:cubicBezTo>
                    <a:pt x="764" y="1421"/>
                    <a:pt x="763" y="1421"/>
                    <a:pt x="763" y="1420"/>
                  </a:cubicBezTo>
                  <a:cubicBezTo>
                    <a:pt x="763" y="1420"/>
                    <a:pt x="762" y="1419"/>
                    <a:pt x="762" y="1418"/>
                  </a:cubicBezTo>
                  <a:cubicBezTo>
                    <a:pt x="761" y="1418"/>
                    <a:pt x="761" y="1417"/>
                    <a:pt x="761" y="1416"/>
                  </a:cubicBezTo>
                  <a:cubicBezTo>
                    <a:pt x="761" y="1417"/>
                    <a:pt x="761" y="1417"/>
                    <a:pt x="762" y="1417"/>
                  </a:cubicBezTo>
                  <a:cubicBezTo>
                    <a:pt x="762" y="1418"/>
                    <a:pt x="763" y="1418"/>
                    <a:pt x="763" y="1419"/>
                  </a:cubicBezTo>
                  <a:cubicBezTo>
                    <a:pt x="763" y="1419"/>
                    <a:pt x="763" y="1419"/>
                    <a:pt x="764" y="1419"/>
                  </a:cubicBezTo>
                  <a:cubicBezTo>
                    <a:pt x="763" y="1419"/>
                    <a:pt x="763" y="1419"/>
                    <a:pt x="763" y="1419"/>
                  </a:cubicBezTo>
                  <a:cubicBezTo>
                    <a:pt x="768" y="1430"/>
                    <a:pt x="778" y="1431"/>
                    <a:pt x="788" y="1432"/>
                  </a:cubicBezTo>
                  <a:cubicBezTo>
                    <a:pt x="786" y="1421"/>
                    <a:pt x="776" y="1418"/>
                    <a:pt x="766" y="1418"/>
                  </a:cubicBezTo>
                  <a:cubicBezTo>
                    <a:pt x="766" y="1418"/>
                    <a:pt x="765" y="1417"/>
                    <a:pt x="765" y="1417"/>
                  </a:cubicBezTo>
                  <a:cubicBezTo>
                    <a:pt x="764" y="1416"/>
                    <a:pt x="763" y="1416"/>
                    <a:pt x="763" y="1415"/>
                  </a:cubicBezTo>
                  <a:cubicBezTo>
                    <a:pt x="762" y="1415"/>
                    <a:pt x="762" y="1414"/>
                    <a:pt x="761" y="1414"/>
                  </a:cubicBezTo>
                  <a:cubicBezTo>
                    <a:pt x="761" y="1413"/>
                    <a:pt x="760" y="1413"/>
                    <a:pt x="760" y="1412"/>
                  </a:cubicBezTo>
                  <a:cubicBezTo>
                    <a:pt x="759" y="1412"/>
                    <a:pt x="759" y="1411"/>
                    <a:pt x="759" y="1411"/>
                  </a:cubicBezTo>
                  <a:cubicBezTo>
                    <a:pt x="759" y="1411"/>
                    <a:pt x="759" y="1411"/>
                    <a:pt x="758" y="1411"/>
                  </a:cubicBezTo>
                  <a:cubicBezTo>
                    <a:pt x="758" y="1410"/>
                    <a:pt x="758" y="1410"/>
                    <a:pt x="758" y="1410"/>
                  </a:cubicBezTo>
                  <a:cubicBezTo>
                    <a:pt x="758" y="1410"/>
                    <a:pt x="758" y="1410"/>
                    <a:pt x="758" y="1410"/>
                  </a:cubicBezTo>
                  <a:cubicBezTo>
                    <a:pt x="758" y="1410"/>
                    <a:pt x="758" y="1410"/>
                    <a:pt x="758" y="1410"/>
                  </a:cubicBezTo>
                  <a:cubicBezTo>
                    <a:pt x="757" y="1406"/>
                    <a:pt x="756" y="1402"/>
                    <a:pt x="755" y="1396"/>
                  </a:cubicBezTo>
                  <a:cubicBezTo>
                    <a:pt x="755" y="1394"/>
                    <a:pt x="755" y="1391"/>
                    <a:pt x="755" y="1388"/>
                  </a:cubicBezTo>
                  <a:cubicBezTo>
                    <a:pt x="755" y="1386"/>
                    <a:pt x="755" y="1385"/>
                    <a:pt x="755" y="1383"/>
                  </a:cubicBezTo>
                  <a:cubicBezTo>
                    <a:pt x="755" y="1381"/>
                    <a:pt x="755" y="1380"/>
                    <a:pt x="755" y="1378"/>
                  </a:cubicBezTo>
                  <a:cubicBezTo>
                    <a:pt x="755" y="1372"/>
                    <a:pt x="755" y="1364"/>
                    <a:pt x="757" y="1357"/>
                  </a:cubicBezTo>
                  <a:cubicBezTo>
                    <a:pt x="757" y="1353"/>
                    <a:pt x="758" y="1350"/>
                    <a:pt x="759" y="1346"/>
                  </a:cubicBezTo>
                  <a:cubicBezTo>
                    <a:pt x="761" y="1343"/>
                    <a:pt x="762" y="1339"/>
                    <a:pt x="764" y="1336"/>
                  </a:cubicBezTo>
                  <a:cubicBezTo>
                    <a:pt x="767" y="1333"/>
                    <a:pt x="770" y="1331"/>
                    <a:pt x="773" y="1329"/>
                  </a:cubicBezTo>
                  <a:cubicBezTo>
                    <a:pt x="776" y="1327"/>
                    <a:pt x="780" y="1325"/>
                    <a:pt x="783" y="1323"/>
                  </a:cubicBezTo>
                  <a:cubicBezTo>
                    <a:pt x="785" y="1322"/>
                    <a:pt x="787" y="1321"/>
                    <a:pt x="789" y="1320"/>
                  </a:cubicBezTo>
                  <a:cubicBezTo>
                    <a:pt x="789" y="1321"/>
                    <a:pt x="789" y="1321"/>
                    <a:pt x="789" y="1321"/>
                  </a:cubicBezTo>
                  <a:cubicBezTo>
                    <a:pt x="789" y="1321"/>
                    <a:pt x="789" y="1322"/>
                    <a:pt x="789" y="1322"/>
                  </a:cubicBezTo>
                  <a:cubicBezTo>
                    <a:pt x="789" y="1322"/>
                    <a:pt x="789" y="1322"/>
                    <a:pt x="788" y="1323"/>
                  </a:cubicBezTo>
                  <a:cubicBezTo>
                    <a:pt x="788" y="1323"/>
                    <a:pt x="788" y="1324"/>
                    <a:pt x="788" y="1325"/>
                  </a:cubicBezTo>
                  <a:cubicBezTo>
                    <a:pt x="788" y="1325"/>
                    <a:pt x="788" y="1326"/>
                    <a:pt x="788" y="1327"/>
                  </a:cubicBezTo>
                  <a:cubicBezTo>
                    <a:pt x="788" y="1327"/>
                    <a:pt x="788" y="1327"/>
                    <a:pt x="788" y="1328"/>
                  </a:cubicBezTo>
                  <a:cubicBezTo>
                    <a:pt x="788" y="1328"/>
                    <a:pt x="788" y="1328"/>
                    <a:pt x="788" y="1329"/>
                  </a:cubicBezTo>
                  <a:cubicBezTo>
                    <a:pt x="788" y="1330"/>
                    <a:pt x="788" y="1330"/>
                    <a:pt x="788" y="1331"/>
                  </a:cubicBezTo>
                  <a:cubicBezTo>
                    <a:pt x="788" y="1333"/>
                    <a:pt x="788" y="1334"/>
                    <a:pt x="788" y="1336"/>
                  </a:cubicBezTo>
                  <a:cubicBezTo>
                    <a:pt x="788" y="1337"/>
                    <a:pt x="788" y="1339"/>
                    <a:pt x="788" y="1341"/>
                  </a:cubicBezTo>
                  <a:cubicBezTo>
                    <a:pt x="789" y="1342"/>
                    <a:pt x="789" y="1344"/>
                    <a:pt x="789" y="1346"/>
                  </a:cubicBezTo>
                  <a:cubicBezTo>
                    <a:pt x="789" y="1346"/>
                    <a:pt x="790" y="1347"/>
                    <a:pt x="790" y="1348"/>
                  </a:cubicBezTo>
                  <a:cubicBezTo>
                    <a:pt x="788" y="1348"/>
                    <a:pt x="788" y="1348"/>
                    <a:pt x="788" y="1348"/>
                  </a:cubicBezTo>
                  <a:cubicBezTo>
                    <a:pt x="789" y="1348"/>
                    <a:pt x="789" y="1348"/>
                    <a:pt x="790" y="1348"/>
                  </a:cubicBezTo>
                  <a:cubicBezTo>
                    <a:pt x="790" y="1348"/>
                    <a:pt x="790" y="1348"/>
                    <a:pt x="790" y="1349"/>
                  </a:cubicBezTo>
                  <a:cubicBezTo>
                    <a:pt x="775" y="1362"/>
                    <a:pt x="795" y="1373"/>
                    <a:pt x="804" y="1383"/>
                  </a:cubicBezTo>
                  <a:cubicBezTo>
                    <a:pt x="807" y="1376"/>
                    <a:pt x="813" y="1368"/>
                    <a:pt x="810" y="1360"/>
                  </a:cubicBezTo>
                  <a:cubicBezTo>
                    <a:pt x="807" y="1354"/>
                    <a:pt x="799" y="1350"/>
                    <a:pt x="793" y="1349"/>
                  </a:cubicBezTo>
                  <a:cubicBezTo>
                    <a:pt x="792" y="1348"/>
                    <a:pt x="792" y="1346"/>
                    <a:pt x="792" y="1345"/>
                  </a:cubicBezTo>
                  <a:cubicBezTo>
                    <a:pt x="791" y="1344"/>
                    <a:pt x="791" y="1342"/>
                    <a:pt x="791" y="1341"/>
                  </a:cubicBezTo>
                  <a:cubicBezTo>
                    <a:pt x="791" y="1339"/>
                    <a:pt x="790" y="1337"/>
                    <a:pt x="790" y="1336"/>
                  </a:cubicBezTo>
                  <a:cubicBezTo>
                    <a:pt x="790" y="1334"/>
                    <a:pt x="790" y="1333"/>
                    <a:pt x="790" y="1331"/>
                  </a:cubicBezTo>
                  <a:cubicBezTo>
                    <a:pt x="790" y="1331"/>
                    <a:pt x="790" y="1330"/>
                    <a:pt x="790" y="1329"/>
                  </a:cubicBezTo>
                  <a:cubicBezTo>
                    <a:pt x="790" y="1329"/>
                    <a:pt x="790" y="1328"/>
                    <a:pt x="790" y="1328"/>
                  </a:cubicBezTo>
                  <a:cubicBezTo>
                    <a:pt x="790" y="1328"/>
                    <a:pt x="790" y="1327"/>
                    <a:pt x="790" y="1327"/>
                  </a:cubicBezTo>
                  <a:cubicBezTo>
                    <a:pt x="790" y="1326"/>
                    <a:pt x="791" y="1326"/>
                    <a:pt x="791" y="1325"/>
                  </a:cubicBezTo>
                  <a:cubicBezTo>
                    <a:pt x="791" y="1325"/>
                    <a:pt x="791" y="1324"/>
                    <a:pt x="791" y="1323"/>
                  </a:cubicBezTo>
                  <a:cubicBezTo>
                    <a:pt x="791" y="1323"/>
                    <a:pt x="791" y="1323"/>
                    <a:pt x="791" y="1323"/>
                  </a:cubicBezTo>
                  <a:cubicBezTo>
                    <a:pt x="791" y="1322"/>
                    <a:pt x="791" y="1322"/>
                    <a:pt x="791" y="1322"/>
                  </a:cubicBezTo>
                  <a:cubicBezTo>
                    <a:pt x="791" y="1321"/>
                    <a:pt x="791" y="1321"/>
                    <a:pt x="791" y="1320"/>
                  </a:cubicBezTo>
                  <a:cubicBezTo>
                    <a:pt x="791" y="1320"/>
                    <a:pt x="791" y="1319"/>
                    <a:pt x="791" y="1319"/>
                  </a:cubicBezTo>
                  <a:cubicBezTo>
                    <a:pt x="792" y="1319"/>
                    <a:pt x="793" y="1318"/>
                    <a:pt x="794" y="1317"/>
                  </a:cubicBezTo>
                  <a:cubicBezTo>
                    <a:pt x="796" y="1316"/>
                    <a:pt x="797" y="1315"/>
                    <a:pt x="799" y="1313"/>
                  </a:cubicBezTo>
                  <a:cubicBezTo>
                    <a:pt x="799" y="1313"/>
                    <a:pt x="800" y="1313"/>
                    <a:pt x="800" y="1312"/>
                  </a:cubicBezTo>
                  <a:cubicBezTo>
                    <a:pt x="801" y="1312"/>
                    <a:pt x="801" y="1312"/>
                    <a:pt x="801" y="1312"/>
                  </a:cubicBezTo>
                  <a:cubicBezTo>
                    <a:pt x="801" y="1311"/>
                    <a:pt x="801" y="1311"/>
                    <a:pt x="801" y="1311"/>
                  </a:cubicBezTo>
                  <a:cubicBezTo>
                    <a:pt x="801" y="1311"/>
                    <a:pt x="801" y="1311"/>
                    <a:pt x="801" y="1311"/>
                  </a:cubicBezTo>
                  <a:cubicBezTo>
                    <a:pt x="802" y="1310"/>
                    <a:pt x="803" y="1309"/>
                    <a:pt x="803" y="1308"/>
                  </a:cubicBezTo>
                  <a:cubicBezTo>
                    <a:pt x="804" y="1307"/>
                    <a:pt x="805" y="1305"/>
                    <a:pt x="806" y="1304"/>
                  </a:cubicBezTo>
                  <a:cubicBezTo>
                    <a:pt x="806" y="1304"/>
                    <a:pt x="806" y="1304"/>
                    <a:pt x="806" y="1304"/>
                  </a:cubicBezTo>
                  <a:cubicBezTo>
                    <a:pt x="806" y="1305"/>
                    <a:pt x="806" y="1305"/>
                    <a:pt x="806" y="1306"/>
                  </a:cubicBezTo>
                  <a:cubicBezTo>
                    <a:pt x="806" y="1306"/>
                    <a:pt x="806" y="1306"/>
                    <a:pt x="806" y="1307"/>
                  </a:cubicBezTo>
                  <a:cubicBezTo>
                    <a:pt x="806" y="1307"/>
                    <a:pt x="806" y="1307"/>
                    <a:pt x="806" y="1307"/>
                  </a:cubicBezTo>
                  <a:cubicBezTo>
                    <a:pt x="806" y="1307"/>
                    <a:pt x="806" y="1307"/>
                    <a:pt x="806" y="1308"/>
                  </a:cubicBezTo>
                  <a:cubicBezTo>
                    <a:pt x="807" y="1308"/>
                    <a:pt x="807" y="1309"/>
                    <a:pt x="807" y="1310"/>
                  </a:cubicBezTo>
                  <a:cubicBezTo>
                    <a:pt x="807" y="1310"/>
                    <a:pt x="808" y="1311"/>
                    <a:pt x="808" y="1312"/>
                  </a:cubicBezTo>
                  <a:cubicBezTo>
                    <a:pt x="808" y="1313"/>
                    <a:pt x="809" y="1314"/>
                    <a:pt x="809" y="1314"/>
                  </a:cubicBezTo>
                  <a:cubicBezTo>
                    <a:pt x="809" y="1315"/>
                    <a:pt x="810" y="1316"/>
                    <a:pt x="810" y="1317"/>
                  </a:cubicBezTo>
                  <a:cubicBezTo>
                    <a:pt x="810" y="1317"/>
                    <a:pt x="811" y="1318"/>
                    <a:pt x="811" y="1319"/>
                  </a:cubicBezTo>
                  <a:cubicBezTo>
                    <a:pt x="811" y="1319"/>
                    <a:pt x="811" y="1319"/>
                    <a:pt x="811" y="1319"/>
                  </a:cubicBezTo>
                  <a:cubicBezTo>
                    <a:pt x="812" y="1320"/>
                    <a:pt x="812" y="1320"/>
                    <a:pt x="812" y="1320"/>
                  </a:cubicBezTo>
                  <a:cubicBezTo>
                    <a:pt x="805" y="1332"/>
                    <a:pt x="817" y="1336"/>
                    <a:pt x="824" y="1342"/>
                  </a:cubicBezTo>
                  <a:cubicBezTo>
                    <a:pt x="832" y="1328"/>
                    <a:pt x="830" y="1318"/>
                    <a:pt x="814" y="1318"/>
                  </a:cubicBezTo>
                  <a:cubicBezTo>
                    <a:pt x="814" y="1318"/>
                    <a:pt x="813" y="1318"/>
                    <a:pt x="813" y="1318"/>
                  </a:cubicBezTo>
                  <a:cubicBezTo>
                    <a:pt x="813" y="1317"/>
                    <a:pt x="813" y="1316"/>
                    <a:pt x="812" y="1316"/>
                  </a:cubicBezTo>
                  <a:cubicBezTo>
                    <a:pt x="812" y="1315"/>
                    <a:pt x="811" y="1314"/>
                    <a:pt x="811" y="1313"/>
                  </a:cubicBezTo>
                  <a:cubicBezTo>
                    <a:pt x="811" y="1313"/>
                    <a:pt x="810" y="1312"/>
                    <a:pt x="810" y="1311"/>
                  </a:cubicBezTo>
                  <a:cubicBezTo>
                    <a:pt x="810" y="1310"/>
                    <a:pt x="809" y="1310"/>
                    <a:pt x="809" y="1309"/>
                  </a:cubicBezTo>
                  <a:cubicBezTo>
                    <a:pt x="809" y="1308"/>
                    <a:pt x="809" y="1307"/>
                    <a:pt x="808" y="1307"/>
                  </a:cubicBezTo>
                  <a:cubicBezTo>
                    <a:pt x="808" y="1307"/>
                    <a:pt x="808" y="1307"/>
                    <a:pt x="808" y="1306"/>
                  </a:cubicBezTo>
                  <a:cubicBezTo>
                    <a:pt x="808" y="1306"/>
                    <a:pt x="808" y="1306"/>
                    <a:pt x="808" y="1306"/>
                  </a:cubicBezTo>
                  <a:cubicBezTo>
                    <a:pt x="808" y="1306"/>
                    <a:pt x="808" y="1305"/>
                    <a:pt x="808" y="1305"/>
                  </a:cubicBezTo>
                  <a:cubicBezTo>
                    <a:pt x="808" y="1305"/>
                    <a:pt x="807" y="1304"/>
                    <a:pt x="807" y="1304"/>
                  </a:cubicBezTo>
                  <a:cubicBezTo>
                    <a:pt x="807" y="1304"/>
                    <a:pt x="807" y="1303"/>
                    <a:pt x="807" y="1303"/>
                  </a:cubicBezTo>
                  <a:cubicBezTo>
                    <a:pt x="808" y="1301"/>
                    <a:pt x="809" y="1299"/>
                    <a:pt x="809" y="1297"/>
                  </a:cubicBezTo>
                  <a:cubicBezTo>
                    <a:pt x="811" y="1293"/>
                    <a:pt x="812" y="1288"/>
                    <a:pt x="814" y="1285"/>
                  </a:cubicBezTo>
                  <a:cubicBezTo>
                    <a:pt x="815" y="1281"/>
                    <a:pt x="817" y="1277"/>
                    <a:pt x="820" y="1274"/>
                  </a:cubicBezTo>
                  <a:cubicBezTo>
                    <a:pt x="820" y="1273"/>
                    <a:pt x="820" y="1273"/>
                    <a:pt x="820" y="1273"/>
                  </a:cubicBezTo>
                  <a:cubicBezTo>
                    <a:pt x="821" y="1273"/>
                    <a:pt x="821" y="1272"/>
                    <a:pt x="821" y="1272"/>
                  </a:cubicBezTo>
                  <a:cubicBezTo>
                    <a:pt x="822" y="1271"/>
                    <a:pt x="822" y="1271"/>
                    <a:pt x="822" y="1271"/>
                  </a:cubicBezTo>
                  <a:cubicBezTo>
                    <a:pt x="822" y="1271"/>
                    <a:pt x="822" y="1271"/>
                    <a:pt x="822" y="1271"/>
                  </a:cubicBezTo>
                  <a:cubicBezTo>
                    <a:pt x="822" y="1271"/>
                    <a:pt x="822" y="1271"/>
                    <a:pt x="822" y="1271"/>
                  </a:cubicBezTo>
                  <a:cubicBezTo>
                    <a:pt x="823" y="1270"/>
                    <a:pt x="823" y="1270"/>
                    <a:pt x="823" y="1270"/>
                  </a:cubicBezTo>
                  <a:cubicBezTo>
                    <a:pt x="824" y="1269"/>
                    <a:pt x="825" y="1269"/>
                    <a:pt x="826" y="1268"/>
                  </a:cubicBezTo>
                  <a:cubicBezTo>
                    <a:pt x="826" y="1267"/>
                    <a:pt x="827" y="1267"/>
                    <a:pt x="828" y="1266"/>
                  </a:cubicBezTo>
                  <a:cubicBezTo>
                    <a:pt x="834" y="1261"/>
                    <a:pt x="840" y="1257"/>
                    <a:pt x="845" y="1253"/>
                  </a:cubicBezTo>
                  <a:cubicBezTo>
                    <a:pt x="851" y="1249"/>
                    <a:pt x="857" y="1245"/>
                    <a:pt x="862" y="1242"/>
                  </a:cubicBezTo>
                  <a:cubicBezTo>
                    <a:pt x="864" y="1242"/>
                    <a:pt x="865" y="1241"/>
                    <a:pt x="866" y="1240"/>
                  </a:cubicBezTo>
                  <a:cubicBezTo>
                    <a:pt x="866" y="1240"/>
                    <a:pt x="866" y="1240"/>
                    <a:pt x="866" y="1240"/>
                  </a:cubicBezTo>
                  <a:cubicBezTo>
                    <a:pt x="850" y="1263"/>
                    <a:pt x="833" y="1293"/>
                    <a:pt x="812" y="1309"/>
                  </a:cubicBezTo>
                  <a:cubicBezTo>
                    <a:pt x="837" y="1296"/>
                    <a:pt x="853" y="1268"/>
                    <a:pt x="872" y="1250"/>
                  </a:cubicBezTo>
                  <a:cubicBezTo>
                    <a:pt x="891" y="1232"/>
                    <a:pt x="910" y="1218"/>
                    <a:pt x="932" y="1200"/>
                  </a:cubicBezTo>
                  <a:cubicBezTo>
                    <a:pt x="948" y="1187"/>
                    <a:pt x="994" y="1198"/>
                    <a:pt x="1011" y="1212"/>
                  </a:cubicBezTo>
                  <a:cubicBezTo>
                    <a:pt x="1033" y="1231"/>
                    <a:pt x="1038" y="1265"/>
                    <a:pt x="1057" y="1286"/>
                  </a:cubicBezTo>
                  <a:cubicBezTo>
                    <a:pt x="1073" y="1304"/>
                    <a:pt x="1087" y="1321"/>
                    <a:pt x="1097" y="1344"/>
                  </a:cubicBezTo>
                  <a:cubicBezTo>
                    <a:pt x="1107" y="1367"/>
                    <a:pt x="1102" y="1385"/>
                    <a:pt x="1106" y="1409"/>
                  </a:cubicBezTo>
                  <a:cubicBezTo>
                    <a:pt x="1110" y="1433"/>
                    <a:pt x="1125" y="1451"/>
                    <a:pt x="1132" y="1474"/>
                  </a:cubicBezTo>
                  <a:cubicBezTo>
                    <a:pt x="1139" y="1495"/>
                    <a:pt x="1144" y="1514"/>
                    <a:pt x="1154" y="1535"/>
                  </a:cubicBezTo>
                  <a:cubicBezTo>
                    <a:pt x="1176" y="1585"/>
                    <a:pt x="1178" y="1642"/>
                    <a:pt x="1190" y="1692"/>
                  </a:cubicBezTo>
                  <a:cubicBezTo>
                    <a:pt x="1199" y="1733"/>
                    <a:pt x="1200" y="1766"/>
                    <a:pt x="1168" y="1807"/>
                  </a:cubicBezTo>
                  <a:cubicBezTo>
                    <a:pt x="1146" y="1835"/>
                    <a:pt x="1128" y="1854"/>
                    <a:pt x="1095" y="1877"/>
                  </a:cubicBezTo>
                  <a:cubicBezTo>
                    <a:pt x="1059" y="1895"/>
                    <a:pt x="1011" y="1896"/>
                    <a:pt x="972" y="1904"/>
                  </a:cubicBezTo>
                  <a:cubicBezTo>
                    <a:pt x="920" y="1914"/>
                    <a:pt x="859" y="1908"/>
                    <a:pt x="811" y="1938"/>
                  </a:cubicBezTo>
                  <a:cubicBezTo>
                    <a:pt x="774" y="1960"/>
                    <a:pt x="754" y="1985"/>
                    <a:pt x="711" y="2003"/>
                  </a:cubicBezTo>
                  <a:cubicBezTo>
                    <a:pt x="701" y="2007"/>
                    <a:pt x="692" y="2011"/>
                    <a:pt x="683" y="2015"/>
                  </a:cubicBezTo>
                  <a:cubicBezTo>
                    <a:pt x="682" y="2015"/>
                    <a:pt x="682" y="2015"/>
                    <a:pt x="682" y="2015"/>
                  </a:cubicBezTo>
                  <a:cubicBezTo>
                    <a:pt x="679" y="2015"/>
                    <a:pt x="675" y="2014"/>
                    <a:pt x="672" y="2014"/>
                  </a:cubicBezTo>
                  <a:cubicBezTo>
                    <a:pt x="668" y="2013"/>
                    <a:pt x="664" y="2012"/>
                    <a:pt x="660" y="2011"/>
                  </a:cubicBezTo>
                  <a:cubicBezTo>
                    <a:pt x="657" y="2011"/>
                    <a:pt x="655" y="2010"/>
                    <a:pt x="653" y="2010"/>
                  </a:cubicBezTo>
                  <a:cubicBezTo>
                    <a:pt x="651" y="2009"/>
                    <a:pt x="649" y="2009"/>
                    <a:pt x="647" y="2009"/>
                  </a:cubicBezTo>
                  <a:cubicBezTo>
                    <a:pt x="642" y="2008"/>
                    <a:pt x="637" y="2007"/>
                    <a:pt x="633" y="2006"/>
                  </a:cubicBezTo>
                  <a:cubicBezTo>
                    <a:pt x="630" y="2006"/>
                    <a:pt x="628" y="2006"/>
                    <a:pt x="626" y="2006"/>
                  </a:cubicBezTo>
                  <a:cubicBezTo>
                    <a:pt x="624" y="2006"/>
                    <a:pt x="623" y="2006"/>
                    <a:pt x="622" y="2006"/>
                  </a:cubicBezTo>
                  <a:cubicBezTo>
                    <a:pt x="621" y="2006"/>
                    <a:pt x="621" y="2006"/>
                    <a:pt x="620" y="2006"/>
                  </a:cubicBezTo>
                  <a:cubicBezTo>
                    <a:pt x="619" y="2006"/>
                    <a:pt x="619" y="2006"/>
                    <a:pt x="619" y="2006"/>
                  </a:cubicBezTo>
                  <a:cubicBezTo>
                    <a:pt x="619" y="2006"/>
                    <a:pt x="619" y="2006"/>
                    <a:pt x="619" y="2006"/>
                  </a:cubicBezTo>
                  <a:cubicBezTo>
                    <a:pt x="618" y="2006"/>
                    <a:pt x="618" y="2006"/>
                    <a:pt x="618" y="2006"/>
                  </a:cubicBezTo>
                  <a:cubicBezTo>
                    <a:pt x="617" y="2006"/>
                    <a:pt x="616" y="2006"/>
                    <a:pt x="615" y="2006"/>
                  </a:cubicBezTo>
                  <a:cubicBezTo>
                    <a:pt x="614" y="2007"/>
                    <a:pt x="613" y="2007"/>
                    <a:pt x="611" y="2007"/>
                  </a:cubicBezTo>
                  <a:cubicBezTo>
                    <a:pt x="609" y="2007"/>
                    <a:pt x="607" y="2008"/>
                    <a:pt x="605" y="2008"/>
                  </a:cubicBezTo>
                  <a:cubicBezTo>
                    <a:pt x="600" y="2010"/>
                    <a:pt x="596" y="2011"/>
                    <a:pt x="593" y="2013"/>
                  </a:cubicBezTo>
                  <a:cubicBezTo>
                    <a:pt x="589" y="2014"/>
                    <a:pt x="585" y="2016"/>
                    <a:pt x="582" y="2017"/>
                  </a:cubicBezTo>
                  <a:cubicBezTo>
                    <a:pt x="579" y="2019"/>
                    <a:pt x="577" y="2021"/>
                    <a:pt x="574" y="2022"/>
                  </a:cubicBezTo>
                  <a:cubicBezTo>
                    <a:pt x="572" y="2024"/>
                    <a:pt x="570" y="2025"/>
                    <a:pt x="568" y="2026"/>
                  </a:cubicBezTo>
                  <a:cubicBezTo>
                    <a:pt x="566" y="2027"/>
                    <a:pt x="565" y="2028"/>
                    <a:pt x="564" y="2029"/>
                  </a:cubicBezTo>
                  <a:cubicBezTo>
                    <a:pt x="563" y="2030"/>
                    <a:pt x="563" y="2030"/>
                    <a:pt x="563" y="2030"/>
                  </a:cubicBezTo>
                  <a:cubicBezTo>
                    <a:pt x="563" y="2030"/>
                    <a:pt x="563" y="2030"/>
                    <a:pt x="564" y="2029"/>
                  </a:cubicBezTo>
                  <a:cubicBezTo>
                    <a:pt x="565" y="2029"/>
                    <a:pt x="567" y="2028"/>
                    <a:pt x="569" y="2028"/>
                  </a:cubicBezTo>
                  <a:cubicBezTo>
                    <a:pt x="571" y="2027"/>
                    <a:pt x="573" y="2026"/>
                    <a:pt x="576" y="2025"/>
                  </a:cubicBezTo>
                  <a:cubicBezTo>
                    <a:pt x="578" y="2024"/>
                    <a:pt x="581" y="2023"/>
                    <a:pt x="584" y="2022"/>
                  </a:cubicBezTo>
                  <a:cubicBezTo>
                    <a:pt x="587" y="2020"/>
                    <a:pt x="591" y="2019"/>
                    <a:pt x="595" y="2018"/>
                  </a:cubicBezTo>
                  <a:cubicBezTo>
                    <a:pt x="598" y="2017"/>
                    <a:pt x="602" y="2016"/>
                    <a:pt x="606" y="2015"/>
                  </a:cubicBezTo>
                  <a:cubicBezTo>
                    <a:pt x="608" y="2015"/>
                    <a:pt x="610" y="2015"/>
                    <a:pt x="612" y="2014"/>
                  </a:cubicBezTo>
                  <a:cubicBezTo>
                    <a:pt x="613" y="2014"/>
                    <a:pt x="615" y="2014"/>
                    <a:pt x="616" y="2014"/>
                  </a:cubicBezTo>
                  <a:cubicBezTo>
                    <a:pt x="617" y="2014"/>
                    <a:pt x="618" y="2014"/>
                    <a:pt x="619" y="2014"/>
                  </a:cubicBezTo>
                  <a:cubicBezTo>
                    <a:pt x="619" y="2014"/>
                    <a:pt x="619" y="2014"/>
                    <a:pt x="619" y="2014"/>
                  </a:cubicBezTo>
                  <a:cubicBezTo>
                    <a:pt x="619" y="2014"/>
                    <a:pt x="619" y="2014"/>
                    <a:pt x="619" y="2014"/>
                  </a:cubicBezTo>
                  <a:cubicBezTo>
                    <a:pt x="619" y="2014"/>
                    <a:pt x="619" y="2014"/>
                    <a:pt x="619" y="2014"/>
                  </a:cubicBezTo>
                  <a:cubicBezTo>
                    <a:pt x="619" y="2014"/>
                    <a:pt x="619" y="2014"/>
                    <a:pt x="619" y="2014"/>
                  </a:cubicBezTo>
                  <a:cubicBezTo>
                    <a:pt x="620" y="2014"/>
                    <a:pt x="620" y="2014"/>
                    <a:pt x="620" y="2014"/>
                  </a:cubicBezTo>
                  <a:cubicBezTo>
                    <a:pt x="620" y="2014"/>
                    <a:pt x="620" y="2014"/>
                    <a:pt x="620" y="2014"/>
                  </a:cubicBezTo>
                  <a:cubicBezTo>
                    <a:pt x="621" y="2014"/>
                    <a:pt x="622" y="2014"/>
                    <a:pt x="622" y="2014"/>
                  </a:cubicBezTo>
                  <a:cubicBezTo>
                    <a:pt x="623" y="2014"/>
                    <a:pt x="624" y="2014"/>
                    <a:pt x="625" y="2014"/>
                  </a:cubicBezTo>
                  <a:cubicBezTo>
                    <a:pt x="627" y="2014"/>
                    <a:pt x="630" y="2014"/>
                    <a:pt x="632" y="2014"/>
                  </a:cubicBezTo>
                  <a:cubicBezTo>
                    <a:pt x="636" y="2015"/>
                    <a:pt x="641" y="2015"/>
                    <a:pt x="645" y="2016"/>
                  </a:cubicBezTo>
                  <a:cubicBezTo>
                    <a:pt x="647" y="2016"/>
                    <a:pt x="650" y="2017"/>
                    <a:pt x="652" y="2017"/>
                  </a:cubicBezTo>
                  <a:cubicBezTo>
                    <a:pt x="654" y="2018"/>
                    <a:pt x="656" y="2018"/>
                    <a:pt x="658" y="2018"/>
                  </a:cubicBezTo>
                  <a:cubicBezTo>
                    <a:pt x="663" y="2019"/>
                    <a:pt x="667" y="2019"/>
                    <a:pt x="671" y="2020"/>
                  </a:cubicBezTo>
                  <a:cubicBezTo>
                    <a:pt x="671" y="2020"/>
                    <a:pt x="671" y="2020"/>
                    <a:pt x="671" y="2020"/>
                  </a:cubicBezTo>
                  <a:cubicBezTo>
                    <a:pt x="653" y="2026"/>
                    <a:pt x="635" y="2033"/>
                    <a:pt x="617" y="2038"/>
                  </a:cubicBezTo>
                  <a:cubicBezTo>
                    <a:pt x="602" y="2042"/>
                    <a:pt x="588" y="2047"/>
                    <a:pt x="573" y="2053"/>
                  </a:cubicBezTo>
                  <a:cubicBezTo>
                    <a:pt x="573" y="2053"/>
                    <a:pt x="572" y="2053"/>
                    <a:pt x="572" y="2052"/>
                  </a:cubicBezTo>
                  <a:cubicBezTo>
                    <a:pt x="571" y="2052"/>
                    <a:pt x="569" y="2052"/>
                    <a:pt x="568" y="2052"/>
                  </a:cubicBezTo>
                  <a:cubicBezTo>
                    <a:pt x="567" y="2052"/>
                    <a:pt x="566" y="2052"/>
                    <a:pt x="565" y="2052"/>
                  </a:cubicBezTo>
                  <a:cubicBezTo>
                    <a:pt x="563" y="2051"/>
                    <a:pt x="562" y="2051"/>
                    <a:pt x="561" y="2051"/>
                  </a:cubicBezTo>
                  <a:cubicBezTo>
                    <a:pt x="559" y="2051"/>
                    <a:pt x="558" y="2051"/>
                    <a:pt x="556" y="2051"/>
                  </a:cubicBezTo>
                  <a:cubicBezTo>
                    <a:pt x="555" y="2051"/>
                    <a:pt x="553" y="2051"/>
                    <a:pt x="552" y="2051"/>
                  </a:cubicBezTo>
                  <a:cubicBezTo>
                    <a:pt x="550" y="2051"/>
                    <a:pt x="549" y="2051"/>
                    <a:pt x="547" y="2051"/>
                  </a:cubicBezTo>
                  <a:cubicBezTo>
                    <a:pt x="544" y="2051"/>
                    <a:pt x="541" y="2051"/>
                    <a:pt x="537" y="2052"/>
                  </a:cubicBezTo>
                  <a:cubicBezTo>
                    <a:pt x="534" y="2052"/>
                    <a:pt x="531" y="2053"/>
                    <a:pt x="527" y="2053"/>
                  </a:cubicBezTo>
                  <a:cubicBezTo>
                    <a:pt x="524" y="2054"/>
                    <a:pt x="520" y="2054"/>
                    <a:pt x="517" y="2055"/>
                  </a:cubicBezTo>
                  <a:cubicBezTo>
                    <a:pt x="514" y="2056"/>
                    <a:pt x="511" y="2057"/>
                    <a:pt x="508" y="2058"/>
                  </a:cubicBezTo>
                  <a:cubicBezTo>
                    <a:pt x="506" y="2058"/>
                    <a:pt x="505" y="2059"/>
                    <a:pt x="503" y="2059"/>
                  </a:cubicBezTo>
                  <a:cubicBezTo>
                    <a:pt x="502" y="2060"/>
                    <a:pt x="500" y="2060"/>
                    <a:pt x="499" y="2061"/>
                  </a:cubicBezTo>
                  <a:cubicBezTo>
                    <a:pt x="498" y="2062"/>
                    <a:pt x="496" y="2062"/>
                    <a:pt x="495" y="2063"/>
                  </a:cubicBezTo>
                  <a:cubicBezTo>
                    <a:pt x="494" y="2063"/>
                    <a:pt x="493" y="2064"/>
                    <a:pt x="491" y="2064"/>
                  </a:cubicBezTo>
                  <a:cubicBezTo>
                    <a:pt x="490" y="2065"/>
                    <a:pt x="489" y="2065"/>
                    <a:pt x="488" y="2066"/>
                  </a:cubicBezTo>
                  <a:cubicBezTo>
                    <a:pt x="487" y="2066"/>
                    <a:pt x="486" y="2067"/>
                    <a:pt x="485" y="2067"/>
                  </a:cubicBezTo>
                  <a:cubicBezTo>
                    <a:pt x="484" y="2068"/>
                    <a:pt x="483" y="2068"/>
                    <a:pt x="483" y="2069"/>
                  </a:cubicBezTo>
                  <a:cubicBezTo>
                    <a:pt x="482" y="2069"/>
                    <a:pt x="481" y="2070"/>
                    <a:pt x="481" y="2070"/>
                  </a:cubicBezTo>
                  <a:cubicBezTo>
                    <a:pt x="479" y="2071"/>
                    <a:pt x="478" y="2072"/>
                    <a:pt x="478" y="2072"/>
                  </a:cubicBezTo>
                  <a:cubicBezTo>
                    <a:pt x="477" y="2072"/>
                    <a:pt x="477" y="2073"/>
                    <a:pt x="477" y="2073"/>
                  </a:cubicBezTo>
                  <a:cubicBezTo>
                    <a:pt x="477" y="2073"/>
                    <a:pt x="477" y="2073"/>
                    <a:pt x="478" y="2072"/>
                  </a:cubicBezTo>
                  <a:cubicBezTo>
                    <a:pt x="479" y="2072"/>
                    <a:pt x="480" y="2072"/>
                    <a:pt x="481" y="2072"/>
                  </a:cubicBezTo>
                  <a:cubicBezTo>
                    <a:pt x="482" y="2071"/>
                    <a:pt x="483" y="2071"/>
                    <a:pt x="484" y="2071"/>
                  </a:cubicBezTo>
                  <a:cubicBezTo>
                    <a:pt x="484" y="2071"/>
                    <a:pt x="485" y="2071"/>
                    <a:pt x="486" y="2070"/>
                  </a:cubicBezTo>
                  <a:cubicBezTo>
                    <a:pt x="487" y="2070"/>
                    <a:pt x="488" y="2070"/>
                    <a:pt x="490" y="2069"/>
                  </a:cubicBezTo>
                  <a:cubicBezTo>
                    <a:pt x="491" y="2069"/>
                    <a:pt x="492" y="2069"/>
                    <a:pt x="493" y="2069"/>
                  </a:cubicBezTo>
                  <a:cubicBezTo>
                    <a:pt x="494" y="2068"/>
                    <a:pt x="495" y="2068"/>
                    <a:pt x="497" y="2068"/>
                  </a:cubicBezTo>
                  <a:cubicBezTo>
                    <a:pt x="498" y="2067"/>
                    <a:pt x="499" y="2067"/>
                    <a:pt x="501" y="2067"/>
                  </a:cubicBezTo>
                  <a:cubicBezTo>
                    <a:pt x="502" y="2067"/>
                    <a:pt x="502" y="2066"/>
                    <a:pt x="503" y="2066"/>
                  </a:cubicBezTo>
                  <a:cubicBezTo>
                    <a:pt x="504" y="2066"/>
                    <a:pt x="504" y="2066"/>
                    <a:pt x="505" y="2066"/>
                  </a:cubicBezTo>
                  <a:cubicBezTo>
                    <a:pt x="507" y="2065"/>
                    <a:pt x="508" y="2065"/>
                    <a:pt x="510" y="2065"/>
                  </a:cubicBezTo>
                  <a:cubicBezTo>
                    <a:pt x="511" y="2064"/>
                    <a:pt x="513" y="2064"/>
                    <a:pt x="514" y="2064"/>
                  </a:cubicBezTo>
                  <a:cubicBezTo>
                    <a:pt x="516" y="2063"/>
                    <a:pt x="517" y="2063"/>
                    <a:pt x="519" y="2063"/>
                  </a:cubicBezTo>
                  <a:cubicBezTo>
                    <a:pt x="522" y="2062"/>
                    <a:pt x="525" y="2062"/>
                    <a:pt x="529" y="2061"/>
                  </a:cubicBezTo>
                  <a:cubicBezTo>
                    <a:pt x="532" y="2060"/>
                    <a:pt x="535" y="2060"/>
                    <a:pt x="538" y="2059"/>
                  </a:cubicBezTo>
                  <a:cubicBezTo>
                    <a:pt x="540" y="2059"/>
                    <a:pt x="541" y="2059"/>
                    <a:pt x="543" y="2059"/>
                  </a:cubicBezTo>
                  <a:cubicBezTo>
                    <a:pt x="545" y="2058"/>
                    <a:pt x="546" y="2058"/>
                    <a:pt x="548" y="2058"/>
                  </a:cubicBezTo>
                  <a:cubicBezTo>
                    <a:pt x="549" y="2058"/>
                    <a:pt x="551" y="2058"/>
                    <a:pt x="552" y="2057"/>
                  </a:cubicBezTo>
                  <a:cubicBezTo>
                    <a:pt x="553" y="2057"/>
                    <a:pt x="554" y="2057"/>
                    <a:pt x="554" y="2057"/>
                  </a:cubicBezTo>
                  <a:cubicBezTo>
                    <a:pt x="555" y="2057"/>
                    <a:pt x="556" y="2057"/>
                    <a:pt x="557" y="2057"/>
                  </a:cubicBezTo>
                  <a:cubicBezTo>
                    <a:pt x="558" y="2057"/>
                    <a:pt x="559" y="2057"/>
                    <a:pt x="561" y="2057"/>
                  </a:cubicBezTo>
                  <a:cubicBezTo>
                    <a:pt x="562" y="2056"/>
                    <a:pt x="563" y="2056"/>
                    <a:pt x="565" y="2056"/>
                  </a:cubicBezTo>
                  <a:cubicBezTo>
                    <a:pt x="565" y="2056"/>
                    <a:pt x="565" y="2056"/>
                    <a:pt x="565" y="2056"/>
                  </a:cubicBezTo>
                  <a:cubicBezTo>
                    <a:pt x="536" y="2068"/>
                    <a:pt x="509" y="2083"/>
                    <a:pt x="484" y="2102"/>
                  </a:cubicBezTo>
                  <a:cubicBezTo>
                    <a:pt x="484" y="2102"/>
                    <a:pt x="483" y="2103"/>
                    <a:pt x="483" y="2103"/>
                  </a:cubicBezTo>
                  <a:cubicBezTo>
                    <a:pt x="478" y="2107"/>
                    <a:pt x="473" y="2110"/>
                    <a:pt x="468" y="2114"/>
                  </a:cubicBezTo>
                  <a:cubicBezTo>
                    <a:pt x="466" y="2116"/>
                    <a:pt x="463" y="2118"/>
                    <a:pt x="461" y="2120"/>
                  </a:cubicBezTo>
                  <a:cubicBezTo>
                    <a:pt x="458" y="2122"/>
                    <a:pt x="456" y="2124"/>
                    <a:pt x="453" y="2126"/>
                  </a:cubicBezTo>
                  <a:cubicBezTo>
                    <a:pt x="448" y="2130"/>
                    <a:pt x="443" y="2134"/>
                    <a:pt x="438" y="2138"/>
                  </a:cubicBezTo>
                  <a:cubicBezTo>
                    <a:pt x="433" y="2142"/>
                    <a:pt x="427" y="2146"/>
                    <a:pt x="422" y="2149"/>
                  </a:cubicBezTo>
                  <a:cubicBezTo>
                    <a:pt x="419" y="2150"/>
                    <a:pt x="416" y="2152"/>
                    <a:pt x="413" y="2153"/>
                  </a:cubicBezTo>
                  <a:cubicBezTo>
                    <a:pt x="411" y="2154"/>
                    <a:pt x="408" y="2155"/>
                    <a:pt x="405" y="2156"/>
                  </a:cubicBezTo>
                  <a:cubicBezTo>
                    <a:pt x="404" y="2157"/>
                    <a:pt x="404" y="2157"/>
                    <a:pt x="403" y="2157"/>
                  </a:cubicBezTo>
                  <a:cubicBezTo>
                    <a:pt x="402" y="2157"/>
                    <a:pt x="402" y="2158"/>
                    <a:pt x="401" y="2158"/>
                  </a:cubicBezTo>
                  <a:cubicBezTo>
                    <a:pt x="400" y="2158"/>
                    <a:pt x="399" y="2158"/>
                    <a:pt x="399" y="2158"/>
                  </a:cubicBezTo>
                  <a:cubicBezTo>
                    <a:pt x="398" y="2159"/>
                    <a:pt x="398" y="2159"/>
                    <a:pt x="398"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5" y="2159"/>
                    <a:pt x="394" y="2160"/>
                    <a:pt x="392" y="2160"/>
                  </a:cubicBezTo>
                  <a:cubicBezTo>
                    <a:pt x="392" y="2160"/>
                    <a:pt x="391" y="2160"/>
                    <a:pt x="390" y="2160"/>
                  </a:cubicBezTo>
                  <a:cubicBezTo>
                    <a:pt x="390" y="2160"/>
                    <a:pt x="389" y="2161"/>
                    <a:pt x="388" y="2161"/>
                  </a:cubicBezTo>
                  <a:cubicBezTo>
                    <a:pt x="383" y="2162"/>
                    <a:pt x="377" y="2162"/>
                    <a:pt x="373" y="2163"/>
                  </a:cubicBezTo>
                  <a:cubicBezTo>
                    <a:pt x="368" y="2164"/>
                    <a:pt x="363" y="2165"/>
                    <a:pt x="359" y="2166"/>
                  </a:cubicBezTo>
                  <a:cubicBezTo>
                    <a:pt x="359" y="2166"/>
                    <a:pt x="358" y="2166"/>
                    <a:pt x="358" y="2166"/>
                  </a:cubicBezTo>
                  <a:cubicBezTo>
                    <a:pt x="357" y="2167"/>
                    <a:pt x="357" y="2167"/>
                    <a:pt x="356" y="2167"/>
                  </a:cubicBezTo>
                  <a:cubicBezTo>
                    <a:pt x="355" y="2167"/>
                    <a:pt x="354" y="2167"/>
                    <a:pt x="354" y="2168"/>
                  </a:cubicBezTo>
                  <a:cubicBezTo>
                    <a:pt x="352" y="2169"/>
                    <a:pt x="350" y="2169"/>
                    <a:pt x="349" y="2170"/>
                  </a:cubicBezTo>
                  <a:cubicBezTo>
                    <a:pt x="348" y="2170"/>
                    <a:pt x="348" y="2171"/>
                    <a:pt x="347" y="2171"/>
                  </a:cubicBezTo>
                  <a:cubicBezTo>
                    <a:pt x="347" y="2171"/>
                    <a:pt x="346" y="2172"/>
                    <a:pt x="346" y="2172"/>
                  </a:cubicBezTo>
                  <a:cubicBezTo>
                    <a:pt x="345" y="2172"/>
                    <a:pt x="345" y="2172"/>
                    <a:pt x="344" y="2173"/>
                  </a:cubicBezTo>
                  <a:cubicBezTo>
                    <a:pt x="344" y="2173"/>
                    <a:pt x="344" y="2173"/>
                    <a:pt x="343" y="2174"/>
                  </a:cubicBezTo>
                  <a:cubicBezTo>
                    <a:pt x="342" y="2175"/>
                    <a:pt x="342" y="2175"/>
                    <a:pt x="342" y="2175"/>
                  </a:cubicBezTo>
                  <a:cubicBezTo>
                    <a:pt x="342" y="2175"/>
                    <a:pt x="342" y="2175"/>
                    <a:pt x="344" y="2174"/>
                  </a:cubicBezTo>
                  <a:cubicBezTo>
                    <a:pt x="344" y="2174"/>
                    <a:pt x="344" y="2174"/>
                    <a:pt x="345" y="2173"/>
                  </a:cubicBezTo>
                  <a:cubicBezTo>
                    <a:pt x="345" y="2173"/>
                    <a:pt x="346" y="2173"/>
                    <a:pt x="346" y="2173"/>
                  </a:cubicBezTo>
                  <a:cubicBezTo>
                    <a:pt x="347" y="2173"/>
                    <a:pt x="347" y="2172"/>
                    <a:pt x="348" y="2172"/>
                  </a:cubicBezTo>
                  <a:cubicBezTo>
                    <a:pt x="348" y="2172"/>
                    <a:pt x="349" y="2172"/>
                    <a:pt x="350" y="2171"/>
                  </a:cubicBezTo>
                  <a:cubicBezTo>
                    <a:pt x="352" y="2170"/>
                    <a:pt x="356" y="2170"/>
                    <a:pt x="360" y="2169"/>
                  </a:cubicBezTo>
                  <a:cubicBezTo>
                    <a:pt x="364" y="2168"/>
                    <a:pt x="368" y="2168"/>
                    <a:pt x="373" y="2168"/>
                  </a:cubicBezTo>
                  <a:cubicBezTo>
                    <a:pt x="378" y="2167"/>
                    <a:pt x="383" y="2167"/>
                    <a:pt x="389" y="2167"/>
                  </a:cubicBezTo>
                  <a:cubicBezTo>
                    <a:pt x="390" y="2167"/>
                    <a:pt x="391" y="2166"/>
                    <a:pt x="391" y="2166"/>
                  </a:cubicBezTo>
                  <a:cubicBezTo>
                    <a:pt x="392" y="2166"/>
                    <a:pt x="393" y="2166"/>
                    <a:pt x="394" y="2166"/>
                  </a:cubicBezTo>
                  <a:cubicBezTo>
                    <a:pt x="395" y="2166"/>
                    <a:pt x="396" y="2166"/>
                    <a:pt x="398" y="2165"/>
                  </a:cubicBezTo>
                  <a:cubicBezTo>
                    <a:pt x="400" y="2165"/>
                    <a:pt x="401" y="2165"/>
                    <a:pt x="403" y="2164"/>
                  </a:cubicBezTo>
                  <a:cubicBezTo>
                    <a:pt x="403" y="2164"/>
                    <a:pt x="404" y="2164"/>
                    <a:pt x="405" y="2164"/>
                  </a:cubicBezTo>
                  <a:cubicBezTo>
                    <a:pt x="406" y="2164"/>
                    <a:pt x="406" y="2163"/>
                    <a:pt x="407" y="2163"/>
                  </a:cubicBezTo>
                  <a:cubicBezTo>
                    <a:pt x="410" y="2162"/>
                    <a:pt x="413" y="2161"/>
                    <a:pt x="416" y="2160"/>
                  </a:cubicBezTo>
                  <a:cubicBezTo>
                    <a:pt x="418" y="2159"/>
                    <a:pt x="419" y="2158"/>
                    <a:pt x="421" y="2158"/>
                  </a:cubicBezTo>
                  <a:cubicBezTo>
                    <a:pt x="423" y="2157"/>
                    <a:pt x="424" y="2156"/>
                    <a:pt x="425" y="2155"/>
                  </a:cubicBezTo>
                  <a:cubicBezTo>
                    <a:pt x="431" y="2152"/>
                    <a:pt x="437" y="2148"/>
                    <a:pt x="442" y="2144"/>
                  </a:cubicBezTo>
                  <a:cubicBezTo>
                    <a:pt x="445" y="2142"/>
                    <a:pt x="448" y="2140"/>
                    <a:pt x="450" y="2138"/>
                  </a:cubicBezTo>
                  <a:cubicBezTo>
                    <a:pt x="450" y="2138"/>
                    <a:pt x="450" y="2138"/>
                    <a:pt x="450" y="2138"/>
                  </a:cubicBezTo>
                  <a:cubicBezTo>
                    <a:pt x="450" y="2138"/>
                    <a:pt x="450" y="2138"/>
                    <a:pt x="451" y="2138"/>
                  </a:cubicBezTo>
                  <a:cubicBezTo>
                    <a:pt x="453" y="2136"/>
                    <a:pt x="456" y="2134"/>
                    <a:pt x="458" y="2132"/>
                  </a:cubicBezTo>
                  <a:cubicBezTo>
                    <a:pt x="461" y="2130"/>
                    <a:pt x="463" y="2128"/>
                    <a:pt x="465" y="2126"/>
                  </a:cubicBezTo>
                  <a:cubicBezTo>
                    <a:pt x="468" y="2124"/>
                    <a:pt x="470" y="2121"/>
                    <a:pt x="473" y="2119"/>
                  </a:cubicBezTo>
                  <a:cubicBezTo>
                    <a:pt x="477" y="2115"/>
                    <a:pt x="482" y="2112"/>
                    <a:pt x="486" y="2108"/>
                  </a:cubicBezTo>
                  <a:cubicBezTo>
                    <a:pt x="489" y="2106"/>
                    <a:pt x="491" y="2104"/>
                    <a:pt x="493" y="2102"/>
                  </a:cubicBezTo>
                  <a:cubicBezTo>
                    <a:pt x="508" y="2096"/>
                    <a:pt x="524" y="2091"/>
                    <a:pt x="539" y="2085"/>
                  </a:cubicBezTo>
                  <a:cubicBezTo>
                    <a:pt x="539" y="2086"/>
                    <a:pt x="539" y="2086"/>
                    <a:pt x="539" y="2086"/>
                  </a:cubicBezTo>
                  <a:cubicBezTo>
                    <a:pt x="538" y="2087"/>
                    <a:pt x="537" y="2087"/>
                    <a:pt x="537" y="2088"/>
                  </a:cubicBezTo>
                  <a:cubicBezTo>
                    <a:pt x="536" y="2089"/>
                    <a:pt x="535" y="2089"/>
                    <a:pt x="535" y="2090"/>
                  </a:cubicBezTo>
                  <a:cubicBezTo>
                    <a:pt x="533" y="2091"/>
                    <a:pt x="532" y="2093"/>
                    <a:pt x="531" y="2094"/>
                  </a:cubicBezTo>
                  <a:cubicBezTo>
                    <a:pt x="528" y="2097"/>
                    <a:pt x="526" y="2100"/>
                    <a:pt x="523" y="2103"/>
                  </a:cubicBezTo>
                  <a:cubicBezTo>
                    <a:pt x="521" y="2106"/>
                    <a:pt x="518" y="2109"/>
                    <a:pt x="516" y="2112"/>
                  </a:cubicBezTo>
                  <a:cubicBezTo>
                    <a:pt x="514" y="2115"/>
                    <a:pt x="512" y="2118"/>
                    <a:pt x="509" y="2121"/>
                  </a:cubicBezTo>
                  <a:cubicBezTo>
                    <a:pt x="507" y="2124"/>
                    <a:pt x="505" y="2126"/>
                    <a:pt x="503" y="2128"/>
                  </a:cubicBezTo>
                  <a:cubicBezTo>
                    <a:pt x="502" y="2129"/>
                    <a:pt x="502" y="2130"/>
                    <a:pt x="501" y="2130"/>
                  </a:cubicBezTo>
                  <a:cubicBezTo>
                    <a:pt x="500" y="2131"/>
                    <a:pt x="500" y="2131"/>
                    <a:pt x="499" y="2132"/>
                  </a:cubicBezTo>
                  <a:cubicBezTo>
                    <a:pt x="499" y="2132"/>
                    <a:pt x="499" y="2132"/>
                    <a:pt x="499" y="2133"/>
                  </a:cubicBezTo>
                  <a:cubicBezTo>
                    <a:pt x="498" y="2133"/>
                    <a:pt x="498" y="2133"/>
                    <a:pt x="498" y="2133"/>
                  </a:cubicBezTo>
                  <a:cubicBezTo>
                    <a:pt x="497" y="2134"/>
                    <a:pt x="497" y="2134"/>
                    <a:pt x="496" y="2135"/>
                  </a:cubicBezTo>
                  <a:cubicBezTo>
                    <a:pt x="495" y="2136"/>
                    <a:pt x="494" y="2136"/>
                    <a:pt x="493" y="2137"/>
                  </a:cubicBezTo>
                  <a:cubicBezTo>
                    <a:pt x="492" y="2138"/>
                    <a:pt x="491" y="2139"/>
                    <a:pt x="490" y="2139"/>
                  </a:cubicBezTo>
                  <a:cubicBezTo>
                    <a:pt x="489" y="2140"/>
                    <a:pt x="488" y="2140"/>
                    <a:pt x="487" y="2141"/>
                  </a:cubicBezTo>
                  <a:cubicBezTo>
                    <a:pt x="486" y="2142"/>
                    <a:pt x="486" y="2142"/>
                    <a:pt x="485" y="2142"/>
                  </a:cubicBezTo>
                  <a:cubicBezTo>
                    <a:pt x="483" y="2143"/>
                    <a:pt x="482" y="2144"/>
                    <a:pt x="481" y="2144"/>
                  </a:cubicBezTo>
                  <a:cubicBezTo>
                    <a:pt x="480" y="2144"/>
                    <a:pt x="480" y="2145"/>
                    <a:pt x="480" y="2145"/>
                  </a:cubicBezTo>
                  <a:cubicBezTo>
                    <a:pt x="480" y="2145"/>
                    <a:pt x="480" y="2145"/>
                    <a:pt x="481" y="2144"/>
                  </a:cubicBezTo>
                  <a:cubicBezTo>
                    <a:pt x="482" y="2144"/>
                    <a:pt x="482" y="2144"/>
                    <a:pt x="483" y="2144"/>
                  </a:cubicBezTo>
                  <a:cubicBezTo>
                    <a:pt x="484" y="2144"/>
                    <a:pt x="484" y="2144"/>
                    <a:pt x="485" y="2144"/>
                  </a:cubicBezTo>
                  <a:cubicBezTo>
                    <a:pt x="486" y="2144"/>
                    <a:pt x="487" y="2143"/>
                    <a:pt x="488" y="2143"/>
                  </a:cubicBezTo>
                  <a:cubicBezTo>
                    <a:pt x="489" y="2143"/>
                    <a:pt x="490" y="2142"/>
                    <a:pt x="491" y="2142"/>
                  </a:cubicBezTo>
                  <a:cubicBezTo>
                    <a:pt x="492" y="2142"/>
                    <a:pt x="494" y="2141"/>
                    <a:pt x="495" y="2141"/>
                  </a:cubicBezTo>
                  <a:cubicBezTo>
                    <a:pt x="496" y="2140"/>
                    <a:pt x="497" y="2139"/>
                    <a:pt x="499" y="2138"/>
                  </a:cubicBezTo>
                  <a:cubicBezTo>
                    <a:pt x="501" y="2137"/>
                    <a:pt x="504" y="2135"/>
                    <a:pt x="507" y="2133"/>
                  </a:cubicBezTo>
                  <a:cubicBezTo>
                    <a:pt x="509" y="2131"/>
                    <a:pt x="512" y="2128"/>
                    <a:pt x="515" y="2126"/>
                  </a:cubicBezTo>
                  <a:cubicBezTo>
                    <a:pt x="515" y="2125"/>
                    <a:pt x="516" y="2124"/>
                    <a:pt x="517" y="2124"/>
                  </a:cubicBezTo>
                  <a:cubicBezTo>
                    <a:pt x="517" y="2123"/>
                    <a:pt x="518" y="2122"/>
                    <a:pt x="518" y="2121"/>
                  </a:cubicBezTo>
                  <a:cubicBezTo>
                    <a:pt x="520" y="2120"/>
                    <a:pt x="521" y="2119"/>
                    <a:pt x="522" y="2117"/>
                  </a:cubicBezTo>
                  <a:cubicBezTo>
                    <a:pt x="525" y="2114"/>
                    <a:pt x="527" y="2111"/>
                    <a:pt x="529" y="2108"/>
                  </a:cubicBezTo>
                  <a:cubicBezTo>
                    <a:pt x="532" y="2105"/>
                    <a:pt x="534" y="2102"/>
                    <a:pt x="536" y="2099"/>
                  </a:cubicBezTo>
                  <a:cubicBezTo>
                    <a:pt x="539" y="2096"/>
                    <a:pt x="541" y="2094"/>
                    <a:pt x="544" y="2091"/>
                  </a:cubicBezTo>
                  <a:cubicBezTo>
                    <a:pt x="544" y="2090"/>
                    <a:pt x="545" y="2090"/>
                    <a:pt x="545" y="2089"/>
                  </a:cubicBezTo>
                  <a:cubicBezTo>
                    <a:pt x="546" y="2089"/>
                    <a:pt x="547" y="2088"/>
                    <a:pt x="547" y="2087"/>
                  </a:cubicBezTo>
                  <a:cubicBezTo>
                    <a:pt x="548" y="2086"/>
                    <a:pt x="550" y="2085"/>
                    <a:pt x="551" y="2084"/>
                  </a:cubicBezTo>
                  <a:cubicBezTo>
                    <a:pt x="552" y="2084"/>
                    <a:pt x="552" y="2083"/>
                    <a:pt x="553" y="2083"/>
                  </a:cubicBezTo>
                  <a:cubicBezTo>
                    <a:pt x="553" y="2082"/>
                    <a:pt x="554" y="2082"/>
                    <a:pt x="555" y="2081"/>
                  </a:cubicBezTo>
                  <a:cubicBezTo>
                    <a:pt x="555" y="2081"/>
                    <a:pt x="555" y="2081"/>
                    <a:pt x="555" y="2081"/>
                  </a:cubicBezTo>
                  <a:cubicBezTo>
                    <a:pt x="556" y="2080"/>
                    <a:pt x="556" y="2080"/>
                    <a:pt x="556" y="2080"/>
                  </a:cubicBezTo>
                  <a:cubicBezTo>
                    <a:pt x="557" y="2080"/>
                    <a:pt x="557" y="2079"/>
                    <a:pt x="558" y="2079"/>
                  </a:cubicBezTo>
                  <a:cubicBezTo>
                    <a:pt x="559" y="2078"/>
                    <a:pt x="559" y="2078"/>
                    <a:pt x="560" y="2078"/>
                  </a:cubicBezTo>
                  <a:cubicBezTo>
                    <a:pt x="563" y="2076"/>
                    <a:pt x="567" y="2075"/>
                    <a:pt x="570" y="2073"/>
                  </a:cubicBezTo>
                  <a:cubicBezTo>
                    <a:pt x="572" y="2072"/>
                    <a:pt x="573" y="2072"/>
                    <a:pt x="574" y="2072"/>
                  </a:cubicBezTo>
                  <a:cubicBezTo>
                    <a:pt x="575" y="2072"/>
                    <a:pt x="575" y="2071"/>
                    <a:pt x="575" y="2071"/>
                  </a:cubicBezTo>
                  <a:cubicBezTo>
                    <a:pt x="575" y="2071"/>
                    <a:pt x="575" y="2071"/>
                    <a:pt x="574" y="2071"/>
                  </a:cubicBezTo>
                  <a:cubicBezTo>
                    <a:pt x="574" y="2071"/>
                    <a:pt x="574" y="2071"/>
                    <a:pt x="573" y="2071"/>
                  </a:cubicBezTo>
                  <a:cubicBezTo>
                    <a:pt x="574" y="2071"/>
                    <a:pt x="575" y="2070"/>
                    <a:pt x="576" y="2070"/>
                  </a:cubicBezTo>
                  <a:cubicBezTo>
                    <a:pt x="615" y="2048"/>
                    <a:pt x="656" y="2033"/>
                    <a:pt x="697" y="2025"/>
                  </a:cubicBezTo>
                  <a:cubicBezTo>
                    <a:pt x="696" y="2026"/>
                    <a:pt x="695" y="2026"/>
                    <a:pt x="694" y="2027"/>
                  </a:cubicBezTo>
                  <a:cubicBezTo>
                    <a:pt x="689" y="2031"/>
                    <a:pt x="683" y="2035"/>
                    <a:pt x="678" y="2038"/>
                  </a:cubicBezTo>
                  <a:cubicBezTo>
                    <a:pt x="672" y="2042"/>
                    <a:pt x="666" y="2046"/>
                    <a:pt x="661" y="2050"/>
                  </a:cubicBezTo>
                  <a:cubicBezTo>
                    <a:pt x="659" y="2051"/>
                    <a:pt x="658" y="2052"/>
                    <a:pt x="656" y="2053"/>
                  </a:cubicBezTo>
                  <a:cubicBezTo>
                    <a:pt x="655" y="2054"/>
                    <a:pt x="653" y="2055"/>
                    <a:pt x="652" y="2056"/>
                  </a:cubicBezTo>
                  <a:cubicBezTo>
                    <a:pt x="651" y="2057"/>
                    <a:pt x="649" y="2059"/>
                    <a:pt x="648" y="2060"/>
                  </a:cubicBezTo>
                  <a:cubicBezTo>
                    <a:pt x="646" y="2061"/>
                    <a:pt x="645" y="2062"/>
                    <a:pt x="643" y="2063"/>
                  </a:cubicBezTo>
                  <a:cubicBezTo>
                    <a:pt x="641" y="2065"/>
                    <a:pt x="638" y="2068"/>
                    <a:pt x="635" y="2070"/>
                  </a:cubicBezTo>
                  <a:cubicBezTo>
                    <a:pt x="634" y="2072"/>
                    <a:pt x="632" y="2073"/>
                    <a:pt x="631" y="2074"/>
                  </a:cubicBezTo>
                  <a:cubicBezTo>
                    <a:pt x="629" y="2076"/>
                    <a:pt x="629" y="2076"/>
                    <a:pt x="629" y="2076"/>
                  </a:cubicBezTo>
                  <a:cubicBezTo>
                    <a:pt x="627" y="2078"/>
                    <a:pt x="627" y="2078"/>
                    <a:pt x="627" y="2078"/>
                  </a:cubicBezTo>
                  <a:cubicBezTo>
                    <a:pt x="625" y="2079"/>
                    <a:pt x="624" y="2080"/>
                    <a:pt x="622" y="2082"/>
                  </a:cubicBezTo>
                  <a:cubicBezTo>
                    <a:pt x="621" y="2083"/>
                    <a:pt x="620" y="2084"/>
                    <a:pt x="618" y="2086"/>
                  </a:cubicBezTo>
                  <a:cubicBezTo>
                    <a:pt x="617" y="2087"/>
                    <a:pt x="615" y="2088"/>
                    <a:pt x="614" y="2090"/>
                  </a:cubicBezTo>
                  <a:cubicBezTo>
                    <a:pt x="613" y="2091"/>
                    <a:pt x="611" y="2092"/>
                    <a:pt x="610" y="2094"/>
                  </a:cubicBezTo>
                  <a:cubicBezTo>
                    <a:pt x="599" y="2105"/>
                    <a:pt x="589" y="2116"/>
                    <a:pt x="578" y="2128"/>
                  </a:cubicBezTo>
                  <a:cubicBezTo>
                    <a:pt x="577" y="2130"/>
                    <a:pt x="576" y="2131"/>
                    <a:pt x="575" y="2132"/>
                  </a:cubicBezTo>
                  <a:cubicBezTo>
                    <a:pt x="571" y="2135"/>
                    <a:pt x="566" y="2137"/>
                    <a:pt x="561" y="2140"/>
                  </a:cubicBezTo>
                  <a:cubicBezTo>
                    <a:pt x="558" y="2142"/>
                    <a:pt x="555" y="2143"/>
                    <a:pt x="552" y="2145"/>
                  </a:cubicBezTo>
                  <a:cubicBezTo>
                    <a:pt x="549" y="2147"/>
                    <a:pt x="546" y="2148"/>
                    <a:pt x="542" y="2150"/>
                  </a:cubicBezTo>
                  <a:cubicBezTo>
                    <a:pt x="536" y="2153"/>
                    <a:pt x="528" y="2157"/>
                    <a:pt x="521" y="2160"/>
                  </a:cubicBezTo>
                  <a:cubicBezTo>
                    <a:pt x="519" y="2161"/>
                    <a:pt x="517" y="2162"/>
                    <a:pt x="515" y="2163"/>
                  </a:cubicBezTo>
                  <a:cubicBezTo>
                    <a:pt x="514" y="2164"/>
                    <a:pt x="512" y="2164"/>
                    <a:pt x="510" y="2165"/>
                  </a:cubicBezTo>
                  <a:cubicBezTo>
                    <a:pt x="508" y="2166"/>
                    <a:pt x="506" y="2167"/>
                    <a:pt x="504" y="2168"/>
                  </a:cubicBezTo>
                  <a:cubicBezTo>
                    <a:pt x="502" y="2168"/>
                    <a:pt x="500" y="2169"/>
                    <a:pt x="498" y="2170"/>
                  </a:cubicBezTo>
                  <a:cubicBezTo>
                    <a:pt x="497" y="2170"/>
                    <a:pt x="496" y="2171"/>
                    <a:pt x="495" y="2171"/>
                  </a:cubicBezTo>
                  <a:cubicBezTo>
                    <a:pt x="494" y="2172"/>
                    <a:pt x="493" y="2172"/>
                    <a:pt x="492" y="2172"/>
                  </a:cubicBezTo>
                  <a:cubicBezTo>
                    <a:pt x="490" y="2173"/>
                    <a:pt x="488" y="2174"/>
                    <a:pt x="486" y="2175"/>
                  </a:cubicBezTo>
                  <a:cubicBezTo>
                    <a:pt x="484" y="2176"/>
                    <a:pt x="482" y="2176"/>
                    <a:pt x="480" y="2177"/>
                  </a:cubicBezTo>
                  <a:cubicBezTo>
                    <a:pt x="478" y="2178"/>
                    <a:pt x="476" y="2179"/>
                    <a:pt x="474" y="2179"/>
                  </a:cubicBezTo>
                  <a:cubicBezTo>
                    <a:pt x="470" y="2181"/>
                    <a:pt x="466" y="2182"/>
                    <a:pt x="461" y="2183"/>
                  </a:cubicBezTo>
                  <a:cubicBezTo>
                    <a:pt x="459" y="2184"/>
                    <a:pt x="457" y="2185"/>
                    <a:pt x="455" y="2185"/>
                  </a:cubicBezTo>
                  <a:cubicBezTo>
                    <a:pt x="453" y="2186"/>
                    <a:pt x="451" y="2187"/>
                    <a:pt x="449" y="2187"/>
                  </a:cubicBezTo>
                  <a:cubicBezTo>
                    <a:pt x="448" y="2188"/>
                    <a:pt x="447" y="2188"/>
                    <a:pt x="446" y="2188"/>
                  </a:cubicBezTo>
                  <a:cubicBezTo>
                    <a:pt x="445" y="2189"/>
                    <a:pt x="445" y="2189"/>
                    <a:pt x="445" y="2189"/>
                  </a:cubicBezTo>
                  <a:cubicBezTo>
                    <a:pt x="443" y="2189"/>
                    <a:pt x="443" y="2189"/>
                    <a:pt x="443" y="2189"/>
                  </a:cubicBezTo>
                  <a:cubicBezTo>
                    <a:pt x="441" y="2190"/>
                    <a:pt x="439" y="2190"/>
                    <a:pt x="437" y="2191"/>
                  </a:cubicBezTo>
                  <a:cubicBezTo>
                    <a:pt x="433" y="2192"/>
                    <a:pt x="429" y="2193"/>
                    <a:pt x="425" y="2194"/>
                  </a:cubicBezTo>
                  <a:cubicBezTo>
                    <a:pt x="417" y="2197"/>
                    <a:pt x="409" y="2199"/>
                    <a:pt x="402" y="2201"/>
                  </a:cubicBezTo>
                  <a:cubicBezTo>
                    <a:pt x="399" y="2202"/>
                    <a:pt x="395" y="2204"/>
                    <a:pt x="392" y="2205"/>
                  </a:cubicBezTo>
                  <a:cubicBezTo>
                    <a:pt x="388" y="2206"/>
                    <a:pt x="385" y="2208"/>
                    <a:pt x="382" y="2209"/>
                  </a:cubicBezTo>
                  <a:cubicBezTo>
                    <a:pt x="379" y="2210"/>
                    <a:pt x="376" y="2212"/>
                    <a:pt x="374" y="2213"/>
                  </a:cubicBezTo>
                  <a:cubicBezTo>
                    <a:pt x="372" y="2214"/>
                    <a:pt x="371" y="2214"/>
                    <a:pt x="370" y="2215"/>
                  </a:cubicBezTo>
                  <a:cubicBezTo>
                    <a:pt x="368" y="2216"/>
                    <a:pt x="367" y="2217"/>
                    <a:pt x="366" y="2217"/>
                  </a:cubicBezTo>
                  <a:cubicBezTo>
                    <a:pt x="361" y="2220"/>
                    <a:pt x="358" y="2223"/>
                    <a:pt x="355" y="2225"/>
                  </a:cubicBezTo>
                  <a:cubicBezTo>
                    <a:pt x="353" y="2226"/>
                    <a:pt x="352" y="2227"/>
                    <a:pt x="351" y="2228"/>
                  </a:cubicBezTo>
                  <a:cubicBezTo>
                    <a:pt x="349" y="2229"/>
                    <a:pt x="348" y="2230"/>
                    <a:pt x="348" y="2231"/>
                  </a:cubicBezTo>
                  <a:cubicBezTo>
                    <a:pt x="346" y="2232"/>
                    <a:pt x="345" y="2233"/>
                    <a:pt x="345" y="2233"/>
                  </a:cubicBezTo>
                  <a:cubicBezTo>
                    <a:pt x="345" y="2233"/>
                    <a:pt x="346" y="2233"/>
                    <a:pt x="348" y="2231"/>
                  </a:cubicBezTo>
                  <a:cubicBezTo>
                    <a:pt x="349" y="2231"/>
                    <a:pt x="350" y="2230"/>
                    <a:pt x="351" y="2229"/>
                  </a:cubicBezTo>
                  <a:cubicBezTo>
                    <a:pt x="352" y="2228"/>
                    <a:pt x="354" y="2227"/>
                    <a:pt x="355" y="2226"/>
                  </a:cubicBezTo>
                  <a:cubicBezTo>
                    <a:pt x="359" y="2224"/>
                    <a:pt x="363" y="2222"/>
                    <a:pt x="367" y="2220"/>
                  </a:cubicBezTo>
                  <a:cubicBezTo>
                    <a:pt x="369" y="2219"/>
                    <a:pt x="370" y="2219"/>
                    <a:pt x="371" y="2218"/>
                  </a:cubicBezTo>
                  <a:cubicBezTo>
                    <a:pt x="372" y="2218"/>
                    <a:pt x="374" y="2217"/>
                    <a:pt x="375" y="2217"/>
                  </a:cubicBezTo>
                  <a:cubicBezTo>
                    <a:pt x="378" y="2215"/>
                    <a:pt x="381" y="2214"/>
                    <a:pt x="384" y="2213"/>
                  </a:cubicBezTo>
                  <a:cubicBezTo>
                    <a:pt x="390" y="2211"/>
                    <a:pt x="397" y="2209"/>
                    <a:pt x="404" y="2207"/>
                  </a:cubicBezTo>
                  <a:cubicBezTo>
                    <a:pt x="411" y="2205"/>
                    <a:pt x="419" y="2203"/>
                    <a:pt x="427" y="2201"/>
                  </a:cubicBezTo>
                  <a:cubicBezTo>
                    <a:pt x="431" y="2200"/>
                    <a:pt x="435" y="2199"/>
                    <a:pt x="439" y="2198"/>
                  </a:cubicBezTo>
                  <a:cubicBezTo>
                    <a:pt x="441" y="2198"/>
                    <a:pt x="443" y="2197"/>
                    <a:pt x="445" y="2196"/>
                  </a:cubicBezTo>
                  <a:cubicBezTo>
                    <a:pt x="447" y="2196"/>
                    <a:pt x="447" y="2196"/>
                    <a:pt x="447" y="2196"/>
                  </a:cubicBezTo>
                  <a:cubicBezTo>
                    <a:pt x="448" y="2196"/>
                    <a:pt x="448" y="2196"/>
                    <a:pt x="448" y="2196"/>
                  </a:cubicBezTo>
                  <a:cubicBezTo>
                    <a:pt x="449" y="2195"/>
                    <a:pt x="450" y="2195"/>
                    <a:pt x="451" y="2195"/>
                  </a:cubicBezTo>
                  <a:cubicBezTo>
                    <a:pt x="453" y="2194"/>
                    <a:pt x="455" y="2194"/>
                    <a:pt x="457" y="2193"/>
                  </a:cubicBezTo>
                  <a:cubicBezTo>
                    <a:pt x="455" y="2194"/>
                    <a:pt x="454" y="2195"/>
                    <a:pt x="452" y="2196"/>
                  </a:cubicBezTo>
                  <a:cubicBezTo>
                    <a:pt x="451" y="2197"/>
                    <a:pt x="450" y="2197"/>
                    <a:pt x="449" y="2198"/>
                  </a:cubicBezTo>
                  <a:cubicBezTo>
                    <a:pt x="448" y="2198"/>
                    <a:pt x="447" y="2199"/>
                    <a:pt x="446" y="2200"/>
                  </a:cubicBezTo>
                  <a:cubicBezTo>
                    <a:pt x="444" y="2201"/>
                    <a:pt x="442" y="2203"/>
                    <a:pt x="440" y="2204"/>
                  </a:cubicBezTo>
                  <a:cubicBezTo>
                    <a:pt x="435" y="2207"/>
                    <a:pt x="431" y="2210"/>
                    <a:pt x="427" y="2213"/>
                  </a:cubicBezTo>
                  <a:cubicBezTo>
                    <a:pt x="423" y="2217"/>
                    <a:pt x="419" y="2220"/>
                    <a:pt x="414" y="2224"/>
                  </a:cubicBezTo>
                  <a:cubicBezTo>
                    <a:pt x="411" y="2228"/>
                    <a:pt x="406" y="2231"/>
                    <a:pt x="403" y="2235"/>
                  </a:cubicBezTo>
                  <a:cubicBezTo>
                    <a:pt x="399" y="2239"/>
                    <a:pt x="396" y="2243"/>
                    <a:pt x="392" y="2247"/>
                  </a:cubicBezTo>
                  <a:cubicBezTo>
                    <a:pt x="390" y="2249"/>
                    <a:pt x="389" y="2251"/>
                    <a:pt x="387" y="2253"/>
                  </a:cubicBezTo>
                  <a:cubicBezTo>
                    <a:pt x="387" y="2254"/>
                    <a:pt x="386" y="2255"/>
                    <a:pt x="385" y="2256"/>
                  </a:cubicBezTo>
                  <a:cubicBezTo>
                    <a:pt x="384" y="2257"/>
                    <a:pt x="384" y="2258"/>
                    <a:pt x="383" y="2259"/>
                  </a:cubicBezTo>
                  <a:cubicBezTo>
                    <a:pt x="382" y="2260"/>
                    <a:pt x="380" y="2262"/>
                    <a:pt x="379" y="2264"/>
                  </a:cubicBezTo>
                  <a:cubicBezTo>
                    <a:pt x="378" y="2266"/>
                    <a:pt x="376" y="2268"/>
                    <a:pt x="375" y="2269"/>
                  </a:cubicBezTo>
                  <a:cubicBezTo>
                    <a:pt x="374" y="2271"/>
                    <a:pt x="373" y="2273"/>
                    <a:pt x="372" y="2274"/>
                  </a:cubicBezTo>
                  <a:cubicBezTo>
                    <a:pt x="371" y="2276"/>
                    <a:pt x="370" y="2277"/>
                    <a:pt x="369" y="2279"/>
                  </a:cubicBezTo>
                  <a:cubicBezTo>
                    <a:pt x="368" y="2280"/>
                    <a:pt x="368" y="2282"/>
                    <a:pt x="367" y="2283"/>
                  </a:cubicBezTo>
                  <a:cubicBezTo>
                    <a:pt x="366" y="2284"/>
                    <a:pt x="366" y="2285"/>
                    <a:pt x="365" y="2286"/>
                  </a:cubicBezTo>
                  <a:cubicBezTo>
                    <a:pt x="364" y="2288"/>
                    <a:pt x="363" y="2290"/>
                    <a:pt x="363" y="2291"/>
                  </a:cubicBezTo>
                  <a:cubicBezTo>
                    <a:pt x="362" y="2292"/>
                    <a:pt x="362" y="2293"/>
                    <a:pt x="362" y="2293"/>
                  </a:cubicBezTo>
                  <a:cubicBezTo>
                    <a:pt x="362" y="2293"/>
                    <a:pt x="362" y="2292"/>
                    <a:pt x="363" y="2291"/>
                  </a:cubicBezTo>
                  <a:cubicBezTo>
                    <a:pt x="364" y="2290"/>
                    <a:pt x="365" y="2289"/>
                    <a:pt x="366" y="2287"/>
                  </a:cubicBezTo>
                  <a:cubicBezTo>
                    <a:pt x="367" y="2286"/>
                    <a:pt x="368" y="2285"/>
                    <a:pt x="369" y="2284"/>
                  </a:cubicBezTo>
                  <a:cubicBezTo>
                    <a:pt x="370" y="2283"/>
                    <a:pt x="371" y="2282"/>
                    <a:pt x="372" y="2281"/>
                  </a:cubicBezTo>
                  <a:cubicBezTo>
                    <a:pt x="373" y="2279"/>
                    <a:pt x="374" y="2278"/>
                    <a:pt x="375" y="2276"/>
                  </a:cubicBezTo>
                  <a:cubicBezTo>
                    <a:pt x="376" y="2275"/>
                    <a:pt x="378" y="2274"/>
                    <a:pt x="379" y="2272"/>
                  </a:cubicBezTo>
                  <a:cubicBezTo>
                    <a:pt x="380" y="2271"/>
                    <a:pt x="382" y="2269"/>
                    <a:pt x="383" y="2267"/>
                  </a:cubicBezTo>
                  <a:cubicBezTo>
                    <a:pt x="384" y="2266"/>
                    <a:pt x="386" y="2264"/>
                    <a:pt x="387" y="2262"/>
                  </a:cubicBezTo>
                  <a:cubicBezTo>
                    <a:pt x="388" y="2261"/>
                    <a:pt x="389" y="2261"/>
                    <a:pt x="390" y="2260"/>
                  </a:cubicBezTo>
                  <a:cubicBezTo>
                    <a:pt x="391" y="2259"/>
                    <a:pt x="391" y="2258"/>
                    <a:pt x="392" y="2257"/>
                  </a:cubicBezTo>
                  <a:cubicBezTo>
                    <a:pt x="394" y="2255"/>
                    <a:pt x="396" y="2254"/>
                    <a:pt x="397" y="2252"/>
                  </a:cubicBezTo>
                  <a:cubicBezTo>
                    <a:pt x="399" y="2250"/>
                    <a:pt x="401" y="2248"/>
                    <a:pt x="403" y="2246"/>
                  </a:cubicBezTo>
                  <a:cubicBezTo>
                    <a:pt x="404" y="2245"/>
                    <a:pt x="404" y="2244"/>
                    <a:pt x="405" y="2244"/>
                  </a:cubicBezTo>
                  <a:cubicBezTo>
                    <a:pt x="406" y="2243"/>
                    <a:pt x="407" y="2242"/>
                    <a:pt x="408" y="2241"/>
                  </a:cubicBezTo>
                  <a:cubicBezTo>
                    <a:pt x="412" y="2237"/>
                    <a:pt x="416" y="2233"/>
                    <a:pt x="420" y="2230"/>
                  </a:cubicBezTo>
                  <a:cubicBezTo>
                    <a:pt x="424" y="2226"/>
                    <a:pt x="428" y="2223"/>
                    <a:pt x="432" y="2219"/>
                  </a:cubicBezTo>
                  <a:cubicBezTo>
                    <a:pt x="434" y="2218"/>
                    <a:pt x="436" y="2216"/>
                    <a:pt x="438" y="2214"/>
                  </a:cubicBezTo>
                  <a:cubicBezTo>
                    <a:pt x="440" y="2213"/>
                    <a:pt x="442" y="2211"/>
                    <a:pt x="444" y="2210"/>
                  </a:cubicBezTo>
                  <a:cubicBezTo>
                    <a:pt x="446" y="2208"/>
                    <a:pt x="448" y="2207"/>
                    <a:pt x="450" y="2205"/>
                  </a:cubicBezTo>
                  <a:cubicBezTo>
                    <a:pt x="451" y="2204"/>
                    <a:pt x="452" y="2204"/>
                    <a:pt x="452" y="2203"/>
                  </a:cubicBezTo>
                  <a:cubicBezTo>
                    <a:pt x="453" y="2202"/>
                    <a:pt x="454" y="2202"/>
                    <a:pt x="455" y="2201"/>
                  </a:cubicBezTo>
                  <a:cubicBezTo>
                    <a:pt x="457" y="2199"/>
                    <a:pt x="459" y="2198"/>
                    <a:pt x="461" y="2197"/>
                  </a:cubicBezTo>
                  <a:cubicBezTo>
                    <a:pt x="462" y="2196"/>
                    <a:pt x="464" y="2194"/>
                    <a:pt x="466" y="2193"/>
                  </a:cubicBezTo>
                  <a:cubicBezTo>
                    <a:pt x="467" y="2192"/>
                    <a:pt x="469" y="2191"/>
                    <a:pt x="471" y="2190"/>
                  </a:cubicBezTo>
                  <a:cubicBezTo>
                    <a:pt x="472" y="2189"/>
                    <a:pt x="473" y="2188"/>
                    <a:pt x="474" y="2187"/>
                  </a:cubicBezTo>
                  <a:cubicBezTo>
                    <a:pt x="475" y="2187"/>
                    <a:pt x="476" y="2187"/>
                    <a:pt x="476" y="2187"/>
                  </a:cubicBezTo>
                  <a:cubicBezTo>
                    <a:pt x="478" y="2186"/>
                    <a:pt x="481" y="2185"/>
                    <a:pt x="483" y="2184"/>
                  </a:cubicBezTo>
                  <a:cubicBezTo>
                    <a:pt x="485" y="2184"/>
                    <a:pt x="487" y="2183"/>
                    <a:pt x="489" y="2182"/>
                  </a:cubicBezTo>
                  <a:cubicBezTo>
                    <a:pt x="491" y="2181"/>
                    <a:pt x="493" y="2180"/>
                    <a:pt x="495" y="2180"/>
                  </a:cubicBezTo>
                  <a:cubicBezTo>
                    <a:pt x="496" y="2179"/>
                    <a:pt x="497" y="2179"/>
                    <a:pt x="498" y="2178"/>
                  </a:cubicBezTo>
                  <a:cubicBezTo>
                    <a:pt x="499" y="2178"/>
                    <a:pt x="500" y="2178"/>
                    <a:pt x="501" y="2177"/>
                  </a:cubicBezTo>
                  <a:cubicBezTo>
                    <a:pt x="503" y="2176"/>
                    <a:pt x="505" y="2175"/>
                    <a:pt x="507" y="2175"/>
                  </a:cubicBezTo>
                  <a:cubicBezTo>
                    <a:pt x="509" y="2174"/>
                    <a:pt x="511" y="2173"/>
                    <a:pt x="513" y="2172"/>
                  </a:cubicBezTo>
                  <a:cubicBezTo>
                    <a:pt x="515" y="2171"/>
                    <a:pt x="517" y="2170"/>
                    <a:pt x="518" y="2169"/>
                  </a:cubicBezTo>
                  <a:cubicBezTo>
                    <a:pt x="520" y="2168"/>
                    <a:pt x="522" y="2167"/>
                    <a:pt x="524" y="2166"/>
                  </a:cubicBezTo>
                  <a:cubicBezTo>
                    <a:pt x="526" y="2166"/>
                    <a:pt x="528" y="2165"/>
                    <a:pt x="530" y="2164"/>
                  </a:cubicBezTo>
                  <a:cubicBezTo>
                    <a:pt x="531" y="2163"/>
                    <a:pt x="533" y="2162"/>
                    <a:pt x="535" y="2161"/>
                  </a:cubicBezTo>
                  <a:cubicBezTo>
                    <a:pt x="538" y="2159"/>
                    <a:pt x="542" y="2157"/>
                    <a:pt x="545" y="2155"/>
                  </a:cubicBezTo>
                  <a:cubicBezTo>
                    <a:pt x="548" y="2153"/>
                    <a:pt x="552" y="2151"/>
                    <a:pt x="555" y="2150"/>
                  </a:cubicBezTo>
                  <a:cubicBezTo>
                    <a:pt x="558" y="2148"/>
                    <a:pt x="560" y="2146"/>
                    <a:pt x="563" y="2144"/>
                  </a:cubicBezTo>
                  <a:cubicBezTo>
                    <a:pt x="565" y="2143"/>
                    <a:pt x="566" y="2142"/>
                    <a:pt x="568" y="2141"/>
                  </a:cubicBezTo>
                  <a:cubicBezTo>
                    <a:pt x="561" y="2149"/>
                    <a:pt x="555" y="2157"/>
                    <a:pt x="549" y="2164"/>
                  </a:cubicBezTo>
                  <a:cubicBezTo>
                    <a:pt x="547" y="2167"/>
                    <a:pt x="544" y="2170"/>
                    <a:pt x="542" y="2173"/>
                  </a:cubicBezTo>
                  <a:cubicBezTo>
                    <a:pt x="540" y="2176"/>
                    <a:pt x="537" y="2179"/>
                    <a:pt x="535" y="2182"/>
                  </a:cubicBezTo>
                  <a:cubicBezTo>
                    <a:pt x="530" y="2188"/>
                    <a:pt x="526" y="2194"/>
                    <a:pt x="521" y="2200"/>
                  </a:cubicBezTo>
                  <a:cubicBezTo>
                    <a:pt x="512" y="2211"/>
                    <a:pt x="503" y="2222"/>
                    <a:pt x="495" y="2233"/>
                  </a:cubicBezTo>
                  <a:cubicBezTo>
                    <a:pt x="486" y="2243"/>
                    <a:pt x="478" y="2252"/>
                    <a:pt x="470" y="2261"/>
                  </a:cubicBezTo>
                  <a:cubicBezTo>
                    <a:pt x="462" y="2269"/>
                    <a:pt x="455" y="2277"/>
                    <a:pt x="448" y="2284"/>
                  </a:cubicBezTo>
                  <a:cubicBezTo>
                    <a:pt x="441" y="2290"/>
                    <a:pt x="435" y="2296"/>
                    <a:pt x="430" y="2300"/>
                  </a:cubicBezTo>
                  <a:cubicBezTo>
                    <a:pt x="428" y="2302"/>
                    <a:pt x="425" y="2304"/>
                    <a:pt x="423" y="2306"/>
                  </a:cubicBezTo>
                  <a:cubicBezTo>
                    <a:pt x="421" y="2308"/>
                    <a:pt x="419" y="2309"/>
                    <a:pt x="418" y="2310"/>
                  </a:cubicBezTo>
                  <a:cubicBezTo>
                    <a:pt x="415" y="2313"/>
                    <a:pt x="414" y="2314"/>
                    <a:pt x="414" y="2314"/>
                  </a:cubicBezTo>
                  <a:cubicBezTo>
                    <a:pt x="414" y="2314"/>
                    <a:pt x="415" y="2313"/>
                    <a:pt x="418" y="2311"/>
                  </a:cubicBezTo>
                  <a:cubicBezTo>
                    <a:pt x="420" y="2310"/>
                    <a:pt x="422" y="2308"/>
                    <a:pt x="424" y="2307"/>
                  </a:cubicBezTo>
                  <a:cubicBezTo>
                    <a:pt x="426" y="2305"/>
                    <a:pt x="428" y="2304"/>
                    <a:pt x="431" y="2301"/>
                  </a:cubicBezTo>
                  <a:cubicBezTo>
                    <a:pt x="437" y="2297"/>
                    <a:pt x="443" y="2292"/>
                    <a:pt x="450" y="2286"/>
                  </a:cubicBezTo>
                  <a:cubicBezTo>
                    <a:pt x="452" y="2284"/>
                    <a:pt x="454" y="2283"/>
                    <a:pt x="456" y="2281"/>
                  </a:cubicBezTo>
                  <a:cubicBezTo>
                    <a:pt x="458" y="2279"/>
                    <a:pt x="460" y="2278"/>
                    <a:pt x="462" y="2276"/>
                  </a:cubicBezTo>
                  <a:cubicBezTo>
                    <a:pt x="465" y="2272"/>
                    <a:pt x="469" y="2268"/>
                    <a:pt x="474" y="2264"/>
                  </a:cubicBezTo>
                  <a:cubicBezTo>
                    <a:pt x="476" y="2262"/>
                    <a:pt x="478" y="2260"/>
                    <a:pt x="480" y="2258"/>
                  </a:cubicBezTo>
                  <a:cubicBezTo>
                    <a:pt x="482" y="2255"/>
                    <a:pt x="484" y="2253"/>
                    <a:pt x="486" y="2251"/>
                  </a:cubicBezTo>
                  <a:cubicBezTo>
                    <a:pt x="488" y="2249"/>
                    <a:pt x="491" y="2246"/>
                    <a:pt x="493" y="2244"/>
                  </a:cubicBezTo>
                  <a:cubicBezTo>
                    <a:pt x="495" y="2241"/>
                    <a:pt x="497" y="2239"/>
                    <a:pt x="499" y="2236"/>
                  </a:cubicBezTo>
                  <a:cubicBezTo>
                    <a:pt x="504" y="2231"/>
                    <a:pt x="509" y="2226"/>
                    <a:pt x="513" y="2220"/>
                  </a:cubicBezTo>
                  <a:cubicBezTo>
                    <a:pt x="513" y="2221"/>
                    <a:pt x="513" y="2221"/>
                    <a:pt x="513" y="2221"/>
                  </a:cubicBezTo>
                  <a:cubicBezTo>
                    <a:pt x="512" y="2223"/>
                    <a:pt x="512" y="2224"/>
                    <a:pt x="511" y="2226"/>
                  </a:cubicBezTo>
                  <a:cubicBezTo>
                    <a:pt x="510" y="2228"/>
                    <a:pt x="509" y="2229"/>
                    <a:pt x="508" y="2231"/>
                  </a:cubicBezTo>
                  <a:cubicBezTo>
                    <a:pt x="507" y="2233"/>
                    <a:pt x="507" y="2235"/>
                    <a:pt x="506" y="2237"/>
                  </a:cubicBezTo>
                  <a:cubicBezTo>
                    <a:pt x="505" y="2238"/>
                    <a:pt x="505" y="2239"/>
                    <a:pt x="504" y="2240"/>
                  </a:cubicBezTo>
                  <a:cubicBezTo>
                    <a:pt x="504" y="2241"/>
                    <a:pt x="503" y="2242"/>
                    <a:pt x="503" y="2243"/>
                  </a:cubicBezTo>
                  <a:cubicBezTo>
                    <a:pt x="502" y="2245"/>
                    <a:pt x="501" y="2247"/>
                    <a:pt x="500" y="2249"/>
                  </a:cubicBezTo>
                  <a:cubicBezTo>
                    <a:pt x="498" y="2251"/>
                    <a:pt x="497" y="2253"/>
                    <a:pt x="496" y="2255"/>
                  </a:cubicBezTo>
                  <a:cubicBezTo>
                    <a:pt x="495" y="2257"/>
                    <a:pt x="494" y="2260"/>
                    <a:pt x="493" y="2262"/>
                  </a:cubicBezTo>
                  <a:cubicBezTo>
                    <a:pt x="491" y="2266"/>
                    <a:pt x="488" y="2270"/>
                    <a:pt x="486" y="2275"/>
                  </a:cubicBezTo>
                  <a:cubicBezTo>
                    <a:pt x="483" y="2279"/>
                    <a:pt x="480" y="2283"/>
                    <a:pt x="478" y="2287"/>
                  </a:cubicBezTo>
                  <a:cubicBezTo>
                    <a:pt x="477" y="2288"/>
                    <a:pt x="476" y="2289"/>
                    <a:pt x="476" y="2290"/>
                  </a:cubicBezTo>
                  <a:cubicBezTo>
                    <a:pt x="475" y="2291"/>
                    <a:pt x="475" y="2292"/>
                    <a:pt x="474" y="2293"/>
                  </a:cubicBezTo>
                  <a:cubicBezTo>
                    <a:pt x="473" y="2295"/>
                    <a:pt x="471" y="2297"/>
                    <a:pt x="470" y="2299"/>
                  </a:cubicBezTo>
                  <a:cubicBezTo>
                    <a:pt x="469" y="2301"/>
                    <a:pt x="467" y="2303"/>
                    <a:pt x="466" y="2305"/>
                  </a:cubicBezTo>
                  <a:cubicBezTo>
                    <a:pt x="465" y="2306"/>
                    <a:pt x="465" y="2307"/>
                    <a:pt x="464" y="2308"/>
                  </a:cubicBezTo>
                  <a:cubicBezTo>
                    <a:pt x="464" y="2309"/>
                    <a:pt x="463" y="2310"/>
                    <a:pt x="462" y="2310"/>
                  </a:cubicBezTo>
                  <a:cubicBezTo>
                    <a:pt x="461" y="2312"/>
                    <a:pt x="460" y="2314"/>
                    <a:pt x="459" y="2316"/>
                  </a:cubicBezTo>
                  <a:cubicBezTo>
                    <a:pt x="458" y="2317"/>
                    <a:pt x="456" y="2319"/>
                    <a:pt x="455" y="2320"/>
                  </a:cubicBezTo>
                  <a:cubicBezTo>
                    <a:pt x="454" y="2322"/>
                    <a:pt x="453" y="2323"/>
                    <a:pt x="452" y="2325"/>
                  </a:cubicBezTo>
                  <a:cubicBezTo>
                    <a:pt x="451" y="2326"/>
                    <a:pt x="450" y="2327"/>
                    <a:pt x="449" y="2329"/>
                  </a:cubicBezTo>
                  <a:cubicBezTo>
                    <a:pt x="448" y="2330"/>
                    <a:pt x="447" y="2331"/>
                    <a:pt x="447" y="2332"/>
                  </a:cubicBezTo>
                  <a:cubicBezTo>
                    <a:pt x="446" y="2333"/>
                    <a:pt x="445" y="2334"/>
                    <a:pt x="444" y="2335"/>
                  </a:cubicBezTo>
                  <a:cubicBezTo>
                    <a:pt x="443" y="2337"/>
                    <a:pt x="442" y="2338"/>
                    <a:pt x="441" y="2339"/>
                  </a:cubicBezTo>
                  <a:cubicBezTo>
                    <a:pt x="441" y="2340"/>
                    <a:pt x="440" y="2340"/>
                    <a:pt x="440" y="2340"/>
                  </a:cubicBezTo>
                  <a:cubicBezTo>
                    <a:pt x="440" y="2340"/>
                    <a:pt x="441" y="2340"/>
                    <a:pt x="442" y="2339"/>
                  </a:cubicBezTo>
                  <a:cubicBezTo>
                    <a:pt x="442" y="2338"/>
                    <a:pt x="444" y="2337"/>
                    <a:pt x="445" y="2336"/>
                  </a:cubicBezTo>
                  <a:cubicBezTo>
                    <a:pt x="446" y="2335"/>
                    <a:pt x="447" y="2334"/>
                    <a:pt x="448" y="2333"/>
                  </a:cubicBezTo>
                  <a:cubicBezTo>
                    <a:pt x="449" y="2333"/>
                    <a:pt x="450" y="2332"/>
                    <a:pt x="451" y="2331"/>
                  </a:cubicBezTo>
                  <a:cubicBezTo>
                    <a:pt x="453" y="2329"/>
                    <a:pt x="454" y="2328"/>
                    <a:pt x="455" y="2327"/>
                  </a:cubicBezTo>
                  <a:cubicBezTo>
                    <a:pt x="456" y="2326"/>
                    <a:pt x="457" y="2325"/>
                    <a:pt x="459" y="2323"/>
                  </a:cubicBezTo>
                  <a:cubicBezTo>
                    <a:pt x="460" y="2322"/>
                    <a:pt x="461" y="2320"/>
                    <a:pt x="463" y="2319"/>
                  </a:cubicBezTo>
                  <a:cubicBezTo>
                    <a:pt x="464" y="2317"/>
                    <a:pt x="466" y="2316"/>
                    <a:pt x="467" y="2314"/>
                  </a:cubicBezTo>
                  <a:cubicBezTo>
                    <a:pt x="468" y="2313"/>
                    <a:pt x="468" y="2312"/>
                    <a:pt x="469" y="2312"/>
                  </a:cubicBezTo>
                  <a:cubicBezTo>
                    <a:pt x="470" y="2311"/>
                    <a:pt x="471" y="2310"/>
                    <a:pt x="471" y="2309"/>
                  </a:cubicBezTo>
                  <a:cubicBezTo>
                    <a:pt x="473" y="2307"/>
                    <a:pt x="474" y="2305"/>
                    <a:pt x="476" y="2303"/>
                  </a:cubicBezTo>
                  <a:cubicBezTo>
                    <a:pt x="479" y="2300"/>
                    <a:pt x="481" y="2296"/>
                    <a:pt x="484" y="2291"/>
                  </a:cubicBezTo>
                  <a:cubicBezTo>
                    <a:pt x="487" y="2287"/>
                    <a:pt x="490" y="2283"/>
                    <a:pt x="492" y="2279"/>
                  </a:cubicBezTo>
                  <a:cubicBezTo>
                    <a:pt x="495" y="2274"/>
                    <a:pt x="497" y="2270"/>
                    <a:pt x="500" y="2265"/>
                  </a:cubicBezTo>
                  <a:cubicBezTo>
                    <a:pt x="502" y="2261"/>
                    <a:pt x="504" y="2256"/>
                    <a:pt x="506" y="2252"/>
                  </a:cubicBezTo>
                  <a:cubicBezTo>
                    <a:pt x="507" y="2250"/>
                    <a:pt x="508" y="2248"/>
                    <a:pt x="509" y="2246"/>
                  </a:cubicBezTo>
                  <a:cubicBezTo>
                    <a:pt x="509" y="2244"/>
                    <a:pt x="509" y="2243"/>
                    <a:pt x="510" y="2242"/>
                  </a:cubicBezTo>
                  <a:cubicBezTo>
                    <a:pt x="510" y="2241"/>
                    <a:pt x="511" y="2240"/>
                    <a:pt x="511" y="2239"/>
                  </a:cubicBezTo>
                  <a:cubicBezTo>
                    <a:pt x="512" y="2237"/>
                    <a:pt x="513" y="2235"/>
                    <a:pt x="513" y="2233"/>
                  </a:cubicBezTo>
                  <a:cubicBezTo>
                    <a:pt x="514" y="2231"/>
                    <a:pt x="514" y="2229"/>
                    <a:pt x="515" y="2228"/>
                  </a:cubicBezTo>
                  <a:cubicBezTo>
                    <a:pt x="516" y="2226"/>
                    <a:pt x="516" y="2224"/>
                    <a:pt x="517" y="2222"/>
                  </a:cubicBezTo>
                  <a:cubicBezTo>
                    <a:pt x="517" y="2221"/>
                    <a:pt x="517" y="2219"/>
                    <a:pt x="518" y="2218"/>
                  </a:cubicBezTo>
                  <a:cubicBezTo>
                    <a:pt x="518" y="2216"/>
                    <a:pt x="519" y="2215"/>
                    <a:pt x="519" y="2214"/>
                  </a:cubicBezTo>
                  <a:cubicBezTo>
                    <a:pt x="521" y="2211"/>
                    <a:pt x="524" y="2207"/>
                    <a:pt x="527" y="2204"/>
                  </a:cubicBezTo>
                  <a:cubicBezTo>
                    <a:pt x="531" y="2198"/>
                    <a:pt x="536" y="2193"/>
                    <a:pt x="541" y="2187"/>
                  </a:cubicBezTo>
                  <a:cubicBezTo>
                    <a:pt x="543" y="2184"/>
                    <a:pt x="545" y="2181"/>
                    <a:pt x="548" y="2178"/>
                  </a:cubicBezTo>
                  <a:cubicBezTo>
                    <a:pt x="550" y="2175"/>
                    <a:pt x="553" y="2172"/>
                    <a:pt x="555" y="2169"/>
                  </a:cubicBezTo>
                  <a:cubicBezTo>
                    <a:pt x="558" y="2166"/>
                    <a:pt x="560" y="2163"/>
                    <a:pt x="563" y="2159"/>
                  </a:cubicBezTo>
                  <a:cubicBezTo>
                    <a:pt x="563" y="2160"/>
                    <a:pt x="562" y="2160"/>
                    <a:pt x="562" y="2161"/>
                  </a:cubicBezTo>
                  <a:cubicBezTo>
                    <a:pt x="561" y="2164"/>
                    <a:pt x="559" y="2167"/>
                    <a:pt x="558" y="2171"/>
                  </a:cubicBezTo>
                  <a:cubicBezTo>
                    <a:pt x="556" y="2174"/>
                    <a:pt x="555" y="2178"/>
                    <a:pt x="554" y="2182"/>
                  </a:cubicBezTo>
                  <a:cubicBezTo>
                    <a:pt x="553" y="2183"/>
                    <a:pt x="553" y="2184"/>
                    <a:pt x="553" y="2185"/>
                  </a:cubicBezTo>
                  <a:cubicBezTo>
                    <a:pt x="553" y="2186"/>
                    <a:pt x="552" y="2188"/>
                    <a:pt x="552" y="2189"/>
                  </a:cubicBezTo>
                  <a:cubicBezTo>
                    <a:pt x="551" y="2191"/>
                    <a:pt x="551" y="2193"/>
                    <a:pt x="550" y="2195"/>
                  </a:cubicBezTo>
                  <a:cubicBezTo>
                    <a:pt x="549" y="2199"/>
                    <a:pt x="548" y="2204"/>
                    <a:pt x="548" y="2208"/>
                  </a:cubicBezTo>
                  <a:cubicBezTo>
                    <a:pt x="547" y="2212"/>
                    <a:pt x="546" y="2217"/>
                    <a:pt x="545" y="2221"/>
                  </a:cubicBezTo>
                  <a:cubicBezTo>
                    <a:pt x="544" y="2225"/>
                    <a:pt x="544" y="2229"/>
                    <a:pt x="543" y="2233"/>
                  </a:cubicBezTo>
                  <a:cubicBezTo>
                    <a:pt x="542" y="2237"/>
                    <a:pt x="541" y="2241"/>
                    <a:pt x="540" y="2245"/>
                  </a:cubicBezTo>
                  <a:cubicBezTo>
                    <a:pt x="539" y="2248"/>
                    <a:pt x="539" y="2252"/>
                    <a:pt x="538" y="2255"/>
                  </a:cubicBezTo>
                  <a:cubicBezTo>
                    <a:pt x="537" y="2257"/>
                    <a:pt x="537" y="2258"/>
                    <a:pt x="536" y="2260"/>
                  </a:cubicBezTo>
                  <a:cubicBezTo>
                    <a:pt x="536" y="2261"/>
                    <a:pt x="535" y="2262"/>
                    <a:pt x="535" y="2264"/>
                  </a:cubicBezTo>
                  <a:cubicBezTo>
                    <a:pt x="535" y="2265"/>
                    <a:pt x="534" y="2266"/>
                    <a:pt x="534" y="2267"/>
                  </a:cubicBezTo>
                  <a:cubicBezTo>
                    <a:pt x="533" y="2268"/>
                    <a:pt x="533" y="2269"/>
                    <a:pt x="533" y="2270"/>
                  </a:cubicBezTo>
                  <a:cubicBezTo>
                    <a:pt x="532" y="2272"/>
                    <a:pt x="531" y="2273"/>
                    <a:pt x="531" y="2274"/>
                  </a:cubicBezTo>
                  <a:cubicBezTo>
                    <a:pt x="530" y="2275"/>
                    <a:pt x="530" y="2276"/>
                    <a:pt x="530" y="2276"/>
                  </a:cubicBezTo>
                  <a:cubicBezTo>
                    <a:pt x="530" y="2276"/>
                    <a:pt x="531" y="2275"/>
                    <a:pt x="531" y="2274"/>
                  </a:cubicBezTo>
                  <a:cubicBezTo>
                    <a:pt x="532" y="2274"/>
                    <a:pt x="533" y="2272"/>
                    <a:pt x="534" y="2271"/>
                  </a:cubicBezTo>
                  <a:cubicBezTo>
                    <a:pt x="535" y="2270"/>
                    <a:pt x="535" y="2269"/>
                    <a:pt x="536" y="2268"/>
                  </a:cubicBezTo>
                  <a:cubicBezTo>
                    <a:pt x="536" y="2267"/>
                    <a:pt x="537" y="2266"/>
                    <a:pt x="538" y="2265"/>
                  </a:cubicBezTo>
                  <a:cubicBezTo>
                    <a:pt x="538" y="2264"/>
                    <a:pt x="539" y="2262"/>
                    <a:pt x="540" y="2261"/>
                  </a:cubicBezTo>
                  <a:cubicBezTo>
                    <a:pt x="541" y="2260"/>
                    <a:pt x="541" y="2258"/>
                    <a:pt x="542" y="2257"/>
                  </a:cubicBezTo>
                  <a:cubicBezTo>
                    <a:pt x="543" y="2254"/>
                    <a:pt x="545" y="2250"/>
                    <a:pt x="546" y="2247"/>
                  </a:cubicBezTo>
                  <a:cubicBezTo>
                    <a:pt x="547" y="2243"/>
                    <a:pt x="549" y="2239"/>
                    <a:pt x="550" y="2235"/>
                  </a:cubicBezTo>
                  <a:cubicBezTo>
                    <a:pt x="550" y="2233"/>
                    <a:pt x="551" y="2231"/>
                    <a:pt x="551" y="2229"/>
                  </a:cubicBezTo>
                  <a:cubicBezTo>
                    <a:pt x="552" y="2227"/>
                    <a:pt x="552" y="2225"/>
                    <a:pt x="553" y="2222"/>
                  </a:cubicBezTo>
                  <a:cubicBezTo>
                    <a:pt x="554" y="2218"/>
                    <a:pt x="555" y="2214"/>
                    <a:pt x="555" y="2209"/>
                  </a:cubicBezTo>
                  <a:cubicBezTo>
                    <a:pt x="556" y="2205"/>
                    <a:pt x="557" y="2201"/>
                    <a:pt x="558" y="2197"/>
                  </a:cubicBezTo>
                  <a:cubicBezTo>
                    <a:pt x="559" y="2192"/>
                    <a:pt x="560" y="2188"/>
                    <a:pt x="560" y="2184"/>
                  </a:cubicBezTo>
                  <a:cubicBezTo>
                    <a:pt x="561" y="2180"/>
                    <a:pt x="562" y="2176"/>
                    <a:pt x="563" y="2173"/>
                  </a:cubicBezTo>
                  <a:cubicBezTo>
                    <a:pt x="564" y="2169"/>
                    <a:pt x="565" y="2166"/>
                    <a:pt x="566" y="2163"/>
                  </a:cubicBezTo>
                  <a:cubicBezTo>
                    <a:pt x="567" y="2161"/>
                    <a:pt x="567" y="2160"/>
                    <a:pt x="568" y="2158"/>
                  </a:cubicBezTo>
                  <a:cubicBezTo>
                    <a:pt x="568" y="2157"/>
                    <a:pt x="569" y="2156"/>
                    <a:pt x="569" y="2154"/>
                  </a:cubicBezTo>
                  <a:cubicBezTo>
                    <a:pt x="570" y="2153"/>
                    <a:pt x="571" y="2152"/>
                    <a:pt x="571" y="2151"/>
                  </a:cubicBezTo>
                  <a:cubicBezTo>
                    <a:pt x="571" y="2150"/>
                    <a:pt x="572" y="2149"/>
                    <a:pt x="572" y="2148"/>
                  </a:cubicBezTo>
                  <a:cubicBezTo>
                    <a:pt x="572" y="2148"/>
                    <a:pt x="572" y="2148"/>
                    <a:pt x="572" y="2148"/>
                  </a:cubicBezTo>
                  <a:cubicBezTo>
                    <a:pt x="576" y="2143"/>
                    <a:pt x="580" y="2138"/>
                    <a:pt x="585" y="2133"/>
                  </a:cubicBezTo>
                  <a:cubicBezTo>
                    <a:pt x="588" y="2129"/>
                    <a:pt x="592" y="2125"/>
                    <a:pt x="595" y="2121"/>
                  </a:cubicBezTo>
                  <a:cubicBezTo>
                    <a:pt x="596" y="2121"/>
                    <a:pt x="596" y="2120"/>
                    <a:pt x="596" y="2120"/>
                  </a:cubicBezTo>
                  <a:cubicBezTo>
                    <a:pt x="598" y="2119"/>
                    <a:pt x="599" y="2118"/>
                    <a:pt x="599" y="2118"/>
                  </a:cubicBezTo>
                  <a:cubicBezTo>
                    <a:pt x="599" y="2118"/>
                    <a:pt x="598" y="2119"/>
                    <a:pt x="597" y="2119"/>
                  </a:cubicBezTo>
                  <a:cubicBezTo>
                    <a:pt x="603" y="2112"/>
                    <a:pt x="609" y="2106"/>
                    <a:pt x="615" y="2099"/>
                  </a:cubicBezTo>
                  <a:cubicBezTo>
                    <a:pt x="621" y="2094"/>
                    <a:pt x="626" y="2088"/>
                    <a:pt x="632" y="2083"/>
                  </a:cubicBezTo>
                  <a:cubicBezTo>
                    <a:pt x="634" y="2081"/>
                    <a:pt x="634" y="2081"/>
                    <a:pt x="634" y="2081"/>
                  </a:cubicBezTo>
                  <a:cubicBezTo>
                    <a:pt x="636" y="2079"/>
                    <a:pt x="636" y="2079"/>
                    <a:pt x="636" y="2079"/>
                  </a:cubicBezTo>
                  <a:cubicBezTo>
                    <a:pt x="637" y="2078"/>
                    <a:pt x="638" y="2077"/>
                    <a:pt x="640" y="2076"/>
                  </a:cubicBezTo>
                  <a:cubicBezTo>
                    <a:pt x="642" y="2073"/>
                    <a:pt x="645" y="2071"/>
                    <a:pt x="648" y="2068"/>
                  </a:cubicBezTo>
                  <a:cubicBezTo>
                    <a:pt x="659" y="2059"/>
                    <a:pt x="670" y="2051"/>
                    <a:pt x="681" y="2043"/>
                  </a:cubicBezTo>
                  <a:cubicBezTo>
                    <a:pt x="691" y="2036"/>
                    <a:pt x="699" y="2029"/>
                    <a:pt x="708" y="2023"/>
                  </a:cubicBezTo>
                  <a:cubicBezTo>
                    <a:pt x="708" y="2023"/>
                    <a:pt x="709" y="2023"/>
                    <a:pt x="709" y="2023"/>
                  </a:cubicBezTo>
                  <a:cubicBezTo>
                    <a:pt x="767" y="2013"/>
                    <a:pt x="780" y="1970"/>
                    <a:pt x="835" y="1951"/>
                  </a:cubicBezTo>
                  <a:cubicBezTo>
                    <a:pt x="851" y="1945"/>
                    <a:pt x="870" y="1941"/>
                    <a:pt x="890" y="1938"/>
                  </a:cubicBezTo>
                  <a:cubicBezTo>
                    <a:pt x="887" y="1939"/>
                    <a:pt x="884" y="1942"/>
                    <a:pt x="881" y="1944"/>
                  </a:cubicBezTo>
                  <a:cubicBezTo>
                    <a:pt x="880" y="1945"/>
                    <a:pt x="879" y="1946"/>
                    <a:pt x="878" y="1947"/>
                  </a:cubicBezTo>
                  <a:cubicBezTo>
                    <a:pt x="877" y="1947"/>
                    <a:pt x="877" y="1947"/>
                    <a:pt x="877" y="1947"/>
                  </a:cubicBezTo>
                  <a:cubicBezTo>
                    <a:pt x="877" y="1948"/>
                    <a:pt x="877" y="1948"/>
                    <a:pt x="877" y="1948"/>
                  </a:cubicBezTo>
                  <a:cubicBezTo>
                    <a:pt x="876" y="1948"/>
                    <a:pt x="876" y="1948"/>
                    <a:pt x="876" y="1948"/>
                  </a:cubicBezTo>
                  <a:cubicBezTo>
                    <a:pt x="876" y="1949"/>
                    <a:pt x="875" y="1949"/>
                    <a:pt x="875" y="1949"/>
                  </a:cubicBezTo>
                  <a:cubicBezTo>
                    <a:pt x="873" y="1951"/>
                    <a:pt x="871" y="1953"/>
                    <a:pt x="870" y="1955"/>
                  </a:cubicBezTo>
                  <a:cubicBezTo>
                    <a:pt x="866" y="1959"/>
                    <a:pt x="863" y="1963"/>
                    <a:pt x="860" y="1967"/>
                  </a:cubicBezTo>
                  <a:cubicBezTo>
                    <a:pt x="860" y="1967"/>
                    <a:pt x="860" y="1967"/>
                    <a:pt x="860" y="1967"/>
                  </a:cubicBezTo>
                  <a:cubicBezTo>
                    <a:pt x="858" y="1968"/>
                    <a:pt x="857" y="1969"/>
                    <a:pt x="855" y="1969"/>
                  </a:cubicBezTo>
                  <a:cubicBezTo>
                    <a:pt x="855" y="1969"/>
                    <a:pt x="854" y="1970"/>
                    <a:pt x="854" y="1970"/>
                  </a:cubicBezTo>
                  <a:cubicBezTo>
                    <a:pt x="853" y="1970"/>
                    <a:pt x="853" y="1970"/>
                    <a:pt x="853" y="1970"/>
                  </a:cubicBezTo>
                  <a:cubicBezTo>
                    <a:pt x="852" y="1970"/>
                    <a:pt x="851" y="1971"/>
                    <a:pt x="850" y="1971"/>
                  </a:cubicBezTo>
                  <a:cubicBezTo>
                    <a:pt x="849" y="1971"/>
                    <a:pt x="848" y="1972"/>
                    <a:pt x="847" y="1972"/>
                  </a:cubicBezTo>
                  <a:cubicBezTo>
                    <a:pt x="846" y="1972"/>
                    <a:pt x="845" y="1973"/>
                    <a:pt x="845" y="1973"/>
                  </a:cubicBezTo>
                  <a:cubicBezTo>
                    <a:pt x="843" y="1974"/>
                    <a:pt x="841" y="1974"/>
                    <a:pt x="839" y="1975"/>
                  </a:cubicBezTo>
                  <a:cubicBezTo>
                    <a:pt x="837" y="1975"/>
                    <a:pt x="835" y="1976"/>
                    <a:pt x="833" y="1977"/>
                  </a:cubicBezTo>
                  <a:cubicBezTo>
                    <a:pt x="832" y="1977"/>
                    <a:pt x="831" y="1977"/>
                    <a:pt x="830" y="1977"/>
                  </a:cubicBezTo>
                  <a:cubicBezTo>
                    <a:pt x="829" y="1978"/>
                    <a:pt x="829" y="1978"/>
                    <a:pt x="828" y="1978"/>
                  </a:cubicBezTo>
                  <a:cubicBezTo>
                    <a:pt x="827" y="1978"/>
                    <a:pt x="826" y="1979"/>
                    <a:pt x="825" y="1979"/>
                  </a:cubicBezTo>
                  <a:cubicBezTo>
                    <a:pt x="825" y="1979"/>
                    <a:pt x="824" y="1979"/>
                    <a:pt x="824" y="1979"/>
                  </a:cubicBezTo>
                  <a:cubicBezTo>
                    <a:pt x="823" y="1979"/>
                    <a:pt x="823" y="1979"/>
                    <a:pt x="822" y="1979"/>
                  </a:cubicBezTo>
                  <a:cubicBezTo>
                    <a:pt x="821" y="1980"/>
                    <a:pt x="819" y="1980"/>
                    <a:pt x="818" y="1981"/>
                  </a:cubicBezTo>
                  <a:cubicBezTo>
                    <a:pt x="817" y="1981"/>
                    <a:pt x="816" y="1981"/>
                    <a:pt x="815" y="1981"/>
                  </a:cubicBezTo>
                  <a:cubicBezTo>
                    <a:pt x="815" y="1981"/>
                    <a:pt x="814" y="1981"/>
                    <a:pt x="813" y="1981"/>
                  </a:cubicBezTo>
                  <a:cubicBezTo>
                    <a:pt x="813" y="1982"/>
                    <a:pt x="812" y="1982"/>
                    <a:pt x="812" y="1982"/>
                  </a:cubicBezTo>
                  <a:cubicBezTo>
                    <a:pt x="811" y="1982"/>
                    <a:pt x="811" y="1982"/>
                    <a:pt x="810" y="1982"/>
                  </a:cubicBezTo>
                  <a:cubicBezTo>
                    <a:pt x="809" y="1982"/>
                    <a:pt x="809" y="1983"/>
                    <a:pt x="808" y="1983"/>
                  </a:cubicBezTo>
                  <a:cubicBezTo>
                    <a:pt x="808" y="1983"/>
                    <a:pt x="807" y="1983"/>
                    <a:pt x="807" y="1983"/>
                  </a:cubicBezTo>
                  <a:cubicBezTo>
                    <a:pt x="807" y="1983"/>
                    <a:pt x="808" y="1983"/>
                    <a:pt x="808" y="1983"/>
                  </a:cubicBezTo>
                  <a:cubicBezTo>
                    <a:pt x="809" y="1983"/>
                    <a:pt x="809" y="1984"/>
                    <a:pt x="810" y="1984"/>
                  </a:cubicBezTo>
                  <a:cubicBezTo>
                    <a:pt x="811" y="1984"/>
                    <a:pt x="812" y="1984"/>
                    <a:pt x="814" y="1985"/>
                  </a:cubicBezTo>
                  <a:cubicBezTo>
                    <a:pt x="814" y="1985"/>
                    <a:pt x="815" y="1985"/>
                    <a:pt x="816" y="1985"/>
                  </a:cubicBezTo>
                  <a:cubicBezTo>
                    <a:pt x="816" y="1985"/>
                    <a:pt x="817" y="1985"/>
                    <a:pt x="818" y="1985"/>
                  </a:cubicBezTo>
                  <a:cubicBezTo>
                    <a:pt x="819" y="1985"/>
                    <a:pt x="820" y="1985"/>
                    <a:pt x="820" y="1985"/>
                  </a:cubicBezTo>
                  <a:cubicBezTo>
                    <a:pt x="821" y="1985"/>
                    <a:pt x="822" y="1985"/>
                    <a:pt x="823" y="1985"/>
                  </a:cubicBezTo>
                  <a:cubicBezTo>
                    <a:pt x="824" y="1985"/>
                    <a:pt x="825" y="1985"/>
                    <a:pt x="826" y="1985"/>
                  </a:cubicBezTo>
                  <a:cubicBezTo>
                    <a:pt x="827" y="1985"/>
                    <a:pt x="828" y="1985"/>
                    <a:pt x="829" y="1985"/>
                  </a:cubicBezTo>
                  <a:cubicBezTo>
                    <a:pt x="831" y="1985"/>
                    <a:pt x="833" y="1985"/>
                    <a:pt x="835" y="1984"/>
                  </a:cubicBezTo>
                  <a:cubicBezTo>
                    <a:pt x="837" y="1984"/>
                    <a:pt x="839" y="1983"/>
                    <a:pt x="841" y="1982"/>
                  </a:cubicBezTo>
                  <a:cubicBezTo>
                    <a:pt x="843" y="1982"/>
                    <a:pt x="845" y="1981"/>
                    <a:pt x="847" y="1980"/>
                  </a:cubicBezTo>
                  <a:cubicBezTo>
                    <a:pt x="848" y="1980"/>
                    <a:pt x="849" y="1980"/>
                    <a:pt x="849" y="1979"/>
                  </a:cubicBezTo>
                  <a:cubicBezTo>
                    <a:pt x="849" y="1980"/>
                    <a:pt x="849" y="1980"/>
                    <a:pt x="849" y="1980"/>
                  </a:cubicBezTo>
                  <a:cubicBezTo>
                    <a:pt x="848" y="1981"/>
                    <a:pt x="848" y="1981"/>
                    <a:pt x="848" y="1981"/>
                  </a:cubicBezTo>
                  <a:cubicBezTo>
                    <a:pt x="847" y="1981"/>
                    <a:pt x="847" y="1981"/>
                    <a:pt x="847" y="1981"/>
                  </a:cubicBezTo>
                  <a:cubicBezTo>
                    <a:pt x="846" y="1982"/>
                    <a:pt x="846" y="1983"/>
                    <a:pt x="845" y="1984"/>
                  </a:cubicBezTo>
                  <a:cubicBezTo>
                    <a:pt x="844" y="1984"/>
                    <a:pt x="843" y="1985"/>
                    <a:pt x="842" y="1986"/>
                  </a:cubicBezTo>
                  <a:cubicBezTo>
                    <a:pt x="841" y="1987"/>
                    <a:pt x="840" y="1987"/>
                    <a:pt x="839" y="1988"/>
                  </a:cubicBezTo>
                  <a:cubicBezTo>
                    <a:pt x="835" y="1991"/>
                    <a:pt x="831" y="1993"/>
                    <a:pt x="828" y="1995"/>
                  </a:cubicBezTo>
                  <a:cubicBezTo>
                    <a:pt x="824" y="1997"/>
                    <a:pt x="820" y="1999"/>
                    <a:pt x="816" y="2000"/>
                  </a:cubicBezTo>
                  <a:cubicBezTo>
                    <a:pt x="813" y="2001"/>
                    <a:pt x="809" y="2002"/>
                    <a:pt x="806" y="2003"/>
                  </a:cubicBezTo>
                  <a:cubicBezTo>
                    <a:pt x="806" y="2003"/>
                    <a:pt x="805" y="2003"/>
                    <a:pt x="804" y="2003"/>
                  </a:cubicBezTo>
                  <a:cubicBezTo>
                    <a:pt x="803" y="2004"/>
                    <a:pt x="803" y="2004"/>
                    <a:pt x="802" y="2004"/>
                  </a:cubicBezTo>
                  <a:cubicBezTo>
                    <a:pt x="801" y="2004"/>
                    <a:pt x="801" y="2004"/>
                    <a:pt x="800" y="2004"/>
                  </a:cubicBezTo>
                  <a:cubicBezTo>
                    <a:pt x="800" y="2004"/>
                    <a:pt x="799" y="2004"/>
                    <a:pt x="798" y="2005"/>
                  </a:cubicBezTo>
                  <a:cubicBezTo>
                    <a:pt x="797" y="2005"/>
                    <a:pt x="796" y="2005"/>
                    <a:pt x="795" y="2005"/>
                  </a:cubicBezTo>
                  <a:cubicBezTo>
                    <a:pt x="795" y="2005"/>
                    <a:pt x="794" y="2005"/>
                    <a:pt x="793" y="2005"/>
                  </a:cubicBezTo>
                  <a:cubicBezTo>
                    <a:pt x="792" y="2005"/>
                    <a:pt x="791" y="2005"/>
                    <a:pt x="791" y="2005"/>
                  </a:cubicBezTo>
                  <a:cubicBezTo>
                    <a:pt x="791" y="2005"/>
                    <a:pt x="792" y="2006"/>
                    <a:pt x="793" y="2006"/>
                  </a:cubicBezTo>
                  <a:cubicBezTo>
                    <a:pt x="794" y="2006"/>
                    <a:pt x="795" y="2006"/>
                    <a:pt x="795" y="2006"/>
                  </a:cubicBezTo>
                  <a:cubicBezTo>
                    <a:pt x="796" y="2006"/>
                    <a:pt x="797" y="2006"/>
                    <a:pt x="799" y="2006"/>
                  </a:cubicBezTo>
                  <a:cubicBezTo>
                    <a:pt x="799" y="2006"/>
                    <a:pt x="800" y="2006"/>
                    <a:pt x="800" y="2006"/>
                  </a:cubicBezTo>
                  <a:cubicBezTo>
                    <a:pt x="801" y="2006"/>
                    <a:pt x="802" y="2006"/>
                    <a:pt x="802" y="2006"/>
                  </a:cubicBezTo>
                  <a:cubicBezTo>
                    <a:pt x="803" y="2006"/>
                    <a:pt x="804" y="2006"/>
                    <a:pt x="805" y="2006"/>
                  </a:cubicBezTo>
                  <a:cubicBezTo>
                    <a:pt x="805" y="2006"/>
                    <a:pt x="806" y="2006"/>
                    <a:pt x="807" y="2006"/>
                  </a:cubicBezTo>
                  <a:cubicBezTo>
                    <a:pt x="810" y="2006"/>
                    <a:pt x="814" y="2005"/>
                    <a:pt x="818" y="2004"/>
                  </a:cubicBezTo>
                  <a:cubicBezTo>
                    <a:pt x="822" y="2003"/>
                    <a:pt x="826" y="2002"/>
                    <a:pt x="830" y="2000"/>
                  </a:cubicBezTo>
                  <a:cubicBezTo>
                    <a:pt x="834" y="1999"/>
                    <a:pt x="839" y="1996"/>
                    <a:pt x="843" y="1994"/>
                  </a:cubicBezTo>
                  <a:cubicBezTo>
                    <a:pt x="844" y="1993"/>
                    <a:pt x="845" y="1992"/>
                    <a:pt x="846" y="1992"/>
                  </a:cubicBezTo>
                  <a:cubicBezTo>
                    <a:pt x="847" y="1991"/>
                    <a:pt x="848" y="1990"/>
                    <a:pt x="849" y="1989"/>
                  </a:cubicBezTo>
                  <a:cubicBezTo>
                    <a:pt x="850" y="1989"/>
                    <a:pt x="851" y="1988"/>
                    <a:pt x="852" y="1987"/>
                  </a:cubicBezTo>
                  <a:cubicBezTo>
                    <a:pt x="853" y="1986"/>
                    <a:pt x="853" y="1986"/>
                    <a:pt x="853" y="1986"/>
                  </a:cubicBezTo>
                  <a:cubicBezTo>
                    <a:pt x="854" y="1985"/>
                    <a:pt x="854" y="1985"/>
                    <a:pt x="854" y="1985"/>
                  </a:cubicBezTo>
                  <a:cubicBezTo>
                    <a:pt x="855" y="1984"/>
                    <a:pt x="855" y="1984"/>
                    <a:pt x="855" y="1984"/>
                  </a:cubicBezTo>
                  <a:cubicBezTo>
                    <a:pt x="857" y="1982"/>
                    <a:pt x="859" y="1980"/>
                    <a:pt x="861" y="1978"/>
                  </a:cubicBezTo>
                  <a:cubicBezTo>
                    <a:pt x="863" y="1976"/>
                    <a:pt x="864" y="1974"/>
                    <a:pt x="866" y="1972"/>
                  </a:cubicBezTo>
                  <a:cubicBezTo>
                    <a:pt x="869" y="1968"/>
                    <a:pt x="872" y="1964"/>
                    <a:pt x="876" y="1960"/>
                  </a:cubicBezTo>
                  <a:cubicBezTo>
                    <a:pt x="877" y="1958"/>
                    <a:pt x="879" y="1956"/>
                    <a:pt x="880" y="1955"/>
                  </a:cubicBezTo>
                  <a:cubicBezTo>
                    <a:pt x="881" y="1954"/>
                    <a:pt x="881" y="1954"/>
                    <a:pt x="882" y="1953"/>
                  </a:cubicBezTo>
                  <a:cubicBezTo>
                    <a:pt x="882" y="1953"/>
                    <a:pt x="882" y="1953"/>
                    <a:pt x="882" y="1953"/>
                  </a:cubicBezTo>
                  <a:cubicBezTo>
                    <a:pt x="882" y="1953"/>
                    <a:pt x="882" y="1953"/>
                    <a:pt x="882" y="1953"/>
                  </a:cubicBezTo>
                  <a:cubicBezTo>
                    <a:pt x="883" y="1952"/>
                    <a:pt x="883" y="1952"/>
                    <a:pt x="883" y="1952"/>
                  </a:cubicBezTo>
                  <a:cubicBezTo>
                    <a:pt x="884" y="1951"/>
                    <a:pt x="884" y="1950"/>
                    <a:pt x="885" y="1949"/>
                  </a:cubicBezTo>
                  <a:cubicBezTo>
                    <a:pt x="889" y="1946"/>
                    <a:pt x="892" y="1943"/>
                    <a:pt x="896" y="1941"/>
                  </a:cubicBezTo>
                  <a:cubicBezTo>
                    <a:pt x="899" y="1939"/>
                    <a:pt x="903" y="1937"/>
                    <a:pt x="906" y="1935"/>
                  </a:cubicBezTo>
                  <a:cubicBezTo>
                    <a:pt x="926" y="1932"/>
                    <a:pt x="945" y="1931"/>
                    <a:pt x="960" y="1930"/>
                  </a:cubicBezTo>
                  <a:cubicBezTo>
                    <a:pt x="960" y="1930"/>
                    <a:pt x="960" y="1930"/>
                    <a:pt x="959" y="1930"/>
                  </a:cubicBezTo>
                  <a:cubicBezTo>
                    <a:pt x="958" y="1931"/>
                    <a:pt x="956" y="1931"/>
                    <a:pt x="955" y="1932"/>
                  </a:cubicBezTo>
                  <a:cubicBezTo>
                    <a:pt x="954" y="1932"/>
                    <a:pt x="953" y="1933"/>
                    <a:pt x="952" y="1933"/>
                  </a:cubicBezTo>
                  <a:cubicBezTo>
                    <a:pt x="950" y="1935"/>
                    <a:pt x="950" y="1935"/>
                    <a:pt x="950" y="1935"/>
                  </a:cubicBezTo>
                  <a:cubicBezTo>
                    <a:pt x="947" y="1936"/>
                    <a:pt x="944" y="1938"/>
                    <a:pt x="941" y="1940"/>
                  </a:cubicBezTo>
                  <a:cubicBezTo>
                    <a:pt x="939" y="1941"/>
                    <a:pt x="938" y="1942"/>
                    <a:pt x="937" y="1943"/>
                  </a:cubicBezTo>
                  <a:cubicBezTo>
                    <a:pt x="935" y="1944"/>
                    <a:pt x="934" y="1945"/>
                    <a:pt x="933" y="1946"/>
                  </a:cubicBezTo>
                  <a:cubicBezTo>
                    <a:pt x="930" y="1948"/>
                    <a:pt x="928" y="1950"/>
                    <a:pt x="925" y="1952"/>
                  </a:cubicBezTo>
                  <a:cubicBezTo>
                    <a:pt x="923" y="1954"/>
                    <a:pt x="921" y="1956"/>
                    <a:pt x="919" y="1958"/>
                  </a:cubicBezTo>
                  <a:cubicBezTo>
                    <a:pt x="918" y="1960"/>
                    <a:pt x="916" y="1962"/>
                    <a:pt x="915" y="1963"/>
                  </a:cubicBezTo>
                  <a:cubicBezTo>
                    <a:pt x="913" y="1965"/>
                    <a:pt x="912" y="1966"/>
                    <a:pt x="911" y="1967"/>
                  </a:cubicBezTo>
                  <a:cubicBezTo>
                    <a:pt x="910" y="1969"/>
                    <a:pt x="909" y="1970"/>
                    <a:pt x="909" y="1970"/>
                  </a:cubicBezTo>
                  <a:cubicBezTo>
                    <a:pt x="908" y="1971"/>
                    <a:pt x="908" y="1971"/>
                    <a:pt x="908" y="1971"/>
                  </a:cubicBezTo>
                  <a:cubicBezTo>
                    <a:pt x="908" y="1971"/>
                    <a:pt x="908" y="1971"/>
                    <a:pt x="909" y="1971"/>
                  </a:cubicBezTo>
                  <a:cubicBezTo>
                    <a:pt x="910" y="1970"/>
                    <a:pt x="911" y="1969"/>
                    <a:pt x="912" y="1969"/>
                  </a:cubicBezTo>
                  <a:cubicBezTo>
                    <a:pt x="915" y="1967"/>
                    <a:pt x="918" y="1964"/>
                    <a:pt x="922" y="1962"/>
                  </a:cubicBezTo>
                  <a:cubicBezTo>
                    <a:pt x="924" y="1960"/>
                    <a:pt x="927" y="1959"/>
                    <a:pt x="929" y="1957"/>
                  </a:cubicBezTo>
                  <a:cubicBezTo>
                    <a:pt x="932" y="1955"/>
                    <a:pt x="934" y="1953"/>
                    <a:pt x="937" y="1952"/>
                  </a:cubicBezTo>
                  <a:cubicBezTo>
                    <a:pt x="938" y="1951"/>
                    <a:pt x="939" y="1950"/>
                    <a:pt x="941" y="1949"/>
                  </a:cubicBezTo>
                  <a:cubicBezTo>
                    <a:pt x="942" y="1948"/>
                    <a:pt x="944" y="1947"/>
                    <a:pt x="945" y="1946"/>
                  </a:cubicBezTo>
                  <a:cubicBezTo>
                    <a:pt x="948" y="1945"/>
                    <a:pt x="951" y="1943"/>
                    <a:pt x="954" y="1941"/>
                  </a:cubicBezTo>
                  <a:cubicBezTo>
                    <a:pt x="956" y="1940"/>
                    <a:pt x="956" y="1940"/>
                    <a:pt x="956" y="1940"/>
                  </a:cubicBezTo>
                  <a:cubicBezTo>
                    <a:pt x="957" y="1940"/>
                    <a:pt x="957" y="1939"/>
                    <a:pt x="958" y="1939"/>
                  </a:cubicBezTo>
                  <a:cubicBezTo>
                    <a:pt x="959" y="1938"/>
                    <a:pt x="961" y="1938"/>
                    <a:pt x="962" y="1937"/>
                  </a:cubicBezTo>
                  <a:cubicBezTo>
                    <a:pt x="965" y="1936"/>
                    <a:pt x="968" y="1934"/>
                    <a:pt x="971" y="1933"/>
                  </a:cubicBezTo>
                  <a:cubicBezTo>
                    <a:pt x="974" y="1932"/>
                    <a:pt x="977" y="1931"/>
                    <a:pt x="980" y="1930"/>
                  </a:cubicBezTo>
                  <a:cubicBezTo>
                    <a:pt x="982" y="1929"/>
                    <a:pt x="984" y="1929"/>
                    <a:pt x="986" y="1928"/>
                  </a:cubicBezTo>
                  <a:cubicBezTo>
                    <a:pt x="985" y="1930"/>
                    <a:pt x="977" y="1944"/>
                    <a:pt x="962" y="1964"/>
                  </a:cubicBezTo>
                  <a:cubicBezTo>
                    <a:pt x="961" y="1964"/>
                    <a:pt x="961" y="1965"/>
                    <a:pt x="960" y="1965"/>
                  </a:cubicBezTo>
                  <a:cubicBezTo>
                    <a:pt x="959" y="1965"/>
                    <a:pt x="958" y="1966"/>
                    <a:pt x="957" y="1966"/>
                  </a:cubicBezTo>
                  <a:cubicBezTo>
                    <a:pt x="956" y="1967"/>
                    <a:pt x="955" y="1967"/>
                    <a:pt x="954" y="1968"/>
                  </a:cubicBezTo>
                  <a:cubicBezTo>
                    <a:pt x="953" y="1969"/>
                    <a:pt x="952" y="1969"/>
                    <a:pt x="951" y="1970"/>
                  </a:cubicBezTo>
                  <a:cubicBezTo>
                    <a:pt x="948" y="1971"/>
                    <a:pt x="945" y="1972"/>
                    <a:pt x="943" y="1973"/>
                  </a:cubicBezTo>
                  <a:cubicBezTo>
                    <a:pt x="940" y="1974"/>
                    <a:pt x="937" y="1975"/>
                    <a:pt x="933" y="1976"/>
                  </a:cubicBezTo>
                  <a:cubicBezTo>
                    <a:pt x="930" y="1977"/>
                    <a:pt x="927" y="1978"/>
                    <a:pt x="923" y="1979"/>
                  </a:cubicBezTo>
                  <a:cubicBezTo>
                    <a:pt x="920" y="1980"/>
                    <a:pt x="916" y="1981"/>
                    <a:pt x="913" y="1982"/>
                  </a:cubicBezTo>
                  <a:cubicBezTo>
                    <a:pt x="909" y="1983"/>
                    <a:pt x="906" y="1984"/>
                    <a:pt x="902" y="1986"/>
                  </a:cubicBezTo>
                  <a:cubicBezTo>
                    <a:pt x="900" y="1986"/>
                    <a:pt x="899" y="1987"/>
                    <a:pt x="897" y="1987"/>
                  </a:cubicBezTo>
                  <a:cubicBezTo>
                    <a:pt x="895" y="1988"/>
                    <a:pt x="894" y="1989"/>
                    <a:pt x="892" y="1989"/>
                  </a:cubicBezTo>
                  <a:cubicBezTo>
                    <a:pt x="889" y="1991"/>
                    <a:pt x="886" y="1992"/>
                    <a:pt x="883" y="1994"/>
                  </a:cubicBezTo>
                  <a:cubicBezTo>
                    <a:pt x="880" y="1995"/>
                    <a:pt x="877" y="1997"/>
                    <a:pt x="875" y="1998"/>
                  </a:cubicBezTo>
                  <a:cubicBezTo>
                    <a:pt x="874" y="1999"/>
                    <a:pt x="873" y="2000"/>
                    <a:pt x="872" y="2001"/>
                  </a:cubicBezTo>
                  <a:cubicBezTo>
                    <a:pt x="871" y="2002"/>
                    <a:pt x="870" y="2002"/>
                    <a:pt x="869" y="2003"/>
                  </a:cubicBezTo>
                  <a:cubicBezTo>
                    <a:pt x="868" y="2004"/>
                    <a:pt x="867" y="2005"/>
                    <a:pt x="866" y="2005"/>
                  </a:cubicBezTo>
                  <a:cubicBezTo>
                    <a:pt x="866" y="2006"/>
                    <a:pt x="865" y="2007"/>
                    <a:pt x="864" y="2007"/>
                  </a:cubicBezTo>
                  <a:cubicBezTo>
                    <a:pt x="863" y="2008"/>
                    <a:pt x="863" y="2009"/>
                    <a:pt x="862" y="2010"/>
                  </a:cubicBezTo>
                  <a:cubicBezTo>
                    <a:pt x="861" y="2011"/>
                    <a:pt x="861" y="2011"/>
                    <a:pt x="861" y="2011"/>
                  </a:cubicBezTo>
                  <a:cubicBezTo>
                    <a:pt x="861" y="2011"/>
                    <a:pt x="862" y="2011"/>
                    <a:pt x="862" y="2010"/>
                  </a:cubicBezTo>
                  <a:cubicBezTo>
                    <a:pt x="863" y="2010"/>
                    <a:pt x="864" y="2009"/>
                    <a:pt x="865" y="2008"/>
                  </a:cubicBezTo>
                  <a:cubicBezTo>
                    <a:pt x="866" y="2008"/>
                    <a:pt x="867" y="2008"/>
                    <a:pt x="868" y="2007"/>
                  </a:cubicBezTo>
                  <a:cubicBezTo>
                    <a:pt x="869" y="2007"/>
                    <a:pt x="869" y="2006"/>
                    <a:pt x="870" y="2006"/>
                  </a:cubicBezTo>
                  <a:cubicBezTo>
                    <a:pt x="871" y="2005"/>
                    <a:pt x="872" y="2005"/>
                    <a:pt x="874" y="2004"/>
                  </a:cubicBezTo>
                  <a:cubicBezTo>
                    <a:pt x="875" y="2003"/>
                    <a:pt x="876" y="2003"/>
                    <a:pt x="877" y="2002"/>
                  </a:cubicBezTo>
                  <a:cubicBezTo>
                    <a:pt x="880" y="2001"/>
                    <a:pt x="882" y="2000"/>
                    <a:pt x="885" y="1999"/>
                  </a:cubicBezTo>
                  <a:cubicBezTo>
                    <a:pt x="888" y="1998"/>
                    <a:pt x="891" y="1997"/>
                    <a:pt x="894" y="1996"/>
                  </a:cubicBezTo>
                  <a:cubicBezTo>
                    <a:pt x="898" y="1995"/>
                    <a:pt x="901" y="1994"/>
                    <a:pt x="905" y="1993"/>
                  </a:cubicBezTo>
                  <a:cubicBezTo>
                    <a:pt x="908" y="1992"/>
                    <a:pt x="911" y="1991"/>
                    <a:pt x="915" y="1990"/>
                  </a:cubicBezTo>
                  <a:cubicBezTo>
                    <a:pt x="919" y="1989"/>
                    <a:pt x="922" y="1988"/>
                    <a:pt x="926" y="1986"/>
                  </a:cubicBezTo>
                  <a:cubicBezTo>
                    <a:pt x="927" y="1986"/>
                    <a:pt x="929" y="1985"/>
                    <a:pt x="931" y="1985"/>
                  </a:cubicBezTo>
                  <a:cubicBezTo>
                    <a:pt x="932" y="1984"/>
                    <a:pt x="934" y="1983"/>
                    <a:pt x="936" y="1983"/>
                  </a:cubicBezTo>
                  <a:cubicBezTo>
                    <a:pt x="939" y="1981"/>
                    <a:pt x="942" y="1980"/>
                    <a:pt x="945" y="1978"/>
                  </a:cubicBezTo>
                  <a:cubicBezTo>
                    <a:pt x="948" y="1977"/>
                    <a:pt x="951" y="1975"/>
                    <a:pt x="953" y="1974"/>
                  </a:cubicBezTo>
                  <a:cubicBezTo>
                    <a:pt x="954" y="1973"/>
                    <a:pt x="955" y="1972"/>
                    <a:pt x="956" y="1971"/>
                  </a:cubicBezTo>
                  <a:cubicBezTo>
                    <a:pt x="943" y="1988"/>
                    <a:pt x="926" y="2008"/>
                    <a:pt x="906" y="2027"/>
                  </a:cubicBezTo>
                  <a:cubicBezTo>
                    <a:pt x="905" y="2028"/>
                    <a:pt x="903" y="2029"/>
                    <a:pt x="901" y="2030"/>
                  </a:cubicBezTo>
                  <a:cubicBezTo>
                    <a:pt x="897" y="2031"/>
                    <a:pt x="893" y="2033"/>
                    <a:pt x="889" y="2034"/>
                  </a:cubicBezTo>
                  <a:cubicBezTo>
                    <a:pt x="884" y="2035"/>
                    <a:pt x="880" y="2036"/>
                    <a:pt x="875" y="2037"/>
                  </a:cubicBezTo>
                  <a:cubicBezTo>
                    <a:pt x="872" y="2038"/>
                    <a:pt x="870" y="2038"/>
                    <a:pt x="867" y="2038"/>
                  </a:cubicBezTo>
                  <a:cubicBezTo>
                    <a:pt x="867" y="2038"/>
                    <a:pt x="867" y="2038"/>
                    <a:pt x="867" y="2038"/>
                  </a:cubicBezTo>
                  <a:cubicBezTo>
                    <a:pt x="867" y="2038"/>
                    <a:pt x="867" y="2038"/>
                    <a:pt x="867" y="2038"/>
                  </a:cubicBezTo>
                  <a:cubicBezTo>
                    <a:pt x="866" y="2038"/>
                    <a:pt x="867" y="2038"/>
                    <a:pt x="867" y="2038"/>
                  </a:cubicBezTo>
                  <a:cubicBezTo>
                    <a:pt x="866" y="2038"/>
                    <a:pt x="866" y="2038"/>
                    <a:pt x="866" y="2038"/>
                  </a:cubicBezTo>
                  <a:cubicBezTo>
                    <a:pt x="866" y="2038"/>
                    <a:pt x="866" y="2038"/>
                    <a:pt x="866" y="2038"/>
                  </a:cubicBezTo>
                  <a:cubicBezTo>
                    <a:pt x="865" y="2038"/>
                    <a:pt x="865" y="2038"/>
                    <a:pt x="865" y="2038"/>
                  </a:cubicBezTo>
                  <a:cubicBezTo>
                    <a:pt x="865" y="2039"/>
                    <a:pt x="864" y="2039"/>
                    <a:pt x="863" y="2039"/>
                  </a:cubicBezTo>
                  <a:cubicBezTo>
                    <a:pt x="862" y="2039"/>
                    <a:pt x="861" y="2039"/>
                    <a:pt x="859" y="2039"/>
                  </a:cubicBezTo>
                  <a:cubicBezTo>
                    <a:pt x="859" y="2039"/>
                    <a:pt x="858" y="2039"/>
                    <a:pt x="858" y="2039"/>
                  </a:cubicBezTo>
                  <a:cubicBezTo>
                    <a:pt x="857" y="2039"/>
                    <a:pt x="856" y="2038"/>
                    <a:pt x="854" y="2038"/>
                  </a:cubicBezTo>
                  <a:cubicBezTo>
                    <a:pt x="853" y="2037"/>
                    <a:pt x="852" y="2036"/>
                    <a:pt x="850" y="2036"/>
                  </a:cubicBezTo>
                  <a:cubicBezTo>
                    <a:pt x="850" y="2036"/>
                    <a:pt x="849" y="2035"/>
                    <a:pt x="848" y="2035"/>
                  </a:cubicBezTo>
                  <a:cubicBezTo>
                    <a:pt x="847" y="2035"/>
                    <a:pt x="847" y="2034"/>
                    <a:pt x="846" y="2034"/>
                  </a:cubicBezTo>
                  <a:cubicBezTo>
                    <a:pt x="844" y="2033"/>
                    <a:pt x="843" y="2033"/>
                    <a:pt x="841" y="2032"/>
                  </a:cubicBezTo>
                  <a:cubicBezTo>
                    <a:pt x="840" y="2032"/>
                    <a:pt x="838" y="2031"/>
                    <a:pt x="837" y="2030"/>
                  </a:cubicBezTo>
                  <a:cubicBezTo>
                    <a:pt x="836" y="2030"/>
                    <a:pt x="835" y="2030"/>
                    <a:pt x="834" y="2029"/>
                  </a:cubicBezTo>
                  <a:cubicBezTo>
                    <a:pt x="834" y="2029"/>
                    <a:pt x="833" y="2029"/>
                    <a:pt x="832" y="2029"/>
                  </a:cubicBezTo>
                  <a:cubicBezTo>
                    <a:pt x="831" y="2028"/>
                    <a:pt x="829" y="2027"/>
                    <a:pt x="828" y="2027"/>
                  </a:cubicBezTo>
                  <a:cubicBezTo>
                    <a:pt x="827" y="2026"/>
                    <a:pt x="825" y="2026"/>
                    <a:pt x="824" y="2025"/>
                  </a:cubicBezTo>
                  <a:cubicBezTo>
                    <a:pt x="823" y="2025"/>
                    <a:pt x="822" y="2025"/>
                    <a:pt x="821" y="2024"/>
                  </a:cubicBezTo>
                  <a:cubicBezTo>
                    <a:pt x="820" y="2024"/>
                    <a:pt x="819" y="2023"/>
                    <a:pt x="818" y="2023"/>
                  </a:cubicBezTo>
                  <a:cubicBezTo>
                    <a:pt x="818" y="2023"/>
                    <a:pt x="817" y="2023"/>
                    <a:pt x="816" y="2023"/>
                  </a:cubicBezTo>
                  <a:cubicBezTo>
                    <a:pt x="816" y="2023"/>
                    <a:pt x="816" y="2022"/>
                    <a:pt x="816" y="2022"/>
                  </a:cubicBezTo>
                  <a:cubicBezTo>
                    <a:pt x="816" y="2022"/>
                    <a:pt x="816" y="2023"/>
                    <a:pt x="816" y="2023"/>
                  </a:cubicBezTo>
                  <a:cubicBezTo>
                    <a:pt x="816" y="2023"/>
                    <a:pt x="817" y="2024"/>
                    <a:pt x="817" y="2025"/>
                  </a:cubicBezTo>
                  <a:cubicBezTo>
                    <a:pt x="818" y="2025"/>
                    <a:pt x="818" y="2026"/>
                    <a:pt x="819" y="2027"/>
                  </a:cubicBezTo>
                  <a:cubicBezTo>
                    <a:pt x="820" y="2027"/>
                    <a:pt x="820" y="2028"/>
                    <a:pt x="820" y="2028"/>
                  </a:cubicBezTo>
                  <a:cubicBezTo>
                    <a:pt x="821" y="2028"/>
                    <a:pt x="821" y="2029"/>
                    <a:pt x="822" y="2029"/>
                  </a:cubicBezTo>
                  <a:cubicBezTo>
                    <a:pt x="822" y="2030"/>
                    <a:pt x="823" y="2030"/>
                    <a:pt x="823" y="2031"/>
                  </a:cubicBezTo>
                  <a:cubicBezTo>
                    <a:pt x="824" y="2031"/>
                    <a:pt x="824" y="2032"/>
                    <a:pt x="825" y="2032"/>
                  </a:cubicBezTo>
                  <a:cubicBezTo>
                    <a:pt x="826" y="2033"/>
                    <a:pt x="828" y="2034"/>
                    <a:pt x="829" y="2035"/>
                  </a:cubicBezTo>
                  <a:cubicBezTo>
                    <a:pt x="830" y="2035"/>
                    <a:pt x="830" y="2036"/>
                    <a:pt x="831" y="2036"/>
                  </a:cubicBezTo>
                  <a:cubicBezTo>
                    <a:pt x="832" y="2037"/>
                    <a:pt x="833" y="2037"/>
                    <a:pt x="833" y="2037"/>
                  </a:cubicBezTo>
                  <a:cubicBezTo>
                    <a:pt x="835" y="2038"/>
                    <a:pt x="836" y="2038"/>
                    <a:pt x="837" y="2039"/>
                  </a:cubicBezTo>
                  <a:cubicBezTo>
                    <a:pt x="834" y="2039"/>
                    <a:pt x="830" y="2039"/>
                    <a:pt x="827" y="2039"/>
                  </a:cubicBezTo>
                  <a:cubicBezTo>
                    <a:pt x="824" y="2039"/>
                    <a:pt x="822" y="2038"/>
                    <a:pt x="819" y="2038"/>
                  </a:cubicBezTo>
                  <a:cubicBezTo>
                    <a:pt x="816" y="2038"/>
                    <a:pt x="814" y="2038"/>
                    <a:pt x="811" y="2038"/>
                  </a:cubicBezTo>
                  <a:cubicBezTo>
                    <a:pt x="806" y="2038"/>
                    <a:pt x="801" y="2038"/>
                    <a:pt x="796" y="2039"/>
                  </a:cubicBezTo>
                  <a:cubicBezTo>
                    <a:pt x="791" y="2039"/>
                    <a:pt x="787" y="2040"/>
                    <a:pt x="783" y="2041"/>
                  </a:cubicBezTo>
                  <a:cubicBezTo>
                    <a:pt x="779" y="2042"/>
                    <a:pt x="775" y="2043"/>
                    <a:pt x="772" y="2044"/>
                  </a:cubicBezTo>
                  <a:cubicBezTo>
                    <a:pt x="771" y="2044"/>
                    <a:pt x="770" y="2044"/>
                    <a:pt x="769" y="2044"/>
                  </a:cubicBezTo>
                  <a:cubicBezTo>
                    <a:pt x="769" y="2045"/>
                    <a:pt x="768" y="2045"/>
                    <a:pt x="767" y="2045"/>
                  </a:cubicBezTo>
                  <a:cubicBezTo>
                    <a:pt x="766" y="2046"/>
                    <a:pt x="765" y="2047"/>
                    <a:pt x="763" y="2047"/>
                  </a:cubicBezTo>
                  <a:cubicBezTo>
                    <a:pt x="761" y="2048"/>
                    <a:pt x="760" y="2049"/>
                    <a:pt x="759" y="2050"/>
                  </a:cubicBezTo>
                  <a:cubicBezTo>
                    <a:pt x="757" y="2051"/>
                    <a:pt x="757" y="2051"/>
                    <a:pt x="757" y="2051"/>
                  </a:cubicBezTo>
                  <a:cubicBezTo>
                    <a:pt x="757" y="2051"/>
                    <a:pt x="758" y="2051"/>
                    <a:pt x="759" y="2050"/>
                  </a:cubicBezTo>
                  <a:cubicBezTo>
                    <a:pt x="760" y="2050"/>
                    <a:pt x="762" y="2049"/>
                    <a:pt x="764" y="2049"/>
                  </a:cubicBezTo>
                  <a:cubicBezTo>
                    <a:pt x="765" y="2048"/>
                    <a:pt x="766" y="2048"/>
                    <a:pt x="768" y="2048"/>
                  </a:cubicBezTo>
                  <a:cubicBezTo>
                    <a:pt x="769" y="2047"/>
                    <a:pt x="769" y="2047"/>
                    <a:pt x="770" y="2047"/>
                  </a:cubicBezTo>
                  <a:cubicBezTo>
                    <a:pt x="771" y="2047"/>
                    <a:pt x="772" y="2047"/>
                    <a:pt x="772" y="2047"/>
                  </a:cubicBezTo>
                  <a:cubicBezTo>
                    <a:pt x="776" y="2046"/>
                    <a:pt x="779" y="2046"/>
                    <a:pt x="783" y="2045"/>
                  </a:cubicBezTo>
                  <a:cubicBezTo>
                    <a:pt x="787" y="2045"/>
                    <a:pt x="792" y="2045"/>
                    <a:pt x="796" y="2045"/>
                  </a:cubicBezTo>
                  <a:cubicBezTo>
                    <a:pt x="801" y="2045"/>
                    <a:pt x="806" y="2045"/>
                    <a:pt x="811" y="2045"/>
                  </a:cubicBezTo>
                  <a:cubicBezTo>
                    <a:pt x="816" y="2046"/>
                    <a:pt x="821" y="2046"/>
                    <a:pt x="827" y="2046"/>
                  </a:cubicBezTo>
                  <a:cubicBezTo>
                    <a:pt x="832" y="2047"/>
                    <a:pt x="838" y="2047"/>
                    <a:pt x="843" y="2047"/>
                  </a:cubicBezTo>
                  <a:cubicBezTo>
                    <a:pt x="849" y="2047"/>
                    <a:pt x="854" y="2047"/>
                    <a:pt x="860" y="2047"/>
                  </a:cubicBezTo>
                  <a:cubicBezTo>
                    <a:pt x="861" y="2046"/>
                    <a:pt x="863" y="2046"/>
                    <a:pt x="864" y="2046"/>
                  </a:cubicBezTo>
                  <a:cubicBezTo>
                    <a:pt x="865" y="2046"/>
                    <a:pt x="865" y="2046"/>
                    <a:pt x="866" y="2046"/>
                  </a:cubicBezTo>
                  <a:cubicBezTo>
                    <a:pt x="867" y="2046"/>
                    <a:pt x="867" y="2046"/>
                    <a:pt x="867" y="2046"/>
                  </a:cubicBezTo>
                  <a:cubicBezTo>
                    <a:pt x="867" y="2046"/>
                    <a:pt x="867" y="2046"/>
                    <a:pt x="867" y="2046"/>
                  </a:cubicBezTo>
                  <a:cubicBezTo>
                    <a:pt x="868" y="2046"/>
                    <a:pt x="868" y="2046"/>
                    <a:pt x="868" y="2046"/>
                  </a:cubicBezTo>
                  <a:cubicBezTo>
                    <a:pt x="868" y="2046"/>
                    <a:pt x="868" y="2046"/>
                    <a:pt x="868" y="2046"/>
                  </a:cubicBezTo>
                  <a:cubicBezTo>
                    <a:pt x="869" y="2045"/>
                    <a:pt x="871" y="2045"/>
                    <a:pt x="872" y="2045"/>
                  </a:cubicBezTo>
                  <a:cubicBezTo>
                    <a:pt x="873" y="2045"/>
                    <a:pt x="875" y="2044"/>
                    <a:pt x="876" y="2044"/>
                  </a:cubicBezTo>
                  <a:cubicBezTo>
                    <a:pt x="881" y="2043"/>
                    <a:pt x="886" y="2041"/>
                    <a:pt x="891" y="2039"/>
                  </a:cubicBezTo>
                  <a:cubicBezTo>
                    <a:pt x="892" y="2039"/>
                    <a:pt x="894" y="2038"/>
                    <a:pt x="896" y="2037"/>
                  </a:cubicBezTo>
                  <a:cubicBezTo>
                    <a:pt x="892" y="2040"/>
                    <a:pt x="889" y="2044"/>
                    <a:pt x="885" y="2047"/>
                  </a:cubicBezTo>
                  <a:cubicBezTo>
                    <a:pt x="869" y="2060"/>
                    <a:pt x="850" y="2071"/>
                    <a:pt x="828" y="2080"/>
                  </a:cubicBezTo>
                  <a:cubicBezTo>
                    <a:pt x="828" y="2080"/>
                    <a:pt x="827" y="2081"/>
                    <a:pt x="826" y="2081"/>
                  </a:cubicBezTo>
                  <a:cubicBezTo>
                    <a:pt x="825" y="2081"/>
                    <a:pt x="824" y="2082"/>
                    <a:pt x="822" y="2082"/>
                  </a:cubicBezTo>
                  <a:cubicBezTo>
                    <a:pt x="821" y="2082"/>
                    <a:pt x="820" y="2083"/>
                    <a:pt x="819" y="2083"/>
                  </a:cubicBezTo>
                  <a:cubicBezTo>
                    <a:pt x="817" y="2083"/>
                    <a:pt x="816" y="2083"/>
                    <a:pt x="815" y="2084"/>
                  </a:cubicBezTo>
                  <a:cubicBezTo>
                    <a:pt x="814" y="2084"/>
                    <a:pt x="812" y="2084"/>
                    <a:pt x="811" y="2084"/>
                  </a:cubicBezTo>
                  <a:cubicBezTo>
                    <a:pt x="809" y="2084"/>
                    <a:pt x="807" y="2085"/>
                    <a:pt x="806" y="2085"/>
                  </a:cubicBezTo>
                  <a:cubicBezTo>
                    <a:pt x="802" y="2085"/>
                    <a:pt x="799" y="2085"/>
                    <a:pt x="795" y="2085"/>
                  </a:cubicBezTo>
                  <a:cubicBezTo>
                    <a:pt x="791" y="2086"/>
                    <a:pt x="787" y="2086"/>
                    <a:pt x="783" y="2086"/>
                  </a:cubicBezTo>
                  <a:cubicBezTo>
                    <a:pt x="778" y="2085"/>
                    <a:pt x="774" y="2085"/>
                    <a:pt x="770" y="2085"/>
                  </a:cubicBezTo>
                  <a:cubicBezTo>
                    <a:pt x="765" y="2085"/>
                    <a:pt x="760" y="2085"/>
                    <a:pt x="756" y="2085"/>
                  </a:cubicBezTo>
                  <a:cubicBezTo>
                    <a:pt x="751" y="2085"/>
                    <a:pt x="747" y="2085"/>
                    <a:pt x="742" y="2085"/>
                  </a:cubicBezTo>
                  <a:cubicBezTo>
                    <a:pt x="740" y="2085"/>
                    <a:pt x="738" y="2085"/>
                    <a:pt x="736" y="2085"/>
                  </a:cubicBezTo>
                  <a:cubicBezTo>
                    <a:pt x="735" y="2085"/>
                    <a:pt x="735" y="2085"/>
                    <a:pt x="735" y="2085"/>
                  </a:cubicBezTo>
                  <a:cubicBezTo>
                    <a:pt x="734" y="2085"/>
                    <a:pt x="733" y="2084"/>
                    <a:pt x="732" y="2084"/>
                  </a:cubicBezTo>
                  <a:cubicBezTo>
                    <a:pt x="731" y="2083"/>
                    <a:pt x="730" y="2083"/>
                    <a:pt x="729" y="2082"/>
                  </a:cubicBezTo>
                  <a:cubicBezTo>
                    <a:pt x="728" y="2082"/>
                    <a:pt x="727" y="2082"/>
                    <a:pt x="725" y="2081"/>
                  </a:cubicBezTo>
                  <a:cubicBezTo>
                    <a:pt x="723" y="2081"/>
                    <a:pt x="721" y="2080"/>
                    <a:pt x="718" y="2079"/>
                  </a:cubicBezTo>
                  <a:cubicBezTo>
                    <a:pt x="716" y="2079"/>
                    <a:pt x="713" y="2078"/>
                    <a:pt x="710" y="2078"/>
                  </a:cubicBezTo>
                  <a:cubicBezTo>
                    <a:pt x="708" y="2078"/>
                    <a:pt x="705" y="2077"/>
                    <a:pt x="703" y="2077"/>
                  </a:cubicBezTo>
                  <a:cubicBezTo>
                    <a:pt x="700" y="2077"/>
                    <a:pt x="697" y="2077"/>
                    <a:pt x="695" y="2077"/>
                  </a:cubicBezTo>
                  <a:cubicBezTo>
                    <a:pt x="694" y="2077"/>
                    <a:pt x="693" y="2078"/>
                    <a:pt x="691" y="2078"/>
                  </a:cubicBezTo>
                  <a:cubicBezTo>
                    <a:pt x="690" y="2078"/>
                    <a:pt x="689" y="2078"/>
                    <a:pt x="688" y="2078"/>
                  </a:cubicBezTo>
                  <a:cubicBezTo>
                    <a:pt x="687" y="2078"/>
                    <a:pt x="686" y="2079"/>
                    <a:pt x="685" y="2079"/>
                  </a:cubicBezTo>
                  <a:cubicBezTo>
                    <a:pt x="684" y="2079"/>
                    <a:pt x="683" y="2079"/>
                    <a:pt x="682" y="2079"/>
                  </a:cubicBezTo>
                  <a:cubicBezTo>
                    <a:pt x="681" y="2080"/>
                    <a:pt x="680" y="2080"/>
                    <a:pt x="679" y="2080"/>
                  </a:cubicBezTo>
                  <a:cubicBezTo>
                    <a:pt x="678" y="2080"/>
                    <a:pt x="677" y="2081"/>
                    <a:pt x="677" y="2081"/>
                  </a:cubicBezTo>
                  <a:cubicBezTo>
                    <a:pt x="676" y="2081"/>
                    <a:pt x="675" y="2081"/>
                    <a:pt x="675" y="2081"/>
                  </a:cubicBezTo>
                  <a:cubicBezTo>
                    <a:pt x="674" y="2082"/>
                    <a:pt x="673" y="2082"/>
                    <a:pt x="673" y="2082"/>
                  </a:cubicBezTo>
                  <a:cubicBezTo>
                    <a:pt x="672" y="2083"/>
                    <a:pt x="671" y="2083"/>
                    <a:pt x="670" y="2083"/>
                  </a:cubicBezTo>
                  <a:cubicBezTo>
                    <a:pt x="670" y="2084"/>
                    <a:pt x="670" y="2084"/>
                    <a:pt x="670" y="2084"/>
                  </a:cubicBezTo>
                  <a:cubicBezTo>
                    <a:pt x="670" y="2084"/>
                    <a:pt x="670" y="2084"/>
                    <a:pt x="670" y="2084"/>
                  </a:cubicBezTo>
                  <a:cubicBezTo>
                    <a:pt x="671" y="2084"/>
                    <a:pt x="672" y="2084"/>
                    <a:pt x="673" y="2084"/>
                  </a:cubicBezTo>
                  <a:cubicBezTo>
                    <a:pt x="674" y="2084"/>
                    <a:pt x="674" y="2084"/>
                    <a:pt x="675" y="2084"/>
                  </a:cubicBezTo>
                  <a:cubicBezTo>
                    <a:pt x="676" y="2084"/>
                    <a:pt x="676" y="2084"/>
                    <a:pt x="677" y="2084"/>
                  </a:cubicBezTo>
                  <a:cubicBezTo>
                    <a:pt x="678" y="2084"/>
                    <a:pt x="679" y="2084"/>
                    <a:pt x="680" y="2084"/>
                  </a:cubicBezTo>
                  <a:cubicBezTo>
                    <a:pt x="680" y="2084"/>
                    <a:pt x="681" y="2084"/>
                    <a:pt x="682" y="2084"/>
                  </a:cubicBezTo>
                  <a:cubicBezTo>
                    <a:pt x="683" y="2084"/>
                    <a:pt x="684" y="2084"/>
                    <a:pt x="685" y="2084"/>
                  </a:cubicBezTo>
                  <a:cubicBezTo>
                    <a:pt x="686" y="2084"/>
                    <a:pt x="687" y="2084"/>
                    <a:pt x="688" y="2084"/>
                  </a:cubicBezTo>
                  <a:cubicBezTo>
                    <a:pt x="689" y="2084"/>
                    <a:pt x="689" y="2084"/>
                    <a:pt x="690" y="2084"/>
                  </a:cubicBezTo>
                  <a:cubicBezTo>
                    <a:pt x="690" y="2084"/>
                    <a:pt x="691" y="2084"/>
                    <a:pt x="692" y="2084"/>
                  </a:cubicBezTo>
                  <a:cubicBezTo>
                    <a:pt x="693" y="2084"/>
                    <a:pt x="694" y="2084"/>
                    <a:pt x="695" y="2084"/>
                  </a:cubicBezTo>
                  <a:cubicBezTo>
                    <a:pt x="696" y="2085"/>
                    <a:pt x="697" y="2085"/>
                    <a:pt x="698" y="2085"/>
                  </a:cubicBezTo>
                  <a:cubicBezTo>
                    <a:pt x="700" y="2085"/>
                    <a:pt x="701" y="2085"/>
                    <a:pt x="702" y="2085"/>
                  </a:cubicBezTo>
                  <a:cubicBezTo>
                    <a:pt x="704" y="2085"/>
                    <a:pt x="707" y="2086"/>
                    <a:pt x="709" y="2086"/>
                  </a:cubicBezTo>
                  <a:cubicBezTo>
                    <a:pt x="712" y="2086"/>
                    <a:pt x="714" y="2086"/>
                    <a:pt x="717" y="2087"/>
                  </a:cubicBezTo>
                  <a:cubicBezTo>
                    <a:pt x="718" y="2087"/>
                    <a:pt x="719" y="2087"/>
                    <a:pt x="720" y="2087"/>
                  </a:cubicBezTo>
                  <a:cubicBezTo>
                    <a:pt x="720" y="2088"/>
                    <a:pt x="721" y="2088"/>
                    <a:pt x="721" y="2088"/>
                  </a:cubicBezTo>
                  <a:cubicBezTo>
                    <a:pt x="719" y="2088"/>
                    <a:pt x="718" y="2088"/>
                    <a:pt x="716" y="2089"/>
                  </a:cubicBezTo>
                  <a:cubicBezTo>
                    <a:pt x="712" y="2090"/>
                    <a:pt x="709" y="2091"/>
                    <a:pt x="705" y="2093"/>
                  </a:cubicBezTo>
                  <a:cubicBezTo>
                    <a:pt x="704" y="2094"/>
                    <a:pt x="702" y="2094"/>
                    <a:pt x="701" y="2095"/>
                  </a:cubicBezTo>
                  <a:cubicBezTo>
                    <a:pt x="699" y="2096"/>
                    <a:pt x="698" y="2097"/>
                    <a:pt x="697" y="2097"/>
                  </a:cubicBezTo>
                  <a:cubicBezTo>
                    <a:pt x="696" y="2098"/>
                    <a:pt x="695" y="2099"/>
                    <a:pt x="694" y="2100"/>
                  </a:cubicBezTo>
                  <a:cubicBezTo>
                    <a:pt x="693" y="2101"/>
                    <a:pt x="692" y="2101"/>
                    <a:pt x="691" y="2102"/>
                  </a:cubicBezTo>
                  <a:cubicBezTo>
                    <a:pt x="690" y="2103"/>
                    <a:pt x="689" y="2103"/>
                    <a:pt x="689" y="2104"/>
                  </a:cubicBezTo>
                  <a:cubicBezTo>
                    <a:pt x="688" y="2104"/>
                    <a:pt x="688" y="2105"/>
                    <a:pt x="688" y="2105"/>
                  </a:cubicBezTo>
                  <a:cubicBezTo>
                    <a:pt x="687" y="2106"/>
                    <a:pt x="686" y="2107"/>
                    <a:pt x="686" y="2107"/>
                  </a:cubicBezTo>
                  <a:cubicBezTo>
                    <a:pt x="686" y="2107"/>
                    <a:pt x="687" y="2106"/>
                    <a:pt x="688" y="2106"/>
                  </a:cubicBezTo>
                  <a:cubicBezTo>
                    <a:pt x="689" y="2105"/>
                    <a:pt x="690" y="2104"/>
                    <a:pt x="692" y="2103"/>
                  </a:cubicBezTo>
                  <a:cubicBezTo>
                    <a:pt x="693" y="2103"/>
                    <a:pt x="694" y="2102"/>
                    <a:pt x="695" y="2102"/>
                  </a:cubicBezTo>
                  <a:cubicBezTo>
                    <a:pt x="696" y="2101"/>
                    <a:pt x="697" y="2101"/>
                    <a:pt x="698" y="2100"/>
                  </a:cubicBezTo>
                  <a:cubicBezTo>
                    <a:pt x="700" y="2100"/>
                    <a:pt x="701" y="2099"/>
                    <a:pt x="702" y="2099"/>
                  </a:cubicBezTo>
                  <a:cubicBezTo>
                    <a:pt x="704" y="2098"/>
                    <a:pt x="705" y="2098"/>
                    <a:pt x="707" y="2097"/>
                  </a:cubicBezTo>
                  <a:cubicBezTo>
                    <a:pt x="710" y="2096"/>
                    <a:pt x="714" y="2095"/>
                    <a:pt x="717" y="2095"/>
                  </a:cubicBezTo>
                  <a:cubicBezTo>
                    <a:pt x="721" y="2094"/>
                    <a:pt x="725" y="2094"/>
                    <a:pt x="729" y="2093"/>
                  </a:cubicBezTo>
                  <a:cubicBezTo>
                    <a:pt x="734" y="2093"/>
                    <a:pt x="738" y="2093"/>
                    <a:pt x="742" y="2093"/>
                  </a:cubicBezTo>
                  <a:cubicBezTo>
                    <a:pt x="743" y="2093"/>
                    <a:pt x="743" y="2093"/>
                    <a:pt x="744" y="2093"/>
                  </a:cubicBezTo>
                  <a:cubicBezTo>
                    <a:pt x="744" y="2093"/>
                    <a:pt x="745" y="2093"/>
                    <a:pt x="745" y="2093"/>
                  </a:cubicBezTo>
                  <a:cubicBezTo>
                    <a:pt x="746" y="2093"/>
                    <a:pt x="747" y="2093"/>
                    <a:pt x="748" y="2094"/>
                  </a:cubicBezTo>
                  <a:cubicBezTo>
                    <a:pt x="748" y="2094"/>
                    <a:pt x="748" y="2094"/>
                    <a:pt x="748" y="2094"/>
                  </a:cubicBezTo>
                  <a:cubicBezTo>
                    <a:pt x="748" y="2094"/>
                    <a:pt x="748" y="2094"/>
                    <a:pt x="748" y="2093"/>
                  </a:cubicBezTo>
                  <a:cubicBezTo>
                    <a:pt x="748" y="2093"/>
                    <a:pt x="747" y="2093"/>
                    <a:pt x="747" y="2093"/>
                  </a:cubicBezTo>
                  <a:cubicBezTo>
                    <a:pt x="750" y="2093"/>
                    <a:pt x="753" y="2093"/>
                    <a:pt x="756" y="2093"/>
                  </a:cubicBezTo>
                  <a:cubicBezTo>
                    <a:pt x="760" y="2093"/>
                    <a:pt x="765" y="2093"/>
                    <a:pt x="769" y="2093"/>
                  </a:cubicBezTo>
                  <a:cubicBezTo>
                    <a:pt x="772" y="2093"/>
                    <a:pt x="774" y="2093"/>
                    <a:pt x="776" y="2093"/>
                  </a:cubicBezTo>
                  <a:cubicBezTo>
                    <a:pt x="778" y="2093"/>
                    <a:pt x="781" y="2093"/>
                    <a:pt x="783" y="2093"/>
                  </a:cubicBezTo>
                  <a:cubicBezTo>
                    <a:pt x="787" y="2092"/>
                    <a:pt x="791" y="2092"/>
                    <a:pt x="795" y="2091"/>
                  </a:cubicBezTo>
                  <a:cubicBezTo>
                    <a:pt x="798" y="2091"/>
                    <a:pt x="800" y="2091"/>
                    <a:pt x="803" y="2090"/>
                  </a:cubicBezTo>
                  <a:cubicBezTo>
                    <a:pt x="762" y="2105"/>
                    <a:pt x="717" y="2117"/>
                    <a:pt x="675" y="2135"/>
                  </a:cubicBezTo>
                  <a:cubicBezTo>
                    <a:pt x="671" y="2134"/>
                    <a:pt x="666" y="2133"/>
                    <a:pt x="660" y="2132"/>
                  </a:cubicBezTo>
                  <a:cubicBezTo>
                    <a:pt x="658" y="2132"/>
                    <a:pt x="657" y="2132"/>
                    <a:pt x="655" y="2131"/>
                  </a:cubicBezTo>
                  <a:cubicBezTo>
                    <a:pt x="653" y="2131"/>
                    <a:pt x="651" y="2131"/>
                    <a:pt x="649" y="2131"/>
                  </a:cubicBezTo>
                  <a:cubicBezTo>
                    <a:pt x="645" y="2130"/>
                    <a:pt x="641" y="2130"/>
                    <a:pt x="637" y="2129"/>
                  </a:cubicBezTo>
                  <a:cubicBezTo>
                    <a:pt x="633" y="2129"/>
                    <a:pt x="629" y="2129"/>
                    <a:pt x="625" y="2130"/>
                  </a:cubicBezTo>
                  <a:cubicBezTo>
                    <a:pt x="623" y="2130"/>
                    <a:pt x="621" y="2130"/>
                    <a:pt x="620" y="2131"/>
                  </a:cubicBezTo>
                  <a:cubicBezTo>
                    <a:pt x="619" y="2131"/>
                    <a:pt x="618" y="2131"/>
                    <a:pt x="617" y="2131"/>
                  </a:cubicBezTo>
                  <a:cubicBezTo>
                    <a:pt x="616" y="2131"/>
                    <a:pt x="616" y="2131"/>
                    <a:pt x="616" y="2131"/>
                  </a:cubicBezTo>
                  <a:cubicBezTo>
                    <a:pt x="616" y="2131"/>
                    <a:pt x="616" y="2131"/>
                    <a:pt x="616" y="2131"/>
                  </a:cubicBezTo>
                  <a:cubicBezTo>
                    <a:pt x="615" y="2132"/>
                    <a:pt x="615" y="2132"/>
                    <a:pt x="615" y="2132"/>
                  </a:cubicBezTo>
                  <a:cubicBezTo>
                    <a:pt x="615" y="2132"/>
                    <a:pt x="614" y="2132"/>
                    <a:pt x="614" y="2132"/>
                  </a:cubicBezTo>
                  <a:cubicBezTo>
                    <a:pt x="613" y="2132"/>
                    <a:pt x="612" y="2133"/>
                    <a:pt x="611" y="2133"/>
                  </a:cubicBezTo>
                  <a:cubicBezTo>
                    <a:pt x="610" y="2133"/>
                    <a:pt x="609" y="2134"/>
                    <a:pt x="608" y="2134"/>
                  </a:cubicBezTo>
                  <a:cubicBezTo>
                    <a:pt x="608" y="2134"/>
                    <a:pt x="607" y="2135"/>
                    <a:pt x="606" y="2135"/>
                  </a:cubicBezTo>
                  <a:cubicBezTo>
                    <a:pt x="605" y="2135"/>
                    <a:pt x="604" y="2136"/>
                    <a:pt x="604" y="2136"/>
                  </a:cubicBezTo>
                  <a:cubicBezTo>
                    <a:pt x="601" y="2138"/>
                    <a:pt x="598" y="2140"/>
                    <a:pt x="596" y="2142"/>
                  </a:cubicBezTo>
                  <a:cubicBezTo>
                    <a:pt x="594" y="2143"/>
                    <a:pt x="593" y="2144"/>
                    <a:pt x="593" y="2145"/>
                  </a:cubicBezTo>
                  <a:cubicBezTo>
                    <a:pt x="592" y="2146"/>
                    <a:pt x="591" y="2147"/>
                    <a:pt x="590" y="2148"/>
                  </a:cubicBezTo>
                  <a:cubicBezTo>
                    <a:pt x="589" y="2149"/>
                    <a:pt x="589" y="2150"/>
                    <a:pt x="588" y="2151"/>
                  </a:cubicBezTo>
                  <a:cubicBezTo>
                    <a:pt x="588" y="2152"/>
                    <a:pt x="587" y="2153"/>
                    <a:pt x="587" y="2154"/>
                  </a:cubicBezTo>
                  <a:cubicBezTo>
                    <a:pt x="586" y="2156"/>
                    <a:pt x="586" y="2157"/>
                    <a:pt x="586" y="2158"/>
                  </a:cubicBezTo>
                  <a:cubicBezTo>
                    <a:pt x="586" y="2159"/>
                    <a:pt x="586" y="2159"/>
                    <a:pt x="586" y="2159"/>
                  </a:cubicBezTo>
                  <a:cubicBezTo>
                    <a:pt x="586" y="2159"/>
                    <a:pt x="586" y="2159"/>
                    <a:pt x="586" y="2158"/>
                  </a:cubicBezTo>
                  <a:cubicBezTo>
                    <a:pt x="587" y="2158"/>
                    <a:pt x="587" y="2157"/>
                    <a:pt x="587" y="2156"/>
                  </a:cubicBezTo>
                  <a:cubicBezTo>
                    <a:pt x="588" y="2156"/>
                    <a:pt x="588" y="2155"/>
                    <a:pt x="588" y="2155"/>
                  </a:cubicBezTo>
                  <a:cubicBezTo>
                    <a:pt x="589" y="2154"/>
                    <a:pt x="590" y="2153"/>
                    <a:pt x="590" y="2153"/>
                  </a:cubicBezTo>
                  <a:cubicBezTo>
                    <a:pt x="591" y="2152"/>
                    <a:pt x="592" y="2151"/>
                    <a:pt x="592" y="2150"/>
                  </a:cubicBezTo>
                  <a:cubicBezTo>
                    <a:pt x="594" y="2149"/>
                    <a:pt x="596" y="2147"/>
                    <a:pt x="598" y="2146"/>
                  </a:cubicBezTo>
                  <a:cubicBezTo>
                    <a:pt x="601" y="2144"/>
                    <a:pt x="603" y="2143"/>
                    <a:pt x="606" y="2142"/>
                  </a:cubicBezTo>
                  <a:cubicBezTo>
                    <a:pt x="607" y="2141"/>
                    <a:pt x="608" y="2141"/>
                    <a:pt x="608" y="2141"/>
                  </a:cubicBezTo>
                  <a:cubicBezTo>
                    <a:pt x="609" y="2141"/>
                    <a:pt x="610" y="2140"/>
                    <a:pt x="611" y="2140"/>
                  </a:cubicBezTo>
                  <a:cubicBezTo>
                    <a:pt x="612" y="2140"/>
                    <a:pt x="612" y="2140"/>
                    <a:pt x="613" y="2139"/>
                  </a:cubicBezTo>
                  <a:cubicBezTo>
                    <a:pt x="614" y="2139"/>
                    <a:pt x="615" y="2139"/>
                    <a:pt x="616" y="2139"/>
                  </a:cubicBezTo>
                  <a:cubicBezTo>
                    <a:pt x="616" y="2139"/>
                    <a:pt x="616" y="2139"/>
                    <a:pt x="617" y="2139"/>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9" y="2138"/>
                    <a:pt x="620" y="2138"/>
                    <a:pt x="621" y="2138"/>
                  </a:cubicBezTo>
                  <a:cubicBezTo>
                    <a:pt x="622" y="2138"/>
                    <a:pt x="624" y="2138"/>
                    <a:pt x="626" y="2137"/>
                  </a:cubicBezTo>
                  <a:cubicBezTo>
                    <a:pt x="630" y="2137"/>
                    <a:pt x="633" y="2137"/>
                    <a:pt x="637" y="2137"/>
                  </a:cubicBezTo>
                  <a:cubicBezTo>
                    <a:pt x="641" y="2137"/>
                    <a:pt x="645" y="2138"/>
                    <a:pt x="648" y="2138"/>
                  </a:cubicBezTo>
                  <a:cubicBezTo>
                    <a:pt x="652" y="2138"/>
                    <a:pt x="656" y="2139"/>
                    <a:pt x="659" y="2139"/>
                  </a:cubicBezTo>
                  <a:cubicBezTo>
                    <a:pt x="661" y="2139"/>
                    <a:pt x="663" y="2140"/>
                    <a:pt x="665" y="2140"/>
                  </a:cubicBezTo>
                  <a:cubicBezTo>
                    <a:pt x="638" y="2152"/>
                    <a:pt x="613" y="2168"/>
                    <a:pt x="593" y="2188"/>
                  </a:cubicBezTo>
                  <a:cubicBezTo>
                    <a:pt x="622" y="2165"/>
                    <a:pt x="648" y="2155"/>
                    <a:pt x="677" y="2147"/>
                  </a:cubicBezTo>
                  <a:cubicBezTo>
                    <a:pt x="673" y="2149"/>
                    <a:pt x="669" y="2152"/>
                    <a:pt x="665" y="2156"/>
                  </a:cubicBezTo>
                  <a:cubicBezTo>
                    <a:pt x="663" y="2158"/>
                    <a:pt x="660" y="2160"/>
                    <a:pt x="658" y="2163"/>
                  </a:cubicBezTo>
                  <a:cubicBezTo>
                    <a:pt x="655" y="2165"/>
                    <a:pt x="653" y="2168"/>
                    <a:pt x="650" y="2170"/>
                  </a:cubicBezTo>
                  <a:cubicBezTo>
                    <a:pt x="648" y="2173"/>
                    <a:pt x="646" y="2175"/>
                    <a:pt x="643" y="2178"/>
                  </a:cubicBezTo>
                  <a:cubicBezTo>
                    <a:pt x="641" y="2181"/>
                    <a:pt x="639" y="2184"/>
                    <a:pt x="636" y="2186"/>
                  </a:cubicBezTo>
                  <a:cubicBezTo>
                    <a:pt x="632" y="2192"/>
                    <a:pt x="628" y="2198"/>
                    <a:pt x="624" y="2203"/>
                  </a:cubicBezTo>
                  <a:cubicBezTo>
                    <a:pt x="622" y="2206"/>
                    <a:pt x="620" y="2209"/>
                    <a:pt x="618" y="2212"/>
                  </a:cubicBezTo>
                  <a:cubicBezTo>
                    <a:pt x="616" y="2214"/>
                    <a:pt x="614" y="2217"/>
                    <a:pt x="612" y="2220"/>
                  </a:cubicBezTo>
                  <a:cubicBezTo>
                    <a:pt x="608" y="2225"/>
                    <a:pt x="604" y="2230"/>
                    <a:pt x="601" y="2235"/>
                  </a:cubicBezTo>
                  <a:cubicBezTo>
                    <a:pt x="597" y="2240"/>
                    <a:pt x="593" y="2244"/>
                    <a:pt x="590" y="2248"/>
                  </a:cubicBezTo>
                  <a:cubicBezTo>
                    <a:pt x="588" y="2250"/>
                    <a:pt x="587" y="2252"/>
                    <a:pt x="585" y="2254"/>
                  </a:cubicBezTo>
                  <a:cubicBezTo>
                    <a:pt x="583" y="2255"/>
                    <a:pt x="582" y="2257"/>
                    <a:pt x="580" y="2259"/>
                  </a:cubicBezTo>
                  <a:cubicBezTo>
                    <a:pt x="579" y="2260"/>
                    <a:pt x="577" y="2262"/>
                    <a:pt x="576" y="2263"/>
                  </a:cubicBezTo>
                  <a:cubicBezTo>
                    <a:pt x="575" y="2264"/>
                    <a:pt x="574" y="2265"/>
                    <a:pt x="572" y="2266"/>
                  </a:cubicBezTo>
                  <a:cubicBezTo>
                    <a:pt x="570" y="2269"/>
                    <a:pt x="568" y="2270"/>
                    <a:pt x="567" y="2271"/>
                  </a:cubicBezTo>
                  <a:cubicBezTo>
                    <a:pt x="566" y="2272"/>
                    <a:pt x="565" y="2273"/>
                    <a:pt x="565" y="2273"/>
                  </a:cubicBezTo>
                  <a:cubicBezTo>
                    <a:pt x="565" y="2273"/>
                    <a:pt x="566" y="2272"/>
                    <a:pt x="567" y="2272"/>
                  </a:cubicBezTo>
                  <a:cubicBezTo>
                    <a:pt x="568" y="2271"/>
                    <a:pt x="569" y="2271"/>
                    <a:pt x="570" y="2270"/>
                  </a:cubicBezTo>
                  <a:cubicBezTo>
                    <a:pt x="571" y="2269"/>
                    <a:pt x="572" y="2269"/>
                    <a:pt x="573" y="2268"/>
                  </a:cubicBezTo>
                  <a:cubicBezTo>
                    <a:pt x="575" y="2267"/>
                    <a:pt x="576" y="2266"/>
                    <a:pt x="578" y="2265"/>
                  </a:cubicBezTo>
                  <a:cubicBezTo>
                    <a:pt x="579" y="2264"/>
                    <a:pt x="581" y="2262"/>
                    <a:pt x="582" y="2261"/>
                  </a:cubicBezTo>
                  <a:cubicBezTo>
                    <a:pt x="584" y="2260"/>
                    <a:pt x="586" y="2258"/>
                    <a:pt x="588" y="2256"/>
                  </a:cubicBezTo>
                  <a:cubicBezTo>
                    <a:pt x="590" y="2255"/>
                    <a:pt x="591" y="2253"/>
                    <a:pt x="593" y="2251"/>
                  </a:cubicBezTo>
                  <a:cubicBezTo>
                    <a:pt x="595" y="2249"/>
                    <a:pt x="597" y="2247"/>
                    <a:pt x="599" y="2245"/>
                  </a:cubicBezTo>
                  <a:cubicBezTo>
                    <a:pt x="601" y="2243"/>
                    <a:pt x="603" y="2241"/>
                    <a:pt x="605" y="2239"/>
                  </a:cubicBezTo>
                  <a:cubicBezTo>
                    <a:pt x="609" y="2234"/>
                    <a:pt x="613" y="2229"/>
                    <a:pt x="617" y="2224"/>
                  </a:cubicBezTo>
                  <a:cubicBezTo>
                    <a:pt x="619" y="2221"/>
                    <a:pt x="622" y="2219"/>
                    <a:pt x="624" y="2216"/>
                  </a:cubicBezTo>
                  <a:cubicBezTo>
                    <a:pt x="626" y="2213"/>
                    <a:pt x="628" y="2211"/>
                    <a:pt x="630" y="2208"/>
                  </a:cubicBezTo>
                  <a:cubicBezTo>
                    <a:pt x="634" y="2202"/>
                    <a:pt x="638" y="2197"/>
                    <a:pt x="643" y="2191"/>
                  </a:cubicBezTo>
                  <a:cubicBezTo>
                    <a:pt x="647" y="2186"/>
                    <a:pt x="651" y="2180"/>
                    <a:pt x="656" y="2175"/>
                  </a:cubicBezTo>
                  <a:cubicBezTo>
                    <a:pt x="658" y="2173"/>
                    <a:pt x="661" y="2170"/>
                    <a:pt x="663" y="2168"/>
                  </a:cubicBezTo>
                  <a:cubicBezTo>
                    <a:pt x="665" y="2166"/>
                    <a:pt x="668" y="2163"/>
                    <a:pt x="670" y="2161"/>
                  </a:cubicBezTo>
                  <a:cubicBezTo>
                    <a:pt x="675" y="2157"/>
                    <a:pt x="679" y="2153"/>
                    <a:pt x="684" y="2149"/>
                  </a:cubicBezTo>
                  <a:cubicBezTo>
                    <a:pt x="688" y="2146"/>
                    <a:pt x="691" y="2144"/>
                    <a:pt x="694" y="2142"/>
                  </a:cubicBezTo>
                  <a:cubicBezTo>
                    <a:pt x="701" y="2140"/>
                    <a:pt x="707" y="2139"/>
                    <a:pt x="714" y="2137"/>
                  </a:cubicBezTo>
                  <a:cubicBezTo>
                    <a:pt x="718" y="2136"/>
                    <a:pt x="722" y="2135"/>
                    <a:pt x="726" y="2134"/>
                  </a:cubicBezTo>
                  <a:cubicBezTo>
                    <a:pt x="725" y="2135"/>
                    <a:pt x="724" y="2136"/>
                    <a:pt x="723" y="2136"/>
                  </a:cubicBezTo>
                  <a:cubicBezTo>
                    <a:pt x="722" y="2137"/>
                    <a:pt x="722" y="2137"/>
                    <a:pt x="721" y="2137"/>
                  </a:cubicBezTo>
                  <a:cubicBezTo>
                    <a:pt x="720" y="2138"/>
                    <a:pt x="720" y="2138"/>
                    <a:pt x="719" y="2139"/>
                  </a:cubicBezTo>
                  <a:cubicBezTo>
                    <a:pt x="718" y="2139"/>
                    <a:pt x="717" y="2140"/>
                    <a:pt x="716" y="2141"/>
                  </a:cubicBezTo>
                  <a:cubicBezTo>
                    <a:pt x="715" y="2142"/>
                    <a:pt x="714" y="2143"/>
                    <a:pt x="712" y="2144"/>
                  </a:cubicBezTo>
                  <a:cubicBezTo>
                    <a:pt x="711" y="2145"/>
                    <a:pt x="710" y="2146"/>
                    <a:pt x="709" y="2146"/>
                  </a:cubicBezTo>
                  <a:cubicBezTo>
                    <a:pt x="707" y="2148"/>
                    <a:pt x="704" y="2150"/>
                    <a:pt x="702" y="2152"/>
                  </a:cubicBezTo>
                  <a:cubicBezTo>
                    <a:pt x="700" y="2154"/>
                    <a:pt x="698" y="2156"/>
                    <a:pt x="696" y="2158"/>
                  </a:cubicBezTo>
                  <a:cubicBezTo>
                    <a:pt x="694" y="2159"/>
                    <a:pt x="694" y="2159"/>
                    <a:pt x="694" y="2159"/>
                  </a:cubicBezTo>
                  <a:cubicBezTo>
                    <a:pt x="692" y="2161"/>
                    <a:pt x="692" y="2161"/>
                    <a:pt x="692" y="2161"/>
                  </a:cubicBezTo>
                  <a:cubicBezTo>
                    <a:pt x="691" y="2162"/>
                    <a:pt x="690" y="2163"/>
                    <a:pt x="689" y="2164"/>
                  </a:cubicBezTo>
                  <a:cubicBezTo>
                    <a:pt x="688" y="2165"/>
                    <a:pt x="687" y="2166"/>
                    <a:pt x="686" y="2167"/>
                  </a:cubicBezTo>
                  <a:cubicBezTo>
                    <a:pt x="685" y="2168"/>
                    <a:pt x="684" y="2169"/>
                    <a:pt x="683" y="2170"/>
                  </a:cubicBezTo>
                  <a:cubicBezTo>
                    <a:pt x="681" y="2172"/>
                    <a:pt x="679" y="2174"/>
                    <a:pt x="677" y="2176"/>
                  </a:cubicBezTo>
                  <a:cubicBezTo>
                    <a:pt x="676" y="2178"/>
                    <a:pt x="674" y="2180"/>
                    <a:pt x="672" y="2182"/>
                  </a:cubicBezTo>
                  <a:cubicBezTo>
                    <a:pt x="671" y="2183"/>
                    <a:pt x="670" y="2183"/>
                    <a:pt x="669" y="2184"/>
                  </a:cubicBezTo>
                  <a:cubicBezTo>
                    <a:pt x="668" y="2185"/>
                    <a:pt x="668" y="2186"/>
                    <a:pt x="667" y="2187"/>
                  </a:cubicBezTo>
                  <a:cubicBezTo>
                    <a:pt x="665" y="2189"/>
                    <a:pt x="663" y="2191"/>
                    <a:pt x="662" y="2193"/>
                  </a:cubicBezTo>
                  <a:cubicBezTo>
                    <a:pt x="660" y="2195"/>
                    <a:pt x="659" y="2196"/>
                    <a:pt x="658" y="2198"/>
                  </a:cubicBezTo>
                  <a:cubicBezTo>
                    <a:pt x="656" y="2200"/>
                    <a:pt x="655" y="2201"/>
                    <a:pt x="654" y="2203"/>
                  </a:cubicBezTo>
                  <a:cubicBezTo>
                    <a:pt x="652" y="2204"/>
                    <a:pt x="651" y="2206"/>
                    <a:pt x="650" y="2207"/>
                  </a:cubicBezTo>
                  <a:cubicBezTo>
                    <a:pt x="648" y="2210"/>
                    <a:pt x="646" y="2212"/>
                    <a:pt x="644" y="2214"/>
                  </a:cubicBezTo>
                  <a:cubicBezTo>
                    <a:pt x="643" y="2216"/>
                    <a:pt x="642" y="2218"/>
                    <a:pt x="641" y="2219"/>
                  </a:cubicBezTo>
                  <a:cubicBezTo>
                    <a:pt x="640" y="2220"/>
                    <a:pt x="640" y="2221"/>
                    <a:pt x="640" y="2221"/>
                  </a:cubicBezTo>
                  <a:cubicBezTo>
                    <a:pt x="640" y="2221"/>
                    <a:pt x="640" y="2220"/>
                    <a:pt x="641" y="2219"/>
                  </a:cubicBezTo>
                  <a:cubicBezTo>
                    <a:pt x="642" y="2219"/>
                    <a:pt x="644" y="2217"/>
                    <a:pt x="646" y="2215"/>
                  </a:cubicBezTo>
                  <a:cubicBezTo>
                    <a:pt x="648" y="2214"/>
                    <a:pt x="650" y="2212"/>
                    <a:pt x="652" y="2209"/>
                  </a:cubicBezTo>
                  <a:cubicBezTo>
                    <a:pt x="655" y="2207"/>
                    <a:pt x="658" y="2204"/>
                    <a:pt x="661" y="2201"/>
                  </a:cubicBezTo>
                  <a:cubicBezTo>
                    <a:pt x="664" y="2198"/>
                    <a:pt x="667" y="2195"/>
                    <a:pt x="671" y="2191"/>
                  </a:cubicBezTo>
                  <a:cubicBezTo>
                    <a:pt x="672" y="2191"/>
                    <a:pt x="673" y="2190"/>
                    <a:pt x="674" y="2189"/>
                  </a:cubicBezTo>
                  <a:cubicBezTo>
                    <a:pt x="675" y="2188"/>
                    <a:pt x="676" y="2187"/>
                    <a:pt x="677" y="2186"/>
                  </a:cubicBezTo>
                  <a:cubicBezTo>
                    <a:pt x="678" y="2184"/>
                    <a:pt x="680" y="2183"/>
                    <a:pt x="682" y="2181"/>
                  </a:cubicBezTo>
                  <a:cubicBezTo>
                    <a:pt x="686" y="2177"/>
                    <a:pt x="690" y="2173"/>
                    <a:pt x="695" y="2169"/>
                  </a:cubicBezTo>
                  <a:cubicBezTo>
                    <a:pt x="696" y="2168"/>
                    <a:pt x="697" y="2167"/>
                    <a:pt x="698" y="2167"/>
                  </a:cubicBezTo>
                  <a:cubicBezTo>
                    <a:pt x="699" y="2165"/>
                    <a:pt x="699" y="2165"/>
                    <a:pt x="699" y="2165"/>
                  </a:cubicBezTo>
                  <a:cubicBezTo>
                    <a:pt x="701" y="2164"/>
                    <a:pt x="701" y="2164"/>
                    <a:pt x="701" y="2164"/>
                  </a:cubicBezTo>
                  <a:cubicBezTo>
                    <a:pt x="703" y="2162"/>
                    <a:pt x="705" y="2160"/>
                    <a:pt x="707" y="2158"/>
                  </a:cubicBezTo>
                  <a:cubicBezTo>
                    <a:pt x="710" y="2156"/>
                    <a:pt x="712" y="2154"/>
                    <a:pt x="714" y="2153"/>
                  </a:cubicBezTo>
                  <a:cubicBezTo>
                    <a:pt x="715" y="2152"/>
                    <a:pt x="716" y="2151"/>
                    <a:pt x="717" y="2150"/>
                  </a:cubicBezTo>
                  <a:cubicBezTo>
                    <a:pt x="718" y="2149"/>
                    <a:pt x="719" y="2148"/>
                    <a:pt x="721" y="2147"/>
                  </a:cubicBezTo>
                  <a:cubicBezTo>
                    <a:pt x="722" y="2146"/>
                    <a:pt x="723" y="2146"/>
                    <a:pt x="724" y="2145"/>
                  </a:cubicBezTo>
                  <a:cubicBezTo>
                    <a:pt x="724" y="2144"/>
                    <a:pt x="725" y="2144"/>
                    <a:pt x="725" y="2143"/>
                  </a:cubicBezTo>
                  <a:cubicBezTo>
                    <a:pt x="726" y="2143"/>
                    <a:pt x="727" y="2143"/>
                    <a:pt x="727" y="2142"/>
                  </a:cubicBezTo>
                  <a:cubicBezTo>
                    <a:pt x="729" y="2141"/>
                    <a:pt x="732" y="2139"/>
                    <a:pt x="734" y="2137"/>
                  </a:cubicBezTo>
                  <a:cubicBezTo>
                    <a:pt x="735" y="2136"/>
                    <a:pt x="736" y="2136"/>
                    <a:pt x="737" y="2135"/>
                  </a:cubicBezTo>
                  <a:cubicBezTo>
                    <a:pt x="738" y="2134"/>
                    <a:pt x="739" y="2134"/>
                    <a:pt x="740" y="2133"/>
                  </a:cubicBezTo>
                  <a:cubicBezTo>
                    <a:pt x="741" y="2132"/>
                    <a:pt x="742" y="2131"/>
                    <a:pt x="743" y="2131"/>
                  </a:cubicBezTo>
                  <a:cubicBezTo>
                    <a:pt x="744" y="2130"/>
                    <a:pt x="744" y="2130"/>
                    <a:pt x="745" y="2130"/>
                  </a:cubicBezTo>
                  <a:cubicBezTo>
                    <a:pt x="745" y="2130"/>
                    <a:pt x="745" y="2130"/>
                    <a:pt x="745" y="2129"/>
                  </a:cubicBezTo>
                  <a:cubicBezTo>
                    <a:pt x="760" y="2126"/>
                    <a:pt x="775" y="2122"/>
                    <a:pt x="788" y="2118"/>
                  </a:cubicBezTo>
                  <a:cubicBezTo>
                    <a:pt x="773" y="2169"/>
                    <a:pt x="735" y="2195"/>
                    <a:pt x="710" y="2235"/>
                  </a:cubicBezTo>
                  <a:cubicBezTo>
                    <a:pt x="709" y="2236"/>
                    <a:pt x="708" y="2236"/>
                    <a:pt x="707" y="2236"/>
                  </a:cubicBezTo>
                  <a:cubicBezTo>
                    <a:pt x="703" y="2236"/>
                    <a:pt x="699" y="2237"/>
                    <a:pt x="694" y="2238"/>
                  </a:cubicBezTo>
                  <a:cubicBezTo>
                    <a:pt x="689" y="2238"/>
                    <a:pt x="683" y="2240"/>
                    <a:pt x="678" y="2241"/>
                  </a:cubicBezTo>
                  <a:cubicBezTo>
                    <a:pt x="676" y="2242"/>
                    <a:pt x="675" y="2242"/>
                    <a:pt x="673" y="2242"/>
                  </a:cubicBezTo>
                  <a:cubicBezTo>
                    <a:pt x="672" y="2243"/>
                    <a:pt x="671" y="2243"/>
                    <a:pt x="669" y="2244"/>
                  </a:cubicBezTo>
                  <a:cubicBezTo>
                    <a:pt x="668" y="2244"/>
                    <a:pt x="668" y="2244"/>
                    <a:pt x="667" y="2245"/>
                  </a:cubicBezTo>
                  <a:cubicBezTo>
                    <a:pt x="666" y="2245"/>
                    <a:pt x="666" y="2245"/>
                    <a:pt x="666" y="2245"/>
                  </a:cubicBezTo>
                  <a:cubicBezTo>
                    <a:pt x="666" y="2245"/>
                    <a:pt x="666" y="2245"/>
                    <a:pt x="666" y="2245"/>
                  </a:cubicBezTo>
                  <a:cubicBezTo>
                    <a:pt x="666" y="2245"/>
                    <a:pt x="666" y="2245"/>
                    <a:pt x="666" y="2245"/>
                  </a:cubicBezTo>
                  <a:cubicBezTo>
                    <a:pt x="665" y="2246"/>
                    <a:pt x="665" y="2246"/>
                    <a:pt x="665" y="2246"/>
                  </a:cubicBezTo>
                  <a:cubicBezTo>
                    <a:pt x="664" y="2246"/>
                    <a:pt x="663" y="2246"/>
                    <a:pt x="663" y="2246"/>
                  </a:cubicBezTo>
                  <a:cubicBezTo>
                    <a:pt x="662" y="2247"/>
                    <a:pt x="661" y="2247"/>
                    <a:pt x="660" y="2247"/>
                  </a:cubicBezTo>
                  <a:cubicBezTo>
                    <a:pt x="654" y="2250"/>
                    <a:pt x="649" y="2253"/>
                    <a:pt x="643" y="2257"/>
                  </a:cubicBezTo>
                  <a:cubicBezTo>
                    <a:pt x="638" y="2261"/>
                    <a:pt x="632" y="2266"/>
                    <a:pt x="628" y="2272"/>
                  </a:cubicBezTo>
                  <a:cubicBezTo>
                    <a:pt x="626" y="2273"/>
                    <a:pt x="625" y="2275"/>
                    <a:pt x="624" y="2277"/>
                  </a:cubicBezTo>
                  <a:cubicBezTo>
                    <a:pt x="621" y="2279"/>
                    <a:pt x="617" y="2281"/>
                    <a:pt x="614" y="2284"/>
                  </a:cubicBezTo>
                  <a:cubicBezTo>
                    <a:pt x="613" y="2284"/>
                    <a:pt x="612" y="2285"/>
                    <a:pt x="611" y="2286"/>
                  </a:cubicBezTo>
                  <a:cubicBezTo>
                    <a:pt x="610" y="2287"/>
                    <a:pt x="609" y="2287"/>
                    <a:pt x="608" y="2288"/>
                  </a:cubicBezTo>
                  <a:cubicBezTo>
                    <a:pt x="606" y="2290"/>
                    <a:pt x="604" y="2291"/>
                    <a:pt x="602" y="2293"/>
                  </a:cubicBezTo>
                  <a:cubicBezTo>
                    <a:pt x="600" y="2294"/>
                    <a:pt x="598" y="2296"/>
                    <a:pt x="596" y="2298"/>
                  </a:cubicBezTo>
                  <a:cubicBezTo>
                    <a:pt x="596" y="2298"/>
                    <a:pt x="595" y="2299"/>
                    <a:pt x="594" y="2300"/>
                  </a:cubicBezTo>
                  <a:cubicBezTo>
                    <a:pt x="593" y="2301"/>
                    <a:pt x="592" y="2302"/>
                    <a:pt x="591" y="2302"/>
                  </a:cubicBezTo>
                  <a:cubicBezTo>
                    <a:pt x="589" y="2304"/>
                    <a:pt x="588" y="2306"/>
                    <a:pt x="586" y="2307"/>
                  </a:cubicBezTo>
                  <a:cubicBezTo>
                    <a:pt x="585" y="2309"/>
                    <a:pt x="583" y="2310"/>
                    <a:pt x="582" y="2312"/>
                  </a:cubicBezTo>
                  <a:cubicBezTo>
                    <a:pt x="580" y="2313"/>
                    <a:pt x="579" y="2315"/>
                    <a:pt x="579" y="2316"/>
                  </a:cubicBezTo>
                  <a:cubicBezTo>
                    <a:pt x="578" y="2318"/>
                    <a:pt x="577" y="2319"/>
                    <a:pt x="577" y="2320"/>
                  </a:cubicBezTo>
                  <a:cubicBezTo>
                    <a:pt x="577" y="2321"/>
                    <a:pt x="577" y="2322"/>
                    <a:pt x="577" y="2323"/>
                  </a:cubicBezTo>
                  <a:cubicBezTo>
                    <a:pt x="577" y="2323"/>
                    <a:pt x="577" y="2324"/>
                    <a:pt x="577" y="2324"/>
                  </a:cubicBezTo>
                  <a:cubicBezTo>
                    <a:pt x="577" y="2324"/>
                    <a:pt x="577" y="2323"/>
                    <a:pt x="578" y="2323"/>
                  </a:cubicBezTo>
                  <a:cubicBezTo>
                    <a:pt x="578" y="2323"/>
                    <a:pt x="578" y="2322"/>
                    <a:pt x="578" y="2322"/>
                  </a:cubicBezTo>
                  <a:cubicBezTo>
                    <a:pt x="578" y="2322"/>
                    <a:pt x="578" y="2321"/>
                    <a:pt x="579" y="2321"/>
                  </a:cubicBezTo>
                  <a:cubicBezTo>
                    <a:pt x="579" y="2320"/>
                    <a:pt x="580" y="2319"/>
                    <a:pt x="581" y="2318"/>
                  </a:cubicBezTo>
                  <a:cubicBezTo>
                    <a:pt x="582" y="2317"/>
                    <a:pt x="583" y="2316"/>
                    <a:pt x="585" y="2315"/>
                  </a:cubicBezTo>
                  <a:cubicBezTo>
                    <a:pt x="586" y="2314"/>
                    <a:pt x="588" y="2313"/>
                    <a:pt x="590" y="2312"/>
                  </a:cubicBezTo>
                  <a:cubicBezTo>
                    <a:pt x="592" y="2310"/>
                    <a:pt x="594" y="2309"/>
                    <a:pt x="595" y="2308"/>
                  </a:cubicBezTo>
                  <a:cubicBezTo>
                    <a:pt x="596" y="2307"/>
                    <a:pt x="597" y="2306"/>
                    <a:pt x="598" y="2306"/>
                  </a:cubicBezTo>
                  <a:cubicBezTo>
                    <a:pt x="599" y="2305"/>
                    <a:pt x="600" y="2304"/>
                    <a:pt x="601" y="2304"/>
                  </a:cubicBezTo>
                  <a:cubicBezTo>
                    <a:pt x="603" y="2302"/>
                    <a:pt x="605" y="2300"/>
                    <a:pt x="607" y="2299"/>
                  </a:cubicBezTo>
                  <a:cubicBezTo>
                    <a:pt x="609" y="2297"/>
                    <a:pt x="611" y="2296"/>
                    <a:pt x="613" y="2294"/>
                  </a:cubicBezTo>
                  <a:cubicBezTo>
                    <a:pt x="614" y="2293"/>
                    <a:pt x="615" y="2292"/>
                    <a:pt x="616" y="2292"/>
                  </a:cubicBezTo>
                  <a:cubicBezTo>
                    <a:pt x="616" y="2291"/>
                    <a:pt x="617" y="2291"/>
                    <a:pt x="617" y="2290"/>
                  </a:cubicBezTo>
                  <a:cubicBezTo>
                    <a:pt x="615" y="2297"/>
                    <a:pt x="613" y="2302"/>
                    <a:pt x="611" y="2307"/>
                  </a:cubicBezTo>
                  <a:cubicBezTo>
                    <a:pt x="610" y="2308"/>
                    <a:pt x="610" y="2309"/>
                    <a:pt x="610" y="2310"/>
                  </a:cubicBezTo>
                  <a:cubicBezTo>
                    <a:pt x="609" y="2310"/>
                    <a:pt x="609" y="2311"/>
                    <a:pt x="609" y="2311"/>
                  </a:cubicBezTo>
                  <a:cubicBezTo>
                    <a:pt x="608" y="2312"/>
                    <a:pt x="608" y="2313"/>
                    <a:pt x="607" y="2313"/>
                  </a:cubicBezTo>
                  <a:cubicBezTo>
                    <a:pt x="607" y="2314"/>
                    <a:pt x="607" y="2315"/>
                    <a:pt x="606" y="2315"/>
                  </a:cubicBezTo>
                  <a:cubicBezTo>
                    <a:pt x="606" y="2316"/>
                    <a:pt x="605" y="2318"/>
                    <a:pt x="604" y="2319"/>
                  </a:cubicBezTo>
                  <a:cubicBezTo>
                    <a:pt x="603" y="2320"/>
                    <a:pt x="602" y="2321"/>
                    <a:pt x="601" y="2322"/>
                  </a:cubicBezTo>
                  <a:cubicBezTo>
                    <a:pt x="598" y="2326"/>
                    <a:pt x="594" y="2330"/>
                    <a:pt x="591" y="2334"/>
                  </a:cubicBezTo>
                  <a:cubicBezTo>
                    <a:pt x="587" y="2337"/>
                    <a:pt x="584" y="2340"/>
                    <a:pt x="581" y="2343"/>
                  </a:cubicBezTo>
                  <a:cubicBezTo>
                    <a:pt x="578" y="2346"/>
                    <a:pt x="575" y="2348"/>
                    <a:pt x="573" y="2350"/>
                  </a:cubicBezTo>
                  <a:cubicBezTo>
                    <a:pt x="571" y="2352"/>
                    <a:pt x="569" y="2353"/>
                    <a:pt x="568" y="2354"/>
                  </a:cubicBezTo>
                  <a:cubicBezTo>
                    <a:pt x="567" y="2355"/>
                    <a:pt x="566" y="2356"/>
                    <a:pt x="566" y="2356"/>
                  </a:cubicBezTo>
                  <a:cubicBezTo>
                    <a:pt x="566" y="2356"/>
                    <a:pt x="567" y="2355"/>
                    <a:pt x="568" y="2354"/>
                  </a:cubicBezTo>
                  <a:cubicBezTo>
                    <a:pt x="569" y="2354"/>
                    <a:pt x="571" y="2353"/>
                    <a:pt x="574" y="2351"/>
                  </a:cubicBezTo>
                  <a:cubicBezTo>
                    <a:pt x="576" y="2350"/>
                    <a:pt x="580" y="2348"/>
                    <a:pt x="583" y="2345"/>
                  </a:cubicBezTo>
                  <a:cubicBezTo>
                    <a:pt x="585" y="2344"/>
                    <a:pt x="586" y="2343"/>
                    <a:pt x="588" y="2342"/>
                  </a:cubicBezTo>
                  <a:cubicBezTo>
                    <a:pt x="590" y="2340"/>
                    <a:pt x="592" y="2339"/>
                    <a:pt x="594" y="2337"/>
                  </a:cubicBezTo>
                  <a:cubicBezTo>
                    <a:pt x="598" y="2334"/>
                    <a:pt x="602" y="2330"/>
                    <a:pt x="606" y="2326"/>
                  </a:cubicBezTo>
                  <a:cubicBezTo>
                    <a:pt x="607" y="2325"/>
                    <a:pt x="608" y="2324"/>
                    <a:pt x="609" y="2322"/>
                  </a:cubicBezTo>
                  <a:cubicBezTo>
                    <a:pt x="610" y="2321"/>
                    <a:pt x="611" y="2320"/>
                    <a:pt x="612" y="2319"/>
                  </a:cubicBezTo>
                  <a:cubicBezTo>
                    <a:pt x="612" y="2318"/>
                    <a:pt x="613" y="2317"/>
                    <a:pt x="613" y="2317"/>
                  </a:cubicBezTo>
                  <a:cubicBezTo>
                    <a:pt x="614" y="2316"/>
                    <a:pt x="614" y="2315"/>
                    <a:pt x="614" y="2315"/>
                  </a:cubicBezTo>
                  <a:cubicBezTo>
                    <a:pt x="615" y="2314"/>
                    <a:pt x="615" y="2313"/>
                    <a:pt x="616" y="2313"/>
                  </a:cubicBezTo>
                  <a:cubicBezTo>
                    <a:pt x="616" y="2312"/>
                    <a:pt x="616" y="2311"/>
                    <a:pt x="617" y="2311"/>
                  </a:cubicBezTo>
                  <a:cubicBezTo>
                    <a:pt x="618" y="2308"/>
                    <a:pt x="620" y="2305"/>
                    <a:pt x="621" y="2302"/>
                  </a:cubicBezTo>
                  <a:cubicBezTo>
                    <a:pt x="622" y="2298"/>
                    <a:pt x="623" y="2295"/>
                    <a:pt x="624" y="2293"/>
                  </a:cubicBezTo>
                  <a:cubicBezTo>
                    <a:pt x="625" y="2292"/>
                    <a:pt x="625" y="2291"/>
                    <a:pt x="625" y="2290"/>
                  </a:cubicBezTo>
                  <a:cubicBezTo>
                    <a:pt x="626" y="2289"/>
                    <a:pt x="626" y="2289"/>
                    <a:pt x="626" y="2289"/>
                  </a:cubicBezTo>
                  <a:cubicBezTo>
                    <a:pt x="626" y="2289"/>
                    <a:pt x="626" y="2289"/>
                    <a:pt x="626" y="2288"/>
                  </a:cubicBezTo>
                  <a:cubicBezTo>
                    <a:pt x="627" y="2286"/>
                    <a:pt x="627" y="2286"/>
                    <a:pt x="627" y="2286"/>
                  </a:cubicBezTo>
                  <a:cubicBezTo>
                    <a:pt x="628" y="2286"/>
                    <a:pt x="628" y="2285"/>
                    <a:pt x="629" y="2284"/>
                  </a:cubicBezTo>
                  <a:cubicBezTo>
                    <a:pt x="629" y="2283"/>
                    <a:pt x="630" y="2282"/>
                    <a:pt x="631" y="2280"/>
                  </a:cubicBezTo>
                  <a:cubicBezTo>
                    <a:pt x="632" y="2280"/>
                    <a:pt x="632" y="2279"/>
                    <a:pt x="633" y="2278"/>
                  </a:cubicBezTo>
                  <a:cubicBezTo>
                    <a:pt x="633" y="2278"/>
                    <a:pt x="634" y="2277"/>
                    <a:pt x="634" y="2277"/>
                  </a:cubicBezTo>
                  <a:cubicBezTo>
                    <a:pt x="638" y="2272"/>
                    <a:pt x="643" y="2267"/>
                    <a:pt x="648" y="2263"/>
                  </a:cubicBezTo>
                  <a:cubicBezTo>
                    <a:pt x="648" y="2263"/>
                    <a:pt x="649" y="2263"/>
                    <a:pt x="650" y="2262"/>
                  </a:cubicBezTo>
                  <a:cubicBezTo>
                    <a:pt x="650" y="2262"/>
                    <a:pt x="651" y="2261"/>
                    <a:pt x="651" y="2261"/>
                  </a:cubicBezTo>
                  <a:cubicBezTo>
                    <a:pt x="653" y="2260"/>
                    <a:pt x="654" y="2259"/>
                    <a:pt x="655" y="2258"/>
                  </a:cubicBezTo>
                  <a:cubicBezTo>
                    <a:pt x="658" y="2257"/>
                    <a:pt x="661" y="2255"/>
                    <a:pt x="663" y="2254"/>
                  </a:cubicBezTo>
                  <a:cubicBezTo>
                    <a:pt x="664" y="2253"/>
                    <a:pt x="665" y="2253"/>
                    <a:pt x="665" y="2253"/>
                  </a:cubicBezTo>
                  <a:cubicBezTo>
                    <a:pt x="666" y="2252"/>
                    <a:pt x="667" y="2252"/>
                    <a:pt x="667" y="2252"/>
                  </a:cubicBezTo>
                  <a:cubicBezTo>
                    <a:pt x="668" y="2251"/>
                    <a:pt x="668" y="2251"/>
                    <a:pt x="668" y="2251"/>
                  </a:cubicBezTo>
                  <a:cubicBezTo>
                    <a:pt x="669" y="2251"/>
                    <a:pt x="669" y="2251"/>
                    <a:pt x="669" y="2251"/>
                  </a:cubicBezTo>
                  <a:cubicBezTo>
                    <a:pt x="669" y="2251"/>
                    <a:pt x="669" y="2251"/>
                    <a:pt x="669" y="2251"/>
                  </a:cubicBezTo>
                  <a:cubicBezTo>
                    <a:pt x="669" y="2251"/>
                    <a:pt x="669" y="2251"/>
                    <a:pt x="669" y="2251"/>
                  </a:cubicBezTo>
                  <a:cubicBezTo>
                    <a:pt x="670" y="2251"/>
                    <a:pt x="671" y="2250"/>
                    <a:pt x="671" y="2250"/>
                  </a:cubicBezTo>
                  <a:cubicBezTo>
                    <a:pt x="673" y="2249"/>
                    <a:pt x="674" y="2249"/>
                    <a:pt x="676" y="2248"/>
                  </a:cubicBezTo>
                  <a:cubicBezTo>
                    <a:pt x="677" y="2248"/>
                    <a:pt x="678" y="2247"/>
                    <a:pt x="680" y="2247"/>
                  </a:cubicBezTo>
                  <a:cubicBezTo>
                    <a:pt x="685" y="2245"/>
                    <a:pt x="690" y="2243"/>
                    <a:pt x="695" y="2242"/>
                  </a:cubicBezTo>
                  <a:cubicBezTo>
                    <a:pt x="699" y="2241"/>
                    <a:pt x="704" y="2240"/>
                    <a:pt x="708" y="2239"/>
                  </a:cubicBezTo>
                  <a:cubicBezTo>
                    <a:pt x="708" y="2239"/>
                    <a:pt x="708" y="2239"/>
                    <a:pt x="708" y="2239"/>
                  </a:cubicBezTo>
                  <a:cubicBezTo>
                    <a:pt x="702" y="2250"/>
                    <a:pt x="697" y="2262"/>
                    <a:pt x="693" y="2276"/>
                  </a:cubicBezTo>
                  <a:cubicBezTo>
                    <a:pt x="692" y="2277"/>
                    <a:pt x="691" y="2278"/>
                    <a:pt x="690" y="2278"/>
                  </a:cubicBezTo>
                  <a:cubicBezTo>
                    <a:pt x="687" y="2281"/>
                    <a:pt x="684" y="2284"/>
                    <a:pt x="681" y="2287"/>
                  </a:cubicBezTo>
                  <a:cubicBezTo>
                    <a:pt x="674" y="2292"/>
                    <a:pt x="668" y="2298"/>
                    <a:pt x="662" y="2305"/>
                  </a:cubicBezTo>
                  <a:cubicBezTo>
                    <a:pt x="660" y="2307"/>
                    <a:pt x="659" y="2308"/>
                    <a:pt x="657" y="2310"/>
                  </a:cubicBezTo>
                  <a:cubicBezTo>
                    <a:pt x="655" y="2312"/>
                    <a:pt x="655" y="2312"/>
                    <a:pt x="655" y="2312"/>
                  </a:cubicBezTo>
                  <a:cubicBezTo>
                    <a:pt x="655" y="2313"/>
                    <a:pt x="654" y="2314"/>
                    <a:pt x="653" y="2315"/>
                  </a:cubicBezTo>
                  <a:cubicBezTo>
                    <a:pt x="651" y="2318"/>
                    <a:pt x="651" y="2318"/>
                    <a:pt x="651" y="2318"/>
                  </a:cubicBezTo>
                  <a:cubicBezTo>
                    <a:pt x="649" y="2320"/>
                    <a:pt x="649" y="2320"/>
                    <a:pt x="649" y="2320"/>
                  </a:cubicBezTo>
                  <a:cubicBezTo>
                    <a:pt x="648" y="2322"/>
                    <a:pt x="647" y="2324"/>
                    <a:pt x="646" y="2326"/>
                  </a:cubicBezTo>
                  <a:cubicBezTo>
                    <a:pt x="643" y="2329"/>
                    <a:pt x="641" y="2333"/>
                    <a:pt x="639" y="2337"/>
                  </a:cubicBezTo>
                  <a:cubicBezTo>
                    <a:pt x="637" y="2340"/>
                    <a:pt x="635" y="2344"/>
                    <a:pt x="633" y="2348"/>
                  </a:cubicBezTo>
                  <a:cubicBezTo>
                    <a:pt x="629" y="2355"/>
                    <a:pt x="626" y="2362"/>
                    <a:pt x="623" y="2369"/>
                  </a:cubicBezTo>
                  <a:cubicBezTo>
                    <a:pt x="620" y="2376"/>
                    <a:pt x="617" y="2382"/>
                    <a:pt x="615" y="2388"/>
                  </a:cubicBezTo>
                  <a:cubicBezTo>
                    <a:pt x="612" y="2394"/>
                    <a:pt x="610" y="2400"/>
                    <a:pt x="608" y="2405"/>
                  </a:cubicBezTo>
                  <a:cubicBezTo>
                    <a:pt x="606" y="2410"/>
                    <a:pt x="605" y="2414"/>
                    <a:pt x="603" y="2418"/>
                  </a:cubicBezTo>
                  <a:cubicBezTo>
                    <a:pt x="602" y="2421"/>
                    <a:pt x="601" y="2424"/>
                    <a:pt x="600" y="2426"/>
                  </a:cubicBezTo>
                  <a:cubicBezTo>
                    <a:pt x="599" y="2428"/>
                    <a:pt x="599" y="2429"/>
                    <a:pt x="599" y="2429"/>
                  </a:cubicBezTo>
                  <a:cubicBezTo>
                    <a:pt x="599" y="2429"/>
                    <a:pt x="600" y="2428"/>
                    <a:pt x="600" y="2426"/>
                  </a:cubicBezTo>
                  <a:cubicBezTo>
                    <a:pt x="601" y="2424"/>
                    <a:pt x="603" y="2422"/>
                    <a:pt x="605" y="2418"/>
                  </a:cubicBezTo>
                  <a:cubicBezTo>
                    <a:pt x="606" y="2415"/>
                    <a:pt x="609" y="2411"/>
                    <a:pt x="611" y="2406"/>
                  </a:cubicBezTo>
                  <a:cubicBezTo>
                    <a:pt x="613" y="2401"/>
                    <a:pt x="616" y="2396"/>
                    <a:pt x="619" y="2390"/>
                  </a:cubicBezTo>
                  <a:cubicBezTo>
                    <a:pt x="622" y="2384"/>
                    <a:pt x="625" y="2378"/>
                    <a:pt x="628" y="2372"/>
                  </a:cubicBezTo>
                  <a:cubicBezTo>
                    <a:pt x="629" y="2370"/>
                    <a:pt x="630" y="2368"/>
                    <a:pt x="631" y="2366"/>
                  </a:cubicBezTo>
                  <a:cubicBezTo>
                    <a:pt x="631" y="2367"/>
                    <a:pt x="631" y="2368"/>
                    <a:pt x="630" y="2369"/>
                  </a:cubicBezTo>
                  <a:cubicBezTo>
                    <a:pt x="630" y="2370"/>
                    <a:pt x="629" y="2372"/>
                    <a:pt x="629" y="2374"/>
                  </a:cubicBezTo>
                  <a:cubicBezTo>
                    <a:pt x="629" y="2376"/>
                    <a:pt x="628" y="2378"/>
                    <a:pt x="627" y="2380"/>
                  </a:cubicBezTo>
                  <a:cubicBezTo>
                    <a:pt x="627" y="2383"/>
                    <a:pt x="626" y="2385"/>
                    <a:pt x="626" y="2387"/>
                  </a:cubicBezTo>
                  <a:cubicBezTo>
                    <a:pt x="626" y="2389"/>
                    <a:pt x="625" y="2390"/>
                    <a:pt x="625" y="2391"/>
                  </a:cubicBezTo>
                  <a:cubicBezTo>
                    <a:pt x="625" y="2392"/>
                    <a:pt x="625" y="2394"/>
                    <a:pt x="624" y="2395"/>
                  </a:cubicBezTo>
                  <a:cubicBezTo>
                    <a:pt x="624" y="2397"/>
                    <a:pt x="623" y="2400"/>
                    <a:pt x="623" y="2402"/>
                  </a:cubicBezTo>
                  <a:cubicBezTo>
                    <a:pt x="622" y="2405"/>
                    <a:pt x="621" y="2408"/>
                    <a:pt x="621" y="2410"/>
                  </a:cubicBezTo>
                  <a:cubicBezTo>
                    <a:pt x="621" y="2411"/>
                    <a:pt x="620" y="2413"/>
                    <a:pt x="620" y="2414"/>
                  </a:cubicBezTo>
                  <a:cubicBezTo>
                    <a:pt x="620" y="2415"/>
                    <a:pt x="620" y="2416"/>
                    <a:pt x="619" y="2418"/>
                  </a:cubicBezTo>
                  <a:cubicBezTo>
                    <a:pt x="619" y="2420"/>
                    <a:pt x="618" y="2422"/>
                    <a:pt x="618" y="2425"/>
                  </a:cubicBezTo>
                  <a:cubicBezTo>
                    <a:pt x="617" y="2427"/>
                    <a:pt x="617" y="2429"/>
                    <a:pt x="617" y="2431"/>
                  </a:cubicBezTo>
                  <a:cubicBezTo>
                    <a:pt x="616" y="2433"/>
                    <a:pt x="616" y="2435"/>
                    <a:pt x="616" y="2436"/>
                  </a:cubicBezTo>
                  <a:cubicBezTo>
                    <a:pt x="615" y="2438"/>
                    <a:pt x="615" y="2439"/>
                    <a:pt x="615" y="2440"/>
                  </a:cubicBezTo>
                  <a:cubicBezTo>
                    <a:pt x="615" y="2442"/>
                    <a:pt x="615" y="2443"/>
                    <a:pt x="615" y="2443"/>
                  </a:cubicBezTo>
                  <a:cubicBezTo>
                    <a:pt x="614" y="2444"/>
                    <a:pt x="614" y="2444"/>
                    <a:pt x="614" y="2444"/>
                  </a:cubicBezTo>
                  <a:cubicBezTo>
                    <a:pt x="614" y="2444"/>
                    <a:pt x="615" y="2444"/>
                    <a:pt x="615" y="2443"/>
                  </a:cubicBezTo>
                  <a:cubicBezTo>
                    <a:pt x="615" y="2443"/>
                    <a:pt x="616" y="2442"/>
                    <a:pt x="616" y="2441"/>
                  </a:cubicBezTo>
                  <a:cubicBezTo>
                    <a:pt x="617" y="2440"/>
                    <a:pt x="618" y="2439"/>
                    <a:pt x="619" y="2437"/>
                  </a:cubicBezTo>
                  <a:cubicBezTo>
                    <a:pt x="619" y="2437"/>
                    <a:pt x="619" y="2436"/>
                    <a:pt x="620" y="2435"/>
                  </a:cubicBezTo>
                  <a:cubicBezTo>
                    <a:pt x="620" y="2434"/>
                    <a:pt x="621" y="2433"/>
                    <a:pt x="621" y="2432"/>
                  </a:cubicBezTo>
                  <a:cubicBezTo>
                    <a:pt x="621" y="2431"/>
                    <a:pt x="622" y="2430"/>
                    <a:pt x="622" y="2429"/>
                  </a:cubicBezTo>
                  <a:cubicBezTo>
                    <a:pt x="623" y="2428"/>
                    <a:pt x="623" y="2427"/>
                    <a:pt x="624" y="2426"/>
                  </a:cubicBezTo>
                  <a:cubicBezTo>
                    <a:pt x="624" y="2424"/>
                    <a:pt x="625" y="2422"/>
                    <a:pt x="626" y="2419"/>
                  </a:cubicBezTo>
                  <a:cubicBezTo>
                    <a:pt x="626" y="2418"/>
                    <a:pt x="627" y="2417"/>
                    <a:pt x="627" y="2416"/>
                  </a:cubicBezTo>
                  <a:cubicBezTo>
                    <a:pt x="628" y="2415"/>
                    <a:pt x="628" y="2413"/>
                    <a:pt x="628" y="2412"/>
                  </a:cubicBezTo>
                  <a:cubicBezTo>
                    <a:pt x="629" y="2409"/>
                    <a:pt x="630" y="2407"/>
                    <a:pt x="630" y="2404"/>
                  </a:cubicBezTo>
                  <a:cubicBezTo>
                    <a:pt x="631" y="2402"/>
                    <a:pt x="631" y="2399"/>
                    <a:pt x="632" y="2396"/>
                  </a:cubicBezTo>
                  <a:cubicBezTo>
                    <a:pt x="632" y="2395"/>
                    <a:pt x="632" y="2394"/>
                    <a:pt x="632" y="2392"/>
                  </a:cubicBezTo>
                  <a:cubicBezTo>
                    <a:pt x="633" y="2391"/>
                    <a:pt x="633" y="2390"/>
                    <a:pt x="633" y="2389"/>
                  </a:cubicBezTo>
                  <a:cubicBezTo>
                    <a:pt x="633" y="2386"/>
                    <a:pt x="633" y="2384"/>
                    <a:pt x="633" y="2381"/>
                  </a:cubicBezTo>
                  <a:cubicBezTo>
                    <a:pt x="633" y="2380"/>
                    <a:pt x="633" y="2379"/>
                    <a:pt x="633" y="2378"/>
                  </a:cubicBezTo>
                  <a:cubicBezTo>
                    <a:pt x="634" y="2377"/>
                    <a:pt x="634" y="2376"/>
                    <a:pt x="634" y="2375"/>
                  </a:cubicBezTo>
                  <a:cubicBezTo>
                    <a:pt x="634" y="2374"/>
                    <a:pt x="634" y="2373"/>
                    <a:pt x="633" y="2372"/>
                  </a:cubicBezTo>
                  <a:cubicBezTo>
                    <a:pt x="633" y="2371"/>
                    <a:pt x="633" y="2370"/>
                    <a:pt x="633" y="2369"/>
                  </a:cubicBezTo>
                  <a:cubicBezTo>
                    <a:pt x="633" y="2367"/>
                    <a:pt x="633" y="2366"/>
                    <a:pt x="633" y="2365"/>
                  </a:cubicBezTo>
                  <a:cubicBezTo>
                    <a:pt x="633" y="2364"/>
                    <a:pt x="633" y="2363"/>
                    <a:pt x="633" y="2363"/>
                  </a:cubicBezTo>
                  <a:cubicBezTo>
                    <a:pt x="635" y="2359"/>
                    <a:pt x="637" y="2355"/>
                    <a:pt x="639" y="2351"/>
                  </a:cubicBezTo>
                  <a:cubicBezTo>
                    <a:pt x="641" y="2348"/>
                    <a:pt x="643" y="2344"/>
                    <a:pt x="645" y="2341"/>
                  </a:cubicBezTo>
                  <a:cubicBezTo>
                    <a:pt x="646" y="2339"/>
                    <a:pt x="647" y="2337"/>
                    <a:pt x="649" y="2335"/>
                  </a:cubicBezTo>
                  <a:cubicBezTo>
                    <a:pt x="650" y="2334"/>
                    <a:pt x="651" y="2332"/>
                    <a:pt x="652" y="2330"/>
                  </a:cubicBezTo>
                  <a:cubicBezTo>
                    <a:pt x="653" y="2328"/>
                    <a:pt x="654" y="2327"/>
                    <a:pt x="656" y="2325"/>
                  </a:cubicBezTo>
                  <a:cubicBezTo>
                    <a:pt x="658" y="2322"/>
                    <a:pt x="658" y="2322"/>
                    <a:pt x="658" y="2322"/>
                  </a:cubicBezTo>
                  <a:cubicBezTo>
                    <a:pt x="659" y="2320"/>
                    <a:pt x="659" y="2320"/>
                    <a:pt x="659" y="2320"/>
                  </a:cubicBezTo>
                  <a:cubicBezTo>
                    <a:pt x="660" y="2319"/>
                    <a:pt x="661" y="2318"/>
                    <a:pt x="661" y="2317"/>
                  </a:cubicBezTo>
                  <a:cubicBezTo>
                    <a:pt x="663" y="2315"/>
                    <a:pt x="663" y="2315"/>
                    <a:pt x="663" y="2315"/>
                  </a:cubicBezTo>
                  <a:cubicBezTo>
                    <a:pt x="665" y="2313"/>
                    <a:pt x="666" y="2312"/>
                    <a:pt x="668" y="2310"/>
                  </a:cubicBezTo>
                  <a:cubicBezTo>
                    <a:pt x="673" y="2304"/>
                    <a:pt x="679" y="2298"/>
                    <a:pt x="686" y="2292"/>
                  </a:cubicBezTo>
                  <a:cubicBezTo>
                    <a:pt x="687" y="2291"/>
                    <a:pt x="689" y="2290"/>
                    <a:pt x="690" y="2288"/>
                  </a:cubicBezTo>
                  <a:cubicBezTo>
                    <a:pt x="679" y="2349"/>
                    <a:pt x="682" y="2411"/>
                    <a:pt x="633" y="2460"/>
                  </a:cubicBezTo>
                  <a:cubicBezTo>
                    <a:pt x="620" y="2473"/>
                    <a:pt x="606" y="2484"/>
                    <a:pt x="592" y="2491"/>
                  </a:cubicBezTo>
                  <a:cubicBezTo>
                    <a:pt x="590" y="2490"/>
                    <a:pt x="588" y="2489"/>
                    <a:pt x="585" y="2488"/>
                  </a:cubicBezTo>
                  <a:cubicBezTo>
                    <a:pt x="581" y="2487"/>
                    <a:pt x="577" y="2484"/>
                    <a:pt x="572" y="2482"/>
                  </a:cubicBezTo>
                  <a:cubicBezTo>
                    <a:pt x="567" y="2479"/>
                    <a:pt x="562" y="2476"/>
                    <a:pt x="557" y="2473"/>
                  </a:cubicBezTo>
                  <a:cubicBezTo>
                    <a:pt x="555" y="2472"/>
                    <a:pt x="552" y="2470"/>
                    <a:pt x="549" y="2469"/>
                  </a:cubicBezTo>
                  <a:cubicBezTo>
                    <a:pt x="547" y="2467"/>
                    <a:pt x="544" y="2466"/>
                    <a:pt x="541" y="2464"/>
                  </a:cubicBezTo>
                  <a:cubicBezTo>
                    <a:pt x="540" y="2464"/>
                    <a:pt x="540" y="2464"/>
                    <a:pt x="540" y="2464"/>
                  </a:cubicBezTo>
                  <a:cubicBezTo>
                    <a:pt x="540" y="2463"/>
                    <a:pt x="540" y="2463"/>
                    <a:pt x="540" y="2463"/>
                  </a:cubicBezTo>
                  <a:cubicBezTo>
                    <a:pt x="539" y="2463"/>
                    <a:pt x="539" y="2463"/>
                    <a:pt x="539" y="2463"/>
                  </a:cubicBezTo>
                  <a:cubicBezTo>
                    <a:pt x="539" y="2463"/>
                    <a:pt x="539" y="2463"/>
                    <a:pt x="539" y="2463"/>
                  </a:cubicBezTo>
                  <a:cubicBezTo>
                    <a:pt x="539" y="2463"/>
                    <a:pt x="539" y="2463"/>
                    <a:pt x="539" y="2463"/>
                  </a:cubicBezTo>
                  <a:cubicBezTo>
                    <a:pt x="537" y="2462"/>
                    <a:pt x="537" y="2462"/>
                    <a:pt x="537" y="2462"/>
                  </a:cubicBezTo>
                  <a:cubicBezTo>
                    <a:pt x="535" y="2461"/>
                    <a:pt x="534" y="2461"/>
                    <a:pt x="532" y="2460"/>
                  </a:cubicBezTo>
                  <a:cubicBezTo>
                    <a:pt x="531" y="2460"/>
                    <a:pt x="529" y="2459"/>
                    <a:pt x="528" y="2458"/>
                  </a:cubicBezTo>
                  <a:cubicBezTo>
                    <a:pt x="525" y="2457"/>
                    <a:pt x="525" y="2457"/>
                    <a:pt x="525" y="2457"/>
                  </a:cubicBezTo>
                  <a:cubicBezTo>
                    <a:pt x="523" y="2457"/>
                    <a:pt x="523" y="2457"/>
                    <a:pt x="523" y="2457"/>
                  </a:cubicBezTo>
                  <a:cubicBezTo>
                    <a:pt x="518" y="2455"/>
                    <a:pt x="518" y="2455"/>
                    <a:pt x="518" y="2455"/>
                  </a:cubicBezTo>
                  <a:cubicBezTo>
                    <a:pt x="517" y="2455"/>
                    <a:pt x="515" y="2454"/>
                    <a:pt x="514" y="2454"/>
                  </a:cubicBezTo>
                  <a:cubicBezTo>
                    <a:pt x="511" y="2453"/>
                    <a:pt x="511" y="2453"/>
                    <a:pt x="511" y="2453"/>
                  </a:cubicBezTo>
                  <a:cubicBezTo>
                    <a:pt x="510" y="2453"/>
                    <a:pt x="510" y="2453"/>
                    <a:pt x="509" y="2453"/>
                  </a:cubicBezTo>
                  <a:cubicBezTo>
                    <a:pt x="507" y="2453"/>
                    <a:pt x="506" y="2452"/>
                    <a:pt x="504" y="2452"/>
                  </a:cubicBezTo>
                  <a:cubicBezTo>
                    <a:pt x="502" y="2452"/>
                    <a:pt x="501" y="2451"/>
                    <a:pt x="499" y="2451"/>
                  </a:cubicBezTo>
                  <a:cubicBezTo>
                    <a:pt x="498" y="2451"/>
                    <a:pt x="498" y="2451"/>
                    <a:pt x="497" y="2451"/>
                  </a:cubicBezTo>
                  <a:cubicBezTo>
                    <a:pt x="496" y="2451"/>
                    <a:pt x="495" y="2451"/>
                    <a:pt x="495" y="2451"/>
                  </a:cubicBezTo>
                  <a:cubicBezTo>
                    <a:pt x="493" y="2450"/>
                    <a:pt x="491" y="2450"/>
                    <a:pt x="490" y="2450"/>
                  </a:cubicBezTo>
                  <a:cubicBezTo>
                    <a:pt x="489" y="2450"/>
                    <a:pt x="488" y="2450"/>
                    <a:pt x="488" y="2450"/>
                  </a:cubicBezTo>
                  <a:cubicBezTo>
                    <a:pt x="487" y="2450"/>
                    <a:pt x="486" y="2450"/>
                    <a:pt x="485" y="2450"/>
                  </a:cubicBezTo>
                  <a:cubicBezTo>
                    <a:pt x="484" y="2450"/>
                    <a:pt x="482" y="2450"/>
                    <a:pt x="481" y="2450"/>
                  </a:cubicBezTo>
                  <a:cubicBezTo>
                    <a:pt x="479" y="2450"/>
                    <a:pt x="478" y="2450"/>
                    <a:pt x="476" y="2450"/>
                  </a:cubicBezTo>
                  <a:cubicBezTo>
                    <a:pt x="475" y="2450"/>
                    <a:pt x="473" y="2450"/>
                    <a:pt x="472" y="2450"/>
                  </a:cubicBezTo>
                  <a:cubicBezTo>
                    <a:pt x="471" y="2450"/>
                    <a:pt x="469" y="2451"/>
                    <a:pt x="468" y="2451"/>
                  </a:cubicBezTo>
                  <a:cubicBezTo>
                    <a:pt x="462" y="2451"/>
                    <a:pt x="457" y="2452"/>
                    <a:pt x="452" y="2453"/>
                  </a:cubicBezTo>
                  <a:cubicBezTo>
                    <a:pt x="452" y="2453"/>
                    <a:pt x="451" y="2453"/>
                    <a:pt x="451" y="2454"/>
                  </a:cubicBezTo>
                  <a:cubicBezTo>
                    <a:pt x="450" y="2454"/>
                    <a:pt x="449" y="2454"/>
                    <a:pt x="449" y="2454"/>
                  </a:cubicBezTo>
                  <a:cubicBezTo>
                    <a:pt x="448" y="2454"/>
                    <a:pt x="447" y="2455"/>
                    <a:pt x="446" y="2455"/>
                  </a:cubicBezTo>
                  <a:cubicBezTo>
                    <a:pt x="444" y="2455"/>
                    <a:pt x="443" y="2455"/>
                    <a:pt x="442" y="2456"/>
                  </a:cubicBezTo>
                  <a:cubicBezTo>
                    <a:pt x="441" y="2456"/>
                    <a:pt x="440" y="2457"/>
                    <a:pt x="440" y="2457"/>
                  </a:cubicBezTo>
                  <a:cubicBezTo>
                    <a:pt x="436" y="2458"/>
                    <a:pt x="433" y="2459"/>
                    <a:pt x="430" y="2461"/>
                  </a:cubicBezTo>
                  <a:cubicBezTo>
                    <a:pt x="429" y="2461"/>
                    <a:pt x="428" y="2462"/>
                    <a:pt x="427" y="2462"/>
                  </a:cubicBezTo>
                  <a:cubicBezTo>
                    <a:pt x="426" y="2463"/>
                    <a:pt x="425" y="2463"/>
                    <a:pt x="424" y="2463"/>
                  </a:cubicBezTo>
                  <a:cubicBezTo>
                    <a:pt x="423" y="2464"/>
                    <a:pt x="422" y="2464"/>
                    <a:pt x="422" y="2464"/>
                  </a:cubicBezTo>
                  <a:cubicBezTo>
                    <a:pt x="422" y="2464"/>
                    <a:pt x="423" y="2464"/>
                    <a:pt x="424" y="2464"/>
                  </a:cubicBezTo>
                  <a:cubicBezTo>
                    <a:pt x="425" y="2464"/>
                    <a:pt x="426" y="2463"/>
                    <a:pt x="427" y="2463"/>
                  </a:cubicBezTo>
                  <a:cubicBezTo>
                    <a:pt x="428" y="2463"/>
                    <a:pt x="429" y="2462"/>
                    <a:pt x="431" y="2462"/>
                  </a:cubicBezTo>
                  <a:cubicBezTo>
                    <a:pt x="433" y="2461"/>
                    <a:pt x="437" y="2460"/>
                    <a:pt x="440" y="2460"/>
                  </a:cubicBezTo>
                  <a:cubicBezTo>
                    <a:pt x="441" y="2460"/>
                    <a:pt x="442" y="2459"/>
                    <a:pt x="443" y="2459"/>
                  </a:cubicBezTo>
                  <a:cubicBezTo>
                    <a:pt x="444" y="2459"/>
                    <a:pt x="445" y="2459"/>
                    <a:pt x="446" y="2459"/>
                  </a:cubicBezTo>
                  <a:cubicBezTo>
                    <a:pt x="449" y="2458"/>
                    <a:pt x="451" y="2458"/>
                    <a:pt x="453" y="2458"/>
                  </a:cubicBezTo>
                  <a:cubicBezTo>
                    <a:pt x="454" y="2458"/>
                    <a:pt x="455" y="2457"/>
                    <a:pt x="457" y="2457"/>
                  </a:cubicBezTo>
                  <a:cubicBezTo>
                    <a:pt x="457" y="2457"/>
                    <a:pt x="458" y="2457"/>
                    <a:pt x="458" y="2457"/>
                  </a:cubicBezTo>
                  <a:cubicBezTo>
                    <a:pt x="459" y="2457"/>
                    <a:pt x="460" y="2457"/>
                    <a:pt x="460" y="2457"/>
                  </a:cubicBezTo>
                  <a:cubicBezTo>
                    <a:pt x="463" y="2457"/>
                    <a:pt x="465" y="2457"/>
                    <a:pt x="468" y="2457"/>
                  </a:cubicBezTo>
                  <a:cubicBezTo>
                    <a:pt x="469" y="2457"/>
                    <a:pt x="471" y="2457"/>
                    <a:pt x="472" y="2457"/>
                  </a:cubicBezTo>
                  <a:cubicBezTo>
                    <a:pt x="474" y="2456"/>
                    <a:pt x="475" y="2457"/>
                    <a:pt x="476" y="2457"/>
                  </a:cubicBezTo>
                  <a:cubicBezTo>
                    <a:pt x="478" y="2457"/>
                    <a:pt x="479" y="2457"/>
                    <a:pt x="481" y="2457"/>
                  </a:cubicBezTo>
                  <a:cubicBezTo>
                    <a:pt x="482" y="2457"/>
                    <a:pt x="483" y="2457"/>
                    <a:pt x="485" y="2457"/>
                  </a:cubicBezTo>
                  <a:cubicBezTo>
                    <a:pt x="486" y="2457"/>
                    <a:pt x="486" y="2457"/>
                    <a:pt x="487" y="2457"/>
                  </a:cubicBezTo>
                  <a:cubicBezTo>
                    <a:pt x="488" y="2457"/>
                    <a:pt x="489" y="2457"/>
                    <a:pt x="489" y="2457"/>
                  </a:cubicBezTo>
                  <a:cubicBezTo>
                    <a:pt x="491" y="2458"/>
                    <a:pt x="492" y="2458"/>
                    <a:pt x="494" y="2458"/>
                  </a:cubicBezTo>
                  <a:cubicBezTo>
                    <a:pt x="494" y="2458"/>
                    <a:pt x="495" y="2458"/>
                    <a:pt x="496" y="2458"/>
                  </a:cubicBezTo>
                  <a:cubicBezTo>
                    <a:pt x="497" y="2458"/>
                    <a:pt x="497" y="2459"/>
                    <a:pt x="498" y="2459"/>
                  </a:cubicBezTo>
                  <a:cubicBezTo>
                    <a:pt x="500" y="2459"/>
                    <a:pt x="501" y="2459"/>
                    <a:pt x="503" y="2459"/>
                  </a:cubicBezTo>
                  <a:cubicBezTo>
                    <a:pt x="505" y="2460"/>
                    <a:pt x="508" y="2461"/>
                    <a:pt x="511" y="2461"/>
                  </a:cubicBezTo>
                  <a:cubicBezTo>
                    <a:pt x="511" y="2461"/>
                    <a:pt x="511" y="2461"/>
                    <a:pt x="510" y="2461"/>
                  </a:cubicBezTo>
                  <a:cubicBezTo>
                    <a:pt x="509" y="2461"/>
                    <a:pt x="507" y="2461"/>
                    <a:pt x="505" y="2461"/>
                  </a:cubicBezTo>
                  <a:cubicBezTo>
                    <a:pt x="504" y="2461"/>
                    <a:pt x="503" y="2461"/>
                    <a:pt x="502" y="2461"/>
                  </a:cubicBezTo>
                  <a:cubicBezTo>
                    <a:pt x="501" y="2461"/>
                    <a:pt x="500" y="2461"/>
                    <a:pt x="499" y="2461"/>
                  </a:cubicBezTo>
                  <a:cubicBezTo>
                    <a:pt x="497" y="2461"/>
                    <a:pt x="496" y="2461"/>
                    <a:pt x="495" y="2461"/>
                  </a:cubicBezTo>
                  <a:cubicBezTo>
                    <a:pt x="493" y="2461"/>
                    <a:pt x="492" y="2461"/>
                    <a:pt x="491" y="2462"/>
                  </a:cubicBezTo>
                  <a:cubicBezTo>
                    <a:pt x="489" y="2462"/>
                    <a:pt x="488" y="2462"/>
                    <a:pt x="486" y="2462"/>
                  </a:cubicBezTo>
                  <a:cubicBezTo>
                    <a:pt x="485" y="2462"/>
                    <a:pt x="483" y="2462"/>
                    <a:pt x="482" y="2463"/>
                  </a:cubicBezTo>
                  <a:cubicBezTo>
                    <a:pt x="479" y="2463"/>
                    <a:pt x="476" y="2464"/>
                    <a:pt x="473" y="2465"/>
                  </a:cubicBezTo>
                  <a:cubicBezTo>
                    <a:pt x="469" y="2465"/>
                    <a:pt x="466" y="2466"/>
                    <a:pt x="463" y="2467"/>
                  </a:cubicBezTo>
                  <a:cubicBezTo>
                    <a:pt x="460" y="2468"/>
                    <a:pt x="457" y="2469"/>
                    <a:pt x="454" y="2470"/>
                  </a:cubicBezTo>
                  <a:cubicBezTo>
                    <a:pt x="451" y="2472"/>
                    <a:pt x="448" y="2473"/>
                    <a:pt x="445" y="2474"/>
                  </a:cubicBezTo>
                  <a:cubicBezTo>
                    <a:pt x="444" y="2475"/>
                    <a:pt x="442" y="2476"/>
                    <a:pt x="441" y="2476"/>
                  </a:cubicBezTo>
                  <a:cubicBezTo>
                    <a:pt x="440" y="2477"/>
                    <a:pt x="438" y="2478"/>
                    <a:pt x="437" y="2478"/>
                  </a:cubicBezTo>
                  <a:cubicBezTo>
                    <a:pt x="436" y="2479"/>
                    <a:pt x="435" y="2480"/>
                    <a:pt x="434" y="2480"/>
                  </a:cubicBezTo>
                  <a:cubicBezTo>
                    <a:pt x="433" y="2481"/>
                    <a:pt x="432" y="2482"/>
                    <a:pt x="430" y="2482"/>
                  </a:cubicBezTo>
                  <a:cubicBezTo>
                    <a:pt x="429" y="2483"/>
                    <a:pt x="428" y="2484"/>
                    <a:pt x="428" y="2484"/>
                  </a:cubicBezTo>
                  <a:cubicBezTo>
                    <a:pt x="427" y="2485"/>
                    <a:pt x="426" y="2486"/>
                    <a:pt x="425" y="2486"/>
                  </a:cubicBezTo>
                  <a:cubicBezTo>
                    <a:pt x="423" y="2487"/>
                    <a:pt x="422" y="2488"/>
                    <a:pt x="421" y="2489"/>
                  </a:cubicBezTo>
                  <a:cubicBezTo>
                    <a:pt x="420" y="2490"/>
                    <a:pt x="419" y="2491"/>
                    <a:pt x="418" y="2491"/>
                  </a:cubicBezTo>
                  <a:cubicBezTo>
                    <a:pt x="418" y="2492"/>
                    <a:pt x="417" y="2492"/>
                    <a:pt x="417" y="2492"/>
                  </a:cubicBezTo>
                  <a:cubicBezTo>
                    <a:pt x="417" y="2492"/>
                    <a:pt x="418" y="2492"/>
                    <a:pt x="419" y="2492"/>
                  </a:cubicBezTo>
                  <a:cubicBezTo>
                    <a:pt x="419" y="2492"/>
                    <a:pt x="420" y="2491"/>
                    <a:pt x="422" y="2491"/>
                  </a:cubicBezTo>
                  <a:cubicBezTo>
                    <a:pt x="422" y="2490"/>
                    <a:pt x="423" y="2490"/>
                    <a:pt x="424" y="2490"/>
                  </a:cubicBezTo>
                  <a:cubicBezTo>
                    <a:pt x="425" y="2489"/>
                    <a:pt x="426" y="2489"/>
                    <a:pt x="426" y="2489"/>
                  </a:cubicBezTo>
                  <a:cubicBezTo>
                    <a:pt x="427" y="2488"/>
                    <a:pt x="428" y="2488"/>
                    <a:pt x="429" y="2488"/>
                  </a:cubicBezTo>
                  <a:cubicBezTo>
                    <a:pt x="430" y="2487"/>
                    <a:pt x="431" y="2487"/>
                    <a:pt x="433" y="2486"/>
                  </a:cubicBezTo>
                  <a:cubicBezTo>
                    <a:pt x="435" y="2486"/>
                    <a:pt x="437" y="2485"/>
                    <a:pt x="440" y="2484"/>
                  </a:cubicBezTo>
                  <a:cubicBezTo>
                    <a:pt x="440" y="2483"/>
                    <a:pt x="441" y="2483"/>
                    <a:pt x="442" y="2483"/>
                  </a:cubicBezTo>
                  <a:cubicBezTo>
                    <a:pt x="442" y="2483"/>
                    <a:pt x="443" y="2482"/>
                    <a:pt x="444" y="2482"/>
                  </a:cubicBezTo>
                  <a:cubicBezTo>
                    <a:pt x="445" y="2482"/>
                    <a:pt x="446" y="2481"/>
                    <a:pt x="448" y="2481"/>
                  </a:cubicBezTo>
                  <a:cubicBezTo>
                    <a:pt x="449" y="2480"/>
                    <a:pt x="451" y="2480"/>
                    <a:pt x="452" y="2479"/>
                  </a:cubicBezTo>
                  <a:cubicBezTo>
                    <a:pt x="454" y="2479"/>
                    <a:pt x="455" y="2478"/>
                    <a:pt x="456" y="2478"/>
                  </a:cubicBezTo>
                  <a:cubicBezTo>
                    <a:pt x="459" y="2477"/>
                    <a:pt x="462" y="2476"/>
                    <a:pt x="465" y="2475"/>
                  </a:cubicBezTo>
                  <a:cubicBezTo>
                    <a:pt x="468" y="2474"/>
                    <a:pt x="472" y="2473"/>
                    <a:pt x="475" y="2472"/>
                  </a:cubicBezTo>
                  <a:cubicBezTo>
                    <a:pt x="476" y="2472"/>
                    <a:pt x="477" y="2471"/>
                    <a:pt x="479" y="2471"/>
                  </a:cubicBezTo>
                  <a:cubicBezTo>
                    <a:pt x="480" y="2470"/>
                    <a:pt x="482" y="2470"/>
                    <a:pt x="483" y="2470"/>
                  </a:cubicBezTo>
                  <a:cubicBezTo>
                    <a:pt x="485" y="2469"/>
                    <a:pt x="486" y="2469"/>
                    <a:pt x="488" y="2468"/>
                  </a:cubicBezTo>
                  <a:cubicBezTo>
                    <a:pt x="488" y="2468"/>
                    <a:pt x="489" y="2468"/>
                    <a:pt x="490" y="2468"/>
                  </a:cubicBezTo>
                  <a:cubicBezTo>
                    <a:pt x="490" y="2468"/>
                    <a:pt x="491" y="2468"/>
                    <a:pt x="492" y="2467"/>
                  </a:cubicBezTo>
                  <a:cubicBezTo>
                    <a:pt x="493" y="2467"/>
                    <a:pt x="494" y="2467"/>
                    <a:pt x="496" y="2466"/>
                  </a:cubicBezTo>
                  <a:cubicBezTo>
                    <a:pt x="497" y="2466"/>
                    <a:pt x="498" y="2466"/>
                    <a:pt x="499" y="2466"/>
                  </a:cubicBezTo>
                  <a:cubicBezTo>
                    <a:pt x="500" y="2465"/>
                    <a:pt x="501" y="2465"/>
                    <a:pt x="503" y="2465"/>
                  </a:cubicBezTo>
                  <a:cubicBezTo>
                    <a:pt x="504" y="2465"/>
                    <a:pt x="505" y="2464"/>
                    <a:pt x="506" y="2464"/>
                  </a:cubicBezTo>
                  <a:cubicBezTo>
                    <a:pt x="506" y="2464"/>
                    <a:pt x="507" y="2464"/>
                    <a:pt x="508" y="2463"/>
                  </a:cubicBezTo>
                  <a:cubicBezTo>
                    <a:pt x="509" y="2463"/>
                    <a:pt x="510" y="2463"/>
                    <a:pt x="511" y="2463"/>
                  </a:cubicBezTo>
                  <a:cubicBezTo>
                    <a:pt x="512" y="2463"/>
                    <a:pt x="513" y="2462"/>
                    <a:pt x="514" y="2462"/>
                  </a:cubicBezTo>
                  <a:cubicBezTo>
                    <a:pt x="514" y="2462"/>
                    <a:pt x="515" y="2463"/>
                    <a:pt x="516" y="2463"/>
                  </a:cubicBezTo>
                  <a:cubicBezTo>
                    <a:pt x="520" y="2464"/>
                    <a:pt x="520" y="2464"/>
                    <a:pt x="520" y="2464"/>
                  </a:cubicBezTo>
                  <a:cubicBezTo>
                    <a:pt x="523" y="2465"/>
                    <a:pt x="523" y="2465"/>
                    <a:pt x="523" y="2465"/>
                  </a:cubicBezTo>
                  <a:cubicBezTo>
                    <a:pt x="525" y="2466"/>
                    <a:pt x="525" y="2466"/>
                    <a:pt x="525" y="2466"/>
                  </a:cubicBezTo>
                  <a:cubicBezTo>
                    <a:pt x="526" y="2466"/>
                    <a:pt x="528" y="2467"/>
                    <a:pt x="529" y="2467"/>
                  </a:cubicBezTo>
                  <a:cubicBezTo>
                    <a:pt x="530" y="2468"/>
                    <a:pt x="532" y="2469"/>
                    <a:pt x="533" y="2469"/>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1"/>
                    <a:pt x="536" y="2471"/>
                    <a:pt x="536" y="2471"/>
                  </a:cubicBezTo>
                  <a:cubicBezTo>
                    <a:pt x="538" y="2471"/>
                    <a:pt x="538" y="2471"/>
                    <a:pt x="538" y="2471"/>
                  </a:cubicBezTo>
                  <a:cubicBezTo>
                    <a:pt x="540" y="2472"/>
                    <a:pt x="543" y="2474"/>
                    <a:pt x="546" y="2475"/>
                  </a:cubicBezTo>
                  <a:cubicBezTo>
                    <a:pt x="548" y="2477"/>
                    <a:pt x="551" y="2478"/>
                    <a:pt x="554" y="2479"/>
                  </a:cubicBezTo>
                  <a:cubicBezTo>
                    <a:pt x="559" y="2482"/>
                    <a:pt x="564" y="2485"/>
                    <a:pt x="569" y="2487"/>
                  </a:cubicBezTo>
                  <a:cubicBezTo>
                    <a:pt x="574" y="2489"/>
                    <a:pt x="579" y="2491"/>
                    <a:pt x="584" y="2493"/>
                  </a:cubicBezTo>
                  <a:cubicBezTo>
                    <a:pt x="585" y="2493"/>
                    <a:pt x="585" y="2493"/>
                    <a:pt x="586" y="2493"/>
                  </a:cubicBezTo>
                  <a:cubicBezTo>
                    <a:pt x="572" y="2500"/>
                    <a:pt x="556" y="2503"/>
                    <a:pt x="539" y="2503"/>
                  </a:cubicBezTo>
                  <a:cubicBezTo>
                    <a:pt x="493" y="2504"/>
                    <a:pt x="454" y="2512"/>
                    <a:pt x="437" y="2549"/>
                  </a:cubicBezTo>
                  <a:cubicBezTo>
                    <a:pt x="469" y="2517"/>
                    <a:pt x="511" y="2512"/>
                    <a:pt x="566" y="2511"/>
                  </a:cubicBezTo>
                  <a:cubicBezTo>
                    <a:pt x="589" y="2511"/>
                    <a:pt x="607" y="2503"/>
                    <a:pt x="624" y="2490"/>
                  </a:cubicBezTo>
                  <a:cubicBezTo>
                    <a:pt x="623" y="2492"/>
                    <a:pt x="622" y="2493"/>
                    <a:pt x="621" y="2495"/>
                  </a:cubicBezTo>
                  <a:cubicBezTo>
                    <a:pt x="620" y="2496"/>
                    <a:pt x="619" y="2498"/>
                    <a:pt x="617" y="2500"/>
                  </a:cubicBezTo>
                  <a:cubicBezTo>
                    <a:pt x="617" y="2501"/>
                    <a:pt x="616" y="2502"/>
                    <a:pt x="615" y="2503"/>
                  </a:cubicBezTo>
                  <a:cubicBezTo>
                    <a:pt x="614" y="2503"/>
                    <a:pt x="614" y="2504"/>
                    <a:pt x="613" y="2505"/>
                  </a:cubicBezTo>
                  <a:cubicBezTo>
                    <a:pt x="611" y="2507"/>
                    <a:pt x="610" y="2509"/>
                    <a:pt x="608" y="2511"/>
                  </a:cubicBezTo>
                  <a:cubicBezTo>
                    <a:pt x="607" y="2512"/>
                    <a:pt x="607" y="2513"/>
                    <a:pt x="606" y="2514"/>
                  </a:cubicBezTo>
                  <a:cubicBezTo>
                    <a:pt x="605" y="2515"/>
                    <a:pt x="604" y="2516"/>
                    <a:pt x="603" y="2517"/>
                  </a:cubicBezTo>
                  <a:cubicBezTo>
                    <a:pt x="601" y="2519"/>
                    <a:pt x="599" y="2521"/>
                    <a:pt x="597" y="2523"/>
                  </a:cubicBezTo>
                  <a:cubicBezTo>
                    <a:pt x="595" y="2525"/>
                    <a:pt x="593" y="2527"/>
                    <a:pt x="591" y="2529"/>
                  </a:cubicBezTo>
                  <a:cubicBezTo>
                    <a:pt x="590" y="2530"/>
                    <a:pt x="589" y="2531"/>
                    <a:pt x="588" y="2532"/>
                  </a:cubicBezTo>
                  <a:cubicBezTo>
                    <a:pt x="587" y="2533"/>
                    <a:pt x="586" y="2534"/>
                    <a:pt x="585" y="2535"/>
                  </a:cubicBezTo>
                  <a:cubicBezTo>
                    <a:pt x="581" y="2538"/>
                    <a:pt x="577" y="2542"/>
                    <a:pt x="573" y="2545"/>
                  </a:cubicBezTo>
                  <a:cubicBezTo>
                    <a:pt x="572" y="2545"/>
                    <a:pt x="572" y="2545"/>
                    <a:pt x="572" y="2545"/>
                  </a:cubicBezTo>
                  <a:cubicBezTo>
                    <a:pt x="571" y="2546"/>
                    <a:pt x="570" y="2546"/>
                    <a:pt x="569" y="2546"/>
                  </a:cubicBezTo>
                  <a:cubicBezTo>
                    <a:pt x="568" y="2546"/>
                    <a:pt x="567" y="2547"/>
                    <a:pt x="566" y="2547"/>
                  </a:cubicBezTo>
                  <a:cubicBezTo>
                    <a:pt x="565" y="2547"/>
                    <a:pt x="564" y="2547"/>
                    <a:pt x="563" y="2548"/>
                  </a:cubicBezTo>
                  <a:cubicBezTo>
                    <a:pt x="562" y="2548"/>
                    <a:pt x="561" y="2548"/>
                    <a:pt x="560" y="2548"/>
                  </a:cubicBezTo>
                  <a:cubicBezTo>
                    <a:pt x="558" y="2548"/>
                    <a:pt x="556" y="2549"/>
                    <a:pt x="554" y="2549"/>
                  </a:cubicBezTo>
                  <a:cubicBezTo>
                    <a:pt x="552" y="2550"/>
                    <a:pt x="550" y="2550"/>
                    <a:pt x="548" y="2550"/>
                  </a:cubicBezTo>
                  <a:cubicBezTo>
                    <a:pt x="547" y="2550"/>
                    <a:pt x="546" y="2550"/>
                    <a:pt x="545" y="2551"/>
                  </a:cubicBezTo>
                  <a:cubicBezTo>
                    <a:pt x="543" y="2551"/>
                    <a:pt x="542" y="2551"/>
                    <a:pt x="541" y="2551"/>
                  </a:cubicBezTo>
                  <a:cubicBezTo>
                    <a:pt x="537" y="2551"/>
                    <a:pt x="532" y="2552"/>
                    <a:pt x="528" y="2552"/>
                  </a:cubicBezTo>
                  <a:cubicBezTo>
                    <a:pt x="523" y="2553"/>
                    <a:pt x="518" y="2553"/>
                    <a:pt x="514" y="2554"/>
                  </a:cubicBezTo>
                  <a:cubicBezTo>
                    <a:pt x="512" y="2554"/>
                    <a:pt x="509" y="2554"/>
                    <a:pt x="507" y="2554"/>
                  </a:cubicBezTo>
                  <a:cubicBezTo>
                    <a:pt x="505" y="2555"/>
                    <a:pt x="503" y="2555"/>
                    <a:pt x="500" y="2555"/>
                  </a:cubicBezTo>
                  <a:cubicBezTo>
                    <a:pt x="496" y="2556"/>
                    <a:pt x="492" y="2557"/>
                    <a:pt x="488" y="2558"/>
                  </a:cubicBezTo>
                  <a:cubicBezTo>
                    <a:pt x="486" y="2559"/>
                    <a:pt x="484" y="2559"/>
                    <a:pt x="482" y="2560"/>
                  </a:cubicBezTo>
                  <a:cubicBezTo>
                    <a:pt x="480" y="2560"/>
                    <a:pt x="479" y="2561"/>
                    <a:pt x="477" y="2562"/>
                  </a:cubicBezTo>
                  <a:cubicBezTo>
                    <a:pt x="475" y="2562"/>
                    <a:pt x="474" y="2563"/>
                    <a:pt x="472" y="2564"/>
                  </a:cubicBezTo>
                  <a:cubicBezTo>
                    <a:pt x="471" y="2564"/>
                    <a:pt x="470" y="2565"/>
                    <a:pt x="468" y="2566"/>
                  </a:cubicBezTo>
                  <a:cubicBezTo>
                    <a:pt x="467" y="2566"/>
                    <a:pt x="466" y="2567"/>
                    <a:pt x="465" y="2568"/>
                  </a:cubicBezTo>
                  <a:cubicBezTo>
                    <a:pt x="464" y="2568"/>
                    <a:pt x="463" y="2569"/>
                    <a:pt x="462" y="2570"/>
                  </a:cubicBezTo>
                  <a:cubicBezTo>
                    <a:pt x="461" y="2570"/>
                    <a:pt x="460" y="2571"/>
                    <a:pt x="460" y="2571"/>
                  </a:cubicBezTo>
                  <a:cubicBezTo>
                    <a:pt x="459" y="2572"/>
                    <a:pt x="459" y="2572"/>
                    <a:pt x="458" y="2573"/>
                  </a:cubicBezTo>
                  <a:cubicBezTo>
                    <a:pt x="457" y="2573"/>
                    <a:pt x="457" y="2574"/>
                    <a:pt x="457" y="2574"/>
                  </a:cubicBezTo>
                  <a:cubicBezTo>
                    <a:pt x="457" y="2574"/>
                    <a:pt x="457" y="2573"/>
                    <a:pt x="458" y="2573"/>
                  </a:cubicBezTo>
                  <a:cubicBezTo>
                    <a:pt x="459" y="2572"/>
                    <a:pt x="461" y="2572"/>
                    <a:pt x="463" y="2571"/>
                  </a:cubicBezTo>
                  <a:cubicBezTo>
                    <a:pt x="464" y="2571"/>
                    <a:pt x="465" y="2570"/>
                    <a:pt x="466" y="2570"/>
                  </a:cubicBezTo>
                  <a:cubicBezTo>
                    <a:pt x="467" y="2569"/>
                    <a:pt x="468" y="2569"/>
                    <a:pt x="469" y="2569"/>
                  </a:cubicBezTo>
                  <a:cubicBezTo>
                    <a:pt x="471" y="2568"/>
                    <a:pt x="472" y="2568"/>
                    <a:pt x="474" y="2567"/>
                  </a:cubicBezTo>
                  <a:cubicBezTo>
                    <a:pt x="475" y="2567"/>
                    <a:pt x="477" y="2566"/>
                    <a:pt x="478" y="2566"/>
                  </a:cubicBezTo>
                  <a:cubicBezTo>
                    <a:pt x="482" y="2565"/>
                    <a:pt x="485" y="2565"/>
                    <a:pt x="489" y="2564"/>
                  </a:cubicBezTo>
                  <a:cubicBezTo>
                    <a:pt x="493" y="2563"/>
                    <a:pt x="497" y="2563"/>
                    <a:pt x="501" y="2562"/>
                  </a:cubicBezTo>
                  <a:cubicBezTo>
                    <a:pt x="506" y="2562"/>
                    <a:pt x="510" y="2562"/>
                    <a:pt x="515" y="2561"/>
                  </a:cubicBezTo>
                  <a:cubicBezTo>
                    <a:pt x="519" y="2561"/>
                    <a:pt x="524" y="2560"/>
                    <a:pt x="528" y="2560"/>
                  </a:cubicBezTo>
                  <a:cubicBezTo>
                    <a:pt x="533" y="2560"/>
                    <a:pt x="538" y="2559"/>
                    <a:pt x="542" y="2558"/>
                  </a:cubicBezTo>
                  <a:cubicBezTo>
                    <a:pt x="547" y="2558"/>
                    <a:pt x="551" y="2557"/>
                    <a:pt x="556" y="2556"/>
                  </a:cubicBezTo>
                  <a:cubicBezTo>
                    <a:pt x="557" y="2556"/>
                    <a:pt x="558" y="2556"/>
                    <a:pt x="559" y="2555"/>
                  </a:cubicBezTo>
                  <a:cubicBezTo>
                    <a:pt x="558" y="2556"/>
                    <a:pt x="557" y="2556"/>
                    <a:pt x="557" y="2557"/>
                  </a:cubicBezTo>
                  <a:cubicBezTo>
                    <a:pt x="556" y="2557"/>
                    <a:pt x="554" y="2558"/>
                    <a:pt x="553" y="2559"/>
                  </a:cubicBezTo>
                  <a:cubicBezTo>
                    <a:pt x="552" y="2560"/>
                    <a:pt x="551" y="2561"/>
                    <a:pt x="550" y="2561"/>
                  </a:cubicBezTo>
                  <a:cubicBezTo>
                    <a:pt x="547" y="2563"/>
                    <a:pt x="545" y="2564"/>
                    <a:pt x="542" y="2566"/>
                  </a:cubicBezTo>
                  <a:cubicBezTo>
                    <a:pt x="540" y="2567"/>
                    <a:pt x="537" y="2568"/>
                    <a:pt x="535" y="2570"/>
                  </a:cubicBezTo>
                  <a:cubicBezTo>
                    <a:pt x="534" y="2570"/>
                    <a:pt x="533" y="2571"/>
                    <a:pt x="532" y="2572"/>
                  </a:cubicBezTo>
                  <a:cubicBezTo>
                    <a:pt x="530" y="2572"/>
                    <a:pt x="529" y="2573"/>
                    <a:pt x="528" y="2573"/>
                  </a:cubicBezTo>
                  <a:cubicBezTo>
                    <a:pt x="526" y="2574"/>
                    <a:pt x="523" y="2575"/>
                    <a:pt x="521" y="2576"/>
                  </a:cubicBezTo>
                  <a:cubicBezTo>
                    <a:pt x="520" y="2577"/>
                    <a:pt x="519" y="2577"/>
                    <a:pt x="518" y="2578"/>
                  </a:cubicBezTo>
                  <a:cubicBezTo>
                    <a:pt x="517" y="2578"/>
                    <a:pt x="516" y="2579"/>
                    <a:pt x="515" y="2579"/>
                  </a:cubicBezTo>
                  <a:cubicBezTo>
                    <a:pt x="513" y="2580"/>
                    <a:pt x="511" y="2581"/>
                    <a:pt x="509" y="2582"/>
                  </a:cubicBezTo>
                  <a:cubicBezTo>
                    <a:pt x="507" y="2583"/>
                    <a:pt x="505" y="2583"/>
                    <a:pt x="503" y="2584"/>
                  </a:cubicBezTo>
                  <a:cubicBezTo>
                    <a:pt x="502" y="2584"/>
                    <a:pt x="500" y="2585"/>
                    <a:pt x="499" y="2586"/>
                  </a:cubicBezTo>
                  <a:cubicBezTo>
                    <a:pt x="497" y="2586"/>
                    <a:pt x="496" y="2587"/>
                    <a:pt x="494" y="2587"/>
                  </a:cubicBezTo>
                  <a:cubicBezTo>
                    <a:pt x="492" y="2588"/>
                    <a:pt x="490" y="2589"/>
                    <a:pt x="489" y="2589"/>
                  </a:cubicBezTo>
                  <a:cubicBezTo>
                    <a:pt x="487" y="2589"/>
                    <a:pt x="487" y="2590"/>
                    <a:pt x="487" y="2590"/>
                  </a:cubicBezTo>
                  <a:cubicBezTo>
                    <a:pt x="487" y="2590"/>
                    <a:pt x="487" y="2590"/>
                    <a:pt x="489" y="2589"/>
                  </a:cubicBezTo>
                  <a:cubicBezTo>
                    <a:pt x="490" y="2589"/>
                    <a:pt x="492" y="2589"/>
                    <a:pt x="495" y="2589"/>
                  </a:cubicBezTo>
                  <a:cubicBezTo>
                    <a:pt x="496" y="2588"/>
                    <a:pt x="498" y="2588"/>
                    <a:pt x="499" y="2588"/>
                  </a:cubicBezTo>
                  <a:cubicBezTo>
                    <a:pt x="501" y="2588"/>
                    <a:pt x="502" y="2587"/>
                    <a:pt x="504" y="2587"/>
                  </a:cubicBezTo>
                  <a:cubicBezTo>
                    <a:pt x="506" y="2586"/>
                    <a:pt x="508" y="2586"/>
                    <a:pt x="510" y="2585"/>
                  </a:cubicBezTo>
                  <a:cubicBezTo>
                    <a:pt x="512" y="2585"/>
                    <a:pt x="514" y="2584"/>
                    <a:pt x="516" y="2584"/>
                  </a:cubicBezTo>
                  <a:cubicBezTo>
                    <a:pt x="518" y="2583"/>
                    <a:pt x="519" y="2583"/>
                    <a:pt x="520" y="2583"/>
                  </a:cubicBezTo>
                  <a:cubicBezTo>
                    <a:pt x="521" y="2582"/>
                    <a:pt x="522" y="2582"/>
                    <a:pt x="523" y="2581"/>
                  </a:cubicBezTo>
                  <a:cubicBezTo>
                    <a:pt x="526" y="2581"/>
                    <a:pt x="528" y="2580"/>
                    <a:pt x="530" y="2579"/>
                  </a:cubicBezTo>
                  <a:cubicBezTo>
                    <a:pt x="532" y="2578"/>
                    <a:pt x="533" y="2578"/>
                    <a:pt x="534" y="2577"/>
                  </a:cubicBezTo>
                  <a:cubicBezTo>
                    <a:pt x="535" y="2577"/>
                    <a:pt x="537" y="2576"/>
                    <a:pt x="538" y="2575"/>
                  </a:cubicBezTo>
                  <a:cubicBezTo>
                    <a:pt x="539" y="2575"/>
                    <a:pt x="540" y="2574"/>
                    <a:pt x="542" y="2574"/>
                  </a:cubicBezTo>
                  <a:cubicBezTo>
                    <a:pt x="543" y="2573"/>
                    <a:pt x="544" y="2573"/>
                    <a:pt x="546" y="2572"/>
                  </a:cubicBezTo>
                  <a:cubicBezTo>
                    <a:pt x="551" y="2569"/>
                    <a:pt x="556" y="2566"/>
                    <a:pt x="561" y="2563"/>
                  </a:cubicBezTo>
                  <a:cubicBezTo>
                    <a:pt x="566" y="2560"/>
                    <a:pt x="571" y="2556"/>
                    <a:pt x="576" y="2553"/>
                  </a:cubicBezTo>
                  <a:cubicBezTo>
                    <a:pt x="581" y="2549"/>
                    <a:pt x="586" y="2545"/>
                    <a:pt x="590" y="2540"/>
                  </a:cubicBezTo>
                  <a:cubicBezTo>
                    <a:pt x="595" y="2536"/>
                    <a:pt x="599" y="2532"/>
                    <a:pt x="602" y="2528"/>
                  </a:cubicBezTo>
                  <a:cubicBezTo>
                    <a:pt x="603" y="2527"/>
                    <a:pt x="604" y="2526"/>
                    <a:pt x="605" y="2524"/>
                  </a:cubicBezTo>
                  <a:cubicBezTo>
                    <a:pt x="606" y="2523"/>
                    <a:pt x="607" y="2522"/>
                    <a:pt x="608" y="2521"/>
                  </a:cubicBezTo>
                  <a:cubicBezTo>
                    <a:pt x="609" y="2520"/>
                    <a:pt x="610" y="2519"/>
                    <a:pt x="610" y="2518"/>
                  </a:cubicBezTo>
                  <a:cubicBezTo>
                    <a:pt x="611" y="2517"/>
                    <a:pt x="612" y="2516"/>
                    <a:pt x="613" y="2515"/>
                  </a:cubicBezTo>
                  <a:cubicBezTo>
                    <a:pt x="614" y="2513"/>
                    <a:pt x="616" y="2510"/>
                    <a:pt x="617" y="2508"/>
                  </a:cubicBezTo>
                  <a:cubicBezTo>
                    <a:pt x="618" y="2507"/>
                    <a:pt x="619" y="2506"/>
                    <a:pt x="619" y="2505"/>
                  </a:cubicBezTo>
                  <a:cubicBezTo>
                    <a:pt x="620" y="2504"/>
                    <a:pt x="620" y="2503"/>
                    <a:pt x="621" y="2502"/>
                  </a:cubicBezTo>
                  <a:cubicBezTo>
                    <a:pt x="622" y="2500"/>
                    <a:pt x="623" y="2499"/>
                    <a:pt x="624" y="2497"/>
                  </a:cubicBezTo>
                  <a:cubicBezTo>
                    <a:pt x="625" y="2495"/>
                    <a:pt x="626" y="2493"/>
                    <a:pt x="627" y="2491"/>
                  </a:cubicBezTo>
                  <a:cubicBezTo>
                    <a:pt x="628" y="2490"/>
                    <a:pt x="629" y="2488"/>
                    <a:pt x="629" y="2487"/>
                  </a:cubicBezTo>
                  <a:cubicBezTo>
                    <a:pt x="630" y="2486"/>
                    <a:pt x="630" y="2486"/>
                    <a:pt x="630" y="2486"/>
                  </a:cubicBezTo>
                  <a:cubicBezTo>
                    <a:pt x="646" y="2473"/>
                    <a:pt x="660" y="2457"/>
                    <a:pt x="677" y="2441"/>
                  </a:cubicBezTo>
                  <a:cubicBezTo>
                    <a:pt x="684" y="2447"/>
                    <a:pt x="689" y="2456"/>
                    <a:pt x="691" y="2465"/>
                  </a:cubicBezTo>
                  <a:cubicBezTo>
                    <a:pt x="691" y="2466"/>
                    <a:pt x="692" y="2467"/>
                    <a:pt x="692" y="2468"/>
                  </a:cubicBezTo>
                  <a:cubicBezTo>
                    <a:pt x="691" y="2469"/>
                    <a:pt x="691" y="2471"/>
                    <a:pt x="691" y="2472"/>
                  </a:cubicBezTo>
                  <a:cubicBezTo>
                    <a:pt x="691" y="2473"/>
                    <a:pt x="691" y="2475"/>
                    <a:pt x="691" y="2476"/>
                  </a:cubicBezTo>
                  <a:cubicBezTo>
                    <a:pt x="691" y="2477"/>
                    <a:pt x="691" y="2478"/>
                    <a:pt x="691" y="2478"/>
                  </a:cubicBezTo>
                  <a:cubicBezTo>
                    <a:pt x="691" y="2479"/>
                    <a:pt x="690" y="2480"/>
                    <a:pt x="690" y="2480"/>
                  </a:cubicBezTo>
                  <a:cubicBezTo>
                    <a:pt x="690" y="2481"/>
                    <a:pt x="689" y="2482"/>
                    <a:pt x="689" y="2483"/>
                  </a:cubicBezTo>
                  <a:cubicBezTo>
                    <a:pt x="689" y="2483"/>
                    <a:pt x="689" y="2484"/>
                    <a:pt x="688" y="2485"/>
                  </a:cubicBezTo>
                  <a:cubicBezTo>
                    <a:pt x="688" y="2486"/>
                    <a:pt x="687" y="2488"/>
                    <a:pt x="686" y="2489"/>
                  </a:cubicBezTo>
                  <a:cubicBezTo>
                    <a:pt x="685" y="2491"/>
                    <a:pt x="685" y="2493"/>
                    <a:pt x="684" y="2494"/>
                  </a:cubicBezTo>
                  <a:cubicBezTo>
                    <a:pt x="683" y="2495"/>
                    <a:pt x="683" y="2496"/>
                    <a:pt x="682" y="2497"/>
                  </a:cubicBezTo>
                  <a:cubicBezTo>
                    <a:pt x="682" y="2497"/>
                    <a:pt x="682" y="2498"/>
                    <a:pt x="681" y="2499"/>
                  </a:cubicBezTo>
                  <a:cubicBezTo>
                    <a:pt x="679" y="2502"/>
                    <a:pt x="678" y="2505"/>
                    <a:pt x="676" y="2509"/>
                  </a:cubicBezTo>
                  <a:cubicBezTo>
                    <a:pt x="674" y="2512"/>
                    <a:pt x="672" y="2515"/>
                    <a:pt x="670" y="2519"/>
                  </a:cubicBezTo>
                  <a:cubicBezTo>
                    <a:pt x="670" y="2521"/>
                    <a:pt x="669" y="2522"/>
                    <a:pt x="668" y="2524"/>
                  </a:cubicBezTo>
                  <a:cubicBezTo>
                    <a:pt x="667" y="2526"/>
                    <a:pt x="666" y="2527"/>
                    <a:pt x="666" y="2529"/>
                  </a:cubicBezTo>
                  <a:cubicBezTo>
                    <a:pt x="664" y="2532"/>
                    <a:pt x="663" y="2536"/>
                    <a:pt x="662" y="2539"/>
                  </a:cubicBezTo>
                  <a:cubicBezTo>
                    <a:pt x="661" y="2542"/>
                    <a:pt x="660" y="2545"/>
                    <a:pt x="659" y="2548"/>
                  </a:cubicBezTo>
                  <a:cubicBezTo>
                    <a:pt x="659" y="2549"/>
                    <a:pt x="659" y="2551"/>
                    <a:pt x="659" y="2552"/>
                  </a:cubicBezTo>
                  <a:cubicBezTo>
                    <a:pt x="659" y="2554"/>
                    <a:pt x="659" y="2555"/>
                    <a:pt x="659" y="2556"/>
                  </a:cubicBezTo>
                  <a:cubicBezTo>
                    <a:pt x="659" y="2557"/>
                    <a:pt x="659" y="2558"/>
                    <a:pt x="659" y="2559"/>
                  </a:cubicBezTo>
                  <a:cubicBezTo>
                    <a:pt x="659" y="2560"/>
                    <a:pt x="659" y="2561"/>
                    <a:pt x="659" y="2562"/>
                  </a:cubicBezTo>
                  <a:cubicBezTo>
                    <a:pt x="659" y="2564"/>
                    <a:pt x="659" y="2565"/>
                    <a:pt x="659" y="2566"/>
                  </a:cubicBezTo>
                  <a:cubicBezTo>
                    <a:pt x="660" y="2567"/>
                    <a:pt x="660" y="2567"/>
                    <a:pt x="660" y="2567"/>
                  </a:cubicBezTo>
                  <a:cubicBezTo>
                    <a:pt x="660" y="2567"/>
                    <a:pt x="660" y="2567"/>
                    <a:pt x="660" y="2566"/>
                  </a:cubicBezTo>
                  <a:cubicBezTo>
                    <a:pt x="660" y="2565"/>
                    <a:pt x="660" y="2564"/>
                    <a:pt x="660" y="2562"/>
                  </a:cubicBezTo>
                  <a:cubicBezTo>
                    <a:pt x="661" y="2561"/>
                    <a:pt x="661" y="2561"/>
                    <a:pt x="661" y="2560"/>
                  </a:cubicBezTo>
                  <a:cubicBezTo>
                    <a:pt x="661" y="2559"/>
                    <a:pt x="661" y="2558"/>
                    <a:pt x="662" y="2556"/>
                  </a:cubicBezTo>
                  <a:cubicBezTo>
                    <a:pt x="662" y="2555"/>
                    <a:pt x="662" y="2554"/>
                    <a:pt x="663" y="2553"/>
                  </a:cubicBezTo>
                  <a:cubicBezTo>
                    <a:pt x="663" y="2552"/>
                    <a:pt x="663" y="2550"/>
                    <a:pt x="664" y="2549"/>
                  </a:cubicBezTo>
                  <a:cubicBezTo>
                    <a:pt x="665" y="2547"/>
                    <a:pt x="666" y="2544"/>
                    <a:pt x="667" y="2541"/>
                  </a:cubicBezTo>
                  <a:cubicBezTo>
                    <a:pt x="669" y="2538"/>
                    <a:pt x="670" y="2535"/>
                    <a:pt x="672" y="2532"/>
                  </a:cubicBezTo>
                  <a:cubicBezTo>
                    <a:pt x="674" y="2529"/>
                    <a:pt x="675" y="2526"/>
                    <a:pt x="677" y="2522"/>
                  </a:cubicBezTo>
                  <a:cubicBezTo>
                    <a:pt x="679" y="2519"/>
                    <a:pt x="681" y="2516"/>
                    <a:pt x="683" y="2513"/>
                  </a:cubicBezTo>
                  <a:cubicBezTo>
                    <a:pt x="685" y="2509"/>
                    <a:pt x="686" y="2506"/>
                    <a:pt x="688" y="2502"/>
                  </a:cubicBezTo>
                  <a:cubicBezTo>
                    <a:pt x="689" y="2501"/>
                    <a:pt x="690" y="2499"/>
                    <a:pt x="690" y="2497"/>
                  </a:cubicBezTo>
                  <a:cubicBezTo>
                    <a:pt x="690" y="2503"/>
                    <a:pt x="690" y="2508"/>
                    <a:pt x="689" y="2513"/>
                  </a:cubicBezTo>
                  <a:cubicBezTo>
                    <a:pt x="688" y="2519"/>
                    <a:pt x="688" y="2524"/>
                    <a:pt x="687" y="2530"/>
                  </a:cubicBezTo>
                  <a:cubicBezTo>
                    <a:pt x="687" y="2531"/>
                    <a:pt x="687" y="2533"/>
                    <a:pt x="687" y="2534"/>
                  </a:cubicBezTo>
                  <a:cubicBezTo>
                    <a:pt x="686" y="2535"/>
                    <a:pt x="686" y="2537"/>
                    <a:pt x="686" y="2538"/>
                  </a:cubicBezTo>
                  <a:cubicBezTo>
                    <a:pt x="685" y="2541"/>
                    <a:pt x="685" y="2544"/>
                    <a:pt x="685" y="2546"/>
                  </a:cubicBezTo>
                  <a:cubicBezTo>
                    <a:pt x="684" y="2549"/>
                    <a:pt x="684" y="2551"/>
                    <a:pt x="683" y="2554"/>
                  </a:cubicBezTo>
                  <a:cubicBezTo>
                    <a:pt x="683" y="2555"/>
                    <a:pt x="683" y="2556"/>
                    <a:pt x="683" y="2558"/>
                  </a:cubicBezTo>
                  <a:cubicBezTo>
                    <a:pt x="682" y="2559"/>
                    <a:pt x="682" y="2560"/>
                    <a:pt x="682" y="2561"/>
                  </a:cubicBezTo>
                  <a:cubicBezTo>
                    <a:pt x="681" y="2564"/>
                    <a:pt x="681" y="2566"/>
                    <a:pt x="680" y="2568"/>
                  </a:cubicBezTo>
                  <a:cubicBezTo>
                    <a:pt x="680" y="2571"/>
                    <a:pt x="679" y="2573"/>
                    <a:pt x="679" y="2575"/>
                  </a:cubicBezTo>
                  <a:cubicBezTo>
                    <a:pt x="678" y="2577"/>
                    <a:pt x="678" y="2579"/>
                    <a:pt x="678" y="2581"/>
                  </a:cubicBezTo>
                  <a:cubicBezTo>
                    <a:pt x="677" y="2583"/>
                    <a:pt x="677" y="2585"/>
                    <a:pt x="676" y="2586"/>
                  </a:cubicBezTo>
                  <a:cubicBezTo>
                    <a:pt x="676" y="2588"/>
                    <a:pt x="675" y="2590"/>
                    <a:pt x="675" y="2591"/>
                  </a:cubicBezTo>
                  <a:cubicBezTo>
                    <a:pt x="675" y="2592"/>
                    <a:pt x="674" y="2594"/>
                    <a:pt x="674" y="2595"/>
                  </a:cubicBezTo>
                  <a:cubicBezTo>
                    <a:pt x="673" y="2597"/>
                    <a:pt x="673" y="2599"/>
                    <a:pt x="673" y="2601"/>
                  </a:cubicBezTo>
                  <a:cubicBezTo>
                    <a:pt x="672" y="2602"/>
                    <a:pt x="672" y="2603"/>
                    <a:pt x="672" y="2603"/>
                  </a:cubicBezTo>
                  <a:cubicBezTo>
                    <a:pt x="672" y="2603"/>
                    <a:pt x="672" y="2602"/>
                    <a:pt x="673" y="2601"/>
                  </a:cubicBezTo>
                  <a:cubicBezTo>
                    <a:pt x="674" y="2600"/>
                    <a:pt x="674" y="2598"/>
                    <a:pt x="676" y="2596"/>
                  </a:cubicBezTo>
                  <a:cubicBezTo>
                    <a:pt x="676" y="2594"/>
                    <a:pt x="677" y="2593"/>
                    <a:pt x="677" y="2592"/>
                  </a:cubicBezTo>
                  <a:cubicBezTo>
                    <a:pt x="678" y="2590"/>
                    <a:pt x="678" y="2589"/>
                    <a:pt x="679" y="2587"/>
                  </a:cubicBezTo>
                  <a:cubicBezTo>
                    <a:pt x="680" y="2586"/>
                    <a:pt x="681" y="2584"/>
                    <a:pt x="681" y="2582"/>
                  </a:cubicBezTo>
                  <a:cubicBezTo>
                    <a:pt x="682" y="2580"/>
                    <a:pt x="683" y="2578"/>
                    <a:pt x="683" y="2576"/>
                  </a:cubicBezTo>
                  <a:cubicBezTo>
                    <a:pt x="684" y="2574"/>
                    <a:pt x="685" y="2572"/>
                    <a:pt x="686" y="2570"/>
                  </a:cubicBezTo>
                  <a:cubicBezTo>
                    <a:pt x="686" y="2567"/>
                    <a:pt x="687" y="2565"/>
                    <a:pt x="688" y="2563"/>
                  </a:cubicBezTo>
                  <a:cubicBezTo>
                    <a:pt x="688" y="2562"/>
                    <a:pt x="688" y="2560"/>
                    <a:pt x="689" y="2559"/>
                  </a:cubicBezTo>
                  <a:cubicBezTo>
                    <a:pt x="689" y="2558"/>
                    <a:pt x="689" y="2557"/>
                    <a:pt x="690" y="2555"/>
                  </a:cubicBezTo>
                  <a:cubicBezTo>
                    <a:pt x="690" y="2553"/>
                    <a:pt x="691" y="2550"/>
                    <a:pt x="692" y="2548"/>
                  </a:cubicBezTo>
                  <a:cubicBezTo>
                    <a:pt x="693" y="2542"/>
                    <a:pt x="694" y="2537"/>
                    <a:pt x="695" y="2531"/>
                  </a:cubicBezTo>
                  <a:cubicBezTo>
                    <a:pt x="696" y="2525"/>
                    <a:pt x="696" y="2520"/>
                    <a:pt x="697" y="2514"/>
                  </a:cubicBezTo>
                  <a:cubicBezTo>
                    <a:pt x="697" y="2508"/>
                    <a:pt x="698" y="2502"/>
                    <a:pt x="698" y="2497"/>
                  </a:cubicBezTo>
                  <a:cubicBezTo>
                    <a:pt x="698" y="2491"/>
                    <a:pt x="698" y="2485"/>
                    <a:pt x="698" y="2480"/>
                  </a:cubicBezTo>
                  <a:cubicBezTo>
                    <a:pt x="698" y="2477"/>
                    <a:pt x="698" y="2474"/>
                    <a:pt x="698" y="2472"/>
                  </a:cubicBezTo>
                  <a:cubicBezTo>
                    <a:pt x="698" y="2471"/>
                    <a:pt x="698" y="2470"/>
                    <a:pt x="698" y="2469"/>
                  </a:cubicBezTo>
                  <a:cubicBezTo>
                    <a:pt x="699" y="2460"/>
                    <a:pt x="699" y="2452"/>
                    <a:pt x="699" y="2444"/>
                  </a:cubicBezTo>
                  <a:cubicBezTo>
                    <a:pt x="700" y="2447"/>
                    <a:pt x="702" y="2451"/>
                    <a:pt x="703" y="2454"/>
                  </a:cubicBezTo>
                  <a:cubicBezTo>
                    <a:pt x="705" y="2460"/>
                    <a:pt x="707" y="2466"/>
                    <a:pt x="709" y="2472"/>
                  </a:cubicBezTo>
                  <a:cubicBezTo>
                    <a:pt x="711" y="2478"/>
                    <a:pt x="712" y="2483"/>
                    <a:pt x="714" y="2489"/>
                  </a:cubicBezTo>
                  <a:cubicBezTo>
                    <a:pt x="715" y="2494"/>
                    <a:pt x="717" y="2499"/>
                    <a:pt x="718" y="2504"/>
                  </a:cubicBezTo>
                  <a:cubicBezTo>
                    <a:pt x="718" y="2506"/>
                    <a:pt x="718" y="2508"/>
                    <a:pt x="719" y="2511"/>
                  </a:cubicBezTo>
                  <a:cubicBezTo>
                    <a:pt x="719" y="2513"/>
                    <a:pt x="720" y="2515"/>
                    <a:pt x="720" y="2517"/>
                  </a:cubicBezTo>
                  <a:cubicBezTo>
                    <a:pt x="720" y="2519"/>
                    <a:pt x="720" y="2521"/>
                    <a:pt x="720" y="2522"/>
                  </a:cubicBezTo>
                  <a:cubicBezTo>
                    <a:pt x="721" y="2524"/>
                    <a:pt x="721" y="2525"/>
                    <a:pt x="721" y="2527"/>
                  </a:cubicBezTo>
                  <a:cubicBezTo>
                    <a:pt x="721" y="2530"/>
                    <a:pt x="721" y="2532"/>
                    <a:pt x="721" y="2534"/>
                  </a:cubicBezTo>
                  <a:cubicBezTo>
                    <a:pt x="721" y="2535"/>
                    <a:pt x="721" y="2536"/>
                    <a:pt x="721" y="2536"/>
                  </a:cubicBezTo>
                  <a:cubicBezTo>
                    <a:pt x="721" y="2536"/>
                    <a:pt x="721" y="2535"/>
                    <a:pt x="721" y="2534"/>
                  </a:cubicBezTo>
                  <a:cubicBezTo>
                    <a:pt x="722" y="2533"/>
                    <a:pt x="722" y="2532"/>
                    <a:pt x="722" y="2531"/>
                  </a:cubicBezTo>
                  <a:cubicBezTo>
                    <a:pt x="722" y="2530"/>
                    <a:pt x="722" y="2530"/>
                    <a:pt x="722" y="2529"/>
                  </a:cubicBezTo>
                  <a:cubicBezTo>
                    <a:pt x="722" y="2528"/>
                    <a:pt x="722" y="2528"/>
                    <a:pt x="722" y="2527"/>
                  </a:cubicBezTo>
                  <a:cubicBezTo>
                    <a:pt x="722" y="2526"/>
                    <a:pt x="723" y="2524"/>
                    <a:pt x="723" y="2522"/>
                  </a:cubicBezTo>
                  <a:cubicBezTo>
                    <a:pt x="723" y="2520"/>
                    <a:pt x="723" y="2519"/>
                    <a:pt x="723" y="2517"/>
                  </a:cubicBezTo>
                  <a:cubicBezTo>
                    <a:pt x="723" y="2515"/>
                    <a:pt x="723" y="2512"/>
                    <a:pt x="723" y="2510"/>
                  </a:cubicBezTo>
                  <a:cubicBezTo>
                    <a:pt x="723" y="2508"/>
                    <a:pt x="722" y="2506"/>
                    <a:pt x="722" y="2503"/>
                  </a:cubicBezTo>
                  <a:cubicBezTo>
                    <a:pt x="722" y="2502"/>
                    <a:pt x="722" y="2501"/>
                    <a:pt x="722" y="2499"/>
                  </a:cubicBezTo>
                  <a:cubicBezTo>
                    <a:pt x="721" y="2498"/>
                    <a:pt x="721" y="2497"/>
                    <a:pt x="721" y="2495"/>
                  </a:cubicBezTo>
                  <a:cubicBezTo>
                    <a:pt x="721" y="2493"/>
                    <a:pt x="720" y="2490"/>
                    <a:pt x="720" y="2487"/>
                  </a:cubicBezTo>
                  <a:cubicBezTo>
                    <a:pt x="718" y="2482"/>
                    <a:pt x="717" y="2476"/>
                    <a:pt x="715" y="2470"/>
                  </a:cubicBezTo>
                  <a:cubicBezTo>
                    <a:pt x="715" y="2467"/>
                    <a:pt x="714" y="2464"/>
                    <a:pt x="713" y="2461"/>
                  </a:cubicBezTo>
                  <a:cubicBezTo>
                    <a:pt x="712" y="2458"/>
                    <a:pt x="711" y="2455"/>
                    <a:pt x="710" y="2452"/>
                  </a:cubicBezTo>
                  <a:cubicBezTo>
                    <a:pt x="708" y="2446"/>
                    <a:pt x="706" y="2440"/>
                    <a:pt x="704" y="2433"/>
                  </a:cubicBezTo>
                  <a:cubicBezTo>
                    <a:pt x="702" y="2427"/>
                    <a:pt x="701" y="2421"/>
                    <a:pt x="699" y="2415"/>
                  </a:cubicBezTo>
                  <a:cubicBezTo>
                    <a:pt x="699" y="2414"/>
                    <a:pt x="699" y="2413"/>
                    <a:pt x="699" y="2413"/>
                  </a:cubicBezTo>
                  <a:cubicBezTo>
                    <a:pt x="699" y="2404"/>
                    <a:pt x="699" y="2394"/>
                    <a:pt x="700" y="2382"/>
                  </a:cubicBezTo>
                  <a:cubicBezTo>
                    <a:pt x="700" y="2375"/>
                    <a:pt x="701" y="2367"/>
                    <a:pt x="702" y="2360"/>
                  </a:cubicBezTo>
                  <a:cubicBezTo>
                    <a:pt x="703" y="2362"/>
                    <a:pt x="704" y="2364"/>
                    <a:pt x="704" y="2366"/>
                  </a:cubicBezTo>
                  <a:cubicBezTo>
                    <a:pt x="707" y="2373"/>
                    <a:pt x="710" y="2379"/>
                    <a:pt x="713" y="2385"/>
                  </a:cubicBezTo>
                  <a:cubicBezTo>
                    <a:pt x="715" y="2389"/>
                    <a:pt x="717" y="2392"/>
                    <a:pt x="719" y="2395"/>
                  </a:cubicBezTo>
                  <a:cubicBezTo>
                    <a:pt x="721" y="2398"/>
                    <a:pt x="723" y="2401"/>
                    <a:pt x="725" y="2404"/>
                  </a:cubicBezTo>
                  <a:cubicBezTo>
                    <a:pt x="729" y="2411"/>
                    <a:pt x="733" y="2417"/>
                    <a:pt x="737" y="2423"/>
                  </a:cubicBezTo>
                  <a:cubicBezTo>
                    <a:pt x="742" y="2429"/>
                    <a:pt x="746" y="2435"/>
                    <a:pt x="750" y="2441"/>
                  </a:cubicBezTo>
                  <a:cubicBezTo>
                    <a:pt x="752" y="2445"/>
                    <a:pt x="755" y="2448"/>
                    <a:pt x="757" y="2450"/>
                  </a:cubicBezTo>
                  <a:cubicBezTo>
                    <a:pt x="759" y="2453"/>
                    <a:pt x="761" y="2456"/>
                    <a:pt x="763" y="2459"/>
                  </a:cubicBezTo>
                  <a:cubicBezTo>
                    <a:pt x="765" y="2462"/>
                    <a:pt x="767" y="2465"/>
                    <a:pt x="768" y="2468"/>
                  </a:cubicBezTo>
                  <a:cubicBezTo>
                    <a:pt x="769" y="2469"/>
                    <a:pt x="769" y="2471"/>
                    <a:pt x="770" y="2472"/>
                  </a:cubicBezTo>
                  <a:cubicBezTo>
                    <a:pt x="770" y="2473"/>
                    <a:pt x="770" y="2474"/>
                    <a:pt x="770" y="2474"/>
                  </a:cubicBezTo>
                  <a:cubicBezTo>
                    <a:pt x="770" y="2475"/>
                    <a:pt x="771" y="2476"/>
                    <a:pt x="771" y="2477"/>
                  </a:cubicBezTo>
                  <a:cubicBezTo>
                    <a:pt x="772" y="2483"/>
                    <a:pt x="773" y="2489"/>
                    <a:pt x="775" y="2495"/>
                  </a:cubicBezTo>
                  <a:cubicBezTo>
                    <a:pt x="775" y="2495"/>
                    <a:pt x="775" y="2495"/>
                    <a:pt x="775" y="2496"/>
                  </a:cubicBezTo>
                  <a:cubicBezTo>
                    <a:pt x="775" y="2496"/>
                    <a:pt x="775" y="2496"/>
                    <a:pt x="776" y="2497"/>
                  </a:cubicBezTo>
                  <a:cubicBezTo>
                    <a:pt x="776" y="2498"/>
                    <a:pt x="776" y="2498"/>
                    <a:pt x="776" y="2499"/>
                  </a:cubicBezTo>
                  <a:cubicBezTo>
                    <a:pt x="777" y="2499"/>
                    <a:pt x="777" y="2500"/>
                    <a:pt x="777" y="2501"/>
                  </a:cubicBezTo>
                  <a:cubicBezTo>
                    <a:pt x="778" y="2501"/>
                    <a:pt x="778" y="2502"/>
                    <a:pt x="779" y="2502"/>
                  </a:cubicBezTo>
                  <a:cubicBezTo>
                    <a:pt x="780" y="2505"/>
                    <a:pt x="782" y="2507"/>
                    <a:pt x="783" y="2508"/>
                  </a:cubicBezTo>
                  <a:cubicBezTo>
                    <a:pt x="787" y="2512"/>
                    <a:pt x="790" y="2514"/>
                    <a:pt x="793" y="2516"/>
                  </a:cubicBezTo>
                  <a:cubicBezTo>
                    <a:pt x="796" y="2517"/>
                    <a:pt x="799" y="2518"/>
                    <a:pt x="800" y="2519"/>
                  </a:cubicBezTo>
                  <a:cubicBezTo>
                    <a:pt x="801" y="2519"/>
                    <a:pt x="802" y="2519"/>
                    <a:pt x="802" y="2519"/>
                  </a:cubicBezTo>
                  <a:cubicBezTo>
                    <a:pt x="803" y="2519"/>
                    <a:pt x="803" y="2519"/>
                    <a:pt x="803" y="2519"/>
                  </a:cubicBezTo>
                  <a:cubicBezTo>
                    <a:pt x="803" y="2519"/>
                    <a:pt x="802" y="2519"/>
                    <a:pt x="801" y="2518"/>
                  </a:cubicBezTo>
                  <a:cubicBezTo>
                    <a:pt x="799" y="2518"/>
                    <a:pt x="797" y="2516"/>
                    <a:pt x="794" y="2514"/>
                  </a:cubicBezTo>
                  <a:cubicBezTo>
                    <a:pt x="791" y="2513"/>
                    <a:pt x="788" y="2510"/>
                    <a:pt x="786" y="2506"/>
                  </a:cubicBezTo>
                  <a:cubicBezTo>
                    <a:pt x="783" y="2503"/>
                    <a:pt x="780" y="2499"/>
                    <a:pt x="779" y="2493"/>
                  </a:cubicBezTo>
                  <a:cubicBezTo>
                    <a:pt x="778" y="2488"/>
                    <a:pt x="778" y="2482"/>
                    <a:pt x="777" y="2476"/>
                  </a:cubicBezTo>
                  <a:cubicBezTo>
                    <a:pt x="776" y="2475"/>
                    <a:pt x="776" y="2474"/>
                    <a:pt x="776" y="2473"/>
                  </a:cubicBezTo>
                  <a:cubicBezTo>
                    <a:pt x="776" y="2472"/>
                    <a:pt x="776" y="2471"/>
                    <a:pt x="776" y="2470"/>
                  </a:cubicBezTo>
                  <a:cubicBezTo>
                    <a:pt x="775" y="2469"/>
                    <a:pt x="775" y="2467"/>
                    <a:pt x="774" y="2465"/>
                  </a:cubicBezTo>
                  <a:cubicBezTo>
                    <a:pt x="773" y="2462"/>
                    <a:pt x="771" y="2459"/>
                    <a:pt x="769" y="2455"/>
                  </a:cubicBezTo>
                  <a:cubicBezTo>
                    <a:pt x="767" y="2452"/>
                    <a:pt x="765" y="2449"/>
                    <a:pt x="763" y="2446"/>
                  </a:cubicBezTo>
                  <a:cubicBezTo>
                    <a:pt x="762" y="2445"/>
                    <a:pt x="761" y="2444"/>
                    <a:pt x="761" y="2443"/>
                  </a:cubicBezTo>
                  <a:cubicBezTo>
                    <a:pt x="762" y="2444"/>
                    <a:pt x="762" y="2444"/>
                    <a:pt x="763" y="2445"/>
                  </a:cubicBezTo>
                  <a:cubicBezTo>
                    <a:pt x="766" y="2446"/>
                    <a:pt x="768" y="2447"/>
                    <a:pt x="771" y="2448"/>
                  </a:cubicBezTo>
                  <a:cubicBezTo>
                    <a:pt x="772" y="2449"/>
                    <a:pt x="774" y="2450"/>
                    <a:pt x="775" y="2450"/>
                  </a:cubicBezTo>
                  <a:cubicBezTo>
                    <a:pt x="776" y="2451"/>
                    <a:pt x="778" y="2451"/>
                    <a:pt x="779" y="2452"/>
                  </a:cubicBezTo>
                  <a:cubicBezTo>
                    <a:pt x="782" y="2453"/>
                    <a:pt x="785" y="2454"/>
                    <a:pt x="788" y="2455"/>
                  </a:cubicBezTo>
                  <a:cubicBezTo>
                    <a:pt x="789" y="2455"/>
                    <a:pt x="791" y="2456"/>
                    <a:pt x="792" y="2457"/>
                  </a:cubicBezTo>
                  <a:cubicBezTo>
                    <a:pt x="793" y="2457"/>
                    <a:pt x="794" y="2458"/>
                    <a:pt x="796" y="2458"/>
                  </a:cubicBezTo>
                  <a:cubicBezTo>
                    <a:pt x="798" y="2460"/>
                    <a:pt x="801" y="2461"/>
                    <a:pt x="803" y="2462"/>
                  </a:cubicBezTo>
                  <a:cubicBezTo>
                    <a:pt x="804" y="2463"/>
                    <a:pt x="805" y="2464"/>
                    <a:pt x="806" y="2464"/>
                  </a:cubicBezTo>
                  <a:cubicBezTo>
                    <a:pt x="808" y="2465"/>
                    <a:pt x="809" y="2466"/>
                    <a:pt x="810" y="2466"/>
                  </a:cubicBezTo>
                  <a:cubicBezTo>
                    <a:pt x="810" y="2467"/>
                    <a:pt x="811" y="2467"/>
                    <a:pt x="811" y="2467"/>
                  </a:cubicBezTo>
                  <a:cubicBezTo>
                    <a:pt x="811" y="2468"/>
                    <a:pt x="812" y="2468"/>
                    <a:pt x="812" y="2469"/>
                  </a:cubicBezTo>
                  <a:cubicBezTo>
                    <a:pt x="813" y="2469"/>
                    <a:pt x="814" y="2470"/>
                    <a:pt x="815" y="2471"/>
                  </a:cubicBezTo>
                  <a:cubicBezTo>
                    <a:pt x="816" y="2472"/>
                    <a:pt x="816" y="2472"/>
                    <a:pt x="817" y="2473"/>
                  </a:cubicBezTo>
                  <a:cubicBezTo>
                    <a:pt x="817" y="2474"/>
                    <a:pt x="818" y="2475"/>
                    <a:pt x="819" y="2475"/>
                  </a:cubicBezTo>
                  <a:cubicBezTo>
                    <a:pt x="819" y="2476"/>
                    <a:pt x="819" y="2477"/>
                    <a:pt x="820" y="2478"/>
                  </a:cubicBezTo>
                  <a:cubicBezTo>
                    <a:pt x="820" y="2478"/>
                    <a:pt x="820" y="2478"/>
                    <a:pt x="820" y="2479"/>
                  </a:cubicBezTo>
                  <a:cubicBezTo>
                    <a:pt x="821" y="2479"/>
                    <a:pt x="821" y="2479"/>
                    <a:pt x="821" y="2479"/>
                  </a:cubicBezTo>
                  <a:cubicBezTo>
                    <a:pt x="821" y="2481"/>
                    <a:pt x="822" y="2482"/>
                    <a:pt x="822" y="2482"/>
                  </a:cubicBezTo>
                  <a:cubicBezTo>
                    <a:pt x="822" y="2483"/>
                    <a:pt x="822" y="2483"/>
                    <a:pt x="822" y="2483"/>
                  </a:cubicBezTo>
                  <a:cubicBezTo>
                    <a:pt x="822" y="2483"/>
                    <a:pt x="822" y="2483"/>
                    <a:pt x="822" y="2482"/>
                  </a:cubicBezTo>
                  <a:cubicBezTo>
                    <a:pt x="822" y="2481"/>
                    <a:pt x="823" y="2480"/>
                    <a:pt x="822" y="2479"/>
                  </a:cubicBezTo>
                  <a:cubicBezTo>
                    <a:pt x="822" y="2478"/>
                    <a:pt x="822" y="2478"/>
                    <a:pt x="822" y="2477"/>
                  </a:cubicBezTo>
                  <a:cubicBezTo>
                    <a:pt x="822" y="2476"/>
                    <a:pt x="822" y="2475"/>
                    <a:pt x="821" y="2474"/>
                  </a:cubicBezTo>
                  <a:cubicBezTo>
                    <a:pt x="821" y="2473"/>
                    <a:pt x="821" y="2472"/>
                    <a:pt x="820" y="2471"/>
                  </a:cubicBezTo>
                  <a:cubicBezTo>
                    <a:pt x="820" y="2471"/>
                    <a:pt x="820" y="2470"/>
                    <a:pt x="819" y="2470"/>
                  </a:cubicBezTo>
                  <a:cubicBezTo>
                    <a:pt x="819" y="2469"/>
                    <a:pt x="819" y="2469"/>
                    <a:pt x="818" y="2468"/>
                  </a:cubicBezTo>
                  <a:cubicBezTo>
                    <a:pt x="818" y="2467"/>
                    <a:pt x="817" y="2466"/>
                    <a:pt x="816" y="2465"/>
                  </a:cubicBezTo>
                  <a:cubicBezTo>
                    <a:pt x="816" y="2464"/>
                    <a:pt x="815" y="2464"/>
                    <a:pt x="815" y="2463"/>
                  </a:cubicBezTo>
                  <a:cubicBezTo>
                    <a:pt x="814" y="2463"/>
                    <a:pt x="814" y="2462"/>
                    <a:pt x="814" y="2462"/>
                  </a:cubicBezTo>
                  <a:cubicBezTo>
                    <a:pt x="813" y="2461"/>
                    <a:pt x="813" y="2461"/>
                    <a:pt x="812" y="2460"/>
                  </a:cubicBezTo>
                  <a:cubicBezTo>
                    <a:pt x="812" y="2460"/>
                    <a:pt x="811" y="2459"/>
                    <a:pt x="810" y="2459"/>
                  </a:cubicBezTo>
                  <a:cubicBezTo>
                    <a:pt x="810" y="2459"/>
                    <a:pt x="809" y="2458"/>
                    <a:pt x="809" y="2458"/>
                  </a:cubicBezTo>
                  <a:cubicBezTo>
                    <a:pt x="808" y="2457"/>
                    <a:pt x="808" y="2457"/>
                    <a:pt x="807" y="2456"/>
                  </a:cubicBezTo>
                  <a:cubicBezTo>
                    <a:pt x="806" y="2456"/>
                    <a:pt x="806" y="2455"/>
                    <a:pt x="805" y="2455"/>
                  </a:cubicBezTo>
                  <a:cubicBezTo>
                    <a:pt x="804" y="2455"/>
                    <a:pt x="804" y="2454"/>
                    <a:pt x="803" y="2454"/>
                  </a:cubicBezTo>
                  <a:cubicBezTo>
                    <a:pt x="802" y="2453"/>
                    <a:pt x="800" y="2452"/>
                    <a:pt x="799" y="2451"/>
                  </a:cubicBezTo>
                  <a:cubicBezTo>
                    <a:pt x="798" y="2451"/>
                    <a:pt x="796" y="2450"/>
                    <a:pt x="795" y="2449"/>
                  </a:cubicBezTo>
                  <a:cubicBezTo>
                    <a:pt x="794" y="2449"/>
                    <a:pt x="793" y="2449"/>
                    <a:pt x="793" y="2448"/>
                  </a:cubicBezTo>
                  <a:cubicBezTo>
                    <a:pt x="790" y="2448"/>
                    <a:pt x="790" y="2448"/>
                    <a:pt x="790" y="2448"/>
                  </a:cubicBezTo>
                  <a:cubicBezTo>
                    <a:pt x="788" y="2447"/>
                    <a:pt x="785" y="2446"/>
                    <a:pt x="782" y="2445"/>
                  </a:cubicBezTo>
                  <a:cubicBezTo>
                    <a:pt x="779" y="2444"/>
                    <a:pt x="776" y="2443"/>
                    <a:pt x="774" y="2442"/>
                  </a:cubicBezTo>
                  <a:cubicBezTo>
                    <a:pt x="771" y="2441"/>
                    <a:pt x="768" y="2440"/>
                    <a:pt x="766" y="2439"/>
                  </a:cubicBezTo>
                  <a:cubicBezTo>
                    <a:pt x="764" y="2438"/>
                    <a:pt x="761" y="2437"/>
                    <a:pt x="759" y="2437"/>
                  </a:cubicBezTo>
                  <a:cubicBezTo>
                    <a:pt x="758" y="2436"/>
                    <a:pt x="758" y="2436"/>
                    <a:pt x="757" y="2435"/>
                  </a:cubicBezTo>
                  <a:cubicBezTo>
                    <a:pt x="756" y="2435"/>
                    <a:pt x="755" y="2434"/>
                    <a:pt x="755" y="2434"/>
                  </a:cubicBezTo>
                  <a:cubicBezTo>
                    <a:pt x="751" y="2429"/>
                    <a:pt x="747" y="2424"/>
                    <a:pt x="744" y="2418"/>
                  </a:cubicBezTo>
                  <a:cubicBezTo>
                    <a:pt x="740" y="2412"/>
                    <a:pt x="735" y="2406"/>
                    <a:pt x="731" y="2400"/>
                  </a:cubicBezTo>
                  <a:cubicBezTo>
                    <a:pt x="727" y="2394"/>
                    <a:pt x="723" y="2388"/>
                    <a:pt x="719" y="2382"/>
                  </a:cubicBezTo>
                  <a:cubicBezTo>
                    <a:pt x="716" y="2376"/>
                    <a:pt x="712" y="2370"/>
                    <a:pt x="710" y="2364"/>
                  </a:cubicBezTo>
                  <a:cubicBezTo>
                    <a:pt x="709" y="2363"/>
                    <a:pt x="709" y="2363"/>
                    <a:pt x="709" y="2363"/>
                  </a:cubicBezTo>
                  <a:cubicBezTo>
                    <a:pt x="709" y="2363"/>
                    <a:pt x="709" y="2362"/>
                    <a:pt x="709" y="2362"/>
                  </a:cubicBezTo>
                  <a:cubicBezTo>
                    <a:pt x="709" y="2361"/>
                    <a:pt x="708" y="2361"/>
                    <a:pt x="708" y="2360"/>
                  </a:cubicBezTo>
                  <a:cubicBezTo>
                    <a:pt x="708" y="2358"/>
                    <a:pt x="707" y="2357"/>
                    <a:pt x="707" y="2356"/>
                  </a:cubicBezTo>
                  <a:cubicBezTo>
                    <a:pt x="706" y="2353"/>
                    <a:pt x="705" y="2350"/>
                    <a:pt x="704" y="2348"/>
                  </a:cubicBezTo>
                  <a:cubicBezTo>
                    <a:pt x="709" y="2326"/>
                    <a:pt x="716" y="2302"/>
                    <a:pt x="726" y="2280"/>
                  </a:cubicBezTo>
                  <a:cubicBezTo>
                    <a:pt x="726" y="2285"/>
                    <a:pt x="726" y="2290"/>
                    <a:pt x="727" y="2294"/>
                  </a:cubicBezTo>
                  <a:cubicBezTo>
                    <a:pt x="727" y="2295"/>
                    <a:pt x="728" y="2296"/>
                    <a:pt x="728" y="2297"/>
                  </a:cubicBezTo>
                  <a:cubicBezTo>
                    <a:pt x="728" y="2297"/>
                    <a:pt x="728" y="2297"/>
                    <a:pt x="728" y="2297"/>
                  </a:cubicBezTo>
                  <a:cubicBezTo>
                    <a:pt x="728" y="2297"/>
                    <a:pt x="728" y="2297"/>
                    <a:pt x="728" y="2297"/>
                  </a:cubicBezTo>
                  <a:cubicBezTo>
                    <a:pt x="728" y="2297"/>
                    <a:pt x="728" y="2297"/>
                    <a:pt x="728" y="2297"/>
                  </a:cubicBezTo>
                  <a:cubicBezTo>
                    <a:pt x="728" y="2297"/>
                    <a:pt x="728" y="2297"/>
                    <a:pt x="728" y="2298"/>
                  </a:cubicBezTo>
                  <a:cubicBezTo>
                    <a:pt x="728" y="2298"/>
                    <a:pt x="728" y="2298"/>
                    <a:pt x="728" y="2298"/>
                  </a:cubicBezTo>
                  <a:cubicBezTo>
                    <a:pt x="728" y="2299"/>
                    <a:pt x="728" y="2299"/>
                    <a:pt x="728" y="2299"/>
                  </a:cubicBezTo>
                  <a:cubicBezTo>
                    <a:pt x="729" y="2300"/>
                    <a:pt x="729" y="2301"/>
                    <a:pt x="729" y="2302"/>
                  </a:cubicBezTo>
                  <a:cubicBezTo>
                    <a:pt x="730" y="2303"/>
                    <a:pt x="730" y="2304"/>
                    <a:pt x="730" y="2304"/>
                  </a:cubicBezTo>
                  <a:cubicBezTo>
                    <a:pt x="730" y="2305"/>
                    <a:pt x="731" y="2306"/>
                    <a:pt x="731" y="2306"/>
                  </a:cubicBezTo>
                  <a:cubicBezTo>
                    <a:pt x="731" y="2307"/>
                    <a:pt x="732" y="2308"/>
                    <a:pt x="732" y="2308"/>
                  </a:cubicBezTo>
                  <a:cubicBezTo>
                    <a:pt x="732" y="2309"/>
                    <a:pt x="732" y="2310"/>
                    <a:pt x="733" y="2310"/>
                  </a:cubicBezTo>
                  <a:cubicBezTo>
                    <a:pt x="735" y="2315"/>
                    <a:pt x="738" y="2320"/>
                    <a:pt x="741" y="2325"/>
                  </a:cubicBezTo>
                  <a:cubicBezTo>
                    <a:pt x="744" y="2330"/>
                    <a:pt x="747" y="2335"/>
                    <a:pt x="750" y="2339"/>
                  </a:cubicBezTo>
                  <a:cubicBezTo>
                    <a:pt x="751" y="2341"/>
                    <a:pt x="752" y="2343"/>
                    <a:pt x="753" y="2345"/>
                  </a:cubicBezTo>
                  <a:cubicBezTo>
                    <a:pt x="754" y="2346"/>
                    <a:pt x="754" y="2347"/>
                    <a:pt x="754" y="2348"/>
                  </a:cubicBezTo>
                  <a:cubicBezTo>
                    <a:pt x="754" y="2350"/>
                    <a:pt x="754" y="2352"/>
                    <a:pt x="754" y="2354"/>
                  </a:cubicBezTo>
                  <a:cubicBezTo>
                    <a:pt x="754" y="2355"/>
                    <a:pt x="754" y="2356"/>
                    <a:pt x="754" y="2357"/>
                  </a:cubicBezTo>
                  <a:cubicBezTo>
                    <a:pt x="754" y="2358"/>
                    <a:pt x="754" y="2359"/>
                    <a:pt x="754" y="2360"/>
                  </a:cubicBezTo>
                  <a:cubicBezTo>
                    <a:pt x="754" y="2362"/>
                    <a:pt x="755" y="2365"/>
                    <a:pt x="755" y="2367"/>
                  </a:cubicBezTo>
                  <a:cubicBezTo>
                    <a:pt x="755" y="2369"/>
                    <a:pt x="755" y="2371"/>
                    <a:pt x="755" y="2374"/>
                  </a:cubicBezTo>
                  <a:cubicBezTo>
                    <a:pt x="755" y="2376"/>
                    <a:pt x="755" y="2378"/>
                    <a:pt x="755" y="2381"/>
                  </a:cubicBezTo>
                  <a:cubicBezTo>
                    <a:pt x="755" y="2383"/>
                    <a:pt x="755" y="2385"/>
                    <a:pt x="755" y="2388"/>
                  </a:cubicBezTo>
                  <a:cubicBezTo>
                    <a:pt x="755" y="2389"/>
                    <a:pt x="755" y="2390"/>
                    <a:pt x="755" y="2391"/>
                  </a:cubicBezTo>
                  <a:cubicBezTo>
                    <a:pt x="755" y="2392"/>
                    <a:pt x="755" y="2393"/>
                    <a:pt x="755" y="2394"/>
                  </a:cubicBezTo>
                  <a:cubicBezTo>
                    <a:pt x="755" y="2396"/>
                    <a:pt x="755" y="2398"/>
                    <a:pt x="755" y="2400"/>
                  </a:cubicBezTo>
                  <a:cubicBezTo>
                    <a:pt x="755" y="2401"/>
                    <a:pt x="755" y="2401"/>
                    <a:pt x="755" y="2402"/>
                  </a:cubicBezTo>
                  <a:cubicBezTo>
                    <a:pt x="755" y="2403"/>
                    <a:pt x="754" y="2404"/>
                    <a:pt x="754" y="2405"/>
                  </a:cubicBezTo>
                  <a:cubicBezTo>
                    <a:pt x="754" y="2406"/>
                    <a:pt x="754" y="2407"/>
                    <a:pt x="754" y="2408"/>
                  </a:cubicBezTo>
                  <a:cubicBezTo>
                    <a:pt x="754" y="2409"/>
                    <a:pt x="754" y="2410"/>
                    <a:pt x="754" y="2411"/>
                  </a:cubicBezTo>
                  <a:cubicBezTo>
                    <a:pt x="754" y="2411"/>
                    <a:pt x="754" y="2412"/>
                    <a:pt x="754" y="2412"/>
                  </a:cubicBezTo>
                  <a:cubicBezTo>
                    <a:pt x="754" y="2412"/>
                    <a:pt x="755" y="2411"/>
                    <a:pt x="755" y="2411"/>
                  </a:cubicBezTo>
                  <a:cubicBezTo>
                    <a:pt x="755" y="2410"/>
                    <a:pt x="755" y="2410"/>
                    <a:pt x="756" y="2409"/>
                  </a:cubicBezTo>
                  <a:cubicBezTo>
                    <a:pt x="756" y="2408"/>
                    <a:pt x="757" y="2407"/>
                    <a:pt x="757" y="2405"/>
                  </a:cubicBezTo>
                  <a:cubicBezTo>
                    <a:pt x="758" y="2404"/>
                    <a:pt x="758" y="2404"/>
                    <a:pt x="758" y="2403"/>
                  </a:cubicBezTo>
                  <a:cubicBezTo>
                    <a:pt x="759" y="2402"/>
                    <a:pt x="759" y="2401"/>
                    <a:pt x="759" y="2400"/>
                  </a:cubicBezTo>
                  <a:cubicBezTo>
                    <a:pt x="759" y="2399"/>
                    <a:pt x="760" y="2399"/>
                    <a:pt x="760" y="2398"/>
                  </a:cubicBezTo>
                  <a:cubicBezTo>
                    <a:pt x="760" y="2397"/>
                    <a:pt x="760" y="2396"/>
                    <a:pt x="761" y="2395"/>
                  </a:cubicBezTo>
                  <a:cubicBezTo>
                    <a:pt x="761" y="2394"/>
                    <a:pt x="761" y="2393"/>
                    <a:pt x="761" y="2391"/>
                  </a:cubicBezTo>
                  <a:cubicBezTo>
                    <a:pt x="762" y="2390"/>
                    <a:pt x="762" y="2389"/>
                    <a:pt x="762" y="2388"/>
                  </a:cubicBezTo>
                  <a:cubicBezTo>
                    <a:pt x="762" y="2387"/>
                    <a:pt x="762" y="2386"/>
                    <a:pt x="762" y="2385"/>
                  </a:cubicBezTo>
                  <a:cubicBezTo>
                    <a:pt x="762" y="2383"/>
                    <a:pt x="763" y="2382"/>
                    <a:pt x="763" y="2381"/>
                  </a:cubicBezTo>
                  <a:cubicBezTo>
                    <a:pt x="763" y="2379"/>
                    <a:pt x="763" y="2376"/>
                    <a:pt x="763" y="2374"/>
                  </a:cubicBezTo>
                  <a:cubicBezTo>
                    <a:pt x="763" y="2371"/>
                    <a:pt x="763" y="2369"/>
                    <a:pt x="762" y="2366"/>
                  </a:cubicBezTo>
                  <a:cubicBezTo>
                    <a:pt x="762" y="2364"/>
                    <a:pt x="762" y="2362"/>
                    <a:pt x="761" y="2359"/>
                  </a:cubicBezTo>
                  <a:cubicBezTo>
                    <a:pt x="761" y="2358"/>
                    <a:pt x="761" y="2357"/>
                    <a:pt x="761" y="2356"/>
                  </a:cubicBezTo>
                  <a:cubicBezTo>
                    <a:pt x="762" y="2359"/>
                    <a:pt x="764" y="2362"/>
                    <a:pt x="766" y="2365"/>
                  </a:cubicBezTo>
                  <a:cubicBezTo>
                    <a:pt x="768" y="2369"/>
                    <a:pt x="769" y="2373"/>
                    <a:pt x="771" y="2377"/>
                  </a:cubicBezTo>
                  <a:cubicBezTo>
                    <a:pt x="771" y="2379"/>
                    <a:pt x="772" y="2381"/>
                    <a:pt x="772" y="2383"/>
                  </a:cubicBezTo>
                  <a:cubicBezTo>
                    <a:pt x="773" y="2384"/>
                    <a:pt x="773" y="2386"/>
                    <a:pt x="773" y="2388"/>
                  </a:cubicBezTo>
                  <a:cubicBezTo>
                    <a:pt x="774" y="2391"/>
                    <a:pt x="774" y="2394"/>
                    <a:pt x="774" y="2396"/>
                  </a:cubicBezTo>
                  <a:cubicBezTo>
                    <a:pt x="774" y="2398"/>
                    <a:pt x="774" y="2399"/>
                    <a:pt x="774" y="2400"/>
                  </a:cubicBezTo>
                  <a:cubicBezTo>
                    <a:pt x="774" y="2401"/>
                    <a:pt x="774" y="2401"/>
                    <a:pt x="774" y="2402"/>
                  </a:cubicBezTo>
                  <a:cubicBezTo>
                    <a:pt x="774" y="2403"/>
                    <a:pt x="774" y="2404"/>
                    <a:pt x="774" y="2404"/>
                  </a:cubicBezTo>
                  <a:cubicBezTo>
                    <a:pt x="774" y="2404"/>
                    <a:pt x="774" y="2403"/>
                    <a:pt x="775" y="2402"/>
                  </a:cubicBezTo>
                  <a:cubicBezTo>
                    <a:pt x="775" y="2401"/>
                    <a:pt x="775" y="2399"/>
                    <a:pt x="776" y="2396"/>
                  </a:cubicBezTo>
                  <a:cubicBezTo>
                    <a:pt x="776" y="2395"/>
                    <a:pt x="776" y="2394"/>
                    <a:pt x="776" y="2392"/>
                  </a:cubicBezTo>
                  <a:cubicBezTo>
                    <a:pt x="776" y="2391"/>
                    <a:pt x="776" y="2389"/>
                    <a:pt x="776" y="2388"/>
                  </a:cubicBezTo>
                  <a:cubicBezTo>
                    <a:pt x="776" y="2386"/>
                    <a:pt x="776" y="2384"/>
                    <a:pt x="776" y="2382"/>
                  </a:cubicBezTo>
                  <a:cubicBezTo>
                    <a:pt x="776" y="2380"/>
                    <a:pt x="775" y="2378"/>
                    <a:pt x="775" y="2376"/>
                  </a:cubicBezTo>
                  <a:cubicBezTo>
                    <a:pt x="774" y="2372"/>
                    <a:pt x="773" y="2367"/>
                    <a:pt x="771" y="2363"/>
                  </a:cubicBezTo>
                  <a:cubicBezTo>
                    <a:pt x="769" y="2358"/>
                    <a:pt x="767" y="2354"/>
                    <a:pt x="764" y="2349"/>
                  </a:cubicBezTo>
                  <a:cubicBezTo>
                    <a:pt x="764" y="2348"/>
                    <a:pt x="764" y="2348"/>
                    <a:pt x="764" y="2347"/>
                  </a:cubicBezTo>
                  <a:cubicBezTo>
                    <a:pt x="763" y="2346"/>
                    <a:pt x="763" y="2346"/>
                    <a:pt x="763" y="2346"/>
                  </a:cubicBezTo>
                  <a:cubicBezTo>
                    <a:pt x="763" y="2345"/>
                    <a:pt x="763" y="2345"/>
                    <a:pt x="763" y="2345"/>
                  </a:cubicBezTo>
                  <a:cubicBezTo>
                    <a:pt x="762" y="2344"/>
                    <a:pt x="761" y="2343"/>
                    <a:pt x="760" y="2342"/>
                  </a:cubicBezTo>
                  <a:cubicBezTo>
                    <a:pt x="759" y="2340"/>
                    <a:pt x="758" y="2337"/>
                    <a:pt x="756" y="2335"/>
                  </a:cubicBezTo>
                  <a:cubicBezTo>
                    <a:pt x="753" y="2330"/>
                    <a:pt x="750" y="2326"/>
                    <a:pt x="747" y="2321"/>
                  </a:cubicBezTo>
                  <a:cubicBezTo>
                    <a:pt x="745" y="2316"/>
                    <a:pt x="742" y="2312"/>
                    <a:pt x="740" y="2307"/>
                  </a:cubicBezTo>
                  <a:cubicBezTo>
                    <a:pt x="739" y="2305"/>
                    <a:pt x="739" y="2305"/>
                    <a:pt x="739" y="2305"/>
                  </a:cubicBezTo>
                  <a:cubicBezTo>
                    <a:pt x="738" y="2305"/>
                    <a:pt x="738" y="2304"/>
                    <a:pt x="738" y="2303"/>
                  </a:cubicBezTo>
                  <a:cubicBezTo>
                    <a:pt x="738" y="2303"/>
                    <a:pt x="737" y="2302"/>
                    <a:pt x="737" y="2302"/>
                  </a:cubicBezTo>
                  <a:cubicBezTo>
                    <a:pt x="737" y="2301"/>
                    <a:pt x="737" y="2301"/>
                    <a:pt x="736" y="2300"/>
                  </a:cubicBezTo>
                  <a:cubicBezTo>
                    <a:pt x="736" y="2299"/>
                    <a:pt x="736" y="2298"/>
                    <a:pt x="735" y="2296"/>
                  </a:cubicBezTo>
                  <a:cubicBezTo>
                    <a:pt x="735" y="2295"/>
                    <a:pt x="735" y="2295"/>
                    <a:pt x="735" y="2295"/>
                  </a:cubicBezTo>
                  <a:cubicBezTo>
                    <a:pt x="735" y="2295"/>
                    <a:pt x="735" y="2295"/>
                    <a:pt x="735" y="2295"/>
                  </a:cubicBezTo>
                  <a:cubicBezTo>
                    <a:pt x="734" y="2294"/>
                    <a:pt x="734" y="2293"/>
                    <a:pt x="734" y="2293"/>
                  </a:cubicBezTo>
                  <a:cubicBezTo>
                    <a:pt x="733" y="2288"/>
                    <a:pt x="732" y="2283"/>
                    <a:pt x="732" y="2279"/>
                  </a:cubicBezTo>
                  <a:cubicBezTo>
                    <a:pt x="731" y="2274"/>
                    <a:pt x="732" y="2270"/>
                    <a:pt x="732" y="2266"/>
                  </a:cubicBezTo>
                  <a:cubicBezTo>
                    <a:pt x="733" y="2265"/>
                    <a:pt x="733" y="2265"/>
                    <a:pt x="733" y="2264"/>
                  </a:cubicBezTo>
                  <a:cubicBezTo>
                    <a:pt x="736" y="2258"/>
                    <a:pt x="739" y="2252"/>
                    <a:pt x="742" y="2245"/>
                  </a:cubicBezTo>
                  <a:cubicBezTo>
                    <a:pt x="742" y="2245"/>
                    <a:pt x="742" y="2245"/>
                    <a:pt x="742" y="2245"/>
                  </a:cubicBezTo>
                  <a:cubicBezTo>
                    <a:pt x="742" y="2245"/>
                    <a:pt x="743" y="2245"/>
                    <a:pt x="743" y="2245"/>
                  </a:cubicBezTo>
                  <a:cubicBezTo>
                    <a:pt x="743" y="2245"/>
                    <a:pt x="743" y="2244"/>
                    <a:pt x="744" y="2244"/>
                  </a:cubicBezTo>
                  <a:cubicBezTo>
                    <a:pt x="744" y="2243"/>
                    <a:pt x="745" y="2243"/>
                    <a:pt x="745" y="2243"/>
                  </a:cubicBezTo>
                  <a:cubicBezTo>
                    <a:pt x="745" y="2243"/>
                    <a:pt x="744" y="2243"/>
                    <a:pt x="743" y="2244"/>
                  </a:cubicBezTo>
                  <a:cubicBezTo>
                    <a:pt x="743" y="2244"/>
                    <a:pt x="743" y="2244"/>
                    <a:pt x="743" y="2244"/>
                  </a:cubicBezTo>
                  <a:cubicBezTo>
                    <a:pt x="756" y="2221"/>
                    <a:pt x="770" y="2201"/>
                    <a:pt x="785" y="2186"/>
                  </a:cubicBezTo>
                  <a:cubicBezTo>
                    <a:pt x="790" y="2203"/>
                    <a:pt x="796" y="2216"/>
                    <a:pt x="802" y="2228"/>
                  </a:cubicBezTo>
                  <a:cubicBezTo>
                    <a:pt x="802" y="2229"/>
                    <a:pt x="802" y="2230"/>
                    <a:pt x="801" y="2231"/>
                  </a:cubicBezTo>
                  <a:cubicBezTo>
                    <a:pt x="801" y="2233"/>
                    <a:pt x="800" y="2235"/>
                    <a:pt x="800" y="2237"/>
                  </a:cubicBezTo>
                  <a:cubicBezTo>
                    <a:pt x="799" y="2239"/>
                    <a:pt x="799" y="2241"/>
                    <a:pt x="798" y="2243"/>
                  </a:cubicBezTo>
                  <a:cubicBezTo>
                    <a:pt x="798" y="2244"/>
                    <a:pt x="798" y="2245"/>
                    <a:pt x="798" y="2246"/>
                  </a:cubicBezTo>
                  <a:cubicBezTo>
                    <a:pt x="798" y="2247"/>
                    <a:pt x="797" y="2248"/>
                    <a:pt x="797" y="2249"/>
                  </a:cubicBezTo>
                  <a:cubicBezTo>
                    <a:pt x="797" y="2252"/>
                    <a:pt x="797" y="2254"/>
                    <a:pt x="797" y="2256"/>
                  </a:cubicBezTo>
                  <a:cubicBezTo>
                    <a:pt x="796" y="2261"/>
                    <a:pt x="796" y="2267"/>
                    <a:pt x="796" y="2272"/>
                  </a:cubicBezTo>
                  <a:cubicBezTo>
                    <a:pt x="796" y="2273"/>
                    <a:pt x="796" y="2275"/>
                    <a:pt x="796" y="2276"/>
                  </a:cubicBezTo>
                  <a:cubicBezTo>
                    <a:pt x="796" y="2277"/>
                    <a:pt x="796" y="2279"/>
                    <a:pt x="796" y="2280"/>
                  </a:cubicBezTo>
                  <a:cubicBezTo>
                    <a:pt x="797" y="2283"/>
                    <a:pt x="797" y="2286"/>
                    <a:pt x="797" y="2288"/>
                  </a:cubicBezTo>
                  <a:cubicBezTo>
                    <a:pt x="798" y="2294"/>
                    <a:pt x="799" y="2300"/>
                    <a:pt x="800" y="2305"/>
                  </a:cubicBezTo>
                  <a:cubicBezTo>
                    <a:pt x="801" y="2311"/>
                    <a:pt x="802" y="2316"/>
                    <a:pt x="803" y="2322"/>
                  </a:cubicBezTo>
                  <a:cubicBezTo>
                    <a:pt x="804" y="2325"/>
                    <a:pt x="804" y="2327"/>
                    <a:pt x="805" y="2330"/>
                  </a:cubicBezTo>
                  <a:cubicBezTo>
                    <a:pt x="806" y="2333"/>
                    <a:pt x="806" y="2335"/>
                    <a:pt x="807" y="2338"/>
                  </a:cubicBezTo>
                  <a:cubicBezTo>
                    <a:pt x="808" y="2343"/>
                    <a:pt x="809" y="2348"/>
                    <a:pt x="810" y="2352"/>
                  </a:cubicBezTo>
                  <a:cubicBezTo>
                    <a:pt x="812" y="2357"/>
                    <a:pt x="813" y="2362"/>
                    <a:pt x="814" y="2366"/>
                  </a:cubicBezTo>
                  <a:cubicBezTo>
                    <a:pt x="814" y="2368"/>
                    <a:pt x="815" y="2370"/>
                    <a:pt x="815" y="2372"/>
                  </a:cubicBezTo>
                  <a:cubicBezTo>
                    <a:pt x="815" y="2373"/>
                    <a:pt x="816" y="2375"/>
                    <a:pt x="816" y="2377"/>
                  </a:cubicBezTo>
                  <a:cubicBezTo>
                    <a:pt x="817" y="2379"/>
                    <a:pt x="817" y="2380"/>
                    <a:pt x="817" y="2382"/>
                  </a:cubicBezTo>
                  <a:cubicBezTo>
                    <a:pt x="818" y="2383"/>
                    <a:pt x="818" y="2384"/>
                    <a:pt x="818" y="2386"/>
                  </a:cubicBezTo>
                  <a:cubicBezTo>
                    <a:pt x="819" y="2390"/>
                    <a:pt x="819" y="2393"/>
                    <a:pt x="819" y="2393"/>
                  </a:cubicBezTo>
                  <a:cubicBezTo>
                    <a:pt x="819" y="2393"/>
                    <a:pt x="819" y="2393"/>
                    <a:pt x="820" y="2391"/>
                  </a:cubicBezTo>
                  <a:cubicBezTo>
                    <a:pt x="820" y="2390"/>
                    <a:pt x="820" y="2388"/>
                    <a:pt x="820" y="2385"/>
                  </a:cubicBezTo>
                  <a:cubicBezTo>
                    <a:pt x="820" y="2384"/>
                    <a:pt x="820" y="2383"/>
                    <a:pt x="819" y="2381"/>
                  </a:cubicBezTo>
                  <a:cubicBezTo>
                    <a:pt x="819" y="2380"/>
                    <a:pt x="819" y="2378"/>
                    <a:pt x="819" y="2376"/>
                  </a:cubicBezTo>
                  <a:cubicBezTo>
                    <a:pt x="819" y="2375"/>
                    <a:pt x="819" y="2373"/>
                    <a:pt x="819" y="2371"/>
                  </a:cubicBezTo>
                  <a:cubicBezTo>
                    <a:pt x="819" y="2369"/>
                    <a:pt x="818" y="2367"/>
                    <a:pt x="818" y="2365"/>
                  </a:cubicBezTo>
                  <a:cubicBezTo>
                    <a:pt x="818" y="2361"/>
                    <a:pt x="817" y="2356"/>
                    <a:pt x="816" y="2351"/>
                  </a:cubicBezTo>
                  <a:cubicBezTo>
                    <a:pt x="816" y="2347"/>
                    <a:pt x="815" y="2341"/>
                    <a:pt x="814" y="2336"/>
                  </a:cubicBezTo>
                  <a:cubicBezTo>
                    <a:pt x="813" y="2334"/>
                    <a:pt x="813" y="2332"/>
                    <a:pt x="812" y="2330"/>
                  </a:cubicBezTo>
                  <a:cubicBezTo>
                    <a:pt x="813" y="2330"/>
                    <a:pt x="813" y="2331"/>
                    <a:pt x="814" y="2332"/>
                  </a:cubicBezTo>
                  <a:cubicBezTo>
                    <a:pt x="814" y="2333"/>
                    <a:pt x="815" y="2334"/>
                    <a:pt x="815" y="2335"/>
                  </a:cubicBezTo>
                  <a:cubicBezTo>
                    <a:pt x="816" y="2336"/>
                    <a:pt x="816" y="2336"/>
                    <a:pt x="816" y="2337"/>
                  </a:cubicBezTo>
                  <a:cubicBezTo>
                    <a:pt x="817" y="2337"/>
                    <a:pt x="817" y="2338"/>
                    <a:pt x="817" y="2339"/>
                  </a:cubicBezTo>
                  <a:cubicBezTo>
                    <a:pt x="818" y="2340"/>
                    <a:pt x="819" y="2341"/>
                    <a:pt x="819" y="2342"/>
                  </a:cubicBezTo>
                  <a:cubicBezTo>
                    <a:pt x="820" y="2343"/>
                    <a:pt x="821" y="2345"/>
                    <a:pt x="821" y="2346"/>
                  </a:cubicBezTo>
                  <a:cubicBezTo>
                    <a:pt x="822" y="2347"/>
                    <a:pt x="823" y="2349"/>
                    <a:pt x="823" y="2350"/>
                  </a:cubicBezTo>
                  <a:cubicBezTo>
                    <a:pt x="825" y="2352"/>
                    <a:pt x="826" y="2355"/>
                    <a:pt x="827" y="2358"/>
                  </a:cubicBezTo>
                  <a:cubicBezTo>
                    <a:pt x="829" y="2360"/>
                    <a:pt x="830" y="2363"/>
                    <a:pt x="831" y="2366"/>
                  </a:cubicBezTo>
                  <a:cubicBezTo>
                    <a:pt x="832" y="2367"/>
                    <a:pt x="832" y="2368"/>
                    <a:pt x="833" y="2370"/>
                  </a:cubicBezTo>
                  <a:cubicBezTo>
                    <a:pt x="834" y="2371"/>
                    <a:pt x="834" y="2372"/>
                    <a:pt x="835" y="2374"/>
                  </a:cubicBezTo>
                  <a:cubicBezTo>
                    <a:pt x="835" y="2375"/>
                    <a:pt x="836" y="2376"/>
                    <a:pt x="836" y="2378"/>
                  </a:cubicBezTo>
                  <a:cubicBezTo>
                    <a:pt x="837" y="2378"/>
                    <a:pt x="837" y="2379"/>
                    <a:pt x="837" y="2379"/>
                  </a:cubicBezTo>
                  <a:cubicBezTo>
                    <a:pt x="837" y="2380"/>
                    <a:pt x="838" y="2381"/>
                    <a:pt x="838" y="2381"/>
                  </a:cubicBezTo>
                  <a:cubicBezTo>
                    <a:pt x="839" y="2384"/>
                    <a:pt x="840" y="2386"/>
                    <a:pt x="841" y="2388"/>
                  </a:cubicBezTo>
                  <a:cubicBezTo>
                    <a:pt x="841" y="2389"/>
                    <a:pt x="841" y="2390"/>
                    <a:pt x="842" y="2391"/>
                  </a:cubicBezTo>
                  <a:cubicBezTo>
                    <a:pt x="842" y="2392"/>
                    <a:pt x="842" y="2393"/>
                    <a:pt x="843" y="2394"/>
                  </a:cubicBezTo>
                  <a:cubicBezTo>
                    <a:pt x="843" y="2395"/>
                    <a:pt x="843" y="2395"/>
                    <a:pt x="844" y="2396"/>
                  </a:cubicBezTo>
                  <a:cubicBezTo>
                    <a:pt x="844" y="2397"/>
                    <a:pt x="844" y="2398"/>
                    <a:pt x="845" y="2398"/>
                  </a:cubicBezTo>
                  <a:cubicBezTo>
                    <a:pt x="845" y="2399"/>
                    <a:pt x="846" y="2400"/>
                    <a:pt x="846" y="2401"/>
                  </a:cubicBezTo>
                  <a:cubicBezTo>
                    <a:pt x="846" y="2402"/>
                    <a:pt x="846" y="2402"/>
                    <a:pt x="846" y="2402"/>
                  </a:cubicBezTo>
                  <a:cubicBezTo>
                    <a:pt x="846" y="2402"/>
                    <a:pt x="846" y="2402"/>
                    <a:pt x="846" y="2401"/>
                  </a:cubicBezTo>
                  <a:cubicBezTo>
                    <a:pt x="846" y="2400"/>
                    <a:pt x="846" y="2399"/>
                    <a:pt x="846" y="2398"/>
                  </a:cubicBezTo>
                  <a:cubicBezTo>
                    <a:pt x="846" y="2396"/>
                    <a:pt x="846" y="2395"/>
                    <a:pt x="846" y="2393"/>
                  </a:cubicBezTo>
                  <a:cubicBezTo>
                    <a:pt x="846" y="2392"/>
                    <a:pt x="846" y="2391"/>
                    <a:pt x="845" y="2390"/>
                  </a:cubicBezTo>
                  <a:cubicBezTo>
                    <a:pt x="845" y="2389"/>
                    <a:pt x="845" y="2388"/>
                    <a:pt x="845" y="2387"/>
                  </a:cubicBezTo>
                  <a:cubicBezTo>
                    <a:pt x="845" y="2386"/>
                    <a:pt x="845" y="2384"/>
                    <a:pt x="844" y="2383"/>
                  </a:cubicBezTo>
                  <a:cubicBezTo>
                    <a:pt x="844" y="2382"/>
                    <a:pt x="844" y="2381"/>
                    <a:pt x="843" y="2379"/>
                  </a:cubicBezTo>
                  <a:cubicBezTo>
                    <a:pt x="843" y="2378"/>
                    <a:pt x="843" y="2377"/>
                    <a:pt x="842" y="2375"/>
                  </a:cubicBezTo>
                  <a:cubicBezTo>
                    <a:pt x="842" y="2374"/>
                    <a:pt x="842" y="2373"/>
                    <a:pt x="841" y="2371"/>
                  </a:cubicBezTo>
                  <a:cubicBezTo>
                    <a:pt x="840" y="2369"/>
                    <a:pt x="839" y="2366"/>
                    <a:pt x="838" y="2363"/>
                  </a:cubicBezTo>
                  <a:cubicBezTo>
                    <a:pt x="837" y="2360"/>
                    <a:pt x="836" y="2357"/>
                    <a:pt x="835" y="2354"/>
                  </a:cubicBezTo>
                  <a:cubicBezTo>
                    <a:pt x="833" y="2352"/>
                    <a:pt x="832" y="2349"/>
                    <a:pt x="830" y="2346"/>
                  </a:cubicBezTo>
                  <a:cubicBezTo>
                    <a:pt x="829" y="2343"/>
                    <a:pt x="827" y="2341"/>
                    <a:pt x="825" y="2339"/>
                  </a:cubicBezTo>
                  <a:cubicBezTo>
                    <a:pt x="825" y="2337"/>
                    <a:pt x="824" y="2336"/>
                    <a:pt x="823" y="2335"/>
                  </a:cubicBezTo>
                  <a:cubicBezTo>
                    <a:pt x="822" y="2334"/>
                    <a:pt x="821" y="2333"/>
                    <a:pt x="820" y="2332"/>
                  </a:cubicBezTo>
                  <a:cubicBezTo>
                    <a:pt x="820" y="2331"/>
                    <a:pt x="819" y="2330"/>
                    <a:pt x="818" y="2329"/>
                  </a:cubicBezTo>
                  <a:cubicBezTo>
                    <a:pt x="817" y="2328"/>
                    <a:pt x="816" y="2327"/>
                    <a:pt x="816" y="2326"/>
                  </a:cubicBezTo>
                  <a:cubicBezTo>
                    <a:pt x="815" y="2325"/>
                    <a:pt x="814" y="2324"/>
                    <a:pt x="813" y="2324"/>
                  </a:cubicBezTo>
                  <a:cubicBezTo>
                    <a:pt x="813" y="2323"/>
                    <a:pt x="812" y="2322"/>
                    <a:pt x="811" y="2322"/>
                  </a:cubicBezTo>
                  <a:cubicBezTo>
                    <a:pt x="811" y="2321"/>
                    <a:pt x="811" y="2321"/>
                    <a:pt x="811" y="2321"/>
                  </a:cubicBezTo>
                  <a:cubicBezTo>
                    <a:pt x="811" y="2321"/>
                    <a:pt x="811" y="2321"/>
                    <a:pt x="811" y="2320"/>
                  </a:cubicBezTo>
                  <a:cubicBezTo>
                    <a:pt x="810" y="2315"/>
                    <a:pt x="808" y="2309"/>
                    <a:pt x="807" y="2304"/>
                  </a:cubicBezTo>
                  <a:cubicBezTo>
                    <a:pt x="806" y="2298"/>
                    <a:pt x="806" y="2293"/>
                    <a:pt x="805" y="2288"/>
                  </a:cubicBezTo>
                  <a:cubicBezTo>
                    <a:pt x="804" y="2282"/>
                    <a:pt x="804" y="2277"/>
                    <a:pt x="803" y="2272"/>
                  </a:cubicBezTo>
                  <a:cubicBezTo>
                    <a:pt x="803" y="2266"/>
                    <a:pt x="802" y="2261"/>
                    <a:pt x="802" y="2257"/>
                  </a:cubicBezTo>
                  <a:cubicBezTo>
                    <a:pt x="802" y="2252"/>
                    <a:pt x="803" y="2247"/>
                    <a:pt x="803" y="2243"/>
                  </a:cubicBezTo>
                  <a:cubicBezTo>
                    <a:pt x="803" y="2241"/>
                    <a:pt x="803" y="2239"/>
                    <a:pt x="803" y="2237"/>
                  </a:cubicBezTo>
                  <a:cubicBezTo>
                    <a:pt x="804" y="2235"/>
                    <a:pt x="804" y="2234"/>
                    <a:pt x="804" y="2232"/>
                  </a:cubicBezTo>
                  <a:cubicBezTo>
                    <a:pt x="804" y="2232"/>
                    <a:pt x="804" y="2232"/>
                    <a:pt x="804" y="2231"/>
                  </a:cubicBezTo>
                  <a:cubicBezTo>
                    <a:pt x="831" y="2276"/>
                    <a:pt x="866" y="2286"/>
                    <a:pt x="866" y="2286"/>
                  </a:cubicBezTo>
                  <a:cubicBezTo>
                    <a:pt x="866" y="2286"/>
                    <a:pt x="871" y="2302"/>
                    <a:pt x="871" y="2329"/>
                  </a:cubicBezTo>
                  <a:cubicBezTo>
                    <a:pt x="871" y="2339"/>
                    <a:pt x="872" y="2350"/>
                    <a:pt x="873" y="2360"/>
                  </a:cubicBezTo>
                  <a:cubicBezTo>
                    <a:pt x="873" y="2363"/>
                    <a:pt x="872" y="2366"/>
                    <a:pt x="871" y="2370"/>
                  </a:cubicBezTo>
                  <a:cubicBezTo>
                    <a:pt x="870" y="2374"/>
                    <a:pt x="869" y="2379"/>
                    <a:pt x="868" y="2383"/>
                  </a:cubicBezTo>
                  <a:cubicBezTo>
                    <a:pt x="867" y="2386"/>
                    <a:pt x="867" y="2388"/>
                    <a:pt x="866" y="2390"/>
                  </a:cubicBezTo>
                  <a:cubicBezTo>
                    <a:pt x="865" y="2393"/>
                    <a:pt x="865" y="2395"/>
                    <a:pt x="864" y="2398"/>
                  </a:cubicBezTo>
                  <a:cubicBezTo>
                    <a:pt x="863" y="2403"/>
                    <a:pt x="862" y="2408"/>
                    <a:pt x="861" y="2413"/>
                  </a:cubicBezTo>
                  <a:cubicBezTo>
                    <a:pt x="861" y="2414"/>
                    <a:pt x="861" y="2416"/>
                    <a:pt x="861" y="2417"/>
                  </a:cubicBezTo>
                  <a:cubicBezTo>
                    <a:pt x="861" y="2418"/>
                    <a:pt x="860" y="2420"/>
                    <a:pt x="860" y="2421"/>
                  </a:cubicBezTo>
                  <a:cubicBezTo>
                    <a:pt x="860" y="2422"/>
                    <a:pt x="860" y="2424"/>
                    <a:pt x="860" y="2426"/>
                  </a:cubicBezTo>
                  <a:cubicBezTo>
                    <a:pt x="860" y="2426"/>
                    <a:pt x="860" y="2426"/>
                    <a:pt x="859" y="2427"/>
                  </a:cubicBezTo>
                  <a:cubicBezTo>
                    <a:pt x="859" y="2427"/>
                    <a:pt x="859" y="2428"/>
                    <a:pt x="859" y="2428"/>
                  </a:cubicBezTo>
                  <a:cubicBezTo>
                    <a:pt x="858" y="2429"/>
                    <a:pt x="858" y="2430"/>
                    <a:pt x="858" y="2430"/>
                  </a:cubicBezTo>
                  <a:cubicBezTo>
                    <a:pt x="857" y="2431"/>
                    <a:pt x="857" y="2432"/>
                    <a:pt x="857" y="2433"/>
                  </a:cubicBezTo>
                  <a:cubicBezTo>
                    <a:pt x="856" y="2433"/>
                    <a:pt x="856" y="2434"/>
                    <a:pt x="856" y="2435"/>
                  </a:cubicBezTo>
                  <a:cubicBezTo>
                    <a:pt x="855" y="2437"/>
                    <a:pt x="854" y="2438"/>
                    <a:pt x="854" y="2440"/>
                  </a:cubicBezTo>
                  <a:cubicBezTo>
                    <a:pt x="854" y="2441"/>
                    <a:pt x="853" y="2442"/>
                    <a:pt x="853" y="2443"/>
                  </a:cubicBezTo>
                  <a:cubicBezTo>
                    <a:pt x="853" y="2444"/>
                    <a:pt x="853" y="2445"/>
                    <a:pt x="852" y="2446"/>
                  </a:cubicBezTo>
                  <a:cubicBezTo>
                    <a:pt x="852" y="2448"/>
                    <a:pt x="852" y="2450"/>
                    <a:pt x="851" y="2452"/>
                  </a:cubicBezTo>
                  <a:cubicBezTo>
                    <a:pt x="851" y="2454"/>
                    <a:pt x="851" y="2456"/>
                    <a:pt x="851" y="2458"/>
                  </a:cubicBezTo>
                  <a:cubicBezTo>
                    <a:pt x="850" y="2459"/>
                    <a:pt x="850" y="2460"/>
                    <a:pt x="850" y="2461"/>
                  </a:cubicBezTo>
                  <a:cubicBezTo>
                    <a:pt x="850" y="2462"/>
                    <a:pt x="850" y="2463"/>
                    <a:pt x="850" y="2464"/>
                  </a:cubicBezTo>
                  <a:cubicBezTo>
                    <a:pt x="850" y="2466"/>
                    <a:pt x="850" y="2468"/>
                    <a:pt x="851" y="2470"/>
                  </a:cubicBezTo>
                  <a:cubicBezTo>
                    <a:pt x="851" y="2471"/>
                    <a:pt x="851" y="2471"/>
                    <a:pt x="851" y="2472"/>
                  </a:cubicBezTo>
                  <a:cubicBezTo>
                    <a:pt x="851" y="2473"/>
                    <a:pt x="851" y="2474"/>
                    <a:pt x="851" y="2475"/>
                  </a:cubicBezTo>
                  <a:cubicBezTo>
                    <a:pt x="851" y="2475"/>
                    <a:pt x="851" y="2476"/>
                    <a:pt x="851" y="2477"/>
                  </a:cubicBezTo>
                  <a:cubicBezTo>
                    <a:pt x="852" y="2478"/>
                    <a:pt x="852" y="2478"/>
                    <a:pt x="852" y="2479"/>
                  </a:cubicBezTo>
                  <a:cubicBezTo>
                    <a:pt x="852" y="2480"/>
                    <a:pt x="852" y="2481"/>
                    <a:pt x="853" y="2482"/>
                  </a:cubicBezTo>
                  <a:cubicBezTo>
                    <a:pt x="853" y="2483"/>
                    <a:pt x="853" y="2484"/>
                    <a:pt x="853" y="2484"/>
                  </a:cubicBezTo>
                  <a:cubicBezTo>
                    <a:pt x="854" y="2485"/>
                    <a:pt x="854" y="2485"/>
                    <a:pt x="854" y="2485"/>
                  </a:cubicBezTo>
                  <a:cubicBezTo>
                    <a:pt x="854" y="2485"/>
                    <a:pt x="854" y="2485"/>
                    <a:pt x="854" y="2484"/>
                  </a:cubicBezTo>
                  <a:cubicBezTo>
                    <a:pt x="854" y="2484"/>
                    <a:pt x="854" y="2483"/>
                    <a:pt x="854" y="2482"/>
                  </a:cubicBezTo>
                  <a:cubicBezTo>
                    <a:pt x="854" y="2481"/>
                    <a:pt x="855" y="2480"/>
                    <a:pt x="855" y="2479"/>
                  </a:cubicBezTo>
                  <a:cubicBezTo>
                    <a:pt x="855" y="2478"/>
                    <a:pt x="855" y="2476"/>
                    <a:pt x="856" y="2475"/>
                  </a:cubicBezTo>
                  <a:cubicBezTo>
                    <a:pt x="856" y="2473"/>
                    <a:pt x="856" y="2472"/>
                    <a:pt x="857" y="2470"/>
                  </a:cubicBezTo>
                  <a:cubicBezTo>
                    <a:pt x="857" y="2468"/>
                    <a:pt x="857" y="2467"/>
                    <a:pt x="857" y="2465"/>
                  </a:cubicBezTo>
                  <a:cubicBezTo>
                    <a:pt x="857" y="2464"/>
                    <a:pt x="858" y="2463"/>
                    <a:pt x="858" y="2462"/>
                  </a:cubicBezTo>
                  <a:cubicBezTo>
                    <a:pt x="858" y="2461"/>
                    <a:pt x="858" y="2460"/>
                    <a:pt x="858" y="2459"/>
                  </a:cubicBezTo>
                  <a:cubicBezTo>
                    <a:pt x="858" y="2457"/>
                    <a:pt x="859" y="2455"/>
                    <a:pt x="859" y="2453"/>
                  </a:cubicBezTo>
                  <a:cubicBezTo>
                    <a:pt x="859" y="2451"/>
                    <a:pt x="860" y="2449"/>
                    <a:pt x="860" y="2447"/>
                  </a:cubicBezTo>
                  <a:cubicBezTo>
                    <a:pt x="860" y="2446"/>
                    <a:pt x="860" y="2445"/>
                    <a:pt x="860" y="2445"/>
                  </a:cubicBezTo>
                  <a:cubicBezTo>
                    <a:pt x="860" y="2444"/>
                    <a:pt x="861" y="2443"/>
                    <a:pt x="861" y="2442"/>
                  </a:cubicBezTo>
                  <a:cubicBezTo>
                    <a:pt x="861" y="2442"/>
                    <a:pt x="861" y="2442"/>
                    <a:pt x="861" y="2441"/>
                  </a:cubicBezTo>
                  <a:cubicBezTo>
                    <a:pt x="861" y="2442"/>
                    <a:pt x="861" y="2443"/>
                    <a:pt x="861" y="2444"/>
                  </a:cubicBezTo>
                  <a:cubicBezTo>
                    <a:pt x="862" y="2449"/>
                    <a:pt x="863" y="2454"/>
                    <a:pt x="865" y="2458"/>
                  </a:cubicBezTo>
                  <a:cubicBezTo>
                    <a:pt x="866" y="2462"/>
                    <a:pt x="868" y="2466"/>
                    <a:pt x="870" y="2470"/>
                  </a:cubicBezTo>
                  <a:cubicBezTo>
                    <a:pt x="872" y="2473"/>
                    <a:pt x="875" y="2476"/>
                    <a:pt x="877" y="2478"/>
                  </a:cubicBezTo>
                  <a:cubicBezTo>
                    <a:pt x="879" y="2481"/>
                    <a:pt x="881" y="2482"/>
                    <a:pt x="883" y="2484"/>
                  </a:cubicBezTo>
                  <a:cubicBezTo>
                    <a:pt x="884" y="2484"/>
                    <a:pt x="885" y="2485"/>
                    <a:pt x="886" y="2485"/>
                  </a:cubicBezTo>
                  <a:cubicBezTo>
                    <a:pt x="887" y="2486"/>
                    <a:pt x="887" y="2486"/>
                    <a:pt x="888" y="2486"/>
                  </a:cubicBezTo>
                  <a:cubicBezTo>
                    <a:pt x="889" y="2487"/>
                    <a:pt x="890" y="2487"/>
                    <a:pt x="890" y="2487"/>
                  </a:cubicBezTo>
                  <a:cubicBezTo>
                    <a:pt x="890" y="2487"/>
                    <a:pt x="889" y="2487"/>
                    <a:pt x="888" y="2486"/>
                  </a:cubicBezTo>
                  <a:cubicBezTo>
                    <a:pt x="887" y="2485"/>
                    <a:pt x="886" y="2484"/>
                    <a:pt x="884" y="2482"/>
                  </a:cubicBezTo>
                  <a:cubicBezTo>
                    <a:pt x="883" y="2481"/>
                    <a:pt x="881" y="2479"/>
                    <a:pt x="879" y="2476"/>
                  </a:cubicBezTo>
                  <a:cubicBezTo>
                    <a:pt x="877" y="2474"/>
                    <a:pt x="876" y="2471"/>
                    <a:pt x="874" y="2468"/>
                  </a:cubicBezTo>
                  <a:cubicBezTo>
                    <a:pt x="873" y="2464"/>
                    <a:pt x="871" y="2460"/>
                    <a:pt x="870" y="2456"/>
                  </a:cubicBezTo>
                  <a:cubicBezTo>
                    <a:pt x="869" y="2452"/>
                    <a:pt x="868" y="2448"/>
                    <a:pt x="868" y="2443"/>
                  </a:cubicBezTo>
                  <a:cubicBezTo>
                    <a:pt x="868" y="2439"/>
                    <a:pt x="868" y="2434"/>
                    <a:pt x="868" y="2429"/>
                  </a:cubicBezTo>
                  <a:cubicBezTo>
                    <a:pt x="868" y="2426"/>
                    <a:pt x="868" y="2424"/>
                    <a:pt x="868" y="2422"/>
                  </a:cubicBezTo>
                  <a:cubicBezTo>
                    <a:pt x="868" y="2420"/>
                    <a:pt x="868" y="2419"/>
                    <a:pt x="869" y="2418"/>
                  </a:cubicBezTo>
                  <a:cubicBezTo>
                    <a:pt x="869" y="2417"/>
                    <a:pt x="869" y="2415"/>
                    <a:pt x="869" y="2414"/>
                  </a:cubicBezTo>
                  <a:cubicBezTo>
                    <a:pt x="870" y="2409"/>
                    <a:pt x="871" y="2404"/>
                    <a:pt x="872" y="2399"/>
                  </a:cubicBezTo>
                  <a:cubicBezTo>
                    <a:pt x="872" y="2397"/>
                    <a:pt x="873" y="2394"/>
                    <a:pt x="873" y="2392"/>
                  </a:cubicBezTo>
                  <a:cubicBezTo>
                    <a:pt x="874" y="2390"/>
                    <a:pt x="874" y="2387"/>
                    <a:pt x="875" y="2385"/>
                  </a:cubicBezTo>
                  <a:cubicBezTo>
                    <a:pt x="875" y="2382"/>
                    <a:pt x="876" y="2379"/>
                    <a:pt x="876" y="2376"/>
                  </a:cubicBezTo>
                  <a:cubicBezTo>
                    <a:pt x="881" y="2400"/>
                    <a:pt x="889" y="2423"/>
                    <a:pt x="894" y="2444"/>
                  </a:cubicBezTo>
                  <a:cubicBezTo>
                    <a:pt x="884" y="2399"/>
                    <a:pt x="885" y="2352"/>
                    <a:pt x="887" y="2322"/>
                  </a:cubicBezTo>
                  <a:cubicBezTo>
                    <a:pt x="888" y="2323"/>
                    <a:pt x="888" y="2325"/>
                    <a:pt x="888" y="2326"/>
                  </a:cubicBezTo>
                  <a:cubicBezTo>
                    <a:pt x="890" y="2331"/>
                    <a:pt x="892" y="2337"/>
                    <a:pt x="894" y="2342"/>
                  </a:cubicBezTo>
                  <a:cubicBezTo>
                    <a:pt x="896" y="2348"/>
                    <a:pt x="899" y="2353"/>
                    <a:pt x="902" y="2359"/>
                  </a:cubicBezTo>
                  <a:cubicBezTo>
                    <a:pt x="904" y="2362"/>
                    <a:pt x="905" y="2365"/>
                    <a:pt x="907" y="2367"/>
                  </a:cubicBezTo>
                  <a:cubicBezTo>
                    <a:pt x="909" y="2370"/>
                    <a:pt x="910" y="2373"/>
                    <a:pt x="912" y="2376"/>
                  </a:cubicBezTo>
                  <a:cubicBezTo>
                    <a:pt x="914" y="2379"/>
                    <a:pt x="915" y="2382"/>
                    <a:pt x="917" y="2385"/>
                  </a:cubicBezTo>
                  <a:cubicBezTo>
                    <a:pt x="918" y="2386"/>
                    <a:pt x="918" y="2386"/>
                    <a:pt x="918" y="2386"/>
                  </a:cubicBezTo>
                  <a:cubicBezTo>
                    <a:pt x="918" y="2387"/>
                    <a:pt x="918" y="2387"/>
                    <a:pt x="918" y="2387"/>
                  </a:cubicBezTo>
                  <a:cubicBezTo>
                    <a:pt x="919" y="2389"/>
                    <a:pt x="919" y="2389"/>
                    <a:pt x="919" y="2389"/>
                  </a:cubicBezTo>
                  <a:cubicBezTo>
                    <a:pt x="920" y="2391"/>
                    <a:pt x="921" y="2392"/>
                    <a:pt x="922" y="2394"/>
                  </a:cubicBezTo>
                  <a:cubicBezTo>
                    <a:pt x="924" y="2398"/>
                    <a:pt x="924" y="2398"/>
                    <a:pt x="924" y="2398"/>
                  </a:cubicBezTo>
                  <a:cubicBezTo>
                    <a:pt x="925" y="2399"/>
                    <a:pt x="925" y="2400"/>
                    <a:pt x="925" y="2401"/>
                  </a:cubicBezTo>
                  <a:cubicBezTo>
                    <a:pt x="925" y="2402"/>
                    <a:pt x="925" y="2404"/>
                    <a:pt x="924" y="2405"/>
                  </a:cubicBezTo>
                  <a:cubicBezTo>
                    <a:pt x="924" y="2408"/>
                    <a:pt x="923" y="2412"/>
                    <a:pt x="923" y="2415"/>
                  </a:cubicBezTo>
                  <a:cubicBezTo>
                    <a:pt x="922" y="2416"/>
                    <a:pt x="922" y="2417"/>
                    <a:pt x="922" y="2418"/>
                  </a:cubicBezTo>
                  <a:cubicBezTo>
                    <a:pt x="922" y="2419"/>
                    <a:pt x="922" y="2420"/>
                    <a:pt x="922" y="2420"/>
                  </a:cubicBezTo>
                  <a:cubicBezTo>
                    <a:pt x="922" y="2422"/>
                    <a:pt x="922" y="2424"/>
                    <a:pt x="921" y="2426"/>
                  </a:cubicBezTo>
                  <a:cubicBezTo>
                    <a:pt x="921" y="2428"/>
                    <a:pt x="921" y="2430"/>
                    <a:pt x="921" y="2432"/>
                  </a:cubicBezTo>
                  <a:cubicBezTo>
                    <a:pt x="921" y="2433"/>
                    <a:pt x="921" y="2434"/>
                    <a:pt x="921" y="2434"/>
                  </a:cubicBezTo>
                  <a:cubicBezTo>
                    <a:pt x="921" y="2435"/>
                    <a:pt x="921" y="2436"/>
                    <a:pt x="921" y="2437"/>
                  </a:cubicBezTo>
                  <a:cubicBezTo>
                    <a:pt x="921" y="2441"/>
                    <a:pt x="921" y="2444"/>
                    <a:pt x="922" y="2447"/>
                  </a:cubicBezTo>
                  <a:cubicBezTo>
                    <a:pt x="922" y="2450"/>
                    <a:pt x="922" y="2452"/>
                    <a:pt x="923" y="2454"/>
                  </a:cubicBezTo>
                  <a:cubicBezTo>
                    <a:pt x="923" y="2455"/>
                    <a:pt x="923" y="2455"/>
                    <a:pt x="923" y="2456"/>
                  </a:cubicBezTo>
                  <a:cubicBezTo>
                    <a:pt x="923" y="2456"/>
                    <a:pt x="923" y="2456"/>
                    <a:pt x="923" y="2456"/>
                  </a:cubicBezTo>
                  <a:cubicBezTo>
                    <a:pt x="923" y="2456"/>
                    <a:pt x="924" y="2456"/>
                    <a:pt x="924" y="2456"/>
                  </a:cubicBezTo>
                  <a:cubicBezTo>
                    <a:pt x="924" y="2455"/>
                    <a:pt x="924" y="2455"/>
                    <a:pt x="924" y="2454"/>
                  </a:cubicBezTo>
                  <a:cubicBezTo>
                    <a:pt x="925" y="2452"/>
                    <a:pt x="926" y="2450"/>
                    <a:pt x="926" y="2447"/>
                  </a:cubicBezTo>
                  <a:cubicBezTo>
                    <a:pt x="927" y="2444"/>
                    <a:pt x="928" y="2441"/>
                    <a:pt x="928" y="2438"/>
                  </a:cubicBezTo>
                  <a:cubicBezTo>
                    <a:pt x="928" y="2437"/>
                    <a:pt x="928" y="2436"/>
                    <a:pt x="928" y="2435"/>
                  </a:cubicBezTo>
                  <a:cubicBezTo>
                    <a:pt x="929" y="2434"/>
                    <a:pt x="929" y="2433"/>
                    <a:pt x="929" y="2432"/>
                  </a:cubicBezTo>
                  <a:cubicBezTo>
                    <a:pt x="929" y="2430"/>
                    <a:pt x="929" y="2428"/>
                    <a:pt x="929" y="2427"/>
                  </a:cubicBezTo>
                  <a:cubicBezTo>
                    <a:pt x="929" y="2425"/>
                    <a:pt x="929" y="2423"/>
                    <a:pt x="929" y="2421"/>
                  </a:cubicBezTo>
                  <a:cubicBezTo>
                    <a:pt x="930" y="2420"/>
                    <a:pt x="930" y="2419"/>
                    <a:pt x="930" y="2418"/>
                  </a:cubicBezTo>
                  <a:cubicBezTo>
                    <a:pt x="930" y="2417"/>
                    <a:pt x="930" y="2416"/>
                    <a:pt x="930" y="2415"/>
                  </a:cubicBezTo>
                  <a:cubicBezTo>
                    <a:pt x="929" y="2414"/>
                    <a:pt x="929" y="2412"/>
                    <a:pt x="929" y="2410"/>
                  </a:cubicBezTo>
                  <a:cubicBezTo>
                    <a:pt x="930" y="2410"/>
                    <a:pt x="930" y="2411"/>
                    <a:pt x="930" y="2412"/>
                  </a:cubicBezTo>
                  <a:cubicBezTo>
                    <a:pt x="932" y="2418"/>
                    <a:pt x="935" y="2424"/>
                    <a:pt x="937" y="2430"/>
                  </a:cubicBezTo>
                  <a:cubicBezTo>
                    <a:pt x="938" y="2433"/>
                    <a:pt x="938" y="2436"/>
                    <a:pt x="939" y="2439"/>
                  </a:cubicBezTo>
                  <a:cubicBezTo>
                    <a:pt x="939" y="2440"/>
                    <a:pt x="940" y="2442"/>
                    <a:pt x="940" y="2443"/>
                  </a:cubicBezTo>
                  <a:cubicBezTo>
                    <a:pt x="940" y="2445"/>
                    <a:pt x="941" y="2446"/>
                    <a:pt x="941" y="2448"/>
                  </a:cubicBezTo>
                  <a:cubicBezTo>
                    <a:pt x="942" y="2453"/>
                    <a:pt x="943" y="2459"/>
                    <a:pt x="943" y="2464"/>
                  </a:cubicBezTo>
                  <a:cubicBezTo>
                    <a:pt x="944" y="2466"/>
                    <a:pt x="944" y="2469"/>
                    <a:pt x="944" y="2471"/>
                  </a:cubicBezTo>
                  <a:cubicBezTo>
                    <a:pt x="944" y="2473"/>
                    <a:pt x="944" y="2475"/>
                    <a:pt x="944" y="2478"/>
                  </a:cubicBezTo>
                  <a:cubicBezTo>
                    <a:pt x="944" y="2480"/>
                    <a:pt x="944" y="2482"/>
                    <a:pt x="944" y="2483"/>
                  </a:cubicBezTo>
                  <a:cubicBezTo>
                    <a:pt x="944" y="2485"/>
                    <a:pt x="944" y="2487"/>
                    <a:pt x="944" y="2488"/>
                  </a:cubicBezTo>
                  <a:cubicBezTo>
                    <a:pt x="944" y="2489"/>
                    <a:pt x="944" y="2490"/>
                    <a:pt x="944" y="2490"/>
                  </a:cubicBezTo>
                  <a:cubicBezTo>
                    <a:pt x="944" y="2491"/>
                    <a:pt x="944" y="2492"/>
                    <a:pt x="944" y="2492"/>
                  </a:cubicBezTo>
                  <a:cubicBezTo>
                    <a:pt x="944" y="2493"/>
                    <a:pt x="944" y="2494"/>
                    <a:pt x="944" y="2495"/>
                  </a:cubicBezTo>
                  <a:cubicBezTo>
                    <a:pt x="944" y="2497"/>
                    <a:pt x="943" y="2498"/>
                    <a:pt x="943" y="2498"/>
                  </a:cubicBezTo>
                  <a:cubicBezTo>
                    <a:pt x="943" y="2498"/>
                    <a:pt x="944" y="2497"/>
                    <a:pt x="944" y="2495"/>
                  </a:cubicBezTo>
                  <a:cubicBezTo>
                    <a:pt x="944" y="2494"/>
                    <a:pt x="945" y="2493"/>
                    <a:pt x="945" y="2492"/>
                  </a:cubicBezTo>
                  <a:cubicBezTo>
                    <a:pt x="945" y="2492"/>
                    <a:pt x="945" y="2491"/>
                    <a:pt x="945" y="2490"/>
                  </a:cubicBezTo>
                  <a:cubicBezTo>
                    <a:pt x="945" y="2490"/>
                    <a:pt x="946" y="2489"/>
                    <a:pt x="946" y="2488"/>
                  </a:cubicBezTo>
                  <a:cubicBezTo>
                    <a:pt x="946" y="2487"/>
                    <a:pt x="946" y="2485"/>
                    <a:pt x="947" y="2483"/>
                  </a:cubicBezTo>
                  <a:cubicBezTo>
                    <a:pt x="947" y="2482"/>
                    <a:pt x="947" y="2480"/>
                    <a:pt x="947" y="2478"/>
                  </a:cubicBezTo>
                  <a:cubicBezTo>
                    <a:pt x="948" y="2476"/>
                    <a:pt x="948" y="2473"/>
                    <a:pt x="948" y="2471"/>
                  </a:cubicBezTo>
                  <a:cubicBezTo>
                    <a:pt x="948" y="2469"/>
                    <a:pt x="948" y="2466"/>
                    <a:pt x="948" y="2463"/>
                  </a:cubicBezTo>
                  <a:cubicBezTo>
                    <a:pt x="948" y="2458"/>
                    <a:pt x="948" y="2453"/>
                    <a:pt x="947" y="2447"/>
                  </a:cubicBezTo>
                  <a:cubicBezTo>
                    <a:pt x="947" y="2445"/>
                    <a:pt x="946" y="2444"/>
                    <a:pt x="946" y="2442"/>
                  </a:cubicBezTo>
                  <a:cubicBezTo>
                    <a:pt x="946" y="2441"/>
                    <a:pt x="946" y="2439"/>
                    <a:pt x="945" y="2438"/>
                  </a:cubicBezTo>
                  <a:cubicBezTo>
                    <a:pt x="945" y="2436"/>
                    <a:pt x="945" y="2435"/>
                    <a:pt x="944" y="2433"/>
                  </a:cubicBezTo>
                  <a:cubicBezTo>
                    <a:pt x="944" y="2431"/>
                    <a:pt x="944" y="2430"/>
                    <a:pt x="943" y="2428"/>
                  </a:cubicBezTo>
                  <a:cubicBezTo>
                    <a:pt x="943" y="2427"/>
                    <a:pt x="943" y="2425"/>
                    <a:pt x="942" y="2423"/>
                  </a:cubicBezTo>
                  <a:cubicBezTo>
                    <a:pt x="942" y="2422"/>
                    <a:pt x="941" y="2420"/>
                    <a:pt x="941" y="2419"/>
                  </a:cubicBezTo>
                  <a:cubicBezTo>
                    <a:pt x="940" y="2418"/>
                    <a:pt x="940" y="2417"/>
                    <a:pt x="940" y="2416"/>
                  </a:cubicBezTo>
                  <a:cubicBezTo>
                    <a:pt x="940" y="2415"/>
                    <a:pt x="939" y="2415"/>
                    <a:pt x="939" y="2414"/>
                  </a:cubicBezTo>
                  <a:cubicBezTo>
                    <a:pt x="938" y="2412"/>
                    <a:pt x="938" y="2411"/>
                    <a:pt x="937" y="2409"/>
                  </a:cubicBezTo>
                  <a:cubicBezTo>
                    <a:pt x="936" y="2406"/>
                    <a:pt x="935" y="2403"/>
                    <a:pt x="933" y="2399"/>
                  </a:cubicBezTo>
                  <a:cubicBezTo>
                    <a:pt x="933" y="2398"/>
                    <a:pt x="932" y="2396"/>
                    <a:pt x="931" y="2395"/>
                  </a:cubicBezTo>
                  <a:cubicBezTo>
                    <a:pt x="929" y="2390"/>
                    <a:pt x="929" y="2390"/>
                    <a:pt x="929" y="2390"/>
                  </a:cubicBezTo>
                  <a:cubicBezTo>
                    <a:pt x="928" y="2388"/>
                    <a:pt x="927" y="2387"/>
                    <a:pt x="926" y="2385"/>
                  </a:cubicBezTo>
                  <a:cubicBezTo>
                    <a:pt x="925" y="2383"/>
                    <a:pt x="925" y="2383"/>
                    <a:pt x="925" y="2383"/>
                  </a:cubicBezTo>
                  <a:cubicBezTo>
                    <a:pt x="925" y="2382"/>
                    <a:pt x="925" y="2382"/>
                    <a:pt x="925" y="2382"/>
                  </a:cubicBezTo>
                  <a:cubicBezTo>
                    <a:pt x="924" y="2381"/>
                    <a:pt x="924" y="2381"/>
                    <a:pt x="924" y="2381"/>
                  </a:cubicBezTo>
                  <a:cubicBezTo>
                    <a:pt x="922" y="2378"/>
                    <a:pt x="920" y="2375"/>
                    <a:pt x="919" y="2372"/>
                  </a:cubicBezTo>
                  <a:cubicBezTo>
                    <a:pt x="915" y="2366"/>
                    <a:pt x="912" y="2361"/>
                    <a:pt x="908" y="2355"/>
                  </a:cubicBezTo>
                  <a:cubicBezTo>
                    <a:pt x="905" y="2350"/>
                    <a:pt x="902" y="2345"/>
                    <a:pt x="899" y="2340"/>
                  </a:cubicBezTo>
                  <a:cubicBezTo>
                    <a:pt x="897" y="2334"/>
                    <a:pt x="894" y="2330"/>
                    <a:pt x="893" y="2325"/>
                  </a:cubicBezTo>
                  <a:cubicBezTo>
                    <a:pt x="891" y="2320"/>
                    <a:pt x="890" y="2316"/>
                    <a:pt x="889" y="2312"/>
                  </a:cubicBezTo>
                  <a:cubicBezTo>
                    <a:pt x="889" y="2310"/>
                    <a:pt x="889" y="2309"/>
                    <a:pt x="889" y="2308"/>
                  </a:cubicBezTo>
                  <a:cubicBezTo>
                    <a:pt x="890" y="2296"/>
                    <a:pt x="891" y="2289"/>
                    <a:pt x="891" y="2289"/>
                  </a:cubicBezTo>
                  <a:cubicBezTo>
                    <a:pt x="891" y="2289"/>
                    <a:pt x="932" y="2298"/>
                    <a:pt x="960" y="2337"/>
                  </a:cubicBezTo>
                  <a:cubicBezTo>
                    <a:pt x="960" y="2337"/>
                    <a:pt x="961" y="2338"/>
                    <a:pt x="961" y="2338"/>
                  </a:cubicBezTo>
                  <a:cubicBezTo>
                    <a:pt x="961" y="2339"/>
                    <a:pt x="961" y="2340"/>
                    <a:pt x="962" y="2341"/>
                  </a:cubicBezTo>
                  <a:cubicBezTo>
                    <a:pt x="963" y="2342"/>
                    <a:pt x="963" y="2344"/>
                    <a:pt x="964" y="2346"/>
                  </a:cubicBezTo>
                  <a:cubicBezTo>
                    <a:pt x="965" y="2348"/>
                    <a:pt x="966" y="2350"/>
                    <a:pt x="966" y="2351"/>
                  </a:cubicBezTo>
                  <a:cubicBezTo>
                    <a:pt x="967" y="2353"/>
                    <a:pt x="968" y="2355"/>
                    <a:pt x="968" y="2357"/>
                  </a:cubicBezTo>
                  <a:cubicBezTo>
                    <a:pt x="970" y="2361"/>
                    <a:pt x="971" y="2365"/>
                    <a:pt x="973" y="2369"/>
                  </a:cubicBezTo>
                  <a:cubicBezTo>
                    <a:pt x="974" y="2373"/>
                    <a:pt x="975" y="2377"/>
                    <a:pt x="976" y="2381"/>
                  </a:cubicBezTo>
                  <a:cubicBezTo>
                    <a:pt x="977" y="2382"/>
                    <a:pt x="977" y="2383"/>
                    <a:pt x="977" y="2384"/>
                  </a:cubicBezTo>
                  <a:cubicBezTo>
                    <a:pt x="977" y="2385"/>
                    <a:pt x="978" y="2386"/>
                    <a:pt x="978" y="2387"/>
                  </a:cubicBezTo>
                  <a:cubicBezTo>
                    <a:pt x="979" y="2389"/>
                    <a:pt x="979" y="2390"/>
                    <a:pt x="980" y="2392"/>
                  </a:cubicBezTo>
                  <a:cubicBezTo>
                    <a:pt x="980" y="2394"/>
                    <a:pt x="980" y="2396"/>
                    <a:pt x="981" y="2398"/>
                  </a:cubicBezTo>
                  <a:cubicBezTo>
                    <a:pt x="981" y="2399"/>
                    <a:pt x="981" y="2400"/>
                    <a:pt x="982" y="2401"/>
                  </a:cubicBezTo>
                  <a:cubicBezTo>
                    <a:pt x="982" y="2402"/>
                    <a:pt x="982" y="2403"/>
                    <a:pt x="982" y="2403"/>
                  </a:cubicBezTo>
                  <a:cubicBezTo>
                    <a:pt x="983" y="2405"/>
                    <a:pt x="983" y="2407"/>
                    <a:pt x="983" y="2409"/>
                  </a:cubicBezTo>
                  <a:cubicBezTo>
                    <a:pt x="984" y="2410"/>
                    <a:pt x="984" y="2412"/>
                    <a:pt x="984" y="2413"/>
                  </a:cubicBezTo>
                  <a:cubicBezTo>
                    <a:pt x="985" y="2415"/>
                    <a:pt x="985" y="2416"/>
                    <a:pt x="985" y="2418"/>
                  </a:cubicBezTo>
                  <a:cubicBezTo>
                    <a:pt x="985" y="2419"/>
                    <a:pt x="986" y="2421"/>
                    <a:pt x="986" y="2422"/>
                  </a:cubicBezTo>
                  <a:cubicBezTo>
                    <a:pt x="986" y="2423"/>
                    <a:pt x="986" y="2424"/>
                    <a:pt x="987" y="2425"/>
                  </a:cubicBezTo>
                  <a:cubicBezTo>
                    <a:pt x="987" y="2426"/>
                    <a:pt x="987" y="2428"/>
                    <a:pt x="987" y="2428"/>
                  </a:cubicBezTo>
                  <a:cubicBezTo>
                    <a:pt x="987" y="2430"/>
                    <a:pt x="988" y="2432"/>
                    <a:pt x="988" y="2433"/>
                  </a:cubicBezTo>
                  <a:cubicBezTo>
                    <a:pt x="988" y="2434"/>
                    <a:pt x="988" y="2434"/>
                    <a:pt x="988" y="2434"/>
                  </a:cubicBezTo>
                  <a:cubicBezTo>
                    <a:pt x="988" y="2434"/>
                    <a:pt x="988" y="2434"/>
                    <a:pt x="988" y="2433"/>
                  </a:cubicBezTo>
                  <a:cubicBezTo>
                    <a:pt x="988" y="2432"/>
                    <a:pt x="988" y="2430"/>
                    <a:pt x="989" y="2428"/>
                  </a:cubicBezTo>
                  <a:cubicBezTo>
                    <a:pt x="989" y="2427"/>
                    <a:pt x="989" y="2426"/>
                    <a:pt x="989" y="2425"/>
                  </a:cubicBezTo>
                  <a:cubicBezTo>
                    <a:pt x="989" y="2424"/>
                    <a:pt x="989" y="2423"/>
                    <a:pt x="989" y="2422"/>
                  </a:cubicBezTo>
                  <a:cubicBezTo>
                    <a:pt x="989" y="2420"/>
                    <a:pt x="989" y="2419"/>
                    <a:pt x="989" y="2417"/>
                  </a:cubicBezTo>
                  <a:cubicBezTo>
                    <a:pt x="989" y="2416"/>
                    <a:pt x="989" y="2414"/>
                    <a:pt x="989" y="2413"/>
                  </a:cubicBezTo>
                  <a:cubicBezTo>
                    <a:pt x="989" y="2411"/>
                    <a:pt x="989" y="2410"/>
                    <a:pt x="989" y="2408"/>
                  </a:cubicBezTo>
                  <a:cubicBezTo>
                    <a:pt x="988" y="2406"/>
                    <a:pt x="988" y="2404"/>
                    <a:pt x="988" y="2402"/>
                  </a:cubicBezTo>
                  <a:cubicBezTo>
                    <a:pt x="988" y="2401"/>
                    <a:pt x="988" y="2401"/>
                    <a:pt x="988" y="2400"/>
                  </a:cubicBezTo>
                  <a:cubicBezTo>
                    <a:pt x="988" y="2399"/>
                    <a:pt x="987" y="2398"/>
                    <a:pt x="987" y="2397"/>
                  </a:cubicBezTo>
                  <a:cubicBezTo>
                    <a:pt x="987" y="2395"/>
                    <a:pt x="987" y="2393"/>
                    <a:pt x="986" y="2391"/>
                  </a:cubicBezTo>
                  <a:cubicBezTo>
                    <a:pt x="986" y="2387"/>
                    <a:pt x="985" y="2383"/>
                    <a:pt x="984" y="2379"/>
                  </a:cubicBezTo>
                  <a:cubicBezTo>
                    <a:pt x="983" y="2375"/>
                    <a:pt x="981" y="2370"/>
                    <a:pt x="980" y="2366"/>
                  </a:cubicBezTo>
                  <a:cubicBezTo>
                    <a:pt x="979" y="2362"/>
                    <a:pt x="977" y="2358"/>
                    <a:pt x="976" y="2354"/>
                  </a:cubicBezTo>
                  <a:cubicBezTo>
                    <a:pt x="974" y="2350"/>
                    <a:pt x="972" y="2347"/>
                    <a:pt x="970" y="2343"/>
                  </a:cubicBezTo>
                  <a:cubicBezTo>
                    <a:pt x="970" y="2341"/>
                    <a:pt x="969" y="2339"/>
                    <a:pt x="968" y="2338"/>
                  </a:cubicBezTo>
                  <a:cubicBezTo>
                    <a:pt x="967" y="2337"/>
                    <a:pt x="967" y="2336"/>
                    <a:pt x="966" y="2335"/>
                  </a:cubicBezTo>
                  <a:cubicBezTo>
                    <a:pt x="966" y="2334"/>
                    <a:pt x="965" y="2334"/>
                    <a:pt x="965" y="2333"/>
                  </a:cubicBezTo>
                  <a:cubicBezTo>
                    <a:pt x="964" y="2331"/>
                    <a:pt x="963" y="2330"/>
                    <a:pt x="962" y="2328"/>
                  </a:cubicBezTo>
                  <a:cubicBezTo>
                    <a:pt x="961" y="2327"/>
                    <a:pt x="961" y="2326"/>
                    <a:pt x="960" y="2325"/>
                  </a:cubicBezTo>
                  <a:cubicBezTo>
                    <a:pt x="949" y="2278"/>
                    <a:pt x="899" y="2267"/>
                    <a:pt x="860" y="2242"/>
                  </a:cubicBezTo>
                  <a:cubicBezTo>
                    <a:pt x="865" y="2244"/>
                    <a:pt x="870" y="2245"/>
                    <a:pt x="875" y="2246"/>
                  </a:cubicBezTo>
                  <a:cubicBezTo>
                    <a:pt x="879" y="2247"/>
                    <a:pt x="882" y="2247"/>
                    <a:pt x="886" y="2248"/>
                  </a:cubicBezTo>
                  <a:cubicBezTo>
                    <a:pt x="890" y="2248"/>
                    <a:pt x="894" y="2248"/>
                    <a:pt x="897" y="2248"/>
                  </a:cubicBezTo>
                  <a:cubicBezTo>
                    <a:pt x="905" y="2249"/>
                    <a:pt x="913" y="2249"/>
                    <a:pt x="920" y="2249"/>
                  </a:cubicBezTo>
                  <a:cubicBezTo>
                    <a:pt x="928" y="2249"/>
                    <a:pt x="935" y="2248"/>
                    <a:pt x="942" y="2249"/>
                  </a:cubicBezTo>
                  <a:cubicBezTo>
                    <a:pt x="946" y="2249"/>
                    <a:pt x="950" y="2249"/>
                    <a:pt x="953" y="2250"/>
                  </a:cubicBezTo>
                  <a:cubicBezTo>
                    <a:pt x="955" y="2250"/>
                    <a:pt x="957" y="2250"/>
                    <a:pt x="958" y="2250"/>
                  </a:cubicBezTo>
                  <a:cubicBezTo>
                    <a:pt x="960" y="2251"/>
                    <a:pt x="962" y="2251"/>
                    <a:pt x="963" y="2251"/>
                  </a:cubicBezTo>
                  <a:cubicBezTo>
                    <a:pt x="964" y="2251"/>
                    <a:pt x="965" y="2252"/>
                    <a:pt x="966" y="2252"/>
                  </a:cubicBezTo>
                  <a:cubicBezTo>
                    <a:pt x="967" y="2252"/>
                    <a:pt x="968" y="2252"/>
                    <a:pt x="968" y="2252"/>
                  </a:cubicBezTo>
                  <a:cubicBezTo>
                    <a:pt x="970" y="2253"/>
                    <a:pt x="970" y="2253"/>
                    <a:pt x="970" y="2253"/>
                  </a:cubicBezTo>
                  <a:cubicBezTo>
                    <a:pt x="971" y="2253"/>
                    <a:pt x="971" y="2253"/>
                    <a:pt x="971" y="2253"/>
                  </a:cubicBezTo>
                  <a:cubicBezTo>
                    <a:pt x="971" y="2253"/>
                    <a:pt x="972" y="2253"/>
                    <a:pt x="973" y="2254"/>
                  </a:cubicBezTo>
                  <a:cubicBezTo>
                    <a:pt x="973" y="2254"/>
                    <a:pt x="973" y="2254"/>
                    <a:pt x="974" y="2255"/>
                  </a:cubicBezTo>
                  <a:cubicBezTo>
                    <a:pt x="975" y="2256"/>
                    <a:pt x="976" y="2258"/>
                    <a:pt x="977" y="2260"/>
                  </a:cubicBezTo>
                  <a:cubicBezTo>
                    <a:pt x="980" y="2263"/>
                    <a:pt x="983" y="2268"/>
                    <a:pt x="985" y="2273"/>
                  </a:cubicBezTo>
                  <a:cubicBezTo>
                    <a:pt x="985" y="2274"/>
                    <a:pt x="985" y="2275"/>
                    <a:pt x="986" y="2275"/>
                  </a:cubicBezTo>
                  <a:cubicBezTo>
                    <a:pt x="986" y="2276"/>
                    <a:pt x="986" y="2277"/>
                    <a:pt x="987" y="2277"/>
                  </a:cubicBezTo>
                  <a:cubicBezTo>
                    <a:pt x="987" y="2278"/>
                    <a:pt x="987" y="2279"/>
                    <a:pt x="987" y="2279"/>
                  </a:cubicBezTo>
                  <a:cubicBezTo>
                    <a:pt x="987" y="2280"/>
                    <a:pt x="988" y="2281"/>
                    <a:pt x="988" y="2282"/>
                  </a:cubicBezTo>
                  <a:cubicBezTo>
                    <a:pt x="989" y="2284"/>
                    <a:pt x="990" y="2287"/>
                    <a:pt x="990" y="2290"/>
                  </a:cubicBezTo>
                  <a:cubicBezTo>
                    <a:pt x="991" y="2293"/>
                    <a:pt x="991" y="2296"/>
                    <a:pt x="992" y="2299"/>
                  </a:cubicBezTo>
                  <a:cubicBezTo>
                    <a:pt x="992" y="2300"/>
                    <a:pt x="992" y="2301"/>
                    <a:pt x="992" y="2302"/>
                  </a:cubicBezTo>
                  <a:cubicBezTo>
                    <a:pt x="992" y="2302"/>
                    <a:pt x="992" y="2303"/>
                    <a:pt x="992" y="2304"/>
                  </a:cubicBezTo>
                  <a:cubicBezTo>
                    <a:pt x="993" y="2305"/>
                    <a:pt x="993" y="2307"/>
                    <a:pt x="993" y="2308"/>
                  </a:cubicBezTo>
                  <a:cubicBezTo>
                    <a:pt x="993" y="2311"/>
                    <a:pt x="993" y="2314"/>
                    <a:pt x="994" y="2317"/>
                  </a:cubicBezTo>
                  <a:cubicBezTo>
                    <a:pt x="994" y="2320"/>
                    <a:pt x="994" y="2322"/>
                    <a:pt x="994" y="2325"/>
                  </a:cubicBezTo>
                  <a:cubicBezTo>
                    <a:pt x="995" y="2327"/>
                    <a:pt x="995" y="2329"/>
                    <a:pt x="995" y="2331"/>
                  </a:cubicBezTo>
                  <a:cubicBezTo>
                    <a:pt x="996" y="2333"/>
                    <a:pt x="996" y="2335"/>
                    <a:pt x="997" y="2336"/>
                  </a:cubicBezTo>
                  <a:cubicBezTo>
                    <a:pt x="997" y="2338"/>
                    <a:pt x="998" y="2339"/>
                    <a:pt x="998" y="2339"/>
                  </a:cubicBezTo>
                  <a:cubicBezTo>
                    <a:pt x="999" y="2340"/>
                    <a:pt x="999" y="2340"/>
                    <a:pt x="999" y="2340"/>
                  </a:cubicBezTo>
                  <a:cubicBezTo>
                    <a:pt x="999" y="2340"/>
                    <a:pt x="999" y="2340"/>
                    <a:pt x="999" y="2339"/>
                  </a:cubicBezTo>
                  <a:cubicBezTo>
                    <a:pt x="999" y="2338"/>
                    <a:pt x="999" y="2337"/>
                    <a:pt x="999" y="2336"/>
                  </a:cubicBezTo>
                  <a:cubicBezTo>
                    <a:pt x="998" y="2334"/>
                    <a:pt x="998" y="2333"/>
                    <a:pt x="999" y="2331"/>
                  </a:cubicBezTo>
                  <a:cubicBezTo>
                    <a:pt x="999" y="2329"/>
                    <a:pt x="999" y="2327"/>
                    <a:pt x="999" y="2324"/>
                  </a:cubicBezTo>
                  <a:cubicBezTo>
                    <a:pt x="999" y="2322"/>
                    <a:pt x="999" y="2320"/>
                    <a:pt x="1000" y="2317"/>
                  </a:cubicBezTo>
                  <a:cubicBezTo>
                    <a:pt x="1000" y="2314"/>
                    <a:pt x="1000" y="2311"/>
                    <a:pt x="1000" y="2308"/>
                  </a:cubicBezTo>
                  <a:cubicBezTo>
                    <a:pt x="1000" y="2306"/>
                    <a:pt x="1000" y="2305"/>
                    <a:pt x="1000" y="2303"/>
                  </a:cubicBezTo>
                  <a:cubicBezTo>
                    <a:pt x="1000" y="2302"/>
                    <a:pt x="1000" y="2300"/>
                    <a:pt x="999" y="2298"/>
                  </a:cubicBezTo>
                  <a:cubicBezTo>
                    <a:pt x="999" y="2295"/>
                    <a:pt x="999" y="2292"/>
                    <a:pt x="998" y="2289"/>
                  </a:cubicBezTo>
                  <a:cubicBezTo>
                    <a:pt x="997" y="2285"/>
                    <a:pt x="996" y="2282"/>
                    <a:pt x="995" y="2279"/>
                  </a:cubicBezTo>
                  <a:cubicBezTo>
                    <a:pt x="995" y="2278"/>
                    <a:pt x="995" y="2278"/>
                    <a:pt x="995" y="2278"/>
                  </a:cubicBezTo>
                  <a:cubicBezTo>
                    <a:pt x="995" y="2277"/>
                    <a:pt x="995" y="2277"/>
                    <a:pt x="995" y="2277"/>
                  </a:cubicBezTo>
                  <a:cubicBezTo>
                    <a:pt x="994" y="2277"/>
                    <a:pt x="994" y="2277"/>
                    <a:pt x="994" y="2277"/>
                  </a:cubicBezTo>
                  <a:cubicBezTo>
                    <a:pt x="994" y="2277"/>
                    <a:pt x="994" y="2277"/>
                    <a:pt x="994" y="2277"/>
                  </a:cubicBezTo>
                  <a:cubicBezTo>
                    <a:pt x="994" y="2276"/>
                    <a:pt x="994" y="2275"/>
                    <a:pt x="993" y="2275"/>
                  </a:cubicBezTo>
                  <a:cubicBezTo>
                    <a:pt x="993" y="2274"/>
                    <a:pt x="993" y="2273"/>
                    <a:pt x="992" y="2272"/>
                  </a:cubicBezTo>
                  <a:cubicBezTo>
                    <a:pt x="992" y="2272"/>
                    <a:pt x="992" y="2271"/>
                    <a:pt x="991" y="2270"/>
                  </a:cubicBezTo>
                  <a:cubicBezTo>
                    <a:pt x="990" y="2268"/>
                    <a:pt x="988" y="2265"/>
                    <a:pt x="986" y="2263"/>
                  </a:cubicBezTo>
                  <a:cubicBezTo>
                    <a:pt x="985" y="2262"/>
                    <a:pt x="984" y="2260"/>
                    <a:pt x="984" y="2259"/>
                  </a:cubicBezTo>
                  <a:cubicBezTo>
                    <a:pt x="983" y="2258"/>
                    <a:pt x="982" y="2258"/>
                    <a:pt x="981" y="2257"/>
                  </a:cubicBezTo>
                  <a:cubicBezTo>
                    <a:pt x="981" y="2257"/>
                    <a:pt x="981" y="2256"/>
                    <a:pt x="980" y="2256"/>
                  </a:cubicBezTo>
                  <a:cubicBezTo>
                    <a:pt x="981" y="2257"/>
                    <a:pt x="982" y="2257"/>
                    <a:pt x="982" y="2257"/>
                  </a:cubicBezTo>
                  <a:cubicBezTo>
                    <a:pt x="988" y="2260"/>
                    <a:pt x="993" y="2262"/>
                    <a:pt x="998" y="2266"/>
                  </a:cubicBezTo>
                  <a:cubicBezTo>
                    <a:pt x="999" y="2266"/>
                    <a:pt x="1000" y="2267"/>
                    <a:pt x="1001" y="2268"/>
                  </a:cubicBezTo>
                  <a:cubicBezTo>
                    <a:pt x="1002" y="2269"/>
                    <a:pt x="1003" y="2269"/>
                    <a:pt x="1004" y="2270"/>
                  </a:cubicBezTo>
                  <a:cubicBezTo>
                    <a:pt x="1005" y="2271"/>
                    <a:pt x="1006" y="2272"/>
                    <a:pt x="1007" y="2273"/>
                  </a:cubicBezTo>
                  <a:cubicBezTo>
                    <a:pt x="1008" y="2273"/>
                    <a:pt x="1009" y="2274"/>
                    <a:pt x="1010" y="2275"/>
                  </a:cubicBezTo>
                  <a:cubicBezTo>
                    <a:pt x="1011" y="2276"/>
                    <a:pt x="1011" y="2276"/>
                    <a:pt x="1012" y="2277"/>
                  </a:cubicBezTo>
                  <a:cubicBezTo>
                    <a:pt x="1013" y="2278"/>
                    <a:pt x="1014" y="2279"/>
                    <a:pt x="1014" y="2279"/>
                  </a:cubicBezTo>
                  <a:cubicBezTo>
                    <a:pt x="1015" y="2280"/>
                    <a:pt x="1016" y="2281"/>
                    <a:pt x="1016" y="2281"/>
                  </a:cubicBezTo>
                  <a:cubicBezTo>
                    <a:pt x="1017" y="2282"/>
                    <a:pt x="1018" y="2283"/>
                    <a:pt x="1018" y="2283"/>
                  </a:cubicBezTo>
                  <a:cubicBezTo>
                    <a:pt x="1019" y="2285"/>
                    <a:pt x="1020" y="2286"/>
                    <a:pt x="1021" y="2287"/>
                  </a:cubicBezTo>
                  <a:cubicBezTo>
                    <a:pt x="1021" y="2287"/>
                    <a:pt x="1022" y="2288"/>
                    <a:pt x="1022" y="2288"/>
                  </a:cubicBezTo>
                  <a:cubicBezTo>
                    <a:pt x="1022" y="2289"/>
                    <a:pt x="1023" y="2289"/>
                    <a:pt x="1023" y="2289"/>
                  </a:cubicBezTo>
                  <a:cubicBezTo>
                    <a:pt x="1024" y="2291"/>
                    <a:pt x="1024" y="2291"/>
                    <a:pt x="1024" y="2291"/>
                  </a:cubicBezTo>
                  <a:cubicBezTo>
                    <a:pt x="1024" y="2291"/>
                    <a:pt x="1024" y="2291"/>
                    <a:pt x="1023" y="2289"/>
                  </a:cubicBezTo>
                  <a:cubicBezTo>
                    <a:pt x="1023" y="2289"/>
                    <a:pt x="1023" y="2288"/>
                    <a:pt x="1023" y="2288"/>
                  </a:cubicBezTo>
                  <a:cubicBezTo>
                    <a:pt x="1022" y="2287"/>
                    <a:pt x="1022" y="2287"/>
                    <a:pt x="1022" y="2286"/>
                  </a:cubicBezTo>
                  <a:cubicBezTo>
                    <a:pt x="1021" y="2285"/>
                    <a:pt x="1020" y="2284"/>
                    <a:pt x="1019" y="2282"/>
                  </a:cubicBezTo>
                  <a:cubicBezTo>
                    <a:pt x="1019" y="2282"/>
                    <a:pt x="1018" y="2281"/>
                    <a:pt x="1018" y="2280"/>
                  </a:cubicBezTo>
                  <a:cubicBezTo>
                    <a:pt x="1017" y="2279"/>
                    <a:pt x="1017" y="2279"/>
                    <a:pt x="1016" y="2278"/>
                  </a:cubicBezTo>
                  <a:cubicBezTo>
                    <a:pt x="1016" y="2277"/>
                    <a:pt x="1016" y="2277"/>
                    <a:pt x="1015" y="2277"/>
                  </a:cubicBezTo>
                  <a:cubicBezTo>
                    <a:pt x="1015" y="2276"/>
                    <a:pt x="1015" y="2276"/>
                    <a:pt x="1014" y="2275"/>
                  </a:cubicBezTo>
                  <a:cubicBezTo>
                    <a:pt x="1013" y="2274"/>
                    <a:pt x="1013" y="2274"/>
                    <a:pt x="1012" y="2273"/>
                  </a:cubicBezTo>
                  <a:cubicBezTo>
                    <a:pt x="1009" y="2269"/>
                    <a:pt x="1005" y="2265"/>
                    <a:pt x="1001" y="2262"/>
                  </a:cubicBezTo>
                  <a:cubicBezTo>
                    <a:pt x="996" y="2258"/>
                    <a:pt x="991" y="2255"/>
                    <a:pt x="985" y="2252"/>
                  </a:cubicBezTo>
                  <a:cubicBezTo>
                    <a:pt x="983" y="2251"/>
                    <a:pt x="982" y="2250"/>
                    <a:pt x="980" y="2249"/>
                  </a:cubicBezTo>
                  <a:cubicBezTo>
                    <a:pt x="979" y="2249"/>
                    <a:pt x="977" y="2248"/>
                    <a:pt x="975" y="2248"/>
                  </a:cubicBezTo>
                  <a:cubicBezTo>
                    <a:pt x="974" y="2247"/>
                    <a:pt x="974" y="2247"/>
                    <a:pt x="973" y="2247"/>
                  </a:cubicBezTo>
                  <a:cubicBezTo>
                    <a:pt x="972" y="2246"/>
                    <a:pt x="972" y="2246"/>
                    <a:pt x="972" y="2246"/>
                  </a:cubicBezTo>
                  <a:cubicBezTo>
                    <a:pt x="971" y="2246"/>
                    <a:pt x="971" y="2246"/>
                    <a:pt x="971" y="2246"/>
                  </a:cubicBezTo>
                  <a:cubicBezTo>
                    <a:pt x="971" y="2246"/>
                    <a:pt x="971" y="2246"/>
                    <a:pt x="971" y="2246"/>
                  </a:cubicBezTo>
                  <a:cubicBezTo>
                    <a:pt x="971" y="2246"/>
                    <a:pt x="971" y="2246"/>
                    <a:pt x="971" y="2246"/>
                  </a:cubicBezTo>
                  <a:cubicBezTo>
                    <a:pt x="970" y="2246"/>
                    <a:pt x="970" y="2246"/>
                    <a:pt x="970" y="2246"/>
                  </a:cubicBezTo>
                  <a:cubicBezTo>
                    <a:pt x="969" y="2246"/>
                    <a:pt x="968" y="2245"/>
                    <a:pt x="968" y="2245"/>
                  </a:cubicBezTo>
                  <a:cubicBezTo>
                    <a:pt x="967" y="2245"/>
                    <a:pt x="966" y="2245"/>
                    <a:pt x="965" y="2244"/>
                  </a:cubicBezTo>
                  <a:cubicBezTo>
                    <a:pt x="964" y="2244"/>
                    <a:pt x="963" y="2244"/>
                    <a:pt x="962" y="2244"/>
                  </a:cubicBezTo>
                  <a:cubicBezTo>
                    <a:pt x="961" y="2244"/>
                    <a:pt x="960" y="2243"/>
                    <a:pt x="960" y="2243"/>
                  </a:cubicBezTo>
                  <a:cubicBezTo>
                    <a:pt x="958" y="2243"/>
                    <a:pt x="956" y="2243"/>
                    <a:pt x="954" y="2242"/>
                  </a:cubicBezTo>
                  <a:cubicBezTo>
                    <a:pt x="950" y="2242"/>
                    <a:pt x="947" y="2241"/>
                    <a:pt x="943" y="2241"/>
                  </a:cubicBezTo>
                  <a:cubicBezTo>
                    <a:pt x="935" y="2241"/>
                    <a:pt x="928" y="2241"/>
                    <a:pt x="920" y="2241"/>
                  </a:cubicBezTo>
                  <a:cubicBezTo>
                    <a:pt x="912" y="2241"/>
                    <a:pt x="905" y="2241"/>
                    <a:pt x="898" y="2241"/>
                  </a:cubicBezTo>
                  <a:cubicBezTo>
                    <a:pt x="896" y="2241"/>
                    <a:pt x="894" y="2241"/>
                    <a:pt x="892" y="2241"/>
                  </a:cubicBezTo>
                  <a:cubicBezTo>
                    <a:pt x="890" y="2241"/>
                    <a:pt x="888" y="2240"/>
                    <a:pt x="887" y="2240"/>
                  </a:cubicBezTo>
                  <a:cubicBezTo>
                    <a:pt x="883" y="2240"/>
                    <a:pt x="880" y="2240"/>
                    <a:pt x="876" y="2239"/>
                  </a:cubicBezTo>
                  <a:cubicBezTo>
                    <a:pt x="870" y="2238"/>
                    <a:pt x="863" y="2237"/>
                    <a:pt x="857" y="2235"/>
                  </a:cubicBezTo>
                  <a:cubicBezTo>
                    <a:pt x="851" y="2233"/>
                    <a:pt x="846" y="2230"/>
                    <a:pt x="841" y="2227"/>
                  </a:cubicBezTo>
                  <a:cubicBezTo>
                    <a:pt x="839" y="2226"/>
                    <a:pt x="837" y="2225"/>
                    <a:pt x="835" y="2223"/>
                  </a:cubicBezTo>
                  <a:cubicBezTo>
                    <a:pt x="829" y="2217"/>
                    <a:pt x="823" y="2209"/>
                    <a:pt x="819" y="2201"/>
                  </a:cubicBezTo>
                  <a:cubicBezTo>
                    <a:pt x="818" y="2200"/>
                    <a:pt x="818" y="2199"/>
                    <a:pt x="818" y="2199"/>
                  </a:cubicBezTo>
                  <a:cubicBezTo>
                    <a:pt x="818" y="2199"/>
                    <a:pt x="818" y="2199"/>
                    <a:pt x="818" y="2200"/>
                  </a:cubicBezTo>
                  <a:cubicBezTo>
                    <a:pt x="802" y="2168"/>
                    <a:pt x="820" y="2140"/>
                    <a:pt x="848" y="2114"/>
                  </a:cubicBezTo>
                  <a:cubicBezTo>
                    <a:pt x="848" y="2114"/>
                    <a:pt x="848" y="2115"/>
                    <a:pt x="848" y="2115"/>
                  </a:cubicBezTo>
                  <a:cubicBezTo>
                    <a:pt x="846" y="2119"/>
                    <a:pt x="844" y="2123"/>
                    <a:pt x="842" y="2128"/>
                  </a:cubicBezTo>
                  <a:cubicBezTo>
                    <a:pt x="841" y="2130"/>
                    <a:pt x="841" y="2132"/>
                    <a:pt x="840" y="2135"/>
                  </a:cubicBezTo>
                  <a:cubicBezTo>
                    <a:pt x="840" y="2137"/>
                    <a:pt x="839" y="2139"/>
                    <a:pt x="839" y="2142"/>
                  </a:cubicBezTo>
                  <a:cubicBezTo>
                    <a:pt x="839" y="2144"/>
                    <a:pt x="839" y="2147"/>
                    <a:pt x="839" y="2150"/>
                  </a:cubicBezTo>
                  <a:cubicBezTo>
                    <a:pt x="839" y="2150"/>
                    <a:pt x="839" y="2151"/>
                    <a:pt x="839" y="2152"/>
                  </a:cubicBezTo>
                  <a:cubicBezTo>
                    <a:pt x="839" y="2152"/>
                    <a:pt x="839" y="2153"/>
                    <a:pt x="839" y="2154"/>
                  </a:cubicBezTo>
                  <a:cubicBezTo>
                    <a:pt x="840" y="2155"/>
                    <a:pt x="840" y="2155"/>
                    <a:pt x="840" y="2155"/>
                  </a:cubicBezTo>
                  <a:cubicBezTo>
                    <a:pt x="840" y="2155"/>
                    <a:pt x="840" y="2155"/>
                    <a:pt x="840" y="2155"/>
                  </a:cubicBezTo>
                  <a:cubicBezTo>
                    <a:pt x="840" y="2155"/>
                    <a:pt x="840" y="2155"/>
                    <a:pt x="840" y="2155"/>
                  </a:cubicBezTo>
                  <a:cubicBezTo>
                    <a:pt x="840" y="2155"/>
                    <a:pt x="840" y="2155"/>
                    <a:pt x="840" y="2155"/>
                  </a:cubicBezTo>
                  <a:cubicBezTo>
                    <a:pt x="840" y="2156"/>
                    <a:pt x="840" y="2156"/>
                    <a:pt x="840" y="2156"/>
                  </a:cubicBezTo>
                  <a:cubicBezTo>
                    <a:pt x="840" y="2156"/>
                    <a:pt x="840" y="2156"/>
                    <a:pt x="840" y="2156"/>
                  </a:cubicBezTo>
                  <a:cubicBezTo>
                    <a:pt x="840" y="2157"/>
                    <a:pt x="840" y="2157"/>
                    <a:pt x="840" y="2157"/>
                  </a:cubicBezTo>
                  <a:cubicBezTo>
                    <a:pt x="841" y="2159"/>
                    <a:pt x="841" y="2159"/>
                    <a:pt x="841" y="2159"/>
                  </a:cubicBezTo>
                  <a:cubicBezTo>
                    <a:pt x="841" y="2160"/>
                    <a:pt x="842" y="2161"/>
                    <a:pt x="842" y="2161"/>
                  </a:cubicBezTo>
                  <a:cubicBezTo>
                    <a:pt x="842" y="2162"/>
                    <a:pt x="843" y="2163"/>
                    <a:pt x="843" y="2163"/>
                  </a:cubicBezTo>
                  <a:cubicBezTo>
                    <a:pt x="843" y="2164"/>
                    <a:pt x="843" y="2164"/>
                    <a:pt x="844" y="2165"/>
                  </a:cubicBezTo>
                  <a:cubicBezTo>
                    <a:pt x="845" y="2167"/>
                    <a:pt x="847" y="2169"/>
                    <a:pt x="848" y="2171"/>
                  </a:cubicBezTo>
                  <a:cubicBezTo>
                    <a:pt x="848" y="2171"/>
                    <a:pt x="849" y="2172"/>
                    <a:pt x="849" y="2172"/>
                  </a:cubicBezTo>
                  <a:cubicBezTo>
                    <a:pt x="849" y="2173"/>
                    <a:pt x="849" y="2174"/>
                    <a:pt x="849" y="2176"/>
                  </a:cubicBezTo>
                  <a:cubicBezTo>
                    <a:pt x="849" y="2178"/>
                    <a:pt x="849" y="2181"/>
                    <a:pt x="849" y="2184"/>
                  </a:cubicBezTo>
                  <a:cubicBezTo>
                    <a:pt x="850" y="2185"/>
                    <a:pt x="850" y="2185"/>
                    <a:pt x="850" y="2186"/>
                  </a:cubicBezTo>
                  <a:cubicBezTo>
                    <a:pt x="850" y="2187"/>
                    <a:pt x="850" y="2188"/>
                    <a:pt x="850" y="2188"/>
                  </a:cubicBezTo>
                  <a:cubicBezTo>
                    <a:pt x="850" y="2190"/>
                    <a:pt x="851" y="2191"/>
                    <a:pt x="851" y="2193"/>
                  </a:cubicBezTo>
                  <a:cubicBezTo>
                    <a:pt x="851" y="2194"/>
                    <a:pt x="852" y="2194"/>
                    <a:pt x="852" y="2195"/>
                  </a:cubicBezTo>
                  <a:cubicBezTo>
                    <a:pt x="852" y="2196"/>
                    <a:pt x="852" y="2196"/>
                    <a:pt x="852" y="2196"/>
                  </a:cubicBezTo>
                  <a:cubicBezTo>
                    <a:pt x="852" y="2197"/>
                    <a:pt x="852" y="2197"/>
                    <a:pt x="852" y="2197"/>
                  </a:cubicBezTo>
                  <a:cubicBezTo>
                    <a:pt x="853" y="2198"/>
                    <a:pt x="853" y="2199"/>
                    <a:pt x="853" y="2200"/>
                  </a:cubicBezTo>
                  <a:cubicBezTo>
                    <a:pt x="853" y="2200"/>
                    <a:pt x="854" y="2201"/>
                    <a:pt x="854" y="2202"/>
                  </a:cubicBezTo>
                  <a:cubicBezTo>
                    <a:pt x="855" y="2203"/>
                    <a:pt x="855" y="2205"/>
                    <a:pt x="856" y="2206"/>
                  </a:cubicBezTo>
                  <a:cubicBezTo>
                    <a:pt x="857" y="2207"/>
                    <a:pt x="858" y="2208"/>
                    <a:pt x="859" y="2209"/>
                  </a:cubicBezTo>
                  <a:cubicBezTo>
                    <a:pt x="860" y="2210"/>
                    <a:pt x="861" y="2211"/>
                    <a:pt x="862" y="2211"/>
                  </a:cubicBezTo>
                  <a:cubicBezTo>
                    <a:pt x="863" y="2211"/>
                    <a:pt x="863" y="2212"/>
                    <a:pt x="863" y="2212"/>
                  </a:cubicBezTo>
                  <a:cubicBezTo>
                    <a:pt x="863" y="2212"/>
                    <a:pt x="864" y="2212"/>
                    <a:pt x="864" y="2212"/>
                  </a:cubicBezTo>
                  <a:cubicBezTo>
                    <a:pt x="864" y="2212"/>
                    <a:pt x="865" y="2212"/>
                    <a:pt x="865" y="2212"/>
                  </a:cubicBezTo>
                  <a:cubicBezTo>
                    <a:pt x="865" y="2212"/>
                    <a:pt x="866" y="2212"/>
                    <a:pt x="866" y="2212"/>
                  </a:cubicBezTo>
                  <a:cubicBezTo>
                    <a:pt x="866" y="2212"/>
                    <a:pt x="867" y="2212"/>
                    <a:pt x="867" y="2212"/>
                  </a:cubicBezTo>
                  <a:cubicBezTo>
                    <a:pt x="867" y="2212"/>
                    <a:pt x="867" y="2212"/>
                    <a:pt x="867" y="2212"/>
                  </a:cubicBezTo>
                  <a:cubicBezTo>
                    <a:pt x="867" y="2212"/>
                    <a:pt x="867" y="2212"/>
                    <a:pt x="867" y="2212"/>
                  </a:cubicBezTo>
                  <a:cubicBezTo>
                    <a:pt x="867" y="2212"/>
                    <a:pt x="867" y="2211"/>
                    <a:pt x="866" y="2211"/>
                  </a:cubicBezTo>
                  <a:cubicBezTo>
                    <a:pt x="866" y="2211"/>
                    <a:pt x="866" y="2211"/>
                    <a:pt x="866" y="2211"/>
                  </a:cubicBezTo>
                  <a:cubicBezTo>
                    <a:pt x="865" y="2210"/>
                    <a:pt x="865" y="2210"/>
                    <a:pt x="865" y="2210"/>
                  </a:cubicBezTo>
                  <a:cubicBezTo>
                    <a:pt x="865" y="2210"/>
                    <a:pt x="865" y="2210"/>
                    <a:pt x="865" y="2209"/>
                  </a:cubicBezTo>
                  <a:cubicBezTo>
                    <a:pt x="864" y="2209"/>
                    <a:pt x="864" y="2209"/>
                    <a:pt x="864" y="2209"/>
                  </a:cubicBezTo>
                  <a:cubicBezTo>
                    <a:pt x="864" y="2208"/>
                    <a:pt x="863" y="2207"/>
                    <a:pt x="863" y="2206"/>
                  </a:cubicBezTo>
                  <a:cubicBezTo>
                    <a:pt x="862" y="2206"/>
                    <a:pt x="862" y="2204"/>
                    <a:pt x="862" y="2203"/>
                  </a:cubicBezTo>
                  <a:cubicBezTo>
                    <a:pt x="861" y="2202"/>
                    <a:pt x="861" y="2201"/>
                    <a:pt x="861" y="2200"/>
                  </a:cubicBezTo>
                  <a:cubicBezTo>
                    <a:pt x="861" y="2199"/>
                    <a:pt x="860" y="2198"/>
                    <a:pt x="860" y="2198"/>
                  </a:cubicBezTo>
                  <a:cubicBezTo>
                    <a:pt x="860" y="2197"/>
                    <a:pt x="860" y="2196"/>
                    <a:pt x="860" y="2196"/>
                  </a:cubicBezTo>
                  <a:cubicBezTo>
                    <a:pt x="860" y="2195"/>
                    <a:pt x="860" y="2194"/>
                    <a:pt x="859" y="2193"/>
                  </a:cubicBezTo>
                  <a:cubicBezTo>
                    <a:pt x="859" y="2193"/>
                    <a:pt x="859" y="2192"/>
                    <a:pt x="859" y="2191"/>
                  </a:cubicBezTo>
                  <a:cubicBezTo>
                    <a:pt x="858" y="2190"/>
                    <a:pt x="858" y="2188"/>
                    <a:pt x="858" y="2187"/>
                  </a:cubicBezTo>
                  <a:cubicBezTo>
                    <a:pt x="857" y="2186"/>
                    <a:pt x="857" y="2185"/>
                    <a:pt x="857" y="2184"/>
                  </a:cubicBezTo>
                  <a:cubicBezTo>
                    <a:pt x="857" y="2184"/>
                    <a:pt x="857" y="2183"/>
                    <a:pt x="856" y="2182"/>
                  </a:cubicBezTo>
                  <a:cubicBezTo>
                    <a:pt x="856" y="2181"/>
                    <a:pt x="856" y="2180"/>
                    <a:pt x="855" y="2180"/>
                  </a:cubicBezTo>
                  <a:cubicBezTo>
                    <a:pt x="856" y="2180"/>
                    <a:pt x="857" y="2181"/>
                    <a:pt x="857" y="2182"/>
                  </a:cubicBezTo>
                  <a:cubicBezTo>
                    <a:pt x="858" y="2183"/>
                    <a:pt x="859" y="2183"/>
                    <a:pt x="859" y="2184"/>
                  </a:cubicBezTo>
                  <a:cubicBezTo>
                    <a:pt x="860" y="2185"/>
                    <a:pt x="860" y="2185"/>
                    <a:pt x="860" y="2185"/>
                  </a:cubicBezTo>
                  <a:cubicBezTo>
                    <a:pt x="860" y="2185"/>
                    <a:pt x="860" y="2185"/>
                    <a:pt x="860" y="2185"/>
                  </a:cubicBezTo>
                  <a:cubicBezTo>
                    <a:pt x="860" y="2185"/>
                    <a:pt x="860" y="2185"/>
                    <a:pt x="860" y="2185"/>
                  </a:cubicBezTo>
                  <a:cubicBezTo>
                    <a:pt x="861" y="2186"/>
                    <a:pt x="861" y="2186"/>
                    <a:pt x="861" y="2187"/>
                  </a:cubicBezTo>
                  <a:cubicBezTo>
                    <a:pt x="862" y="2187"/>
                    <a:pt x="863" y="2188"/>
                    <a:pt x="863" y="2189"/>
                  </a:cubicBezTo>
                  <a:cubicBezTo>
                    <a:pt x="864" y="2190"/>
                    <a:pt x="865" y="2191"/>
                    <a:pt x="865" y="2191"/>
                  </a:cubicBezTo>
                  <a:cubicBezTo>
                    <a:pt x="867" y="2195"/>
                    <a:pt x="869" y="2198"/>
                    <a:pt x="871" y="2201"/>
                  </a:cubicBezTo>
                  <a:cubicBezTo>
                    <a:pt x="873" y="2204"/>
                    <a:pt x="874" y="2207"/>
                    <a:pt x="875" y="2210"/>
                  </a:cubicBezTo>
                  <a:cubicBezTo>
                    <a:pt x="875" y="2210"/>
                    <a:pt x="875" y="2211"/>
                    <a:pt x="875" y="2212"/>
                  </a:cubicBezTo>
                  <a:cubicBezTo>
                    <a:pt x="875" y="2212"/>
                    <a:pt x="876" y="2213"/>
                    <a:pt x="876" y="2214"/>
                  </a:cubicBezTo>
                  <a:cubicBezTo>
                    <a:pt x="876" y="2214"/>
                    <a:pt x="876" y="2215"/>
                    <a:pt x="876" y="2215"/>
                  </a:cubicBezTo>
                  <a:cubicBezTo>
                    <a:pt x="876" y="2216"/>
                    <a:pt x="876" y="2216"/>
                    <a:pt x="876" y="2217"/>
                  </a:cubicBezTo>
                  <a:cubicBezTo>
                    <a:pt x="876" y="2218"/>
                    <a:pt x="877" y="2219"/>
                    <a:pt x="877" y="2220"/>
                  </a:cubicBezTo>
                  <a:cubicBezTo>
                    <a:pt x="877" y="2220"/>
                    <a:pt x="877" y="2221"/>
                    <a:pt x="877" y="2221"/>
                  </a:cubicBezTo>
                  <a:cubicBezTo>
                    <a:pt x="877" y="2221"/>
                    <a:pt x="877" y="2222"/>
                    <a:pt x="877" y="2222"/>
                  </a:cubicBezTo>
                  <a:cubicBezTo>
                    <a:pt x="877" y="2223"/>
                    <a:pt x="877" y="2224"/>
                    <a:pt x="877" y="2224"/>
                  </a:cubicBezTo>
                  <a:cubicBezTo>
                    <a:pt x="877" y="2224"/>
                    <a:pt x="877" y="2223"/>
                    <a:pt x="877" y="2222"/>
                  </a:cubicBezTo>
                  <a:cubicBezTo>
                    <a:pt x="877" y="2222"/>
                    <a:pt x="877" y="2221"/>
                    <a:pt x="877" y="2221"/>
                  </a:cubicBezTo>
                  <a:cubicBezTo>
                    <a:pt x="878" y="2221"/>
                    <a:pt x="878" y="2220"/>
                    <a:pt x="878" y="2220"/>
                  </a:cubicBezTo>
                  <a:cubicBezTo>
                    <a:pt x="878" y="2219"/>
                    <a:pt x="878" y="2218"/>
                    <a:pt x="878" y="2217"/>
                  </a:cubicBezTo>
                  <a:cubicBezTo>
                    <a:pt x="878" y="2215"/>
                    <a:pt x="878" y="2212"/>
                    <a:pt x="878" y="2209"/>
                  </a:cubicBezTo>
                  <a:cubicBezTo>
                    <a:pt x="877" y="2206"/>
                    <a:pt x="876" y="2203"/>
                    <a:pt x="875" y="2199"/>
                  </a:cubicBezTo>
                  <a:cubicBezTo>
                    <a:pt x="874" y="2196"/>
                    <a:pt x="872" y="2192"/>
                    <a:pt x="870" y="2188"/>
                  </a:cubicBezTo>
                  <a:cubicBezTo>
                    <a:pt x="870" y="2187"/>
                    <a:pt x="869" y="2186"/>
                    <a:pt x="869" y="2185"/>
                  </a:cubicBezTo>
                  <a:cubicBezTo>
                    <a:pt x="868" y="2185"/>
                    <a:pt x="867" y="2184"/>
                    <a:pt x="867" y="2183"/>
                  </a:cubicBezTo>
                  <a:cubicBezTo>
                    <a:pt x="866" y="2182"/>
                    <a:pt x="866" y="2182"/>
                    <a:pt x="866" y="2181"/>
                  </a:cubicBezTo>
                  <a:cubicBezTo>
                    <a:pt x="865" y="2181"/>
                    <a:pt x="865" y="2181"/>
                    <a:pt x="865" y="2181"/>
                  </a:cubicBezTo>
                  <a:cubicBezTo>
                    <a:pt x="865" y="2180"/>
                    <a:pt x="865" y="2180"/>
                    <a:pt x="865" y="2180"/>
                  </a:cubicBezTo>
                  <a:cubicBezTo>
                    <a:pt x="864" y="2179"/>
                    <a:pt x="863" y="2178"/>
                    <a:pt x="863" y="2177"/>
                  </a:cubicBezTo>
                  <a:cubicBezTo>
                    <a:pt x="861" y="2175"/>
                    <a:pt x="860" y="2174"/>
                    <a:pt x="858" y="2172"/>
                  </a:cubicBezTo>
                  <a:cubicBezTo>
                    <a:pt x="857" y="2170"/>
                    <a:pt x="856" y="2168"/>
                    <a:pt x="854" y="2167"/>
                  </a:cubicBezTo>
                  <a:cubicBezTo>
                    <a:pt x="853" y="2165"/>
                    <a:pt x="852" y="2163"/>
                    <a:pt x="851" y="2161"/>
                  </a:cubicBezTo>
                  <a:cubicBezTo>
                    <a:pt x="850" y="2160"/>
                    <a:pt x="850" y="2160"/>
                    <a:pt x="850" y="2160"/>
                  </a:cubicBezTo>
                  <a:cubicBezTo>
                    <a:pt x="850" y="2159"/>
                    <a:pt x="849" y="2159"/>
                    <a:pt x="849" y="2158"/>
                  </a:cubicBezTo>
                  <a:cubicBezTo>
                    <a:pt x="849" y="2158"/>
                    <a:pt x="849" y="2157"/>
                    <a:pt x="849" y="2157"/>
                  </a:cubicBezTo>
                  <a:cubicBezTo>
                    <a:pt x="848" y="2155"/>
                    <a:pt x="848" y="2155"/>
                    <a:pt x="848" y="2155"/>
                  </a:cubicBezTo>
                  <a:cubicBezTo>
                    <a:pt x="847" y="2154"/>
                    <a:pt x="847" y="2154"/>
                    <a:pt x="847" y="2154"/>
                  </a:cubicBezTo>
                  <a:cubicBezTo>
                    <a:pt x="847" y="2153"/>
                    <a:pt x="847" y="2153"/>
                    <a:pt x="847" y="2153"/>
                  </a:cubicBezTo>
                  <a:cubicBezTo>
                    <a:pt x="847" y="2153"/>
                    <a:pt x="847" y="2153"/>
                    <a:pt x="847" y="2153"/>
                  </a:cubicBezTo>
                  <a:cubicBezTo>
                    <a:pt x="847" y="2153"/>
                    <a:pt x="847" y="2153"/>
                    <a:pt x="847" y="2153"/>
                  </a:cubicBezTo>
                  <a:cubicBezTo>
                    <a:pt x="847" y="2153"/>
                    <a:pt x="847" y="2153"/>
                    <a:pt x="847" y="2153"/>
                  </a:cubicBezTo>
                  <a:cubicBezTo>
                    <a:pt x="847" y="2152"/>
                    <a:pt x="847" y="2152"/>
                    <a:pt x="847" y="2152"/>
                  </a:cubicBezTo>
                  <a:cubicBezTo>
                    <a:pt x="847" y="2152"/>
                    <a:pt x="847" y="2151"/>
                    <a:pt x="847" y="2151"/>
                  </a:cubicBezTo>
                  <a:cubicBezTo>
                    <a:pt x="847" y="2150"/>
                    <a:pt x="847" y="2150"/>
                    <a:pt x="847" y="2149"/>
                  </a:cubicBezTo>
                  <a:cubicBezTo>
                    <a:pt x="846" y="2147"/>
                    <a:pt x="846" y="2145"/>
                    <a:pt x="847" y="2143"/>
                  </a:cubicBezTo>
                  <a:cubicBezTo>
                    <a:pt x="847" y="2140"/>
                    <a:pt x="847" y="2138"/>
                    <a:pt x="847" y="2136"/>
                  </a:cubicBezTo>
                  <a:cubicBezTo>
                    <a:pt x="848" y="2134"/>
                    <a:pt x="848" y="2132"/>
                    <a:pt x="849" y="2130"/>
                  </a:cubicBezTo>
                  <a:cubicBezTo>
                    <a:pt x="851" y="2121"/>
                    <a:pt x="854" y="2114"/>
                    <a:pt x="858" y="2108"/>
                  </a:cubicBezTo>
                  <a:cubicBezTo>
                    <a:pt x="858" y="2107"/>
                    <a:pt x="859" y="2106"/>
                    <a:pt x="859" y="2105"/>
                  </a:cubicBezTo>
                  <a:cubicBezTo>
                    <a:pt x="877" y="2090"/>
                    <a:pt x="897" y="2077"/>
                    <a:pt x="916" y="2064"/>
                  </a:cubicBezTo>
                  <a:cubicBezTo>
                    <a:pt x="913" y="2068"/>
                    <a:pt x="911" y="2073"/>
                    <a:pt x="908" y="2079"/>
                  </a:cubicBezTo>
                  <a:cubicBezTo>
                    <a:pt x="906" y="2082"/>
                    <a:pt x="905" y="2084"/>
                    <a:pt x="903" y="2087"/>
                  </a:cubicBezTo>
                  <a:cubicBezTo>
                    <a:pt x="903" y="2088"/>
                    <a:pt x="902" y="2089"/>
                    <a:pt x="902" y="2090"/>
                  </a:cubicBezTo>
                  <a:cubicBezTo>
                    <a:pt x="902" y="2090"/>
                    <a:pt x="901" y="2091"/>
                    <a:pt x="901" y="2092"/>
                  </a:cubicBezTo>
                  <a:cubicBezTo>
                    <a:pt x="900" y="2094"/>
                    <a:pt x="899" y="2095"/>
                    <a:pt x="899" y="2097"/>
                  </a:cubicBezTo>
                  <a:cubicBezTo>
                    <a:pt x="897" y="2100"/>
                    <a:pt x="896" y="2103"/>
                    <a:pt x="895" y="2107"/>
                  </a:cubicBezTo>
                  <a:cubicBezTo>
                    <a:pt x="894" y="2110"/>
                    <a:pt x="893" y="2114"/>
                    <a:pt x="892" y="2118"/>
                  </a:cubicBezTo>
                  <a:cubicBezTo>
                    <a:pt x="892" y="2122"/>
                    <a:pt x="892" y="2126"/>
                    <a:pt x="892" y="2130"/>
                  </a:cubicBezTo>
                  <a:cubicBezTo>
                    <a:pt x="893" y="2132"/>
                    <a:pt x="893" y="2134"/>
                    <a:pt x="893" y="2136"/>
                  </a:cubicBezTo>
                  <a:cubicBezTo>
                    <a:pt x="894" y="2136"/>
                    <a:pt x="894" y="2136"/>
                    <a:pt x="894" y="2136"/>
                  </a:cubicBezTo>
                  <a:cubicBezTo>
                    <a:pt x="894" y="2137"/>
                    <a:pt x="894" y="2137"/>
                    <a:pt x="894" y="2137"/>
                  </a:cubicBezTo>
                  <a:cubicBezTo>
                    <a:pt x="894" y="2137"/>
                    <a:pt x="894" y="2137"/>
                    <a:pt x="894" y="2137"/>
                  </a:cubicBezTo>
                  <a:cubicBezTo>
                    <a:pt x="894" y="2137"/>
                    <a:pt x="894" y="2137"/>
                    <a:pt x="894" y="2137"/>
                  </a:cubicBezTo>
                  <a:cubicBezTo>
                    <a:pt x="894" y="2137"/>
                    <a:pt x="894" y="2137"/>
                    <a:pt x="894" y="2137"/>
                  </a:cubicBezTo>
                  <a:cubicBezTo>
                    <a:pt x="894" y="2138"/>
                    <a:pt x="894" y="2138"/>
                    <a:pt x="894" y="2138"/>
                  </a:cubicBezTo>
                  <a:cubicBezTo>
                    <a:pt x="895" y="2140"/>
                    <a:pt x="895" y="2140"/>
                    <a:pt x="895" y="2140"/>
                  </a:cubicBezTo>
                  <a:cubicBezTo>
                    <a:pt x="895" y="2140"/>
                    <a:pt x="895" y="2141"/>
                    <a:pt x="895" y="2141"/>
                  </a:cubicBezTo>
                  <a:cubicBezTo>
                    <a:pt x="896" y="2143"/>
                    <a:pt x="897" y="2145"/>
                    <a:pt x="898" y="2147"/>
                  </a:cubicBezTo>
                  <a:cubicBezTo>
                    <a:pt x="899" y="2148"/>
                    <a:pt x="899" y="2148"/>
                    <a:pt x="899" y="2148"/>
                  </a:cubicBezTo>
                  <a:cubicBezTo>
                    <a:pt x="900" y="2148"/>
                    <a:pt x="900" y="2148"/>
                    <a:pt x="900" y="2148"/>
                  </a:cubicBezTo>
                  <a:cubicBezTo>
                    <a:pt x="900" y="2149"/>
                    <a:pt x="900" y="2149"/>
                    <a:pt x="900" y="2149"/>
                  </a:cubicBezTo>
                  <a:cubicBezTo>
                    <a:pt x="902" y="2151"/>
                    <a:pt x="902" y="2151"/>
                    <a:pt x="902" y="2151"/>
                  </a:cubicBezTo>
                  <a:cubicBezTo>
                    <a:pt x="904" y="2154"/>
                    <a:pt x="907" y="2157"/>
                    <a:pt x="910" y="2160"/>
                  </a:cubicBezTo>
                  <a:cubicBezTo>
                    <a:pt x="911" y="2161"/>
                    <a:pt x="913" y="2162"/>
                    <a:pt x="914" y="2163"/>
                  </a:cubicBezTo>
                  <a:cubicBezTo>
                    <a:pt x="915" y="2164"/>
                    <a:pt x="917" y="2166"/>
                    <a:pt x="918" y="2167"/>
                  </a:cubicBezTo>
                  <a:cubicBezTo>
                    <a:pt x="921" y="2169"/>
                    <a:pt x="924" y="2171"/>
                    <a:pt x="927" y="2173"/>
                  </a:cubicBezTo>
                  <a:cubicBezTo>
                    <a:pt x="932" y="2177"/>
                    <a:pt x="937" y="2181"/>
                    <a:pt x="942" y="2185"/>
                  </a:cubicBezTo>
                  <a:cubicBezTo>
                    <a:pt x="946" y="2189"/>
                    <a:pt x="950" y="2193"/>
                    <a:pt x="953" y="2198"/>
                  </a:cubicBezTo>
                  <a:cubicBezTo>
                    <a:pt x="956" y="2202"/>
                    <a:pt x="958" y="2207"/>
                    <a:pt x="960" y="2211"/>
                  </a:cubicBezTo>
                  <a:cubicBezTo>
                    <a:pt x="962" y="2215"/>
                    <a:pt x="963" y="2218"/>
                    <a:pt x="964" y="2221"/>
                  </a:cubicBezTo>
                  <a:cubicBezTo>
                    <a:pt x="965" y="2224"/>
                    <a:pt x="965" y="2227"/>
                    <a:pt x="965" y="2228"/>
                  </a:cubicBezTo>
                  <a:cubicBezTo>
                    <a:pt x="966" y="2230"/>
                    <a:pt x="966" y="2231"/>
                    <a:pt x="966" y="2231"/>
                  </a:cubicBezTo>
                  <a:cubicBezTo>
                    <a:pt x="966" y="2231"/>
                    <a:pt x="966" y="2230"/>
                    <a:pt x="966" y="2228"/>
                  </a:cubicBezTo>
                  <a:cubicBezTo>
                    <a:pt x="966" y="2228"/>
                    <a:pt x="966" y="2226"/>
                    <a:pt x="966" y="2225"/>
                  </a:cubicBezTo>
                  <a:cubicBezTo>
                    <a:pt x="966" y="2224"/>
                    <a:pt x="965" y="2223"/>
                    <a:pt x="965" y="2221"/>
                  </a:cubicBezTo>
                  <a:cubicBezTo>
                    <a:pt x="965" y="2218"/>
                    <a:pt x="964" y="2214"/>
                    <a:pt x="963" y="2210"/>
                  </a:cubicBezTo>
                  <a:cubicBezTo>
                    <a:pt x="961" y="2205"/>
                    <a:pt x="959" y="2200"/>
                    <a:pt x="957" y="2195"/>
                  </a:cubicBezTo>
                  <a:cubicBezTo>
                    <a:pt x="956" y="2195"/>
                    <a:pt x="956" y="2194"/>
                    <a:pt x="956" y="2194"/>
                  </a:cubicBezTo>
                  <a:cubicBezTo>
                    <a:pt x="955" y="2193"/>
                    <a:pt x="955" y="2192"/>
                    <a:pt x="954" y="2192"/>
                  </a:cubicBezTo>
                  <a:cubicBezTo>
                    <a:pt x="954" y="2190"/>
                    <a:pt x="953" y="2189"/>
                    <a:pt x="952" y="2188"/>
                  </a:cubicBezTo>
                  <a:cubicBezTo>
                    <a:pt x="952" y="2187"/>
                    <a:pt x="951" y="2187"/>
                    <a:pt x="951" y="2186"/>
                  </a:cubicBezTo>
                  <a:cubicBezTo>
                    <a:pt x="950" y="2185"/>
                    <a:pt x="950" y="2185"/>
                    <a:pt x="949" y="2184"/>
                  </a:cubicBezTo>
                  <a:cubicBezTo>
                    <a:pt x="948" y="2183"/>
                    <a:pt x="947" y="2182"/>
                    <a:pt x="946" y="2181"/>
                  </a:cubicBezTo>
                  <a:cubicBezTo>
                    <a:pt x="942" y="2176"/>
                    <a:pt x="936" y="2171"/>
                    <a:pt x="931" y="2167"/>
                  </a:cubicBezTo>
                  <a:cubicBezTo>
                    <a:pt x="928" y="2165"/>
                    <a:pt x="924" y="2162"/>
                    <a:pt x="921" y="2159"/>
                  </a:cubicBezTo>
                  <a:cubicBezTo>
                    <a:pt x="921" y="2160"/>
                    <a:pt x="922" y="2160"/>
                    <a:pt x="922" y="2160"/>
                  </a:cubicBezTo>
                  <a:cubicBezTo>
                    <a:pt x="924" y="2160"/>
                    <a:pt x="926" y="2161"/>
                    <a:pt x="929" y="2161"/>
                  </a:cubicBezTo>
                  <a:cubicBezTo>
                    <a:pt x="930" y="2161"/>
                    <a:pt x="931" y="2161"/>
                    <a:pt x="932" y="2161"/>
                  </a:cubicBezTo>
                  <a:cubicBezTo>
                    <a:pt x="933" y="2162"/>
                    <a:pt x="934" y="2162"/>
                    <a:pt x="935" y="2162"/>
                  </a:cubicBezTo>
                  <a:cubicBezTo>
                    <a:pt x="938" y="2162"/>
                    <a:pt x="940" y="2162"/>
                    <a:pt x="942" y="2162"/>
                  </a:cubicBezTo>
                  <a:cubicBezTo>
                    <a:pt x="945" y="2162"/>
                    <a:pt x="947" y="2163"/>
                    <a:pt x="949" y="2163"/>
                  </a:cubicBezTo>
                  <a:cubicBezTo>
                    <a:pt x="951" y="2163"/>
                    <a:pt x="953" y="2163"/>
                    <a:pt x="955" y="2163"/>
                  </a:cubicBezTo>
                  <a:cubicBezTo>
                    <a:pt x="957" y="2164"/>
                    <a:pt x="959" y="2164"/>
                    <a:pt x="961" y="2165"/>
                  </a:cubicBezTo>
                  <a:cubicBezTo>
                    <a:pt x="962" y="2165"/>
                    <a:pt x="962" y="2165"/>
                    <a:pt x="963" y="2165"/>
                  </a:cubicBezTo>
                  <a:cubicBezTo>
                    <a:pt x="963" y="2165"/>
                    <a:pt x="963" y="2165"/>
                    <a:pt x="964" y="2165"/>
                  </a:cubicBezTo>
                  <a:cubicBezTo>
                    <a:pt x="965" y="2165"/>
                    <a:pt x="966" y="2166"/>
                    <a:pt x="966" y="2166"/>
                  </a:cubicBezTo>
                  <a:cubicBezTo>
                    <a:pt x="967" y="2166"/>
                    <a:pt x="968" y="2167"/>
                    <a:pt x="969" y="2167"/>
                  </a:cubicBezTo>
                  <a:cubicBezTo>
                    <a:pt x="969" y="2167"/>
                    <a:pt x="970" y="2167"/>
                    <a:pt x="971" y="2168"/>
                  </a:cubicBezTo>
                  <a:cubicBezTo>
                    <a:pt x="971" y="2168"/>
                    <a:pt x="972" y="2168"/>
                    <a:pt x="972" y="2169"/>
                  </a:cubicBezTo>
                  <a:cubicBezTo>
                    <a:pt x="973" y="2169"/>
                    <a:pt x="973" y="2169"/>
                    <a:pt x="974" y="2169"/>
                  </a:cubicBezTo>
                  <a:cubicBezTo>
                    <a:pt x="975" y="2170"/>
                    <a:pt x="975" y="2170"/>
                    <a:pt x="976" y="2171"/>
                  </a:cubicBezTo>
                  <a:cubicBezTo>
                    <a:pt x="976" y="2171"/>
                    <a:pt x="976" y="2171"/>
                    <a:pt x="976" y="2171"/>
                  </a:cubicBezTo>
                  <a:cubicBezTo>
                    <a:pt x="976" y="2171"/>
                    <a:pt x="976" y="2171"/>
                    <a:pt x="976" y="2171"/>
                  </a:cubicBezTo>
                  <a:cubicBezTo>
                    <a:pt x="976" y="2170"/>
                    <a:pt x="975" y="2169"/>
                    <a:pt x="975" y="2168"/>
                  </a:cubicBezTo>
                  <a:cubicBezTo>
                    <a:pt x="975" y="2168"/>
                    <a:pt x="974" y="2167"/>
                    <a:pt x="974" y="2167"/>
                  </a:cubicBezTo>
                  <a:cubicBezTo>
                    <a:pt x="973" y="2166"/>
                    <a:pt x="973" y="2166"/>
                    <a:pt x="972" y="2165"/>
                  </a:cubicBezTo>
                  <a:cubicBezTo>
                    <a:pt x="972" y="2165"/>
                    <a:pt x="971" y="2164"/>
                    <a:pt x="971" y="2164"/>
                  </a:cubicBezTo>
                  <a:cubicBezTo>
                    <a:pt x="970" y="2163"/>
                    <a:pt x="969" y="2163"/>
                    <a:pt x="968" y="2162"/>
                  </a:cubicBezTo>
                  <a:cubicBezTo>
                    <a:pt x="967" y="2161"/>
                    <a:pt x="965" y="2160"/>
                    <a:pt x="963" y="2159"/>
                  </a:cubicBezTo>
                  <a:cubicBezTo>
                    <a:pt x="961" y="2158"/>
                    <a:pt x="959" y="2157"/>
                    <a:pt x="957" y="2157"/>
                  </a:cubicBezTo>
                  <a:cubicBezTo>
                    <a:pt x="956" y="2156"/>
                    <a:pt x="955" y="2156"/>
                    <a:pt x="953" y="2156"/>
                  </a:cubicBezTo>
                  <a:cubicBezTo>
                    <a:pt x="952" y="2155"/>
                    <a:pt x="951" y="2155"/>
                    <a:pt x="950" y="2155"/>
                  </a:cubicBezTo>
                  <a:cubicBezTo>
                    <a:pt x="948" y="2155"/>
                    <a:pt x="945" y="2154"/>
                    <a:pt x="943" y="2154"/>
                  </a:cubicBezTo>
                  <a:cubicBezTo>
                    <a:pt x="940" y="2154"/>
                    <a:pt x="938" y="2154"/>
                    <a:pt x="936" y="2154"/>
                  </a:cubicBezTo>
                  <a:cubicBezTo>
                    <a:pt x="935" y="2154"/>
                    <a:pt x="933" y="2154"/>
                    <a:pt x="932" y="2154"/>
                  </a:cubicBezTo>
                  <a:cubicBezTo>
                    <a:pt x="931" y="2154"/>
                    <a:pt x="930" y="2154"/>
                    <a:pt x="929" y="2154"/>
                  </a:cubicBezTo>
                  <a:cubicBezTo>
                    <a:pt x="927" y="2154"/>
                    <a:pt x="925" y="2154"/>
                    <a:pt x="923" y="2154"/>
                  </a:cubicBezTo>
                  <a:cubicBezTo>
                    <a:pt x="921" y="2154"/>
                    <a:pt x="919" y="2154"/>
                    <a:pt x="918" y="2153"/>
                  </a:cubicBezTo>
                  <a:cubicBezTo>
                    <a:pt x="917" y="2153"/>
                    <a:pt x="916" y="2153"/>
                    <a:pt x="915" y="2153"/>
                  </a:cubicBezTo>
                  <a:cubicBezTo>
                    <a:pt x="915" y="2153"/>
                    <a:pt x="914" y="2153"/>
                    <a:pt x="914" y="2153"/>
                  </a:cubicBezTo>
                  <a:cubicBezTo>
                    <a:pt x="912" y="2151"/>
                    <a:pt x="910" y="2149"/>
                    <a:pt x="908" y="2147"/>
                  </a:cubicBezTo>
                  <a:cubicBezTo>
                    <a:pt x="906" y="2145"/>
                    <a:pt x="906" y="2145"/>
                    <a:pt x="906" y="2145"/>
                  </a:cubicBezTo>
                  <a:cubicBezTo>
                    <a:pt x="906" y="2144"/>
                    <a:pt x="906" y="2144"/>
                    <a:pt x="906" y="2144"/>
                  </a:cubicBezTo>
                  <a:cubicBezTo>
                    <a:pt x="906" y="2143"/>
                    <a:pt x="906" y="2143"/>
                    <a:pt x="906" y="2143"/>
                  </a:cubicBezTo>
                  <a:cubicBezTo>
                    <a:pt x="905" y="2142"/>
                    <a:pt x="905" y="2142"/>
                    <a:pt x="905" y="2142"/>
                  </a:cubicBezTo>
                  <a:cubicBezTo>
                    <a:pt x="904" y="2141"/>
                    <a:pt x="904" y="2140"/>
                    <a:pt x="903" y="2138"/>
                  </a:cubicBezTo>
                  <a:cubicBezTo>
                    <a:pt x="903" y="2138"/>
                    <a:pt x="903" y="2138"/>
                    <a:pt x="903" y="2138"/>
                  </a:cubicBezTo>
                  <a:cubicBezTo>
                    <a:pt x="903" y="2138"/>
                    <a:pt x="903" y="2138"/>
                    <a:pt x="903" y="2138"/>
                  </a:cubicBezTo>
                  <a:cubicBezTo>
                    <a:pt x="902" y="2137"/>
                    <a:pt x="902" y="2137"/>
                    <a:pt x="902" y="2137"/>
                  </a:cubicBezTo>
                  <a:cubicBezTo>
                    <a:pt x="902" y="2136"/>
                    <a:pt x="902" y="2136"/>
                    <a:pt x="902" y="2136"/>
                  </a:cubicBezTo>
                  <a:cubicBezTo>
                    <a:pt x="901" y="2134"/>
                    <a:pt x="901" y="2134"/>
                    <a:pt x="901" y="2134"/>
                  </a:cubicBezTo>
                  <a:cubicBezTo>
                    <a:pt x="901" y="2134"/>
                    <a:pt x="901" y="2134"/>
                    <a:pt x="901" y="2134"/>
                  </a:cubicBezTo>
                  <a:cubicBezTo>
                    <a:pt x="901" y="2134"/>
                    <a:pt x="901" y="2134"/>
                    <a:pt x="901" y="2134"/>
                  </a:cubicBezTo>
                  <a:cubicBezTo>
                    <a:pt x="901" y="2133"/>
                    <a:pt x="901" y="2133"/>
                    <a:pt x="901" y="2133"/>
                  </a:cubicBezTo>
                  <a:cubicBezTo>
                    <a:pt x="901" y="2132"/>
                    <a:pt x="900" y="2130"/>
                    <a:pt x="900" y="2129"/>
                  </a:cubicBezTo>
                  <a:cubicBezTo>
                    <a:pt x="900" y="2125"/>
                    <a:pt x="900" y="2122"/>
                    <a:pt x="900" y="2119"/>
                  </a:cubicBezTo>
                  <a:cubicBezTo>
                    <a:pt x="901" y="2112"/>
                    <a:pt x="903" y="2106"/>
                    <a:pt x="905" y="2099"/>
                  </a:cubicBezTo>
                  <a:cubicBezTo>
                    <a:pt x="906" y="2098"/>
                    <a:pt x="906" y="2096"/>
                    <a:pt x="907" y="2095"/>
                  </a:cubicBezTo>
                  <a:cubicBezTo>
                    <a:pt x="907" y="2094"/>
                    <a:pt x="908" y="2093"/>
                    <a:pt x="908" y="2092"/>
                  </a:cubicBezTo>
                  <a:cubicBezTo>
                    <a:pt x="908" y="2092"/>
                    <a:pt x="909" y="2091"/>
                    <a:pt x="909" y="2090"/>
                  </a:cubicBezTo>
                  <a:cubicBezTo>
                    <a:pt x="910" y="2087"/>
                    <a:pt x="912" y="2084"/>
                    <a:pt x="913" y="2081"/>
                  </a:cubicBezTo>
                  <a:cubicBezTo>
                    <a:pt x="915" y="2076"/>
                    <a:pt x="918" y="2070"/>
                    <a:pt x="920" y="2066"/>
                  </a:cubicBezTo>
                  <a:cubicBezTo>
                    <a:pt x="922" y="2063"/>
                    <a:pt x="923" y="2061"/>
                    <a:pt x="924" y="2058"/>
                  </a:cubicBezTo>
                  <a:cubicBezTo>
                    <a:pt x="952" y="2039"/>
                    <a:pt x="975" y="2022"/>
                    <a:pt x="982" y="2005"/>
                  </a:cubicBezTo>
                  <a:cubicBezTo>
                    <a:pt x="978" y="2019"/>
                    <a:pt x="976" y="2035"/>
                    <a:pt x="977" y="2052"/>
                  </a:cubicBezTo>
                  <a:cubicBezTo>
                    <a:pt x="976" y="2052"/>
                    <a:pt x="976" y="2053"/>
                    <a:pt x="976" y="2054"/>
                  </a:cubicBezTo>
                  <a:cubicBezTo>
                    <a:pt x="974" y="2056"/>
                    <a:pt x="973" y="2059"/>
                    <a:pt x="971" y="2062"/>
                  </a:cubicBezTo>
                  <a:cubicBezTo>
                    <a:pt x="970" y="2063"/>
                    <a:pt x="969" y="2064"/>
                    <a:pt x="968" y="2066"/>
                  </a:cubicBezTo>
                  <a:cubicBezTo>
                    <a:pt x="967" y="2066"/>
                    <a:pt x="967" y="2067"/>
                    <a:pt x="966" y="2068"/>
                  </a:cubicBezTo>
                  <a:cubicBezTo>
                    <a:pt x="966" y="2068"/>
                    <a:pt x="965" y="2069"/>
                    <a:pt x="964" y="2070"/>
                  </a:cubicBezTo>
                  <a:cubicBezTo>
                    <a:pt x="963" y="2071"/>
                    <a:pt x="962" y="2072"/>
                    <a:pt x="960" y="2074"/>
                  </a:cubicBezTo>
                  <a:cubicBezTo>
                    <a:pt x="959" y="2075"/>
                    <a:pt x="958" y="2076"/>
                    <a:pt x="956" y="2078"/>
                  </a:cubicBezTo>
                  <a:cubicBezTo>
                    <a:pt x="955" y="2079"/>
                    <a:pt x="953" y="2081"/>
                    <a:pt x="952" y="2082"/>
                  </a:cubicBezTo>
                  <a:cubicBezTo>
                    <a:pt x="952" y="2083"/>
                    <a:pt x="951" y="2083"/>
                    <a:pt x="951" y="2084"/>
                  </a:cubicBezTo>
                  <a:cubicBezTo>
                    <a:pt x="951" y="2084"/>
                    <a:pt x="951" y="2084"/>
                    <a:pt x="951" y="2084"/>
                  </a:cubicBezTo>
                  <a:cubicBezTo>
                    <a:pt x="950" y="2084"/>
                    <a:pt x="950" y="2084"/>
                    <a:pt x="950" y="2084"/>
                  </a:cubicBezTo>
                  <a:cubicBezTo>
                    <a:pt x="950" y="2085"/>
                    <a:pt x="950" y="2085"/>
                    <a:pt x="950" y="2085"/>
                  </a:cubicBezTo>
                  <a:cubicBezTo>
                    <a:pt x="950" y="2085"/>
                    <a:pt x="950" y="2085"/>
                    <a:pt x="950" y="2085"/>
                  </a:cubicBezTo>
                  <a:cubicBezTo>
                    <a:pt x="948" y="2087"/>
                    <a:pt x="948" y="2087"/>
                    <a:pt x="948" y="2087"/>
                  </a:cubicBezTo>
                  <a:cubicBezTo>
                    <a:pt x="948" y="2088"/>
                    <a:pt x="947" y="2089"/>
                    <a:pt x="946" y="2090"/>
                  </a:cubicBezTo>
                  <a:cubicBezTo>
                    <a:pt x="946" y="2091"/>
                    <a:pt x="946" y="2091"/>
                    <a:pt x="946" y="2091"/>
                  </a:cubicBezTo>
                  <a:cubicBezTo>
                    <a:pt x="945" y="2092"/>
                    <a:pt x="945" y="2092"/>
                    <a:pt x="945" y="2092"/>
                  </a:cubicBezTo>
                  <a:cubicBezTo>
                    <a:pt x="945" y="2093"/>
                    <a:pt x="945" y="2093"/>
                    <a:pt x="945" y="2093"/>
                  </a:cubicBezTo>
                  <a:cubicBezTo>
                    <a:pt x="944" y="2094"/>
                    <a:pt x="944" y="2095"/>
                    <a:pt x="943" y="2096"/>
                  </a:cubicBezTo>
                  <a:cubicBezTo>
                    <a:pt x="943" y="2097"/>
                    <a:pt x="942" y="2098"/>
                    <a:pt x="942" y="2099"/>
                  </a:cubicBezTo>
                  <a:cubicBezTo>
                    <a:pt x="941" y="2100"/>
                    <a:pt x="941" y="2102"/>
                    <a:pt x="940" y="2104"/>
                  </a:cubicBezTo>
                  <a:cubicBezTo>
                    <a:pt x="940" y="2105"/>
                    <a:pt x="939" y="2106"/>
                    <a:pt x="939" y="2107"/>
                  </a:cubicBezTo>
                  <a:cubicBezTo>
                    <a:pt x="939" y="2108"/>
                    <a:pt x="939" y="2108"/>
                    <a:pt x="939" y="2109"/>
                  </a:cubicBezTo>
                  <a:cubicBezTo>
                    <a:pt x="939" y="2109"/>
                    <a:pt x="939" y="2110"/>
                    <a:pt x="939" y="2110"/>
                  </a:cubicBezTo>
                  <a:cubicBezTo>
                    <a:pt x="938" y="2111"/>
                    <a:pt x="938" y="2112"/>
                    <a:pt x="938" y="2113"/>
                  </a:cubicBezTo>
                  <a:cubicBezTo>
                    <a:pt x="938" y="2114"/>
                    <a:pt x="938" y="2115"/>
                    <a:pt x="938" y="2116"/>
                  </a:cubicBezTo>
                  <a:cubicBezTo>
                    <a:pt x="938" y="2117"/>
                    <a:pt x="938" y="2117"/>
                    <a:pt x="938" y="2117"/>
                  </a:cubicBezTo>
                  <a:cubicBezTo>
                    <a:pt x="938" y="2118"/>
                    <a:pt x="938" y="2118"/>
                    <a:pt x="938" y="2119"/>
                  </a:cubicBezTo>
                  <a:cubicBezTo>
                    <a:pt x="937" y="2120"/>
                    <a:pt x="937" y="2121"/>
                    <a:pt x="937" y="2122"/>
                  </a:cubicBezTo>
                  <a:cubicBezTo>
                    <a:pt x="937" y="2123"/>
                    <a:pt x="937" y="2123"/>
                    <a:pt x="937" y="2124"/>
                  </a:cubicBezTo>
                  <a:cubicBezTo>
                    <a:pt x="938" y="2125"/>
                    <a:pt x="938" y="2126"/>
                    <a:pt x="938" y="2127"/>
                  </a:cubicBezTo>
                  <a:cubicBezTo>
                    <a:pt x="938" y="2128"/>
                    <a:pt x="938" y="2129"/>
                    <a:pt x="938" y="2129"/>
                  </a:cubicBezTo>
                  <a:cubicBezTo>
                    <a:pt x="938" y="2130"/>
                    <a:pt x="938" y="2131"/>
                    <a:pt x="938" y="2132"/>
                  </a:cubicBezTo>
                  <a:cubicBezTo>
                    <a:pt x="939" y="2135"/>
                    <a:pt x="940" y="2138"/>
                    <a:pt x="940" y="2140"/>
                  </a:cubicBezTo>
                  <a:cubicBezTo>
                    <a:pt x="941" y="2141"/>
                    <a:pt x="941" y="2142"/>
                    <a:pt x="942" y="2143"/>
                  </a:cubicBezTo>
                  <a:cubicBezTo>
                    <a:pt x="942" y="2144"/>
                    <a:pt x="942" y="2145"/>
                    <a:pt x="943" y="2146"/>
                  </a:cubicBezTo>
                  <a:cubicBezTo>
                    <a:pt x="943" y="2146"/>
                    <a:pt x="943" y="2147"/>
                    <a:pt x="943" y="2147"/>
                  </a:cubicBezTo>
                  <a:cubicBezTo>
                    <a:pt x="943" y="2147"/>
                    <a:pt x="944" y="2148"/>
                    <a:pt x="944" y="2148"/>
                  </a:cubicBezTo>
                  <a:cubicBezTo>
                    <a:pt x="944" y="2149"/>
                    <a:pt x="944" y="2149"/>
                    <a:pt x="945" y="2150"/>
                  </a:cubicBezTo>
                  <a:cubicBezTo>
                    <a:pt x="945" y="2150"/>
                    <a:pt x="945" y="2151"/>
                    <a:pt x="945" y="2151"/>
                  </a:cubicBezTo>
                  <a:cubicBezTo>
                    <a:pt x="945" y="2151"/>
                    <a:pt x="945" y="2150"/>
                    <a:pt x="945" y="2149"/>
                  </a:cubicBezTo>
                  <a:cubicBezTo>
                    <a:pt x="945" y="2149"/>
                    <a:pt x="945" y="2148"/>
                    <a:pt x="945" y="2148"/>
                  </a:cubicBezTo>
                  <a:cubicBezTo>
                    <a:pt x="945" y="2147"/>
                    <a:pt x="945" y="2147"/>
                    <a:pt x="944" y="2147"/>
                  </a:cubicBezTo>
                  <a:cubicBezTo>
                    <a:pt x="944" y="2146"/>
                    <a:pt x="944" y="2146"/>
                    <a:pt x="944" y="2145"/>
                  </a:cubicBezTo>
                  <a:cubicBezTo>
                    <a:pt x="944" y="2145"/>
                    <a:pt x="944" y="2144"/>
                    <a:pt x="944" y="2143"/>
                  </a:cubicBezTo>
                  <a:cubicBezTo>
                    <a:pt x="944" y="2142"/>
                    <a:pt x="943" y="2140"/>
                    <a:pt x="943" y="2139"/>
                  </a:cubicBezTo>
                  <a:cubicBezTo>
                    <a:pt x="943" y="2137"/>
                    <a:pt x="943" y="2134"/>
                    <a:pt x="943" y="2131"/>
                  </a:cubicBezTo>
                  <a:cubicBezTo>
                    <a:pt x="943" y="2131"/>
                    <a:pt x="943" y="2130"/>
                    <a:pt x="943" y="2129"/>
                  </a:cubicBezTo>
                  <a:cubicBezTo>
                    <a:pt x="943" y="2128"/>
                    <a:pt x="943" y="2128"/>
                    <a:pt x="943" y="2127"/>
                  </a:cubicBezTo>
                  <a:cubicBezTo>
                    <a:pt x="943" y="2125"/>
                    <a:pt x="943" y="2124"/>
                    <a:pt x="943" y="2122"/>
                  </a:cubicBezTo>
                  <a:cubicBezTo>
                    <a:pt x="943" y="2121"/>
                    <a:pt x="944" y="2120"/>
                    <a:pt x="944" y="2120"/>
                  </a:cubicBezTo>
                  <a:cubicBezTo>
                    <a:pt x="944" y="2119"/>
                    <a:pt x="944" y="2119"/>
                    <a:pt x="944" y="2118"/>
                  </a:cubicBezTo>
                  <a:cubicBezTo>
                    <a:pt x="944" y="2118"/>
                    <a:pt x="944" y="2117"/>
                    <a:pt x="944" y="2117"/>
                  </a:cubicBezTo>
                  <a:cubicBezTo>
                    <a:pt x="944" y="2116"/>
                    <a:pt x="945" y="2115"/>
                    <a:pt x="945" y="2114"/>
                  </a:cubicBezTo>
                  <a:cubicBezTo>
                    <a:pt x="945" y="2114"/>
                    <a:pt x="945" y="2113"/>
                    <a:pt x="945" y="2112"/>
                  </a:cubicBezTo>
                  <a:cubicBezTo>
                    <a:pt x="946" y="2111"/>
                    <a:pt x="946" y="2111"/>
                    <a:pt x="946" y="2111"/>
                  </a:cubicBezTo>
                  <a:cubicBezTo>
                    <a:pt x="946" y="2110"/>
                    <a:pt x="946" y="2110"/>
                    <a:pt x="946" y="2109"/>
                  </a:cubicBezTo>
                  <a:cubicBezTo>
                    <a:pt x="946" y="2108"/>
                    <a:pt x="947" y="2108"/>
                    <a:pt x="947" y="2107"/>
                  </a:cubicBezTo>
                  <a:cubicBezTo>
                    <a:pt x="947" y="2106"/>
                    <a:pt x="948" y="2105"/>
                    <a:pt x="948" y="2104"/>
                  </a:cubicBezTo>
                  <a:cubicBezTo>
                    <a:pt x="948" y="2104"/>
                    <a:pt x="948" y="2103"/>
                    <a:pt x="949" y="2103"/>
                  </a:cubicBezTo>
                  <a:cubicBezTo>
                    <a:pt x="949" y="2102"/>
                    <a:pt x="949" y="2102"/>
                    <a:pt x="949" y="2102"/>
                  </a:cubicBezTo>
                  <a:cubicBezTo>
                    <a:pt x="949" y="2101"/>
                    <a:pt x="949" y="2101"/>
                    <a:pt x="950" y="2101"/>
                  </a:cubicBezTo>
                  <a:cubicBezTo>
                    <a:pt x="949" y="2102"/>
                    <a:pt x="949" y="2104"/>
                    <a:pt x="950" y="2106"/>
                  </a:cubicBezTo>
                  <a:cubicBezTo>
                    <a:pt x="950" y="2107"/>
                    <a:pt x="950" y="2109"/>
                    <a:pt x="950" y="2110"/>
                  </a:cubicBezTo>
                  <a:cubicBezTo>
                    <a:pt x="950" y="2112"/>
                    <a:pt x="951" y="2113"/>
                    <a:pt x="951" y="2115"/>
                  </a:cubicBezTo>
                  <a:cubicBezTo>
                    <a:pt x="951" y="2115"/>
                    <a:pt x="952" y="2115"/>
                    <a:pt x="952" y="2116"/>
                  </a:cubicBezTo>
                  <a:cubicBezTo>
                    <a:pt x="952" y="2117"/>
                    <a:pt x="952" y="2117"/>
                    <a:pt x="952" y="2117"/>
                  </a:cubicBezTo>
                  <a:cubicBezTo>
                    <a:pt x="952" y="2117"/>
                    <a:pt x="952" y="2117"/>
                    <a:pt x="952" y="2117"/>
                  </a:cubicBezTo>
                  <a:cubicBezTo>
                    <a:pt x="953" y="2118"/>
                    <a:pt x="953" y="2118"/>
                    <a:pt x="953" y="2118"/>
                  </a:cubicBezTo>
                  <a:cubicBezTo>
                    <a:pt x="953" y="2118"/>
                    <a:pt x="953" y="2118"/>
                    <a:pt x="953" y="2119"/>
                  </a:cubicBezTo>
                  <a:cubicBezTo>
                    <a:pt x="954" y="2120"/>
                    <a:pt x="955" y="2121"/>
                    <a:pt x="956" y="2122"/>
                  </a:cubicBezTo>
                  <a:cubicBezTo>
                    <a:pt x="958" y="2125"/>
                    <a:pt x="960" y="2127"/>
                    <a:pt x="961" y="2129"/>
                  </a:cubicBezTo>
                  <a:cubicBezTo>
                    <a:pt x="962" y="2129"/>
                    <a:pt x="962" y="2130"/>
                    <a:pt x="963" y="2130"/>
                  </a:cubicBezTo>
                  <a:cubicBezTo>
                    <a:pt x="963" y="2131"/>
                    <a:pt x="963" y="2131"/>
                    <a:pt x="963" y="2131"/>
                  </a:cubicBezTo>
                  <a:cubicBezTo>
                    <a:pt x="964" y="2131"/>
                    <a:pt x="964" y="2131"/>
                    <a:pt x="964" y="2131"/>
                  </a:cubicBezTo>
                  <a:cubicBezTo>
                    <a:pt x="965" y="2132"/>
                    <a:pt x="965" y="2132"/>
                    <a:pt x="965" y="2132"/>
                  </a:cubicBezTo>
                  <a:cubicBezTo>
                    <a:pt x="965" y="2133"/>
                    <a:pt x="965" y="2133"/>
                    <a:pt x="965" y="2133"/>
                  </a:cubicBezTo>
                  <a:cubicBezTo>
                    <a:pt x="965" y="2133"/>
                    <a:pt x="966" y="2134"/>
                    <a:pt x="966" y="2134"/>
                  </a:cubicBezTo>
                  <a:cubicBezTo>
                    <a:pt x="968" y="2136"/>
                    <a:pt x="969" y="2138"/>
                    <a:pt x="970" y="2140"/>
                  </a:cubicBezTo>
                  <a:cubicBezTo>
                    <a:pt x="972" y="2142"/>
                    <a:pt x="973" y="2143"/>
                    <a:pt x="974" y="2145"/>
                  </a:cubicBezTo>
                  <a:cubicBezTo>
                    <a:pt x="975" y="2147"/>
                    <a:pt x="975" y="2148"/>
                    <a:pt x="976" y="2150"/>
                  </a:cubicBezTo>
                  <a:cubicBezTo>
                    <a:pt x="977" y="2151"/>
                    <a:pt x="978" y="2153"/>
                    <a:pt x="978" y="2154"/>
                  </a:cubicBezTo>
                  <a:cubicBezTo>
                    <a:pt x="979" y="2155"/>
                    <a:pt x="979" y="2156"/>
                    <a:pt x="979" y="2156"/>
                  </a:cubicBezTo>
                  <a:cubicBezTo>
                    <a:pt x="979" y="2157"/>
                    <a:pt x="980" y="2157"/>
                    <a:pt x="980" y="2157"/>
                  </a:cubicBezTo>
                  <a:cubicBezTo>
                    <a:pt x="980" y="2157"/>
                    <a:pt x="980" y="2157"/>
                    <a:pt x="980" y="2156"/>
                  </a:cubicBezTo>
                  <a:cubicBezTo>
                    <a:pt x="980" y="2156"/>
                    <a:pt x="980" y="2155"/>
                    <a:pt x="980" y="2153"/>
                  </a:cubicBezTo>
                  <a:cubicBezTo>
                    <a:pt x="980" y="2152"/>
                    <a:pt x="979" y="2151"/>
                    <a:pt x="979" y="2149"/>
                  </a:cubicBezTo>
                  <a:cubicBezTo>
                    <a:pt x="979" y="2147"/>
                    <a:pt x="979" y="2145"/>
                    <a:pt x="978" y="2143"/>
                  </a:cubicBezTo>
                  <a:cubicBezTo>
                    <a:pt x="977" y="2141"/>
                    <a:pt x="977" y="2139"/>
                    <a:pt x="976" y="2137"/>
                  </a:cubicBezTo>
                  <a:cubicBezTo>
                    <a:pt x="975" y="2135"/>
                    <a:pt x="973" y="2132"/>
                    <a:pt x="972" y="2130"/>
                  </a:cubicBezTo>
                  <a:cubicBezTo>
                    <a:pt x="972" y="2130"/>
                    <a:pt x="971" y="2129"/>
                    <a:pt x="971" y="2128"/>
                  </a:cubicBezTo>
                  <a:cubicBezTo>
                    <a:pt x="970" y="2128"/>
                    <a:pt x="970" y="2128"/>
                    <a:pt x="970" y="2128"/>
                  </a:cubicBezTo>
                  <a:cubicBezTo>
                    <a:pt x="970" y="2127"/>
                    <a:pt x="970" y="2127"/>
                    <a:pt x="970" y="2127"/>
                  </a:cubicBezTo>
                  <a:cubicBezTo>
                    <a:pt x="969" y="2126"/>
                    <a:pt x="969" y="2126"/>
                    <a:pt x="969" y="2126"/>
                  </a:cubicBezTo>
                  <a:cubicBezTo>
                    <a:pt x="968" y="2125"/>
                    <a:pt x="968" y="2125"/>
                    <a:pt x="968" y="2125"/>
                  </a:cubicBezTo>
                  <a:cubicBezTo>
                    <a:pt x="968" y="2125"/>
                    <a:pt x="968" y="2124"/>
                    <a:pt x="967" y="2124"/>
                  </a:cubicBezTo>
                  <a:cubicBezTo>
                    <a:pt x="965" y="2121"/>
                    <a:pt x="964" y="2120"/>
                    <a:pt x="962" y="2118"/>
                  </a:cubicBezTo>
                  <a:cubicBezTo>
                    <a:pt x="961" y="2117"/>
                    <a:pt x="961" y="2116"/>
                    <a:pt x="960" y="2115"/>
                  </a:cubicBezTo>
                  <a:cubicBezTo>
                    <a:pt x="960" y="2114"/>
                    <a:pt x="960" y="2114"/>
                    <a:pt x="960" y="2114"/>
                  </a:cubicBezTo>
                  <a:cubicBezTo>
                    <a:pt x="959" y="2114"/>
                    <a:pt x="959" y="2114"/>
                    <a:pt x="959" y="2114"/>
                  </a:cubicBezTo>
                  <a:cubicBezTo>
                    <a:pt x="959" y="2114"/>
                    <a:pt x="959" y="2113"/>
                    <a:pt x="959" y="2113"/>
                  </a:cubicBezTo>
                  <a:cubicBezTo>
                    <a:pt x="959" y="2112"/>
                    <a:pt x="959" y="2112"/>
                    <a:pt x="959" y="2112"/>
                  </a:cubicBezTo>
                  <a:cubicBezTo>
                    <a:pt x="958" y="2112"/>
                    <a:pt x="958" y="2112"/>
                    <a:pt x="958" y="2112"/>
                  </a:cubicBezTo>
                  <a:cubicBezTo>
                    <a:pt x="958" y="2111"/>
                    <a:pt x="958" y="2110"/>
                    <a:pt x="957" y="2109"/>
                  </a:cubicBezTo>
                  <a:cubicBezTo>
                    <a:pt x="957" y="2107"/>
                    <a:pt x="957" y="2106"/>
                    <a:pt x="957" y="2105"/>
                  </a:cubicBezTo>
                  <a:cubicBezTo>
                    <a:pt x="956" y="2103"/>
                    <a:pt x="956" y="2101"/>
                    <a:pt x="956" y="2098"/>
                  </a:cubicBezTo>
                  <a:cubicBezTo>
                    <a:pt x="955" y="2096"/>
                    <a:pt x="955" y="2094"/>
                    <a:pt x="955" y="2092"/>
                  </a:cubicBezTo>
                  <a:cubicBezTo>
                    <a:pt x="955" y="2092"/>
                    <a:pt x="955" y="2091"/>
                    <a:pt x="955" y="2091"/>
                  </a:cubicBezTo>
                  <a:cubicBezTo>
                    <a:pt x="956" y="2089"/>
                    <a:pt x="956" y="2089"/>
                    <a:pt x="956" y="2089"/>
                  </a:cubicBezTo>
                  <a:cubicBezTo>
                    <a:pt x="957" y="2088"/>
                    <a:pt x="957" y="2088"/>
                    <a:pt x="957" y="2088"/>
                  </a:cubicBezTo>
                  <a:cubicBezTo>
                    <a:pt x="957" y="2088"/>
                    <a:pt x="958" y="2088"/>
                    <a:pt x="958" y="2087"/>
                  </a:cubicBezTo>
                  <a:cubicBezTo>
                    <a:pt x="959" y="2086"/>
                    <a:pt x="960" y="2084"/>
                    <a:pt x="962" y="2083"/>
                  </a:cubicBezTo>
                  <a:cubicBezTo>
                    <a:pt x="963" y="2082"/>
                    <a:pt x="964" y="2080"/>
                    <a:pt x="966" y="2079"/>
                  </a:cubicBezTo>
                  <a:cubicBezTo>
                    <a:pt x="967" y="2077"/>
                    <a:pt x="968" y="2076"/>
                    <a:pt x="970" y="2074"/>
                  </a:cubicBezTo>
                  <a:cubicBezTo>
                    <a:pt x="970" y="2073"/>
                    <a:pt x="971" y="2073"/>
                    <a:pt x="971" y="2072"/>
                  </a:cubicBezTo>
                  <a:cubicBezTo>
                    <a:pt x="972" y="2071"/>
                    <a:pt x="973" y="2070"/>
                    <a:pt x="973" y="2070"/>
                  </a:cubicBezTo>
                  <a:cubicBezTo>
                    <a:pt x="974" y="2068"/>
                    <a:pt x="975" y="2066"/>
                    <a:pt x="976" y="2065"/>
                  </a:cubicBezTo>
                  <a:cubicBezTo>
                    <a:pt x="976" y="2064"/>
                    <a:pt x="977" y="2063"/>
                    <a:pt x="977" y="2062"/>
                  </a:cubicBezTo>
                  <a:cubicBezTo>
                    <a:pt x="980" y="2095"/>
                    <a:pt x="994" y="2134"/>
                    <a:pt x="1028" y="2180"/>
                  </a:cubicBezTo>
                  <a:cubicBezTo>
                    <a:pt x="1031" y="2184"/>
                    <a:pt x="1033" y="2188"/>
                    <a:pt x="1036" y="2193"/>
                  </a:cubicBezTo>
                  <a:cubicBezTo>
                    <a:pt x="1036" y="2194"/>
                    <a:pt x="1036" y="2196"/>
                    <a:pt x="1037" y="2198"/>
                  </a:cubicBezTo>
                  <a:cubicBezTo>
                    <a:pt x="1038" y="2203"/>
                    <a:pt x="1039" y="2209"/>
                    <a:pt x="1041" y="2216"/>
                  </a:cubicBezTo>
                  <a:cubicBezTo>
                    <a:pt x="1042" y="2219"/>
                    <a:pt x="1043" y="2223"/>
                    <a:pt x="1044" y="2227"/>
                  </a:cubicBezTo>
                  <a:cubicBezTo>
                    <a:pt x="1045" y="2230"/>
                    <a:pt x="1046" y="2234"/>
                    <a:pt x="1046" y="2239"/>
                  </a:cubicBezTo>
                  <a:cubicBezTo>
                    <a:pt x="1047" y="2239"/>
                    <a:pt x="1047" y="2240"/>
                    <a:pt x="1047" y="2240"/>
                  </a:cubicBezTo>
                  <a:cubicBezTo>
                    <a:pt x="1047" y="2241"/>
                    <a:pt x="1047" y="2241"/>
                    <a:pt x="1047" y="2241"/>
                  </a:cubicBezTo>
                  <a:cubicBezTo>
                    <a:pt x="1047" y="2241"/>
                    <a:pt x="1047" y="2241"/>
                    <a:pt x="1047" y="2241"/>
                  </a:cubicBezTo>
                  <a:cubicBezTo>
                    <a:pt x="1047" y="2242"/>
                    <a:pt x="1047" y="2242"/>
                    <a:pt x="1047" y="2242"/>
                  </a:cubicBezTo>
                  <a:cubicBezTo>
                    <a:pt x="1047" y="2243"/>
                    <a:pt x="1047" y="2244"/>
                    <a:pt x="1048" y="2245"/>
                  </a:cubicBezTo>
                  <a:cubicBezTo>
                    <a:pt x="1048" y="2246"/>
                    <a:pt x="1048" y="2247"/>
                    <a:pt x="1048" y="2248"/>
                  </a:cubicBezTo>
                  <a:cubicBezTo>
                    <a:pt x="1048" y="2249"/>
                    <a:pt x="1048" y="2250"/>
                    <a:pt x="1049" y="2250"/>
                  </a:cubicBezTo>
                  <a:cubicBezTo>
                    <a:pt x="1049" y="2251"/>
                    <a:pt x="1049" y="2251"/>
                    <a:pt x="1049" y="2252"/>
                  </a:cubicBezTo>
                  <a:cubicBezTo>
                    <a:pt x="1049" y="2254"/>
                    <a:pt x="1049" y="2256"/>
                    <a:pt x="1050" y="2259"/>
                  </a:cubicBezTo>
                  <a:cubicBezTo>
                    <a:pt x="1050" y="2261"/>
                    <a:pt x="1050" y="2264"/>
                    <a:pt x="1050" y="2266"/>
                  </a:cubicBezTo>
                  <a:cubicBezTo>
                    <a:pt x="1051" y="2276"/>
                    <a:pt x="1050" y="2286"/>
                    <a:pt x="1049" y="2297"/>
                  </a:cubicBezTo>
                  <a:cubicBezTo>
                    <a:pt x="1049" y="2300"/>
                    <a:pt x="1049" y="2302"/>
                    <a:pt x="1049" y="2305"/>
                  </a:cubicBezTo>
                  <a:cubicBezTo>
                    <a:pt x="1049" y="2306"/>
                    <a:pt x="1048" y="2306"/>
                    <a:pt x="1048" y="2307"/>
                  </a:cubicBezTo>
                  <a:cubicBezTo>
                    <a:pt x="1048" y="2309"/>
                    <a:pt x="1047" y="2311"/>
                    <a:pt x="1046" y="2313"/>
                  </a:cubicBezTo>
                  <a:cubicBezTo>
                    <a:pt x="1045" y="2315"/>
                    <a:pt x="1043" y="2318"/>
                    <a:pt x="1041" y="2321"/>
                  </a:cubicBezTo>
                  <a:cubicBezTo>
                    <a:pt x="1039" y="2324"/>
                    <a:pt x="1037" y="2327"/>
                    <a:pt x="1035" y="2330"/>
                  </a:cubicBezTo>
                  <a:cubicBezTo>
                    <a:pt x="1034" y="2331"/>
                    <a:pt x="1034" y="2332"/>
                    <a:pt x="1033" y="2333"/>
                  </a:cubicBezTo>
                  <a:cubicBezTo>
                    <a:pt x="1033" y="2333"/>
                    <a:pt x="1032" y="2334"/>
                    <a:pt x="1031" y="2335"/>
                  </a:cubicBezTo>
                  <a:cubicBezTo>
                    <a:pt x="1030" y="2337"/>
                    <a:pt x="1029" y="2338"/>
                    <a:pt x="1028" y="2340"/>
                  </a:cubicBezTo>
                  <a:cubicBezTo>
                    <a:pt x="1025" y="2343"/>
                    <a:pt x="1022" y="2346"/>
                    <a:pt x="1020" y="2349"/>
                  </a:cubicBezTo>
                  <a:cubicBezTo>
                    <a:pt x="1017" y="2353"/>
                    <a:pt x="1014" y="2356"/>
                    <a:pt x="1012" y="2360"/>
                  </a:cubicBezTo>
                  <a:cubicBezTo>
                    <a:pt x="1011" y="2361"/>
                    <a:pt x="1010" y="2363"/>
                    <a:pt x="1009" y="2365"/>
                  </a:cubicBezTo>
                  <a:cubicBezTo>
                    <a:pt x="1008" y="2366"/>
                    <a:pt x="1008" y="2367"/>
                    <a:pt x="1007" y="2368"/>
                  </a:cubicBezTo>
                  <a:cubicBezTo>
                    <a:pt x="1007" y="2368"/>
                    <a:pt x="1007" y="2368"/>
                    <a:pt x="1007" y="2368"/>
                  </a:cubicBezTo>
                  <a:cubicBezTo>
                    <a:pt x="1006" y="2369"/>
                    <a:pt x="1006" y="2369"/>
                    <a:pt x="1006" y="2369"/>
                  </a:cubicBezTo>
                  <a:cubicBezTo>
                    <a:pt x="1006" y="2370"/>
                    <a:pt x="1006" y="2370"/>
                    <a:pt x="1006" y="2370"/>
                  </a:cubicBezTo>
                  <a:cubicBezTo>
                    <a:pt x="1004" y="2374"/>
                    <a:pt x="1002" y="2378"/>
                    <a:pt x="1001" y="2381"/>
                  </a:cubicBezTo>
                  <a:cubicBezTo>
                    <a:pt x="1000" y="2385"/>
                    <a:pt x="1000" y="2389"/>
                    <a:pt x="999" y="2392"/>
                  </a:cubicBezTo>
                  <a:cubicBezTo>
                    <a:pt x="999" y="2393"/>
                    <a:pt x="999" y="2395"/>
                    <a:pt x="999" y="2397"/>
                  </a:cubicBezTo>
                  <a:cubicBezTo>
                    <a:pt x="999" y="2398"/>
                    <a:pt x="999" y="2399"/>
                    <a:pt x="999" y="2401"/>
                  </a:cubicBezTo>
                  <a:cubicBezTo>
                    <a:pt x="999" y="2403"/>
                    <a:pt x="1000" y="2406"/>
                    <a:pt x="1000" y="2407"/>
                  </a:cubicBezTo>
                  <a:cubicBezTo>
                    <a:pt x="1001" y="2409"/>
                    <a:pt x="1001" y="2411"/>
                    <a:pt x="1002" y="2412"/>
                  </a:cubicBezTo>
                  <a:cubicBezTo>
                    <a:pt x="1002" y="2412"/>
                    <a:pt x="1003" y="2413"/>
                    <a:pt x="1003" y="2413"/>
                  </a:cubicBezTo>
                  <a:cubicBezTo>
                    <a:pt x="1003" y="2413"/>
                    <a:pt x="1002" y="2412"/>
                    <a:pt x="1002" y="2411"/>
                  </a:cubicBezTo>
                  <a:cubicBezTo>
                    <a:pt x="1002" y="2410"/>
                    <a:pt x="1002" y="2409"/>
                    <a:pt x="1002" y="2407"/>
                  </a:cubicBezTo>
                  <a:cubicBezTo>
                    <a:pt x="1002" y="2405"/>
                    <a:pt x="1002" y="2403"/>
                    <a:pt x="1002" y="2401"/>
                  </a:cubicBezTo>
                  <a:cubicBezTo>
                    <a:pt x="1002" y="2398"/>
                    <a:pt x="1003" y="2396"/>
                    <a:pt x="1004" y="2393"/>
                  </a:cubicBezTo>
                  <a:cubicBezTo>
                    <a:pt x="1004" y="2390"/>
                    <a:pt x="1006" y="2387"/>
                    <a:pt x="1007" y="2383"/>
                  </a:cubicBezTo>
                  <a:cubicBezTo>
                    <a:pt x="1008" y="2380"/>
                    <a:pt x="1010" y="2377"/>
                    <a:pt x="1012" y="2374"/>
                  </a:cubicBezTo>
                  <a:cubicBezTo>
                    <a:pt x="1012" y="2373"/>
                    <a:pt x="1012" y="2373"/>
                    <a:pt x="1013" y="2373"/>
                  </a:cubicBezTo>
                  <a:cubicBezTo>
                    <a:pt x="1013" y="2372"/>
                    <a:pt x="1013" y="2372"/>
                    <a:pt x="1013" y="2372"/>
                  </a:cubicBezTo>
                  <a:cubicBezTo>
                    <a:pt x="1013" y="2371"/>
                    <a:pt x="1013" y="2371"/>
                    <a:pt x="1013" y="2371"/>
                  </a:cubicBezTo>
                  <a:cubicBezTo>
                    <a:pt x="1014" y="2371"/>
                    <a:pt x="1014" y="2370"/>
                    <a:pt x="1015" y="2369"/>
                  </a:cubicBezTo>
                  <a:cubicBezTo>
                    <a:pt x="1016" y="2368"/>
                    <a:pt x="1016" y="2367"/>
                    <a:pt x="1017" y="2367"/>
                  </a:cubicBezTo>
                  <a:cubicBezTo>
                    <a:pt x="1017" y="2366"/>
                    <a:pt x="1018" y="2365"/>
                    <a:pt x="1018" y="2364"/>
                  </a:cubicBezTo>
                  <a:cubicBezTo>
                    <a:pt x="1021" y="2361"/>
                    <a:pt x="1023" y="2358"/>
                    <a:pt x="1026" y="2354"/>
                  </a:cubicBezTo>
                  <a:cubicBezTo>
                    <a:pt x="1028" y="2351"/>
                    <a:pt x="1031" y="2348"/>
                    <a:pt x="1034" y="2344"/>
                  </a:cubicBezTo>
                  <a:cubicBezTo>
                    <a:pt x="1035" y="2343"/>
                    <a:pt x="1036" y="2341"/>
                    <a:pt x="1037" y="2339"/>
                  </a:cubicBezTo>
                  <a:cubicBezTo>
                    <a:pt x="1038" y="2339"/>
                    <a:pt x="1038" y="2338"/>
                    <a:pt x="1039" y="2337"/>
                  </a:cubicBezTo>
                  <a:cubicBezTo>
                    <a:pt x="1040" y="2336"/>
                    <a:pt x="1040" y="2335"/>
                    <a:pt x="1041" y="2334"/>
                  </a:cubicBezTo>
                  <a:cubicBezTo>
                    <a:pt x="1042" y="2332"/>
                    <a:pt x="1044" y="2329"/>
                    <a:pt x="1045" y="2326"/>
                  </a:cubicBezTo>
                  <a:cubicBezTo>
                    <a:pt x="1045" y="2327"/>
                    <a:pt x="1045" y="2328"/>
                    <a:pt x="1045" y="2330"/>
                  </a:cubicBezTo>
                  <a:cubicBezTo>
                    <a:pt x="1043" y="2341"/>
                    <a:pt x="1040" y="2352"/>
                    <a:pt x="1038" y="2363"/>
                  </a:cubicBezTo>
                  <a:cubicBezTo>
                    <a:pt x="1035" y="2375"/>
                    <a:pt x="1032" y="2386"/>
                    <a:pt x="1029" y="2397"/>
                  </a:cubicBezTo>
                  <a:cubicBezTo>
                    <a:pt x="1029" y="2400"/>
                    <a:pt x="1028" y="2402"/>
                    <a:pt x="1028" y="2405"/>
                  </a:cubicBezTo>
                  <a:cubicBezTo>
                    <a:pt x="1027" y="2408"/>
                    <a:pt x="1026" y="2411"/>
                    <a:pt x="1026" y="2414"/>
                  </a:cubicBezTo>
                  <a:cubicBezTo>
                    <a:pt x="1025" y="2419"/>
                    <a:pt x="1024" y="2424"/>
                    <a:pt x="1023" y="2430"/>
                  </a:cubicBezTo>
                  <a:cubicBezTo>
                    <a:pt x="1022" y="2435"/>
                    <a:pt x="1021" y="2441"/>
                    <a:pt x="1020" y="2446"/>
                  </a:cubicBezTo>
                  <a:cubicBezTo>
                    <a:pt x="1020" y="2451"/>
                    <a:pt x="1019" y="2456"/>
                    <a:pt x="1019" y="2461"/>
                  </a:cubicBezTo>
                  <a:cubicBezTo>
                    <a:pt x="1018" y="2466"/>
                    <a:pt x="1018" y="2470"/>
                    <a:pt x="1018" y="2474"/>
                  </a:cubicBezTo>
                  <a:cubicBezTo>
                    <a:pt x="1018" y="2475"/>
                    <a:pt x="1018" y="2475"/>
                    <a:pt x="1017" y="2476"/>
                  </a:cubicBezTo>
                  <a:cubicBezTo>
                    <a:pt x="1017" y="2476"/>
                    <a:pt x="1017" y="2477"/>
                    <a:pt x="1016" y="2478"/>
                  </a:cubicBezTo>
                  <a:cubicBezTo>
                    <a:pt x="1016" y="2478"/>
                    <a:pt x="1015" y="2479"/>
                    <a:pt x="1014" y="2480"/>
                  </a:cubicBezTo>
                  <a:cubicBezTo>
                    <a:pt x="1014" y="2481"/>
                    <a:pt x="1013" y="2481"/>
                    <a:pt x="1013" y="2482"/>
                  </a:cubicBezTo>
                  <a:cubicBezTo>
                    <a:pt x="1012" y="2483"/>
                    <a:pt x="1012" y="2483"/>
                    <a:pt x="1012" y="2483"/>
                  </a:cubicBezTo>
                  <a:cubicBezTo>
                    <a:pt x="1011" y="2484"/>
                    <a:pt x="1011" y="2484"/>
                    <a:pt x="1010" y="2484"/>
                  </a:cubicBezTo>
                  <a:cubicBezTo>
                    <a:pt x="1009" y="2486"/>
                    <a:pt x="1007" y="2488"/>
                    <a:pt x="1005" y="2489"/>
                  </a:cubicBezTo>
                  <a:cubicBezTo>
                    <a:pt x="1003" y="2491"/>
                    <a:pt x="1001" y="2492"/>
                    <a:pt x="999" y="2494"/>
                  </a:cubicBezTo>
                  <a:cubicBezTo>
                    <a:pt x="997" y="2495"/>
                    <a:pt x="995" y="2497"/>
                    <a:pt x="993" y="2499"/>
                  </a:cubicBezTo>
                  <a:cubicBezTo>
                    <a:pt x="991" y="2500"/>
                    <a:pt x="989" y="2502"/>
                    <a:pt x="987" y="2504"/>
                  </a:cubicBezTo>
                  <a:cubicBezTo>
                    <a:pt x="986" y="2505"/>
                    <a:pt x="985" y="2505"/>
                    <a:pt x="984" y="2506"/>
                  </a:cubicBezTo>
                  <a:cubicBezTo>
                    <a:pt x="983" y="2507"/>
                    <a:pt x="982" y="2508"/>
                    <a:pt x="981" y="2509"/>
                  </a:cubicBezTo>
                  <a:cubicBezTo>
                    <a:pt x="979" y="2511"/>
                    <a:pt x="977" y="2513"/>
                    <a:pt x="976" y="2515"/>
                  </a:cubicBezTo>
                  <a:cubicBezTo>
                    <a:pt x="974" y="2517"/>
                    <a:pt x="973" y="2519"/>
                    <a:pt x="972" y="2521"/>
                  </a:cubicBezTo>
                  <a:cubicBezTo>
                    <a:pt x="971" y="2522"/>
                    <a:pt x="971" y="2523"/>
                    <a:pt x="971" y="2523"/>
                  </a:cubicBezTo>
                  <a:cubicBezTo>
                    <a:pt x="970" y="2524"/>
                    <a:pt x="970" y="2525"/>
                    <a:pt x="970" y="2526"/>
                  </a:cubicBezTo>
                  <a:cubicBezTo>
                    <a:pt x="969" y="2527"/>
                    <a:pt x="969" y="2528"/>
                    <a:pt x="969" y="2528"/>
                  </a:cubicBezTo>
                  <a:cubicBezTo>
                    <a:pt x="969" y="2529"/>
                    <a:pt x="969" y="2530"/>
                    <a:pt x="969" y="2530"/>
                  </a:cubicBezTo>
                  <a:cubicBezTo>
                    <a:pt x="968" y="2532"/>
                    <a:pt x="969" y="2533"/>
                    <a:pt x="968" y="2533"/>
                  </a:cubicBezTo>
                  <a:cubicBezTo>
                    <a:pt x="968" y="2534"/>
                    <a:pt x="968" y="2534"/>
                    <a:pt x="968" y="2534"/>
                  </a:cubicBezTo>
                  <a:cubicBezTo>
                    <a:pt x="968" y="2534"/>
                    <a:pt x="969" y="2534"/>
                    <a:pt x="969" y="2533"/>
                  </a:cubicBezTo>
                  <a:cubicBezTo>
                    <a:pt x="969" y="2533"/>
                    <a:pt x="970" y="2532"/>
                    <a:pt x="970" y="2531"/>
                  </a:cubicBezTo>
                  <a:cubicBezTo>
                    <a:pt x="970" y="2530"/>
                    <a:pt x="971" y="2530"/>
                    <a:pt x="971" y="2529"/>
                  </a:cubicBezTo>
                  <a:cubicBezTo>
                    <a:pt x="972" y="2529"/>
                    <a:pt x="972" y="2528"/>
                    <a:pt x="972" y="2527"/>
                  </a:cubicBezTo>
                  <a:cubicBezTo>
                    <a:pt x="973" y="2527"/>
                    <a:pt x="973" y="2526"/>
                    <a:pt x="974" y="2525"/>
                  </a:cubicBezTo>
                  <a:cubicBezTo>
                    <a:pt x="974" y="2525"/>
                    <a:pt x="975" y="2524"/>
                    <a:pt x="976" y="2523"/>
                  </a:cubicBezTo>
                  <a:cubicBezTo>
                    <a:pt x="976" y="2522"/>
                    <a:pt x="977" y="2522"/>
                    <a:pt x="978" y="2521"/>
                  </a:cubicBezTo>
                  <a:cubicBezTo>
                    <a:pt x="978" y="2521"/>
                    <a:pt x="978" y="2520"/>
                    <a:pt x="979" y="2520"/>
                  </a:cubicBezTo>
                  <a:cubicBezTo>
                    <a:pt x="979" y="2520"/>
                    <a:pt x="980" y="2519"/>
                    <a:pt x="980" y="2519"/>
                  </a:cubicBezTo>
                  <a:cubicBezTo>
                    <a:pt x="982" y="2517"/>
                    <a:pt x="983" y="2516"/>
                    <a:pt x="985" y="2514"/>
                  </a:cubicBezTo>
                  <a:cubicBezTo>
                    <a:pt x="987" y="2513"/>
                    <a:pt x="989" y="2511"/>
                    <a:pt x="991" y="2510"/>
                  </a:cubicBezTo>
                  <a:cubicBezTo>
                    <a:pt x="994" y="2508"/>
                    <a:pt x="996" y="2507"/>
                    <a:pt x="998" y="2505"/>
                  </a:cubicBezTo>
                  <a:cubicBezTo>
                    <a:pt x="1000" y="2503"/>
                    <a:pt x="1002" y="2502"/>
                    <a:pt x="1004" y="2500"/>
                  </a:cubicBezTo>
                  <a:cubicBezTo>
                    <a:pt x="1005" y="2499"/>
                    <a:pt x="1006" y="2498"/>
                    <a:pt x="1007" y="2497"/>
                  </a:cubicBezTo>
                  <a:cubicBezTo>
                    <a:pt x="1008" y="2497"/>
                    <a:pt x="1008" y="2496"/>
                    <a:pt x="1009" y="2496"/>
                  </a:cubicBezTo>
                  <a:cubicBezTo>
                    <a:pt x="1009" y="2495"/>
                    <a:pt x="1010" y="2495"/>
                    <a:pt x="1010" y="2494"/>
                  </a:cubicBezTo>
                  <a:cubicBezTo>
                    <a:pt x="1012" y="2492"/>
                    <a:pt x="1014" y="2490"/>
                    <a:pt x="1015" y="2488"/>
                  </a:cubicBezTo>
                  <a:cubicBezTo>
                    <a:pt x="1016" y="2486"/>
                    <a:pt x="1017" y="2485"/>
                    <a:pt x="1018" y="2483"/>
                  </a:cubicBezTo>
                  <a:cubicBezTo>
                    <a:pt x="1018" y="2485"/>
                    <a:pt x="1018" y="2487"/>
                    <a:pt x="1018" y="2490"/>
                  </a:cubicBezTo>
                  <a:cubicBezTo>
                    <a:pt x="1019" y="2498"/>
                    <a:pt x="1020" y="2506"/>
                    <a:pt x="1021" y="2513"/>
                  </a:cubicBezTo>
                  <a:cubicBezTo>
                    <a:pt x="1023" y="2520"/>
                    <a:pt x="1024" y="2526"/>
                    <a:pt x="1026" y="2531"/>
                  </a:cubicBezTo>
                  <a:cubicBezTo>
                    <a:pt x="1026" y="2532"/>
                    <a:pt x="1027" y="2534"/>
                    <a:pt x="1027" y="2535"/>
                  </a:cubicBezTo>
                  <a:cubicBezTo>
                    <a:pt x="1028" y="2536"/>
                    <a:pt x="1028" y="2537"/>
                    <a:pt x="1028" y="2538"/>
                  </a:cubicBezTo>
                  <a:cubicBezTo>
                    <a:pt x="1029" y="2539"/>
                    <a:pt x="1030" y="2541"/>
                    <a:pt x="1030" y="2542"/>
                  </a:cubicBezTo>
                  <a:cubicBezTo>
                    <a:pt x="1031" y="2545"/>
                    <a:pt x="1032" y="2546"/>
                    <a:pt x="1032" y="2546"/>
                  </a:cubicBezTo>
                  <a:cubicBezTo>
                    <a:pt x="1032" y="2546"/>
                    <a:pt x="1032" y="2545"/>
                    <a:pt x="1031" y="2542"/>
                  </a:cubicBezTo>
                  <a:cubicBezTo>
                    <a:pt x="1030" y="2541"/>
                    <a:pt x="1030" y="2539"/>
                    <a:pt x="1029" y="2537"/>
                  </a:cubicBezTo>
                  <a:cubicBezTo>
                    <a:pt x="1029" y="2536"/>
                    <a:pt x="1029" y="2535"/>
                    <a:pt x="1028" y="2534"/>
                  </a:cubicBezTo>
                  <a:cubicBezTo>
                    <a:pt x="1028" y="2533"/>
                    <a:pt x="1028" y="2532"/>
                    <a:pt x="1027" y="2531"/>
                  </a:cubicBezTo>
                  <a:cubicBezTo>
                    <a:pt x="1026" y="2526"/>
                    <a:pt x="1025" y="2520"/>
                    <a:pt x="1024" y="2513"/>
                  </a:cubicBezTo>
                  <a:cubicBezTo>
                    <a:pt x="1024" y="2509"/>
                    <a:pt x="1023" y="2506"/>
                    <a:pt x="1023" y="2502"/>
                  </a:cubicBezTo>
                  <a:cubicBezTo>
                    <a:pt x="1023" y="2498"/>
                    <a:pt x="1023" y="2494"/>
                    <a:pt x="1023" y="2490"/>
                  </a:cubicBezTo>
                  <a:cubicBezTo>
                    <a:pt x="1023" y="2481"/>
                    <a:pt x="1024" y="2472"/>
                    <a:pt x="1025" y="2462"/>
                  </a:cubicBezTo>
                  <a:cubicBezTo>
                    <a:pt x="1026" y="2452"/>
                    <a:pt x="1027" y="2442"/>
                    <a:pt x="1030" y="2431"/>
                  </a:cubicBezTo>
                  <a:cubicBezTo>
                    <a:pt x="1032" y="2421"/>
                    <a:pt x="1034" y="2410"/>
                    <a:pt x="1037" y="2399"/>
                  </a:cubicBezTo>
                  <a:cubicBezTo>
                    <a:pt x="1037" y="2398"/>
                    <a:pt x="1037" y="2398"/>
                    <a:pt x="1037" y="2398"/>
                  </a:cubicBezTo>
                  <a:cubicBezTo>
                    <a:pt x="1037" y="2398"/>
                    <a:pt x="1037" y="2399"/>
                    <a:pt x="1037" y="2399"/>
                  </a:cubicBezTo>
                  <a:cubicBezTo>
                    <a:pt x="1038" y="2400"/>
                    <a:pt x="1038" y="2401"/>
                    <a:pt x="1039" y="2402"/>
                  </a:cubicBezTo>
                  <a:cubicBezTo>
                    <a:pt x="1039" y="2403"/>
                    <a:pt x="1039" y="2403"/>
                    <a:pt x="1039" y="2403"/>
                  </a:cubicBezTo>
                  <a:cubicBezTo>
                    <a:pt x="1039" y="2404"/>
                    <a:pt x="1039" y="2404"/>
                    <a:pt x="1039" y="2404"/>
                  </a:cubicBezTo>
                  <a:cubicBezTo>
                    <a:pt x="1039" y="2405"/>
                    <a:pt x="1039" y="2405"/>
                    <a:pt x="1040" y="2406"/>
                  </a:cubicBezTo>
                  <a:cubicBezTo>
                    <a:pt x="1040" y="2407"/>
                    <a:pt x="1040" y="2408"/>
                    <a:pt x="1041" y="2409"/>
                  </a:cubicBezTo>
                  <a:cubicBezTo>
                    <a:pt x="1041" y="2411"/>
                    <a:pt x="1041" y="2412"/>
                    <a:pt x="1041" y="2413"/>
                  </a:cubicBezTo>
                  <a:cubicBezTo>
                    <a:pt x="1042" y="2414"/>
                    <a:pt x="1042" y="2416"/>
                    <a:pt x="1042" y="2417"/>
                  </a:cubicBezTo>
                  <a:cubicBezTo>
                    <a:pt x="1042" y="2417"/>
                    <a:pt x="1042" y="2418"/>
                    <a:pt x="1042" y="2419"/>
                  </a:cubicBezTo>
                  <a:cubicBezTo>
                    <a:pt x="1043" y="2419"/>
                    <a:pt x="1043" y="2420"/>
                    <a:pt x="1043" y="2420"/>
                  </a:cubicBezTo>
                  <a:cubicBezTo>
                    <a:pt x="1043" y="2422"/>
                    <a:pt x="1043" y="2423"/>
                    <a:pt x="1043" y="2424"/>
                  </a:cubicBezTo>
                  <a:cubicBezTo>
                    <a:pt x="1044" y="2425"/>
                    <a:pt x="1044" y="2426"/>
                    <a:pt x="1044" y="2428"/>
                  </a:cubicBezTo>
                  <a:cubicBezTo>
                    <a:pt x="1044" y="2429"/>
                    <a:pt x="1044" y="2430"/>
                    <a:pt x="1044" y="2431"/>
                  </a:cubicBezTo>
                  <a:cubicBezTo>
                    <a:pt x="1044" y="2432"/>
                    <a:pt x="1044" y="2433"/>
                    <a:pt x="1044" y="2434"/>
                  </a:cubicBezTo>
                  <a:cubicBezTo>
                    <a:pt x="1044" y="2435"/>
                    <a:pt x="1045" y="2437"/>
                    <a:pt x="1045" y="2438"/>
                  </a:cubicBezTo>
                  <a:cubicBezTo>
                    <a:pt x="1045" y="2439"/>
                    <a:pt x="1045" y="2440"/>
                    <a:pt x="1045" y="2441"/>
                  </a:cubicBezTo>
                  <a:cubicBezTo>
                    <a:pt x="1045" y="2442"/>
                    <a:pt x="1045" y="2444"/>
                    <a:pt x="1045" y="2446"/>
                  </a:cubicBezTo>
                  <a:cubicBezTo>
                    <a:pt x="1045" y="2447"/>
                    <a:pt x="1045" y="2449"/>
                    <a:pt x="1045" y="2450"/>
                  </a:cubicBezTo>
                  <a:cubicBezTo>
                    <a:pt x="1045" y="2451"/>
                    <a:pt x="1045" y="2452"/>
                    <a:pt x="1045" y="2453"/>
                  </a:cubicBezTo>
                  <a:cubicBezTo>
                    <a:pt x="1045" y="2453"/>
                    <a:pt x="1045" y="2454"/>
                    <a:pt x="1045" y="2454"/>
                  </a:cubicBezTo>
                  <a:cubicBezTo>
                    <a:pt x="1045" y="2454"/>
                    <a:pt x="1045" y="2453"/>
                    <a:pt x="1045" y="2453"/>
                  </a:cubicBezTo>
                  <a:cubicBezTo>
                    <a:pt x="1045" y="2452"/>
                    <a:pt x="1046" y="2451"/>
                    <a:pt x="1046" y="2450"/>
                  </a:cubicBezTo>
                  <a:cubicBezTo>
                    <a:pt x="1047" y="2449"/>
                    <a:pt x="1047" y="2448"/>
                    <a:pt x="1048" y="2446"/>
                  </a:cubicBezTo>
                  <a:cubicBezTo>
                    <a:pt x="1048" y="2446"/>
                    <a:pt x="1048" y="2445"/>
                    <a:pt x="1049" y="2444"/>
                  </a:cubicBezTo>
                  <a:cubicBezTo>
                    <a:pt x="1049" y="2443"/>
                    <a:pt x="1049" y="2442"/>
                    <a:pt x="1049" y="2441"/>
                  </a:cubicBezTo>
                  <a:cubicBezTo>
                    <a:pt x="1049" y="2440"/>
                    <a:pt x="1050" y="2439"/>
                    <a:pt x="1050" y="2438"/>
                  </a:cubicBezTo>
                  <a:cubicBezTo>
                    <a:pt x="1050" y="2437"/>
                    <a:pt x="1050" y="2436"/>
                    <a:pt x="1050" y="2435"/>
                  </a:cubicBezTo>
                  <a:cubicBezTo>
                    <a:pt x="1050" y="2433"/>
                    <a:pt x="1051" y="2432"/>
                    <a:pt x="1051" y="2431"/>
                  </a:cubicBezTo>
                  <a:cubicBezTo>
                    <a:pt x="1051" y="2430"/>
                    <a:pt x="1051" y="2429"/>
                    <a:pt x="1051" y="2427"/>
                  </a:cubicBezTo>
                  <a:cubicBezTo>
                    <a:pt x="1051" y="2425"/>
                    <a:pt x="1051" y="2422"/>
                    <a:pt x="1050" y="2419"/>
                  </a:cubicBezTo>
                  <a:cubicBezTo>
                    <a:pt x="1050" y="2419"/>
                    <a:pt x="1050" y="2418"/>
                    <a:pt x="1050" y="2417"/>
                  </a:cubicBezTo>
                  <a:cubicBezTo>
                    <a:pt x="1050" y="2417"/>
                    <a:pt x="1050" y="2416"/>
                    <a:pt x="1050" y="2415"/>
                  </a:cubicBezTo>
                  <a:cubicBezTo>
                    <a:pt x="1050" y="2414"/>
                    <a:pt x="1049" y="2413"/>
                    <a:pt x="1049" y="2411"/>
                  </a:cubicBezTo>
                  <a:cubicBezTo>
                    <a:pt x="1049" y="2410"/>
                    <a:pt x="1048" y="2409"/>
                    <a:pt x="1048" y="2407"/>
                  </a:cubicBezTo>
                  <a:cubicBezTo>
                    <a:pt x="1048" y="2407"/>
                    <a:pt x="1048" y="2406"/>
                    <a:pt x="1047" y="2405"/>
                  </a:cubicBezTo>
                  <a:cubicBezTo>
                    <a:pt x="1047" y="2405"/>
                    <a:pt x="1047" y="2404"/>
                    <a:pt x="1047" y="2404"/>
                  </a:cubicBezTo>
                  <a:cubicBezTo>
                    <a:pt x="1047" y="2403"/>
                    <a:pt x="1046" y="2402"/>
                    <a:pt x="1046" y="2402"/>
                  </a:cubicBezTo>
                  <a:cubicBezTo>
                    <a:pt x="1046" y="2401"/>
                    <a:pt x="1046" y="2401"/>
                    <a:pt x="1046" y="2401"/>
                  </a:cubicBezTo>
                  <a:cubicBezTo>
                    <a:pt x="1045" y="2400"/>
                    <a:pt x="1045" y="2400"/>
                    <a:pt x="1045" y="2400"/>
                  </a:cubicBezTo>
                  <a:cubicBezTo>
                    <a:pt x="1045" y="2399"/>
                    <a:pt x="1044" y="2398"/>
                    <a:pt x="1044" y="2396"/>
                  </a:cubicBezTo>
                  <a:cubicBezTo>
                    <a:pt x="1043" y="2394"/>
                    <a:pt x="1042" y="2392"/>
                    <a:pt x="1041" y="2390"/>
                  </a:cubicBezTo>
                  <a:cubicBezTo>
                    <a:pt x="1041" y="2389"/>
                    <a:pt x="1040" y="2387"/>
                    <a:pt x="1040" y="2386"/>
                  </a:cubicBezTo>
                  <a:cubicBezTo>
                    <a:pt x="1042" y="2379"/>
                    <a:pt x="1044" y="2372"/>
                    <a:pt x="1045" y="2365"/>
                  </a:cubicBezTo>
                  <a:cubicBezTo>
                    <a:pt x="1048" y="2354"/>
                    <a:pt x="1050" y="2342"/>
                    <a:pt x="1052" y="2331"/>
                  </a:cubicBezTo>
                  <a:cubicBezTo>
                    <a:pt x="1054" y="2320"/>
                    <a:pt x="1056" y="2308"/>
                    <a:pt x="1056" y="2297"/>
                  </a:cubicBezTo>
                  <a:cubicBezTo>
                    <a:pt x="1057" y="2286"/>
                    <a:pt x="1057" y="2276"/>
                    <a:pt x="1056" y="2266"/>
                  </a:cubicBezTo>
                  <a:cubicBezTo>
                    <a:pt x="1056" y="2263"/>
                    <a:pt x="1055" y="2261"/>
                    <a:pt x="1055" y="2258"/>
                  </a:cubicBezTo>
                  <a:cubicBezTo>
                    <a:pt x="1055" y="2256"/>
                    <a:pt x="1054" y="2253"/>
                    <a:pt x="1054" y="2251"/>
                  </a:cubicBezTo>
                  <a:cubicBezTo>
                    <a:pt x="1054" y="2250"/>
                    <a:pt x="1054" y="2250"/>
                    <a:pt x="1054" y="2249"/>
                  </a:cubicBezTo>
                  <a:cubicBezTo>
                    <a:pt x="1054" y="2249"/>
                    <a:pt x="1053" y="2248"/>
                    <a:pt x="1053" y="2247"/>
                  </a:cubicBezTo>
                  <a:cubicBezTo>
                    <a:pt x="1053" y="2246"/>
                    <a:pt x="1053" y="2245"/>
                    <a:pt x="1052" y="2244"/>
                  </a:cubicBezTo>
                  <a:cubicBezTo>
                    <a:pt x="1052" y="2243"/>
                    <a:pt x="1052" y="2242"/>
                    <a:pt x="1052" y="2241"/>
                  </a:cubicBezTo>
                  <a:cubicBezTo>
                    <a:pt x="1052" y="2240"/>
                    <a:pt x="1052" y="2240"/>
                    <a:pt x="1052" y="2240"/>
                  </a:cubicBezTo>
                  <a:cubicBezTo>
                    <a:pt x="1051" y="2240"/>
                    <a:pt x="1051" y="2240"/>
                    <a:pt x="1051" y="2240"/>
                  </a:cubicBezTo>
                  <a:cubicBezTo>
                    <a:pt x="1051" y="2239"/>
                    <a:pt x="1051" y="2239"/>
                    <a:pt x="1051" y="2239"/>
                  </a:cubicBezTo>
                  <a:cubicBezTo>
                    <a:pt x="1051" y="2239"/>
                    <a:pt x="1051" y="2238"/>
                    <a:pt x="1051" y="2238"/>
                  </a:cubicBezTo>
                  <a:cubicBezTo>
                    <a:pt x="1049" y="2229"/>
                    <a:pt x="1046" y="2222"/>
                    <a:pt x="1044" y="2215"/>
                  </a:cubicBezTo>
                  <a:cubicBezTo>
                    <a:pt x="1041" y="2208"/>
                    <a:pt x="1040" y="2202"/>
                    <a:pt x="1038" y="2197"/>
                  </a:cubicBezTo>
                  <a:cubicBezTo>
                    <a:pt x="1038" y="2197"/>
                    <a:pt x="1038" y="2196"/>
                    <a:pt x="1038" y="2195"/>
                  </a:cubicBezTo>
                  <a:cubicBezTo>
                    <a:pt x="1056" y="2224"/>
                    <a:pt x="1069" y="2257"/>
                    <a:pt x="1078" y="2283"/>
                  </a:cubicBezTo>
                  <a:cubicBezTo>
                    <a:pt x="1087" y="2310"/>
                    <a:pt x="1083" y="2322"/>
                    <a:pt x="1067" y="2358"/>
                  </a:cubicBezTo>
                  <a:cubicBezTo>
                    <a:pt x="1076" y="2346"/>
                    <a:pt x="1083" y="2335"/>
                    <a:pt x="1086" y="2323"/>
                  </a:cubicBezTo>
                  <a:cubicBezTo>
                    <a:pt x="1087" y="2331"/>
                    <a:pt x="1087" y="2339"/>
                    <a:pt x="1088" y="2348"/>
                  </a:cubicBezTo>
                  <a:cubicBezTo>
                    <a:pt x="1088" y="2351"/>
                    <a:pt x="1089" y="2353"/>
                    <a:pt x="1089" y="2356"/>
                  </a:cubicBezTo>
                  <a:cubicBezTo>
                    <a:pt x="1089" y="2358"/>
                    <a:pt x="1089" y="2361"/>
                    <a:pt x="1090" y="2363"/>
                  </a:cubicBezTo>
                  <a:cubicBezTo>
                    <a:pt x="1090" y="2368"/>
                    <a:pt x="1091" y="2373"/>
                    <a:pt x="1091" y="2378"/>
                  </a:cubicBezTo>
                  <a:cubicBezTo>
                    <a:pt x="1092" y="2384"/>
                    <a:pt x="1092" y="2389"/>
                    <a:pt x="1093" y="2393"/>
                  </a:cubicBezTo>
                  <a:cubicBezTo>
                    <a:pt x="1093" y="2395"/>
                    <a:pt x="1093" y="2397"/>
                    <a:pt x="1093" y="2399"/>
                  </a:cubicBezTo>
                  <a:cubicBezTo>
                    <a:pt x="1092" y="2400"/>
                    <a:pt x="1090" y="2403"/>
                    <a:pt x="1089" y="2405"/>
                  </a:cubicBezTo>
                  <a:cubicBezTo>
                    <a:pt x="1088" y="2406"/>
                    <a:pt x="1087" y="2408"/>
                    <a:pt x="1086" y="2410"/>
                  </a:cubicBezTo>
                  <a:cubicBezTo>
                    <a:pt x="1085" y="2410"/>
                    <a:pt x="1085" y="2411"/>
                    <a:pt x="1085" y="2411"/>
                  </a:cubicBezTo>
                  <a:cubicBezTo>
                    <a:pt x="1084" y="2412"/>
                    <a:pt x="1084" y="2412"/>
                    <a:pt x="1084" y="2413"/>
                  </a:cubicBezTo>
                  <a:cubicBezTo>
                    <a:pt x="1083" y="2414"/>
                    <a:pt x="1082" y="2415"/>
                    <a:pt x="1081" y="2416"/>
                  </a:cubicBezTo>
                  <a:cubicBezTo>
                    <a:pt x="1081" y="2417"/>
                    <a:pt x="1080" y="2417"/>
                    <a:pt x="1079" y="2418"/>
                  </a:cubicBezTo>
                  <a:cubicBezTo>
                    <a:pt x="1078" y="2419"/>
                    <a:pt x="1078" y="2420"/>
                    <a:pt x="1077" y="2421"/>
                  </a:cubicBezTo>
                  <a:cubicBezTo>
                    <a:pt x="1075" y="2423"/>
                    <a:pt x="1074" y="2425"/>
                    <a:pt x="1072" y="2428"/>
                  </a:cubicBezTo>
                  <a:cubicBezTo>
                    <a:pt x="1070" y="2430"/>
                    <a:pt x="1069" y="2432"/>
                    <a:pt x="1067" y="2434"/>
                  </a:cubicBezTo>
                  <a:cubicBezTo>
                    <a:pt x="1067" y="2435"/>
                    <a:pt x="1067" y="2435"/>
                    <a:pt x="1066" y="2436"/>
                  </a:cubicBezTo>
                  <a:cubicBezTo>
                    <a:pt x="1066" y="2436"/>
                    <a:pt x="1066" y="2437"/>
                    <a:pt x="1065" y="2437"/>
                  </a:cubicBezTo>
                  <a:cubicBezTo>
                    <a:pt x="1065" y="2439"/>
                    <a:pt x="1064" y="2440"/>
                    <a:pt x="1063" y="2441"/>
                  </a:cubicBezTo>
                  <a:cubicBezTo>
                    <a:pt x="1062" y="2443"/>
                    <a:pt x="1061" y="2445"/>
                    <a:pt x="1060" y="2447"/>
                  </a:cubicBezTo>
                  <a:cubicBezTo>
                    <a:pt x="1060" y="2449"/>
                    <a:pt x="1059" y="2450"/>
                    <a:pt x="1059" y="2451"/>
                  </a:cubicBezTo>
                  <a:cubicBezTo>
                    <a:pt x="1059" y="2452"/>
                    <a:pt x="1058" y="2453"/>
                    <a:pt x="1058" y="2454"/>
                  </a:cubicBezTo>
                  <a:cubicBezTo>
                    <a:pt x="1058" y="2456"/>
                    <a:pt x="1057" y="2458"/>
                    <a:pt x="1057" y="2459"/>
                  </a:cubicBezTo>
                  <a:cubicBezTo>
                    <a:pt x="1057" y="2461"/>
                    <a:pt x="1057" y="2463"/>
                    <a:pt x="1057" y="2464"/>
                  </a:cubicBezTo>
                  <a:cubicBezTo>
                    <a:pt x="1057" y="2464"/>
                    <a:pt x="1057" y="2465"/>
                    <a:pt x="1057" y="2465"/>
                  </a:cubicBezTo>
                  <a:cubicBezTo>
                    <a:pt x="1057" y="2466"/>
                    <a:pt x="1057" y="2466"/>
                    <a:pt x="1057" y="2467"/>
                  </a:cubicBezTo>
                  <a:cubicBezTo>
                    <a:pt x="1057" y="2467"/>
                    <a:pt x="1057" y="2467"/>
                    <a:pt x="1057" y="2467"/>
                  </a:cubicBezTo>
                  <a:cubicBezTo>
                    <a:pt x="1057" y="2467"/>
                    <a:pt x="1058" y="2467"/>
                    <a:pt x="1058" y="2467"/>
                  </a:cubicBezTo>
                  <a:cubicBezTo>
                    <a:pt x="1058" y="2466"/>
                    <a:pt x="1058" y="2466"/>
                    <a:pt x="1058" y="2465"/>
                  </a:cubicBezTo>
                  <a:cubicBezTo>
                    <a:pt x="1058" y="2465"/>
                    <a:pt x="1058" y="2465"/>
                    <a:pt x="1059" y="2464"/>
                  </a:cubicBezTo>
                  <a:cubicBezTo>
                    <a:pt x="1059" y="2463"/>
                    <a:pt x="1060" y="2462"/>
                    <a:pt x="1060" y="2460"/>
                  </a:cubicBezTo>
                  <a:cubicBezTo>
                    <a:pt x="1061" y="2459"/>
                    <a:pt x="1061" y="2457"/>
                    <a:pt x="1062" y="2455"/>
                  </a:cubicBezTo>
                  <a:cubicBezTo>
                    <a:pt x="1064" y="2452"/>
                    <a:pt x="1067" y="2448"/>
                    <a:pt x="1069" y="2444"/>
                  </a:cubicBezTo>
                  <a:cubicBezTo>
                    <a:pt x="1070" y="2444"/>
                    <a:pt x="1071" y="2443"/>
                    <a:pt x="1071" y="2442"/>
                  </a:cubicBezTo>
                  <a:cubicBezTo>
                    <a:pt x="1072" y="2441"/>
                    <a:pt x="1073" y="2440"/>
                    <a:pt x="1074" y="2439"/>
                  </a:cubicBezTo>
                  <a:cubicBezTo>
                    <a:pt x="1075" y="2436"/>
                    <a:pt x="1077" y="2434"/>
                    <a:pt x="1078" y="2432"/>
                  </a:cubicBezTo>
                  <a:cubicBezTo>
                    <a:pt x="1080" y="2430"/>
                    <a:pt x="1082" y="2428"/>
                    <a:pt x="1083" y="2426"/>
                  </a:cubicBezTo>
                  <a:cubicBezTo>
                    <a:pt x="1084" y="2425"/>
                    <a:pt x="1085" y="2424"/>
                    <a:pt x="1085" y="2423"/>
                  </a:cubicBezTo>
                  <a:cubicBezTo>
                    <a:pt x="1086" y="2422"/>
                    <a:pt x="1087" y="2421"/>
                    <a:pt x="1087" y="2419"/>
                  </a:cubicBezTo>
                  <a:cubicBezTo>
                    <a:pt x="1088" y="2418"/>
                    <a:pt x="1089" y="2417"/>
                    <a:pt x="1089" y="2416"/>
                  </a:cubicBezTo>
                  <a:cubicBezTo>
                    <a:pt x="1089" y="2416"/>
                    <a:pt x="1090" y="2415"/>
                    <a:pt x="1090" y="2415"/>
                  </a:cubicBezTo>
                  <a:cubicBezTo>
                    <a:pt x="1090" y="2414"/>
                    <a:pt x="1090" y="2413"/>
                    <a:pt x="1091" y="2413"/>
                  </a:cubicBezTo>
                  <a:cubicBezTo>
                    <a:pt x="1091" y="2412"/>
                    <a:pt x="1092" y="2411"/>
                    <a:pt x="1092" y="2410"/>
                  </a:cubicBezTo>
                  <a:cubicBezTo>
                    <a:pt x="1092" y="2412"/>
                    <a:pt x="1092" y="2413"/>
                    <a:pt x="1091" y="2414"/>
                  </a:cubicBezTo>
                  <a:cubicBezTo>
                    <a:pt x="1091" y="2415"/>
                    <a:pt x="1091" y="2416"/>
                    <a:pt x="1091" y="2416"/>
                  </a:cubicBezTo>
                  <a:cubicBezTo>
                    <a:pt x="1091" y="2417"/>
                    <a:pt x="1091" y="2417"/>
                    <a:pt x="1091" y="2418"/>
                  </a:cubicBezTo>
                  <a:cubicBezTo>
                    <a:pt x="1090" y="2419"/>
                    <a:pt x="1090" y="2420"/>
                    <a:pt x="1090" y="2421"/>
                  </a:cubicBezTo>
                  <a:cubicBezTo>
                    <a:pt x="1089" y="2425"/>
                    <a:pt x="1087" y="2429"/>
                    <a:pt x="1086" y="2432"/>
                  </a:cubicBezTo>
                  <a:cubicBezTo>
                    <a:pt x="1084" y="2436"/>
                    <a:pt x="1083" y="2439"/>
                    <a:pt x="1081" y="2442"/>
                  </a:cubicBezTo>
                  <a:cubicBezTo>
                    <a:pt x="1080" y="2445"/>
                    <a:pt x="1079" y="2447"/>
                    <a:pt x="1078" y="2449"/>
                  </a:cubicBezTo>
                  <a:cubicBezTo>
                    <a:pt x="1077" y="2451"/>
                    <a:pt x="1076" y="2453"/>
                    <a:pt x="1076" y="2454"/>
                  </a:cubicBezTo>
                  <a:cubicBezTo>
                    <a:pt x="1075" y="2455"/>
                    <a:pt x="1075" y="2456"/>
                    <a:pt x="1075" y="2456"/>
                  </a:cubicBezTo>
                  <a:cubicBezTo>
                    <a:pt x="1075" y="2456"/>
                    <a:pt x="1075" y="2455"/>
                    <a:pt x="1076" y="2454"/>
                  </a:cubicBezTo>
                  <a:cubicBezTo>
                    <a:pt x="1077" y="2453"/>
                    <a:pt x="1078" y="2452"/>
                    <a:pt x="1079" y="2450"/>
                  </a:cubicBezTo>
                  <a:cubicBezTo>
                    <a:pt x="1082" y="2446"/>
                    <a:pt x="1086" y="2441"/>
                    <a:pt x="1090" y="2434"/>
                  </a:cubicBezTo>
                  <a:cubicBezTo>
                    <a:pt x="1092" y="2431"/>
                    <a:pt x="1094" y="2427"/>
                    <a:pt x="1095" y="2423"/>
                  </a:cubicBezTo>
                  <a:cubicBezTo>
                    <a:pt x="1096" y="2422"/>
                    <a:pt x="1096" y="2421"/>
                    <a:pt x="1097" y="2419"/>
                  </a:cubicBezTo>
                  <a:cubicBezTo>
                    <a:pt x="1097" y="2419"/>
                    <a:pt x="1097" y="2418"/>
                    <a:pt x="1097" y="2418"/>
                  </a:cubicBezTo>
                  <a:cubicBezTo>
                    <a:pt x="1097" y="2417"/>
                    <a:pt x="1097" y="2417"/>
                    <a:pt x="1098" y="2416"/>
                  </a:cubicBezTo>
                  <a:cubicBezTo>
                    <a:pt x="1098" y="2414"/>
                    <a:pt x="1099" y="2411"/>
                    <a:pt x="1099" y="2409"/>
                  </a:cubicBezTo>
                  <a:cubicBezTo>
                    <a:pt x="1100" y="2404"/>
                    <a:pt x="1100" y="2399"/>
                    <a:pt x="1100" y="2393"/>
                  </a:cubicBezTo>
                  <a:cubicBezTo>
                    <a:pt x="1100" y="2388"/>
                    <a:pt x="1100" y="2383"/>
                    <a:pt x="1099" y="2378"/>
                  </a:cubicBezTo>
                  <a:cubicBezTo>
                    <a:pt x="1099" y="2372"/>
                    <a:pt x="1098" y="2367"/>
                    <a:pt x="1097" y="2362"/>
                  </a:cubicBezTo>
                  <a:cubicBezTo>
                    <a:pt x="1097" y="2360"/>
                    <a:pt x="1097" y="2357"/>
                    <a:pt x="1096" y="2355"/>
                  </a:cubicBezTo>
                  <a:cubicBezTo>
                    <a:pt x="1096" y="2352"/>
                    <a:pt x="1096" y="2350"/>
                    <a:pt x="1095" y="2348"/>
                  </a:cubicBezTo>
                  <a:cubicBezTo>
                    <a:pt x="1094" y="2338"/>
                    <a:pt x="1092" y="2329"/>
                    <a:pt x="1091" y="2321"/>
                  </a:cubicBezTo>
                  <a:cubicBezTo>
                    <a:pt x="1090" y="2318"/>
                    <a:pt x="1090" y="2315"/>
                    <a:pt x="1089" y="2312"/>
                  </a:cubicBezTo>
                  <a:cubicBezTo>
                    <a:pt x="1100" y="2256"/>
                    <a:pt x="1054" y="2196"/>
                    <a:pt x="1027" y="2138"/>
                  </a:cubicBezTo>
                  <a:cubicBezTo>
                    <a:pt x="1029" y="2141"/>
                    <a:pt x="1031" y="2143"/>
                    <a:pt x="1033" y="2145"/>
                  </a:cubicBezTo>
                  <a:cubicBezTo>
                    <a:pt x="1039" y="2150"/>
                    <a:pt x="1045" y="2155"/>
                    <a:pt x="1051" y="2160"/>
                  </a:cubicBezTo>
                  <a:cubicBezTo>
                    <a:pt x="1054" y="2163"/>
                    <a:pt x="1056" y="2165"/>
                    <a:pt x="1059" y="2168"/>
                  </a:cubicBezTo>
                  <a:cubicBezTo>
                    <a:pt x="1062" y="2170"/>
                    <a:pt x="1065" y="2173"/>
                    <a:pt x="1068" y="2175"/>
                  </a:cubicBezTo>
                  <a:cubicBezTo>
                    <a:pt x="1072" y="2179"/>
                    <a:pt x="1076" y="2183"/>
                    <a:pt x="1080" y="2186"/>
                  </a:cubicBezTo>
                  <a:cubicBezTo>
                    <a:pt x="1080" y="2187"/>
                    <a:pt x="1080" y="2187"/>
                    <a:pt x="1080" y="2187"/>
                  </a:cubicBezTo>
                  <a:cubicBezTo>
                    <a:pt x="1081" y="2188"/>
                    <a:pt x="1081" y="2189"/>
                    <a:pt x="1081" y="2190"/>
                  </a:cubicBezTo>
                  <a:cubicBezTo>
                    <a:pt x="1082" y="2192"/>
                    <a:pt x="1082" y="2195"/>
                    <a:pt x="1082" y="2198"/>
                  </a:cubicBezTo>
                  <a:cubicBezTo>
                    <a:pt x="1082" y="2200"/>
                    <a:pt x="1082" y="2202"/>
                    <a:pt x="1082" y="2204"/>
                  </a:cubicBezTo>
                  <a:cubicBezTo>
                    <a:pt x="1082" y="2207"/>
                    <a:pt x="1082" y="2209"/>
                    <a:pt x="1083" y="2211"/>
                  </a:cubicBezTo>
                  <a:cubicBezTo>
                    <a:pt x="1083" y="2212"/>
                    <a:pt x="1083" y="2214"/>
                    <a:pt x="1083" y="2215"/>
                  </a:cubicBezTo>
                  <a:cubicBezTo>
                    <a:pt x="1083" y="2216"/>
                    <a:pt x="1083" y="2217"/>
                    <a:pt x="1083" y="2219"/>
                  </a:cubicBezTo>
                  <a:cubicBezTo>
                    <a:pt x="1083" y="2221"/>
                    <a:pt x="1083" y="2224"/>
                    <a:pt x="1084" y="2226"/>
                  </a:cubicBezTo>
                  <a:cubicBezTo>
                    <a:pt x="1084" y="2229"/>
                    <a:pt x="1084" y="2231"/>
                    <a:pt x="1084" y="2234"/>
                  </a:cubicBezTo>
                  <a:cubicBezTo>
                    <a:pt x="1085" y="2234"/>
                    <a:pt x="1085" y="2235"/>
                    <a:pt x="1085" y="2236"/>
                  </a:cubicBezTo>
                  <a:cubicBezTo>
                    <a:pt x="1085" y="2236"/>
                    <a:pt x="1085" y="2237"/>
                    <a:pt x="1085" y="2238"/>
                  </a:cubicBezTo>
                  <a:cubicBezTo>
                    <a:pt x="1085" y="2239"/>
                    <a:pt x="1085" y="2240"/>
                    <a:pt x="1086" y="2241"/>
                  </a:cubicBezTo>
                  <a:cubicBezTo>
                    <a:pt x="1086" y="2244"/>
                    <a:pt x="1087" y="2246"/>
                    <a:pt x="1088" y="2248"/>
                  </a:cubicBezTo>
                  <a:cubicBezTo>
                    <a:pt x="1089" y="2250"/>
                    <a:pt x="1090" y="2252"/>
                    <a:pt x="1091" y="2254"/>
                  </a:cubicBezTo>
                  <a:cubicBezTo>
                    <a:pt x="1091" y="2255"/>
                    <a:pt x="1091" y="2255"/>
                    <a:pt x="1092" y="2255"/>
                  </a:cubicBezTo>
                  <a:cubicBezTo>
                    <a:pt x="1092" y="2256"/>
                    <a:pt x="1092" y="2256"/>
                    <a:pt x="1092" y="2257"/>
                  </a:cubicBezTo>
                  <a:cubicBezTo>
                    <a:pt x="1093" y="2257"/>
                    <a:pt x="1093" y="2257"/>
                    <a:pt x="1093" y="2258"/>
                  </a:cubicBezTo>
                  <a:cubicBezTo>
                    <a:pt x="1093" y="2258"/>
                    <a:pt x="1094" y="2258"/>
                    <a:pt x="1094" y="2258"/>
                  </a:cubicBezTo>
                  <a:cubicBezTo>
                    <a:pt x="1094" y="2258"/>
                    <a:pt x="1094" y="2258"/>
                    <a:pt x="1094" y="2258"/>
                  </a:cubicBezTo>
                  <a:cubicBezTo>
                    <a:pt x="1095" y="2259"/>
                    <a:pt x="1095" y="2260"/>
                    <a:pt x="1096" y="2260"/>
                  </a:cubicBezTo>
                  <a:cubicBezTo>
                    <a:pt x="1097" y="2260"/>
                    <a:pt x="1097" y="2261"/>
                    <a:pt x="1098" y="2261"/>
                  </a:cubicBezTo>
                  <a:cubicBezTo>
                    <a:pt x="1098" y="2261"/>
                    <a:pt x="1099" y="2262"/>
                    <a:pt x="1099" y="2262"/>
                  </a:cubicBezTo>
                  <a:cubicBezTo>
                    <a:pt x="1099" y="2262"/>
                    <a:pt x="1100" y="2262"/>
                    <a:pt x="1100" y="2262"/>
                  </a:cubicBezTo>
                  <a:cubicBezTo>
                    <a:pt x="1101" y="2263"/>
                    <a:pt x="1101" y="2263"/>
                    <a:pt x="1101" y="2263"/>
                  </a:cubicBezTo>
                  <a:cubicBezTo>
                    <a:pt x="1101" y="2263"/>
                    <a:pt x="1101" y="2262"/>
                    <a:pt x="1100" y="2262"/>
                  </a:cubicBezTo>
                  <a:cubicBezTo>
                    <a:pt x="1100" y="2262"/>
                    <a:pt x="1100" y="2261"/>
                    <a:pt x="1099" y="2261"/>
                  </a:cubicBezTo>
                  <a:cubicBezTo>
                    <a:pt x="1099" y="2261"/>
                    <a:pt x="1099" y="2260"/>
                    <a:pt x="1099" y="2260"/>
                  </a:cubicBezTo>
                  <a:cubicBezTo>
                    <a:pt x="1098" y="2260"/>
                    <a:pt x="1098" y="2259"/>
                    <a:pt x="1098" y="2258"/>
                  </a:cubicBezTo>
                  <a:cubicBezTo>
                    <a:pt x="1097" y="2258"/>
                    <a:pt x="1097" y="2257"/>
                    <a:pt x="1097" y="2257"/>
                  </a:cubicBezTo>
                  <a:cubicBezTo>
                    <a:pt x="1096" y="2256"/>
                    <a:pt x="1096" y="2255"/>
                    <a:pt x="1096" y="2255"/>
                  </a:cubicBezTo>
                  <a:cubicBezTo>
                    <a:pt x="1095" y="2254"/>
                    <a:pt x="1095" y="2253"/>
                    <a:pt x="1095" y="2252"/>
                  </a:cubicBezTo>
                  <a:cubicBezTo>
                    <a:pt x="1095" y="2252"/>
                    <a:pt x="1095" y="2251"/>
                    <a:pt x="1094" y="2251"/>
                  </a:cubicBezTo>
                  <a:cubicBezTo>
                    <a:pt x="1094" y="2250"/>
                    <a:pt x="1094" y="2250"/>
                    <a:pt x="1094" y="2249"/>
                  </a:cubicBezTo>
                  <a:cubicBezTo>
                    <a:pt x="1094" y="2249"/>
                    <a:pt x="1094" y="2248"/>
                    <a:pt x="1094" y="2247"/>
                  </a:cubicBezTo>
                  <a:cubicBezTo>
                    <a:pt x="1093" y="2245"/>
                    <a:pt x="1093" y="2242"/>
                    <a:pt x="1093" y="2240"/>
                  </a:cubicBezTo>
                  <a:cubicBezTo>
                    <a:pt x="1093" y="2239"/>
                    <a:pt x="1092" y="2238"/>
                    <a:pt x="1092" y="2237"/>
                  </a:cubicBezTo>
                  <a:cubicBezTo>
                    <a:pt x="1092" y="2235"/>
                    <a:pt x="1092" y="2234"/>
                    <a:pt x="1092" y="2233"/>
                  </a:cubicBezTo>
                  <a:cubicBezTo>
                    <a:pt x="1092" y="2230"/>
                    <a:pt x="1092" y="2228"/>
                    <a:pt x="1091" y="2225"/>
                  </a:cubicBezTo>
                  <a:cubicBezTo>
                    <a:pt x="1091" y="2223"/>
                    <a:pt x="1091" y="2220"/>
                    <a:pt x="1091" y="2218"/>
                  </a:cubicBezTo>
                  <a:cubicBezTo>
                    <a:pt x="1090" y="2217"/>
                    <a:pt x="1090" y="2215"/>
                    <a:pt x="1090" y="2214"/>
                  </a:cubicBezTo>
                  <a:cubicBezTo>
                    <a:pt x="1090" y="2213"/>
                    <a:pt x="1090" y="2212"/>
                    <a:pt x="1089" y="2211"/>
                  </a:cubicBezTo>
                  <a:cubicBezTo>
                    <a:pt x="1089" y="2208"/>
                    <a:pt x="1089" y="2206"/>
                    <a:pt x="1088" y="2204"/>
                  </a:cubicBezTo>
                  <a:cubicBezTo>
                    <a:pt x="1088" y="2202"/>
                    <a:pt x="1087" y="2200"/>
                    <a:pt x="1087" y="2198"/>
                  </a:cubicBezTo>
                  <a:cubicBezTo>
                    <a:pt x="1086" y="2196"/>
                    <a:pt x="1086" y="2194"/>
                    <a:pt x="1085" y="2192"/>
                  </a:cubicBezTo>
                  <a:cubicBezTo>
                    <a:pt x="1085" y="2192"/>
                    <a:pt x="1084" y="2191"/>
                    <a:pt x="1084" y="2190"/>
                  </a:cubicBezTo>
                  <a:cubicBezTo>
                    <a:pt x="1084" y="2191"/>
                    <a:pt x="1084" y="2191"/>
                    <a:pt x="1084" y="2191"/>
                  </a:cubicBezTo>
                  <a:cubicBezTo>
                    <a:pt x="1084" y="2191"/>
                    <a:pt x="1084" y="2191"/>
                    <a:pt x="1084" y="2191"/>
                  </a:cubicBezTo>
                  <a:cubicBezTo>
                    <a:pt x="1085" y="2192"/>
                    <a:pt x="1085" y="2192"/>
                    <a:pt x="1086" y="2193"/>
                  </a:cubicBezTo>
                  <a:cubicBezTo>
                    <a:pt x="1087" y="2194"/>
                    <a:pt x="1088" y="2195"/>
                    <a:pt x="1089" y="2197"/>
                  </a:cubicBezTo>
                  <a:cubicBezTo>
                    <a:pt x="1091" y="2199"/>
                    <a:pt x="1093" y="2201"/>
                    <a:pt x="1095" y="2204"/>
                  </a:cubicBezTo>
                  <a:cubicBezTo>
                    <a:pt x="1098" y="2208"/>
                    <a:pt x="1101" y="2213"/>
                    <a:pt x="1103" y="2217"/>
                  </a:cubicBezTo>
                  <a:cubicBezTo>
                    <a:pt x="1106" y="2221"/>
                    <a:pt x="1108" y="2225"/>
                    <a:pt x="1109" y="2228"/>
                  </a:cubicBezTo>
                  <a:cubicBezTo>
                    <a:pt x="1110" y="2231"/>
                    <a:pt x="1112" y="2233"/>
                    <a:pt x="1112" y="2235"/>
                  </a:cubicBezTo>
                  <a:cubicBezTo>
                    <a:pt x="1113" y="2237"/>
                    <a:pt x="1113" y="2237"/>
                    <a:pt x="1113" y="2237"/>
                  </a:cubicBezTo>
                  <a:cubicBezTo>
                    <a:pt x="1113" y="2237"/>
                    <a:pt x="1113" y="2236"/>
                    <a:pt x="1113" y="2235"/>
                  </a:cubicBezTo>
                  <a:cubicBezTo>
                    <a:pt x="1112" y="2233"/>
                    <a:pt x="1112" y="2230"/>
                    <a:pt x="1110" y="2227"/>
                  </a:cubicBezTo>
                  <a:cubicBezTo>
                    <a:pt x="1109" y="2224"/>
                    <a:pt x="1108" y="2220"/>
                    <a:pt x="1106" y="2215"/>
                  </a:cubicBezTo>
                  <a:cubicBezTo>
                    <a:pt x="1104" y="2211"/>
                    <a:pt x="1102" y="2206"/>
                    <a:pt x="1098" y="2201"/>
                  </a:cubicBezTo>
                  <a:cubicBezTo>
                    <a:pt x="1097" y="2199"/>
                    <a:pt x="1095" y="2196"/>
                    <a:pt x="1093" y="2193"/>
                  </a:cubicBezTo>
                  <a:cubicBezTo>
                    <a:pt x="1092" y="2192"/>
                    <a:pt x="1091" y="2191"/>
                    <a:pt x="1090" y="2189"/>
                  </a:cubicBezTo>
                  <a:cubicBezTo>
                    <a:pt x="1090" y="2189"/>
                    <a:pt x="1089" y="2188"/>
                    <a:pt x="1089" y="2187"/>
                  </a:cubicBezTo>
                  <a:cubicBezTo>
                    <a:pt x="1088" y="2187"/>
                    <a:pt x="1088" y="2187"/>
                    <a:pt x="1088" y="2187"/>
                  </a:cubicBezTo>
                  <a:cubicBezTo>
                    <a:pt x="1088" y="2186"/>
                    <a:pt x="1088" y="2186"/>
                    <a:pt x="1088" y="2186"/>
                  </a:cubicBezTo>
                  <a:cubicBezTo>
                    <a:pt x="1087" y="2185"/>
                    <a:pt x="1087" y="2185"/>
                    <a:pt x="1087" y="2185"/>
                  </a:cubicBezTo>
                  <a:cubicBezTo>
                    <a:pt x="1083" y="2180"/>
                    <a:pt x="1078" y="2175"/>
                    <a:pt x="1072" y="2170"/>
                  </a:cubicBezTo>
                  <a:cubicBezTo>
                    <a:pt x="1070" y="2167"/>
                    <a:pt x="1067" y="2165"/>
                    <a:pt x="1064" y="2162"/>
                  </a:cubicBezTo>
                  <a:cubicBezTo>
                    <a:pt x="1061" y="2160"/>
                    <a:pt x="1059" y="2157"/>
                    <a:pt x="1056" y="2155"/>
                  </a:cubicBezTo>
                  <a:cubicBezTo>
                    <a:pt x="1050" y="2150"/>
                    <a:pt x="1044" y="2144"/>
                    <a:pt x="1039" y="2139"/>
                  </a:cubicBezTo>
                  <a:cubicBezTo>
                    <a:pt x="1036" y="2136"/>
                    <a:pt x="1033" y="2134"/>
                    <a:pt x="1031" y="2131"/>
                  </a:cubicBezTo>
                  <a:cubicBezTo>
                    <a:pt x="1030" y="2130"/>
                    <a:pt x="1029" y="2129"/>
                    <a:pt x="1029" y="2129"/>
                  </a:cubicBezTo>
                  <a:cubicBezTo>
                    <a:pt x="1027" y="2127"/>
                    <a:pt x="1027" y="2127"/>
                    <a:pt x="1027" y="2127"/>
                  </a:cubicBezTo>
                  <a:cubicBezTo>
                    <a:pt x="1027" y="2126"/>
                    <a:pt x="1027" y="2126"/>
                    <a:pt x="1027" y="2126"/>
                  </a:cubicBezTo>
                  <a:cubicBezTo>
                    <a:pt x="1027" y="2126"/>
                    <a:pt x="1027" y="2126"/>
                    <a:pt x="1027" y="2126"/>
                  </a:cubicBezTo>
                  <a:cubicBezTo>
                    <a:pt x="1027" y="2126"/>
                    <a:pt x="1027" y="2126"/>
                    <a:pt x="1027" y="2126"/>
                  </a:cubicBezTo>
                  <a:cubicBezTo>
                    <a:pt x="1026" y="2126"/>
                    <a:pt x="1026" y="2126"/>
                    <a:pt x="1026" y="2126"/>
                  </a:cubicBezTo>
                  <a:cubicBezTo>
                    <a:pt x="1026" y="2125"/>
                    <a:pt x="1026" y="2125"/>
                    <a:pt x="1026" y="2125"/>
                  </a:cubicBezTo>
                  <a:cubicBezTo>
                    <a:pt x="1025" y="2124"/>
                    <a:pt x="1025" y="2124"/>
                    <a:pt x="1025" y="2124"/>
                  </a:cubicBezTo>
                  <a:cubicBezTo>
                    <a:pt x="1025" y="2124"/>
                    <a:pt x="1024" y="2123"/>
                    <a:pt x="1023" y="2122"/>
                  </a:cubicBezTo>
                  <a:cubicBezTo>
                    <a:pt x="1023" y="2121"/>
                    <a:pt x="1023" y="2121"/>
                    <a:pt x="1023" y="2121"/>
                  </a:cubicBezTo>
                  <a:cubicBezTo>
                    <a:pt x="1022" y="2120"/>
                    <a:pt x="1022" y="2120"/>
                    <a:pt x="1022" y="2120"/>
                  </a:cubicBezTo>
                  <a:cubicBezTo>
                    <a:pt x="1021" y="2119"/>
                    <a:pt x="1021" y="2118"/>
                    <a:pt x="1020" y="2118"/>
                  </a:cubicBezTo>
                  <a:cubicBezTo>
                    <a:pt x="1020" y="2117"/>
                    <a:pt x="1019" y="2116"/>
                    <a:pt x="1019" y="2115"/>
                  </a:cubicBezTo>
                  <a:cubicBezTo>
                    <a:pt x="1018" y="2115"/>
                    <a:pt x="1018" y="2114"/>
                    <a:pt x="1017" y="2113"/>
                  </a:cubicBezTo>
                  <a:cubicBezTo>
                    <a:pt x="1017" y="2112"/>
                    <a:pt x="1016" y="2112"/>
                    <a:pt x="1016" y="2111"/>
                  </a:cubicBezTo>
                  <a:cubicBezTo>
                    <a:pt x="1011" y="2098"/>
                    <a:pt x="1008" y="2085"/>
                    <a:pt x="1008" y="2072"/>
                  </a:cubicBezTo>
                  <a:cubicBezTo>
                    <a:pt x="1007" y="2052"/>
                    <a:pt x="1007" y="2035"/>
                    <a:pt x="1010" y="2018"/>
                  </a:cubicBezTo>
                  <a:cubicBezTo>
                    <a:pt x="1010" y="2019"/>
                    <a:pt x="1010" y="2020"/>
                    <a:pt x="1010" y="2021"/>
                  </a:cubicBezTo>
                  <a:cubicBezTo>
                    <a:pt x="1010" y="2023"/>
                    <a:pt x="1010" y="2024"/>
                    <a:pt x="1010" y="2025"/>
                  </a:cubicBezTo>
                  <a:cubicBezTo>
                    <a:pt x="1011" y="2026"/>
                    <a:pt x="1011" y="2026"/>
                    <a:pt x="1011" y="2027"/>
                  </a:cubicBezTo>
                  <a:cubicBezTo>
                    <a:pt x="1011" y="2027"/>
                    <a:pt x="1011" y="2028"/>
                    <a:pt x="1011" y="2029"/>
                  </a:cubicBezTo>
                  <a:cubicBezTo>
                    <a:pt x="1011" y="2030"/>
                    <a:pt x="1011" y="2031"/>
                    <a:pt x="1012" y="2033"/>
                  </a:cubicBezTo>
                  <a:cubicBezTo>
                    <a:pt x="1013" y="2038"/>
                    <a:pt x="1014" y="2043"/>
                    <a:pt x="1016" y="2048"/>
                  </a:cubicBezTo>
                  <a:cubicBezTo>
                    <a:pt x="1017" y="2051"/>
                    <a:pt x="1019" y="2054"/>
                    <a:pt x="1020" y="2056"/>
                  </a:cubicBezTo>
                  <a:cubicBezTo>
                    <a:pt x="1021" y="2059"/>
                    <a:pt x="1022" y="2062"/>
                    <a:pt x="1024" y="2065"/>
                  </a:cubicBezTo>
                  <a:cubicBezTo>
                    <a:pt x="1025" y="2066"/>
                    <a:pt x="1025" y="2067"/>
                    <a:pt x="1026" y="2068"/>
                  </a:cubicBezTo>
                  <a:cubicBezTo>
                    <a:pt x="1027" y="2070"/>
                    <a:pt x="1028" y="2071"/>
                    <a:pt x="1028" y="2072"/>
                  </a:cubicBezTo>
                  <a:cubicBezTo>
                    <a:pt x="1029" y="2073"/>
                    <a:pt x="1029" y="2073"/>
                    <a:pt x="1029" y="2073"/>
                  </a:cubicBezTo>
                  <a:cubicBezTo>
                    <a:pt x="1029" y="2074"/>
                    <a:pt x="1029" y="2074"/>
                    <a:pt x="1029" y="2074"/>
                  </a:cubicBezTo>
                  <a:cubicBezTo>
                    <a:pt x="1030" y="2074"/>
                    <a:pt x="1030" y="2074"/>
                    <a:pt x="1030" y="2074"/>
                  </a:cubicBezTo>
                  <a:cubicBezTo>
                    <a:pt x="1030" y="2074"/>
                    <a:pt x="1030" y="2074"/>
                    <a:pt x="1030" y="2074"/>
                  </a:cubicBezTo>
                  <a:cubicBezTo>
                    <a:pt x="1031" y="2076"/>
                    <a:pt x="1031" y="2076"/>
                    <a:pt x="1031" y="2076"/>
                  </a:cubicBezTo>
                  <a:cubicBezTo>
                    <a:pt x="1032" y="2077"/>
                    <a:pt x="1033" y="2079"/>
                    <a:pt x="1034" y="2080"/>
                  </a:cubicBezTo>
                  <a:cubicBezTo>
                    <a:pt x="1035" y="2081"/>
                    <a:pt x="1036" y="2082"/>
                    <a:pt x="1036" y="2084"/>
                  </a:cubicBezTo>
                  <a:cubicBezTo>
                    <a:pt x="1037" y="2085"/>
                    <a:pt x="1038" y="2086"/>
                    <a:pt x="1039" y="2087"/>
                  </a:cubicBezTo>
                  <a:cubicBezTo>
                    <a:pt x="1040" y="2088"/>
                    <a:pt x="1041" y="2089"/>
                    <a:pt x="1042" y="2091"/>
                  </a:cubicBezTo>
                  <a:cubicBezTo>
                    <a:pt x="1043" y="2092"/>
                    <a:pt x="1044" y="2093"/>
                    <a:pt x="1045" y="2094"/>
                  </a:cubicBezTo>
                  <a:cubicBezTo>
                    <a:pt x="1049" y="2098"/>
                    <a:pt x="1054" y="2102"/>
                    <a:pt x="1058" y="2106"/>
                  </a:cubicBezTo>
                  <a:cubicBezTo>
                    <a:pt x="1060" y="2108"/>
                    <a:pt x="1063" y="2110"/>
                    <a:pt x="1065" y="2112"/>
                  </a:cubicBezTo>
                  <a:cubicBezTo>
                    <a:pt x="1065" y="2112"/>
                    <a:pt x="1065" y="2113"/>
                    <a:pt x="1065" y="2114"/>
                  </a:cubicBezTo>
                  <a:cubicBezTo>
                    <a:pt x="1066" y="2115"/>
                    <a:pt x="1067" y="2117"/>
                    <a:pt x="1067" y="2119"/>
                  </a:cubicBezTo>
                  <a:cubicBezTo>
                    <a:pt x="1068" y="2121"/>
                    <a:pt x="1069" y="2123"/>
                    <a:pt x="1070" y="2126"/>
                  </a:cubicBezTo>
                  <a:cubicBezTo>
                    <a:pt x="1071" y="2128"/>
                    <a:pt x="1072" y="2130"/>
                    <a:pt x="1073" y="2133"/>
                  </a:cubicBezTo>
                  <a:cubicBezTo>
                    <a:pt x="1074" y="2134"/>
                    <a:pt x="1074" y="2135"/>
                    <a:pt x="1075" y="2136"/>
                  </a:cubicBezTo>
                  <a:cubicBezTo>
                    <a:pt x="1076" y="2137"/>
                    <a:pt x="1076" y="2138"/>
                    <a:pt x="1077" y="2140"/>
                  </a:cubicBezTo>
                  <a:cubicBezTo>
                    <a:pt x="1078" y="2142"/>
                    <a:pt x="1080" y="2145"/>
                    <a:pt x="1081" y="2147"/>
                  </a:cubicBezTo>
                  <a:cubicBezTo>
                    <a:pt x="1083" y="2149"/>
                    <a:pt x="1084" y="2152"/>
                    <a:pt x="1086" y="2154"/>
                  </a:cubicBezTo>
                  <a:cubicBezTo>
                    <a:pt x="1087" y="2155"/>
                    <a:pt x="1088" y="2156"/>
                    <a:pt x="1088" y="2157"/>
                  </a:cubicBezTo>
                  <a:cubicBezTo>
                    <a:pt x="1089" y="2158"/>
                    <a:pt x="1090" y="2159"/>
                    <a:pt x="1091" y="2160"/>
                  </a:cubicBezTo>
                  <a:cubicBezTo>
                    <a:pt x="1092" y="2163"/>
                    <a:pt x="1094" y="2164"/>
                    <a:pt x="1096" y="2166"/>
                  </a:cubicBezTo>
                  <a:cubicBezTo>
                    <a:pt x="1096" y="2167"/>
                    <a:pt x="1097" y="2168"/>
                    <a:pt x="1098" y="2169"/>
                  </a:cubicBezTo>
                  <a:cubicBezTo>
                    <a:pt x="1099" y="2170"/>
                    <a:pt x="1099" y="2171"/>
                    <a:pt x="1100" y="2171"/>
                  </a:cubicBezTo>
                  <a:cubicBezTo>
                    <a:pt x="1101" y="2172"/>
                    <a:pt x="1102" y="2173"/>
                    <a:pt x="1102" y="2174"/>
                  </a:cubicBezTo>
                  <a:cubicBezTo>
                    <a:pt x="1103" y="2174"/>
                    <a:pt x="1104" y="2175"/>
                    <a:pt x="1104" y="2175"/>
                  </a:cubicBezTo>
                  <a:cubicBezTo>
                    <a:pt x="1106" y="2177"/>
                    <a:pt x="1107" y="2178"/>
                    <a:pt x="1108" y="2178"/>
                  </a:cubicBezTo>
                  <a:cubicBezTo>
                    <a:pt x="1109" y="2179"/>
                    <a:pt x="1109" y="2180"/>
                    <a:pt x="1110" y="2180"/>
                  </a:cubicBezTo>
                  <a:cubicBezTo>
                    <a:pt x="1110" y="2181"/>
                    <a:pt x="1111" y="2181"/>
                    <a:pt x="1111" y="2181"/>
                  </a:cubicBezTo>
                  <a:cubicBezTo>
                    <a:pt x="1111" y="2181"/>
                    <a:pt x="1110" y="2181"/>
                    <a:pt x="1110" y="2180"/>
                  </a:cubicBezTo>
                  <a:cubicBezTo>
                    <a:pt x="1110" y="2179"/>
                    <a:pt x="1109" y="2179"/>
                    <a:pt x="1109" y="2177"/>
                  </a:cubicBezTo>
                  <a:cubicBezTo>
                    <a:pt x="1108" y="2176"/>
                    <a:pt x="1108" y="2175"/>
                    <a:pt x="1107" y="2174"/>
                  </a:cubicBezTo>
                  <a:cubicBezTo>
                    <a:pt x="1106" y="2172"/>
                    <a:pt x="1105" y="2170"/>
                    <a:pt x="1104" y="2169"/>
                  </a:cubicBezTo>
                  <a:cubicBezTo>
                    <a:pt x="1103" y="2167"/>
                    <a:pt x="1102" y="2165"/>
                    <a:pt x="1100" y="2163"/>
                  </a:cubicBezTo>
                  <a:cubicBezTo>
                    <a:pt x="1099" y="2161"/>
                    <a:pt x="1098" y="2159"/>
                    <a:pt x="1097" y="2156"/>
                  </a:cubicBezTo>
                  <a:cubicBezTo>
                    <a:pt x="1096" y="2155"/>
                    <a:pt x="1095" y="2154"/>
                    <a:pt x="1094" y="2153"/>
                  </a:cubicBezTo>
                  <a:cubicBezTo>
                    <a:pt x="1094" y="2152"/>
                    <a:pt x="1093" y="2151"/>
                    <a:pt x="1092" y="2150"/>
                  </a:cubicBezTo>
                  <a:cubicBezTo>
                    <a:pt x="1091" y="2147"/>
                    <a:pt x="1089" y="2145"/>
                    <a:pt x="1088" y="2143"/>
                  </a:cubicBezTo>
                  <a:cubicBezTo>
                    <a:pt x="1086" y="2140"/>
                    <a:pt x="1085" y="2138"/>
                    <a:pt x="1084" y="2136"/>
                  </a:cubicBezTo>
                  <a:cubicBezTo>
                    <a:pt x="1083" y="2135"/>
                    <a:pt x="1082" y="2133"/>
                    <a:pt x="1081" y="2132"/>
                  </a:cubicBezTo>
                  <a:cubicBezTo>
                    <a:pt x="1081" y="2131"/>
                    <a:pt x="1080" y="2130"/>
                    <a:pt x="1079" y="2129"/>
                  </a:cubicBezTo>
                  <a:cubicBezTo>
                    <a:pt x="1078" y="2127"/>
                    <a:pt x="1076" y="2125"/>
                    <a:pt x="1075" y="2123"/>
                  </a:cubicBezTo>
                  <a:cubicBezTo>
                    <a:pt x="1074" y="2121"/>
                    <a:pt x="1073" y="2119"/>
                    <a:pt x="1071" y="2117"/>
                  </a:cubicBezTo>
                  <a:cubicBezTo>
                    <a:pt x="1071" y="2117"/>
                    <a:pt x="1071" y="2117"/>
                    <a:pt x="1071" y="2117"/>
                  </a:cubicBezTo>
                  <a:cubicBezTo>
                    <a:pt x="1075" y="2120"/>
                    <a:pt x="1079" y="2122"/>
                    <a:pt x="1083" y="2125"/>
                  </a:cubicBezTo>
                  <a:cubicBezTo>
                    <a:pt x="1086" y="2127"/>
                    <a:pt x="1090" y="2129"/>
                    <a:pt x="1093" y="2131"/>
                  </a:cubicBezTo>
                  <a:cubicBezTo>
                    <a:pt x="1096" y="2133"/>
                    <a:pt x="1099" y="2135"/>
                    <a:pt x="1101" y="2136"/>
                  </a:cubicBezTo>
                  <a:cubicBezTo>
                    <a:pt x="1104" y="2137"/>
                    <a:pt x="1106" y="2138"/>
                    <a:pt x="1107" y="2138"/>
                  </a:cubicBezTo>
                  <a:cubicBezTo>
                    <a:pt x="1108" y="2138"/>
                    <a:pt x="1109" y="2138"/>
                    <a:pt x="1109" y="2138"/>
                  </a:cubicBezTo>
                  <a:cubicBezTo>
                    <a:pt x="1109" y="2138"/>
                    <a:pt x="1109" y="2138"/>
                    <a:pt x="1109" y="2138"/>
                  </a:cubicBezTo>
                  <a:cubicBezTo>
                    <a:pt x="1109" y="2138"/>
                    <a:pt x="1109" y="2138"/>
                    <a:pt x="1107" y="2137"/>
                  </a:cubicBezTo>
                  <a:cubicBezTo>
                    <a:pt x="1106" y="2137"/>
                    <a:pt x="1104" y="2136"/>
                    <a:pt x="1102" y="2134"/>
                  </a:cubicBezTo>
                  <a:cubicBezTo>
                    <a:pt x="1100" y="2133"/>
                    <a:pt x="1098" y="2131"/>
                    <a:pt x="1095" y="2129"/>
                  </a:cubicBezTo>
                  <a:cubicBezTo>
                    <a:pt x="1092" y="2126"/>
                    <a:pt x="1089" y="2124"/>
                    <a:pt x="1085" y="2121"/>
                  </a:cubicBezTo>
                  <a:cubicBezTo>
                    <a:pt x="1082" y="2118"/>
                    <a:pt x="1078" y="2115"/>
                    <a:pt x="1074" y="2112"/>
                  </a:cubicBezTo>
                  <a:cubicBezTo>
                    <a:pt x="1071" y="2108"/>
                    <a:pt x="1067" y="2105"/>
                    <a:pt x="1063" y="2101"/>
                  </a:cubicBezTo>
                  <a:cubicBezTo>
                    <a:pt x="1061" y="2099"/>
                    <a:pt x="1059" y="2097"/>
                    <a:pt x="1057" y="2095"/>
                  </a:cubicBezTo>
                  <a:cubicBezTo>
                    <a:pt x="1055" y="2093"/>
                    <a:pt x="1053" y="2091"/>
                    <a:pt x="1051" y="2089"/>
                  </a:cubicBezTo>
                  <a:cubicBezTo>
                    <a:pt x="1050" y="2088"/>
                    <a:pt x="1049" y="2087"/>
                    <a:pt x="1048" y="2086"/>
                  </a:cubicBezTo>
                  <a:cubicBezTo>
                    <a:pt x="1049" y="2086"/>
                    <a:pt x="1049" y="2086"/>
                    <a:pt x="1050" y="2087"/>
                  </a:cubicBezTo>
                  <a:cubicBezTo>
                    <a:pt x="1052" y="2088"/>
                    <a:pt x="1055" y="2090"/>
                    <a:pt x="1058" y="2092"/>
                  </a:cubicBezTo>
                  <a:cubicBezTo>
                    <a:pt x="1060" y="2094"/>
                    <a:pt x="1063" y="2095"/>
                    <a:pt x="1065" y="2097"/>
                  </a:cubicBezTo>
                  <a:cubicBezTo>
                    <a:pt x="1067" y="2097"/>
                    <a:pt x="1068" y="2098"/>
                    <a:pt x="1069" y="2099"/>
                  </a:cubicBezTo>
                  <a:cubicBezTo>
                    <a:pt x="1071" y="2100"/>
                    <a:pt x="1072" y="2100"/>
                    <a:pt x="1073" y="2101"/>
                  </a:cubicBezTo>
                  <a:cubicBezTo>
                    <a:pt x="1076" y="2103"/>
                    <a:pt x="1078" y="2104"/>
                    <a:pt x="1080" y="2105"/>
                  </a:cubicBezTo>
                  <a:cubicBezTo>
                    <a:pt x="1083" y="2107"/>
                    <a:pt x="1085" y="2108"/>
                    <a:pt x="1087" y="2109"/>
                  </a:cubicBezTo>
                  <a:cubicBezTo>
                    <a:pt x="1088" y="2110"/>
                    <a:pt x="1089" y="2110"/>
                    <a:pt x="1089" y="2111"/>
                  </a:cubicBezTo>
                  <a:cubicBezTo>
                    <a:pt x="1090" y="2112"/>
                    <a:pt x="1091" y="2112"/>
                    <a:pt x="1092" y="2113"/>
                  </a:cubicBezTo>
                  <a:cubicBezTo>
                    <a:pt x="1093" y="2113"/>
                    <a:pt x="1093" y="2114"/>
                    <a:pt x="1094" y="2114"/>
                  </a:cubicBezTo>
                  <a:cubicBezTo>
                    <a:pt x="1095" y="2115"/>
                    <a:pt x="1095" y="2115"/>
                    <a:pt x="1096" y="2115"/>
                  </a:cubicBezTo>
                  <a:cubicBezTo>
                    <a:pt x="1097" y="2116"/>
                    <a:pt x="1098" y="2117"/>
                    <a:pt x="1098" y="2117"/>
                  </a:cubicBezTo>
                  <a:cubicBezTo>
                    <a:pt x="1099" y="2118"/>
                    <a:pt x="1099" y="2118"/>
                    <a:pt x="1099" y="2118"/>
                  </a:cubicBezTo>
                  <a:cubicBezTo>
                    <a:pt x="1099" y="2118"/>
                    <a:pt x="1099" y="2118"/>
                    <a:pt x="1099" y="2117"/>
                  </a:cubicBezTo>
                  <a:cubicBezTo>
                    <a:pt x="1098" y="2116"/>
                    <a:pt x="1098" y="2116"/>
                    <a:pt x="1097" y="2114"/>
                  </a:cubicBezTo>
                  <a:cubicBezTo>
                    <a:pt x="1097" y="2114"/>
                    <a:pt x="1096" y="2113"/>
                    <a:pt x="1096" y="2113"/>
                  </a:cubicBezTo>
                  <a:cubicBezTo>
                    <a:pt x="1095" y="2112"/>
                    <a:pt x="1095" y="2111"/>
                    <a:pt x="1094" y="2110"/>
                  </a:cubicBezTo>
                  <a:cubicBezTo>
                    <a:pt x="1093" y="2110"/>
                    <a:pt x="1093" y="2109"/>
                    <a:pt x="1092" y="2108"/>
                  </a:cubicBezTo>
                  <a:cubicBezTo>
                    <a:pt x="1091" y="2107"/>
                    <a:pt x="1090" y="2106"/>
                    <a:pt x="1090" y="2106"/>
                  </a:cubicBezTo>
                  <a:cubicBezTo>
                    <a:pt x="1089" y="2105"/>
                    <a:pt x="1088" y="2104"/>
                    <a:pt x="1087" y="2103"/>
                  </a:cubicBezTo>
                  <a:cubicBezTo>
                    <a:pt x="1086" y="2102"/>
                    <a:pt x="1085" y="2101"/>
                    <a:pt x="1084" y="2100"/>
                  </a:cubicBezTo>
                  <a:cubicBezTo>
                    <a:pt x="1082" y="2099"/>
                    <a:pt x="1079" y="2097"/>
                    <a:pt x="1077" y="2095"/>
                  </a:cubicBezTo>
                  <a:cubicBezTo>
                    <a:pt x="1076" y="2094"/>
                    <a:pt x="1075" y="2094"/>
                    <a:pt x="1073" y="2093"/>
                  </a:cubicBezTo>
                  <a:cubicBezTo>
                    <a:pt x="1072" y="2092"/>
                    <a:pt x="1071" y="2091"/>
                    <a:pt x="1070" y="2090"/>
                  </a:cubicBezTo>
                  <a:cubicBezTo>
                    <a:pt x="1067" y="2088"/>
                    <a:pt x="1064" y="2087"/>
                    <a:pt x="1062" y="2085"/>
                  </a:cubicBezTo>
                  <a:cubicBezTo>
                    <a:pt x="1059" y="2084"/>
                    <a:pt x="1057" y="2082"/>
                    <a:pt x="1054" y="2080"/>
                  </a:cubicBezTo>
                  <a:cubicBezTo>
                    <a:pt x="1053" y="2079"/>
                    <a:pt x="1052" y="2079"/>
                    <a:pt x="1050" y="2078"/>
                  </a:cubicBezTo>
                  <a:cubicBezTo>
                    <a:pt x="1049" y="2077"/>
                    <a:pt x="1048" y="2076"/>
                    <a:pt x="1047" y="2075"/>
                  </a:cubicBezTo>
                  <a:cubicBezTo>
                    <a:pt x="1046" y="2075"/>
                    <a:pt x="1044" y="2074"/>
                    <a:pt x="1043" y="2073"/>
                  </a:cubicBezTo>
                  <a:cubicBezTo>
                    <a:pt x="1042" y="2072"/>
                    <a:pt x="1041" y="2071"/>
                    <a:pt x="1040" y="2071"/>
                  </a:cubicBezTo>
                  <a:cubicBezTo>
                    <a:pt x="1040" y="2070"/>
                    <a:pt x="1039" y="2070"/>
                    <a:pt x="1039" y="2069"/>
                  </a:cubicBezTo>
                  <a:cubicBezTo>
                    <a:pt x="1038" y="2069"/>
                    <a:pt x="1038" y="2069"/>
                    <a:pt x="1037" y="2068"/>
                  </a:cubicBezTo>
                  <a:cubicBezTo>
                    <a:pt x="1036" y="2067"/>
                    <a:pt x="1035" y="2067"/>
                    <a:pt x="1035" y="2066"/>
                  </a:cubicBezTo>
                  <a:cubicBezTo>
                    <a:pt x="1034" y="2065"/>
                    <a:pt x="1033" y="2064"/>
                    <a:pt x="1032" y="2064"/>
                  </a:cubicBezTo>
                  <a:cubicBezTo>
                    <a:pt x="1032" y="2063"/>
                    <a:pt x="1031" y="2062"/>
                    <a:pt x="1030" y="2061"/>
                  </a:cubicBezTo>
                  <a:cubicBezTo>
                    <a:pt x="1029" y="2058"/>
                    <a:pt x="1028" y="2056"/>
                    <a:pt x="1026" y="2053"/>
                  </a:cubicBezTo>
                  <a:cubicBezTo>
                    <a:pt x="1026" y="2052"/>
                    <a:pt x="1025" y="2051"/>
                    <a:pt x="1025" y="2050"/>
                  </a:cubicBezTo>
                  <a:cubicBezTo>
                    <a:pt x="1024" y="2048"/>
                    <a:pt x="1023" y="2047"/>
                    <a:pt x="1023" y="2046"/>
                  </a:cubicBezTo>
                  <a:cubicBezTo>
                    <a:pt x="1021" y="2041"/>
                    <a:pt x="1019" y="2036"/>
                    <a:pt x="1018" y="2031"/>
                  </a:cubicBezTo>
                  <a:cubicBezTo>
                    <a:pt x="1017" y="2030"/>
                    <a:pt x="1017" y="2029"/>
                    <a:pt x="1017" y="2028"/>
                  </a:cubicBezTo>
                  <a:cubicBezTo>
                    <a:pt x="1016" y="2027"/>
                    <a:pt x="1016" y="2026"/>
                    <a:pt x="1016" y="2026"/>
                  </a:cubicBezTo>
                  <a:cubicBezTo>
                    <a:pt x="1016" y="2025"/>
                    <a:pt x="1016" y="2025"/>
                    <a:pt x="1016" y="2024"/>
                  </a:cubicBezTo>
                  <a:cubicBezTo>
                    <a:pt x="1015" y="2023"/>
                    <a:pt x="1015" y="2022"/>
                    <a:pt x="1015" y="2021"/>
                  </a:cubicBezTo>
                  <a:cubicBezTo>
                    <a:pt x="1015" y="2020"/>
                    <a:pt x="1014" y="2018"/>
                    <a:pt x="1014" y="2017"/>
                  </a:cubicBezTo>
                  <a:cubicBezTo>
                    <a:pt x="1013" y="2013"/>
                    <a:pt x="1013" y="2009"/>
                    <a:pt x="1013" y="2005"/>
                  </a:cubicBezTo>
                  <a:cubicBezTo>
                    <a:pt x="1013" y="2005"/>
                    <a:pt x="1013" y="2005"/>
                    <a:pt x="1013" y="2005"/>
                  </a:cubicBezTo>
                  <a:cubicBezTo>
                    <a:pt x="1015" y="1997"/>
                    <a:pt x="1018" y="1988"/>
                    <a:pt x="1023" y="1980"/>
                  </a:cubicBezTo>
                  <a:cubicBezTo>
                    <a:pt x="1048" y="1932"/>
                    <a:pt x="1078" y="1949"/>
                    <a:pt x="1117" y="1928"/>
                  </a:cubicBezTo>
                  <a:cubicBezTo>
                    <a:pt x="1106" y="1944"/>
                    <a:pt x="1100" y="1962"/>
                    <a:pt x="1098" y="1980"/>
                  </a:cubicBezTo>
                  <a:cubicBezTo>
                    <a:pt x="1098" y="1980"/>
                    <a:pt x="1097" y="1981"/>
                    <a:pt x="1097" y="1982"/>
                  </a:cubicBezTo>
                  <a:cubicBezTo>
                    <a:pt x="1096" y="1983"/>
                    <a:pt x="1095" y="1983"/>
                    <a:pt x="1095" y="1984"/>
                  </a:cubicBezTo>
                  <a:cubicBezTo>
                    <a:pt x="1094" y="1985"/>
                    <a:pt x="1093" y="1986"/>
                    <a:pt x="1093" y="1987"/>
                  </a:cubicBezTo>
                  <a:cubicBezTo>
                    <a:pt x="1092" y="1988"/>
                    <a:pt x="1091" y="1990"/>
                    <a:pt x="1090" y="1991"/>
                  </a:cubicBezTo>
                  <a:cubicBezTo>
                    <a:pt x="1090" y="1992"/>
                    <a:pt x="1089" y="1993"/>
                    <a:pt x="1088" y="1994"/>
                  </a:cubicBezTo>
                  <a:cubicBezTo>
                    <a:pt x="1088" y="1995"/>
                    <a:pt x="1088" y="1996"/>
                    <a:pt x="1087" y="1996"/>
                  </a:cubicBezTo>
                  <a:cubicBezTo>
                    <a:pt x="1087" y="1997"/>
                    <a:pt x="1087" y="1998"/>
                    <a:pt x="1086" y="1998"/>
                  </a:cubicBezTo>
                  <a:cubicBezTo>
                    <a:pt x="1086" y="2000"/>
                    <a:pt x="1085" y="2001"/>
                    <a:pt x="1084" y="2003"/>
                  </a:cubicBezTo>
                  <a:cubicBezTo>
                    <a:pt x="1083" y="2006"/>
                    <a:pt x="1082" y="2009"/>
                    <a:pt x="1081" y="2012"/>
                  </a:cubicBezTo>
                  <a:cubicBezTo>
                    <a:pt x="1080" y="2015"/>
                    <a:pt x="1079" y="2018"/>
                    <a:pt x="1078" y="2022"/>
                  </a:cubicBezTo>
                  <a:cubicBezTo>
                    <a:pt x="1077" y="2025"/>
                    <a:pt x="1077" y="2029"/>
                    <a:pt x="1076" y="2032"/>
                  </a:cubicBezTo>
                  <a:cubicBezTo>
                    <a:pt x="1076" y="2035"/>
                    <a:pt x="1076" y="2039"/>
                    <a:pt x="1075" y="2042"/>
                  </a:cubicBezTo>
                  <a:cubicBezTo>
                    <a:pt x="1075" y="2043"/>
                    <a:pt x="1075" y="2045"/>
                    <a:pt x="1075" y="2046"/>
                  </a:cubicBezTo>
                  <a:cubicBezTo>
                    <a:pt x="1075" y="2047"/>
                    <a:pt x="1075" y="2048"/>
                    <a:pt x="1075" y="2049"/>
                  </a:cubicBezTo>
                  <a:cubicBezTo>
                    <a:pt x="1075" y="2049"/>
                    <a:pt x="1075" y="2050"/>
                    <a:pt x="1075" y="2051"/>
                  </a:cubicBezTo>
                  <a:cubicBezTo>
                    <a:pt x="1076" y="2052"/>
                    <a:pt x="1076" y="2054"/>
                    <a:pt x="1076" y="2055"/>
                  </a:cubicBezTo>
                  <a:cubicBezTo>
                    <a:pt x="1076" y="2057"/>
                    <a:pt x="1076" y="2058"/>
                    <a:pt x="1076" y="2059"/>
                  </a:cubicBezTo>
                  <a:cubicBezTo>
                    <a:pt x="1076" y="2060"/>
                    <a:pt x="1077" y="2062"/>
                    <a:pt x="1077" y="2063"/>
                  </a:cubicBezTo>
                  <a:cubicBezTo>
                    <a:pt x="1077" y="2064"/>
                    <a:pt x="1077" y="2065"/>
                    <a:pt x="1078" y="2066"/>
                  </a:cubicBezTo>
                  <a:cubicBezTo>
                    <a:pt x="1078" y="2067"/>
                    <a:pt x="1078" y="2068"/>
                    <a:pt x="1078" y="2069"/>
                  </a:cubicBezTo>
                  <a:cubicBezTo>
                    <a:pt x="1078" y="2070"/>
                    <a:pt x="1079" y="2071"/>
                    <a:pt x="1079" y="2071"/>
                  </a:cubicBezTo>
                  <a:cubicBezTo>
                    <a:pt x="1079" y="2073"/>
                    <a:pt x="1080" y="2074"/>
                    <a:pt x="1080" y="2075"/>
                  </a:cubicBezTo>
                  <a:cubicBezTo>
                    <a:pt x="1080" y="2075"/>
                    <a:pt x="1080" y="2076"/>
                    <a:pt x="1080" y="2076"/>
                  </a:cubicBezTo>
                  <a:cubicBezTo>
                    <a:pt x="1080" y="2076"/>
                    <a:pt x="1080" y="2075"/>
                    <a:pt x="1080" y="2074"/>
                  </a:cubicBezTo>
                  <a:cubicBezTo>
                    <a:pt x="1080" y="2074"/>
                    <a:pt x="1080" y="2072"/>
                    <a:pt x="1080" y="2071"/>
                  </a:cubicBezTo>
                  <a:cubicBezTo>
                    <a:pt x="1080" y="2070"/>
                    <a:pt x="1080" y="2069"/>
                    <a:pt x="1080" y="2069"/>
                  </a:cubicBezTo>
                  <a:cubicBezTo>
                    <a:pt x="1080" y="2068"/>
                    <a:pt x="1081" y="2067"/>
                    <a:pt x="1081" y="2066"/>
                  </a:cubicBezTo>
                  <a:cubicBezTo>
                    <a:pt x="1081" y="2065"/>
                    <a:pt x="1081" y="2064"/>
                    <a:pt x="1081" y="2063"/>
                  </a:cubicBezTo>
                  <a:cubicBezTo>
                    <a:pt x="1081" y="2061"/>
                    <a:pt x="1081" y="2060"/>
                    <a:pt x="1081" y="2059"/>
                  </a:cubicBezTo>
                  <a:cubicBezTo>
                    <a:pt x="1081" y="2058"/>
                    <a:pt x="1081" y="2056"/>
                    <a:pt x="1081" y="2055"/>
                  </a:cubicBezTo>
                  <a:cubicBezTo>
                    <a:pt x="1081" y="2054"/>
                    <a:pt x="1081" y="2052"/>
                    <a:pt x="1081" y="2051"/>
                  </a:cubicBezTo>
                  <a:cubicBezTo>
                    <a:pt x="1081" y="2050"/>
                    <a:pt x="1082" y="2050"/>
                    <a:pt x="1082" y="2049"/>
                  </a:cubicBezTo>
                  <a:cubicBezTo>
                    <a:pt x="1082" y="2048"/>
                    <a:pt x="1082" y="2048"/>
                    <a:pt x="1082" y="2047"/>
                  </a:cubicBezTo>
                  <a:cubicBezTo>
                    <a:pt x="1082" y="2048"/>
                    <a:pt x="1082" y="2049"/>
                    <a:pt x="1082" y="2050"/>
                  </a:cubicBezTo>
                  <a:cubicBezTo>
                    <a:pt x="1083" y="2051"/>
                    <a:pt x="1083" y="2052"/>
                    <a:pt x="1083" y="2052"/>
                  </a:cubicBezTo>
                  <a:cubicBezTo>
                    <a:pt x="1083" y="2053"/>
                    <a:pt x="1084" y="2054"/>
                    <a:pt x="1084" y="2055"/>
                  </a:cubicBezTo>
                  <a:cubicBezTo>
                    <a:pt x="1084" y="2057"/>
                    <a:pt x="1085" y="2059"/>
                    <a:pt x="1086" y="2061"/>
                  </a:cubicBezTo>
                  <a:cubicBezTo>
                    <a:pt x="1086" y="2062"/>
                    <a:pt x="1087" y="2064"/>
                    <a:pt x="1087" y="2066"/>
                  </a:cubicBezTo>
                  <a:cubicBezTo>
                    <a:pt x="1088" y="2067"/>
                    <a:pt x="1088" y="2068"/>
                    <a:pt x="1088" y="2069"/>
                  </a:cubicBezTo>
                  <a:cubicBezTo>
                    <a:pt x="1089" y="2069"/>
                    <a:pt x="1089" y="2070"/>
                    <a:pt x="1089" y="2071"/>
                  </a:cubicBezTo>
                  <a:cubicBezTo>
                    <a:pt x="1090" y="2073"/>
                    <a:pt x="1090" y="2074"/>
                    <a:pt x="1090" y="2076"/>
                  </a:cubicBezTo>
                  <a:cubicBezTo>
                    <a:pt x="1090" y="2077"/>
                    <a:pt x="1091" y="2077"/>
                    <a:pt x="1091" y="2078"/>
                  </a:cubicBezTo>
                  <a:cubicBezTo>
                    <a:pt x="1091" y="2079"/>
                    <a:pt x="1091" y="2079"/>
                    <a:pt x="1091" y="2080"/>
                  </a:cubicBezTo>
                  <a:cubicBezTo>
                    <a:pt x="1091" y="2081"/>
                    <a:pt x="1091" y="2081"/>
                    <a:pt x="1091" y="2082"/>
                  </a:cubicBezTo>
                  <a:cubicBezTo>
                    <a:pt x="1091" y="2083"/>
                    <a:pt x="1091" y="2083"/>
                    <a:pt x="1091" y="2084"/>
                  </a:cubicBezTo>
                  <a:cubicBezTo>
                    <a:pt x="1091" y="2085"/>
                    <a:pt x="1092" y="2086"/>
                    <a:pt x="1092" y="2087"/>
                  </a:cubicBezTo>
                  <a:cubicBezTo>
                    <a:pt x="1092" y="2088"/>
                    <a:pt x="1091" y="2088"/>
                    <a:pt x="1091" y="2089"/>
                  </a:cubicBezTo>
                  <a:cubicBezTo>
                    <a:pt x="1091" y="2089"/>
                    <a:pt x="1091" y="2090"/>
                    <a:pt x="1091" y="2090"/>
                  </a:cubicBezTo>
                  <a:cubicBezTo>
                    <a:pt x="1091" y="2090"/>
                    <a:pt x="1092" y="2089"/>
                    <a:pt x="1092" y="2089"/>
                  </a:cubicBezTo>
                  <a:cubicBezTo>
                    <a:pt x="1092" y="2089"/>
                    <a:pt x="1093" y="2088"/>
                    <a:pt x="1093" y="2087"/>
                  </a:cubicBezTo>
                  <a:cubicBezTo>
                    <a:pt x="1094" y="2087"/>
                    <a:pt x="1094" y="2086"/>
                    <a:pt x="1094" y="2084"/>
                  </a:cubicBezTo>
                  <a:cubicBezTo>
                    <a:pt x="1095" y="2084"/>
                    <a:pt x="1095" y="2083"/>
                    <a:pt x="1095" y="2082"/>
                  </a:cubicBezTo>
                  <a:cubicBezTo>
                    <a:pt x="1095" y="2082"/>
                    <a:pt x="1095" y="2081"/>
                    <a:pt x="1096" y="2080"/>
                  </a:cubicBezTo>
                  <a:cubicBezTo>
                    <a:pt x="1096" y="2079"/>
                    <a:pt x="1096" y="2077"/>
                    <a:pt x="1096" y="2075"/>
                  </a:cubicBezTo>
                  <a:cubicBezTo>
                    <a:pt x="1096" y="2073"/>
                    <a:pt x="1096" y="2072"/>
                    <a:pt x="1096" y="2070"/>
                  </a:cubicBezTo>
                  <a:cubicBezTo>
                    <a:pt x="1096" y="2068"/>
                    <a:pt x="1095" y="2066"/>
                    <a:pt x="1095" y="2064"/>
                  </a:cubicBezTo>
                  <a:cubicBezTo>
                    <a:pt x="1094" y="2062"/>
                    <a:pt x="1094" y="2060"/>
                    <a:pt x="1093" y="2058"/>
                  </a:cubicBezTo>
                  <a:cubicBezTo>
                    <a:pt x="1092" y="2056"/>
                    <a:pt x="1092" y="2054"/>
                    <a:pt x="1091" y="2053"/>
                  </a:cubicBezTo>
                  <a:cubicBezTo>
                    <a:pt x="1091" y="2052"/>
                    <a:pt x="1090" y="2051"/>
                    <a:pt x="1090" y="2050"/>
                  </a:cubicBezTo>
                  <a:cubicBezTo>
                    <a:pt x="1090" y="2049"/>
                    <a:pt x="1089" y="2048"/>
                    <a:pt x="1089" y="2048"/>
                  </a:cubicBezTo>
                  <a:cubicBezTo>
                    <a:pt x="1087" y="2044"/>
                    <a:pt x="1086" y="2041"/>
                    <a:pt x="1085" y="2039"/>
                  </a:cubicBezTo>
                  <a:cubicBezTo>
                    <a:pt x="1084" y="2037"/>
                    <a:pt x="1084" y="2036"/>
                    <a:pt x="1083" y="2035"/>
                  </a:cubicBezTo>
                  <a:cubicBezTo>
                    <a:pt x="1084" y="2034"/>
                    <a:pt x="1084" y="2034"/>
                    <a:pt x="1084" y="2033"/>
                  </a:cubicBezTo>
                  <a:cubicBezTo>
                    <a:pt x="1084" y="2030"/>
                    <a:pt x="1085" y="2027"/>
                    <a:pt x="1086" y="2024"/>
                  </a:cubicBezTo>
                  <a:cubicBezTo>
                    <a:pt x="1086" y="2020"/>
                    <a:pt x="1087" y="2017"/>
                    <a:pt x="1088" y="2014"/>
                  </a:cubicBezTo>
                  <a:cubicBezTo>
                    <a:pt x="1088" y="2013"/>
                    <a:pt x="1089" y="2011"/>
                    <a:pt x="1089" y="2010"/>
                  </a:cubicBezTo>
                  <a:cubicBezTo>
                    <a:pt x="1090" y="2008"/>
                    <a:pt x="1090" y="2007"/>
                    <a:pt x="1091" y="2005"/>
                  </a:cubicBezTo>
                  <a:cubicBezTo>
                    <a:pt x="1091" y="2004"/>
                    <a:pt x="1092" y="2002"/>
                    <a:pt x="1092" y="2001"/>
                  </a:cubicBezTo>
                  <a:cubicBezTo>
                    <a:pt x="1092" y="2000"/>
                    <a:pt x="1093" y="2000"/>
                    <a:pt x="1093" y="1999"/>
                  </a:cubicBezTo>
                  <a:cubicBezTo>
                    <a:pt x="1093" y="1998"/>
                    <a:pt x="1093" y="1998"/>
                    <a:pt x="1094" y="1997"/>
                  </a:cubicBezTo>
                  <a:cubicBezTo>
                    <a:pt x="1094" y="1996"/>
                    <a:pt x="1095" y="1994"/>
                    <a:pt x="1095" y="1993"/>
                  </a:cubicBezTo>
                  <a:cubicBezTo>
                    <a:pt x="1096" y="1992"/>
                    <a:pt x="1096" y="1991"/>
                    <a:pt x="1097" y="1990"/>
                  </a:cubicBezTo>
                  <a:cubicBezTo>
                    <a:pt x="1097" y="1989"/>
                    <a:pt x="1097" y="1988"/>
                    <a:pt x="1098" y="1987"/>
                  </a:cubicBezTo>
                  <a:cubicBezTo>
                    <a:pt x="1095" y="2039"/>
                    <a:pt x="1124" y="2098"/>
                    <a:pt x="1153" y="2156"/>
                  </a:cubicBezTo>
                  <a:cubicBezTo>
                    <a:pt x="1152" y="2156"/>
                    <a:pt x="1152" y="2157"/>
                    <a:pt x="1152" y="2157"/>
                  </a:cubicBezTo>
                  <a:cubicBezTo>
                    <a:pt x="1151" y="2161"/>
                    <a:pt x="1150" y="2166"/>
                    <a:pt x="1149" y="2171"/>
                  </a:cubicBezTo>
                  <a:cubicBezTo>
                    <a:pt x="1149" y="2173"/>
                    <a:pt x="1149" y="2176"/>
                    <a:pt x="1149" y="2178"/>
                  </a:cubicBezTo>
                  <a:cubicBezTo>
                    <a:pt x="1149" y="2179"/>
                    <a:pt x="1149" y="2180"/>
                    <a:pt x="1149" y="2180"/>
                  </a:cubicBezTo>
                  <a:cubicBezTo>
                    <a:pt x="1149" y="2181"/>
                    <a:pt x="1149" y="2182"/>
                    <a:pt x="1149" y="2183"/>
                  </a:cubicBezTo>
                  <a:cubicBezTo>
                    <a:pt x="1149" y="2184"/>
                    <a:pt x="1149" y="2185"/>
                    <a:pt x="1149" y="2187"/>
                  </a:cubicBezTo>
                  <a:cubicBezTo>
                    <a:pt x="1150" y="2192"/>
                    <a:pt x="1151" y="2198"/>
                    <a:pt x="1152" y="2204"/>
                  </a:cubicBezTo>
                  <a:cubicBezTo>
                    <a:pt x="1152" y="2207"/>
                    <a:pt x="1153" y="2210"/>
                    <a:pt x="1153" y="2213"/>
                  </a:cubicBezTo>
                  <a:cubicBezTo>
                    <a:pt x="1154" y="2215"/>
                    <a:pt x="1154" y="2216"/>
                    <a:pt x="1154" y="2218"/>
                  </a:cubicBezTo>
                  <a:cubicBezTo>
                    <a:pt x="1154" y="2219"/>
                    <a:pt x="1154" y="2220"/>
                    <a:pt x="1154" y="2220"/>
                  </a:cubicBezTo>
                  <a:cubicBezTo>
                    <a:pt x="1155" y="2221"/>
                    <a:pt x="1155" y="2221"/>
                    <a:pt x="1155" y="2221"/>
                  </a:cubicBezTo>
                  <a:cubicBezTo>
                    <a:pt x="1155" y="2222"/>
                    <a:pt x="1155" y="2222"/>
                    <a:pt x="1155" y="2222"/>
                  </a:cubicBezTo>
                  <a:cubicBezTo>
                    <a:pt x="1155" y="2222"/>
                    <a:pt x="1155" y="2222"/>
                    <a:pt x="1155" y="2222"/>
                  </a:cubicBezTo>
                  <a:cubicBezTo>
                    <a:pt x="1155" y="2222"/>
                    <a:pt x="1155" y="2222"/>
                    <a:pt x="1155" y="2222"/>
                  </a:cubicBezTo>
                  <a:cubicBezTo>
                    <a:pt x="1155" y="2223"/>
                    <a:pt x="1155" y="2223"/>
                    <a:pt x="1155" y="2223"/>
                  </a:cubicBezTo>
                  <a:cubicBezTo>
                    <a:pt x="1155" y="2224"/>
                    <a:pt x="1155" y="2226"/>
                    <a:pt x="1155" y="2227"/>
                  </a:cubicBezTo>
                  <a:cubicBezTo>
                    <a:pt x="1155" y="2228"/>
                    <a:pt x="1155" y="2229"/>
                    <a:pt x="1154" y="2229"/>
                  </a:cubicBezTo>
                  <a:cubicBezTo>
                    <a:pt x="1154" y="2231"/>
                    <a:pt x="1153" y="2232"/>
                    <a:pt x="1152" y="2234"/>
                  </a:cubicBezTo>
                  <a:cubicBezTo>
                    <a:pt x="1152" y="2235"/>
                    <a:pt x="1151" y="2236"/>
                    <a:pt x="1151" y="2237"/>
                  </a:cubicBezTo>
                  <a:cubicBezTo>
                    <a:pt x="1151" y="2237"/>
                    <a:pt x="1150" y="2238"/>
                    <a:pt x="1150" y="2238"/>
                  </a:cubicBezTo>
                  <a:cubicBezTo>
                    <a:pt x="1150" y="2238"/>
                    <a:pt x="1150" y="2239"/>
                    <a:pt x="1149" y="2239"/>
                  </a:cubicBezTo>
                  <a:cubicBezTo>
                    <a:pt x="1149" y="2240"/>
                    <a:pt x="1148" y="2241"/>
                    <a:pt x="1147" y="2242"/>
                  </a:cubicBezTo>
                  <a:cubicBezTo>
                    <a:pt x="1147" y="2242"/>
                    <a:pt x="1147" y="2243"/>
                    <a:pt x="1146" y="2243"/>
                  </a:cubicBezTo>
                  <a:cubicBezTo>
                    <a:pt x="1146" y="2243"/>
                    <a:pt x="1146" y="2244"/>
                    <a:pt x="1145" y="2244"/>
                  </a:cubicBezTo>
                  <a:cubicBezTo>
                    <a:pt x="1144" y="2246"/>
                    <a:pt x="1142" y="2248"/>
                    <a:pt x="1141" y="2249"/>
                  </a:cubicBezTo>
                  <a:cubicBezTo>
                    <a:pt x="1139" y="2251"/>
                    <a:pt x="1138" y="2253"/>
                    <a:pt x="1136" y="2255"/>
                  </a:cubicBezTo>
                  <a:cubicBezTo>
                    <a:pt x="1136" y="2255"/>
                    <a:pt x="1135" y="2256"/>
                    <a:pt x="1135" y="2256"/>
                  </a:cubicBezTo>
                  <a:cubicBezTo>
                    <a:pt x="1135" y="2257"/>
                    <a:pt x="1134" y="2257"/>
                    <a:pt x="1134" y="2258"/>
                  </a:cubicBezTo>
                  <a:cubicBezTo>
                    <a:pt x="1133" y="2259"/>
                    <a:pt x="1133" y="2260"/>
                    <a:pt x="1132" y="2261"/>
                  </a:cubicBezTo>
                  <a:cubicBezTo>
                    <a:pt x="1131" y="2263"/>
                    <a:pt x="1130" y="2265"/>
                    <a:pt x="1129" y="2267"/>
                  </a:cubicBezTo>
                  <a:cubicBezTo>
                    <a:pt x="1128" y="2269"/>
                    <a:pt x="1128" y="2271"/>
                    <a:pt x="1127" y="2272"/>
                  </a:cubicBezTo>
                  <a:cubicBezTo>
                    <a:pt x="1127" y="2274"/>
                    <a:pt x="1126" y="2276"/>
                    <a:pt x="1126" y="2277"/>
                  </a:cubicBezTo>
                  <a:cubicBezTo>
                    <a:pt x="1126" y="2279"/>
                    <a:pt x="1126" y="2280"/>
                    <a:pt x="1125" y="2281"/>
                  </a:cubicBezTo>
                  <a:cubicBezTo>
                    <a:pt x="1125" y="2282"/>
                    <a:pt x="1125" y="2283"/>
                    <a:pt x="1125" y="2284"/>
                  </a:cubicBezTo>
                  <a:cubicBezTo>
                    <a:pt x="1125" y="2284"/>
                    <a:pt x="1125" y="2285"/>
                    <a:pt x="1125" y="2285"/>
                  </a:cubicBezTo>
                  <a:cubicBezTo>
                    <a:pt x="1125" y="2285"/>
                    <a:pt x="1126" y="2284"/>
                    <a:pt x="1126" y="2284"/>
                  </a:cubicBezTo>
                  <a:cubicBezTo>
                    <a:pt x="1126" y="2283"/>
                    <a:pt x="1127" y="2283"/>
                    <a:pt x="1127" y="2282"/>
                  </a:cubicBezTo>
                  <a:cubicBezTo>
                    <a:pt x="1128" y="2280"/>
                    <a:pt x="1129" y="2277"/>
                    <a:pt x="1131" y="2274"/>
                  </a:cubicBezTo>
                  <a:cubicBezTo>
                    <a:pt x="1133" y="2271"/>
                    <a:pt x="1135" y="2268"/>
                    <a:pt x="1138" y="2265"/>
                  </a:cubicBezTo>
                  <a:cubicBezTo>
                    <a:pt x="1139" y="2264"/>
                    <a:pt x="1139" y="2263"/>
                    <a:pt x="1140" y="2262"/>
                  </a:cubicBezTo>
                  <a:cubicBezTo>
                    <a:pt x="1141" y="2261"/>
                    <a:pt x="1141" y="2261"/>
                    <a:pt x="1142" y="2260"/>
                  </a:cubicBezTo>
                  <a:cubicBezTo>
                    <a:pt x="1144" y="2258"/>
                    <a:pt x="1145" y="2256"/>
                    <a:pt x="1147" y="2255"/>
                  </a:cubicBezTo>
                  <a:cubicBezTo>
                    <a:pt x="1148" y="2253"/>
                    <a:pt x="1150" y="2251"/>
                    <a:pt x="1151" y="2249"/>
                  </a:cubicBezTo>
                  <a:cubicBezTo>
                    <a:pt x="1152" y="2248"/>
                    <a:pt x="1153" y="2247"/>
                    <a:pt x="1153" y="2246"/>
                  </a:cubicBezTo>
                  <a:cubicBezTo>
                    <a:pt x="1154" y="2245"/>
                    <a:pt x="1155" y="2244"/>
                    <a:pt x="1155" y="2243"/>
                  </a:cubicBezTo>
                  <a:cubicBezTo>
                    <a:pt x="1156" y="2242"/>
                    <a:pt x="1156" y="2242"/>
                    <a:pt x="1156" y="2242"/>
                  </a:cubicBezTo>
                  <a:cubicBezTo>
                    <a:pt x="1156" y="2245"/>
                    <a:pt x="1156" y="2248"/>
                    <a:pt x="1155" y="2251"/>
                  </a:cubicBezTo>
                  <a:cubicBezTo>
                    <a:pt x="1155" y="2252"/>
                    <a:pt x="1155" y="2254"/>
                    <a:pt x="1155" y="2255"/>
                  </a:cubicBezTo>
                  <a:cubicBezTo>
                    <a:pt x="1155" y="2257"/>
                    <a:pt x="1155" y="2259"/>
                    <a:pt x="1155" y="2260"/>
                  </a:cubicBezTo>
                  <a:cubicBezTo>
                    <a:pt x="1154" y="2266"/>
                    <a:pt x="1153" y="2272"/>
                    <a:pt x="1151" y="2278"/>
                  </a:cubicBezTo>
                  <a:cubicBezTo>
                    <a:pt x="1151" y="2279"/>
                    <a:pt x="1150" y="2281"/>
                    <a:pt x="1150" y="2282"/>
                  </a:cubicBezTo>
                  <a:cubicBezTo>
                    <a:pt x="1150" y="2284"/>
                    <a:pt x="1149" y="2285"/>
                    <a:pt x="1149" y="2286"/>
                  </a:cubicBezTo>
                  <a:cubicBezTo>
                    <a:pt x="1148" y="2289"/>
                    <a:pt x="1147" y="2292"/>
                    <a:pt x="1146" y="2294"/>
                  </a:cubicBezTo>
                  <a:cubicBezTo>
                    <a:pt x="1146" y="2295"/>
                    <a:pt x="1146" y="2296"/>
                    <a:pt x="1145" y="2296"/>
                  </a:cubicBezTo>
                  <a:cubicBezTo>
                    <a:pt x="1145" y="2297"/>
                    <a:pt x="1145" y="2298"/>
                    <a:pt x="1145" y="2298"/>
                  </a:cubicBezTo>
                  <a:cubicBezTo>
                    <a:pt x="1144" y="2299"/>
                    <a:pt x="1144" y="2301"/>
                    <a:pt x="1143" y="2302"/>
                  </a:cubicBezTo>
                  <a:cubicBezTo>
                    <a:pt x="1143" y="2303"/>
                    <a:pt x="1142" y="2304"/>
                    <a:pt x="1142" y="2305"/>
                  </a:cubicBezTo>
                  <a:cubicBezTo>
                    <a:pt x="1141" y="2306"/>
                    <a:pt x="1140" y="2307"/>
                    <a:pt x="1140" y="2309"/>
                  </a:cubicBezTo>
                  <a:cubicBezTo>
                    <a:pt x="1140" y="2309"/>
                    <a:pt x="1139" y="2310"/>
                    <a:pt x="1139" y="2310"/>
                  </a:cubicBezTo>
                  <a:cubicBezTo>
                    <a:pt x="1139" y="2311"/>
                    <a:pt x="1139" y="2311"/>
                    <a:pt x="1138" y="2312"/>
                  </a:cubicBezTo>
                  <a:cubicBezTo>
                    <a:pt x="1138" y="2313"/>
                    <a:pt x="1137" y="2314"/>
                    <a:pt x="1137" y="2315"/>
                  </a:cubicBezTo>
                  <a:cubicBezTo>
                    <a:pt x="1136" y="2317"/>
                    <a:pt x="1135" y="2318"/>
                    <a:pt x="1134" y="2320"/>
                  </a:cubicBezTo>
                  <a:cubicBezTo>
                    <a:pt x="1132" y="2324"/>
                    <a:pt x="1130" y="2326"/>
                    <a:pt x="1128" y="2329"/>
                  </a:cubicBezTo>
                  <a:cubicBezTo>
                    <a:pt x="1128" y="2330"/>
                    <a:pt x="1127" y="2331"/>
                    <a:pt x="1126" y="2332"/>
                  </a:cubicBezTo>
                  <a:cubicBezTo>
                    <a:pt x="1126" y="2333"/>
                    <a:pt x="1125" y="2333"/>
                    <a:pt x="1125" y="2334"/>
                  </a:cubicBezTo>
                  <a:cubicBezTo>
                    <a:pt x="1124" y="2335"/>
                    <a:pt x="1123" y="2336"/>
                    <a:pt x="1123" y="2336"/>
                  </a:cubicBezTo>
                  <a:cubicBezTo>
                    <a:pt x="1123" y="2336"/>
                    <a:pt x="1124" y="2335"/>
                    <a:pt x="1125" y="2334"/>
                  </a:cubicBezTo>
                  <a:cubicBezTo>
                    <a:pt x="1125" y="2334"/>
                    <a:pt x="1126" y="2333"/>
                    <a:pt x="1127" y="2332"/>
                  </a:cubicBezTo>
                  <a:cubicBezTo>
                    <a:pt x="1128" y="2332"/>
                    <a:pt x="1129" y="2331"/>
                    <a:pt x="1130" y="2330"/>
                  </a:cubicBezTo>
                  <a:cubicBezTo>
                    <a:pt x="1131" y="2328"/>
                    <a:pt x="1134" y="2325"/>
                    <a:pt x="1136" y="2322"/>
                  </a:cubicBezTo>
                  <a:cubicBezTo>
                    <a:pt x="1137" y="2320"/>
                    <a:pt x="1139" y="2319"/>
                    <a:pt x="1140" y="2317"/>
                  </a:cubicBezTo>
                  <a:cubicBezTo>
                    <a:pt x="1141" y="2316"/>
                    <a:pt x="1141" y="2315"/>
                    <a:pt x="1142" y="2314"/>
                  </a:cubicBezTo>
                  <a:cubicBezTo>
                    <a:pt x="1142" y="2313"/>
                    <a:pt x="1143" y="2313"/>
                    <a:pt x="1143" y="2312"/>
                  </a:cubicBezTo>
                  <a:cubicBezTo>
                    <a:pt x="1143" y="2312"/>
                    <a:pt x="1144" y="2311"/>
                    <a:pt x="1144" y="2311"/>
                  </a:cubicBezTo>
                  <a:cubicBezTo>
                    <a:pt x="1145" y="2310"/>
                    <a:pt x="1145" y="2309"/>
                    <a:pt x="1146" y="2308"/>
                  </a:cubicBezTo>
                  <a:cubicBezTo>
                    <a:pt x="1147" y="2306"/>
                    <a:pt x="1147" y="2305"/>
                    <a:pt x="1148" y="2304"/>
                  </a:cubicBezTo>
                  <a:cubicBezTo>
                    <a:pt x="1148" y="2303"/>
                    <a:pt x="1149" y="2302"/>
                    <a:pt x="1150" y="2300"/>
                  </a:cubicBezTo>
                  <a:cubicBezTo>
                    <a:pt x="1150" y="2300"/>
                    <a:pt x="1150" y="2299"/>
                    <a:pt x="1151" y="2299"/>
                  </a:cubicBezTo>
                  <a:cubicBezTo>
                    <a:pt x="1151" y="2298"/>
                    <a:pt x="1151" y="2297"/>
                    <a:pt x="1152" y="2297"/>
                  </a:cubicBezTo>
                  <a:cubicBezTo>
                    <a:pt x="1152" y="2295"/>
                    <a:pt x="1153" y="2293"/>
                    <a:pt x="1154" y="2291"/>
                  </a:cubicBezTo>
                  <a:cubicBezTo>
                    <a:pt x="1154" y="2292"/>
                    <a:pt x="1154" y="2292"/>
                    <a:pt x="1154" y="2292"/>
                  </a:cubicBezTo>
                  <a:cubicBezTo>
                    <a:pt x="1154" y="2294"/>
                    <a:pt x="1154" y="2295"/>
                    <a:pt x="1154" y="2297"/>
                  </a:cubicBezTo>
                  <a:cubicBezTo>
                    <a:pt x="1154" y="2298"/>
                    <a:pt x="1154" y="2300"/>
                    <a:pt x="1154" y="2302"/>
                  </a:cubicBezTo>
                  <a:cubicBezTo>
                    <a:pt x="1154" y="2305"/>
                    <a:pt x="1154" y="2308"/>
                    <a:pt x="1154" y="2311"/>
                  </a:cubicBezTo>
                  <a:cubicBezTo>
                    <a:pt x="1154" y="2312"/>
                    <a:pt x="1154" y="2314"/>
                    <a:pt x="1154" y="2316"/>
                  </a:cubicBezTo>
                  <a:cubicBezTo>
                    <a:pt x="1153" y="2317"/>
                    <a:pt x="1153" y="2319"/>
                    <a:pt x="1153" y="2320"/>
                  </a:cubicBezTo>
                  <a:cubicBezTo>
                    <a:pt x="1153" y="2323"/>
                    <a:pt x="1153" y="2326"/>
                    <a:pt x="1152" y="2329"/>
                  </a:cubicBezTo>
                  <a:cubicBezTo>
                    <a:pt x="1152" y="2332"/>
                    <a:pt x="1152" y="2335"/>
                    <a:pt x="1151" y="2337"/>
                  </a:cubicBezTo>
                  <a:cubicBezTo>
                    <a:pt x="1150" y="2340"/>
                    <a:pt x="1150" y="2342"/>
                    <a:pt x="1149" y="2344"/>
                  </a:cubicBezTo>
                  <a:cubicBezTo>
                    <a:pt x="1149" y="2346"/>
                    <a:pt x="1148" y="2347"/>
                    <a:pt x="1148" y="2348"/>
                  </a:cubicBezTo>
                  <a:cubicBezTo>
                    <a:pt x="1148" y="2349"/>
                    <a:pt x="1147" y="2350"/>
                    <a:pt x="1147" y="2350"/>
                  </a:cubicBezTo>
                  <a:cubicBezTo>
                    <a:pt x="1146" y="2351"/>
                    <a:pt x="1146" y="2352"/>
                    <a:pt x="1146" y="2353"/>
                  </a:cubicBezTo>
                  <a:cubicBezTo>
                    <a:pt x="1145" y="2354"/>
                    <a:pt x="1145" y="2354"/>
                    <a:pt x="1145" y="2355"/>
                  </a:cubicBezTo>
                  <a:cubicBezTo>
                    <a:pt x="1144" y="2356"/>
                    <a:pt x="1144" y="2357"/>
                    <a:pt x="1143" y="2358"/>
                  </a:cubicBezTo>
                  <a:cubicBezTo>
                    <a:pt x="1143" y="2358"/>
                    <a:pt x="1143" y="2359"/>
                    <a:pt x="1143" y="2359"/>
                  </a:cubicBezTo>
                  <a:cubicBezTo>
                    <a:pt x="1143" y="2359"/>
                    <a:pt x="1143" y="2359"/>
                    <a:pt x="1144" y="2358"/>
                  </a:cubicBezTo>
                  <a:cubicBezTo>
                    <a:pt x="1144" y="2358"/>
                    <a:pt x="1145" y="2357"/>
                    <a:pt x="1146" y="2356"/>
                  </a:cubicBezTo>
                  <a:cubicBezTo>
                    <a:pt x="1147" y="2355"/>
                    <a:pt x="1147" y="2355"/>
                    <a:pt x="1148" y="2354"/>
                  </a:cubicBezTo>
                  <a:cubicBezTo>
                    <a:pt x="1148" y="2353"/>
                    <a:pt x="1149" y="2353"/>
                    <a:pt x="1149" y="2352"/>
                  </a:cubicBezTo>
                  <a:cubicBezTo>
                    <a:pt x="1150" y="2351"/>
                    <a:pt x="1151" y="2350"/>
                    <a:pt x="1151" y="2349"/>
                  </a:cubicBezTo>
                  <a:cubicBezTo>
                    <a:pt x="1152" y="2348"/>
                    <a:pt x="1153" y="2347"/>
                    <a:pt x="1153" y="2346"/>
                  </a:cubicBezTo>
                  <a:cubicBezTo>
                    <a:pt x="1154" y="2344"/>
                    <a:pt x="1156" y="2342"/>
                    <a:pt x="1157" y="2339"/>
                  </a:cubicBezTo>
                  <a:cubicBezTo>
                    <a:pt x="1158" y="2336"/>
                    <a:pt x="1159" y="2333"/>
                    <a:pt x="1159" y="2330"/>
                  </a:cubicBezTo>
                  <a:cubicBezTo>
                    <a:pt x="1160" y="2329"/>
                    <a:pt x="1160" y="2327"/>
                    <a:pt x="1160" y="2326"/>
                  </a:cubicBezTo>
                  <a:cubicBezTo>
                    <a:pt x="1161" y="2324"/>
                    <a:pt x="1161" y="2323"/>
                    <a:pt x="1161" y="2321"/>
                  </a:cubicBezTo>
                  <a:cubicBezTo>
                    <a:pt x="1161" y="2319"/>
                    <a:pt x="1161" y="2318"/>
                    <a:pt x="1161" y="2316"/>
                  </a:cubicBezTo>
                  <a:cubicBezTo>
                    <a:pt x="1161" y="2314"/>
                    <a:pt x="1162" y="2313"/>
                    <a:pt x="1162" y="2311"/>
                  </a:cubicBezTo>
                  <a:cubicBezTo>
                    <a:pt x="1162" y="2308"/>
                    <a:pt x="1162" y="2305"/>
                    <a:pt x="1161" y="2301"/>
                  </a:cubicBezTo>
                  <a:cubicBezTo>
                    <a:pt x="1161" y="2300"/>
                    <a:pt x="1161" y="2298"/>
                    <a:pt x="1161" y="2297"/>
                  </a:cubicBezTo>
                  <a:cubicBezTo>
                    <a:pt x="1161" y="2295"/>
                    <a:pt x="1161" y="2294"/>
                    <a:pt x="1161" y="2292"/>
                  </a:cubicBezTo>
                  <a:cubicBezTo>
                    <a:pt x="1160" y="2286"/>
                    <a:pt x="1160" y="2281"/>
                    <a:pt x="1159" y="2276"/>
                  </a:cubicBezTo>
                  <a:cubicBezTo>
                    <a:pt x="1159" y="2276"/>
                    <a:pt x="1159" y="2276"/>
                    <a:pt x="1159" y="2275"/>
                  </a:cubicBezTo>
                  <a:cubicBezTo>
                    <a:pt x="1160" y="2274"/>
                    <a:pt x="1160" y="2272"/>
                    <a:pt x="1160" y="2271"/>
                  </a:cubicBezTo>
                  <a:cubicBezTo>
                    <a:pt x="1160" y="2270"/>
                    <a:pt x="1161" y="2269"/>
                    <a:pt x="1161" y="2268"/>
                  </a:cubicBezTo>
                  <a:cubicBezTo>
                    <a:pt x="1161" y="2268"/>
                    <a:pt x="1161" y="2267"/>
                    <a:pt x="1161" y="2266"/>
                  </a:cubicBezTo>
                  <a:cubicBezTo>
                    <a:pt x="1162" y="2264"/>
                    <a:pt x="1162" y="2263"/>
                    <a:pt x="1162" y="2261"/>
                  </a:cubicBezTo>
                  <a:cubicBezTo>
                    <a:pt x="1162" y="2260"/>
                    <a:pt x="1163" y="2258"/>
                    <a:pt x="1163" y="2256"/>
                  </a:cubicBezTo>
                  <a:cubicBezTo>
                    <a:pt x="1163" y="2255"/>
                    <a:pt x="1163" y="2253"/>
                    <a:pt x="1163" y="2251"/>
                  </a:cubicBezTo>
                  <a:cubicBezTo>
                    <a:pt x="1164" y="2248"/>
                    <a:pt x="1164" y="2245"/>
                    <a:pt x="1164" y="2241"/>
                  </a:cubicBezTo>
                  <a:cubicBezTo>
                    <a:pt x="1164" y="2240"/>
                    <a:pt x="1164" y="2238"/>
                    <a:pt x="1164" y="2236"/>
                  </a:cubicBezTo>
                  <a:cubicBezTo>
                    <a:pt x="1164" y="2235"/>
                    <a:pt x="1163" y="2233"/>
                    <a:pt x="1163" y="2231"/>
                  </a:cubicBezTo>
                  <a:cubicBezTo>
                    <a:pt x="1163" y="2230"/>
                    <a:pt x="1163" y="2230"/>
                    <a:pt x="1163" y="2229"/>
                  </a:cubicBezTo>
                  <a:cubicBezTo>
                    <a:pt x="1163" y="2226"/>
                    <a:pt x="1163" y="2226"/>
                    <a:pt x="1163" y="2226"/>
                  </a:cubicBezTo>
                  <a:cubicBezTo>
                    <a:pt x="1163" y="2225"/>
                    <a:pt x="1163" y="2223"/>
                    <a:pt x="1162" y="2222"/>
                  </a:cubicBezTo>
                  <a:cubicBezTo>
                    <a:pt x="1162" y="2221"/>
                    <a:pt x="1162" y="2221"/>
                    <a:pt x="1162" y="2221"/>
                  </a:cubicBezTo>
                  <a:cubicBezTo>
                    <a:pt x="1162" y="2221"/>
                    <a:pt x="1162" y="2221"/>
                    <a:pt x="1162" y="2221"/>
                  </a:cubicBezTo>
                  <a:cubicBezTo>
                    <a:pt x="1162" y="2220"/>
                    <a:pt x="1162" y="2220"/>
                    <a:pt x="1162" y="2220"/>
                  </a:cubicBezTo>
                  <a:cubicBezTo>
                    <a:pt x="1162" y="2219"/>
                    <a:pt x="1162" y="2219"/>
                    <a:pt x="1162" y="2219"/>
                  </a:cubicBezTo>
                  <a:cubicBezTo>
                    <a:pt x="1162" y="2218"/>
                    <a:pt x="1162" y="2218"/>
                    <a:pt x="1162" y="2217"/>
                  </a:cubicBezTo>
                  <a:cubicBezTo>
                    <a:pt x="1161" y="2215"/>
                    <a:pt x="1161" y="2214"/>
                    <a:pt x="1161" y="2212"/>
                  </a:cubicBezTo>
                  <a:cubicBezTo>
                    <a:pt x="1160" y="2209"/>
                    <a:pt x="1159" y="2206"/>
                    <a:pt x="1159" y="2203"/>
                  </a:cubicBezTo>
                  <a:cubicBezTo>
                    <a:pt x="1157" y="2197"/>
                    <a:pt x="1156" y="2191"/>
                    <a:pt x="1155" y="2186"/>
                  </a:cubicBezTo>
                  <a:cubicBezTo>
                    <a:pt x="1155" y="2185"/>
                    <a:pt x="1155" y="2183"/>
                    <a:pt x="1154" y="2182"/>
                  </a:cubicBezTo>
                  <a:cubicBezTo>
                    <a:pt x="1154" y="2181"/>
                    <a:pt x="1154" y="2181"/>
                    <a:pt x="1154" y="2180"/>
                  </a:cubicBezTo>
                  <a:cubicBezTo>
                    <a:pt x="1154" y="2179"/>
                    <a:pt x="1154" y="2179"/>
                    <a:pt x="1154" y="2178"/>
                  </a:cubicBezTo>
                  <a:cubicBezTo>
                    <a:pt x="1154" y="2176"/>
                    <a:pt x="1154" y="2173"/>
                    <a:pt x="1154" y="2171"/>
                  </a:cubicBezTo>
                  <a:cubicBezTo>
                    <a:pt x="1154" y="2170"/>
                    <a:pt x="1154" y="2169"/>
                    <a:pt x="1154" y="2167"/>
                  </a:cubicBezTo>
                  <a:cubicBezTo>
                    <a:pt x="1154" y="2166"/>
                    <a:pt x="1154" y="2165"/>
                    <a:pt x="1154" y="2164"/>
                  </a:cubicBezTo>
                  <a:cubicBezTo>
                    <a:pt x="1154" y="2163"/>
                    <a:pt x="1154" y="2162"/>
                    <a:pt x="1154" y="2161"/>
                  </a:cubicBezTo>
                  <a:cubicBezTo>
                    <a:pt x="1154" y="2161"/>
                    <a:pt x="1155" y="2160"/>
                    <a:pt x="1155" y="2160"/>
                  </a:cubicBezTo>
                  <a:cubicBezTo>
                    <a:pt x="1181" y="2214"/>
                    <a:pt x="1207" y="2267"/>
                    <a:pt x="1205" y="2315"/>
                  </a:cubicBezTo>
                  <a:cubicBezTo>
                    <a:pt x="1205" y="2322"/>
                    <a:pt x="1204" y="2329"/>
                    <a:pt x="1203" y="2336"/>
                  </a:cubicBezTo>
                  <a:cubicBezTo>
                    <a:pt x="1203" y="2337"/>
                    <a:pt x="1202" y="2338"/>
                    <a:pt x="1201" y="2339"/>
                  </a:cubicBezTo>
                  <a:cubicBezTo>
                    <a:pt x="1201" y="2340"/>
                    <a:pt x="1201" y="2340"/>
                    <a:pt x="1200" y="2341"/>
                  </a:cubicBezTo>
                  <a:cubicBezTo>
                    <a:pt x="1200" y="2341"/>
                    <a:pt x="1200" y="2342"/>
                    <a:pt x="1200" y="2342"/>
                  </a:cubicBezTo>
                  <a:cubicBezTo>
                    <a:pt x="1199" y="2342"/>
                    <a:pt x="1199" y="2342"/>
                    <a:pt x="1199" y="2342"/>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8" y="2344"/>
                    <a:pt x="1198" y="2345"/>
                  </a:cubicBezTo>
                  <a:cubicBezTo>
                    <a:pt x="1198" y="2345"/>
                    <a:pt x="1198" y="2345"/>
                    <a:pt x="1197" y="2345"/>
                  </a:cubicBezTo>
                  <a:cubicBezTo>
                    <a:pt x="1197" y="2346"/>
                    <a:pt x="1197" y="2346"/>
                    <a:pt x="1197" y="2346"/>
                  </a:cubicBezTo>
                  <a:cubicBezTo>
                    <a:pt x="1196" y="2347"/>
                    <a:pt x="1196" y="2347"/>
                    <a:pt x="1195" y="2348"/>
                  </a:cubicBezTo>
                  <a:cubicBezTo>
                    <a:pt x="1195" y="2349"/>
                    <a:pt x="1194" y="2349"/>
                    <a:pt x="1194" y="2350"/>
                  </a:cubicBezTo>
                  <a:cubicBezTo>
                    <a:pt x="1193" y="2350"/>
                    <a:pt x="1193" y="2350"/>
                    <a:pt x="1193" y="2351"/>
                  </a:cubicBezTo>
                  <a:cubicBezTo>
                    <a:pt x="1193" y="2351"/>
                    <a:pt x="1192" y="2351"/>
                    <a:pt x="1192" y="2352"/>
                  </a:cubicBezTo>
                  <a:cubicBezTo>
                    <a:pt x="1191" y="2352"/>
                    <a:pt x="1191" y="2353"/>
                    <a:pt x="1190" y="2353"/>
                  </a:cubicBezTo>
                  <a:cubicBezTo>
                    <a:pt x="1188" y="2356"/>
                    <a:pt x="1185" y="2358"/>
                    <a:pt x="1182" y="2361"/>
                  </a:cubicBezTo>
                  <a:cubicBezTo>
                    <a:pt x="1179" y="2363"/>
                    <a:pt x="1176" y="2365"/>
                    <a:pt x="1173" y="2367"/>
                  </a:cubicBezTo>
                  <a:cubicBezTo>
                    <a:pt x="1169" y="2370"/>
                    <a:pt x="1166" y="2372"/>
                    <a:pt x="1162" y="2374"/>
                  </a:cubicBezTo>
                  <a:cubicBezTo>
                    <a:pt x="1161" y="2376"/>
                    <a:pt x="1159" y="2377"/>
                    <a:pt x="1157" y="2378"/>
                  </a:cubicBezTo>
                  <a:cubicBezTo>
                    <a:pt x="1156" y="2379"/>
                    <a:pt x="1156" y="2379"/>
                    <a:pt x="1156" y="2379"/>
                  </a:cubicBezTo>
                  <a:cubicBezTo>
                    <a:pt x="1156" y="2379"/>
                    <a:pt x="1156" y="2379"/>
                    <a:pt x="1156" y="2379"/>
                  </a:cubicBezTo>
                  <a:cubicBezTo>
                    <a:pt x="1155" y="2379"/>
                    <a:pt x="1155" y="2379"/>
                    <a:pt x="1155" y="2379"/>
                  </a:cubicBezTo>
                  <a:cubicBezTo>
                    <a:pt x="1155" y="2380"/>
                    <a:pt x="1155" y="2380"/>
                    <a:pt x="1155" y="2380"/>
                  </a:cubicBezTo>
                  <a:cubicBezTo>
                    <a:pt x="1154" y="2381"/>
                    <a:pt x="1153" y="2381"/>
                    <a:pt x="1152" y="2382"/>
                  </a:cubicBezTo>
                  <a:cubicBezTo>
                    <a:pt x="1151" y="2382"/>
                    <a:pt x="1151" y="2383"/>
                    <a:pt x="1150" y="2384"/>
                  </a:cubicBezTo>
                  <a:cubicBezTo>
                    <a:pt x="1149" y="2385"/>
                    <a:pt x="1148" y="2385"/>
                    <a:pt x="1147" y="2386"/>
                  </a:cubicBezTo>
                  <a:cubicBezTo>
                    <a:pt x="1147" y="2387"/>
                    <a:pt x="1146" y="2387"/>
                    <a:pt x="1145" y="2388"/>
                  </a:cubicBezTo>
                  <a:cubicBezTo>
                    <a:pt x="1144" y="2389"/>
                    <a:pt x="1144" y="2389"/>
                    <a:pt x="1143" y="2390"/>
                  </a:cubicBezTo>
                  <a:cubicBezTo>
                    <a:pt x="1142" y="2392"/>
                    <a:pt x="1140" y="2393"/>
                    <a:pt x="1139" y="2394"/>
                  </a:cubicBezTo>
                  <a:cubicBezTo>
                    <a:pt x="1138" y="2395"/>
                    <a:pt x="1138" y="2396"/>
                    <a:pt x="1137" y="2397"/>
                  </a:cubicBezTo>
                  <a:cubicBezTo>
                    <a:pt x="1137" y="2397"/>
                    <a:pt x="1137" y="2397"/>
                    <a:pt x="1136" y="2398"/>
                  </a:cubicBezTo>
                  <a:cubicBezTo>
                    <a:pt x="1136" y="2398"/>
                    <a:pt x="1136" y="2399"/>
                    <a:pt x="1135" y="2399"/>
                  </a:cubicBezTo>
                  <a:cubicBezTo>
                    <a:pt x="1135" y="2400"/>
                    <a:pt x="1134" y="2400"/>
                    <a:pt x="1134" y="2401"/>
                  </a:cubicBezTo>
                  <a:cubicBezTo>
                    <a:pt x="1133" y="2402"/>
                    <a:pt x="1133" y="2403"/>
                    <a:pt x="1132" y="2404"/>
                  </a:cubicBezTo>
                  <a:cubicBezTo>
                    <a:pt x="1132" y="2404"/>
                    <a:pt x="1132" y="2405"/>
                    <a:pt x="1131" y="2406"/>
                  </a:cubicBezTo>
                  <a:cubicBezTo>
                    <a:pt x="1131" y="2407"/>
                    <a:pt x="1130" y="2407"/>
                    <a:pt x="1130" y="2408"/>
                  </a:cubicBezTo>
                  <a:cubicBezTo>
                    <a:pt x="1129" y="2410"/>
                    <a:pt x="1129" y="2411"/>
                    <a:pt x="1128" y="2412"/>
                  </a:cubicBezTo>
                  <a:cubicBezTo>
                    <a:pt x="1128" y="2413"/>
                    <a:pt x="1128" y="2414"/>
                    <a:pt x="1128" y="2414"/>
                  </a:cubicBezTo>
                  <a:cubicBezTo>
                    <a:pt x="1127" y="2415"/>
                    <a:pt x="1127" y="2416"/>
                    <a:pt x="1127" y="2416"/>
                  </a:cubicBezTo>
                  <a:cubicBezTo>
                    <a:pt x="1127" y="2417"/>
                    <a:pt x="1127" y="2418"/>
                    <a:pt x="1127" y="2418"/>
                  </a:cubicBezTo>
                  <a:cubicBezTo>
                    <a:pt x="1127" y="2419"/>
                    <a:pt x="1127" y="2419"/>
                    <a:pt x="1127" y="2420"/>
                  </a:cubicBezTo>
                  <a:cubicBezTo>
                    <a:pt x="1126" y="2421"/>
                    <a:pt x="1126" y="2421"/>
                    <a:pt x="1126" y="2422"/>
                  </a:cubicBezTo>
                  <a:cubicBezTo>
                    <a:pt x="1126" y="2422"/>
                    <a:pt x="1126" y="2423"/>
                    <a:pt x="1126" y="2423"/>
                  </a:cubicBezTo>
                  <a:cubicBezTo>
                    <a:pt x="1126" y="2424"/>
                    <a:pt x="1126" y="2425"/>
                    <a:pt x="1126" y="2426"/>
                  </a:cubicBezTo>
                  <a:cubicBezTo>
                    <a:pt x="1126" y="2426"/>
                    <a:pt x="1126" y="2427"/>
                    <a:pt x="1126" y="2427"/>
                  </a:cubicBezTo>
                  <a:cubicBezTo>
                    <a:pt x="1126" y="2428"/>
                    <a:pt x="1127" y="2429"/>
                    <a:pt x="1127" y="2429"/>
                  </a:cubicBezTo>
                  <a:cubicBezTo>
                    <a:pt x="1127" y="2429"/>
                    <a:pt x="1127" y="2428"/>
                    <a:pt x="1127" y="2427"/>
                  </a:cubicBezTo>
                  <a:cubicBezTo>
                    <a:pt x="1127" y="2427"/>
                    <a:pt x="1127" y="2426"/>
                    <a:pt x="1127" y="2426"/>
                  </a:cubicBezTo>
                  <a:cubicBezTo>
                    <a:pt x="1127" y="2425"/>
                    <a:pt x="1127" y="2425"/>
                    <a:pt x="1127" y="2425"/>
                  </a:cubicBezTo>
                  <a:cubicBezTo>
                    <a:pt x="1128" y="2424"/>
                    <a:pt x="1128" y="2424"/>
                    <a:pt x="1128" y="2423"/>
                  </a:cubicBezTo>
                  <a:cubicBezTo>
                    <a:pt x="1128" y="2423"/>
                    <a:pt x="1128" y="2422"/>
                    <a:pt x="1128" y="2422"/>
                  </a:cubicBezTo>
                  <a:cubicBezTo>
                    <a:pt x="1128" y="2422"/>
                    <a:pt x="1129" y="2421"/>
                    <a:pt x="1129" y="2421"/>
                  </a:cubicBezTo>
                  <a:cubicBezTo>
                    <a:pt x="1129" y="2420"/>
                    <a:pt x="1129" y="2420"/>
                    <a:pt x="1129" y="2419"/>
                  </a:cubicBezTo>
                  <a:cubicBezTo>
                    <a:pt x="1130" y="2418"/>
                    <a:pt x="1130" y="2418"/>
                    <a:pt x="1130" y="2417"/>
                  </a:cubicBezTo>
                  <a:cubicBezTo>
                    <a:pt x="1130" y="2417"/>
                    <a:pt x="1131" y="2416"/>
                    <a:pt x="1131" y="2416"/>
                  </a:cubicBezTo>
                  <a:cubicBezTo>
                    <a:pt x="1131" y="2415"/>
                    <a:pt x="1131" y="2415"/>
                    <a:pt x="1132" y="2414"/>
                  </a:cubicBezTo>
                  <a:cubicBezTo>
                    <a:pt x="1132" y="2413"/>
                    <a:pt x="1133" y="2412"/>
                    <a:pt x="1134" y="2410"/>
                  </a:cubicBezTo>
                  <a:cubicBezTo>
                    <a:pt x="1136" y="2408"/>
                    <a:pt x="1138" y="2405"/>
                    <a:pt x="1140" y="2403"/>
                  </a:cubicBezTo>
                  <a:cubicBezTo>
                    <a:pt x="1142" y="2400"/>
                    <a:pt x="1145" y="2398"/>
                    <a:pt x="1148" y="2395"/>
                  </a:cubicBezTo>
                  <a:cubicBezTo>
                    <a:pt x="1148" y="2395"/>
                    <a:pt x="1149" y="2395"/>
                    <a:pt x="1149" y="2394"/>
                  </a:cubicBezTo>
                  <a:cubicBezTo>
                    <a:pt x="1149" y="2394"/>
                    <a:pt x="1150" y="2394"/>
                    <a:pt x="1150" y="2393"/>
                  </a:cubicBezTo>
                  <a:cubicBezTo>
                    <a:pt x="1151" y="2393"/>
                    <a:pt x="1151" y="2392"/>
                    <a:pt x="1152" y="2392"/>
                  </a:cubicBezTo>
                  <a:cubicBezTo>
                    <a:pt x="1153" y="2391"/>
                    <a:pt x="1154" y="2390"/>
                    <a:pt x="1155" y="2390"/>
                  </a:cubicBezTo>
                  <a:cubicBezTo>
                    <a:pt x="1155" y="2389"/>
                    <a:pt x="1156" y="2389"/>
                    <a:pt x="1157" y="2388"/>
                  </a:cubicBezTo>
                  <a:cubicBezTo>
                    <a:pt x="1158" y="2387"/>
                    <a:pt x="1159" y="2387"/>
                    <a:pt x="1159" y="2386"/>
                  </a:cubicBezTo>
                  <a:cubicBezTo>
                    <a:pt x="1160" y="2386"/>
                    <a:pt x="1161" y="2385"/>
                    <a:pt x="1162" y="2384"/>
                  </a:cubicBezTo>
                  <a:cubicBezTo>
                    <a:pt x="1164" y="2383"/>
                    <a:pt x="1165" y="2382"/>
                    <a:pt x="1167" y="2381"/>
                  </a:cubicBezTo>
                  <a:cubicBezTo>
                    <a:pt x="1170" y="2379"/>
                    <a:pt x="1174" y="2376"/>
                    <a:pt x="1177" y="2374"/>
                  </a:cubicBezTo>
                  <a:cubicBezTo>
                    <a:pt x="1179" y="2372"/>
                    <a:pt x="1180" y="2371"/>
                    <a:pt x="1182" y="2370"/>
                  </a:cubicBezTo>
                  <a:cubicBezTo>
                    <a:pt x="1183" y="2369"/>
                    <a:pt x="1184" y="2369"/>
                    <a:pt x="1184" y="2368"/>
                  </a:cubicBezTo>
                  <a:cubicBezTo>
                    <a:pt x="1185" y="2367"/>
                    <a:pt x="1186" y="2367"/>
                    <a:pt x="1187" y="2366"/>
                  </a:cubicBezTo>
                  <a:cubicBezTo>
                    <a:pt x="1190" y="2363"/>
                    <a:pt x="1192" y="2360"/>
                    <a:pt x="1195" y="2357"/>
                  </a:cubicBezTo>
                  <a:cubicBezTo>
                    <a:pt x="1195" y="2357"/>
                    <a:pt x="1196" y="2356"/>
                    <a:pt x="1196" y="2355"/>
                  </a:cubicBezTo>
                  <a:cubicBezTo>
                    <a:pt x="1197" y="2355"/>
                    <a:pt x="1197" y="2355"/>
                    <a:pt x="1197" y="2354"/>
                  </a:cubicBezTo>
                  <a:cubicBezTo>
                    <a:pt x="1197" y="2354"/>
                    <a:pt x="1198" y="2353"/>
                    <a:pt x="1198" y="2353"/>
                  </a:cubicBezTo>
                  <a:cubicBezTo>
                    <a:pt x="1198" y="2352"/>
                    <a:pt x="1199" y="2352"/>
                    <a:pt x="1199" y="2351"/>
                  </a:cubicBezTo>
                  <a:cubicBezTo>
                    <a:pt x="1200" y="2350"/>
                    <a:pt x="1200" y="2349"/>
                    <a:pt x="1201" y="2349"/>
                  </a:cubicBezTo>
                  <a:cubicBezTo>
                    <a:pt x="1201" y="2348"/>
                    <a:pt x="1201" y="2348"/>
                    <a:pt x="1201" y="2348"/>
                  </a:cubicBezTo>
                  <a:cubicBezTo>
                    <a:pt x="1193" y="2381"/>
                    <a:pt x="1175" y="2411"/>
                    <a:pt x="1156" y="2440"/>
                  </a:cubicBezTo>
                  <a:cubicBezTo>
                    <a:pt x="1156" y="2441"/>
                    <a:pt x="1155" y="2442"/>
                    <a:pt x="1154" y="2442"/>
                  </a:cubicBezTo>
                  <a:cubicBezTo>
                    <a:pt x="1150" y="2445"/>
                    <a:pt x="1145" y="2449"/>
                    <a:pt x="1140" y="2452"/>
                  </a:cubicBezTo>
                  <a:cubicBezTo>
                    <a:pt x="1135" y="2455"/>
                    <a:pt x="1130" y="2459"/>
                    <a:pt x="1124" y="2462"/>
                  </a:cubicBezTo>
                  <a:cubicBezTo>
                    <a:pt x="1122" y="2464"/>
                    <a:pt x="1119" y="2465"/>
                    <a:pt x="1116" y="2467"/>
                  </a:cubicBezTo>
                  <a:cubicBezTo>
                    <a:pt x="1113" y="2469"/>
                    <a:pt x="1110" y="2471"/>
                    <a:pt x="1107" y="2473"/>
                  </a:cubicBezTo>
                  <a:cubicBezTo>
                    <a:pt x="1107" y="2473"/>
                    <a:pt x="1107" y="2473"/>
                    <a:pt x="1107" y="2473"/>
                  </a:cubicBezTo>
                  <a:cubicBezTo>
                    <a:pt x="1106" y="2473"/>
                    <a:pt x="1106" y="2474"/>
                    <a:pt x="1105" y="2474"/>
                  </a:cubicBezTo>
                  <a:cubicBezTo>
                    <a:pt x="1101" y="2474"/>
                    <a:pt x="1097" y="2476"/>
                    <a:pt x="1093" y="2477"/>
                  </a:cubicBezTo>
                  <a:cubicBezTo>
                    <a:pt x="1092" y="2477"/>
                    <a:pt x="1090" y="2478"/>
                    <a:pt x="1089" y="2478"/>
                  </a:cubicBezTo>
                  <a:cubicBezTo>
                    <a:pt x="1088" y="2478"/>
                    <a:pt x="1087" y="2479"/>
                    <a:pt x="1086" y="2479"/>
                  </a:cubicBezTo>
                  <a:cubicBezTo>
                    <a:pt x="1083" y="2480"/>
                    <a:pt x="1081" y="2481"/>
                    <a:pt x="1079" y="2482"/>
                  </a:cubicBezTo>
                  <a:cubicBezTo>
                    <a:pt x="1076" y="2483"/>
                    <a:pt x="1074" y="2484"/>
                    <a:pt x="1072" y="2485"/>
                  </a:cubicBezTo>
                  <a:cubicBezTo>
                    <a:pt x="1070" y="2486"/>
                    <a:pt x="1069" y="2486"/>
                    <a:pt x="1068" y="2487"/>
                  </a:cubicBezTo>
                  <a:cubicBezTo>
                    <a:pt x="1067" y="2488"/>
                    <a:pt x="1066" y="2488"/>
                    <a:pt x="1065" y="2489"/>
                  </a:cubicBezTo>
                  <a:cubicBezTo>
                    <a:pt x="1064" y="2490"/>
                    <a:pt x="1064" y="2490"/>
                    <a:pt x="1064" y="2490"/>
                  </a:cubicBezTo>
                  <a:cubicBezTo>
                    <a:pt x="1064" y="2490"/>
                    <a:pt x="1064" y="2490"/>
                    <a:pt x="1064" y="2490"/>
                  </a:cubicBezTo>
                  <a:cubicBezTo>
                    <a:pt x="1064" y="2490"/>
                    <a:pt x="1064" y="2490"/>
                    <a:pt x="1064" y="2490"/>
                  </a:cubicBezTo>
                  <a:cubicBezTo>
                    <a:pt x="1064" y="2490"/>
                    <a:pt x="1064" y="2490"/>
                    <a:pt x="1064" y="2490"/>
                  </a:cubicBezTo>
                  <a:cubicBezTo>
                    <a:pt x="1063" y="2491"/>
                    <a:pt x="1063" y="2491"/>
                    <a:pt x="1063" y="2491"/>
                  </a:cubicBezTo>
                  <a:cubicBezTo>
                    <a:pt x="1062" y="2491"/>
                    <a:pt x="1062" y="2491"/>
                    <a:pt x="1062" y="2491"/>
                  </a:cubicBezTo>
                  <a:cubicBezTo>
                    <a:pt x="1061" y="2492"/>
                    <a:pt x="1060" y="2493"/>
                    <a:pt x="1060" y="2494"/>
                  </a:cubicBezTo>
                  <a:cubicBezTo>
                    <a:pt x="1058" y="2496"/>
                    <a:pt x="1057" y="2497"/>
                    <a:pt x="1056" y="2499"/>
                  </a:cubicBezTo>
                  <a:cubicBezTo>
                    <a:pt x="1055" y="2501"/>
                    <a:pt x="1054" y="2502"/>
                    <a:pt x="1053" y="2504"/>
                  </a:cubicBezTo>
                  <a:cubicBezTo>
                    <a:pt x="1053" y="2505"/>
                    <a:pt x="1052" y="2507"/>
                    <a:pt x="1052" y="2508"/>
                  </a:cubicBezTo>
                  <a:cubicBezTo>
                    <a:pt x="1052" y="2509"/>
                    <a:pt x="1052" y="2510"/>
                    <a:pt x="1052" y="2511"/>
                  </a:cubicBezTo>
                  <a:cubicBezTo>
                    <a:pt x="1052" y="2511"/>
                    <a:pt x="1052" y="2511"/>
                    <a:pt x="1052" y="2511"/>
                  </a:cubicBezTo>
                  <a:cubicBezTo>
                    <a:pt x="1052" y="2511"/>
                    <a:pt x="1052" y="2511"/>
                    <a:pt x="1052" y="2511"/>
                  </a:cubicBezTo>
                  <a:cubicBezTo>
                    <a:pt x="1053" y="2510"/>
                    <a:pt x="1053" y="2509"/>
                    <a:pt x="1054" y="2509"/>
                  </a:cubicBezTo>
                  <a:cubicBezTo>
                    <a:pt x="1054" y="2508"/>
                    <a:pt x="1055" y="2507"/>
                    <a:pt x="1056" y="2505"/>
                  </a:cubicBezTo>
                  <a:cubicBezTo>
                    <a:pt x="1057" y="2504"/>
                    <a:pt x="1058" y="2503"/>
                    <a:pt x="1059" y="2502"/>
                  </a:cubicBezTo>
                  <a:cubicBezTo>
                    <a:pt x="1061" y="2501"/>
                    <a:pt x="1062" y="2499"/>
                    <a:pt x="1064" y="2498"/>
                  </a:cubicBezTo>
                  <a:cubicBezTo>
                    <a:pt x="1064" y="2498"/>
                    <a:pt x="1065" y="2497"/>
                    <a:pt x="1066" y="2497"/>
                  </a:cubicBezTo>
                  <a:cubicBezTo>
                    <a:pt x="1067" y="2496"/>
                    <a:pt x="1067" y="2496"/>
                    <a:pt x="1068" y="2496"/>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9" y="2495"/>
                    <a:pt x="1069" y="2495"/>
                    <a:pt x="1069" y="2495"/>
                  </a:cubicBezTo>
                  <a:cubicBezTo>
                    <a:pt x="1070" y="2494"/>
                    <a:pt x="1071" y="2494"/>
                    <a:pt x="1072" y="2493"/>
                  </a:cubicBezTo>
                  <a:cubicBezTo>
                    <a:pt x="1073" y="2493"/>
                    <a:pt x="1074" y="2492"/>
                    <a:pt x="1075" y="2492"/>
                  </a:cubicBezTo>
                  <a:cubicBezTo>
                    <a:pt x="1077" y="2491"/>
                    <a:pt x="1079" y="2490"/>
                    <a:pt x="1082" y="2489"/>
                  </a:cubicBezTo>
                  <a:cubicBezTo>
                    <a:pt x="1084" y="2488"/>
                    <a:pt x="1086" y="2487"/>
                    <a:pt x="1088" y="2486"/>
                  </a:cubicBezTo>
                  <a:cubicBezTo>
                    <a:pt x="1083" y="2490"/>
                    <a:pt x="1078" y="2494"/>
                    <a:pt x="1074" y="2499"/>
                  </a:cubicBezTo>
                  <a:cubicBezTo>
                    <a:pt x="1072" y="2501"/>
                    <a:pt x="1069" y="2504"/>
                    <a:pt x="1067" y="2506"/>
                  </a:cubicBezTo>
                  <a:cubicBezTo>
                    <a:pt x="1067" y="2507"/>
                    <a:pt x="1067" y="2507"/>
                    <a:pt x="1067" y="2507"/>
                  </a:cubicBezTo>
                  <a:cubicBezTo>
                    <a:pt x="1066" y="2507"/>
                    <a:pt x="1066" y="2507"/>
                    <a:pt x="1066" y="2507"/>
                  </a:cubicBezTo>
                  <a:cubicBezTo>
                    <a:pt x="1066" y="2507"/>
                    <a:pt x="1066" y="2507"/>
                    <a:pt x="1066" y="2507"/>
                  </a:cubicBezTo>
                  <a:cubicBezTo>
                    <a:pt x="1065" y="2508"/>
                    <a:pt x="1065" y="2508"/>
                    <a:pt x="1065" y="2508"/>
                  </a:cubicBezTo>
                  <a:cubicBezTo>
                    <a:pt x="1065" y="2509"/>
                    <a:pt x="1064" y="2510"/>
                    <a:pt x="1064" y="2510"/>
                  </a:cubicBezTo>
                  <a:cubicBezTo>
                    <a:pt x="1063" y="2512"/>
                    <a:pt x="1062" y="2513"/>
                    <a:pt x="1061" y="2514"/>
                  </a:cubicBezTo>
                  <a:cubicBezTo>
                    <a:pt x="1057" y="2520"/>
                    <a:pt x="1054" y="2526"/>
                    <a:pt x="1051" y="2531"/>
                  </a:cubicBezTo>
                  <a:cubicBezTo>
                    <a:pt x="1048" y="2537"/>
                    <a:pt x="1046" y="2542"/>
                    <a:pt x="1045" y="2547"/>
                  </a:cubicBezTo>
                  <a:cubicBezTo>
                    <a:pt x="1043" y="2552"/>
                    <a:pt x="1042" y="2557"/>
                    <a:pt x="1041" y="2561"/>
                  </a:cubicBezTo>
                  <a:cubicBezTo>
                    <a:pt x="1041" y="2562"/>
                    <a:pt x="1041" y="2563"/>
                    <a:pt x="1041" y="2564"/>
                  </a:cubicBezTo>
                  <a:cubicBezTo>
                    <a:pt x="1041" y="2565"/>
                    <a:pt x="1041" y="2566"/>
                    <a:pt x="1041" y="2567"/>
                  </a:cubicBezTo>
                  <a:cubicBezTo>
                    <a:pt x="1041" y="2569"/>
                    <a:pt x="1040" y="2571"/>
                    <a:pt x="1040" y="2572"/>
                  </a:cubicBezTo>
                  <a:cubicBezTo>
                    <a:pt x="1040" y="2574"/>
                    <a:pt x="1040" y="2575"/>
                    <a:pt x="1040" y="2577"/>
                  </a:cubicBezTo>
                  <a:cubicBezTo>
                    <a:pt x="1040" y="2578"/>
                    <a:pt x="1040" y="2579"/>
                    <a:pt x="1040" y="2580"/>
                  </a:cubicBezTo>
                  <a:cubicBezTo>
                    <a:pt x="1040" y="2581"/>
                    <a:pt x="1040" y="2582"/>
                    <a:pt x="1040" y="2582"/>
                  </a:cubicBezTo>
                  <a:cubicBezTo>
                    <a:pt x="1040" y="2582"/>
                    <a:pt x="1040" y="2581"/>
                    <a:pt x="1041" y="2580"/>
                  </a:cubicBezTo>
                  <a:cubicBezTo>
                    <a:pt x="1041" y="2579"/>
                    <a:pt x="1041" y="2578"/>
                    <a:pt x="1041" y="2577"/>
                  </a:cubicBezTo>
                  <a:cubicBezTo>
                    <a:pt x="1041" y="2575"/>
                    <a:pt x="1042" y="2574"/>
                    <a:pt x="1042" y="2573"/>
                  </a:cubicBezTo>
                  <a:cubicBezTo>
                    <a:pt x="1042" y="2571"/>
                    <a:pt x="1043" y="2569"/>
                    <a:pt x="1043" y="2568"/>
                  </a:cubicBezTo>
                  <a:cubicBezTo>
                    <a:pt x="1043" y="2566"/>
                    <a:pt x="1044" y="2564"/>
                    <a:pt x="1044" y="2562"/>
                  </a:cubicBezTo>
                  <a:cubicBezTo>
                    <a:pt x="1045" y="2560"/>
                    <a:pt x="1046" y="2558"/>
                    <a:pt x="1046" y="2556"/>
                  </a:cubicBezTo>
                  <a:cubicBezTo>
                    <a:pt x="1047" y="2553"/>
                    <a:pt x="1048" y="2551"/>
                    <a:pt x="1049" y="2549"/>
                  </a:cubicBezTo>
                  <a:cubicBezTo>
                    <a:pt x="1051" y="2544"/>
                    <a:pt x="1053" y="2539"/>
                    <a:pt x="1056" y="2534"/>
                  </a:cubicBezTo>
                  <a:cubicBezTo>
                    <a:pt x="1058" y="2531"/>
                    <a:pt x="1059" y="2529"/>
                    <a:pt x="1061" y="2526"/>
                  </a:cubicBezTo>
                  <a:cubicBezTo>
                    <a:pt x="1061" y="2527"/>
                    <a:pt x="1060" y="2528"/>
                    <a:pt x="1060" y="2529"/>
                  </a:cubicBezTo>
                  <a:cubicBezTo>
                    <a:pt x="1060" y="2531"/>
                    <a:pt x="1059" y="2534"/>
                    <a:pt x="1058" y="2537"/>
                  </a:cubicBezTo>
                  <a:cubicBezTo>
                    <a:pt x="1058" y="2539"/>
                    <a:pt x="1058" y="2540"/>
                    <a:pt x="1058" y="2541"/>
                  </a:cubicBezTo>
                  <a:cubicBezTo>
                    <a:pt x="1057" y="2543"/>
                    <a:pt x="1057" y="2544"/>
                    <a:pt x="1057" y="2545"/>
                  </a:cubicBezTo>
                  <a:cubicBezTo>
                    <a:pt x="1056" y="2548"/>
                    <a:pt x="1056" y="2550"/>
                    <a:pt x="1056" y="2553"/>
                  </a:cubicBezTo>
                  <a:cubicBezTo>
                    <a:pt x="1055" y="2555"/>
                    <a:pt x="1055" y="2557"/>
                    <a:pt x="1054" y="2559"/>
                  </a:cubicBezTo>
                  <a:cubicBezTo>
                    <a:pt x="1054" y="2560"/>
                    <a:pt x="1054" y="2561"/>
                    <a:pt x="1054" y="2562"/>
                  </a:cubicBezTo>
                  <a:cubicBezTo>
                    <a:pt x="1054" y="2563"/>
                    <a:pt x="1053" y="2564"/>
                    <a:pt x="1053" y="2565"/>
                  </a:cubicBezTo>
                  <a:cubicBezTo>
                    <a:pt x="1053" y="2566"/>
                    <a:pt x="1053" y="2567"/>
                    <a:pt x="1053" y="2567"/>
                  </a:cubicBezTo>
                  <a:cubicBezTo>
                    <a:pt x="1052" y="2568"/>
                    <a:pt x="1052" y="2569"/>
                    <a:pt x="1052" y="2569"/>
                  </a:cubicBezTo>
                  <a:cubicBezTo>
                    <a:pt x="1052" y="2571"/>
                    <a:pt x="1051" y="2572"/>
                    <a:pt x="1051" y="2572"/>
                  </a:cubicBezTo>
                  <a:cubicBezTo>
                    <a:pt x="1051" y="2573"/>
                    <a:pt x="1051" y="2573"/>
                    <a:pt x="1051" y="2573"/>
                  </a:cubicBezTo>
                  <a:cubicBezTo>
                    <a:pt x="1051" y="2573"/>
                    <a:pt x="1051" y="2573"/>
                    <a:pt x="1052" y="2572"/>
                  </a:cubicBezTo>
                  <a:cubicBezTo>
                    <a:pt x="1052" y="2572"/>
                    <a:pt x="1053" y="2571"/>
                    <a:pt x="1053" y="2570"/>
                  </a:cubicBezTo>
                  <a:cubicBezTo>
                    <a:pt x="1054" y="2570"/>
                    <a:pt x="1054" y="2569"/>
                    <a:pt x="1055" y="2568"/>
                  </a:cubicBezTo>
                  <a:cubicBezTo>
                    <a:pt x="1055" y="2568"/>
                    <a:pt x="1055" y="2567"/>
                    <a:pt x="1056" y="2566"/>
                  </a:cubicBezTo>
                  <a:cubicBezTo>
                    <a:pt x="1056" y="2565"/>
                    <a:pt x="1057" y="2565"/>
                    <a:pt x="1057" y="2564"/>
                  </a:cubicBezTo>
                  <a:cubicBezTo>
                    <a:pt x="1058" y="2563"/>
                    <a:pt x="1058" y="2562"/>
                    <a:pt x="1059" y="2561"/>
                  </a:cubicBezTo>
                  <a:cubicBezTo>
                    <a:pt x="1060" y="2559"/>
                    <a:pt x="1061" y="2557"/>
                    <a:pt x="1061" y="2554"/>
                  </a:cubicBezTo>
                  <a:cubicBezTo>
                    <a:pt x="1062" y="2552"/>
                    <a:pt x="1063" y="2549"/>
                    <a:pt x="1064" y="2547"/>
                  </a:cubicBezTo>
                  <a:cubicBezTo>
                    <a:pt x="1064" y="2545"/>
                    <a:pt x="1064" y="2544"/>
                    <a:pt x="1065" y="2543"/>
                  </a:cubicBezTo>
                  <a:cubicBezTo>
                    <a:pt x="1065" y="2541"/>
                    <a:pt x="1066" y="2540"/>
                    <a:pt x="1066" y="2539"/>
                  </a:cubicBezTo>
                  <a:cubicBezTo>
                    <a:pt x="1067" y="2536"/>
                    <a:pt x="1067" y="2533"/>
                    <a:pt x="1068" y="2531"/>
                  </a:cubicBezTo>
                  <a:cubicBezTo>
                    <a:pt x="1069" y="2528"/>
                    <a:pt x="1069" y="2525"/>
                    <a:pt x="1070" y="2523"/>
                  </a:cubicBezTo>
                  <a:cubicBezTo>
                    <a:pt x="1071" y="2520"/>
                    <a:pt x="1072" y="2518"/>
                    <a:pt x="1073" y="2515"/>
                  </a:cubicBezTo>
                  <a:cubicBezTo>
                    <a:pt x="1074" y="2513"/>
                    <a:pt x="1074" y="2511"/>
                    <a:pt x="1076" y="2508"/>
                  </a:cubicBezTo>
                  <a:cubicBezTo>
                    <a:pt x="1076" y="2508"/>
                    <a:pt x="1076" y="2508"/>
                    <a:pt x="1076" y="2508"/>
                  </a:cubicBezTo>
                  <a:cubicBezTo>
                    <a:pt x="1077" y="2507"/>
                    <a:pt x="1078" y="2505"/>
                    <a:pt x="1079" y="2504"/>
                  </a:cubicBezTo>
                  <a:cubicBezTo>
                    <a:pt x="1084" y="2500"/>
                    <a:pt x="1089" y="2495"/>
                    <a:pt x="1095" y="2491"/>
                  </a:cubicBezTo>
                  <a:cubicBezTo>
                    <a:pt x="1100" y="2487"/>
                    <a:pt x="1106" y="2483"/>
                    <a:pt x="1112" y="2479"/>
                  </a:cubicBezTo>
                  <a:cubicBezTo>
                    <a:pt x="1114" y="2477"/>
                    <a:pt x="1117" y="2475"/>
                    <a:pt x="1120" y="2473"/>
                  </a:cubicBezTo>
                  <a:cubicBezTo>
                    <a:pt x="1123" y="2472"/>
                    <a:pt x="1125" y="2470"/>
                    <a:pt x="1128" y="2468"/>
                  </a:cubicBezTo>
                  <a:cubicBezTo>
                    <a:pt x="1134" y="2464"/>
                    <a:pt x="1139" y="2460"/>
                    <a:pt x="1144" y="2457"/>
                  </a:cubicBezTo>
                  <a:cubicBezTo>
                    <a:pt x="1145" y="2455"/>
                    <a:pt x="1147" y="2454"/>
                    <a:pt x="1149" y="2453"/>
                  </a:cubicBezTo>
                  <a:cubicBezTo>
                    <a:pt x="1135" y="2476"/>
                    <a:pt x="1121" y="2499"/>
                    <a:pt x="1112" y="2524"/>
                  </a:cubicBezTo>
                  <a:cubicBezTo>
                    <a:pt x="1111" y="2525"/>
                    <a:pt x="1110" y="2526"/>
                    <a:pt x="1108" y="2528"/>
                  </a:cubicBezTo>
                  <a:cubicBezTo>
                    <a:pt x="1107" y="2529"/>
                    <a:pt x="1105" y="2531"/>
                    <a:pt x="1103" y="2534"/>
                  </a:cubicBezTo>
                  <a:cubicBezTo>
                    <a:pt x="1101" y="2536"/>
                    <a:pt x="1099" y="2538"/>
                    <a:pt x="1097" y="2541"/>
                  </a:cubicBezTo>
                  <a:cubicBezTo>
                    <a:pt x="1095" y="2544"/>
                    <a:pt x="1093" y="2547"/>
                    <a:pt x="1091" y="2550"/>
                  </a:cubicBezTo>
                  <a:cubicBezTo>
                    <a:pt x="1090" y="2551"/>
                    <a:pt x="1089" y="2553"/>
                    <a:pt x="1088" y="2554"/>
                  </a:cubicBezTo>
                  <a:cubicBezTo>
                    <a:pt x="1087" y="2556"/>
                    <a:pt x="1086" y="2558"/>
                    <a:pt x="1085" y="2559"/>
                  </a:cubicBezTo>
                  <a:cubicBezTo>
                    <a:pt x="1083" y="2563"/>
                    <a:pt x="1081" y="2566"/>
                    <a:pt x="1079" y="2570"/>
                  </a:cubicBezTo>
                  <a:cubicBezTo>
                    <a:pt x="1078" y="2572"/>
                    <a:pt x="1078" y="2572"/>
                    <a:pt x="1078" y="2572"/>
                  </a:cubicBezTo>
                  <a:cubicBezTo>
                    <a:pt x="1078" y="2573"/>
                    <a:pt x="1077" y="2574"/>
                    <a:pt x="1077" y="2575"/>
                  </a:cubicBezTo>
                  <a:cubicBezTo>
                    <a:pt x="1076" y="2577"/>
                    <a:pt x="1076" y="2579"/>
                    <a:pt x="1075" y="2581"/>
                  </a:cubicBezTo>
                  <a:cubicBezTo>
                    <a:pt x="1074" y="2582"/>
                    <a:pt x="1074" y="2584"/>
                    <a:pt x="1073" y="2586"/>
                  </a:cubicBezTo>
                  <a:cubicBezTo>
                    <a:pt x="1073" y="2586"/>
                    <a:pt x="1073" y="2587"/>
                    <a:pt x="1073" y="2587"/>
                  </a:cubicBezTo>
                  <a:cubicBezTo>
                    <a:pt x="1073" y="2587"/>
                    <a:pt x="1072" y="2588"/>
                    <a:pt x="1072" y="2588"/>
                  </a:cubicBezTo>
                  <a:cubicBezTo>
                    <a:pt x="1071" y="2589"/>
                    <a:pt x="1070" y="2589"/>
                    <a:pt x="1070" y="2590"/>
                  </a:cubicBezTo>
                  <a:cubicBezTo>
                    <a:pt x="1069" y="2590"/>
                    <a:pt x="1068" y="2591"/>
                    <a:pt x="1068" y="2592"/>
                  </a:cubicBezTo>
                  <a:cubicBezTo>
                    <a:pt x="1067" y="2593"/>
                    <a:pt x="1066" y="2593"/>
                    <a:pt x="1065" y="2594"/>
                  </a:cubicBezTo>
                  <a:cubicBezTo>
                    <a:pt x="1065" y="2595"/>
                    <a:pt x="1064" y="2596"/>
                    <a:pt x="1063" y="2597"/>
                  </a:cubicBezTo>
                  <a:cubicBezTo>
                    <a:pt x="1062" y="2598"/>
                    <a:pt x="1062" y="2599"/>
                    <a:pt x="1061" y="2600"/>
                  </a:cubicBezTo>
                  <a:cubicBezTo>
                    <a:pt x="1060" y="2601"/>
                    <a:pt x="1060" y="2602"/>
                    <a:pt x="1059" y="2603"/>
                  </a:cubicBezTo>
                  <a:cubicBezTo>
                    <a:pt x="1057" y="2605"/>
                    <a:pt x="1056" y="2608"/>
                    <a:pt x="1055" y="2610"/>
                  </a:cubicBezTo>
                  <a:cubicBezTo>
                    <a:pt x="1053" y="2613"/>
                    <a:pt x="1052" y="2615"/>
                    <a:pt x="1051" y="2618"/>
                  </a:cubicBezTo>
                  <a:cubicBezTo>
                    <a:pt x="1050" y="2620"/>
                    <a:pt x="1049" y="2623"/>
                    <a:pt x="1048" y="2625"/>
                  </a:cubicBezTo>
                  <a:cubicBezTo>
                    <a:pt x="1048" y="2627"/>
                    <a:pt x="1047" y="2628"/>
                    <a:pt x="1047" y="2629"/>
                  </a:cubicBezTo>
                  <a:cubicBezTo>
                    <a:pt x="1047" y="2631"/>
                    <a:pt x="1046" y="2632"/>
                    <a:pt x="1046" y="2633"/>
                  </a:cubicBezTo>
                  <a:cubicBezTo>
                    <a:pt x="1045" y="2636"/>
                    <a:pt x="1045" y="2638"/>
                    <a:pt x="1044" y="2640"/>
                  </a:cubicBezTo>
                  <a:cubicBezTo>
                    <a:pt x="1044" y="2641"/>
                    <a:pt x="1044" y="2643"/>
                    <a:pt x="1043" y="2644"/>
                  </a:cubicBezTo>
                  <a:cubicBezTo>
                    <a:pt x="1043" y="2645"/>
                    <a:pt x="1043" y="2646"/>
                    <a:pt x="1043" y="2647"/>
                  </a:cubicBezTo>
                  <a:cubicBezTo>
                    <a:pt x="1042" y="2651"/>
                    <a:pt x="1042" y="2654"/>
                    <a:pt x="1041" y="2657"/>
                  </a:cubicBezTo>
                  <a:cubicBezTo>
                    <a:pt x="1041" y="2658"/>
                    <a:pt x="1041" y="2659"/>
                    <a:pt x="1041" y="2659"/>
                  </a:cubicBezTo>
                  <a:cubicBezTo>
                    <a:pt x="1041" y="2660"/>
                    <a:pt x="1041" y="2660"/>
                    <a:pt x="1041" y="2660"/>
                  </a:cubicBezTo>
                  <a:cubicBezTo>
                    <a:pt x="1041" y="2660"/>
                    <a:pt x="1041" y="2660"/>
                    <a:pt x="1042" y="2660"/>
                  </a:cubicBezTo>
                  <a:cubicBezTo>
                    <a:pt x="1042" y="2659"/>
                    <a:pt x="1042" y="2658"/>
                    <a:pt x="1043" y="2657"/>
                  </a:cubicBezTo>
                  <a:cubicBezTo>
                    <a:pt x="1044" y="2655"/>
                    <a:pt x="1046" y="2652"/>
                    <a:pt x="1047" y="2648"/>
                  </a:cubicBezTo>
                  <a:cubicBezTo>
                    <a:pt x="1048" y="2646"/>
                    <a:pt x="1049" y="2644"/>
                    <a:pt x="1050" y="2642"/>
                  </a:cubicBezTo>
                  <a:cubicBezTo>
                    <a:pt x="1051" y="2640"/>
                    <a:pt x="1052" y="2638"/>
                    <a:pt x="1053" y="2635"/>
                  </a:cubicBezTo>
                  <a:cubicBezTo>
                    <a:pt x="1053" y="2633"/>
                    <a:pt x="1054" y="2631"/>
                    <a:pt x="1055" y="2628"/>
                  </a:cubicBezTo>
                  <a:cubicBezTo>
                    <a:pt x="1056" y="2626"/>
                    <a:pt x="1057" y="2623"/>
                    <a:pt x="1058" y="2621"/>
                  </a:cubicBezTo>
                  <a:cubicBezTo>
                    <a:pt x="1059" y="2620"/>
                    <a:pt x="1060" y="2618"/>
                    <a:pt x="1060" y="2617"/>
                  </a:cubicBezTo>
                  <a:cubicBezTo>
                    <a:pt x="1060" y="2617"/>
                    <a:pt x="1061" y="2616"/>
                    <a:pt x="1061" y="2615"/>
                  </a:cubicBezTo>
                  <a:cubicBezTo>
                    <a:pt x="1061" y="2615"/>
                    <a:pt x="1061" y="2614"/>
                    <a:pt x="1062" y="2614"/>
                  </a:cubicBezTo>
                  <a:cubicBezTo>
                    <a:pt x="1062" y="2613"/>
                    <a:pt x="1062" y="2612"/>
                    <a:pt x="1062" y="2612"/>
                  </a:cubicBezTo>
                  <a:cubicBezTo>
                    <a:pt x="1063" y="2611"/>
                    <a:pt x="1063" y="2611"/>
                    <a:pt x="1063" y="2610"/>
                  </a:cubicBezTo>
                  <a:cubicBezTo>
                    <a:pt x="1064" y="2609"/>
                    <a:pt x="1064" y="2608"/>
                    <a:pt x="1065" y="2607"/>
                  </a:cubicBezTo>
                  <a:cubicBezTo>
                    <a:pt x="1065" y="2606"/>
                    <a:pt x="1066" y="2604"/>
                    <a:pt x="1067" y="2603"/>
                  </a:cubicBezTo>
                  <a:cubicBezTo>
                    <a:pt x="1067" y="2602"/>
                    <a:pt x="1068" y="2601"/>
                    <a:pt x="1068" y="2600"/>
                  </a:cubicBezTo>
                  <a:cubicBezTo>
                    <a:pt x="1069" y="2599"/>
                    <a:pt x="1069" y="2598"/>
                    <a:pt x="1070" y="2597"/>
                  </a:cubicBezTo>
                  <a:cubicBezTo>
                    <a:pt x="1070" y="2597"/>
                    <a:pt x="1071" y="2596"/>
                    <a:pt x="1071" y="2595"/>
                  </a:cubicBezTo>
                  <a:cubicBezTo>
                    <a:pt x="1071" y="2598"/>
                    <a:pt x="1070" y="2600"/>
                    <a:pt x="1070" y="2602"/>
                  </a:cubicBezTo>
                  <a:cubicBezTo>
                    <a:pt x="1070" y="2604"/>
                    <a:pt x="1070" y="2606"/>
                    <a:pt x="1070" y="2607"/>
                  </a:cubicBezTo>
                  <a:cubicBezTo>
                    <a:pt x="1069" y="2609"/>
                    <a:pt x="1069" y="2610"/>
                    <a:pt x="1069" y="2612"/>
                  </a:cubicBezTo>
                  <a:cubicBezTo>
                    <a:pt x="1070" y="2613"/>
                    <a:pt x="1070" y="2615"/>
                    <a:pt x="1070" y="2616"/>
                  </a:cubicBezTo>
                  <a:cubicBezTo>
                    <a:pt x="1070" y="2618"/>
                    <a:pt x="1070" y="2619"/>
                    <a:pt x="1070" y="2620"/>
                  </a:cubicBezTo>
                  <a:cubicBezTo>
                    <a:pt x="1070" y="2621"/>
                    <a:pt x="1070" y="2622"/>
                    <a:pt x="1071" y="2623"/>
                  </a:cubicBezTo>
                  <a:cubicBezTo>
                    <a:pt x="1071" y="2624"/>
                    <a:pt x="1071" y="2625"/>
                    <a:pt x="1071" y="2626"/>
                  </a:cubicBezTo>
                  <a:cubicBezTo>
                    <a:pt x="1072" y="2628"/>
                    <a:pt x="1072" y="2629"/>
                    <a:pt x="1072" y="2630"/>
                  </a:cubicBezTo>
                  <a:cubicBezTo>
                    <a:pt x="1073" y="2631"/>
                    <a:pt x="1073" y="2631"/>
                    <a:pt x="1073" y="2631"/>
                  </a:cubicBezTo>
                  <a:cubicBezTo>
                    <a:pt x="1073" y="2631"/>
                    <a:pt x="1073" y="2631"/>
                    <a:pt x="1073" y="2630"/>
                  </a:cubicBezTo>
                  <a:cubicBezTo>
                    <a:pt x="1073" y="2629"/>
                    <a:pt x="1073" y="2628"/>
                    <a:pt x="1073" y="2626"/>
                  </a:cubicBezTo>
                  <a:cubicBezTo>
                    <a:pt x="1073" y="2625"/>
                    <a:pt x="1073" y="2624"/>
                    <a:pt x="1073" y="2623"/>
                  </a:cubicBezTo>
                  <a:cubicBezTo>
                    <a:pt x="1073" y="2622"/>
                    <a:pt x="1073" y="2621"/>
                    <a:pt x="1073" y="2620"/>
                  </a:cubicBezTo>
                  <a:cubicBezTo>
                    <a:pt x="1073" y="2619"/>
                    <a:pt x="1073" y="2618"/>
                    <a:pt x="1074" y="2616"/>
                  </a:cubicBezTo>
                  <a:cubicBezTo>
                    <a:pt x="1074" y="2615"/>
                    <a:pt x="1074" y="2614"/>
                    <a:pt x="1074" y="2612"/>
                  </a:cubicBezTo>
                  <a:cubicBezTo>
                    <a:pt x="1075" y="2609"/>
                    <a:pt x="1075" y="2606"/>
                    <a:pt x="1076" y="2603"/>
                  </a:cubicBezTo>
                  <a:cubicBezTo>
                    <a:pt x="1077" y="2600"/>
                    <a:pt x="1077" y="2597"/>
                    <a:pt x="1078" y="2594"/>
                  </a:cubicBezTo>
                  <a:cubicBezTo>
                    <a:pt x="1080" y="2590"/>
                    <a:pt x="1081" y="2587"/>
                    <a:pt x="1082" y="2583"/>
                  </a:cubicBezTo>
                  <a:cubicBezTo>
                    <a:pt x="1083" y="2582"/>
                    <a:pt x="1083" y="2580"/>
                    <a:pt x="1084" y="2578"/>
                  </a:cubicBezTo>
                  <a:cubicBezTo>
                    <a:pt x="1085" y="2577"/>
                    <a:pt x="1085" y="2576"/>
                    <a:pt x="1085" y="2576"/>
                  </a:cubicBezTo>
                  <a:cubicBezTo>
                    <a:pt x="1087" y="2573"/>
                    <a:pt x="1087" y="2573"/>
                    <a:pt x="1087" y="2573"/>
                  </a:cubicBezTo>
                  <a:cubicBezTo>
                    <a:pt x="1088" y="2570"/>
                    <a:pt x="1090" y="2566"/>
                    <a:pt x="1092" y="2563"/>
                  </a:cubicBezTo>
                  <a:cubicBezTo>
                    <a:pt x="1092" y="2561"/>
                    <a:pt x="1093" y="2560"/>
                    <a:pt x="1094" y="2558"/>
                  </a:cubicBezTo>
                  <a:cubicBezTo>
                    <a:pt x="1095" y="2556"/>
                    <a:pt x="1096" y="2555"/>
                    <a:pt x="1097" y="2553"/>
                  </a:cubicBezTo>
                  <a:cubicBezTo>
                    <a:pt x="1099" y="2550"/>
                    <a:pt x="1100" y="2547"/>
                    <a:pt x="1102" y="2544"/>
                  </a:cubicBezTo>
                  <a:cubicBezTo>
                    <a:pt x="1104" y="2542"/>
                    <a:pt x="1105" y="2539"/>
                    <a:pt x="1107" y="2536"/>
                  </a:cubicBezTo>
                  <a:cubicBezTo>
                    <a:pt x="1108" y="2535"/>
                    <a:pt x="1109" y="2533"/>
                    <a:pt x="1109" y="2532"/>
                  </a:cubicBezTo>
                  <a:cubicBezTo>
                    <a:pt x="1105" y="2546"/>
                    <a:pt x="1103" y="2561"/>
                    <a:pt x="1102" y="2576"/>
                  </a:cubicBezTo>
                  <a:cubicBezTo>
                    <a:pt x="1102" y="2576"/>
                    <a:pt x="1102" y="2576"/>
                    <a:pt x="1102" y="2577"/>
                  </a:cubicBezTo>
                  <a:cubicBezTo>
                    <a:pt x="1102" y="2577"/>
                    <a:pt x="1102" y="2578"/>
                    <a:pt x="1102" y="2579"/>
                  </a:cubicBezTo>
                  <a:cubicBezTo>
                    <a:pt x="1101" y="2581"/>
                    <a:pt x="1101" y="2583"/>
                    <a:pt x="1100" y="2586"/>
                  </a:cubicBezTo>
                  <a:cubicBezTo>
                    <a:pt x="1100" y="2588"/>
                    <a:pt x="1099" y="2590"/>
                    <a:pt x="1098" y="2593"/>
                  </a:cubicBezTo>
                  <a:cubicBezTo>
                    <a:pt x="1098" y="2595"/>
                    <a:pt x="1097" y="2597"/>
                    <a:pt x="1096" y="2600"/>
                  </a:cubicBezTo>
                  <a:cubicBezTo>
                    <a:pt x="1095" y="2603"/>
                    <a:pt x="1095" y="2605"/>
                    <a:pt x="1094" y="2608"/>
                  </a:cubicBezTo>
                  <a:cubicBezTo>
                    <a:pt x="1093" y="2610"/>
                    <a:pt x="1092" y="2613"/>
                    <a:pt x="1092" y="2616"/>
                  </a:cubicBezTo>
                  <a:cubicBezTo>
                    <a:pt x="1091" y="2617"/>
                    <a:pt x="1091" y="2618"/>
                    <a:pt x="1091" y="2620"/>
                  </a:cubicBezTo>
                  <a:cubicBezTo>
                    <a:pt x="1091" y="2621"/>
                    <a:pt x="1090" y="2622"/>
                    <a:pt x="1090" y="2624"/>
                  </a:cubicBezTo>
                  <a:cubicBezTo>
                    <a:pt x="1090" y="2626"/>
                    <a:pt x="1090" y="2629"/>
                    <a:pt x="1089" y="2631"/>
                  </a:cubicBezTo>
                  <a:cubicBezTo>
                    <a:pt x="1089" y="2634"/>
                    <a:pt x="1089" y="2636"/>
                    <a:pt x="1090" y="2638"/>
                  </a:cubicBezTo>
                  <a:cubicBezTo>
                    <a:pt x="1090" y="2639"/>
                    <a:pt x="1090" y="2640"/>
                    <a:pt x="1090" y="2641"/>
                  </a:cubicBezTo>
                  <a:cubicBezTo>
                    <a:pt x="1090" y="2642"/>
                    <a:pt x="1090" y="2643"/>
                    <a:pt x="1091" y="2644"/>
                  </a:cubicBezTo>
                  <a:cubicBezTo>
                    <a:pt x="1091" y="2645"/>
                    <a:pt x="1091" y="2646"/>
                    <a:pt x="1091" y="2646"/>
                  </a:cubicBezTo>
                  <a:cubicBezTo>
                    <a:pt x="1092" y="2647"/>
                    <a:pt x="1092" y="2648"/>
                    <a:pt x="1092" y="2648"/>
                  </a:cubicBezTo>
                  <a:cubicBezTo>
                    <a:pt x="1092" y="2649"/>
                    <a:pt x="1093" y="2650"/>
                    <a:pt x="1093" y="2651"/>
                  </a:cubicBezTo>
                  <a:cubicBezTo>
                    <a:pt x="1093" y="2651"/>
                    <a:pt x="1094" y="2652"/>
                    <a:pt x="1094" y="2652"/>
                  </a:cubicBezTo>
                  <a:cubicBezTo>
                    <a:pt x="1094" y="2652"/>
                    <a:pt x="1094" y="2651"/>
                    <a:pt x="1094" y="2651"/>
                  </a:cubicBezTo>
                  <a:cubicBezTo>
                    <a:pt x="1094" y="2650"/>
                    <a:pt x="1094" y="2649"/>
                    <a:pt x="1094" y="2648"/>
                  </a:cubicBezTo>
                  <a:cubicBezTo>
                    <a:pt x="1094" y="2647"/>
                    <a:pt x="1094" y="2647"/>
                    <a:pt x="1094" y="2646"/>
                  </a:cubicBezTo>
                  <a:cubicBezTo>
                    <a:pt x="1094" y="2645"/>
                    <a:pt x="1094" y="2645"/>
                    <a:pt x="1094" y="2644"/>
                  </a:cubicBezTo>
                  <a:cubicBezTo>
                    <a:pt x="1094" y="2643"/>
                    <a:pt x="1094" y="2642"/>
                    <a:pt x="1094" y="2641"/>
                  </a:cubicBezTo>
                  <a:cubicBezTo>
                    <a:pt x="1094" y="2640"/>
                    <a:pt x="1094" y="2639"/>
                    <a:pt x="1094" y="2638"/>
                  </a:cubicBezTo>
                  <a:cubicBezTo>
                    <a:pt x="1095" y="2636"/>
                    <a:pt x="1095" y="2634"/>
                    <a:pt x="1095" y="2632"/>
                  </a:cubicBezTo>
                  <a:cubicBezTo>
                    <a:pt x="1096" y="2630"/>
                    <a:pt x="1096" y="2628"/>
                    <a:pt x="1097" y="2625"/>
                  </a:cubicBezTo>
                  <a:cubicBezTo>
                    <a:pt x="1098" y="2623"/>
                    <a:pt x="1098" y="2620"/>
                    <a:pt x="1099" y="2618"/>
                  </a:cubicBezTo>
                  <a:cubicBezTo>
                    <a:pt x="1100" y="2616"/>
                    <a:pt x="1100" y="2613"/>
                    <a:pt x="1101" y="2611"/>
                  </a:cubicBezTo>
                  <a:cubicBezTo>
                    <a:pt x="1101" y="2614"/>
                    <a:pt x="1101" y="2617"/>
                    <a:pt x="1101" y="2619"/>
                  </a:cubicBezTo>
                  <a:cubicBezTo>
                    <a:pt x="1101" y="2621"/>
                    <a:pt x="1101" y="2623"/>
                    <a:pt x="1102" y="2625"/>
                  </a:cubicBezTo>
                  <a:cubicBezTo>
                    <a:pt x="1102" y="2626"/>
                    <a:pt x="1102" y="2628"/>
                    <a:pt x="1102" y="2630"/>
                  </a:cubicBezTo>
                  <a:cubicBezTo>
                    <a:pt x="1102" y="2632"/>
                    <a:pt x="1102" y="2633"/>
                    <a:pt x="1103" y="2635"/>
                  </a:cubicBezTo>
                  <a:cubicBezTo>
                    <a:pt x="1103" y="2637"/>
                    <a:pt x="1103" y="2639"/>
                    <a:pt x="1104" y="2641"/>
                  </a:cubicBezTo>
                  <a:cubicBezTo>
                    <a:pt x="1104" y="2642"/>
                    <a:pt x="1104" y="2644"/>
                    <a:pt x="1105" y="2646"/>
                  </a:cubicBezTo>
                  <a:cubicBezTo>
                    <a:pt x="1105" y="2647"/>
                    <a:pt x="1105" y="2648"/>
                    <a:pt x="1105" y="2649"/>
                  </a:cubicBezTo>
                  <a:cubicBezTo>
                    <a:pt x="1106" y="2651"/>
                    <a:pt x="1106" y="2651"/>
                    <a:pt x="1106" y="2651"/>
                  </a:cubicBezTo>
                  <a:cubicBezTo>
                    <a:pt x="1107" y="2655"/>
                    <a:pt x="1108" y="2658"/>
                    <a:pt x="1108" y="2662"/>
                  </a:cubicBezTo>
                  <a:cubicBezTo>
                    <a:pt x="1110" y="2669"/>
                    <a:pt x="1112" y="2676"/>
                    <a:pt x="1114" y="2682"/>
                  </a:cubicBezTo>
                  <a:cubicBezTo>
                    <a:pt x="1114" y="2683"/>
                    <a:pt x="1114" y="2684"/>
                    <a:pt x="1114" y="2685"/>
                  </a:cubicBezTo>
                  <a:cubicBezTo>
                    <a:pt x="1114" y="2686"/>
                    <a:pt x="1114" y="2687"/>
                    <a:pt x="1114" y="2687"/>
                  </a:cubicBezTo>
                  <a:cubicBezTo>
                    <a:pt x="1115" y="2688"/>
                    <a:pt x="1115" y="2689"/>
                    <a:pt x="1115" y="2690"/>
                  </a:cubicBezTo>
                  <a:cubicBezTo>
                    <a:pt x="1115" y="2691"/>
                    <a:pt x="1115" y="2692"/>
                    <a:pt x="1115" y="2693"/>
                  </a:cubicBezTo>
                  <a:cubicBezTo>
                    <a:pt x="1115" y="2693"/>
                    <a:pt x="1115" y="2694"/>
                    <a:pt x="1115" y="2695"/>
                  </a:cubicBezTo>
                  <a:cubicBezTo>
                    <a:pt x="1115" y="2696"/>
                    <a:pt x="1115" y="2697"/>
                    <a:pt x="1115" y="2698"/>
                  </a:cubicBezTo>
                  <a:cubicBezTo>
                    <a:pt x="1115" y="2698"/>
                    <a:pt x="1115" y="2699"/>
                    <a:pt x="1116" y="2700"/>
                  </a:cubicBezTo>
                  <a:cubicBezTo>
                    <a:pt x="1116" y="2701"/>
                    <a:pt x="1116" y="2702"/>
                    <a:pt x="1116" y="2702"/>
                  </a:cubicBezTo>
                  <a:cubicBezTo>
                    <a:pt x="1116" y="2709"/>
                    <a:pt x="1115" y="2715"/>
                    <a:pt x="1114" y="2721"/>
                  </a:cubicBezTo>
                  <a:cubicBezTo>
                    <a:pt x="1113" y="2727"/>
                    <a:pt x="1112" y="2733"/>
                    <a:pt x="1111" y="2738"/>
                  </a:cubicBezTo>
                  <a:cubicBezTo>
                    <a:pt x="1111" y="2740"/>
                    <a:pt x="1111" y="2741"/>
                    <a:pt x="1110" y="2742"/>
                  </a:cubicBezTo>
                  <a:cubicBezTo>
                    <a:pt x="1110" y="2743"/>
                    <a:pt x="1110" y="2745"/>
                    <a:pt x="1109" y="2746"/>
                  </a:cubicBezTo>
                  <a:cubicBezTo>
                    <a:pt x="1109" y="2748"/>
                    <a:pt x="1108" y="2751"/>
                    <a:pt x="1108" y="2753"/>
                  </a:cubicBezTo>
                  <a:cubicBezTo>
                    <a:pt x="1107" y="2757"/>
                    <a:pt x="1106" y="2761"/>
                    <a:pt x="1105" y="2764"/>
                  </a:cubicBezTo>
                  <a:cubicBezTo>
                    <a:pt x="1104" y="2767"/>
                    <a:pt x="1103" y="2769"/>
                    <a:pt x="1103" y="2771"/>
                  </a:cubicBezTo>
                  <a:cubicBezTo>
                    <a:pt x="1102" y="2772"/>
                    <a:pt x="1102" y="2773"/>
                    <a:pt x="1102" y="2773"/>
                  </a:cubicBezTo>
                  <a:cubicBezTo>
                    <a:pt x="1102" y="2773"/>
                    <a:pt x="1103" y="2772"/>
                    <a:pt x="1103" y="2771"/>
                  </a:cubicBezTo>
                  <a:cubicBezTo>
                    <a:pt x="1104" y="2769"/>
                    <a:pt x="1105" y="2767"/>
                    <a:pt x="1106" y="2764"/>
                  </a:cubicBezTo>
                  <a:cubicBezTo>
                    <a:pt x="1107" y="2761"/>
                    <a:pt x="1109" y="2758"/>
                    <a:pt x="1111" y="2754"/>
                  </a:cubicBezTo>
                  <a:cubicBezTo>
                    <a:pt x="1112" y="2749"/>
                    <a:pt x="1114" y="2745"/>
                    <a:pt x="1116" y="2740"/>
                  </a:cubicBezTo>
                  <a:cubicBezTo>
                    <a:pt x="1117" y="2734"/>
                    <a:pt x="1119" y="2729"/>
                    <a:pt x="1120" y="2722"/>
                  </a:cubicBezTo>
                  <a:cubicBezTo>
                    <a:pt x="1121" y="2716"/>
                    <a:pt x="1122" y="2710"/>
                    <a:pt x="1123" y="2703"/>
                  </a:cubicBezTo>
                  <a:cubicBezTo>
                    <a:pt x="1123" y="2702"/>
                    <a:pt x="1123" y="2701"/>
                    <a:pt x="1123" y="2700"/>
                  </a:cubicBezTo>
                  <a:cubicBezTo>
                    <a:pt x="1123" y="2699"/>
                    <a:pt x="1123" y="2698"/>
                    <a:pt x="1123" y="2697"/>
                  </a:cubicBezTo>
                  <a:cubicBezTo>
                    <a:pt x="1123" y="2696"/>
                    <a:pt x="1123" y="2695"/>
                    <a:pt x="1123" y="2694"/>
                  </a:cubicBezTo>
                  <a:cubicBezTo>
                    <a:pt x="1123" y="2694"/>
                    <a:pt x="1122" y="2693"/>
                    <a:pt x="1122" y="2692"/>
                  </a:cubicBezTo>
                  <a:cubicBezTo>
                    <a:pt x="1122" y="2688"/>
                    <a:pt x="1122" y="2685"/>
                    <a:pt x="1121" y="2681"/>
                  </a:cubicBezTo>
                  <a:cubicBezTo>
                    <a:pt x="1120" y="2674"/>
                    <a:pt x="1118" y="2667"/>
                    <a:pt x="1116" y="2660"/>
                  </a:cubicBezTo>
                  <a:cubicBezTo>
                    <a:pt x="1115" y="2656"/>
                    <a:pt x="1114" y="2653"/>
                    <a:pt x="1113" y="2649"/>
                  </a:cubicBezTo>
                  <a:cubicBezTo>
                    <a:pt x="1113" y="2647"/>
                    <a:pt x="1113" y="2647"/>
                    <a:pt x="1113" y="2647"/>
                  </a:cubicBezTo>
                  <a:cubicBezTo>
                    <a:pt x="1113" y="2646"/>
                    <a:pt x="1112" y="2645"/>
                    <a:pt x="1112" y="2644"/>
                  </a:cubicBezTo>
                  <a:cubicBezTo>
                    <a:pt x="1112" y="2643"/>
                    <a:pt x="1111" y="2641"/>
                    <a:pt x="1111" y="2639"/>
                  </a:cubicBezTo>
                  <a:cubicBezTo>
                    <a:pt x="1110" y="2634"/>
                    <a:pt x="1109" y="2629"/>
                    <a:pt x="1109" y="2625"/>
                  </a:cubicBezTo>
                  <a:cubicBezTo>
                    <a:pt x="1107" y="2553"/>
                    <a:pt x="1123" y="2523"/>
                    <a:pt x="1157" y="2471"/>
                  </a:cubicBezTo>
                  <a:cubicBezTo>
                    <a:pt x="1157" y="2471"/>
                    <a:pt x="1157" y="2471"/>
                    <a:pt x="1157" y="2472"/>
                  </a:cubicBezTo>
                  <a:cubicBezTo>
                    <a:pt x="1156" y="2474"/>
                    <a:pt x="1156" y="2476"/>
                    <a:pt x="1156" y="2479"/>
                  </a:cubicBezTo>
                  <a:cubicBezTo>
                    <a:pt x="1156" y="2480"/>
                    <a:pt x="1155" y="2481"/>
                    <a:pt x="1155" y="2482"/>
                  </a:cubicBezTo>
                  <a:cubicBezTo>
                    <a:pt x="1155" y="2484"/>
                    <a:pt x="1155" y="2485"/>
                    <a:pt x="1155" y="2486"/>
                  </a:cubicBezTo>
                  <a:cubicBezTo>
                    <a:pt x="1155" y="2487"/>
                    <a:pt x="1155" y="2487"/>
                    <a:pt x="1155" y="2488"/>
                  </a:cubicBezTo>
                  <a:cubicBezTo>
                    <a:pt x="1155" y="2489"/>
                    <a:pt x="1155" y="2489"/>
                    <a:pt x="1155" y="2490"/>
                  </a:cubicBezTo>
                  <a:cubicBezTo>
                    <a:pt x="1155" y="2491"/>
                    <a:pt x="1154" y="2493"/>
                    <a:pt x="1154" y="2494"/>
                  </a:cubicBezTo>
                  <a:cubicBezTo>
                    <a:pt x="1154" y="2497"/>
                    <a:pt x="1154" y="2499"/>
                    <a:pt x="1154" y="2502"/>
                  </a:cubicBezTo>
                  <a:cubicBezTo>
                    <a:pt x="1154" y="2508"/>
                    <a:pt x="1155" y="2514"/>
                    <a:pt x="1156" y="2520"/>
                  </a:cubicBezTo>
                  <a:cubicBezTo>
                    <a:pt x="1156" y="2522"/>
                    <a:pt x="1157" y="2525"/>
                    <a:pt x="1157" y="2528"/>
                  </a:cubicBezTo>
                  <a:cubicBezTo>
                    <a:pt x="1158" y="2531"/>
                    <a:pt x="1159" y="2534"/>
                    <a:pt x="1159" y="2537"/>
                  </a:cubicBezTo>
                  <a:cubicBezTo>
                    <a:pt x="1161" y="2543"/>
                    <a:pt x="1163" y="2548"/>
                    <a:pt x="1164" y="2554"/>
                  </a:cubicBezTo>
                  <a:cubicBezTo>
                    <a:pt x="1164" y="2555"/>
                    <a:pt x="1165" y="2557"/>
                    <a:pt x="1165" y="2558"/>
                  </a:cubicBezTo>
                  <a:cubicBezTo>
                    <a:pt x="1165" y="2559"/>
                    <a:pt x="1165" y="2559"/>
                    <a:pt x="1165" y="2560"/>
                  </a:cubicBezTo>
                  <a:cubicBezTo>
                    <a:pt x="1165" y="2560"/>
                    <a:pt x="1165" y="2561"/>
                    <a:pt x="1165" y="2562"/>
                  </a:cubicBezTo>
                  <a:cubicBezTo>
                    <a:pt x="1166" y="2563"/>
                    <a:pt x="1166" y="2563"/>
                    <a:pt x="1166" y="2564"/>
                  </a:cubicBezTo>
                  <a:cubicBezTo>
                    <a:pt x="1166" y="2565"/>
                    <a:pt x="1166" y="2565"/>
                    <a:pt x="1166" y="2566"/>
                  </a:cubicBezTo>
                  <a:cubicBezTo>
                    <a:pt x="1166" y="2567"/>
                    <a:pt x="1166" y="2567"/>
                    <a:pt x="1166" y="2568"/>
                  </a:cubicBezTo>
                  <a:cubicBezTo>
                    <a:pt x="1166" y="2569"/>
                    <a:pt x="1166" y="2569"/>
                    <a:pt x="1166" y="2570"/>
                  </a:cubicBezTo>
                  <a:cubicBezTo>
                    <a:pt x="1167" y="2575"/>
                    <a:pt x="1166" y="2580"/>
                    <a:pt x="1166" y="2585"/>
                  </a:cubicBezTo>
                  <a:cubicBezTo>
                    <a:pt x="1166" y="2590"/>
                    <a:pt x="1165" y="2595"/>
                    <a:pt x="1164" y="2599"/>
                  </a:cubicBezTo>
                  <a:cubicBezTo>
                    <a:pt x="1164" y="2603"/>
                    <a:pt x="1163" y="2607"/>
                    <a:pt x="1162" y="2611"/>
                  </a:cubicBezTo>
                  <a:cubicBezTo>
                    <a:pt x="1161" y="2614"/>
                    <a:pt x="1161" y="2617"/>
                    <a:pt x="1160" y="2620"/>
                  </a:cubicBezTo>
                  <a:cubicBezTo>
                    <a:pt x="1160" y="2622"/>
                    <a:pt x="1159" y="2624"/>
                    <a:pt x="1159" y="2626"/>
                  </a:cubicBezTo>
                  <a:cubicBezTo>
                    <a:pt x="1159" y="2627"/>
                    <a:pt x="1159" y="2628"/>
                    <a:pt x="1159" y="2628"/>
                  </a:cubicBezTo>
                  <a:cubicBezTo>
                    <a:pt x="1159" y="2628"/>
                    <a:pt x="1159" y="2627"/>
                    <a:pt x="1160" y="2626"/>
                  </a:cubicBezTo>
                  <a:cubicBezTo>
                    <a:pt x="1160" y="2625"/>
                    <a:pt x="1161" y="2623"/>
                    <a:pt x="1162" y="2620"/>
                  </a:cubicBezTo>
                  <a:cubicBezTo>
                    <a:pt x="1163" y="2618"/>
                    <a:pt x="1164" y="2615"/>
                    <a:pt x="1165" y="2612"/>
                  </a:cubicBezTo>
                  <a:cubicBezTo>
                    <a:pt x="1166" y="2608"/>
                    <a:pt x="1168" y="2604"/>
                    <a:pt x="1169" y="2600"/>
                  </a:cubicBezTo>
                  <a:cubicBezTo>
                    <a:pt x="1170" y="2596"/>
                    <a:pt x="1171" y="2591"/>
                    <a:pt x="1172" y="2586"/>
                  </a:cubicBezTo>
                  <a:cubicBezTo>
                    <a:pt x="1173" y="2581"/>
                    <a:pt x="1173" y="2575"/>
                    <a:pt x="1173" y="2570"/>
                  </a:cubicBezTo>
                  <a:cubicBezTo>
                    <a:pt x="1173" y="2569"/>
                    <a:pt x="1173" y="2568"/>
                    <a:pt x="1173" y="2568"/>
                  </a:cubicBezTo>
                  <a:cubicBezTo>
                    <a:pt x="1173" y="2567"/>
                    <a:pt x="1173" y="2566"/>
                    <a:pt x="1173" y="2565"/>
                  </a:cubicBezTo>
                  <a:cubicBezTo>
                    <a:pt x="1173" y="2565"/>
                    <a:pt x="1173" y="2564"/>
                    <a:pt x="1173" y="2563"/>
                  </a:cubicBezTo>
                  <a:cubicBezTo>
                    <a:pt x="1173" y="2562"/>
                    <a:pt x="1173" y="2562"/>
                    <a:pt x="1173" y="2561"/>
                  </a:cubicBezTo>
                  <a:cubicBezTo>
                    <a:pt x="1173" y="2560"/>
                    <a:pt x="1173" y="2560"/>
                    <a:pt x="1173" y="2559"/>
                  </a:cubicBezTo>
                  <a:cubicBezTo>
                    <a:pt x="1172" y="2558"/>
                    <a:pt x="1172" y="2558"/>
                    <a:pt x="1172" y="2558"/>
                  </a:cubicBezTo>
                  <a:cubicBezTo>
                    <a:pt x="1172" y="2557"/>
                    <a:pt x="1172" y="2557"/>
                    <a:pt x="1172" y="2557"/>
                  </a:cubicBezTo>
                  <a:cubicBezTo>
                    <a:pt x="1172" y="2555"/>
                    <a:pt x="1172" y="2554"/>
                    <a:pt x="1171" y="2552"/>
                  </a:cubicBezTo>
                  <a:cubicBezTo>
                    <a:pt x="1170" y="2546"/>
                    <a:pt x="1168" y="2541"/>
                    <a:pt x="1167" y="2535"/>
                  </a:cubicBezTo>
                  <a:cubicBezTo>
                    <a:pt x="1166" y="2532"/>
                    <a:pt x="1166" y="2529"/>
                    <a:pt x="1165" y="2527"/>
                  </a:cubicBezTo>
                  <a:cubicBezTo>
                    <a:pt x="1164" y="2524"/>
                    <a:pt x="1164" y="2521"/>
                    <a:pt x="1163" y="2518"/>
                  </a:cubicBezTo>
                  <a:cubicBezTo>
                    <a:pt x="1163" y="2516"/>
                    <a:pt x="1163" y="2513"/>
                    <a:pt x="1162" y="2510"/>
                  </a:cubicBezTo>
                  <a:cubicBezTo>
                    <a:pt x="1162" y="2507"/>
                    <a:pt x="1162" y="2505"/>
                    <a:pt x="1161" y="2502"/>
                  </a:cubicBezTo>
                  <a:cubicBezTo>
                    <a:pt x="1161" y="2499"/>
                    <a:pt x="1161" y="2497"/>
                    <a:pt x="1161" y="2494"/>
                  </a:cubicBezTo>
                  <a:cubicBezTo>
                    <a:pt x="1161" y="2493"/>
                    <a:pt x="1161" y="2491"/>
                    <a:pt x="1161" y="2490"/>
                  </a:cubicBezTo>
                  <a:cubicBezTo>
                    <a:pt x="1161" y="2489"/>
                    <a:pt x="1161" y="2488"/>
                    <a:pt x="1161" y="2486"/>
                  </a:cubicBezTo>
                  <a:cubicBezTo>
                    <a:pt x="1161" y="2485"/>
                    <a:pt x="1161" y="2484"/>
                    <a:pt x="1161" y="2483"/>
                  </a:cubicBezTo>
                  <a:cubicBezTo>
                    <a:pt x="1161" y="2482"/>
                    <a:pt x="1161" y="2480"/>
                    <a:pt x="1161" y="2479"/>
                  </a:cubicBezTo>
                  <a:cubicBezTo>
                    <a:pt x="1161" y="2477"/>
                    <a:pt x="1161" y="2475"/>
                    <a:pt x="1161" y="2472"/>
                  </a:cubicBezTo>
                  <a:cubicBezTo>
                    <a:pt x="1162" y="2470"/>
                    <a:pt x="1162" y="2468"/>
                    <a:pt x="1162" y="2466"/>
                  </a:cubicBezTo>
                  <a:cubicBezTo>
                    <a:pt x="1162" y="2465"/>
                    <a:pt x="1162" y="2464"/>
                    <a:pt x="1162" y="2462"/>
                  </a:cubicBezTo>
                  <a:cubicBezTo>
                    <a:pt x="1165" y="2458"/>
                    <a:pt x="1168" y="2454"/>
                    <a:pt x="1171" y="2449"/>
                  </a:cubicBezTo>
                  <a:cubicBezTo>
                    <a:pt x="1179" y="2438"/>
                    <a:pt x="1185" y="2427"/>
                    <a:pt x="1191" y="2417"/>
                  </a:cubicBezTo>
                  <a:cubicBezTo>
                    <a:pt x="1190" y="2421"/>
                    <a:pt x="1189" y="2426"/>
                    <a:pt x="1189" y="2431"/>
                  </a:cubicBezTo>
                  <a:cubicBezTo>
                    <a:pt x="1189" y="2439"/>
                    <a:pt x="1189" y="2447"/>
                    <a:pt x="1190" y="2456"/>
                  </a:cubicBezTo>
                  <a:cubicBezTo>
                    <a:pt x="1191" y="2464"/>
                    <a:pt x="1193" y="2473"/>
                    <a:pt x="1197" y="2482"/>
                  </a:cubicBezTo>
                  <a:cubicBezTo>
                    <a:pt x="1197" y="2483"/>
                    <a:pt x="1198" y="2484"/>
                    <a:pt x="1198" y="2486"/>
                  </a:cubicBezTo>
                  <a:cubicBezTo>
                    <a:pt x="1198" y="2487"/>
                    <a:pt x="1199" y="2488"/>
                    <a:pt x="1199" y="2489"/>
                  </a:cubicBezTo>
                  <a:cubicBezTo>
                    <a:pt x="1200" y="2490"/>
                    <a:pt x="1200" y="2491"/>
                    <a:pt x="1201" y="2492"/>
                  </a:cubicBezTo>
                  <a:cubicBezTo>
                    <a:pt x="1201" y="2493"/>
                    <a:pt x="1202" y="2494"/>
                    <a:pt x="1203" y="2495"/>
                  </a:cubicBezTo>
                  <a:cubicBezTo>
                    <a:pt x="1203" y="2497"/>
                    <a:pt x="1204" y="2498"/>
                    <a:pt x="1204" y="2499"/>
                  </a:cubicBezTo>
                  <a:cubicBezTo>
                    <a:pt x="1205" y="2500"/>
                    <a:pt x="1205" y="2501"/>
                    <a:pt x="1206" y="2502"/>
                  </a:cubicBezTo>
                  <a:cubicBezTo>
                    <a:pt x="1207" y="2504"/>
                    <a:pt x="1209" y="2506"/>
                    <a:pt x="1210" y="2508"/>
                  </a:cubicBezTo>
                  <a:cubicBezTo>
                    <a:pt x="1212" y="2511"/>
                    <a:pt x="1214" y="2514"/>
                    <a:pt x="1216" y="2517"/>
                  </a:cubicBezTo>
                  <a:cubicBezTo>
                    <a:pt x="1216" y="2517"/>
                    <a:pt x="1216" y="2518"/>
                    <a:pt x="1216" y="2518"/>
                  </a:cubicBezTo>
                  <a:cubicBezTo>
                    <a:pt x="1216" y="2519"/>
                    <a:pt x="1216" y="2521"/>
                    <a:pt x="1216" y="2522"/>
                  </a:cubicBezTo>
                  <a:cubicBezTo>
                    <a:pt x="1216" y="2525"/>
                    <a:pt x="1216" y="2528"/>
                    <a:pt x="1216" y="2531"/>
                  </a:cubicBezTo>
                  <a:cubicBezTo>
                    <a:pt x="1216" y="2535"/>
                    <a:pt x="1215" y="2538"/>
                    <a:pt x="1214" y="2542"/>
                  </a:cubicBezTo>
                  <a:cubicBezTo>
                    <a:pt x="1214" y="2543"/>
                    <a:pt x="1213" y="2544"/>
                    <a:pt x="1213" y="2545"/>
                  </a:cubicBezTo>
                  <a:cubicBezTo>
                    <a:pt x="1213" y="2546"/>
                    <a:pt x="1213" y="2547"/>
                    <a:pt x="1212" y="2548"/>
                  </a:cubicBezTo>
                  <a:cubicBezTo>
                    <a:pt x="1212" y="2549"/>
                    <a:pt x="1212" y="2550"/>
                    <a:pt x="1211" y="2551"/>
                  </a:cubicBezTo>
                  <a:cubicBezTo>
                    <a:pt x="1211" y="2551"/>
                    <a:pt x="1211" y="2551"/>
                    <a:pt x="1211" y="2551"/>
                  </a:cubicBezTo>
                  <a:cubicBezTo>
                    <a:pt x="1211" y="2552"/>
                    <a:pt x="1211" y="2552"/>
                    <a:pt x="1211" y="2552"/>
                  </a:cubicBezTo>
                  <a:cubicBezTo>
                    <a:pt x="1211" y="2553"/>
                    <a:pt x="1210" y="2553"/>
                    <a:pt x="1210" y="2554"/>
                  </a:cubicBezTo>
                  <a:cubicBezTo>
                    <a:pt x="1210" y="2555"/>
                    <a:pt x="1210" y="2556"/>
                    <a:pt x="1209" y="2557"/>
                  </a:cubicBezTo>
                  <a:cubicBezTo>
                    <a:pt x="1209" y="2558"/>
                    <a:pt x="1208" y="2559"/>
                    <a:pt x="1208" y="2560"/>
                  </a:cubicBezTo>
                  <a:cubicBezTo>
                    <a:pt x="1207" y="2561"/>
                    <a:pt x="1207" y="2562"/>
                    <a:pt x="1206" y="2563"/>
                  </a:cubicBezTo>
                  <a:cubicBezTo>
                    <a:pt x="1206" y="2564"/>
                    <a:pt x="1206" y="2565"/>
                    <a:pt x="1205" y="2566"/>
                  </a:cubicBezTo>
                  <a:cubicBezTo>
                    <a:pt x="1203" y="2570"/>
                    <a:pt x="1201" y="2574"/>
                    <a:pt x="1199" y="2578"/>
                  </a:cubicBezTo>
                  <a:cubicBezTo>
                    <a:pt x="1197" y="2582"/>
                    <a:pt x="1194" y="2586"/>
                    <a:pt x="1192" y="2590"/>
                  </a:cubicBezTo>
                  <a:cubicBezTo>
                    <a:pt x="1191" y="2592"/>
                    <a:pt x="1190" y="2594"/>
                    <a:pt x="1189" y="2596"/>
                  </a:cubicBezTo>
                  <a:cubicBezTo>
                    <a:pt x="1188" y="2598"/>
                    <a:pt x="1187" y="2600"/>
                    <a:pt x="1185" y="2602"/>
                  </a:cubicBezTo>
                  <a:cubicBezTo>
                    <a:pt x="1183" y="2606"/>
                    <a:pt x="1181" y="2609"/>
                    <a:pt x="1180" y="2613"/>
                  </a:cubicBezTo>
                  <a:cubicBezTo>
                    <a:pt x="1178" y="2616"/>
                    <a:pt x="1176" y="2620"/>
                    <a:pt x="1175" y="2623"/>
                  </a:cubicBezTo>
                  <a:cubicBezTo>
                    <a:pt x="1173" y="2626"/>
                    <a:pt x="1172" y="2629"/>
                    <a:pt x="1171" y="2632"/>
                  </a:cubicBezTo>
                  <a:cubicBezTo>
                    <a:pt x="1170" y="2635"/>
                    <a:pt x="1170" y="2638"/>
                    <a:pt x="1170" y="2640"/>
                  </a:cubicBezTo>
                  <a:cubicBezTo>
                    <a:pt x="1169" y="2642"/>
                    <a:pt x="1170" y="2643"/>
                    <a:pt x="1170" y="2645"/>
                  </a:cubicBezTo>
                  <a:cubicBezTo>
                    <a:pt x="1170" y="2646"/>
                    <a:pt x="1170" y="2646"/>
                    <a:pt x="1170" y="2646"/>
                  </a:cubicBezTo>
                  <a:cubicBezTo>
                    <a:pt x="1170" y="2646"/>
                    <a:pt x="1170" y="2646"/>
                    <a:pt x="1170" y="2645"/>
                  </a:cubicBezTo>
                  <a:cubicBezTo>
                    <a:pt x="1170" y="2644"/>
                    <a:pt x="1170" y="2643"/>
                    <a:pt x="1171" y="2643"/>
                  </a:cubicBezTo>
                  <a:cubicBezTo>
                    <a:pt x="1171" y="2642"/>
                    <a:pt x="1171" y="2641"/>
                    <a:pt x="1171" y="2640"/>
                  </a:cubicBezTo>
                  <a:cubicBezTo>
                    <a:pt x="1172" y="2638"/>
                    <a:pt x="1173" y="2636"/>
                    <a:pt x="1174" y="2633"/>
                  </a:cubicBezTo>
                  <a:cubicBezTo>
                    <a:pt x="1175" y="2631"/>
                    <a:pt x="1177" y="2628"/>
                    <a:pt x="1179" y="2625"/>
                  </a:cubicBezTo>
                  <a:cubicBezTo>
                    <a:pt x="1180" y="2622"/>
                    <a:pt x="1183" y="2619"/>
                    <a:pt x="1185" y="2616"/>
                  </a:cubicBezTo>
                  <a:cubicBezTo>
                    <a:pt x="1187" y="2612"/>
                    <a:pt x="1189" y="2609"/>
                    <a:pt x="1192" y="2605"/>
                  </a:cubicBezTo>
                  <a:cubicBezTo>
                    <a:pt x="1193" y="2603"/>
                    <a:pt x="1194" y="2601"/>
                    <a:pt x="1195" y="2600"/>
                  </a:cubicBezTo>
                  <a:cubicBezTo>
                    <a:pt x="1196" y="2598"/>
                    <a:pt x="1197" y="2596"/>
                    <a:pt x="1199" y="2594"/>
                  </a:cubicBezTo>
                  <a:cubicBezTo>
                    <a:pt x="1201" y="2590"/>
                    <a:pt x="1203" y="2586"/>
                    <a:pt x="1206" y="2582"/>
                  </a:cubicBezTo>
                  <a:cubicBezTo>
                    <a:pt x="1208" y="2577"/>
                    <a:pt x="1210" y="2573"/>
                    <a:pt x="1212" y="2569"/>
                  </a:cubicBezTo>
                  <a:cubicBezTo>
                    <a:pt x="1213" y="2567"/>
                    <a:pt x="1214" y="2565"/>
                    <a:pt x="1215" y="2562"/>
                  </a:cubicBezTo>
                  <a:cubicBezTo>
                    <a:pt x="1215" y="2561"/>
                    <a:pt x="1215" y="2560"/>
                    <a:pt x="1216" y="2559"/>
                  </a:cubicBezTo>
                  <a:cubicBezTo>
                    <a:pt x="1216" y="2558"/>
                    <a:pt x="1217" y="2557"/>
                    <a:pt x="1217" y="2556"/>
                  </a:cubicBezTo>
                  <a:cubicBezTo>
                    <a:pt x="1217" y="2555"/>
                    <a:pt x="1217" y="2555"/>
                    <a:pt x="1217" y="2554"/>
                  </a:cubicBezTo>
                  <a:cubicBezTo>
                    <a:pt x="1218" y="2553"/>
                    <a:pt x="1218" y="2553"/>
                    <a:pt x="1218" y="2553"/>
                  </a:cubicBezTo>
                  <a:cubicBezTo>
                    <a:pt x="1218" y="2553"/>
                    <a:pt x="1218" y="2553"/>
                    <a:pt x="1218" y="2553"/>
                  </a:cubicBezTo>
                  <a:cubicBezTo>
                    <a:pt x="1218" y="2552"/>
                    <a:pt x="1218" y="2550"/>
                    <a:pt x="1219" y="2549"/>
                  </a:cubicBezTo>
                  <a:cubicBezTo>
                    <a:pt x="1219" y="2548"/>
                    <a:pt x="1219" y="2547"/>
                    <a:pt x="1219" y="2546"/>
                  </a:cubicBezTo>
                  <a:cubicBezTo>
                    <a:pt x="1219" y="2546"/>
                    <a:pt x="1219" y="2545"/>
                    <a:pt x="1220" y="2545"/>
                  </a:cubicBezTo>
                  <a:cubicBezTo>
                    <a:pt x="1220" y="2544"/>
                    <a:pt x="1220" y="2544"/>
                    <a:pt x="1220" y="2543"/>
                  </a:cubicBezTo>
                  <a:cubicBezTo>
                    <a:pt x="1220" y="2539"/>
                    <a:pt x="1221" y="2535"/>
                    <a:pt x="1220" y="2531"/>
                  </a:cubicBezTo>
                  <a:cubicBezTo>
                    <a:pt x="1220" y="2528"/>
                    <a:pt x="1220" y="2525"/>
                    <a:pt x="1219" y="2522"/>
                  </a:cubicBezTo>
                  <a:cubicBezTo>
                    <a:pt x="1220" y="2523"/>
                    <a:pt x="1221" y="2525"/>
                    <a:pt x="1222" y="2526"/>
                  </a:cubicBezTo>
                  <a:cubicBezTo>
                    <a:pt x="1223" y="2528"/>
                    <a:pt x="1223" y="2528"/>
                    <a:pt x="1223" y="2528"/>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6" y="2533"/>
                    <a:pt x="1226" y="2533"/>
                    <a:pt x="1226" y="2533"/>
                  </a:cubicBezTo>
                  <a:cubicBezTo>
                    <a:pt x="1228" y="2536"/>
                    <a:pt x="1228" y="2536"/>
                    <a:pt x="1228" y="2536"/>
                  </a:cubicBezTo>
                  <a:cubicBezTo>
                    <a:pt x="1229" y="2537"/>
                    <a:pt x="1230" y="2538"/>
                    <a:pt x="1230" y="2539"/>
                  </a:cubicBezTo>
                  <a:cubicBezTo>
                    <a:pt x="1231" y="2541"/>
                    <a:pt x="1232" y="2543"/>
                    <a:pt x="1233" y="2545"/>
                  </a:cubicBezTo>
                  <a:cubicBezTo>
                    <a:pt x="1234" y="2546"/>
                    <a:pt x="1235" y="2547"/>
                    <a:pt x="1235" y="2548"/>
                  </a:cubicBezTo>
                  <a:cubicBezTo>
                    <a:pt x="1236" y="2549"/>
                    <a:pt x="1236" y="2551"/>
                    <a:pt x="1237" y="2552"/>
                  </a:cubicBezTo>
                  <a:cubicBezTo>
                    <a:pt x="1237" y="2553"/>
                    <a:pt x="1238" y="2554"/>
                    <a:pt x="1238" y="2555"/>
                  </a:cubicBezTo>
                  <a:cubicBezTo>
                    <a:pt x="1239" y="2556"/>
                    <a:pt x="1239" y="2557"/>
                    <a:pt x="1240" y="2558"/>
                  </a:cubicBezTo>
                  <a:cubicBezTo>
                    <a:pt x="1242" y="2564"/>
                    <a:pt x="1245" y="2571"/>
                    <a:pt x="1247" y="2577"/>
                  </a:cubicBezTo>
                  <a:cubicBezTo>
                    <a:pt x="1247" y="2578"/>
                    <a:pt x="1247" y="2578"/>
                    <a:pt x="1247" y="2579"/>
                  </a:cubicBezTo>
                  <a:cubicBezTo>
                    <a:pt x="1247" y="2580"/>
                    <a:pt x="1246" y="2582"/>
                    <a:pt x="1246" y="2583"/>
                  </a:cubicBezTo>
                  <a:cubicBezTo>
                    <a:pt x="1246" y="2584"/>
                    <a:pt x="1246" y="2586"/>
                    <a:pt x="1246" y="2587"/>
                  </a:cubicBezTo>
                  <a:cubicBezTo>
                    <a:pt x="1245" y="2589"/>
                    <a:pt x="1245" y="2590"/>
                    <a:pt x="1244" y="2592"/>
                  </a:cubicBezTo>
                  <a:cubicBezTo>
                    <a:pt x="1244" y="2595"/>
                    <a:pt x="1243" y="2598"/>
                    <a:pt x="1241" y="2602"/>
                  </a:cubicBezTo>
                  <a:cubicBezTo>
                    <a:pt x="1240" y="2605"/>
                    <a:pt x="1238" y="2609"/>
                    <a:pt x="1237" y="2613"/>
                  </a:cubicBezTo>
                  <a:cubicBezTo>
                    <a:pt x="1235" y="2616"/>
                    <a:pt x="1233" y="2620"/>
                    <a:pt x="1231" y="2624"/>
                  </a:cubicBezTo>
                  <a:cubicBezTo>
                    <a:pt x="1229" y="2628"/>
                    <a:pt x="1227" y="2632"/>
                    <a:pt x="1225" y="2636"/>
                  </a:cubicBezTo>
                  <a:cubicBezTo>
                    <a:pt x="1223" y="2640"/>
                    <a:pt x="1221" y="2644"/>
                    <a:pt x="1220" y="2648"/>
                  </a:cubicBezTo>
                  <a:cubicBezTo>
                    <a:pt x="1219" y="2650"/>
                    <a:pt x="1218" y="2652"/>
                    <a:pt x="1217" y="2654"/>
                  </a:cubicBezTo>
                  <a:cubicBezTo>
                    <a:pt x="1217" y="2655"/>
                    <a:pt x="1216" y="2656"/>
                    <a:pt x="1216" y="2657"/>
                  </a:cubicBezTo>
                  <a:cubicBezTo>
                    <a:pt x="1215" y="2658"/>
                    <a:pt x="1215" y="2659"/>
                    <a:pt x="1215" y="2660"/>
                  </a:cubicBezTo>
                  <a:cubicBezTo>
                    <a:pt x="1213" y="2664"/>
                    <a:pt x="1212" y="2668"/>
                    <a:pt x="1211" y="2672"/>
                  </a:cubicBezTo>
                  <a:cubicBezTo>
                    <a:pt x="1210" y="2676"/>
                    <a:pt x="1210" y="2679"/>
                    <a:pt x="1209" y="2683"/>
                  </a:cubicBezTo>
                  <a:cubicBezTo>
                    <a:pt x="1209" y="2685"/>
                    <a:pt x="1209" y="2686"/>
                    <a:pt x="1209" y="2688"/>
                  </a:cubicBezTo>
                  <a:cubicBezTo>
                    <a:pt x="1209" y="2689"/>
                    <a:pt x="1209" y="2691"/>
                    <a:pt x="1209" y="2692"/>
                  </a:cubicBezTo>
                  <a:cubicBezTo>
                    <a:pt x="1209" y="2694"/>
                    <a:pt x="1209" y="2695"/>
                    <a:pt x="1209" y="2696"/>
                  </a:cubicBezTo>
                  <a:cubicBezTo>
                    <a:pt x="1209" y="2697"/>
                    <a:pt x="1209" y="2698"/>
                    <a:pt x="1210" y="2699"/>
                  </a:cubicBezTo>
                  <a:cubicBezTo>
                    <a:pt x="1210" y="2700"/>
                    <a:pt x="1210" y="2701"/>
                    <a:pt x="1210" y="2702"/>
                  </a:cubicBezTo>
                  <a:cubicBezTo>
                    <a:pt x="1210" y="2703"/>
                    <a:pt x="1210" y="2703"/>
                    <a:pt x="1211" y="2704"/>
                  </a:cubicBezTo>
                  <a:cubicBezTo>
                    <a:pt x="1211" y="2705"/>
                    <a:pt x="1211" y="2705"/>
                    <a:pt x="1211" y="2705"/>
                  </a:cubicBezTo>
                  <a:cubicBezTo>
                    <a:pt x="1211" y="2705"/>
                    <a:pt x="1211" y="2705"/>
                    <a:pt x="1211" y="2704"/>
                  </a:cubicBezTo>
                  <a:cubicBezTo>
                    <a:pt x="1211" y="2703"/>
                    <a:pt x="1211" y="2701"/>
                    <a:pt x="1211" y="2699"/>
                  </a:cubicBezTo>
                  <a:cubicBezTo>
                    <a:pt x="1211" y="2698"/>
                    <a:pt x="1211" y="2697"/>
                    <a:pt x="1211" y="2696"/>
                  </a:cubicBezTo>
                  <a:cubicBezTo>
                    <a:pt x="1212" y="2695"/>
                    <a:pt x="1212" y="2694"/>
                    <a:pt x="1212" y="2692"/>
                  </a:cubicBezTo>
                  <a:cubicBezTo>
                    <a:pt x="1212" y="2691"/>
                    <a:pt x="1212" y="2690"/>
                    <a:pt x="1213" y="2688"/>
                  </a:cubicBezTo>
                  <a:cubicBezTo>
                    <a:pt x="1213" y="2687"/>
                    <a:pt x="1213" y="2685"/>
                    <a:pt x="1214" y="2684"/>
                  </a:cubicBezTo>
                  <a:cubicBezTo>
                    <a:pt x="1215" y="2681"/>
                    <a:pt x="1215" y="2677"/>
                    <a:pt x="1217" y="2674"/>
                  </a:cubicBezTo>
                  <a:cubicBezTo>
                    <a:pt x="1218" y="2670"/>
                    <a:pt x="1220" y="2666"/>
                    <a:pt x="1221" y="2663"/>
                  </a:cubicBezTo>
                  <a:cubicBezTo>
                    <a:pt x="1223" y="2659"/>
                    <a:pt x="1225" y="2655"/>
                    <a:pt x="1227" y="2651"/>
                  </a:cubicBezTo>
                  <a:cubicBezTo>
                    <a:pt x="1228" y="2647"/>
                    <a:pt x="1230" y="2643"/>
                    <a:pt x="1232" y="2639"/>
                  </a:cubicBezTo>
                  <a:cubicBezTo>
                    <a:pt x="1234" y="2635"/>
                    <a:pt x="1236" y="2631"/>
                    <a:pt x="1238" y="2627"/>
                  </a:cubicBezTo>
                  <a:cubicBezTo>
                    <a:pt x="1239" y="2625"/>
                    <a:pt x="1240" y="2623"/>
                    <a:pt x="1241" y="2621"/>
                  </a:cubicBezTo>
                  <a:cubicBezTo>
                    <a:pt x="1241" y="2620"/>
                    <a:pt x="1242" y="2619"/>
                    <a:pt x="1242" y="2618"/>
                  </a:cubicBezTo>
                  <a:cubicBezTo>
                    <a:pt x="1242" y="2617"/>
                    <a:pt x="1243" y="2616"/>
                    <a:pt x="1243" y="2615"/>
                  </a:cubicBezTo>
                  <a:cubicBezTo>
                    <a:pt x="1245" y="2611"/>
                    <a:pt x="1246" y="2607"/>
                    <a:pt x="1247" y="2603"/>
                  </a:cubicBezTo>
                  <a:cubicBezTo>
                    <a:pt x="1248" y="2600"/>
                    <a:pt x="1248" y="2596"/>
                    <a:pt x="1249" y="2593"/>
                  </a:cubicBezTo>
                  <a:cubicBezTo>
                    <a:pt x="1249" y="2591"/>
                    <a:pt x="1249" y="2589"/>
                    <a:pt x="1249" y="2588"/>
                  </a:cubicBezTo>
                  <a:cubicBezTo>
                    <a:pt x="1249" y="2586"/>
                    <a:pt x="1249" y="2585"/>
                    <a:pt x="1249" y="2584"/>
                  </a:cubicBezTo>
                  <a:cubicBezTo>
                    <a:pt x="1249" y="2584"/>
                    <a:pt x="1249" y="2584"/>
                    <a:pt x="1250" y="2584"/>
                  </a:cubicBezTo>
                  <a:cubicBezTo>
                    <a:pt x="1250" y="2587"/>
                    <a:pt x="1251" y="2589"/>
                    <a:pt x="1252" y="2591"/>
                  </a:cubicBezTo>
                  <a:cubicBezTo>
                    <a:pt x="1252" y="2592"/>
                    <a:pt x="1252" y="2593"/>
                    <a:pt x="1253" y="2594"/>
                  </a:cubicBezTo>
                  <a:cubicBezTo>
                    <a:pt x="1253" y="2595"/>
                    <a:pt x="1253" y="2596"/>
                    <a:pt x="1253" y="2597"/>
                  </a:cubicBezTo>
                  <a:cubicBezTo>
                    <a:pt x="1255" y="2602"/>
                    <a:pt x="1256" y="2606"/>
                    <a:pt x="1257" y="2610"/>
                  </a:cubicBezTo>
                  <a:cubicBezTo>
                    <a:pt x="1258" y="2614"/>
                    <a:pt x="1259" y="2618"/>
                    <a:pt x="1260" y="2622"/>
                  </a:cubicBezTo>
                  <a:cubicBezTo>
                    <a:pt x="1260" y="2626"/>
                    <a:pt x="1261" y="2629"/>
                    <a:pt x="1262" y="2633"/>
                  </a:cubicBezTo>
                  <a:cubicBezTo>
                    <a:pt x="1264" y="2640"/>
                    <a:pt x="1265" y="2647"/>
                    <a:pt x="1266" y="2653"/>
                  </a:cubicBezTo>
                  <a:cubicBezTo>
                    <a:pt x="1267" y="2659"/>
                    <a:pt x="1268" y="2664"/>
                    <a:pt x="1269" y="2668"/>
                  </a:cubicBezTo>
                  <a:cubicBezTo>
                    <a:pt x="1270" y="2672"/>
                    <a:pt x="1270" y="2676"/>
                    <a:pt x="1271" y="2678"/>
                  </a:cubicBezTo>
                  <a:cubicBezTo>
                    <a:pt x="1271" y="2680"/>
                    <a:pt x="1271" y="2681"/>
                    <a:pt x="1271" y="2681"/>
                  </a:cubicBezTo>
                  <a:cubicBezTo>
                    <a:pt x="1271" y="2681"/>
                    <a:pt x="1271" y="2680"/>
                    <a:pt x="1271" y="2678"/>
                  </a:cubicBezTo>
                  <a:cubicBezTo>
                    <a:pt x="1271" y="2675"/>
                    <a:pt x="1271" y="2672"/>
                    <a:pt x="1270" y="2668"/>
                  </a:cubicBezTo>
                  <a:cubicBezTo>
                    <a:pt x="1270" y="2666"/>
                    <a:pt x="1270" y="2663"/>
                    <a:pt x="1270" y="2661"/>
                  </a:cubicBezTo>
                  <a:cubicBezTo>
                    <a:pt x="1270" y="2658"/>
                    <a:pt x="1269" y="2655"/>
                    <a:pt x="1269" y="2652"/>
                  </a:cubicBezTo>
                  <a:cubicBezTo>
                    <a:pt x="1269" y="2649"/>
                    <a:pt x="1268" y="2646"/>
                    <a:pt x="1268" y="2643"/>
                  </a:cubicBezTo>
                  <a:cubicBezTo>
                    <a:pt x="1268" y="2639"/>
                    <a:pt x="1267" y="2636"/>
                    <a:pt x="1267" y="2632"/>
                  </a:cubicBezTo>
                  <a:cubicBezTo>
                    <a:pt x="1266" y="2628"/>
                    <a:pt x="1265" y="2625"/>
                    <a:pt x="1265" y="2621"/>
                  </a:cubicBezTo>
                  <a:cubicBezTo>
                    <a:pt x="1264" y="2619"/>
                    <a:pt x="1264" y="2617"/>
                    <a:pt x="1264" y="2615"/>
                  </a:cubicBezTo>
                  <a:cubicBezTo>
                    <a:pt x="1263" y="2613"/>
                    <a:pt x="1263" y="2611"/>
                    <a:pt x="1263" y="2609"/>
                  </a:cubicBezTo>
                  <a:cubicBezTo>
                    <a:pt x="1262" y="2604"/>
                    <a:pt x="1261" y="2600"/>
                    <a:pt x="1260" y="2596"/>
                  </a:cubicBezTo>
                  <a:cubicBezTo>
                    <a:pt x="1259" y="2591"/>
                    <a:pt x="1258" y="2587"/>
                    <a:pt x="1256" y="2582"/>
                  </a:cubicBezTo>
                  <a:cubicBezTo>
                    <a:pt x="1256" y="2581"/>
                    <a:pt x="1256" y="2581"/>
                    <a:pt x="1256" y="2581"/>
                  </a:cubicBezTo>
                  <a:cubicBezTo>
                    <a:pt x="1255" y="2579"/>
                    <a:pt x="1255" y="2579"/>
                    <a:pt x="1255" y="2579"/>
                  </a:cubicBezTo>
                  <a:cubicBezTo>
                    <a:pt x="1255" y="2578"/>
                    <a:pt x="1255" y="2577"/>
                    <a:pt x="1254" y="2576"/>
                  </a:cubicBezTo>
                  <a:cubicBezTo>
                    <a:pt x="1253" y="2573"/>
                    <a:pt x="1253" y="2571"/>
                    <a:pt x="1252" y="2569"/>
                  </a:cubicBezTo>
                  <a:cubicBezTo>
                    <a:pt x="1251" y="2566"/>
                    <a:pt x="1250" y="2564"/>
                    <a:pt x="1249" y="2562"/>
                  </a:cubicBezTo>
                  <a:cubicBezTo>
                    <a:pt x="1249" y="2560"/>
                    <a:pt x="1248" y="2557"/>
                    <a:pt x="1247" y="2555"/>
                  </a:cubicBezTo>
                  <a:cubicBezTo>
                    <a:pt x="1246" y="2554"/>
                    <a:pt x="1246" y="2553"/>
                    <a:pt x="1245" y="2552"/>
                  </a:cubicBezTo>
                  <a:cubicBezTo>
                    <a:pt x="1245" y="2551"/>
                    <a:pt x="1244" y="2549"/>
                    <a:pt x="1244" y="2548"/>
                  </a:cubicBezTo>
                  <a:cubicBezTo>
                    <a:pt x="1243" y="2547"/>
                    <a:pt x="1243" y="2546"/>
                    <a:pt x="1242" y="2545"/>
                  </a:cubicBezTo>
                  <a:cubicBezTo>
                    <a:pt x="1242" y="2544"/>
                    <a:pt x="1241" y="2543"/>
                    <a:pt x="1240" y="2542"/>
                  </a:cubicBezTo>
                  <a:cubicBezTo>
                    <a:pt x="1239" y="2539"/>
                    <a:pt x="1238" y="2537"/>
                    <a:pt x="1237" y="2535"/>
                  </a:cubicBezTo>
                  <a:cubicBezTo>
                    <a:pt x="1236" y="2534"/>
                    <a:pt x="1236" y="2533"/>
                    <a:pt x="1235" y="2532"/>
                  </a:cubicBezTo>
                  <a:cubicBezTo>
                    <a:pt x="1233" y="2528"/>
                    <a:pt x="1233" y="2528"/>
                    <a:pt x="1233" y="2528"/>
                  </a:cubicBezTo>
                  <a:cubicBezTo>
                    <a:pt x="1228" y="2520"/>
                    <a:pt x="1222" y="2512"/>
                    <a:pt x="1216" y="2504"/>
                  </a:cubicBezTo>
                  <a:cubicBezTo>
                    <a:pt x="1213" y="2498"/>
                    <a:pt x="1209" y="2493"/>
                    <a:pt x="1206" y="2487"/>
                  </a:cubicBezTo>
                  <a:cubicBezTo>
                    <a:pt x="1207" y="2488"/>
                    <a:pt x="1208" y="2490"/>
                    <a:pt x="1210" y="2491"/>
                  </a:cubicBezTo>
                  <a:cubicBezTo>
                    <a:pt x="1210" y="2491"/>
                    <a:pt x="1210" y="2491"/>
                    <a:pt x="1210" y="2491"/>
                  </a:cubicBezTo>
                  <a:cubicBezTo>
                    <a:pt x="1210" y="2492"/>
                    <a:pt x="1210" y="2492"/>
                    <a:pt x="1210" y="2492"/>
                  </a:cubicBezTo>
                  <a:cubicBezTo>
                    <a:pt x="1211" y="2492"/>
                    <a:pt x="1211" y="2492"/>
                    <a:pt x="1211" y="2492"/>
                  </a:cubicBezTo>
                  <a:cubicBezTo>
                    <a:pt x="1211" y="2493"/>
                    <a:pt x="1211" y="2493"/>
                    <a:pt x="1212" y="2494"/>
                  </a:cubicBezTo>
                  <a:cubicBezTo>
                    <a:pt x="1213" y="2494"/>
                    <a:pt x="1213" y="2495"/>
                    <a:pt x="1214" y="2496"/>
                  </a:cubicBezTo>
                  <a:cubicBezTo>
                    <a:pt x="1216" y="2498"/>
                    <a:pt x="1217" y="2500"/>
                    <a:pt x="1219" y="2501"/>
                  </a:cubicBezTo>
                  <a:cubicBezTo>
                    <a:pt x="1223" y="2504"/>
                    <a:pt x="1226" y="2507"/>
                    <a:pt x="1230" y="2510"/>
                  </a:cubicBezTo>
                  <a:cubicBezTo>
                    <a:pt x="1234" y="2513"/>
                    <a:pt x="1238" y="2516"/>
                    <a:pt x="1242" y="2518"/>
                  </a:cubicBezTo>
                  <a:cubicBezTo>
                    <a:pt x="1243" y="2520"/>
                    <a:pt x="1245" y="2521"/>
                    <a:pt x="1247" y="2522"/>
                  </a:cubicBezTo>
                  <a:cubicBezTo>
                    <a:pt x="1249" y="2523"/>
                    <a:pt x="1251" y="2524"/>
                    <a:pt x="1253" y="2526"/>
                  </a:cubicBezTo>
                  <a:cubicBezTo>
                    <a:pt x="1260" y="2530"/>
                    <a:pt x="1267" y="2534"/>
                    <a:pt x="1273" y="2538"/>
                  </a:cubicBezTo>
                  <a:cubicBezTo>
                    <a:pt x="1276" y="2540"/>
                    <a:pt x="1279" y="2541"/>
                    <a:pt x="1282" y="2543"/>
                  </a:cubicBezTo>
                  <a:cubicBezTo>
                    <a:pt x="1284" y="2544"/>
                    <a:pt x="1286" y="2545"/>
                    <a:pt x="1288" y="2546"/>
                  </a:cubicBezTo>
                  <a:cubicBezTo>
                    <a:pt x="1290" y="2547"/>
                    <a:pt x="1291" y="2548"/>
                    <a:pt x="1292" y="2548"/>
                  </a:cubicBezTo>
                  <a:cubicBezTo>
                    <a:pt x="1293" y="2549"/>
                    <a:pt x="1294" y="2549"/>
                    <a:pt x="1294" y="2549"/>
                  </a:cubicBezTo>
                  <a:cubicBezTo>
                    <a:pt x="1294" y="2549"/>
                    <a:pt x="1293" y="2549"/>
                    <a:pt x="1292" y="2548"/>
                  </a:cubicBezTo>
                  <a:cubicBezTo>
                    <a:pt x="1292" y="2547"/>
                    <a:pt x="1290" y="2546"/>
                    <a:pt x="1289" y="2545"/>
                  </a:cubicBezTo>
                  <a:cubicBezTo>
                    <a:pt x="1287" y="2544"/>
                    <a:pt x="1285" y="2542"/>
                    <a:pt x="1283" y="2540"/>
                  </a:cubicBezTo>
                  <a:cubicBezTo>
                    <a:pt x="1281" y="2538"/>
                    <a:pt x="1279" y="2536"/>
                    <a:pt x="1276" y="2534"/>
                  </a:cubicBezTo>
                  <a:cubicBezTo>
                    <a:pt x="1270" y="2530"/>
                    <a:pt x="1264" y="2525"/>
                    <a:pt x="1257" y="2520"/>
                  </a:cubicBezTo>
                  <a:cubicBezTo>
                    <a:pt x="1255" y="2518"/>
                    <a:pt x="1253" y="2517"/>
                    <a:pt x="1251" y="2516"/>
                  </a:cubicBezTo>
                  <a:cubicBezTo>
                    <a:pt x="1250" y="2515"/>
                    <a:pt x="1248" y="2513"/>
                    <a:pt x="1246" y="2512"/>
                  </a:cubicBezTo>
                  <a:cubicBezTo>
                    <a:pt x="1242" y="2509"/>
                    <a:pt x="1238" y="2507"/>
                    <a:pt x="1235" y="2504"/>
                  </a:cubicBezTo>
                  <a:cubicBezTo>
                    <a:pt x="1231" y="2501"/>
                    <a:pt x="1228" y="2498"/>
                    <a:pt x="1224" y="2495"/>
                  </a:cubicBezTo>
                  <a:cubicBezTo>
                    <a:pt x="1223" y="2494"/>
                    <a:pt x="1221" y="2492"/>
                    <a:pt x="1219" y="2491"/>
                  </a:cubicBezTo>
                  <a:cubicBezTo>
                    <a:pt x="1219" y="2490"/>
                    <a:pt x="1218" y="2490"/>
                    <a:pt x="1217" y="2489"/>
                  </a:cubicBezTo>
                  <a:cubicBezTo>
                    <a:pt x="1217" y="2488"/>
                    <a:pt x="1216" y="2488"/>
                    <a:pt x="1216" y="2488"/>
                  </a:cubicBezTo>
                  <a:cubicBezTo>
                    <a:pt x="1215" y="2487"/>
                    <a:pt x="1215" y="2487"/>
                    <a:pt x="1215" y="2487"/>
                  </a:cubicBezTo>
                  <a:cubicBezTo>
                    <a:pt x="1215" y="2487"/>
                    <a:pt x="1215" y="2487"/>
                    <a:pt x="1215" y="2487"/>
                  </a:cubicBezTo>
                  <a:cubicBezTo>
                    <a:pt x="1215" y="2486"/>
                    <a:pt x="1215" y="2486"/>
                    <a:pt x="1215" y="2486"/>
                  </a:cubicBezTo>
                  <a:cubicBezTo>
                    <a:pt x="1212" y="2483"/>
                    <a:pt x="1209" y="2480"/>
                    <a:pt x="1207" y="2477"/>
                  </a:cubicBezTo>
                  <a:cubicBezTo>
                    <a:pt x="1205" y="2474"/>
                    <a:pt x="1203" y="2471"/>
                    <a:pt x="1202" y="2468"/>
                  </a:cubicBezTo>
                  <a:cubicBezTo>
                    <a:pt x="1200" y="2465"/>
                    <a:pt x="1199" y="2462"/>
                    <a:pt x="1198" y="2459"/>
                  </a:cubicBezTo>
                  <a:cubicBezTo>
                    <a:pt x="1198" y="2459"/>
                    <a:pt x="1198" y="2458"/>
                    <a:pt x="1197" y="2457"/>
                  </a:cubicBezTo>
                  <a:cubicBezTo>
                    <a:pt x="1197" y="2457"/>
                    <a:pt x="1197" y="2456"/>
                    <a:pt x="1197" y="2456"/>
                  </a:cubicBezTo>
                  <a:cubicBezTo>
                    <a:pt x="1197" y="2455"/>
                    <a:pt x="1197" y="2455"/>
                    <a:pt x="1197" y="2455"/>
                  </a:cubicBezTo>
                  <a:cubicBezTo>
                    <a:pt x="1197" y="2455"/>
                    <a:pt x="1196" y="2454"/>
                    <a:pt x="1196" y="2454"/>
                  </a:cubicBezTo>
                  <a:cubicBezTo>
                    <a:pt x="1196" y="2453"/>
                    <a:pt x="1196" y="2453"/>
                    <a:pt x="1196" y="2452"/>
                  </a:cubicBezTo>
                  <a:cubicBezTo>
                    <a:pt x="1196" y="2451"/>
                    <a:pt x="1195" y="2449"/>
                    <a:pt x="1195" y="2448"/>
                  </a:cubicBezTo>
                  <a:cubicBezTo>
                    <a:pt x="1195" y="2447"/>
                    <a:pt x="1195" y="2446"/>
                    <a:pt x="1195" y="2446"/>
                  </a:cubicBezTo>
                  <a:cubicBezTo>
                    <a:pt x="1195" y="2446"/>
                    <a:pt x="1195" y="2447"/>
                    <a:pt x="1195" y="2448"/>
                  </a:cubicBezTo>
                  <a:cubicBezTo>
                    <a:pt x="1195" y="2446"/>
                    <a:pt x="1194" y="2445"/>
                    <a:pt x="1194" y="2443"/>
                  </a:cubicBezTo>
                  <a:cubicBezTo>
                    <a:pt x="1194" y="2441"/>
                    <a:pt x="1194" y="2439"/>
                    <a:pt x="1194" y="2437"/>
                  </a:cubicBezTo>
                  <a:cubicBezTo>
                    <a:pt x="1194" y="2436"/>
                    <a:pt x="1194" y="2435"/>
                    <a:pt x="1194" y="2434"/>
                  </a:cubicBezTo>
                  <a:cubicBezTo>
                    <a:pt x="1194" y="2433"/>
                    <a:pt x="1194" y="2433"/>
                    <a:pt x="1194" y="2432"/>
                  </a:cubicBezTo>
                  <a:cubicBezTo>
                    <a:pt x="1194" y="2430"/>
                    <a:pt x="1194" y="2428"/>
                    <a:pt x="1194" y="2426"/>
                  </a:cubicBezTo>
                  <a:cubicBezTo>
                    <a:pt x="1194" y="2425"/>
                    <a:pt x="1194" y="2423"/>
                    <a:pt x="1194" y="2421"/>
                  </a:cubicBezTo>
                  <a:cubicBezTo>
                    <a:pt x="1194" y="2420"/>
                    <a:pt x="1194" y="2418"/>
                    <a:pt x="1194" y="2416"/>
                  </a:cubicBezTo>
                  <a:cubicBezTo>
                    <a:pt x="1195" y="2415"/>
                    <a:pt x="1195" y="2413"/>
                    <a:pt x="1195" y="2412"/>
                  </a:cubicBezTo>
                  <a:cubicBezTo>
                    <a:pt x="1195" y="2411"/>
                    <a:pt x="1195" y="2409"/>
                    <a:pt x="1196" y="2408"/>
                  </a:cubicBezTo>
                  <a:cubicBezTo>
                    <a:pt x="1199" y="2401"/>
                    <a:pt x="1203" y="2394"/>
                    <a:pt x="1206" y="2388"/>
                  </a:cubicBezTo>
                  <a:cubicBezTo>
                    <a:pt x="1206" y="2389"/>
                    <a:pt x="1206" y="2391"/>
                    <a:pt x="1206" y="2392"/>
                  </a:cubicBezTo>
                  <a:cubicBezTo>
                    <a:pt x="1207" y="2394"/>
                    <a:pt x="1207" y="2396"/>
                    <a:pt x="1208" y="2398"/>
                  </a:cubicBezTo>
                  <a:cubicBezTo>
                    <a:pt x="1208" y="2399"/>
                    <a:pt x="1209" y="2401"/>
                    <a:pt x="1209" y="2403"/>
                  </a:cubicBezTo>
                  <a:cubicBezTo>
                    <a:pt x="1210" y="2405"/>
                    <a:pt x="1210" y="2407"/>
                    <a:pt x="1211" y="2408"/>
                  </a:cubicBezTo>
                  <a:cubicBezTo>
                    <a:pt x="1211" y="2410"/>
                    <a:pt x="1212" y="2412"/>
                    <a:pt x="1213" y="2414"/>
                  </a:cubicBezTo>
                  <a:cubicBezTo>
                    <a:pt x="1213" y="2416"/>
                    <a:pt x="1214" y="2417"/>
                    <a:pt x="1215" y="2419"/>
                  </a:cubicBezTo>
                  <a:cubicBezTo>
                    <a:pt x="1216" y="2421"/>
                    <a:pt x="1217" y="2423"/>
                    <a:pt x="1218" y="2425"/>
                  </a:cubicBezTo>
                  <a:cubicBezTo>
                    <a:pt x="1218" y="2426"/>
                    <a:pt x="1219" y="2428"/>
                    <a:pt x="1220" y="2430"/>
                  </a:cubicBezTo>
                  <a:cubicBezTo>
                    <a:pt x="1221" y="2431"/>
                    <a:pt x="1222" y="2433"/>
                    <a:pt x="1223" y="2435"/>
                  </a:cubicBezTo>
                  <a:cubicBezTo>
                    <a:pt x="1224" y="2436"/>
                    <a:pt x="1225" y="2438"/>
                    <a:pt x="1226" y="2439"/>
                  </a:cubicBezTo>
                  <a:cubicBezTo>
                    <a:pt x="1227" y="2440"/>
                    <a:pt x="1227" y="2441"/>
                    <a:pt x="1228" y="2441"/>
                  </a:cubicBezTo>
                  <a:cubicBezTo>
                    <a:pt x="1229" y="2442"/>
                    <a:pt x="1229" y="2443"/>
                    <a:pt x="1230" y="2444"/>
                  </a:cubicBezTo>
                  <a:cubicBezTo>
                    <a:pt x="1231" y="2445"/>
                    <a:pt x="1232" y="2446"/>
                    <a:pt x="1233" y="2448"/>
                  </a:cubicBezTo>
                  <a:cubicBezTo>
                    <a:pt x="1235" y="2450"/>
                    <a:pt x="1237" y="2452"/>
                    <a:pt x="1239" y="2455"/>
                  </a:cubicBezTo>
                  <a:cubicBezTo>
                    <a:pt x="1243" y="2459"/>
                    <a:pt x="1246" y="2462"/>
                    <a:pt x="1248" y="2465"/>
                  </a:cubicBezTo>
                  <a:cubicBezTo>
                    <a:pt x="1249" y="2467"/>
                    <a:pt x="1249" y="2468"/>
                    <a:pt x="1250" y="2468"/>
                  </a:cubicBezTo>
                  <a:cubicBezTo>
                    <a:pt x="1250" y="2469"/>
                    <a:pt x="1250" y="2470"/>
                    <a:pt x="1250" y="2470"/>
                  </a:cubicBezTo>
                  <a:cubicBezTo>
                    <a:pt x="1250" y="2470"/>
                    <a:pt x="1250" y="2469"/>
                    <a:pt x="1250" y="2468"/>
                  </a:cubicBezTo>
                  <a:cubicBezTo>
                    <a:pt x="1250" y="2468"/>
                    <a:pt x="1250" y="2467"/>
                    <a:pt x="1250" y="2467"/>
                  </a:cubicBezTo>
                  <a:cubicBezTo>
                    <a:pt x="1250" y="2466"/>
                    <a:pt x="1249" y="2465"/>
                    <a:pt x="1249" y="2465"/>
                  </a:cubicBezTo>
                  <a:cubicBezTo>
                    <a:pt x="1248" y="2463"/>
                    <a:pt x="1248" y="2461"/>
                    <a:pt x="1247" y="2459"/>
                  </a:cubicBezTo>
                  <a:cubicBezTo>
                    <a:pt x="1246" y="2457"/>
                    <a:pt x="1244" y="2454"/>
                    <a:pt x="1243" y="2452"/>
                  </a:cubicBezTo>
                  <a:cubicBezTo>
                    <a:pt x="1241" y="2449"/>
                    <a:pt x="1239" y="2447"/>
                    <a:pt x="1238" y="2444"/>
                  </a:cubicBezTo>
                  <a:cubicBezTo>
                    <a:pt x="1237" y="2443"/>
                    <a:pt x="1237" y="2443"/>
                    <a:pt x="1236" y="2442"/>
                  </a:cubicBezTo>
                  <a:cubicBezTo>
                    <a:pt x="1236" y="2441"/>
                    <a:pt x="1235" y="2441"/>
                    <a:pt x="1235" y="2440"/>
                  </a:cubicBezTo>
                  <a:cubicBezTo>
                    <a:pt x="1235" y="2439"/>
                    <a:pt x="1234" y="2438"/>
                    <a:pt x="1234" y="2438"/>
                  </a:cubicBezTo>
                  <a:cubicBezTo>
                    <a:pt x="1233" y="2437"/>
                    <a:pt x="1233" y="2436"/>
                    <a:pt x="1232" y="2435"/>
                  </a:cubicBezTo>
                  <a:cubicBezTo>
                    <a:pt x="1231" y="2434"/>
                    <a:pt x="1231" y="2432"/>
                    <a:pt x="1230" y="2431"/>
                  </a:cubicBezTo>
                  <a:cubicBezTo>
                    <a:pt x="1229" y="2429"/>
                    <a:pt x="1228" y="2428"/>
                    <a:pt x="1227" y="2426"/>
                  </a:cubicBezTo>
                  <a:cubicBezTo>
                    <a:pt x="1226" y="2424"/>
                    <a:pt x="1225" y="2423"/>
                    <a:pt x="1225" y="2421"/>
                  </a:cubicBezTo>
                  <a:cubicBezTo>
                    <a:pt x="1224" y="2419"/>
                    <a:pt x="1223" y="2418"/>
                    <a:pt x="1222" y="2416"/>
                  </a:cubicBezTo>
                  <a:cubicBezTo>
                    <a:pt x="1222" y="2414"/>
                    <a:pt x="1221" y="2413"/>
                    <a:pt x="1220" y="2411"/>
                  </a:cubicBezTo>
                  <a:cubicBezTo>
                    <a:pt x="1219" y="2409"/>
                    <a:pt x="1219" y="2408"/>
                    <a:pt x="1218" y="2406"/>
                  </a:cubicBezTo>
                  <a:cubicBezTo>
                    <a:pt x="1217" y="2402"/>
                    <a:pt x="1215" y="2399"/>
                    <a:pt x="1214" y="2396"/>
                  </a:cubicBezTo>
                  <a:cubicBezTo>
                    <a:pt x="1214" y="2394"/>
                    <a:pt x="1213" y="2392"/>
                    <a:pt x="1213" y="2391"/>
                  </a:cubicBezTo>
                  <a:cubicBezTo>
                    <a:pt x="1212" y="2389"/>
                    <a:pt x="1212" y="2388"/>
                    <a:pt x="1211" y="2386"/>
                  </a:cubicBezTo>
                  <a:cubicBezTo>
                    <a:pt x="1211" y="2384"/>
                    <a:pt x="1211" y="2383"/>
                    <a:pt x="1210" y="2381"/>
                  </a:cubicBezTo>
                  <a:cubicBezTo>
                    <a:pt x="1210" y="2380"/>
                    <a:pt x="1210" y="2379"/>
                    <a:pt x="1209" y="2378"/>
                  </a:cubicBezTo>
                  <a:cubicBezTo>
                    <a:pt x="1228" y="2331"/>
                    <a:pt x="1222" y="2299"/>
                    <a:pt x="1215" y="2246"/>
                  </a:cubicBezTo>
                  <a:cubicBezTo>
                    <a:pt x="1248" y="2280"/>
                    <a:pt x="1246" y="2314"/>
                    <a:pt x="1246" y="2349"/>
                  </a:cubicBezTo>
                  <a:cubicBezTo>
                    <a:pt x="1246" y="2349"/>
                    <a:pt x="1246" y="2349"/>
                    <a:pt x="1246" y="2349"/>
                  </a:cubicBezTo>
                  <a:cubicBezTo>
                    <a:pt x="1245" y="2350"/>
                    <a:pt x="1245" y="2350"/>
                    <a:pt x="1244" y="2351"/>
                  </a:cubicBezTo>
                  <a:cubicBezTo>
                    <a:pt x="1243" y="2352"/>
                    <a:pt x="1243" y="2353"/>
                    <a:pt x="1242" y="2354"/>
                  </a:cubicBezTo>
                  <a:cubicBezTo>
                    <a:pt x="1241" y="2355"/>
                    <a:pt x="1241" y="2357"/>
                    <a:pt x="1240" y="2358"/>
                  </a:cubicBezTo>
                  <a:cubicBezTo>
                    <a:pt x="1239" y="2359"/>
                    <a:pt x="1239" y="2360"/>
                    <a:pt x="1238" y="2362"/>
                  </a:cubicBezTo>
                  <a:cubicBezTo>
                    <a:pt x="1238" y="2363"/>
                    <a:pt x="1238" y="2364"/>
                    <a:pt x="1237" y="2365"/>
                  </a:cubicBezTo>
                  <a:cubicBezTo>
                    <a:pt x="1237" y="2367"/>
                    <a:pt x="1237" y="2368"/>
                    <a:pt x="1236" y="2369"/>
                  </a:cubicBezTo>
                  <a:cubicBezTo>
                    <a:pt x="1236" y="2370"/>
                    <a:pt x="1236" y="2372"/>
                    <a:pt x="1236" y="2373"/>
                  </a:cubicBezTo>
                  <a:cubicBezTo>
                    <a:pt x="1236" y="2373"/>
                    <a:pt x="1236" y="2374"/>
                    <a:pt x="1236" y="2375"/>
                  </a:cubicBezTo>
                  <a:cubicBezTo>
                    <a:pt x="1236" y="2375"/>
                    <a:pt x="1236" y="2376"/>
                    <a:pt x="1236" y="2376"/>
                  </a:cubicBezTo>
                  <a:cubicBezTo>
                    <a:pt x="1236" y="2377"/>
                    <a:pt x="1236" y="2378"/>
                    <a:pt x="1236" y="2379"/>
                  </a:cubicBezTo>
                  <a:cubicBezTo>
                    <a:pt x="1236" y="2380"/>
                    <a:pt x="1237" y="2380"/>
                    <a:pt x="1237" y="2381"/>
                  </a:cubicBezTo>
                  <a:cubicBezTo>
                    <a:pt x="1237" y="2382"/>
                    <a:pt x="1237" y="2382"/>
                    <a:pt x="1237" y="2382"/>
                  </a:cubicBezTo>
                  <a:cubicBezTo>
                    <a:pt x="1237" y="2383"/>
                    <a:pt x="1237" y="2383"/>
                    <a:pt x="1237" y="2383"/>
                  </a:cubicBezTo>
                  <a:cubicBezTo>
                    <a:pt x="1237" y="2383"/>
                    <a:pt x="1237" y="2383"/>
                    <a:pt x="1238" y="2383"/>
                  </a:cubicBezTo>
                  <a:cubicBezTo>
                    <a:pt x="1238" y="2382"/>
                    <a:pt x="1238" y="2382"/>
                    <a:pt x="1238" y="2381"/>
                  </a:cubicBezTo>
                  <a:cubicBezTo>
                    <a:pt x="1239" y="2381"/>
                    <a:pt x="1239" y="2380"/>
                    <a:pt x="1239" y="2379"/>
                  </a:cubicBezTo>
                  <a:cubicBezTo>
                    <a:pt x="1240" y="2379"/>
                    <a:pt x="1240" y="2378"/>
                    <a:pt x="1241" y="2377"/>
                  </a:cubicBezTo>
                  <a:cubicBezTo>
                    <a:pt x="1241" y="2376"/>
                    <a:pt x="1241" y="2375"/>
                    <a:pt x="1242" y="2374"/>
                  </a:cubicBezTo>
                  <a:cubicBezTo>
                    <a:pt x="1242" y="2373"/>
                    <a:pt x="1243" y="2372"/>
                    <a:pt x="1243" y="2371"/>
                  </a:cubicBezTo>
                  <a:cubicBezTo>
                    <a:pt x="1244" y="2370"/>
                    <a:pt x="1244" y="2369"/>
                    <a:pt x="1245" y="2368"/>
                  </a:cubicBezTo>
                  <a:cubicBezTo>
                    <a:pt x="1245" y="2367"/>
                    <a:pt x="1245" y="2365"/>
                    <a:pt x="1246" y="2364"/>
                  </a:cubicBezTo>
                  <a:cubicBezTo>
                    <a:pt x="1246" y="2364"/>
                    <a:pt x="1246" y="2363"/>
                    <a:pt x="1246" y="2363"/>
                  </a:cubicBezTo>
                  <a:cubicBezTo>
                    <a:pt x="1247" y="2377"/>
                    <a:pt x="1249" y="2391"/>
                    <a:pt x="1254" y="2405"/>
                  </a:cubicBezTo>
                  <a:cubicBezTo>
                    <a:pt x="1254" y="2404"/>
                    <a:pt x="1254" y="2403"/>
                    <a:pt x="1254" y="2402"/>
                  </a:cubicBezTo>
                  <a:cubicBezTo>
                    <a:pt x="1255" y="2403"/>
                    <a:pt x="1255" y="2405"/>
                    <a:pt x="1256" y="2406"/>
                  </a:cubicBezTo>
                  <a:cubicBezTo>
                    <a:pt x="1256" y="2407"/>
                    <a:pt x="1257" y="2409"/>
                    <a:pt x="1257" y="2410"/>
                  </a:cubicBezTo>
                  <a:cubicBezTo>
                    <a:pt x="1258" y="2411"/>
                    <a:pt x="1258" y="2412"/>
                    <a:pt x="1259" y="2413"/>
                  </a:cubicBezTo>
                  <a:cubicBezTo>
                    <a:pt x="1259" y="2415"/>
                    <a:pt x="1261" y="2418"/>
                    <a:pt x="1262" y="2420"/>
                  </a:cubicBezTo>
                  <a:cubicBezTo>
                    <a:pt x="1264" y="2425"/>
                    <a:pt x="1266" y="2429"/>
                    <a:pt x="1268" y="2433"/>
                  </a:cubicBezTo>
                  <a:cubicBezTo>
                    <a:pt x="1268" y="2434"/>
                    <a:pt x="1269" y="2435"/>
                    <a:pt x="1269" y="2436"/>
                  </a:cubicBezTo>
                  <a:cubicBezTo>
                    <a:pt x="1270" y="2437"/>
                    <a:pt x="1270" y="2438"/>
                    <a:pt x="1271" y="2439"/>
                  </a:cubicBezTo>
                  <a:cubicBezTo>
                    <a:pt x="1272" y="2441"/>
                    <a:pt x="1272" y="2443"/>
                    <a:pt x="1273" y="2445"/>
                  </a:cubicBezTo>
                  <a:cubicBezTo>
                    <a:pt x="1273" y="2446"/>
                    <a:pt x="1274" y="2447"/>
                    <a:pt x="1274" y="2448"/>
                  </a:cubicBezTo>
                  <a:cubicBezTo>
                    <a:pt x="1274" y="2448"/>
                    <a:pt x="1275" y="2449"/>
                    <a:pt x="1275" y="2450"/>
                  </a:cubicBezTo>
                  <a:cubicBezTo>
                    <a:pt x="1275" y="2451"/>
                    <a:pt x="1275" y="2451"/>
                    <a:pt x="1276" y="2452"/>
                  </a:cubicBezTo>
                  <a:cubicBezTo>
                    <a:pt x="1276" y="2452"/>
                    <a:pt x="1276" y="2453"/>
                    <a:pt x="1276" y="2454"/>
                  </a:cubicBezTo>
                  <a:cubicBezTo>
                    <a:pt x="1277" y="2455"/>
                    <a:pt x="1277" y="2455"/>
                    <a:pt x="1277" y="2456"/>
                  </a:cubicBezTo>
                  <a:cubicBezTo>
                    <a:pt x="1277" y="2457"/>
                    <a:pt x="1278" y="2457"/>
                    <a:pt x="1278" y="2457"/>
                  </a:cubicBezTo>
                  <a:cubicBezTo>
                    <a:pt x="1278" y="2457"/>
                    <a:pt x="1278" y="2457"/>
                    <a:pt x="1278" y="2456"/>
                  </a:cubicBezTo>
                  <a:cubicBezTo>
                    <a:pt x="1278" y="2455"/>
                    <a:pt x="1278" y="2454"/>
                    <a:pt x="1278" y="2453"/>
                  </a:cubicBezTo>
                  <a:cubicBezTo>
                    <a:pt x="1278" y="2453"/>
                    <a:pt x="1278" y="2452"/>
                    <a:pt x="1278" y="2451"/>
                  </a:cubicBezTo>
                  <a:cubicBezTo>
                    <a:pt x="1278" y="2451"/>
                    <a:pt x="1278" y="2450"/>
                    <a:pt x="1278" y="2449"/>
                  </a:cubicBezTo>
                  <a:cubicBezTo>
                    <a:pt x="1278" y="2448"/>
                    <a:pt x="1278" y="2448"/>
                    <a:pt x="1278" y="2447"/>
                  </a:cubicBezTo>
                  <a:cubicBezTo>
                    <a:pt x="1278" y="2446"/>
                    <a:pt x="1278" y="2445"/>
                    <a:pt x="1277" y="2444"/>
                  </a:cubicBezTo>
                  <a:cubicBezTo>
                    <a:pt x="1277" y="2443"/>
                    <a:pt x="1277" y="2442"/>
                    <a:pt x="1277" y="2441"/>
                  </a:cubicBezTo>
                  <a:cubicBezTo>
                    <a:pt x="1277" y="2440"/>
                    <a:pt x="1277" y="2439"/>
                    <a:pt x="1276" y="2438"/>
                  </a:cubicBezTo>
                  <a:cubicBezTo>
                    <a:pt x="1276" y="2436"/>
                    <a:pt x="1276" y="2435"/>
                    <a:pt x="1275" y="2434"/>
                  </a:cubicBezTo>
                  <a:cubicBezTo>
                    <a:pt x="1275" y="2433"/>
                    <a:pt x="1275" y="2432"/>
                    <a:pt x="1274" y="2431"/>
                  </a:cubicBezTo>
                  <a:cubicBezTo>
                    <a:pt x="1274" y="2428"/>
                    <a:pt x="1273" y="2426"/>
                    <a:pt x="1272" y="2424"/>
                  </a:cubicBezTo>
                  <a:cubicBezTo>
                    <a:pt x="1271" y="2421"/>
                    <a:pt x="1270" y="2419"/>
                    <a:pt x="1269" y="2417"/>
                  </a:cubicBezTo>
                  <a:cubicBezTo>
                    <a:pt x="1268" y="2414"/>
                    <a:pt x="1267" y="2412"/>
                    <a:pt x="1265" y="2410"/>
                  </a:cubicBezTo>
                  <a:cubicBezTo>
                    <a:pt x="1265" y="2409"/>
                    <a:pt x="1264" y="2408"/>
                    <a:pt x="1264" y="2407"/>
                  </a:cubicBezTo>
                  <a:cubicBezTo>
                    <a:pt x="1263" y="2406"/>
                    <a:pt x="1263" y="2404"/>
                    <a:pt x="1262" y="2403"/>
                  </a:cubicBezTo>
                  <a:cubicBezTo>
                    <a:pt x="1261" y="2401"/>
                    <a:pt x="1260" y="2399"/>
                    <a:pt x="1259" y="2397"/>
                  </a:cubicBezTo>
                  <a:cubicBezTo>
                    <a:pt x="1258" y="2395"/>
                    <a:pt x="1257" y="2394"/>
                    <a:pt x="1256" y="2392"/>
                  </a:cubicBezTo>
                  <a:cubicBezTo>
                    <a:pt x="1256" y="2391"/>
                    <a:pt x="1255" y="2391"/>
                    <a:pt x="1255" y="2390"/>
                  </a:cubicBezTo>
                  <a:cubicBezTo>
                    <a:pt x="1258" y="2357"/>
                    <a:pt x="1260" y="2330"/>
                    <a:pt x="1257" y="2304"/>
                  </a:cubicBezTo>
                  <a:cubicBezTo>
                    <a:pt x="1259" y="2307"/>
                    <a:pt x="1260" y="2310"/>
                    <a:pt x="1262" y="2313"/>
                  </a:cubicBezTo>
                  <a:cubicBezTo>
                    <a:pt x="1263" y="2316"/>
                    <a:pt x="1265" y="2319"/>
                    <a:pt x="1266" y="2322"/>
                  </a:cubicBezTo>
                  <a:cubicBezTo>
                    <a:pt x="1268" y="2325"/>
                    <a:pt x="1270" y="2329"/>
                    <a:pt x="1271" y="2332"/>
                  </a:cubicBezTo>
                  <a:cubicBezTo>
                    <a:pt x="1273" y="2335"/>
                    <a:pt x="1274" y="2339"/>
                    <a:pt x="1276" y="2342"/>
                  </a:cubicBezTo>
                  <a:cubicBezTo>
                    <a:pt x="1277" y="2345"/>
                    <a:pt x="1278" y="2349"/>
                    <a:pt x="1280" y="2352"/>
                  </a:cubicBezTo>
                  <a:cubicBezTo>
                    <a:pt x="1281" y="2355"/>
                    <a:pt x="1282" y="2358"/>
                    <a:pt x="1283" y="2361"/>
                  </a:cubicBezTo>
                  <a:cubicBezTo>
                    <a:pt x="1284" y="2364"/>
                    <a:pt x="1285" y="2367"/>
                    <a:pt x="1286" y="2369"/>
                  </a:cubicBezTo>
                  <a:cubicBezTo>
                    <a:pt x="1286" y="2371"/>
                    <a:pt x="1286" y="2372"/>
                    <a:pt x="1287" y="2373"/>
                  </a:cubicBezTo>
                  <a:cubicBezTo>
                    <a:pt x="1287" y="2374"/>
                    <a:pt x="1287" y="2376"/>
                    <a:pt x="1287" y="2377"/>
                  </a:cubicBezTo>
                  <a:cubicBezTo>
                    <a:pt x="1288" y="2378"/>
                    <a:pt x="1288" y="2379"/>
                    <a:pt x="1288" y="2380"/>
                  </a:cubicBezTo>
                  <a:cubicBezTo>
                    <a:pt x="1288" y="2381"/>
                    <a:pt x="1289" y="2382"/>
                    <a:pt x="1289" y="2382"/>
                  </a:cubicBezTo>
                  <a:cubicBezTo>
                    <a:pt x="1289" y="2384"/>
                    <a:pt x="1289" y="2385"/>
                    <a:pt x="1289" y="2386"/>
                  </a:cubicBezTo>
                  <a:cubicBezTo>
                    <a:pt x="1290" y="2387"/>
                    <a:pt x="1290" y="2387"/>
                    <a:pt x="1290" y="2387"/>
                  </a:cubicBezTo>
                  <a:cubicBezTo>
                    <a:pt x="1290" y="2387"/>
                    <a:pt x="1290" y="2387"/>
                    <a:pt x="1290" y="2386"/>
                  </a:cubicBezTo>
                  <a:cubicBezTo>
                    <a:pt x="1290" y="2385"/>
                    <a:pt x="1290" y="2384"/>
                    <a:pt x="1290" y="2382"/>
                  </a:cubicBezTo>
                  <a:cubicBezTo>
                    <a:pt x="1290" y="2381"/>
                    <a:pt x="1290" y="2380"/>
                    <a:pt x="1290" y="2379"/>
                  </a:cubicBezTo>
                  <a:cubicBezTo>
                    <a:pt x="1290" y="2378"/>
                    <a:pt x="1290" y="2377"/>
                    <a:pt x="1291" y="2376"/>
                  </a:cubicBezTo>
                  <a:cubicBezTo>
                    <a:pt x="1291" y="2375"/>
                    <a:pt x="1290" y="2374"/>
                    <a:pt x="1290" y="2373"/>
                  </a:cubicBezTo>
                  <a:cubicBezTo>
                    <a:pt x="1290" y="2371"/>
                    <a:pt x="1290" y="2370"/>
                    <a:pt x="1290" y="2369"/>
                  </a:cubicBezTo>
                  <a:cubicBezTo>
                    <a:pt x="1290" y="2367"/>
                    <a:pt x="1290" y="2366"/>
                    <a:pt x="1290" y="2364"/>
                  </a:cubicBezTo>
                  <a:cubicBezTo>
                    <a:pt x="1289" y="2363"/>
                    <a:pt x="1289" y="2361"/>
                    <a:pt x="1289" y="2359"/>
                  </a:cubicBezTo>
                  <a:cubicBezTo>
                    <a:pt x="1288" y="2356"/>
                    <a:pt x="1287" y="2353"/>
                    <a:pt x="1286" y="2349"/>
                  </a:cubicBezTo>
                  <a:cubicBezTo>
                    <a:pt x="1286" y="2348"/>
                    <a:pt x="1285" y="2346"/>
                    <a:pt x="1285" y="2344"/>
                  </a:cubicBezTo>
                  <a:cubicBezTo>
                    <a:pt x="1284" y="2343"/>
                    <a:pt x="1283" y="2341"/>
                    <a:pt x="1283" y="2339"/>
                  </a:cubicBezTo>
                  <a:cubicBezTo>
                    <a:pt x="1281" y="2336"/>
                    <a:pt x="1280" y="2332"/>
                    <a:pt x="1278" y="2329"/>
                  </a:cubicBezTo>
                  <a:cubicBezTo>
                    <a:pt x="1277" y="2325"/>
                    <a:pt x="1275" y="2322"/>
                    <a:pt x="1273" y="2319"/>
                  </a:cubicBezTo>
                  <a:cubicBezTo>
                    <a:pt x="1272" y="2317"/>
                    <a:pt x="1271" y="2315"/>
                    <a:pt x="1270" y="2314"/>
                  </a:cubicBezTo>
                  <a:cubicBezTo>
                    <a:pt x="1269" y="2312"/>
                    <a:pt x="1269" y="2311"/>
                    <a:pt x="1268" y="2309"/>
                  </a:cubicBezTo>
                  <a:cubicBezTo>
                    <a:pt x="1264" y="2303"/>
                    <a:pt x="1260" y="2298"/>
                    <a:pt x="1257" y="2293"/>
                  </a:cubicBezTo>
                  <a:cubicBezTo>
                    <a:pt x="1257" y="2292"/>
                    <a:pt x="1256" y="2291"/>
                    <a:pt x="1255" y="2290"/>
                  </a:cubicBezTo>
                  <a:cubicBezTo>
                    <a:pt x="1254" y="2282"/>
                    <a:pt x="1251" y="2274"/>
                    <a:pt x="1249" y="2265"/>
                  </a:cubicBezTo>
                  <a:cubicBezTo>
                    <a:pt x="1249" y="2265"/>
                    <a:pt x="1249" y="2265"/>
                    <a:pt x="1249" y="2266"/>
                  </a:cubicBezTo>
                  <a:cubicBezTo>
                    <a:pt x="1251" y="2268"/>
                    <a:pt x="1254" y="2271"/>
                    <a:pt x="1257" y="2274"/>
                  </a:cubicBezTo>
                  <a:cubicBezTo>
                    <a:pt x="1258" y="2276"/>
                    <a:pt x="1260" y="2277"/>
                    <a:pt x="1261" y="2279"/>
                  </a:cubicBezTo>
                  <a:cubicBezTo>
                    <a:pt x="1263" y="2280"/>
                    <a:pt x="1264" y="2282"/>
                    <a:pt x="1266" y="2283"/>
                  </a:cubicBezTo>
                  <a:cubicBezTo>
                    <a:pt x="1269" y="2286"/>
                    <a:pt x="1272" y="2289"/>
                    <a:pt x="1276" y="2292"/>
                  </a:cubicBezTo>
                  <a:cubicBezTo>
                    <a:pt x="1279" y="2295"/>
                    <a:pt x="1282" y="2298"/>
                    <a:pt x="1285" y="2301"/>
                  </a:cubicBezTo>
                  <a:cubicBezTo>
                    <a:pt x="1289" y="2303"/>
                    <a:pt x="1292" y="2306"/>
                    <a:pt x="1295" y="2309"/>
                  </a:cubicBezTo>
                  <a:cubicBezTo>
                    <a:pt x="1298" y="2311"/>
                    <a:pt x="1301" y="2314"/>
                    <a:pt x="1305" y="2316"/>
                  </a:cubicBezTo>
                  <a:cubicBezTo>
                    <a:pt x="1308" y="2318"/>
                    <a:pt x="1310" y="2320"/>
                    <a:pt x="1313" y="2322"/>
                  </a:cubicBezTo>
                  <a:cubicBezTo>
                    <a:pt x="1316" y="2324"/>
                    <a:pt x="1318" y="2326"/>
                    <a:pt x="1320" y="2328"/>
                  </a:cubicBezTo>
                  <a:cubicBezTo>
                    <a:pt x="1322" y="2329"/>
                    <a:pt x="1324" y="2331"/>
                    <a:pt x="1325" y="2332"/>
                  </a:cubicBezTo>
                  <a:cubicBezTo>
                    <a:pt x="1326" y="2334"/>
                    <a:pt x="1327" y="2335"/>
                    <a:pt x="1328" y="2336"/>
                  </a:cubicBezTo>
                  <a:cubicBezTo>
                    <a:pt x="1328" y="2336"/>
                    <a:pt x="1329" y="2337"/>
                    <a:pt x="1329" y="2337"/>
                  </a:cubicBezTo>
                  <a:cubicBezTo>
                    <a:pt x="1329" y="2337"/>
                    <a:pt x="1329" y="2336"/>
                    <a:pt x="1328" y="2335"/>
                  </a:cubicBezTo>
                  <a:cubicBezTo>
                    <a:pt x="1328" y="2334"/>
                    <a:pt x="1327" y="2333"/>
                    <a:pt x="1326" y="2331"/>
                  </a:cubicBezTo>
                  <a:cubicBezTo>
                    <a:pt x="1325" y="2330"/>
                    <a:pt x="1324" y="2328"/>
                    <a:pt x="1322" y="2326"/>
                  </a:cubicBezTo>
                  <a:cubicBezTo>
                    <a:pt x="1320" y="2323"/>
                    <a:pt x="1318" y="2321"/>
                    <a:pt x="1316" y="2319"/>
                  </a:cubicBezTo>
                  <a:cubicBezTo>
                    <a:pt x="1314" y="2316"/>
                    <a:pt x="1311" y="2314"/>
                    <a:pt x="1308" y="2311"/>
                  </a:cubicBezTo>
                  <a:cubicBezTo>
                    <a:pt x="1306" y="2309"/>
                    <a:pt x="1303" y="2306"/>
                    <a:pt x="1300" y="2303"/>
                  </a:cubicBezTo>
                  <a:cubicBezTo>
                    <a:pt x="1298" y="2302"/>
                    <a:pt x="1297" y="2301"/>
                    <a:pt x="1295" y="2299"/>
                  </a:cubicBezTo>
                  <a:cubicBezTo>
                    <a:pt x="1294" y="2298"/>
                    <a:pt x="1292" y="2296"/>
                    <a:pt x="1290" y="2295"/>
                  </a:cubicBezTo>
                  <a:cubicBezTo>
                    <a:pt x="1287" y="2292"/>
                    <a:pt x="1284" y="2289"/>
                    <a:pt x="1281" y="2286"/>
                  </a:cubicBezTo>
                  <a:cubicBezTo>
                    <a:pt x="1278" y="2283"/>
                    <a:pt x="1274" y="2280"/>
                    <a:pt x="1271" y="2277"/>
                  </a:cubicBezTo>
                  <a:cubicBezTo>
                    <a:pt x="1270" y="2276"/>
                    <a:pt x="1268" y="2275"/>
                    <a:pt x="1266" y="2273"/>
                  </a:cubicBezTo>
                  <a:cubicBezTo>
                    <a:pt x="1265" y="2272"/>
                    <a:pt x="1263" y="2270"/>
                    <a:pt x="1262" y="2269"/>
                  </a:cubicBezTo>
                  <a:cubicBezTo>
                    <a:pt x="1259" y="2266"/>
                    <a:pt x="1256" y="2264"/>
                    <a:pt x="1253" y="2261"/>
                  </a:cubicBezTo>
                  <a:cubicBezTo>
                    <a:pt x="1250" y="2259"/>
                    <a:pt x="1247" y="2257"/>
                    <a:pt x="1245" y="2254"/>
                  </a:cubicBezTo>
                  <a:cubicBezTo>
                    <a:pt x="1245" y="2254"/>
                    <a:pt x="1244" y="2254"/>
                    <a:pt x="1244" y="2254"/>
                  </a:cubicBezTo>
                  <a:cubicBezTo>
                    <a:pt x="1238" y="2238"/>
                    <a:pt x="1229" y="2222"/>
                    <a:pt x="1217" y="2204"/>
                  </a:cubicBezTo>
                  <a:cubicBezTo>
                    <a:pt x="1206" y="2188"/>
                    <a:pt x="1196" y="2172"/>
                    <a:pt x="1188" y="2156"/>
                  </a:cubicBezTo>
                  <a:cubicBezTo>
                    <a:pt x="1189" y="2158"/>
                    <a:pt x="1190" y="2159"/>
                    <a:pt x="1191" y="2160"/>
                  </a:cubicBezTo>
                  <a:cubicBezTo>
                    <a:pt x="1193" y="2162"/>
                    <a:pt x="1194" y="2163"/>
                    <a:pt x="1196" y="2165"/>
                  </a:cubicBezTo>
                  <a:cubicBezTo>
                    <a:pt x="1198" y="2166"/>
                    <a:pt x="1200" y="2168"/>
                    <a:pt x="1201" y="2170"/>
                  </a:cubicBezTo>
                  <a:cubicBezTo>
                    <a:pt x="1205" y="2173"/>
                    <a:pt x="1209" y="2176"/>
                    <a:pt x="1213" y="2179"/>
                  </a:cubicBezTo>
                  <a:cubicBezTo>
                    <a:pt x="1214" y="2181"/>
                    <a:pt x="1216" y="2182"/>
                    <a:pt x="1218" y="2184"/>
                  </a:cubicBezTo>
                  <a:cubicBezTo>
                    <a:pt x="1220" y="2185"/>
                    <a:pt x="1222" y="2186"/>
                    <a:pt x="1224" y="2188"/>
                  </a:cubicBezTo>
                  <a:cubicBezTo>
                    <a:pt x="1228" y="2190"/>
                    <a:pt x="1232" y="2193"/>
                    <a:pt x="1236" y="2195"/>
                  </a:cubicBezTo>
                  <a:cubicBezTo>
                    <a:pt x="1239" y="2197"/>
                    <a:pt x="1241" y="2198"/>
                    <a:pt x="1243" y="2199"/>
                  </a:cubicBezTo>
                  <a:cubicBezTo>
                    <a:pt x="1244" y="2200"/>
                    <a:pt x="1244" y="2200"/>
                    <a:pt x="1244" y="2200"/>
                  </a:cubicBezTo>
                  <a:cubicBezTo>
                    <a:pt x="1244" y="2201"/>
                    <a:pt x="1245" y="2202"/>
                    <a:pt x="1245" y="2202"/>
                  </a:cubicBezTo>
                  <a:cubicBezTo>
                    <a:pt x="1246" y="2203"/>
                    <a:pt x="1246" y="2204"/>
                    <a:pt x="1247" y="2205"/>
                  </a:cubicBezTo>
                  <a:cubicBezTo>
                    <a:pt x="1247" y="2205"/>
                    <a:pt x="1247" y="2206"/>
                    <a:pt x="1248" y="2207"/>
                  </a:cubicBezTo>
                  <a:cubicBezTo>
                    <a:pt x="1248" y="2208"/>
                    <a:pt x="1248" y="2208"/>
                    <a:pt x="1248" y="2208"/>
                  </a:cubicBezTo>
                  <a:cubicBezTo>
                    <a:pt x="1249" y="2209"/>
                    <a:pt x="1249" y="2209"/>
                    <a:pt x="1249" y="2210"/>
                  </a:cubicBezTo>
                  <a:cubicBezTo>
                    <a:pt x="1250" y="2212"/>
                    <a:pt x="1251" y="2214"/>
                    <a:pt x="1251" y="2216"/>
                  </a:cubicBezTo>
                  <a:cubicBezTo>
                    <a:pt x="1252" y="2218"/>
                    <a:pt x="1253" y="2220"/>
                    <a:pt x="1254" y="2222"/>
                  </a:cubicBezTo>
                  <a:cubicBezTo>
                    <a:pt x="1255" y="2225"/>
                    <a:pt x="1255" y="2227"/>
                    <a:pt x="1256" y="2229"/>
                  </a:cubicBezTo>
                  <a:cubicBezTo>
                    <a:pt x="1257" y="2232"/>
                    <a:pt x="1258" y="2234"/>
                    <a:pt x="1259" y="2236"/>
                  </a:cubicBezTo>
                  <a:cubicBezTo>
                    <a:pt x="1259" y="2237"/>
                    <a:pt x="1260" y="2239"/>
                    <a:pt x="1260" y="2240"/>
                  </a:cubicBezTo>
                  <a:cubicBezTo>
                    <a:pt x="1261" y="2241"/>
                    <a:pt x="1261" y="2242"/>
                    <a:pt x="1262" y="2243"/>
                  </a:cubicBezTo>
                  <a:cubicBezTo>
                    <a:pt x="1263" y="2245"/>
                    <a:pt x="1264" y="2247"/>
                    <a:pt x="1266" y="2249"/>
                  </a:cubicBezTo>
                  <a:cubicBezTo>
                    <a:pt x="1267" y="2251"/>
                    <a:pt x="1268" y="2252"/>
                    <a:pt x="1270" y="2254"/>
                  </a:cubicBezTo>
                  <a:cubicBezTo>
                    <a:pt x="1270" y="2255"/>
                    <a:pt x="1271" y="2255"/>
                    <a:pt x="1272" y="2256"/>
                  </a:cubicBezTo>
                  <a:cubicBezTo>
                    <a:pt x="1272" y="2256"/>
                    <a:pt x="1273" y="2257"/>
                    <a:pt x="1273" y="2258"/>
                  </a:cubicBezTo>
                  <a:cubicBezTo>
                    <a:pt x="1274" y="2258"/>
                    <a:pt x="1275" y="2258"/>
                    <a:pt x="1275" y="2259"/>
                  </a:cubicBezTo>
                  <a:cubicBezTo>
                    <a:pt x="1276" y="2259"/>
                    <a:pt x="1276" y="2260"/>
                    <a:pt x="1277" y="2260"/>
                  </a:cubicBezTo>
                  <a:cubicBezTo>
                    <a:pt x="1278" y="2260"/>
                    <a:pt x="1279" y="2261"/>
                    <a:pt x="1279" y="2261"/>
                  </a:cubicBezTo>
                  <a:cubicBezTo>
                    <a:pt x="1280" y="2261"/>
                    <a:pt x="1280" y="2261"/>
                    <a:pt x="1280" y="2261"/>
                  </a:cubicBezTo>
                  <a:cubicBezTo>
                    <a:pt x="1280" y="2261"/>
                    <a:pt x="1280" y="2261"/>
                    <a:pt x="1280" y="2261"/>
                  </a:cubicBezTo>
                  <a:cubicBezTo>
                    <a:pt x="1279" y="2260"/>
                    <a:pt x="1279" y="2259"/>
                    <a:pt x="1278" y="2259"/>
                  </a:cubicBezTo>
                  <a:cubicBezTo>
                    <a:pt x="1278" y="2258"/>
                    <a:pt x="1277" y="2258"/>
                    <a:pt x="1277" y="2257"/>
                  </a:cubicBezTo>
                  <a:cubicBezTo>
                    <a:pt x="1277" y="2257"/>
                    <a:pt x="1276" y="2256"/>
                    <a:pt x="1276" y="2255"/>
                  </a:cubicBezTo>
                  <a:cubicBezTo>
                    <a:pt x="1275" y="2255"/>
                    <a:pt x="1275" y="2254"/>
                    <a:pt x="1274" y="2253"/>
                  </a:cubicBezTo>
                  <a:cubicBezTo>
                    <a:pt x="1274" y="2253"/>
                    <a:pt x="1274" y="2252"/>
                    <a:pt x="1273" y="2251"/>
                  </a:cubicBezTo>
                  <a:cubicBezTo>
                    <a:pt x="1273" y="2250"/>
                    <a:pt x="1272" y="2250"/>
                    <a:pt x="1272" y="2249"/>
                  </a:cubicBezTo>
                  <a:cubicBezTo>
                    <a:pt x="1272" y="2248"/>
                    <a:pt x="1272" y="2248"/>
                    <a:pt x="1271" y="2247"/>
                  </a:cubicBezTo>
                  <a:cubicBezTo>
                    <a:pt x="1271" y="2247"/>
                    <a:pt x="1271" y="2247"/>
                    <a:pt x="1271" y="2246"/>
                  </a:cubicBezTo>
                  <a:cubicBezTo>
                    <a:pt x="1270" y="2244"/>
                    <a:pt x="1269" y="2242"/>
                    <a:pt x="1268" y="2240"/>
                  </a:cubicBezTo>
                  <a:cubicBezTo>
                    <a:pt x="1268" y="2238"/>
                    <a:pt x="1267" y="2236"/>
                    <a:pt x="1266" y="2233"/>
                  </a:cubicBezTo>
                  <a:cubicBezTo>
                    <a:pt x="1265" y="2231"/>
                    <a:pt x="1264" y="2229"/>
                    <a:pt x="1264" y="2227"/>
                  </a:cubicBezTo>
                  <a:cubicBezTo>
                    <a:pt x="1263" y="2224"/>
                    <a:pt x="1262" y="2222"/>
                    <a:pt x="1261" y="2220"/>
                  </a:cubicBezTo>
                  <a:cubicBezTo>
                    <a:pt x="1260" y="2218"/>
                    <a:pt x="1260" y="2217"/>
                    <a:pt x="1259" y="2216"/>
                  </a:cubicBezTo>
                  <a:cubicBezTo>
                    <a:pt x="1259" y="2216"/>
                    <a:pt x="1259" y="2215"/>
                    <a:pt x="1259" y="2215"/>
                  </a:cubicBezTo>
                  <a:cubicBezTo>
                    <a:pt x="1258" y="2214"/>
                    <a:pt x="1258" y="2213"/>
                    <a:pt x="1258" y="2213"/>
                  </a:cubicBezTo>
                  <a:cubicBezTo>
                    <a:pt x="1257" y="2211"/>
                    <a:pt x="1255" y="2209"/>
                    <a:pt x="1254" y="2207"/>
                  </a:cubicBezTo>
                  <a:cubicBezTo>
                    <a:pt x="1254" y="2206"/>
                    <a:pt x="1253" y="2205"/>
                    <a:pt x="1253" y="2205"/>
                  </a:cubicBezTo>
                  <a:cubicBezTo>
                    <a:pt x="1254" y="2206"/>
                    <a:pt x="1256" y="2207"/>
                    <a:pt x="1257" y="2208"/>
                  </a:cubicBezTo>
                  <a:cubicBezTo>
                    <a:pt x="1260" y="2210"/>
                    <a:pt x="1263" y="2211"/>
                    <a:pt x="1266" y="2213"/>
                  </a:cubicBezTo>
                  <a:cubicBezTo>
                    <a:pt x="1268" y="2215"/>
                    <a:pt x="1270" y="2216"/>
                    <a:pt x="1272" y="2218"/>
                  </a:cubicBezTo>
                  <a:cubicBezTo>
                    <a:pt x="1272" y="2218"/>
                    <a:pt x="1273" y="2219"/>
                    <a:pt x="1274" y="2219"/>
                  </a:cubicBezTo>
                  <a:cubicBezTo>
                    <a:pt x="1274" y="2220"/>
                    <a:pt x="1275" y="2220"/>
                    <a:pt x="1275" y="2221"/>
                  </a:cubicBezTo>
                  <a:cubicBezTo>
                    <a:pt x="1276" y="2222"/>
                    <a:pt x="1277" y="2222"/>
                    <a:pt x="1277" y="2222"/>
                  </a:cubicBezTo>
                  <a:cubicBezTo>
                    <a:pt x="1277" y="2222"/>
                    <a:pt x="1276" y="2221"/>
                    <a:pt x="1276" y="2221"/>
                  </a:cubicBezTo>
                  <a:cubicBezTo>
                    <a:pt x="1275" y="2220"/>
                    <a:pt x="1275" y="2219"/>
                    <a:pt x="1274" y="2219"/>
                  </a:cubicBezTo>
                  <a:cubicBezTo>
                    <a:pt x="1274" y="2218"/>
                    <a:pt x="1273" y="2217"/>
                    <a:pt x="1273" y="2217"/>
                  </a:cubicBezTo>
                  <a:cubicBezTo>
                    <a:pt x="1272" y="2216"/>
                    <a:pt x="1271" y="2215"/>
                    <a:pt x="1270" y="2214"/>
                  </a:cubicBezTo>
                  <a:cubicBezTo>
                    <a:pt x="1270" y="2213"/>
                    <a:pt x="1269" y="2212"/>
                    <a:pt x="1268" y="2211"/>
                  </a:cubicBezTo>
                  <a:cubicBezTo>
                    <a:pt x="1265" y="2209"/>
                    <a:pt x="1263" y="2206"/>
                    <a:pt x="1260" y="2204"/>
                  </a:cubicBezTo>
                  <a:cubicBezTo>
                    <a:pt x="1257" y="2202"/>
                    <a:pt x="1254" y="2199"/>
                    <a:pt x="1251" y="2197"/>
                  </a:cubicBezTo>
                  <a:cubicBezTo>
                    <a:pt x="1247" y="2194"/>
                    <a:pt x="1244" y="2192"/>
                    <a:pt x="1240" y="2189"/>
                  </a:cubicBezTo>
                  <a:cubicBezTo>
                    <a:pt x="1238" y="2188"/>
                    <a:pt x="1236" y="2187"/>
                    <a:pt x="1234" y="2185"/>
                  </a:cubicBezTo>
                  <a:cubicBezTo>
                    <a:pt x="1234" y="2185"/>
                    <a:pt x="1233" y="2185"/>
                    <a:pt x="1233" y="2184"/>
                  </a:cubicBezTo>
                  <a:cubicBezTo>
                    <a:pt x="1232" y="2184"/>
                    <a:pt x="1232" y="2184"/>
                    <a:pt x="1232" y="2184"/>
                  </a:cubicBezTo>
                  <a:cubicBezTo>
                    <a:pt x="1232" y="2183"/>
                    <a:pt x="1232" y="2183"/>
                    <a:pt x="1232" y="2183"/>
                  </a:cubicBezTo>
                  <a:cubicBezTo>
                    <a:pt x="1231" y="2183"/>
                    <a:pt x="1230" y="2182"/>
                    <a:pt x="1229" y="2181"/>
                  </a:cubicBezTo>
                  <a:cubicBezTo>
                    <a:pt x="1227" y="2180"/>
                    <a:pt x="1225" y="2179"/>
                    <a:pt x="1223" y="2177"/>
                  </a:cubicBezTo>
                  <a:cubicBezTo>
                    <a:pt x="1221" y="2176"/>
                    <a:pt x="1219" y="2174"/>
                    <a:pt x="1217" y="2173"/>
                  </a:cubicBezTo>
                  <a:cubicBezTo>
                    <a:pt x="1216" y="2171"/>
                    <a:pt x="1214" y="2170"/>
                    <a:pt x="1212" y="2168"/>
                  </a:cubicBezTo>
                  <a:cubicBezTo>
                    <a:pt x="1211" y="2168"/>
                    <a:pt x="1210" y="2167"/>
                    <a:pt x="1209" y="2166"/>
                  </a:cubicBezTo>
                  <a:cubicBezTo>
                    <a:pt x="1208" y="2165"/>
                    <a:pt x="1207" y="2165"/>
                    <a:pt x="1206" y="2164"/>
                  </a:cubicBezTo>
                  <a:cubicBezTo>
                    <a:pt x="1205" y="2162"/>
                    <a:pt x="1203" y="2161"/>
                    <a:pt x="1201" y="2159"/>
                  </a:cubicBezTo>
                  <a:cubicBezTo>
                    <a:pt x="1199" y="2158"/>
                    <a:pt x="1198" y="2156"/>
                    <a:pt x="1196" y="2155"/>
                  </a:cubicBezTo>
                  <a:cubicBezTo>
                    <a:pt x="1194" y="2153"/>
                    <a:pt x="1193" y="2152"/>
                    <a:pt x="1191" y="2150"/>
                  </a:cubicBezTo>
                  <a:cubicBezTo>
                    <a:pt x="1190" y="2149"/>
                    <a:pt x="1188" y="2148"/>
                    <a:pt x="1187" y="2146"/>
                  </a:cubicBezTo>
                  <a:cubicBezTo>
                    <a:pt x="1185" y="2145"/>
                    <a:pt x="1184" y="2143"/>
                    <a:pt x="1182" y="2142"/>
                  </a:cubicBezTo>
                  <a:cubicBezTo>
                    <a:pt x="1181" y="2141"/>
                    <a:pt x="1180" y="2140"/>
                    <a:pt x="1179" y="2139"/>
                  </a:cubicBezTo>
                  <a:cubicBezTo>
                    <a:pt x="1174" y="2129"/>
                    <a:pt x="1170" y="2118"/>
                    <a:pt x="1166" y="2109"/>
                  </a:cubicBezTo>
                  <a:cubicBezTo>
                    <a:pt x="1168" y="2110"/>
                    <a:pt x="1169" y="2111"/>
                    <a:pt x="1171" y="2111"/>
                  </a:cubicBezTo>
                  <a:cubicBezTo>
                    <a:pt x="1173" y="2112"/>
                    <a:pt x="1174" y="2113"/>
                    <a:pt x="1176" y="2114"/>
                  </a:cubicBezTo>
                  <a:cubicBezTo>
                    <a:pt x="1180" y="2116"/>
                    <a:pt x="1185" y="2117"/>
                    <a:pt x="1189" y="2118"/>
                  </a:cubicBezTo>
                  <a:cubicBezTo>
                    <a:pt x="1191" y="2119"/>
                    <a:pt x="1193" y="2119"/>
                    <a:pt x="1196" y="2120"/>
                  </a:cubicBezTo>
                  <a:cubicBezTo>
                    <a:pt x="1198" y="2121"/>
                    <a:pt x="1200" y="2121"/>
                    <a:pt x="1202" y="2122"/>
                  </a:cubicBezTo>
                  <a:cubicBezTo>
                    <a:pt x="1203" y="2122"/>
                    <a:pt x="1204" y="2123"/>
                    <a:pt x="1205" y="2123"/>
                  </a:cubicBezTo>
                  <a:cubicBezTo>
                    <a:pt x="1207" y="2123"/>
                    <a:pt x="1208" y="2124"/>
                    <a:pt x="1209" y="2124"/>
                  </a:cubicBezTo>
                  <a:cubicBezTo>
                    <a:pt x="1210" y="2125"/>
                    <a:pt x="1211" y="2125"/>
                    <a:pt x="1212" y="2125"/>
                  </a:cubicBezTo>
                  <a:cubicBezTo>
                    <a:pt x="1213" y="2126"/>
                    <a:pt x="1214" y="2126"/>
                    <a:pt x="1215" y="2127"/>
                  </a:cubicBezTo>
                  <a:cubicBezTo>
                    <a:pt x="1219" y="2129"/>
                    <a:pt x="1223" y="2131"/>
                    <a:pt x="1227" y="2133"/>
                  </a:cubicBezTo>
                  <a:cubicBezTo>
                    <a:pt x="1228" y="2134"/>
                    <a:pt x="1229" y="2134"/>
                    <a:pt x="1230" y="2135"/>
                  </a:cubicBezTo>
                  <a:cubicBezTo>
                    <a:pt x="1231" y="2136"/>
                    <a:pt x="1232" y="2136"/>
                    <a:pt x="1233" y="2137"/>
                  </a:cubicBezTo>
                  <a:cubicBezTo>
                    <a:pt x="1235" y="2138"/>
                    <a:pt x="1237" y="2139"/>
                    <a:pt x="1239" y="2141"/>
                  </a:cubicBezTo>
                  <a:cubicBezTo>
                    <a:pt x="1240" y="2141"/>
                    <a:pt x="1240" y="2142"/>
                    <a:pt x="1241" y="2143"/>
                  </a:cubicBezTo>
                  <a:cubicBezTo>
                    <a:pt x="1242" y="2143"/>
                    <a:pt x="1243" y="2144"/>
                    <a:pt x="1244" y="2145"/>
                  </a:cubicBezTo>
                  <a:cubicBezTo>
                    <a:pt x="1246" y="2146"/>
                    <a:pt x="1247" y="2147"/>
                    <a:pt x="1249" y="2149"/>
                  </a:cubicBezTo>
                  <a:cubicBezTo>
                    <a:pt x="1252" y="2151"/>
                    <a:pt x="1254" y="2154"/>
                    <a:pt x="1257" y="2156"/>
                  </a:cubicBezTo>
                  <a:cubicBezTo>
                    <a:pt x="1257" y="2157"/>
                    <a:pt x="1257" y="2157"/>
                    <a:pt x="1258" y="2157"/>
                  </a:cubicBezTo>
                  <a:cubicBezTo>
                    <a:pt x="1258" y="2158"/>
                    <a:pt x="1258" y="2158"/>
                    <a:pt x="1259" y="2158"/>
                  </a:cubicBezTo>
                  <a:cubicBezTo>
                    <a:pt x="1259" y="2159"/>
                    <a:pt x="1260" y="2160"/>
                    <a:pt x="1260" y="2160"/>
                  </a:cubicBezTo>
                  <a:cubicBezTo>
                    <a:pt x="1261" y="2161"/>
                    <a:pt x="1262" y="2162"/>
                    <a:pt x="1263" y="2164"/>
                  </a:cubicBezTo>
                  <a:cubicBezTo>
                    <a:pt x="1265" y="2166"/>
                    <a:pt x="1267" y="2168"/>
                    <a:pt x="1268" y="2169"/>
                  </a:cubicBezTo>
                  <a:cubicBezTo>
                    <a:pt x="1269" y="2171"/>
                    <a:pt x="1270" y="2172"/>
                    <a:pt x="1271" y="2173"/>
                  </a:cubicBezTo>
                  <a:cubicBezTo>
                    <a:pt x="1272" y="2174"/>
                    <a:pt x="1272" y="2175"/>
                    <a:pt x="1272" y="2175"/>
                  </a:cubicBezTo>
                  <a:cubicBezTo>
                    <a:pt x="1272" y="2175"/>
                    <a:pt x="1272" y="2174"/>
                    <a:pt x="1271" y="2173"/>
                  </a:cubicBezTo>
                  <a:cubicBezTo>
                    <a:pt x="1271" y="2173"/>
                    <a:pt x="1271" y="2172"/>
                    <a:pt x="1271" y="2171"/>
                  </a:cubicBezTo>
                  <a:cubicBezTo>
                    <a:pt x="1270" y="2170"/>
                    <a:pt x="1270" y="2170"/>
                    <a:pt x="1269" y="2169"/>
                  </a:cubicBezTo>
                  <a:cubicBezTo>
                    <a:pt x="1268" y="2167"/>
                    <a:pt x="1267" y="2164"/>
                    <a:pt x="1266" y="2162"/>
                  </a:cubicBezTo>
                  <a:cubicBezTo>
                    <a:pt x="1265" y="2161"/>
                    <a:pt x="1264" y="2159"/>
                    <a:pt x="1263" y="2158"/>
                  </a:cubicBezTo>
                  <a:cubicBezTo>
                    <a:pt x="1263" y="2157"/>
                    <a:pt x="1262" y="2156"/>
                    <a:pt x="1262" y="2156"/>
                  </a:cubicBezTo>
                  <a:cubicBezTo>
                    <a:pt x="1262" y="2155"/>
                    <a:pt x="1261" y="2155"/>
                    <a:pt x="1261" y="2155"/>
                  </a:cubicBezTo>
                  <a:cubicBezTo>
                    <a:pt x="1261" y="2154"/>
                    <a:pt x="1261" y="2154"/>
                    <a:pt x="1260" y="2153"/>
                  </a:cubicBezTo>
                  <a:cubicBezTo>
                    <a:pt x="1260" y="2153"/>
                    <a:pt x="1259" y="2152"/>
                    <a:pt x="1259" y="2151"/>
                  </a:cubicBezTo>
                  <a:cubicBezTo>
                    <a:pt x="1258" y="2150"/>
                    <a:pt x="1257" y="2150"/>
                    <a:pt x="1257" y="2149"/>
                  </a:cubicBezTo>
                  <a:cubicBezTo>
                    <a:pt x="1256" y="2148"/>
                    <a:pt x="1256" y="2147"/>
                    <a:pt x="1255" y="2147"/>
                  </a:cubicBezTo>
                  <a:cubicBezTo>
                    <a:pt x="1254" y="2146"/>
                    <a:pt x="1254" y="2146"/>
                    <a:pt x="1254" y="2145"/>
                  </a:cubicBezTo>
                  <a:cubicBezTo>
                    <a:pt x="1253" y="2145"/>
                    <a:pt x="1253" y="2145"/>
                    <a:pt x="1253" y="2144"/>
                  </a:cubicBezTo>
                  <a:cubicBezTo>
                    <a:pt x="1251" y="2143"/>
                    <a:pt x="1250" y="2141"/>
                    <a:pt x="1248" y="2140"/>
                  </a:cubicBezTo>
                  <a:cubicBezTo>
                    <a:pt x="1247" y="2139"/>
                    <a:pt x="1246" y="2138"/>
                    <a:pt x="1246" y="2137"/>
                  </a:cubicBezTo>
                  <a:cubicBezTo>
                    <a:pt x="1245" y="2137"/>
                    <a:pt x="1244" y="2136"/>
                    <a:pt x="1243" y="2135"/>
                  </a:cubicBezTo>
                  <a:cubicBezTo>
                    <a:pt x="1242" y="2134"/>
                    <a:pt x="1241" y="2134"/>
                    <a:pt x="1240" y="2133"/>
                  </a:cubicBezTo>
                  <a:cubicBezTo>
                    <a:pt x="1239" y="2132"/>
                    <a:pt x="1238" y="2131"/>
                    <a:pt x="1237" y="2131"/>
                  </a:cubicBezTo>
                  <a:cubicBezTo>
                    <a:pt x="1238" y="2131"/>
                    <a:pt x="1239" y="2131"/>
                    <a:pt x="1240" y="2132"/>
                  </a:cubicBezTo>
                  <a:cubicBezTo>
                    <a:pt x="1240" y="2132"/>
                    <a:pt x="1240" y="2132"/>
                    <a:pt x="1241" y="2132"/>
                  </a:cubicBezTo>
                  <a:cubicBezTo>
                    <a:pt x="1241" y="2132"/>
                    <a:pt x="1242" y="2133"/>
                    <a:pt x="1242" y="2133"/>
                  </a:cubicBezTo>
                  <a:cubicBezTo>
                    <a:pt x="1244" y="2133"/>
                    <a:pt x="1245" y="2134"/>
                    <a:pt x="1247" y="2135"/>
                  </a:cubicBezTo>
                  <a:cubicBezTo>
                    <a:pt x="1248" y="2135"/>
                    <a:pt x="1248" y="2135"/>
                    <a:pt x="1249" y="2136"/>
                  </a:cubicBezTo>
                  <a:cubicBezTo>
                    <a:pt x="1250" y="2136"/>
                    <a:pt x="1250" y="2136"/>
                    <a:pt x="1251" y="2136"/>
                  </a:cubicBezTo>
                  <a:cubicBezTo>
                    <a:pt x="1252" y="2137"/>
                    <a:pt x="1252" y="2137"/>
                    <a:pt x="1253" y="2137"/>
                  </a:cubicBezTo>
                  <a:cubicBezTo>
                    <a:pt x="1253" y="2137"/>
                    <a:pt x="1254" y="2138"/>
                    <a:pt x="1254" y="2138"/>
                  </a:cubicBezTo>
                  <a:cubicBezTo>
                    <a:pt x="1255" y="2138"/>
                    <a:pt x="1256" y="2139"/>
                    <a:pt x="1256" y="2139"/>
                  </a:cubicBezTo>
                  <a:cubicBezTo>
                    <a:pt x="1257" y="2139"/>
                    <a:pt x="1257" y="2139"/>
                    <a:pt x="1257" y="2139"/>
                  </a:cubicBezTo>
                  <a:cubicBezTo>
                    <a:pt x="1257" y="2139"/>
                    <a:pt x="1257" y="2139"/>
                    <a:pt x="1257" y="2138"/>
                  </a:cubicBezTo>
                  <a:cubicBezTo>
                    <a:pt x="1256" y="2138"/>
                    <a:pt x="1256" y="2137"/>
                    <a:pt x="1255" y="2137"/>
                  </a:cubicBezTo>
                  <a:cubicBezTo>
                    <a:pt x="1255" y="2136"/>
                    <a:pt x="1254" y="2135"/>
                    <a:pt x="1253" y="2134"/>
                  </a:cubicBezTo>
                  <a:cubicBezTo>
                    <a:pt x="1252" y="2133"/>
                    <a:pt x="1252" y="2133"/>
                    <a:pt x="1251" y="2132"/>
                  </a:cubicBezTo>
                  <a:cubicBezTo>
                    <a:pt x="1251" y="2132"/>
                    <a:pt x="1250" y="2131"/>
                    <a:pt x="1249" y="2131"/>
                  </a:cubicBezTo>
                  <a:cubicBezTo>
                    <a:pt x="1249" y="2130"/>
                    <a:pt x="1248" y="2130"/>
                    <a:pt x="1247" y="2129"/>
                  </a:cubicBezTo>
                  <a:cubicBezTo>
                    <a:pt x="1247" y="2129"/>
                    <a:pt x="1246" y="2128"/>
                    <a:pt x="1245" y="2127"/>
                  </a:cubicBezTo>
                  <a:cubicBezTo>
                    <a:pt x="1244" y="2127"/>
                    <a:pt x="1243" y="2126"/>
                    <a:pt x="1243" y="2126"/>
                  </a:cubicBezTo>
                  <a:cubicBezTo>
                    <a:pt x="1242" y="2125"/>
                    <a:pt x="1241" y="2125"/>
                    <a:pt x="1240" y="2124"/>
                  </a:cubicBezTo>
                  <a:cubicBezTo>
                    <a:pt x="1238" y="2123"/>
                    <a:pt x="1236" y="2122"/>
                    <a:pt x="1234" y="2121"/>
                  </a:cubicBezTo>
                  <a:cubicBezTo>
                    <a:pt x="1232" y="2120"/>
                    <a:pt x="1230" y="2120"/>
                    <a:pt x="1228" y="2119"/>
                  </a:cubicBezTo>
                  <a:cubicBezTo>
                    <a:pt x="1226" y="2118"/>
                    <a:pt x="1224" y="2117"/>
                    <a:pt x="1221" y="2117"/>
                  </a:cubicBezTo>
                  <a:cubicBezTo>
                    <a:pt x="1219" y="2116"/>
                    <a:pt x="1217" y="2116"/>
                    <a:pt x="1215" y="2116"/>
                  </a:cubicBezTo>
                  <a:cubicBezTo>
                    <a:pt x="1214" y="2115"/>
                    <a:pt x="1213" y="2115"/>
                    <a:pt x="1212" y="2115"/>
                  </a:cubicBezTo>
                  <a:cubicBezTo>
                    <a:pt x="1211" y="2115"/>
                    <a:pt x="1210" y="2115"/>
                    <a:pt x="1209" y="2115"/>
                  </a:cubicBezTo>
                  <a:cubicBezTo>
                    <a:pt x="1208" y="2115"/>
                    <a:pt x="1207" y="2115"/>
                    <a:pt x="1206" y="2115"/>
                  </a:cubicBezTo>
                  <a:cubicBezTo>
                    <a:pt x="1206" y="2115"/>
                    <a:pt x="1206" y="2115"/>
                    <a:pt x="1206" y="2115"/>
                  </a:cubicBezTo>
                  <a:cubicBezTo>
                    <a:pt x="1205" y="2115"/>
                    <a:pt x="1205" y="2115"/>
                    <a:pt x="1204" y="2115"/>
                  </a:cubicBezTo>
                  <a:cubicBezTo>
                    <a:pt x="1202" y="2114"/>
                    <a:pt x="1200" y="2113"/>
                    <a:pt x="1197" y="2113"/>
                  </a:cubicBezTo>
                  <a:cubicBezTo>
                    <a:pt x="1195" y="2112"/>
                    <a:pt x="1193" y="2112"/>
                    <a:pt x="1191" y="2111"/>
                  </a:cubicBezTo>
                  <a:cubicBezTo>
                    <a:pt x="1186" y="2110"/>
                    <a:pt x="1182" y="2109"/>
                    <a:pt x="1178" y="2108"/>
                  </a:cubicBezTo>
                  <a:cubicBezTo>
                    <a:pt x="1175" y="2107"/>
                    <a:pt x="1171" y="2106"/>
                    <a:pt x="1168" y="2105"/>
                  </a:cubicBezTo>
                  <a:cubicBezTo>
                    <a:pt x="1166" y="2104"/>
                    <a:pt x="1165" y="2103"/>
                    <a:pt x="1164" y="2102"/>
                  </a:cubicBezTo>
                  <a:cubicBezTo>
                    <a:pt x="1148" y="2061"/>
                    <a:pt x="1144" y="2032"/>
                    <a:pt x="1144" y="2032"/>
                  </a:cubicBezTo>
                  <a:cubicBezTo>
                    <a:pt x="1144" y="2032"/>
                    <a:pt x="1160" y="2033"/>
                    <a:pt x="1183" y="2040"/>
                  </a:cubicBezTo>
                  <a:cubicBezTo>
                    <a:pt x="1183" y="2040"/>
                    <a:pt x="1183" y="2040"/>
                    <a:pt x="1183" y="2040"/>
                  </a:cubicBezTo>
                  <a:cubicBezTo>
                    <a:pt x="1183" y="2041"/>
                    <a:pt x="1183" y="2042"/>
                    <a:pt x="1184" y="2043"/>
                  </a:cubicBezTo>
                  <a:cubicBezTo>
                    <a:pt x="1184" y="2044"/>
                    <a:pt x="1184" y="2045"/>
                    <a:pt x="1185" y="2046"/>
                  </a:cubicBezTo>
                  <a:cubicBezTo>
                    <a:pt x="1185" y="2047"/>
                    <a:pt x="1185" y="2048"/>
                    <a:pt x="1186" y="2049"/>
                  </a:cubicBezTo>
                  <a:cubicBezTo>
                    <a:pt x="1186" y="2051"/>
                    <a:pt x="1187" y="2053"/>
                    <a:pt x="1188" y="2055"/>
                  </a:cubicBezTo>
                  <a:cubicBezTo>
                    <a:pt x="1189" y="2056"/>
                    <a:pt x="1189" y="2057"/>
                    <a:pt x="1190" y="2058"/>
                  </a:cubicBezTo>
                  <a:cubicBezTo>
                    <a:pt x="1190" y="2059"/>
                    <a:pt x="1191" y="2060"/>
                    <a:pt x="1191" y="2061"/>
                  </a:cubicBezTo>
                  <a:cubicBezTo>
                    <a:pt x="1193" y="2064"/>
                    <a:pt x="1194" y="2066"/>
                    <a:pt x="1195" y="2068"/>
                  </a:cubicBezTo>
                  <a:cubicBezTo>
                    <a:pt x="1196" y="2070"/>
                    <a:pt x="1198" y="2072"/>
                    <a:pt x="1199" y="2074"/>
                  </a:cubicBezTo>
                  <a:cubicBezTo>
                    <a:pt x="1200" y="2075"/>
                    <a:pt x="1201" y="2076"/>
                    <a:pt x="1201" y="2077"/>
                  </a:cubicBezTo>
                  <a:cubicBezTo>
                    <a:pt x="1202" y="2078"/>
                    <a:pt x="1203" y="2079"/>
                    <a:pt x="1204" y="2080"/>
                  </a:cubicBezTo>
                  <a:cubicBezTo>
                    <a:pt x="1205" y="2082"/>
                    <a:pt x="1206" y="2084"/>
                    <a:pt x="1208" y="2085"/>
                  </a:cubicBezTo>
                  <a:cubicBezTo>
                    <a:pt x="1209" y="2086"/>
                    <a:pt x="1209" y="2087"/>
                    <a:pt x="1210" y="2088"/>
                  </a:cubicBezTo>
                  <a:cubicBezTo>
                    <a:pt x="1211" y="2089"/>
                    <a:pt x="1211" y="2089"/>
                    <a:pt x="1212" y="2090"/>
                  </a:cubicBezTo>
                  <a:cubicBezTo>
                    <a:pt x="1213" y="2091"/>
                    <a:pt x="1213" y="2091"/>
                    <a:pt x="1214" y="2092"/>
                  </a:cubicBezTo>
                  <a:cubicBezTo>
                    <a:pt x="1215" y="2092"/>
                    <a:pt x="1215" y="2093"/>
                    <a:pt x="1216" y="2094"/>
                  </a:cubicBezTo>
                  <a:cubicBezTo>
                    <a:pt x="1217" y="2095"/>
                    <a:pt x="1218" y="2095"/>
                    <a:pt x="1219" y="2096"/>
                  </a:cubicBezTo>
                  <a:cubicBezTo>
                    <a:pt x="1220" y="2097"/>
                    <a:pt x="1220" y="2097"/>
                    <a:pt x="1221" y="2098"/>
                  </a:cubicBezTo>
                  <a:cubicBezTo>
                    <a:pt x="1221" y="2098"/>
                    <a:pt x="1222" y="2098"/>
                    <a:pt x="1222" y="2098"/>
                  </a:cubicBezTo>
                  <a:cubicBezTo>
                    <a:pt x="1222" y="2098"/>
                    <a:pt x="1222" y="2098"/>
                    <a:pt x="1221" y="2097"/>
                  </a:cubicBezTo>
                  <a:cubicBezTo>
                    <a:pt x="1221" y="2097"/>
                    <a:pt x="1221" y="2096"/>
                    <a:pt x="1220" y="2095"/>
                  </a:cubicBezTo>
                  <a:cubicBezTo>
                    <a:pt x="1220" y="2094"/>
                    <a:pt x="1219" y="2093"/>
                    <a:pt x="1218" y="2092"/>
                  </a:cubicBezTo>
                  <a:cubicBezTo>
                    <a:pt x="1217" y="2090"/>
                    <a:pt x="1217" y="2089"/>
                    <a:pt x="1216" y="2087"/>
                  </a:cubicBezTo>
                  <a:cubicBezTo>
                    <a:pt x="1215" y="2086"/>
                    <a:pt x="1214" y="2084"/>
                    <a:pt x="1213" y="2082"/>
                  </a:cubicBezTo>
                  <a:cubicBezTo>
                    <a:pt x="1212" y="2080"/>
                    <a:pt x="1211" y="2078"/>
                    <a:pt x="1209" y="2076"/>
                  </a:cubicBezTo>
                  <a:cubicBezTo>
                    <a:pt x="1209" y="2075"/>
                    <a:pt x="1208" y="2074"/>
                    <a:pt x="1208" y="2073"/>
                  </a:cubicBezTo>
                  <a:cubicBezTo>
                    <a:pt x="1207" y="2072"/>
                    <a:pt x="1206" y="2071"/>
                    <a:pt x="1206" y="2070"/>
                  </a:cubicBezTo>
                  <a:cubicBezTo>
                    <a:pt x="1204" y="2068"/>
                    <a:pt x="1203" y="2066"/>
                    <a:pt x="1202" y="2064"/>
                  </a:cubicBezTo>
                  <a:cubicBezTo>
                    <a:pt x="1201" y="2062"/>
                    <a:pt x="1199" y="2060"/>
                    <a:pt x="1198" y="2058"/>
                  </a:cubicBezTo>
                  <a:cubicBezTo>
                    <a:pt x="1198" y="2057"/>
                    <a:pt x="1197" y="2056"/>
                    <a:pt x="1196" y="2055"/>
                  </a:cubicBezTo>
                  <a:cubicBezTo>
                    <a:pt x="1196" y="2054"/>
                    <a:pt x="1195" y="2053"/>
                    <a:pt x="1194" y="2052"/>
                  </a:cubicBezTo>
                  <a:cubicBezTo>
                    <a:pt x="1193" y="2050"/>
                    <a:pt x="1192" y="2048"/>
                    <a:pt x="1191" y="2046"/>
                  </a:cubicBezTo>
                  <a:cubicBezTo>
                    <a:pt x="1190" y="2045"/>
                    <a:pt x="1189" y="2043"/>
                    <a:pt x="1189" y="2042"/>
                  </a:cubicBezTo>
                  <a:cubicBezTo>
                    <a:pt x="1217" y="2053"/>
                    <a:pt x="1255" y="2075"/>
                    <a:pt x="1285" y="2123"/>
                  </a:cubicBezTo>
                  <a:cubicBezTo>
                    <a:pt x="1309" y="2160"/>
                    <a:pt x="1315" y="2204"/>
                    <a:pt x="1329" y="2244"/>
                  </a:cubicBezTo>
                  <a:cubicBezTo>
                    <a:pt x="1329" y="2244"/>
                    <a:pt x="1329" y="2244"/>
                    <a:pt x="1329" y="2245"/>
                  </a:cubicBezTo>
                  <a:cubicBezTo>
                    <a:pt x="1329" y="2246"/>
                    <a:pt x="1328" y="2246"/>
                    <a:pt x="1328" y="2247"/>
                  </a:cubicBezTo>
                  <a:cubicBezTo>
                    <a:pt x="1327" y="2249"/>
                    <a:pt x="1327" y="2251"/>
                    <a:pt x="1326" y="2253"/>
                  </a:cubicBezTo>
                  <a:cubicBezTo>
                    <a:pt x="1326" y="2254"/>
                    <a:pt x="1326" y="2255"/>
                    <a:pt x="1325" y="2256"/>
                  </a:cubicBezTo>
                  <a:cubicBezTo>
                    <a:pt x="1325" y="2257"/>
                    <a:pt x="1325" y="2258"/>
                    <a:pt x="1325" y="2259"/>
                  </a:cubicBezTo>
                  <a:cubicBezTo>
                    <a:pt x="1324" y="2261"/>
                    <a:pt x="1324" y="2264"/>
                    <a:pt x="1323" y="2266"/>
                  </a:cubicBezTo>
                  <a:cubicBezTo>
                    <a:pt x="1323" y="2268"/>
                    <a:pt x="1323" y="2270"/>
                    <a:pt x="1323" y="2272"/>
                  </a:cubicBezTo>
                  <a:cubicBezTo>
                    <a:pt x="1323" y="2273"/>
                    <a:pt x="1322" y="2275"/>
                    <a:pt x="1322" y="2276"/>
                  </a:cubicBezTo>
                  <a:cubicBezTo>
                    <a:pt x="1322" y="2277"/>
                    <a:pt x="1322" y="2278"/>
                    <a:pt x="1322" y="2279"/>
                  </a:cubicBezTo>
                  <a:cubicBezTo>
                    <a:pt x="1322" y="2281"/>
                    <a:pt x="1322" y="2283"/>
                    <a:pt x="1322" y="2285"/>
                  </a:cubicBezTo>
                  <a:cubicBezTo>
                    <a:pt x="1322" y="2286"/>
                    <a:pt x="1323" y="2287"/>
                    <a:pt x="1323" y="2288"/>
                  </a:cubicBezTo>
                  <a:cubicBezTo>
                    <a:pt x="1323" y="2288"/>
                    <a:pt x="1323" y="2289"/>
                    <a:pt x="1323" y="2290"/>
                  </a:cubicBezTo>
                  <a:cubicBezTo>
                    <a:pt x="1323" y="2291"/>
                    <a:pt x="1323" y="2292"/>
                    <a:pt x="1323" y="2293"/>
                  </a:cubicBezTo>
                  <a:cubicBezTo>
                    <a:pt x="1323" y="2293"/>
                    <a:pt x="1323" y="2294"/>
                    <a:pt x="1324" y="2295"/>
                  </a:cubicBezTo>
                  <a:cubicBezTo>
                    <a:pt x="1324" y="2296"/>
                    <a:pt x="1324" y="2297"/>
                    <a:pt x="1324" y="2298"/>
                  </a:cubicBezTo>
                  <a:cubicBezTo>
                    <a:pt x="1324" y="2299"/>
                    <a:pt x="1325" y="2300"/>
                    <a:pt x="1325" y="2300"/>
                  </a:cubicBezTo>
                  <a:cubicBezTo>
                    <a:pt x="1325" y="2301"/>
                    <a:pt x="1325" y="2301"/>
                    <a:pt x="1325" y="2301"/>
                  </a:cubicBezTo>
                  <a:cubicBezTo>
                    <a:pt x="1325" y="2301"/>
                    <a:pt x="1325" y="2301"/>
                    <a:pt x="1325" y="2300"/>
                  </a:cubicBezTo>
                  <a:cubicBezTo>
                    <a:pt x="1325" y="2300"/>
                    <a:pt x="1326" y="2299"/>
                    <a:pt x="1326" y="2298"/>
                  </a:cubicBezTo>
                  <a:cubicBezTo>
                    <a:pt x="1326" y="2297"/>
                    <a:pt x="1326" y="2296"/>
                    <a:pt x="1327" y="2295"/>
                  </a:cubicBezTo>
                  <a:cubicBezTo>
                    <a:pt x="1327" y="2293"/>
                    <a:pt x="1327" y="2292"/>
                    <a:pt x="1327" y="2290"/>
                  </a:cubicBezTo>
                  <a:cubicBezTo>
                    <a:pt x="1328" y="2289"/>
                    <a:pt x="1328" y="2287"/>
                    <a:pt x="1328" y="2285"/>
                  </a:cubicBezTo>
                  <a:cubicBezTo>
                    <a:pt x="1329" y="2283"/>
                    <a:pt x="1329" y="2281"/>
                    <a:pt x="1329" y="2279"/>
                  </a:cubicBezTo>
                  <a:cubicBezTo>
                    <a:pt x="1329" y="2278"/>
                    <a:pt x="1330" y="2277"/>
                    <a:pt x="1330" y="2276"/>
                  </a:cubicBezTo>
                  <a:cubicBezTo>
                    <a:pt x="1330" y="2275"/>
                    <a:pt x="1330" y="2274"/>
                    <a:pt x="1330" y="2273"/>
                  </a:cubicBezTo>
                  <a:cubicBezTo>
                    <a:pt x="1331" y="2271"/>
                    <a:pt x="1331" y="2269"/>
                    <a:pt x="1331" y="2267"/>
                  </a:cubicBezTo>
                  <a:cubicBezTo>
                    <a:pt x="1332" y="2265"/>
                    <a:pt x="1332" y="2263"/>
                    <a:pt x="1332" y="2261"/>
                  </a:cubicBezTo>
                  <a:cubicBezTo>
                    <a:pt x="1332" y="2260"/>
                    <a:pt x="1332" y="2259"/>
                    <a:pt x="1333" y="2257"/>
                  </a:cubicBezTo>
                  <a:cubicBezTo>
                    <a:pt x="1333" y="2256"/>
                    <a:pt x="1333" y="2255"/>
                    <a:pt x="1333" y="2254"/>
                  </a:cubicBezTo>
                  <a:cubicBezTo>
                    <a:pt x="1333" y="2254"/>
                    <a:pt x="1333" y="2254"/>
                    <a:pt x="1333" y="2254"/>
                  </a:cubicBezTo>
                  <a:cubicBezTo>
                    <a:pt x="1339" y="2268"/>
                    <a:pt x="1346" y="2282"/>
                    <a:pt x="1355" y="2295"/>
                  </a:cubicBezTo>
                  <a:cubicBezTo>
                    <a:pt x="1357" y="2296"/>
                    <a:pt x="1358" y="2298"/>
                    <a:pt x="1360" y="2300"/>
                  </a:cubicBezTo>
                  <a:cubicBezTo>
                    <a:pt x="1360" y="2302"/>
                    <a:pt x="1360" y="2304"/>
                    <a:pt x="1360" y="2306"/>
                  </a:cubicBezTo>
                  <a:cubicBezTo>
                    <a:pt x="1361" y="2309"/>
                    <a:pt x="1361" y="2311"/>
                    <a:pt x="1361" y="2314"/>
                  </a:cubicBezTo>
                  <a:cubicBezTo>
                    <a:pt x="1361" y="2317"/>
                    <a:pt x="1361" y="2320"/>
                    <a:pt x="1360" y="2323"/>
                  </a:cubicBezTo>
                  <a:cubicBezTo>
                    <a:pt x="1360" y="2324"/>
                    <a:pt x="1360" y="2326"/>
                    <a:pt x="1360" y="2327"/>
                  </a:cubicBezTo>
                  <a:cubicBezTo>
                    <a:pt x="1360" y="2328"/>
                    <a:pt x="1360" y="2329"/>
                    <a:pt x="1359" y="2330"/>
                  </a:cubicBezTo>
                  <a:cubicBezTo>
                    <a:pt x="1359" y="2331"/>
                    <a:pt x="1359" y="2331"/>
                    <a:pt x="1359" y="2331"/>
                  </a:cubicBezTo>
                  <a:cubicBezTo>
                    <a:pt x="1359" y="2332"/>
                    <a:pt x="1359" y="2332"/>
                    <a:pt x="1359" y="2332"/>
                  </a:cubicBezTo>
                  <a:cubicBezTo>
                    <a:pt x="1358" y="2335"/>
                    <a:pt x="1357" y="2338"/>
                    <a:pt x="1356" y="2340"/>
                  </a:cubicBezTo>
                  <a:cubicBezTo>
                    <a:pt x="1355" y="2343"/>
                    <a:pt x="1354" y="2346"/>
                    <a:pt x="1352" y="2349"/>
                  </a:cubicBezTo>
                  <a:cubicBezTo>
                    <a:pt x="1351" y="2350"/>
                    <a:pt x="1350" y="2351"/>
                    <a:pt x="1350" y="2353"/>
                  </a:cubicBezTo>
                  <a:cubicBezTo>
                    <a:pt x="1349" y="2354"/>
                    <a:pt x="1348" y="2356"/>
                    <a:pt x="1347" y="2357"/>
                  </a:cubicBezTo>
                  <a:cubicBezTo>
                    <a:pt x="1347" y="2357"/>
                    <a:pt x="1347" y="2358"/>
                    <a:pt x="1347" y="2358"/>
                  </a:cubicBezTo>
                  <a:cubicBezTo>
                    <a:pt x="1346" y="2359"/>
                    <a:pt x="1346" y="2359"/>
                    <a:pt x="1346" y="2359"/>
                  </a:cubicBezTo>
                  <a:cubicBezTo>
                    <a:pt x="1346" y="2360"/>
                    <a:pt x="1346" y="2360"/>
                    <a:pt x="1346" y="2360"/>
                  </a:cubicBezTo>
                  <a:cubicBezTo>
                    <a:pt x="1345" y="2361"/>
                    <a:pt x="1345" y="2361"/>
                    <a:pt x="1345" y="2362"/>
                  </a:cubicBezTo>
                  <a:cubicBezTo>
                    <a:pt x="1345" y="2362"/>
                    <a:pt x="1345" y="2363"/>
                    <a:pt x="1344" y="2364"/>
                  </a:cubicBezTo>
                  <a:cubicBezTo>
                    <a:pt x="1344" y="2365"/>
                    <a:pt x="1344" y="2365"/>
                    <a:pt x="1344" y="2366"/>
                  </a:cubicBezTo>
                  <a:cubicBezTo>
                    <a:pt x="1343" y="2369"/>
                    <a:pt x="1342" y="2372"/>
                    <a:pt x="1342" y="2374"/>
                  </a:cubicBezTo>
                  <a:cubicBezTo>
                    <a:pt x="1342" y="2377"/>
                    <a:pt x="1342" y="2379"/>
                    <a:pt x="1342" y="2382"/>
                  </a:cubicBezTo>
                  <a:cubicBezTo>
                    <a:pt x="1343" y="2384"/>
                    <a:pt x="1343" y="2385"/>
                    <a:pt x="1343" y="2387"/>
                  </a:cubicBezTo>
                  <a:cubicBezTo>
                    <a:pt x="1343" y="2388"/>
                    <a:pt x="1344" y="2388"/>
                    <a:pt x="1344" y="2389"/>
                  </a:cubicBezTo>
                  <a:cubicBezTo>
                    <a:pt x="1344" y="2389"/>
                    <a:pt x="1344" y="2390"/>
                    <a:pt x="1344" y="2390"/>
                  </a:cubicBezTo>
                  <a:cubicBezTo>
                    <a:pt x="1345" y="2391"/>
                    <a:pt x="1345" y="2391"/>
                    <a:pt x="1345" y="2391"/>
                  </a:cubicBezTo>
                  <a:cubicBezTo>
                    <a:pt x="1345" y="2391"/>
                    <a:pt x="1345" y="2391"/>
                    <a:pt x="1345" y="2390"/>
                  </a:cubicBezTo>
                  <a:cubicBezTo>
                    <a:pt x="1345" y="2389"/>
                    <a:pt x="1345" y="2388"/>
                    <a:pt x="1345" y="2387"/>
                  </a:cubicBezTo>
                  <a:cubicBezTo>
                    <a:pt x="1345" y="2385"/>
                    <a:pt x="1345" y="2384"/>
                    <a:pt x="1345" y="2382"/>
                  </a:cubicBezTo>
                  <a:cubicBezTo>
                    <a:pt x="1346" y="2380"/>
                    <a:pt x="1346" y="2377"/>
                    <a:pt x="1347" y="2375"/>
                  </a:cubicBezTo>
                  <a:cubicBezTo>
                    <a:pt x="1347" y="2373"/>
                    <a:pt x="1348" y="2370"/>
                    <a:pt x="1349" y="2368"/>
                  </a:cubicBezTo>
                  <a:cubicBezTo>
                    <a:pt x="1350" y="2367"/>
                    <a:pt x="1350" y="2365"/>
                    <a:pt x="1351" y="2364"/>
                  </a:cubicBezTo>
                  <a:cubicBezTo>
                    <a:pt x="1351" y="2364"/>
                    <a:pt x="1351" y="2364"/>
                    <a:pt x="1352" y="2363"/>
                  </a:cubicBezTo>
                  <a:cubicBezTo>
                    <a:pt x="1352" y="2363"/>
                    <a:pt x="1352" y="2363"/>
                    <a:pt x="1352" y="2362"/>
                  </a:cubicBezTo>
                  <a:cubicBezTo>
                    <a:pt x="1352" y="2362"/>
                    <a:pt x="1353" y="2362"/>
                    <a:pt x="1353" y="2362"/>
                  </a:cubicBezTo>
                  <a:cubicBezTo>
                    <a:pt x="1353" y="2361"/>
                    <a:pt x="1353" y="2361"/>
                    <a:pt x="1353" y="2361"/>
                  </a:cubicBezTo>
                  <a:cubicBezTo>
                    <a:pt x="1354" y="2359"/>
                    <a:pt x="1355" y="2358"/>
                    <a:pt x="1356" y="2357"/>
                  </a:cubicBezTo>
                  <a:cubicBezTo>
                    <a:pt x="1357" y="2355"/>
                    <a:pt x="1358" y="2354"/>
                    <a:pt x="1359" y="2353"/>
                  </a:cubicBezTo>
                  <a:cubicBezTo>
                    <a:pt x="1360" y="2350"/>
                    <a:pt x="1362" y="2347"/>
                    <a:pt x="1364" y="2343"/>
                  </a:cubicBezTo>
                  <a:cubicBezTo>
                    <a:pt x="1365" y="2340"/>
                    <a:pt x="1366" y="2337"/>
                    <a:pt x="1367" y="2333"/>
                  </a:cubicBezTo>
                  <a:cubicBezTo>
                    <a:pt x="1367" y="2330"/>
                    <a:pt x="1367" y="2326"/>
                    <a:pt x="1367" y="2323"/>
                  </a:cubicBezTo>
                  <a:cubicBezTo>
                    <a:pt x="1367" y="2320"/>
                    <a:pt x="1367" y="2317"/>
                    <a:pt x="1367" y="2314"/>
                  </a:cubicBezTo>
                  <a:cubicBezTo>
                    <a:pt x="1366" y="2312"/>
                    <a:pt x="1366" y="2311"/>
                    <a:pt x="1366" y="2310"/>
                  </a:cubicBezTo>
                  <a:cubicBezTo>
                    <a:pt x="1365" y="2308"/>
                    <a:pt x="1365" y="2307"/>
                    <a:pt x="1365" y="2306"/>
                  </a:cubicBezTo>
                  <a:cubicBezTo>
                    <a:pt x="1365" y="2305"/>
                    <a:pt x="1365" y="2304"/>
                    <a:pt x="1364" y="2303"/>
                  </a:cubicBezTo>
                  <a:cubicBezTo>
                    <a:pt x="1381" y="2316"/>
                    <a:pt x="1408" y="2320"/>
                    <a:pt x="1432" y="2325"/>
                  </a:cubicBezTo>
                  <a:cubicBezTo>
                    <a:pt x="1432" y="2326"/>
                    <a:pt x="1432" y="2327"/>
                    <a:pt x="1432" y="2328"/>
                  </a:cubicBezTo>
                  <a:cubicBezTo>
                    <a:pt x="1432" y="2329"/>
                    <a:pt x="1433" y="2330"/>
                    <a:pt x="1433" y="2331"/>
                  </a:cubicBezTo>
                  <a:cubicBezTo>
                    <a:pt x="1433" y="2332"/>
                    <a:pt x="1433" y="2333"/>
                    <a:pt x="1433" y="2334"/>
                  </a:cubicBezTo>
                  <a:cubicBezTo>
                    <a:pt x="1433" y="2334"/>
                    <a:pt x="1433" y="2335"/>
                    <a:pt x="1433" y="2336"/>
                  </a:cubicBezTo>
                  <a:cubicBezTo>
                    <a:pt x="1433" y="2336"/>
                    <a:pt x="1433" y="2337"/>
                    <a:pt x="1433" y="2337"/>
                  </a:cubicBezTo>
                  <a:cubicBezTo>
                    <a:pt x="1434" y="2339"/>
                    <a:pt x="1434" y="2340"/>
                    <a:pt x="1434" y="2341"/>
                  </a:cubicBezTo>
                  <a:cubicBezTo>
                    <a:pt x="1433" y="2342"/>
                    <a:pt x="1433" y="2344"/>
                    <a:pt x="1433" y="2345"/>
                  </a:cubicBezTo>
                  <a:cubicBezTo>
                    <a:pt x="1433" y="2348"/>
                    <a:pt x="1433" y="2351"/>
                    <a:pt x="1433" y="2353"/>
                  </a:cubicBezTo>
                  <a:cubicBezTo>
                    <a:pt x="1433" y="2356"/>
                    <a:pt x="1432" y="2359"/>
                    <a:pt x="1432" y="2362"/>
                  </a:cubicBezTo>
                  <a:cubicBezTo>
                    <a:pt x="1432" y="2363"/>
                    <a:pt x="1432" y="2364"/>
                    <a:pt x="1432" y="2365"/>
                  </a:cubicBezTo>
                  <a:cubicBezTo>
                    <a:pt x="1432" y="2365"/>
                    <a:pt x="1432" y="2366"/>
                    <a:pt x="1432" y="2367"/>
                  </a:cubicBezTo>
                  <a:cubicBezTo>
                    <a:pt x="1432" y="2369"/>
                    <a:pt x="1432" y="2370"/>
                    <a:pt x="1432" y="2372"/>
                  </a:cubicBezTo>
                  <a:cubicBezTo>
                    <a:pt x="1432" y="2373"/>
                    <a:pt x="1432" y="2375"/>
                    <a:pt x="1433" y="2376"/>
                  </a:cubicBezTo>
                  <a:cubicBezTo>
                    <a:pt x="1433" y="2378"/>
                    <a:pt x="1433" y="2379"/>
                    <a:pt x="1433" y="2381"/>
                  </a:cubicBezTo>
                  <a:cubicBezTo>
                    <a:pt x="1434" y="2383"/>
                    <a:pt x="1435" y="2386"/>
                    <a:pt x="1436" y="2389"/>
                  </a:cubicBezTo>
                  <a:cubicBezTo>
                    <a:pt x="1437" y="2391"/>
                    <a:pt x="1438" y="2394"/>
                    <a:pt x="1440" y="2396"/>
                  </a:cubicBezTo>
                  <a:cubicBezTo>
                    <a:pt x="1441" y="2398"/>
                    <a:pt x="1443" y="2399"/>
                    <a:pt x="1444" y="2400"/>
                  </a:cubicBezTo>
                  <a:cubicBezTo>
                    <a:pt x="1446" y="2402"/>
                    <a:pt x="1447" y="2402"/>
                    <a:pt x="1448" y="2403"/>
                  </a:cubicBezTo>
                  <a:cubicBezTo>
                    <a:pt x="1449" y="2403"/>
                    <a:pt x="1450" y="2404"/>
                    <a:pt x="1450" y="2404"/>
                  </a:cubicBezTo>
                  <a:cubicBezTo>
                    <a:pt x="1451" y="2404"/>
                    <a:pt x="1451" y="2404"/>
                    <a:pt x="1451" y="2404"/>
                  </a:cubicBezTo>
                  <a:cubicBezTo>
                    <a:pt x="1452" y="2404"/>
                    <a:pt x="1452" y="2404"/>
                    <a:pt x="1452" y="2404"/>
                  </a:cubicBezTo>
                  <a:cubicBezTo>
                    <a:pt x="1452" y="2404"/>
                    <a:pt x="1452" y="2404"/>
                    <a:pt x="1452" y="2404"/>
                  </a:cubicBezTo>
                  <a:cubicBezTo>
                    <a:pt x="1451" y="2403"/>
                    <a:pt x="1450" y="2403"/>
                    <a:pt x="1449" y="2402"/>
                  </a:cubicBezTo>
                  <a:cubicBezTo>
                    <a:pt x="1448" y="2401"/>
                    <a:pt x="1447" y="2400"/>
                    <a:pt x="1446" y="2398"/>
                  </a:cubicBezTo>
                  <a:cubicBezTo>
                    <a:pt x="1445" y="2397"/>
                    <a:pt x="1444" y="2395"/>
                    <a:pt x="1444" y="2393"/>
                  </a:cubicBezTo>
                  <a:cubicBezTo>
                    <a:pt x="1442" y="2389"/>
                    <a:pt x="1441" y="2385"/>
                    <a:pt x="1440" y="2379"/>
                  </a:cubicBezTo>
                  <a:cubicBezTo>
                    <a:pt x="1440" y="2378"/>
                    <a:pt x="1440" y="2376"/>
                    <a:pt x="1440" y="2374"/>
                  </a:cubicBezTo>
                  <a:cubicBezTo>
                    <a:pt x="1440" y="2375"/>
                    <a:pt x="1440" y="2375"/>
                    <a:pt x="1440" y="2375"/>
                  </a:cubicBezTo>
                  <a:cubicBezTo>
                    <a:pt x="1441" y="2376"/>
                    <a:pt x="1442" y="2377"/>
                    <a:pt x="1443" y="2378"/>
                  </a:cubicBezTo>
                  <a:cubicBezTo>
                    <a:pt x="1444" y="2379"/>
                    <a:pt x="1445" y="2380"/>
                    <a:pt x="1446" y="2381"/>
                  </a:cubicBezTo>
                  <a:cubicBezTo>
                    <a:pt x="1447" y="2382"/>
                    <a:pt x="1448" y="2382"/>
                    <a:pt x="1449" y="2383"/>
                  </a:cubicBezTo>
                  <a:cubicBezTo>
                    <a:pt x="1450" y="2384"/>
                    <a:pt x="1451" y="2384"/>
                    <a:pt x="1452" y="2385"/>
                  </a:cubicBezTo>
                  <a:cubicBezTo>
                    <a:pt x="1453" y="2385"/>
                    <a:pt x="1454" y="2385"/>
                    <a:pt x="1454" y="2385"/>
                  </a:cubicBezTo>
                  <a:cubicBezTo>
                    <a:pt x="1455" y="2385"/>
                    <a:pt x="1455" y="2385"/>
                    <a:pt x="1456" y="2385"/>
                  </a:cubicBezTo>
                  <a:cubicBezTo>
                    <a:pt x="1456" y="2385"/>
                    <a:pt x="1457" y="2386"/>
                    <a:pt x="1458" y="2386"/>
                  </a:cubicBezTo>
                  <a:cubicBezTo>
                    <a:pt x="1458" y="2386"/>
                    <a:pt x="1459" y="2386"/>
                    <a:pt x="1459" y="2386"/>
                  </a:cubicBezTo>
                  <a:cubicBezTo>
                    <a:pt x="1460" y="2386"/>
                    <a:pt x="1460" y="2386"/>
                    <a:pt x="1460" y="2386"/>
                  </a:cubicBezTo>
                  <a:cubicBezTo>
                    <a:pt x="1461" y="2386"/>
                    <a:pt x="1461" y="2386"/>
                    <a:pt x="1462" y="2386"/>
                  </a:cubicBezTo>
                  <a:cubicBezTo>
                    <a:pt x="1462" y="2386"/>
                    <a:pt x="1463" y="2385"/>
                    <a:pt x="1464" y="2385"/>
                  </a:cubicBezTo>
                  <a:cubicBezTo>
                    <a:pt x="1464" y="2385"/>
                    <a:pt x="1465" y="2385"/>
                    <a:pt x="1465" y="2385"/>
                  </a:cubicBezTo>
                  <a:cubicBezTo>
                    <a:pt x="1465" y="2385"/>
                    <a:pt x="1465" y="2385"/>
                    <a:pt x="1465" y="2385"/>
                  </a:cubicBezTo>
                  <a:cubicBezTo>
                    <a:pt x="1465" y="2385"/>
                    <a:pt x="1465" y="2385"/>
                    <a:pt x="1465" y="2384"/>
                  </a:cubicBezTo>
                  <a:cubicBezTo>
                    <a:pt x="1465" y="2384"/>
                    <a:pt x="1464" y="2384"/>
                    <a:pt x="1464" y="2384"/>
                  </a:cubicBezTo>
                  <a:cubicBezTo>
                    <a:pt x="1463" y="2383"/>
                    <a:pt x="1463" y="2383"/>
                    <a:pt x="1462" y="2383"/>
                  </a:cubicBezTo>
                  <a:cubicBezTo>
                    <a:pt x="1462" y="2382"/>
                    <a:pt x="1462" y="2382"/>
                    <a:pt x="1461" y="2382"/>
                  </a:cubicBezTo>
                  <a:cubicBezTo>
                    <a:pt x="1461" y="2382"/>
                    <a:pt x="1461" y="2382"/>
                    <a:pt x="1460" y="2381"/>
                  </a:cubicBezTo>
                  <a:cubicBezTo>
                    <a:pt x="1460" y="2381"/>
                    <a:pt x="1459" y="2380"/>
                    <a:pt x="1458" y="2380"/>
                  </a:cubicBezTo>
                  <a:cubicBezTo>
                    <a:pt x="1458" y="2380"/>
                    <a:pt x="1457" y="2379"/>
                    <a:pt x="1457" y="2379"/>
                  </a:cubicBezTo>
                  <a:cubicBezTo>
                    <a:pt x="1456" y="2379"/>
                    <a:pt x="1456" y="2378"/>
                    <a:pt x="1456" y="2378"/>
                  </a:cubicBezTo>
                  <a:cubicBezTo>
                    <a:pt x="1455" y="2378"/>
                    <a:pt x="1454" y="2377"/>
                    <a:pt x="1453" y="2376"/>
                  </a:cubicBezTo>
                  <a:cubicBezTo>
                    <a:pt x="1452" y="2376"/>
                    <a:pt x="1451" y="2375"/>
                    <a:pt x="1451" y="2375"/>
                  </a:cubicBezTo>
                  <a:cubicBezTo>
                    <a:pt x="1450" y="2374"/>
                    <a:pt x="1449" y="2373"/>
                    <a:pt x="1448" y="2373"/>
                  </a:cubicBezTo>
                  <a:cubicBezTo>
                    <a:pt x="1447" y="2372"/>
                    <a:pt x="1446" y="2371"/>
                    <a:pt x="1446" y="2371"/>
                  </a:cubicBezTo>
                  <a:cubicBezTo>
                    <a:pt x="1445" y="2370"/>
                    <a:pt x="1444" y="2369"/>
                    <a:pt x="1443" y="2369"/>
                  </a:cubicBezTo>
                  <a:cubicBezTo>
                    <a:pt x="1443" y="2368"/>
                    <a:pt x="1442" y="2368"/>
                    <a:pt x="1441" y="2367"/>
                  </a:cubicBezTo>
                  <a:cubicBezTo>
                    <a:pt x="1441" y="2367"/>
                    <a:pt x="1441" y="2366"/>
                    <a:pt x="1440" y="2366"/>
                  </a:cubicBezTo>
                  <a:cubicBezTo>
                    <a:pt x="1440" y="2366"/>
                    <a:pt x="1440" y="2366"/>
                    <a:pt x="1440" y="2366"/>
                  </a:cubicBezTo>
                  <a:cubicBezTo>
                    <a:pt x="1440" y="2365"/>
                    <a:pt x="1440" y="2365"/>
                    <a:pt x="1440" y="2365"/>
                  </a:cubicBezTo>
                  <a:cubicBezTo>
                    <a:pt x="1440" y="2363"/>
                    <a:pt x="1440" y="2363"/>
                    <a:pt x="1440" y="2363"/>
                  </a:cubicBezTo>
                  <a:cubicBezTo>
                    <a:pt x="1440" y="2360"/>
                    <a:pt x="1440" y="2357"/>
                    <a:pt x="1441" y="2354"/>
                  </a:cubicBezTo>
                  <a:cubicBezTo>
                    <a:pt x="1441" y="2352"/>
                    <a:pt x="1441" y="2351"/>
                    <a:pt x="1441" y="2349"/>
                  </a:cubicBezTo>
                  <a:cubicBezTo>
                    <a:pt x="1441" y="2349"/>
                    <a:pt x="1441" y="2348"/>
                    <a:pt x="1441" y="2347"/>
                  </a:cubicBezTo>
                  <a:cubicBezTo>
                    <a:pt x="1440" y="2346"/>
                    <a:pt x="1440" y="2346"/>
                    <a:pt x="1440" y="2345"/>
                  </a:cubicBezTo>
                  <a:cubicBezTo>
                    <a:pt x="1440" y="2344"/>
                    <a:pt x="1440" y="2342"/>
                    <a:pt x="1440" y="2341"/>
                  </a:cubicBezTo>
                  <a:cubicBezTo>
                    <a:pt x="1440" y="2339"/>
                    <a:pt x="1440" y="2338"/>
                    <a:pt x="1439" y="2337"/>
                  </a:cubicBezTo>
                  <a:cubicBezTo>
                    <a:pt x="1439" y="2336"/>
                    <a:pt x="1439" y="2335"/>
                    <a:pt x="1439" y="2335"/>
                  </a:cubicBezTo>
                  <a:cubicBezTo>
                    <a:pt x="1439" y="2334"/>
                    <a:pt x="1439" y="2333"/>
                    <a:pt x="1438" y="2333"/>
                  </a:cubicBezTo>
                  <a:cubicBezTo>
                    <a:pt x="1438" y="2332"/>
                    <a:pt x="1438" y="2330"/>
                    <a:pt x="1437" y="2329"/>
                  </a:cubicBezTo>
                  <a:cubicBezTo>
                    <a:pt x="1437" y="2328"/>
                    <a:pt x="1436" y="2327"/>
                    <a:pt x="1436" y="2326"/>
                  </a:cubicBezTo>
                  <a:cubicBezTo>
                    <a:pt x="1436" y="2326"/>
                    <a:pt x="1436" y="2326"/>
                    <a:pt x="1436" y="2326"/>
                  </a:cubicBezTo>
                  <a:cubicBezTo>
                    <a:pt x="1460" y="2332"/>
                    <a:pt x="1481" y="2341"/>
                    <a:pt x="1486" y="2363"/>
                  </a:cubicBezTo>
                  <a:cubicBezTo>
                    <a:pt x="1489" y="2376"/>
                    <a:pt x="1489" y="2410"/>
                    <a:pt x="1477" y="2411"/>
                  </a:cubicBezTo>
                  <a:cubicBezTo>
                    <a:pt x="1466" y="2413"/>
                    <a:pt x="1453" y="2416"/>
                    <a:pt x="1446" y="2417"/>
                  </a:cubicBezTo>
                  <a:cubicBezTo>
                    <a:pt x="1436" y="2420"/>
                    <a:pt x="1425" y="2424"/>
                    <a:pt x="1414" y="2431"/>
                  </a:cubicBezTo>
                  <a:cubicBezTo>
                    <a:pt x="1414" y="2431"/>
                    <a:pt x="1414" y="2431"/>
                    <a:pt x="1413" y="2431"/>
                  </a:cubicBezTo>
                  <a:cubicBezTo>
                    <a:pt x="1412" y="2431"/>
                    <a:pt x="1412" y="2431"/>
                    <a:pt x="1411" y="2431"/>
                  </a:cubicBezTo>
                  <a:cubicBezTo>
                    <a:pt x="1410" y="2431"/>
                    <a:pt x="1410" y="2431"/>
                    <a:pt x="1409" y="2431"/>
                  </a:cubicBezTo>
                  <a:cubicBezTo>
                    <a:pt x="1409" y="2431"/>
                    <a:pt x="1408" y="2431"/>
                    <a:pt x="1408" y="2431"/>
                  </a:cubicBezTo>
                  <a:cubicBezTo>
                    <a:pt x="1407" y="2430"/>
                    <a:pt x="1406" y="2430"/>
                    <a:pt x="1405" y="2430"/>
                  </a:cubicBezTo>
                  <a:cubicBezTo>
                    <a:pt x="1403" y="2430"/>
                    <a:pt x="1401" y="2430"/>
                    <a:pt x="1399" y="2429"/>
                  </a:cubicBezTo>
                  <a:cubicBezTo>
                    <a:pt x="1397" y="2429"/>
                    <a:pt x="1395" y="2428"/>
                    <a:pt x="1394" y="2428"/>
                  </a:cubicBezTo>
                  <a:cubicBezTo>
                    <a:pt x="1394" y="2428"/>
                    <a:pt x="1393" y="2428"/>
                    <a:pt x="1393" y="2428"/>
                  </a:cubicBezTo>
                  <a:cubicBezTo>
                    <a:pt x="1393" y="2427"/>
                    <a:pt x="1393" y="2427"/>
                    <a:pt x="1393" y="2426"/>
                  </a:cubicBezTo>
                  <a:cubicBezTo>
                    <a:pt x="1392" y="2426"/>
                    <a:pt x="1392" y="2425"/>
                    <a:pt x="1392" y="2425"/>
                  </a:cubicBezTo>
                  <a:cubicBezTo>
                    <a:pt x="1391" y="2424"/>
                    <a:pt x="1390" y="2422"/>
                    <a:pt x="1390" y="2421"/>
                  </a:cubicBezTo>
                  <a:cubicBezTo>
                    <a:pt x="1389" y="2420"/>
                    <a:pt x="1389" y="2420"/>
                    <a:pt x="1389" y="2419"/>
                  </a:cubicBezTo>
                  <a:cubicBezTo>
                    <a:pt x="1388" y="2419"/>
                    <a:pt x="1388" y="2418"/>
                    <a:pt x="1387" y="2417"/>
                  </a:cubicBezTo>
                  <a:cubicBezTo>
                    <a:pt x="1387" y="2417"/>
                    <a:pt x="1387" y="2416"/>
                    <a:pt x="1386" y="2415"/>
                  </a:cubicBezTo>
                  <a:cubicBezTo>
                    <a:pt x="1386" y="2414"/>
                    <a:pt x="1385" y="2414"/>
                    <a:pt x="1385" y="2413"/>
                  </a:cubicBezTo>
                  <a:cubicBezTo>
                    <a:pt x="1384" y="2412"/>
                    <a:pt x="1384" y="2410"/>
                    <a:pt x="1383" y="2409"/>
                  </a:cubicBezTo>
                  <a:cubicBezTo>
                    <a:pt x="1382" y="2407"/>
                    <a:pt x="1381" y="2406"/>
                    <a:pt x="1381" y="2404"/>
                  </a:cubicBezTo>
                  <a:cubicBezTo>
                    <a:pt x="1380" y="2403"/>
                    <a:pt x="1379" y="2401"/>
                    <a:pt x="1379" y="2400"/>
                  </a:cubicBezTo>
                  <a:cubicBezTo>
                    <a:pt x="1378" y="2399"/>
                    <a:pt x="1378" y="2399"/>
                    <a:pt x="1378" y="2398"/>
                  </a:cubicBezTo>
                  <a:cubicBezTo>
                    <a:pt x="1377" y="2397"/>
                    <a:pt x="1377" y="2397"/>
                    <a:pt x="1377" y="2396"/>
                  </a:cubicBezTo>
                  <a:cubicBezTo>
                    <a:pt x="1376" y="2395"/>
                    <a:pt x="1375" y="2393"/>
                    <a:pt x="1375" y="2392"/>
                  </a:cubicBezTo>
                  <a:cubicBezTo>
                    <a:pt x="1375" y="2392"/>
                    <a:pt x="1374" y="2391"/>
                    <a:pt x="1374" y="2390"/>
                  </a:cubicBezTo>
                  <a:cubicBezTo>
                    <a:pt x="1374" y="2390"/>
                    <a:pt x="1374" y="2389"/>
                    <a:pt x="1374" y="2389"/>
                  </a:cubicBezTo>
                  <a:cubicBezTo>
                    <a:pt x="1373" y="2388"/>
                    <a:pt x="1373" y="2387"/>
                    <a:pt x="1372" y="2386"/>
                  </a:cubicBezTo>
                  <a:cubicBezTo>
                    <a:pt x="1372" y="2386"/>
                    <a:pt x="1372" y="2385"/>
                    <a:pt x="1372" y="2385"/>
                  </a:cubicBezTo>
                  <a:cubicBezTo>
                    <a:pt x="1371" y="2384"/>
                    <a:pt x="1371" y="2384"/>
                    <a:pt x="1371" y="2384"/>
                  </a:cubicBezTo>
                  <a:cubicBezTo>
                    <a:pt x="1371" y="2384"/>
                    <a:pt x="1371" y="2384"/>
                    <a:pt x="1371" y="2385"/>
                  </a:cubicBezTo>
                  <a:cubicBezTo>
                    <a:pt x="1371" y="2385"/>
                    <a:pt x="1371" y="2386"/>
                    <a:pt x="1371" y="2387"/>
                  </a:cubicBezTo>
                  <a:cubicBezTo>
                    <a:pt x="1371" y="2387"/>
                    <a:pt x="1371" y="2388"/>
                    <a:pt x="1371" y="2389"/>
                  </a:cubicBezTo>
                  <a:cubicBezTo>
                    <a:pt x="1370" y="2390"/>
                    <a:pt x="1370" y="2391"/>
                    <a:pt x="1370" y="2391"/>
                  </a:cubicBezTo>
                  <a:cubicBezTo>
                    <a:pt x="1370" y="2392"/>
                    <a:pt x="1370" y="2393"/>
                    <a:pt x="1370" y="2393"/>
                  </a:cubicBezTo>
                  <a:cubicBezTo>
                    <a:pt x="1371" y="2394"/>
                    <a:pt x="1371" y="2395"/>
                    <a:pt x="1371" y="2395"/>
                  </a:cubicBezTo>
                  <a:cubicBezTo>
                    <a:pt x="1371" y="2396"/>
                    <a:pt x="1371" y="2397"/>
                    <a:pt x="1371" y="2398"/>
                  </a:cubicBezTo>
                  <a:cubicBezTo>
                    <a:pt x="1371" y="2398"/>
                    <a:pt x="1371" y="2399"/>
                    <a:pt x="1371" y="2400"/>
                  </a:cubicBezTo>
                  <a:cubicBezTo>
                    <a:pt x="1371" y="2401"/>
                    <a:pt x="1372" y="2402"/>
                    <a:pt x="1372" y="2402"/>
                  </a:cubicBezTo>
                  <a:cubicBezTo>
                    <a:pt x="1372" y="2403"/>
                    <a:pt x="1372" y="2404"/>
                    <a:pt x="1373" y="2405"/>
                  </a:cubicBezTo>
                  <a:cubicBezTo>
                    <a:pt x="1373" y="2406"/>
                    <a:pt x="1373" y="2407"/>
                    <a:pt x="1374" y="2407"/>
                  </a:cubicBezTo>
                  <a:cubicBezTo>
                    <a:pt x="1374" y="2409"/>
                    <a:pt x="1375" y="2411"/>
                    <a:pt x="1376" y="2412"/>
                  </a:cubicBezTo>
                  <a:cubicBezTo>
                    <a:pt x="1377" y="2414"/>
                    <a:pt x="1377" y="2416"/>
                    <a:pt x="1379" y="2417"/>
                  </a:cubicBezTo>
                  <a:cubicBezTo>
                    <a:pt x="1379" y="2419"/>
                    <a:pt x="1381" y="2420"/>
                    <a:pt x="1382" y="2421"/>
                  </a:cubicBezTo>
                  <a:cubicBezTo>
                    <a:pt x="1382" y="2422"/>
                    <a:pt x="1383" y="2422"/>
                    <a:pt x="1383" y="2423"/>
                  </a:cubicBezTo>
                  <a:cubicBezTo>
                    <a:pt x="1384" y="2424"/>
                    <a:pt x="1384" y="2424"/>
                    <a:pt x="1385" y="2425"/>
                  </a:cubicBezTo>
                  <a:cubicBezTo>
                    <a:pt x="1385" y="2425"/>
                    <a:pt x="1384" y="2424"/>
                    <a:pt x="1384" y="2424"/>
                  </a:cubicBezTo>
                  <a:cubicBezTo>
                    <a:pt x="1383" y="2424"/>
                    <a:pt x="1382" y="2423"/>
                    <a:pt x="1381" y="2423"/>
                  </a:cubicBezTo>
                  <a:cubicBezTo>
                    <a:pt x="1379" y="2422"/>
                    <a:pt x="1377" y="2421"/>
                    <a:pt x="1375" y="2420"/>
                  </a:cubicBezTo>
                  <a:cubicBezTo>
                    <a:pt x="1371" y="2418"/>
                    <a:pt x="1367" y="2415"/>
                    <a:pt x="1362" y="2414"/>
                  </a:cubicBezTo>
                  <a:cubicBezTo>
                    <a:pt x="1361" y="2414"/>
                    <a:pt x="1361" y="2413"/>
                    <a:pt x="1360" y="2413"/>
                  </a:cubicBezTo>
                  <a:cubicBezTo>
                    <a:pt x="1360" y="2413"/>
                    <a:pt x="1360" y="2413"/>
                    <a:pt x="1360" y="2413"/>
                  </a:cubicBezTo>
                  <a:cubicBezTo>
                    <a:pt x="1359" y="2413"/>
                    <a:pt x="1359" y="2413"/>
                    <a:pt x="1359" y="2413"/>
                  </a:cubicBezTo>
                  <a:cubicBezTo>
                    <a:pt x="1358" y="2413"/>
                    <a:pt x="1358" y="2413"/>
                    <a:pt x="1358" y="2413"/>
                  </a:cubicBezTo>
                  <a:cubicBezTo>
                    <a:pt x="1358" y="2413"/>
                    <a:pt x="1357" y="2413"/>
                    <a:pt x="1357" y="2412"/>
                  </a:cubicBezTo>
                  <a:cubicBezTo>
                    <a:pt x="1356" y="2412"/>
                    <a:pt x="1355" y="2412"/>
                    <a:pt x="1355" y="2412"/>
                  </a:cubicBezTo>
                  <a:cubicBezTo>
                    <a:pt x="1352" y="2412"/>
                    <a:pt x="1350" y="2412"/>
                    <a:pt x="1347" y="2412"/>
                  </a:cubicBezTo>
                  <a:cubicBezTo>
                    <a:pt x="1343" y="2413"/>
                    <a:pt x="1338" y="2414"/>
                    <a:pt x="1335" y="2416"/>
                  </a:cubicBezTo>
                  <a:cubicBezTo>
                    <a:pt x="1331" y="2418"/>
                    <a:pt x="1328" y="2420"/>
                    <a:pt x="1325" y="2423"/>
                  </a:cubicBezTo>
                  <a:cubicBezTo>
                    <a:pt x="1322" y="2425"/>
                    <a:pt x="1320" y="2427"/>
                    <a:pt x="1318" y="2429"/>
                  </a:cubicBezTo>
                  <a:cubicBezTo>
                    <a:pt x="1316" y="2431"/>
                    <a:pt x="1314" y="2433"/>
                    <a:pt x="1313" y="2435"/>
                  </a:cubicBezTo>
                  <a:cubicBezTo>
                    <a:pt x="1312" y="2436"/>
                    <a:pt x="1311" y="2438"/>
                    <a:pt x="1311" y="2439"/>
                  </a:cubicBezTo>
                  <a:cubicBezTo>
                    <a:pt x="1310" y="2440"/>
                    <a:pt x="1310" y="2440"/>
                    <a:pt x="1310" y="2440"/>
                  </a:cubicBezTo>
                  <a:cubicBezTo>
                    <a:pt x="1310" y="2440"/>
                    <a:pt x="1310" y="2440"/>
                    <a:pt x="1311" y="2439"/>
                  </a:cubicBezTo>
                  <a:cubicBezTo>
                    <a:pt x="1312" y="2438"/>
                    <a:pt x="1313" y="2437"/>
                    <a:pt x="1314" y="2436"/>
                  </a:cubicBezTo>
                  <a:cubicBezTo>
                    <a:pt x="1316" y="2435"/>
                    <a:pt x="1318" y="2433"/>
                    <a:pt x="1320" y="2431"/>
                  </a:cubicBezTo>
                  <a:cubicBezTo>
                    <a:pt x="1322" y="2430"/>
                    <a:pt x="1325" y="2428"/>
                    <a:pt x="1328" y="2426"/>
                  </a:cubicBezTo>
                  <a:cubicBezTo>
                    <a:pt x="1330" y="2425"/>
                    <a:pt x="1334" y="2423"/>
                    <a:pt x="1337" y="2422"/>
                  </a:cubicBezTo>
                  <a:cubicBezTo>
                    <a:pt x="1340" y="2420"/>
                    <a:pt x="1344" y="2419"/>
                    <a:pt x="1348" y="2419"/>
                  </a:cubicBezTo>
                  <a:cubicBezTo>
                    <a:pt x="1350" y="2419"/>
                    <a:pt x="1352" y="2419"/>
                    <a:pt x="1354" y="2420"/>
                  </a:cubicBezTo>
                  <a:cubicBezTo>
                    <a:pt x="1354" y="2420"/>
                    <a:pt x="1355" y="2420"/>
                    <a:pt x="1355" y="2420"/>
                  </a:cubicBezTo>
                  <a:cubicBezTo>
                    <a:pt x="1356" y="2420"/>
                    <a:pt x="1356" y="2420"/>
                    <a:pt x="1357" y="2420"/>
                  </a:cubicBezTo>
                  <a:cubicBezTo>
                    <a:pt x="1357" y="2420"/>
                    <a:pt x="1357" y="2420"/>
                    <a:pt x="1357" y="2420"/>
                  </a:cubicBezTo>
                  <a:cubicBezTo>
                    <a:pt x="1358" y="2420"/>
                    <a:pt x="1358" y="2420"/>
                    <a:pt x="1358" y="2420"/>
                  </a:cubicBezTo>
                  <a:cubicBezTo>
                    <a:pt x="1358" y="2420"/>
                    <a:pt x="1358" y="2420"/>
                    <a:pt x="1358" y="2420"/>
                  </a:cubicBezTo>
                  <a:cubicBezTo>
                    <a:pt x="1358" y="2420"/>
                    <a:pt x="1358" y="2420"/>
                    <a:pt x="1358" y="2420"/>
                  </a:cubicBezTo>
                  <a:cubicBezTo>
                    <a:pt x="1358" y="2420"/>
                    <a:pt x="1358" y="2420"/>
                    <a:pt x="1358" y="2420"/>
                  </a:cubicBezTo>
                  <a:cubicBezTo>
                    <a:pt x="1358" y="2421"/>
                    <a:pt x="1358" y="2421"/>
                    <a:pt x="1358" y="2421"/>
                  </a:cubicBezTo>
                  <a:cubicBezTo>
                    <a:pt x="1359" y="2421"/>
                    <a:pt x="1359" y="2421"/>
                    <a:pt x="1359" y="2421"/>
                  </a:cubicBezTo>
                  <a:cubicBezTo>
                    <a:pt x="1363" y="2422"/>
                    <a:pt x="1367" y="2425"/>
                    <a:pt x="1371" y="2427"/>
                  </a:cubicBezTo>
                  <a:cubicBezTo>
                    <a:pt x="1373" y="2428"/>
                    <a:pt x="1375" y="2429"/>
                    <a:pt x="1377" y="2430"/>
                  </a:cubicBezTo>
                  <a:cubicBezTo>
                    <a:pt x="1376" y="2430"/>
                    <a:pt x="1375" y="2430"/>
                    <a:pt x="1375" y="2430"/>
                  </a:cubicBezTo>
                  <a:cubicBezTo>
                    <a:pt x="1374" y="2430"/>
                    <a:pt x="1373" y="2430"/>
                    <a:pt x="1372" y="2430"/>
                  </a:cubicBezTo>
                  <a:cubicBezTo>
                    <a:pt x="1371" y="2430"/>
                    <a:pt x="1370" y="2430"/>
                    <a:pt x="1369" y="2430"/>
                  </a:cubicBezTo>
                  <a:cubicBezTo>
                    <a:pt x="1368" y="2430"/>
                    <a:pt x="1368" y="2430"/>
                    <a:pt x="1367" y="2431"/>
                  </a:cubicBezTo>
                  <a:cubicBezTo>
                    <a:pt x="1367" y="2431"/>
                    <a:pt x="1366" y="2431"/>
                    <a:pt x="1365" y="2431"/>
                  </a:cubicBezTo>
                  <a:cubicBezTo>
                    <a:pt x="1364" y="2431"/>
                    <a:pt x="1363" y="2431"/>
                    <a:pt x="1362" y="2432"/>
                  </a:cubicBezTo>
                  <a:cubicBezTo>
                    <a:pt x="1360" y="2432"/>
                    <a:pt x="1357" y="2433"/>
                    <a:pt x="1355" y="2434"/>
                  </a:cubicBezTo>
                  <a:cubicBezTo>
                    <a:pt x="1353" y="2435"/>
                    <a:pt x="1351" y="2436"/>
                    <a:pt x="1348" y="2437"/>
                  </a:cubicBezTo>
                  <a:cubicBezTo>
                    <a:pt x="1346" y="2439"/>
                    <a:pt x="1344" y="2440"/>
                    <a:pt x="1342" y="2441"/>
                  </a:cubicBezTo>
                  <a:cubicBezTo>
                    <a:pt x="1340" y="2443"/>
                    <a:pt x="1338" y="2444"/>
                    <a:pt x="1336" y="2446"/>
                  </a:cubicBezTo>
                  <a:cubicBezTo>
                    <a:pt x="1335" y="2447"/>
                    <a:pt x="1335" y="2448"/>
                    <a:pt x="1334" y="2448"/>
                  </a:cubicBezTo>
                  <a:cubicBezTo>
                    <a:pt x="1333" y="2449"/>
                    <a:pt x="1333" y="2449"/>
                    <a:pt x="1333" y="2450"/>
                  </a:cubicBezTo>
                  <a:cubicBezTo>
                    <a:pt x="1332" y="2450"/>
                    <a:pt x="1332" y="2450"/>
                    <a:pt x="1332" y="2451"/>
                  </a:cubicBezTo>
                  <a:cubicBezTo>
                    <a:pt x="1331" y="2452"/>
                    <a:pt x="1330" y="2453"/>
                    <a:pt x="1330" y="2453"/>
                  </a:cubicBezTo>
                  <a:cubicBezTo>
                    <a:pt x="1329" y="2454"/>
                    <a:pt x="1328" y="2455"/>
                    <a:pt x="1328" y="2456"/>
                  </a:cubicBezTo>
                  <a:cubicBezTo>
                    <a:pt x="1327" y="2457"/>
                    <a:pt x="1327" y="2457"/>
                    <a:pt x="1326" y="2458"/>
                  </a:cubicBezTo>
                  <a:cubicBezTo>
                    <a:pt x="1326" y="2459"/>
                    <a:pt x="1326" y="2459"/>
                    <a:pt x="1325" y="2460"/>
                  </a:cubicBezTo>
                  <a:cubicBezTo>
                    <a:pt x="1325" y="2461"/>
                    <a:pt x="1324" y="2461"/>
                    <a:pt x="1324" y="2462"/>
                  </a:cubicBezTo>
                  <a:cubicBezTo>
                    <a:pt x="1324" y="2463"/>
                    <a:pt x="1324" y="2463"/>
                    <a:pt x="1323" y="2464"/>
                  </a:cubicBezTo>
                  <a:cubicBezTo>
                    <a:pt x="1323" y="2465"/>
                    <a:pt x="1323" y="2465"/>
                    <a:pt x="1323" y="2466"/>
                  </a:cubicBezTo>
                  <a:cubicBezTo>
                    <a:pt x="1322" y="2467"/>
                    <a:pt x="1322" y="2467"/>
                    <a:pt x="1322" y="2467"/>
                  </a:cubicBezTo>
                  <a:cubicBezTo>
                    <a:pt x="1322" y="2467"/>
                    <a:pt x="1323" y="2467"/>
                    <a:pt x="1323" y="2466"/>
                  </a:cubicBezTo>
                  <a:cubicBezTo>
                    <a:pt x="1323" y="2466"/>
                    <a:pt x="1324" y="2465"/>
                    <a:pt x="1325" y="2465"/>
                  </a:cubicBezTo>
                  <a:cubicBezTo>
                    <a:pt x="1325" y="2464"/>
                    <a:pt x="1326" y="2464"/>
                    <a:pt x="1326" y="2463"/>
                  </a:cubicBezTo>
                  <a:cubicBezTo>
                    <a:pt x="1327" y="2463"/>
                    <a:pt x="1327" y="2462"/>
                    <a:pt x="1328" y="2462"/>
                  </a:cubicBezTo>
                  <a:cubicBezTo>
                    <a:pt x="1328" y="2461"/>
                    <a:pt x="1329" y="2461"/>
                    <a:pt x="1329" y="2460"/>
                  </a:cubicBezTo>
                  <a:cubicBezTo>
                    <a:pt x="1330" y="2460"/>
                    <a:pt x="1331" y="2459"/>
                    <a:pt x="1331" y="2459"/>
                  </a:cubicBezTo>
                  <a:cubicBezTo>
                    <a:pt x="1332" y="2458"/>
                    <a:pt x="1333" y="2458"/>
                    <a:pt x="1333" y="2457"/>
                  </a:cubicBezTo>
                  <a:cubicBezTo>
                    <a:pt x="1334" y="2456"/>
                    <a:pt x="1335" y="2456"/>
                    <a:pt x="1336" y="2455"/>
                  </a:cubicBezTo>
                  <a:cubicBezTo>
                    <a:pt x="1336" y="2455"/>
                    <a:pt x="1336" y="2454"/>
                    <a:pt x="1337" y="2454"/>
                  </a:cubicBezTo>
                  <a:cubicBezTo>
                    <a:pt x="1337" y="2454"/>
                    <a:pt x="1338" y="2454"/>
                    <a:pt x="1338" y="2453"/>
                  </a:cubicBezTo>
                  <a:cubicBezTo>
                    <a:pt x="1339" y="2453"/>
                    <a:pt x="1340" y="2452"/>
                    <a:pt x="1341" y="2451"/>
                  </a:cubicBezTo>
                  <a:cubicBezTo>
                    <a:pt x="1342" y="2451"/>
                    <a:pt x="1342" y="2450"/>
                    <a:pt x="1343" y="2450"/>
                  </a:cubicBezTo>
                  <a:cubicBezTo>
                    <a:pt x="1344" y="2449"/>
                    <a:pt x="1344" y="2449"/>
                    <a:pt x="1345" y="2449"/>
                  </a:cubicBezTo>
                  <a:cubicBezTo>
                    <a:pt x="1345" y="2448"/>
                    <a:pt x="1346" y="2448"/>
                    <a:pt x="1346" y="2448"/>
                  </a:cubicBezTo>
                  <a:cubicBezTo>
                    <a:pt x="1348" y="2446"/>
                    <a:pt x="1350" y="2445"/>
                    <a:pt x="1352" y="2444"/>
                  </a:cubicBezTo>
                  <a:cubicBezTo>
                    <a:pt x="1354" y="2443"/>
                    <a:pt x="1356" y="2442"/>
                    <a:pt x="1358" y="2441"/>
                  </a:cubicBezTo>
                  <a:cubicBezTo>
                    <a:pt x="1359" y="2441"/>
                    <a:pt x="1360" y="2440"/>
                    <a:pt x="1361" y="2440"/>
                  </a:cubicBezTo>
                  <a:cubicBezTo>
                    <a:pt x="1362" y="2439"/>
                    <a:pt x="1363" y="2439"/>
                    <a:pt x="1364" y="2438"/>
                  </a:cubicBezTo>
                  <a:cubicBezTo>
                    <a:pt x="1365" y="2438"/>
                    <a:pt x="1366" y="2438"/>
                    <a:pt x="1367" y="2437"/>
                  </a:cubicBezTo>
                  <a:cubicBezTo>
                    <a:pt x="1368" y="2437"/>
                    <a:pt x="1368" y="2437"/>
                    <a:pt x="1369" y="2437"/>
                  </a:cubicBezTo>
                  <a:cubicBezTo>
                    <a:pt x="1369" y="2436"/>
                    <a:pt x="1370" y="2436"/>
                    <a:pt x="1370" y="2436"/>
                  </a:cubicBezTo>
                  <a:cubicBezTo>
                    <a:pt x="1371" y="2436"/>
                    <a:pt x="1372" y="2435"/>
                    <a:pt x="1373" y="2435"/>
                  </a:cubicBezTo>
                  <a:cubicBezTo>
                    <a:pt x="1374" y="2435"/>
                    <a:pt x="1375" y="2435"/>
                    <a:pt x="1375" y="2434"/>
                  </a:cubicBezTo>
                  <a:cubicBezTo>
                    <a:pt x="1376" y="2434"/>
                    <a:pt x="1377" y="2434"/>
                    <a:pt x="1378" y="2433"/>
                  </a:cubicBezTo>
                  <a:cubicBezTo>
                    <a:pt x="1379" y="2433"/>
                    <a:pt x="1379" y="2433"/>
                    <a:pt x="1380" y="2433"/>
                  </a:cubicBezTo>
                  <a:cubicBezTo>
                    <a:pt x="1381" y="2433"/>
                    <a:pt x="1381" y="2432"/>
                    <a:pt x="1382" y="2432"/>
                  </a:cubicBezTo>
                  <a:cubicBezTo>
                    <a:pt x="1382" y="2432"/>
                    <a:pt x="1382" y="2432"/>
                    <a:pt x="1383" y="2432"/>
                  </a:cubicBezTo>
                  <a:cubicBezTo>
                    <a:pt x="1383" y="2432"/>
                    <a:pt x="1384" y="2432"/>
                    <a:pt x="1384" y="2433"/>
                  </a:cubicBezTo>
                  <a:cubicBezTo>
                    <a:pt x="1389" y="2434"/>
                    <a:pt x="1393" y="2435"/>
                    <a:pt x="1398" y="2436"/>
                  </a:cubicBezTo>
                  <a:cubicBezTo>
                    <a:pt x="1400" y="2436"/>
                    <a:pt x="1402" y="2436"/>
                    <a:pt x="1404" y="2437"/>
                  </a:cubicBezTo>
                  <a:cubicBezTo>
                    <a:pt x="1405" y="2437"/>
                    <a:pt x="1406" y="2437"/>
                    <a:pt x="1406" y="2437"/>
                  </a:cubicBezTo>
                  <a:cubicBezTo>
                    <a:pt x="1398" y="2443"/>
                    <a:pt x="1391" y="2451"/>
                    <a:pt x="1384" y="2462"/>
                  </a:cubicBezTo>
                  <a:cubicBezTo>
                    <a:pt x="1384" y="2462"/>
                    <a:pt x="1384" y="2462"/>
                    <a:pt x="1384" y="2462"/>
                  </a:cubicBezTo>
                  <a:cubicBezTo>
                    <a:pt x="1382" y="2462"/>
                    <a:pt x="1381" y="2463"/>
                    <a:pt x="1379" y="2464"/>
                  </a:cubicBezTo>
                  <a:cubicBezTo>
                    <a:pt x="1378" y="2464"/>
                    <a:pt x="1376" y="2465"/>
                    <a:pt x="1375" y="2466"/>
                  </a:cubicBezTo>
                  <a:cubicBezTo>
                    <a:pt x="1373" y="2467"/>
                    <a:pt x="1372" y="2468"/>
                    <a:pt x="1370" y="2469"/>
                  </a:cubicBezTo>
                  <a:cubicBezTo>
                    <a:pt x="1369" y="2471"/>
                    <a:pt x="1367" y="2472"/>
                    <a:pt x="1365" y="2473"/>
                  </a:cubicBezTo>
                  <a:cubicBezTo>
                    <a:pt x="1362" y="2476"/>
                    <a:pt x="1359" y="2479"/>
                    <a:pt x="1355" y="2482"/>
                  </a:cubicBezTo>
                  <a:cubicBezTo>
                    <a:pt x="1355" y="2483"/>
                    <a:pt x="1354" y="2484"/>
                    <a:pt x="1353" y="2485"/>
                  </a:cubicBezTo>
                  <a:cubicBezTo>
                    <a:pt x="1352" y="2486"/>
                    <a:pt x="1351" y="2486"/>
                    <a:pt x="1351" y="2487"/>
                  </a:cubicBezTo>
                  <a:cubicBezTo>
                    <a:pt x="1349" y="2489"/>
                    <a:pt x="1348" y="2491"/>
                    <a:pt x="1346" y="2493"/>
                  </a:cubicBezTo>
                  <a:cubicBezTo>
                    <a:pt x="1343" y="2497"/>
                    <a:pt x="1341" y="2501"/>
                    <a:pt x="1338" y="2505"/>
                  </a:cubicBezTo>
                  <a:cubicBezTo>
                    <a:pt x="1336" y="2510"/>
                    <a:pt x="1334" y="2514"/>
                    <a:pt x="1332" y="2519"/>
                  </a:cubicBezTo>
                  <a:cubicBezTo>
                    <a:pt x="1331" y="2521"/>
                    <a:pt x="1330" y="2523"/>
                    <a:pt x="1330" y="2526"/>
                  </a:cubicBezTo>
                  <a:cubicBezTo>
                    <a:pt x="1329" y="2527"/>
                    <a:pt x="1329" y="2528"/>
                    <a:pt x="1329" y="2529"/>
                  </a:cubicBezTo>
                  <a:cubicBezTo>
                    <a:pt x="1328" y="2530"/>
                    <a:pt x="1328" y="2531"/>
                    <a:pt x="1328" y="2532"/>
                  </a:cubicBezTo>
                  <a:cubicBezTo>
                    <a:pt x="1327" y="2537"/>
                    <a:pt x="1326" y="2541"/>
                    <a:pt x="1325" y="2545"/>
                  </a:cubicBezTo>
                  <a:cubicBezTo>
                    <a:pt x="1325" y="2547"/>
                    <a:pt x="1325" y="2550"/>
                    <a:pt x="1325" y="2551"/>
                  </a:cubicBezTo>
                  <a:cubicBezTo>
                    <a:pt x="1325" y="2553"/>
                    <a:pt x="1325" y="2555"/>
                    <a:pt x="1325" y="2557"/>
                  </a:cubicBezTo>
                  <a:cubicBezTo>
                    <a:pt x="1325" y="2559"/>
                    <a:pt x="1325" y="2561"/>
                    <a:pt x="1325" y="2562"/>
                  </a:cubicBezTo>
                  <a:cubicBezTo>
                    <a:pt x="1325" y="2564"/>
                    <a:pt x="1325" y="2566"/>
                    <a:pt x="1325" y="2567"/>
                  </a:cubicBezTo>
                  <a:cubicBezTo>
                    <a:pt x="1326" y="2569"/>
                    <a:pt x="1326" y="2570"/>
                    <a:pt x="1326" y="2571"/>
                  </a:cubicBezTo>
                  <a:cubicBezTo>
                    <a:pt x="1326" y="2573"/>
                    <a:pt x="1327" y="2574"/>
                    <a:pt x="1327" y="2575"/>
                  </a:cubicBezTo>
                  <a:cubicBezTo>
                    <a:pt x="1327" y="2577"/>
                    <a:pt x="1328" y="2578"/>
                    <a:pt x="1328" y="2580"/>
                  </a:cubicBezTo>
                  <a:cubicBezTo>
                    <a:pt x="1328" y="2581"/>
                    <a:pt x="1328" y="2581"/>
                    <a:pt x="1328" y="2581"/>
                  </a:cubicBezTo>
                  <a:cubicBezTo>
                    <a:pt x="1328" y="2581"/>
                    <a:pt x="1328" y="2581"/>
                    <a:pt x="1328" y="2579"/>
                  </a:cubicBezTo>
                  <a:cubicBezTo>
                    <a:pt x="1328" y="2578"/>
                    <a:pt x="1328" y="2577"/>
                    <a:pt x="1328" y="2575"/>
                  </a:cubicBezTo>
                  <a:cubicBezTo>
                    <a:pt x="1328" y="2574"/>
                    <a:pt x="1328" y="2572"/>
                    <a:pt x="1328" y="2571"/>
                  </a:cubicBezTo>
                  <a:cubicBezTo>
                    <a:pt x="1328" y="2570"/>
                    <a:pt x="1328" y="2569"/>
                    <a:pt x="1329" y="2567"/>
                  </a:cubicBezTo>
                  <a:cubicBezTo>
                    <a:pt x="1329" y="2566"/>
                    <a:pt x="1329" y="2564"/>
                    <a:pt x="1329" y="2563"/>
                  </a:cubicBezTo>
                  <a:cubicBezTo>
                    <a:pt x="1329" y="2561"/>
                    <a:pt x="1329" y="2559"/>
                    <a:pt x="1329" y="2557"/>
                  </a:cubicBezTo>
                  <a:cubicBezTo>
                    <a:pt x="1330" y="2554"/>
                    <a:pt x="1330" y="2550"/>
                    <a:pt x="1331" y="2546"/>
                  </a:cubicBezTo>
                  <a:cubicBezTo>
                    <a:pt x="1332" y="2542"/>
                    <a:pt x="1333" y="2538"/>
                    <a:pt x="1335" y="2534"/>
                  </a:cubicBezTo>
                  <a:cubicBezTo>
                    <a:pt x="1336" y="2530"/>
                    <a:pt x="1337" y="2526"/>
                    <a:pt x="1339" y="2522"/>
                  </a:cubicBezTo>
                  <a:cubicBezTo>
                    <a:pt x="1341" y="2517"/>
                    <a:pt x="1343" y="2513"/>
                    <a:pt x="1345" y="2509"/>
                  </a:cubicBezTo>
                  <a:cubicBezTo>
                    <a:pt x="1347" y="2505"/>
                    <a:pt x="1350" y="2501"/>
                    <a:pt x="1352" y="2497"/>
                  </a:cubicBezTo>
                  <a:cubicBezTo>
                    <a:pt x="1355" y="2494"/>
                    <a:pt x="1358" y="2490"/>
                    <a:pt x="1361" y="2487"/>
                  </a:cubicBezTo>
                  <a:cubicBezTo>
                    <a:pt x="1363" y="2484"/>
                    <a:pt x="1366" y="2480"/>
                    <a:pt x="1369" y="2478"/>
                  </a:cubicBezTo>
                  <a:cubicBezTo>
                    <a:pt x="1372" y="2475"/>
                    <a:pt x="1375" y="2472"/>
                    <a:pt x="1378" y="2470"/>
                  </a:cubicBezTo>
                  <a:cubicBezTo>
                    <a:pt x="1378" y="2470"/>
                    <a:pt x="1379" y="2469"/>
                    <a:pt x="1379" y="2469"/>
                  </a:cubicBezTo>
                  <a:cubicBezTo>
                    <a:pt x="1371" y="2482"/>
                    <a:pt x="1365" y="2499"/>
                    <a:pt x="1361" y="2520"/>
                  </a:cubicBezTo>
                  <a:cubicBezTo>
                    <a:pt x="1364" y="2513"/>
                    <a:pt x="1368" y="2506"/>
                    <a:pt x="1372" y="2499"/>
                  </a:cubicBezTo>
                  <a:cubicBezTo>
                    <a:pt x="1372" y="2499"/>
                    <a:pt x="1372" y="2499"/>
                    <a:pt x="1372" y="2499"/>
                  </a:cubicBezTo>
                  <a:cubicBezTo>
                    <a:pt x="1371" y="2502"/>
                    <a:pt x="1370" y="2504"/>
                    <a:pt x="1369" y="2506"/>
                  </a:cubicBezTo>
                  <a:cubicBezTo>
                    <a:pt x="1369" y="2507"/>
                    <a:pt x="1369" y="2508"/>
                    <a:pt x="1368" y="2509"/>
                  </a:cubicBezTo>
                  <a:cubicBezTo>
                    <a:pt x="1368" y="2510"/>
                    <a:pt x="1368" y="2511"/>
                    <a:pt x="1367" y="2512"/>
                  </a:cubicBezTo>
                  <a:cubicBezTo>
                    <a:pt x="1367" y="2513"/>
                    <a:pt x="1366" y="2514"/>
                    <a:pt x="1366" y="2516"/>
                  </a:cubicBezTo>
                  <a:cubicBezTo>
                    <a:pt x="1366" y="2517"/>
                    <a:pt x="1365" y="2518"/>
                    <a:pt x="1365" y="2519"/>
                  </a:cubicBezTo>
                  <a:cubicBezTo>
                    <a:pt x="1364" y="2521"/>
                    <a:pt x="1364" y="2524"/>
                    <a:pt x="1363" y="2526"/>
                  </a:cubicBezTo>
                  <a:cubicBezTo>
                    <a:pt x="1362" y="2531"/>
                    <a:pt x="1361" y="2535"/>
                    <a:pt x="1360" y="2540"/>
                  </a:cubicBezTo>
                  <a:cubicBezTo>
                    <a:pt x="1359" y="2545"/>
                    <a:pt x="1359" y="2550"/>
                    <a:pt x="1358" y="2555"/>
                  </a:cubicBezTo>
                  <a:cubicBezTo>
                    <a:pt x="1358" y="2560"/>
                    <a:pt x="1357" y="2565"/>
                    <a:pt x="1357" y="2570"/>
                  </a:cubicBezTo>
                  <a:cubicBezTo>
                    <a:pt x="1357" y="2575"/>
                    <a:pt x="1358" y="2580"/>
                    <a:pt x="1358" y="2584"/>
                  </a:cubicBezTo>
                  <a:cubicBezTo>
                    <a:pt x="1358" y="2589"/>
                    <a:pt x="1359" y="2594"/>
                    <a:pt x="1360" y="2599"/>
                  </a:cubicBezTo>
                  <a:cubicBezTo>
                    <a:pt x="1360" y="2602"/>
                    <a:pt x="1360" y="2604"/>
                    <a:pt x="1361" y="2606"/>
                  </a:cubicBezTo>
                  <a:cubicBezTo>
                    <a:pt x="1361" y="2609"/>
                    <a:pt x="1362" y="2611"/>
                    <a:pt x="1362" y="2613"/>
                  </a:cubicBezTo>
                  <a:cubicBezTo>
                    <a:pt x="1363" y="2616"/>
                    <a:pt x="1363" y="2618"/>
                    <a:pt x="1364" y="2620"/>
                  </a:cubicBezTo>
                  <a:cubicBezTo>
                    <a:pt x="1365" y="2622"/>
                    <a:pt x="1365" y="2622"/>
                    <a:pt x="1365" y="2622"/>
                  </a:cubicBezTo>
                  <a:cubicBezTo>
                    <a:pt x="1365" y="2623"/>
                    <a:pt x="1365" y="2623"/>
                    <a:pt x="1365" y="2623"/>
                  </a:cubicBezTo>
                  <a:cubicBezTo>
                    <a:pt x="1365" y="2623"/>
                    <a:pt x="1365" y="2623"/>
                    <a:pt x="1365" y="2623"/>
                  </a:cubicBezTo>
                  <a:cubicBezTo>
                    <a:pt x="1365" y="2624"/>
                    <a:pt x="1365" y="2624"/>
                    <a:pt x="1365" y="2624"/>
                  </a:cubicBezTo>
                  <a:cubicBezTo>
                    <a:pt x="1365" y="2625"/>
                    <a:pt x="1366" y="2626"/>
                    <a:pt x="1366" y="2627"/>
                  </a:cubicBezTo>
                  <a:cubicBezTo>
                    <a:pt x="1367" y="2629"/>
                    <a:pt x="1368" y="2631"/>
                    <a:pt x="1368" y="2634"/>
                  </a:cubicBezTo>
                  <a:cubicBezTo>
                    <a:pt x="1369" y="2636"/>
                    <a:pt x="1370" y="2638"/>
                    <a:pt x="1371" y="2640"/>
                  </a:cubicBezTo>
                  <a:cubicBezTo>
                    <a:pt x="1373" y="2644"/>
                    <a:pt x="1374" y="2648"/>
                    <a:pt x="1376" y="2652"/>
                  </a:cubicBezTo>
                  <a:cubicBezTo>
                    <a:pt x="1377" y="2654"/>
                    <a:pt x="1378" y="2656"/>
                    <a:pt x="1379" y="2657"/>
                  </a:cubicBezTo>
                  <a:cubicBezTo>
                    <a:pt x="1380" y="2659"/>
                    <a:pt x="1381" y="2661"/>
                    <a:pt x="1382" y="2663"/>
                  </a:cubicBezTo>
                  <a:cubicBezTo>
                    <a:pt x="1383" y="2665"/>
                    <a:pt x="1384" y="2666"/>
                    <a:pt x="1385" y="2668"/>
                  </a:cubicBezTo>
                  <a:cubicBezTo>
                    <a:pt x="1385" y="2669"/>
                    <a:pt x="1386" y="2670"/>
                    <a:pt x="1386" y="2670"/>
                  </a:cubicBezTo>
                  <a:cubicBezTo>
                    <a:pt x="1387" y="2671"/>
                    <a:pt x="1387" y="2672"/>
                    <a:pt x="1387" y="2673"/>
                  </a:cubicBezTo>
                  <a:cubicBezTo>
                    <a:pt x="1389" y="2676"/>
                    <a:pt x="1391" y="2679"/>
                    <a:pt x="1393" y="2682"/>
                  </a:cubicBezTo>
                  <a:cubicBezTo>
                    <a:pt x="1395" y="2685"/>
                    <a:pt x="1397" y="2687"/>
                    <a:pt x="1398" y="2690"/>
                  </a:cubicBezTo>
                  <a:cubicBezTo>
                    <a:pt x="1402" y="2695"/>
                    <a:pt x="1405" y="2699"/>
                    <a:pt x="1407" y="2702"/>
                  </a:cubicBezTo>
                  <a:cubicBezTo>
                    <a:pt x="1410" y="2706"/>
                    <a:pt x="1412" y="2708"/>
                    <a:pt x="1413" y="2710"/>
                  </a:cubicBezTo>
                  <a:cubicBezTo>
                    <a:pt x="1415" y="2712"/>
                    <a:pt x="1415" y="2713"/>
                    <a:pt x="1415" y="2713"/>
                  </a:cubicBezTo>
                  <a:cubicBezTo>
                    <a:pt x="1415" y="2713"/>
                    <a:pt x="1413" y="2709"/>
                    <a:pt x="1409" y="2701"/>
                  </a:cubicBezTo>
                  <a:cubicBezTo>
                    <a:pt x="1406" y="2698"/>
                    <a:pt x="1404" y="2693"/>
                    <a:pt x="1401" y="2688"/>
                  </a:cubicBezTo>
                  <a:cubicBezTo>
                    <a:pt x="1398" y="2683"/>
                    <a:pt x="1395" y="2677"/>
                    <a:pt x="1391" y="2671"/>
                  </a:cubicBezTo>
                  <a:cubicBezTo>
                    <a:pt x="1391" y="2670"/>
                    <a:pt x="1391" y="2669"/>
                    <a:pt x="1390" y="2668"/>
                  </a:cubicBezTo>
                  <a:cubicBezTo>
                    <a:pt x="1390" y="2667"/>
                    <a:pt x="1389" y="2666"/>
                    <a:pt x="1389" y="2666"/>
                  </a:cubicBezTo>
                  <a:cubicBezTo>
                    <a:pt x="1388" y="2664"/>
                    <a:pt x="1387" y="2662"/>
                    <a:pt x="1386" y="2660"/>
                  </a:cubicBezTo>
                  <a:cubicBezTo>
                    <a:pt x="1385" y="2657"/>
                    <a:pt x="1383" y="2653"/>
                    <a:pt x="1382" y="2649"/>
                  </a:cubicBezTo>
                  <a:cubicBezTo>
                    <a:pt x="1380" y="2646"/>
                    <a:pt x="1378" y="2642"/>
                    <a:pt x="1377" y="2638"/>
                  </a:cubicBezTo>
                  <a:cubicBezTo>
                    <a:pt x="1376" y="2636"/>
                    <a:pt x="1375" y="2633"/>
                    <a:pt x="1375" y="2631"/>
                  </a:cubicBezTo>
                  <a:cubicBezTo>
                    <a:pt x="1374" y="2629"/>
                    <a:pt x="1373" y="2627"/>
                    <a:pt x="1373" y="2625"/>
                  </a:cubicBezTo>
                  <a:cubicBezTo>
                    <a:pt x="1373" y="2624"/>
                    <a:pt x="1372" y="2623"/>
                    <a:pt x="1372" y="2622"/>
                  </a:cubicBezTo>
                  <a:cubicBezTo>
                    <a:pt x="1372" y="2621"/>
                    <a:pt x="1372" y="2621"/>
                    <a:pt x="1372" y="2621"/>
                  </a:cubicBezTo>
                  <a:cubicBezTo>
                    <a:pt x="1372" y="2621"/>
                    <a:pt x="1372" y="2621"/>
                    <a:pt x="1372" y="2621"/>
                  </a:cubicBezTo>
                  <a:cubicBezTo>
                    <a:pt x="1371" y="2620"/>
                    <a:pt x="1371" y="2620"/>
                    <a:pt x="1371" y="2620"/>
                  </a:cubicBezTo>
                  <a:cubicBezTo>
                    <a:pt x="1371" y="2618"/>
                    <a:pt x="1371" y="2618"/>
                    <a:pt x="1371" y="2618"/>
                  </a:cubicBezTo>
                  <a:cubicBezTo>
                    <a:pt x="1371" y="2618"/>
                    <a:pt x="1371" y="2618"/>
                    <a:pt x="1371" y="2617"/>
                  </a:cubicBezTo>
                  <a:cubicBezTo>
                    <a:pt x="1372" y="2619"/>
                    <a:pt x="1373" y="2620"/>
                    <a:pt x="1374" y="2621"/>
                  </a:cubicBezTo>
                  <a:cubicBezTo>
                    <a:pt x="1375" y="2623"/>
                    <a:pt x="1377" y="2626"/>
                    <a:pt x="1380" y="2628"/>
                  </a:cubicBezTo>
                  <a:cubicBezTo>
                    <a:pt x="1384" y="2633"/>
                    <a:pt x="1389" y="2639"/>
                    <a:pt x="1395" y="2646"/>
                  </a:cubicBezTo>
                  <a:cubicBezTo>
                    <a:pt x="1397" y="2647"/>
                    <a:pt x="1398" y="2649"/>
                    <a:pt x="1400" y="2651"/>
                  </a:cubicBezTo>
                  <a:cubicBezTo>
                    <a:pt x="1401" y="2652"/>
                    <a:pt x="1403" y="2654"/>
                    <a:pt x="1404" y="2656"/>
                  </a:cubicBezTo>
                  <a:cubicBezTo>
                    <a:pt x="1407" y="2659"/>
                    <a:pt x="1410" y="2662"/>
                    <a:pt x="1414" y="2665"/>
                  </a:cubicBezTo>
                  <a:cubicBezTo>
                    <a:pt x="1417" y="2669"/>
                    <a:pt x="1420" y="2672"/>
                    <a:pt x="1423" y="2675"/>
                  </a:cubicBezTo>
                  <a:cubicBezTo>
                    <a:pt x="1425" y="2677"/>
                    <a:pt x="1427" y="2678"/>
                    <a:pt x="1428" y="2680"/>
                  </a:cubicBezTo>
                  <a:cubicBezTo>
                    <a:pt x="1430" y="2681"/>
                    <a:pt x="1431" y="2683"/>
                    <a:pt x="1433" y="2684"/>
                  </a:cubicBezTo>
                  <a:cubicBezTo>
                    <a:pt x="1439" y="2690"/>
                    <a:pt x="1444" y="2696"/>
                    <a:pt x="1448" y="2701"/>
                  </a:cubicBezTo>
                  <a:cubicBezTo>
                    <a:pt x="1449" y="2702"/>
                    <a:pt x="1449" y="2703"/>
                    <a:pt x="1450" y="2703"/>
                  </a:cubicBezTo>
                  <a:cubicBezTo>
                    <a:pt x="1450" y="2704"/>
                    <a:pt x="1451" y="2705"/>
                    <a:pt x="1451" y="2705"/>
                  </a:cubicBezTo>
                  <a:cubicBezTo>
                    <a:pt x="1452" y="2706"/>
                    <a:pt x="1452" y="2706"/>
                    <a:pt x="1452" y="2707"/>
                  </a:cubicBezTo>
                  <a:cubicBezTo>
                    <a:pt x="1453" y="2708"/>
                    <a:pt x="1453" y="2708"/>
                    <a:pt x="1453" y="2709"/>
                  </a:cubicBezTo>
                  <a:cubicBezTo>
                    <a:pt x="1454" y="2710"/>
                    <a:pt x="1455" y="2711"/>
                    <a:pt x="1455" y="2712"/>
                  </a:cubicBezTo>
                  <a:cubicBezTo>
                    <a:pt x="1456" y="2713"/>
                    <a:pt x="1456" y="2714"/>
                    <a:pt x="1457" y="2715"/>
                  </a:cubicBezTo>
                  <a:cubicBezTo>
                    <a:pt x="1457" y="2716"/>
                    <a:pt x="1457" y="2717"/>
                    <a:pt x="1457" y="2718"/>
                  </a:cubicBezTo>
                  <a:cubicBezTo>
                    <a:pt x="1458" y="2718"/>
                    <a:pt x="1458" y="2719"/>
                    <a:pt x="1458" y="2720"/>
                  </a:cubicBezTo>
                  <a:cubicBezTo>
                    <a:pt x="1458" y="2721"/>
                    <a:pt x="1459" y="2721"/>
                    <a:pt x="1459" y="2721"/>
                  </a:cubicBezTo>
                  <a:cubicBezTo>
                    <a:pt x="1459" y="2721"/>
                    <a:pt x="1459" y="2721"/>
                    <a:pt x="1459" y="2720"/>
                  </a:cubicBezTo>
                  <a:cubicBezTo>
                    <a:pt x="1458" y="2719"/>
                    <a:pt x="1459" y="2718"/>
                    <a:pt x="1458" y="2718"/>
                  </a:cubicBezTo>
                  <a:cubicBezTo>
                    <a:pt x="1458" y="2717"/>
                    <a:pt x="1458" y="2716"/>
                    <a:pt x="1458" y="2715"/>
                  </a:cubicBezTo>
                  <a:cubicBezTo>
                    <a:pt x="1458" y="2714"/>
                    <a:pt x="1458" y="2713"/>
                    <a:pt x="1457" y="2711"/>
                  </a:cubicBezTo>
                  <a:cubicBezTo>
                    <a:pt x="1457" y="2711"/>
                    <a:pt x="1457" y="2710"/>
                    <a:pt x="1457" y="2710"/>
                  </a:cubicBezTo>
                  <a:cubicBezTo>
                    <a:pt x="1457" y="2709"/>
                    <a:pt x="1456" y="2708"/>
                    <a:pt x="1456" y="2708"/>
                  </a:cubicBezTo>
                  <a:cubicBezTo>
                    <a:pt x="1455" y="2705"/>
                    <a:pt x="1454" y="2702"/>
                    <a:pt x="1452" y="2699"/>
                  </a:cubicBezTo>
                  <a:cubicBezTo>
                    <a:pt x="1450" y="2696"/>
                    <a:pt x="1448" y="2692"/>
                    <a:pt x="1446" y="2689"/>
                  </a:cubicBezTo>
                  <a:cubicBezTo>
                    <a:pt x="1443" y="2686"/>
                    <a:pt x="1441" y="2683"/>
                    <a:pt x="1438" y="2679"/>
                  </a:cubicBezTo>
                  <a:cubicBezTo>
                    <a:pt x="1437" y="2679"/>
                    <a:pt x="1436" y="2678"/>
                    <a:pt x="1436" y="2677"/>
                  </a:cubicBezTo>
                  <a:cubicBezTo>
                    <a:pt x="1435" y="2676"/>
                    <a:pt x="1434" y="2675"/>
                    <a:pt x="1433" y="2675"/>
                  </a:cubicBezTo>
                  <a:cubicBezTo>
                    <a:pt x="1432" y="2673"/>
                    <a:pt x="1430" y="2671"/>
                    <a:pt x="1429" y="2670"/>
                  </a:cubicBezTo>
                  <a:cubicBezTo>
                    <a:pt x="1426" y="2666"/>
                    <a:pt x="1423" y="2663"/>
                    <a:pt x="1419" y="2660"/>
                  </a:cubicBezTo>
                  <a:cubicBezTo>
                    <a:pt x="1416" y="2657"/>
                    <a:pt x="1413" y="2653"/>
                    <a:pt x="1410" y="2650"/>
                  </a:cubicBezTo>
                  <a:cubicBezTo>
                    <a:pt x="1408" y="2649"/>
                    <a:pt x="1406" y="2647"/>
                    <a:pt x="1405" y="2645"/>
                  </a:cubicBezTo>
                  <a:cubicBezTo>
                    <a:pt x="1403" y="2644"/>
                    <a:pt x="1402" y="2642"/>
                    <a:pt x="1400" y="2641"/>
                  </a:cubicBezTo>
                  <a:cubicBezTo>
                    <a:pt x="1394" y="2635"/>
                    <a:pt x="1388" y="2630"/>
                    <a:pt x="1383" y="2625"/>
                  </a:cubicBezTo>
                  <a:cubicBezTo>
                    <a:pt x="1380" y="2623"/>
                    <a:pt x="1378" y="2621"/>
                    <a:pt x="1376" y="2619"/>
                  </a:cubicBezTo>
                  <a:cubicBezTo>
                    <a:pt x="1374" y="2617"/>
                    <a:pt x="1372" y="2615"/>
                    <a:pt x="1370" y="2614"/>
                  </a:cubicBezTo>
                  <a:cubicBezTo>
                    <a:pt x="1370" y="2614"/>
                    <a:pt x="1370" y="2614"/>
                    <a:pt x="1370" y="2614"/>
                  </a:cubicBezTo>
                  <a:cubicBezTo>
                    <a:pt x="1370" y="2613"/>
                    <a:pt x="1370" y="2612"/>
                    <a:pt x="1369" y="2612"/>
                  </a:cubicBezTo>
                  <a:cubicBezTo>
                    <a:pt x="1369" y="2607"/>
                    <a:pt x="1368" y="2603"/>
                    <a:pt x="1367" y="2598"/>
                  </a:cubicBezTo>
                  <a:cubicBezTo>
                    <a:pt x="1366" y="2593"/>
                    <a:pt x="1366" y="2589"/>
                    <a:pt x="1366" y="2584"/>
                  </a:cubicBezTo>
                  <a:cubicBezTo>
                    <a:pt x="1365" y="2579"/>
                    <a:pt x="1365" y="2574"/>
                    <a:pt x="1365" y="2570"/>
                  </a:cubicBezTo>
                  <a:cubicBezTo>
                    <a:pt x="1365" y="2565"/>
                    <a:pt x="1366" y="2560"/>
                    <a:pt x="1366" y="2555"/>
                  </a:cubicBezTo>
                  <a:cubicBezTo>
                    <a:pt x="1366" y="2551"/>
                    <a:pt x="1367" y="2546"/>
                    <a:pt x="1368" y="2541"/>
                  </a:cubicBezTo>
                  <a:cubicBezTo>
                    <a:pt x="1368" y="2537"/>
                    <a:pt x="1369" y="2532"/>
                    <a:pt x="1370" y="2528"/>
                  </a:cubicBezTo>
                  <a:cubicBezTo>
                    <a:pt x="1371" y="2525"/>
                    <a:pt x="1371" y="2523"/>
                    <a:pt x="1372" y="2521"/>
                  </a:cubicBezTo>
                  <a:cubicBezTo>
                    <a:pt x="1372" y="2520"/>
                    <a:pt x="1373" y="2519"/>
                    <a:pt x="1373" y="2518"/>
                  </a:cubicBezTo>
                  <a:cubicBezTo>
                    <a:pt x="1373" y="2517"/>
                    <a:pt x="1374" y="2516"/>
                    <a:pt x="1374" y="2514"/>
                  </a:cubicBezTo>
                  <a:cubicBezTo>
                    <a:pt x="1376" y="2506"/>
                    <a:pt x="1380" y="2498"/>
                    <a:pt x="1383" y="2490"/>
                  </a:cubicBezTo>
                  <a:cubicBezTo>
                    <a:pt x="1385" y="2487"/>
                    <a:pt x="1386" y="2483"/>
                    <a:pt x="1388" y="2480"/>
                  </a:cubicBezTo>
                  <a:cubicBezTo>
                    <a:pt x="1389" y="2478"/>
                    <a:pt x="1390" y="2476"/>
                    <a:pt x="1391" y="2474"/>
                  </a:cubicBezTo>
                  <a:cubicBezTo>
                    <a:pt x="1392" y="2473"/>
                    <a:pt x="1393" y="2471"/>
                    <a:pt x="1394" y="2470"/>
                  </a:cubicBezTo>
                  <a:cubicBezTo>
                    <a:pt x="1395" y="2468"/>
                    <a:pt x="1395" y="2467"/>
                    <a:pt x="1396" y="2466"/>
                  </a:cubicBezTo>
                  <a:cubicBezTo>
                    <a:pt x="1425" y="2434"/>
                    <a:pt x="1454" y="2428"/>
                    <a:pt x="1486" y="2433"/>
                  </a:cubicBezTo>
                  <a:cubicBezTo>
                    <a:pt x="1486" y="2433"/>
                    <a:pt x="1487" y="2434"/>
                    <a:pt x="1487" y="2435"/>
                  </a:cubicBezTo>
                  <a:cubicBezTo>
                    <a:pt x="1485" y="2438"/>
                    <a:pt x="1482" y="2440"/>
                    <a:pt x="1479" y="2442"/>
                  </a:cubicBezTo>
                  <a:cubicBezTo>
                    <a:pt x="1476" y="2445"/>
                    <a:pt x="1472" y="2448"/>
                    <a:pt x="1467" y="2450"/>
                  </a:cubicBezTo>
                  <a:cubicBezTo>
                    <a:pt x="1465" y="2452"/>
                    <a:pt x="1462" y="2453"/>
                    <a:pt x="1460" y="2454"/>
                  </a:cubicBezTo>
                  <a:cubicBezTo>
                    <a:pt x="1459" y="2454"/>
                    <a:pt x="1457" y="2455"/>
                    <a:pt x="1456" y="2456"/>
                  </a:cubicBezTo>
                  <a:cubicBezTo>
                    <a:pt x="1455" y="2456"/>
                    <a:pt x="1453" y="2457"/>
                    <a:pt x="1452" y="2457"/>
                  </a:cubicBezTo>
                  <a:cubicBezTo>
                    <a:pt x="1449" y="2459"/>
                    <a:pt x="1447" y="2460"/>
                    <a:pt x="1444" y="2461"/>
                  </a:cubicBezTo>
                  <a:cubicBezTo>
                    <a:pt x="1441" y="2462"/>
                    <a:pt x="1438" y="2464"/>
                    <a:pt x="1436" y="2465"/>
                  </a:cubicBezTo>
                  <a:cubicBezTo>
                    <a:pt x="1433" y="2467"/>
                    <a:pt x="1430" y="2468"/>
                    <a:pt x="1427" y="2470"/>
                  </a:cubicBezTo>
                  <a:cubicBezTo>
                    <a:pt x="1424" y="2472"/>
                    <a:pt x="1422" y="2474"/>
                    <a:pt x="1419" y="2476"/>
                  </a:cubicBezTo>
                  <a:cubicBezTo>
                    <a:pt x="1419" y="2476"/>
                    <a:pt x="1418" y="2477"/>
                    <a:pt x="1417" y="2478"/>
                  </a:cubicBezTo>
                  <a:cubicBezTo>
                    <a:pt x="1417" y="2478"/>
                    <a:pt x="1416" y="2479"/>
                    <a:pt x="1416" y="2479"/>
                  </a:cubicBezTo>
                  <a:cubicBezTo>
                    <a:pt x="1414" y="2481"/>
                    <a:pt x="1414" y="2481"/>
                    <a:pt x="1414" y="2481"/>
                  </a:cubicBezTo>
                  <a:cubicBezTo>
                    <a:pt x="1413" y="2482"/>
                    <a:pt x="1413" y="2482"/>
                    <a:pt x="1412" y="2483"/>
                  </a:cubicBezTo>
                  <a:cubicBezTo>
                    <a:pt x="1411" y="2484"/>
                    <a:pt x="1411" y="2484"/>
                    <a:pt x="1411" y="2484"/>
                  </a:cubicBezTo>
                  <a:cubicBezTo>
                    <a:pt x="1411" y="2484"/>
                    <a:pt x="1411" y="2484"/>
                    <a:pt x="1411" y="2484"/>
                  </a:cubicBezTo>
                  <a:cubicBezTo>
                    <a:pt x="1411" y="2484"/>
                    <a:pt x="1411" y="2484"/>
                    <a:pt x="1411" y="2484"/>
                  </a:cubicBezTo>
                  <a:cubicBezTo>
                    <a:pt x="1411" y="2484"/>
                    <a:pt x="1411" y="2484"/>
                    <a:pt x="1411" y="2484"/>
                  </a:cubicBezTo>
                  <a:cubicBezTo>
                    <a:pt x="1411" y="2485"/>
                    <a:pt x="1411" y="2485"/>
                    <a:pt x="1411" y="2485"/>
                  </a:cubicBezTo>
                  <a:cubicBezTo>
                    <a:pt x="1411" y="2485"/>
                    <a:pt x="1411" y="2485"/>
                    <a:pt x="1411" y="2485"/>
                  </a:cubicBezTo>
                  <a:cubicBezTo>
                    <a:pt x="1410" y="2486"/>
                    <a:pt x="1410" y="2486"/>
                    <a:pt x="1410" y="2486"/>
                  </a:cubicBezTo>
                  <a:cubicBezTo>
                    <a:pt x="1410" y="2487"/>
                    <a:pt x="1410" y="2487"/>
                    <a:pt x="1410" y="2487"/>
                  </a:cubicBezTo>
                  <a:cubicBezTo>
                    <a:pt x="1409" y="2487"/>
                    <a:pt x="1409" y="2487"/>
                    <a:pt x="1409" y="2487"/>
                  </a:cubicBezTo>
                  <a:cubicBezTo>
                    <a:pt x="1409" y="2488"/>
                    <a:pt x="1408" y="2489"/>
                    <a:pt x="1408" y="2489"/>
                  </a:cubicBezTo>
                  <a:cubicBezTo>
                    <a:pt x="1407" y="2490"/>
                    <a:pt x="1407" y="2491"/>
                    <a:pt x="1407" y="2491"/>
                  </a:cubicBezTo>
                  <a:cubicBezTo>
                    <a:pt x="1403" y="2497"/>
                    <a:pt x="1401" y="2503"/>
                    <a:pt x="1400" y="2509"/>
                  </a:cubicBezTo>
                  <a:cubicBezTo>
                    <a:pt x="1398" y="2515"/>
                    <a:pt x="1397" y="2521"/>
                    <a:pt x="1396" y="2526"/>
                  </a:cubicBezTo>
                  <a:cubicBezTo>
                    <a:pt x="1395" y="2531"/>
                    <a:pt x="1395" y="2536"/>
                    <a:pt x="1395" y="2541"/>
                  </a:cubicBezTo>
                  <a:cubicBezTo>
                    <a:pt x="1394" y="2546"/>
                    <a:pt x="1395" y="2551"/>
                    <a:pt x="1396" y="2555"/>
                  </a:cubicBezTo>
                  <a:cubicBezTo>
                    <a:pt x="1397" y="2558"/>
                    <a:pt x="1399" y="2561"/>
                    <a:pt x="1401" y="2564"/>
                  </a:cubicBezTo>
                  <a:cubicBezTo>
                    <a:pt x="1403" y="2566"/>
                    <a:pt x="1405" y="2567"/>
                    <a:pt x="1406" y="2568"/>
                  </a:cubicBezTo>
                  <a:cubicBezTo>
                    <a:pt x="1407" y="2568"/>
                    <a:pt x="1407" y="2568"/>
                    <a:pt x="1408" y="2568"/>
                  </a:cubicBezTo>
                  <a:cubicBezTo>
                    <a:pt x="1408" y="2569"/>
                    <a:pt x="1408" y="2569"/>
                    <a:pt x="1408" y="2569"/>
                  </a:cubicBezTo>
                  <a:cubicBezTo>
                    <a:pt x="1408" y="2569"/>
                    <a:pt x="1408" y="2568"/>
                    <a:pt x="1408" y="2568"/>
                  </a:cubicBezTo>
                  <a:cubicBezTo>
                    <a:pt x="1407" y="2568"/>
                    <a:pt x="1407" y="2568"/>
                    <a:pt x="1406" y="2567"/>
                  </a:cubicBezTo>
                  <a:cubicBezTo>
                    <a:pt x="1405" y="2566"/>
                    <a:pt x="1404" y="2565"/>
                    <a:pt x="1402" y="2563"/>
                  </a:cubicBezTo>
                  <a:cubicBezTo>
                    <a:pt x="1401" y="2560"/>
                    <a:pt x="1400" y="2557"/>
                    <a:pt x="1399" y="2554"/>
                  </a:cubicBezTo>
                  <a:cubicBezTo>
                    <a:pt x="1399" y="2552"/>
                    <a:pt x="1399" y="2550"/>
                    <a:pt x="1399" y="2548"/>
                  </a:cubicBezTo>
                  <a:cubicBezTo>
                    <a:pt x="1399" y="2546"/>
                    <a:pt x="1399" y="2544"/>
                    <a:pt x="1399" y="2542"/>
                  </a:cubicBezTo>
                  <a:cubicBezTo>
                    <a:pt x="1400" y="2537"/>
                    <a:pt x="1401" y="2532"/>
                    <a:pt x="1402" y="2527"/>
                  </a:cubicBezTo>
                  <a:cubicBezTo>
                    <a:pt x="1403" y="2524"/>
                    <a:pt x="1404" y="2520"/>
                    <a:pt x="1405" y="2516"/>
                  </a:cubicBezTo>
                  <a:cubicBezTo>
                    <a:pt x="1405" y="2517"/>
                    <a:pt x="1405" y="2517"/>
                    <a:pt x="1405" y="2518"/>
                  </a:cubicBezTo>
                  <a:cubicBezTo>
                    <a:pt x="1405" y="2518"/>
                    <a:pt x="1405" y="2519"/>
                    <a:pt x="1405" y="2520"/>
                  </a:cubicBezTo>
                  <a:cubicBezTo>
                    <a:pt x="1405" y="2521"/>
                    <a:pt x="1406" y="2522"/>
                    <a:pt x="1406" y="2522"/>
                  </a:cubicBezTo>
                  <a:cubicBezTo>
                    <a:pt x="1406" y="2524"/>
                    <a:pt x="1407" y="2526"/>
                    <a:pt x="1407" y="2527"/>
                  </a:cubicBezTo>
                  <a:cubicBezTo>
                    <a:pt x="1408" y="2529"/>
                    <a:pt x="1408" y="2530"/>
                    <a:pt x="1409" y="2532"/>
                  </a:cubicBezTo>
                  <a:cubicBezTo>
                    <a:pt x="1409" y="2532"/>
                    <a:pt x="1409" y="2533"/>
                    <a:pt x="1410" y="2534"/>
                  </a:cubicBezTo>
                  <a:cubicBezTo>
                    <a:pt x="1410" y="2535"/>
                    <a:pt x="1410" y="2535"/>
                    <a:pt x="1410" y="2535"/>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2" y="2539"/>
                    <a:pt x="1415" y="2542"/>
                    <a:pt x="1416" y="2544"/>
                  </a:cubicBezTo>
                  <a:cubicBezTo>
                    <a:pt x="1418" y="2545"/>
                    <a:pt x="1419" y="2547"/>
                    <a:pt x="1420" y="2548"/>
                  </a:cubicBezTo>
                  <a:cubicBezTo>
                    <a:pt x="1421" y="2549"/>
                    <a:pt x="1422" y="2550"/>
                    <a:pt x="1423" y="2551"/>
                  </a:cubicBezTo>
                  <a:cubicBezTo>
                    <a:pt x="1425" y="2553"/>
                    <a:pt x="1427" y="2555"/>
                    <a:pt x="1430" y="2556"/>
                  </a:cubicBezTo>
                  <a:cubicBezTo>
                    <a:pt x="1431" y="2557"/>
                    <a:pt x="1432" y="2558"/>
                    <a:pt x="1433" y="2559"/>
                  </a:cubicBezTo>
                  <a:cubicBezTo>
                    <a:pt x="1434" y="2559"/>
                    <a:pt x="1435" y="2560"/>
                    <a:pt x="1436" y="2561"/>
                  </a:cubicBezTo>
                  <a:cubicBezTo>
                    <a:pt x="1437" y="2561"/>
                    <a:pt x="1438" y="2562"/>
                    <a:pt x="1439" y="2562"/>
                  </a:cubicBezTo>
                  <a:cubicBezTo>
                    <a:pt x="1440" y="2563"/>
                    <a:pt x="1441" y="2563"/>
                    <a:pt x="1442" y="2563"/>
                  </a:cubicBezTo>
                  <a:cubicBezTo>
                    <a:pt x="1444" y="2564"/>
                    <a:pt x="1445" y="2565"/>
                    <a:pt x="1447" y="2565"/>
                  </a:cubicBezTo>
                  <a:cubicBezTo>
                    <a:pt x="1448" y="2566"/>
                    <a:pt x="1449" y="2566"/>
                    <a:pt x="1450" y="2566"/>
                  </a:cubicBezTo>
                  <a:cubicBezTo>
                    <a:pt x="1450" y="2567"/>
                    <a:pt x="1451" y="2567"/>
                    <a:pt x="1451" y="2567"/>
                  </a:cubicBezTo>
                  <a:cubicBezTo>
                    <a:pt x="1451" y="2567"/>
                    <a:pt x="1451" y="2566"/>
                    <a:pt x="1450" y="2566"/>
                  </a:cubicBezTo>
                  <a:cubicBezTo>
                    <a:pt x="1449" y="2566"/>
                    <a:pt x="1449" y="2565"/>
                    <a:pt x="1447" y="2564"/>
                  </a:cubicBezTo>
                  <a:cubicBezTo>
                    <a:pt x="1446" y="2563"/>
                    <a:pt x="1445" y="2562"/>
                    <a:pt x="1444" y="2561"/>
                  </a:cubicBezTo>
                  <a:cubicBezTo>
                    <a:pt x="1442" y="2560"/>
                    <a:pt x="1441" y="2558"/>
                    <a:pt x="1439" y="2557"/>
                  </a:cubicBezTo>
                  <a:cubicBezTo>
                    <a:pt x="1437" y="2555"/>
                    <a:pt x="1435" y="2554"/>
                    <a:pt x="1434" y="2552"/>
                  </a:cubicBezTo>
                  <a:cubicBezTo>
                    <a:pt x="1432" y="2550"/>
                    <a:pt x="1430" y="2548"/>
                    <a:pt x="1428" y="2546"/>
                  </a:cubicBezTo>
                  <a:cubicBezTo>
                    <a:pt x="1426" y="2544"/>
                    <a:pt x="1424" y="2542"/>
                    <a:pt x="1423" y="2540"/>
                  </a:cubicBezTo>
                  <a:cubicBezTo>
                    <a:pt x="1421" y="2537"/>
                    <a:pt x="1419" y="2535"/>
                    <a:pt x="1418" y="2532"/>
                  </a:cubicBezTo>
                  <a:cubicBezTo>
                    <a:pt x="1417" y="2530"/>
                    <a:pt x="1417" y="2530"/>
                    <a:pt x="1417" y="2530"/>
                  </a:cubicBezTo>
                  <a:cubicBezTo>
                    <a:pt x="1417" y="2530"/>
                    <a:pt x="1416" y="2529"/>
                    <a:pt x="1416" y="2528"/>
                  </a:cubicBezTo>
                  <a:cubicBezTo>
                    <a:pt x="1415" y="2527"/>
                    <a:pt x="1415" y="2526"/>
                    <a:pt x="1414" y="2525"/>
                  </a:cubicBezTo>
                  <a:cubicBezTo>
                    <a:pt x="1413" y="2522"/>
                    <a:pt x="1412" y="2519"/>
                    <a:pt x="1412" y="2517"/>
                  </a:cubicBezTo>
                  <a:cubicBezTo>
                    <a:pt x="1411" y="2514"/>
                    <a:pt x="1411" y="2511"/>
                    <a:pt x="1411" y="2509"/>
                  </a:cubicBezTo>
                  <a:cubicBezTo>
                    <a:pt x="1411" y="2506"/>
                    <a:pt x="1411" y="2504"/>
                    <a:pt x="1411" y="2502"/>
                  </a:cubicBezTo>
                  <a:cubicBezTo>
                    <a:pt x="1411" y="2501"/>
                    <a:pt x="1411" y="2500"/>
                    <a:pt x="1411" y="2499"/>
                  </a:cubicBezTo>
                  <a:cubicBezTo>
                    <a:pt x="1412" y="2498"/>
                    <a:pt x="1413" y="2496"/>
                    <a:pt x="1413" y="2495"/>
                  </a:cubicBezTo>
                  <a:cubicBezTo>
                    <a:pt x="1414" y="2493"/>
                    <a:pt x="1414" y="2493"/>
                    <a:pt x="1414" y="2493"/>
                  </a:cubicBezTo>
                  <a:cubicBezTo>
                    <a:pt x="1416" y="2492"/>
                    <a:pt x="1416" y="2492"/>
                    <a:pt x="1416" y="2492"/>
                  </a:cubicBezTo>
                  <a:cubicBezTo>
                    <a:pt x="1416" y="2491"/>
                    <a:pt x="1416" y="2491"/>
                    <a:pt x="1416" y="2491"/>
                  </a:cubicBezTo>
                  <a:cubicBezTo>
                    <a:pt x="1416" y="2491"/>
                    <a:pt x="1416" y="2491"/>
                    <a:pt x="1416" y="2491"/>
                  </a:cubicBezTo>
                  <a:cubicBezTo>
                    <a:pt x="1417" y="2490"/>
                    <a:pt x="1417" y="2490"/>
                    <a:pt x="1417" y="2490"/>
                  </a:cubicBezTo>
                  <a:cubicBezTo>
                    <a:pt x="1418" y="2489"/>
                    <a:pt x="1418" y="2489"/>
                    <a:pt x="1418" y="2489"/>
                  </a:cubicBezTo>
                  <a:cubicBezTo>
                    <a:pt x="1418" y="2488"/>
                    <a:pt x="1418" y="2488"/>
                    <a:pt x="1418" y="2488"/>
                  </a:cubicBezTo>
                  <a:cubicBezTo>
                    <a:pt x="1420" y="2486"/>
                    <a:pt x="1422" y="2484"/>
                    <a:pt x="1424" y="2482"/>
                  </a:cubicBezTo>
                  <a:cubicBezTo>
                    <a:pt x="1428" y="2478"/>
                    <a:pt x="1433" y="2475"/>
                    <a:pt x="1438" y="2473"/>
                  </a:cubicBezTo>
                  <a:cubicBezTo>
                    <a:pt x="1438" y="2473"/>
                    <a:pt x="1438" y="2473"/>
                    <a:pt x="1438" y="2474"/>
                  </a:cubicBezTo>
                  <a:cubicBezTo>
                    <a:pt x="1438" y="2474"/>
                    <a:pt x="1439" y="2475"/>
                    <a:pt x="1439" y="2475"/>
                  </a:cubicBezTo>
                  <a:cubicBezTo>
                    <a:pt x="1439" y="2476"/>
                    <a:pt x="1439" y="2476"/>
                    <a:pt x="1439" y="2477"/>
                  </a:cubicBezTo>
                  <a:cubicBezTo>
                    <a:pt x="1440" y="2478"/>
                    <a:pt x="1440" y="2478"/>
                    <a:pt x="1440" y="2479"/>
                  </a:cubicBezTo>
                  <a:cubicBezTo>
                    <a:pt x="1440" y="2480"/>
                    <a:pt x="1441" y="2480"/>
                    <a:pt x="1441" y="2481"/>
                  </a:cubicBezTo>
                  <a:cubicBezTo>
                    <a:pt x="1441" y="2482"/>
                    <a:pt x="1441" y="2483"/>
                    <a:pt x="1442" y="2483"/>
                  </a:cubicBezTo>
                  <a:cubicBezTo>
                    <a:pt x="1442" y="2484"/>
                    <a:pt x="1442" y="2484"/>
                    <a:pt x="1442" y="2485"/>
                  </a:cubicBezTo>
                  <a:cubicBezTo>
                    <a:pt x="1442" y="2485"/>
                    <a:pt x="1442" y="2485"/>
                    <a:pt x="1442" y="2486"/>
                  </a:cubicBezTo>
                  <a:cubicBezTo>
                    <a:pt x="1443" y="2487"/>
                    <a:pt x="1443" y="2487"/>
                    <a:pt x="1443" y="2488"/>
                  </a:cubicBezTo>
                  <a:cubicBezTo>
                    <a:pt x="1443" y="2489"/>
                    <a:pt x="1444" y="2490"/>
                    <a:pt x="1444" y="2491"/>
                  </a:cubicBezTo>
                  <a:cubicBezTo>
                    <a:pt x="1444" y="2492"/>
                    <a:pt x="1444" y="2493"/>
                    <a:pt x="1445" y="2494"/>
                  </a:cubicBezTo>
                  <a:cubicBezTo>
                    <a:pt x="1445" y="2495"/>
                    <a:pt x="1446" y="2497"/>
                    <a:pt x="1446" y="2499"/>
                  </a:cubicBezTo>
                  <a:cubicBezTo>
                    <a:pt x="1446" y="2501"/>
                    <a:pt x="1447" y="2503"/>
                    <a:pt x="1447" y="2504"/>
                  </a:cubicBezTo>
                  <a:cubicBezTo>
                    <a:pt x="1447" y="2505"/>
                    <a:pt x="1448" y="2506"/>
                    <a:pt x="1448" y="2507"/>
                  </a:cubicBezTo>
                  <a:cubicBezTo>
                    <a:pt x="1448" y="2508"/>
                    <a:pt x="1448" y="2509"/>
                    <a:pt x="1448" y="2510"/>
                  </a:cubicBezTo>
                  <a:cubicBezTo>
                    <a:pt x="1448" y="2511"/>
                    <a:pt x="1448" y="2511"/>
                    <a:pt x="1449" y="2512"/>
                  </a:cubicBezTo>
                  <a:cubicBezTo>
                    <a:pt x="1449" y="2513"/>
                    <a:pt x="1449" y="2513"/>
                    <a:pt x="1449" y="2514"/>
                  </a:cubicBezTo>
                  <a:cubicBezTo>
                    <a:pt x="1449" y="2514"/>
                    <a:pt x="1449" y="2514"/>
                    <a:pt x="1449" y="2515"/>
                  </a:cubicBezTo>
                  <a:cubicBezTo>
                    <a:pt x="1449" y="2516"/>
                    <a:pt x="1450" y="2518"/>
                    <a:pt x="1450" y="2519"/>
                  </a:cubicBezTo>
                  <a:cubicBezTo>
                    <a:pt x="1450" y="2520"/>
                    <a:pt x="1450" y="2521"/>
                    <a:pt x="1450" y="2521"/>
                  </a:cubicBezTo>
                  <a:cubicBezTo>
                    <a:pt x="1450" y="2522"/>
                    <a:pt x="1450" y="2523"/>
                    <a:pt x="1450" y="2523"/>
                  </a:cubicBezTo>
                  <a:cubicBezTo>
                    <a:pt x="1450" y="2524"/>
                    <a:pt x="1450" y="2525"/>
                    <a:pt x="1450" y="2525"/>
                  </a:cubicBezTo>
                  <a:cubicBezTo>
                    <a:pt x="1451" y="2526"/>
                    <a:pt x="1451" y="2526"/>
                    <a:pt x="1451" y="2526"/>
                  </a:cubicBezTo>
                  <a:cubicBezTo>
                    <a:pt x="1451" y="2527"/>
                    <a:pt x="1451" y="2528"/>
                    <a:pt x="1451" y="2529"/>
                  </a:cubicBezTo>
                  <a:cubicBezTo>
                    <a:pt x="1451" y="2529"/>
                    <a:pt x="1451" y="2529"/>
                    <a:pt x="1451" y="2529"/>
                  </a:cubicBezTo>
                  <a:cubicBezTo>
                    <a:pt x="1451" y="2529"/>
                    <a:pt x="1451" y="2529"/>
                    <a:pt x="1451" y="2529"/>
                  </a:cubicBezTo>
                  <a:cubicBezTo>
                    <a:pt x="1452" y="2528"/>
                    <a:pt x="1452" y="2527"/>
                    <a:pt x="1452" y="2527"/>
                  </a:cubicBezTo>
                  <a:cubicBezTo>
                    <a:pt x="1453" y="2526"/>
                    <a:pt x="1453" y="2525"/>
                    <a:pt x="1453" y="2524"/>
                  </a:cubicBezTo>
                  <a:cubicBezTo>
                    <a:pt x="1453" y="2523"/>
                    <a:pt x="1454" y="2522"/>
                    <a:pt x="1454" y="2522"/>
                  </a:cubicBezTo>
                  <a:cubicBezTo>
                    <a:pt x="1454" y="2521"/>
                    <a:pt x="1454" y="2520"/>
                    <a:pt x="1454" y="2520"/>
                  </a:cubicBezTo>
                  <a:cubicBezTo>
                    <a:pt x="1454" y="2519"/>
                    <a:pt x="1455" y="2518"/>
                    <a:pt x="1455" y="2517"/>
                  </a:cubicBezTo>
                  <a:cubicBezTo>
                    <a:pt x="1455" y="2516"/>
                    <a:pt x="1455" y="2516"/>
                    <a:pt x="1455" y="2515"/>
                  </a:cubicBezTo>
                  <a:cubicBezTo>
                    <a:pt x="1455" y="2514"/>
                    <a:pt x="1455" y="2513"/>
                    <a:pt x="1455" y="2512"/>
                  </a:cubicBezTo>
                  <a:cubicBezTo>
                    <a:pt x="1455" y="2511"/>
                    <a:pt x="1455" y="2510"/>
                    <a:pt x="1455" y="2509"/>
                  </a:cubicBezTo>
                  <a:cubicBezTo>
                    <a:pt x="1455" y="2507"/>
                    <a:pt x="1455" y="2505"/>
                    <a:pt x="1455" y="2503"/>
                  </a:cubicBezTo>
                  <a:cubicBezTo>
                    <a:pt x="1455" y="2501"/>
                    <a:pt x="1454" y="2499"/>
                    <a:pt x="1454" y="2497"/>
                  </a:cubicBezTo>
                  <a:cubicBezTo>
                    <a:pt x="1453" y="2495"/>
                    <a:pt x="1453" y="2493"/>
                    <a:pt x="1452" y="2491"/>
                  </a:cubicBezTo>
                  <a:cubicBezTo>
                    <a:pt x="1451" y="2489"/>
                    <a:pt x="1450" y="2488"/>
                    <a:pt x="1450" y="2486"/>
                  </a:cubicBezTo>
                  <a:cubicBezTo>
                    <a:pt x="1449" y="2485"/>
                    <a:pt x="1449" y="2484"/>
                    <a:pt x="1448" y="2483"/>
                  </a:cubicBezTo>
                  <a:cubicBezTo>
                    <a:pt x="1448" y="2482"/>
                    <a:pt x="1447" y="2482"/>
                    <a:pt x="1447" y="2481"/>
                  </a:cubicBezTo>
                  <a:cubicBezTo>
                    <a:pt x="1447" y="2480"/>
                    <a:pt x="1446" y="2479"/>
                    <a:pt x="1446" y="2479"/>
                  </a:cubicBezTo>
                  <a:cubicBezTo>
                    <a:pt x="1445" y="2478"/>
                    <a:pt x="1445" y="2477"/>
                    <a:pt x="1444" y="2477"/>
                  </a:cubicBezTo>
                  <a:cubicBezTo>
                    <a:pt x="1444" y="2476"/>
                    <a:pt x="1443" y="2476"/>
                    <a:pt x="1443" y="2475"/>
                  </a:cubicBezTo>
                  <a:cubicBezTo>
                    <a:pt x="1442" y="2475"/>
                    <a:pt x="1442" y="2474"/>
                    <a:pt x="1441" y="2474"/>
                  </a:cubicBezTo>
                  <a:cubicBezTo>
                    <a:pt x="1441" y="2473"/>
                    <a:pt x="1440" y="2472"/>
                    <a:pt x="1440" y="2472"/>
                  </a:cubicBezTo>
                  <a:cubicBezTo>
                    <a:pt x="1442" y="2470"/>
                    <a:pt x="1445" y="2469"/>
                    <a:pt x="1447" y="2468"/>
                  </a:cubicBezTo>
                  <a:cubicBezTo>
                    <a:pt x="1450" y="2466"/>
                    <a:pt x="1452" y="2465"/>
                    <a:pt x="1455" y="2464"/>
                  </a:cubicBezTo>
                  <a:cubicBezTo>
                    <a:pt x="1456" y="2463"/>
                    <a:pt x="1458" y="2462"/>
                    <a:pt x="1459" y="2462"/>
                  </a:cubicBezTo>
                  <a:cubicBezTo>
                    <a:pt x="1460" y="2461"/>
                    <a:pt x="1462" y="2460"/>
                    <a:pt x="1463" y="2460"/>
                  </a:cubicBezTo>
                  <a:cubicBezTo>
                    <a:pt x="1464" y="2459"/>
                    <a:pt x="1465" y="2458"/>
                    <a:pt x="1467" y="2458"/>
                  </a:cubicBezTo>
                  <a:cubicBezTo>
                    <a:pt x="1467" y="2457"/>
                    <a:pt x="1468" y="2457"/>
                    <a:pt x="1468" y="2457"/>
                  </a:cubicBezTo>
                  <a:cubicBezTo>
                    <a:pt x="1469" y="2456"/>
                    <a:pt x="1470" y="2456"/>
                    <a:pt x="1470" y="2455"/>
                  </a:cubicBezTo>
                  <a:cubicBezTo>
                    <a:pt x="1475" y="2452"/>
                    <a:pt x="1479" y="2449"/>
                    <a:pt x="1482" y="2446"/>
                  </a:cubicBezTo>
                  <a:cubicBezTo>
                    <a:pt x="1485" y="2444"/>
                    <a:pt x="1487" y="2441"/>
                    <a:pt x="1489" y="2439"/>
                  </a:cubicBezTo>
                  <a:cubicBezTo>
                    <a:pt x="1490" y="2444"/>
                    <a:pt x="1493" y="2451"/>
                    <a:pt x="1495" y="2459"/>
                  </a:cubicBezTo>
                  <a:cubicBezTo>
                    <a:pt x="1495" y="2462"/>
                    <a:pt x="1495" y="2466"/>
                    <a:pt x="1494" y="2469"/>
                  </a:cubicBezTo>
                  <a:cubicBezTo>
                    <a:pt x="1493" y="2474"/>
                    <a:pt x="1492" y="2479"/>
                    <a:pt x="1490" y="2484"/>
                  </a:cubicBezTo>
                  <a:cubicBezTo>
                    <a:pt x="1489" y="2489"/>
                    <a:pt x="1487" y="2494"/>
                    <a:pt x="1486" y="2499"/>
                  </a:cubicBezTo>
                  <a:cubicBezTo>
                    <a:pt x="1484" y="2505"/>
                    <a:pt x="1482" y="2510"/>
                    <a:pt x="1480" y="2515"/>
                  </a:cubicBezTo>
                  <a:cubicBezTo>
                    <a:pt x="1478" y="2521"/>
                    <a:pt x="1476" y="2526"/>
                    <a:pt x="1474" y="2532"/>
                  </a:cubicBezTo>
                  <a:cubicBezTo>
                    <a:pt x="1473" y="2534"/>
                    <a:pt x="1473" y="2537"/>
                    <a:pt x="1472" y="2540"/>
                  </a:cubicBezTo>
                  <a:cubicBezTo>
                    <a:pt x="1471" y="2541"/>
                    <a:pt x="1471" y="2542"/>
                    <a:pt x="1471" y="2544"/>
                  </a:cubicBezTo>
                  <a:cubicBezTo>
                    <a:pt x="1470" y="2545"/>
                    <a:pt x="1470" y="2546"/>
                    <a:pt x="1470" y="2548"/>
                  </a:cubicBezTo>
                  <a:cubicBezTo>
                    <a:pt x="1468" y="2553"/>
                    <a:pt x="1467" y="2558"/>
                    <a:pt x="1466" y="2563"/>
                  </a:cubicBezTo>
                  <a:cubicBezTo>
                    <a:pt x="1466" y="2565"/>
                    <a:pt x="1466" y="2567"/>
                    <a:pt x="1466" y="2568"/>
                  </a:cubicBezTo>
                  <a:cubicBezTo>
                    <a:pt x="1465" y="2569"/>
                    <a:pt x="1465" y="2569"/>
                    <a:pt x="1464" y="2569"/>
                  </a:cubicBezTo>
                  <a:cubicBezTo>
                    <a:pt x="1464" y="2570"/>
                    <a:pt x="1463" y="2570"/>
                    <a:pt x="1463" y="2570"/>
                  </a:cubicBezTo>
                  <a:cubicBezTo>
                    <a:pt x="1462" y="2571"/>
                    <a:pt x="1461" y="2571"/>
                    <a:pt x="1461" y="2572"/>
                  </a:cubicBezTo>
                  <a:cubicBezTo>
                    <a:pt x="1460" y="2572"/>
                    <a:pt x="1459" y="2573"/>
                    <a:pt x="1459" y="2574"/>
                  </a:cubicBezTo>
                  <a:cubicBezTo>
                    <a:pt x="1458" y="2574"/>
                    <a:pt x="1457" y="2575"/>
                    <a:pt x="1457" y="2576"/>
                  </a:cubicBezTo>
                  <a:cubicBezTo>
                    <a:pt x="1456" y="2577"/>
                    <a:pt x="1455" y="2578"/>
                    <a:pt x="1454" y="2578"/>
                  </a:cubicBezTo>
                  <a:cubicBezTo>
                    <a:pt x="1454" y="2579"/>
                    <a:pt x="1453" y="2580"/>
                    <a:pt x="1452" y="2581"/>
                  </a:cubicBezTo>
                  <a:cubicBezTo>
                    <a:pt x="1451" y="2583"/>
                    <a:pt x="1450" y="2585"/>
                    <a:pt x="1449" y="2588"/>
                  </a:cubicBezTo>
                  <a:cubicBezTo>
                    <a:pt x="1448" y="2589"/>
                    <a:pt x="1447" y="2590"/>
                    <a:pt x="1447" y="2592"/>
                  </a:cubicBezTo>
                  <a:cubicBezTo>
                    <a:pt x="1446" y="2593"/>
                    <a:pt x="1446" y="2594"/>
                    <a:pt x="1446" y="2596"/>
                  </a:cubicBezTo>
                  <a:cubicBezTo>
                    <a:pt x="1445" y="2598"/>
                    <a:pt x="1444" y="2601"/>
                    <a:pt x="1444" y="2604"/>
                  </a:cubicBezTo>
                  <a:cubicBezTo>
                    <a:pt x="1443" y="2607"/>
                    <a:pt x="1443" y="2609"/>
                    <a:pt x="1443" y="2612"/>
                  </a:cubicBezTo>
                  <a:cubicBezTo>
                    <a:pt x="1443" y="2614"/>
                    <a:pt x="1443" y="2615"/>
                    <a:pt x="1444" y="2616"/>
                  </a:cubicBezTo>
                  <a:cubicBezTo>
                    <a:pt x="1444" y="2618"/>
                    <a:pt x="1444" y="2619"/>
                    <a:pt x="1444" y="2620"/>
                  </a:cubicBezTo>
                  <a:cubicBezTo>
                    <a:pt x="1444" y="2623"/>
                    <a:pt x="1445" y="2626"/>
                    <a:pt x="1446" y="2628"/>
                  </a:cubicBezTo>
                  <a:cubicBezTo>
                    <a:pt x="1446" y="2629"/>
                    <a:pt x="1447" y="2630"/>
                    <a:pt x="1447" y="2631"/>
                  </a:cubicBezTo>
                  <a:cubicBezTo>
                    <a:pt x="1448" y="2632"/>
                    <a:pt x="1448" y="2633"/>
                    <a:pt x="1448" y="2634"/>
                  </a:cubicBezTo>
                  <a:cubicBezTo>
                    <a:pt x="1449" y="2635"/>
                    <a:pt x="1449" y="2636"/>
                    <a:pt x="1450" y="2637"/>
                  </a:cubicBezTo>
                  <a:cubicBezTo>
                    <a:pt x="1450" y="2638"/>
                    <a:pt x="1451" y="2638"/>
                    <a:pt x="1451" y="2639"/>
                  </a:cubicBezTo>
                  <a:cubicBezTo>
                    <a:pt x="1452" y="2640"/>
                    <a:pt x="1452" y="2640"/>
                    <a:pt x="1453" y="2641"/>
                  </a:cubicBezTo>
                  <a:cubicBezTo>
                    <a:pt x="1453" y="2642"/>
                    <a:pt x="1454" y="2642"/>
                    <a:pt x="1454" y="2643"/>
                  </a:cubicBezTo>
                  <a:cubicBezTo>
                    <a:pt x="1455" y="2643"/>
                    <a:pt x="1456" y="2644"/>
                    <a:pt x="1456" y="2645"/>
                  </a:cubicBezTo>
                  <a:cubicBezTo>
                    <a:pt x="1456" y="2645"/>
                    <a:pt x="1457" y="2645"/>
                    <a:pt x="1457" y="2645"/>
                  </a:cubicBezTo>
                  <a:cubicBezTo>
                    <a:pt x="1457" y="2645"/>
                    <a:pt x="1457" y="2645"/>
                    <a:pt x="1456" y="2644"/>
                  </a:cubicBezTo>
                  <a:cubicBezTo>
                    <a:pt x="1456" y="2644"/>
                    <a:pt x="1456" y="2643"/>
                    <a:pt x="1455" y="2642"/>
                  </a:cubicBezTo>
                  <a:cubicBezTo>
                    <a:pt x="1455" y="2641"/>
                    <a:pt x="1455" y="2641"/>
                    <a:pt x="1455" y="2640"/>
                  </a:cubicBezTo>
                  <a:cubicBezTo>
                    <a:pt x="1455" y="2639"/>
                    <a:pt x="1454" y="2638"/>
                    <a:pt x="1454" y="2638"/>
                  </a:cubicBezTo>
                  <a:cubicBezTo>
                    <a:pt x="1454" y="2637"/>
                    <a:pt x="1454" y="2636"/>
                    <a:pt x="1453" y="2635"/>
                  </a:cubicBezTo>
                  <a:cubicBezTo>
                    <a:pt x="1453" y="2634"/>
                    <a:pt x="1453" y="2634"/>
                    <a:pt x="1453" y="2633"/>
                  </a:cubicBezTo>
                  <a:cubicBezTo>
                    <a:pt x="1452" y="2631"/>
                    <a:pt x="1452" y="2629"/>
                    <a:pt x="1452" y="2626"/>
                  </a:cubicBezTo>
                  <a:cubicBezTo>
                    <a:pt x="1451" y="2624"/>
                    <a:pt x="1451" y="2622"/>
                    <a:pt x="1451" y="2620"/>
                  </a:cubicBezTo>
                  <a:cubicBezTo>
                    <a:pt x="1451" y="2617"/>
                    <a:pt x="1451" y="2615"/>
                    <a:pt x="1451" y="2612"/>
                  </a:cubicBezTo>
                  <a:cubicBezTo>
                    <a:pt x="1451" y="2610"/>
                    <a:pt x="1451" y="2607"/>
                    <a:pt x="1452" y="2605"/>
                  </a:cubicBezTo>
                  <a:cubicBezTo>
                    <a:pt x="1452" y="2602"/>
                    <a:pt x="1452" y="2600"/>
                    <a:pt x="1453" y="2598"/>
                  </a:cubicBezTo>
                  <a:cubicBezTo>
                    <a:pt x="1454" y="2595"/>
                    <a:pt x="1454" y="2593"/>
                    <a:pt x="1455" y="2591"/>
                  </a:cubicBezTo>
                  <a:cubicBezTo>
                    <a:pt x="1456" y="2588"/>
                    <a:pt x="1457" y="2586"/>
                    <a:pt x="1457" y="2584"/>
                  </a:cubicBezTo>
                  <a:cubicBezTo>
                    <a:pt x="1458" y="2582"/>
                    <a:pt x="1459" y="2580"/>
                    <a:pt x="1460" y="2579"/>
                  </a:cubicBezTo>
                  <a:cubicBezTo>
                    <a:pt x="1461" y="2578"/>
                    <a:pt x="1461" y="2577"/>
                    <a:pt x="1462" y="2576"/>
                  </a:cubicBezTo>
                  <a:cubicBezTo>
                    <a:pt x="1462" y="2575"/>
                    <a:pt x="1463" y="2575"/>
                    <a:pt x="1463" y="2574"/>
                  </a:cubicBezTo>
                  <a:cubicBezTo>
                    <a:pt x="1463" y="2573"/>
                    <a:pt x="1464" y="2573"/>
                    <a:pt x="1464" y="2572"/>
                  </a:cubicBezTo>
                  <a:cubicBezTo>
                    <a:pt x="1465" y="2571"/>
                    <a:pt x="1465" y="2571"/>
                    <a:pt x="1465" y="2570"/>
                  </a:cubicBezTo>
                  <a:cubicBezTo>
                    <a:pt x="1465" y="2570"/>
                    <a:pt x="1465" y="2570"/>
                    <a:pt x="1466" y="2570"/>
                  </a:cubicBezTo>
                  <a:cubicBezTo>
                    <a:pt x="1465" y="2573"/>
                    <a:pt x="1465" y="2575"/>
                    <a:pt x="1465" y="2577"/>
                  </a:cubicBezTo>
                  <a:cubicBezTo>
                    <a:pt x="1465" y="2580"/>
                    <a:pt x="1465" y="2582"/>
                    <a:pt x="1465" y="2584"/>
                  </a:cubicBezTo>
                  <a:cubicBezTo>
                    <a:pt x="1465" y="2586"/>
                    <a:pt x="1465" y="2588"/>
                    <a:pt x="1465" y="2589"/>
                  </a:cubicBezTo>
                  <a:cubicBezTo>
                    <a:pt x="1466" y="2591"/>
                    <a:pt x="1466" y="2593"/>
                    <a:pt x="1466" y="2594"/>
                  </a:cubicBezTo>
                  <a:cubicBezTo>
                    <a:pt x="1466" y="2596"/>
                    <a:pt x="1467" y="2597"/>
                    <a:pt x="1467" y="2598"/>
                  </a:cubicBezTo>
                  <a:cubicBezTo>
                    <a:pt x="1467" y="2599"/>
                    <a:pt x="1467" y="2600"/>
                    <a:pt x="1467" y="2600"/>
                  </a:cubicBezTo>
                  <a:cubicBezTo>
                    <a:pt x="1467" y="2601"/>
                    <a:pt x="1467" y="2601"/>
                    <a:pt x="1468" y="2602"/>
                  </a:cubicBezTo>
                  <a:cubicBezTo>
                    <a:pt x="1468" y="2603"/>
                    <a:pt x="1468" y="2603"/>
                    <a:pt x="1468" y="2604"/>
                  </a:cubicBezTo>
                  <a:cubicBezTo>
                    <a:pt x="1469" y="2605"/>
                    <a:pt x="1469" y="2606"/>
                    <a:pt x="1469" y="2606"/>
                  </a:cubicBezTo>
                  <a:cubicBezTo>
                    <a:pt x="1469" y="2606"/>
                    <a:pt x="1469" y="2605"/>
                    <a:pt x="1469" y="2604"/>
                  </a:cubicBezTo>
                  <a:cubicBezTo>
                    <a:pt x="1469" y="2603"/>
                    <a:pt x="1468" y="2601"/>
                    <a:pt x="1468" y="2598"/>
                  </a:cubicBezTo>
                  <a:cubicBezTo>
                    <a:pt x="1468" y="2597"/>
                    <a:pt x="1468" y="2596"/>
                    <a:pt x="1468" y="2594"/>
                  </a:cubicBezTo>
                  <a:cubicBezTo>
                    <a:pt x="1468" y="2593"/>
                    <a:pt x="1468" y="2591"/>
                    <a:pt x="1468" y="2589"/>
                  </a:cubicBezTo>
                  <a:cubicBezTo>
                    <a:pt x="1469" y="2587"/>
                    <a:pt x="1469" y="2586"/>
                    <a:pt x="1469" y="2584"/>
                  </a:cubicBezTo>
                  <a:cubicBezTo>
                    <a:pt x="1469" y="2582"/>
                    <a:pt x="1469" y="2580"/>
                    <a:pt x="1470" y="2578"/>
                  </a:cubicBezTo>
                  <a:cubicBezTo>
                    <a:pt x="1470" y="2574"/>
                    <a:pt x="1471" y="2569"/>
                    <a:pt x="1472" y="2564"/>
                  </a:cubicBezTo>
                  <a:cubicBezTo>
                    <a:pt x="1473" y="2560"/>
                    <a:pt x="1475" y="2555"/>
                    <a:pt x="1476" y="2550"/>
                  </a:cubicBezTo>
                  <a:cubicBezTo>
                    <a:pt x="1477" y="2548"/>
                    <a:pt x="1477" y="2547"/>
                    <a:pt x="1478" y="2546"/>
                  </a:cubicBezTo>
                  <a:cubicBezTo>
                    <a:pt x="1478" y="2548"/>
                    <a:pt x="1477" y="2551"/>
                    <a:pt x="1477" y="2554"/>
                  </a:cubicBezTo>
                  <a:cubicBezTo>
                    <a:pt x="1477" y="2555"/>
                    <a:pt x="1477" y="2556"/>
                    <a:pt x="1477" y="2557"/>
                  </a:cubicBezTo>
                  <a:cubicBezTo>
                    <a:pt x="1477" y="2558"/>
                    <a:pt x="1477" y="2559"/>
                    <a:pt x="1477" y="2561"/>
                  </a:cubicBezTo>
                  <a:cubicBezTo>
                    <a:pt x="1477" y="2563"/>
                    <a:pt x="1477" y="2565"/>
                    <a:pt x="1477" y="2567"/>
                  </a:cubicBezTo>
                  <a:cubicBezTo>
                    <a:pt x="1477" y="2570"/>
                    <a:pt x="1477" y="2572"/>
                    <a:pt x="1477" y="2574"/>
                  </a:cubicBezTo>
                  <a:cubicBezTo>
                    <a:pt x="1477" y="2575"/>
                    <a:pt x="1477" y="2576"/>
                    <a:pt x="1477" y="2577"/>
                  </a:cubicBezTo>
                  <a:cubicBezTo>
                    <a:pt x="1477" y="2579"/>
                    <a:pt x="1478" y="2580"/>
                    <a:pt x="1478" y="2581"/>
                  </a:cubicBezTo>
                  <a:cubicBezTo>
                    <a:pt x="1478" y="2583"/>
                    <a:pt x="1478" y="2585"/>
                    <a:pt x="1478" y="2587"/>
                  </a:cubicBezTo>
                  <a:cubicBezTo>
                    <a:pt x="1478" y="2589"/>
                    <a:pt x="1478" y="2591"/>
                    <a:pt x="1479" y="2592"/>
                  </a:cubicBezTo>
                  <a:cubicBezTo>
                    <a:pt x="1479" y="2596"/>
                    <a:pt x="1479" y="2599"/>
                    <a:pt x="1480" y="2601"/>
                  </a:cubicBezTo>
                  <a:cubicBezTo>
                    <a:pt x="1480" y="2602"/>
                    <a:pt x="1480" y="2602"/>
                    <a:pt x="1480" y="2603"/>
                  </a:cubicBezTo>
                  <a:cubicBezTo>
                    <a:pt x="1480" y="2603"/>
                    <a:pt x="1481" y="2604"/>
                    <a:pt x="1481" y="2604"/>
                  </a:cubicBezTo>
                  <a:cubicBezTo>
                    <a:pt x="1481" y="2604"/>
                    <a:pt x="1481" y="2603"/>
                    <a:pt x="1481" y="2603"/>
                  </a:cubicBezTo>
                  <a:cubicBezTo>
                    <a:pt x="1481" y="2602"/>
                    <a:pt x="1481" y="2602"/>
                    <a:pt x="1481" y="2601"/>
                  </a:cubicBezTo>
                  <a:cubicBezTo>
                    <a:pt x="1482" y="2599"/>
                    <a:pt x="1483" y="2596"/>
                    <a:pt x="1483" y="2592"/>
                  </a:cubicBezTo>
                  <a:cubicBezTo>
                    <a:pt x="1483" y="2591"/>
                    <a:pt x="1484" y="2589"/>
                    <a:pt x="1484" y="2587"/>
                  </a:cubicBezTo>
                  <a:cubicBezTo>
                    <a:pt x="1484" y="2585"/>
                    <a:pt x="1484" y="2583"/>
                    <a:pt x="1485" y="2581"/>
                  </a:cubicBezTo>
                  <a:cubicBezTo>
                    <a:pt x="1485" y="2580"/>
                    <a:pt x="1485" y="2579"/>
                    <a:pt x="1485" y="2577"/>
                  </a:cubicBezTo>
                  <a:cubicBezTo>
                    <a:pt x="1485" y="2576"/>
                    <a:pt x="1485" y="2575"/>
                    <a:pt x="1485" y="2574"/>
                  </a:cubicBezTo>
                  <a:cubicBezTo>
                    <a:pt x="1485" y="2572"/>
                    <a:pt x="1485" y="2570"/>
                    <a:pt x="1485" y="2567"/>
                  </a:cubicBezTo>
                  <a:cubicBezTo>
                    <a:pt x="1485" y="2565"/>
                    <a:pt x="1485" y="2563"/>
                    <a:pt x="1485" y="2560"/>
                  </a:cubicBezTo>
                  <a:cubicBezTo>
                    <a:pt x="1485" y="2559"/>
                    <a:pt x="1485" y="2558"/>
                    <a:pt x="1485" y="2557"/>
                  </a:cubicBezTo>
                  <a:cubicBezTo>
                    <a:pt x="1484" y="2556"/>
                    <a:pt x="1484" y="2555"/>
                    <a:pt x="1484" y="2554"/>
                  </a:cubicBezTo>
                  <a:cubicBezTo>
                    <a:pt x="1484" y="2550"/>
                    <a:pt x="1483" y="2546"/>
                    <a:pt x="1483" y="2542"/>
                  </a:cubicBezTo>
                  <a:cubicBezTo>
                    <a:pt x="1482" y="2540"/>
                    <a:pt x="1482" y="2538"/>
                    <a:pt x="1481" y="2536"/>
                  </a:cubicBezTo>
                  <a:cubicBezTo>
                    <a:pt x="1481" y="2535"/>
                    <a:pt x="1481" y="2535"/>
                    <a:pt x="1482" y="2534"/>
                  </a:cubicBezTo>
                  <a:cubicBezTo>
                    <a:pt x="1483" y="2529"/>
                    <a:pt x="1485" y="2524"/>
                    <a:pt x="1487" y="2518"/>
                  </a:cubicBezTo>
                  <a:cubicBezTo>
                    <a:pt x="1489" y="2513"/>
                    <a:pt x="1491" y="2507"/>
                    <a:pt x="1493" y="2502"/>
                  </a:cubicBezTo>
                  <a:cubicBezTo>
                    <a:pt x="1494" y="2499"/>
                    <a:pt x="1494" y="2496"/>
                    <a:pt x="1495" y="2494"/>
                  </a:cubicBezTo>
                  <a:cubicBezTo>
                    <a:pt x="1496" y="2492"/>
                    <a:pt x="1496" y="2491"/>
                    <a:pt x="1496" y="2490"/>
                  </a:cubicBezTo>
                  <a:cubicBezTo>
                    <a:pt x="1497" y="2488"/>
                    <a:pt x="1497" y="2487"/>
                    <a:pt x="1497" y="2486"/>
                  </a:cubicBezTo>
                  <a:cubicBezTo>
                    <a:pt x="1498" y="2481"/>
                    <a:pt x="1499" y="2476"/>
                    <a:pt x="1499" y="2472"/>
                  </a:cubicBezTo>
                  <a:cubicBezTo>
                    <a:pt x="1501" y="2478"/>
                    <a:pt x="1503" y="2484"/>
                    <a:pt x="1505" y="2490"/>
                  </a:cubicBezTo>
                  <a:cubicBezTo>
                    <a:pt x="1505" y="2492"/>
                    <a:pt x="1505" y="2494"/>
                    <a:pt x="1505" y="2496"/>
                  </a:cubicBezTo>
                  <a:cubicBezTo>
                    <a:pt x="1506" y="2503"/>
                    <a:pt x="1506" y="2510"/>
                    <a:pt x="1506" y="2517"/>
                  </a:cubicBezTo>
                  <a:cubicBezTo>
                    <a:pt x="1507" y="2524"/>
                    <a:pt x="1507" y="2531"/>
                    <a:pt x="1507" y="2538"/>
                  </a:cubicBezTo>
                  <a:cubicBezTo>
                    <a:pt x="1507" y="2542"/>
                    <a:pt x="1507" y="2545"/>
                    <a:pt x="1507" y="2548"/>
                  </a:cubicBezTo>
                  <a:cubicBezTo>
                    <a:pt x="1507" y="2552"/>
                    <a:pt x="1507" y="2555"/>
                    <a:pt x="1507" y="2558"/>
                  </a:cubicBezTo>
                  <a:cubicBezTo>
                    <a:pt x="1507" y="2562"/>
                    <a:pt x="1507" y="2565"/>
                    <a:pt x="1507" y="2568"/>
                  </a:cubicBezTo>
                  <a:cubicBezTo>
                    <a:pt x="1507" y="2571"/>
                    <a:pt x="1506" y="2574"/>
                    <a:pt x="1506" y="2577"/>
                  </a:cubicBezTo>
                  <a:cubicBezTo>
                    <a:pt x="1506" y="2583"/>
                    <a:pt x="1505" y="2589"/>
                    <a:pt x="1504" y="2594"/>
                  </a:cubicBezTo>
                  <a:cubicBezTo>
                    <a:pt x="1503" y="2599"/>
                    <a:pt x="1502" y="2604"/>
                    <a:pt x="1501" y="2608"/>
                  </a:cubicBezTo>
                  <a:cubicBezTo>
                    <a:pt x="1501" y="2612"/>
                    <a:pt x="1500" y="2616"/>
                    <a:pt x="1499" y="2619"/>
                  </a:cubicBezTo>
                  <a:cubicBezTo>
                    <a:pt x="1498" y="2622"/>
                    <a:pt x="1497" y="2624"/>
                    <a:pt x="1496" y="2625"/>
                  </a:cubicBezTo>
                  <a:cubicBezTo>
                    <a:pt x="1495" y="2627"/>
                    <a:pt x="1495" y="2627"/>
                    <a:pt x="1495" y="2627"/>
                  </a:cubicBezTo>
                  <a:cubicBezTo>
                    <a:pt x="1495" y="2627"/>
                    <a:pt x="1495" y="2627"/>
                    <a:pt x="1495" y="2627"/>
                  </a:cubicBezTo>
                  <a:cubicBezTo>
                    <a:pt x="1496" y="2627"/>
                    <a:pt x="1496" y="2626"/>
                    <a:pt x="1497" y="2625"/>
                  </a:cubicBezTo>
                  <a:cubicBezTo>
                    <a:pt x="1498" y="2624"/>
                    <a:pt x="1499" y="2622"/>
                    <a:pt x="1500" y="2619"/>
                  </a:cubicBezTo>
                  <a:cubicBezTo>
                    <a:pt x="1501" y="2618"/>
                    <a:pt x="1502" y="2616"/>
                    <a:pt x="1502" y="2614"/>
                  </a:cubicBezTo>
                  <a:cubicBezTo>
                    <a:pt x="1503" y="2613"/>
                    <a:pt x="1504" y="2611"/>
                    <a:pt x="1504" y="2609"/>
                  </a:cubicBezTo>
                  <a:cubicBezTo>
                    <a:pt x="1506" y="2605"/>
                    <a:pt x="1507" y="2600"/>
                    <a:pt x="1509" y="2595"/>
                  </a:cubicBezTo>
                  <a:cubicBezTo>
                    <a:pt x="1509" y="2593"/>
                    <a:pt x="1509" y="2592"/>
                    <a:pt x="1510" y="2591"/>
                  </a:cubicBezTo>
                  <a:cubicBezTo>
                    <a:pt x="1510" y="2589"/>
                    <a:pt x="1510" y="2588"/>
                    <a:pt x="1510" y="2587"/>
                  </a:cubicBezTo>
                  <a:cubicBezTo>
                    <a:pt x="1511" y="2584"/>
                    <a:pt x="1512" y="2581"/>
                    <a:pt x="1512" y="2578"/>
                  </a:cubicBezTo>
                  <a:cubicBezTo>
                    <a:pt x="1513" y="2575"/>
                    <a:pt x="1513" y="2572"/>
                    <a:pt x="1513" y="2568"/>
                  </a:cubicBezTo>
                  <a:cubicBezTo>
                    <a:pt x="1514" y="2565"/>
                    <a:pt x="1514" y="2562"/>
                    <a:pt x="1514" y="2559"/>
                  </a:cubicBezTo>
                  <a:cubicBezTo>
                    <a:pt x="1515" y="2552"/>
                    <a:pt x="1515" y="2545"/>
                    <a:pt x="1515" y="2538"/>
                  </a:cubicBezTo>
                  <a:cubicBezTo>
                    <a:pt x="1515" y="2531"/>
                    <a:pt x="1515" y="2524"/>
                    <a:pt x="1514" y="2517"/>
                  </a:cubicBezTo>
                  <a:cubicBezTo>
                    <a:pt x="1514" y="2510"/>
                    <a:pt x="1513" y="2503"/>
                    <a:pt x="1513" y="2496"/>
                  </a:cubicBezTo>
                  <a:cubicBezTo>
                    <a:pt x="1512" y="2492"/>
                    <a:pt x="1512" y="2489"/>
                    <a:pt x="1512" y="2486"/>
                  </a:cubicBezTo>
                  <a:cubicBezTo>
                    <a:pt x="1512" y="2485"/>
                    <a:pt x="1512" y="2485"/>
                    <a:pt x="1512" y="2485"/>
                  </a:cubicBezTo>
                  <a:cubicBezTo>
                    <a:pt x="1511" y="2462"/>
                    <a:pt x="1508" y="2442"/>
                    <a:pt x="1511" y="2422"/>
                  </a:cubicBezTo>
                  <a:cubicBezTo>
                    <a:pt x="1511" y="2422"/>
                    <a:pt x="1511" y="2423"/>
                    <a:pt x="1511" y="2423"/>
                  </a:cubicBezTo>
                  <a:cubicBezTo>
                    <a:pt x="1511" y="2423"/>
                    <a:pt x="1511" y="2423"/>
                    <a:pt x="1511" y="2424"/>
                  </a:cubicBezTo>
                  <a:cubicBezTo>
                    <a:pt x="1511" y="2425"/>
                    <a:pt x="1511" y="2425"/>
                    <a:pt x="1512" y="2426"/>
                  </a:cubicBezTo>
                  <a:cubicBezTo>
                    <a:pt x="1512" y="2429"/>
                    <a:pt x="1513" y="2433"/>
                    <a:pt x="1515" y="2437"/>
                  </a:cubicBezTo>
                  <a:cubicBezTo>
                    <a:pt x="1517" y="2441"/>
                    <a:pt x="1519" y="2445"/>
                    <a:pt x="1521" y="2449"/>
                  </a:cubicBezTo>
                  <a:cubicBezTo>
                    <a:pt x="1523" y="2453"/>
                    <a:pt x="1526" y="2457"/>
                    <a:pt x="1528" y="2461"/>
                  </a:cubicBezTo>
                  <a:cubicBezTo>
                    <a:pt x="1530" y="2463"/>
                    <a:pt x="1531" y="2465"/>
                    <a:pt x="1532" y="2467"/>
                  </a:cubicBezTo>
                  <a:cubicBezTo>
                    <a:pt x="1534" y="2469"/>
                    <a:pt x="1535" y="2472"/>
                    <a:pt x="1536" y="2474"/>
                  </a:cubicBezTo>
                  <a:cubicBezTo>
                    <a:pt x="1537" y="2475"/>
                    <a:pt x="1537" y="2476"/>
                    <a:pt x="1538" y="2477"/>
                  </a:cubicBezTo>
                  <a:cubicBezTo>
                    <a:pt x="1539" y="2478"/>
                    <a:pt x="1539" y="2480"/>
                    <a:pt x="1540" y="2481"/>
                  </a:cubicBezTo>
                  <a:cubicBezTo>
                    <a:pt x="1540" y="2482"/>
                    <a:pt x="1541" y="2483"/>
                    <a:pt x="1541" y="2484"/>
                  </a:cubicBezTo>
                  <a:cubicBezTo>
                    <a:pt x="1543" y="2488"/>
                    <a:pt x="1543" y="2488"/>
                    <a:pt x="1543" y="2488"/>
                  </a:cubicBezTo>
                  <a:cubicBezTo>
                    <a:pt x="1544" y="2489"/>
                    <a:pt x="1544" y="2490"/>
                    <a:pt x="1545" y="2491"/>
                  </a:cubicBezTo>
                  <a:cubicBezTo>
                    <a:pt x="1545" y="2492"/>
                    <a:pt x="1546" y="2494"/>
                    <a:pt x="1547" y="2495"/>
                  </a:cubicBezTo>
                  <a:cubicBezTo>
                    <a:pt x="1547" y="2496"/>
                    <a:pt x="1548" y="2497"/>
                    <a:pt x="1548" y="2498"/>
                  </a:cubicBezTo>
                  <a:cubicBezTo>
                    <a:pt x="1548" y="2498"/>
                    <a:pt x="1548" y="2499"/>
                    <a:pt x="1548" y="2499"/>
                  </a:cubicBezTo>
                  <a:cubicBezTo>
                    <a:pt x="1548" y="2500"/>
                    <a:pt x="1548" y="2501"/>
                    <a:pt x="1547" y="2503"/>
                  </a:cubicBezTo>
                  <a:cubicBezTo>
                    <a:pt x="1547" y="2505"/>
                    <a:pt x="1547" y="2508"/>
                    <a:pt x="1546" y="2512"/>
                  </a:cubicBezTo>
                  <a:cubicBezTo>
                    <a:pt x="1546" y="2515"/>
                    <a:pt x="1545" y="2518"/>
                    <a:pt x="1544" y="2521"/>
                  </a:cubicBezTo>
                  <a:cubicBezTo>
                    <a:pt x="1543" y="2525"/>
                    <a:pt x="1543" y="2528"/>
                    <a:pt x="1542" y="2532"/>
                  </a:cubicBezTo>
                  <a:cubicBezTo>
                    <a:pt x="1541" y="2535"/>
                    <a:pt x="1541" y="2539"/>
                    <a:pt x="1540" y="2543"/>
                  </a:cubicBezTo>
                  <a:cubicBezTo>
                    <a:pt x="1539" y="2546"/>
                    <a:pt x="1538" y="2550"/>
                    <a:pt x="1538" y="2554"/>
                  </a:cubicBezTo>
                  <a:cubicBezTo>
                    <a:pt x="1538" y="2555"/>
                    <a:pt x="1537" y="2557"/>
                    <a:pt x="1537" y="2559"/>
                  </a:cubicBezTo>
                  <a:cubicBezTo>
                    <a:pt x="1537" y="2560"/>
                    <a:pt x="1537" y="2561"/>
                    <a:pt x="1537" y="2562"/>
                  </a:cubicBezTo>
                  <a:cubicBezTo>
                    <a:pt x="1537" y="2563"/>
                    <a:pt x="1537" y="2564"/>
                    <a:pt x="1537" y="2564"/>
                  </a:cubicBezTo>
                  <a:cubicBezTo>
                    <a:pt x="1536" y="2568"/>
                    <a:pt x="1536" y="2571"/>
                    <a:pt x="1536" y="2575"/>
                  </a:cubicBezTo>
                  <a:cubicBezTo>
                    <a:pt x="1536" y="2578"/>
                    <a:pt x="1537" y="2581"/>
                    <a:pt x="1537" y="2584"/>
                  </a:cubicBezTo>
                  <a:cubicBezTo>
                    <a:pt x="1537" y="2585"/>
                    <a:pt x="1537" y="2587"/>
                    <a:pt x="1538" y="2588"/>
                  </a:cubicBezTo>
                  <a:cubicBezTo>
                    <a:pt x="1538" y="2589"/>
                    <a:pt x="1538" y="2590"/>
                    <a:pt x="1538" y="2592"/>
                  </a:cubicBezTo>
                  <a:cubicBezTo>
                    <a:pt x="1539" y="2593"/>
                    <a:pt x="1539" y="2594"/>
                    <a:pt x="1539" y="2595"/>
                  </a:cubicBezTo>
                  <a:cubicBezTo>
                    <a:pt x="1540" y="2596"/>
                    <a:pt x="1540" y="2597"/>
                    <a:pt x="1540" y="2597"/>
                  </a:cubicBezTo>
                  <a:cubicBezTo>
                    <a:pt x="1541" y="2599"/>
                    <a:pt x="1541" y="2600"/>
                    <a:pt x="1542" y="2601"/>
                  </a:cubicBezTo>
                  <a:cubicBezTo>
                    <a:pt x="1542" y="2602"/>
                    <a:pt x="1542" y="2602"/>
                    <a:pt x="1542" y="2602"/>
                  </a:cubicBezTo>
                  <a:cubicBezTo>
                    <a:pt x="1542" y="2602"/>
                    <a:pt x="1542" y="2602"/>
                    <a:pt x="1542" y="2601"/>
                  </a:cubicBezTo>
                  <a:cubicBezTo>
                    <a:pt x="1542" y="2600"/>
                    <a:pt x="1542" y="2599"/>
                    <a:pt x="1542" y="2597"/>
                  </a:cubicBezTo>
                  <a:cubicBezTo>
                    <a:pt x="1542" y="2596"/>
                    <a:pt x="1542" y="2595"/>
                    <a:pt x="1542" y="2594"/>
                  </a:cubicBezTo>
                  <a:cubicBezTo>
                    <a:pt x="1542" y="2593"/>
                    <a:pt x="1542" y="2592"/>
                    <a:pt x="1541" y="2591"/>
                  </a:cubicBezTo>
                  <a:cubicBezTo>
                    <a:pt x="1542" y="2590"/>
                    <a:pt x="1542" y="2589"/>
                    <a:pt x="1542" y="2588"/>
                  </a:cubicBezTo>
                  <a:cubicBezTo>
                    <a:pt x="1542" y="2586"/>
                    <a:pt x="1542" y="2585"/>
                    <a:pt x="1542" y="2584"/>
                  </a:cubicBezTo>
                  <a:cubicBezTo>
                    <a:pt x="1542" y="2581"/>
                    <a:pt x="1542" y="2578"/>
                    <a:pt x="1542" y="2575"/>
                  </a:cubicBezTo>
                  <a:cubicBezTo>
                    <a:pt x="1543" y="2572"/>
                    <a:pt x="1543" y="2569"/>
                    <a:pt x="1544" y="2565"/>
                  </a:cubicBezTo>
                  <a:cubicBezTo>
                    <a:pt x="1544" y="2564"/>
                    <a:pt x="1544" y="2562"/>
                    <a:pt x="1544" y="2561"/>
                  </a:cubicBezTo>
                  <a:cubicBezTo>
                    <a:pt x="1545" y="2562"/>
                    <a:pt x="1545" y="2564"/>
                    <a:pt x="1546" y="2566"/>
                  </a:cubicBezTo>
                  <a:cubicBezTo>
                    <a:pt x="1547" y="2570"/>
                    <a:pt x="1549" y="2575"/>
                    <a:pt x="1551" y="2580"/>
                  </a:cubicBezTo>
                  <a:cubicBezTo>
                    <a:pt x="1552" y="2581"/>
                    <a:pt x="1552" y="2582"/>
                    <a:pt x="1553" y="2583"/>
                  </a:cubicBezTo>
                  <a:cubicBezTo>
                    <a:pt x="1553" y="2585"/>
                    <a:pt x="1554" y="2586"/>
                    <a:pt x="1554" y="2587"/>
                  </a:cubicBezTo>
                  <a:cubicBezTo>
                    <a:pt x="1555" y="2590"/>
                    <a:pt x="1557" y="2592"/>
                    <a:pt x="1558" y="2595"/>
                  </a:cubicBezTo>
                  <a:cubicBezTo>
                    <a:pt x="1559" y="2598"/>
                    <a:pt x="1560" y="2600"/>
                    <a:pt x="1562" y="2603"/>
                  </a:cubicBezTo>
                  <a:cubicBezTo>
                    <a:pt x="1562" y="2604"/>
                    <a:pt x="1563" y="2605"/>
                    <a:pt x="1564" y="2606"/>
                  </a:cubicBezTo>
                  <a:cubicBezTo>
                    <a:pt x="1564" y="2608"/>
                    <a:pt x="1565" y="2609"/>
                    <a:pt x="1565" y="2610"/>
                  </a:cubicBezTo>
                  <a:cubicBezTo>
                    <a:pt x="1567" y="2612"/>
                    <a:pt x="1568" y="2614"/>
                    <a:pt x="1569" y="2617"/>
                  </a:cubicBezTo>
                  <a:cubicBezTo>
                    <a:pt x="1570" y="2619"/>
                    <a:pt x="1571" y="2621"/>
                    <a:pt x="1571" y="2623"/>
                  </a:cubicBezTo>
                  <a:cubicBezTo>
                    <a:pt x="1572" y="2625"/>
                    <a:pt x="1573" y="2626"/>
                    <a:pt x="1573" y="2628"/>
                  </a:cubicBezTo>
                  <a:cubicBezTo>
                    <a:pt x="1573" y="2629"/>
                    <a:pt x="1574" y="2630"/>
                    <a:pt x="1574" y="2630"/>
                  </a:cubicBezTo>
                  <a:cubicBezTo>
                    <a:pt x="1574" y="2631"/>
                    <a:pt x="1574" y="2632"/>
                    <a:pt x="1574" y="2632"/>
                  </a:cubicBezTo>
                  <a:cubicBezTo>
                    <a:pt x="1574" y="2633"/>
                    <a:pt x="1574" y="2633"/>
                    <a:pt x="1574" y="2634"/>
                  </a:cubicBezTo>
                  <a:cubicBezTo>
                    <a:pt x="1574" y="2634"/>
                    <a:pt x="1574" y="2635"/>
                    <a:pt x="1574" y="2635"/>
                  </a:cubicBezTo>
                  <a:cubicBezTo>
                    <a:pt x="1574" y="2636"/>
                    <a:pt x="1574" y="2636"/>
                    <a:pt x="1574" y="2636"/>
                  </a:cubicBezTo>
                  <a:cubicBezTo>
                    <a:pt x="1574" y="2636"/>
                    <a:pt x="1575" y="2636"/>
                    <a:pt x="1575" y="2635"/>
                  </a:cubicBezTo>
                  <a:cubicBezTo>
                    <a:pt x="1575" y="2635"/>
                    <a:pt x="1575" y="2634"/>
                    <a:pt x="1576" y="2632"/>
                  </a:cubicBezTo>
                  <a:cubicBezTo>
                    <a:pt x="1576" y="2632"/>
                    <a:pt x="1576" y="2631"/>
                    <a:pt x="1576" y="2630"/>
                  </a:cubicBezTo>
                  <a:cubicBezTo>
                    <a:pt x="1576" y="2629"/>
                    <a:pt x="1576" y="2629"/>
                    <a:pt x="1576" y="2628"/>
                  </a:cubicBezTo>
                  <a:cubicBezTo>
                    <a:pt x="1576" y="2626"/>
                    <a:pt x="1576" y="2624"/>
                    <a:pt x="1576" y="2622"/>
                  </a:cubicBezTo>
                  <a:cubicBezTo>
                    <a:pt x="1575" y="2617"/>
                    <a:pt x="1574" y="2612"/>
                    <a:pt x="1572" y="2607"/>
                  </a:cubicBezTo>
                  <a:cubicBezTo>
                    <a:pt x="1571" y="2606"/>
                    <a:pt x="1571" y="2604"/>
                    <a:pt x="1570" y="2603"/>
                  </a:cubicBezTo>
                  <a:cubicBezTo>
                    <a:pt x="1570" y="2602"/>
                    <a:pt x="1569" y="2601"/>
                    <a:pt x="1569" y="2599"/>
                  </a:cubicBezTo>
                  <a:cubicBezTo>
                    <a:pt x="1567" y="2597"/>
                    <a:pt x="1566" y="2594"/>
                    <a:pt x="1565" y="2592"/>
                  </a:cubicBezTo>
                  <a:cubicBezTo>
                    <a:pt x="1564" y="2589"/>
                    <a:pt x="1563" y="2586"/>
                    <a:pt x="1561" y="2584"/>
                  </a:cubicBezTo>
                  <a:cubicBezTo>
                    <a:pt x="1561" y="2583"/>
                    <a:pt x="1560" y="2581"/>
                    <a:pt x="1559" y="2580"/>
                  </a:cubicBezTo>
                  <a:cubicBezTo>
                    <a:pt x="1559" y="2579"/>
                    <a:pt x="1558" y="2578"/>
                    <a:pt x="1558" y="2577"/>
                  </a:cubicBezTo>
                  <a:cubicBezTo>
                    <a:pt x="1555" y="2572"/>
                    <a:pt x="1552" y="2568"/>
                    <a:pt x="1550" y="2564"/>
                  </a:cubicBezTo>
                  <a:cubicBezTo>
                    <a:pt x="1548" y="2561"/>
                    <a:pt x="1547" y="2558"/>
                    <a:pt x="1545" y="2556"/>
                  </a:cubicBezTo>
                  <a:cubicBezTo>
                    <a:pt x="1545" y="2556"/>
                    <a:pt x="1545" y="2555"/>
                    <a:pt x="1546" y="2555"/>
                  </a:cubicBezTo>
                  <a:cubicBezTo>
                    <a:pt x="1546" y="2551"/>
                    <a:pt x="1547" y="2548"/>
                    <a:pt x="1548" y="2544"/>
                  </a:cubicBezTo>
                  <a:cubicBezTo>
                    <a:pt x="1548" y="2540"/>
                    <a:pt x="1549" y="2537"/>
                    <a:pt x="1550" y="2533"/>
                  </a:cubicBezTo>
                  <a:cubicBezTo>
                    <a:pt x="1550" y="2531"/>
                    <a:pt x="1550" y="2529"/>
                    <a:pt x="1550" y="2528"/>
                  </a:cubicBezTo>
                  <a:cubicBezTo>
                    <a:pt x="1551" y="2526"/>
                    <a:pt x="1551" y="2524"/>
                    <a:pt x="1551" y="2522"/>
                  </a:cubicBezTo>
                  <a:cubicBezTo>
                    <a:pt x="1552" y="2519"/>
                    <a:pt x="1552" y="2515"/>
                    <a:pt x="1552" y="2512"/>
                  </a:cubicBezTo>
                  <a:cubicBezTo>
                    <a:pt x="1552" y="2511"/>
                    <a:pt x="1552" y="2509"/>
                    <a:pt x="1552" y="2508"/>
                  </a:cubicBezTo>
                  <a:cubicBezTo>
                    <a:pt x="1553" y="2511"/>
                    <a:pt x="1554" y="2513"/>
                    <a:pt x="1555" y="2516"/>
                  </a:cubicBezTo>
                  <a:cubicBezTo>
                    <a:pt x="1557" y="2521"/>
                    <a:pt x="1558" y="2525"/>
                    <a:pt x="1560" y="2529"/>
                  </a:cubicBezTo>
                  <a:cubicBezTo>
                    <a:pt x="1561" y="2531"/>
                    <a:pt x="1561" y="2534"/>
                    <a:pt x="1562" y="2536"/>
                  </a:cubicBezTo>
                  <a:cubicBezTo>
                    <a:pt x="1562" y="2537"/>
                    <a:pt x="1562" y="2538"/>
                    <a:pt x="1563" y="2539"/>
                  </a:cubicBezTo>
                  <a:cubicBezTo>
                    <a:pt x="1563" y="2540"/>
                    <a:pt x="1563" y="2541"/>
                    <a:pt x="1564" y="2542"/>
                  </a:cubicBezTo>
                  <a:cubicBezTo>
                    <a:pt x="1565" y="2545"/>
                    <a:pt x="1566" y="2549"/>
                    <a:pt x="1566" y="2552"/>
                  </a:cubicBezTo>
                  <a:cubicBezTo>
                    <a:pt x="1567" y="2555"/>
                    <a:pt x="1568" y="2558"/>
                    <a:pt x="1568" y="2560"/>
                  </a:cubicBezTo>
                  <a:cubicBezTo>
                    <a:pt x="1569" y="2562"/>
                    <a:pt x="1569" y="2564"/>
                    <a:pt x="1570" y="2565"/>
                  </a:cubicBezTo>
                  <a:cubicBezTo>
                    <a:pt x="1570" y="2567"/>
                    <a:pt x="1570" y="2567"/>
                    <a:pt x="1570" y="2567"/>
                  </a:cubicBezTo>
                  <a:cubicBezTo>
                    <a:pt x="1570" y="2567"/>
                    <a:pt x="1570" y="2567"/>
                    <a:pt x="1570" y="2565"/>
                  </a:cubicBezTo>
                  <a:cubicBezTo>
                    <a:pt x="1570" y="2564"/>
                    <a:pt x="1570" y="2562"/>
                    <a:pt x="1570" y="2560"/>
                  </a:cubicBezTo>
                  <a:cubicBezTo>
                    <a:pt x="1570" y="2558"/>
                    <a:pt x="1570" y="2555"/>
                    <a:pt x="1569" y="2551"/>
                  </a:cubicBezTo>
                  <a:cubicBezTo>
                    <a:pt x="1569" y="2550"/>
                    <a:pt x="1569" y="2548"/>
                    <a:pt x="1569" y="2546"/>
                  </a:cubicBezTo>
                  <a:cubicBezTo>
                    <a:pt x="1569" y="2544"/>
                    <a:pt x="1568" y="2543"/>
                    <a:pt x="1568" y="2541"/>
                  </a:cubicBezTo>
                  <a:cubicBezTo>
                    <a:pt x="1568" y="2540"/>
                    <a:pt x="1568" y="2539"/>
                    <a:pt x="1568" y="2538"/>
                  </a:cubicBezTo>
                  <a:cubicBezTo>
                    <a:pt x="1567" y="2536"/>
                    <a:pt x="1567" y="2535"/>
                    <a:pt x="1567" y="2534"/>
                  </a:cubicBezTo>
                  <a:cubicBezTo>
                    <a:pt x="1567" y="2532"/>
                    <a:pt x="1566" y="2530"/>
                    <a:pt x="1566" y="2528"/>
                  </a:cubicBezTo>
                  <a:cubicBezTo>
                    <a:pt x="1565" y="2523"/>
                    <a:pt x="1563" y="2519"/>
                    <a:pt x="1562" y="2514"/>
                  </a:cubicBezTo>
                  <a:cubicBezTo>
                    <a:pt x="1561" y="2511"/>
                    <a:pt x="1560" y="2509"/>
                    <a:pt x="1559" y="2506"/>
                  </a:cubicBezTo>
                  <a:cubicBezTo>
                    <a:pt x="1559" y="2504"/>
                    <a:pt x="1558" y="2501"/>
                    <a:pt x="1557" y="2499"/>
                  </a:cubicBezTo>
                  <a:cubicBezTo>
                    <a:pt x="1556" y="2497"/>
                    <a:pt x="1555" y="2494"/>
                    <a:pt x="1554" y="2492"/>
                  </a:cubicBezTo>
                  <a:cubicBezTo>
                    <a:pt x="1553" y="2490"/>
                    <a:pt x="1553" y="2489"/>
                    <a:pt x="1552" y="2488"/>
                  </a:cubicBezTo>
                  <a:cubicBezTo>
                    <a:pt x="1552" y="2487"/>
                    <a:pt x="1551" y="2485"/>
                    <a:pt x="1550" y="2484"/>
                  </a:cubicBezTo>
                  <a:cubicBezTo>
                    <a:pt x="1549" y="2481"/>
                    <a:pt x="1549" y="2481"/>
                    <a:pt x="1549" y="2481"/>
                  </a:cubicBezTo>
                  <a:cubicBezTo>
                    <a:pt x="1548" y="2479"/>
                    <a:pt x="1547" y="2478"/>
                    <a:pt x="1547" y="2477"/>
                  </a:cubicBezTo>
                  <a:cubicBezTo>
                    <a:pt x="1546" y="2476"/>
                    <a:pt x="1545" y="2475"/>
                    <a:pt x="1545" y="2474"/>
                  </a:cubicBezTo>
                  <a:cubicBezTo>
                    <a:pt x="1544" y="2472"/>
                    <a:pt x="1543" y="2471"/>
                    <a:pt x="1543" y="2470"/>
                  </a:cubicBezTo>
                  <a:cubicBezTo>
                    <a:pt x="1542" y="2469"/>
                    <a:pt x="1541" y="2468"/>
                    <a:pt x="1541" y="2467"/>
                  </a:cubicBezTo>
                  <a:cubicBezTo>
                    <a:pt x="1540" y="2466"/>
                    <a:pt x="1539" y="2464"/>
                    <a:pt x="1539" y="2463"/>
                  </a:cubicBezTo>
                  <a:cubicBezTo>
                    <a:pt x="1537" y="2461"/>
                    <a:pt x="1536" y="2459"/>
                    <a:pt x="1534" y="2457"/>
                  </a:cubicBezTo>
                  <a:cubicBezTo>
                    <a:pt x="1531" y="2453"/>
                    <a:pt x="1529" y="2449"/>
                    <a:pt x="1526" y="2445"/>
                  </a:cubicBezTo>
                  <a:cubicBezTo>
                    <a:pt x="1523" y="2442"/>
                    <a:pt x="1521" y="2438"/>
                    <a:pt x="1519" y="2435"/>
                  </a:cubicBezTo>
                  <a:cubicBezTo>
                    <a:pt x="1517" y="2432"/>
                    <a:pt x="1516" y="2428"/>
                    <a:pt x="1515" y="2425"/>
                  </a:cubicBezTo>
                  <a:cubicBezTo>
                    <a:pt x="1514" y="2425"/>
                    <a:pt x="1514" y="2424"/>
                    <a:pt x="1514" y="2423"/>
                  </a:cubicBezTo>
                  <a:cubicBezTo>
                    <a:pt x="1514" y="2423"/>
                    <a:pt x="1513" y="2422"/>
                    <a:pt x="1513" y="2421"/>
                  </a:cubicBezTo>
                  <a:cubicBezTo>
                    <a:pt x="1513" y="2421"/>
                    <a:pt x="1513" y="2420"/>
                    <a:pt x="1513" y="2419"/>
                  </a:cubicBezTo>
                  <a:cubicBezTo>
                    <a:pt x="1513" y="2419"/>
                    <a:pt x="1513" y="2418"/>
                    <a:pt x="1513" y="2417"/>
                  </a:cubicBezTo>
                  <a:cubicBezTo>
                    <a:pt x="1512" y="2417"/>
                    <a:pt x="1512" y="2416"/>
                    <a:pt x="1512" y="2415"/>
                  </a:cubicBezTo>
                  <a:cubicBezTo>
                    <a:pt x="1513" y="2415"/>
                    <a:pt x="1513" y="2414"/>
                    <a:pt x="1513" y="2413"/>
                  </a:cubicBezTo>
                  <a:cubicBezTo>
                    <a:pt x="1516" y="2399"/>
                    <a:pt x="1517" y="2387"/>
                    <a:pt x="1516" y="2376"/>
                  </a:cubicBezTo>
                  <a:cubicBezTo>
                    <a:pt x="1516" y="2377"/>
                    <a:pt x="1516" y="2377"/>
                    <a:pt x="1516" y="2377"/>
                  </a:cubicBezTo>
                  <a:cubicBezTo>
                    <a:pt x="1517" y="2377"/>
                    <a:pt x="1517" y="2378"/>
                    <a:pt x="1518" y="2378"/>
                  </a:cubicBezTo>
                  <a:cubicBezTo>
                    <a:pt x="1518" y="2378"/>
                    <a:pt x="1518" y="2379"/>
                    <a:pt x="1519" y="2379"/>
                  </a:cubicBezTo>
                  <a:cubicBezTo>
                    <a:pt x="1521" y="2381"/>
                    <a:pt x="1523" y="2382"/>
                    <a:pt x="1525" y="2383"/>
                  </a:cubicBezTo>
                  <a:cubicBezTo>
                    <a:pt x="1527" y="2385"/>
                    <a:pt x="1529" y="2386"/>
                    <a:pt x="1532" y="2387"/>
                  </a:cubicBezTo>
                  <a:cubicBezTo>
                    <a:pt x="1533" y="2388"/>
                    <a:pt x="1534" y="2388"/>
                    <a:pt x="1535" y="2389"/>
                  </a:cubicBezTo>
                  <a:cubicBezTo>
                    <a:pt x="1537" y="2390"/>
                    <a:pt x="1538" y="2390"/>
                    <a:pt x="1539" y="2391"/>
                  </a:cubicBezTo>
                  <a:cubicBezTo>
                    <a:pt x="1540" y="2391"/>
                    <a:pt x="1540" y="2391"/>
                    <a:pt x="1540" y="2391"/>
                  </a:cubicBezTo>
                  <a:cubicBezTo>
                    <a:pt x="1541" y="2392"/>
                    <a:pt x="1541" y="2392"/>
                    <a:pt x="1541" y="2392"/>
                  </a:cubicBezTo>
                  <a:cubicBezTo>
                    <a:pt x="1541" y="2392"/>
                    <a:pt x="1542" y="2393"/>
                    <a:pt x="1542" y="2393"/>
                  </a:cubicBezTo>
                  <a:cubicBezTo>
                    <a:pt x="1544" y="2394"/>
                    <a:pt x="1544" y="2394"/>
                    <a:pt x="1544" y="2394"/>
                  </a:cubicBezTo>
                  <a:cubicBezTo>
                    <a:pt x="1545" y="2394"/>
                    <a:pt x="1545" y="2395"/>
                    <a:pt x="1546" y="2395"/>
                  </a:cubicBezTo>
                  <a:cubicBezTo>
                    <a:pt x="1547" y="2396"/>
                    <a:pt x="1547" y="2396"/>
                    <a:pt x="1547" y="2396"/>
                  </a:cubicBezTo>
                  <a:cubicBezTo>
                    <a:pt x="1547" y="2396"/>
                    <a:pt x="1547" y="2397"/>
                    <a:pt x="1547" y="2397"/>
                  </a:cubicBezTo>
                  <a:cubicBezTo>
                    <a:pt x="1547" y="2397"/>
                    <a:pt x="1547" y="2397"/>
                    <a:pt x="1547" y="2397"/>
                  </a:cubicBezTo>
                  <a:cubicBezTo>
                    <a:pt x="1547" y="2398"/>
                    <a:pt x="1547" y="2398"/>
                    <a:pt x="1547" y="2399"/>
                  </a:cubicBezTo>
                  <a:cubicBezTo>
                    <a:pt x="1547" y="2399"/>
                    <a:pt x="1546" y="2400"/>
                    <a:pt x="1546" y="2401"/>
                  </a:cubicBezTo>
                  <a:cubicBezTo>
                    <a:pt x="1546" y="2401"/>
                    <a:pt x="1546" y="2402"/>
                    <a:pt x="1546" y="2403"/>
                  </a:cubicBezTo>
                  <a:cubicBezTo>
                    <a:pt x="1545" y="2404"/>
                    <a:pt x="1545" y="2405"/>
                    <a:pt x="1545" y="2405"/>
                  </a:cubicBezTo>
                  <a:cubicBezTo>
                    <a:pt x="1545" y="2407"/>
                    <a:pt x="1545" y="2409"/>
                    <a:pt x="1545" y="2411"/>
                  </a:cubicBezTo>
                  <a:cubicBezTo>
                    <a:pt x="1544" y="2411"/>
                    <a:pt x="1544" y="2412"/>
                    <a:pt x="1544" y="2413"/>
                  </a:cubicBezTo>
                  <a:cubicBezTo>
                    <a:pt x="1544" y="2414"/>
                    <a:pt x="1544" y="2415"/>
                    <a:pt x="1544" y="2416"/>
                  </a:cubicBezTo>
                  <a:cubicBezTo>
                    <a:pt x="1544" y="2418"/>
                    <a:pt x="1544" y="2420"/>
                    <a:pt x="1545" y="2422"/>
                  </a:cubicBezTo>
                  <a:cubicBezTo>
                    <a:pt x="1545" y="2424"/>
                    <a:pt x="1545" y="2426"/>
                    <a:pt x="1545" y="2428"/>
                  </a:cubicBezTo>
                  <a:cubicBezTo>
                    <a:pt x="1545" y="2429"/>
                    <a:pt x="1546" y="2430"/>
                    <a:pt x="1546" y="2430"/>
                  </a:cubicBezTo>
                  <a:cubicBezTo>
                    <a:pt x="1546" y="2431"/>
                    <a:pt x="1546" y="2432"/>
                    <a:pt x="1546" y="2433"/>
                  </a:cubicBezTo>
                  <a:cubicBezTo>
                    <a:pt x="1547" y="2435"/>
                    <a:pt x="1547" y="2437"/>
                    <a:pt x="1548" y="2438"/>
                  </a:cubicBezTo>
                  <a:cubicBezTo>
                    <a:pt x="1548" y="2439"/>
                    <a:pt x="1549" y="2440"/>
                    <a:pt x="1549" y="2440"/>
                  </a:cubicBezTo>
                  <a:cubicBezTo>
                    <a:pt x="1549" y="2441"/>
                    <a:pt x="1549" y="2442"/>
                    <a:pt x="1550" y="2442"/>
                  </a:cubicBezTo>
                  <a:cubicBezTo>
                    <a:pt x="1550" y="2443"/>
                    <a:pt x="1550" y="2444"/>
                    <a:pt x="1551" y="2444"/>
                  </a:cubicBezTo>
                  <a:cubicBezTo>
                    <a:pt x="1551" y="2445"/>
                    <a:pt x="1551" y="2446"/>
                    <a:pt x="1551" y="2446"/>
                  </a:cubicBezTo>
                  <a:cubicBezTo>
                    <a:pt x="1552" y="2447"/>
                    <a:pt x="1553" y="2448"/>
                    <a:pt x="1553" y="2449"/>
                  </a:cubicBezTo>
                  <a:cubicBezTo>
                    <a:pt x="1554" y="2449"/>
                    <a:pt x="1554" y="2450"/>
                    <a:pt x="1554" y="2450"/>
                  </a:cubicBezTo>
                  <a:cubicBezTo>
                    <a:pt x="1554" y="2451"/>
                    <a:pt x="1555" y="2451"/>
                    <a:pt x="1555" y="2451"/>
                  </a:cubicBezTo>
                  <a:cubicBezTo>
                    <a:pt x="1555" y="2451"/>
                    <a:pt x="1555" y="2451"/>
                    <a:pt x="1555" y="2450"/>
                  </a:cubicBezTo>
                  <a:cubicBezTo>
                    <a:pt x="1555" y="2450"/>
                    <a:pt x="1555" y="2449"/>
                    <a:pt x="1555" y="2448"/>
                  </a:cubicBezTo>
                  <a:cubicBezTo>
                    <a:pt x="1555" y="2447"/>
                    <a:pt x="1554" y="2446"/>
                    <a:pt x="1554" y="2445"/>
                  </a:cubicBezTo>
                  <a:cubicBezTo>
                    <a:pt x="1554" y="2444"/>
                    <a:pt x="1554" y="2443"/>
                    <a:pt x="1554" y="2441"/>
                  </a:cubicBezTo>
                  <a:cubicBezTo>
                    <a:pt x="1554" y="2440"/>
                    <a:pt x="1554" y="2438"/>
                    <a:pt x="1554" y="2437"/>
                  </a:cubicBezTo>
                  <a:cubicBezTo>
                    <a:pt x="1554" y="2435"/>
                    <a:pt x="1554" y="2434"/>
                    <a:pt x="1553" y="2432"/>
                  </a:cubicBezTo>
                  <a:cubicBezTo>
                    <a:pt x="1553" y="2431"/>
                    <a:pt x="1553" y="2430"/>
                    <a:pt x="1553" y="2429"/>
                  </a:cubicBezTo>
                  <a:cubicBezTo>
                    <a:pt x="1553" y="2428"/>
                    <a:pt x="1553" y="2428"/>
                    <a:pt x="1553" y="2427"/>
                  </a:cubicBezTo>
                  <a:cubicBezTo>
                    <a:pt x="1553" y="2425"/>
                    <a:pt x="1553" y="2423"/>
                    <a:pt x="1552" y="2421"/>
                  </a:cubicBezTo>
                  <a:cubicBezTo>
                    <a:pt x="1552" y="2419"/>
                    <a:pt x="1552" y="2418"/>
                    <a:pt x="1552" y="2416"/>
                  </a:cubicBezTo>
                  <a:cubicBezTo>
                    <a:pt x="1552" y="2415"/>
                    <a:pt x="1552" y="2414"/>
                    <a:pt x="1552" y="2413"/>
                  </a:cubicBezTo>
                  <a:cubicBezTo>
                    <a:pt x="1552" y="2412"/>
                    <a:pt x="1552" y="2411"/>
                    <a:pt x="1552" y="2411"/>
                  </a:cubicBezTo>
                  <a:cubicBezTo>
                    <a:pt x="1551" y="2409"/>
                    <a:pt x="1551" y="2407"/>
                    <a:pt x="1551" y="2406"/>
                  </a:cubicBezTo>
                  <a:cubicBezTo>
                    <a:pt x="1551" y="2404"/>
                    <a:pt x="1551" y="2403"/>
                    <a:pt x="1551" y="2401"/>
                  </a:cubicBezTo>
                  <a:cubicBezTo>
                    <a:pt x="1551" y="2401"/>
                    <a:pt x="1551" y="2400"/>
                    <a:pt x="1551" y="2399"/>
                  </a:cubicBezTo>
                  <a:cubicBezTo>
                    <a:pt x="1551" y="2400"/>
                    <a:pt x="1551" y="2400"/>
                    <a:pt x="1552" y="2400"/>
                  </a:cubicBezTo>
                  <a:cubicBezTo>
                    <a:pt x="1552" y="2401"/>
                    <a:pt x="1553" y="2401"/>
                    <a:pt x="1553" y="2402"/>
                  </a:cubicBezTo>
                  <a:cubicBezTo>
                    <a:pt x="1553" y="2402"/>
                    <a:pt x="1554" y="2403"/>
                    <a:pt x="1554" y="2403"/>
                  </a:cubicBezTo>
                  <a:cubicBezTo>
                    <a:pt x="1555" y="2404"/>
                    <a:pt x="1555" y="2404"/>
                    <a:pt x="1556" y="2405"/>
                  </a:cubicBezTo>
                  <a:cubicBezTo>
                    <a:pt x="1556" y="2405"/>
                    <a:pt x="1556" y="2405"/>
                    <a:pt x="1556" y="2405"/>
                  </a:cubicBezTo>
                  <a:cubicBezTo>
                    <a:pt x="1557" y="2406"/>
                    <a:pt x="1557" y="2406"/>
                    <a:pt x="1557" y="2406"/>
                  </a:cubicBezTo>
                  <a:cubicBezTo>
                    <a:pt x="1557" y="2407"/>
                    <a:pt x="1558" y="2407"/>
                    <a:pt x="1558" y="2408"/>
                  </a:cubicBezTo>
                  <a:cubicBezTo>
                    <a:pt x="1558" y="2408"/>
                    <a:pt x="1559" y="2409"/>
                    <a:pt x="1559" y="2409"/>
                  </a:cubicBezTo>
                  <a:cubicBezTo>
                    <a:pt x="1559" y="2410"/>
                    <a:pt x="1560" y="2410"/>
                    <a:pt x="1560" y="2411"/>
                  </a:cubicBezTo>
                  <a:cubicBezTo>
                    <a:pt x="1560" y="2411"/>
                    <a:pt x="1561" y="2412"/>
                    <a:pt x="1561" y="2412"/>
                  </a:cubicBezTo>
                  <a:cubicBezTo>
                    <a:pt x="1562" y="2413"/>
                    <a:pt x="1562" y="2414"/>
                    <a:pt x="1563" y="2415"/>
                  </a:cubicBezTo>
                  <a:cubicBezTo>
                    <a:pt x="1563" y="2416"/>
                    <a:pt x="1564" y="2417"/>
                    <a:pt x="1564" y="2418"/>
                  </a:cubicBezTo>
                  <a:cubicBezTo>
                    <a:pt x="1565" y="2419"/>
                    <a:pt x="1565" y="2420"/>
                    <a:pt x="1565" y="2421"/>
                  </a:cubicBezTo>
                  <a:cubicBezTo>
                    <a:pt x="1566" y="2421"/>
                    <a:pt x="1566" y="2422"/>
                    <a:pt x="1566" y="2422"/>
                  </a:cubicBezTo>
                  <a:cubicBezTo>
                    <a:pt x="1566" y="2423"/>
                    <a:pt x="1566" y="2423"/>
                    <a:pt x="1566" y="2423"/>
                  </a:cubicBezTo>
                  <a:cubicBezTo>
                    <a:pt x="1567" y="2425"/>
                    <a:pt x="1567" y="2426"/>
                    <a:pt x="1568" y="2428"/>
                  </a:cubicBezTo>
                  <a:cubicBezTo>
                    <a:pt x="1568" y="2429"/>
                    <a:pt x="1569" y="2430"/>
                    <a:pt x="1569" y="2430"/>
                  </a:cubicBezTo>
                  <a:cubicBezTo>
                    <a:pt x="1569" y="2431"/>
                    <a:pt x="1569" y="2431"/>
                    <a:pt x="1569" y="2431"/>
                  </a:cubicBezTo>
                  <a:cubicBezTo>
                    <a:pt x="1569" y="2431"/>
                    <a:pt x="1569" y="2431"/>
                    <a:pt x="1569" y="2430"/>
                  </a:cubicBezTo>
                  <a:cubicBezTo>
                    <a:pt x="1569" y="2430"/>
                    <a:pt x="1569" y="2430"/>
                    <a:pt x="1569" y="2429"/>
                  </a:cubicBezTo>
                  <a:cubicBezTo>
                    <a:pt x="1569" y="2429"/>
                    <a:pt x="1569" y="2428"/>
                    <a:pt x="1569" y="2427"/>
                  </a:cubicBezTo>
                  <a:cubicBezTo>
                    <a:pt x="1569" y="2426"/>
                    <a:pt x="1570" y="2425"/>
                    <a:pt x="1569" y="2423"/>
                  </a:cubicBezTo>
                  <a:cubicBezTo>
                    <a:pt x="1569" y="2422"/>
                    <a:pt x="1569" y="2421"/>
                    <a:pt x="1569" y="2420"/>
                  </a:cubicBezTo>
                  <a:cubicBezTo>
                    <a:pt x="1569" y="2419"/>
                    <a:pt x="1569" y="2418"/>
                    <a:pt x="1568" y="2417"/>
                  </a:cubicBezTo>
                  <a:cubicBezTo>
                    <a:pt x="1568" y="2414"/>
                    <a:pt x="1567" y="2412"/>
                    <a:pt x="1566" y="2410"/>
                  </a:cubicBezTo>
                  <a:cubicBezTo>
                    <a:pt x="1566" y="2409"/>
                    <a:pt x="1566" y="2408"/>
                    <a:pt x="1565" y="2408"/>
                  </a:cubicBezTo>
                  <a:cubicBezTo>
                    <a:pt x="1565" y="2407"/>
                    <a:pt x="1565" y="2407"/>
                    <a:pt x="1565" y="2406"/>
                  </a:cubicBezTo>
                  <a:cubicBezTo>
                    <a:pt x="1564" y="2405"/>
                    <a:pt x="1563" y="2403"/>
                    <a:pt x="1563" y="2402"/>
                  </a:cubicBezTo>
                  <a:cubicBezTo>
                    <a:pt x="1562" y="2401"/>
                    <a:pt x="1562" y="2401"/>
                    <a:pt x="1562" y="2401"/>
                  </a:cubicBezTo>
                  <a:cubicBezTo>
                    <a:pt x="1561" y="2400"/>
                    <a:pt x="1561" y="2400"/>
                    <a:pt x="1561" y="2400"/>
                  </a:cubicBezTo>
                  <a:cubicBezTo>
                    <a:pt x="1561" y="2400"/>
                    <a:pt x="1560" y="2399"/>
                    <a:pt x="1560" y="2399"/>
                  </a:cubicBezTo>
                  <a:cubicBezTo>
                    <a:pt x="1559" y="2397"/>
                    <a:pt x="1558" y="2396"/>
                    <a:pt x="1557" y="2395"/>
                  </a:cubicBezTo>
                  <a:cubicBezTo>
                    <a:pt x="1556" y="2394"/>
                    <a:pt x="1555" y="2393"/>
                    <a:pt x="1554" y="2392"/>
                  </a:cubicBezTo>
                  <a:cubicBezTo>
                    <a:pt x="1553" y="2391"/>
                    <a:pt x="1553" y="2391"/>
                    <a:pt x="1552" y="2390"/>
                  </a:cubicBezTo>
                  <a:cubicBezTo>
                    <a:pt x="1550" y="2389"/>
                    <a:pt x="1550" y="2389"/>
                    <a:pt x="1550" y="2389"/>
                  </a:cubicBezTo>
                  <a:cubicBezTo>
                    <a:pt x="1550" y="2388"/>
                    <a:pt x="1549" y="2388"/>
                    <a:pt x="1548" y="2388"/>
                  </a:cubicBezTo>
                  <a:cubicBezTo>
                    <a:pt x="1546" y="2386"/>
                    <a:pt x="1546" y="2386"/>
                    <a:pt x="1546" y="2386"/>
                  </a:cubicBezTo>
                  <a:cubicBezTo>
                    <a:pt x="1546" y="2386"/>
                    <a:pt x="1545" y="2385"/>
                    <a:pt x="1545" y="2385"/>
                  </a:cubicBezTo>
                  <a:cubicBezTo>
                    <a:pt x="1544" y="2385"/>
                    <a:pt x="1544" y="2385"/>
                    <a:pt x="1544" y="2385"/>
                  </a:cubicBezTo>
                  <a:cubicBezTo>
                    <a:pt x="1543" y="2385"/>
                    <a:pt x="1543" y="2385"/>
                    <a:pt x="1543" y="2385"/>
                  </a:cubicBezTo>
                  <a:cubicBezTo>
                    <a:pt x="1543" y="2384"/>
                    <a:pt x="1543" y="2384"/>
                    <a:pt x="1543" y="2384"/>
                  </a:cubicBezTo>
                  <a:cubicBezTo>
                    <a:pt x="1543" y="2384"/>
                    <a:pt x="1543" y="2384"/>
                    <a:pt x="1543" y="2384"/>
                  </a:cubicBezTo>
                  <a:cubicBezTo>
                    <a:pt x="1543" y="2384"/>
                    <a:pt x="1543" y="2384"/>
                    <a:pt x="1543" y="2384"/>
                  </a:cubicBezTo>
                  <a:cubicBezTo>
                    <a:pt x="1543" y="2384"/>
                    <a:pt x="1543" y="2384"/>
                    <a:pt x="1543" y="2384"/>
                  </a:cubicBezTo>
                  <a:cubicBezTo>
                    <a:pt x="1541" y="2383"/>
                    <a:pt x="1540" y="2383"/>
                    <a:pt x="1539" y="2382"/>
                  </a:cubicBezTo>
                  <a:cubicBezTo>
                    <a:pt x="1537" y="2382"/>
                    <a:pt x="1536" y="2381"/>
                    <a:pt x="1535" y="2381"/>
                  </a:cubicBezTo>
                  <a:cubicBezTo>
                    <a:pt x="1532" y="2380"/>
                    <a:pt x="1530" y="2379"/>
                    <a:pt x="1527" y="2378"/>
                  </a:cubicBezTo>
                  <a:cubicBezTo>
                    <a:pt x="1525" y="2377"/>
                    <a:pt x="1523" y="2376"/>
                    <a:pt x="1521" y="2375"/>
                  </a:cubicBezTo>
                  <a:cubicBezTo>
                    <a:pt x="1520" y="2375"/>
                    <a:pt x="1520" y="2374"/>
                    <a:pt x="1519" y="2374"/>
                  </a:cubicBezTo>
                  <a:cubicBezTo>
                    <a:pt x="1518" y="2373"/>
                    <a:pt x="1517" y="2373"/>
                    <a:pt x="1517" y="2373"/>
                  </a:cubicBezTo>
                  <a:cubicBezTo>
                    <a:pt x="1516" y="2372"/>
                    <a:pt x="1516" y="2372"/>
                    <a:pt x="1515" y="2371"/>
                  </a:cubicBezTo>
                  <a:cubicBezTo>
                    <a:pt x="1512" y="2352"/>
                    <a:pt x="1502" y="2337"/>
                    <a:pt x="1490" y="2326"/>
                  </a:cubicBezTo>
                  <a:cubicBezTo>
                    <a:pt x="1492" y="2327"/>
                    <a:pt x="1494" y="2327"/>
                    <a:pt x="1497" y="2328"/>
                  </a:cubicBezTo>
                  <a:cubicBezTo>
                    <a:pt x="1498" y="2328"/>
                    <a:pt x="1500" y="2329"/>
                    <a:pt x="1502" y="2329"/>
                  </a:cubicBezTo>
                  <a:cubicBezTo>
                    <a:pt x="1504" y="2330"/>
                    <a:pt x="1506" y="2330"/>
                    <a:pt x="1507" y="2331"/>
                  </a:cubicBezTo>
                  <a:cubicBezTo>
                    <a:pt x="1511" y="2331"/>
                    <a:pt x="1515" y="2332"/>
                    <a:pt x="1518" y="2333"/>
                  </a:cubicBezTo>
                  <a:cubicBezTo>
                    <a:pt x="1518" y="2333"/>
                    <a:pt x="1519" y="2334"/>
                    <a:pt x="1519" y="2334"/>
                  </a:cubicBezTo>
                  <a:cubicBezTo>
                    <a:pt x="1519" y="2335"/>
                    <a:pt x="1520" y="2336"/>
                    <a:pt x="1520" y="2337"/>
                  </a:cubicBezTo>
                  <a:cubicBezTo>
                    <a:pt x="1521" y="2338"/>
                    <a:pt x="1522" y="2339"/>
                    <a:pt x="1522" y="2340"/>
                  </a:cubicBezTo>
                  <a:cubicBezTo>
                    <a:pt x="1523" y="2341"/>
                    <a:pt x="1523" y="2342"/>
                    <a:pt x="1524" y="2343"/>
                  </a:cubicBezTo>
                  <a:cubicBezTo>
                    <a:pt x="1525" y="2344"/>
                    <a:pt x="1525" y="2345"/>
                    <a:pt x="1526" y="2346"/>
                  </a:cubicBezTo>
                  <a:cubicBezTo>
                    <a:pt x="1526" y="2347"/>
                    <a:pt x="1527" y="2348"/>
                    <a:pt x="1527" y="2349"/>
                  </a:cubicBezTo>
                  <a:cubicBezTo>
                    <a:pt x="1528" y="2350"/>
                    <a:pt x="1528" y="2351"/>
                    <a:pt x="1529" y="2352"/>
                  </a:cubicBezTo>
                  <a:cubicBezTo>
                    <a:pt x="1529" y="2353"/>
                    <a:pt x="1529" y="2353"/>
                    <a:pt x="1530" y="2354"/>
                  </a:cubicBezTo>
                  <a:cubicBezTo>
                    <a:pt x="1530" y="2354"/>
                    <a:pt x="1530" y="2355"/>
                    <a:pt x="1530" y="2355"/>
                  </a:cubicBezTo>
                  <a:cubicBezTo>
                    <a:pt x="1531" y="2356"/>
                    <a:pt x="1531" y="2357"/>
                    <a:pt x="1532" y="2358"/>
                  </a:cubicBezTo>
                  <a:cubicBezTo>
                    <a:pt x="1532" y="2359"/>
                    <a:pt x="1532" y="2359"/>
                    <a:pt x="1532" y="2360"/>
                  </a:cubicBezTo>
                  <a:cubicBezTo>
                    <a:pt x="1532" y="2360"/>
                    <a:pt x="1532" y="2360"/>
                    <a:pt x="1533" y="2361"/>
                  </a:cubicBezTo>
                  <a:cubicBezTo>
                    <a:pt x="1533" y="2362"/>
                    <a:pt x="1533" y="2362"/>
                    <a:pt x="1534" y="2363"/>
                  </a:cubicBezTo>
                  <a:cubicBezTo>
                    <a:pt x="1534" y="2363"/>
                    <a:pt x="1534" y="2364"/>
                    <a:pt x="1534" y="2364"/>
                  </a:cubicBezTo>
                  <a:cubicBezTo>
                    <a:pt x="1534" y="2364"/>
                    <a:pt x="1534" y="2365"/>
                    <a:pt x="1534" y="2365"/>
                  </a:cubicBezTo>
                  <a:cubicBezTo>
                    <a:pt x="1534" y="2365"/>
                    <a:pt x="1534" y="2364"/>
                    <a:pt x="1535" y="2364"/>
                  </a:cubicBezTo>
                  <a:cubicBezTo>
                    <a:pt x="1535" y="2364"/>
                    <a:pt x="1535" y="2363"/>
                    <a:pt x="1535" y="2363"/>
                  </a:cubicBezTo>
                  <a:cubicBezTo>
                    <a:pt x="1535" y="2362"/>
                    <a:pt x="1536" y="2361"/>
                    <a:pt x="1536" y="2360"/>
                  </a:cubicBezTo>
                  <a:cubicBezTo>
                    <a:pt x="1536" y="2360"/>
                    <a:pt x="1536" y="2360"/>
                    <a:pt x="1536" y="2359"/>
                  </a:cubicBezTo>
                  <a:cubicBezTo>
                    <a:pt x="1536" y="2359"/>
                    <a:pt x="1536" y="2358"/>
                    <a:pt x="1536" y="2358"/>
                  </a:cubicBezTo>
                  <a:cubicBezTo>
                    <a:pt x="1536" y="2357"/>
                    <a:pt x="1536" y="2356"/>
                    <a:pt x="1536" y="2356"/>
                  </a:cubicBezTo>
                  <a:cubicBezTo>
                    <a:pt x="1536" y="2355"/>
                    <a:pt x="1536" y="2355"/>
                    <a:pt x="1536" y="2354"/>
                  </a:cubicBezTo>
                  <a:cubicBezTo>
                    <a:pt x="1536" y="2353"/>
                    <a:pt x="1536" y="2353"/>
                    <a:pt x="1536" y="2352"/>
                  </a:cubicBezTo>
                  <a:cubicBezTo>
                    <a:pt x="1536" y="2352"/>
                    <a:pt x="1536" y="2351"/>
                    <a:pt x="1536" y="2350"/>
                  </a:cubicBezTo>
                  <a:cubicBezTo>
                    <a:pt x="1535" y="2349"/>
                    <a:pt x="1535" y="2348"/>
                    <a:pt x="1534" y="2346"/>
                  </a:cubicBezTo>
                  <a:cubicBezTo>
                    <a:pt x="1534" y="2345"/>
                    <a:pt x="1533" y="2344"/>
                    <a:pt x="1533" y="2342"/>
                  </a:cubicBezTo>
                  <a:cubicBezTo>
                    <a:pt x="1532" y="2341"/>
                    <a:pt x="1531" y="2340"/>
                    <a:pt x="1530" y="2339"/>
                  </a:cubicBezTo>
                  <a:cubicBezTo>
                    <a:pt x="1530" y="2337"/>
                    <a:pt x="1529" y="2336"/>
                    <a:pt x="1528" y="2335"/>
                  </a:cubicBezTo>
                  <a:cubicBezTo>
                    <a:pt x="1528" y="2335"/>
                    <a:pt x="1527" y="2335"/>
                    <a:pt x="1527" y="2335"/>
                  </a:cubicBezTo>
                  <a:cubicBezTo>
                    <a:pt x="1528" y="2335"/>
                    <a:pt x="1529" y="2335"/>
                    <a:pt x="1530" y="2335"/>
                  </a:cubicBezTo>
                  <a:cubicBezTo>
                    <a:pt x="1532" y="2336"/>
                    <a:pt x="1533" y="2336"/>
                    <a:pt x="1535" y="2336"/>
                  </a:cubicBezTo>
                  <a:cubicBezTo>
                    <a:pt x="1537" y="2337"/>
                    <a:pt x="1538" y="2337"/>
                    <a:pt x="1540" y="2338"/>
                  </a:cubicBezTo>
                  <a:cubicBezTo>
                    <a:pt x="1541" y="2338"/>
                    <a:pt x="1541" y="2338"/>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3" y="2339"/>
                    <a:pt x="1543" y="2339"/>
                    <a:pt x="1543" y="2339"/>
                  </a:cubicBezTo>
                  <a:cubicBezTo>
                    <a:pt x="1543" y="2339"/>
                    <a:pt x="1544" y="2340"/>
                    <a:pt x="1544" y="2340"/>
                  </a:cubicBezTo>
                  <a:cubicBezTo>
                    <a:pt x="1545" y="2340"/>
                    <a:pt x="1545" y="2341"/>
                    <a:pt x="1546" y="2341"/>
                  </a:cubicBezTo>
                  <a:cubicBezTo>
                    <a:pt x="1546" y="2341"/>
                    <a:pt x="1546" y="2342"/>
                    <a:pt x="1546" y="2342"/>
                  </a:cubicBezTo>
                  <a:cubicBezTo>
                    <a:pt x="1547" y="2342"/>
                    <a:pt x="1547" y="2342"/>
                    <a:pt x="1547" y="2342"/>
                  </a:cubicBezTo>
                  <a:cubicBezTo>
                    <a:pt x="1547" y="2343"/>
                    <a:pt x="1547" y="2343"/>
                    <a:pt x="1547" y="2343"/>
                  </a:cubicBezTo>
                  <a:cubicBezTo>
                    <a:pt x="1549" y="2345"/>
                    <a:pt x="1551" y="2347"/>
                    <a:pt x="1553" y="2349"/>
                  </a:cubicBezTo>
                  <a:cubicBezTo>
                    <a:pt x="1554" y="2352"/>
                    <a:pt x="1555" y="2354"/>
                    <a:pt x="1556" y="2356"/>
                  </a:cubicBezTo>
                  <a:cubicBezTo>
                    <a:pt x="1557" y="2358"/>
                    <a:pt x="1558" y="2360"/>
                    <a:pt x="1558" y="2362"/>
                  </a:cubicBezTo>
                  <a:cubicBezTo>
                    <a:pt x="1559" y="2363"/>
                    <a:pt x="1559" y="2364"/>
                    <a:pt x="1560" y="2365"/>
                  </a:cubicBezTo>
                  <a:cubicBezTo>
                    <a:pt x="1560" y="2366"/>
                    <a:pt x="1560" y="2366"/>
                    <a:pt x="1560" y="2366"/>
                  </a:cubicBezTo>
                  <a:cubicBezTo>
                    <a:pt x="1560" y="2366"/>
                    <a:pt x="1560" y="2366"/>
                    <a:pt x="1560" y="2365"/>
                  </a:cubicBezTo>
                  <a:cubicBezTo>
                    <a:pt x="1560" y="2364"/>
                    <a:pt x="1560" y="2363"/>
                    <a:pt x="1560" y="2361"/>
                  </a:cubicBezTo>
                  <a:cubicBezTo>
                    <a:pt x="1560" y="2359"/>
                    <a:pt x="1559" y="2357"/>
                    <a:pt x="1559" y="2355"/>
                  </a:cubicBezTo>
                  <a:cubicBezTo>
                    <a:pt x="1558" y="2353"/>
                    <a:pt x="1558" y="2350"/>
                    <a:pt x="1557" y="2347"/>
                  </a:cubicBezTo>
                  <a:cubicBezTo>
                    <a:pt x="1556" y="2344"/>
                    <a:pt x="1554" y="2341"/>
                    <a:pt x="1552" y="2339"/>
                  </a:cubicBezTo>
                  <a:cubicBezTo>
                    <a:pt x="1551" y="2338"/>
                    <a:pt x="1551" y="2338"/>
                    <a:pt x="1551" y="2337"/>
                  </a:cubicBezTo>
                  <a:cubicBezTo>
                    <a:pt x="1551" y="2337"/>
                    <a:pt x="1550" y="2337"/>
                    <a:pt x="1550" y="2336"/>
                  </a:cubicBezTo>
                  <a:cubicBezTo>
                    <a:pt x="1549" y="2336"/>
                    <a:pt x="1548" y="2335"/>
                    <a:pt x="1548" y="2334"/>
                  </a:cubicBezTo>
                  <a:cubicBezTo>
                    <a:pt x="1547" y="2334"/>
                    <a:pt x="1547" y="2334"/>
                    <a:pt x="1547" y="2334"/>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5" y="2333"/>
                    <a:pt x="1545" y="2333"/>
                    <a:pt x="1545" y="2333"/>
                  </a:cubicBezTo>
                  <a:cubicBezTo>
                    <a:pt x="1544" y="2332"/>
                    <a:pt x="1543" y="2332"/>
                    <a:pt x="1543" y="2331"/>
                  </a:cubicBezTo>
                  <a:cubicBezTo>
                    <a:pt x="1541" y="2330"/>
                    <a:pt x="1539" y="2330"/>
                    <a:pt x="1537" y="2329"/>
                  </a:cubicBezTo>
                  <a:cubicBezTo>
                    <a:pt x="1535" y="2329"/>
                    <a:pt x="1533" y="2328"/>
                    <a:pt x="1531" y="2328"/>
                  </a:cubicBezTo>
                  <a:cubicBezTo>
                    <a:pt x="1528" y="2327"/>
                    <a:pt x="1524" y="2326"/>
                    <a:pt x="1520" y="2325"/>
                  </a:cubicBezTo>
                  <a:cubicBezTo>
                    <a:pt x="1516" y="2325"/>
                    <a:pt x="1513" y="2324"/>
                    <a:pt x="1509" y="2323"/>
                  </a:cubicBezTo>
                  <a:cubicBezTo>
                    <a:pt x="1507" y="2323"/>
                    <a:pt x="1505" y="2322"/>
                    <a:pt x="1503" y="2322"/>
                  </a:cubicBezTo>
                  <a:cubicBezTo>
                    <a:pt x="1502" y="2322"/>
                    <a:pt x="1500" y="2321"/>
                    <a:pt x="1498" y="2321"/>
                  </a:cubicBezTo>
                  <a:cubicBezTo>
                    <a:pt x="1492" y="2320"/>
                    <a:pt x="1486" y="2319"/>
                    <a:pt x="1480" y="2319"/>
                  </a:cubicBezTo>
                  <a:cubicBezTo>
                    <a:pt x="1452" y="2298"/>
                    <a:pt x="1418" y="2292"/>
                    <a:pt x="1418" y="2292"/>
                  </a:cubicBezTo>
                  <a:cubicBezTo>
                    <a:pt x="1429" y="2285"/>
                    <a:pt x="1441" y="2281"/>
                    <a:pt x="1454" y="2280"/>
                  </a:cubicBezTo>
                  <a:cubicBezTo>
                    <a:pt x="1456" y="2281"/>
                    <a:pt x="1458" y="2282"/>
                    <a:pt x="1461" y="2284"/>
                  </a:cubicBezTo>
                  <a:cubicBezTo>
                    <a:pt x="1464" y="2285"/>
                    <a:pt x="1466" y="2287"/>
                    <a:pt x="1470" y="2289"/>
                  </a:cubicBezTo>
                  <a:cubicBezTo>
                    <a:pt x="1471" y="2290"/>
                    <a:pt x="1473" y="2291"/>
                    <a:pt x="1474" y="2292"/>
                  </a:cubicBezTo>
                  <a:cubicBezTo>
                    <a:pt x="1476" y="2293"/>
                    <a:pt x="1477" y="2294"/>
                    <a:pt x="1479" y="2295"/>
                  </a:cubicBezTo>
                  <a:cubicBezTo>
                    <a:pt x="1482" y="2297"/>
                    <a:pt x="1486" y="2299"/>
                    <a:pt x="1489" y="2301"/>
                  </a:cubicBezTo>
                  <a:cubicBezTo>
                    <a:pt x="1492" y="2303"/>
                    <a:pt x="1496" y="2305"/>
                    <a:pt x="1499" y="2306"/>
                  </a:cubicBezTo>
                  <a:cubicBezTo>
                    <a:pt x="1500" y="2307"/>
                    <a:pt x="1501" y="2307"/>
                    <a:pt x="1501" y="2308"/>
                  </a:cubicBezTo>
                  <a:cubicBezTo>
                    <a:pt x="1502" y="2308"/>
                    <a:pt x="1503" y="2309"/>
                    <a:pt x="1504" y="2309"/>
                  </a:cubicBezTo>
                  <a:cubicBezTo>
                    <a:pt x="1506" y="2310"/>
                    <a:pt x="1507" y="2311"/>
                    <a:pt x="1509" y="2312"/>
                  </a:cubicBezTo>
                  <a:cubicBezTo>
                    <a:pt x="1512" y="2313"/>
                    <a:pt x="1516" y="2315"/>
                    <a:pt x="1519" y="2316"/>
                  </a:cubicBezTo>
                  <a:cubicBezTo>
                    <a:pt x="1522" y="2317"/>
                    <a:pt x="1525" y="2318"/>
                    <a:pt x="1528" y="2318"/>
                  </a:cubicBezTo>
                  <a:cubicBezTo>
                    <a:pt x="1529" y="2318"/>
                    <a:pt x="1530" y="2318"/>
                    <a:pt x="1530" y="2318"/>
                  </a:cubicBezTo>
                  <a:cubicBezTo>
                    <a:pt x="1531" y="2318"/>
                    <a:pt x="1532" y="2319"/>
                    <a:pt x="1532" y="2319"/>
                  </a:cubicBezTo>
                  <a:cubicBezTo>
                    <a:pt x="1533" y="2319"/>
                    <a:pt x="1534" y="2319"/>
                    <a:pt x="1534" y="2319"/>
                  </a:cubicBezTo>
                  <a:cubicBezTo>
                    <a:pt x="1535" y="2319"/>
                    <a:pt x="1536" y="2319"/>
                    <a:pt x="1536" y="2319"/>
                  </a:cubicBezTo>
                  <a:cubicBezTo>
                    <a:pt x="1538" y="2319"/>
                    <a:pt x="1539" y="2319"/>
                    <a:pt x="1540" y="2318"/>
                  </a:cubicBezTo>
                  <a:cubicBezTo>
                    <a:pt x="1541" y="2318"/>
                    <a:pt x="1542" y="2318"/>
                    <a:pt x="1543" y="2318"/>
                  </a:cubicBezTo>
                  <a:cubicBezTo>
                    <a:pt x="1543" y="2318"/>
                    <a:pt x="1544" y="2318"/>
                    <a:pt x="1545" y="2317"/>
                  </a:cubicBezTo>
                  <a:cubicBezTo>
                    <a:pt x="1545" y="2317"/>
                    <a:pt x="1546" y="2317"/>
                    <a:pt x="1546" y="2317"/>
                  </a:cubicBezTo>
                  <a:cubicBezTo>
                    <a:pt x="1547" y="2317"/>
                    <a:pt x="1548" y="2316"/>
                    <a:pt x="1548" y="2316"/>
                  </a:cubicBezTo>
                  <a:cubicBezTo>
                    <a:pt x="1548" y="2316"/>
                    <a:pt x="1547" y="2316"/>
                    <a:pt x="1546" y="2316"/>
                  </a:cubicBezTo>
                  <a:cubicBezTo>
                    <a:pt x="1546" y="2317"/>
                    <a:pt x="1545" y="2317"/>
                    <a:pt x="1545" y="2317"/>
                  </a:cubicBezTo>
                  <a:cubicBezTo>
                    <a:pt x="1544" y="2316"/>
                    <a:pt x="1543" y="2316"/>
                    <a:pt x="1542" y="2316"/>
                  </a:cubicBezTo>
                  <a:cubicBezTo>
                    <a:pt x="1542" y="2316"/>
                    <a:pt x="1541" y="2316"/>
                    <a:pt x="1540" y="2316"/>
                  </a:cubicBezTo>
                  <a:cubicBezTo>
                    <a:pt x="1539" y="2316"/>
                    <a:pt x="1539" y="2316"/>
                    <a:pt x="1538" y="2316"/>
                  </a:cubicBezTo>
                  <a:cubicBezTo>
                    <a:pt x="1538" y="2316"/>
                    <a:pt x="1537" y="2316"/>
                    <a:pt x="1537" y="2316"/>
                  </a:cubicBezTo>
                  <a:cubicBezTo>
                    <a:pt x="1535" y="2315"/>
                    <a:pt x="1534" y="2315"/>
                    <a:pt x="1533" y="2315"/>
                  </a:cubicBezTo>
                  <a:cubicBezTo>
                    <a:pt x="1532" y="2315"/>
                    <a:pt x="1532" y="2314"/>
                    <a:pt x="1531" y="2314"/>
                  </a:cubicBezTo>
                  <a:cubicBezTo>
                    <a:pt x="1531" y="2314"/>
                    <a:pt x="1530" y="2314"/>
                    <a:pt x="1529" y="2314"/>
                  </a:cubicBezTo>
                  <a:cubicBezTo>
                    <a:pt x="1529" y="2313"/>
                    <a:pt x="1528" y="2313"/>
                    <a:pt x="1527" y="2313"/>
                  </a:cubicBezTo>
                  <a:cubicBezTo>
                    <a:pt x="1527" y="2313"/>
                    <a:pt x="1526" y="2312"/>
                    <a:pt x="1525" y="2312"/>
                  </a:cubicBezTo>
                  <a:cubicBezTo>
                    <a:pt x="1525" y="2312"/>
                    <a:pt x="1524" y="2311"/>
                    <a:pt x="1523" y="2311"/>
                  </a:cubicBezTo>
                  <a:cubicBezTo>
                    <a:pt x="1522" y="2311"/>
                    <a:pt x="1522" y="2310"/>
                    <a:pt x="1521" y="2310"/>
                  </a:cubicBezTo>
                  <a:cubicBezTo>
                    <a:pt x="1518" y="2309"/>
                    <a:pt x="1515" y="2307"/>
                    <a:pt x="1512" y="2305"/>
                  </a:cubicBezTo>
                  <a:cubicBezTo>
                    <a:pt x="1511" y="2304"/>
                    <a:pt x="1509" y="2304"/>
                    <a:pt x="1507" y="2303"/>
                  </a:cubicBezTo>
                  <a:cubicBezTo>
                    <a:pt x="1506" y="2302"/>
                    <a:pt x="1504" y="2301"/>
                    <a:pt x="1503" y="2300"/>
                  </a:cubicBezTo>
                  <a:cubicBezTo>
                    <a:pt x="1499" y="2298"/>
                    <a:pt x="1496" y="2296"/>
                    <a:pt x="1493" y="2294"/>
                  </a:cubicBezTo>
                  <a:cubicBezTo>
                    <a:pt x="1489" y="2292"/>
                    <a:pt x="1486" y="2290"/>
                    <a:pt x="1483" y="2288"/>
                  </a:cubicBezTo>
                  <a:cubicBezTo>
                    <a:pt x="1481" y="2287"/>
                    <a:pt x="1480" y="2287"/>
                    <a:pt x="1478" y="2286"/>
                  </a:cubicBezTo>
                  <a:cubicBezTo>
                    <a:pt x="1476" y="2285"/>
                    <a:pt x="1475" y="2284"/>
                    <a:pt x="1473" y="2283"/>
                  </a:cubicBezTo>
                  <a:cubicBezTo>
                    <a:pt x="1470" y="2282"/>
                    <a:pt x="1467" y="2280"/>
                    <a:pt x="1464" y="2279"/>
                  </a:cubicBezTo>
                  <a:cubicBezTo>
                    <a:pt x="1480" y="2278"/>
                    <a:pt x="1497" y="2280"/>
                    <a:pt x="1513" y="2281"/>
                  </a:cubicBezTo>
                  <a:cubicBezTo>
                    <a:pt x="1516" y="2283"/>
                    <a:pt x="1520" y="2285"/>
                    <a:pt x="1523" y="2287"/>
                  </a:cubicBezTo>
                  <a:cubicBezTo>
                    <a:pt x="1525" y="2288"/>
                    <a:pt x="1528" y="2290"/>
                    <a:pt x="1531" y="2291"/>
                  </a:cubicBezTo>
                  <a:cubicBezTo>
                    <a:pt x="1532" y="2292"/>
                    <a:pt x="1533" y="2292"/>
                    <a:pt x="1534" y="2293"/>
                  </a:cubicBezTo>
                  <a:cubicBezTo>
                    <a:pt x="1536" y="2294"/>
                    <a:pt x="1537" y="2294"/>
                    <a:pt x="1538" y="2295"/>
                  </a:cubicBezTo>
                  <a:cubicBezTo>
                    <a:pt x="1541" y="2296"/>
                    <a:pt x="1543" y="2297"/>
                    <a:pt x="1546" y="2298"/>
                  </a:cubicBezTo>
                  <a:cubicBezTo>
                    <a:pt x="1548" y="2299"/>
                    <a:pt x="1550" y="2299"/>
                    <a:pt x="1552" y="2300"/>
                  </a:cubicBezTo>
                  <a:cubicBezTo>
                    <a:pt x="1555" y="2300"/>
                    <a:pt x="1557" y="2301"/>
                    <a:pt x="1558" y="2301"/>
                  </a:cubicBezTo>
                  <a:cubicBezTo>
                    <a:pt x="1559" y="2301"/>
                    <a:pt x="1560" y="2301"/>
                    <a:pt x="1561" y="2301"/>
                  </a:cubicBezTo>
                  <a:cubicBezTo>
                    <a:pt x="1562" y="2301"/>
                    <a:pt x="1563" y="2301"/>
                    <a:pt x="1563" y="2301"/>
                  </a:cubicBezTo>
                  <a:cubicBezTo>
                    <a:pt x="1564" y="2301"/>
                    <a:pt x="1564" y="2301"/>
                    <a:pt x="1565" y="2301"/>
                  </a:cubicBezTo>
                  <a:cubicBezTo>
                    <a:pt x="1565" y="2301"/>
                    <a:pt x="1566" y="2301"/>
                    <a:pt x="1566" y="2301"/>
                  </a:cubicBezTo>
                  <a:cubicBezTo>
                    <a:pt x="1567" y="2301"/>
                    <a:pt x="1567" y="2301"/>
                    <a:pt x="1567" y="2301"/>
                  </a:cubicBezTo>
                  <a:cubicBezTo>
                    <a:pt x="1567" y="2301"/>
                    <a:pt x="1567" y="2301"/>
                    <a:pt x="1566" y="2300"/>
                  </a:cubicBezTo>
                  <a:cubicBezTo>
                    <a:pt x="1566" y="2300"/>
                    <a:pt x="1566" y="2300"/>
                    <a:pt x="1565" y="2300"/>
                  </a:cubicBezTo>
                  <a:cubicBezTo>
                    <a:pt x="1565" y="2300"/>
                    <a:pt x="1564" y="2300"/>
                    <a:pt x="1563" y="2299"/>
                  </a:cubicBezTo>
                  <a:cubicBezTo>
                    <a:pt x="1562" y="2299"/>
                    <a:pt x="1561" y="2299"/>
                    <a:pt x="1559" y="2298"/>
                  </a:cubicBezTo>
                  <a:cubicBezTo>
                    <a:pt x="1558" y="2297"/>
                    <a:pt x="1556" y="2296"/>
                    <a:pt x="1554" y="2295"/>
                  </a:cubicBezTo>
                  <a:cubicBezTo>
                    <a:pt x="1552" y="2295"/>
                    <a:pt x="1550" y="2293"/>
                    <a:pt x="1548" y="2292"/>
                  </a:cubicBezTo>
                  <a:cubicBezTo>
                    <a:pt x="1546" y="2291"/>
                    <a:pt x="1544" y="2290"/>
                    <a:pt x="1541" y="2288"/>
                  </a:cubicBezTo>
                  <a:cubicBezTo>
                    <a:pt x="1540" y="2288"/>
                    <a:pt x="1539" y="2287"/>
                    <a:pt x="1538" y="2286"/>
                  </a:cubicBezTo>
                  <a:cubicBezTo>
                    <a:pt x="1537" y="2286"/>
                    <a:pt x="1535" y="2285"/>
                    <a:pt x="1534" y="2284"/>
                  </a:cubicBezTo>
                  <a:cubicBezTo>
                    <a:pt x="1533" y="2284"/>
                    <a:pt x="1532" y="2283"/>
                    <a:pt x="1531" y="2282"/>
                  </a:cubicBezTo>
                  <a:cubicBezTo>
                    <a:pt x="1553" y="2283"/>
                    <a:pt x="1574" y="2280"/>
                    <a:pt x="1592" y="2265"/>
                  </a:cubicBezTo>
                  <a:cubicBezTo>
                    <a:pt x="1557" y="2277"/>
                    <a:pt x="1512" y="2264"/>
                    <a:pt x="1476" y="2259"/>
                  </a:cubicBezTo>
                  <a:cubicBezTo>
                    <a:pt x="1477" y="2259"/>
                    <a:pt x="1477" y="2258"/>
                    <a:pt x="1478" y="2258"/>
                  </a:cubicBezTo>
                  <a:cubicBezTo>
                    <a:pt x="1480" y="2257"/>
                    <a:pt x="1482" y="2256"/>
                    <a:pt x="1484" y="2255"/>
                  </a:cubicBezTo>
                  <a:cubicBezTo>
                    <a:pt x="1485" y="2255"/>
                    <a:pt x="1485" y="2254"/>
                    <a:pt x="1486" y="2254"/>
                  </a:cubicBezTo>
                  <a:cubicBezTo>
                    <a:pt x="1486" y="2254"/>
                    <a:pt x="1487" y="2254"/>
                    <a:pt x="1487" y="2254"/>
                  </a:cubicBezTo>
                  <a:cubicBezTo>
                    <a:pt x="1488" y="2253"/>
                    <a:pt x="1489" y="2253"/>
                    <a:pt x="1490" y="2253"/>
                  </a:cubicBezTo>
                  <a:cubicBezTo>
                    <a:pt x="1491" y="2252"/>
                    <a:pt x="1492" y="2252"/>
                    <a:pt x="1493" y="2252"/>
                  </a:cubicBezTo>
                  <a:cubicBezTo>
                    <a:pt x="1494" y="2252"/>
                    <a:pt x="1495" y="2251"/>
                    <a:pt x="1496" y="2251"/>
                  </a:cubicBezTo>
                  <a:cubicBezTo>
                    <a:pt x="1496" y="2251"/>
                    <a:pt x="1497" y="2251"/>
                    <a:pt x="1498" y="2251"/>
                  </a:cubicBezTo>
                  <a:cubicBezTo>
                    <a:pt x="1499" y="2251"/>
                    <a:pt x="1499" y="2251"/>
                    <a:pt x="1500" y="2251"/>
                  </a:cubicBezTo>
                  <a:cubicBezTo>
                    <a:pt x="1501" y="2251"/>
                    <a:pt x="1502" y="2251"/>
                    <a:pt x="1503" y="2251"/>
                  </a:cubicBezTo>
                  <a:cubicBezTo>
                    <a:pt x="1503" y="2251"/>
                    <a:pt x="1504" y="2251"/>
                    <a:pt x="1504" y="2251"/>
                  </a:cubicBezTo>
                  <a:cubicBezTo>
                    <a:pt x="1504" y="2251"/>
                    <a:pt x="1503" y="2251"/>
                    <a:pt x="1503" y="2250"/>
                  </a:cubicBezTo>
                  <a:cubicBezTo>
                    <a:pt x="1502" y="2250"/>
                    <a:pt x="1501" y="2250"/>
                    <a:pt x="1500" y="2249"/>
                  </a:cubicBezTo>
                  <a:cubicBezTo>
                    <a:pt x="1499" y="2249"/>
                    <a:pt x="1499" y="2249"/>
                    <a:pt x="1498" y="2249"/>
                  </a:cubicBezTo>
                  <a:cubicBezTo>
                    <a:pt x="1497" y="2249"/>
                    <a:pt x="1496" y="2248"/>
                    <a:pt x="1496" y="2248"/>
                  </a:cubicBezTo>
                  <a:cubicBezTo>
                    <a:pt x="1495" y="2248"/>
                    <a:pt x="1494" y="2248"/>
                    <a:pt x="1493" y="2248"/>
                  </a:cubicBezTo>
                  <a:cubicBezTo>
                    <a:pt x="1492" y="2248"/>
                    <a:pt x="1491" y="2248"/>
                    <a:pt x="1490" y="2248"/>
                  </a:cubicBezTo>
                  <a:cubicBezTo>
                    <a:pt x="1487" y="2248"/>
                    <a:pt x="1485" y="2248"/>
                    <a:pt x="1482" y="2249"/>
                  </a:cubicBezTo>
                  <a:cubicBezTo>
                    <a:pt x="1480" y="2250"/>
                    <a:pt x="1477" y="2251"/>
                    <a:pt x="1475" y="2252"/>
                  </a:cubicBezTo>
                  <a:cubicBezTo>
                    <a:pt x="1474" y="2252"/>
                    <a:pt x="1474" y="2252"/>
                    <a:pt x="1473" y="2252"/>
                  </a:cubicBezTo>
                  <a:cubicBezTo>
                    <a:pt x="1472" y="2253"/>
                    <a:pt x="1472" y="2253"/>
                    <a:pt x="1471" y="2253"/>
                  </a:cubicBezTo>
                  <a:cubicBezTo>
                    <a:pt x="1470" y="2254"/>
                    <a:pt x="1469" y="2254"/>
                    <a:pt x="1467" y="2255"/>
                  </a:cubicBezTo>
                  <a:cubicBezTo>
                    <a:pt x="1466" y="2256"/>
                    <a:pt x="1465" y="2257"/>
                    <a:pt x="1463" y="2257"/>
                  </a:cubicBezTo>
                  <a:cubicBezTo>
                    <a:pt x="1463" y="2257"/>
                    <a:pt x="1463" y="2257"/>
                    <a:pt x="1463" y="2257"/>
                  </a:cubicBezTo>
                  <a:cubicBezTo>
                    <a:pt x="1418" y="2254"/>
                    <a:pt x="1401" y="2291"/>
                    <a:pt x="1380" y="2272"/>
                  </a:cubicBezTo>
                  <a:cubicBezTo>
                    <a:pt x="1365" y="2258"/>
                    <a:pt x="1335" y="2167"/>
                    <a:pt x="1328" y="2145"/>
                  </a:cubicBezTo>
                  <a:cubicBezTo>
                    <a:pt x="1324" y="2135"/>
                    <a:pt x="1321" y="2127"/>
                    <a:pt x="1317" y="2120"/>
                  </a:cubicBezTo>
                  <a:cubicBezTo>
                    <a:pt x="1317" y="2121"/>
                    <a:pt x="1317" y="2121"/>
                    <a:pt x="1317" y="2121"/>
                  </a:cubicBezTo>
                  <a:cubicBezTo>
                    <a:pt x="1318" y="2121"/>
                    <a:pt x="1319" y="2122"/>
                    <a:pt x="1320" y="2123"/>
                  </a:cubicBezTo>
                  <a:cubicBezTo>
                    <a:pt x="1321" y="2124"/>
                    <a:pt x="1322" y="2125"/>
                    <a:pt x="1323" y="2126"/>
                  </a:cubicBezTo>
                  <a:cubicBezTo>
                    <a:pt x="1324" y="2127"/>
                    <a:pt x="1325" y="2128"/>
                    <a:pt x="1326" y="2130"/>
                  </a:cubicBezTo>
                  <a:cubicBezTo>
                    <a:pt x="1327" y="2131"/>
                    <a:pt x="1328" y="2132"/>
                    <a:pt x="1329" y="2134"/>
                  </a:cubicBezTo>
                  <a:cubicBezTo>
                    <a:pt x="1331" y="2136"/>
                    <a:pt x="1334" y="2139"/>
                    <a:pt x="1336" y="2143"/>
                  </a:cubicBezTo>
                  <a:cubicBezTo>
                    <a:pt x="1339" y="2146"/>
                    <a:pt x="1341" y="2150"/>
                    <a:pt x="1344" y="2154"/>
                  </a:cubicBezTo>
                  <a:cubicBezTo>
                    <a:pt x="1345" y="2155"/>
                    <a:pt x="1346" y="2157"/>
                    <a:pt x="1348" y="2159"/>
                  </a:cubicBezTo>
                  <a:cubicBezTo>
                    <a:pt x="1349" y="2161"/>
                    <a:pt x="1350" y="2163"/>
                    <a:pt x="1352" y="2165"/>
                  </a:cubicBezTo>
                  <a:cubicBezTo>
                    <a:pt x="1352" y="2166"/>
                    <a:pt x="1352" y="2166"/>
                    <a:pt x="1353" y="2167"/>
                  </a:cubicBezTo>
                  <a:cubicBezTo>
                    <a:pt x="1353" y="2167"/>
                    <a:pt x="1353" y="2167"/>
                    <a:pt x="1353" y="2168"/>
                  </a:cubicBezTo>
                  <a:cubicBezTo>
                    <a:pt x="1353" y="2171"/>
                    <a:pt x="1354" y="2175"/>
                    <a:pt x="1356" y="2179"/>
                  </a:cubicBezTo>
                  <a:cubicBezTo>
                    <a:pt x="1357" y="2184"/>
                    <a:pt x="1359" y="2190"/>
                    <a:pt x="1361" y="2196"/>
                  </a:cubicBezTo>
                  <a:cubicBezTo>
                    <a:pt x="1361" y="2197"/>
                    <a:pt x="1362" y="2199"/>
                    <a:pt x="1363" y="2200"/>
                  </a:cubicBezTo>
                  <a:cubicBezTo>
                    <a:pt x="1363" y="2202"/>
                    <a:pt x="1364" y="2203"/>
                    <a:pt x="1364" y="2205"/>
                  </a:cubicBezTo>
                  <a:cubicBezTo>
                    <a:pt x="1365" y="2208"/>
                    <a:pt x="1367" y="2211"/>
                    <a:pt x="1368" y="2214"/>
                  </a:cubicBezTo>
                  <a:cubicBezTo>
                    <a:pt x="1369" y="2215"/>
                    <a:pt x="1369" y="2217"/>
                    <a:pt x="1370" y="2218"/>
                  </a:cubicBezTo>
                  <a:cubicBezTo>
                    <a:pt x="1371" y="2220"/>
                    <a:pt x="1372" y="2221"/>
                    <a:pt x="1372" y="2223"/>
                  </a:cubicBezTo>
                  <a:cubicBezTo>
                    <a:pt x="1373" y="2224"/>
                    <a:pt x="1374" y="2226"/>
                    <a:pt x="1375" y="2227"/>
                  </a:cubicBezTo>
                  <a:cubicBezTo>
                    <a:pt x="1375" y="2228"/>
                    <a:pt x="1376" y="2228"/>
                    <a:pt x="1376" y="2229"/>
                  </a:cubicBezTo>
                  <a:cubicBezTo>
                    <a:pt x="1377" y="2230"/>
                    <a:pt x="1377" y="2231"/>
                    <a:pt x="1378" y="2231"/>
                  </a:cubicBezTo>
                  <a:cubicBezTo>
                    <a:pt x="1378" y="2233"/>
                    <a:pt x="1379" y="2234"/>
                    <a:pt x="1380" y="2235"/>
                  </a:cubicBezTo>
                  <a:cubicBezTo>
                    <a:pt x="1381" y="2236"/>
                    <a:pt x="1381" y="2236"/>
                    <a:pt x="1382" y="2237"/>
                  </a:cubicBezTo>
                  <a:cubicBezTo>
                    <a:pt x="1382" y="2237"/>
                    <a:pt x="1383" y="2238"/>
                    <a:pt x="1383" y="2238"/>
                  </a:cubicBezTo>
                  <a:cubicBezTo>
                    <a:pt x="1384" y="2239"/>
                    <a:pt x="1385" y="2239"/>
                    <a:pt x="1385" y="2240"/>
                  </a:cubicBezTo>
                  <a:cubicBezTo>
                    <a:pt x="1386" y="2241"/>
                    <a:pt x="1386" y="2241"/>
                    <a:pt x="1387" y="2241"/>
                  </a:cubicBezTo>
                  <a:cubicBezTo>
                    <a:pt x="1388" y="2242"/>
                    <a:pt x="1389" y="2243"/>
                    <a:pt x="1390" y="2244"/>
                  </a:cubicBezTo>
                  <a:cubicBezTo>
                    <a:pt x="1390" y="2244"/>
                    <a:pt x="1391" y="2245"/>
                    <a:pt x="1392" y="2245"/>
                  </a:cubicBezTo>
                  <a:cubicBezTo>
                    <a:pt x="1392" y="2245"/>
                    <a:pt x="1393" y="2246"/>
                    <a:pt x="1393" y="2246"/>
                  </a:cubicBezTo>
                  <a:cubicBezTo>
                    <a:pt x="1394" y="2246"/>
                    <a:pt x="1395" y="2247"/>
                    <a:pt x="1396" y="2247"/>
                  </a:cubicBezTo>
                  <a:cubicBezTo>
                    <a:pt x="1397" y="2248"/>
                    <a:pt x="1398" y="2248"/>
                    <a:pt x="1399" y="2248"/>
                  </a:cubicBezTo>
                  <a:cubicBezTo>
                    <a:pt x="1399" y="2248"/>
                    <a:pt x="1400" y="2248"/>
                    <a:pt x="1400" y="2249"/>
                  </a:cubicBezTo>
                  <a:cubicBezTo>
                    <a:pt x="1401" y="2249"/>
                    <a:pt x="1401" y="2249"/>
                    <a:pt x="1401" y="2249"/>
                  </a:cubicBezTo>
                  <a:cubicBezTo>
                    <a:pt x="1403" y="2249"/>
                    <a:pt x="1404" y="2249"/>
                    <a:pt x="1405" y="2249"/>
                  </a:cubicBezTo>
                  <a:cubicBezTo>
                    <a:pt x="1406" y="2249"/>
                    <a:pt x="1406" y="2249"/>
                    <a:pt x="1406" y="2249"/>
                  </a:cubicBezTo>
                  <a:cubicBezTo>
                    <a:pt x="1406" y="2249"/>
                    <a:pt x="1406" y="2249"/>
                    <a:pt x="1405" y="2249"/>
                  </a:cubicBezTo>
                  <a:cubicBezTo>
                    <a:pt x="1404" y="2248"/>
                    <a:pt x="1403" y="2248"/>
                    <a:pt x="1402" y="2247"/>
                  </a:cubicBezTo>
                  <a:cubicBezTo>
                    <a:pt x="1402" y="2247"/>
                    <a:pt x="1401" y="2247"/>
                    <a:pt x="1401" y="2247"/>
                  </a:cubicBezTo>
                  <a:cubicBezTo>
                    <a:pt x="1401" y="2247"/>
                    <a:pt x="1400" y="2246"/>
                    <a:pt x="1400" y="2246"/>
                  </a:cubicBezTo>
                  <a:cubicBezTo>
                    <a:pt x="1399" y="2246"/>
                    <a:pt x="1398" y="2245"/>
                    <a:pt x="1398" y="2245"/>
                  </a:cubicBezTo>
                  <a:cubicBezTo>
                    <a:pt x="1397" y="2244"/>
                    <a:pt x="1396" y="2243"/>
                    <a:pt x="1395" y="2243"/>
                  </a:cubicBezTo>
                  <a:cubicBezTo>
                    <a:pt x="1395" y="2242"/>
                    <a:pt x="1394" y="2242"/>
                    <a:pt x="1394" y="2242"/>
                  </a:cubicBezTo>
                  <a:cubicBezTo>
                    <a:pt x="1394" y="2241"/>
                    <a:pt x="1393" y="2241"/>
                    <a:pt x="1393" y="2240"/>
                  </a:cubicBezTo>
                  <a:cubicBezTo>
                    <a:pt x="1392" y="2240"/>
                    <a:pt x="1391" y="2239"/>
                    <a:pt x="1390" y="2238"/>
                  </a:cubicBezTo>
                  <a:cubicBezTo>
                    <a:pt x="1390" y="2237"/>
                    <a:pt x="1390" y="2237"/>
                    <a:pt x="1389" y="2236"/>
                  </a:cubicBezTo>
                  <a:cubicBezTo>
                    <a:pt x="1389" y="2236"/>
                    <a:pt x="1388" y="2235"/>
                    <a:pt x="1388" y="2235"/>
                  </a:cubicBezTo>
                  <a:cubicBezTo>
                    <a:pt x="1388" y="2234"/>
                    <a:pt x="1387" y="2234"/>
                    <a:pt x="1387" y="2233"/>
                  </a:cubicBezTo>
                  <a:cubicBezTo>
                    <a:pt x="1386" y="2232"/>
                    <a:pt x="1386" y="2232"/>
                    <a:pt x="1386" y="2231"/>
                  </a:cubicBezTo>
                  <a:cubicBezTo>
                    <a:pt x="1385" y="2230"/>
                    <a:pt x="1384" y="2229"/>
                    <a:pt x="1383" y="2227"/>
                  </a:cubicBezTo>
                  <a:cubicBezTo>
                    <a:pt x="1383" y="2226"/>
                    <a:pt x="1382" y="2225"/>
                    <a:pt x="1381" y="2223"/>
                  </a:cubicBezTo>
                  <a:cubicBezTo>
                    <a:pt x="1381" y="2223"/>
                    <a:pt x="1382" y="2223"/>
                    <a:pt x="1382" y="2223"/>
                  </a:cubicBezTo>
                  <a:cubicBezTo>
                    <a:pt x="1382" y="2224"/>
                    <a:pt x="1383" y="2224"/>
                    <a:pt x="1383" y="2224"/>
                  </a:cubicBezTo>
                  <a:cubicBezTo>
                    <a:pt x="1385" y="2225"/>
                    <a:pt x="1386" y="2226"/>
                    <a:pt x="1387" y="2227"/>
                  </a:cubicBezTo>
                  <a:cubicBezTo>
                    <a:pt x="1388" y="2228"/>
                    <a:pt x="1390" y="2229"/>
                    <a:pt x="1391" y="2230"/>
                  </a:cubicBezTo>
                  <a:cubicBezTo>
                    <a:pt x="1392" y="2231"/>
                    <a:pt x="1394" y="2232"/>
                    <a:pt x="1395" y="2234"/>
                  </a:cubicBezTo>
                  <a:cubicBezTo>
                    <a:pt x="1397" y="2235"/>
                    <a:pt x="1398" y="2236"/>
                    <a:pt x="1400" y="2237"/>
                  </a:cubicBezTo>
                  <a:cubicBezTo>
                    <a:pt x="1401" y="2238"/>
                    <a:pt x="1403" y="2239"/>
                    <a:pt x="1405" y="2241"/>
                  </a:cubicBezTo>
                  <a:cubicBezTo>
                    <a:pt x="1405" y="2241"/>
                    <a:pt x="1405" y="2241"/>
                    <a:pt x="1406" y="2241"/>
                  </a:cubicBezTo>
                  <a:cubicBezTo>
                    <a:pt x="1406" y="2242"/>
                    <a:pt x="1407" y="2242"/>
                    <a:pt x="1407" y="2242"/>
                  </a:cubicBezTo>
                  <a:cubicBezTo>
                    <a:pt x="1408" y="2243"/>
                    <a:pt x="1409" y="2243"/>
                    <a:pt x="1410" y="2244"/>
                  </a:cubicBezTo>
                  <a:cubicBezTo>
                    <a:pt x="1411" y="2244"/>
                    <a:pt x="1413" y="2245"/>
                    <a:pt x="1415" y="2246"/>
                  </a:cubicBezTo>
                  <a:cubicBezTo>
                    <a:pt x="1417" y="2246"/>
                    <a:pt x="1418" y="2247"/>
                    <a:pt x="1420" y="2247"/>
                  </a:cubicBezTo>
                  <a:cubicBezTo>
                    <a:pt x="1421" y="2247"/>
                    <a:pt x="1422" y="2247"/>
                    <a:pt x="1422" y="2247"/>
                  </a:cubicBezTo>
                  <a:cubicBezTo>
                    <a:pt x="1423" y="2247"/>
                    <a:pt x="1424" y="2246"/>
                    <a:pt x="1424" y="2246"/>
                  </a:cubicBezTo>
                  <a:cubicBezTo>
                    <a:pt x="1426" y="2246"/>
                    <a:pt x="1427" y="2246"/>
                    <a:pt x="1428" y="2245"/>
                  </a:cubicBezTo>
                  <a:cubicBezTo>
                    <a:pt x="1429" y="2245"/>
                    <a:pt x="1429" y="2245"/>
                    <a:pt x="1430" y="2244"/>
                  </a:cubicBezTo>
                  <a:cubicBezTo>
                    <a:pt x="1430" y="2244"/>
                    <a:pt x="1430" y="2244"/>
                    <a:pt x="1430" y="2244"/>
                  </a:cubicBezTo>
                  <a:cubicBezTo>
                    <a:pt x="1430" y="2244"/>
                    <a:pt x="1430" y="2244"/>
                    <a:pt x="1429" y="2244"/>
                  </a:cubicBezTo>
                  <a:cubicBezTo>
                    <a:pt x="1429" y="2244"/>
                    <a:pt x="1428" y="2244"/>
                    <a:pt x="1427" y="2244"/>
                  </a:cubicBezTo>
                  <a:cubicBezTo>
                    <a:pt x="1427" y="2244"/>
                    <a:pt x="1426" y="2244"/>
                    <a:pt x="1425" y="2243"/>
                  </a:cubicBezTo>
                  <a:cubicBezTo>
                    <a:pt x="1423" y="2243"/>
                    <a:pt x="1422" y="2243"/>
                    <a:pt x="1421" y="2242"/>
                  </a:cubicBezTo>
                  <a:cubicBezTo>
                    <a:pt x="1421" y="2242"/>
                    <a:pt x="1420" y="2242"/>
                    <a:pt x="1420" y="2242"/>
                  </a:cubicBezTo>
                  <a:cubicBezTo>
                    <a:pt x="1420" y="2242"/>
                    <a:pt x="1420" y="2241"/>
                    <a:pt x="1419" y="2241"/>
                  </a:cubicBezTo>
                  <a:cubicBezTo>
                    <a:pt x="1419" y="2241"/>
                    <a:pt x="1418" y="2241"/>
                    <a:pt x="1417" y="2240"/>
                  </a:cubicBezTo>
                  <a:cubicBezTo>
                    <a:pt x="1416" y="2239"/>
                    <a:pt x="1415" y="2239"/>
                    <a:pt x="1413" y="2238"/>
                  </a:cubicBezTo>
                  <a:cubicBezTo>
                    <a:pt x="1413" y="2237"/>
                    <a:pt x="1412" y="2236"/>
                    <a:pt x="1411" y="2236"/>
                  </a:cubicBezTo>
                  <a:cubicBezTo>
                    <a:pt x="1410" y="2235"/>
                    <a:pt x="1410" y="2235"/>
                    <a:pt x="1409" y="2234"/>
                  </a:cubicBezTo>
                  <a:cubicBezTo>
                    <a:pt x="1408" y="2233"/>
                    <a:pt x="1406" y="2232"/>
                    <a:pt x="1405" y="2231"/>
                  </a:cubicBezTo>
                  <a:cubicBezTo>
                    <a:pt x="1403" y="2230"/>
                    <a:pt x="1401" y="2228"/>
                    <a:pt x="1400" y="2227"/>
                  </a:cubicBezTo>
                  <a:cubicBezTo>
                    <a:pt x="1399" y="2227"/>
                    <a:pt x="1398" y="2226"/>
                    <a:pt x="1397" y="2226"/>
                  </a:cubicBezTo>
                  <a:cubicBezTo>
                    <a:pt x="1397" y="2225"/>
                    <a:pt x="1396" y="2225"/>
                    <a:pt x="1395" y="2224"/>
                  </a:cubicBezTo>
                  <a:cubicBezTo>
                    <a:pt x="1393" y="2223"/>
                    <a:pt x="1392" y="2223"/>
                    <a:pt x="1390" y="2222"/>
                  </a:cubicBezTo>
                  <a:cubicBezTo>
                    <a:pt x="1388" y="2221"/>
                    <a:pt x="1387" y="2221"/>
                    <a:pt x="1385" y="2220"/>
                  </a:cubicBezTo>
                  <a:cubicBezTo>
                    <a:pt x="1384" y="2220"/>
                    <a:pt x="1384" y="2220"/>
                    <a:pt x="1383" y="2220"/>
                  </a:cubicBezTo>
                  <a:cubicBezTo>
                    <a:pt x="1382" y="2220"/>
                    <a:pt x="1382" y="2220"/>
                    <a:pt x="1381" y="2220"/>
                  </a:cubicBezTo>
                  <a:cubicBezTo>
                    <a:pt x="1380" y="2220"/>
                    <a:pt x="1380" y="2220"/>
                    <a:pt x="1379" y="2220"/>
                  </a:cubicBezTo>
                  <a:cubicBezTo>
                    <a:pt x="1379" y="2220"/>
                    <a:pt x="1379" y="2219"/>
                    <a:pt x="1379" y="2219"/>
                  </a:cubicBezTo>
                  <a:cubicBezTo>
                    <a:pt x="1379" y="2218"/>
                    <a:pt x="1378" y="2216"/>
                    <a:pt x="1377" y="2215"/>
                  </a:cubicBezTo>
                  <a:cubicBezTo>
                    <a:pt x="1377" y="2214"/>
                    <a:pt x="1376" y="2212"/>
                    <a:pt x="1375" y="2211"/>
                  </a:cubicBezTo>
                  <a:cubicBezTo>
                    <a:pt x="1374" y="2208"/>
                    <a:pt x="1373" y="2205"/>
                    <a:pt x="1371" y="2202"/>
                  </a:cubicBezTo>
                  <a:cubicBezTo>
                    <a:pt x="1371" y="2200"/>
                    <a:pt x="1370" y="2199"/>
                    <a:pt x="1369" y="2197"/>
                  </a:cubicBezTo>
                  <a:cubicBezTo>
                    <a:pt x="1369" y="2196"/>
                    <a:pt x="1368" y="2194"/>
                    <a:pt x="1367" y="2193"/>
                  </a:cubicBezTo>
                  <a:cubicBezTo>
                    <a:pt x="1365" y="2187"/>
                    <a:pt x="1362" y="2182"/>
                    <a:pt x="1360" y="2178"/>
                  </a:cubicBezTo>
                  <a:cubicBezTo>
                    <a:pt x="1359" y="2176"/>
                    <a:pt x="1359" y="2175"/>
                    <a:pt x="1358" y="2174"/>
                  </a:cubicBezTo>
                  <a:cubicBezTo>
                    <a:pt x="1359" y="2175"/>
                    <a:pt x="1360" y="2176"/>
                    <a:pt x="1360" y="2177"/>
                  </a:cubicBezTo>
                  <a:cubicBezTo>
                    <a:pt x="1361" y="2178"/>
                    <a:pt x="1362" y="2179"/>
                    <a:pt x="1363" y="2180"/>
                  </a:cubicBezTo>
                  <a:cubicBezTo>
                    <a:pt x="1364" y="2181"/>
                    <a:pt x="1364" y="2182"/>
                    <a:pt x="1365" y="2183"/>
                  </a:cubicBezTo>
                  <a:cubicBezTo>
                    <a:pt x="1367" y="2185"/>
                    <a:pt x="1369" y="2186"/>
                    <a:pt x="1371" y="2188"/>
                  </a:cubicBezTo>
                  <a:cubicBezTo>
                    <a:pt x="1372" y="2190"/>
                    <a:pt x="1374" y="2191"/>
                    <a:pt x="1376" y="2193"/>
                  </a:cubicBezTo>
                  <a:cubicBezTo>
                    <a:pt x="1378" y="2194"/>
                    <a:pt x="1380" y="2196"/>
                    <a:pt x="1382" y="2197"/>
                  </a:cubicBezTo>
                  <a:cubicBezTo>
                    <a:pt x="1386" y="2200"/>
                    <a:pt x="1390" y="2202"/>
                    <a:pt x="1394" y="2204"/>
                  </a:cubicBezTo>
                  <a:cubicBezTo>
                    <a:pt x="1398" y="2206"/>
                    <a:pt x="1402" y="2207"/>
                    <a:pt x="1405" y="2208"/>
                  </a:cubicBezTo>
                  <a:cubicBezTo>
                    <a:pt x="1409" y="2209"/>
                    <a:pt x="1413" y="2209"/>
                    <a:pt x="1416" y="2209"/>
                  </a:cubicBezTo>
                  <a:cubicBezTo>
                    <a:pt x="1419" y="2209"/>
                    <a:pt x="1421" y="2209"/>
                    <a:pt x="1424" y="2208"/>
                  </a:cubicBezTo>
                  <a:cubicBezTo>
                    <a:pt x="1425" y="2208"/>
                    <a:pt x="1426" y="2208"/>
                    <a:pt x="1426" y="2208"/>
                  </a:cubicBezTo>
                  <a:cubicBezTo>
                    <a:pt x="1427" y="2207"/>
                    <a:pt x="1428" y="2207"/>
                    <a:pt x="1428" y="2207"/>
                  </a:cubicBezTo>
                  <a:cubicBezTo>
                    <a:pt x="1429" y="2207"/>
                    <a:pt x="1430" y="2206"/>
                    <a:pt x="1430" y="2206"/>
                  </a:cubicBezTo>
                  <a:cubicBezTo>
                    <a:pt x="1430" y="2206"/>
                    <a:pt x="1429" y="2206"/>
                    <a:pt x="1428" y="2207"/>
                  </a:cubicBezTo>
                  <a:cubicBezTo>
                    <a:pt x="1427" y="2207"/>
                    <a:pt x="1425" y="2207"/>
                    <a:pt x="1423" y="2207"/>
                  </a:cubicBezTo>
                  <a:cubicBezTo>
                    <a:pt x="1421" y="2207"/>
                    <a:pt x="1419" y="2207"/>
                    <a:pt x="1416" y="2206"/>
                  </a:cubicBezTo>
                  <a:cubicBezTo>
                    <a:pt x="1413" y="2206"/>
                    <a:pt x="1410" y="2205"/>
                    <a:pt x="1407" y="2204"/>
                  </a:cubicBezTo>
                  <a:cubicBezTo>
                    <a:pt x="1403" y="2202"/>
                    <a:pt x="1400" y="2201"/>
                    <a:pt x="1396" y="2199"/>
                  </a:cubicBezTo>
                  <a:cubicBezTo>
                    <a:pt x="1394" y="2197"/>
                    <a:pt x="1391" y="2196"/>
                    <a:pt x="1389" y="2194"/>
                  </a:cubicBezTo>
                  <a:cubicBezTo>
                    <a:pt x="1389" y="2194"/>
                    <a:pt x="1389" y="2194"/>
                    <a:pt x="1389" y="2194"/>
                  </a:cubicBezTo>
                  <a:cubicBezTo>
                    <a:pt x="1390" y="2194"/>
                    <a:pt x="1392" y="2194"/>
                    <a:pt x="1393" y="2194"/>
                  </a:cubicBezTo>
                  <a:cubicBezTo>
                    <a:pt x="1395" y="2194"/>
                    <a:pt x="1396" y="2194"/>
                    <a:pt x="1398" y="2194"/>
                  </a:cubicBezTo>
                  <a:cubicBezTo>
                    <a:pt x="1400" y="2194"/>
                    <a:pt x="1402" y="2194"/>
                    <a:pt x="1404" y="2194"/>
                  </a:cubicBezTo>
                  <a:cubicBezTo>
                    <a:pt x="1405" y="2194"/>
                    <a:pt x="1406" y="2194"/>
                    <a:pt x="1407" y="2194"/>
                  </a:cubicBezTo>
                  <a:cubicBezTo>
                    <a:pt x="1408" y="2194"/>
                    <a:pt x="1409" y="2194"/>
                    <a:pt x="1410" y="2194"/>
                  </a:cubicBezTo>
                  <a:cubicBezTo>
                    <a:pt x="1412" y="2194"/>
                    <a:pt x="1414" y="2194"/>
                    <a:pt x="1416" y="2194"/>
                  </a:cubicBezTo>
                  <a:cubicBezTo>
                    <a:pt x="1418" y="2194"/>
                    <a:pt x="1420" y="2194"/>
                    <a:pt x="1422" y="2194"/>
                  </a:cubicBezTo>
                  <a:cubicBezTo>
                    <a:pt x="1423" y="2194"/>
                    <a:pt x="1424" y="2194"/>
                    <a:pt x="1425" y="2194"/>
                  </a:cubicBezTo>
                  <a:cubicBezTo>
                    <a:pt x="1426" y="2194"/>
                    <a:pt x="1427" y="2194"/>
                    <a:pt x="1428" y="2194"/>
                  </a:cubicBezTo>
                  <a:cubicBezTo>
                    <a:pt x="1430" y="2194"/>
                    <a:pt x="1432" y="2193"/>
                    <a:pt x="1434" y="2193"/>
                  </a:cubicBezTo>
                  <a:cubicBezTo>
                    <a:pt x="1435" y="2193"/>
                    <a:pt x="1437" y="2193"/>
                    <a:pt x="1439" y="2193"/>
                  </a:cubicBezTo>
                  <a:cubicBezTo>
                    <a:pt x="1440" y="2193"/>
                    <a:pt x="1442" y="2193"/>
                    <a:pt x="1443" y="2193"/>
                  </a:cubicBezTo>
                  <a:cubicBezTo>
                    <a:pt x="1444" y="2193"/>
                    <a:pt x="1445" y="2193"/>
                    <a:pt x="1446" y="2193"/>
                  </a:cubicBezTo>
                  <a:cubicBezTo>
                    <a:pt x="1447" y="2193"/>
                    <a:pt x="1448" y="2192"/>
                    <a:pt x="1448" y="2192"/>
                  </a:cubicBezTo>
                  <a:cubicBezTo>
                    <a:pt x="1449" y="2192"/>
                    <a:pt x="1449" y="2192"/>
                    <a:pt x="1449" y="2192"/>
                  </a:cubicBezTo>
                  <a:cubicBezTo>
                    <a:pt x="1449" y="2192"/>
                    <a:pt x="1449" y="2192"/>
                    <a:pt x="1448" y="2192"/>
                  </a:cubicBezTo>
                  <a:cubicBezTo>
                    <a:pt x="1448" y="2192"/>
                    <a:pt x="1447" y="2191"/>
                    <a:pt x="1446" y="2191"/>
                  </a:cubicBezTo>
                  <a:cubicBezTo>
                    <a:pt x="1446" y="2191"/>
                    <a:pt x="1444" y="2190"/>
                    <a:pt x="1443" y="2190"/>
                  </a:cubicBezTo>
                  <a:cubicBezTo>
                    <a:pt x="1443" y="2190"/>
                    <a:pt x="1442" y="2189"/>
                    <a:pt x="1441" y="2189"/>
                  </a:cubicBezTo>
                  <a:cubicBezTo>
                    <a:pt x="1441" y="2189"/>
                    <a:pt x="1440" y="2189"/>
                    <a:pt x="1439" y="2189"/>
                  </a:cubicBezTo>
                  <a:cubicBezTo>
                    <a:pt x="1438" y="2188"/>
                    <a:pt x="1437" y="2188"/>
                    <a:pt x="1437" y="2188"/>
                  </a:cubicBezTo>
                  <a:cubicBezTo>
                    <a:pt x="1436" y="2188"/>
                    <a:pt x="1435" y="2188"/>
                    <a:pt x="1434" y="2187"/>
                  </a:cubicBezTo>
                  <a:cubicBezTo>
                    <a:pt x="1432" y="2187"/>
                    <a:pt x="1430" y="2187"/>
                    <a:pt x="1428" y="2187"/>
                  </a:cubicBezTo>
                  <a:cubicBezTo>
                    <a:pt x="1427" y="2186"/>
                    <a:pt x="1426" y="2186"/>
                    <a:pt x="1425" y="2186"/>
                  </a:cubicBezTo>
                  <a:cubicBezTo>
                    <a:pt x="1424" y="2186"/>
                    <a:pt x="1423" y="2186"/>
                    <a:pt x="1422" y="2186"/>
                  </a:cubicBezTo>
                  <a:cubicBezTo>
                    <a:pt x="1420" y="2186"/>
                    <a:pt x="1418" y="2186"/>
                    <a:pt x="1416" y="2186"/>
                  </a:cubicBezTo>
                  <a:cubicBezTo>
                    <a:pt x="1414" y="2186"/>
                    <a:pt x="1412" y="2186"/>
                    <a:pt x="1409" y="2186"/>
                  </a:cubicBezTo>
                  <a:cubicBezTo>
                    <a:pt x="1408" y="2186"/>
                    <a:pt x="1407" y="2186"/>
                    <a:pt x="1406" y="2187"/>
                  </a:cubicBezTo>
                  <a:cubicBezTo>
                    <a:pt x="1405" y="2187"/>
                    <a:pt x="1404" y="2187"/>
                    <a:pt x="1403" y="2187"/>
                  </a:cubicBezTo>
                  <a:cubicBezTo>
                    <a:pt x="1401" y="2187"/>
                    <a:pt x="1399" y="2188"/>
                    <a:pt x="1398" y="2188"/>
                  </a:cubicBezTo>
                  <a:cubicBezTo>
                    <a:pt x="1396" y="2188"/>
                    <a:pt x="1394" y="2189"/>
                    <a:pt x="1393" y="2189"/>
                  </a:cubicBezTo>
                  <a:cubicBezTo>
                    <a:pt x="1391" y="2190"/>
                    <a:pt x="1390" y="2190"/>
                    <a:pt x="1388" y="2191"/>
                  </a:cubicBezTo>
                  <a:cubicBezTo>
                    <a:pt x="1388" y="2191"/>
                    <a:pt x="1387" y="2191"/>
                    <a:pt x="1386" y="2192"/>
                  </a:cubicBezTo>
                  <a:cubicBezTo>
                    <a:pt x="1383" y="2189"/>
                    <a:pt x="1379" y="2186"/>
                    <a:pt x="1376" y="2183"/>
                  </a:cubicBezTo>
                  <a:cubicBezTo>
                    <a:pt x="1374" y="2181"/>
                    <a:pt x="1373" y="2179"/>
                    <a:pt x="1371" y="2177"/>
                  </a:cubicBezTo>
                  <a:cubicBezTo>
                    <a:pt x="1370" y="2177"/>
                    <a:pt x="1370" y="2176"/>
                    <a:pt x="1369" y="2175"/>
                  </a:cubicBezTo>
                  <a:cubicBezTo>
                    <a:pt x="1368" y="2174"/>
                    <a:pt x="1367" y="2173"/>
                    <a:pt x="1367" y="2172"/>
                  </a:cubicBezTo>
                  <a:cubicBezTo>
                    <a:pt x="1364" y="2168"/>
                    <a:pt x="1361" y="2164"/>
                    <a:pt x="1358" y="2161"/>
                  </a:cubicBezTo>
                  <a:cubicBezTo>
                    <a:pt x="1356" y="2159"/>
                    <a:pt x="1355" y="2157"/>
                    <a:pt x="1354" y="2155"/>
                  </a:cubicBezTo>
                  <a:cubicBezTo>
                    <a:pt x="1352" y="2153"/>
                    <a:pt x="1351" y="2151"/>
                    <a:pt x="1349" y="2149"/>
                  </a:cubicBezTo>
                  <a:cubicBezTo>
                    <a:pt x="1347" y="2146"/>
                    <a:pt x="1344" y="2142"/>
                    <a:pt x="1341" y="2139"/>
                  </a:cubicBezTo>
                  <a:cubicBezTo>
                    <a:pt x="1338" y="2136"/>
                    <a:pt x="1335" y="2133"/>
                    <a:pt x="1333" y="2130"/>
                  </a:cubicBezTo>
                  <a:cubicBezTo>
                    <a:pt x="1331" y="2129"/>
                    <a:pt x="1330" y="2128"/>
                    <a:pt x="1329" y="2127"/>
                  </a:cubicBezTo>
                  <a:cubicBezTo>
                    <a:pt x="1327" y="2126"/>
                    <a:pt x="1326" y="2125"/>
                    <a:pt x="1325" y="2124"/>
                  </a:cubicBezTo>
                  <a:cubicBezTo>
                    <a:pt x="1324" y="2123"/>
                    <a:pt x="1322" y="2122"/>
                    <a:pt x="1321" y="2121"/>
                  </a:cubicBezTo>
                  <a:cubicBezTo>
                    <a:pt x="1320" y="2121"/>
                    <a:pt x="1319" y="2120"/>
                    <a:pt x="1318" y="2119"/>
                  </a:cubicBezTo>
                  <a:cubicBezTo>
                    <a:pt x="1317" y="2119"/>
                    <a:pt x="1317" y="2118"/>
                    <a:pt x="1316" y="2118"/>
                  </a:cubicBezTo>
                  <a:cubicBezTo>
                    <a:pt x="1316" y="2118"/>
                    <a:pt x="1316" y="2118"/>
                    <a:pt x="1316" y="2118"/>
                  </a:cubicBezTo>
                  <a:cubicBezTo>
                    <a:pt x="1306" y="2101"/>
                    <a:pt x="1298" y="2096"/>
                    <a:pt x="1298" y="2096"/>
                  </a:cubicBezTo>
                  <a:cubicBezTo>
                    <a:pt x="1298" y="2096"/>
                    <a:pt x="1332" y="2102"/>
                    <a:pt x="1371" y="2105"/>
                  </a:cubicBezTo>
                  <a:cubicBezTo>
                    <a:pt x="1371" y="2105"/>
                    <a:pt x="1372" y="2106"/>
                    <a:pt x="1372" y="2107"/>
                  </a:cubicBezTo>
                  <a:cubicBezTo>
                    <a:pt x="1372" y="2107"/>
                    <a:pt x="1373" y="2108"/>
                    <a:pt x="1373" y="2108"/>
                  </a:cubicBezTo>
                  <a:cubicBezTo>
                    <a:pt x="1373" y="2109"/>
                    <a:pt x="1374" y="2109"/>
                    <a:pt x="1374" y="2110"/>
                  </a:cubicBezTo>
                  <a:cubicBezTo>
                    <a:pt x="1375" y="2111"/>
                    <a:pt x="1375" y="2111"/>
                    <a:pt x="1376" y="2112"/>
                  </a:cubicBezTo>
                  <a:cubicBezTo>
                    <a:pt x="1376" y="2112"/>
                    <a:pt x="1377" y="2113"/>
                    <a:pt x="1377" y="2114"/>
                  </a:cubicBezTo>
                  <a:cubicBezTo>
                    <a:pt x="1378" y="2115"/>
                    <a:pt x="1378" y="2115"/>
                    <a:pt x="1379" y="2116"/>
                  </a:cubicBezTo>
                  <a:cubicBezTo>
                    <a:pt x="1380" y="2117"/>
                    <a:pt x="1380" y="2117"/>
                    <a:pt x="1381" y="2118"/>
                  </a:cubicBezTo>
                  <a:cubicBezTo>
                    <a:pt x="1382" y="2119"/>
                    <a:pt x="1383" y="2120"/>
                    <a:pt x="1383" y="2120"/>
                  </a:cubicBezTo>
                  <a:cubicBezTo>
                    <a:pt x="1384" y="2121"/>
                    <a:pt x="1385" y="2122"/>
                    <a:pt x="1386" y="2123"/>
                  </a:cubicBezTo>
                  <a:cubicBezTo>
                    <a:pt x="1388" y="2124"/>
                    <a:pt x="1389" y="2125"/>
                    <a:pt x="1391" y="2127"/>
                  </a:cubicBezTo>
                  <a:cubicBezTo>
                    <a:pt x="1393" y="2128"/>
                    <a:pt x="1396" y="2129"/>
                    <a:pt x="1398" y="2131"/>
                  </a:cubicBezTo>
                  <a:cubicBezTo>
                    <a:pt x="1400" y="2132"/>
                    <a:pt x="1402" y="2133"/>
                    <a:pt x="1404" y="2134"/>
                  </a:cubicBezTo>
                  <a:cubicBezTo>
                    <a:pt x="1406" y="2135"/>
                    <a:pt x="1409" y="2136"/>
                    <a:pt x="1411" y="2136"/>
                  </a:cubicBezTo>
                  <a:cubicBezTo>
                    <a:pt x="1412" y="2137"/>
                    <a:pt x="1413" y="2137"/>
                    <a:pt x="1414" y="2137"/>
                  </a:cubicBezTo>
                  <a:cubicBezTo>
                    <a:pt x="1415" y="2137"/>
                    <a:pt x="1416" y="2138"/>
                    <a:pt x="1417" y="2138"/>
                  </a:cubicBezTo>
                  <a:cubicBezTo>
                    <a:pt x="1418" y="2138"/>
                    <a:pt x="1419" y="2138"/>
                    <a:pt x="1420" y="2139"/>
                  </a:cubicBezTo>
                  <a:cubicBezTo>
                    <a:pt x="1421" y="2139"/>
                    <a:pt x="1422" y="2139"/>
                    <a:pt x="1423" y="2139"/>
                  </a:cubicBezTo>
                  <a:cubicBezTo>
                    <a:pt x="1424" y="2139"/>
                    <a:pt x="1425" y="2139"/>
                    <a:pt x="1425" y="2139"/>
                  </a:cubicBezTo>
                  <a:cubicBezTo>
                    <a:pt x="1426" y="2139"/>
                    <a:pt x="1427" y="2139"/>
                    <a:pt x="1428" y="2139"/>
                  </a:cubicBezTo>
                  <a:cubicBezTo>
                    <a:pt x="1428" y="2139"/>
                    <a:pt x="1429" y="2139"/>
                    <a:pt x="1430" y="2139"/>
                  </a:cubicBezTo>
                  <a:cubicBezTo>
                    <a:pt x="1430" y="2139"/>
                    <a:pt x="1431" y="2139"/>
                    <a:pt x="1431" y="2139"/>
                  </a:cubicBezTo>
                  <a:cubicBezTo>
                    <a:pt x="1433" y="2139"/>
                    <a:pt x="1433" y="2139"/>
                    <a:pt x="1434" y="2139"/>
                  </a:cubicBezTo>
                  <a:cubicBezTo>
                    <a:pt x="1434" y="2139"/>
                    <a:pt x="1435" y="2139"/>
                    <a:pt x="1435" y="2139"/>
                  </a:cubicBezTo>
                  <a:cubicBezTo>
                    <a:pt x="1435" y="2139"/>
                    <a:pt x="1435" y="2139"/>
                    <a:pt x="1434" y="2139"/>
                  </a:cubicBezTo>
                  <a:cubicBezTo>
                    <a:pt x="1433" y="2139"/>
                    <a:pt x="1433" y="2138"/>
                    <a:pt x="1432" y="2138"/>
                  </a:cubicBezTo>
                  <a:cubicBezTo>
                    <a:pt x="1431" y="2138"/>
                    <a:pt x="1431" y="2137"/>
                    <a:pt x="1430" y="2137"/>
                  </a:cubicBezTo>
                  <a:cubicBezTo>
                    <a:pt x="1430" y="2137"/>
                    <a:pt x="1429" y="2137"/>
                    <a:pt x="1428" y="2136"/>
                  </a:cubicBezTo>
                  <a:cubicBezTo>
                    <a:pt x="1428" y="2136"/>
                    <a:pt x="1427" y="2136"/>
                    <a:pt x="1426" y="2136"/>
                  </a:cubicBezTo>
                  <a:cubicBezTo>
                    <a:pt x="1426" y="2135"/>
                    <a:pt x="1425" y="2135"/>
                    <a:pt x="1424" y="2135"/>
                  </a:cubicBezTo>
                  <a:cubicBezTo>
                    <a:pt x="1423" y="2134"/>
                    <a:pt x="1422" y="2134"/>
                    <a:pt x="1421" y="2133"/>
                  </a:cubicBezTo>
                  <a:cubicBezTo>
                    <a:pt x="1421" y="2133"/>
                    <a:pt x="1420" y="2133"/>
                    <a:pt x="1419" y="2132"/>
                  </a:cubicBezTo>
                  <a:cubicBezTo>
                    <a:pt x="1418" y="2132"/>
                    <a:pt x="1418" y="2132"/>
                    <a:pt x="1417" y="2132"/>
                  </a:cubicBezTo>
                  <a:cubicBezTo>
                    <a:pt x="1417" y="2132"/>
                    <a:pt x="1417" y="2131"/>
                    <a:pt x="1416" y="2131"/>
                  </a:cubicBezTo>
                  <a:cubicBezTo>
                    <a:pt x="1415" y="2131"/>
                    <a:pt x="1414" y="2130"/>
                    <a:pt x="1413" y="2130"/>
                  </a:cubicBezTo>
                  <a:cubicBezTo>
                    <a:pt x="1412" y="2129"/>
                    <a:pt x="1411" y="2129"/>
                    <a:pt x="1410" y="2128"/>
                  </a:cubicBezTo>
                  <a:cubicBezTo>
                    <a:pt x="1409" y="2128"/>
                    <a:pt x="1408" y="2127"/>
                    <a:pt x="1407" y="2127"/>
                  </a:cubicBezTo>
                  <a:cubicBezTo>
                    <a:pt x="1407" y="2126"/>
                    <a:pt x="1406" y="2126"/>
                    <a:pt x="1405" y="2126"/>
                  </a:cubicBezTo>
                  <a:cubicBezTo>
                    <a:pt x="1406" y="2126"/>
                    <a:pt x="1408" y="2126"/>
                    <a:pt x="1409" y="2126"/>
                  </a:cubicBezTo>
                  <a:cubicBezTo>
                    <a:pt x="1412" y="2126"/>
                    <a:pt x="1415" y="2126"/>
                    <a:pt x="1418" y="2126"/>
                  </a:cubicBezTo>
                  <a:cubicBezTo>
                    <a:pt x="1419" y="2126"/>
                    <a:pt x="1420" y="2126"/>
                    <a:pt x="1420" y="2125"/>
                  </a:cubicBezTo>
                  <a:cubicBezTo>
                    <a:pt x="1421" y="2125"/>
                    <a:pt x="1422" y="2125"/>
                    <a:pt x="1423" y="2125"/>
                  </a:cubicBezTo>
                  <a:cubicBezTo>
                    <a:pt x="1425" y="2125"/>
                    <a:pt x="1426" y="2125"/>
                    <a:pt x="1428" y="2124"/>
                  </a:cubicBezTo>
                  <a:cubicBezTo>
                    <a:pt x="1429" y="2124"/>
                    <a:pt x="1431" y="2124"/>
                    <a:pt x="1433" y="2123"/>
                  </a:cubicBezTo>
                  <a:cubicBezTo>
                    <a:pt x="1434" y="2123"/>
                    <a:pt x="1434" y="2123"/>
                    <a:pt x="1435" y="2123"/>
                  </a:cubicBezTo>
                  <a:cubicBezTo>
                    <a:pt x="1436" y="2123"/>
                    <a:pt x="1437" y="2123"/>
                    <a:pt x="1437" y="2122"/>
                  </a:cubicBezTo>
                  <a:cubicBezTo>
                    <a:pt x="1441" y="2122"/>
                    <a:pt x="1443" y="2121"/>
                    <a:pt x="1446" y="2120"/>
                  </a:cubicBezTo>
                  <a:cubicBezTo>
                    <a:pt x="1448" y="2119"/>
                    <a:pt x="1450" y="2118"/>
                    <a:pt x="1452" y="2117"/>
                  </a:cubicBezTo>
                  <a:cubicBezTo>
                    <a:pt x="1452" y="2117"/>
                    <a:pt x="1453" y="2117"/>
                    <a:pt x="1453" y="2116"/>
                  </a:cubicBezTo>
                  <a:cubicBezTo>
                    <a:pt x="1453" y="2116"/>
                    <a:pt x="1454" y="2116"/>
                    <a:pt x="1454" y="2116"/>
                  </a:cubicBezTo>
                  <a:cubicBezTo>
                    <a:pt x="1454" y="2116"/>
                    <a:pt x="1453" y="2116"/>
                    <a:pt x="1453" y="2116"/>
                  </a:cubicBezTo>
                  <a:cubicBezTo>
                    <a:pt x="1453" y="2116"/>
                    <a:pt x="1452" y="2116"/>
                    <a:pt x="1451" y="2116"/>
                  </a:cubicBezTo>
                  <a:cubicBezTo>
                    <a:pt x="1450" y="2115"/>
                    <a:pt x="1448" y="2115"/>
                    <a:pt x="1445" y="2115"/>
                  </a:cubicBezTo>
                  <a:cubicBezTo>
                    <a:pt x="1442" y="2115"/>
                    <a:pt x="1439" y="2115"/>
                    <a:pt x="1436" y="2115"/>
                  </a:cubicBezTo>
                  <a:cubicBezTo>
                    <a:pt x="1436" y="2115"/>
                    <a:pt x="1435" y="2116"/>
                    <a:pt x="1434" y="2116"/>
                  </a:cubicBezTo>
                  <a:cubicBezTo>
                    <a:pt x="1433" y="2116"/>
                    <a:pt x="1432" y="2116"/>
                    <a:pt x="1431" y="2116"/>
                  </a:cubicBezTo>
                  <a:cubicBezTo>
                    <a:pt x="1430" y="2116"/>
                    <a:pt x="1428" y="2116"/>
                    <a:pt x="1426" y="2117"/>
                  </a:cubicBezTo>
                  <a:cubicBezTo>
                    <a:pt x="1425" y="2117"/>
                    <a:pt x="1423" y="2117"/>
                    <a:pt x="1422" y="2118"/>
                  </a:cubicBezTo>
                  <a:cubicBezTo>
                    <a:pt x="1421" y="2118"/>
                    <a:pt x="1420" y="2118"/>
                    <a:pt x="1419" y="2118"/>
                  </a:cubicBezTo>
                  <a:cubicBezTo>
                    <a:pt x="1418" y="2118"/>
                    <a:pt x="1418" y="2119"/>
                    <a:pt x="1417" y="2119"/>
                  </a:cubicBezTo>
                  <a:cubicBezTo>
                    <a:pt x="1414" y="2120"/>
                    <a:pt x="1411" y="2121"/>
                    <a:pt x="1409" y="2121"/>
                  </a:cubicBezTo>
                  <a:cubicBezTo>
                    <a:pt x="1406" y="2122"/>
                    <a:pt x="1404" y="2123"/>
                    <a:pt x="1403" y="2124"/>
                  </a:cubicBezTo>
                  <a:cubicBezTo>
                    <a:pt x="1403" y="2124"/>
                    <a:pt x="1402" y="2124"/>
                    <a:pt x="1402" y="2124"/>
                  </a:cubicBezTo>
                  <a:cubicBezTo>
                    <a:pt x="1402" y="2124"/>
                    <a:pt x="1402" y="2124"/>
                    <a:pt x="1401" y="2124"/>
                  </a:cubicBezTo>
                  <a:cubicBezTo>
                    <a:pt x="1399" y="2123"/>
                    <a:pt x="1398" y="2121"/>
                    <a:pt x="1396" y="2120"/>
                  </a:cubicBezTo>
                  <a:cubicBezTo>
                    <a:pt x="1395" y="2120"/>
                    <a:pt x="1394" y="2119"/>
                    <a:pt x="1393" y="2119"/>
                  </a:cubicBezTo>
                  <a:cubicBezTo>
                    <a:pt x="1392" y="2118"/>
                    <a:pt x="1391" y="2117"/>
                    <a:pt x="1390" y="2117"/>
                  </a:cubicBezTo>
                  <a:cubicBezTo>
                    <a:pt x="1389" y="2116"/>
                    <a:pt x="1388" y="2116"/>
                    <a:pt x="1387" y="2115"/>
                  </a:cubicBezTo>
                  <a:cubicBezTo>
                    <a:pt x="1387" y="2115"/>
                    <a:pt x="1387" y="2115"/>
                    <a:pt x="1386" y="2114"/>
                  </a:cubicBezTo>
                  <a:cubicBezTo>
                    <a:pt x="1386" y="2114"/>
                    <a:pt x="1385" y="2114"/>
                    <a:pt x="1385" y="2114"/>
                  </a:cubicBezTo>
                  <a:cubicBezTo>
                    <a:pt x="1384" y="2113"/>
                    <a:pt x="1383" y="2113"/>
                    <a:pt x="1382" y="2112"/>
                  </a:cubicBezTo>
                  <a:cubicBezTo>
                    <a:pt x="1382" y="2112"/>
                    <a:pt x="1381" y="2111"/>
                    <a:pt x="1380" y="2110"/>
                  </a:cubicBezTo>
                  <a:cubicBezTo>
                    <a:pt x="1380" y="2110"/>
                    <a:pt x="1379" y="2110"/>
                    <a:pt x="1378" y="2109"/>
                  </a:cubicBezTo>
                  <a:cubicBezTo>
                    <a:pt x="1378" y="2109"/>
                    <a:pt x="1377" y="2108"/>
                    <a:pt x="1376" y="2108"/>
                  </a:cubicBezTo>
                  <a:cubicBezTo>
                    <a:pt x="1376" y="2107"/>
                    <a:pt x="1375" y="2107"/>
                    <a:pt x="1375" y="2107"/>
                  </a:cubicBezTo>
                  <a:cubicBezTo>
                    <a:pt x="1374" y="2106"/>
                    <a:pt x="1374" y="2106"/>
                    <a:pt x="1373" y="2106"/>
                  </a:cubicBezTo>
                  <a:cubicBezTo>
                    <a:pt x="1373" y="2105"/>
                    <a:pt x="1372" y="2105"/>
                    <a:pt x="1372" y="2105"/>
                  </a:cubicBezTo>
                  <a:cubicBezTo>
                    <a:pt x="1395" y="2106"/>
                    <a:pt x="1418" y="2107"/>
                    <a:pt x="1437" y="2104"/>
                  </a:cubicBezTo>
                  <a:cubicBezTo>
                    <a:pt x="1410" y="2102"/>
                    <a:pt x="1389" y="2103"/>
                    <a:pt x="1359" y="2094"/>
                  </a:cubicBezTo>
                  <a:cubicBezTo>
                    <a:pt x="1325" y="2084"/>
                    <a:pt x="1306" y="2080"/>
                    <a:pt x="1282" y="2061"/>
                  </a:cubicBezTo>
                  <a:cubicBezTo>
                    <a:pt x="1283" y="2061"/>
                    <a:pt x="1284" y="2061"/>
                    <a:pt x="1285" y="2061"/>
                  </a:cubicBezTo>
                  <a:cubicBezTo>
                    <a:pt x="1287" y="2061"/>
                    <a:pt x="1289" y="2060"/>
                    <a:pt x="1291" y="2060"/>
                  </a:cubicBezTo>
                  <a:cubicBezTo>
                    <a:pt x="1293" y="2060"/>
                    <a:pt x="1295" y="2060"/>
                    <a:pt x="1297" y="2059"/>
                  </a:cubicBezTo>
                  <a:cubicBezTo>
                    <a:pt x="1300" y="2059"/>
                    <a:pt x="1304" y="2058"/>
                    <a:pt x="1308" y="2057"/>
                  </a:cubicBezTo>
                  <a:cubicBezTo>
                    <a:pt x="1310" y="2057"/>
                    <a:pt x="1311" y="2056"/>
                    <a:pt x="1313" y="2056"/>
                  </a:cubicBezTo>
                  <a:cubicBezTo>
                    <a:pt x="1313" y="2056"/>
                    <a:pt x="1313" y="2056"/>
                    <a:pt x="1313" y="2056"/>
                  </a:cubicBezTo>
                  <a:cubicBezTo>
                    <a:pt x="1313" y="2056"/>
                    <a:pt x="1314" y="2057"/>
                    <a:pt x="1315" y="2058"/>
                  </a:cubicBezTo>
                  <a:cubicBezTo>
                    <a:pt x="1316" y="2058"/>
                    <a:pt x="1317" y="2059"/>
                    <a:pt x="1318" y="2060"/>
                  </a:cubicBezTo>
                  <a:cubicBezTo>
                    <a:pt x="1319" y="2060"/>
                    <a:pt x="1320" y="2061"/>
                    <a:pt x="1321" y="2062"/>
                  </a:cubicBezTo>
                  <a:cubicBezTo>
                    <a:pt x="1322" y="2063"/>
                    <a:pt x="1324" y="2063"/>
                    <a:pt x="1325" y="2064"/>
                  </a:cubicBezTo>
                  <a:cubicBezTo>
                    <a:pt x="1326" y="2064"/>
                    <a:pt x="1327" y="2065"/>
                    <a:pt x="1327" y="2065"/>
                  </a:cubicBezTo>
                  <a:cubicBezTo>
                    <a:pt x="1328" y="2065"/>
                    <a:pt x="1329" y="2066"/>
                    <a:pt x="1330" y="2066"/>
                  </a:cubicBezTo>
                  <a:cubicBezTo>
                    <a:pt x="1331" y="2066"/>
                    <a:pt x="1333" y="2067"/>
                    <a:pt x="1334" y="2067"/>
                  </a:cubicBezTo>
                  <a:cubicBezTo>
                    <a:pt x="1336" y="2068"/>
                    <a:pt x="1338" y="2068"/>
                    <a:pt x="1339" y="2069"/>
                  </a:cubicBezTo>
                  <a:cubicBezTo>
                    <a:pt x="1340" y="2069"/>
                    <a:pt x="1341" y="2069"/>
                    <a:pt x="1342" y="2069"/>
                  </a:cubicBezTo>
                  <a:cubicBezTo>
                    <a:pt x="1342" y="2069"/>
                    <a:pt x="1343" y="2069"/>
                    <a:pt x="1344" y="2070"/>
                  </a:cubicBezTo>
                  <a:cubicBezTo>
                    <a:pt x="1345" y="2070"/>
                    <a:pt x="1347" y="2070"/>
                    <a:pt x="1348" y="2070"/>
                  </a:cubicBezTo>
                  <a:cubicBezTo>
                    <a:pt x="1350" y="2070"/>
                    <a:pt x="1351" y="2070"/>
                    <a:pt x="1352" y="2070"/>
                  </a:cubicBezTo>
                  <a:cubicBezTo>
                    <a:pt x="1354" y="2070"/>
                    <a:pt x="1355" y="2070"/>
                    <a:pt x="1356" y="2070"/>
                  </a:cubicBezTo>
                  <a:cubicBezTo>
                    <a:pt x="1357" y="2070"/>
                    <a:pt x="1358" y="2070"/>
                    <a:pt x="1359" y="2069"/>
                  </a:cubicBezTo>
                  <a:cubicBezTo>
                    <a:pt x="1359" y="2069"/>
                    <a:pt x="1360" y="2069"/>
                    <a:pt x="1360" y="2069"/>
                  </a:cubicBezTo>
                  <a:cubicBezTo>
                    <a:pt x="1361" y="2069"/>
                    <a:pt x="1361" y="2069"/>
                    <a:pt x="1361" y="2069"/>
                  </a:cubicBezTo>
                  <a:cubicBezTo>
                    <a:pt x="1361" y="2069"/>
                    <a:pt x="1361" y="2069"/>
                    <a:pt x="1360" y="2069"/>
                  </a:cubicBezTo>
                  <a:cubicBezTo>
                    <a:pt x="1360" y="2068"/>
                    <a:pt x="1360" y="2068"/>
                    <a:pt x="1359" y="2068"/>
                  </a:cubicBezTo>
                  <a:cubicBezTo>
                    <a:pt x="1358" y="2068"/>
                    <a:pt x="1357" y="2067"/>
                    <a:pt x="1356" y="2067"/>
                  </a:cubicBezTo>
                  <a:cubicBezTo>
                    <a:pt x="1355" y="2066"/>
                    <a:pt x="1354" y="2066"/>
                    <a:pt x="1353" y="2066"/>
                  </a:cubicBezTo>
                  <a:cubicBezTo>
                    <a:pt x="1352" y="2065"/>
                    <a:pt x="1351" y="2065"/>
                    <a:pt x="1350" y="2064"/>
                  </a:cubicBezTo>
                  <a:cubicBezTo>
                    <a:pt x="1348" y="2064"/>
                    <a:pt x="1347" y="2063"/>
                    <a:pt x="1345" y="2063"/>
                  </a:cubicBezTo>
                  <a:cubicBezTo>
                    <a:pt x="1345" y="2062"/>
                    <a:pt x="1344" y="2062"/>
                    <a:pt x="1343" y="2062"/>
                  </a:cubicBezTo>
                  <a:cubicBezTo>
                    <a:pt x="1343" y="2062"/>
                    <a:pt x="1342" y="2061"/>
                    <a:pt x="1341" y="2061"/>
                  </a:cubicBezTo>
                  <a:cubicBezTo>
                    <a:pt x="1340" y="2061"/>
                    <a:pt x="1338" y="2060"/>
                    <a:pt x="1337" y="2060"/>
                  </a:cubicBezTo>
                  <a:cubicBezTo>
                    <a:pt x="1335" y="2059"/>
                    <a:pt x="1334" y="2059"/>
                    <a:pt x="1332" y="2059"/>
                  </a:cubicBezTo>
                  <a:cubicBezTo>
                    <a:pt x="1331" y="2058"/>
                    <a:pt x="1331" y="2058"/>
                    <a:pt x="1330" y="2058"/>
                  </a:cubicBezTo>
                  <a:cubicBezTo>
                    <a:pt x="1329" y="2058"/>
                    <a:pt x="1328" y="2058"/>
                    <a:pt x="1328" y="2057"/>
                  </a:cubicBezTo>
                  <a:cubicBezTo>
                    <a:pt x="1326" y="2057"/>
                    <a:pt x="1325" y="2057"/>
                    <a:pt x="1323" y="2056"/>
                  </a:cubicBezTo>
                  <a:cubicBezTo>
                    <a:pt x="1322" y="2056"/>
                    <a:pt x="1321" y="2056"/>
                    <a:pt x="1319" y="2055"/>
                  </a:cubicBezTo>
                  <a:cubicBezTo>
                    <a:pt x="1318" y="2055"/>
                    <a:pt x="1318" y="2055"/>
                    <a:pt x="1317" y="2055"/>
                  </a:cubicBezTo>
                  <a:cubicBezTo>
                    <a:pt x="1317" y="2055"/>
                    <a:pt x="1318" y="2055"/>
                    <a:pt x="1319" y="2054"/>
                  </a:cubicBezTo>
                  <a:cubicBezTo>
                    <a:pt x="1322" y="2054"/>
                    <a:pt x="1325" y="2053"/>
                    <a:pt x="1329" y="2052"/>
                  </a:cubicBezTo>
                  <a:cubicBezTo>
                    <a:pt x="1332" y="2052"/>
                    <a:pt x="1335" y="2051"/>
                    <a:pt x="1338" y="2051"/>
                  </a:cubicBezTo>
                  <a:cubicBezTo>
                    <a:pt x="1339" y="2051"/>
                    <a:pt x="1340" y="2051"/>
                    <a:pt x="1342" y="2051"/>
                  </a:cubicBezTo>
                  <a:cubicBezTo>
                    <a:pt x="1343" y="2051"/>
                    <a:pt x="1344" y="2051"/>
                    <a:pt x="1345" y="2051"/>
                  </a:cubicBezTo>
                  <a:cubicBezTo>
                    <a:pt x="1346" y="2051"/>
                    <a:pt x="1347" y="2051"/>
                    <a:pt x="1349" y="2051"/>
                  </a:cubicBezTo>
                  <a:cubicBezTo>
                    <a:pt x="1350" y="2051"/>
                    <a:pt x="1350" y="2051"/>
                    <a:pt x="1351" y="2051"/>
                  </a:cubicBezTo>
                  <a:cubicBezTo>
                    <a:pt x="1353" y="2051"/>
                    <a:pt x="1354" y="2052"/>
                    <a:pt x="1355" y="2052"/>
                  </a:cubicBezTo>
                  <a:cubicBezTo>
                    <a:pt x="1356" y="2052"/>
                    <a:pt x="1356" y="2052"/>
                    <a:pt x="1356" y="2052"/>
                  </a:cubicBezTo>
                  <a:cubicBezTo>
                    <a:pt x="1356" y="2052"/>
                    <a:pt x="1356" y="2052"/>
                    <a:pt x="1355" y="2051"/>
                  </a:cubicBezTo>
                  <a:cubicBezTo>
                    <a:pt x="1355" y="2051"/>
                    <a:pt x="1354" y="2051"/>
                    <a:pt x="1354" y="2051"/>
                  </a:cubicBezTo>
                  <a:cubicBezTo>
                    <a:pt x="1353" y="2050"/>
                    <a:pt x="1352" y="2050"/>
                    <a:pt x="1352" y="2050"/>
                  </a:cubicBezTo>
                  <a:cubicBezTo>
                    <a:pt x="1351" y="2049"/>
                    <a:pt x="1350" y="2049"/>
                    <a:pt x="1349" y="2049"/>
                  </a:cubicBezTo>
                  <a:cubicBezTo>
                    <a:pt x="1348" y="2048"/>
                    <a:pt x="1347" y="2048"/>
                    <a:pt x="1346" y="2048"/>
                  </a:cubicBezTo>
                  <a:cubicBezTo>
                    <a:pt x="1344" y="2048"/>
                    <a:pt x="1343" y="2047"/>
                    <a:pt x="1342" y="2047"/>
                  </a:cubicBezTo>
                  <a:cubicBezTo>
                    <a:pt x="1341" y="2047"/>
                    <a:pt x="1339" y="2047"/>
                    <a:pt x="1338" y="2047"/>
                  </a:cubicBezTo>
                  <a:cubicBezTo>
                    <a:pt x="1335" y="2046"/>
                    <a:pt x="1331" y="2046"/>
                    <a:pt x="1328" y="2046"/>
                  </a:cubicBezTo>
                  <a:cubicBezTo>
                    <a:pt x="1325" y="2047"/>
                    <a:pt x="1321" y="2047"/>
                    <a:pt x="1317" y="2048"/>
                  </a:cubicBezTo>
                  <a:cubicBezTo>
                    <a:pt x="1316" y="2048"/>
                    <a:pt x="1314" y="2048"/>
                    <a:pt x="1312" y="2048"/>
                  </a:cubicBezTo>
                  <a:cubicBezTo>
                    <a:pt x="1310" y="2049"/>
                    <a:pt x="1308" y="2049"/>
                    <a:pt x="1306" y="2049"/>
                  </a:cubicBezTo>
                  <a:cubicBezTo>
                    <a:pt x="1303" y="2050"/>
                    <a:pt x="1299" y="2051"/>
                    <a:pt x="1295" y="2052"/>
                  </a:cubicBezTo>
                  <a:cubicBezTo>
                    <a:pt x="1292" y="2052"/>
                    <a:pt x="1288" y="2053"/>
                    <a:pt x="1284" y="2053"/>
                  </a:cubicBezTo>
                  <a:cubicBezTo>
                    <a:pt x="1281" y="2053"/>
                    <a:pt x="1277" y="2053"/>
                    <a:pt x="1274" y="2053"/>
                  </a:cubicBezTo>
                  <a:cubicBezTo>
                    <a:pt x="1273" y="2053"/>
                    <a:pt x="1273" y="2053"/>
                    <a:pt x="1273" y="2053"/>
                  </a:cubicBezTo>
                  <a:cubicBezTo>
                    <a:pt x="1271" y="2051"/>
                    <a:pt x="1269" y="2049"/>
                    <a:pt x="1266" y="2047"/>
                  </a:cubicBezTo>
                  <a:cubicBezTo>
                    <a:pt x="1252" y="2033"/>
                    <a:pt x="1239" y="2024"/>
                    <a:pt x="1227" y="2018"/>
                  </a:cubicBezTo>
                  <a:cubicBezTo>
                    <a:pt x="1228" y="2018"/>
                    <a:pt x="1230" y="2018"/>
                    <a:pt x="1231" y="2018"/>
                  </a:cubicBezTo>
                  <a:cubicBezTo>
                    <a:pt x="1232" y="2018"/>
                    <a:pt x="1234" y="2017"/>
                    <a:pt x="1236" y="2017"/>
                  </a:cubicBezTo>
                  <a:cubicBezTo>
                    <a:pt x="1237" y="2017"/>
                    <a:pt x="1239" y="2016"/>
                    <a:pt x="1241" y="2016"/>
                  </a:cubicBezTo>
                  <a:cubicBezTo>
                    <a:pt x="1244" y="2015"/>
                    <a:pt x="1248" y="2015"/>
                    <a:pt x="1251" y="2014"/>
                  </a:cubicBezTo>
                  <a:cubicBezTo>
                    <a:pt x="1254" y="2014"/>
                    <a:pt x="1254" y="2014"/>
                    <a:pt x="1254" y="2014"/>
                  </a:cubicBezTo>
                  <a:cubicBezTo>
                    <a:pt x="1255" y="2014"/>
                    <a:pt x="1256" y="2013"/>
                    <a:pt x="1257" y="2013"/>
                  </a:cubicBezTo>
                  <a:cubicBezTo>
                    <a:pt x="1258" y="2013"/>
                    <a:pt x="1260" y="2013"/>
                    <a:pt x="1262" y="2013"/>
                  </a:cubicBezTo>
                  <a:cubicBezTo>
                    <a:pt x="1265" y="2013"/>
                    <a:pt x="1269" y="2012"/>
                    <a:pt x="1272" y="2012"/>
                  </a:cubicBezTo>
                  <a:cubicBezTo>
                    <a:pt x="1273" y="2012"/>
                    <a:pt x="1273" y="2012"/>
                    <a:pt x="1274" y="2012"/>
                  </a:cubicBezTo>
                  <a:cubicBezTo>
                    <a:pt x="1275" y="2012"/>
                    <a:pt x="1276" y="2012"/>
                    <a:pt x="1277" y="2013"/>
                  </a:cubicBezTo>
                  <a:cubicBezTo>
                    <a:pt x="1278" y="2013"/>
                    <a:pt x="1280" y="2013"/>
                    <a:pt x="1281" y="2013"/>
                  </a:cubicBezTo>
                  <a:cubicBezTo>
                    <a:pt x="1282" y="2013"/>
                    <a:pt x="1283" y="2013"/>
                    <a:pt x="1283" y="2013"/>
                  </a:cubicBezTo>
                  <a:cubicBezTo>
                    <a:pt x="1284" y="2013"/>
                    <a:pt x="1285" y="2014"/>
                    <a:pt x="1285" y="2014"/>
                  </a:cubicBezTo>
                  <a:cubicBezTo>
                    <a:pt x="1286" y="2014"/>
                    <a:pt x="1286" y="2014"/>
                    <a:pt x="1286" y="2014"/>
                  </a:cubicBezTo>
                  <a:cubicBezTo>
                    <a:pt x="1287" y="2014"/>
                    <a:pt x="1287" y="2014"/>
                    <a:pt x="1287" y="2014"/>
                  </a:cubicBezTo>
                  <a:cubicBezTo>
                    <a:pt x="1288" y="2014"/>
                    <a:pt x="1289" y="2014"/>
                    <a:pt x="1289" y="2015"/>
                  </a:cubicBezTo>
                  <a:cubicBezTo>
                    <a:pt x="1291" y="2015"/>
                    <a:pt x="1292" y="2015"/>
                    <a:pt x="1293" y="2016"/>
                  </a:cubicBezTo>
                  <a:cubicBezTo>
                    <a:pt x="1294" y="2016"/>
                    <a:pt x="1295" y="2016"/>
                    <a:pt x="1296" y="2017"/>
                  </a:cubicBezTo>
                  <a:cubicBezTo>
                    <a:pt x="1297" y="2017"/>
                    <a:pt x="1298" y="2018"/>
                    <a:pt x="1299" y="2018"/>
                  </a:cubicBezTo>
                  <a:cubicBezTo>
                    <a:pt x="1300" y="2018"/>
                    <a:pt x="1300" y="2019"/>
                    <a:pt x="1301" y="2019"/>
                  </a:cubicBezTo>
                  <a:cubicBezTo>
                    <a:pt x="1303" y="2020"/>
                    <a:pt x="1304" y="2021"/>
                    <a:pt x="1304" y="2021"/>
                  </a:cubicBezTo>
                  <a:cubicBezTo>
                    <a:pt x="1305" y="2022"/>
                    <a:pt x="1305" y="2022"/>
                    <a:pt x="1305" y="2022"/>
                  </a:cubicBezTo>
                  <a:cubicBezTo>
                    <a:pt x="1305" y="2022"/>
                    <a:pt x="1305" y="2022"/>
                    <a:pt x="1305" y="2021"/>
                  </a:cubicBezTo>
                  <a:cubicBezTo>
                    <a:pt x="1304" y="2020"/>
                    <a:pt x="1303" y="2019"/>
                    <a:pt x="1302" y="2018"/>
                  </a:cubicBezTo>
                  <a:cubicBezTo>
                    <a:pt x="1302" y="2018"/>
                    <a:pt x="1301" y="2017"/>
                    <a:pt x="1300" y="2016"/>
                  </a:cubicBezTo>
                  <a:cubicBezTo>
                    <a:pt x="1299" y="2016"/>
                    <a:pt x="1299" y="2015"/>
                    <a:pt x="1298" y="2014"/>
                  </a:cubicBezTo>
                  <a:cubicBezTo>
                    <a:pt x="1297" y="2014"/>
                    <a:pt x="1296" y="2013"/>
                    <a:pt x="1295" y="2012"/>
                  </a:cubicBezTo>
                  <a:cubicBezTo>
                    <a:pt x="1293" y="2012"/>
                    <a:pt x="1292" y="2011"/>
                    <a:pt x="1291" y="2010"/>
                  </a:cubicBezTo>
                  <a:cubicBezTo>
                    <a:pt x="1288" y="2009"/>
                    <a:pt x="1285" y="2008"/>
                    <a:pt x="1282" y="2007"/>
                  </a:cubicBezTo>
                  <a:cubicBezTo>
                    <a:pt x="1281" y="2007"/>
                    <a:pt x="1279" y="2006"/>
                    <a:pt x="1277" y="2006"/>
                  </a:cubicBezTo>
                  <a:cubicBezTo>
                    <a:pt x="1277" y="2006"/>
                    <a:pt x="1276" y="2006"/>
                    <a:pt x="1275" y="2006"/>
                  </a:cubicBezTo>
                  <a:cubicBezTo>
                    <a:pt x="1274" y="2006"/>
                    <a:pt x="1273" y="2005"/>
                    <a:pt x="1272" y="2005"/>
                  </a:cubicBezTo>
                  <a:cubicBezTo>
                    <a:pt x="1271" y="2005"/>
                    <a:pt x="1270" y="2005"/>
                    <a:pt x="1269" y="2005"/>
                  </a:cubicBezTo>
                  <a:cubicBezTo>
                    <a:pt x="1269" y="2005"/>
                    <a:pt x="1268" y="2005"/>
                    <a:pt x="1267" y="2005"/>
                  </a:cubicBezTo>
                  <a:cubicBezTo>
                    <a:pt x="1265" y="2005"/>
                    <a:pt x="1263" y="2005"/>
                    <a:pt x="1261" y="2005"/>
                  </a:cubicBezTo>
                  <a:cubicBezTo>
                    <a:pt x="1259" y="2005"/>
                    <a:pt x="1258" y="2005"/>
                    <a:pt x="1256" y="2006"/>
                  </a:cubicBezTo>
                  <a:cubicBezTo>
                    <a:pt x="1255" y="2006"/>
                    <a:pt x="1254" y="2006"/>
                    <a:pt x="1253" y="2006"/>
                  </a:cubicBezTo>
                  <a:cubicBezTo>
                    <a:pt x="1250" y="2006"/>
                    <a:pt x="1250" y="2006"/>
                    <a:pt x="1250" y="2006"/>
                  </a:cubicBezTo>
                  <a:cubicBezTo>
                    <a:pt x="1246" y="2007"/>
                    <a:pt x="1243" y="2008"/>
                    <a:pt x="1239" y="2008"/>
                  </a:cubicBezTo>
                  <a:cubicBezTo>
                    <a:pt x="1238" y="2009"/>
                    <a:pt x="1236" y="2009"/>
                    <a:pt x="1234" y="2010"/>
                  </a:cubicBezTo>
                  <a:cubicBezTo>
                    <a:pt x="1232" y="2010"/>
                    <a:pt x="1231" y="2011"/>
                    <a:pt x="1229" y="2011"/>
                  </a:cubicBezTo>
                  <a:cubicBezTo>
                    <a:pt x="1226" y="2012"/>
                    <a:pt x="1223" y="2013"/>
                    <a:pt x="1220" y="2013"/>
                  </a:cubicBezTo>
                  <a:cubicBezTo>
                    <a:pt x="1219" y="2013"/>
                    <a:pt x="1219" y="2014"/>
                    <a:pt x="1218" y="2014"/>
                  </a:cubicBezTo>
                  <a:cubicBezTo>
                    <a:pt x="1197" y="2004"/>
                    <a:pt x="1181" y="2003"/>
                    <a:pt x="1172" y="1996"/>
                  </a:cubicBezTo>
                  <a:cubicBezTo>
                    <a:pt x="1136" y="1966"/>
                    <a:pt x="1187" y="1935"/>
                    <a:pt x="1218" y="1915"/>
                  </a:cubicBezTo>
                  <a:cubicBezTo>
                    <a:pt x="1242" y="1899"/>
                    <a:pt x="1273" y="1889"/>
                    <a:pt x="1299" y="1903"/>
                  </a:cubicBezTo>
                  <a:cubicBezTo>
                    <a:pt x="1342" y="1927"/>
                    <a:pt x="1344" y="1954"/>
                    <a:pt x="1380" y="1991"/>
                  </a:cubicBezTo>
                  <a:cubicBezTo>
                    <a:pt x="1380" y="1993"/>
                    <a:pt x="1380" y="1995"/>
                    <a:pt x="1380" y="1996"/>
                  </a:cubicBezTo>
                  <a:cubicBezTo>
                    <a:pt x="1380" y="1998"/>
                    <a:pt x="1380" y="2000"/>
                    <a:pt x="1380" y="2001"/>
                  </a:cubicBezTo>
                  <a:cubicBezTo>
                    <a:pt x="1381" y="2003"/>
                    <a:pt x="1381" y="2005"/>
                    <a:pt x="1381" y="2007"/>
                  </a:cubicBezTo>
                  <a:cubicBezTo>
                    <a:pt x="1382" y="2010"/>
                    <a:pt x="1383" y="2014"/>
                    <a:pt x="1384" y="2019"/>
                  </a:cubicBezTo>
                  <a:cubicBezTo>
                    <a:pt x="1386" y="2023"/>
                    <a:pt x="1388" y="2027"/>
                    <a:pt x="1391" y="2031"/>
                  </a:cubicBezTo>
                  <a:cubicBezTo>
                    <a:pt x="1392" y="2031"/>
                    <a:pt x="1392" y="2031"/>
                    <a:pt x="1392" y="2031"/>
                  </a:cubicBezTo>
                  <a:cubicBezTo>
                    <a:pt x="1392" y="2032"/>
                    <a:pt x="1392" y="2032"/>
                    <a:pt x="1392" y="2032"/>
                  </a:cubicBezTo>
                  <a:cubicBezTo>
                    <a:pt x="1392" y="2032"/>
                    <a:pt x="1392" y="2032"/>
                    <a:pt x="1392" y="2032"/>
                  </a:cubicBezTo>
                  <a:cubicBezTo>
                    <a:pt x="1392" y="2032"/>
                    <a:pt x="1392" y="2032"/>
                    <a:pt x="1392" y="2032"/>
                  </a:cubicBezTo>
                  <a:cubicBezTo>
                    <a:pt x="1393" y="2032"/>
                    <a:pt x="1393" y="2032"/>
                    <a:pt x="1393" y="2032"/>
                  </a:cubicBezTo>
                  <a:cubicBezTo>
                    <a:pt x="1393" y="2033"/>
                    <a:pt x="1393" y="2033"/>
                    <a:pt x="1394" y="2033"/>
                  </a:cubicBezTo>
                  <a:cubicBezTo>
                    <a:pt x="1395" y="2034"/>
                    <a:pt x="1396" y="2035"/>
                    <a:pt x="1397" y="2036"/>
                  </a:cubicBezTo>
                  <a:cubicBezTo>
                    <a:pt x="1399" y="2038"/>
                    <a:pt x="1401" y="2039"/>
                    <a:pt x="1403" y="2041"/>
                  </a:cubicBezTo>
                  <a:cubicBezTo>
                    <a:pt x="1404" y="2042"/>
                    <a:pt x="1406" y="2043"/>
                    <a:pt x="1408" y="2044"/>
                  </a:cubicBezTo>
                  <a:cubicBezTo>
                    <a:pt x="1408" y="2045"/>
                    <a:pt x="1408" y="2045"/>
                    <a:pt x="1409" y="2046"/>
                  </a:cubicBezTo>
                  <a:cubicBezTo>
                    <a:pt x="1409" y="2047"/>
                    <a:pt x="1410" y="2049"/>
                    <a:pt x="1410" y="2051"/>
                  </a:cubicBezTo>
                  <a:cubicBezTo>
                    <a:pt x="1411" y="2053"/>
                    <a:pt x="1412" y="2054"/>
                    <a:pt x="1412" y="2056"/>
                  </a:cubicBezTo>
                  <a:cubicBezTo>
                    <a:pt x="1412" y="2057"/>
                    <a:pt x="1413" y="2058"/>
                    <a:pt x="1413" y="2059"/>
                  </a:cubicBezTo>
                  <a:cubicBezTo>
                    <a:pt x="1413" y="2061"/>
                    <a:pt x="1414" y="2062"/>
                    <a:pt x="1414" y="2063"/>
                  </a:cubicBezTo>
                  <a:cubicBezTo>
                    <a:pt x="1415" y="2065"/>
                    <a:pt x="1415" y="2067"/>
                    <a:pt x="1416" y="2069"/>
                  </a:cubicBezTo>
                  <a:cubicBezTo>
                    <a:pt x="1416" y="2070"/>
                    <a:pt x="1417" y="2070"/>
                    <a:pt x="1417" y="2071"/>
                  </a:cubicBezTo>
                  <a:cubicBezTo>
                    <a:pt x="1417" y="2071"/>
                    <a:pt x="1417" y="2072"/>
                    <a:pt x="1418" y="2073"/>
                  </a:cubicBezTo>
                  <a:cubicBezTo>
                    <a:pt x="1418" y="2074"/>
                    <a:pt x="1419" y="2075"/>
                    <a:pt x="1420" y="2076"/>
                  </a:cubicBezTo>
                  <a:cubicBezTo>
                    <a:pt x="1420" y="2077"/>
                    <a:pt x="1421" y="2078"/>
                    <a:pt x="1422" y="2079"/>
                  </a:cubicBezTo>
                  <a:cubicBezTo>
                    <a:pt x="1422" y="2080"/>
                    <a:pt x="1423" y="2080"/>
                    <a:pt x="1424" y="2081"/>
                  </a:cubicBezTo>
                  <a:cubicBezTo>
                    <a:pt x="1425" y="2083"/>
                    <a:pt x="1427" y="2084"/>
                    <a:pt x="1429" y="2086"/>
                  </a:cubicBezTo>
                  <a:cubicBezTo>
                    <a:pt x="1431" y="2087"/>
                    <a:pt x="1433" y="2088"/>
                    <a:pt x="1435" y="2088"/>
                  </a:cubicBezTo>
                  <a:cubicBezTo>
                    <a:pt x="1436" y="2089"/>
                    <a:pt x="1438" y="2089"/>
                    <a:pt x="1440" y="2089"/>
                  </a:cubicBezTo>
                  <a:cubicBezTo>
                    <a:pt x="1441" y="2089"/>
                    <a:pt x="1442" y="2089"/>
                    <a:pt x="1443" y="2089"/>
                  </a:cubicBezTo>
                  <a:cubicBezTo>
                    <a:pt x="1445" y="2088"/>
                    <a:pt x="1445" y="2088"/>
                    <a:pt x="1446" y="2088"/>
                  </a:cubicBezTo>
                  <a:cubicBezTo>
                    <a:pt x="1446" y="2087"/>
                    <a:pt x="1446" y="2087"/>
                    <a:pt x="1446" y="2087"/>
                  </a:cubicBezTo>
                  <a:cubicBezTo>
                    <a:pt x="1446" y="2087"/>
                    <a:pt x="1446" y="2087"/>
                    <a:pt x="1446" y="2087"/>
                  </a:cubicBezTo>
                  <a:cubicBezTo>
                    <a:pt x="1445" y="2087"/>
                    <a:pt x="1444" y="2087"/>
                    <a:pt x="1443" y="2087"/>
                  </a:cubicBezTo>
                  <a:cubicBezTo>
                    <a:pt x="1442" y="2087"/>
                    <a:pt x="1441" y="2087"/>
                    <a:pt x="1440" y="2086"/>
                  </a:cubicBezTo>
                  <a:cubicBezTo>
                    <a:pt x="1439" y="2086"/>
                    <a:pt x="1438" y="2085"/>
                    <a:pt x="1436" y="2084"/>
                  </a:cubicBezTo>
                  <a:cubicBezTo>
                    <a:pt x="1434" y="2082"/>
                    <a:pt x="1431" y="2080"/>
                    <a:pt x="1429" y="2077"/>
                  </a:cubicBezTo>
                  <a:cubicBezTo>
                    <a:pt x="1428" y="2075"/>
                    <a:pt x="1427" y="2074"/>
                    <a:pt x="1426" y="2072"/>
                  </a:cubicBezTo>
                  <a:cubicBezTo>
                    <a:pt x="1426" y="2071"/>
                    <a:pt x="1425" y="2070"/>
                    <a:pt x="1425" y="2069"/>
                  </a:cubicBezTo>
                  <a:cubicBezTo>
                    <a:pt x="1425" y="2069"/>
                    <a:pt x="1424" y="2068"/>
                    <a:pt x="1424" y="2068"/>
                  </a:cubicBezTo>
                  <a:cubicBezTo>
                    <a:pt x="1424" y="2067"/>
                    <a:pt x="1424" y="2067"/>
                    <a:pt x="1424" y="2066"/>
                  </a:cubicBezTo>
                  <a:cubicBezTo>
                    <a:pt x="1423" y="2064"/>
                    <a:pt x="1422" y="2062"/>
                    <a:pt x="1421" y="2060"/>
                  </a:cubicBezTo>
                  <a:cubicBezTo>
                    <a:pt x="1421" y="2059"/>
                    <a:pt x="1420" y="2058"/>
                    <a:pt x="1420" y="2057"/>
                  </a:cubicBezTo>
                  <a:cubicBezTo>
                    <a:pt x="1420" y="2056"/>
                    <a:pt x="1419" y="2055"/>
                    <a:pt x="1419" y="2054"/>
                  </a:cubicBezTo>
                  <a:cubicBezTo>
                    <a:pt x="1418" y="2052"/>
                    <a:pt x="1417" y="2051"/>
                    <a:pt x="1416" y="2049"/>
                  </a:cubicBezTo>
                  <a:cubicBezTo>
                    <a:pt x="1416" y="2049"/>
                    <a:pt x="1416" y="2049"/>
                    <a:pt x="1416" y="2049"/>
                  </a:cubicBezTo>
                  <a:cubicBezTo>
                    <a:pt x="1418" y="2050"/>
                    <a:pt x="1418" y="2050"/>
                    <a:pt x="1418" y="2050"/>
                  </a:cubicBezTo>
                  <a:cubicBezTo>
                    <a:pt x="1419" y="2051"/>
                    <a:pt x="1419" y="2051"/>
                    <a:pt x="1419" y="2051"/>
                  </a:cubicBezTo>
                  <a:cubicBezTo>
                    <a:pt x="1420" y="2052"/>
                    <a:pt x="1420" y="2052"/>
                    <a:pt x="1421" y="2052"/>
                  </a:cubicBezTo>
                  <a:cubicBezTo>
                    <a:pt x="1422" y="2053"/>
                    <a:pt x="1423" y="2054"/>
                    <a:pt x="1424" y="2054"/>
                  </a:cubicBezTo>
                  <a:cubicBezTo>
                    <a:pt x="1425" y="2055"/>
                    <a:pt x="1426" y="2056"/>
                    <a:pt x="1426" y="2056"/>
                  </a:cubicBezTo>
                  <a:cubicBezTo>
                    <a:pt x="1430" y="2059"/>
                    <a:pt x="1434" y="2062"/>
                    <a:pt x="1437" y="2065"/>
                  </a:cubicBezTo>
                  <a:cubicBezTo>
                    <a:pt x="1440" y="2068"/>
                    <a:pt x="1443" y="2071"/>
                    <a:pt x="1446" y="2074"/>
                  </a:cubicBezTo>
                  <a:cubicBezTo>
                    <a:pt x="1448" y="2078"/>
                    <a:pt x="1451" y="2081"/>
                    <a:pt x="1453" y="2083"/>
                  </a:cubicBezTo>
                  <a:cubicBezTo>
                    <a:pt x="1454" y="2085"/>
                    <a:pt x="1455" y="2086"/>
                    <a:pt x="1456" y="2088"/>
                  </a:cubicBezTo>
                  <a:cubicBezTo>
                    <a:pt x="1457" y="2089"/>
                    <a:pt x="1458" y="2090"/>
                    <a:pt x="1459" y="2091"/>
                  </a:cubicBezTo>
                  <a:cubicBezTo>
                    <a:pt x="1460" y="2093"/>
                    <a:pt x="1460" y="2094"/>
                    <a:pt x="1461" y="2095"/>
                  </a:cubicBezTo>
                  <a:cubicBezTo>
                    <a:pt x="1462" y="2096"/>
                    <a:pt x="1462" y="2097"/>
                    <a:pt x="1463" y="2098"/>
                  </a:cubicBezTo>
                  <a:cubicBezTo>
                    <a:pt x="1464" y="2100"/>
                    <a:pt x="1465" y="2101"/>
                    <a:pt x="1466" y="2102"/>
                  </a:cubicBezTo>
                  <a:cubicBezTo>
                    <a:pt x="1466" y="2103"/>
                    <a:pt x="1466" y="2104"/>
                    <a:pt x="1466" y="2104"/>
                  </a:cubicBezTo>
                  <a:cubicBezTo>
                    <a:pt x="1466" y="2104"/>
                    <a:pt x="1466" y="2103"/>
                    <a:pt x="1466" y="2102"/>
                  </a:cubicBezTo>
                  <a:cubicBezTo>
                    <a:pt x="1466" y="2101"/>
                    <a:pt x="1465" y="2099"/>
                    <a:pt x="1464" y="2097"/>
                  </a:cubicBezTo>
                  <a:cubicBezTo>
                    <a:pt x="1464" y="2096"/>
                    <a:pt x="1464" y="2095"/>
                    <a:pt x="1463" y="2094"/>
                  </a:cubicBezTo>
                  <a:cubicBezTo>
                    <a:pt x="1463" y="2093"/>
                    <a:pt x="1462" y="2091"/>
                    <a:pt x="1462" y="2090"/>
                  </a:cubicBezTo>
                  <a:cubicBezTo>
                    <a:pt x="1461" y="2089"/>
                    <a:pt x="1460" y="2087"/>
                    <a:pt x="1459" y="2086"/>
                  </a:cubicBezTo>
                  <a:cubicBezTo>
                    <a:pt x="1459" y="2084"/>
                    <a:pt x="1458" y="2082"/>
                    <a:pt x="1457" y="2081"/>
                  </a:cubicBezTo>
                  <a:cubicBezTo>
                    <a:pt x="1455" y="2078"/>
                    <a:pt x="1453" y="2074"/>
                    <a:pt x="1450" y="2071"/>
                  </a:cubicBezTo>
                  <a:cubicBezTo>
                    <a:pt x="1448" y="2067"/>
                    <a:pt x="1445" y="2064"/>
                    <a:pt x="1442" y="2060"/>
                  </a:cubicBezTo>
                  <a:cubicBezTo>
                    <a:pt x="1441" y="2060"/>
                    <a:pt x="1440" y="2059"/>
                    <a:pt x="1439" y="2058"/>
                  </a:cubicBezTo>
                  <a:cubicBezTo>
                    <a:pt x="1438" y="2057"/>
                    <a:pt x="1438" y="2056"/>
                    <a:pt x="1437" y="2055"/>
                  </a:cubicBezTo>
                  <a:cubicBezTo>
                    <a:pt x="1436" y="2054"/>
                    <a:pt x="1435" y="2054"/>
                    <a:pt x="1434" y="2053"/>
                  </a:cubicBezTo>
                  <a:cubicBezTo>
                    <a:pt x="1433" y="2052"/>
                    <a:pt x="1432" y="2051"/>
                    <a:pt x="1431" y="2050"/>
                  </a:cubicBezTo>
                  <a:cubicBezTo>
                    <a:pt x="1430" y="2050"/>
                    <a:pt x="1429" y="2049"/>
                    <a:pt x="1428" y="2048"/>
                  </a:cubicBezTo>
                  <a:cubicBezTo>
                    <a:pt x="1427" y="2047"/>
                    <a:pt x="1426" y="2047"/>
                    <a:pt x="1425" y="2046"/>
                  </a:cubicBezTo>
                  <a:cubicBezTo>
                    <a:pt x="1425" y="2045"/>
                    <a:pt x="1424" y="2045"/>
                    <a:pt x="1424" y="2045"/>
                  </a:cubicBezTo>
                  <a:cubicBezTo>
                    <a:pt x="1422" y="2044"/>
                    <a:pt x="1422" y="2044"/>
                    <a:pt x="1422" y="2044"/>
                  </a:cubicBezTo>
                  <a:cubicBezTo>
                    <a:pt x="1421" y="2043"/>
                    <a:pt x="1421" y="2043"/>
                    <a:pt x="1421" y="2043"/>
                  </a:cubicBezTo>
                  <a:cubicBezTo>
                    <a:pt x="1420" y="2042"/>
                    <a:pt x="1420" y="2042"/>
                    <a:pt x="1420" y="2042"/>
                  </a:cubicBezTo>
                  <a:cubicBezTo>
                    <a:pt x="1419" y="2042"/>
                    <a:pt x="1419" y="2042"/>
                    <a:pt x="1419" y="2042"/>
                  </a:cubicBezTo>
                  <a:cubicBezTo>
                    <a:pt x="1415" y="2039"/>
                    <a:pt x="1411" y="2037"/>
                    <a:pt x="1407" y="2034"/>
                  </a:cubicBezTo>
                  <a:cubicBezTo>
                    <a:pt x="1405" y="2033"/>
                    <a:pt x="1403" y="2032"/>
                    <a:pt x="1401" y="2030"/>
                  </a:cubicBezTo>
                  <a:cubicBezTo>
                    <a:pt x="1400" y="2030"/>
                    <a:pt x="1400" y="2029"/>
                    <a:pt x="1399" y="2028"/>
                  </a:cubicBezTo>
                  <a:cubicBezTo>
                    <a:pt x="1399" y="2028"/>
                    <a:pt x="1398" y="2027"/>
                    <a:pt x="1398"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6"/>
                    <a:pt x="1397" y="2026"/>
                    <a:pt x="1397" y="2026"/>
                  </a:cubicBezTo>
                  <a:cubicBezTo>
                    <a:pt x="1394" y="2023"/>
                    <a:pt x="1391" y="2020"/>
                    <a:pt x="1390" y="2016"/>
                  </a:cubicBezTo>
                  <a:cubicBezTo>
                    <a:pt x="1388" y="2013"/>
                    <a:pt x="1386" y="2009"/>
                    <a:pt x="1385" y="2006"/>
                  </a:cubicBezTo>
                  <a:cubicBezTo>
                    <a:pt x="1384" y="2002"/>
                    <a:pt x="1384" y="1999"/>
                    <a:pt x="1383" y="1996"/>
                  </a:cubicBezTo>
                  <a:cubicBezTo>
                    <a:pt x="1383" y="1995"/>
                    <a:pt x="1383" y="1994"/>
                    <a:pt x="1383" y="1994"/>
                  </a:cubicBezTo>
                  <a:cubicBezTo>
                    <a:pt x="1385" y="1996"/>
                    <a:pt x="1387" y="1998"/>
                    <a:pt x="1389" y="2000"/>
                  </a:cubicBezTo>
                  <a:cubicBezTo>
                    <a:pt x="1414" y="2022"/>
                    <a:pt x="1452" y="2039"/>
                    <a:pt x="1482" y="2057"/>
                  </a:cubicBezTo>
                  <a:cubicBezTo>
                    <a:pt x="1497" y="2067"/>
                    <a:pt x="1510" y="2078"/>
                    <a:pt x="1521" y="2091"/>
                  </a:cubicBezTo>
                  <a:cubicBezTo>
                    <a:pt x="1521" y="2091"/>
                    <a:pt x="1522" y="2091"/>
                    <a:pt x="1522" y="2092"/>
                  </a:cubicBezTo>
                  <a:cubicBezTo>
                    <a:pt x="1522" y="2093"/>
                    <a:pt x="1522" y="2094"/>
                    <a:pt x="1523" y="2095"/>
                  </a:cubicBezTo>
                  <a:cubicBezTo>
                    <a:pt x="1523" y="2096"/>
                    <a:pt x="1524" y="2097"/>
                    <a:pt x="1524" y="2099"/>
                  </a:cubicBezTo>
                  <a:cubicBezTo>
                    <a:pt x="1524" y="2100"/>
                    <a:pt x="1525" y="2101"/>
                    <a:pt x="1525" y="2102"/>
                  </a:cubicBezTo>
                  <a:cubicBezTo>
                    <a:pt x="1525" y="2103"/>
                    <a:pt x="1525" y="2103"/>
                    <a:pt x="1525" y="2104"/>
                  </a:cubicBezTo>
                  <a:cubicBezTo>
                    <a:pt x="1526" y="2105"/>
                    <a:pt x="1526" y="2105"/>
                    <a:pt x="1526" y="2106"/>
                  </a:cubicBezTo>
                  <a:cubicBezTo>
                    <a:pt x="1526" y="2107"/>
                    <a:pt x="1526" y="2108"/>
                    <a:pt x="1527" y="2110"/>
                  </a:cubicBezTo>
                  <a:cubicBezTo>
                    <a:pt x="1527" y="2110"/>
                    <a:pt x="1527" y="2111"/>
                    <a:pt x="1527" y="2111"/>
                  </a:cubicBezTo>
                  <a:cubicBezTo>
                    <a:pt x="1527" y="2112"/>
                    <a:pt x="1527" y="2113"/>
                    <a:pt x="1527" y="2113"/>
                  </a:cubicBezTo>
                  <a:cubicBezTo>
                    <a:pt x="1528" y="2115"/>
                    <a:pt x="1528" y="2116"/>
                    <a:pt x="1528" y="2117"/>
                  </a:cubicBezTo>
                  <a:cubicBezTo>
                    <a:pt x="1528" y="2118"/>
                    <a:pt x="1528" y="2119"/>
                    <a:pt x="1528" y="2120"/>
                  </a:cubicBezTo>
                  <a:cubicBezTo>
                    <a:pt x="1528" y="2121"/>
                    <a:pt x="1528" y="2122"/>
                    <a:pt x="1527" y="2122"/>
                  </a:cubicBezTo>
                  <a:cubicBezTo>
                    <a:pt x="1527" y="2123"/>
                    <a:pt x="1526" y="2124"/>
                    <a:pt x="1526" y="2125"/>
                  </a:cubicBezTo>
                  <a:cubicBezTo>
                    <a:pt x="1525" y="2126"/>
                    <a:pt x="1525" y="2127"/>
                    <a:pt x="1524" y="2128"/>
                  </a:cubicBezTo>
                  <a:cubicBezTo>
                    <a:pt x="1524" y="2128"/>
                    <a:pt x="1523" y="2129"/>
                    <a:pt x="1522" y="2130"/>
                  </a:cubicBezTo>
                  <a:cubicBezTo>
                    <a:pt x="1522" y="2131"/>
                    <a:pt x="1521" y="2132"/>
                    <a:pt x="1520" y="2133"/>
                  </a:cubicBezTo>
                  <a:cubicBezTo>
                    <a:pt x="1519" y="2134"/>
                    <a:pt x="1517" y="2136"/>
                    <a:pt x="1515" y="2137"/>
                  </a:cubicBezTo>
                  <a:cubicBezTo>
                    <a:pt x="1515" y="2138"/>
                    <a:pt x="1514" y="2138"/>
                    <a:pt x="1514" y="2139"/>
                  </a:cubicBezTo>
                  <a:cubicBezTo>
                    <a:pt x="1513" y="2139"/>
                    <a:pt x="1513" y="2139"/>
                    <a:pt x="1512" y="2140"/>
                  </a:cubicBezTo>
                  <a:cubicBezTo>
                    <a:pt x="1511" y="2140"/>
                    <a:pt x="1510" y="2141"/>
                    <a:pt x="1509" y="2141"/>
                  </a:cubicBezTo>
                  <a:cubicBezTo>
                    <a:pt x="1509" y="2142"/>
                    <a:pt x="1508" y="2142"/>
                    <a:pt x="1508" y="2142"/>
                  </a:cubicBezTo>
                  <a:cubicBezTo>
                    <a:pt x="1507" y="2143"/>
                    <a:pt x="1507" y="2143"/>
                    <a:pt x="1506" y="2143"/>
                  </a:cubicBezTo>
                  <a:cubicBezTo>
                    <a:pt x="1506" y="2143"/>
                    <a:pt x="1505" y="2143"/>
                    <a:pt x="1505" y="2144"/>
                  </a:cubicBezTo>
                  <a:cubicBezTo>
                    <a:pt x="1504" y="2144"/>
                    <a:pt x="1504" y="2144"/>
                    <a:pt x="1504" y="2144"/>
                  </a:cubicBezTo>
                  <a:cubicBezTo>
                    <a:pt x="1503" y="2144"/>
                    <a:pt x="1503" y="2144"/>
                    <a:pt x="1503" y="2144"/>
                  </a:cubicBezTo>
                  <a:cubicBezTo>
                    <a:pt x="1502" y="2144"/>
                    <a:pt x="1502"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0" y="2145"/>
                    <a:pt x="1500" y="2145"/>
                    <a:pt x="1500" y="2145"/>
                  </a:cubicBezTo>
                  <a:cubicBezTo>
                    <a:pt x="1500" y="2145"/>
                    <a:pt x="1500" y="2145"/>
                    <a:pt x="1500" y="2145"/>
                  </a:cubicBezTo>
                  <a:cubicBezTo>
                    <a:pt x="1498" y="2145"/>
                    <a:pt x="1497" y="2146"/>
                    <a:pt x="1496" y="2146"/>
                  </a:cubicBezTo>
                  <a:cubicBezTo>
                    <a:pt x="1494" y="2146"/>
                    <a:pt x="1491" y="2147"/>
                    <a:pt x="1489" y="2148"/>
                  </a:cubicBezTo>
                  <a:cubicBezTo>
                    <a:pt x="1487" y="2148"/>
                    <a:pt x="1484" y="2149"/>
                    <a:pt x="1483" y="2150"/>
                  </a:cubicBezTo>
                  <a:cubicBezTo>
                    <a:pt x="1481" y="2151"/>
                    <a:pt x="1479" y="2152"/>
                    <a:pt x="1477" y="2153"/>
                  </a:cubicBezTo>
                  <a:cubicBezTo>
                    <a:pt x="1477" y="2153"/>
                    <a:pt x="1477" y="2153"/>
                    <a:pt x="1477" y="2154"/>
                  </a:cubicBezTo>
                  <a:cubicBezTo>
                    <a:pt x="1476" y="2154"/>
                    <a:pt x="1476" y="2154"/>
                    <a:pt x="1476" y="2155"/>
                  </a:cubicBezTo>
                  <a:cubicBezTo>
                    <a:pt x="1475" y="2155"/>
                    <a:pt x="1475" y="2156"/>
                    <a:pt x="1475" y="2156"/>
                  </a:cubicBezTo>
                  <a:cubicBezTo>
                    <a:pt x="1474" y="2157"/>
                    <a:pt x="1474" y="2157"/>
                    <a:pt x="1474" y="2158"/>
                  </a:cubicBezTo>
                  <a:cubicBezTo>
                    <a:pt x="1474" y="2158"/>
                    <a:pt x="1474" y="2159"/>
                    <a:pt x="1473" y="2159"/>
                  </a:cubicBezTo>
                  <a:cubicBezTo>
                    <a:pt x="1473" y="2160"/>
                    <a:pt x="1473" y="2160"/>
                    <a:pt x="1473" y="2160"/>
                  </a:cubicBezTo>
                  <a:cubicBezTo>
                    <a:pt x="1473" y="2160"/>
                    <a:pt x="1473" y="2160"/>
                    <a:pt x="1474" y="2159"/>
                  </a:cubicBezTo>
                  <a:cubicBezTo>
                    <a:pt x="1474" y="2159"/>
                    <a:pt x="1474" y="2159"/>
                    <a:pt x="1475" y="2158"/>
                  </a:cubicBezTo>
                  <a:cubicBezTo>
                    <a:pt x="1475" y="2158"/>
                    <a:pt x="1475" y="2158"/>
                    <a:pt x="1476" y="2157"/>
                  </a:cubicBezTo>
                  <a:cubicBezTo>
                    <a:pt x="1476" y="2157"/>
                    <a:pt x="1477" y="2157"/>
                    <a:pt x="1477" y="2156"/>
                  </a:cubicBezTo>
                  <a:cubicBezTo>
                    <a:pt x="1478" y="2156"/>
                    <a:pt x="1478" y="2156"/>
                    <a:pt x="1479" y="2155"/>
                  </a:cubicBezTo>
                  <a:cubicBezTo>
                    <a:pt x="1479" y="2155"/>
                    <a:pt x="1480" y="2155"/>
                    <a:pt x="1480" y="2155"/>
                  </a:cubicBezTo>
                  <a:cubicBezTo>
                    <a:pt x="1481" y="2155"/>
                    <a:pt x="1481" y="2155"/>
                    <a:pt x="1481" y="2155"/>
                  </a:cubicBezTo>
                  <a:cubicBezTo>
                    <a:pt x="1482" y="2154"/>
                    <a:pt x="1483" y="2154"/>
                    <a:pt x="1484" y="2154"/>
                  </a:cubicBezTo>
                  <a:cubicBezTo>
                    <a:pt x="1486" y="2154"/>
                    <a:pt x="1488" y="2154"/>
                    <a:pt x="1490" y="2153"/>
                  </a:cubicBezTo>
                  <a:cubicBezTo>
                    <a:pt x="1492" y="2153"/>
                    <a:pt x="1495" y="2153"/>
                    <a:pt x="1497" y="2153"/>
                  </a:cubicBezTo>
                  <a:cubicBezTo>
                    <a:pt x="1498" y="2153"/>
                    <a:pt x="1500" y="2153"/>
                    <a:pt x="1501" y="2152"/>
                  </a:cubicBezTo>
                  <a:cubicBezTo>
                    <a:pt x="1502" y="2152"/>
                    <a:pt x="1502" y="2152"/>
                    <a:pt x="1502" y="2152"/>
                  </a:cubicBezTo>
                  <a:cubicBezTo>
                    <a:pt x="1502" y="2152"/>
                    <a:pt x="1502" y="2152"/>
                    <a:pt x="1502" y="2152"/>
                  </a:cubicBezTo>
                  <a:cubicBezTo>
                    <a:pt x="1503" y="2152"/>
                    <a:pt x="1503" y="2152"/>
                    <a:pt x="1503" y="2152"/>
                  </a:cubicBezTo>
                  <a:cubicBezTo>
                    <a:pt x="1504" y="2152"/>
                    <a:pt x="1504" y="2152"/>
                    <a:pt x="1505" y="2152"/>
                  </a:cubicBezTo>
                  <a:cubicBezTo>
                    <a:pt x="1505" y="2152"/>
                    <a:pt x="1506" y="2151"/>
                    <a:pt x="1506" y="2151"/>
                  </a:cubicBezTo>
                  <a:cubicBezTo>
                    <a:pt x="1507" y="2151"/>
                    <a:pt x="1507" y="2151"/>
                    <a:pt x="1507" y="2151"/>
                  </a:cubicBezTo>
                  <a:cubicBezTo>
                    <a:pt x="1508" y="2151"/>
                    <a:pt x="1509" y="2151"/>
                    <a:pt x="1509" y="2150"/>
                  </a:cubicBezTo>
                  <a:cubicBezTo>
                    <a:pt x="1510" y="2150"/>
                    <a:pt x="1511" y="2150"/>
                    <a:pt x="1511" y="2149"/>
                  </a:cubicBezTo>
                  <a:cubicBezTo>
                    <a:pt x="1512" y="2149"/>
                    <a:pt x="1513" y="2149"/>
                    <a:pt x="1513" y="2148"/>
                  </a:cubicBezTo>
                  <a:cubicBezTo>
                    <a:pt x="1514" y="2148"/>
                    <a:pt x="1516" y="2147"/>
                    <a:pt x="1517" y="2146"/>
                  </a:cubicBezTo>
                  <a:cubicBezTo>
                    <a:pt x="1517" y="2146"/>
                    <a:pt x="1518" y="2145"/>
                    <a:pt x="1519" y="2145"/>
                  </a:cubicBezTo>
                  <a:cubicBezTo>
                    <a:pt x="1519" y="2144"/>
                    <a:pt x="1520" y="2144"/>
                    <a:pt x="1520" y="2143"/>
                  </a:cubicBezTo>
                  <a:cubicBezTo>
                    <a:pt x="1521" y="2143"/>
                    <a:pt x="1521" y="2142"/>
                    <a:pt x="1522" y="2142"/>
                  </a:cubicBezTo>
                  <a:cubicBezTo>
                    <a:pt x="1522" y="2141"/>
                    <a:pt x="1523" y="2141"/>
                    <a:pt x="1523" y="2140"/>
                  </a:cubicBezTo>
                  <a:cubicBezTo>
                    <a:pt x="1524" y="2140"/>
                    <a:pt x="1524" y="2140"/>
                    <a:pt x="1524" y="2140"/>
                  </a:cubicBezTo>
                  <a:cubicBezTo>
                    <a:pt x="1525" y="2139"/>
                    <a:pt x="1525" y="2139"/>
                    <a:pt x="1525" y="2139"/>
                  </a:cubicBezTo>
                  <a:cubicBezTo>
                    <a:pt x="1525" y="2138"/>
                    <a:pt x="1525" y="2138"/>
                    <a:pt x="1526" y="2137"/>
                  </a:cubicBezTo>
                  <a:cubicBezTo>
                    <a:pt x="1527" y="2136"/>
                    <a:pt x="1527" y="2135"/>
                    <a:pt x="1528" y="2134"/>
                  </a:cubicBezTo>
                  <a:cubicBezTo>
                    <a:pt x="1528" y="2133"/>
                    <a:pt x="1529" y="2132"/>
                    <a:pt x="1529" y="2131"/>
                  </a:cubicBezTo>
                  <a:cubicBezTo>
                    <a:pt x="1529" y="2132"/>
                    <a:pt x="1529" y="2133"/>
                    <a:pt x="1529" y="2134"/>
                  </a:cubicBezTo>
                  <a:cubicBezTo>
                    <a:pt x="1529" y="2135"/>
                    <a:pt x="1529" y="2135"/>
                    <a:pt x="1529" y="2136"/>
                  </a:cubicBezTo>
                  <a:cubicBezTo>
                    <a:pt x="1529" y="2138"/>
                    <a:pt x="1529" y="2138"/>
                    <a:pt x="1529" y="2138"/>
                  </a:cubicBezTo>
                  <a:cubicBezTo>
                    <a:pt x="1529" y="2140"/>
                    <a:pt x="1529" y="2141"/>
                    <a:pt x="1529" y="2142"/>
                  </a:cubicBezTo>
                  <a:cubicBezTo>
                    <a:pt x="1529" y="2145"/>
                    <a:pt x="1529" y="2148"/>
                    <a:pt x="1528" y="2151"/>
                  </a:cubicBezTo>
                  <a:cubicBezTo>
                    <a:pt x="1528" y="2152"/>
                    <a:pt x="1528" y="2153"/>
                    <a:pt x="1528" y="2154"/>
                  </a:cubicBezTo>
                  <a:cubicBezTo>
                    <a:pt x="1528" y="2155"/>
                    <a:pt x="1528" y="2155"/>
                    <a:pt x="1528" y="2155"/>
                  </a:cubicBezTo>
                  <a:cubicBezTo>
                    <a:pt x="1527" y="2157"/>
                    <a:pt x="1526" y="2159"/>
                    <a:pt x="1524" y="2161"/>
                  </a:cubicBezTo>
                  <a:cubicBezTo>
                    <a:pt x="1523" y="2163"/>
                    <a:pt x="1521" y="2166"/>
                    <a:pt x="1519" y="2167"/>
                  </a:cubicBezTo>
                  <a:cubicBezTo>
                    <a:pt x="1519" y="2168"/>
                    <a:pt x="1518" y="2168"/>
                    <a:pt x="1518" y="2169"/>
                  </a:cubicBezTo>
                  <a:cubicBezTo>
                    <a:pt x="1517" y="2169"/>
                    <a:pt x="1517" y="2170"/>
                    <a:pt x="1516" y="2170"/>
                  </a:cubicBezTo>
                  <a:cubicBezTo>
                    <a:pt x="1516" y="2171"/>
                    <a:pt x="1515" y="2171"/>
                    <a:pt x="1515" y="2172"/>
                  </a:cubicBezTo>
                  <a:cubicBezTo>
                    <a:pt x="1514" y="2172"/>
                    <a:pt x="1514" y="2172"/>
                    <a:pt x="1513" y="2173"/>
                  </a:cubicBezTo>
                  <a:cubicBezTo>
                    <a:pt x="1513" y="2173"/>
                    <a:pt x="1513" y="2173"/>
                    <a:pt x="1513" y="2173"/>
                  </a:cubicBezTo>
                  <a:cubicBezTo>
                    <a:pt x="1512" y="2173"/>
                    <a:pt x="1512" y="2173"/>
                    <a:pt x="1512" y="2173"/>
                  </a:cubicBezTo>
                  <a:cubicBezTo>
                    <a:pt x="1511" y="2174"/>
                    <a:pt x="1511" y="2174"/>
                    <a:pt x="1511" y="2174"/>
                  </a:cubicBezTo>
                  <a:cubicBezTo>
                    <a:pt x="1511" y="2174"/>
                    <a:pt x="1510" y="2175"/>
                    <a:pt x="1510" y="2175"/>
                  </a:cubicBezTo>
                  <a:cubicBezTo>
                    <a:pt x="1508" y="2176"/>
                    <a:pt x="1507" y="2177"/>
                    <a:pt x="1506" y="2177"/>
                  </a:cubicBezTo>
                  <a:cubicBezTo>
                    <a:pt x="1503" y="2179"/>
                    <a:pt x="1500" y="2180"/>
                    <a:pt x="1498" y="2181"/>
                  </a:cubicBezTo>
                  <a:cubicBezTo>
                    <a:pt x="1496" y="2182"/>
                    <a:pt x="1495" y="2183"/>
                    <a:pt x="1494" y="2183"/>
                  </a:cubicBezTo>
                  <a:cubicBezTo>
                    <a:pt x="1492" y="2184"/>
                    <a:pt x="1491" y="2185"/>
                    <a:pt x="1489" y="2186"/>
                  </a:cubicBezTo>
                  <a:cubicBezTo>
                    <a:pt x="1489" y="2186"/>
                    <a:pt x="1488" y="2187"/>
                    <a:pt x="1488" y="2187"/>
                  </a:cubicBezTo>
                  <a:cubicBezTo>
                    <a:pt x="1487" y="2187"/>
                    <a:pt x="1487" y="2187"/>
                    <a:pt x="1487" y="2187"/>
                  </a:cubicBezTo>
                  <a:cubicBezTo>
                    <a:pt x="1487" y="2187"/>
                    <a:pt x="1487" y="2187"/>
                    <a:pt x="1487" y="2187"/>
                  </a:cubicBezTo>
                  <a:cubicBezTo>
                    <a:pt x="1487" y="2187"/>
                    <a:pt x="1487" y="2187"/>
                    <a:pt x="1487" y="2187"/>
                  </a:cubicBezTo>
                  <a:cubicBezTo>
                    <a:pt x="1487" y="2188"/>
                    <a:pt x="1487" y="2188"/>
                    <a:pt x="1487" y="2188"/>
                  </a:cubicBezTo>
                  <a:cubicBezTo>
                    <a:pt x="1486" y="2188"/>
                    <a:pt x="1486" y="2188"/>
                    <a:pt x="1486" y="2188"/>
                  </a:cubicBezTo>
                  <a:cubicBezTo>
                    <a:pt x="1485" y="2189"/>
                    <a:pt x="1483" y="2190"/>
                    <a:pt x="1482" y="2191"/>
                  </a:cubicBezTo>
                  <a:cubicBezTo>
                    <a:pt x="1480" y="2193"/>
                    <a:pt x="1479" y="2195"/>
                    <a:pt x="1477" y="2198"/>
                  </a:cubicBezTo>
                  <a:cubicBezTo>
                    <a:pt x="1476" y="2200"/>
                    <a:pt x="1475" y="2202"/>
                    <a:pt x="1475" y="2204"/>
                  </a:cubicBezTo>
                  <a:cubicBezTo>
                    <a:pt x="1474" y="2204"/>
                    <a:pt x="1474" y="2205"/>
                    <a:pt x="1474" y="2205"/>
                  </a:cubicBezTo>
                  <a:cubicBezTo>
                    <a:pt x="1474" y="2206"/>
                    <a:pt x="1474" y="2206"/>
                    <a:pt x="1474" y="2206"/>
                  </a:cubicBezTo>
                  <a:cubicBezTo>
                    <a:pt x="1474" y="2206"/>
                    <a:pt x="1474" y="2206"/>
                    <a:pt x="1474" y="2207"/>
                  </a:cubicBezTo>
                  <a:cubicBezTo>
                    <a:pt x="1474" y="2207"/>
                    <a:pt x="1474" y="2208"/>
                    <a:pt x="1474" y="2208"/>
                  </a:cubicBezTo>
                  <a:cubicBezTo>
                    <a:pt x="1474" y="2208"/>
                    <a:pt x="1474" y="2209"/>
                    <a:pt x="1474" y="2209"/>
                  </a:cubicBezTo>
                  <a:cubicBezTo>
                    <a:pt x="1474" y="2210"/>
                    <a:pt x="1474" y="2210"/>
                    <a:pt x="1474" y="2211"/>
                  </a:cubicBezTo>
                  <a:cubicBezTo>
                    <a:pt x="1474" y="2212"/>
                    <a:pt x="1474" y="2212"/>
                    <a:pt x="1474" y="2212"/>
                  </a:cubicBezTo>
                  <a:cubicBezTo>
                    <a:pt x="1475" y="2213"/>
                    <a:pt x="1475" y="2213"/>
                    <a:pt x="1475" y="2213"/>
                  </a:cubicBezTo>
                  <a:cubicBezTo>
                    <a:pt x="1475" y="2213"/>
                    <a:pt x="1475" y="2213"/>
                    <a:pt x="1475" y="2212"/>
                  </a:cubicBezTo>
                  <a:cubicBezTo>
                    <a:pt x="1475" y="2212"/>
                    <a:pt x="1475" y="2211"/>
                    <a:pt x="1475" y="2211"/>
                  </a:cubicBezTo>
                  <a:cubicBezTo>
                    <a:pt x="1475" y="2210"/>
                    <a:pt x="1475" y="2210"/>
                    <a:pt x="1476" y="2209"/>
                  </a:cubicBezTo>
                  <a:cubicBezTo>
                    <a:pt x="1476" y="2209"/>
                    <a:pt x="1476" y="2209"/>
                    <a:pt x="1476" y="2208"/>
                  </a:cubicBezTo>
                  <a:cubicBezTo>
                    <a:pt x="1476" y="2208"/>
                    <a:pt x="1476" y="2208"/>
                    <a:pt x="1476" y="2207"/>
                  </a:cubicBezTo>
                  <a:cubicBezTo>
                    <a:pt x="1476" y="2207"/>
                    <a:pt x="1477" y="2207"/>
                    <a:pt x="1477" y="2206"/>
                  </a:cubicBezTo>
                  <a:cubicBezTo>
                    <a:pt x="1477" y="2206"/>
                    <a:pt x="1477" y="2205"/>
                    <a:pt x="1477" y="2205"/>
                  </a:cubicBezTo>
                  <a:cubicBezTo>
                    <a:pt x="1478" y="2203"/>
                    <a:pt x="1479" y="2202"/>
                    <a:pt x="1481" y="2200"/>
                  </a:cubicBezTo>
                  <a:cubicBezTo>
                    <a:pt x="1482" y="2199"/>
                    <a:pt x="1484" y="2197"/>
                    <a:pt x="1486" y="2196"/>
                  </a:cubicBezTo>
                  <a:cubicBezTo>
                    <a:pt x="1487" y="2195"/>
                    <a:pt x="1488" y="2194"/>
                    <a:pt x="1489" y="2194"/>
                  </a:cubicBezTo>
                  <a:cubicBezTo>
                    <a:pt x="1490" y="2193"/>
                    <a:pt x="1491" y="2193"/>
                    <a:pt x="1491" y="2193"/>
                  </a:cubicBezTo>
                  <a:cubicBezTo>
                    <a:pt x="1492" y="2192"/>
                    <a:pt x="1492" y="2192"/>
                    <a:pt x="1493" y="2192"/>
                  </a:cubicBezTo>
                  <a:cubicBezTo>
                    <a:pt x="1494" y="2191"/>
                    <a:pt x="1495" y="2191"/>
                    <a:pt x="1497" y="2190"/>
                  </a:cubicBezTo>
                  <a:cubicBezTo>
                    <a:pt x="1498" y="2189"/>
                    <a:pt x="1499" y="2189"/>
                    <a:pt x="1501" y="2188"/>
                  </a:cubicBezTo>
                  <a:cubicBezTo>
                    <a:pt x="1504" y="2187"/>
                    <a:pt x="1507" y="2186"/>
                    <a:pt x="1509" y="2184"/>
                  </a:cubicBezTo>
                  <a:cubicBezTo>
                    <a:pt x="1511" y="2184"/>
                    <a:pt x="1512" y="2183"/>
                    <a:pt x="1514" y="2182"/>
                  </a:cubicBezTo>
                  <a:cubicBezTo>
                    <a:pt x="1514" y="2181"/>
                    <a:pt x="1515" y="2181"/>
                    <a:pt x="1516" y="2180"/>
                  </a:cubicBezTo>
                  <a:cubicBezTo>
                    <a:pt x="1517" y="2180"/>
                    <a:pt x="1517" y="2180"/>
                    <a:pt x="1517" y="2180"/>
                  </a:cubicBezTo>
                  <a:cubicBezTo>
                    <a:pt x="1517" y="2179"/>
                    <a:pt x="1517" y="2179"/>
                    <a:pt x="1517" y="2179"/>
                  </a:cubicBezTo>
                  <a:cubicBezTo>
                    <a:pt x="1517" y="2179"/>
                    <a:pt x="1517" y="2179"/>
                    <a:pt x="1517" y="2179"/>
                  </a:cubicBezTo>
                  <a:cubicBezTo>
                    <a:pt x="1517" y="2179"/>
                    <a:pt x="1517" y="2179"/>
                    <a:pt x="1517" y="2179"/>
                  </a:cubicBezTo>
                  <a:cubicBezTo>
                    <a:pt x="1518" y="2179"/>
                    <a:pt x="1518" y="2179"/>
                    <a:pt x="1518" y="2179"/>
                  </a:cubicBezTo>
                  <a:cubicBezTo>
                    <a:pt x="1518" y="2179"/>
                    <a:pt x="1518" y="2179"/>
                    <a:pt x="1518" y="2179"/>
                  </a:cubicBezTo>
                  <a:cubicBezTo>
                    <a:pt x="1520" y="2177"/>
                    <a:pt x="1522" y="2175"/>
                    <a:pt x="1524" y="2173"/>
                  </a:cubicBezTo>
                  <a:cubicBezTo>
                    <a:pt x="1523" y="2174"/>
                    <a:pt x="1523" y="2175"/>
                    <a:pt x="1523" y="2176"/>
                  </a:cubicBezTo>
                  <a:cubicBezTo>
                    <a:pt x="1522" y="2179"/>
                    <a:pt x="1521" y="2181"/>
                    <a:pt x="1520" y="2184"/>
                  </a:cubicBezTo>
                  <a:cubicBezTo>
                    <a:pt x="1519" y="2190"/>
                    <a:pt x="1518" y="2195"/>
                    <a:pt x="1517" y="2200"/>
                  </a:cubicBezTo>
                  <a:cubicBezTo>
                    <a:pt x="1517" y="2201"/>
                    <a:pt x="1517" y="2201"/>
                    <a:pt x="1517" y="2202"/>
                  </a:cubicBezTo>
                  <a:cubicBezTo>
                    <a:pt x="1517" y="2203"/>
                    <a:pt x="1517" y="2203"/>
                    <a:pt x="1516" y="2204"/>
                  </a:cubicBezTo>
                  <a:cubicBezTo>
                    <a:pt x="1516" y="2205"/>
                    <a:pt x="1516" y="2205"/>
                    <a:pt x="1516" y="2206"/>
                  </a:cubicBezTo>
                  <a:cubicBezTo>
                    <a:pt x="1516" y="2207"/>
                    <a:pt x="1516" y="2207"/>
                    <a:pt x="1516" y="2208"/>
                  </a:cubicBezTo>
                  <a:cubicBezTo>
                    <a:pt x="1516" y="2209"/>
                    <a:pt x="1516" y="2210"/>
                    <a:pt x="1516" y="2211"/>
                  </a:cubicBezTo>
                  <a:cubicBezTo>
                    <a:pt x="1516" y="2213"/>
                    <a:pt x="1516" y="2214"/>
                    <a:pt x="1516" y="2215"/>
                  </a:cubicBezTo>
                  <a:cubicBezTo>
                    <a:pt x="1517" y="2220"/>
                    <a:pt x="1518" y="2224"/>
                    <a:pt x="1519" y="2227"/>
                  </a:cubicBezTo>
                  <a:cubicBezTo>
                    <a:pt x="1520" y="2231"/>
                    <a:pt x="1522" y="2234"/>
                    <a:pt x="1523" y="2236"/>
                  </a:cubicBezTo>
                  <a:cubicBezTo>
                    <a:pt x="1524" y="2238"/>
                    <a:pt x="1526" y="2240"/>
                    <a:pt x="1527" y="2241"/>
                  </a:cubicBezTo>
                  <a:cubicBezTo>
                    <a:pt x="1528" y="2242"/>
                    <a:pt x="1528" y="2242"/>
                    <a:pt x="1528" y="2242"/>
                  </a:cubicBezTo>
                  <a:cubicBezTo>
                    <a:pt x="1528" y="2242"/>
                    <a:pt x="1528" y="2242"/>
                    <a:pt x="1527" y="2241"/>
                  </a:cubicBezTo>
                  <a:cubicBezTo>
                    <a:pt x="1527" y="2240"/>
                    <a:pt x="1526" y="2239"/>
                    <a:pt x="1526" y="2238"/>
                  </a:cubicBezTo>
                  <a:cubicBezTo>
                    <a:pt x="1526" y="2238"/>
                    <a:pt x="1525" y="2237"/>
                    <a:pt x="1525" y="2237"/>
                  </a:cubicBezTo>
                  <a:cubicBezTo>
                    <a:pt x="1525" y="2236"/>
                    <a:pt x="1525" y="2236"/>
                    <a:pt x="1524" y="2235"/>
                  </a:cubicBezTo>
                  <a:cubicBezTo>
                    <a:pt x="1523" y="2233"/>
                    <a:pt x="1522" y="2230"/>
                    <a:pt x="1522" y="2227"/>
                  </a:cubicBezTo>
                  <a:cubicBezTo>
                    <a:pt x="1521" y="2223"/>
                    <a:pt x="1521" y="2219"/>
                    <a:pt x="1521" y="2215"/>
                  </a:cubicBezTo>
                  <a:cubicBezTo>
                    <a:pt x="1521" y="2213"/>
                    <a:pt x="1521" y="2211"/>
                    <a:pt x="1522" y="2208"/>
                  </a:cubicBezTo>
                  <a:cubicBezTo>
                    <a:pt x="1522" y="2208"/>
                    <a:pt x="1522" y="2207"/>
                    <a:pt x="1522" y="2207"/>
                  </a:cubicBezTo>
                  <a:cubicBezTo>
                    <a:pt x="1522" y="2206"/>
                    <a:pt x="1522" y="2205"/>
                    <a:pt x="1522" y="2205"/>
                  </a:cubicBezTo>
                  <a:cubicBezTo>
                    <a:pt x="1522" y="2204"/>
                    <a:pt x="1522" y="2204"/>
                    <a:pt x="1522" y="2203"/>
                  </a:cubicBezTo>
                  <a:cubicBezTo>
                    <a:pt x="1523" y="2202"/>
                    <a:pt x="1523" y="2202"/>
                    <a:pt x="1523" y="2201"/>
                  </a:cubicBezTo>
                  <a:cubicBezTo>
                    <a:pt x="1524" y="2196"/>
                    <a:pt x="1525" y="2191"/>
                    <a:pt x="1527" y="2186"/>
                  </a:cubicBezTo>
                  <a:cubicBezTo>
                    <a:pt x="1528" y="2184"/>
                    <a:pt x="1529" y="2181"/>
                    <a:pt x="1530" y="2178"/>
                  </a:cubicBezTo>
                  <a:cubicBezTo>
                    <a:pt x="1531" y="2175"/>
                    <a:pt x="1532" y="2173"/>
                    <a:pt x="1532" y="2170"/>
                  </a:cubicBezTo>
                  <a:cubicBezTo>
                    <a:pt x="1533" y="2168"/>
                    <a:pt x="1533" y="2167"/>
                    <a:pt x="1534" y="2165"/>
                  </a:cubicBezTo>
                  <a:cubicBezTo>
                    <a:pt x="1534" y="2163"/>
                    <a:pt x="1534" y="2163"/>
                    <a:pt x="1534" y="2163"/>
                  </a:cubicBezTo>
                  <a:cubicBezTo>
                    <a:pt x="1534" y="2163"/>
                    <a:pt x="1534" y="2163"/>
                    <a:pt x="1534" y="2163"/>
                  </a:cubicBezTo>
                  <a:cubicBezTo>
                    <a:pt x="1534" y="2162"/>
                    <a:pt x="1534" y="2162"/>
                    <a:pt x="1535" y="2162"/>
                  </a:cubicBezTo>
                  <a:cubicBezTo>
                    <a:pt x="1535" y="2161"/>
                    <a:pt x="1535" y="2161"/>
                    <a:pt x="1535" y="2161"/>
                  </a:cubicBezTo>
                  <a:cubicBezTo>
                    <a:pt x="1535" y="2160"/>
                    <a:pt x="1535" y="2158"/>
                    <a:pt x="1536" y="2157"/>
                  </a:cubicBezTo>
                  <a:cubicBezTo>
                    <a:pt x="1536" y="2155"/>
                    <a:pt x="1536" y="2153"/>
                    <a:pt x="1536" y="2152"/>
                  </a:cubicBezTo>
                  <a:cubicBezTo>
                    <a:pt x="1537" y="2149"/>
                    <a:pt x="1537" y="2146"/>
                    <a:pt x="1537" y="2143"/>
                  </a:cubicBezTo>
                  <a:cubicBezTo>
                    <a:pt x="1537" y="2141"/>
                    <a:pt x="1537" y="2140"/>
                    <a:pt x="1537" y="2138"/>
                  </a:cubicBezTo>
                  <a:cubicBezTo>
                    <a:pt x="1537" y="2136"/>
                    <a:pt x="1537" y="2136"/>
                    <a:pt x="1537" y="2136"/>
                  </a:cubicBezTo>
                  <a:cubicBezTo>
                    <a:pt x="1537" y="2135"/>
                    <a:pt x="1537" y="2134"/>
                    <a:pt x="1537" y="2134"/>
                  </a:cubicBezTo>
                  <a:cubicBezTo>
                    <a:pt x="1537" y="2132"/>
                    <a:pt x="1537" y="2131"/>
                    <a:pt x="1537" y="2129"/>
                  </a:cubicBezTo>
                  <a:cubicBezTo>
                    <a:pt x="1537" y="2128"/>
                    <a:pt x="1537" y="2126"/>
                    <a:pt x="1536" y="2125"/>
                  </a:cubicBezTo>
                  <a:cubicBezTo>
                    <a:pt x="1536" y="2122"/>
                    <a:pt x="1535" y="2119"/>
                    <a:pt x="1535" y="2116"/>
                  </a:cubicBezTo>
                  <a:cubicBezTo>
                    <a:pt x="1535" y="2115"/>
                    <a:pt x="1534" y="2113"/>
                    <a:pt x="1534" y="2112"/>
                  </a:cubicBezTo>
                  <a:cubicBezTo>
                    <a:pt x="1534" y="2111"/>
                    <a:pt x="1533" y="2109"/>
                    <a:pt x="1533" y="2108"/>
                  </a:cubicBezTo>
                  <a:cubicBezTo>
                    <a:pt x="1533" y="2107"/>
                    <a:pt x="1532" y="2106"/>
                    <a:pt x="1532" y="2104"/>
                  </a:cubicBezTo>
                  <a:cubicBezTo>
                    <a:pt x="1546" y="2125"/>
                    <a:pt x="1554" y="2147"/>
                    <a:pt x="1558" y="2173"/>
                  </a:cubicBezTo>
                  <a:cubicBezTo>
                    <a:pt x="1562" y="2193"/>
                    <a:pt x="1574" y="2211"/>
                    <a:pt x="1592" y="2222"/>
                  </a:cubicBezTo>
                  <a:cubicBezTo>
                    <a:pt x="1593" y="2222"/>
                    <a:pt x="1594" y="2223"/>
                    <a:pt x="1594" y="2223"/>
                  </a:cubicBezTo>
                  <a:cubicBezTo>
                    <a:pt x="1559" y="2181"/>
                    <a:pt x="1584" y="2137"/>
                    <a:pt x="1567" y="2113"/>
                  </a:cubicBezTo>
                  <a:cubicBezTo>
                    <a:pt x="1605" y="2125"/>
                    <a:pt x="1627" y="2145"/>
                    <a:pt x="1641" y="2169"/>
                  </a:cubicBezTo>
                  <a:cubicBezTo>
                    <a:pt x="1641" y="2169"/>
                    <a:pt x="1641" y="2170"/>
                    <a:pt x="1641" y="2170"/>
                  </a:cubicBezTo>
                  <a:cubicBezTo>
                    <a:pt x="1641" y="2173"/>
                    <a:pt x="1641" y="2176"/>
                    <a:pt x="1641" y="2179"/>
                  </a:cubicBezTo>
                  <a:cubicBezTo>
                    <a:pt x="1641" y="2182"/>
                    <a:pt x="1640" y="2185"/>
                    <a:pt x="1640" y="2189"/>
                  </a:cubicBezTo>
                  <a:cubicBezTo>
                    <a:pt x="1639" y="2190"/>
                    <a:pt x="1639" y="2191"/>
                    <a:pt x="1639" y="2191"/>
                  </a:cubicBezTo>
                  <a:cubicBezTo>
                    <a:pt x="1639" y="2192"/>
                    <a:pt x="1639" y="2193"/>
                    <a:pt x="1638" y="2194"/>
                  </a:cubicBezTo>
                  <a:cubicBezTo>
                    <a:pt x="1638" y="2195"/>
                    <a:pt x="1638" y="2196"/>
                    <a:pt x="1638" y="2197"/>
                  </a:cubicBezTo>
                  <a:cubicBezTo>
                    <a:pt x="1637" y="2198"/>
                    <a:pt x="1637" y="2198"/>
                    <a:pt x="1637" y="2198"/>
                  </a:cubicBezTo>
                  <a:cubicBezTo>
                    <a:pt x="1637" y="2199"/>
                    <a:pt x="1637" y="2199"/>
                    <a:pt x="1637" y="2199"/>
                  </a:cubicBezTo>
                  <a:cubicBezTo>
                    <a:pt x="1637" y="2199"/>
                    <a:pt x="1637" y="2199"/>
                    <a:pt x="1637" y="2199"/>
                  </a:cubicBezTo>
                  <a:cubicBezTo>
                    <a:pt x="1637" y="2201"/>
                    <a:pt x="1637" y="2201"/>
                    <a:pt x="1637" y="2201"/>
                  </a:cubicBezTo>
                  <a:cubicBezTo>
                    <a:pt x="1636" y="2202"/>
                    <a:pt x="1636" y="2202"/>
                    <a:pt x="1636" y="2202"/>
                  </a:cubicBezTo>
                  <a:cubicBezTo>
                    <a:pt x="1636" y="2203"/>
                    <a:pt x="1635" y="2204"/>
                    <a:pt x="1635" y="2205"/>
                  </a:cubicBezTo>
                  <a:cubicBezTo>
                    <a:pt x="1635" y="2206"/>
                    <a:pt x="1634" y="2208"/>
                    <a:pt x="1633" y="2210"/>
                  </a:cubicBezTo>
                  <a:cubicBezTo>
                    <a:pt x="1632" y="2213"/>
                    <a:pt x="1630" y="2217"/>
                    <a:pt x="1629" y="2220"/>
                  </a:cubicBezTo>
                  <a:cubicBezTo>
                    <a:pt x="1628" y="2222"/>
                    <a:pt x="1627" y="2224"/>
                    <a:pt x="1627" y="2226"/>
                  </a:cubicBezTo>
                  <a:cubicBezTo>
                    <a:pt x="1626" y="2228"/>
                    <a:pt x="1625" y="2229"/>
                    <a:pt x="1625" y="2231"/>
                  </a:cubicBezTo>
                  <a:cubicBezTo>
                    <a:pt x="1624" y="2232"/>
                    <a:pt x="1624" y="2233"/>
                    <a:pt x="1624" y="2234"/>
                  </a:cubicBezTo>
                  <a:cubicBezTo>
                    <a:pt x="1624" y="2235"/>
                    <a:pt x="1623" y="2236"/>
                    <a:pt x="1623" y="2237"/>
                  </a:cubicBezTo>
                  <a:cubicBezTo>
                    <a:pt x="1623" y="2238"/>
                    <a:pt x="1623" y="2238"/>
                    <a:pt x="1623" y="2239"/>
                  </a:cubicBezTo>
                  <a:cubicBezTo>
                    <a:pt x="1622" y="2240"/>
                    <a:pt x="1622" y="2241"/>
                    <a:pt x="1622" y="2242"/>
                  </a:cubicBezTo>
                  <a:cubicBezTo>
                    <a:pt x="1622" y="2245"/>
                    <a:pt x="1622" y="2249"/>
                    <a:pt x="1622" y="2252"/>
                  </a:cubicBezTo>
                  <a:cubicBezTo>
                    <a:pt x="1622" y="2255"/>
                    <a:pt x="1622" y="2258"/>
                    <a:pt x="1623" y="2260"/>
                  </a:cubicBezTo>
                  <a:cubicBezTo>
                    <a:pt x="1624" y="2263"/>
                    <a:pt x="1624" y="2265"/>
                    <a:pt x="1625" y="2266"/>
                  </a:cubicBezTo>
                  <a:cubicBezTo>
                    <a:pt x="1626" y="2267"/>
                    <a:pt x="1626" y="2268"/>
                    <a:pt x="1626" y="2268"/>
                  </a:cubicBezTo>
                  <a:cubicBezTo>
                    <a:pt x="1627" y="2269"/>
                    <a:pt x="1627" y="2269"/>
                    <a:pt x="1627" y="2270"/>
                  </a:cubicBezTo>
                  <a:cubicBezTo>
                    <a:pt x="1628" y="2270"/>
                    <a:pt x="1628" y="2271"/>
                    <a:pt x="1628" y="2271"/>
                  </a:cubicBezTo>
                  <a:cubicBezTo>
                    <a:pt x="1628" y="2271"/>
                    <a:pt x="1628" y="2270"/>
                    <a:pt x="1628" y="2269"/>
                  </a:cubicBezTo>
                  <a:cubicBezTo>
                    <a:pt x="1628" y="2269"/>
                    <a:pt x="1627" y="2268"/>
                    <a:pt x="1627" y="2268"/>
                  </a:cubicBezTo>
                  <a:cubicBezTo>
                    <a:pt x="1627" y="2267"/>
                    <a:pt x="1627" y="2266"/>
                    <a:pt x="1627" y="2266"/>
                  </a:cubicBezTo>
                  <a:cubicBezTo>
                    <a:pt x="1627" y="2265"/>
                    <a:pt x="1627" y="2265"/>
                    <a:pt x="1626" y="2264"/>
                  </a:cubicBezTo>
                  <a:cubicBezTo>
                    <a:pt x="1626" y="2264"/>
                    <a:pt x="1626" y="2263"/>
                    <a:pt x="1626" y="2263"/>
                  </a:cubicBezTo>
                  <a:cubicBezTo>
                    <a:pt x="1626" y="2262"/>
                    <a:pt x="1626" y="2261"/>
                    <a:pt x="1626" y="2260"/>
                  </a:cubicBezTo>
                  <a:cubicBezTo>
                    <a:pt x="1626" y="2257"/>
                    <a:pt x="1626" y="2255"/>
                    <a:pt x="1626" y="2252"/>
                  </a:cubicBezTo>
                  <a:cubicBezTo>
                    <a:pt x="1627" y="2249"/>
                    <a:pt x="1627" y="2246"/>
                    <a:pt x="1628" y="2243"/>
                  </a:cubicBezTo>
                  <a:cubicBezTo>
                    <a:pt x="1628" y="2242"/>
                    <a:pt x="1628" y="2242"/>
                    <a:pt x="1629" y="2241"/>
                  </a:cubicBezTo>
                  <a:cubicBezTo>
                    <a:pt x="1629" y="2240"/>
                    <a:pt x="1629" y="2239"/>
                    <a:pt x="1629" y="2239"/>
                  </a:cubicBezTo>
                  <a:cubicBezTo>
                    <a:pt x="1630" y="2238"/>
                    <a:pt x="1630" y="2237"/>
                    <a:pt x="1630" y="2236"/>
                  </a:cubicBezTo>
                  <a:cubicBezTo>
                    <a:pt x="1631" y="2235"/>
                    <a:pt x="1631" y="2234"/>
                    <a:pt x="1631" y="2234"/>
                  </a:cubicBezTo>
                  <a:cubicBezTo>
                    <a:pt x="1632" y="2232"/>
                    <a:pt x="1633" y="2230"/>
                    <a:pt x="1633" y="2229"/>
                  </a:cubicBezTo>
                  <a:cubicBezTo>
                    <a:pt x="1634" y="2227"/>
                    <a:pt x="1635" y="2226"/>
                    <a:pt x="1635" y="2224"/>
                  </a:cubicBezTo>
                  <a:cubicBezTo>
                    <a:pt x="1635" y="2225"/>
                    <a:pt x="1635" y="2225"/>
                    <a:pt x="1635" y="2226"/>
                  </a:cubicBezTo>
                  <a:cubicBezTo>
                    <a:pt x="1635" y="2228"/>
                    <a:pt x="1636" y="2230"/>
                    <a:pt x="1636" y="2231"/>
                  </a:cubicBezTo>
                  <a:cubicBezTo>
                    <a:pt x="1636" y="2232"/>
                    <a:pt x="1636" y="2233"/>
                    <a:pt x="1636" y="2234"/>
                  </a:cubicBezTo>
                  <a:cubicBezTo>
                    <a:pt x="1636" y="2235"/>
                    <a:pt x="1637" y="2236"/>
                    <a:pt x="1637" y="2237"/>
                  </a:cubicBezTo>
                  <a:cubicBezTo>
                    <a:pt x="1637" y="2238"/>
                    <a:pt x="1638" y="2240"/>
                    <a:pt x="1638" y="2241"/>
                  </a:cubicBezTo>
                  <a:cubicBezTo>
                    <a:pt x="1638" y="2242"/>
                    <a:pt x="1639" y="2243"/>
                    <a:pt x="1639" y="2243"/>
                  </a:cubicBezTo>
                  <a:cubicBezTo>
                    <a:pt x="1639" y="2244"/>
                    <a:pt x="1639" y="2245"/>
                    <a:pt x="1640" y="2245"/>
                  </a:cubicBezTo>
                  <a:cubicBezTo>
                    <a:pt x="1640" y="2246"/>
                    <a:pt x="1640" y="2247"/>
                    <a:pt x="1640" y="2247"/>
                  </a:cubicBezTo>
                  <a:cubicBezTo>
                    <a:pt x="1641" y="2248"/>
                    <a:pt x="1641" y="2248"/>
                    <a:pt x="1641" y="2249"/>
                  </a:cubicBezTo>
                  <a:cubicBezTo>
                    <a:pt x="1642" y="2250"/>
                    <a:pt x="1642" y="2251"/>
                    <a:pt x="1643" y="2251"/>
                  </a:cubicBezTo>
                  <a:cubicBezTo>
                    <a:pt x="1643" y="2252"/>
                    <a:pt x="1644" y="2252"/>
                    <a:pt x="1644" y="2253"/>
                  </a:cubicBezTo>
                  <a:cubicBezTo>
                    <a:pt x="1644" y="2253"/>
                    <a:pt x="1644" y="2253"/>
                    <a:pt x="1644" y="2253"/>
                  </a:cubicBezTo>
                  <a:cubicBezTo>
                    <a:pt x="1644" y="2253"/>
                    <a:pt x="1644" y="2253"/>
                    <a:pt x="1644" y="2253"/>
                  </a:cubicBezTo>
                  <a:cubicBezTo>
                    <a:pt x="1644" y="2252"/>
                    <a:pt x="1644" y="2252"/>
                    <a:pt x="1644" y="2251"/>
                  </a:cubicBezTo>
                  <a:cubicBezTo>
                    <a:pt x="1644" y="2250"/>
                    <a:pt x="1644" y="2249"/>
                    <a:pt x="1644" y="2248"/>
                  </a:cubicBezTo>
                  <a:cubicBezTo>
                    <a:pt x="1644" y="2247"/>
                    <a:pt x="1644" y="2246"/>
                    <a:pt x="1644" y="2244"/>
                  </a:cubicBezTo>
                  <a:cubicBezTo>
                    <a:pt x="1644" y="2242"/>
                    <a:pt x="1644" y="2239"/>
                    <a:pt x="1644" y="2236"/>
                  </a:cubicBezTo>
                  <a:cubicBezTo>
                    <a:pt x="1644" y="2235"/>
                    <a:pt x="1644" y="2234"/>
                    <a:pt x="1644" y="2233"/>
                  </a:cubicBezTo>
                  <a:cubicBezTo>
                    <a:pt x="1644" y="2232"/>
                    <a:pt x="1644" y="2232"/>
                    <a:pt x="1643" y="2231"/>
                  </a:cubicBezTo>
                  <a:cubicBezTo>
                    <a:pt x="1643" y="2229"/>
                    <a:pt x="1643" y="2227"/>
                    <a:pt x="1643" y="2226"/>
                  </a:cubicBezTo>
                  <a:cubicBezTo>
                    <a:pt x="1643" y="2224"/>
                    <a:pt x="1643" y="2222"/>
                    <a:pt x="1643" y="2221"/>
                  </a:cubicBezTo>
                  <a:cubicBezTo>
                    <a:pt x="1643" y="2220"/>
                    <a:pt x="1643" y="2219"/>
                    <a:pt x="1643" y="2218"/>
                  </a:cubicBezTo>
                  <a:cubicBezTo>
                    <a:pt x="1643" y="2217"/>
                    <a:pt x="1643" y="2217"/>
                    <a:pt x="1643" y="2216"/>
                  </a:cubicBezTo>
                  <a:cubicBezTo>
                    <a:pt x="1643" y="2214"/>
                    <a:pt x="1643" y="2213"/>
                    <a:pt x="1643" y="2211"/>
                  </a:cubicBezTo>
                  <a:cubicBezTo>
                    <a:pt x="1643" y="2210"/>
                    <a:pt x="1643" y="2208"/>
                    <a:pt x="1643" y="2207"/>
                  </a:cubicBezTo>
                  <a:cubicBezTo>
                    <a:pt x="1643" y="2207"/>
                    <a:pt x="1643" y="2206"/>
                    <a:pt x="1643" y="2206"/>
                  </a:cubicBezTo>
                  <a:cubicBezTo>
                    <a:pt x="1643" y="2205"/>
                    <a:pt x="1643" y="2205"/>
                    <a:pt x="1643" y="2204"/>
                  </a:cubicBezTo>
                  <a:cubicBezTo>
                    <a:pt x="1644" y="2203"/>
                    <a:pt x="1644" y="2203"/>
                    <a:pt x="1644" y="2203"/>
                  </a:cubicBezTo>
                  <a:cubicBezTo>
                    <a:pt x="1644" y="2201"/>
                    <a:pt x="1644" y="2201"/>
                    <a:pt x="1644" y="2201"/>
                  </a:cubicBezTo>
                  <a:cubicBezTo>
                    <a:pt x="1645" y="2199"/>
                    <a:pt x="1645" y="2198"/>
                    <a:pt x="1646" y="2196"/>
                  </a:cubicBezTo>
                  <a:cubicBezTo>
                    <a:pt x="1646" y="2195"/>
                    <a:pt x="1646" y="2194"/>
                    <a:pt x="1646" y="2193"/>
                  </a:cubicBezTo>
                  <a:cubicBezTo>
                    <a:pt x="1646" y="2192"/>
                    <a:pt x="1646" y="2191"/>
                    <a:pt x="1646" y="2190"/>
                  </a:cubicBezTo>
                  <a:cubicBezTo>
                    <a:pt x="1647" y="2187"/>
                    <a:pt x="1647" y="2184"/>
                    <a:pt x="1647" y="2181"/>
                  </a:cubicBezTo>
                  <a:cubicBezTo>
                    <a:pt x="1658" y="2208"/>
                    <a:pt x="1660" y="2238"/>
                    <a:pt x="1659" y="2267"/>
                  </a:cubicBezTo>
                  <a:cubicBezTo>
                    <a:pt x="1658" y="2268"/>
                    <a:pt x="1658" y="2269"/>
                    <a:pt x="1657" y="2270"/>
                  </a:cubicBezTo>
                  <a:cubicBezTo>
                    <a:pt x="1656" y="2272"/>
                    <a:pt x="1654" y="2274"/>
                    <a:pt x="1653" y="2275"/>
                  </a:cubicBezTo>
                  <a:cubicBezTo>
                    <a:pt x="1652" y="2276"/>
                    <a:pt x="1651" y="2277"/>
                    <a:pt x="1651" y="2278"/>
                  </a:cubicBezTo>
                  <a:cubicBezTo>
                    <a:pt x="1650" y="2279"/>
                    <a:pt x="1649" y="2279"/>
                    <a:pt x="1648" y="2280"/>
                  </a:cubicBezTo>
                  <a:cubicBezTo>
                    <a:pt x="1646" y="2282"/>
                    <a:pt x="1645" y="2283"/>
                    <a:pt x="1643" y="2285"/>
                  </a:cubicBezTo>
                  <a:cubicBezTo>
                    <a:pt x="1641" y="2286"/>
                    <a:pt x="1639" y="2288"/>
                    <a:pt x="1637" y="2289"/>
                  </a:cubicBezTo>
                  <a:cubicBezTo>
                    <a:pt x="1635" y="2291"/>
                    <a:pt x="1633" y="2292"/>
                    <a:pt x="1632" y="2294"/>
                  </a:cubicBezTo>
                  <a:cubicBezTo>
                    <a:pt x="1629" y="2296"/>
                    <a:pt x="1629" y="2296"/>
                    <a:pt x="1629" y="2296"/>
                  </a:cubicBezTo>
                  <a:cubicBezTo>
                    <a:pt x="1626" y="2298"/>
                    <a:pt x="1626" y="2298"/>
                    <a:pt x="1626" y="2298"/>
                  </a:cubicBezTo>
                  <a:cubicBezTo>
                    <a:pt x="1624" y="2300"/>
                    <a:pt x="1622" y="2302"/>
                    <a:pt x="1621" y="2303"/>
                  </a:cubicBezTo>
                  <a:cubicBezTo>
                    <a:pt x="1619" y="2305"/>
                    <a:pt x="1617" y="2307"/>
                    <a:pt x="1616" y="2309"/>
                  </a:cubicBezTo>
                  <a:cubicBezTo>
                    <a:pt x="1613" y="2311"/>
                    <a:pt x="1613" y="2311"/>
                    <a:pt x="1613" y="2311"/>
                  </a:cubicBezTo>
                  <a:cubicBezTo>
                    <a:pt x="1612" y="2312"/>
                    <a:pt x="1612" y="2313"/>
                    <a:pt x="1611" y="2314"/>
                  </a:cubicBezTo>
                  <a:cubicBezTo>
                    <a:pt x="1609" y="2316"/>
                    <a:pt x="1608" y="2318"/>
                    <a:pt x="1606" y="2320"/>
                  </a:cubicBezTo>
                  <a:cubicBezTo>
                    <a:pt x="1605" y="2322"/>
                    <a:pt x="1603" y="2324"/>
                    <a:pt x="1602" y="2326"/>
                  </a:cubicBezTo>
                  <a:cubicBezTo>
                    <a:pt x="1601" y="2328"/>
                    <a:pt x="1599" y="2330"/>
                    <a:pt x="1598" y="2332"/>
                  </a:cubicBezTo>
                  <a:cubicBezTo>
                    <a:pt x="1597" y="2334"/>
                    <a:pt x="1595" y="2336"/>
                    <a:pt x="1594" y="2338"/>
                  </a:cubicBezTo>
                  <a:cubicBezTo>
                    <a:pt x="1594" y="2339"/>
                    <a:pt x="1593" y="2340"/>
                    <a:pt x="1593" y="2341"/>
                  </a:cubicBezTo>
                  <a:cubicBezTo>
                    <a:pt x="1592" y="2343"/>
                    <a:pt x="1592" y="2343"/>
                    <a:pt x="1592" y="2343"/>
                  </a:cubicBezTo>
                  <a:cubicBezTo>
                    <a:pt x="1591" y="2345"/>
                    <a:pt x="1591" y="2345"/>
                    <a:pt x="1591" y="2345"/>
                  </a:cubicBezTo>
                  <a:cubicBezTo>
                    <a:pt x="1590" y="2346"/>
                    <a:pt x="1590" y="2347"/>
                    <a:pt x="1590" y="2348"/>
                  </a:cubicBezTo>
                  <a:cubicBezTo>
                    <a:pt x="1589" y="2349"/>
                    <a:pt x="1589" y="2350"/>
                    <a:pt x="1588" y="2351"/>
                  </a:cubicBezTo>
                  <a:cubicBezTo>
                    <a:pt x="1590" y="2350"/>
                    <a:pt x="1591" y="2348"/>
                    <a:pt x="1593" y="2346"/>
                  </a:cubicBezTo>
                  <a:cubicBezTo>
                    <a:pt x="1597" y="2340"/>
                    <a:pt x="1597" y="2340"/>
                    <a:pt x="1597" y="2340"/>
                  </a:cubicBezTo>
                  <a:cubicBezTo>
                    <a:pt x="1600" y="2337"/>
                    <a:pt x="1600" y="2337"/>
                    <a:pt x="1600" y="2337"/>
                  </a:cubicBezTo>
                  <a:cubicBezTo>
                    <a:pt x="1602" y="2335"/>
                    <a:pt x="1602" y="2335"/>
                    <a:pt x="1602" y="2335"/>
                  </a:cubicBezTo>
                  <a:cubicBezTo>
                    <a:pt x="1603" y="2334"/>
                    <a:pt x="1604" y="2333"/>
                    <a:pt x="1604" y="2332"/>
                  </a:cubicBezTo>
                  <a:cubicBezTo>
                    <a:pt x="1605" y="2331"/>
                    <a:pt x="1606" y="2330"/>
                    <a:pt x="1607" y="2329"/>
                  </a:cubicBezTo>
                  <a:cubicBezTo>
                    <a:pt x="1609" y="2327"/>
                    <a:pt x="1609" y="2327"/>
                    <a:pt x="1609" y="2327"/>
                  </a:cubicBezTo>
                  <a:cubicBezTo>
                    <a:pt x="1611" y="2324"/>
                    <a:pt x="1611" y="2324"/>
                    <a:pt x="1611" y="2324"/>
                  </a:cubicBezTo>
                  <a:cubicBezTo>
                    <a:pt x="1612" y="2323"/>
                    <a:pt x="1613" y="2322"/>
                    <a:pt x="1614" y="2322"/>
                  </a:cubicBezTo>
                  <a:cubicBezTo>
                    <a:pt x="1615" y="2321"/>
                    <a:pt x="1615" y="2320"/>
                    <a:pt x="1616" y="2319"/>
                  </a:cubicBezTo>
                  <a:cubicBezTo>
                    <a:pt x="1618" y="2317"/>
                    <a:pt x="1619" y="2316"/>
                    <a:pt x="1621" y="2314"/>
                  </a:cubicBezTo>
                  <a:cubicBezTo>
                    <a:pt x="1623" y="2312"/>
                    <a:pt x="1624" y="2311"/>
                    <a:pt x="1626" y="2309"/>
                  </a:cubicBezTo>
                  <a:cubicBezTo>
                    <a:pt x="1627" y="2308"/>
                    <a:pt x="1628" y="2307"/>
                    <a:pt x="1629" y="2307"/>
                  </a:cubicBezTo>
                  <a:cubicBezTo>
                    <a:pt x="1630" y="2306"/>
                    <a:pt x="1630" y="2305"/>
                    <a:pt x="1631" y="2304"/>
                  </a:cubicBezTo>
                  <a:cubicBezTo>
                    <a:pt x="1634" y="2302"/>
                    <a:pt x="1634" y="2302"/>
                    <a:pt x="1634" y="2302"/>
                  </a:cubicBezTo>
                  <a:cubicBezTo>
                    <a:pt x="1637" y="2299"/>
                    <a:pt x="1637" y="2299"/>
                    <a:pt x="1637" y="2299"/>
                  </a:cubicBezTo>
                  <a:cubicBezTo>
                    <a:pt x="1642" y="2295"/>
                    <a:pt x="1642" y="2295"/>
                    <a:pt x="1642" y="2295"/>
                  </a:cubicBezTo>
                  <a:cubicBezTo>
                    <a:pt x="1644" y="2293"/>
                    <a:pt x="1646" y="2291"/>
                    <a:pt x="1647" y="2290"/>
                  </a:cubicBezTo>
                  <a:cubicBezTo>
                    <a:pt x="1649" y="2288"/>
                    <a:pt x="1651" y="2286"/>
                    <a:pt x="1652" y="2284"/>
                  </a:cubicBezTo>
                  <a:cubicBezTo>
                    <a:pt x="1653" y="2283"/>
                    <a:pt x="1654" y="2282"/>
                    <a:pt x="1655" y="2281"/>
                  </a:cubicBezTo>
                  <a:cubicBezTo>
                    <a:pt x="1655" y="2281"/>
                    <a:pt x="1656" y="2280"/>
                    <a:pt x="1656" y="2280"/>
                  </a:cubicBezTo>
                  <a:cubicBezTo>
                    <a:pt x="1656" y="2279"/>
                    <a:pt x="1657" y="2279"/>
                    <a:pt x="1657" y="2278"/>
                  </a:cubicBezTo>
                  <a:cubicBezTo>
                    <a:pt x="1657" y="2278"/>
                    <a:pt x="1658" y="2277"/>
                    <a:pt x="1658" y="2276"/>
                  </a:cubicBezTo>
                  <a:cubicBezTo>
                    <a:pt x="1657" y="2286"/>
                    <a:pt x="1656" y="2296"/>
                    <a:pt x="1655" y="2305"/>
                  </a:cubicBezTo>
                  <a:cubicBezTo>
                    <a:pt x="1655" y="2305"/>
                    <a:pt x="1655" y="2305"/>
                    <a:pt x="1655" y="2305"/>
                  </a:cubicBezTo>
                  <a:cubicBezTo>
                    <a:pt x="1653" y="2310"/>
                    <a:pt x="1650" y="2315"/>
                    <a:pt x="1647" y="2321"/>
                  </a:cubicBezTo>
                  <a:cubicBezTo>
                    <a:pt x="1644" y="2326"/>
                    <a:pt x="1640" y="2332"/>
                    <a:pt x="1637" y="2338"/>
                  </a:cubicBezTo>
                  <a:cubicBezTo>
                    <a:pt x="1636" y="2338"/>
                    <a:pt x="1636" y="2339"/>
                    <a:pt x="1635" y="2340"/>
                  </a:cubicBezTo>
                  <a:cubicBezTo>
                    <a:pt x="1633" y="2341"/>
                    <a:pt x="1630" y="2343"/>
                    <a:pt x="1627" y="2345"/>
                  </a:cubicBezTo>
                  <a:cubicBezTo>
                    <a:pt x="1624" y="2347"/>
                    <a:pt x="1620" y="2350"/>
                    <a:pt x="1616" y="2353"/>
                  </a:cubicBezTo>
                  <a:cubicBezTo>
                    <a:pt x="1615" y="2354"/>
                    <a:pt x="1613" y="2355"/>
                    <a:pt x="1612" y="2355"/>
                  </a:cubicBezTo>
                  <a:cubicBezTo>
                    <a:pt x="1611" y="2356"/>
                    <a:pt x="1610" y="2357"/>
                    <a:pt x="1609" y="2358"/>
                  </a:cubicBezTo>
                  <a:cubicBezTo>
                    <a:pt x="1607" y="2360"/>
                    <a:pt x="1605" y="2361"/>
                    <a:pt x="1603" y="2363"/>
                  </a:cubicBezTo>
                  <a:cubicBezTo>
                    <a:pt x="1601" y="2365"/>
                    <a:pt x="1599" y="2367"/>
                    <a:pt x="1596" y="2369"/>
                  </a:cubicBezTo>
                  <a:cubicBezTo>
                    <a:pt x="1596" y="2369"/>
                    <a:pt x="1595" y="2370"/>
                    <a:pt x="1595" y="2370"/>
                  </a:cubicBezTo>
                  <a:cubicBezTo>
                    <a:pt x="1594" y="2370"/>
                    <a:pt x="1594" y="2371"/>
                    <a:pt x="1593" y="2371"/>
                  </a:cubicBezTo>
                  <a:cubicBezTo>
                    <a:pt x="1592" y="2372"/>
                    <a:pt x="1591" y="2373"/>
                    <a:pt x="1591" y="2374"/>
                  </a:cubicBezTo>
                  <a:cubicBezTo>
                    <a:pt x="1589" y="2376"/>
                    <a:pt x="1587" y="2378"/>
                    <a:pt x="1586" y="2380"/>
                  </a:cubicBezTo>
                  <a:cubicBezTo>
                    <a:pt x="1585" y="2382"/>
                    <a:pt x="1584" y="2383"/>
                    <a:pt x="1584" y="2384"/>
                  </a:cubicBezTo>
                  <a:cubicBezTo>
                    <a:pt x="1583" y="2384"/>
                    <a:pt x="1583" y="2385"/>
                    <a:pt x="1583" y="2385"/>
                  </a:cubicBezTo>
                  <a:cubicBezTo>
                    <a:pt x="1582" y="2386"/>
                    <a:pt x="1582" y="2386"/>
                    <a:pt x="1582" y="2387"/>
                  </a:cubicBezTo>
                  <a:cubicBezTo>
                    <a:pt x="1582" y="2388"/>
                    <a:pt x="1581" y="2389"/>
                    <a:pt x="1581" y="2390"/>
                  </a:cubicBezTo>
                  <a:cubicBezTo>
                    <a:pt x="1581" y="2390"/>
                    <a:pt x="1580" y="2391"/>
                    <a:pt x="1580" y="2391"/>
                  </a:cubicBezTo>
                  <a:cubicBezTo>
                    <a:pt x="1580" y="2391"/>
                    <a:pt x="1580" y="2392"/>
                    <a:pt x="1580" y="2392"/>
                  </a:cubicBezTo>
                  <a:cubicBezTo>
                    <a:pt x="1580" y="2393"/>
                    <a:pt x="1580" y="2394"/>
                    <a:pt x="1580" y="2395"/>
                  </a:cubicBezTo>
                  <a:cubicBezTo>
                    <a:pt x="1580" y="2395"/>
                    <a:pt x="1579" y="2396"/>
                    <a:pt x="1579" y="2396"/>
                  </a:cubicBezTo>
                  <a:cubicBezTo>
                    <a:pt x="1579" y="2396"/>
                    <a:pt x="1579" y="2397"/>
                    <a:pt x="1579" y="2397"/>
                  </a:cubicBezTo>
                  <a:cubicBezTo>
                    <a:pt x="1579" y="2398"/>
                    <a:pt x="1579" y="2398"/>
                    <a:pt x="1579" y="2399"/>
                  </a:cubicBezTo>
                  <a:cubicBezTo>
                    <a:pt x="1579" y="2399"/>
                    <a:pt x="1580" y="2400"/>
                    <a:pt x="1580" y="2400"/>
                  </a:cubicBezTo>
                  <a:cubicBezTo>
                    <a:pt x="1580" y="2401"/>
                    <a:pt x="1580" y="2401"/>
                    <a:pt x="1580" y="2401"/>
                  </a:cubicBezTo>
                  <a:cubicBezTo>
                    <a:pt x="1580" y="2401"/>
                    <a:pt x="1580" y="2401"/>
                    <a:pt x="1580" y="2400"/>
                  </a:cubicBezTo>
                  <a:cubicBezTo>
                    <a:pt x="1580" y="2400"/>
                    <a:pt x="1580" y="2399"/>
                    <a:pt x="1580" y="2399"/>
                  </a:cubicBezTo>
                  <a:cubicBezTo>
                    <a:pt x="1581" y="2398"/>
                    <a:pt x="1581" y="2398"/>
                    <a:pt x="1581" y="2397"/>
                  </a:cubicBezTo>
                  <a:cubicBezTo>
                    <a:pt x="1581" y="2397"/>
                    <a:pt x="1581" y="2397"/>
                    <a:pt x="1581" y="2396"/>
                  </a:cubicBezTo>
                  <a:cubicBezTo>
                    <a:pt x="1581" y="2396"/>
                    <a:pt x="1582" y="2396"/>
                    <a:pt x="1582" y="2395"/>
                  </a:cubicBezTo>
                  <a:cubicBezTo>
                    <a:pt x="1582" y="2395"/>
                    <a:pt x="1582" y="2395"/>
                    <a:pt x="1582" y="2395"/>
                  </a:cubicBezTo>
                  <a:cubicBezTo>
                    <a:pt x="1582" y="2394"/>
                    <a:pt x="1583" y="2394"/>
                    <a:pt x="1583" y="2393"/>
                  </a:cubicBezTo>
                  <a:cubicBezTo>
                    <a:pt x="1583" y="2393"/>
                    <a:pt x="1583" y="2393"/>
                    <a:pt x="1583" y="2392"/>
                  </a:cubicBezTo>
                  <a:cubicBezTo>
                    <a:pt x="1584" y="2392"/>
                    <a:pt x="1584" y="2392"/>
                    <a:pt x="1584" y="2391"/>
                  </a:cubicBezTo>
                  <a:cubicBezTo>
                    <a:pt x="1585" y="2391"/>
                    <a:pt x="1585" y="2390"/>
                    <a:pt x="1586" y="2389"/>
                  </a:cubicBezTo>
                  <a:cubicBezTo>
                    <a:pt x="1587" y="2387"/>
                    <a:pt x="1589" y="2386"/>
                    <a:pt x="1590" y="2384"/>
                  </a:cubicBezTo>
                  <a:cubicBezTo>
                    <a:pt x="1592" y="2383"/>
                    <a:pt x="1594" y="2381"/>
                    <a:pt x="1595" y="2379"/>
                  </a:cubicBezTo>
                  <a:cubicBezTo>
                    <a:pt x="1596" y="2379"/>
                    <a:pt x="1597" y="2378"/>
                    <a:pt x="1598" y="2377"/>
                  </a:cubicBezTo>
                  <a:cubicBezTo>
                    <a:pt x="1599" y="2376"/>
                    <a:pt x="1600" y="2375"/>
                    <a:pt x="1601" y="2374"/>
                  </a:cubicBezTo>
                  <a:cubicBezTo>
                    <a:pt x="1604" y="2373"/>
                    <a:pt x="1606" y="2371"/>
                    <a:pt x="1608" y="2369"/>
                  </a:cubicBezTo>
                  <a:cubicBezTo>
                    <a:pt x="1610" y="2367"/>
                    <a:pt x="1612" y="2366"/>
                    <a:pt x="1614" y="2364"/>
                  </a:cubicBezTo>
                  <a:cubicBezTo>
                    <a:pt x="1615" y="2363"/>
                    <a:pt x="1616" y="2362"/>
                    <a:pt x="1617" y="2361"/>
                  </a:cubicBezTo>
                  <a:cubicBezTo>
                    <a:pt x="1618" y="2360"/>
                    <a:pt x="1619" y="2359"/>
                    <a:pt x="1620" y="2358"/>
                  </a:cubicBezTo>
                  <a:cubicBezTo>
                    <a:pt x="1624" y="2355"/>
                    <a:pt x="1627" y="2351"/>
                    <a:pt x="1630" y="2348"/>
                  </a:cubicBezTo>
                  <a:cubicBezTo>
                    <a:pt x="1630" y="2348"/>
                    <a:pt x="1630" y="2348"/>
                    <a:pt x="1630" y="2348"/>
                  </a:cubicBezTo>
                  <a:cubicBezTo>
                    <a:pt x="1629" y="2351"/>
                    <a:pt x="1627" y="2353"/>
                    <a:pt x="1626" y="2356"/>
                  </a:cubicBezTo>
                  <a:cubicBezTo>
                    <a:pt x="1625" y="2357"/>
                    <a:pt x="1624" y="2359"/>
                    <a:pt x="1624" y="2361"/>
                  </a:cubicBezTo>
                  <a:cubicBezTo>
                    <a:pt x="1623" y="2361"/>
                    <a:pt x="1623" y="2362"/>
                    <a:pt x="1622" y="2363"/>
                  </a:cubicBezTo>
                  <a:cubicBezTo>
                    <a:pt x="1622" y="2364"/>
                    <a:pt x="1622" y="2364"/>
                    <a:pt x="1622" y="2364"/>
                  </a:cubicBezTo>
                  <a:cubicBezTo>
                    <a:pt x="1621" y="2365"/>
                    <a:pt x="1621" y="2365"/>
                    <a:pt x="1621" y="2365"/>
                  </a:cubicBezTo>
                  <a:cubicBezTo>
                    <a:pt x="1621" y="2365"/>
                    <a:pt x="1621" y="2365"/>
                    <a:pt x="1621" y="2365"/>
                  </a:cubicBezTo>
                  <a:cubicBezTo>
                    <a:pt x="1621" y="2366"/>
                    <a:pt x="1621" y="2366"/>
                    <a:pt x="1621" y="2366"/>
                  </a:cubicBezTo>
                  <a:cubicBezTo>
                    <a:pt x="1620" y="2367"/>
                    <a:pt x="1620" y="2369"/>
                    <a:pt x="1619" y="2370"/>
                  </a:cubicBezTo>
                  <a:cubicBezTo>
                    <a:pt x="1618" y="2371"/>
                    <a:pt x="1618" y="2372"/>
                    <a:pt x="1618" y="2373"/>
                  </a:cubicBezTo>
                  <a:cubicBezTo>
                    <a:pt x="1617" y="2376"/>
                    <a:pt x="1617" y="2376"/>
                    <a:pt x="1617" y="2376"/>
                  </a:cubicBezTo>
                  <a:cubicBezTo>
                    <a:pt x="1616" y="2377"/>
                    <a:pt x="1615" y="2379"/>
                    <a:pt x="1615" y="2381"/>
                  </a:cubicBezTo>
                  <a:cubicBezTo>
                    <a:pt x="1614" y="2383"/>
                    <a:pt x="1613" y="2384"/>
                    <a:pt x="1613" y="2386"/>
                  </a:cubicBezTo>
                  <a:cubicBezTo>
                    <a:pt x="1612" y="2388"/>
                    <a:pt x="1612" y="2390"/>
                    <a:pt x="1611" y="2391"/>
                  </a:cubicBezTo>
                  <a:cubicBezTo>
                    <a:pt x="1611" y="2392"/>
                    <a:pt x="1611" y="2393"/>
                    <a:pt x="1610" y="2394"/>
                  </a:cubicBezTo>
                  <a:cubicBezTo>
                    <a:pt x="1610" y="2395"/>
                    <a:pt x="1610" y="2396"/>
                    <a:pt x="1610" y="2397"/>
                  </a:cubicBezTo>
                  <a:cubicBezTo>
                    <a:pt x="1609" y="2399"/>
                    <a:pt x="1609" y="2400"/>
                    <a:pt x="1609" y="2402"/>
                  </a:cubicBezTo>
                  <a:cubicBezTo>
                    <a:pt x="1608" y="2404"/>
                    <a:pt x="1608" y="2406"/>
                    <a:pt x="1608" y="2407"/>
                  </a:cubicBezTo>
                  <a:cubicBezTo>
                    <a:pt x="1607" y="2409"/>
                    <a:pt x="1607" y="2411"/>
                    <a:pt x="1607" y="2413"/>
                  </a:cubicBezTo>
                  <a:cubicBezTo>
                    <a:pt x="1606" y="2414"/>
                    <a:pt x="1606" y="2416"/>
                    <a:pt x="1606" y="2418"/>
                  </a:cubicBezTo>
                  <a:cubicBezTo>
                    <a:pt x="1606" y="2420"/>
                    <a:pt x="1606" y="2421"/>
                    <a:pt x="1606" y="2423"/>
                  </a:cubicBezTo>
                  <a:cubicBezTo>
                    <a:pt x="1605" y="2425"/>
                    <a:pt x="1605" y="2426"/>
                    <a:pt x="1605" y="2428"/>
                  </a:cubicBezTo>
                  <a:cubicBezTo>
                    <a:pt x="1605" y="2430"/>
                    <a:pt x="1605" y="2431"/>
                    <a:pt x="1605" y="2433"/>
                  </a:cubicBezTo>
                  <a:cubicBezTo>
                    <a:pt x="1605" y="2435"/>
                    <a:pt x="1605" y="2436"/>
                    <a:pt x="1605" y="2438"/>
                  </a:cubicBezTo>
                  <a:cubicBezTo>
                    <a:pt x="1605" y="2441"/>
                    <a:pt x="1605" y="2444"/>
                    <a:pt x="1605" y="2447"/>
                  </a:cubicBezTo>
                  <a:cubicBezTo>
                    <a:pt x="1606" y="2448"/>
                    <a:pt x="1606" y="2450"/>
                    <a:pt x="1606" y="2451"/>
                  </a:cubicBezTo>
                  <a:cubicBezTo>
                    <a:pt x="1606" y="2453"/>
                    <a:pt x="1606" y="2454"/>
                    <a:pt x="1606" y="2456"/>
                  </a:cubicBezTo>
                  <a:cubicBezTo>
                    <a:pt x="1606" y="2457"/>
                    <a:pt x="1607" y="2458"/>
                    <a:pt x="1607" y="2460"/>
                  </a:cubicBezTo>
                  <a:cubicBezTo>
                    <a:pt x="1607" y="2461"/>
                    <a:pt x="1607" y="2462"/>
                    <a:pt x="1607" y="2463"/>
                  </a:cubicBezTo>
                  <a:cubicBezTo>
                    <a:pt x="1608" y="2466"/>
                    <a:pt x="1608" y="2468"/>
                    <a:pt x="1609" y="2470"/>
                  </a:cubicBezTo>
                  <a:cubicBezTo>
                    <a:pt x="1609" y="2473"/>
                    <a:pt x="1610" y="2475"/>
                    <a:pt x="1610" y="2476"/>
                  </a:cubicBezTo>
                  <a:cubicBezTo>
                    <a:pt x="1611" y="2478"/>
                    <a:pt x="1611" y="2480"/>
                    <a:pt x="1612" y="2482"/>
                  </a:cubicBezTo>
                  <a:cubicBezTo>
                    <a:pt x="1612" y="2482"/>
                    <a:pt x="1612" y="2483"/>
                    <a:pt x="1613" y="2484"/>
                  </a:cubicBezTo>
                  <a:cubicBezTo>
                    <a:pt x="1613" y="2484"/>
                    <a:pt x="1613" y="2485"/>
                    <a:pt x="1613" y="2486"/>
                  </a:cubicBezTo>
                  <a:cubicBezTo>
                    <a:pt x="1614" y="2487"/>
                    <a:pt x="1614" y="2488"/>
                    <a:pt x="1614" y="2489"/>
                  </a:cubicBezTo>
                  <a:cubicBezTo>
                    <a:pt x="1615" y="2490"/>
                    <a:pt x="1615" y="2491"/>
                    <a:pt x="1615" y="2491"/>
                  </a:cubicBezTo>
                  <a:cubicBezTo>
                    <a:pt x="1615" y="2491"/>
                    <a:pt x="1615" y="2490"/>
                    <a:pt x="1615" y="2488"/>
                  </a:cubicBezTo>
                  <a:cubicBezTo>
                    <a:pt x="1615" y="2488"/>
                    <a:pt x="1614" y="2487"/>
                    <a:pt x="1614" y="2485"/>
                  </a:cubicBezTo>
                  <a:cubicBezTo>
                    <a:pt x="1614" y="2485"/>
                    <a:pt x="1614" y="2484"/>
                    <a:pt x="1614" y="2483"/>
                  </a:cubicBezTo>
                  <a:cubicBezTo>
                    <a:pt x="1614" y="2483"/>
                    <a:pt x="1614" y="2482"/>
                    <a:pt x="1613" y="2481"/>
                  </a:cubicBezTo>
                  <a:cubicBezTo>
                    <a:pt x="1613" y="2480"/>
                    <a:pt x="1613" y="2478"/>
                    <a:pt x="1613" y="2476"/>
                  </a:cubicBezTo>
                  <a:cubicBezTo>
                    <a:pt x="1612" y="2474"/>
                    <a:pt x="1612" y="2472"/>
                    <a:pt x="1612" y="2470"/>
                  </a:cubicBezTo>
                  <a:cubicBezTo>
                    <a:pt x="1612" y="2468"/>
                    <a:pt x="1611" y="2465"/>
                    <a:pt x="1611" y="2463"/>
                  </a:cubicBezTo>
                  <a:cubicBezTo>
                    <a:pt x="1611" y="2462"/>
                    <a:pt x="1611" y="2460"/>
                    <a:pt x="1611" y="2459"/>
                  </a:cubicBezTo>
                  <a:cubicBezTo>
                    <a:pt x="1611" y="2458"/>
                    <a:pt x="1611" y="2457"/>
                    <a:pt x="1611" y="2455"/>
                  </a:cubicBezTo>
                  <a:cubicBezTo>
                    <a:pt x="1611" y="2454"/>
                    <a:pt x="1611" y="2452"/>
                    <a:pt x="1611" y="2451"/>
                  </a:cubicBezTo>
                  <a:cubicBezTo>
                    <a:pt x="1611" y="2450"/>
                    <a:pt x="1611" y="2448"/>
                    <a:pt x="1611" y="2447"/>
                  </a:cubicBezTo>
                  <a:cubicBezTo>
                    <a:pt x="1611" y="2444"/>
                    <a:pt x="1611" y="2441"/>
                    <a:pt x="1611" y="2438"/>
                  </a:cubicBezTo>
                  <a:cubicBezTo>
                    <a:pt x="1611" y="2436"/>
                    <a:pt x="1611" y="2435"/>
                    <a:pt x="1611" y="2433"/>
                  </a:cubicBezTo>
                  <a:cubicBezTo>
                    <a:pt x="1611" y="2432"/>
                    <a:pt x="1612" y="2430"/>
                    <a:pt x="1612" y="2428"/>
                  </a:cubicBezTo>
                  <a:cubicBezTo>
                    <a:pt x="1612" y="2427"/>
                    <a:pt x="1612" y="2425"/>
                    <a:pt x="1612" y="2424"/>
                  </a:cubicBezTo>
                  <a:cubicBezTo>
                    <a:pt x="1613" y="2422"/>
                    <a:pt x="1613" y="2420"/>
                    <a:pt x="1613" y="2419"/>
                  </a:cubicBezTo>
                  <a:cubicBezTo>
                    <a:pt x="1613" y="2417"/>
                    <a:pt x="1614" y="2415"/>
                    <a:pt x="1614" y="2414"/>
                  </a:cubicBezTo>
                  <a:cubicBezTo>
                    <a:pt x="1614" y="2412"/>
                    <a:pt x="1615" y="2410"/>
                    <a:pt x="1615" y="2409"/>
                  </a:cubicBezTo>
                  <a:cubicBezTo>
                    <a:pt x="1615" y="2405"/>
                    <a:pt x="1616" y="2402"/>
                    <a:pt x="1617" y="2399"/>
                  </a:cubicBezTo>
                  <a:cubicBezTo>
                    <a:pt x="1617" y="2398"/>
                    <a:pt x="1618" y="2398"/>
                    <a:pt x="1618" y="2397"/>
                  </a:cubicBezTo>
                  <a:cubicBezTo>
                    <a:pt x="1618" y="2397"/>
                    <a:pt x="1618" y="2397"/>
                    <a:pt x="1618" y="2397"/>
                  </a:cubicBezTo>
                  <a:cubicBezTo>
                    <a:pt x="1618" y="2398"/>
                    <a:pt x="1618" y="2400"/>
                    <a:pt x="1619" y="2401"/>
                  </a:cubicBezTo>
                  <a:cubicBezTo>
                    <a:pt x="1619" y="2402"/>
                    <a:pt x="1619" y="2403"/>
                    <a:pt x="1619" y="2404"/>
                  </a:cubicBezTo>
                  <a:cubicBezTo>
                    <a:pt x="1619" y="2404"/>
                    <a:pt x="1620" y="2405"/>
                    <a:pt x="1620" y="2406"/>
                  </a:cubicBezTo>
                  <a:cubicBezTo>
                    <a:pt x="1620" y="2408"/>
                    <a:pt x="1621" y="2410"/>
                    <a:pt x="1621" y="2412"/>
                  </a:cubicBezTo>
                  <a:cubicBezTo>
                    <a:pt x="1622" y="2414"/>
                    <a:pt x="1622" y="2416"/>
                    <a:pt x="1623" y="2419"/>
                  </a:cubicBezTo>
                  <a:cubicBezTo>
                    <a:pt x="1623" y="2421"/>
                    <a:pt x="1623" y="2423"/>
                    <a:pt x="1624" y="2426"/>
                  </a:cubicBezTo>
                  <a:cubicBezTo>
                    <a:pt x="1624" y="2428"/>
                    <a:pt x="1625" y="2430"/>
                    <a:pt x="1625" y="2433"/>
                  </a:cubicBezTo>
                  <a:cubicBezTo>
                    <a:pt x="1626" y="2435"/>
                    <a:pt x="1626" y="2437"/>
                    <a:pt x="1627" y="2440"/>
                  </a:cubicBezTo>
                  <a:cubicBezTo>
                    <a:pt x="1627" y="2442"/>
                    <a:pt x="1628" y="2445"/>
                    <a:pt x="1628" y="2447"/>
                  </a:cubicBezTo>
                  <a:cubicBezTo>
                    <a:pt x="1628" y="2448"/>
                    <a:pt x="1628" y="2449"/>
                    <a:pt x="1628" y="2450"/>
                  </a:cubicBezTo>
                  <a:cubicBezTo>
                    <a:pt x="1629" y="2451"/>
                    <a:pt x="1629" y="2452"/>
                    <a:pt x="1629" y="2453"/>
                  </a:cubicBezTo>
                  <a:cubicBezTo>
                    <a:pt x="1629" y="2455"/>
                    <a:pt x="1630" y="2457"/>
                    <a:pt x="1630" y="2459"/>
                  </a:cubicBezTo>
                  <a:cubicBezTo>
                    <a:pt x="1630" y="2461"/>
                    <a:pt x="1630" y="2463"/>
                    <a:pt x="1631" y="2464"/>
                  </a:cubicBezTo>
                  <a:cubicBezTo>
                    <a:pt x="1631" y="2466"/>
                    <a:pt x="1631" y="2467"/>
                    <a:pt x="1631" y="2468"/>
                  </a:cubicBezTo>
                  <a:cubicBezTo>
                    <a:pt x="1632" y="2469"/>
                    <a:pt x="1632" y="2470"/>
                    <a:pt x="1632" y="2471"/>
                  </a:cubicBezTo>
                  <a:cubicBezTo>
                    <a:pt x="1632" y="2471"/>
                    <a:pt x="1632" y="2472"/>
                    <a:pt x="1632" y="2472"/>
                  </a:cubicBezTo>
                  <a:cubicBezTo>
                    <a:pt x="1632" y="2472"/>
                    <a:pt x="1632" y="2471"/>
                    <a:pt x="1632" y="2471"/>
                  </a:cubicBezTo>
                  <a:cubicBezTo>
                    <a:pt x="1632" y="2470"/>
                    <a:pt x="1633" y="2469"/>
                    <a:pt x="1633" y="2468"/>
                  </a:cubicBezTo>
                  <a:cubicBezTo>
                    <a:pt x="1633" y="2467"/>
                    <a:pt x="1633" y="2466"/>
                    <a:pt x="1634" y="2464"/>
                  </a:cubicBezTo>
                  <a:cubicBezTo>
                    <a:pt x="1634" y="2464"/>
                    <a:pt x="1634" y="2463"/>
                    <a:pt x="1634" y="2462"/>
                  </a:cubicBezTo>
                  <a:cubicBezTo>
                    <a:pt x="1634" y="2461"/>
                    <a:pt x="1634" y="2460"/>
                    <a:pt x="1634" y="2459"/>
                  </a:cubicBezTo>
                  <a:cubicBezTo>
                    <a:pt x="1635" y="2458"/>
                    <a:pt x="1635" y="2457"/>
                    <a:pt x="1635" y="2456"/>
                  </a:cubicBezTo>
                  <a:cubicBezTo>
                    <a:pt x="1635" y="2455"/>
                    <a:pt x="1635" y="2454"/>
                    <a:pt x="1635" y="2453"/>
                  </a:cubicBezTo>
                  <a:cubicBezTo>
                    <a:pt x="1635" y="2452"/>
                    <a:pt x="1635" y="2451"/>
                    <a:pt x="1635" y="2450"/>
                  </a:cubicBezTo>
                  <a:cubicBezTo>
                    <a:pt x="1635" y="2448"/>
                    <a:pt x="1635" y="2447"/>
                    <a:pt x="1635" y="2446"/>
                  </a:cubicBezTo>
                  <a:cubicBezTo>
                    <a:pt x="1635" y="2445"/>
                    <a:pt x="1635" y="2444"/>
                    <a:pt x="1635" y="2442"/>
                  </a:cubicBezTo>
                  <a:cubicBezTo>
                    <a:pt x="1635" y="2441"/>
                    <a:pt x="1634" y="2440"/>
                    <a:pt x="1634" y="2439"/>
                  </a:cubicBezTo>
                  <a:cubicBezTo>
                    <a:pt x="1634" y="2436"/>
                    <a:pt x="1634" y="2434"/>
                    <a:pt x="1633" y="2431"/>
                  </a:cubicBezTo>
                  <a:cubicBezTo>
                    <a:pt x="1633" y="2429"/>
                    <a:pt x="1632" y="2426"/>
                    <a:pt x="1631" y="2424"/>
                  </a:cubicBezTo>
                  <a:cubicBezTo>
                    <a:pt x="1631" y="2423"/>
                    <a:pt x="1631" y="2421"/>
                    <a:pt x="1630" y="2420"/>
                  </a:cubicBezTo>
                  <a:cubicBezTo>
                    <a:pt x="1630" y="2419"/>
                    <a:pt x="1630" y="2418"/>
                    <a:pt x="1629" y="2417"/>
                  </a:cubicBezTo>
                  <a:cubicBezTo>
                    <a:pt x="1629" y="2416"/>
                    <a:pt x="1628" y="2414"/>
                    <a:pt x="1628" y="2413"/>
                  </a:cubicBezTo>
                  <a:cubicBezTo>
                    <a:pt x="1628" y="2412"/>
                    <a:pt x="1627" y="2411"/>
                    <a:pt x="1627" y="2410"/>
                  </a:cubicBezTo>
                  <a:cubicBezTo>
                    <a:pt x="1626" y="2409"/>
                    <a:pt x="1626" y="2408"/>
                    <a:pt x="1625" y="2407"/>
                  </a:cubicBezTo>
                  <a:cubicBezTo>
                    <a:pt x="1625" y="2406"/>
                    <a:pt x="1624" y="2406"/>
                    <a:pt x="1624" y="2405"/>
                  </a:cubicBezTo>
                  <a:cubicBezTo>
                    <a:pt x="1624" y="2404"/>
                    <a:pt x="1623" y="2403"/>
                    <a:pt x="1623" y="2402"/>
                  </a:cubicBezTo>
                  <a:cubicBezTo>
                    <a:pt x="1622" y="2401"/>
                    <a:pt x="1622" y="2401"/>
                    <a:pt x="1621" y="2400"/>
                  </a:cubicBezTo>
                  <a:cubicBezTo>
                    <a:pt x="1621" y="2399"/>
                    <a:pt x="1620" y="2398"/>
                    <a:pt x="1619" y="2397"/>
                  </a:cubicBezTo>
                  <a:cubicBezTo>
                    <a:pt x="1619" y="2396"/>
                    <a:pt x="1618" y="2396"/>
                    <a:pt x="1618" y="2395"/>
                  </a:cubicBezTo>
                  <a:cubicBezTo>
                    <a:pt x="1618" y="2395"/>
                    <a:pt x="1619" y="2394"/>
                    <a:pt x="1619" y="2394"/>
                  </a:cubicBezTo>
                  <a:cubicBezTo>
                    <a:pt x="1619" y="2392"/>
                    <a:pt x="1620" y="2390"/>
                    <a:pt x="1620" y="2389"/>
                  </a:cubicBezTo>
                  <a:cubicBezTo>
                    <a:pt x="1621" y="2387"/>
                    <a:pt x="1621" y="2385"/>
                    <a:pt x="1622" y="2384"/>
                  </a:cubicBezTo>
                  <a:cubicBezTo>
                    <a:pt x="1623" y="2382"/>
                    <a:pt x="1623" y="2380"/>
                    <a:pt x="1624" y="2379"/>
                  </a:cubicBezTo>
                  <a:cubicBezTo>
                    <a:pt x="1625" y="2376"/>
                    <a:pt x="1625" y="2376"/>
                    <a:pt x="1625" y="2376"/>
                  </a:cubicBezTo>
                  <a:cubicBezTo>
                    <a:pt x="1625" y="2375"/>
                    <a:pt x="1626" y="2375"/>
                    <a:pt x="1626" y="2374"/>
                  </a:cubicBezTo>
                  <a:cubicBezTo>
                    <a:pt x="1627" y="2372"/>
                    <a:pt x="1627" y="2370"/>
                    <a:pt x="1628" y="2369"/>
                  </a:cubicBezTo>
                  <a:cubicBezTo>
                    <a:pt x="1628" y="2368"/>
                    <a:pt x="1628" y="2368"/>
                    <a:pt x="1628" y="2368"/>
                  </a:cubicBezTo>
                  <a:cubicBezTo>
                    <a:pt x="1628" y="2368"/>
                    <a:pt x="1628" y="2368"/>
                    <a:pt x="1628" y="2368"/>
                  </a:cubicBezTo>
                  <a:cubicBezTo>
                    <a:pt x="1628" y="2368"/>
                    <a:pt x="1628" y="2368"/>
                    <a:pt x="1628" y="2368"/>
                  </a:cubicBezTo>
                  <a:cubicBezTo>
                    <a:pt x="1628" y="2368"/>
                    <a:pt x="1628" y="2368"/>
                    <a:pt x="1628" y="2368"/>
                  </a:cubicBezTo>
                  <a:cubicBezTo>
                    <a:pt x="1629" y="2368"/>
                    <a:pt x="1629" y="2368"/>
                    <a:pt x="1629" y="2368"/>
                  </a:cubicBezTo>
                  <a:cubicBezTo>
                    <a:pt x="1629" y="2366"/>
                    <a:pt x="1629" y="2366"/>
                    <a:pt x="1629" y="2366"/>
                  </a:cubicBezTo>
                  <a:cubicBezTo>
                    <a:pt x="1630" y="2366"/>
                    <a:pt x="1630" y="2365"/>
                    <a:pt x="1630" y="2364"/>
                  </a:cubicBezTo>
                  <a:cubicBezTo>
                    <a:pt x="1631" y="2362"/>
                    <a:pt x="1632" y="2361"/>
                    <a:pt x="1633" y="2359"/>
                  </a:cubicBezTo>
                  <a:cubicBezTo>
                    <a:pt x="1634" y="2356"/>
                    <a:pt x="1636" y="2353"/>
                    <a:pt x="1638" y="2350"/>
                  </a:cubicBezTo>
                  <a:cubicBezTo>
                    <a:pt x="1640" y="2347"/>
                    <a:pt x="1641" y="2344"/>
                    <a:pt x="1643" y="2341"/>
                  </a:cubicBezTo>
                  <a:cubicBezTo>
                    <a:pt x="1646" y="2335"/>
                    <a:pt x="1649" y="2329"/>
                    <a:pt x="1652" y="2324"/>
                  </a:cubicBezTo>
                  <a:cubicBezTo>
                    <a:pt x="1652" y="2324"/>
                    <a:pt x="1652" y="2324"/>
                    <a:pt x="1652" y="2323"/>
                  </a:cubicBezTo>
                  <a:cubicBezTo>
                    <a:pt x="1652" y="2327"/>
                    <a:pt x="1651" y="2330"/>
                    <a:pt x="1650" y="2334"/>
                  </a:cubicBezTo>
                  <a:cubicBezTo>
                    <a:pt x="1649" y="2341"/>
                    <a:pt x="1648" y="2349"/>
                    <a:pt x="1647" y="2357"/>
                  </a:cubicBezTo>
                  <a:cubicBezTo>
                    <a:pt x="1646" y="2361"/>
                    <a:pt x="1646" y="2365"/>
                    <a:pt x="1646" y="2369"/>
                  </a:cubicBezTo>
                  <a:cubicBezTo>
                    <a:pt x="1645" y="2371"/>
                    <a:pt x="1645" y="2373"/>
                    <a:pt x="1645" y="2375"/>
                  </a:cubicBezTo>
                  <a:cubicBezTo>
                    <a:pt x="1645" y="2377"/>
                    <a:pt x="1645" y="2379"/>
                    <a:pt x="1645" y="2381"/>
                  </a:cubicBezTo>
                  <a:cubicBezTo>
                    <a:pt x="1644" y="2390"/>
                    <a:pt x="1644" y="2398"/>
                    <a:pt x="1643" y="2407"/>
                  </a:cubicBezTo>
                  <a:cubicBezTo>
                    <a:pt x="1643" y="2415"/>
                    <a:pt x="1644" y="2424"/>
                    <a:pt x="1644" y="2432"/>
                  </a:cubicBezTo>
                  <a:cubicBezTo>
                    <a:pt x="1644" y="2434"/>
                    <a:pt x="1644" y="2436"/>
                    <a:pt x="1645" y="2438"/>
                  </a:cubicBezTo>
                  <a:cubicBezTo>
                    <a:pt x="1645" y="2439"/>
                    <a:pt x="1645" y="2440"/>
                    <a:pt x="1645" y="2442"/>
                  </a:cubicBezTo>
                  <a:cubicBezTo>
                    <a:pt x="1645" y="2443"/>
                    <a:pt x="1645" y="2444"/>
                    <a:pt x="1645" y="2445"/>
                  </a:cubicBezTo>
                  <a:cubicBezTo>
                    <a:pt x="1645" y="2447"/>
                    <a:pt x="1646" y="2449"/>
                    <a:pt x="1646" y="2451"/>
                  </a:cubicBezTo>
                  <a:cubicBezTo>
                    <a:pt x="1646" y="2453"/>
                    <a:pt x="1646" y="2455"/>
                    <a:pt x="1646" y="2457"/>
                  </a:cubicBezTo>
                  <a:cubicBezTo>
                    <a:pt x="1648" y="2465"/>
                    <a:pt x="1649" y="2472"/>
                    <a:pt x="1651" y="2479"/>
                  </a:cubicBezTo>
                  <a:cubicBezTo>
                    <a:pt x="1652" y="2487"/>
                    <a:pt x="1654" y="2493"/>
                    <a:pt x="1656" y="2500"/>
                  </a:cubicBezTo>
                  <a:cubicBezTo>
                    <a:pt x="1657" y="2503"/>
                    <a:pt x="1658" y="2506"/>
                    <a:pt x="1658" y="2508"/>
                  </a:cubicBezTo>
                  <a:cubicBezTo>
                    <a:pt x="1659" y="2511"/>
                    <a:pt x="1660" y="2514"/>
                    <a:pt x="1661" y="2516"/>
                  </a:cubicBezTo>
                  <a:cubicBezTo>
                    <a:pt x="1662" y="2518"/>
                    <a:pt x="1663" y="2521"/>
                    <a:pt x="1664" y="2523"/>
                  </a:cubicBezTo>
                  <a:cubicBezTo>
                    <a:pt x="1665" y="2525"/>
                    <a:pt x="1666" y="2527"/>
                    <a:pt x="1666" y="2528"/>
                  </a:cubicBezTo>
                  <a:cubicBezTo>
                    <a:pt x="1668" y="2532"/>
                    <a:pt x="1669" y="2534"/>
                    <a:pt x="1670" y="2536"/>
                  </a:cubicBezTo>
                  <a:cubicBezTo>
                    <a:pt x="1671" y="2538"/>
                    <a:pt x="1672" y="2539"/>
                    <a:pt x="1672" y="2539"/>
                  </a:cubicBezTo>
                  <a:cubicBezTo>
                    <a:pt x="1672" y="2539"/>
                    <a:pt x="1671" y="2538"/>
                    <a:pt x="1671" y="2536"/>
                  </a:cubicBezTo>
                  <a:cubicBezTo>
                    <a:pt x="1670" y="2534"/>
                    <a:pt x="1669" y="2531"/>
                    <a:pt x="1668" y="2528"/>
                  </a:cubicBezTo>
                  <a:cubicBezTo>
                    <a:pt x="1667" y="2526"/>
                    <a:pt x="1667" y="2524"/>
                    <a:pt x="1666" y="2522"/>
                  </a:cubicBezTo>
                  <a:cubicBezTo>
                    <a:pt x="1666" y="2520"/>
                    <a:pt x="1665" y="2518"/>
                    <a:pt x="1664" y="2515"/>
                  </a:cubicBezTo>
                  <a:cubicBezTo>
                    <a:pt x="1664" y="2513"/>
                    <a:pt x="1663" y="2510"/>
                    <a:pt x="1662" y="2507"/>
                  </a:cubicBezTo>
                  <a:cubicBezTo>
                    <a:pt x="1662" y="2504"/>
                    <a:pt x="1661" y="2501"/>
                    <a:pt x="1660" y="2498"/>
                  </a:cubicBezTo>
                  <a:cubicBezTo>
                    <a:pt x="1659" y="2492"/>
                    <a:pt x="1657" y="2486"/>
                    <a:pt x="1656" y="2478"/>
                  </a:cubicBezTo>
                  <a:cubicBezTo>
                    <a:pt x="1655" y="2471"/>
                    <a:pt x="1654" y="2464"/>
                    <a:pt x="1653" y="2456"/>
                  </a:cubicBezTo>
                  <a:cubicBezTo>
                    <a:pt x="1653" y="2448"/>
                    <a:pt x="1652" y="2440"/>
                    <a:pt x="1652" y="2432"/>
                  </a:cubicBezTo>
                  <a:cubicBezTo>
                    <a:pt x="1651" y="2423"/>
                    <a:pt x="1651" y="2415"/>
                    <a:pt x="1651" y="2407"/>
                  </a:cubicBezTo>
                  <a:cubicBezTo>
                    <a:pt x="1651" y="2398"/>
                    <a:pt x="1652" y="2390"/>
                    <a:pt x="1652" y="2382"/>
                  </a:cubicBezTo>
                  <a:cubicBezTo>
                    <a:pt x="1653" y="2373"/>
                    <a:pt x="1653" y="2365"/>
                    <a:pt x="1654" y="2357"/>
                  </a:cubicBezTo>
                  <a:cubicBezTo>
                    <a:pt x="1655" y="2350"/>
                    <a:pt x="1655" y="2342"/>
                    <a:pt x="1656" y="2335"/>
                  </a:cubicBezTo>
                  <a:cubicBezTo>
                    <a:pt x="1656" y="2333"/>
                    <a:pt x="1657" y="2331"/>
                    <a:pt x="1657" y="2328"/>
                  </a:cubicBezTo>
                  <a:cubicBezTo>
                    <a:pt x="1662" y="2309"/>
                    <a:pt x="1671" y="2290"/>
                    <a:pt x="1683" y="2277"/>
                  </a:cubicBezTo>
                  <a:cubicBezTo>
                    <a:pt x="1705" y="2304"/>
                    <a:pt x="1719" y="2331"/>
                    <a:pt x="1729" y="2361"/>
                  </a:cubicBezTo>
                  <a:cubicBezTo>
                    <a:pt x="1729" y="2361"/>
                    <a:pt x="1729" y="2361"/>
                    <a:pt x="1729" y="2361"/>
                  </a:cubicBezTo>
                  <a:cubicBezTo>
                    <a:pt x="1729" y="2364"/>
                    <a:pt x="1728" y="2367"/>
                    <a:pt x="1727" y="2370"/>
                  </a:cubicBezTo>
                  <a:cubicBezTo>
                    <a:pt x="1726" y="2373"/>
                    <a:pt x="1725" y="2376"/>
                    <a:pt x="1723" y="2379"/>
                  </a:cubicBezTo>
                  <a:cubicBezTo>
                    <a:pt x="1723" y="2380"/>
                    <a:pt x="1723" y="2380"/>
                    <a:pt x="1723" y="2381"/>
                  </a:cubicBezTo>
                  <a:cubicBezTo>
                    <a:pt x="1723" y="2381"/>
                    <a:pt x="1722" y="2381"/>
                    <a:pt x="1722" y="2382"/>
                  </a:cubicBezTo>
                  <a:cubicBezTo>
                    <a:pt x="1722" y="2383"/>
                    <a:pt x="1721" y="2383"/>
                    <a:pt x="1721" y="2384"/>
                  </a:cubicBezTo>
                  <a:cubicBezTo>
                    <a:pt x="1720" y="2385"/>
                    <a:pt x="1720" y="2386"/>
                    <a:pt x="1719" y="2387"/>
                  </a:cubicBezTo>
                  <a:cubicBezTo>
                    <a:pt x="1719" y="2388"/>
                    <a:pt x="1718" y="2389"/>
                    <a:pt x="1718" y="2389"/>
                  </a:cubicBezTo>
                  <a:cubicBezTo>
                    <a:pt x="1717" y="2391"/>
                    <a:pt x="1716" y="2393"/>
                    <a:pt x="1715" y="2395"/>
                  </a:cubicBezTo>
                  <a:cubicBezTo>
                    <a:pt x="1713" y="2397"/>
                    <a:pt x="1712" y="2398"/>
                    <a:pt x="1711" y="2400"/>
                  </a:cubicBezTo>
                  <a:cubicBezTo>
                    <a:pt x="1709" y="2404"/>
                    <a:pt x="1706" y="2407"/>
                    <a:pt x="1704" y="2411"/>
                  </a:cubicBezTo>
                  <a:cubicBezTo>
                    <a:pt x="1701" y="2415"/>
                    <a:pt x="1699" y="2419"/>
                    <a:pt x="1697" y="2422"/>
                  </a:cubicBezTo>
                  <a:cubicBezTo>
                    <a:pt x="1696" y="2424"/>
                    <a:pt x="1696" y="2424"/>
                    <a:pt x="1696" y="2424"/>
                  </a:cubicBezTo>
                  <a:cubicBezTo>
                    <a:pt x="1696" y="2425"/>
                    <a:pt x="1696" y="2425"/>
                    <a:pt x="1696" y="2425"/>
                  </a:cubicBezTo>
                  <a:cubicBezTo>
                    <a:pt x="1695" y="2425"/>
                    <a:pt x="1695" y="2425"/>
                    <a:pt x="1695" y="2425"/>
                  </a:cubicBezTo>
                  <a:cubicBezTo>
                    <a:pt x="1695" y="2426"/>
                    <a:pt x="1694" y="2427"/>
                    <a:pt x="1694" y="2428"/>
                  </a:cubicBezTo>
                  <a:cubicBezTo>
                    <a:pt x="1693" y="2429"/>
                    <a:pt x="1693" y="2430"/>
                    <a:pt x="1692" y="2431"/>
                  </a:cubicBezTo>
                  <a:cubicBezTo>
                    <a:pt x="1692" y="2432"/>
                    <a:pt x="1691" y="2433"/>
                    <a:pt x="1691" y="2434"/>
                  </a:cubicBezTo>
                  <a:cubicBezTo>
                    <a:pt x="1689" y="2438"/>
                    <a:pt x="1688" y="2442"/>
                    <a:pt x="1687" y="2446"/>
                  </a:cubicBezTo>
                  <a:cubicBezTo>
                    <a:pt x="1687" y="2448"/>
                    <a:pt x="1686" y="2450"/>
                    <a:pt x="1686" y="2452"/>
                  </a:cubicBezTo>
                  <a:cubicBezTo>
                    <a:pt x="1686" y="2453"/>
                    <a:pt x="1685" y="2455"/>
                    <a:pt x="1685" y="2457"/>
                  </a:cubicBezTo>
                  <a:cubicBezTo>
                    <a:pt x="1685" y="2459"/>
                    <a:pt x="1685" y="2460"/>
                    <a:pt x="1685" y="2462"/>
                  </a:cubicBezTo>
                  <a:cubicBezTo>
                    <a:pt x="1685" y="2463"/>
                    <a:pt x="1685" y="2463"/>
                    <a:pt x="1685" y="2464"/>
                  </a:cubicBezTo>
                  <a:cubicBezTo>
                    <a:pt x="1685" y="2465"/>
                    <a:pt x="1685" y="2465"/>
                    <a:pt x="1685" y="2466"/>
                  </a:cubicBezTo>
                  <a:cubicBezTo>
                    <a:pt x="1685" y="2469"/>
                    <a:pt x="1686" y="2471"/>
                    <a:pt x="1686" y="2473"/>
                  </a:cubicBezTo>
                  <a:cubicBezTo>
                    <a:pt x="1687" y="2474"/>
                    <a:pt x="1687" y="2475"/>
                    <a:pt x="1687" y="2476"/>
                  </a:cubicBezTo>
                  <a:cubicBezTo>
                    <a:pt x="1687" y="2476"/>
                    <a:pt x="1687" y="2477"/>
                    <a:pt x="1688" y="2478"/>
                  </a:cubicBezTo>
                  <a:cubicBezTo>
                    <a:pt x="1688" y="2479"/>
                    <a:pt x="1688" y="2479"/>
                    <a:pt x="1688" y="2479"/>
                  </a:cubicBezTo>
                  <a:cubicBezTo>
                    <a:pt x="1688" y="2479"/>
                    <a:pt x="1688" y="2479"/>
                    <a:pt x="1688" y="2477"/>
                  </a:cubicBezTo>
                  <a:cubicBezTo>
                    <a:pt x="1688" y="2477"/>
                    <a:pt x="1688" y="2476"/>
                    <a:pt x="1688" y="2476"/>
                  </a:cubicBezTo>
                  <a:cubicBezTo>
                    <a:pt x="1688" y="2475"/>
                    <a:pt x="1688" y="2474"/>
                    <a:pt x="1688" y="2473"/>
                  </a:cubicBezTo>
                  <a:cubicBezTo>
                    <a:pt x="1688" y="2471"/>
                    <a:pt x="1688" y="2469"/>
                    <a:pt x="1688" y="2466"/>
                  </a:cubicBezTo>
                  <a:cubicBezTo>
                    <a:pt x="1688" y="2465"/>
                    <a:pt x="1688" y="2464"/>
                    <a:pt x="1689" y="2462"/>
                  </a:cubicBezTo>
                  <a:cubicBezTo>
                    <a:pt x="1689" y="2461"/>
                    <a:pt x="1689" y="2459"/>
                    <a:pt x="1690" y="2458"/>
                  </a:cubicBezTo>
                  <a:cubicBezTo>
                    <a:pt x="1690" y="2454"/>
                    <a:pt x="1691" y="2451"/>
                    <a:pt x="1693" y="2448"/>
                  </a:cubicBezTo>
                  <a:cubicBezTo>
                    <a:pt x="1694" y="2444"/>
                    <a:pt x="1696" y="2441"/>
                    <a:pt x="1697" y="2437"/>
                  </a:cubicBezTo>
                  <a:cubicBezTo>
                    <a:pt x="1698" y="2436"/>
                    <a:pt x="1698" y="2435"/>
                    <a:pt x="1699" y="2434"/>
                  </a:cubicBezTo>
                  <a:cubicBezTo>
                    <a:pt x="1699" y="2434"/>
                    <a:pt x="1700" y="2433"/>
                    <a:pt x="1700" y="2432"/>
                  </a:cubicBezTo>
                  <a:cubicBezTo>
                    <a:pt x="1701" y="2431"/>
                    <a:pt x="1701" y="2430"/>
                    <a:pt x="1702" y="2429"/>
                  </a:cubicBezTo>
                  <a:cubicBezTo>
                    <a:pt x="1702" y="2428"/>
                    <a:pt x="1702" y="2428"/>
                    <a:pt x="1702" y="2428"/>
                  </a:cubicBezTo>
                  <a:cubicBezTo>
                    <a:pt x="1703" y="2428"/>
                    <a:pt x="1703" y="2428"/>
                    <a:pt x="1703" y="2428"/>
                  </a:cubicBezTo>
                  <a:cubicBezTo>
                    <a:pt x="1703" y="2426"/>
                    <a:pt x="1703" y="2426"/>
                    <a:pt x="1703" y="2426"/>
                  </a:cubicBezTo>
                  <a:cubicBezTo>
                    <a:pt x="1706" y="2423"/>
                    <a:pt x="1708" y="2419"/>
                    <a:pt x="1710" y="2415"/>
                  </a:cubicBezTo>
                  <a:cubicBezTo>
                    <a:pt x="1713" y="2412"/>
                    <a:pt x="1715" y="2408"/>
                    <a:pt x="1718" y="2404"/>
                  </a:cubicBezTo>
                  <a:cubicBezTo>
                    <a:pt x="1719" y="2402"/>
                    <a:pt x="1720" y="2400"/>
                    <a:pt x="1721" y="2399"/>
                  </a:cubicBezTo>
                  <a:cubicBezTo>
                    <a:pt x="1721" y="2398"/>
                    <a:pt x="1722" y="2397"/>
                    <a:pt x="1722" y="2396"/>
                  </a:cubicBezTo>
                  <a:cubicBezTo>
                    <a:pt x="1723" y="2395"/>
                    <a:pt x="1723" y="2394"/>
                    <a:pt x="1724" y="2393"/>
                  </a:cubicBezTo>
                  <a:cubicBezTo>
                    <a:pt x="1725" y="2391"/>
                    <a:pt x="1726" y="2389"/>
                    <a:pt x="1727" y="2387"/>
                  </a:cubicBezTo>
                  <a:cubicBezTo>
                    <a:pt x="1727" y="2386"/>
                    <a:pt x="1727" y="2385"/>
                    <a:pt x="1728" y="2384"/>
                  </a:cubicBezTo>
                  <a:cubicBezTo>
                    <a:pt x="1728" y="2384"/>
                    <a:pt x="1728" y="2383"/>
                    <a:pt x="1728" y="2383"/>
                  </a:cubicBezTo>
                  <a:cubicBezTo>
                    <a:pt x="1729" y="2383"/>
                    <a:pt x="1729" y="2382"/>
                    <a:pt x="1729" y="2382"/>
                  </a:cubicBezTo>
                  <a:cubicBezTo>
                    <a:pt x="1730" y="2378"/>
                    <a:pt x="1731" y="2374"/>
                    <a:pt x="1732" y="2371"/>
                  </a:cubicBezTo>
                  <a:cubicBezTo>
                    <a:pt x="1732" y="2370"/>
                    <a:pt x="1732" y="2369"/>
                    <a:pt x="1732" y="2368"/>
                  </a:cubicBezTo>
                  <a:cubicBezTo>
                    <a:pt x="1734" y="2372"/>
                    <a:pt x="1735" y="2376"/>
                    <a:pt x="1736" y="2380"/>
                  </a:cubicBezTo>
                  <a:cubicBezTo>
                    <a:pt x="1736" y="2381"/>
                    <a:pt x="1736" y="2382"/>
                    <a:pt x="1736" y="2383"/>
                  </a:cubicBezTo>
                  <a:cubicBezTo>
                    <a:pt x="1736" y="2388"/>
                    <a:pt x="1736" y="2392"/>
                    <a:pt x="1735" y="2397"/>
                  </a:cubicBezTo>
                  <a:cubicBezTo>
                    <a:pt x="1735" y="2399"/>
                    <a:pt x="1734" y="2402"/>
                    <a:pt x="1734" y="2404"/>
                  </a:cubicBezTo>
                  <a:cubicBezTo>
                    <a:pt x="1734" y="2405"/>
                    <a:pt x="1733" y="2406"/>
                    <a:pt x="1733" y="2408"/>
                  </a:cubicBezTo>
                  <a:cubicBezTo>
                    <a:pt x="1733" y="2409"/>
                    <a:pt x="1732" y="2410"/>
                    <a:pt x="1732" y="2411"/>
                  </a:cubicBezTo>
                  <a:cubicBezTo>
                    <a:pt x="1731" y="2414"/>
                    <a:pt x="1731" y="2416"/>
                    <a:pt x="1730" y="2419"/>
                  </a:cubicBezTo>
                  <a:cubicBezTo>
                    <a:pt x="1729" y="2421"/>
                    <a:pt x="1728" y="2424"/>
                    <a:pt x="1727" y="2427"/>
                  </a:cubicBezTo>
                  <a:cubicBezTo>
                    <a:pt x="1725" y="2432"/>
                    <a:pt x="1723" y="2437"/>
                    <a:pt x="1721" y="2443"/>
                  </a:cubicBezTo>
                  <a:cubicBezTo>
                    <a:pt x="1721" y="2445"/>
                    <a:pt x="1720" y="2448"/>
                    <a:pt x="1719" y="2451"/>
                  </a:cubicBezTo>
                  <a:cubicBezTo>
                    <a:pt x="1718" y="2453"/>
                    <a:pt x="1718" y="2453"/>
                    <a:pt x="1718" y="2453"/>
                  </a:cubicBezTo>
                  <a:cubicBezTo>
                    <a:pt x="1718" y="2455"/>
                    <a:pt x="1718" y="2455"/>
                    <a:pt x="1718" y="2455"/>
                  </a:cubicBezTo>
                  <a:cubicBezTo>
                    <a:pt x="1717" y="2456"/>
                    <a:pt x="1717" y="2458"/>
                    <a:pt x="1717" y="2459"/>
                  </a:cubicBezTo>
                  <a:cubicBezTo>
                    <a:pt x="1715" y="2465"/>
                    <a:pt x="1714" y="2470"/>
                    <a:pt x="1713" y="2476"/>
                  </a:cubicBezTo>
                  <a:cubicBezTo>
                    <a:pt x="1713" y="2481"/>
                    <a:pt x="1712" y="2486"/>
                    <a:pt x="1712" y="2491"/>
                  </a:cubicBezTo>
                  <a:cubicBezTo>
                    <a:pt x="1712" y="2494"/>
                    <a:pt x="1712" y="2496"/>
                    <a:pt x="1712" y="2498"/>
                  </a:cubicBezTo>
                  <a:cubicBezTo>
                    <a:pt x="1712" y="2501"/>
                    <a:pt x="1712" y="2503"/>
                    <a:pt x="1712" y="2505"/>
                  </a:cubicBezTo>
                  <a:cubicBezTo>
                    <a:pt x="1712" y="2510"/>
                    <a:pt x="1713" y="2513"/>
                    <a:pt x="1714" y="2517"/>
                  </a:cubicBezTo>
                  <a:cubicBezTo>
                    <a:pt x="1715" y="2520"/>
                    <a:pt x="1717" y="2523"/>
                    <a:pt x="1718" y="2525"/>
                  </a:cubicBezTo>
                  <a:cubicBezTo>
                    <a:pt x="1719" y="2526"/>
                    <a:pt x="1719" y="2526"/>
                    <a:pt x="1719" y="2527"/>
                  </a:cubicBezTo>
                  <a:cubicBezTo>
                    <a:pt x="1720" y="2527"/>
                    <a:pt x="1720" y="2528"/>
                    <a:pt x="1720" y="2528"/>
                  </a:cubicBezTo>
                  <a:cubicBezTo>
                    <a:pt x="1721" y="2529"/>
                    <a:pt x="1721" y="2529"/>
                    <a:pt x="1722" y="2530"/>
                  </a:cubicBezTo>
                  <a:cubicBezTo>
                    <a:pt x="1723" y="2531"/>
                    <a:pt x="1723" y="2531"/>
                    <a:pt x="1723" y="2531"/>
                  </a:cubicBezTo>
                  <a:cubicBezTo>
                    <a:pt x="1723" y="2531"/>
                    <a:pt x="1723" y="2531"/>
                    <a:pt x="1722" y="2530"/>
                  </a:cubicBezTo>
                  <a:cubicBezTo>
                    <a:pt x="1722" y="2529"/>
                    <a:pt x="1721" y="2528"/>
                    <a:pt x="1721" y="2528"/>
                  </a:cubicBezTo>
                  <a:cubicBezTo>
                    <a:pt x="1721" y="2527"/>
                    <a:pt x="1721" y="2527"/>
                    <a:pt x="1720" y="2526"/>
                  </a:cubicBezTo>
                  <a:cubicBezTo>
                    <a:pt x="1720" y="2526"/>
                    <a:pt x="1720" y="2525"/>
                    <a:pt x="1720" y="2525"/>
                  </a:cubicBezTo>
                  <a:cubicBezTo>
                    <a:pt x="1719" y="2522"/>
                    <a:pt x="1718" y="2520"/>
                    <a:pt x="1717" y="2516"/>
                  </a:cubicBezTo>
                  <a:cubicBezTo>
                    <a:pt x="1717" y="2513"/>
                    <a:pt x="1717" y="2509"/>
                    <a:pt x="1717" y="2505"/>
                  </a:cubicBezTo>
                  <a:cubicBezTo>
                    <a:pt x="1717" y="2503"/>
                    <a:pt x="1717" y="2501"/>
                    <a:pt x="1717" y="2499"/>
                  </a:cubicBezTo>
                  <a:cubicBezTo>
                    <a:pt x="1717" y="2496"/>
                    <a:pt x="1717" y="2494"/>
                    <a:pt x="1718" y="2492"/>
                  </a:cubicBezTo>
                  <a:cubicBezTo>
                    <a:pt x="1718" y="2487"/>
                    <a:pt x="1719" y="2482"/>
                    <a:pt x="1720" y="2477"/>
                  </a:cubicBezTo>
                  <a:cubicBezTo>
                    <a:pt x="1721" y="2474"/>
                    <a:pt x="1721" y="2472"/>
                    <a:pt x="1722" y="2469"/>
                  </a:cubicBezTo>
                  <a:cubicBezTo>
                    <a:pt x="1723" y="2466"/>
                    <a:pt x="1723" y="2464"/>
                    <a:pt x="1724" y="2461"/>
                  </a:cubicBezTo>
                  <a:cubicBezTo>
                    <a:pt x="1724" y="2460"/>
                    <a:pt x="1725" y="2458"/>
                    <a:pt x="1725" y="2457"/>
                  </a:cubicBezTo>
                  <a:cubicBezTo>
                    <a:pt x="1725" y="2456"/>
                    <a:pt x="1726" y="2454"/>
                    <a:pt x="1726" y="2453"/>
                  </a:cubicBezTo>
                  <a:cubicBezTo>
                    <a:pt x="1727" y="2450"/>
                    <a:pt x="1728" y="2448"/>
                    <a:pt x="1729" y="2445"/>
                  </a:cubicBezTo>
                  <a:cubicBezTo>
                    <a:pt x="1731" y="2440"/>
                    <a:pt x="1733" y="2435"/>
                    <a:pt x="1734" y="2429"/>
                  </a:cubicBezTo>
                  <a:cubicBezTo>
                    <a:pt x="1735" y="2426"/>
                    <a:pt x="1736" y="2424"/>
                    <a:pt x="1737" y="2421"/>
                  </a:cubicBezTo>
                  <a:cubicBezTo>
                    <a:pt x="1738" y="2418"/>
                    <a:pt x="1738" y="2416"/>
                    <a:pt x="1739" y="2413"/>
                  </a:cubicBezTo>
                  <a:cubicBezTo>
                    <a:pt x="1739" y="2412"/>
                    <a:pt x="1739" y="2410"/>
                    <a:pt x="1740" y="2409"/>
                  </a:cubicBezTo>
                  <a:cubicBezTo>
                    <a:pt x="1740" y="2408"/>
                    <a:pt x="1740" y="2406"/>
                    <a:pt x="1740" y="2405"/>
                  </a:cubicBezTo>
                  <a:cubicBezTo>
                    <a:pt x="1741" y="2402"/>
                    <a:pt x="1741" y="2400"/>
                    <a:pt x="1741" y="2397"/>
                  </a:cubicBezTo>
                  <a:cubicBezTo>
                    <a:pt x="1741" y="2397"/>
                    <a:pt x="1741" y="2396"/>
                    <a:pt x="1741" y="2396"/>
                  </a:cubicBezTo>
                  <a:cubicBezTo>
                    <a:pt x="1747" y="2417"/>
                    <a:pt x="1753" y="2439"/>
                    <a:pt x="1759" y="2464"/>
                  </a:cubicBezTo>
                  <a:cubicBezTo>
                    <a:pt x="1759" y="2467"/>
                    <a:pt x="1759" y="2470"/>
                    <a:pt x="1759" y="2474"/>
                  </a:cubicBezTo>
                  <a:cubicBezTo>
                    <a:pt x="1759" y="2481"/>
                    <a:pt x="1759" y="2488"/>
                    <a:pt x="1758" y="2495"/>
                  </a:cubicBezTo>
                  <a:cubicBezTo>
                    <a:pt x="1758" y="2503"/>
                    <a:pt x="1757" y="2510"/>
                    <a:pt x="1756" y="2517"/>
                  </a:cubicBezTo>
                  <a:cubicBezTo>
                    <a:pt x="1755" y="2525"/>
                    <a:pt x="1754" y="2532"/>
                    <a:pt x="1752" y="2539"/>
                  </a:cubicBezTo>
                  <a:cubicBezTo>
                    <a:pt x="1750" y="2546"/>
                    <a:pt x="1748" y="2553"/>
                    <a:pt x="1746" y="2560"/>
                  </a:cubicBezTo>
                  <a:cubicBezTo>
                    <a:pt x="1744" y="2567"/>
                    <a:pt x="1742" y="2573"/>
                    <a:pt x="1740" y="2579"/>
                  </a:cubicBezTo>
                  <a:cubicBezTo>
                    <a:pt x="1737" y="2585"/>
                    <a:pt x="1735" y="2591"/>
                    <a:pt x="1733" y="2596"/>
                  </a:cubicBezTo>
                  <a:cubicBezTo>
                    <a:pt x="1732" y="2598"/>
                    <a:pt x="1730" y="2601"/>
                    <a:pt x="1729" y="2603"/>
                  </a:cubicBezTo>
                  <a:cubicBezTo>
                    <a:pt x="1728" y="2605"/>
                    <a:pt x="1727" y="2608"/>
                    <a:pt x="1726" y="2610"/>
                  </a:cubicBezTo>
                  <a:cubicBezTo>
                    <a:pt x="1725" y="2612"/>
                    <a:pt x="1724" y="2614"/>
                    <a:pt x="1723" y="2615"/>
                  </a:cubicBezTo>
                  <a:cubicBezTo>
                    <a:pt x="1722" y="2617"/>
                    <a:pt x="1721" y="2619"/>
                    <a:pt x="1720" y="2620"/>
                  </a:cubicBezTo>
                  <a:cubicBezTo>
                    <a:pt x="1719" y="2623"/>
                    <a:pt x="1717" y="2625"/>
                    <a:pt x="1716" y="2627"/>
                  </a:cubicBezTo>
                  <a:cubicBezTo>
                    <a:pt x="1715" y="2628"/>
                    <a:pt x="1715" y="2629"/>
                    <a:pt x="1715" y="2629"/>
                  </a:cubicBezTo>
                  <a:cubicBezTo>
                    <a:pt x="1715" y="2629"/>
                    <a:pt x="1715" y="2628"/>
                    <a:pt x="1717" y="2627"/>
                  </a:cubicBezTo>
                  <a:cubicBezTo>
                    <a:pt x="1718" y="2626"/>
                    <a:pt x="1719" y="2624"/>
                    <a:pt x="1721" y="2621"/>
                  </a:cubicBezTo>
                  <a:cubicBezTo>
                    <a:pt x="1722" y="2620"/>
                    <a:pt x="1724" y="2618"/>
                    <a:pt x="1725" y="2617"/>
                  </a:cubicBezTo>
                  <a:cubicBezTo>
                    <a:pt x="1726" y="2615"/>
                    <a:pt x="1727" y="2613"/>
                    <a:pt x="1729" y="2611"/>
                  </a:cubicBezTo>
                  <a:cubicBezTo>
                    <a:pt x="1730" y="2609"/>
                    <a:pt x="1731" y="2607"/>
                    <a:pt x="1733" y="2605"/>
                  </a:cubicBezTo>
                  <a:cubicBezTo>
                    <a:pt x="1734" y="2603"/>
                    <a:pt x="1735" y="2600"/>
                    <a:pt x="1737" y="2598"/>
                  </a:cubicBezTo>
                  <a:cubicBezTo>
                    <a:pt x="1738" y="2595"/>
                    <a:pt x="1740" y="2593"/>
                    <a:pt x="1741" y="2590"/>
                  </a:cubicBezTo>
                  <a:cubicBezTo>
                    <a:pt x="1742" y="2587"/>
                    <a:pt x="1744" y="2584"/>
                    <a:pt x="1745" y="2581"/>
                  </a:cubicBezTo>
                  <a:cubicBezTo>
                    <a:pt x="1748" y="2575"/>
                    <a:pt x="1751" y="2569"/>
                    <a:pt x="1753" y="2562"/>
                  </a:cubicBezTo>
                  <a:cubicBezTo>
                    <a:pt x="1754" y="2561"/>
                    <a:pt x="1754" y="2559"/>
                    <a:pt x="1755" y="2557"/>
                  </a:cubicBezTo>
                  <a:cubicBezTo>
                    <a:pt x="1755" y="2555"/>
                    <a:pt x="1756" y="2554"/>
                    <a:pt x="1756" y="2552"/>
                  </a:cubicBezTo>
                  <a:cubicBezTo>
                    <a:pt x="1758" y="2548"/>
                    <a:pt x="1758" y="2545"/>
                    <a:pt x="1759" y="2541"/>
                  </a:cubicBezTo>
                  <a:cubicBezTo>
                    <a:pt x="1761" y="2534"/>
                    <a:pt x="1763" y="2526"/>
                    <a:pt x="1764" y="2518"/>
                  </a:cubicBezTo>
                  <a:cubicBezTo>
                    <a:pt x="1765" y="2511"/>
                    <a:pt x="1766" y="2503"/>
                    <a:pt x="1766" y="2496"/>
                  </a:cubicBezTo>
                  <a:cubicBezTo>
                    <a:pt x="1766" y="2492"/>
                    <a:pt x="1766" y="2488"/>
                    <a:pt x="1766" y="2484"/>
                  </a:cubicBezTo>
                  <a:cubicBezTo>
                    <a:pt x="1766" y="2483"/>
                    <a:pt x="1766" y="2481"/>
                    <a:pt x="1766" y="2479"/>
                  </a:cubicBezTo>
                  <a:cubicBezTo>
                    <a:pt x="1766" y="2477"/>
                    <a:pt x="1766" y="2475"/>
                    <a:pt x="1766" y="2473"/>
                  </a:cubicBezTo>
                  <a:cubicBezTo>
                    <a:pt x="1765" y="2466"/>
                    <a:pt x="1765" y="2459"/>
                    <a:pt x="1764" y="2453"/>
                  </a:cubicBezTo>
                  <a:cubicBezTo>
                    <a:pt x="1763" y="2449"/>
                    <a:pt x="1763" y="2446"/>
                    <a:pt x="1762" y="2443"/>
                  </a:cubicBezTo>
                  <a:cubicBezTo>
                    <a:pt x="1762" y="2442"/>
                    <a:pt x="1762" y="2440"/>
                    <a:pt x="1761" y="2439"/>
                  </a:cubicBezTo>
                  <a:cubicBezTo>
                    <a:pt x="1761" y="2437"/>
                    <a:pt x="1761" y="2436"/>
                    <a:pt x="1760" y="2435"/>
                  </a:cubicBezTo>
                  <a:cubicBezTo>
                    <a:pt x="1760" y="2434"/>
                    <a:pt x="1760" y="2434"/>
                    <a:pt x="1760" y="2433"/>
                  </a:cubicBezTo>
                  <a:cubicBezTo>
                    <a:pt x="1756" y="2400"/>
                    <a:pt x="1749" y="2367"/>
                    <a:pt x="1737" y="2339"/>
                  </a:cubicBezTo>
                  <a:cubicBezTo>
                    <a:pt x="1736" y="2338"/>
                    <a:pt x="1735" y="2337"/>
                    <a:pt x="1735" y="2335"/>
                  </a:cubicBezTo>
                  <a:cubicBezTo>
                    <a:pt x="1736" y="2337"/>
                    <a:pt x="1737" y="2340"/>
                    <a:pt x="1739" y="2342"/>
                  </a:cubicBezTo>
                  <a:cubicBezTo>
                    <a:pt x="1740" y="2344"/>
                    <a:pt x="1741" y="2345"/>
                    <a:pt x="1742" y="2347"/>
                  </a:cubicBezTo>
                  <a:cubicBezTo>
                    <a:pt x="1743" y="2349"/>
                    <a:pt x="1744" y="2351"/>
                    <a:pt x="1745" y="2353"/>
                  </a:cubicBezTo>
                  <a:cubicBezTo>
                    <a:pt x="1747" y="2356"/>
                    <a:pt x="1750" y="2360"/>
                    <a:pt x="1752" y="2363"/>
                  </a:cubicBezTo>
                  <a:cubicBezTo>
                    <a:pt x="1754" y="2367"/>
                    <a:pt x="1757" y="2371"/>
                    <a:pt x="1759" y="2374"/>
                  </a:cubicBezTo>
                  <a:cubicBezTo>
                    <a:pt x="1761" y="2378"/>
                    <a:pt x="1763" y="2381"/>
                    <a:pt x="1765" y="2384"/>
                  </a:cubicBezTo>
                  <a:cubicBezTo>
                    <a:pt x="1768" y="2388"/>
                    <a:pt x="1770" y="2391"/>
                    <a:pt x="1772" y="2394"/>
                  </a:cubicBezTo>
                  <a:cubicBezTo>
                    <a:pt x="1773" y="2396"/>
                    <a:pt x="1774" y="2397"/>
                    <a:pt x="1775" y="2399"/>
                  </a:cubicBezTo>
                  <a:cubicBezTo>
                    <a:pt x="1775" y="2399"/>
                    <a:pt x="1776" y="2400"/>
                    <a:pt x="1776" y="2401"/>
                  </a:cubicBezTo>
                  <a:cubicBezTo>
                    <a:pt x="1777" y="2401"/>
                    <a:pt x="1777" y="2402"/>
                    <a:pt x="1778" y="2403"/>
                  </a:cubicBezTo>
                  <a:cubicBezTo>
                    <a:pt x="1779" y="2405"/>
                    <a:pt x="1781" y="2408"/>
                    <a:pt x="1782" y="2410"/>
                  </a:cubicBezTo>
                  <a:cubicBezTo>
                    <a:pt x="1783" y="2412"/>
                    <a:pt x="1784" y="2414"/>
                    <a:pt x="1784" y="2416"/>
                  </a:cubicBezTo>
                  <a:cubicBezTo>
                    <a:pt x="1785" y="2418"/>
                    <a:pt x="1785" y="2419"/>
                    <a:pt x="1785" y="2420"/>
                  </a:cubicBezTo>
                  <a:cubicBezTo>
                    <a:pt x="1785" y="2421"/>
                    <a:pt x="1785" y="2422"/>
                    <a:pt x="1785" y="2422"/>
                  </a:cubicBezTo>
                  <a:cubicBezTo>
                    <a:pt x="1785" y="2422"/>
                    <a:pt x="1785" y="2421"/>
                    <a:pt x="1785" y="2420"/>
                  </a:cubicBezTo>
                  <a:cubicBezTo>
                    <a:pt x="1785" y="2419"/>
                    <a:pt x="1786" y="2418"/>
                    <a:pt x="1786" y="2416"/>
                  </a:cubicBezTo>
                  <a:cubicBezTo>
                    <a:pt x="1786" y="2414"/>
                    <a:pt x="1786" y="2412"/>
                    <a:pt x="1785" y="2409"/>
                  </a:cubicBezTo>
                  <a:cubicBezTo>
                    <a:pt x="1784" y="2406"/>
                    <a:pt x="1783" y="2403"/>
                    <a:pt x="1782" y="2400"/>
                  </a:cubicBezTo>
                  <a:cubicBezTo>
                    <a:pt x="1780" y="2397"/>
                    <a:pt x="1779" y="2394"/>
                    <a:pt x="1777" y="2391"/>
                  </a:cubicBezTo>
                  <a:cubicBezTo>
                    <a:pt x="1775" y="2388"/>
                    <a:pt x="1773" y="2384"/>
                    <a:pt x="1772" y="2381"/>
                  </a:cubicBezTo>
                  <a:cubicBezTo>
                    <a:pt x="1771" y="2379"/>
                    <a:pt x="1770" y="2377"/>
                    <a:pt x="1768" y="2376"/>
                  </a:cubicBezTo>
                  <a:cubicBezTo>
                    <a:pt x="1767" y="2374"/>
                    <a:pt x="1766" y="2372"/>
                    <a:pt x="1765" y="2370"/>
                  </a:cubicBezTo>
                  <a:cubicBezTo>
                    <a:pt x="1763" y="2366"/>
                    <a:pt x="1761" y="2363"/>
                    <a:pt x="1759" y="2359"/>
                  </a:cubicBezTo>
                  <a:cubicBezTo>
                    <a:pt x="1756" y="2356"/>
                    <a:pt x="1754" y="2352"/>
                    <a:pt x="1752" y="2348"/>
                  </a:cubicBezTo>
                  <a:cubicBezTo>
                    <a:pt x="1749" y="2345"/>
                    <a:pt x="1747" y="2341"/>
                    <a:pt x="1745" y="2338"/>
                  </a:cubicBezTo>
                  <a:cubicBezTo>
                    <a:pt x="1742" y="2335"/>
                    <a:pt x="1740" y="2332"/>
                    <a:pt x="1738" y="2329"/>
                  </a:cubicBezTo>
                  <a:cubicBezTo>
                    <a:pt x="1736" y="2326"/>
                    <a:pt x="1734" y="2323"/>
                    <a:pt x="1732" y="2321"/>
                  </a:cubicBezTo>
                  <a:cubicBezTo>
                    <a:pt x="1728" y="2316"/>
                    <a:pt x="1725" y="2313"/>
                    <a:pt x="1723" y="2310"/>
                  </a:cubicBezTo>
                  <a:cubicBezTo>
                    <a:pt x="1715" y="2294"/>
                    <a:pt x="1707" y="2278"/>
                    <a:pt x="1699" y="2261"/>
                  </a:cubicBezTo>
                  <a:cubicBezTo>
                    <a:pt x="1699" y="2261"/>
                    <a:pt x="1699" y="2261"/>
                    <a:pt x="1699" y="2261"/>
                  </a:cubicBezTo>
                  <a:cubicBezTo>
                    <a:pt x="1701" y="2263"/>
                    <a:pt x="1702" y="2264"/>
                    <a:pt x="1703" y="2265"/>
                  </a:cubicBezTo>
                  <a:cubicBezTo>
                    <a:pt x="1706" y="2267"/>
                    <a:pt x="1709" y="2270"/>
                    <a:pt x="1711" y="2272"/>
                  </a:cubicBezTo>
                  <a:cubicBezTo>
                    <a:pt x="1714" y="2274"/>
                    <a:pt x="1717" y="2276"/>
                    <a:pt x="1720" y="2279"/>
                  </a:cubicBezTo>
                  <a:cubicBezTo>
                    <a:pt x="1726" y="2283"/>
                    <a:pt x="1732" y="2287"/>
                    <a:pt x="1737" y="2291"/>
                  </a:cubicBezTo>
                  <a:cubicBezTo>
                    <a:pt x="1740" y="2293"/>
                    <a:pt x="1743" y="2295"/>
                    <a:pt x="1745" y="2297"/>
                  </a:cubicBezTo>
                  <a:cubicBezTo>
                    <a:pt x="1748" y="2299"/>
                    <a:pt x="1750" y="2301"/>
                    <a:pt x="1752" y="2304"/>
                  </a:cubicBezTo>
                  <a:cubicBezTo>
                    <a:pt x="1752" y="2304"/>
                    <a:pt x="1753" y="2305"/>
                    <a:pt x="1753" y="2305"/>
                  </a:cubicBezTo>
                  <a:cubicBezTo>
                    <a:pt x="1754" y="2306"/>
                    <a:pt x="1754" y="2307"/>
                    <a:pt x="1755" y="2307"/>
                  </a:cubicBezTo>
                  <a:cubicBezTo>
                    <a:pt x="1756" y="2309"/>
                    <a:pt x="1757" y="2310"/>
                    <a:pt x="1758" y="2311"/>
                  </a:cubicBezTo>
                  <a:cubicBezTo>
                    <a:pt x="1758" y="2312"/>
                    <a:pt x="1758" y="2312"/>
                    <a:pt x="1758" y="2312"/>
                  </a:cubicBezTo>
                  <a:cubicBezTo>
                    <a:pt x="1759" y="2313"/>
                    <a:pt x="1759" y="2313"/>
                    <a:pt x="1759" y="2313"/>
                  </a:cubicBezTo>
                  <a:cubicBezTo>
                    <a:pt x="1759" y="2314"/>
                    <a:pt x="1760" y="2314"/>
                    <a:pt x="1760" y="2315"/>
                  </a:cubicBezTo>
                  <a:cubicBezTo>
                    <a:pt x="1761" y="2316"/>
                    <a:pt x="1761" y="2317"/>
                    <a:pt x="1762" y="2319"/>
                  </a:cubicBezTo>
                  <a:cubicBezTo>
                    <a:pt x="1765" y="2324"/>
                    <a:pt x="1767" y="2329"/>
                    <a:pt x="1768" y="2334"/>
                  </a:cubicBezTo>
                  <a:cubicBezTo>
                    <a:pt x="1770" y="2339"/>
                    <a:pt x="1771" y="2344"/>
                    <a:pt x="1772" y="2348"/>
                  </a:cubicBezTo>
                  <a:cubicBezTo>
                    <a:pt x="1773" y="2352"/>
                    <a:pt x="1774" y="2356"/>
                    <a:pt x="1774" y="2359"/>
                  </a:cubicBezTo>
                  <a:cubicBezTo>
                    <a:pt x="1775" y="2362"/>
                    <a:pt x="1776" y="2364"/>
                    <a:pt x="1776" y="2366"/>
                  </a:cubicBezTo>
                  <a:cubicBezTo>
                    <a:pt x="1776" y="2367"/>
                    <a:pt x="1776" y="2368"/>
                    <a:pt x="1776" y="2368"/>
                  </a:cubicBezTo>
                  <a:cubicBezTo>
                    <a:pt x="1776" y="2368"/>
                    <a:pt x="1776" y="2367"/>
                    <a:pt x="1776" y="2366"/>
                  </a:cubicBezTo>
                  <a:cubicBezTo>
                    <a:pt x="1776" y="2364"/>
                    <a:pt x="1776" y="2362"/>
                    <a:pt x="1776" y="2359"/>
                  </a:cubicBezTo>
                  <a:cubicBezTo>
                    <a:pt x="1776" y="2355"/>
                    <a:pt x="1776" y="2352"/>
                    <a:pt x="1775" y="2347"/>
                  </a:cubicBezTo>
                  <a:cubicBezTo>
                    <a:pt x="1775" y="2343"/>
                    <a:pt x="1774" y="2338"/>
                    <a:pt x="1773" y="2333"/>
                  </a:cubicBezTo>
                  <a:cubicBezTo>
                    <a:pt x="1772" y="2328"/>
                    <a:pt x="1770" y="2322"/>
                    <a:pt x="1767" y="2316"/>
                  </a:cubicBezTo>
                  <a:cubicBezTo>
                    <a:pt x="1767" y="2315"/>
                    <a:pt x="1766" y="2313"/>
                    <a:pt x="1765" y="2312"/>
                  </a:cubicBezTo>
                  <a:cubicBezTo>
                    <a:pt x="1765" y="2311"/>
                    <a:pt x="1765" y="2310"/>
                    <a:pt x="1764" y="2310"/>
                  </a:cubicBezTo>
                  <a:cubicBezTo>
                    <a:pt x="1764" y="2309"/>
                    <a:pt x="1764" y="2309"/>
                    <a:pt x="1764" y="2309"/>
                  </a:cubicBezTo>
                  <a:cubicBezTo>
                    <a:pt x="1763" y="2307"/>
                    <a:pt x="1763" y="2307"/>
                    <a:pt x="1763" y="2307"/>
                  </a:cubicBezTo>
                  <a:cubicBezTo>
                    <a:pt x="1763" y="2307"/>
                    <a:pt x="1762" y="2306"/>
                    <a:pt x="1762" y="2305"/>
                  </a:cubicBezTo>
                  <a:cubicBezTo>
                    <a:pt x="1761" y="2305"/>
                    <a:pt x="1761" y="2305"/>
                    <a:pt x="1761" y="2305"/>
                  </a:cubicBezTo>
                  <a:cubicBezTo>
                    <a:pt x="1761" y="2304"/>
                    <a:pt x="1761" y="2304"/>
                    <a:pt x="1761" y="2304"/>
                  </a:cubicBezTo>
                  <a:cubicBezTo>
                    <a:pt x="1760" y="2303"/>
                    <a:pt x="1760" y="2303"/>
                    <a:pt x="1760" y="2303"/>
                  </a:cubicBezTo>
                  <a:cubicBezTo>
                    <a:pt x="1760" y="2303"/>
                    <a:pt x="1759" y="2302"/>
                    <a:pt x="1759" y="2301"/>
                  </a:cubicBezTo>
                  <a:cubicBezTo>
                    <a:pt x="1758" y="2300"/>
                    <a:pt x="1758" y="2300"/>
                    <a:pt x="1757" y="2299"/>
                  </a:cubicBezTo>
                  <a:cubicBezTo>
                    <a:pt x="1753" y="2294"/>
                    <a:pt x="1748" y="2289"/>
                    <a:pt x="1742" y="2285"/>
                  </a:cubicBezTo>
                  <a:cubicBezTo>
                    <a:pt x="1736" y="2280"/>
                    <a:pt x="1730" y="2276"/>
                    <a:pt x="1725" y="2272"/>
                  </a:cubicBezTo>
                  <a:cubicBezTo>
                    <a:pt x="1722" y="2270"/>
                    <a:pt x="1719" y="2268"/>
                    <a:pt x="1716" y="2266"/>
                  </a:cubicBezTo>
                  <a:cubicBezTo>
                    <a:pt x="1714" y="2264"/>
                    <a:pt x="1711" y="2262"/>
                    <a:pt x="1708" y="2259"/>
                  </a:cubicBezTo>
                  <a:cubicBezTo>
                    <a:pt x="1706" y="2257"/>
                    <a:pt x="1703" y="2255"/>
                    <a:pt x="1701" y="2253"/>
                  </a:cubicBezTo>
                  <a:cubicBezTo>
                    <a:pt x="1701" y="2252"/>
                    <a:pt x="1700" y="2251"/>
                    <a:pt x="1699" y="2251"/>
                  </a:cubicBezTo>
                  <a:cubicBezTo>
                    <a:pt x="1699" y="2250"/>
                    <a:pt x="1698" y="2250"/>
                    <a:pt x="1698" y="2249"/>
                  </a:cubicBezTo>
                  <a:cubicBezTo>
                    <a:pt x="1697" y="2248"/>
                    <a:pt x="1695" y="2247"/>
                    <a:pt x="1694" y="2245"/>
                  </a:cubicBezTo>
                  <a:cubicBezTo>
                    <a:pt x="1693" y="2244"/>
                    <a:pt x="1691" y="2242"/>
                    <a:pt x="1690" y="2240"/>
                  </a:cubicBezTo>
                  <a:cubicBezTo>
                    <a:pt x="1689" y="2239"/>
                    <a:pt x="1689" y="2239"/>
                    <a:pt x="1689" y="2238"/>
                  </a:cubicBezTo>
                  <a:cubicBezTo>
                    <a:pt x="1681" y="2221"/>
                    <a:pt x="1679" y="2207"/>
                    <a:pt x="1678" y="2195"/>
                  </a:cubicBezTo>
                  <a:cubicBezTo>
                    <a:pt x="1678" y="2196"/>
                    <a:pt x="1678" y="2197"/>
                    <a:pt x="1679" y="2198"/>
                  </a:cubicBezTo>
                  <a:cubicBezTo>
                    <a:pt x="1679" y="2199"/>
                    <a:pt x="1680" y="2199"/>
                    <a:pt x="1680" y="2200"/>
                  </a:cubicBezTo>
                  <a:cubicBezTo>
                    <a:pt x="1681" y="2201"/>
                    <a:pt x="1682" y="2202"/>
                    <a:pt x="1682" y="2203"/>
                  </a:cubicBezTo>
                  <a:cubicBezTo>
                    <a:pt x="1683" y="2204"/>
                    <a:pt x="1683" y="2205"/>
                    <a:pt x="1684" y="2206"/>
                  </a:cubicBezTo>
                  <a:cubicBezTo>
                    <a:pt x="1685" y="2207"/>
                    <a:pt x="1685" y="2209"/>
                    <a:pt x="1686" y="2210"/>
                  </a:cubicBezTo>
                  <a:cubicBezTo>
                    <a:pt x="1687" y="2211"/>
                    <a:pt x="1688" y="2212"/>
                    <a:pt x="1689" y="2213"/>
                  </a:cubicBezTo>
                  <a:cubicBezTo>
                    <a:pt x="1689" y="2214"/>
                    <a:pt x="1690" y="2215"/>
                    <a:pt x="1691" y="2216"/>
                  </a:cubicBezTo>
                  <a:cubicBezTo>
                    <a:pt x="1693" y="2218"/>
                    <a:pt x="1695" y="2220"/>
                    <a:pt x="1696" y="2222"/>
                  </a:cubicBezTo>
                  <a:cubicBezTo>
                    <a:pt x="1698" y="2224"/>
                    <a:pt x="1700" y="2226"/>
                    <a:pt x="1702" y="2228"/>
                  </a:cubicBezTo>
                  <a:cubicBezTo>
                    <a:pt x="1703" y="2229"/>
                    <a:pt x="1704" y="2230"/>
                    <a:pt x="1705" y="2230"/>
                  </a:cubicBezTo>
                  <a:cubicBezTo>
                    <a:pt x="1706" y="2231"/>
                    <a:pt x="1707" y="2232"/>
                    <a:pt x="1708" y="2233"/>
                  </a:cubicBezTo>
                  <a:cubicBezTo>
                    <a:pt x="1710" y="2234"/>
                    <a:pt x="1712" y="2236"/>
                    <a:pt x="1714" y="2237"/>
                  </a:cubicBezTo>
                  <a:cubicBezTo>
                    <a:pt x="1715" y="2238"/>
                    <a:pt x="1716" y="2239"/>
                    <a:pt x="1717" y="2239"/>
                  </a:cubicBezTo>
                  <a:cubicBezTo>
                    <a:pt x="1718" y="2240"/>
                    <a:pt x="1719" y="2240"/>
                    <a:pt x="1720" y="2241"/>
                  </a:cubicBezTo>
                  <a:cubicBezTo>
                    <a:pt x="1721" y="2242"/>
                    <a:pt x="1721" y="2242"/>
                    <a:pt x="1722" y="2242"/>
                  </a:cubicBezTo>
                  <a:cubicBezTo>
                    <a:pt x="1723" y="2243"/>
                    <a:pt x="1724" y="2243"/>
                    <a:pt x="1725" y="2244"/>
                  </a:cubicBezTo>
                  <a:cubicBezTo>
                    <a:pt x="1726" y="2245"/>
                    <a:pt x="1727" y="2245"/>
                    <a:pt x="1728" y="2246"/>
                  </a:cubicBezTo>
                  <a:cubicBezTo>
                    <a:pt x="1729" y="2246"/>
                    <a:pt x="1730" y="2247"/>
                    <a:pt x="1731" y="2247"/>
                  </a:cubicBezTo>
                  <a:cubicBezTo>
                    <a:pt x="1732" y="2247"/>
                    <a:pt x="1732" y="2247"/>
                    <a:pt x="1732" y="2247"/>
                  </a:cubicBezTo>
                  <a:cubicBezTo>
                    <a:pt x="1732" y="2247"/>
                    <a:pt x="1732" y="2247"/>
                    <a:pt x="1731" y="2246"/>
                  </a:cubicBezTo>
                  <a:cubicBezTo>
                    <a:pt x="1731" y="2246"/>
                    <a:pt x="1730" y="2245"/>
                    <a:pt x="1729" y="2244"/>
                  </a:cubicBezTo>
                  <a:cubicBezTo>
                    <a:pt x="1728" y="2244"/>
                    <a:pt x="1727" y="2242"/>
                    <a:pt x="1726" y="2241"/>
                  </a:cubicBezTo>
                  <a:cubicBezTo>
                    <a:pt x="1725" y="2240"/>
                    <a:pt x="1724" y="2239"/>
                    <a:pt x="1722" y="2237"/>
                  </a:cubicBezTo>
                  <a:cubicBezTo>
                    <a:pt x="1721" y="2236"/>
                    <a:pt x="1720" y="2234"/>
                    <a:pt x="1718" y="2233"/>
                  </a:cubicBezTo>
                  <a:cubicBezTo>
                    <a:pt x="1717" y="2232"/>
                    <a:pt x="1716" y="2231"/>
                    <a:pt x="1715" y="2230"/>
                  </a:cubicBezTo>
                  <a:cubicBezTo>
                    <a:pt x="1715" y="2229"/>
                    <a:pt x="1714" y="2229"/>
                    <a:pt x="1713" y="2228"/>
                  </a:cubicBezTo>
                  <a:cubicBezTo>
                    <a:pt x="1711" y="2226"/>
                    <a:pt x="1709" y="2224"/>
                    <a:pt x="1708" y="2222"/>
                  </a:cubicBezTo>
                  <a:cubicBezTo>
                    <a:pt x="1706" y="2220"/>
                    <a:pt x="1704" y="2218"/>
                    <a:pt x="1702" y="2217"/>
                  </a:cubicBezTo>
                  <a:cubicBezTo>
                    <a:pt x="1700" y="2215"/>
                    <a:pt x="1699" y="2213"/>
                    <a:pt x="1697" y="2211"/>
                  </a:cubicBezTo>
                  <a:cubicBezTo>
                    <a:pt x="1695" y="2209"/>
                    <a:pt x="1693" y="2207"/>
                    <a:pt x="1692" y="2205"/>
                  </a:cubicBezTo>
                  <a:cubicBezTo>
                    <a:pt x="1690" y="2203"/>
                    <a:pt x="1688" y="2202"/>
                    <a:pt x="1687" y="2200"/>
                  </a:cubicBezTo>
                  <a:cubicBezTo>
                    <a:pt x="1685" y="2198"/>
                    <a:pt x="1684" y="2197"/>
                    <a:pt x="1683" y="2195"/>
                  </a:cubicBezTo>
                  <a:cubicBezTo>
                    <a:pt x="1682" y="2194"/>
                    <a:pt x="1681" y="2194"/>
                    <a:pt x="1681" y="2193"/>
                  </a:cubicBezTo>
                  <a:cubicBezTo>
                    <a:pt x="1680" y="2192"/>
                    <a:pt x="1680" y="2192"/>
                    <a:pt x="1679" y="2191"/>
                  </a:cubicBezTo>
                  <a:cubicBezTo>
                    <a:pt x="1678" y="2190"/>
                    <a:pt x="1678" y="2190"/>
                    <a:pt x="1677" y="2189"/>
                  </a:cubicBezTo>
                  <a:cubicBezTo>
                    <a:pt x="1676" y="2180"/>
                    <a:pt x="1676" y="2171"/>
                    <a:pt x="1675" y="2162"/>
                  </a:cubicBezTo>
                  <a:cubicBezTo>
                    <a:pt x="1675" y="2153"/>
                    <a:pt x="1692" y="2158"/>
                    <a:pt x="1710" y="2160"/>
                  </a:cubicBezTo>
                  <a:cubicBezTo>
                    <a:pt x="1710" y="2160"/>
                    <a:pt x="1711" y="2161"/>
                    <a:pt x="1711" y="2161"/>
                  </a:cubicBezTo>
                  <a:cubicBezTo>
                    <a:pt x="1711" y="2161"/>
                    <a:pt x="1711" y="2161"/>
                    <a:pt x="1711" y="2161"/>
                  </a:cubicBezTo>
                  <a:cubicBezTo>
                    <a:pt x="1711" y="2161"/>
                    <a:pt x="1711" y="2161"/>
                    <a:pt x="1711" y="2161"/>
                  </a:cubicBezTo>
                  <a:cubicBezTo>
                    <a:pt x="1712" y="2162"/>
                    <a:pt x="1712" y="2162"/>
                    <a:pt x="1712" y="2162"/>
                  </a:cubicBezTo>
                  <a:cubicBezTo>
                    <a:pt x="1712" y="2162"/>
                    <a:pt x="1712" y="2163"/>
                    <a:pt x="1713" y="2163"/>
                  </a:cubicBezTo>
                  <a:cubicBezTo>
                    <a:pt x="1713" y="2163"/>
                    <a:pt x="1714" y="2164"/>
                    <a:pt x="1715" y="2165"/>
                  </a:cubicBezTo>
                  <a:cubicBezTo>
                    <a:pt x="1716" y="2165"/>
                    <a:pt x="1716" y="2166"/>
                    <a:pt x="1717" y="2166"/>
                  </a:cubicBezTo>
                  <a:cubicBezTo>
                    <a:pt x="1718" y="2167"/>
                    <a:pt x="1718" y="2167"/>
                    <a:pt x="1718" y="2167"/>
                  </a:cubicBezTo>
                  <a:cubicBezTo>
                    <a:pt x="1719" y="2167"/>
                    <a:pt x="1719" y="2168"/>
                    <a:pt x="1720" y="2168"/>
                  </a:cubicBezTo>
                  <a:cubicBezTo>
                    <a:pt x="1721" y="2168"/>
                    <a:pt x="1722" y="2169"/>
                    <a:pt x="1723" y="2169"/>
                  </a:cubicBezTo>
                  <a:cubicBezTo>
                    <a:pt x="1726" y="2171"/>
                    <a:pt x="1731" y="2172"/>
                    <a:pt x="1735" y="2174"/>
                  </a:cubicBezTo>
                  <a:cubicBezTo>
                    <a:pt x="1737" y="2175"/>
                    <a:pt x="1738" y="2176"/>
                    <a:pt x="1740" y="2178"/>
                  </a:cubicBezTo>
                  <a:cubicBezTo>
                    <a:pt x="1741" y="2178"/>
                    <a:pt x="1741" y="2178"/>
                    <a:pt x="1741" y="2178"/>
                  </a:cubicBezTo>
                  <a:cubicBezTo>
                    <a:pt x="1741" y="2178"/>
                    <a:pt x="1741" y="2178"/>
                    <a:pt x="1741" y="2178"/>
                  </a:cubicBezTo>
                  <a:cubicBezTo>
                    <a:pt x="1741" y="2179"/>
                    <a:pt x="1741" y="2179"/>
                    <a:pt x="1741" y="2179"/>
                  </a:cubicBezTo>
                  <a:cubicBezTo>
                    <a:pt x="1741" y="2179"/>
                    <a:pt x="1741" y="2179"/>
                    <a:pt x="1741" y="2179"/>
                  </a:cubicBezTo>
                  <a:cubicBezTo>
                    <a:pt x="1742" y="2179"/>
                    <a:pt x="1742" y="2179"/>
                    <a:pt x="1742" y="2179"/>
                  </a:cubicBezTo>
                  <a:cubicBezTo>
                    <a:pt x="1742" y="2180"/>
                    <a:pt x="1742" y="2180"/>
                    <a:pt x="1742" y="2180"/>
                  </a:cubicBezTo>
                  <a:cubicBezTo>
                    <a:pt x="1742" y="2180"/>
                    <a:pt x="1742" y="2180"/>
                    <a:pt x="1742" y="2180"/>
                  </a:cubicBezTo>
                  <a:cubicBezTo>
                    <a:pt x="1743" y="2180"/>
                    <a:pt x="1743" y="2181"/>
                    <a:pt x="1743" y="2181"/>
                  </a:cubicBezTo>
                  <a:cubicBezTo>
                    <a:pt x="1744" y="2182"/>
                    <a:pt x="1744" y="2182"/>
                    <a:pt x="1744" y="2182"/>
                  </a:cubicBezTo>
                  <a:cubicBezTo>
                    <a:pt x="1744" y="2183"/>
                    <a:pt x="1744" y="2183"/>
                    <a:pt x="1744" y="2183"/>
                  </a:cubicBezTo>
                  <a:cubicBezTo>
                    <a:pt x="1746" y="2186"/>
                    <a:pt x="1747" y="2191"/>
                    <a:pt x="1748" y="2196"/>
                  </a:cubicBezTo>
                  <a:cubicBezTo>
                    <a:pt x="1749" y="2199"/>
                    <a:pt x="1749" y="2202"/>
                    <a:pt x="1749" y="2204"/>
                  </a:cubicBezTo>
                  <a:cubicBezTo>
                    <a:pt x="1750" y="2207"/>
                    <a:pt x="1750" y="2210"/>
                    <a:pt x="1751" y="2212"/>
                  </a:cubicBezTo>
                  <a:cubicBezTo>
                    <a:pt x="1752" y="2218"/>
                    <a:pt x="1752" y="2223"/>
                    <a:pt x="1753" y="2228"/>
                  </a:cubicBezTo>
                  <a:cubicBezTo>
                    <a:pt x="1754" y="2231"/>
                    <a:pt x="1754" y="2234"/>
                    <a:pt x="1755" y="2236"/>
                  </a:cubicBezTo>
                  <a:cubicBezTo>
                    <a:pt x="1755" y="2239"/>
                    <a:pt x="1756" y="2241"/>
                    <a:pt x="1756" y="2244"/>
                  </a:cubicBezTo>
                  <a:cubicBezTo>
                    <a:pt x="1757" y="2249"/>
                    <a:pt x="1758" y="2254"/>
                    <a:pt x="1760" y="2259"/>
                  </a:cubicBezTo>
                  <a:cubicBezTo>
                    <a:pt x="1761" y="2261"/>
                    <a:pt x="1762" y="2263"/>
                    <a:pt x="1764" y="2265"/>
                  </a:cubicBezTo>
                  <a:cubicBezTo>
                    <a:pt x="1764" y="2266"/>
                    <a:pt x="1764" y="2266"/>
                    <a:pt x="1764" y="2267"/>
                  </a:cubicBezTo>
                  <a:cubicBezTo>
                    <a:pt x="1764" y="2267"/>
                    <a:pt x="1764" y="2267"/>
                    <a:pt x="1764" y="2267"/>
                  </a:cubicBezTo>
                  <a:cubicBezTo>
                    <a:pt x="1765" y="2267"/>
                    <a:pt x="1764" y="2267"/>
                    <a:pt x="1765" y="2267"/>
                  </a:cubicBezTo>
                  <a:cubicBezTo>
                    <a:pt x="1765" y="2267"/>
                    <a:pt x="1765" y="2267"/>
                    <a:pt x="1765" y="2267"/>
                  </a:cubicBezTo>
                  <a:cubicBezTo>
                    <a:pt x="1765" y="2267"/>
                    <a:pt x="1765" y="2267"/>
                    <a:pt x="1765" y="2267"/>
                  </a:cubicBezTo>
                  <a:cubicBezTo>
                    <a:pt x="1765" y="2267"/>
                    <a:pt x="1765" y="2267"/>
                    <a:pt x="1765" y="2267"/>
                  </a:cubicBezTo>
                  <a:cubicBezTo>
                    <a:pt x="1765" y="2268"/>
                    <a:pt x="1765" y="2268"/>
                    <a:pt x="1765" y="2268"/>
                  </a:cubicBezTo>
                  <a:cubicBezTo>
                    <a:pt x="1766" y="2269"/>
                    <a:pt x="1766" y="2269"/>
                    <a:pt x="1766" y="2269"/>
                  </a:cubicBezTo>
                  <a:cubicBezTo>
                    <a:pt x="1767" y="2270"/>
                    <a:pt x="1767" y="2270"/>
                    <a:pt x="1767" y="2271"/>
                  </a:cubicBezTo>
                  <a:cubicBezTo>
                    <a:pt x="1770" y="2274"/>
                    <a:pt x="1773" y="2277"/>
                    <a:pt x="1776" y="2278"/>
                  </a:cubicBezTo>
                  <a:cubicBezTo>
                    <a:pt x="1779" y="2280"/>
                    <a:pt x="1782" y="2281"/>
                    <a:pt x="1785" y="2282"/>
                  </a:cubicBezTo>
                  <a:cubicBezTo>
                    <a:pt x="1787" y="2282"/>
                    <a:pt x="1789" y="2282"/>
                    <a:pt x="1790" y="2282"/>
                  </a:cubicBezTo>
                  <a:cubicBezTo>
                    <a:pt x="1791" y="2282"/>
                    <a:pt x="1792" y="2282"/>
                    <a:pt x="1792" y="2282"/>
                  </a:cubicBezTo>
                  <a:cubicBezTo>
                    <a:pt x="1792" y="2282"/>
                    <a:pt x="1791" y="2282"/>
                    <a:pt x="1790" y="2282"/>
                  </a:cubicBezTo>
                  <a:cubicBezTo>
                    <a:pt x="1789" y="2282"/>
                    <a:pt x="1787" y="2281"/>
                    <a:pt x="1785" y="2280"/>
                  </a:cubicBezTo>
                  <a:cubicBezTo>
                    <a:pt x="1783" y="2279"/>
                    <a:pt x="1780" y="2278"/>
                    <a:pt x="1778" y="2276"/>
                  </a:cubicBezTo>
                  <a:cubicBezTo>
                    <a:pt x="1776" y="2274"/>
                    <a:pt x="1773" y="2271"/>
                    <a:pt x="1771" y="2268"/>
                  </a:cubicBezTo>
                  <a:cubicBezTo>
                    <a:pt x="1771" y="2268"/>
                    <a:pt x="1771" y="2267"/>
                    <a:pt x="1770" y="2267"/>
                  </a:cubicBezTo>
                  <a:cubicBezTo>
                    <a:pt x="1770" y="2266"/>
                    <a:pt x="1770" y="2266"/>
                    <a:pt x="1770" y="2266"/>
                  </a:cubicBezTo>
                  <a:cubicBezTo>
                    <a:pt x="1769" y="2265"/>
                    <a:pt x="1769" y="2265"/>
                    <a:pt x="1769" y="2265"/>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8" y="2263"/>
                    <a:pt x="1768" y="2263"/>
                  </a:cubicBezTo>
                  <a:cubicBezTo>
                    <a:pt x="1767" y="2261"/>
                    <a:pt x="1767" y="2259"/>
                    <a:pt x="1766" y="2257"/>
                  </a:cubicBezTo>
                  <a:cubicBezTo>
                    <a:pt x="1765" y="2253"/>
                    <a:pt x="1764" y="2248"/>
                    <a:pt x="1763" y="2243"/>
                  </a:cubicBezTo>
                  <a:cubicBezTo>
                    <a:pt x="1763" y="2244"/>
                    <a:pt x="1763" y="2244"/>
                    <a:pt x="1764" y="2244"/>
                  </a:cubicBezTo>
                  <a:cubicBezTo>
                    <a:pt x="1765" y="2245"/>
                    <a:pt x="1766" y="2247"/>
                    <a:pt x="1768" y="2248"/>
                  </a:cubicBezTo>
                  <a:cubicBezTo>
                    <a:pt x="1769" y="2249"/>
                    <a:pt x="1771" y="2250"/>
                    <a:pt x="1773" y="2251"/>
                  </a:cubicBezTo>
                  <a:cubicBezTo>
                    <a:pt x="1773" y="2252"/>
                    <a:pt x="1774" y="2252"/>
                    <a:pt x="1775" y="2252"/>
                  </a:cubicBezTo>
                  <a:cubicBezTo>
                    <a:pt x="1776" y="2253"/>
                    <a:pt x="1777" y="2253"/>
                    <a:pt x="1778" y="2253"/>
                  </a:cubicBezTo>
                  <a:cubicBezTo>
                    <a:pt x="1780" y="2254"/>
                    <a:pt x="1781" y="2254"/>
                    <a:pt x="1783" y="2254"/>
                  </a:cubicBezTo>
                  <a:cubicBezTo>
                    <a:pt x="1785" y="2254"/>
                    <a:pt x="1786" y="2254"/>
                    <a:pt x="1787" y="2254"/>
                  </a:cubicBezTo>
                  <a:cubicBezTo>
                    <a:pt x="1788" y="2254"/>
                    <a:pt x="1789" y="2254"/>
                    <a:pt x="1789" y="2254"/>
                  </a:cubicBezTo>
                  <a:cubicBezTo>
                    <a:pt x="1790" y="2254"/>
                    <a:pt x="1791" y="2254"/>
                    <a:pt x="1791" y="2253"/>
                  </a:cubicBezTo>
                  <a:cubicBezTo>
                    <a:pt x="1792" y="2253"/>
                    <a:pt x="1792" y="2253"/>
                    <a:pt x="1793" y="2253"/>
                  </a:cubicBezTo>
                  <a:cubicBezTo>
                    <a:pt x="1793" y="2253"/>
                    <a:pt x="1794" y="2252"/>
                    <a:pt x="1794" y="2252"/>
                  </a:cubicBezTo>
                  <a:cubicBezTo>
                    <a:pt x="1795" y="2252"/>
                    <a:pt x="1795" y="2252"/>
                    <a:pt x="1796" y="2251"/>
                  </a:cubicBezTo>
                  <a:cubicBezTo>
                    <a:pt x="1796" y="2251"/>
                    <a:pt x="1796" y="2251"/>
                    <a:pt x="1796" y="2251"/>
                  </a:cubicBezTo>
                  <a:cubicBezTo>
                    <a:pt x="1796" y="2251"/>
                    <a:pt x="1796" y="2251"/>
                    <a:pt x="1796" y="2251"/>
                  </a:cubicBezTo>
                  <a:cubicBezTo>
                    <a:pt x="1795" y="2251"/>
                    <a:pt x="1794" y="2251"/>
                    <a:pt x="1794" y="2251"/>
                  </a:cubicBezTo>
                  <a:cubicBezTo>
                    <a:pt x="1793" y="2251"/>
                    <a:pt x="1793" y="2251"/>
                    <a:pt x="1792" y="2251"/>
                  </a:cubicBezTo>
                  <a:cubicBezTo>
                    <a:pt x="1792" y="2250"/>
                    <a:pt x="1792" y="2250"/>
                    <a:pt x="1791" y="2250"/>
                  </a:cubicBezTo>
                  <a:cubicBezTo>
                    <a:pt x="1791" y="2250"/>
                    <a:pt x="1790" y="2250"/>
                    <a:pt x="1789" y="2250"/>
                  </a:cubicBezTo>
                  <a:cubicBezTo>
                    <a:pt x="1789" y="2250"/>
                    <a:pt x="1788" y="2250"/>
                    <a:pt x="1788" y="2250"/>
                  </a:cubicBezTo>
                  <a:cubicBezTo>
                    <a:pt x="1787" y="2249"/>
                    <a:pt x="1785" y="2249"/>
                    <a:pt x="1784" y="2248"/>
                  </a:cubicBezTo>
                  <a:cubicBezTo>
                    <a:pt x="1783" y="2248"/>
                    <a:pt x="1782" y="2247"/>
                    <a:pt x="1780" y="2247"/>
                  </a:cubicBezTo>
                  <a:cubicBezTo>
                    <a:pt x="1779" y="2246"/>
                    <a:pt x="1778" y="2245"/>
                    <a:pt x="1776" y="2244"/>
                  </a:cubicBezTo>
                  <a:cubicBezTo>
                    <a:pt x="1775" y="2244"/>
                    <a:pt x="1774" y="2243"/>
                    <a:pt x="1773" y="2242"/>
                  </a:cubicBezTo>
                  <a:cubicBezTo>
                    <a:pt x="1772" y="2241"/>
                    <a:pt x="1770" y="2240"/>
                    <a:pt x="1769" y="2239"/>
                  </a:cubicBezTo>
                  <a:cubicBezTo>
                    <a:pt x="1768" y="2238"/>
                    <a:pt x="1767" y="2237"/>
                    <a:pt x="1766" y="2236"/>
                  </a:cubicBezTo>
                  <a:cubicBezTo>
                    <a:pt x="1765" y="2234"/>
                    <a:pt x="1764" y="2233"/>
                    <a:pt x="1764" y="2232"/>
                  </a:cubicBezTo>
                  <a:cubicBezTo>
                    <a:pt x="1763" y="2231"/>
                    <a:pt x="1762" y="2230"/>
                    <a:pt x="1762" y="2229"/>
                  </a:cubicBezTo>
                  <a:cubicBezTo>
                    <a:pt x="1761" y="2228"/>
                    <a:pt x="1761" y="2228"/>
                    <a:pt x="1761" y="2227"/>
                  </a:cubicBezTo>
                  <a:cubicBezTo>
                    <a:pt x="1761" y="2227"/>
                    <a:pt x="1761" y="2227"/>
                    <a:pt x="1761" y="2227"/>
                  </a:cubicBezTo>
                  <a:cubicBezTo>
                    <a:pt x="1760" y="2222"/>
                    <a:pt x="1759" y="2217"/>
                    <a:pt x="1758" y="2211"/>
                  </a:cubicBezTo>
                  <a:cubicBezTo>
                    <a:pt x="1758" y="2208"/>
                    <a:pt x="1758" y="2206"/>
                    <a:pt x="1757" y="2203"/>
                  </a:cubicBezTo>
                  <a:cubicBezTo>
                    <a:pt x="1757" y="2200"/>
                    <a:pt x="1756" y="2198"/>
                    <a:pt x="1756" y="2195"/>
                  </a:cubicBezTo>
                  <a:cubicBezTo>
                    <a:pt x="1755" y="2192"/>
                    <a:pt x="1755" y="2189"/>
                    <a:pt x="1754" y="2187"/>
                  </a:cubicBezTo>
                  <a:cubicBezTo>
                    <a:pt x="1753" y="2184"/>
                    <a:pt x="1752" y="2181"/>
                    <a:pt x="1750" y="2179"/>
                  </a:cubicBezTo>
                  <a:cubicBezTo>
                    <a:pt x="1749" y="2178"/>
                    <a:pt x="1749" y="2178"/>
                    <a:pt x="1749" y="2178"/>
                  </a:cubicBezTo>
                  <a:cubicBezTo>
                    <a:pt x="1749" y="2177"/>
                    <a:pt x="1749" y="2177"/>
                    <a:pt x="1749" y="2177"/>
                  </a:cubicBezTo>
                  <a:cubicBezTo>
                    <a:pt x="1748" y="2177"/>
                    <a:pt x="1748" y="2176"/>
                    <a:pt x="1747" y="2175"/>
                  </a:cubicBezTo>
                  <a:cubicBezTo>
                    <a:pt x="1747" y="2175"/>
                    <a:pt x="1747" y="2175"/>
                    <a:pt x="1747" y="2175"/>
                  </a:cubicBezTo>
                  <a:cubicBezTo>
                    <a:pt x="1746" y="2175"/>
                    <a:pt x="1746" y="2175"/>
                    <a:pt x="1746" y="2175"/>
                  </a:cubicBezTo>
                  <a:cubicBezTo>
                    <a:pt x="1746" y="2174"/>
                    <a:pt x="1746" y="2174"/>
                    <a:pt x="1746" y="2174"/>
                  </a:cubicBezTo>
                  <a:cubicBezTo>
                    <a:pt x="1746" y="2174"/>
                    <a:pt x="1746" y="2174"/>
                    <a:pt x="1746" y="2174"/>
                  </a:cubicBezTo>
                  <a:cubicBezTo>
                    <a:pt x="1746" y="2174"/>
                    <a:pt x="1746" y="2174"/>
                    <a:pt x="1746" y="2174"/>
                  </a:cubicBezTo>
                  <a:cubicBezTo>
                    <a:pt x="1746" y="2174"/>
                    <a:pt x="1746" y="2174"/>
                    <a:pt x="1746" y="2174"/>
                  </a:cubicBezTo>
                  <a:cubicBezTo>
                    <a:pt x="1745" y="2174"/>
                    <a:pt x="1745" y="2174"/>
                    <a:pt x="1745" y="2174"/>
                  </a:cubicBezTo>
                  <a:cubicBezTo>
                    <a:pt x="1745" y="2173"/>
                    <a:pt x="1745" y="2173"/>
                    <a:pt x="1745" y="2173"/>
                  </a:cubicBezTo>
                  <a:cubicBezTo>
                    <a:pt x="1744" y="2173"/>
                    <a:pt x="1744" y="2173"/>
                    <a:pt x="1744" y="2173"/>
                  </a:cubicBezTo>
                  <a:cubicBezTo>
                    <a:pt x="1742" y="2171"/>
                    <a:pt x="1739" y="2170"/>
                    <a:pt x="1737" y="2169"/>
                  </a:cubicBezTo>
                  <a:cubicBezTo>
                    <a:pt x="1732" y="2167"/>
                    <a:pt x="1728" y="2166"/>
                    <a:pt x="1724" y="2165"/>
                  </a:cubicBezTo>
                  <a:cubicBezTo>
                    <a:pt x="1722" y="2164"/>
                    <a:pt x="1721" y="2164"/>
                    <a:pt x="1719" y="2163"/>
                  </a:cubicBezTo>
                  <a:cubicBezTo>
                    <a:pt x="1718" y="2163"/>
                    <a:pt x="1717" y="2162"/>
                    <a:pt x="1717" y="2162"/>
                  </a:cubicBezTo>
                  <a:cubicBezTo>
                    <a:pt x="1716" y="2161"/>
                    <a:pt x="1715" y="2161"/>
                    <a:pt x="1715" y="2161"/>
                  </a:cubicBezTo>
                  <a:cubicBezTo>
                    <a:pt x="1715" y="2161"/>
                    <a:pt x="1715" y="2161"/>
                    <a:pt x="1715" y="2161"/>
                  </a:cubicBezTo>
                  <a:cubicBezTo>
                    <a:pt x="1717" y="2161"/>
                    <a:pt x="1719" y="2161"/>
                    <a:pt x="1721" y="2161"/>
                  </a:cubicBezTo>
                  <a:cubicBezTo>
                    <a:pt x="1766" y="2162"/>
                    <a:pt x="1797" y="2191"/>
                    <a:pt x="1818" y="2228"/>
                  </a:cubicBezTo>
                  <a:cubicBezTo>
                    <a:pt x="1818" y="2229"/>
                    <a:pt x="1819" y="2232"/>
                    <a:pt x="1820" y="2236"/>
                  </a:cubicBezTo>
                  <a:cubicBezTo>
                    <a:pt x="1820" y="2238"/>
                    <a:pt x="1821" y="2242"/>
                    <a:pt x="1822" y="2246"/>
                  </a:cubicBezTo>
                  <a:cubicBezTo>
                    <a:pt x="1823" y="2249"/>
                    <a:pt x="1823" y="2254"/>
                    <a:pt x="1824" y="2259"/>
                  </a:cubicBezTo>
                  <a:cubicBezTo>
                    <a:pt x="1824" y="2263"/>
                    <a:pt x="1824" y="2269"/>
                    <a:pt x="1824" y="2274"/>
                  </a:cubicBezTo>
                  <a:cubicBezTo>
                    <a:pt x="1824" y="2275"/>
                    <a:pt x="1824" y="2275"/>
                    <a:pt x="1824" y="2276"/>
                  </a:cubicBezTo>
                  <a:cubicBezTo>
                    <a:pt x="1824" y="2277"/>
                    <a:pt x="1823" y="2277"/>
                    <a:pt x="1823" y="2278"/>
                  </a:cubicBezTo>
                  <a:cubicBezTo>
                    <a:pt x="1823" y="2279"/>
                    <a:pt x="1823" y="2279"/>
                    <a:pt x="1823" y="2280"/>
                  </a:cubicBezTo>
                  <a:cubicBezTo>
                    <a:pt x="1823" y="2280"/>
                    <a:pt x="1823" y="2281"/>
                    <a:pt x="1823" y="2281"/>
                  </a:cubicBezTo>
                  <a:cubicBezTo>
                    <a:pt x="1823" y="2282"/>
                    <a:pt x="1823" y="2282"/>
                    <a:pt x="1823" y="2282"/>
                  </a:cubicBezTo>
                  <a:cubicBezTo>
                    <a:pt x="1822" y="2285"/>
                    <a:pt x="1821" y="2288"/>
                    <a:pt x="1820" y="2291"/>
                  </a:cubicBezTo>
                  <a:cubicBezTo>
                    <a:pt x="1819" y="2293"/>
                    <a:pt x="1818" y="2296"/>
                    <a:pt x="1817" y="2299"/>
                  </a:cubicBezTo>
                  <a:cubicBezTo>
                    <a:pt x="1816" y="2302"/>
                    <a:pt x="1815" y="2305"/>
                    <a:pt x="1814" y="2308"/>
                  </a:cubicBezTo>
                  <a:cubicBezTo>
                    <a:pt x="1814" y="2310"/>
                    <a:pt x="1813" y="2311"/>
                    <a:pt x="1813" y="2313"/>
                  </a:cubicBezTo>
                  <a:cubicBezTo>
                    <a:pt x="1812" y="2315"/>
                    <a:pt x="1812" y="2316"/>
                    <a:pt x="1811" y="2318"/>
                  </a:cubicBezTo>
                  <a:cubicBezTo>
                    <a:pt x="1811" y="2319"/>
                    <a:pt x="1810" y="2321"/>
                    <a:pt x="1810" y="2323"/>
                  </a:cubicBezTo>
                  <a:cubicBezTo>
                    <a:pt x="1809" y="2328"/>
                    <a:pt x="1809" y="2328"/>
                    <a:pt x="1809" y="2328"/>
                  </a:cubicBezTo>
                  <a:cubicBezTo>
                    <a:pt x="1809" y="2329"/>
                    <a:pt x="1808" y="2331"/>
                    <a:pt x="1808" y="2332"/>
                  </a:cubicBezTo>
                  <a:cubicBezTo>
                    <a:pt x="1808" y="2334"/>
                    <a:pt x="1808" y="2336"/>
                    <a:pt x="1807" y="2337"/>
                  </a:cubicBezTo>
                  <a:cubicBezTo>
                    <a:pt x="1807" y="2339"/>
                    <a:pt x="1807" y="2341"/>
                    <a:pt x="1807" y="2342"/>
                  </a:cubicBezTo>
                  <a:cubicBezTo>
                    <a:pt x="1806" y="2344"/>
                    <a:pt x="1806" y="2346"/>
                    <a:pt x="1806" y="2347"/>
                  </a:cubicBezTo>
                  <a:cubicBezTo>
                    <a:pt x="1806" y="2349"/>
                    <a:pt x="1806" y="2350"/>
                    <a:pt x="1806" y="2352"/>
                  </a:cubicBezTo>
                  <a:cubicBezTo>
                    <a:pt x="1806" y="2354"/>
                    <a:pt x="1806" y="2355"/>
                    <a:pt x="1805" y="2357"/>
                  </a:cubicBezTo>
                  <a:cubicBezTo>
                    <a:pt x="1805" y="2359"/>
                    <a:pt x="1805" y="2360"/>
                    <a:pt x="1805" y="2362"/>
                  </a:cubicBezTo>
                  <a:cubicBezTo>
                    <a:pt x="1805" y="2363"/>
                    <a:pt x="1805" y="2365"/>
                    <a:pt x="1805" y="2366"/>
                  </a:cubicBezTo>
                  <a:cubicBezTo>
                    <a:pt x="1805" y="2373"/>
                    <a:pt x="1806" y="2379"/>
                    <a:pt x="1806" y="2384"/>
                  </a:cubicBezTo>
                  <a:cubicBezTo>
                    <a:pt x="1806" y="2386"/>
                    <a:pt x="1807" y="2387"/>
                    <a:pt x="1807" y="2389"/>
                  </a:cubicBezTo>
                  <a:cubicBezTo>
                    <a:pt x="1807" y="2390"/>
                    <a:pt x="1807" y="2391"/>
                    <a:pt x="1807" y="2393"/>
                  </a:cubicBezTo>
                  <a:cubicBezTo>
                    <a:pt x="1808" y="2395"/>
                    <a:pt x="1808" y="2398"/>
                    <a:pt x="1809" y="2400"/>
                  </a:cubicBezTo>
                  <a:cubicBezTo>
                    <a:pt x="1810" y="2405"/>
                    <a:pt x="1811" y="2410"/>
                    <a:pt x="1812" y="2413"/>
                  </a:cubicBezTo>
                  <a:cubicBezTo>
                    <a:pt x="1813" y="2417"/>
                    <a:pt x="1814" y="2421"/>
                    <a:pt x="1815" y="2423"/>
                  </a:cubicBezTo>
                  <a:cubicBezTo>
                    <a:pt x="1816" y="2425"/>
                    <a:pt x="1816" y="2426"/>
                    <a:pt x="1817" y="2427"/>
                  </a:cubicBezTo>
                  <a:cubicBezTo>
                    <a:pt x="1817" y="2428"/>
                    <a:pt x="1817" y="2429"/>
                    <a:pt x="1818" y="2429"/>
                  </a:cubicBezTo>
                  <a:cubicBezTo>
                    <a:pt x="1818" y="2431"/>
                    <a:pt x="1819" y="2432"/>
                    <a:pt x="1819" y="2432"/>
                  </a:cubicBezTo>
                  <a:cubicBezTo>
                    <a:pt x="1819" y="2432"/>
                    <a:pt x="1818" y="2431"/>
                    <a:pt x="1818" y="2429"/>
                  </a:cubicBezTo>
                  <a:cubicBezTo>
                    <a:pt x="1818" y="2428"/>
                    <a:pt x="1817" y="2426"/>
                    <a:pt x="1817" y="2423"/>
                  </a:cubicBezTo>
                  <a:cubicBezTo>
                    <a:pt x="1817" y="2421"/>
                    <a:pt x="1816" y="2420"/>
                    <a:pt x="1816" y="2418"/>
                  </a:cubicBezTo>
                  <a:cubicBezTo>
                    <a:pt x="1816" y="2417"/>
                    <a:pt x="1816" y="2416"/>
                    <a:pt x="1815" y="2416"/>
                  </a:cubicBezTo>
                  <a:cubicBezTo>
                    <a:pt x="1815" y="2415"/>
                    <a:pt x="1815" y="2414"/>
                    <a:pt x="1815" y="2413"/>
                  </a:cubicBezTo>
                  <a:cubicBezTo>
                    <a:pt x="1815" y="2411"/>
                    <a:pt x="1814" y="2409"/>
                    <a:pt x="1814" y="2406"/>
                  </a:cubicBezTo>
                  <a:cubicBezTo>
                    <a:pt x="1814" y="2404"/>
                    <a:pt x="1814" y="2402"/>
                    <a:pt x="1813" y="2400"/>
                  </a:cubicBezTo>
                  <a:cubicBezTo>
                    <a:pt x="1813" y="2397"/>
                    <a:pt x="1813" y="2395"/>
                    <a:pt x="1813" y="2392"/>
                  </a:cubicBezTo>
                  <a:cubicBezTo>
                    <a:pt x="1813" y="2389"/>
                    <a:pt x="1812" y="2387"/>
                    <a:pt x="1812" y="2384"/>
                  </a:cubicBezTo>
                  <a:cubicBezTo>
                    <a:pt x="1812" y="2378"/>
                    <a:pt x="1812" y="2373"/>
                    <a:pt x="1812" y="2367"/>
                  </a:cubicBezTo>
                  <a:cubicBezTo>
                    <a:pt x="1812" y="2365"/>
                    <a:pt x="1812" y="2364"/>
                    <a:pt x="1812" y="2362"/>
                  </a:cubicBezTo>
                  <a:cubicBezTo>
                    <a:pt x="1813" y="2360"/>
                    <a:pt x="1813" y="2359"/>
                    <a:pt x="1813" y="2357"/>
                  </a:cubicBezTo>
                  <a:cubicBezTo>
                    <a:pt x="1813" y="2354"/>
                    <a:pt x="1813" y="2351"/>
                    <a:pt x="1814" y="2348"/>
                  </a:cubicBezTo>
                  <a:cubicBezTo>
                    <a:pt x="1814" y="2346"/>
                    <a:pt x="1814" y="2345"/>
                    <a:pt x="1814" y="2343"/>
                  </a:cubicBezTo>
                  <a:cubicBezTo>
                    <a:pt x="1815" y="2342"/>
                    <a:pt x="1815" y="2340"/>
                    <a:pt x="1815" y="2339"/>
                  </a:cubicBezTo>
                  <a:cubicBezTo>
                    <a:pt x="1815" y="2337"/>
                    <a:pt x="1816" y="2335"/>
                    <a:pt x="1816" y="2334"/>
                  </a:cubicBezTo>
                  <a:cubicBezTo>
                    <a:pt x="1816" y="2332"/>
                    <a:pt x="1816" y="2331"/>
                    <a:pt x="1817" y="2329"/>
                  </a:cubicBezTo>
                  <a:cubicBezTo>
                    <a:pt x="1818" y="2324"/>
                    <a:pt x="1818" y="2324"/>
                    <a:pt x="1818" y="2324"/>
                  </a:cubicBezTo>
                  <a:cubicBezTo>
                    <a:pt x="1818" y="2323"/>
                    <a:pt x="1819" y="2321"/>
                    <a:pt x="1819" y="2320"/>
                  </a:cubicBezTo>
                  <a:cubicBezTo>
                    <a:pt x="1820" y="2318"/>
                    <a:pt x="1820" y="2318"/>
                    <a:pt x="1820" y="2318"/>
                  </a:cubicBezTo>
                  <a:cubicBezTo>
                    <a:pt x="1820" y="2317"/>
                    <a:pt x="1820" y="2316"/>
                    <a:pt x="1820" y="2315"/>
                  </a:cubicBezTo>
                  <a:cubicBezTo>
                    <a:pt x="1821" y="2314"/>
                    <a:pt x="1821" y="2312"/>
                    <a:pt x="1821" y="2311"/>
                  </a:cubicBezTo>
                  <a:cubicBezTo>
                    <a:pt x="1823" y="2305"/>
                    <a:pt x="1825" y="2299"/>
                    <a:pt x="1827" y="2292"/>
                  </a:cubicBezTo>
                  <a:cubicBezTo>
                    <a:pt x="1828" y="2289"/>
                    <a:pt x="1829" y="2286"/>
                    <a:pt x="1829" y="2283"/>
                  </a:cubicBezTo>
                  <a:cubicBezTo>
                    <a:pt x="1829" y="2282"/>
                    <a:pt x="1829" y="2282"/>
                    <a:pt x="1829" y="2282"/>
                  </a:cubicBezTo>
                  <a:cubicBezTo>
                    <a:pt x="1829" y="2282"/>
                    <a:pt x="1829" y="2281"/>
                    <a:pt x="1829" y="2281"/>
                  </a:cubicBezTo>
                  <a:cubicBezTo>
                    <a:pt x="1829" y="2280"/>
                    <a:pt x="1829" y="2279"/>
                    <a:pt x="1830" y="2279"/>
                  </a:cubicBezTo>
                  <a:cubicBezTo>
                    <a:pt x="1830" y="2277"/>
                    <a:pt x="1830" y="2276"/>
                    <a:pt x="1830" y="2274"/>
                  </a:cubicBezTo>
                  <a:cubicBezTo>
                    <a:pt x="1830" y="2268"/>
                    <a:pt x="1829" y="2263"/>
                    <a:pt x="1828" y="2258"/>
                  </a:cubicBezTo>
                  <a:cubicBezTo>
                    <a:pt x="1827" y="2253"/>
                    <a:pt x="1826" y="2249"/>
                    <a:pt x="1825" y="2245"/>
                  </a:cubicBezTo>
                  <a:cubicBezTo>
                    <a:pt x="1824" y="2241"/>
                    <a:pt x="1822" y="2238"/>
                    <a:pt x="1821" y="2235"/>
                  </a:cubicBezTo>
                  <a:cubicBezTo>
                    <a:pt x="1820" y="2232"/>
                    <a:pt x="1819" y="2230"/>
                    <a:pt x="1819" y="2229"/>
                  </a:cubicBezTo>
                  <a:cubicBezTo>
                    <a:pt x="1819" y="2229"/>
                    <a:pt x="1819" y="2229"/>
                    <a:pt x="1819" y="2229"/>
                  </a:cubicBezTo>
                  <a:cubicBezTo>
                    <a:pt x="1824" y="2238"/>
                    <a:pt x="1828" y="2248"/>
                    <a:pt x="1832" y="2257"/>
                  </a:cubicBezTo>
                  <a:cubicBezTo>
                    <a:pt x="1832" y="2258"/>
                    <a:pt x="1832" y="2258"/>
                    <a:pt x="1833" y="2259"/>
                  </a:cubicBezTo>
                  <a:cubicBezTo>
                    <a:pt x="1833" y="2260"/>
                    <a:pt x="1833" y="2261"/>
                    <a:pt x="1833" y="2263"/>
                  </a:cubicBezTo>
                  <a:cubicBezTo>
                    <a:pt x="1833" y="2263"/>
                    <a:pt x="1833" y="2264"/>
                    <a:pt x="1834" y="2265"/>
                  </a:cubicBezTo>
                  <a:cubicBezTo>
                    <a:pt x="1834" y="2267"/>
                    <a:pt x="1834" y="2267"/>
                    <a:pt x="1834" y="2267"/>
                  </a:cubicBezTo>
                  <a:cubicBezTo>
                    <a:pt x="1834" y="2270"/>
                    <a:pt x="1835" y="2273"/>
                    <a:pt x="1835" y="2276"/>
                  </a:cubicBezTo>
                  <a:cubicBezTo>
                    <a:pt x="1835" y="2278"/>
                    <a:pt x="1836" y="2281"/>
                    <a:pt x="1836" y="2284"/>
                  </a:cubicBezTo>
                  <a:cubicBezTo>
                    <a:pt x="1836" y="2286"/>
                    <a:pt x="1836" y="2287"/>
                    <a:pt x="1836" y="2289"/>
                  </a:cubicBezTo>
                  <a:cubicBezTo>
                    <a:pt x="1836" y="2290"/>
                    <a:pt x="1837" y="2292"/>
                    <a:pt x="1837" y="2293"/>
                  </a:cubicBezTo>
                  <a:cubicBezTo>
                    <a:pt x="1838" y="2305"/>
                    <a:pt x="1838" y="2317"/>
                    <a:pt x="1838" y="2329"/>
                  </a:cubicBezTo>
                  <a:cubicBezTo>
                    <a:pt x="1839" y="2341"/>
                    <a:pt x="1839" y="2353"/>
                    <a:pt x="1840" y="2365"/>
                  </a:cubicBezTo>
                  <a:cubicBezTo>
                    <a:pt x="1840" y="2371"/>
                    <a:pt x="1840" y="2377"/>
                    <a:pt x="1841" y="2383"/>
                  </a:cubicBezTo>
                  <a:cubicBezTo>
                    <a:pt x="1841" y="2386"/>
                    <a:pt x="1841" y="2389"/>
                    <a:pt x="1842" y="2392"/>
                  </a:cubicBezTo>
                  <a:cubicBezTo>
                    <a:pt x="1842" y="2393"/>
                    <a:pt x="1842" y="2393"/>
                    <a:pt x="1842" y="2394"/>
                  </a:cubicBezTo>
                  <a:cubicBezTo>
                    <a:pt x="1842" y="2395"/>
                    <a:pt x="1842" y="2396"/>
                    <a:pt x="1842" y="2396"/>
                  </a:cubicBezTo>
                  <a:cubicBezTo>
                    <a:pt x="1842" y="2398"/>
                    <a:pt x="1842" y="2399"/>
                    <a:pt x="1843" y="2400"/>
                  </a:cubicBezTo>
                  <a:cubicBezTo>
                    <a:pt x="1844" y="2412"/>
                    <a:pt x="1846" y="2423"/>
                    <a:pt x="1849" y="2433"/>
                  </a:cubicBezTo>
                  <a:cubicBezTo>
                    <a:pt x="1850" y="2438"/>
                    <a:pt x="1851" y="2443"/>
                    <a:pt x="1853" y="2448"/>
                  </a:cubicBezTo>
                  <a:cubicBezTo>
                    <a:pt x="1854" y="2450"/>
                    <a:pt x="1855" y="2453"/>
                    <a:pt x="1856" y="2455"/>
                  </a:cubicBezTo>
                  <a:cubicBezTo>
                    <a:pt x="1856" y="2456"/>
                    <a:pt x="1856" y="2457"/>
                    <a:pt x="1857" y="2458"/>
                  </a:cubicBezTo>
                  <a:cubicBezTo>
                    <a:pt x="1857" y="2459"/>
                    <a:pt x="1858" y="2460"/>
                    <a:pt x="1858" y="2461"/>
                  </a:cubicBezTo>
                  <a:cubicBezTo>
                    <a:pt x="1860" y="2466"/>
                    <a:pt x="1862" y="2470"/>
                    <a:pt x="1864" y="2473"/>
                  </a:cubicBezTo>
                  <a:cubicBezTo>
                    <a:pt x="1865" y="2475"/>
                    <a:pt x="1866" y="2477"/>
                    <a:pt x="1867" y="2479"/>
                  </a:cubicBezTo>
                  <a:cubicBezTo>
                    <a:pt x="1867" y="2479"/>
                    <a:pt x="1867" y="2479"/>
                    <a:pt x="1868" y="2480"/>
                  </a:cubicBezTo>
                  <a:cubicBezTo>
                    <a:pt x="1868" y="2480"/>
                    <a:pt x="1868" y="2481"/>
                    <a:pt x="1868" y="2481"/>
                  </a:cubicBezTo>
                  <a:cubicBezTo>
                    <a:pt x="1869" y="2482"/>
                    <a:pt x="1869" y="2483"/>
                    <a:pt x="1870" y="2484"/>
                  </a:cubicBezTo>
                  <a:cubicBezTo>
                    <a:pt x="1872" y="2487"/>
                    <a:pt x="1874" y="2490"/>
                    <a:pt x="1876" y="2492"/>
                  </a:cubicBezTo>
                  <a:cubicBezTo>
                    <a:pt x="1877" y="2493"/>
                    <a:pt x="1878" y="2495"/>
                    <a:pt x="1879" y="2496"/>
                  </a:cubicBezTo>
                  <a:cubicBezTo>
                    <a:pt x="1880" y="2497"/>
                    <a:pt x="1881" y="2498"/>
                    <a:pt x="1882" y="2499"/>
                  </a:cubicBezTo>
                  <a:cubicBezTo>
                    <a:pt x="1885" y="2503"/>
                    <a:pt x="1888" y="2506"/>
                    <a:pt x="1890" y="2508"/>
                  </a:cubicBezTo>
                  <a:cubicBezTo>
                    <a:pt x="1892" y="2510"/>
                    <a:pt x="1894" y="2511"/>
                    <a:pt x="1894" y="2511"/>
                  </a:cubicBezTo>
                  <a:cubicBezTo>
                    <a:pt x="1894" y="2511"/>
                    <a:pt x="1893" y="2510"/>
                    <a:pt x="1891" y="2507"/>
                  </a:cubicBezTo>
                  <a:cubicBezTo>
                    <a:pt x="1890" y="2507"/>
                    <a:pt x="1890" y="2506"/>
                    <a:pt x="1889" y="2506"/>
                  </a:cubicBezTo>
                  <a:cubicBezTo>
                    <a:pt x="1889" y="2505"/>
                    <a:pt x="1888" y="2505"/>
                    <a:pt x="1888" y="2505"/>
                  </a:cubicBezTo>
                  <a:cubicBezTo>
                    <a:pt x="1888" y="2504"/>
                    <a:pt x="1888" y="2504"/>
                    <a:pt x="1887" y="2504"/>
                  </a:cubicBezTo>
                  <a:cubicBezTo>
                    <a:pt x="1887" y="2503"/>
                    <a:pt x="1886" y="2502"/>
                    <a:pt x="1885" y="2501"/>
                  </a:cubicBezTo>
                  <a:cubicBezTo>
                    <a:pt x="1884" y="2500"/>
                    <a:pt x="1884" y="2499"/>
                    <a:pt x="1883" y="2498"/>
                  </a:cubicBezTo>
                  <a:cubicBezTo>
                    <a:pt x="1882" y="2497"/>
                    <a:pt x="1881" y="2496"/>
                    <a:pt x="1880" y="2495"/>
                  </a:cubicBezTo>
                  <a:cubicBezTo>
                    <a:pt x="1880" y="2493"/>
                    <a:pt x="1879" y="2492"/>
                    <a:pt x="1878" y="2491"/>
                  </a:cubicBezTo>
                  <a:cubicBezTo>
                    <a:pt x="1876" y="2488"/>
                    <a:pt x="1874" y="2485"/>
                    <a:pt x="1873" y="2482"/>
                  </a:cubicBezTo>
                  <a:cubicBezTo>
                    <a:pt x="1872" y="2481"/>
                    <a:pt x="1872" y="2480"/>
                    <a:pt x="1871" y="2480"/>
                  </a:cubicBezTo>
                  <a:cubicBezTo>
                    <a:pt x="1871" y="2479"/>
                    <a:pt x="1871" y="2479"/>
                    <a:pt x="1871" y="2478"/>
                  </a:cubicBezTo>
                  <a:cubicBezTo>
                    <a:pt x="1870" y="2478"/>
                    <a:pt x="1870" y="2477"/>
                    <a:pt x="1870" y="2477"/>
                  </a:cubicBezTo>
                  <a:cubicBezTo>
                    <a:pt x="1869" y="2475"/>
                    <a:pt x="1868" y="2473"/>
                    <a:pt x="1867" y="2472"/>
                  </a:cubicBezTo>
                  <a:cubicBezTo>
                    <a:pt x="1866" y="2468"/>
                    <a:pt x="1864" y="2464"/>
                    <a:pt x="1862" y="2460"/>
                  </a:cubicBezTo>
                  <a:cubicBezTo>
                    <a:pt x="1862" y="2459"/>
                    <a:pt x="1862" y="2458"/>
                    <a:pt x="1861" y="2456"/>
                  </a:cubicBezTo>
                  <a:cubicBezTo>
                    <a:pt x="1861" y="2455"/>
                    <a:pt x="1861" y="2454"/>
                    <a:pt x="1860" y="2453"/>
                  </a:cubicBezTo>
                  <a:cubicBezTo>
                    <a:pt x="1859" y="2451"/>
                    <a:pt x="1859" y="2449"/>
                    <a:pt x="1858" y="2446"/>
                  </a:cubicBezTo>
                  <a:cubicBezTo>
                    <a:pt x="1857" y="2442"/>
                    <a:pt x="1856" y="2437"/>
                    <a:pt x="1854" y="2432"/>
                  </a:cubicBezTo>
                  <a:cubicBezTo>
                    <a:pt x="1852" y="2422"/>
                    <a:pt x="1851" y="2411"/>
                    <a:pt x="1849" y="2400"/>
                  </a:cubicBezTo>
                  <a:cubicBezTo>
                    <a:pt x="1849" y="2392"/>
                    <a:pt x="1848" y="2384"/>
                    <a:pt x="1848" y="2377"/>
                  </a:cubicBezTo>
                  <a:cubicBezTo>
                    <a:pt x="1848" y="2377"/>
                    <a:pt x="1848" y="2378"/>
                    <a:pt x="1848" y="2378"/>
                  </a:cubicBezTo>
                  <a:cubicBezTo>
                    <a:pt x="1849" y="2380"/>
                    <a:pt x="1851" y="2383"/>
                    <a:pt x="1852" y="2385"/>
                  </a:cubicBezTo>
                  <a:cubicBezTo>
                    <a:pt x="1853" y="2386"/>
                    <a:pt x="1853" y="2388"/>
                    <a:pt x="1854" y="2389"/>
                  </a:cubicBezTo>
                  <a:cubicBezTo>
                    <a:pt x="1855" y="2390"/>
                    <a:pt x="1856" y="2391"/>
                    <a:pt x="1856" y="2392"/>
                  </a:cubicBezTo>
                  <a:cubicBezTo>
                    <a:pt x="1858" y="2395"/>
                    <a:pt x="1860" y="2397"/>
                    <a:pt x="1861" y="2400"/>
                  </a:cubicBezTo>
                  <a:cubicBezTo>
                    <a:pt x="1863" y="2402"/>
                    <a:pt x="1864" y="2404"/>
                    <a:pt x="1866" y="2406"/>
                  </a:cubicBezTo>
                  <a:cubicBezTo>
                    <a:pt x="1867" y="2408"/>
                    <a:pt x="1867" y="2409"/>
                    <a:pt x="1868" y="2410"/>
                  </a:cubicBezTo>
                  <a:cubicBezTo>
                    <a:pt x="1869" y="2411"/>
                    <a:pt x="1870" y="2412"/>
                    <a:pt x="1870" y="2413"/>
                  </a:cubicBezTo>
                  <a:cubicBezTo>
                    <a:pt x="1872" y="2415"/>
                    <a:pt x="1873" y="2418"/>
                    <a:pt x="1874" y="2420"/>
                  </a:cubicBezTo>
                  <a:cubicBezTo>
                    <a:pt x="1874" y="2420"/>
                    <a:pt x="1875" y="2421"/>
                    <a:pt x="1875" y="2421"/>
                  </a:cubicBezTo>
                  <a:cubicBezTo>
                    <a:pt x="1875" y="2422"/>
                    <a:pt x="1875" y="2422"/>
                    <a:pt x="1876" y="2423"/>
                  </a:cubicBezTo>
                  <a:cubicBezTo>
                    <a:pt x="1876" y="2424"/>
                    <a:pt x="1876" y="2425"/>
                    <a:pt x="1877" y="2426"/>
                  </a:cubicBezTo>
                  <a:cubicBezTo>
                    <a:pt x="1877" y="2427"/>
                    <a:pt x="1878" y="2428"/>
                    <a:pt x="1878" y="2428"/>
                  </a:cubicBezTo>
                  <a:cubicBezTo>
                    <a:pt x="1878" y="2429"/>
                    <a:pt x="1878" y="2430"/>
                    <a:pt x="1879" y="2431"/>
                  </a:cubicBezTo>
                  <a:cubicBezTo>
                    <a:pt x="1879" y="2432"/>
                    <a:pt x="1879" y="2433"/>
                    <a:pt x="1879" y="2433"/>
                  </a:cubicBezTo>
                  <a:cubicBezTo>
                    <a:pt x="1880" y="2434"/>
                    <a:pt x="1880" y="2435"/>
                    <a:pt x="1880" y="2435"/>
                  </a:cubicBezTo>
                  <a:cubicBezTo>
                    <a:pt x="1880" y="2437"/>
                    <a:pt x="1880" y="2438"/>
                    <a:pt x="1880" y="2438"/>
                  </a:cubicBezTo>
                  <a:cubicBezTo>
                    <a:pt x="1881" y="2439"/>
                    <a:pt x="1881" y="2439"/>
                    <a:pt x="1881" y="2439"/>
                  </a:cubicBezTo>
                  <a:cubicBezTo>
                    <a:pt x="1881" y="2439"/>
                    <a:pt x="1881" y="2439"/>
                    <a:pt x="1881" y="2438"/>
                  </a:cubicBezTo>
                  <a:cubicBezTo>
                    <a:pt x="1881" y="2438"/>
                    <a:pt x="1881" y="2437"/>
                    <a:pt x="1881" y="2435"/>
                  </a:cubicBezTo>
                  <a:cubicBezTo>
                    <a:pt x="1882" y="2435"/>
                    <a:pt x="1882" y="2434"/>
                    <a:pt x="1882" y="2433"/>
                  </a:cubicBezTo>
                  <a:cubicBezTo>
                    <a:pt x="1882" y="2432"/>
                    <a:pt x="1882" y="2432"/>
                    <a:pt x="1882" y="2431"/>
                  </a:cubicBezTo>
                  <a:cubicBezTo>
                    <a:pt x="1882" y="2430"/>
                    <a:pt x="1882" y="2429"/>
                    <a:pt x="1882" y="2428"/>
                  </a:cubicBezTo>
                  <a:cubicBezTo>
                    <a:pt x="1882" y="2427"/>
                    <a:pt x="1881" y="2426"/>
                    <a:pt x="1881" y="2424"/>
                  </a:cubicBezTo>
                  <a:cubicBezTo>
                    <a:pt x="1881" y="2422"/>
                    <a:pt x="1880" y="2420"/>
                    <a:pt x="1880" y="2417"/>
                  </a:cubicBezTo>
                  <a:cubicBezTo>
                    <a:pt x="1879" y="2417"/>
                    <a:pt x="1879" y="2416"/>
                    <a:pt x="1879" y="2416"/>
                  </a:cubicBezTo>
                  <a:cubicBezTo>
                    <a:pt x="1879" y="2415"/>
                    <a:pt x="1878" y="2414"/>
                    <a:pt x="1878" y="2414"/>
                  </a:cubicBezTo>
                  <a:cubicBezTo>
                    <a:pt x="1878" y="2412"/>
                    <a:pt x="1877" y="2411"/>
                    <a:pt x="1876" y="2410"/>
                  </a:cubicBezTo>
                  <a:cubicBezTo>
                    <a:pt x="1875" y="2407"/>
                    <a:pt x="1874" y="2405"/>
                    <a:pt x="1872" y="2402"/>
                  </a:cubicBezTo>
                  <a:cubicBezTo>
                    <a:pt x="1871" y="2400"/>
                    <a:pt x="1869" y="2397"/>
                    <a:pt x="1868" y="2395"/>
                  </a:cubicBezTo>
                  <a:cubicBezTo>
                    <a:pt x="1866" y="2393"/>
                    <a:pt x="1864" y="2390"/>
                    <a:pt x="1863" y="2388"/>
                  </a:cubicBezTo>
                  <a:cubicBezTo>
                    <a:pt x="1861" y="2386"/>
                    <a:pt x="1860" y="2384"/>
                    <a:pt x="1858" y="2381"/>
                  </a:cubicBezTo>
                  <a:cubicBezTo>
                    <a:pt x="1856" y="2379"/>
                    <a:pt x="1855" y="2377"/>
                    <a:pt x="1854" y="2375"/>
                  </a:cubicBezTo>
                  <a:cubicBezTo>
                    <a:pt x="1852" y="2373"/>
                    <a:pt x="1851" y="2371"/>
                    <a:pt x="1850" y="2369"/>
                  </a:cubicBezTo>
                  <a:cubicBezTo>
                    <a:pt x="1849" y="2369"/>
                    <a:pt x="1849" y="2368"/>
                    <a:pt x="1848" y="2367"/>
                  </a:cubicBezTo>
                  <a:cubicBezTo>
                    <a:pt x="1848" y="2366"/>
                    <a:pt x="1848" y="2365"/>
                    <a:pt x="1847" y="2365"/>
                  </a:cubicBezTo>
                  <a:cubicBezTo>
                    <a:pt x="1847" y="2353"/>
                    <a:pt x="1847" y="2341"/>
                    <a:pt x="1846" y="2329"/>
                  </a:cubicBezTo>
                  <a:cubicBezTo>
                    <a:pt x="1846" y="2319"/>
                    <a:pt x="1846" y="2309"/>
                    <a:pt x="1845" y="2299"/>
                  </a:cubicBezTo>
                  <a:cubicBezTo>
                    <a:pt x="1846" y="2301"/>
                    <a:pt x="1846" y="2303"/>
                    <a:pt x="1847" y="2305"/>
                  </a:cubicBezTo>
                  <a:cubicBezTo>
                    <a:pt x="1848" y="2307"/>
                    <a:pt x="1850" y="2310"/>
                    <a:pt x="1851" y="2313"/>
                  </a:cubicBezTo>
                  <a:cubicBezTo>
                    <a:pt x="1852" y="2314"/>
                    <a:pt x="1852" y="2315"/>
                    <a:pt x="1853" y="2317"/>
                  </a:cubicBezTo>
                  <a:cubicBezTo>
                    <a:pt x="1854" y="2318"/>
                    <a:pt x="1854" y="2319"/>
                    <a:pt x="1855" y="2321"/>
                  </a:cubicBezTo>
                  <a:cubicBezTo>
                    <a:pt x="1857" y="2323"/>
                    <a:pt x="1858" y="2325"/>
                    <a:pt x="1859" y="2327"/>
                  </a:cubicBezTo>
                  <a:cubicBezTo>
                    <a:pt x="1860" y="2329"/>
                    <a:pt x="1861" y="2330"/>
                    <a:pt x="1862" y="2331"/>
                  </a:cubicBezTo>
                  <a:cubicBezTo>
                    <a:pt x="1862" y="2332"/>
                    <a:pt x="1863" y="2333"/>
                    <a:pt x="1864" y="2333"/>
                  </a:cubicBezTo>
                  <a:cubicBezTo>
                    <a:pt x="1864" y="2334"/>
                    <a:pt x="1865" y="2335"/>
                    <a:pt x="1866" y="2336"/>
                  </a:cubicBezTo>
                  <a:cubicBezTo>
                    <a:pt x="1866" y="2337"/>
                    <a:pt x="1867" y="2338"/>
                    <a:pt x="1868" y="2338"/>
                  </a:cubicBezTo>
                  <a:cubicBezTo>
                    <a:pt x="1869" y="2340"/>
                    <a:pt x="1870" y="2341"/>
                    <a:pt x="1871" y="2342"/>
                  </a:cubicBezTo>
                  <a:cubicBezTo>
                    <a:pt x="1872" y="2343"/>
                    <a:pt x="1872" y="2344"/>
                    <a:pt x="1873" y="2344"/>
                  </a:cubicBezTo>
                  <a:cubicBezTo>
                    <a:pt x="1873" y="2345"/>
                    <a:pt x="1874" y="2345"/>
                    <a:pt x="1874" y="2345"/>
                  </a:cubicBezTo>
                  <a:cubicBezTo>
                    <a:pt x="1874" y="2345"/>
                    <a:pt x="1874" y="2345"/>
                    <a:pt x="1873" y="2344"/>
                  </a:cubicBezTo>
                  <a:cubicBezTo>
                    <a:pt x="1873" y="2343"/>
                    <a:pt x="1873" y="2342"/>
                    <a:pt x="1872" y="2341"/>
                  </a:cubicBezTo>
                  <a:cubicBezTo>
                    <a:pt x="1872" y="2340"/>
                    <a:pt x="1871" y="2338"/>
                    <a:pt x="1870" y="2337"/>
                  </a:cubicBezTo>
                  <a:cubicBezTo>
                    <a:pt x="1869" y="2335"/>
                    <a:pt x="1869" y="2333"/>
                    <a:pt x="1868" y="2331"/>
                  </a:cubicBezTo>
                  <a:cubicBezTo>
                    <a:pt x="1867" y="2329"/>
                    <a:pt x="1866" y="2327"/>
                    <a:pt x="1865" y="2325"/>
                  </a:cubicBezTo>
                  <a:cubicBezTo>
                    <a:pt x="1864" y="2323"/>
                    <a:pt x="1864" y="2322"/>
                    <a:pt x="1863" y="2321"/>
                  </a:cubicBezTo>
                  <a:cubicBezTo>
                    <a:pt x="1863" y="2320"/>
                    <a:pt x="1862" y="2319"/>
                    <a:pt x="1861" y="2317"/>
                  </a:cubicBezTo>
                  <a:cubicBezTo>
                    <a:pt x="1860" y="2315"/>
                    <a:pt x="1859" y="2312"/>
                    <a:pt x="1858" y="2310"/>
                  </a:cubicBezTo>
                  <a:cubicBezTo>
                    <a:pt x="1857" y="2307"/>
                    <a:pt x="1856" y="2304"/>
                    <a:pt x="1854" y="2301"/>
                  </a:cubicBezTo>
                  <a:cubicBezTo>
                    <a:pt x="1853" y="2299"/>
                    <a:pt x="1852" y="2296"/>
                    <a:pt x="1851" y="2293"/>
                  </a:cubicBezTo>
                  <a:cubicBezTo>
                    <a:pt x="1850" y="2291"/>
                    <a:pt x="1849" y="2288"/>
                    <a:pt x="1848" y="2285"/>
                  </a:cubicBezTo>
                  <a:cubicBezTo>
                    <a:pt x="1847" y="2283"/>
                    <a:pt x="1846" y="2280"/>
                    <a:pt x="1845" y="2278"/>
                  </a:cubicBezTo>
                  <a:cubicBezTo>
                    <a:pt x="1844" y="2277"/>
                    <a:pt x="1844" y="2276"/>
                    <a:pt x="1844" y="2275"/>
                  </a:cubicBezTo>
                  <a:cubicBezTo>
                    <a:pt x="1841" y="2256"/>
                    <a:pt x="1837" y="2237"/>
                    <a:pt x="1829" y="2218"/>
                  </a:cubicBezTo>
                  <a:cubicBezTo>
                    <a:pt x="1830" y="2219"/>
                    <a:pt x="1831" y="2221"/>
                    <a:pt x="1832" y="2222"/>
                  </a:cubicBezTo>
                  <a:cubicBezTo>
                    <a:pt x="1835" y="2225"/>
                    <a:pt x="1837" y="2228"/>
                    <a:pt x="1840" y="2231"/>
                  </a:cubicBezTo>
                  <a:cubicBezTo>
                    <a:pt x="1845" y="2237"/>
                    <a:pt x="1850" y="2244"/>
                    <a:pt x="1855" y="2251"/>
                  </a:cubicBezTo>
                  <a:cubicBezTo>
                    <a:pt x="1856" y="2252"/>
                    <a:pt x="1858" y="2254"/>
                    <a:pt x="1859" y="2256"/>
                  </a:cubicBezTo>
                  <a:cubicBezTo>
                    <a:pt x="1860" y="2258"/>
                    <a:pt x="1861" y="2260"/>
                    <a:pt x="1863" y="2261"/>
                  </a:cubicBezTo>
                  <a:cubicBezTo>
                    <a:pt x="1863" y="2262"/>
                    <a:pt x="1864" y="2263"/>
                    <a:pt x="1864" y="2264"/>
                  </a:cubicBezTo>
                  <a:cubicBezTo>
                    <a:pt x="1865" y="2266"/>
                    <a:pt x="1865" y="2266"/>
                    <a:pt x="1865" y="2266"/>
                  </a:cubicBezTo>
                  <a:cubicBezTo>
                    <a:pt x="1866" y="2267"/>
                    <a:pt x="1866" y="2267"/>
                    <a:pt x="1866" y="2267"/>
                  </a:cubicBezTo>
                  <a:cubicBezTo>
                    <a:pt x="1867" y="2269"/>
                    <a:pt x="1869" y="2271"/>
                    <a:pt x="1870" y="2273"/>
                  </a:cubicBezTo>
                  <a:cubicBezTo>
                    <a:pt x="1870" y="2274"/>
                    <a:pt x="1871" y="2275"/>
                    <a:pt x="1872" y="2276"/>
                  </a:cubicBezTo>
                  <a:cubicBezTo>
                    <a:pt x="1872" y="2277"/>
                    <a:pt x="1873" y="2278"/>
                    <a:pt x="1873" y="2279"/>
                  </a:cubicBezTo>
                  <a:cubicBezTo>
                    <a:pt x="1874" y="2280"/>
                    <a:pt x="1875" y="2282"/>
                    <a:pt x="1877" y="2284"/>
                  </a:cubicBezTo>
                  <a:cubicBezTo>
                    <a:pt x="1878" y="2286"/>
                    <a:pt x="1879" y="2288"/>
                    <a:pt x="1880" y="2291"/>
                  </a:cubicBezTo>
                  <a:cubicBezTo>
                    <a:pt x="1881" y="2294"/>
                    <a:pt x="1881" y="2294"/>
                    <a:pt x="1881" y="2294"/>
                  </a:cubicBezTo>
                  <a:cubicBezTo>
                    <a:pt x="1882" y="2295"/>
                    <a:pt x="1882" y="2296"/>
                    <a:pt x="1883" y="2297"/>
                  </a:cubicBezTo>
                  <a:cubicBezTo>
                    <a:pt x="1884" y="2299"/>
                    <a:pt x="1885" y="2301"/>
                    <a:pt x="1886" y="2303"/>
                  </a:cubicBezTo>
                  <a:cubicBezTo>
                    <a:pt x="1886" y="2304"/>
                    <a:pt x="1886" y="2305"/>
                    <a:pt x="1887" y="2306"/>
                  </a:cubicBezTo>
                  <a:cubicBezTo>
                    <a:pt x="1888" y="2309"/>
                    <a:pt x="1888" y="2309"/>
                    <a:pt x="1888" y="2309"/>
                  </a:cubicBezTo>
                  <a:cubicBezTo>
                    <a:pt x="1889" y="2312"/>
                    <a:pt x="1889" y="2312"/>
                    <a:pt x="1889" y="2312"/>
                  </a:cubicBezTo>
                  <a:cubicBezTo>
                    <a:pt x="1890" y="2314"/>
                    <a:pt x="1890" y="2314"/>
                    <a:pt x="1890" y="2314"/>
                  </a:cubicBezTo>
                  <a:cubicBezTo>
                    <a:pt x="1890" y="2314"/>
                    <a:pt x="1890" y="2315"/>
                    <a:pt x="1891" y="2316"/>
                  </a:cubicBezTo>
                  <a:cubicBezTo>
                    <a:pt x="1891" y="2318"/>
                    <a:pt x="1892" y="2320"/>
                    <a:pt x="1893" y="2322"/>
                  </a:cubicBezTo>
                  <a:cubicBezTo>
                    <a:pt x="1893" y="2324"/>
                    <a:pt x="1893" y="2324"/>
                    <a:pt x="1893" y="2324"/>
                  </a:cubicBezTo>
                  <a:cubicBezTo>
                    <a:pt x="1893" y="2324"/>
                    <a:pt x="1893" y="2324"/>
                    <a:pt x="1893" y="2324"/>
                  </a:cubicBezTo>
                  <a:cubicBezTo>
                    <a:pt x="1893" y="2324"/>
                    <a:pt x="1893" y="2324"/>
                    <a:pt x="1893" y="2324"/>
                  </a:cubicBezTo>
                  <a:cubicBezTo>
                    <a:pt x="1893" y="2324"/>
                    <a:pt x="1893" y="2324"/>
                    <a:pt x="1893" y="2324"/>
                  </a:cubicBezTo>
                  <a:cubicBezTo>
                    <a:pt x="1894" y="2325"/>
                    <a:pt x="1894" y="2325"/>
                    <a:pt x="1894" y="2325"/>
                  </a:cubicBezTo>
                  <a:cubicBezTo>
                    <a:pt x="1894" y="2325"/>
                    <a:pt x="1894" y="2325"/>
                    <a:pt x="1894" y="2325"/>
                  </a:cubicBezTo>
                  <a:cubicBezTo>
                    <a:pt x="1894" y="2326"/>
                    <a:pt x="1894" y="2327"/>
                    <a:pt x="1895" y="2328"/>
                  </a:cubicBezTo>
                  <a:cubicBezTo>
                    <a:pt x="1895" y="2329"/>
                    <a:pt x="1895" y="2331"/>
                    <a:pt x="1895" y="2332"/>
                  </a:cubicBezTo>
                  <a:cubicBezTo>
                    <a:pt x="1896" y="2333"/>
                    <a:pt x="1896" y="2334"/>
                    <a:pt x="1896" y="2335"/>
                  </a:cubicBezTo>
                  <a:cubicBezTo>
                    <a:pt x="1896" y="2336"/>
                    <a:pt x="1897" y="2337"/>
                    <a:pt x="1897" y="2338"/>
                  </a:cubicBezTo>
                  <a:cubicBezTo>
                    <a:pt x="1897" y="2339"/>
                    <a:pt x="1897" y="2340"/>
                    <a:pt x="1898" y="2341"/>
                  </a:cubicBezTo>
                  <a:cubicBezTo>
                    <a:pt x="1898" y="2343"/>
                    <a:pt x="1899" y="2345"/>
                    <a:pt x="1899" y="2348"/>
                  </a:cubicBezTo>
                  <a:cubicBezTo>
                    <a:pt x="1900" y="2356"/>
                    <a:pt x="1902" y="2364"/>
                    <a:pt x="1902" y="2372"/>
                  </a:cubicBezTo>
                  <a:cubicBezTo>
                    <a:pt x="1902" y="2374"/>
                    <a:pt x="1903" y="2376"/>
                    <a:pt x="1903" y="2378"/>
                  </a:cubicBezTo>
                  <a:cubicBezTo>
                    <a:pt x="1903" y="2380"/>
                    <a:pt x="1903" y="2382"/>
                    <a:pt x="1903" y="2384"/>
                  </a:cubicBezTo>
                  <a:cubicBezTo>
                    <a:pt x="1903" y="2386"/>
                    <a:pt x="1903" y="2387"/>
                    <a:pt x="1903" y="2389"/>
                  </a:cubicBezTo>
                  <a:cubicBezTo>
                    <a:pt x="1903" y="2391"/>
                    <a:pt x="1904" y="2393"/>
                    <a:pt x="1904" y="2394"/>
                  </a:cubicBezTo>
                  <a:cubicBezTo>
                    <a:pt x="1904" y="2401"/>
                    <a:pt x="1904" y="2408"/>
                    <a:pt x="1904" y="2413"/>
                  </a:cubicBezTo>
                  <a:cubicBezTo>
                    <a:pt x="1904" y="2419"/>
                    <a:pt x="1904" y="2424"/>
                    <a:pt x="1904" y="2428"/>
                  </a:cubicBezTo>
                  <a:cubicBezTo>
                    <a:pt x="1904" y="2432"/>
                    <a:pt x="1904" y="2435"/>
                    <a:pt x="1904" y="2438"/>
                  </a:cubicBezTo>
                  <a:cubicBezTo>
                    <a:pt x="1904" y="2440"/>
                    <a:pt x="1904" y="2441"/>
                    <a:pt x="1904" y="2441"/>
                  </a:cubicBezTo>
                  <a:cubicBezTo>
                    <a:pt x="1904" y="2441"/>
                    <a:pt x="1905" y="2440"/>
                    <a:pt x="1905" y="2438"/>
                  </a:cubicBezTo>
                  <a:cubicBezTo>
                    <a:pt x="1905" y="2435"/>
                    <a:pt x="1905" y="2432"/>
                    <a:pt x="1906" y="2428"/>
                  </a:cubicBezTo>
                  <a:cubicBezTo>
                    <a:pt x="1906" y="2424"/>
                    <a:pt x="1907" y="2419"/>
                    <a:pt x="1907" y="2414"/>
                  </a:cubicBezTo>
                  <a:cubicBezTo>
                    <a:pt x="1907" y="2411"/>
                    <a:pt x="1907" y="2408"/>
                    <a:pt x="1908" y="2405"/>
                  </a:cubicBezTo>
                  <a:cubicBezTo>
                    <a:pt x="1908" y="2403"/>
                    <a:pt x="1908" y="2401"/>
                    <a:pt x="1908" y="2400"/>
                  </a:cubicBezTo>
                  <a:cubicBezTo>
                    <a:pt x="1908" y="2398"/>
                    <a:pt x="1908" y="2396"/>
                    <a:pt x="1908" y="2394"/>
                  </a:cubicBezTo>
                  <a:cubicBezTo>
                    <a:pt x="1908" y="2387"/>
                    <a:pt x="1908" y="2380"/>
                    <a:pt x="1908" y="2372"/>
                  </a:cubicBezTo>
                  <a:cubicBezTo>
                    <a:pt x="1908" y="2370"/>
                    <a:pt x="1908" y="2368"/>
                    <a:pt x="1908" y="2366"/>
                  </a:cubicBezTo>
                  <a:cubicBezTo>
                    <a:pt x="1908" y="2364"/>
                    <a:pt x="1907" y="2361"/>
                    <a:pt x="1907" y="2359"/>
                  </a:cubicBezTo>
                  <a:cubicBezTo>
                    <a:pt x="1907" y="2357"/>
                    <a:pt x="1907" y="2355"/>
                    <a:pt x="1907" y="2353"/>
                  </a:cubicBezTo>
                  <a:cubicBezTo>
                    <a:pt x="1906" y="2351"/>
                    <a:pt x="1906" y="2349"/>
                    <a:pt x="1906" y="2346"/>
                  </a:cubicBezTo>
                  <a:cubicBezTo>
                    <a:pt x="1906" y="2344"/>
                    <a:pt x="1905" y="2342"/>
                    <a:pt x="1905" y="2340"/>
                  </a:cubicBezTo>
                  <a:cubicBezTo>
                    <a:pt x="1905" y="2339"/>
                    <a:pt x="1904" y="2338"/>
                    <a:pt x="1904" y="2336"/>
                  </a:cubicBezTo>
                  <a:cubicBezTo>
                    <a:pt x="1904" y="2335"/>
                    <a:pt x="1904" y="2334"/>
                    <a:pt x="1903" y="2333"/>
                  </a:cubicBezTo>
                  <a:cubicBezTo>
                    <a:pt x="1903" y="2332"/>
                    <a:pt x="1903" y="2331"/>
                    <a:pt x="1903" y="2330"/>
                  </a:cubicBezTo>
                  <a:cubicBezTo>
                    <a:pt x="1902" y="2329"/>
                    <a:pt x="1902" y="2328"/>
                    <a:pt x="1902" y="2326"/>
                  </a:cubicBezTo>
                  <a:cubicBezTo>
                    <a:pt x="1902" y="2325"/>
                    <a:pt x="1901" y="2324"/>
                    <a:pt x="1901" y="2323"/>
                  </a:cubicBezTo>
                  <a:cubicBezTo>
                    <a:pt x="1901" y="2323"/>
                    <a:pt x="1901" y="2323"/>
                    <a:pt x="1901" y="2323"/>
                  </a:cubicBezTo>
                  <a:cubicBezTo>
                    <a:pt x="1901" y="2323"/>
                    <a:pt x="1901" y="2323"/>
                    <a:pt x="1901" y="2323"/>
                  </a:cubicBezTo>
                  <a:cubicBezTo>
                    <a:pt x="1901" y="2322"/>
                    <a:pt x="1901" y="2322"/>
                    <a:pt x="1901" y="2322"/>
                  </a:cubicBezTo>
                  <a:cubicBezTo>
                    <a:pt x="1901" y="2322"/>
                    <a:pt x="1901" y="2322"/>
                    <a:pt x="1901" y="2322"/>
                  </a:cubicBezTo>
                  <a:cubicBezTo>
                    <a:pt x="1901" y="2321"/>
                    <a:pt x="1901" y="2321"/>
                    <a:pt x="1901" y="2321"/>
                  </a:cubicBezTo>
                  <a:cubicBezTo>
                    <a:pt x="1900" y="2320"/>
                    <a:pt x="1900" y="2320"/>
                    <a:pt x="1900" y="2320"/>
                  </a:cubicBezTo>
                  <a:cubicBezTo>
                    <a:pt x="1899" y="2317"/>
                    <a:pt x="1899" y="2315"/>
                    <a:pt x="1898" y="2313"/>
                  </a:cubicBezTo>
                  <a:cubicBezTo>
                    <a:pt x="1898" y="2312"/>
                    <a:pt x="1898" y="2312"/>
                    <a:pt x="1897" y="2311"/>
                  </a:cubicBezTo>
                  <a:cubicBezTo>
                    <a:pt x="1897" y="2310"/>
                    <a:pt x="1897" y="2310"/>
                    <a:pt x="1897" y="2310"/>
                  </a:cubicBezTo>
                  <a:cubicBezTo>
                    <a:pt x="1895" y="2306"/>
                    <a:pt x="1895" y="2306"/>
                    <a:pt x="1895" y="2306"/>
                  </a:cubicBezTo>
                  <a:cubicBezTo>
                    <a:pt x="1894" y="2303"/>
                    <a:pt x="1894" y="2303"/>
                    <a:pt x="1894" y="2303"/>
                  </a:cubicBezTo>
                  <a:cubicBezTo>
                    <a:pt x="1894" y="2302"/>
                    <a:pt x="1893" y="2301"/>
                    <a:pt x="1893" y="2300"/>
                  </a:cubicBezTo>
                  <a:cubicBezTo>
                    <a:pt x="1892" y="2298"/>
                    <a:pt x="1891" y="2295"/>
                    <a:pt x="1890" y="2293"/>
                  </a:cubicBezTo>
                  <a:cubicBezTo>
                    <a:pt x="1889" y="2292"/>
                    <a:pt x="1889" y="2291"/>
                    <a:pt x="1888" y="2290"/>
                  </a:cubicBezTo>
                  <a:cubicBezTo>
                    <a:pt x="1887" y="2287"/>
                    <a:pt x="1887" y="2287"/>
                    <a:pt x="1887" y="2287"/>
                  </a:cubicBezTo>
                  <a:cubicBezTo>
                    <a:pt x="1886" y="2285"/>
                    <a:pt x="1885" y="2283"/>
                    <a:pt x="1884" y="2281"/>
                  </a:cubicBezTo>
                  <a:cubicBezTo>
                    <a:pt x="1882" y="2279"/>
                    <a:pt x="1881" y="2277"/>
                    <a:pt x="1880" y="2275"/>
                  </a:cubicBezTo>
                  <a:cubicBezTo>
                    <a:pt x="1879" y="2274"/>
                    <a:pt x="1879" y="2273"/>
                    <a:pt x="1878" y="2272"/>
                  </a:cubicBezTo>
                  <a:cubicBezTo>
                    <a:pt x="1878" y="2271"/>
                    <a:pt x="1877" y="2270"/>
                    <a:pt x="1876" y="2269"/>
                  </a:cubicBezTo>
                  <a:cubicBezTo>
                    <a:pt x="1875" y="2267"/>
                    <a:pt x="1874" y="2265"/>
                    <a:pt x="1873" y="2263"/>
                  </a:cubicBezTo>
                  <a:cubicBezTo>
                    <a:pt x="1872" y="2261"/>
                    <a:pt x="1872" y="2261"/>
                    <a:pt x="1872" y="2261"/>
                  </a:cubicBezTo>
                  <a:cubicBezTo>
                    <a:pt x="1871" y="2260"/>
                    <a:pt x="1871" y="2260"/>
                    <a:pt x="1871" y="2260"/>
                  </a:cubicBezTo>
                  <a:cubicBezTo>
                    <a:pt x="1870" y="2259"/>
                    <a:pt x="1869" y="2258"/>
                    <a:pt x="1869" y="2257"/>
                  </a:cubicBezTo>
                  <a:cubicBezTo>
                    <a:pt x="1867" y="2255"/>
                    <a:pt x="1866" y="2253"/>
                    <a:pt x="1865" y="2252"/>
                  </a:cubicBezTo>
                  <a:cubicBezTo>
                    <a:pt x="1863" y="2250"/>
                    <a:pt x="1862" y="2248"/>
                    <a:pt x="1861" y="2246"/>
                  </a:cubicBezTo>
                  <a:cubicBezTo>
                    <a:pt x="1859" y="2245"/>
                    <a:pt x="1858" y="2243"/>
                    <a:pt x="1857" y="2241"/>
                  </a:cubicBezTo>
                  <a:cubicBezTo>
                    <a:pt x="1855" y="2240"/>
                    <a:pt x="1854" y="2238"/>
                    <a:pt x="1852" y="2236"/>
                  </a:cubicBezTo>
                  <a:cubicBezTo>
                    <a:pt x="1851" y="2235"/>
                    <a:pt x="1850" y="2233"/>
                    <a:pt x="1848" y="2232"/>
                  </a:cubicBezTo>
                  <a:cubicBezTo>
                    <a:pt x="1847" y="2230"/>
                    <a:pt x="1846" y="2229"/>
                    <a:pt x="1844" y="2227"/>
                  </a:cubicBezTo>
                  <a:cubicBezTo>
                    <a:pt x="1842" y="2224"/>
                    <a:pt x="1839" y="2221"/>
                    <a:pt x="1836" y="2218"/>
                  </a:cubicBezTo>
                  <a:cubicBezTo>
                    <a:pt x="1834" y="2216"/>
                    <a:pt x="1831" y="2213"/>
                    <a:pt x="1829" y="2211"/>
                  </a:cubicBezTo>
                  <a:cubicBezTo>
                    <a:pt x="1827" y="2209"/>
                    <a:pt x="1826" y="2207"/>
                    <a:pt x="1824" y="2206"/>
                  </a:cubicBezTo>
                  <a:cubicBezTo>
                    <a:pt x="1815" y="2186"/>
                    <a:pt x="1802" y="2168"/>
                    <a:pt x="1785" y="2155"/>
                  </a:cubicBezTo>
                  <a:cubicBezTo>
                    <a:pt x="1849" y="2131"/>
                    <a:pt x="1895" y="2170"/>
                    <a:pt x="1895" y="2170"/>
                  </a:cubicBezTo>
                  <a:cubicBezTo>
                    <a:pt x="1895" y="2170"/>
                    <a:pt x="1908" y="2182"/>
                    <a:pt x="1914" y="2194"/>
                  </a:cubicBezTo>
                  <a:cubicBezTo>
                    <a:pt x="1914" y="2195"/>
                    <a:pt x="1914" y="2196"/>
                    <a:pt x="1915" y="2197"/>
                  </a:cubicBezTo>
                  <a:cubicBezTo>
                    <a:pt x="1915" y="2198"/>
                    <a:pt x="1915" y="2199"/>
                    <a:pt x="1916" y="2200"/>
                  </a:cubicBezTo>
                  <a:cubicBezTo>
                    <a:pt x="1916" y="2201"/>
                    <a:pt x="1916" y="2202"/>
                    <a:pt x="1917" y="2203"/>
                  </a:cubicBezTo>
                  <a:cubicBezTo>
                    <a:pt x="1917" y="2206"/>
                    <a:pt x="1918" y="2208"/>
                    <a:pt x="1919" y="2211"/>
                  </a:cubicBezTo>
                  <a:cubicBezTo>
                    <a:pt x="1919" y="2213"/>
                    <a:pt x="1920" y="2216"/>
                    <a:pt x="1921" y="2218"/>
                  </a:cubicBezTo>
                  <a:cubicBezTo>
                    <a:pt x="1921" y="2221"/>
                    <a:pt x="1922" y="2224"/>
                    <a:pt x="1922" y="2227"/>
                  </a:cubicBezTo>
                  <a:cubicBezTo>
                    <a:pt x="1923" y="2229"/>
                    <a:pt x="1924" y="2232"/>
                    <a:pt x="1924" y="2235"/>
                  </a:cubicBezTo>
                  <a:cubicBezTo>
                    <a:pt x="1925" y="2238"/>
                    <a:pt x="1926" y="2241"/>
                    <a:pt x="1927" y="2244"/>
                  </a:cubicBezTo>
                  <a:cubicBezTo>
                    <a:pt x="1928" y="2250"/>
                    <a:pt x="1930" y="2256"/>
                    <a:pt x="1932" y="2261"/>
                  </a:cubicBezTo>
                  <a:cubicBezTo>
                    <a:pt x="1933" y="2264"/>
                    <a:pt x="1934" y="2267"/>
                    <a:pt x="1936" y="2270"/>
                  </a:cubicBezTo>
                  <a:cubicBezTo>
                    <a:pt x="1936" y="2271"/>
                    <a:pt x="1936" y="2271"/>
                    <a:pt x="1936" y="2271"/>
                  </a:cubicBezTo>
                  <a:cubicBezTo>
                    <a:pt x="1936" y="2271"/>
                    <a:pt x="1936" y="2271"/>
                    <a:pt x="1936" y="2271"/>
                  </a:cubicBezTo>
                  <a:cubicBezTo>
                    <a:pt x="1936" y="2271"/>
                    <a:pt x="1936" y="2271"/>
                    <a:pt x="1936" y="2271"/>
                  </a:cubicBezTo>
                  <a:cubicBezTo>
                    <a:pt x="1937" y="2272"/>
                    <a:pt x="1937" y="2272"/>
                    <a:pt x="1937" y="2272"/>
                  </a:cubicBezTo>
                  <a:cubicBezTo>
                    <a:pt x="1938" y="2274"/>
                    <a:pt x="1938" y="2274"/>
                    <a:pt x="1938" y="2274"/>
                  </a:cubicBezTo>
                  <a:cubicBezTo>
                    <a:pt x="1938" y="2275"/>
                    <a:pt x="1938" y="2276"/>
                    <a:pt x="1939" y="2276"/>
                  </a:cubicBezTo>
                  <a:cubicBezTo>
                    <a:pt x="1940" y="2279"/>
                    <a:pt x="1940" y="2279"/>
                    <a:pt x="1940" y="2279"/>
                  </a:cubicBezTo>
                  <a:cubicBezTo>
                    <a:pt x="1941" y="2281"/>
                    <a:pt x="1943" y="2284"/>
                    <a:pt x="1945" y="2286"/>
                  </a:cubicBezTo>
                  <a:cubicBezTo>
                    <a:pt x="1945" y="2288"/>
                    <a:pt x="1946" y="2289"/>
                    <a:pt x="1947" y="2290"/>
                  </a:cubicBezTo>
                  <a:cubicBezTo>
                    <a:pt x="1948" y="2291"/>
                    <a:pt x="1949" y="2293"/>
                    <a:pt x="1950" y="2294"/>
                  </a:cubicBezTo>
                  <a:cubicBezTo>
                    <a:pt x="1951" y="2295"/>
                    <a:pt x="1952" y="2296"/>
                    <a:pt x="1953" y="2297"/>
                  </a:cubicBezTo>
                  <a:cubicBezTo>
                    <a:pt x="1953" y="2298"/>
                    <a:pt x="1954" y="2299"/>
                    <a:pt x="1955" y="2300"/>
                  </a:cubicBezTo>
                  <a:cubicBezTo>
                    <a:pt x="1956" y="2301"/>
                    <a:pt x="1957" y="2302"/>
                    <a:pt x="1958" y="2303"/>
                  </a:cubicBezTo>
                  <a:cubicBezTo>
                    <a:pt x="1959" y="2304"/>
                    <a:pt x="1960" y="2305"/>
                    <a:pt x="1961" y="2306"/>
                  </a:cubicBezTo>
                  <a:cubicBezTo>
                    <a:pt x="1962" y="2307"/>
                    <a:pt x="1963" y="2308"/>
                    <a:pt x="1964" y="2309"/>
                  </a:cubicBezTo>
                  <a:cubicBezTo>
                    <a:pt x="1965" y="2310"/>
                    <a:pt x="1966" y="2311"/>
                    <a:pt x="1967" y="2311"/>
                  </a:cubicBezTo>
                  <a:cubicBezTo>
                    <a:pt x="1969" y="2313"/>
                    <a:pt x="1971" y="2315"/>
                    <a:pt x="1973" y="2316"/>
                  </a:cubicBezTo>
                  <a:cubicBezTo>
                    <a:pt x="1974" y="2317"/>
                    <a:pt x="1975" y="2317"/>
                    <a:pt x="1976" y="2318"/>
                  </a:cubicBezTo>
                  <a:cubicBezTo>
                    <a:pt x="1976" y="2319"/>
                    <a:pt x="1977" y="2319"/>
                    <a:pt x="1978" y="2320"/>
                  </a:cubicBezTo>
                  <a:cubicBezTo>
                    <a:pt x="1980" y="2321"/>
                    <a:pt x="1982" y="2322"/>
                    <a:pt x="1983" y="2323"/>
                  </a:cubicBezTo>
                  <a:cubicBezTo>
                    <a:pt x="1985" y="2324"/>
                    <a:pt x="1987" y="2324"/>
                    <a:pt x="1988" y="2325"/>
                  </a:cubicBezTo>
                  <a:cubicBezTo>
                    <a:pt x="1990" y="2326"/>
                    <a:pt x="1991" y="2327"/>
                    <a:pt x="1992" y="2327"/>
                  </a:cubicBezTo>
                  <a:cubicBezTo>
                    <a:pt x="1995" y="2328"/>
                    <a:pt x="1997" y="2329"/>
                    <a:pt x="1998" y="2329"/>
                  </a:cubicBezTo>
                  <a:cubicBezTo>
                    <a:pt x="1999" y="2330"/>
                    <a:pt x="2000" y="2330"/>
                    <a:pt x="2000" y="2330"/>
                  </a:cubicBezTo>
                  <a:cubicBezTo>
                    <a:pt x="2000" y="2330"/>
                    <a:pt x="1999" y="2330"/>
                    <a:pt x="1998" y="2329"/>
                  </a:cubicBezTo>
                  <a:cubicBezTo>
                    <a:pt x="1998" y="2329"/>
                    <a:pt x="1997" y="2328"/>
                    <a:pt x="1996" y="2328"/>
                  </a:cubicBezTo>
                  <a:cubicBezTo>
                    <a:pt x="1995" y="2327"/>
                    <a:pt x="1994" y="2326"/>
                    <a:pt x="1993" y="2326"/>
                  </a:cubicBezTo>
                  <a:cubicBezTo>
                    <a:pt x="1992" y="2325"/>
                    <a:pt x="1991" y="2324"/>
                    <a:pt x="1989" y="2323"/>
                  </a:cubicBezTo>
                  <a:cubicBezTo>
                    <a:pt x="1988" y="2322"/>
                    <a:pt x="1987" y="2321"/>
                    <a:pt x="1985" y="2320"/>
                  </a:cubicBezTo>
                  <a:cubicBezTo>
                    <a:pt x="1984" y="2319"/>
                    <a:pt x="1982" y="2318"/>
                    <a:pt x="1981" y="2317"/>
                  </a:cubicBezTo>
                  <a:cubicBezTo>
                    <a:pt x="1980" y="2316"/>
                    <a:pt x="1979" y="2315"/>
                    <a:pt x="1978" y="2315"/>
                  </a:cubicBezTo>
                  <a:cubicBezTo>
                    <a:pt x="1977" y="2314"/>
                    <a:pt x="1976" y="2313"/>
                    <a:pt x="1976" y="2312"/>
                  </a:cubicBezTo>
                  <a:cubicBezTo>
                    <a:pt x="1972" y="2309"/>
                    <a:pt x="1969" y="2306"/>
                    <a:pt x="1965" y="2302"/>
                  </a:cubicBezTo>
                  <a:cubicBezTo>
                    <a:pt x="1965" y="2301"/>
                    <a:pt x="1964" y="2300"/>
                    <a:pt x="1963" y="2299"/>
                  </a:cubicBezTo>
                  <a:cubicBezTo>
                    <a:pt x="1962" y="2298"/>
                    <a:pt x="1961" y="2297"/>
                    <a:pt x="1960" y="2296"/>
                  </a:cubicBezTo>
                  <a:cubicBezTo>
                    <a:pt x="1959" y="2295"/>
                    <a:pt x="1959" y="2294"/>
                    <a:pt x="1958" y="2293"/>
                  </a:cubicBezTo>
                  <a:cubicBezTo>
                    <a:pt x="1957" y="2292"/>
                    <a:pt x="1956" y="2291"/>
                    <a:pt x="1955" y="2290"/>
                  </a:cubicBezTo>
                  <a:cubicBezTo>
                    <a:pt x="1955" y="2288"/>
                    <a:pt x="1954" y="2287"/>
                    <a:pt x="1953" y="2286"/>
                  </a:cubicBezTo>
                  <a:cubicBezTo>
                    <a:pt x="1952" y="2285"/>
                    <a:pt x="1952" y="2284"/>
                    <a:pt x="1951" y="2282"/>
                  </a:cubicBezTo>
                  <a:cubicBezTo>
                    <a:pt x="1950" y="2281"/>
                    <a:pt x="1949" y="2280"/>
                    <a:pt x="1949" y="2279"/>
                  </a:cubicBezTo>
                  <a:cubicBezTo>
                    <a:pt x="1948" y="2277"/>
                    <a:pt x="1947" y="2276"/>
                    <a:pt x="1947" y="2275"/>
                  </a:cubicBezTo>
                  <a:cubicBezTo>
                    <a:pt x="1946" y="2273"/>
                    <a:pt x="1946" y="2273"/>
                    <a:pt x="1946" y="2273"/>
                  </a:cubicBezTo>
                  <a:cubicBezTo>
                    <a:pt x="1945" y="2272"/>
                    <a:pt x="1945" y="2272"/>
                    <a:pt x="1945" y="2271"/>
                  </a:cubicBezTo>
                  <a:cubicBezTo>
                    <a:pt x="1944" y="2269"/>
                    <a:pt x="1944" y="2269"/>
                    <a:pt x="1944" y="2269"/>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7"/>
                    <a:pt x="1943" y="2267"/>
                    <a:pt x="1943" y="2267"/>
                  </a:cubicBezTo>
                  <a:cubicBezTo>
                    <a:pt x="1942" y="2264"/>
                    <a:pt x="1941" y="2262"/>
                    <a:pt x="1940" y="2259"/>
                  </a:cubicBezTo>
                  <a:cubicBezTo>
                    <a:pt x="1939" y="2256"/>
                    <a:pt x="1938" y="2254"/>
                    <a:pt x="1937" y="2251"/>
                  </a:cubicBezTo>
                  <a:cubicBezTo>
                    <a:pt x="1937" y="2251"/>
                    <a:pt x="1937" y="2251"/>
                    <a:pt x="1937" y="2251"/>
                  </a:cubicBezTo>
                  <a:cubicBezTo>
                    <a:pt x="1938" y="2252"/>
                    <a:pt x="1938" y="2253"/>
                    <a:pt x="1939" y="2254"/>
                  </a:cubicBezTo>
                  <a:cubicBezTo>
                    <a:pt x="1939" y="2255"/>
                    <a:pt x="1940" y="2256"/>
                    <a:pt x="1941" y="2257"/>
                  </a:cubicBezTo>
                  <a:cubicBezTo>
                    <a:pt x="1942" y="2258"/>
                    <a:pt x="1942" y="2259"/>
                    <a:pt x="1943" y="2260"/>
                  </a:cubicBezTo>
                  <a:cubicBezTo>
                    <a:pt x="1945" y="2261"/>
                    <a:pt x="1947" y="2263"/>
                    <a:pt x="1949" y="2265"/>
                  </a:cubicBezTo>
                  <a:cubicBezTo>
                    <a:pt x="1951" y="2267"/>
                    <a:pt x="1953" y="2268"/>
                    <a:pt x="1955" y="2270"/>
                  </a:cubicBezTo>
                  <a:cubicBezTo>
                    <a:pt x="1957" y="2272"/>
                    <a:pt x="1959" y="2273"/>
                    <a:pt x="1961" y="2275"/>
                  </a:cubicBezTo>
                  <a:cubicBezTo>
                    <a:pt x="1963" y="2276"/>
                    <a:pt x="1966" y="2277"/>
                    <a:pt x="1968" y="2278"/>
                  </a:cubicBezTo>
                  <a:cubicBezTo>
                    <a:pt x="1969" y="2279"/>
                    <a:pt x="1970" y="2279"/>
                    <a:pt x="1971" y="2280"/>
                  </a:cubicBezTo>
                  <a:cubicBezTo>
                    <a:pt x="1972" y="2280"/>
                    <a:pt x="1974" y="2281"/>
                    <a:pt x="1975" y="2281"/>
                  </a:cubicBezTo>
                  <a:cubicBezTo>
                    <a:pt x="1976" y="2281"/>
                    <a:pt x="1977" y="2282"/>
                    <a:pt x="1978" y="2282"/>
                  </a:cubicBezTo>
                  <a:cubicBezTo>
                    <a:pt x="1979" y="2282"/>
                    <a:pt x="1980" y="2283"/>
                    <a:pt x="1981" y="2283"/>
                  </a:cubicBezTo>
                  <a:cubicBezTo>
                    <a:pt x="1982" y="2283"/>
                    <a:pt x="1983" y="2283"/>
                    <a:pt x="1984" y="2283"/>
                  </a:cubicBezTo>
                  <a:cubicBezTo>
                    <a:pt x="1984" y="2284"/>
                    <a:pt x="1985" y="2284"/>
                    <a:pt x="1986" y="2284"/>
                  </a:cubicBezTo>
                  <a:cubicBezTo>
                    <a:pt x="1987" y="2284"/>
                    <a:pt x="1988" y="2284"/>
                    <a:pt x="1988" y="2284"/>
                  </a:cubicBezTo>
                  <a:cubicBezTo>
                    <a:pt x="1989" y="2284"/>
                    <a:pt x="1990" y="2284"/>
                    <a:pt x="1990" y="2284"/>
                  </a:cubicBezTo>
                  <a:cubicBezTo>
                    <a:pt x="1991" y="2285"/>
                    <a:pt x="1992" y="2285"/>
                    <a:pt x="1993" y="2285"/>
                  </a:cubicBezTo>
                  <a:cubicBezTo>
                    <a:pt x="1993" y="2285"/>
                    <a:pt x="1994" y="2285"/>
                    <a:pt x="1994" y="2285"/>
                  </a:cubicBezTo>
                  <a:cubicBezTo>
                    <a:pt x="1994" y="2285"/>
                    <a:pt x="1993" y="2284"/>
                    <a:pt x="1993" y="2284"/>
                  </a:cubicBezTo>
                  <a:cubicBezTo>
                    <a:pt x="1992" y="2284"/>
                    <a:pt x="1992" y="2283"/>
                    <a:pt x="1991" y="2283"/>
                  </a:cubicBezTo>
                  <a:cubicBezTo>
                    <a:pt x="1990" y="2283"/>
                    <a:pt x="1990" y="2282"/>
                    <a:pt x="1989" y="2282"/>
                  </a:cubicBezTo>
                  <a:cubicBezTo>
                    <a:pt x="1988" y="2282"/>
                    <a:pt x="1988" y="2281"/>
                    <a:pt x="1987" y="2281"/>
                  </a:cubicBezTo>
                  <a:cubicBezTo>
                    <a:pt x="1986" y="2281"/>
                    <a:pt x="1986" y="2280"/>
                    <a:pt x="1985" y="2280"/>
                  </a:cubicBezTo>
                  <a:cubicBezTo>
                    <a:pt x="1984" y="2279"/>
                    <a:pt x="1983" y="2279"/>
                    <a:pt x="1982" y="2279"/>
                  </a:cubicBezTo>
                  <a:cubicBezTo>
                    <a:pt x="1982" y="2278"/>
                    <a:pt x="1981" y="2278"/>
                    <a:pt x="1980" y="2277"/>
                  </a:cubicBezTo>
                  <a:cubicBezTo>
                    <a:pt x="1979" y="2277"/>
                    <a:pt x="1978" y="2276"/>
                    <a:pt x="1977" y="2276"/>
                  </a:cubicBezTo>
                  <a:cubicBezTo>
                    <a:pt x="1977" y="2275"/>
                    <a:pt x="1976" y="2275"/>
                    <a:pt x="1976" y="2275"/>
                  </a:cubicBezTo>
                  <a:cubicBezTo>
                    <a:pt x="1975" y="2274"/>
                    <a:pt x="1975" y="2274"/>
                    <a:pt x="1974" y="2274"/>
                  </a:cubicBezTo>
                  <a:cubicBezTo>
                    <a:pt x="1973" y="2273"/>
                    <a:pt x="1972" y="2273"/>
                    <a:pt x="1971" y="2272"/>
                  </a:cubicBezTo>
                  <a:cubicBezTo>
                    <a:pt x="1970" y="2271"/>
                    <a:pt x="1969" y="2271"/>
                    <a:pt x="1968" y="2270"/>
                  </a:cubicBezTo>
                  <a:cubicBezTo>
                    <a:pt x="1967" y="2270"/>
                    <a:pt x="1966" y="2269"/>
                    <a:pt x="1965" y="2268"/>
                  </a:cubicBezTo>
                  <a:cubicBezTo>
                    <a:pt x="1963" y="2267"/>
                    <a:pt x="1961" y="2265"/>
                    <a:pt x="1959" y="2264"/>
                  </a:cubicBezTo>
                  <a:cubicBezTo>
                    <a:pt x="1958" y="2262"/>
                    <a:pt x="1956" y="2261"/>
                    <a:pt x="1954" y="2259"/>
                  </a:cubicBezTo>
                  <a:cubicBezTo>
                    <a:pt x="1953" y="2258"/>
                    <a:pt x="1952" y="2258"/>
                    <a:pt x="1951" y="2257"/>
                  </a:cubicBezTo>
                  <a:cubicBezTo>
                    <a:pt x="1950" y="2256"/>
                    <a:pt x="1949" y="2255"/>
                    <a:pt x="1948" y="2255"/>
                  </a:cubicBezTo>
                  <a:cubicBezTo>
                    <a:pt x="1947" y="2254"/>
                    <a:pt x="1947" y="2253"/>
                    <a:pt x="1946" y="2252"/>
                  </a:cubicBezTo>
                  <a:cubicBezTo>
                    <a:pt x="1945" y="2252"/>
                    <a:pt x="1945" y="2252"/>
                    <a:pt x="1945" y="2251"/>
                  </a:cubicBezTo>
                  <a:cubicBezTo>
                    <a:pt x="1944" y="2251"/>
                    <a:pt x="1944" y="2250"/>
                    <a:pt x="1943" y="2250"/>
                  </a:cubicBezTo>
                  <a:cubicBezTo>
                    <a:pt x="1943" y="2249"/>
                    <a:pt x="1942" y="2249"/>
                    <a:pt x="1941" y="2248"/>
                  </a:cubicBezTo>
                  <a:cubicBezTo>
                    <a:pt x="1940" y="2247"/>
                    <a:pt x="1940" y="2246"/>
                    <a:pt x="1939" y="2246"/>
                  </a:cubicBezTo>
                  <a:cubicBezTo>
                    <a:pt x="1938" y="2245"/>
                    <a:pt x="1938" y="2244"/>
                    <a:pt x="1937" y="2244"/>
                  </a:cubicBezTo>
                  <a:cubicBezTo>
                    <a:pt x="1937" y="2243"/>
                    <a:pt x="1936" y="2243"/>
                    <a:pt x="1935" y="2242"/>
                  </a:cubicBezTo>
                  <a:cubicBezTo>
                    <a:pt x="1935" y="2242"/>
                    <a:pt x="1934" y="2241"/>
                    <a:pt x="1934" y="2241"/>
                  </a:cubicBezTo>
                  <a:cubicBezTo>
                    <a:pt x="1934" y="2240"/>
                    <a:pt x="1934" y="2240"/>
                    <a:pt x="1934" y="2240"/>
                  </a:cubicBezTo>
                  <a:cubicBezTo>
                    <a:pt x="1932" y="2235"/>
                    <a:pt x="1931" y="2230"/>
                    <a:pt x="1929" y="2225"/>
                  </a:cubicBezTo>
                  <a:cubicBezTo>
                    <a:pt x="1928" y="2222"/>
                    <a:pt x="1928" y="2219"/>
                    <a:pt x="1927" y="2217"/>
                  </a:cubicBezTo>
                  <a:cubicBezTo>
                    <a:pt x="1926" y="2214"/>
                    <a:pt x="1925" y="2211"/>
                    <a:pt x="1924" y="2209"/>
                  </a:cubicBezTo>
                  <a:cubicBezTo>
                    <a:pt x="1923" y="2206"/>
                    <a:pt x="1923" y="2204"/>
                    <a:pt x="1922" y="2202"/>
                  </a:cubicBezTo>
                  <a:cubicBezTo>
                    <a:pt x="1921" y="2199"/>
                    <a:pt x="1920" y="2197"/>
                    <a:pt x="1919" y="2195"/>
                  </a:cubicBezTo>
                  <a:cubicBezTo>
                    <a:pt x="1918" y="2194"/>
                    <a:pt x="1918" y="2193"/>
                    <a:pt x="1917" y="2192"/>
                  </a:cubicBezTo>
                  <a:cubicBezTo>
                    <a:pt x="1917" y="2191"/>
                    <a:pt x="1916" y="2190"/>
                    <a:pt x="1916" y="2189"/>
                  </a:cubicBezTo>
                  <a:cubicBezTo>
                    <a:pt x="1915" y="2187"/>
                    <a:pt x="1914" y="2185"/>
                    <a:pt x="1913" y="2184"/>
                  </a:cubicBezTo>
                  <a:cubicBezTo>
                    <a:pt x="1912" y="2182"/>
                    <a:pt x="1911" y="2181"/>
                    <a:pt x="1910" y="2179"/>
                  </a:cubicBezTo>
                  <a:cubicBezTo>
                    <a:pt x="1910" y="2179"/>
                    <a:pt x="1909" y="2179"/>
                    <a:pt x="1909" y="2178"/>
                  </a:cubicBezTo>
                  <a:cubicBezTo>
                    <a:pt x="1904" y="2165"/>
                    <a:pt x="1896" y="2155"/>
                    <a:pt x="1886" y="2148"/>
                  </a:cubicBezTo>
                  <a:cubicBezTo>
                    <a:pt x="1888" y="2148"/>
                    <a:pt x="1891" y="2149"/>
                    <a:pt x="1896" y="2149"/>
                  </a:cubicBezTo>
                  <a:cubicBezTo>
                    <a:pt x="1899" y="2150"/>
                    <a:pt x="1904" y="2151"/>
                    <a:pt x="1909" y="2152"/>
                  </a:cubicBezTo>
                  <a:cubicBezTo>
                    <a:pt x="1913" y="2154"/>
                    <a:pt x="1919" y="2155"/>
                    <a:pt x="1924" y="2158"/>
                  </a:cubicBezTo>
                  <a:cubicBezTo>
                    <a:pt x="1925" y="2158"/>
                    <a:pt x="1926" y="2158"/>
                    <a:pt x="1927" y="2159"/>
                  </a:cubicBezTo>
                  <a:cubicBezTo>
                    <a:pt x="1927" y="2159"/>
                    <a:pt x="1928" y="2159"/>
                    <a:pt x="1929" y="2160"/>
                  </a:cubicBezTo>
                  <a:cubicBezTo>
                    <a:pt x="1929" y="2160"/>
                    <a:pt x="1930" y="2161"/>
                    <a:pt x="1931" y="2161"/>
                  </a:cubicBezTo>
                  <a:cubicBezTo>
                    <a:pt x="1931" y="2161"/>
                    <a:pt x="1932" y="2162"/>
                    <a:pt x="1933" y="2162"/>
                  </a:cubicBezTo>
                  <a:cubicBezTo>
                    <a:pt x="1936" y="2164"/>
                    <a:pt x="1939" y="2166"/>
                    <a:pt x="1941" y="2168"/>
                  </a:cubicBezTo>
                  <a:cubicBezTo>
                    <a:pt x="1947" y="2172"/>
                    <a:pt x="1952" y="2178"/>
                    <a:pt x="1957" y="2183"/>
                  </a:cubicBezTo>
                  <a:cubicBezTo>
                    <a:pt x="1958" y="2184"/>
                    <a:pt x="1959" y="2185"/>
                    <a:pt x="1959" y="2186"/>
                  </a:cubicBezTo>
                  <a:cubicBezTo>
                    <a:pt x="1960" y="2186"/>
                    <a:pt x="1961" y="2187"/>
                    <a:pt x="1961" y="2188"/>
                  </a:cubicBezTo>
                  <a:cubicBezTo>
                    <a:pt x="1963" y="2189"/>
                    <a:pt x="1964" y="2191"/>
                    <a:pt x="1965" y="2192"/>
                  </a:cubicBezTo>
                  <a:cubicBezTo>
                    <a:pt x="1968" y="2195"/>
                    <a:pt x="1970" y="2198"/>
                    <a:pt x="1973" y="2202"/>
                  </a:cubicBezTo>
                  <a:cubicBezTo>
                    <a:pt x="1978" y="2208"/>
                    <a:pt x="1983" y="2215"/>
                    <a:pt x="1988" y="2221"/>
                  </a:cubicBezTo>
                  <a:cubicBezTo>
                    <a:pt x="1993" y="2228"/>
                    <a:pt x="1997" y="2235"/>
                    <a:pt x="2002" y="2242"/>
                  </a:cubicBezTo>
                  <a:cubicBezTo>
                    <a:pt x="2002" y="2243"/>
                    <a:pt x="2002" y="2243"/>
                    <a:pt x="2003" y="2244"/>
                  </a:cubicBezTo>
                  <a:cubicBezTo>
                    <a:pt x="2003" y="2245"/>
                    <a:pt x="2003" y="2246"/>
                    <a:pt x="2003" y="2247"/>
                  </a:cubicBezTo>
                  <a:cubicBezTo>
                    <a:pt x="2004" y="2250"/>
                    <a:pt x="2005" y="2254"/>
                    <a:pt x="2006" y="2258"/>
                  </a:cubicBezTo>
                  <a:cubicBezTo>
                    <a:pt x="2007" y="2262"/>
                    <a:pt x="2008" y="2266"/>
                    <a:pt x="2009" y="2270"/>
                  </a:cubicBezTo>
                  <a:cubicBezTo>
                    <a:pt x="2009" y="2274"/>
                    <a:pt x="2010" y="2279"/>
                    <a:pt x="2011" y="2283"/>
                  </a:cubicBezTo>
                  <a:cubicBezTo>
                    <a:pt x="2012" y="2287"/>
                    <a:pt x="2013" y="2292"/>
                    <a:pt x="2015" y="2296"/>
                  </a:cubicBezTo>
                  <a:cubicBezTo>
                    <a:pt x="2015" y="2298"/>
                    <a:pt x="2016" y="2300"/>
                    <a:pt x="2017" y="2302"/>
                  </a:cubicBezTo>
                  <a:cubicBezTo>
                    <a:pt x="2017" y="2303"/>
                    <a:pt x="2017" y="2304"/>
                    <a:pt x="2018" y="2305"/>
                  </a:cubicBezTo>
                  <a:cubicBezTo>
                    <a:pt x="2018" y="2306"/>
                    <a:pt x="2018" y="2307"/>
                    <a:pt x="2019" y="2308"/>
                  </a:cubicBezTo>
                  <a:cubicBezTo>
                    <a:pt x="2020" y="2312"/>
                    <a:pt x="2022" y="2316"/>
                    <a:pt x="2024" y="2319"/>
                  </a:cubicBezTo>
                  <a:cubicBezTo>
                    <a:pt x="2026" y="2323"/>
                    <a:pt x="2028" y="2326"/>
                    <a:pt x="2030" y="2328"/>
                  </a:cubicBezTo>
                  <a:cubicBezTo>
                    <a:pt x="2031" y="2330"/>
                    <a:pt x="2032" y="2331"/>
                    <a:pt x="2033" y="2332"/>
                  </a:cubicBezTo>
                  <a:cubicBezTo>
                    <a:pt x="2034" y="2333"/>
                    <a:pt x="2035" y="2334"/>
                    <a:pt x="2036" y="2335"/>
                  </a:cubicBezTo>
                  <a:cubicBezTo>
                    <a:pt x="2037" y="2336"/>
                    <a:pt x="2038" y="2337"/>
                    <a:pt x="2039" y="2338"/>
                  </a:cubicBezTo>
                  <a:cubicBezTo>
                    <a:pt x="2040" y="2339"/>
                    <a:pt x="2041" y="2339"/>
                    <a:pt x="2041" y="2340"/>
                  </a:cubicBezTo>
                  <a:cubicBezTo>
                    <a:pt x="2042" y="2341"/>
                    <a:pt x="2043" y="2341"/>
                    <a:pt x="2043" y="2342"/>
                  </a:cubicBezTo>
                  <a:cubicBezTo>
                    <a:pt x="2044" y="2342"/>
                    <a:pt x="2045" y="2342"/>
                    <a:pt x="2045" y="2343"/>
                  </a:cubicBezTo>
                  <a:cubicBezTo>
                    <a:pt x="2046" y="2343"/>
                    <a:pt x="2046" y="2343"/>
                    <a:pt x="2046" y="2343"/>
                  </a:cubicBezTo>
                  <a:cubicBezTo>
                    <a:pt x="2046" y="2343"/>
                    <a:pt x="2046" y="2343"/>
                    <a:pt x="2045" y="2342"/>
                  </a:cubicBezTo>
                  <a:cubicBezTo>
                    <a:pt x="2045" y="2341"/>
                    <a:pt x="2044" y="2340"/>
                    <a:pt x="2042" y="2339"/>
                  </a:cubicBezTo>
                  <a:cubicBezTo>
                    <a:pt x="2042" y="2338"/>
                    <a:pt x="2041" y="2337"/>
                    <a:pt x="2040" y="2336"/>
                  </a:cubicBezTo>
                  <a:cubicBezTo>
                    <a:pt x="2040" y="2335"/>
                    <a:pt x="2039" y="2334"/>
                    <a:pt x="2038" y="2333"/>
                  </a:cubicBezTo>
                  <a:cubicBezTo>
                    <a:pt x="2038" y="2332"/>
                    <a:pt x="2037" y="2331"/>
                    <a:pt x="2036" y="2330"/>
                  </a:cubicBezTo>
                  <a:cubicBezTo>
                    <a:pt x="2035" y="2329"/>
                    <a:pt x="2035" y="2327"/>
                    <a:pt x="2034" y="2326"/>
                  </a:cubicBezTo>
                  <a:cubicBezTo>
                    <a:pt x="2032" y="2323"/>
                    <a:pt x="2031" y="2320"/>
                    <a:pt x="2029" y="2317"/>
                  </a:cubicBezTo>
                  <a:cubicBezTo>
                    <a:pt x="2028" y="2313"/>
                    <a:pt x="2027" y="2310"/>
                    <a:pt x="2025" y="2306"/>
                  </a:cubicBezTo>
                  <a:cubicBezTo>
                    <a:pt x="2024" y="2302"/>
                    <a:pt x="2023" y="2298"/>
                    <a:pt x="2022" y="2294"/>
                  </a:cubicBezTo>
                  <a:cubicBezTo>
                    <a:pt x="2021" y="2290"/>
                    <a:pt x="2020" y="2286"/>
                    <a:pt x="2019" y="2281"/>
                  </a:cubicBezTo>
                  <a:cubicBezTo>
                    <a:pt x="2018" y="2277"/>
                    <a:pt x="2017" y="2273"/>
                    <a:pt x="2016" y="2269"/>
                  </a:cubicBezTo>
                  <a:cubicBezTo>
                    <a:pt x="2016" y="2268"/>
                    <a:pt x="2016" y="2267"/>
                    <a:pt x="2016" y="2267"/>
                  </a:cubicBezTo>
                  <a:cubicBezTo>
                    <a:pt x="2019" y="2272"/>
                    <a:pt x="2022" y="2278"/>
                    <a:pt x="2025" y="2283"/>
                  </a:cubicBezTo>
                  <a:cubicBezTo>
                    <a:pt x="2027" y="2286"/>
                    <a:pt x="2029" y="2289"/>
                    <a:pt x="2031" y="2292"/>
                  </a:cubicBezTo>
                  <a:cubicBezTo>
                    <a:pt x="2032" y="2292"/>
                    <a:pt x="2032" y="2293"/>
                    <a:pt x="2033" y="2294"/>
                  </a:cubicBezTo>
                  <a:cubicBezTo>
                    <a:pt x="2033" y="2294"/>
                    <a:pt x="2033" y="2294"/>
                    <a:pt x="2034" y="2295"/>
                  </a:cubicBezTo>
                  <a:cubicBezTo>
                    <a:pt x="2034" y="2295"/>
                    <a:pt x="2034" y="2295"/>
                    <a:pt x="2034" y="2295"/>
                  </a:cubicBezTo>
                  <a:cubicBezTo>
                    <a:pt x="2034" y="2296"/>
                    <a:pt x="2034" y="2296"/>
                    <a:pt x="2034" y="2296"/>
                  </a:cubicBezTo>
                  <a:cubicBezTo>
                    <a:pt x="2035" y="2296"/>
                    <a:pt x="2035" y="2297"/>
                    <a:pt x="2036" y="2298"/>
                  </a:cubicBezTo>
                  <a:cubicBezTo>
                    <a:pt x="2036" y="2298"/>
                    <a:pt x="2037" y="2299"/>
                    <a:pt x="2038" y="2300"/>
                  </a:cubicBezTo>
                  <a:cubicBezTo>
                    <a:pt x="2040" y="2302"/>
                    <a:pt x="2042" y="2304"/>
                    <a:pt x="2044" y="2306"/>
                  </a:cubicBezTo>
                  <a:cubicBezTo>
                    <a:pt x="2046" y="2308"/>
                    <a:pt x="2049" y="2310"/>
                    <a:pt x="2051" y="2311"/>
                  </a:cubicBezTo>
                  <a:cubicBezTo>
                    <a:pt x="2055" y="2314"/>
                    <a:pt x="2059" y="2316"/>
                    <a:pt x="2063" y="2318"/>
                  </a:cubicBezTo>
                  <a:cubicBezTo>
                    <a:pt x="2066" y="2319"/>
                    <a:pt x="2069" y="2320"/>
                    <a:pt x="2071" y="2320"/>
                  </a:cubicBezTo>
                  <a:cubicBezTo>
                    <a:pt x="2073" y="2321"/>
                    <a:pt x="2074" y="2321"/>
                    <a:pt x="2074" y="2321"/>
                  </a:cubicBezTo>
                  <a:cubicBezTo>
                    <a:pt x="2074" y="2321"/>
                    <a:pt x="2073" y="2321"/>
                    <a:pt x="2071" y="2320"/>
                  </a:cubicBezTo>
                  <a:cubicBezTo>
                    <a:pt x="2069" y="2319"/>
                    <a:pt x="2066" y="2318"/>
                    <a:pt x="2063" y="2316"/>
                  </a:cubicBezTo>
                  <a:cubicBezTo>
                    <a:pt x="2060" y="2315"/>
                    <a:pt x="2056" y="2312"/>
                    <a:pt x="2053" y="2309"/>
                  </a:cubicBezTo>
                  <a:cubicBezTo>
                    <a:pt x="2049" y="2306"/>
                    <a:pt x="2045" y="2301"/>
                    <a:pt x="2041" y="2297"/>
                  </a:cubicBezTo>
                  <a:cubicBezTo>
                    <a:pt x="2041" y="2296"/>
                    <a:pt x="2040" y="2295"/>
                    <a:pt x="2040" y="2295"/>
                  </a:cubicBezTo>
                  <a:cubicBezTo>
                    <a:pt x="2039" y="2294"/>
                    <a:pt x="2039" y="2293"/>
                    <a:pt x="2038" y="2293"/>
                  </a:cubicBezTo>
                  <a:cubicBezTo>
                    <a:pt x="2038" y="2292"/>
                    <a:pt x="2038" y="2292"/>
                    <a:pt x="2038" y="2292"/>
                  </a:cubicBezTo>
                  <a:cubicBezTo>
                    <a:pt x="2038" y="2292"/>
                    <a:pt x="2038" y="2292"/>
                    <a:pt x="2038" y="2292"/>
                  </a:cubicBezTo>
                  <a:cubicBezTo>
                    <a:pt x="2037" y="2291"/>
                    <a:pt x="2037" y="2291"/>
                    <a:pt x="2037" y="2291"/>
                  </a:cubicBezTo>
                  <a:cubicBezTo>
                    <a:pt x="2036" y="2290"/>
                    <a:pt x="2036" y="2289"/>
                    <a:pt x="2036" y="2289"/>
                  </a:cubicBezTo>
                  <a:cubicBezTo>
                    <a:pt x="2034" y="2286"/>
                    <a:pt x="2032" y="2283"/>
                    <a:pt x="2030" y="2280"/>
                  </a:cubicBezTo>
                  <a:cubicBezTo>
                    <a:pt x="2027" y="2274"/>
                    <a:pt x="2023" y="2267"/>
                    <a:pt x="2020" y="2260"/>
                  </a:cubicBezTo>
                  <a:cubicBezTo>
                    <a:pt x="2019" y="2258"/>
                    <a:pt x="2018" y="2256"/>
                    <a:pt x="2017" y="2254"/>
                  </a:cubicBezTo>
                  <a:cubicBezTo>
                    <a:pt x="2017" y="2254"/>
                    <a:pt x="2016" y="2253"/>
                    <a:pt x="2016" y="2252"/>
                  </a:cubicBezTo>
                  <a:cubicBezTo>
                    <a:pt x="2015" y="2251"/>
                    <a:pt x="2015" y="2250"/>
                    <a:pt x="2014" y="2249"/>
                  </a:cubicBezTo>
                  <a:cubicBezTo>
                    <a:pt x="2012" y="2245"/>
                    <a:pt x="2010" y="2242"/>
                    <a:pt x="2008" y="2238"/>
                  </a:cubicBezTo>
                  <a:cubicBezTo>
                    <a:pt x="2004" y="2231"/>
                    <a:pt x="1999" y="2224"/>
                    <a:pt x="1994" y="2217"/>
                  </a:cubicBezTo>
                  <a:cubicBezTo>
                    <a:pt x="1989" y="2210"/>
                    <a:pt x="1984" y="2203"/>
                    <a:pt x="1979" y="2197"/>
                  </a:cubicBezTo>
                  <a:cubicBezTo>
                    <a:pt x="1978" y="2195"/>
                    <a:pt x="1976" y="2194"/>
                    <a:pt x="1975" y="2192"/>
                  </a:cubicBezTo>
                  <a:cubicBezTo>
                    <a:pt x="1973" y="2190"/>
                    <a:pt x="1972" y="2189"/>
                    <a:pt x="1971" y="2187"/>
                  </a:cubicBezTo>
                  <a:cubicBezTo>
                    <a:pt x="1969" y="2186"/>
                    <a:pt x="1968" y="2184"/>
                    <a:pt x="1967" y="2183"/>
                  </a:cubicBezTo>
                  <a:cubicBezTo>
                    <a:pt x="1966" y="2182"/>
                    <a:pt x="1965" y="2181"/>
                    <a:pt x="1964" y="2181"/>
                  </a:cubicBezTo>
                  <a:cubicBezTo>
                    <a:pt x="1964" y="2180"/>
                    <a:pt x="1963" y="2179"/>
                    <a:pt x="1962" y="2179"/>
                  </a:cubicBezTo>
                  <a:cubicBezTo>
                    <a:pt x="1957" y="2173"/>
                    <a:pt x="1951" y="2168"/>
                    <a:pt x="1945" y="2163"/>
                  </a:cubicBezTo>
                  <a:cubicBezTo>
                    <a:pt x="1942" y="2161"/>
                    <a:pt x="1939" y="2159"/>
                    <a:pt x="1935" y="2158"/>
                  </a:cubicBezTo>
                  <a:cubicBezTo>
                    <a:pt x="1935" y="2157"/>
                    <a:pt x="1934" y="2157"/>
                    <a:pt x="1933" y="2156"/>
                  </a:cubicBezTo>
                  <a:cubicBezTo>
                    <a:pt x="1932" y="2156"/>
                    <a:pt x="1932" y="2156"/>
                    <a:pt x="1931" y="2155"/>
                  </a:cubicBezTo>
                  <a:cubicBezTo>
                    <a:pt x="1930" y="2155"/>
                    <a:pt x="1929" y="2155"/>
                    <a:pt x="1928" y="2154"/>
                  </a:cubicBezTo>
                  <a:cubicBezTo>
                    <a:pt x="1928" y="2154"/>
                    <a:pt x="1927" y="2154"/>
                    <a:pt x="1926" y="2154"/>
                  </a:cubicBezTo>
                  <a:cubicBezTo>
                    <a:pt x="1920" y="2151"/>
                    <a:pt x="1914" y="2150"/>
                    <a:pt x="1909" y="2149"/>
                  </a:cubicBezTo>
                  <a:cubicBezTo>
                    <a:pt x="1904" y="2149"/>
                    <a:pt x="1900" y="2148"/>
                    <a:pt x="1896" y="2148"/>
                  </a:cubicBezTo>
                  <a:cubicBezTo>
                    <a:pt x="1892" y="2148"/>
                    <a:pt x="1889" y="2148"/>
                    <a:pt x="1887" y="2147"/>
                  </a:cubicBezTo>
                  <a:cubicBezTo>
                    <a:pt x="1887" y="2147"/>
                    <a:pt x="1886" y="2147"/>
                    <a:pt x="1885" y="2147"/>
                  </a:cubicBezTo>
                  <a:cubicBezTo>
                    <a:pt x="1865" y="2132"/>
                    <a:pt x="1836" y="2129"/>
                    <a:pt x="1805" y="2129"/>
                  </a:cubicBezTo>
                  <a:cubicBezTo>
                    <a:pt x="1807" y="2128"/>
                    <a:pt x="1808" y="2128"/>
                    <a:pt x="1809" y="2127"/>
                  </a:cubicBezTo>
                  <a:cubicBezTo>
                    <a:pt x="1812" y="2126"/>
                    <a:pt x="1814" y="2125"/>
                    <a:pt x="1816" y="2124"/>
                  </a:cubicBezTo>
                  <a:cubicBezTo>
                    <a:pt x="1820" y="2122"/>
                    <a:pt x="1824" y="2120"/>
                    <a:pt x="1829" y="2119"/>
                  </a:cubicBezTo>
                  <a:cubicBezTo>
                    <a:pt x="1833" y="2117"/>
                    <a:pt x="1837" y="2115"/>
                    <a:pt x="1841" y="2114"/>
                  </a:cubicBezTo>
                  <a:cubicBezTo>
                    <a:pt x="1843" y="2114"/>
                    <a:pt x="1843" y="2114"/>
                    <a:pt x="1843" y="2114"/>
                  </a:cubicBezTo>
                  <a:cubicBezTo>
                    <a:pt x="1845" y="2113"/>
                    <a:pt x="1845" y="2113"/>
                    <a:pt x="1845" y="2113"/>
                  </a:cubicBezTo>
                  <a:cubicBezTo>
                    <a:pt x="1846" y="2113"/>
                    <a:pt x="1847" y="2113"/>
                    <a:pt x="1848" y="2112"/>
                  </a:cubicBezTo>
                  <a:cubicBezTo>
                    <a:pt x="1849" y="2112"/>
                    <a:pt x="1850" y="2112"/>
                    <a:pt x="1851" y="2112"/>
                  </a:cubicBezTo>
                  <a:cubicBezTo>
                    <a:pt x="1852" y="2112"/>
                    <a:pt x="1852" y="2112"/>
                    <a:pt x="1852" y="2112"/>
                  </a:cubicBezTo>
                  <a:cubicBezTo>
                    <a:pt x="1853" y="2112"/>
                    <a:pt x="1853" y="2112"/>
                    <a:pt x="1853" y="2112"/>
                  </a:cubicBezTo>
                  <a:cubicBezTo>
                    <a:pt x="1853" y="2111"/>
                    <a:pt x="1854" y="2111"/>
                    <a:pt x="1854" y="2111"/>
                  </a:cubicBezTo>
                  <a:cubicBezTo>
                    <a:pt x="1858" y="2111"/>
                    <a:pt x="1863" y="2111"/>
                    <a:pt x="1866" y="2111"/>
                  </a:cubicBezTo>
                  <a:cubicBezTo>
                    <a:pt x="1870" y="2111"/>
                    <a:pt x="1874" y="2112"/>
                    <a:pt x="1877" y="2113"/>
                  </a:cubicBezTo>
                  <a:cubicBezTo>
                    <a:pt x="1879" y="2113"/>
                    <a:pt x="1880" y="2114"/>
                    <a:pt x="1882" y="2114"/>
                  </a:cubicBezTo>
                  <a:cubicBezTo>
                    <a:pt x="1883" y="2115"/>
                    <a:pt x="1885" y="2115"/>
                    <a:pt x="1886" y="2116"/>
                  </a:cubicBezTo>
                  <a:cubicBezTo>
                    <a:pt x="1888" y="2117"/>
                    <a:pt x="1891" y="2119"/>
                    <a:pt x="1892" y="2120"/>
                  </a:cubicBezTo>
                  <a:cubicBezTo>
                    <a:pt x="1893" y="2121"/>
                    <a:pt x="1894" y="2121"/>
                    <a:pt x="1894" y="2122"/>
                  </a:cubicBezTo>
                  <a:cubicBezTo>
                    <a:pt x="1895" y="2122"/>
                    <a:pt x="1895" y="2123"/>
                    <a:pt x="1896" y="2123"/>
                  </a:cubicBezTo>
                  <a:cubicBezTo>
                    <a:pt x="1897" y="2124"/>
                    <a:pt x="1897" y="2124"/>
                    <a:pt x="1897" y="2124"/>
                  </a:cubicBezTo>
                  <a:cubicBezTo>
                    <a:pt x="1897" y="2124"/>
                    <a:pt x="1897" y="2124"/>
                    <a:pt x="1896" y="2123"/>
                  </a:cubicBezTo>
                  <a:cubicBezTo>
                    <a:pt x="1896" y="2122"/>
                    <a:pt x="1895" y="2120"/>
                    <a:pt x="1893" y="2119"/>
                  </a:cubicBezTo>
                  <a:cubicBezTo>
                    <a:pt x="1893" y="2118"/>
                    <a:pt x="1893" y="2118"/>
                    <a:pt x="1892" y="2118"/>
                  </a:cubicBezTo>
                  <a:cubicBezTo>
                    <a:pt x="1892" y="2117"/>
                    <a:pt x="1891" y="2117"/>
                    <a:pt x="1891" y="2116"/>
                  </a:cubicBezTo>
                  <a:cubicBezTo>
                    <a:pt x="1890" y="2115"/>
                    <a:pt x="1889" y="2114"/>
                    <a:pt x="1888" y="2114"/>
                  </a:cubicBezTo>
                  <a:cubicBezTo>
                    <a:pt x="1886" y="2113"/>
                    <a:pt x="1885" y="2112"/>
                    <a:pt x="1884" y="2111"/>
                  </a:cubicBezTo>
                  <a:cubicBezTo>
                    <a:pt x="1882" y="2110"/>
                    <a:pt x="1880" y="2109"/>
                    <a:pt x="1879" y="2108"/>
                  </a:cubicBezTo>
                  <a:cubicBezTo>
                    <a:pt x="1875" y="2107"/>
                    <a:pt x="1871" y="2106"/>
                    <a:pt x="1867" y="2105"/>
                  </a:cubicBezTo>
                  <a:cubicBezTo>
                    <a:pt x="1863" y="2104"/>
                    <a:pt x="1858" y="2104"/>
                    <a:pt x="1854" y="2104"/>
                  </a:cubicBezTo>
                  <a:cubicBezTo>
                    <a:pt x="1853" y="2104"/>
                    <a:pt x="1852" y="2104"/>
                    <a:pt x="1852" y="2104"/>
                  </a:cubicBezTo>
                  <a:cubicBezTo>
                    <a:pt x="1851" y="2105"/>
                    <a:pt x="1851" y="2105"/>
                    <a:pt x="1851" y="2105"/>
                  </a:cubicBezTo>
                  <a:cubicBezTo>
                    <a:pt x="1851" y="2105"/>
                    <a:pt x="1851" y="2105"/>
                    <a:pt x="1851" y="2105"/>
                  </a:cubicBezTo>
                  <a:cubicBezTo>
                    <a:pt x="1851" y="2105"/>
                    <a:pt x="1851" y="2105"/>
                    <a:pt x="1851" y="2105"/>
                  </a:cubicBezTo>
                  <a:cubicBezTo>
                    <a:pt x="1851" y="2105"/>
                    <a:pt x="1851" y="2105"/>
                    <a:pt x="1851" y="2105"/>
                  </a:cubicBezTo>
                  <a:cubicBezTo>
                    <a:pt x="1850" y="2105"/>
                    <a:pt x="1850" y="2105"/>
                    <a:pt x="1850" y="2105"/>
                  </a:cubicBezTo>
                  <a:cubicBezTo>
                    <a:pt x="1849" y="2105"/>
                    <a:pt x="1848" y="2105"/>
                    <a:pt x="1847" y="2105"/>
                  </a:cubicBezTo>
                  <a:cubicBezTo>
                    <a:pt x="1845" y="2105"/>
                    <a:pt x="1844" y="2106"/>
                    <a:pt x="1843" y="2106"/>
                  </a:cubicBezTo>
                  <a:cubicBezTo>
                    <a:pt x="1842" y="2106"/>
                    <a:pt x="1842" y="2106"/>
                    <a:pt x="1841" y="2106"/>
                  </a:cubicBezTo>
                  <a:cubicBezTo>
                    <a:pt x="1839" y="2107"/>
                    <a:pt x="1839" y="2107"/>
                    <a:pt x="1839" y="2107"/>
                  </a:cubicBezTo>
                  <a:cubicBezTo>
                    <a:pt x="1835" y="2108"/>
                    <a:pt x="1830" y="2110"/>
                    <a:pt x="1826" y="2111"/>
                  </a:cubicBezTo>
                  <a:cubicBezTo>
                    <a:pt x="1821" y="2113"/>
                    <a:pt x="1817" y="2115"/>
                    <a:pt x="1812" y="2117"/>
                  </a:cubicBezTo>
                  <a:cubicBezTo>
                    <a:pt x="1810" y="2118"/>
                    <a:pt x="1808" y="2120"/>
                    <a:pt x="1806" y="2121"/>
                  </a:cubicBezTo>
                  <a:cubicBezTo>
                    <a:pt x="1804" y="2122"/>
                    <a:pt x="1802" y="2123"/>
                    <a:pt x="1800" y="2124"/>
                  </a:cubicBezTo>
                  <a:cubicBezTo>
                    <a:pt x="1796" y="2126"/>
                    <a:pt x="1792" y="2128"/>
                    <a:pt x="1789" y="2129"/>
                  </a:cubicBezTo>
                  <a:cubicBezTo>
                    <a:pt x="1789" y="2130"/>
                    <a:pt x="1789" y="2130"/>
                    <a:pt x="1789" y="2130"/>
                  </a:cubicBezTo>
                  <a:cubicBezTo>
                    <a:pt x="1755" y="2131"/>
                    <a:pt x="1720" y="2135"/>
                    <a:pt x="1692" y="2132"/>
                  </a:cubicBezTo>
                  <a:cubicBezTo>
                    <a:pt x="1644" y="2125"/>
                    <a:pt x="1603" y="2108"/>
                    <a:pt x="1564" y="2084"/>
                  </a:cubicBezTo>
                  <a:cubicBezTo>
                    <a:pt x="1565" y="2084"/>
                    <a:pt x="1566" y="2084"/>
                    <a:pt x="1567" y="2084"/>
                  </a:cubicBezTo>
                  <a:cubicBezTo>
                    <a:pt x="1572" y="2085"/>
                    <a:pt x="1576" y="2085"/>
                    <a:pt x="1581" y="2086"/>
                  </a:cubicBezTo>
                  <a:cubicBezTo>
                    <a:pt x="1586" y="2086"/>
                    <a:pt x="1592" y="2086"/>
                    <a:pt x="1597" y="2086"/>
                  </a:cubicBezTo>
                  <a:cubicBezTo>
                    <a:pt x="1600" y="2086"/>
                    <a:pt x="1603" y="2087"/>
                    <a:pt x="1606" y="2086"/>
                  </a:cubicBezTo>
                  <a:cubicBezTo>
                    <a:pt x="1608" y="2086"/>
                    <a:pt x="1611" y="2086"/>
                    <a:pt x="1614" y="2086"/>
                  </a:cubicBezTo>
                  <a:cubicBezTo>
                    <a:pt x="1616" y="2086"/>
                    <a:pt x="1617" y="2086"/>
                    <a:pt x="1619" y="2086"/>
                  </a:cubicBezTo>
                  <a:cubicBezTo>
                    <a:pt x="1620" y="2086"/>
                    <a:pt x="1620" y="2086"/>
                    <a:pt x="1621" y="2086"/>
                  </a:cubicBezTo>
                  <a:cubicBezTo>
                    <a:pt x="1622" y="2087"/>
                    <a:pt x="1623" y="2087"/>
                    <a:pt x="1624" y="2087"/>
                  </a:cubicBezTo>
                  <a:cubicBezTo>
                    <a:pt x="1626" y="2088"/>
                    <a:pt x="1629" y="2089"/>
                    <a:pt x="1631" y="2090"/>
                  </a:cubicBezTo>
                  <a:cubicBezTo>
                    <a:pt x="1632" y="2090"/>
                    <a:pt x="1632" y="2090"/>
                    <a:pt x="1633" y="2090"/>
                  </a:cubicBezTo>
                  <a:cubicBezTo>
                    <a:pt x="1633" y="2091"/>
                    <a:pt x="1634" y="2091"/>
                    <a:pt x="1635" y="2091"/>
                  </a:cubicBezTo>
                  <a:cubicBezTo>
                    <a:pt x="1636" y="2092"/>
                    <a:pt x="1637" y="2092"/>
                    <a:pt x="1638" y="2093"/>
                  </a:cubicBezTo>
                  <a:cubicBezTo>
                    <a:pt x="1639" y="2093"/>
                    <a:pt x="1639" y="2093"/>
                    <a:pt x="1640" y="2094"/>
                  </a:cubicBezTo>
                  <a:cubicBezTo>
                    <a:pt x="1641" y="2094"/>
                    <a:pt x="1641" y="2094"/>
                    <a:pt x="1642" y="2095"/>
                  </a:cubicBezTo>
                  <a:cubicBezTo>
                    <a:pt x="1643" y="2096"/>
                    <a:pt x="1643" y="2096"/>
                    <a:pt x="1643" y="2096"/>
                  </a:cubicBezTo>
                  <a:cubicBezTo>
                    <a:pt x="1644" y="2096"/>
                    <a:pt x="1645" y="2096"/>
                    <a:pt x="1645" y="2097"/>
                  </a:cubicBezTo>
                  <a:cubicBezTo>
                    <a:pt x="1647" y="2098"/>
                    <a:pt x="1650" y="2100"/>
                    <a:pt x="1652" y="2101"/>
                  </a:cubicBezTo>
                  <a:cubicBezTo>
                    <a:pt x="1654" y="2103"/>
                    <a:pt x="1657" y="2105"/>
                    <a:pt x="1659" y="2106"/>
                  </a:cubicBezTo>
                  <a:cubicBezTo>
                    <a:pt x="1662" y="2107"/>
                    <a:pt x="1664" y="2109"/>
                    <a:pt x="1667" y="2110"/>
                  </a:cubicBezTo>
                  <a:cubicBezTo>
                    <a:pt x="1669" y="2110"/>
                    <a:pt x="1672" y="2111"/>
                    <a:pt x="1674" y="2111"/>
                  </a:cubicBezTo>
                  <a:cubicBezTo>
                    <a:pt x="1677" y="2111"/>
                    <a:pt x="1679" y="2111"/>
                    <a:pt x="1681" y="2111"/>
                  </a:cubicBezTo>
                  <a:cubicBezTo>
                    <a:pt x="1682" y="2111"/>
                    <a:pt x="1684" y="2110"/>
                    <a:pt x="1685" y="2109"/>
                  </a:cubicBezTo>
                  <a:cubicBezTo>
                    <a:pt x="1686" y="2109"/>
                    <a:pt x="1686" y="2109"/>
                    <a:pt x="1686" y="2109"/>
                  </a:cubicBezTo>
                  <a:cubicBezTo>
                    <a:pt x="1686" y="2109"/>
                    <a:pt x="1687" y="2109"/>
                    <a:pt x="1687" y="2109"/>
                  </a:cubicBezTo>
                  <a:cubicBezTo>
                    <a:pt x="1687" y="2108"/>
                    <a:pt x="1688" y="2108"/>
                    <a:pt x="1688" y="2108"/>
                  </a:cubicBezTo>
                  <a:cubicBezTo>
                    <a:pt x="1688" y="2107"/>
                    <a:pt x="1689" y="2107"/>
                    <a:pt x="1689" y="2107"/>
                  </a:cubicBezTo>
                  <a:cubicBezTo>
                    <a:pt x="1689" y="2107"/>
                    <a:pt x="1688" y="2107"/>
                    <a:pt x="1688" y="2107"/>
                  </a:cubicBezTo>
                  <a:cubicBezTo>
                    <a:pt x="1687" y="2108"/>
                    <a:pt x="1687" y="2108"/>
                    <a:pt x="1686" y="2108"/>
                  </a:cubicBezTo>
                  <a:cubicBezTo>
                    <a:pt x="1686" y="2108"/>
                    <a:pt x="1685" y="2108"/>
                    <a:pt x="1685" y="2108"/>
                  </a:cubicBezTo>
                  <a:cubicBezTo>
                    <a:pt x="1684" y="2108"/>
                    <a:pt x="1682" y="2108"/>
                    <a:pt x="1681" y="2108"/>
                  </a:cubicBezTo>
                  <a:cubicBezTo>
                    <a:pt x="1679" y="2108"/>
                    <a:pt x="1677" y="2107"/>
                    <a:pt x="1675" y="2107"/>
                  </a:cubicBezTo>
                  <a:cubicBezTo>
                    <a:pt x="1673" y="2106"/>
                    <a:pt x="1671" y="2105"/>
                    <a:pt x="1669" y="2104"/>
                  </a:cubicBezTo>
                  <a:cubicBezTo>
                    <a:pt x="1667" y="2103"/>
                    <a:pt x="1665" y="2102"/>
                    <a:pt x="1663" y="2100"/>
                  </a:cubicBezTo>
                  <a:cubicBezTo>
                    <a:pt x="1662" y="2099"/>
                    <a:pt x="1661" y="2099"/>
                    <a:pt x="1660" y="2098"/>
                  </a:cubicBezTo>
                  <a:cubicBezTo>
                    <a:pt x="1659" y="2097"/>
                    <a:pt x="1658" y="2096"/>
                    <a:pt x="1657" y="2095"/>
                  </a:cubicBezTo>
                  <a:cubicBezTo>
                    <a:pt x="1654" y="2094"/>
                    <a:pt x="1652" y="2092"/>
                    <a:pt x="1649" y="2090"/>
                  </a:cubicBezTo>
                  <a:cubicBezTo>
                    <a:pt x="1649" y="2090"/>
                    <a:pt x="1648" y="2089"/>
                    <a:pt x="1648" y="2089"/>
                  </a:cubicBezTo>
                  <a:cubicBezTo>
                    <a:pt x="1646" y="2088"/>
                    <a:pt x="1646" y="2088"/>
                    <a:pt x="1646" y="2088"/>
                  </a:cubicBezTo>
                  <a:cubicBezTo>
                    <a:pt x="1645" y="2087"/>
                    <a:pt x="1644" y="2087"/>
                    <a:pt x="1643" y="2087"/>
                  </a:cubicBezTo>
                  <a:cubicBezTo>
                    <a:pt x="1643" y="2086"/>
                    <a:pt x="1642" y="2086"/>
                    <a:pt x="1641" y="2086"/>
                  </a:cubicBezTo>
                  <a:cubicBezTo>
                    <a:pt x="1641" y="2085"/>
                    <a:pt x="1640" y="2085"/>
                    <a:pt x="1639" y="2085"/>
                  </a:cubicBezTo>
                  <a:cubicBezTo>
                    <a:pt x="1639" y="2085"/>
                    <a:pt x="1638" y="2085"/>
                    <a:pt x="1638" y="2084"/>
                  </a:cubicBezTo>
                  <a:cubicBezTo>
                    <a:pt x="1642" y="2084"/>
                    <a:pt x="1645" y="2084"/>
                    <a:pt x="1649" y="2084"/>
                  </a:cubicBezTo>
                  <a:cubicBezTo>
                    <a:pt x="1649" y="2084"/>
                    <a:pt x="1650" y="2084"/>
                    <a:pt x="1651" y="2084"/>
                  </a:cubicBezTo>
                  <a:cubicBezTo>
                    <a:pt x="1651" y="2084"/>
                    <a:pt x="1652" y="2085"/>
                    <a:pt x="1653" y="2085"/>
                  </a:cubicBezTo>
                  <a:cubicBezTo>
                    <a:pt x="1653" y="2085"/>
                    <a:pt x="1654" y="2085"/>
                    <a:pt x="1655" y="2085"/>
                  </a:cubicBezTo>
                  <a:cubicBezTo>
                    <a:pt x="1656" y="2085"/>
                    <a:pt x="1656" y="2085"/>
                    <a:pt x="1656" y="2085"/>
                  </a:cubicBezTo>
                  <a:cubicBezTo>
                    <a:pt x="1657" y="2085"/>
                    <a:pt x="1657" y="2085"/>
                    <a:pt x="1657" y="2085"/>
                  </a:cubicBezTo>
                  <a:cubicBezTo>
                    <a:pt x="1658" y="2085"/>
                    <a:pt x="1659" y="2086"/>
                    <a:pt x="1661" y="2086"/>
                  </a:cubicBezTo>
                  <a:cubicBezTo>
                    <a:pt x="1662" y="2086"/>
                    <a:pt x="1663" y="2087"/>
                    <a:pt x="1664" y="2087"/>
                  </a:cubicBezTo>
                  <a:cubicBezTo>
                    <a:pt x="1669" y="2088"/>
                    <a:pt x="1674" y="2090"/>
                    <a:pt x="1679" y="2092"/>
                  </a:cubicBezTo>
                  <a:cubicBezTo>
                    <a:pt x="1680" y="2092"/>
                    <a:pt x="1681" y="2093"/>
                    <a:pt x="1682" y="2093"/>
                  </a:cubicBezTo>
                  <a:cubicBezTo>
                    <a:pt x="1683" y="2093"/>
                    <a:pt x="1684" y="2094"/>
                    <a:pt x="1686" y="2094"/>
                  </a:cubicBezTo>
                  <a:cubicBezTo>
                    <a:pt x="1688" y="2095"/>
                    <a:pt x="1690" y="2096"/>
                    <a:pt x="1692" y="2097"/>
                  </a:cubicBezTo>
                  <a:cubicBezTo>
                    <a:pt x="1696" y="2099"/>
                    <a:pt x="1699" y="2101"/>
                    <a:pt x="1702" y="2103"/>
                  </a:cubicBezTo>
                  <a:cubicBezTo>
                    <a:pt x="1704" y="2103"/>
                    <a:pt x="1705" y="2104"/>
                    <a:pt x="1707" y="2105"/>
                  </a:cubicBezTo>
                  <a:cubicBezTo>
                    <a:pt x="1708" y="2106"/>
                    <a:pt x="1709" y="2106"/>
                    <a:pt x="1710" y="2107"/>
                  </a:cubicBezTo>
                  <a:cubicBezTo>
                    <a:pt x="1713" y="2108"/>
                    <a:pt x="1714" y="2109"/>
                    <a:pt x="1716" y="2110"/>
                  </a:cubicBezTo>
                  <a:cubicBezTo>
                    <a:pt x="1717" y="2110"/>
                    <a:pt x="1717" y="2111"/>
                    <a:pt x="1717" y="2111"/>
                  </a:cubicBezTo>
                  <a:cubicBezTo>
                    <a:pt x="1717" y="2111"/>
                    <a:pt x="1717" y="2110"/>
                    <a:pt x="1716" y="2109"/>
                  </a:cubicBezTo>
                  <a:cubicBezTo>
                    <a:pt x="1715" y="2109"/>
                    <a:pt x="1713" y="2107"/>
                    <a:pt x="1711" y="2106"/>
                  </a:cubicBezTo>
                  <a:cubicBezTo>
                    <a:pt x="1709" y="2104"/>
                    <a:pt x="1707" y="2102"/>
                    <a:pt x="1704" y="2100"/>
                  </a:cubicBezTo>
                  <a:cubicBezTo>
                    <a:pt x="1701" y="2098"/>
                    <a:pt x="1698" y="2096"/>
                    <a:pt x="1694" y="2093"/>
                  </a:cubicBezTo>
                  <a:cubicBezTo>
                    <a:pt x="1690" y="2091"/>
                    <a:pt x="1686" y="2088"/>
                    <a:pt x="1681" y="2086"/>
                  </a:cubicBezTo>
                  <a:cubicBezTo>
                    <a:pt x="1677" y="2084"/>
                    <a:pt x="1672" y="2082"/>
                    <a:pt x="1666" y="2080"/>
                  </a:cubicBezTo>
                  <a:cubicBezTo>
                    <a:pt x="1665" y="2080"/>
                    <a:pt x="1664" y="2079"/>
                    <a:pt x="1662" y="2079"/>
                  </a:cubicBezTo>
                  <a:cubicBezTo>
                    <a:pt x="1661" y="2079"/>
                    <a:pt x="1659" y="2078"/>
                    <a:pt x="1658" y="2078"/>
                  </a:cubicBezTo>
                  <a:cubicBezTo>
                    <a:pt x="1657" y="2078"/>
                    <a:pt x="1657" y="2078"/>
                    <a:pt x="1657" y="2078"/>
                  </a:cubicBezTo>
                  <a:cubicBezTo>
                    <a:pt x="1656" y="2078"/>
                    <a:pt x="1656" y="2078"/>
                    <a:pt x="1656" y="2078"/>
                  </a:cubicBezTo>
                  <a:cubicBezTo>
                    <a:pt x="1655" y="2077"/>
                    <a:pt x="1654" y="2077"/>
                    <a:pt x="1653" y="2077"/>
                  </a:cubicBezTo>
                  <a:cubicBezTo>
                    <a:pt x="1653" y="2077"/>
                    <a:pt x="1652" y="2077"/>
                    <a:pt x="1651" y="2077"/>
                  </a:cubicBezTo>
                  <a:cubicBezTo>
                    <a:pt x="1650" y="2077"/>
                    <a:pt x="1650" y="2077"/>
                    <a:pt x="1649" y="2077"/>
                  </a:cubicBezTo>
                  <a:cubicBezTo>
                    <a:pt x="1643" y="2076"/>
                    <a:pt x="1637" y="2077"/>
                    <a:pt x="1631" y="2077"/>
                  </a:cubicBezTo>
                  <a:cubicBezTo>
                    <a:pt x="1625" y="2078"/>
                    <a:pt x="1619" y="2078"/>
                    <a:pt x="1614" y="2079"/>
                  </a:cubicBezTo>
                  <a:cubicBezTo>
                    <a:pt x="1612" y="2079"/>
                    <a:pt x="1611" y="2079"/>
                    <a:pt x="1610" y="2079"/>
                  </a:cubicBezTo>
                  <a:cubicBezTo>
                    <a:pt x="1608" y="2079"/>
                    <a:pt x="1607" y="2079"/>
                    <a:pt x="1605" y="2079"/>
                  </a:cubicBezTo>
                  <a:cubicBezTo>
                    <a:pt x="1603" y="2079"/>
                    <a:pt x="1600" y="2079"/>
                    <a:pt x="1597" y="2079"/>
                  </a:cubicBezTo>
                  <a:cubicBezTo>
                    <a:pt x="1592" y="2080"/>
                    <a:pt x="1587" y="2080"/>
                    <a:pt x="1582" y="2080"/>
                  </a:cubicBezTo>
                  <a:cubicBezTo>
                    <a:pt x="1577" y="2080"/>
                    <a:pt x="1572" y="2080"/>
                    <a:pt x="1568" y="2080"/>
                  </a:cubicBezTo>
                  <a:cubicBezTo>
                    <a:pt x="1564" y="2079"/>
                    <a:pt x="1560" y="2079"/>
                    <a:pt x="1557" y="2079"/>
                  </a:cubicBezTo>
                  <a:cubicBezTo>
                    <a:pt x="1531" y="2062"/>
                    <a:pt x="1506" y="2042"/>
                    <a:pt x="1480" y="2021"/>
                  </a:cubicBezTo>
                  <a:cubicBezTo>
                    <a:pt x="1495" y="2020"/>
                    <a:pt x="1509" y="2018"/>
                    <a:pt x="1522" y="2014"/>
                  </a:cubicBezTo>
                  <a:cubicBezTo>
                    <a:pt x="1523" y="2014"/>
                    <a:pt x="1523" y="2014"/>
                    <a:pt x="1523" y="2014"/>
                  </a:cubicBezTo>
                  <a:cubicBezTo>
                    <a:pt x="1523" y="2015"/>
                    <a:pt x="1524" y="2015"/>
                    <a:pt x="1524" y="2015"/>
                  </a:cubicBezTo>
                  <a:cubicBezTo>
                    <a:pt x="1524" y="2015"/>
                    <a:pt x="1525" y="2015"/>
                    <a:pt x="1525" y="2015"/>
                  </a:cubicBezTo>
                  <a:cubicBezTo>
                    <a:pt x="1525" y="2015"/>
                    <a:pt x="1525" y="2016"/>
                    <a:pt x="1525" y="2016"/>
                  </a:cubicBezTo>
                  <a:cubicBezTo>
                    <a:pt x="1526" y="2017"/>
                    <a:pt x="1527" y="2018"/>
                    <a:pt x="1527" y="2019"/>
                  </a:cubicBezTo>
                  <a:cubicBezTo>
                    <a:pt x="1528" y="2020"/>
                    <a:pt x="1529" y="2021"/>
                    <a:pt x="1529" y="2023"/>
                  </a:cubicBezTo>
                  <a:cubicBezTo>
                    <a:pt x="1531" y="2026"/>
                    <a:pt x="1533" y="2029"/>
                    <a:pt x="1535" y="2033"/>
                  </a:cubicBezTo>
                  <a:cubicBezTo>
                    <a:pt x="1536" y="2034"/>
                    <a:pt x="1536" y="2035"/>
                    <a:pt x="1537" y="2036"/>
                  </a:cubicBezTo>
                  <a:cubicBezTo>
                    <a:pt x="1538" y="2036"/>
                    <a:pt x="1538" y="2037"/>
                    <a:pt x="1539" y="2038"/>
                  </a:cubicBezTo>
                  <a:cubicBezTo>
                    <a:pt x="1539" y="2039"/>
                    <a:pt x="1539" y="2039"/>
                    <a:pt x="1539" y="2039"/>
                  </a:cubicBezTo>
                  <a:cubicBezTo>
                    <a:pt x="1540" y="2039"/>
                    <a:pt x="1540" y="2039"/>
                    <a:pt x="1540" y="2039"/>
                  </a:cubicBezTo>
                  <a:cubicBezTo>
                    <a:pt x="1540" y="2040"/>
                    <a:pt x="1540" y="2040"/>
                    <a:pt x="1540" y="2040"/>
                  </a:cubicBezTo>
                  <a:cubicBezTo>
                    <a:pt x="1541" y="2040"/>
                    <a:pt x="1541" y="2040"/>
                    <a:pt x="1541" y="2041"/>
                  </a:cubicBezTo>
                  <a:cubicBezTo>
                    <a:pt x="1542" y="2042"/>
                    <a:pt x="1543" y="2043"/>
                    <a:pt x="1544" y="2043"/>
                  </a:cubicBezTo>
                  <a:cubicBezTo>
                    <a:pt x="1546" y="2045"/>
                    <a:pt x="1548" y="2046"/>
                    <a:pt x="1550" y="2048"/>
                  </a:cubicBezTo>
                  <a:cubicBezTo>
                    <a:pt x="1552" y="2049"/>
                    <a:pt x="1554" y="2050"/>
                    <a:pt x="1556" y="2051"/>
                  </a:cubicBezTo>
                  <a:cubicBezTo>
                    <a:pt x="1557" y="2052"/>
                    <a:pt x="1557" y="2052"/>
                    <a:pt x="1558" y="2053"/>
                  </a:cubicBezTo>
                  <a:cubicBezTo>
                    <a:pt x="1559" y="2053"/>
                    <a:pt x="1560" y="2053"/>
                    <a:pt x="1561" y="2054"/>
                  </a:cubicBezTo>
                  <a:cubicBezTo>
                    <a:pt x="1563" y="2054"/>
                    <a:pt x="1565" y="2055"/>
                    <a:pt x="1567" y="2055"/>
                  </a:cubicBezTo>
                  <a:cubicBezTo>
                    <a:pt x="1569" y="2056"/>
                    <a:pt x="1570" y="2056"/>
                    <a:pt x="1572" y="2056"/>
                  </a:cubicBezTo>
                  <a:cubicBezTo>
                    <a:pt x="1573" y="2056"/>
                    <a:pt x="1574" y="2056"/>
                    <a:pt x="1575" y="2056"/>
                  </a:cubicBezTo>
                  <a:cubicBezTo>
                    <a:pt x="1576" y="2056"/>
                    <a:pt x="1577" y="2056"/>
                    <a:pt x="1578" y="2056"/>
                  </a:cubicBezTo>
                  <a:cubicBezTo>
                    <a:pt x="1578" y="2056"/>
                    <a:pt x="1578" y="2056"/>
                    <a:pt x="1578" y="2056"/>
                  </a:cubicBezTo>
                  <a:cubicBezTo>
                    <a:pt x="1578" y="2056"/>
                    <a:pt x="1578" y="2056"/>
                    <a:pt x="1578" y="2055"/>
                  </a:cubicBezTo>
                  <a:cubicBezTo>
                    <a:pt x="1577" y="2055"/>
                    <a:pt x="1576" y="2055"/>
                    <a:pt x="1576" y="2054"/>
                  </a:cubicBezTo>
                  <a:cubicBezTo>
                    <a:pt x="1575" y="2054"/>
                    <a:pt x="1574" y="2054"/>
                    <a:pt x="1572" y="2053"/>
                  </a:cubicBezTo>
                  <a:cubicBezTo>
                    <a:pt x="1572" y="2053"/>
                    <a:pt x="1571" y="2052"/>
                    <a:pt x="1570" y="2052"/>
                  </a:cubicBezTo>
                  <a:cubicBezTo>
                    <a:pt x="1570" y="2052"/>
                    <a:pt x="1569" y="2051"/>
                    <a:pt x="1568" y="2051"/>
                  </a:cubicBezTo>
                  <a:cubicBezTo>
                    <a:pt x="1567" y="2050"/>
                    <a:pt x="1565" y="2049"/>
                    <a:pt x="1564" y="2048"/>
                  </a:cubicBezTo>
                  <a:cubicBezTo>
                    <a:pt x="1563" y="2048"/>
                    <a:pt x="1562" y="2047"/>
                    <a:pt x="1561" y="2047"/>
                  </a:cubicBezTo>
                  <a:cubicBezTo>
                    <a:pt x="1561" y="2047"/>
                    <a:pt x="1561" y="2046"/>
                    <a:pt x="1560" y="2046"/>
                  </a:cubicBezTo>
                  <a:cubicBezTo>
                    <a:pt x="1560" y="2046"/>
                    <a:pt x="1559" y="2046"/>
                    <a:pt x="1559" y="2045"/>
                  </a:cubicBezTo>
                  <a:cubicBezTo>
                    <a:pt x="1558" y="2045"/>
                    <a:pt x="1557" y="2044"/>
                    <a:pt x="1557" y="2043"/>
                  </a:cubicBezTo>
                  <a:cubicBezTo>
                    <a:pt x="1556" y="2043"/>
                    <a:pt x="1555" y="2042"/>
                    <a:pt x="1554" y="2042"/>
                  </a:cubicBezTo>
                  <a:cubicBezTo>
                    <a:pt x="1553" y="2041"/>
                    <a:pt x="1553" y="2040"/>
                    <a:pt x="1552" y="2040"/>
                  </a:cubicBezTo>
                  <a:cubicBezTo>
                    <a:pt x="1551" y="2039"/>
                    <a:pt x="1551" y="2039"/>
                    <a:pt x="1551" y="2039"/>
                  </a:cubicBezTo>
                  <a:cubicBezTo>
                    <a:pt x="1549" y="2038"/>
                    <a:pt x="1549" y="2038"/>
                    <a:pt x="1549" y="2038"/>
                  </a:cubicBezTo>
                  <a:cubicBezTo>
                    <a:pt x="1549" y="2037"/>
                    <a:pt x="1548" y="2036"/>
                    <a:pt x="1547" y="2035"/>
                  </a:cubicBezTo>
                  <a:cubicBezTo>
                    <a:pt x="1546" y="2034"/>
                    <a:pt x="1546" y="2034"/>
                    <a:pt x="1546" y="2034"/>
                  </a:cubicBezTo>
                  <a:cubicBezTo>
                    <a:pt x="1546" y="2034"/>
                    <a:pt x="1546" y="2034"/>
                    <a:pt x="1546" y="2034"/>
                  </a:cubicBezTo>
                  <a:cubicBezTo>
                    <a:pt x="1545" y="2034"/>
                    <a:pt x="1545" y="2034"/>
                    <a:pt x="1545" y="2034"/>
                  </a:cubicBezTo>
                  <a:cubicBezTo>
                    <a:pt x="1545" y="2034"/>
                    <a:pt x="1545" y="2034"/>
                    <a:pt x="1545" y="2034"/>
                  </a:cubicBezTo>
                  <a:cubicBezTo>
                    <a:pt x="1545" y="2033"/>
                    <a:pt x="1545" y="2033"/>
                    <a:pt x="1545" y="2033"/>
                  </a:cubicBezTo>
                  <a:cubicBezTo>
                    <a:pt x="1545" y="2034"/>
                    <a:pt x="1545" y="2033"/>
                    <a:pt x="1545" y="2034"/>
                  </a:cubicBezTo>
                  <a:cubicBezTo>
                    <a:pt x="1545" y="2033"/>
                    <a:pt x="1545" y="2033"/>
                    <a:pt x="1545" y="2033"/>
                  </a:cubicBezTo>
                  <a:cubicBezTo>
                    <a:pt x="1545" y="2033"/>
                    <a:pt x="1545" y="2033"/>
                    <a:pt x="1545" y="2033"/>
                  </a:cubicBezTo>
                  <a:cubicBezTo>
                    <a:pt x="1544" y="2032"/>
                    <a:pt x="1544" y="2032"/>
                    <a:pt x="1543" y="2031"/>
                  </a:cubicBezTo>
                  <a:cubicBezTo>
                    <a:pt x="1542" y="2030"/>
                    <a:pt x="1542" y="2029"/>
                    <a:pt x="1541" y="2029"/>
                  </a:cubicBezTo>
                  <a:cubicBezTo>
                    <a:pt x="1540" y="2027"/>
                    <a:pt x="1538" y="2026"/>
                    <a:pt x="1537" y="2024"/>
                  </a:cubicBezTo>
                  <a:cubicBezTo>
                    <a:pt x="1536" y="2023"/>
                    <a:pt x="1534" y="2021"/>
                    <a:pt x="1533" y="2020"/>
                  </a:cubicBezTo>
                  <a:cubicBezTo>
                    <a:pt x="1532" y="2019"/>
                    <a:pt x="1531" y="2018"/>
                    <a:pt x="1529" y="2017"/>
                  </a:cubicBezTo>
                  <a:cubicBezTo>
                    <a:pt x="1529" y="2017"/>
                    <a:pt x="1528" y="2016"/>
                    <a:pt x="1528" y="2016"/>
                  </a:cubicBezTo>
                  <a:cubicBezTo>
                    <a:pt x="1527" y="2015"/>
                    <a:pt x="1527" y="2015"/>
                    <a:pt x="1526" y="2015"/>
                  </a:cubicBezTo>
                  <a:cubicBezTo>
                    <a:pt x="1526" y="2015"/>
                    <a:pt x="1526" y="2015"/>
                    <a:pt x="1526" y="2015"/>
                  </a:cubicBezTo>
                  <a:cubicBezTo>
                    <a:pt x="1527" y="2015"/>
                    <a:pt x="1528" y="2015"/>
                    <a:pt x="1529" y="2015"/>
                  </a:cubicBezTo>
                  <a:cubicBezTo>
                    <a:pt x="1531" y="2015"/>
                    <a:pt x="1533" y="2016"/>
                    <a:pt x="1535" y="2016"/>
                  </a:cubicBezTo>
                  <a:cubicBezTo>
                    <a:pt x="1537" y="2017"/>
                    <a:pt x="1540" y="2017"/>
                    <a:pt x="1542" y="2018"/>
                  </a:cubicBezTo>
                  <a:cubicBezTo>
                    <a:pt x="1544" y="2019"/>
                    <a:pt x="1547" y="2020"/>
                    <a:pt x="1549" y="2022"/>
                  </a:cubicBezTo>
                  <a:cubicBezTo>
                    <a:pt x="1549" y="2022"/>
                    <a:pt x="1550" y="2022"/>
                    <a:pt x="1551" y="2023"/>
                  </a:cubicBezTo>
                  <a:cubicBezTo>
                    <a:pt x="1551" y="2023"/>
                    <a:pt x="1552" y="2023"/>
                    <a:pt x="1552" y="2024"/>
                  </a:cubicBezTo>
                  <a:cubicBezTo>
                    <a:pt x="1553" y="2024"/>
                    <a:pt x="1553" y="2024"/>
                    <a:pt x="1554" y="2025"/>
                  </a:cubicBezTo>
                  <a:cubicBezTo>
                    <a:pt x="1555" y="2025"/>
                    <a:pt x="1555" y="2025"/>
                    <a:pt x="1555" y="2025"/>
                  </a:cubicBezTo>
                  <a:cubicBezTo>
                    <a:pt x="1555" y="2026"/>
                    <a:pt x="1555" y="2026"/>
                    <a:pt x="1555" y="2026"/>
                  </a:cubicBezTo>
                  <a:cubicBezTo>
                    <a:pt x="1558" y="2028"/>
                    <a:pt x="1560" y="2029"/>
                    <a:pt x="1562" y="2031"/>
                  </a:cubicBezTo>
                  <a:cubicBezTo>
                    <a:pt x="1563" y="2032"/>
                    <a:pt x="1564" y="2033"/>
                    <a:pt x="1565" y="2034"/>
                  </a:cubicBezTo>
                  <a:cubicBezTo>
                    <a:pt x="1566" y="2035"/>
                    <a:pt x="1567" y="2036"/>
                    <a:pt x="1568" y="2036"/>
                  </a:cubicBezTo>
                  <a:cubicBezTo>
                    <a:pt x="1570" y="2037"/>
                    <a:pt x="1571" y="2038"/>
                    <a:pt x="1572" y="2039"/>
                  </a:cubicBezTo>
                  <a:cubicBezTo>
                    <a:pt x="1573" y="2039"/>
                    <a:pt x="1573" y="2039"/>
                    <a:pt x="1574" y="2040"/>
                  </a:cubicBezTo>
                  <a:cubicBezTo>
                    <a:pt x="1574" y="2040"/>
                    <a:pt x="1575" y="2040"/>
                    <a:pt x="1575" y="2041"/>
                  </a:cubicBezTo>
                  <a:cubicBezTo>
                    <a:pt x="1578" y="2042"/>
                    <a:pt x="1580" y="2042"/>
                    <a:pt x="1583" y="2043"/>
                  </a:cubicBezTo>
                  <a:cubicBezTo>
                    <a:pt x="1585" y="2043"/>
                    <a:pt x="1587" y="2044"/>
                    <a:pt x="1589" y="2043"/>
                  </a:cubicBezTo>
                  <a:cubicBezTo>
                    <a:pt x="1591" y="2043"/>
                    <a:pt x="1592" y="2043"/>
                    <a:pt x="1594" y="2043"/>
                  </a:cubicBezTo>
                  <a:cubicBezTo>
                    <a:pt x="1594" y="2043"/>
                    <a:pt x="1594" y="2042"/>
                    <a:pt x="1594" y="2042"/>
                  </a:cubicBezTo>
                  <a:cubicBezTo>
                    <a:pt x="1595" y="2042"/>
                    <a:pt x="1595" y="2042"/>
                    <a:pt x="1595" y="2042"/>
                  </a:cubicBezTo>
                  <a:cubicBezTo>
                    <a:pt x="1596" y="2042"/>
                    <a:pt x="1596" y="2042"/>
                    <a:pt x="1596" y="2041"/>
                  </a:cubicBezTo>
                  <a:cubicBezTo>
                    <a:pt x="1597" y="2041"/>
                    <a:pt x="1597" y="2041"/>
                    <a:pt x="1597" y="2041"/>
                  </a:cubicBezTo>
                  <a:cubicBezTo>
                    <a:pt x="1597" y="2041"/>
                    <a:pt x="1597" y="2041"/>
                    <a:pt x="1596" y="2041"/>
                  </a:cubicBezTo>
                  <a:cubicBezTo>
                    <a:pt x="1596" y="2041"/>
                    <a:pt x="1595" y="2041"/>
                    <a:pt x="1595" y="2041"/>
                  </a:cubicBezTo>
                  <a:cubicBezTo>
                    <a:pt x="1595" y="2041"/>
                    <a:pt x="1594" y="2041"/>
                    <a:pt x="1594" y="2041"/>
                  </a:cubicBezTo>
                  <a:cubicBezTo>
                    <a:pt x="1594" y="2041"/>
                    <a:pt x="1594" y="2041"/>
                    <a:pt x="1593" y="2041"/>
                  </a:cubicBezTo>
                  <a:cubicBezTo>
                    <a:pt x="1592" y="2041"/>
                    <a:pt x="1591" y="2041"/>
                    <a:pt x="1589" y="2040"/>
                  </a:cubicBezTo>
                  <a:cubicBezTo>
                    <a:pt x="1588" y="2040"/>
                    <a:pt x="1586" y="2039"/>
                    <a:pt x="1584" y="2039"/>
                  </a:cubicBezTo>
                  <a:cubicBezTo>
                    <a:pt x="1582" y="2038"/>
                    <a:pt x="1580" y="2037"/>
                    <a:pt x="1578" y="2035"/>
                  </a:cubicBezTo>
                  <a:cubicBezTo>
                    <a:pt x="1578" y="2035"/>
                    <a:pt x="1578" y="2035"/>
                    <a:pt x="1577" y="2034"/>
                  </a:cubicBezTo>
                  <a:cubicBezTo>
                    <a:pt x="1577" y="2034"/>
                    <a:pt x="1576" y="2034"/>
                    <a:pt x="1576" y="2033"/>
                  </a:cubicBezTo>
                  <a:cubicBezTo>
                    <a:pt x="1575" y="2033"/>
                    <a:pt x="1574" y="2032"/>
                    <a:pt x="1573" y="2031"/>
                  </a:cubicBezTo>
                  <a:cubicBezTo>
                    <a:pt x="1572" y="2030"/>
                    <a:pt x="1571" y="2029"/>
                    <a:pt x="1570" y="2028"/>
                  </a:cubicBezTo>
                  <a:cubicBezTo>
                    <a:pt x="1569" y="2027"/>
                    <a:pt x="1568" y="2026"/>
                    <a:pt x="1567" y="2025"/>
                  </a:cubicBezTo>
                  <a:cubicBezTo>
                    <a:pt x="1565" y="2023"/>
                    <a:pt x="1563" y="2022"/>
                    <a:pt x="1560" y="2020"/>
                  </a:cubicBezTo>
                  <a:cubicBezTo>
                    <a:pt x="1559" y="2019"/>
                    <a:pt x="1559" y="2019"/>
                    <a:pt x="1559" y="2019"/>
                  </a:cubicBezTo>
                  <a:cubicBezTo>
                    <a:pt x="1558" y="2018"/>
                    <a:pt x="1558" y="2018"/>
                    <a:pt x="1558" y="2018"/>
                  </a:cubicBezTo>
                  <a:cubicBezTo>
                    <a:pt x="1558" y="2018"/>
                    <a:pt x="1557" y="2018"/>
                    <a:pt x="1556" y="2017"/>
                  </a:cubicBezTo>
                  <a:cubicBezTo>
                    <a:pt x="1555" y="2016"/>
                    <a:pt x="1554" y="2015"/>
                    <a:pt x="1552" y="2015"/>
                  </a:cubicBezTo>
                  <a:cubicBezTo>
                    <a:pt x="1552" y="2014"/>
                    <a:pt x="1551" y="2014"/>
                    <a:pt x="1550" y="2014"/>
                  </a:cubicBezTo>
                  <a:cubicBezTo>
                    <a:pt x="1550" y="2014"/>
                    <a:pt x="1549" y="2013"/>
                    <a:pt x="1548" y="2013"/>
                  </a:cubicBezTo>
                  <a:cubicBezTo>
                    <a:pt x="1548" y="2013"/>
                    <a:pt x="1547" y="2012"/>
                    <a:pt x="1546" y="2012"/>
                  </a:cubicBezTo>
                  <a:cubicBezTo>
                    <a:pt x="1546" y="2012"/>
                    <a:pt x="1545" y="2012"/>
                    <a:pt x="1544" y="2012"/>
                  </a:cubicBezTo>
                  <a:cubicBezTo>
                    <a:pt x="1541" y="2011"/>
                    <a:pt x="1539" y="2010"/>
                    <a:pt x="1536" y="2010"/>
                  </a:cubicBezTo>
                  <a:cubicBezTo>
                    <a:pt x="1536" y="2010"/>
                    <a:pt x="1536" y="2010"/>
                    <a:pt x="1536" y="2010"/>
                  </a:cubicBezTo>
                  <a:cubicBezTo>
                    <a:pt x="1541" y="2008"/>
                    <a:pt x="1546" y="2006"/>
                    <a:pt x="1550" y="2004"/>
                  </a:cubicBezTo>
                  <a:cubicBezTo>
                    <a:pt x="1480" y="2010"/>
                    <a:pt x="1436" y="1989"/>
                    <a:pt x="1409" y="1960"/>
                  </a:cubicBezTo>
                  <a:cubicBezTo>
                    <a:pt x="1414" y="1962"/>
                    <a:pt x="1419" y="1965"/>
                    <a:pt x="1424" y="1967"/>
                  </a:cubicBezTo>
                  <a:cubicBezTo>
                    <a:pt x="1427" y="1968"/>
                    <a:pt x="1431" y="1969"/>
                    <a:pt x="1434" y="1970"/>
                  </a:cubicBezTo>
                  <a:cubicBezTo>
                    <a:pt x="1435" y="1971"/>
                    <a:pt x="1436" y="1971"/>
                    <a:pt x="1437" y="1971"/>
                  </a:cubicBezTo>
                  <a:cubicBezTo>
                    <a:pt x="1438" y="1971"/>
                    <a:pt x="1438" y="1971"/>
                    <a:pt x="1438" y="1971"/>
                  </a:cubicBezTo>
                  <a:cubicBezTo>
                    <a:pt x="1439" y="1971"/>
                    <a:pt x="1439" y="1971"/>
                    <a:pt x="1439" y="1971"/>
                  </a:cubicBezTo>
                  <a:cubicBezTo>
                    <a:pt x="1439" y="1971"/>
                    <a:pt x="1439" y="1971"/>
                    <a:pt x="1439" y="1971"/>
                  </a:cubicBezTo>
                  <a:cubicBezTo>
                    <a:pt x="1439" y="1972"/>
                    <a:pt x="1439" y="1972"/>
                    <a:pt x="1439" y="1972"/>
                  </a:cubicBezTo>
                  <a:cubicBezTo>
                    <a:pt x="1440" y="1972"/>
                    <a:pt x="1441" y="1972"/>
                    <a:pt x="1442" y="1972"/>
                  </a:cubicBezTo>
                  <a:cubicBezTo>
                    <a:pt x="1443" y="1972"/>
                    <a:pt x="1444" y="1972"/>
                    <a:pt x="1445" y="1973"/>
                  </a:cubicBezTo>
                  <a:cubicBezTo>
                    <a:pt x="1447" y="1973"/>
                    <a:pt x="1448" y="1973"/>
                    <a:pt x="1450" y="1973"/>
                  </a:cubicBezTo>
                  <a:cubicBezTo>
                    <a:pt x="1452" y="1974"/>
                    <a:pt x="1454" y="1974"/>
                    <a:pt x="1456" y="1974"/>
                  </a:cubicBezTo>
                  <a:cubicBezTo>
                    <a:pt x="1458" y="1974"/>
                    <a:pt x="1460" y="1974"/>
                    <a:pt x="1461" y="1974"/>
                  </a:cubicBezTo>
                  <a:cubicBezTo>
                    <a:pt x="1463" y="1975"/>
                    <a:pt x="1465" y="1975"/>
                    <a:pt x="1467" y="1975"/>
                  </a:cubicBezTo>
                  <a:cubicBezTo>
                    <a:pt x="1475" y="1975"/>
                    <a:pt x="1483" y="1975"/>
                    <a:pt x="1490" y="1975"/>
                  </a:cubicBezTo>
                  <a:cubicBezTo>
                    <a:pt x="1498" y="1974"/>
                    <a:pt x="1506" y="1974"/>
                    <a:pt x="1513" y="1974"/>
                  </a:cubicBezTo>
                  <a:cubicBezTo>
                    <a:pt x="1517" y="1974"/>
                    <a:pt x="1520" y="1974"/>
                    <a:pt x="1524" y="1974"/>
                  </a:cubicBezTo>
                  <a:cubicBezTo>
                    <a:pt x="1527" y="1974"/>
                    <a:pt x="1531" y="1975"/>
                    <a:pt x="1534" y="1976"/>
                  </a:cubicBezTo>
                  <a:cubicBezTo>
                    <a:pt x="1535" y="1976"/>
                    <a:pt x="1535" y="1976"/>
                    <a:pt x="1535" y="1976"/>
                  </a:cubicBezTo>
                  <a:cubicBezTo>
                    <a:pt x="1535" y="1976"/>
                    <a:pt x="1535" y="1976"/>
                    <a:pt x="1535" y="1976"/>
                  </a:cubicBezTo>
                  <a:cubicBezTo>
                    <a:pt x="1535" y="1976"/>
                    <a:pt x="1535" y="1976"/>
                    <a:pt x="1535" y="1976"/>
                  </a:cubicBezTo>
                  <a:cubicBezTo>
                    <a:pt x="1535" y="1976"/>
                    <a:pt x="1535" y="1976"/>
                    <a:pt x="1535" y="1976"/>
                  </a:cubicBezTo>
                  <a:cubicBezTo>
                    <a:pt x="1536" y="1976"/>
                    <a:pt x="1536" y="1976"/>
                    <a:pt x="1536" y="1976"/>
                  </a:cubicBezTo>
                  <a:cubicBezTo>
                    <a:pt x="1536" y="1976"/>
                    <a:pt x="1536" y="1976"/>
                    <a:pt x="1536" y="1976"/>
                  </a:cubicBezTo>
                  <a:cubicBezTo>
                    <a:pt x="1537" y="1976"/>
                    <a:pt x="1537" y="1977"/>
                    <a:pt x="1538" y="1977"/>
                  </a:cubicBezTo>
                  <a:cubicBezTo>
                    <a:pt x="1539" y="1977"/>
                    <a:pt x="1539" y="1977"/>
                    <a:pt x="1539" y="1977"/>
                  </a:cubicBezTo>
                  <a:cubicBezTo>
                    <a:pt x="1540" y="1978"/>
                    <a:pt x="1542" y="1978"/>
                    <a:pt x="1543" y="1979"/>
                  </a:cubicBezTo>
                  <a:cubicBezTo>
                    <a:pt x="1546" y="1980"/>
                    <a:pt x="1549" y="1982"/>
                    <a:pt x="1552" y="1984"/>
                  </a:cubicBezTo>
                  <a:cubicBezTo>
                    <a:pt x="1557" y="1988"/>
                    <a:pt x="1562" y="1992"/>
                    <a:pt x="1566" y="1995"/>
                  </a:cubicBezTo>
                  <a:cubicBezTo>
                    <a:pt x="1570" y="1999"/>
                    <a:pt x="1575" y="2002"/>
                    <a:pt x="1579" y="2005"/>
                  </a:cubicBezTo>
                  <a:cubicBezTo>
                    <a:pt x="1582" y="2008"/>
                    <a:pt x="1586" y="2010"/>
                    <a:pt x="1589" y="2011"/>
                  </a:cubicBezTo>
                  <a:cubicBezTo>
                    <a:pt x="1592" y="2012"/>
                    <a:pt x="1595" y="2013"/>
                    <a:pt x="1597" y="2014"/>
                  </a:cubicBezTo>
                  <a:cubicBezTo>
                    <a:pt x="1597" y="2014"/>
                    <a:pt x="1598" y="2014"/>
                    <a:pt x="1599" y="2014"/>
                  </a:cubicBezTo>
                  <a:cubicBezTo>
                    <a:pt x="1599" y="2014"/>
                    <a:pt x="1599" y="2014"/>
                    <a:pt x="1599" y="2014"/>
                  </a:cubicBezTo>
                  <a:cubicBezTo>
                    <a:pt x="1599" y="2014"/>
                    <a:pt x="1598" y="2014"/>
                    <a:pt x="1597" y="2013"/>
                  </a:cubicBezTo>
                  <a:cubicBezTo>
                    <a:pt x="1595" y="2013"/>
                    <a:pt x="1593" y="2011"/>
                    <a:pt x="1590" y="2010"/>
                  </a:cubicBezTo>
                  <a:cubicBezTo>
                    <a:pt x="1587" y="2008"/>
                    <a:pt x="1584" y="2005"/>
                    <a:pt x="1580" y="2002"/>
                  </a:cubicBezTo>
                  <a:cubicBezTo>
                    <a:pt x="1577" y="1999"/>
                    <a:pt x="1573" y="1996"/>
                    <a:pt x="1569" y="1992"/>
                  </a:cubicBezTo>
                  <a:cubicBezTo>
                    <a:pt x="1565" y="1988"/>
                    <a:pt x="1560" y="1983"/>
                    <a:pt x="1555" y="1979"/>
                  </a:cubicBezTo>
                  <a:cubicBezTo>
                    <a:pt x="1552" y="1977"/>
                    <a:pt x="1549" y="1975"/>
                    <a:pt x="1546" y="1973"/>
                  </a:cubicBezTo>
                  <a:cubicBezTo>
                    <a:pt x="1545" y="1972"/>
                    <a:pt x="1543" y="1972"/>
                    <a:pt x="1541" y="1971"/>
                  </a:cubicBezTo>
                  <a:cubicBezTo>
                    <a:pt x="1540" y="1970"/>
                    <a:pt x="1540" y="1970"/>
                    <a:pt x="1540" y="1970"/>
                  </a:cubicBezTo>
                  <a:cubicBezTo>
                    <a:pt x="1539" y="1970"/>
                    <a:pt x="1539" y="1970"/>
                    <a:pt x="1539" y="1970"/>
                  </a:cubicBezTo>
                  <a:cubicBezTo>
                    <a:pt x="1538" y="1970"/>
                    <a:pt x="1538" y="1970"/>
                    <a:pt x="1538" y="1970"/>
                  </a:cubicBezTo>
                  <a:cubicBezTo>
                    <a:pt x="1538" y="1969"/>
                    <a:pt x="1538" y="1969"/>
                    <a:pt x="1538" y="1969"/>
                  </a:cubicBezTo>
                  <a:cubicBezTo>
                    <a:pt x="1538" y="1969"/>
                    <a:pt x="1538" y="1969"/>
                    <a:pt x="1538" y="1969"/>
                  </a:cubicBezTo>
                  <a:cubicBezTo>
                    <a:pt x="1537" y="1969"/>
                    <a:pt x="1537" y="1969"/>
                    <a:pt x="1537" y="1969"/>
                  </a:cubicBezTo>
                  <a:cubicBezTo>
                    <a:pt x="1536" y="1969"/>
                    <a:pt x="1536" y="1969"/>
                    <a:pt x="1536" y="1969"/>
                  </a:cubicBezTo>
                  <a:cubicBezTo>
                    <a:pt x="1532" y="1968"/>
                    <a:pt x="1528" y="1967"/>
                    <a:pt x="1525" y="1967"/>
                  </a:cubicBezTo>
                  <a:cubicBezTo>
                    <a:pt x="1521" y="1966"/>
                    <a:pt x="1517" y="1966"/>
                    <a:pt x="1513" y="1966"/>
                  </a:cubicBezTo>
                  <a:cubicBezTo>
                    <a:pt x="1505" y="1966"/>
                    <a:pt x="1498" y="1967"/>
                    <a:pt x="1490" y="1967"/>
                  </a:cubicBezTo>
                  <a:cubicBezTo>
                    <a:pt x="1489" y="1967"/>
                    <a:pt x="1488" y="1967"/>
                    <a:pt x="1486" y="1967"/>
                  </a:cubicBezTo>
                  <a:cubicBezTo>
                    <a:pt x="1487" y="1967"/>
                    <a:pt x="1488" y="1966"/>
                    <a:pt x="1489" y="1966"/>
                  </a:cubicBezTo>
                  <a:cubicBezTo>
                    <a:pt x="1490" y="1965"/>
                    <a:pt x="1491" y="1965"/>
                    <a:pt x="1492" y="1964"/>
                  </a:cubicBezTo>
                  <a:cubicBezTo>
                    <a:pt x="1493" y="1964"/>
                    <a:pt x="1494" y="1963"/>
                    <a:pt x="1495" y="1963"/>
                  </a:cubicBezTo>
                  <a:cubicBezTo>
                    <a:pt x="1496" y="1963"/>
                    <a:pt x="1497" y="1962"/>
                    <a:pt x="1497" y="1962"/>
                  </a:cubicBezTo>
                  <a:cubicBezTo>
                    <a:pt x="1498" y="1962"/>
                    <a:pt x="1498" y="1962"/>
                    <a:pt x="1498" y="1962"/>
                  </a:cubicBezTo>
                  <a:cubicBezTo>
                    <a:pt x="1498" y="1962"/>
                    <a:pt x="1498" y="1962"/>
                    <a:pt x="1498" y="1962"/>
                  </a:cubicBezTo>
                  <a:cubicBezTo>
                    <a:pt x="1498" y="1962"/>
                    <a:pt x="1498" y="1962"/>
                    <a:pt x="1498" y="1962"/>
                  </a:cubicBezTo>
                  <a:cubicBezTo>
                    <a:pt x="1499" y="1962"/>
                    <a:pt x="1499" y="1962"/>
                    <a:pt x="1499" y="1962"/>
                  </a:cubicBezTo>
                  <a:cubicBezTo>
                    <a:pt x="1500" y="1961"/>
                    <a:pt x="1500" y="1961"/>
                    <a:pt x="1500" y="1961"/>
                  </a:cubicBezTo>
                  <a:cubicBezTo>
                    <a:pt x="1502" y="1960"/>
                    <a:pt x="1502" y="1960"/>
                    <a:pt x="1502" y="1960"/>
                  </a:cubicBezTo>
                  <a:cubicBezTo>
                    <a:pt x="1503" y="1960"/>
                    <a:pt x="1504" y="1960"/>
                    <a:pt x="1505" y="1959"/>
                  </a:cubicBezTo>
                  <a:cubicBezTo>
                    <a:pt x="1507" y="1958"/>
                    <a:pt x="1510" y="1958"/>
                    <a:pt x="1512" y="1957"/>
                  </a:cubicBezTo>
                  <a:cubicBezTo>
                    <a:pt x="1514" y="1957"/>
                    <a:pt x="1516" y="1956"/>
                    <a:pt x="1518" y="1956"/>
                  </a:cubicBezTo>
                  <a:cubicBezTo>
                    <a:pt x="1520" y="1956"/>
                    <a:pt x="1522" y="1955"/>
                    <a:pt x="1524" y="1955"/>
                  </a:cubicBezTo>
                  <a:cubicBezTo>
                    <a:pt x="1526" y="1955"/>
                    <a:pt x="1527" y="1955"/>
                    <a:pt x="1529" y="1954"/>
                  </a:cubicBezTo>
                  <a:cubicBezTo>
                    <a:pt x="1529" y="1954"/>
                    <a:pt x="1530" y="1954"/>
                    <a:pt x="1531" y="1954"/>
                  </a:cubicBezTo>
                  <a:cubicBezTo>
                    <a:pt x="1532" y="1954"/>
                    <a:pt x="1532" y="1954"/>
                    <a:pt x="1533" y="1954"/>
                  </a:cubicBezTo>
                  <a:cubicBezTo>
                    <a:pt x="1534" y="1954"/>
                    <a:pt x="1535" y="1954"/>
                    <a:pt x="1535" y="1954"/>
                  </a:cubicBezTo>
                  <a:cubicBezTo>
                    <a:pt x="1536" y="1954"/>
                    <a:pt x="1536" y="1954"/>
                    <a:pt x="1536" y="1954"/>
                  </a:cubicBezTo>
                  <a:cubicBezTo>
                    <a:pt x="1536" y="1954"/>
                    <a:pt x="1536" y="1954"/>
                    <a:pt x="1535" y="1953"/>
                  </a:cubicBezTo>
                  <a:cubicBezTo>
                    <a:pt x="1535" y="1953"/>
                    <a:pt x="1534" y="1953"/>
                    <a:pt x="1533" y="1953"/>
                  </a:cubicBezTo>
                  <a:cubicBezTo>
                    <a:pt x="1532" y="1952"/>
                    <a:pt x="1532" y="1952"/>
                    <a:pt x="1531" y="1952"/>
                  </a:cubicBezTo>
                  <a:cubicBezTo>
                    <a:pt x="1530" y="1952"/>
                    <a:pt x="1530" y="1952"/>
                    <a:pt x="1529" y="1951"/>
                  </a:cubicBezTo>
                  <a:cubicBezTo>
                    <a:pt x="1528" y="1951"/>
                    <a:pt x="1527" y="1951"/>
                    <a:pt x="1527" y="1951"/>
                  </a:cubicBezTo>
                  <a:cubicBezTo>
                    <a:pt x="1526" y="1951"/>
                    <a:pt x="1525" y="1951"/>
                    <a:pt x="1524" y="1950"/>
                  </a:cubicBezTo>
                  <a:cubicBezTo>
                    <a:pt x="1523" y="1950"/>
                    <a:pt x="1522" y="1950"/>
                    <a:pt x="1521" y="1950"/>
                  </a:cubicBezTo>
                  <a:cubicBezTo>
                    <a:pt x="1520" y="1950"/>
                    <a:pt x="1519" y="1950"/>
                    <a:pt x="1518" y="1950"/>
                  </a:cubicBezTo>
                  <a:cubicBezTo>
                    <a:pt x="1515" y="1950"/>
                    <a:pt x="1513" y="1950"/>
                    <a:pt x="1511" y="1950"/>
                  </a:cubicBezTo>
                  <a:cubicBezTo>
                    <a:pt x="1509" y="1951"/>
                    <a:pt x="1508" y="1951"/>
                    <a:pt x="1507" y="1951"/>
                  </a:cubicBezTo>
                  <a:cubicBezTo>
                    <a:pt x="1506" y="1951"/>
                    <a:pt x="1506" y="1951"/>
                    <a:pt x="1505" y="1951"/>
                  </a:cubicBezTo>
                  <a:cubicBezTo>
                    <a:pt x="1504" y="1951"/>
                    <a:pt x="1504" y="1952"/>
                    <a:pt x="1503" y="1952"/>
                  </a:cubicBezTo>
                  <a:cubicBezTo>
                    <a:pt x="1502" y="1952"/>
                    <a:pt x="1502" y="1952"/>
                    <a:pt x="1501" y="1952"/>
                  </a:cubicBezTo>
                  <a:cubicBezTo>
                    <a:pt x="1501" y="1952"/>
                    <a:pt x="1500" y="1953"/>
                    <a:pt x="1499" y="1953"/>
                  </a:cubicBezTo>
                  <a:cubicBezTo>
                    <a:pt x="1497" y="1954"/>
                    <a:pt x="1497" y="1954"/>
                    <a:pt x="1497" y="1954"/>
                  </a:cubicBezTo>
                  <a:cubicBezTo>
                    <a:pt x="1496" y="1954"/>
                    <a:pt x="1496" y="1954"/>
                    <a:pt x="1496" y="1954"/>
                  </a:cubicBezTo>
                  <a:cubicBezTo>
                    <a:pt x="1495" y="1954"/>
                    <a:pt x="1495" y="1954"/>
                    <a:pt x="1495" y="1954"/>
                  </a:cubicBezTo>
                  <a:cubicBezTo>
                    <a:pt x="1495" y="1955"/>
                    <a:pt x="1495" y="1955"/>
                    <a:pt x="1495" y="1955"/>
                  </a:cubicBezTo>
                  <a:cubicBezTo>
                    <a:pt x="1495" y="1955"/>
                    <a:pt x="1495" y="1955"/>
                    <a:pt x="1495" y="1955"/>
                  </a:cubicBezTo>
                  <a:cubicBezTo>
                    <a:pt x="1494" y="1955"/>
                    <a:pt x="1494" y="1955"/>
                    <a:pt x="1494" y="1955"/>
                  </a:cubicBezTo>
                  <a:cubicBezTo>
                    <a:pt x="1493" y="1955"/>
                    <a:pt x="1493" y="1956"/>
                    <a:pt x="1492" y="1956"/>
                  </a:cubicBezTo>
                  <a:cubicBezTo>
                    <a:pt x="1491" y="1956"/>
                    <a:pt x="1490" y="1957"/>
                    <a:pt x="1489" y="1957"/>
                  </a:cubicBezTo>
                  <a:cubicBezTo>
                    <a:pt x="1488" y="1958"/>
                    <a:pt x="1487" y="1959"/>
                    <a:pt x="1486" y="1959"/>
                  </a:cubicBezTo>
                  <a:cubicBezTo>
                    <a:pt x="1485" y="1960"/>
                    <a:pt x="1484" y="1960"/>
                    <a:pt x="1483" y="1961"/>
                  </a:cubicBezTo>
                  <a:cubicBezTo>
                    <a:pt x="1481" y="1962"/>
                    <a:pt x="1479" y="1963"/>
                    <a:pt x="1477" y="1964"/>
                  </a:cubicBezTo>
                  <a:cubicBezTo>
                    <a:pt x="1476" y="1964"/>
                    <a:pt x="1476" y="1964"/>
                    <a:pt x="1475" y="1965"/>
                  </a:cubicBezTo>
                  <a:cubicBezTo>
                    <a:pt x="1475" y="1965"/>
                    <a:pt x="1475" y="1965"/>
                    <a:pt x="1474" y="1965"/>
                  </a:cubicBezTo>
                  <a:cubicBezTo>
                    <a:pt x="1473" y="1966"/>
                    <a:pt x="1472" y="1966"/>
                    <a:pt x="1472" y="1966"/>
                  </a:cubicBezTo>
                  <a:cubicBezTo>
                    <a:pt x="1471" y="1966"/>
                    <a:pt x="1470" y="1967"/>
                    <a:pt x="1469" y="1967"/>
                  </a:cubicBezTo>
                  <a:cubicBezTo>
                    <a:pt x="1469" y="1967"/>
                    <a:pt x="1469" y="1967"/>
                    <a:pt x="1469" y="1967"/>
                  </a:cubicBezTo>
                  <a:cubicBezTo>
                    <a:pt x="1468" y="1967"/>
                    <a:pt x="1468" y="1967"/>
                    <a:pt x="1467" y="1967"/>
                  </a:cubicBezTo>
                  <a:cubicBezTo>
                    <a:pt x="1464" y="1967"/>
                    <a:pt x="1460" y="1967"/>
                    <a:pt x="1456" y="1967"/>
                  </a:cubicBezTo>
                  <a:cubicBezTo>
                    <a:pt x="1455" y="1967"/>
                    <a:pt x="1453" y="1966"/>
                    <a:pt x="1451" y="1966"/>
                  </a:cubicBezTo>
                  <a:cubicBezTo>
                    <a:pt x="1449" y="1966"/>
                    <a:pt x="1448" y="1966"/>
                    <a:pt x="1446" y="1966"/>
                  </a:cubicBezTo>
                  <a:cubicBezTo>
                    <a:pt x="1445" y="1966"/>
                    <a:pt x="1444" y="1965"/>
                    <a:pt x="1443" y="1965"/>
                  </a:cubicBezTo>
                  <a:cubicBezTo>
                    <a:pt x="1442" y="1965"/>
                    <a:pt x="1441" y="1965"/>
                    <a:pt x="1441" y="1965"/>
                  </a:cubicBezTo>
                  <a:cubicBezTo>
                    <a:pt x="1440" y="1965"/>
                    <a:pt x="1440" y="1965"/>
                    <a:pt x="1440" y="1965"/>
                  </a:cubicBezTo>
                  <a:cubicBezTo>
                    <a:pt x="1440" y="1965"/>
                    <a:pt x="1440" y="1965"/>
                    <a:pt x="1440" y="1965"/>
                  </a:cubicBezTo>
                  <a:cubicBezTo>
                    <a:pt x="1439" y="1965"/>
                    <a:pt x="1439" y="1965"/>
                    <a:pt x="1439" y="1965"/>
                  </a:cubicBezTo>
                  <a:cubicBezTo>
                    <a:pt x="1438" y="1964"/>
                    <a:pt x="1438" y="1964"/>
                    <a:pt x="1438" y="1964"/>
                  </a:cubicBezTo>
                  <a:cubicBezTo>
                    <a:pt x="1437" y="1964"/>
                    <a:pt x="1436" y="1964"/>
                    <a:pt x="1436" y="1964"/>
                  </a:cubicBezTo>
                  <a:cubicBezTo>
                    <a:pt x="1432" y="1963"/>
                    <a:pt x="1429" y="1962"/>
                    <a:pt x="1426" y="1961"/>
                  </a:cubicBezTo>
                  <a:cubicBezTo>
                    <a:pt x="1420" y="1959"/>
                    <a:pt x="1415" y="1957"/>
                    <a:pt x="1410" y="1954"/>
                  </a:cubicBezTo>
                  <a:cubicBezTo>
                    <a:pt x="1408" y="1954"/>
                    <a:pt x="1407" y="1953"/>
                    <a:pt x="1406" y="1952"/>
                  </a:cubicBezTo>
                  <a:cubicBezTo>
                    <a:pt x="1406" y="1952"/>
                    <a:pt x="1405" y="1952"/>
                    <a:pt x="1404" y="1951"/>
                  </a:cubicBezTo>
                  <a:cubicBezTo>
                    <a:pt x="1404" y="1951"/>
                    <a:pt x="1404" y="1951"/>
                    <a:pt x="1404" y="1951"/>
                  </a:cubicBezTo>
                  <a:cubicBezTo>
                    <a:pt x="1403" y="1950"/>
                    <a:pt x="1403" y="1950"/>
                    <a:pt x="1403" y="1950"/>
                  </a:cubicBezTo>
                  <a:cubicBezTo>
                    <a:pt x="1402" y="1949"/>
                    <a:pt x="1401" y="1949"/>
                    <a:pt x="1400" y="1948"/>
                  </a:cubicBezTo>
                  <a:cubicBezTo>
                    <a:pt x="1383" y="1925"/>
                    <a:pt x="1375" y="1898"/>
                    <a:pt x="1371" y="1876"/>
                  </a:cubicBezTo>
                  <a:cubicBezTo>
                    <a:pt x="1371" y="1877"/>
                    <a:pt x="1371" y="1878"/>
                    <a:pt x="1372" y="1878"/>
                  </a:cubicBezTo>
                  <a:cubicBezTo>
                    <a:pt x="1372" y="1879"/>
                    <a:pt x="1373" y="1881"/>
                    <a:pt x="1374" y="1882"/>
                  </a:cubicBezTo>
                  <a:cubicBezTo>
                    <a:pt x="1374" y="1882"/>
                    <a:pt x="1375" y="1883"/>
                    <a:pt x="1375" y="1884"/>
                  </a:cubicBezTo>
                  <a:cubicBezTo>
                    <a:pt x="1375" y="1884"/>
                    <a:pt x="1376" y="1885"/>
                    <a:pt x="1376" y="1885"/>
                  </a:cubicBezTo>
                  <a:cubicBezTo>
                    <a:pt x="1377" y="1887"/>
                    <a:pt x="1378" y="1888"/>
                    <a:pt x="1379" y="1889"/>
                  </a:cubicBezTo>
                  <a:cubicBezTo>
                    <a:pt x="1381" y="1891"/>
                    <a:pt x="1382" y="1892"/>
                    <a:pt x="1383" y="1893"/>
                  </a:cubicBezTo>
                  <a:cubicBezTo>
                    <a:pt x="1384" y="1894"/>
                    <a:pt x="1384" y="1895"/>
                    <a:pt x="1385" y="1895"/>
                  </a:cubicBezTo>
                  <a:cubicBezTo>
                    <a:pt x="1386" y="1896"/>
                    <a:pt x="1386" y="1897"/>
                    <a:pt x="1387" y="1897"/>
                  </a:cubicBezTo>
                  <a:cubicBezTo>
                    <a:pt x="1387" y="1898"/>
                    <a:pt x="1388" y="1898"/>
                    <a:pt x="1388" y="1898"/>
                  </a:cubicBezTo>
                  <a:cubicBezTo>
                    <a:pt x="1388" y="1899"/>
                    <a:pt x="1389" y="1899"/>
                    <a:pt x="1389" y="1899"/>
                  </a:cubicBezTo>
                  <a:cubicBezTo>
                    <a:pt x="1390" y="1900"/>
                    <a:pt x="1391" y="1900"/>
                    <a:pt x="1392" y="1901"/>
                  </a:cubicBezTo>
                  <a:cubicBezTo>
                    <a:pt x="1393" y="1902"/>
                    <a:pt x="1395" y="1904"/>
                    <a:pt x="1396" y="1905"/>
                  </a:cubicBezTo>
                  <a:cubicBezTo>
                    <a:pt x="1397" y="1905"/>
                    <a:pt x="1398" y="1906"/>
                    <a:pt x="1399" y="1907"/>
                  </a:cubicBezTo>
                  <a:cubicBezTo>
                    <a:pt x="1400" y="1907"/>
                    <a:pt x="1401" y="1908"/>
                    <a:pt x="1402" y="1908"/>
                  </a:cubicBezTo>
                  <a:cubicBezTo>
                    <a:pt x="1403" y="1909"/>
                    <a:pt x="1403" y="1909"/>
                    <a:pt x="1404" y="1910"/>
                  </a:cubicBezTo>
                  <a:cubicBezTo>
                    <a:pt x="1405" y="1910"/>
                    <a:pt x="1406" y="1911"/>
                    <a:pt x="1407" y="1911"/>
                  </a:cubicBezTo>
                  <a:cubicBezTo>
                    <a:pt x="1408" y="1912"/>
                    <a:pt x="1409" y="1912"/>
                    <a:pt x="1410" y="1913"/>
                  </a:cubicBezTo>
                  <a:cubicBezTo>
                    <a:pt x="1413" y="1914"/>
                    <a:pt x="1413" y="1914"/>
                    <a:pt x="1413" y="1914"/>
                  </a:cubicBezTo>
                  <a:cubicBezTo>
                    <a:pt x="1414" y="1914"/>
                    <a:pt x="1415" y="1915"/>
                    <a:pt x="1416" y="1915"/>
                  </a:cubicBezTo>
                  <a:cubicBezTo>
                    <a:pt x="1417" y="1915"/>
                    <a:pt x="1418" y="1916"/>
                    <a:pt x="1419" y="1916"/>
                  </a:cubicBezTo>
                  <a:cubicBezTo>
                    <a:pt x="1419" y="1916"/>
                    <a:pt x="1420" y="1916"/>
                    <a:pt x="1420" y="1916"/>
                  </a:cubicBezTo>
                  <a:cubicBezTo>
                    <a:pt x="1420" y="1916"/>
                    <a:pt x="1420" y="1917"/>
                    <a:pt x="1420" y="1917"/>
                  </a:cubicBezTo>
                  <a:cubicBezTo>
                    <a:pt x="1422" y="1918"/>
                    <a:pt x="1423" y="1920"/>
                    <a:pt x="1426" y="1923"/>
                  </a:cubicBezTo>
                  <a:cubicBezTo>
                    <a:pt x="1428" y="1925"/>
                    <a:pt x="1431" y="1928"/>
                    <a:pt x="1434" y="1931"/>
                  </a:cubicBezTo>
                  <a:cubicBezTo>
                    <a:pt x="1435" y="1932"/>
                    <a:pt x="1436" y="1932"/>
                    <a:pt x="1437" y="1933"/>
                  </a:cubicBezTo>
                  <a:cubicBezTo>
                    <a:pt x="1437" y="1934"/>
                    <a:pt x="1438" y="1934"/>
                    <a:pt x="1439" y="1935"/>
                  </a:cubicBezTo>
                  <a:cubicBezTo>
                    <a:pt x="1441" y="1936"/>
                    <a:pt x="1443" y="1938"/>
                    <a:pt x="1444" y="1939"/>
                  </a:cubicBezTo>
                  <a:cubicBezTo>
                    <a:pt x="1446" y="1940"/>
                    <a:pt x="1448" y="1942"/>
                    <a:pt x="1450" y="1943"/>
                  </a:cubicBezTo>
                  <a:cubicBezTo>
                    <a:pt x="1450" y="1943"/>
                    <a:pt x="1451" y="1944"/>
                    <a:pt x="1451" y="1944"/>
                  </a:cubicBezTo>
                  <a:cubicBezTo>
                    <a:pt x="1452" y="1944"/>
                    <a:pt x="1452" y="1945"/>
                    <a:pt x="1453" y="1945"/>
                  </a:cubicBezTo>
                  <a:cubicBezTo>
                    <a:pt x="1454" y="1946"/>
                    <a:pt x="1455" y="1946"/>
                    <a:pt x="1456" y="1947"/>
                  </a:cubicBezTo>
                  <a:cubicBezTo>
                    <a:pt x="1458" y="1948"/>
                    <a:pt x="1460" y="1949"/>
                    <a:pt x="1462" y="1949"/>
                  </a:cubicBezTo>
                  <a:cubicBezTo>
                    <a:pt x="1464" y="1950"/>
                    <a:pt x="1465" y="1951"/>
                    <a:pt x="1467" y="1951"/>
                  </a:cubicBezTo>
                  <a:cubicBezTo>
                    <a:pt x="1469" y="1951"/>
                    <a:pt x="1471" y="1951"/>
                    <a:pt x="1472" y="1951"/>
                  </a:cubicBezTo>
                  <a:cubicBezTo>
                    <a:pt x="1474" y="1951"/>
                    <a:pt x="1475" y="1951"/>
                    <a:pt x="1476" y="1951"/>
                  </a:cubicBezTo>
                  <a:cubicBezTo>
                    <a:pt x="1477" y="1950"/>
                    <a:pt x="1478" y="1950"/>
                    <a:pt x="1478" y="1950"/>
                  </a:cubicBezTo>
                  <a:cubicBezTo>
                    <a:pt x="1479" y="1950"/>
                    <a:pt x="1479" y="1950"/>
                    <a:pt x="1479" y="1950"/>
                  </a:cubicBezTo>
                  <a:cubicBezTo>
                    <a:pt x="1479" y="1950"/>
                    <a:pt x="1479" y="1950"/>
                    <a:pt x="1478" y="1949"/>
                  </a:cubicBezTo>
                  <a:cubicBezTo>
                    <a:pt x="1478" y="1949"/>
                    <a:pt x="1477" y="1949"/>
                    <a:pt x="1476" y="1949"/>
                  </a:cubicBezTo>
                  <a:cubicBezTo>
                    <a:pt x="1475" y="1949"/>
                    <a:pt x="1474" y="1949"/>
                    <a:pt x="1473" y="1948"/>
                  </a:cubicBezTo>
                  <a:cubicBezTo>
                    <a:pt x="1471" y="1948"/>
                    <a:pt x="1470" y="1947"/>
                    <a:pt x="1469" y="1946"/>
                  </a:cubicBezTo>
                  <a:cubicBezTo>
                    <a:pt x="1467" y="1946"/>
                    <a:pt x="1466" y="1945"/>
                    <a:pt x="1464" y="1944"/>
                  </a:cubicBezTo>
                  <a:cubicBezTo>
                    <a:pt x="1463" y="1943"/>
                    <a:pt x="1461" y="1942"/>
                    <a:pt x="1459" y="1941"/>
                  </a:cubicBezTo>
                  <a:cubicBezTo>
                    <a:pt x="1459" y="1940"/>
                    <a:pt x="1458" y="1939"/>
                    <a:pt x="1457" y="1939"/>
                  </a:cubicBezTo>
                  <a:cubicBezTo>
                    <a:pt x="1456" y="1938"/>
                    <a:pt x="1455" y="1938"/>
                    <a:pt x="1454" y="1937"/>
                  </a:cubicBezTo>
                  <a:cubicBezTo>
                    <a:pt x="1453" y="1936"/>
                    <a:pt x="1451" y="1934"/>
                    <a:pt x="1449" y="1933"/>
                  </a:cubicBezTo>
                  <a:cubicBezTo>
                    <a:pt x="1447" y="1932"/>
                    <a:pt x="1446" y="1930"/>
                    <a:pt x="1444" y="1929"/>
                  </a:cubicBezTo>
                  <a:cubicBezTo>
                    <a:pt x="1443" y="1928"/>
                    <a:pt x="1442" y="1928"/>
                    <a:pt x="1441" y="1927"/>
                  </a:cubicBezTo>
                  <a:cubicBezTo>
                    <a:pt x="1440" y="1926"/>
                    <a:pt x="1439" y="1926"/>
                    <a:pt x="1438" y="1925"/>
                  </a:cubicBezTo>
                  <a:cubicBezTo>
                    <a:pt x="1435" y="1923"/>
                    <a:pt x="1432" y="1921"/>
                    <a:pt x="1429" y="1919"/>
                  </a:cubicBezTo>
                  <a:cubicBezTo>
                    <a:pt x="1428" y="1919"/>
                    <a:pt x="1427" y="1919"/>
                    <a:pt x="1427" y="1918"/>
                  </a:cubicBezTo>
                  <a:cubicBezTo>
                    <a:pt x="1427" y="1918"/>
                    <a:pt x="1428" y="1919"/>
                    <a:pt x="1428" y="1919"/>
                  </a:cubicBezTo>
                  <a:cubicBezTo>
                    <a:pt x="1429" y="1919"/>
                    <a:pt x="1430" y="1919"/>
                    <a:pt x="1431" y="1919"/>
                  </a:cubicBezTo>
                  <a:cubicBezTo>
                    <a:pt x="1432" y="1919"/>
                    <a:pt x="1433" y="1920"/>
                    <a:pt x="1434" y="1920"/>
                  </a:cubicBezTo>
                  <a:cubicBezTo>
                    <a:pt x="1435" y="1920"/>
                    <a:pt x="1436" y="1920"/>
                    <a:pt x="1437" y="1920"/>
                  </a:cubicBezTo>
                  <a:cubicBezTo>
                    <a:pt x="1438" y="1920"/>
                    <a:pt x="1439" y="1920"/>
                    <a:pt x="1440" y="1920"/>
                  </a:cubicBezTo>
                  <a:cubicBezTo>
                    <a:pt x="1441" y="1920"/>
                    <a:pt x="1442" y="1920"/>
                    <a:pt x="1443" y="1920"/>
                  </a:cubicBezTo>
                  <a:cubicBezTo>
                    <a:pt x="1444" y="1920"/>
                    <a:pt x="1445" y="1920"/>
                    <a:pt x="1446" y="1920"/>
                  </a:cubicBezTo>
                  <a:cubicBezTo>
                    <a:pt x="1447" y="1920"/>
                    <a:pt x="1447" y="1920"/>
                    <a:pt x="1448" y="1920"/>
                  </a:cubicBezTo>
                  <a:cubicBezTo>
                    <a:pt x="1448" y="1920"/>
                    <a:pt x="1448" y="1920"/>
                    <a:pt x="1449" y="1920"/>
                  </a:cubicBezTo>
                  <a:cubicBezTo>
                    <a:pt x="1453" y="1920"/>
                    <a:pt x="1456" y="1920"/>
                    <a:pt x="1459" y="1920"/>
                  </a:cubicBezTo>
                  <a:cubicBezTo>
                    <a:pt x="1462" y="1919"/>
                    <a:pt x="1465" y="1919"/>
                    <a:pt x="1467" y="1919"/>
                  </a:cubicBezTo>
                  <a:cubicBezTo>
                    <a:pt x="1470" y="1919"/>
                    <a:pt x="1472" y="1919"/>
                    <a:pt x="1474" y="1919"/>
                  </a:cubicBezTo>
                  <a:cubicBezTo>
                    <a:pt x="1475" y="1919"/>
                    <a:pt x="1477" y="1920"/>
                    <a:pt x="1478" y="1920"/>
                  </a:cubicBezTo>
                  <a:cubicBezTo>
                    <a:pt x="1479" y="1920"/>
                    <a:pt x="1479" y="1920"/>
                    <a:pt x="1479" y="1920"/>
                  </a:cubicBezTo>
                  <a:cubicBezTo>
                    <a:pt x="1479" y="1920"/>
                    <a:pt x="1479" y="1920"/>
                    <a:pt x="1478" y="1919"/>
                  </a:cubicBezTo>
                  <a:cubicBezTo>
                    <a:pt x="1477" y="1919"/>
                    <a:pt x="1477" y="1919"/>
                    <a:pt x="1476" y="1919"/>
                  </a:cubicBezTo>
                  <a:cubicBezTo>
                    <a:pt x="1476" y="1918"/>
                    <a:pt x="1475" y="1918"/>
                    <a:pt x="1474" y="1918"/>
                  </a:cubicBezTo>
                  <a:cubicBezTo>
                    <a:pt x="1472" y="1917"/>
                    <a:pt x="1470" y="1916"/>
                    <a:pt x="1468" y="1916"/>
                  </a:cubicBezTo>
                  <a:cubicBezTo>
                    <a:pt x="1465" y="1916"/>
                    <a:pt x="1462" y="1915"/>
                    <a:pt x="1459" y="1915"/>
                  </a:cubicBezTo>
                  <a:cubicBezTo>
                    <a:pt x="1456" y="1915"/>
                    <a:pt x="1453" y="1915"/>
                    <a:pt x="1449" y="1914"/>
                  </a:cubicBezTo>
                  <a:cubicBezTo>
                    <a:pt x="1449" y="1914"/>
                    <a:pt x="1448" y="1914"/>
                    <a:pt x="1448" y="1914"/>
                  </a:cubicBezTo>
                  <a:cubicBezTo>
                    <a:pt x="1447" y="1914"/>
                    <a:pt x="1447" y="1914"/>
                    <a:pt x="1446" y="1914"/>
                  </a:cubicBezTo>
                  <a:cubicBezTo>
                    <a:pt x="1446" y="1914"/>
                    <a:pt x="1445" y="1914"/>
                    <a:pt x="1444" y="1914"/>
                  </a:cubicBezTo>
                  <a:cubicBezTo>
                    <a:pt x="1443" y="1914"/>
                    <a:pt x="1443" y="1914"/>
                    <a:pt x="1442" y="1914"/>
                  </a:cubicBezTo>
                  <a:cubicBezTo>
                    <a:pt x="1442" y="1914"/>
                    <a:pt x="1442" y="1914"/>
                    <a:pt x="1441" y="1913"/>
                  </a:cubicBezTo>
                  <a:cubicBezTo>
                    <a:pt x="1440" y="1913"/>
                    <a:pt x="1439" y="1913"/>
                    <a:pt x="1438" y="1913"/>
                  </a:cubicBezTo>
                  <a:cubicBezTo>
                    <a:pt x="1437" y="1913"/>
                    <a:pt x="1437" y="1913"/>
                    <a:pt x="1436" y="1913"/>
                  </a:cubicBezTo>
                  <a:cubicBezTo>
                    <a:pt x="1435" y="1912"/>
                    <a:pt x="1434" y="1912"/>
                    <a:pt x="1433" y="1912"/>
                  </a:cubicBezTo>
                  <a:cubicBezTo>
                    <a:pt x="1432" y="1912"/>
                    <a:pt x="1431" y="1911"/>
                    <a:pt x="1430" y="1911"/>
                  </a:cubicBezTo>
                  <a:cubicBezTo>
                    <a:pt x="1429" y="1911"/>
                    <a:pt x="1428" y="1911"/>
                    <a:pt x="1427" y="1910"/>
                  </a:cubicBezTo>
                  <a:cubicBezTo>
                    <a:pt x="1426" y="1910"/>
                    <a:pt x="1425" y="1910"/>
                    <a:pt x="1424" y="1910"/>
                  </a:cubicBezTo>
                  <a:cubicBezTo>
                    <a:pt x="1423" y="1909"/>
                    <a:pt x="1423" y="1909"/>
                    <a:pt x="1422" y="1909"/>
                  </a:cubicBezTo>
                  <a:cubicBezTo>
                    <a:pt x="1421" y="1908"/>
                    <a:pt x="1420" y="1908"/>
                    <a:pt x="1419" y="1908"/>
                  </a:cubicBezTo>
                  <a:cubicBezTo>
                    <a:pt x="1418" y="1907"/>
                    <a:pt x="1417" y="1907"/>
                    <a:pt x="1416" y="1907"/>
                  </a:cubicBezTo>
                  <a:cubicBezTo>
                    <a:pt x="1413" y="1905"/>
                    <a:pt x="1413" y="1905"/>
                    <a:pt x="1413" y="1905"/>
                  </a:cubicBezTo>
                  <a:cubicBezTo>
                    <a:pt x="1412" y="1905"/>
                    <a:pt x="1412" y="1905"/>
                    <a:pt x="1411" y="1904"/>
                  </a:cubicBezTo>
                  <a:cubicBezTo>
                    <a:pt x="1410" y="1904"/>
                    <a:pt x="1409" y="1903"/>
                    <a:pt x="1408" y="1903"/>
                  </a:cubicBezTo>
                  <a:cubicBezTo>
                    <a:pt x="1407" y="1902"/>
                    <a:pt x="1406" y="1902"/>
                    <a:pt x="1405" y="1901"/>
                  </a:cubicBezTo>
                  <a:cubicBezTo>
                    <a:pt x="1404" y="1901"/>
                    <a:pt x="1402" y="1900"/>
                    <a:pt x="1400" y="1899"/>
                  </a:cubicBezTo>
                  <a:cubicBezTo>
                    <a:pt x="1399" y="1898"/>
                    <a:pt x="1397" y="1897"/>
                    <a:pt x="1396" y="1896"/>
                  </a:cubicBezTo>
                  <a:cubicBezTo>
                    <a:pt x="1395" y="1895"/>
                    <a:pt x="1394" y="1894"/>
                    <a:pt x="1393" y="1894"/>
                  </a:cubicBezTo>
                  <a:cubicBezTo>
                    <a:pt x="1393" y="1894"/>
                    <a:pt x="1393" y="1893"/>
                    <a:pt x="1392" y="1893"/>
                  </a:cubicBezTo>
                  <a:cubicBezTo>
                    <a:pt x="1392" y="1893"/>
                    <a:pt x="1392" y="1893"/>
                    <a:pt x="1391" y="1892"/>
                  </a:cubicBezTo>
                  <a:cubicBezTo>
                    <a:pt x="1390" y="1891"/>
                    <a:pt x="1388" y="1890"/>
                    <a:pt x="1387" y="1889"/>
                  </a:cubicBezTo>
                  <a:cubicBezTo>
                    <a:pt x="1386" y="1888"/>
                    <a:pt x="1385" y="1887"/>
                    <a:pt x="1383" y="1886"/>
                  </a:cubicBezTo>
                  <a:cubicBezTo>
                    <a:pt x="1382" y="1885"/>
                    <a:pt x="1381" y="1884"/>
                    <a:pt x="1380" y="1883"/>
                  </a:cubicBezTo>
                  <a:cubicBezTo>
                    <a:pt x="1379" y="1882"/>
                    <a:pt x="1379" y="1881"/>
                    <a:pt x="1378" y="1881"/>
                  </a:cubicBezTo>
                  <a:cubicBezTo>
                    <a:pt x="1378" y="1880"/>
                    <a:pt x="1377" y="1880"/>
                    <a:pt x="1377" y="1879"/>
                  </a:cubicBezTo>
                  <a:cubicBezTo>
                    <a:pt x="1376" y="1878"/>
                    <a:pt x="1375" y="1877"/>
                    <a:pt x="1374" y="1877"/>
                  </a:cubicBezTo>
                  <a:cubicBezTo>
                    <a:pt x="1373" y="1875"/>
                    <a:pt x="1371" y="1873"/>
                    <a:pt x="1370" y="1872"/>
                  </a:cubicBezTo>
                  <a:cubicBezTo>
                    <a:pt x="1370" y="1872"/>
                    <a:pt x="1370" y="1871"/>
                    <a:pt x="1370" y="1871"/>
                  </a:cubicBezTo>
                  <a:cubicBezTo>
                    <a:pt x="1366" y="1849"/>
                    <a:pt x="1367" y="1834"/>
                    <a:pt x="1367" y="1834"/>
                  </a:cubicBezTo>
                  <a:cubicBezTo>
                    <a:pt x="1367" y="1834"/>
                    <a:pt x="1432" y="1859"/>
                    <a:pt x="1495" y="1885"/>
                  </a:cubicBezTo>
                  <a:cubicBezTo>
                    <a:pt x="1495" y="1885"/>
                    <a:pt x="1496" y="1886"/>
                    <a:pt x="1496" y="1886"/>
                  </a:cubicBezTo>
                  <a:cubicBezTo>
                    <a:pt x="1499" y="1888"/>
                    <a:pt x="1502" y="1891"/>
                    <a:pt x="1506" y="1894"/>
                  </a:cubicBezTo>
                  <a:cubicBezTo>
                    <a:pt x="1507" y="1895"/>
                    <a:pt x="1509" y="1897"/>
                    <a:pt x="1511" y="1898"/>
                  </a:cubicBezTo>
                  <a:cubicBezTo>
                    <a:pt x="1512" y="1899"/>
                    <a:pt x="1514" y="1901"/>
                    <a:pt x="1516" y="1902"/>
                  </a:cubicBezTo>
                  <a:cubicBezTo>
                    <a:pt x="1522" y="1908"/>
                    <a:pt x="1529" y="1914"/>
                    <a:pt x="1536" y="1920"/>
                  </a:cubicBezTo>
                  <a:cubicBezTo>
                    <a:pt x="1542" y="1926"/>
                    <a:pt x="1549" y="1932"/>
                    <a:pt x="1555" y="1938"/>
                  </a:cubicBezTo>
                  <a:cubicBezTo>
                    <a:pt x="1559" y="1941"/>
                    <a:pt x="1562" y="1944"/>
                    <a:pt x="1565" y="1947"/>
                  </a:cubicBezTo>
                  <a:cubicBezTo>
                    <a:pt x="1568" y="1950"/>
                    <a:pt x="1572" y="1953"/>
                    <a:pt x="1575" y="1956"/>
                  </a:cubicBezTo>
                  <a:cubicBezTo>
                    <a:pt x="1581" y="1961"/>
                    <a:pt x="1588" y="1967"/>
                    <a:pt x="1594" y="1971"/>
                  </a:cubicBezTo>
                  <a:cubicBezTo>
                    <a:pt x="1595" y="1973"/>
                    <a:pt x="1597" y="1974"/>
                    <a:pt x="1598" y="1975"/>
                  </a:cubicBezTo>
                  <a:cubicBezTo>
                    <a:pt x="1600" y="1976"/>
                    <a:pt x="1601" y="1977"/>
                    <a:pt x="1603" y="1978"/>
                  </a:cubicBezTo>
                  <a:cubicBezTo>
                    <a:pt x="1604" y="1979"/>
                    <a:pt x="1604" y="1979"/>
                    <a:pt x="1605" y="1980"/>
                  </a:cubicBezTo>
                  <a:cubicBezTo>
                    <a:pt x="1606" y="1980"/>
                    <a:pt x="1607" y="1981"/>
                    <a:pt x="1607" y="1981"/>
                  </a:cubicBezTo>
                  <a:cubicBezTo>
                    <a:pt x="1609" y="1982"/>
                    <a:pt x="1610" y="1983"/>
                    <a:pt x="1612" y="1984"/>
                  </a:cubicBezTo>
                  <a:cubicBezTo>
                    <a:pt x="1617" y="1988"/>
                    <a:pt x="1623" y="1991"/>
                    <a:pt x="1628" y="1993"/>
                  </a:cubicBezTo>
                  <a:cubicBezTo>
                    <a:pt x="1634" y="1995"/>
                    <a:pt x="1638" y="1996"/>
                    <a:pt x="1642" y="1996"/>
                  </a:cubicBezTo>
                  <a:cubicBezTo>
                    <a:pt x="1646" y="1997"/>
                    <a:pt x="1650" y="1996"/>
                    <a:pt x="1652" y="1996"/>
                  </a:cubicBezTo>
                  <a:cubicBezTo>
                    <a:pt x="1654" y="1996"/>
                    <a:pt x="1655" y="1995"/>
                    <a:pt x="1655" y="1995"/>
                  </a:cubicBezTo>
                  <a:cubicBezTo>
                    <a:pt x="1655" y="1995"/>
                    <a:pt x="1654" y="1995"/>
                    <a:pt x="1652" y="1996"/>
                  </a:cubicBezTo>
                  <a:cubicBezTo>
                    <a:pt x="1651" y="1996"/>
                    <a:pt x="1651" y="1996"/>
                    <a:pt x="1650" y="1996"/>
                  </a:cubicBezTo>
                  <a:cubicBezTo>
                    <a:pt x="1650" y="1996"/>
                    <a:pt x="1649" y="1996"/>
                    <a:pt x="1649" y="1996"/>
                  </a:cubicBezTo>
                  <a:cubicBezTo>
                    <a:pt x="1649" y="1996"/>
                    <a:pt x="1648" y="1996"/>
                    <a:pt x="1648" y="1996"/>
                  </a:cubicBezTo>
                  <a:cubicBezTo>
                    <a:pt x="1647" y="1996"/>
                    <a:pt x="1646" y="1995"/>
                    <a:pt x="1645" y="1995"/>
                  </a:cubicBezTo>
                  <a:cubicBezTo>
                    <a:pt x="1644" y="1995"/>
                    <a:pt x="1644" y="1995"/>
                    <a:pt x="1643" y="1995"/>
                  </a:cubicBezTo>
                  <a:cubicBezTo>
                    <a:pt x="1639" y="1994"/>
                    <a:pt x="1634" y="1993"/>
                    <a:pt x="1630" y="1990"/>
                  </a:cubicBezTo>
                  <a:cubicBezTo>
                    <a:pt x="1628" y="1990"/>
                    <a:pt x="1627" y="1989"/>
                    <a:pt x="1626" y="1988"/>
                  </a:cubicBezTo>
                  <a:cubicBezTo>
                    <a:pt x="1625" y="1988"/>
                    <a:pt x="1625" y="1988"/>
                    <a:pt x="1624" y="1987"/>
                  </a:cubicBezTo>
                  <a:cubicBezTo>
                    <a:pt x="1623" y="1987"/>
                    <a:pt x="1623" y="1987"/>
                    <a:pt x="1622" y="1986"/>
                  </a:cubicBezTo>
                  <a:cubicBezTo>
                    <a:pt x="1621" y="1985"/>
                    <a:pt x="1620" y="1984"/>
                    <a:pt x="1618" y="1984"/>
                  </a:cubicBezTo>
                  <a:cubicBezTo>
                    <a:pt x="1617" y="1983"/>
                    <a:pt x="1616" y="1982"/>
                    <a:pt x="1614" y="1981"/>
                  </a:cubicBezTo>
                  <a:cubicBezTo>
                    <a:pt x="1613" y="1980"/>
                    <a:pt x="1612" y="1979"/>
                    <a:pt x="1610" y="1978"/>
                  </a:cubicBezTo>
                  <a:cubicBezTo>
                    <a:pt x="1610" y="1977"/>
                    <a:pt x="1609" y="1976"/>
                    <a:pt x="1608" y="1976"/>
                  </a:cubicBezTo>
                  <a:cubicBezTo>
                    <a:pt x="1608" y="1975"/>
                    <a:pt x="1607" y="1975"/>
                    <a:pt x="1606" y="1974"/>
                  </a:cubicBezTo>
                  <a:cubicBezTo>
                    <a:pt x="1605" y="1973"/>
                    <a:pt x="1603" y="1972"/>
                    <a:pt x="1602" y="1971"/>
                  </a:cubicBezTo>
                  <a:cubicBezTo>
                    <a:pt x="1600" y="1969"/>
                    <a:pt x="1599" y="1968"/>
                    <a:pt x="1598" y="1967"/>
                  </a:cubicBezTo>
                  <a:cubicBezTo>
                    <a:pt x="1597" y="1966"/>
                    <a:pt x="1596" y="1965"/>
                    <a:pt x="1595" y="1965"/>
                  </a:cubicBezTo>
                  <a:cubicBezTo>
                    <a:pt x="1595" y="1965"/>
                    <a:pt x="1595" y="1965"/>
                    <a:pt x="1595" y="1965"/>
                  </a:cubicBezTo>
                  <a:cubicBezTo>
                    <a:pt x="1597" y="1965"/>
                    <a:pt x="1598" y="1965"/>
                    <a:pt x="1599" y="1965"/>
                  </a:cubicBezTo>
                  <a:cubicBezTo>
                    <a:pt x="1600" y="1966"/>
                    <a:pt x="1601" y="1966"/>
                    <a:pt x="1603" y="1966"/>
                  </a:cubicBezTo>
                  <a:cubicBezTo>
                    <a:pt x="1605" y="1966"/>
                    <a:pt x="1607" y="1967"/>
                    <a:pt x="1610" y="1967"/>
                  </a:cubicBezTo>
                  <a:cubicBezTo>
                    <a:pt x="1611" y="1967"/>
                    <a:pt x="1612" y="1967"/>
                    <a:pt x="1613" y="1967"/>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5" y="1968"/>
                    <a:pt x="1615" y="1968"/>
                    <a:pt x="1615" y="1968"/>
                  </a:cubicBezTo>
                  <a:cubicBezTo>
                    <a:pt x="1615" y="1968"/>
                    <a:pt x="1615" y="1968"/>
                    <a:pt x="1615" y="1968"/>
                  </a:cubicBezTo>
                  <a:cubicBezTo>
                    <a:pt x="1616" y="1968"/>
                    <a:pt x="1616" y="1968"/>
                    <a:pt x="1617" y="1968"/>
                  </a:cubicBezTo>
                  <a:cubicBezTo>
                    <a:pt x="1617" y="1968"/>
                    <a:pt x="1618" y="1968"/>
                    <a:pt x="1618" y="1968"/>
                  </a:cubicBezTo>
                  <a:cubicBezTo>
                    <a:pt x="1619" y="1969"/>
                    <a:pt x="1619" y="1969"/>
                    <a:pt x="1620" y="1969"/>
                  </a:cubicBezTo>
                  <a:cubicBezTo>
                    <a:pt x="1621" y="1969"/>
                    <a:pt x="1622" y="1969"/>
                    <a:pt x="1623" y="1970"/>
                  </a:cubicBezTo>
                  <a:cubicBezTo>
                    <a:pt x="1625" y="1970"/>
                    <a:pt x="1627" y="1971"/>
                    <a:pt x="1629" y="1972"/>
                  </a:cubicBezTo>
                  <a:cubicBezTo>
                    <a:pt x="1631" y="1973"/>
                    <a:pt x="1633" y="1973"/>
                    <a:pt x="1634" y="1974"/>
                  </a:cubicBezTo>
                  <a:cubicBezTo>
                    <a:pt x="1635" y="1975"/>
                    <a:pt x="1636" y="1975"/>
                    <a:pt x="1636" y="1975"/>
                  </a:cubicBezTo>
                  <a:cubicBezTo>
                    <a:pt x="1637" y="1976"/>
                    <a:pt x="1638" y="1976"/>
                    <a:pt x="1639" y="1977"/>
                  </a:cubicBezTo>
                  <a:cubicBezTo>
                    <a:pt x="1639" y="1977"/>
                    <a:pt x="1640" y="1977"/>
                    <a:pt x="1640" y="1978"/>
                  </a:cubicBezTo>
                  <a:cubicBezTo>
                    <a:pt x="1641" y="1978"/>
                    <a:pt x="1641" y="1978"/>
                    <a:pt x="1642" y="1979"/>
                  </a:cubicBezTo>
                  <a:cubicBezTo>
                    <a:pt x="1643" y="1979"/>
                    <a:pt x="1643" y="1980"/>
                    <a:pt x="1644" y="1980"/>
                  </a:cubicBezTo>
                  <a:cubicBezTo>
                    <a:pt x="1644" y="1980"/>
                    <a:pt x="1645" y="1981"/>
                    <a:pt x="1645" y="1981"/>
                  </a:cubicBezTo>
                  <a:cubicBezTo>
                    <a:pt x="1645" y="1981"/>
                    <a:pt x="1645" y="1980"/>
                    <a:pt x="1644" y="1980"/>
                  </a:cubicBezTo>
                  <a:cubicBezTo>
                    <a:pt x="1644" y="1979"/>
                    <a:pt x="1644" y="1978"/>
                    <a:pt x="1643" y="1978"/>
                  </a:cubicBezTo>
                  <a:cubicBezTo>
                    <a:pt x="1643" y="1977"/>
                    <a:pt x="1642" y="1977"/>
                    <a:pt x="1642" y="1976"/>
                  </a:cubicBezTo>
                  <a:cubicBezTo>
                    <a:pt x="1641" y="1975"/>
                    <a:pt x="1641" y="1975"/>
                    <a:pt x="1640" y="1974"/>
                  </a:cubicBezTo>
                  <a:cubicBezTo>
                    <a:pt x="1639" y="1973"/>
                    <a:pt x="1638" y="1972"/>
                    <a:pt x="1637" y="1971"/>
                  </a:cubicBezTo>
                  <a:cubicBezTo>
                    <a:pt x="1636" y="1970"/>
                    <a:pt x="1635" y="1969"/>
                    <a:pt x="1634" y="1969"/>
                  </a:cubicBezTo>
                  <a:cubicBezTo>
                    <a:pt x="1634" y="1968"/>
                    <a:pt x="1633" y="1967"/>
                    <a:pt x="1632" y="1967"/>
                  </a:cubicBezTo>
                  <a:cubicBezTo>
                    <a:pt x="1630" y="1965"/>
                    <a:pt x="1628" y="1964"/>
                    <a:pt x="1626" y="1963"/>
                  </a:cubicBezTo>
                  <a:cubicBezTo>
                    <a:pt x="1625" y="1963"/>
                    <a:pt x="1623" y="1962"/>
                    <a:pt x="1622" y="1962"/>
                  </a:cubicBezTo>
                  <a:cubicBezTo>
                    <a:pt x="1622" y="1962"/>
                    <a:pt x="1621" y="1961"/>
                    <a:pt x="1620" y="1961"/>
                  </a:cubicBezTo>
                  <a:cubicBezTo>
                    <a:pt x="1620" y="1961"/>
                    <a:pt x="1619" y="1961"/>
                    <a:pt x="1618" y="1961"/>
                  </a:cubicBezTo>
                  <a:cubicBezTo>
                    <a:pt x="1618" y="1960"/>
                    <a:pt x="1617" y="1960"/>
                    <a:pt x="1617" y="1960"/>
                  </a:cubicBezTo>
                  <a:cubicBezTo>
                    <a:pt x="1616" y="1960"/>
                    <a:pt x="1616" y="1960"/>
                    <a:pt x="1616" y="1960"/>
                  </a:cubicBezTo>
                  <a:cubicBezTo>
                    <a:pt x="1616" y="1960"/>
                    <a:pt x="1616" y="1960"/>
                    <a:pt x="1616" y="1960"/>
                  </a:cubicBezTo>
                  <a:cubicBezTo>
                    <a:pt x="1616" y="1960"/>
                    <a:pt x="1616" y="1960"/>
                    <a:pt x="1616" y="1960"/>
                  </a:cubicBezTo>
                  <a:cubicBezTo>
                    <a:pt x="1615" y="1960"/>
                    <a:pt x="1615" y="1960"/>
                    <a:pt x="1615" y="1960"/>
                  </a:cubicBezTo>
                  <a:cubicBezTo>
                    <a:pt x="1613" y="1959"/>
                    <a:pt x="1612" y="1959"/>
                    <a:pt x="1611" y="1959"/>
                  </a:cubicBezTo>
                  <a:cubicBezTo>
                    <a:pt x="1608" y="1959"/>
                    <a:pt x="1606" y="1959"/>
                    <a:pt x="1603" y="1958"/>
                  </a:cubicBezTo>
                  <a:cubicBezTo>
                    <a:pt x="1602" y="1958"/>
                    <a:pt x="1601" y="1958"/>
                    <a:pt x="1600" y="1958"/>
                  </a:cubicBezTo>
                  <a:cubicBezTo>
                    <a:pt x="1599" y="1958"/>
                    <a:pt x="1598" y="1958"/>
                    <a:pt x="1596" y="1958"/>
                  </a:cubicBezTo>
                  <a:cubicBezTo>
                    <a:pt x="1596" y="1958"/>
                    <a:pt x="1595" y="1958"/>
                    <a:pt x="1595" y="1958"/>
                  </a:cubicBezTo>
                  <a:cubicBezTo>
                    <a:pt x="1594" y="1958"/>
                    <a:pt x="1594" y="1958"/>
                    <a:pt x="1593" y="1958"/>
                  </a:cubicBezTo>
                  <a:cubicBezTo>
                    <a:pt x="1592" y="1957"/>
                    <a:pt x="1591" y="1957"/>
                    <a:pt x="1590" y="1957"/>
                  </a:cubicBezTo>
                  <a:cubicBezTo>
                    <a:pt x="1588" y="1957"/>
                    <a:pt x="1587" y="1956"/>
                    <a:pt x="1585" y="1956"/>
                  </a:cubicBezTo>
                  <a:cubicBezTo>
                    <a:pt x="1585" y="1956"/>
                    <a:pt x="1585" y="1956"/>
                    <a:pt x="1585" y="1956"/>
                  </a:cubicBezTo>
                  <a:cubicBezTo>
                    <a:pt x="1583" y="1954"/>
                    <a:pt x="1581" y="1952"/>
                    <a:pt x="1580" y="1951"/>
                  </a:cubicBezTo>
                  <a:cubicBezTo>
                    <a:pt x="1577" y="1948"/>
                    <a:pt x="1573" y="1945"/>
                    <a:pt x="1570" y="1942"/>
                  </a:cubicBezTo>
                  <a:cubicBezTo>
                    <a:pt x="1567" y="1939"/>
                    <a:pt x="1564" y="1936"/>
                    <a:pt x="1561" y="1933"/>
                  </a:cubicBezTo>
                  <a:cubicBezTo>
                    <a:pt x="1554" y="1927"/>
                    <a:pt x="1548" y="1921"/>
                    <a:pt x="1541" y="1914"/>
                  </a:cubicBezTo>
                  <a:cubicBezTo>
                    <a:pt x="1538" y="1911"/>
                    <a:pt x="1534" y="1908"/>
                    <a:pt x="1531" y="1905"/>
                  </a:cubicBezTo>
                  <a:cubicBezTo>
                    <a:pt x="1529" y="1904"/>
                    <a:pt x="1528" y="1902"/>
                    <a:pt x="1526" y="1901"/>
                  </a:cubicBezTo>
                  <a:cubicBezTo>
                    <a:pt x="1524" y="1899"/>
                    <a:pt x="1522" y="1898"/>
                    <a:pt x="1521" y="1896"/>
                  </a:cubicBezTo>
                  <a:cubicBezTo>
                    <a:pt x="1520" y="1896"/>
                    <a:pt x="1520" y="1895"/>
                    <a:pt x="1519" y="1895"/>
                  </a:cubicBezTo>
                  <a:cubicBezTo>
                    <a:pt x="1550" y="1908"/>
                    <a:pt x="1578" y="1920"/>
                    <a:pt x="1596" y="1928"/>
                  </a:cubicBezTo>
                  <a:cubicBezTo>
                    <a:pt x="1628" y="1943"/>
                    <a:pt x="1663" y="1965"/>
                    <a:pt x="1698" y="1989"/>
                  </a:cubicBezTo>
                  <a:cubicBezTo>
                    <a:pt x="1698" y="1989"/>
                    <a:pt x="1698" y="1989"/>
                    <a:pt x="1698" y="1989"/>
                  </a:cubicBezTo>
                  <a:cubicBezTo>
                    <a:pt x="1699" y="1990"/>
                    <a:pt x="1699" y="1991"/>
                    <a:pt x="1699" y="1992"/>
                  </a:cubicBezTo>
                  <a:cubicBezTo>
                    <a:pt x="1700" y="1993"/>
                    <a:pt x="1700" y="1994"/>
                    <a:pt x="1701" y="1995"/>
                  </a:cubicBezTo>
                  <a:cubicBezTo>
                    <a:pt x="1701" y="1997"/>
                    <a:pt x="1702" y="2000"/>
                    <a:pt x="1703" y="2003"/>
                  </a:cubicBezTo>
                  <a:cubicBezTo>
                    <a:pt x="1703" y="2005"/>
                    <a:pt x="1704" y="2008"/>
                    <a:pt x="1705" y="2011"/>
                  </a:cubicBezTo>
                  <a:cubicBezTo>
                    <a:pt x="1705" y="2014"/>
                    <a:pt x="1706" y="2017"/>
                    <a:pt x="1707" y="2020"/>
                  </a:cubicBezTo>
                  <a:cubicBezTo>
                    <a:pt x="1707" y="2023"/>
                    <a:pt x="1708" y="2026"/>
                    <a:pt x="1709" y="2029"/>
                  </a:cubicBezTo>
                  <a:cubicBezTo>
                    <a:pt x="1709" y="2033"/>
                    <a:pt x="1710" y="2036"/>
                    <a:pt x="1711" y="2039"/>
                  </a:cubicBezTo>
                  <a:cubicBezTo>
                    <a:pt x="1711" y="2041"/>
                    <a:pt x="1712" y="2042"/>
                    <a:pt x="1712" y="2044"/>
                  </a:cubicBezTo>
                  <a:cubicBezTo>
                    <a:pt x="1712" y="2045"/>
                    <a:pt x="1713" y="2047"/>
                    <a:pt x="1713" y="2048"/>
                  </a:cubicBezTo>
                  <a:cubicBezTo>
                    <a:pt x="1714" y="2051"/>
                    <a:pt x="1715" y="2054"/>
                    <a:pt x="1717" y="2057"/>
                  </a:cubicBezTo>
                  <a:cubicBezTo>
                    <a:pt x="1718" y="2059"/>
                    <a:pt x="1719" y="2062"/>
                    <a:pt x="1720" y="2064"/>
                  </a:cubicBezTo>
                  <a:cubicBezTo>
                    <a:pt x="1721" y="2065"/>
                    <a:pt x="1722" y="2066"/>
                    <a:pt x="1722" y="2067"/>
                  </a:cubicBezTo>
                  <a:cubicBezTo>
                    <a:pt x="1723" y="2068"/>
                    <a:pt x="1723" y="2069"/>
                    <a:pt x="1724" y="2070"/>
                  </a:cubicBezTo>
                  <a:cubicBezTo>
                    <a:pt x="1725" y="2070"/>
                    <a:pt x="1725" y="2071"/>
                    <a:pt x="1726" y="2072"/>
                  </a:cubicBezTo>
                  <a:cubicBezTo>
                    <a:pt x="1726" y="2073"/>
                    <a:pt x="1727" y="2073"/>
                    <a:pt x="1727" y="2074"/>
                  </a:cubicBezTo>
                  <a:cubicBezTo>
                    <a:pt x="1728" y="2075"/>
                    <a:pt x="1729" y="2076"/>
                    <a:pt x="1730" y="2076"/>
                  </a:cubicBezTo>
                  <a:cubicBezTo>
                    <a:pt x="1730" y="2077"/>
                    <a:pt x="1731" y="2077"/>
                    <a:pt x="1731" y="2077"/>
                  </a:cubicBezTo>
                  <a:cubicBezTo>
                    <a:pt x="1731" y="2077"/>
                    <a:pt x="1730" y="2076"/>
                    <a:pt x="1730" y="2076"/>
                  </a:cubicBezTo>
                  <a:cubicBezTo>
                    <a:pt x="1730" y="2075"/>
                    <a:pt x="1729" y="2074"/>
                    <a:pt x="1729" y="2073"/>
                  </a:cubicBezTo>
                  <a:cubicBezTo>
                    <a:pt x="1728" y="2072"/>
                    <a:pt x="1728" y="2071"/>
                    <a:pt x="1728" y="2071"/>
                  </a:cubicBezTo>
                  <a:cubicBezTo>
                    <a:pt x="1727" y="2070"/>
                    <a:pt x="1727" y="2069"/>
                    <a:pt x="1727" y="2068"/>
                  </a:cubicBezTo>
                  <a:cubicBezTo>
                    <a:pt x="1726" y="2067"/>
                    <a:pt x="1726" y="2066"/>
                    <a:pt x="1726" y="2065"/>
                  </a:cubicBezTo>
                  <a:cubicBezTo>
                    <a:pt x="1725" y="2064"/>
                    <a:pt x="1725" y="2063"/>
                    <a:pt x="1724" y="2062"/>
                  </a:cubicBezTo>
                  <a:cubicBezTo>
                    <a:pt x="1724" y="2060"/>
                    <a:pt x="1723" y="2057"/>
                    <a:pt x="1722" y="2055"/>
                  </a:cubicBezTo>
                  <a:cubicBezTo>
                    <a:pt x="1722" y="2052"/>
                    <a:pt x="1721" y="2049"/>
                    <a:pt x="1720" y="2046"/>
                  </a:cubicBezTo>
                  <a:cubicBezTo>
                    <a:pt x="1720" y="2043"/>
                    <a:pt x="1719" y="2040"/>
                    <a:pt x="1718" y="2037"/>
                  </a:cubicBezTo>
                  <a:cubicBezTo>
                    <a:pt x="1718" y="2034"/>
                    <a:pt x="1717" y="2031"/>
                    <a:pt x="1716" y="2028"/>
                  </a:cubicBezTo>
                  <a:cubicBezTo>
                    <a:pt x="1716" y="2025"/>
                    <a:pt x="1715" y="2021"/>
                    <a:pt x="1714" y="2018"/>
                  </a:cubicBezTo>
                  <a:cubicBezTo>
                    <a:pt x="1714" y="2017"/>
                    <a:pt x="1713" y="2015"/>
                    <a:pt x="1713" y="2014"/>
                  </a:cubicBezTo>
                  <a:cubicBezTo>
                    <a:pt x="1712" y="2012"/>
                    <a:pt x="1712" y="2011"/>
                    <a:pt x="1711" y="2009"/>
                  </a:cubicBezTo>
                  <a:cubicBezTo>
                    <a:pt x="1710" y="2006"/>
                    <a:pt x="1709" y="2003"/>
                    <a:pt x="1708" y="2001"/>
                  </a:cubicBezTo>
                  <a:cubicBezTo>
                    <a:pt x="1707" y="1998"/>
                    <a:pt x="1706" y="1996"/>
                    <a:pt x="1705" y="1993"/>
                  </a:cubicBezTo>
                  <a:cubicBezTo>
                    <a:pt x="1705" y="1993"/>
                    <a:pt x="1705" y="1993"/>
                    <a:pt x="1705" y="1993"/>
                  </a:cubicBezTo>
                  <a:cubicBezTo>
                    <a:pt x="1711" y="1997"/>
                    <a:pt x="1718" y="2002"/>
                    <a:pt x="1724" y="2006"/>
                  </a:cubicBezTo>
                  <a:cubicBezTo>
                    <a:pt x="1725" y="2007"/>
                    <a:pt x="1725" y="2008"/>
                    <a:pt x="1725" y="2009"/>
                  </a:cubicBezTo>
                  <a:cubicBezTo>
                    <a:pt x="1726" y="2010"/>
                    <a:pt x="1726" y="2011"/>
                    <a:pt x="1727" y="2012"/>
                  </a:cubicBezTo>
                  <a:cubicBezTo>
                    <a:pt x="1727" y="2013"/>
                    <a:pt x="1728" y="2014"/>
                    <a:pt x="1728" y="2015"/>
                  </a:cubicBezTo>
                  <a:cubicBezTo>
                    <a:pt x="1729" y="2017"/>
                    <a:pt x="1729" y="2018"/>
                    <a:pt x="1730" y="2019"/>
                  </a:cubicBezTo>
                  <a:cubicBezTo>
                    <a:pt x="1731" y="2022"/>
                    <a:pt x="1732" y="2025"/>
                    <a:pt x="1733" y="2028"/>
                  </a:cubicBezTo>
                  <a:cubicBezTo>
                    <a:pt x="1734" y="2032"/>
                    <a:pt x="1735" y="2035"/>
                    <a:pt x="1736" y="2039"/>
                  </a:cubicBezTo>
                  <a:cubicBezTo>
                    <a:pt x="1737" y="2041"/>
                    <a:pt x="1737" y="2042"/>
                    <a:pt x="1738" y="2044"/>
                  </a:cubicBezTo>
                  <a:cubicBezTo>
                    <a:pt x="1738" y="2046"/>
                    <a:pt x="1739" y="2048"/>
                    <a:pt x="1740" y="2050"/>
                  </a:cubicBezTo>
                  <a:cubicBezTo>
                    <a:pt x="1741" y="2054"/>
                    <a:pt x="1742" y="2058"/>
                    <a:pt x="1743" y="2061"/>
                  </a:cubicBezTo>
                  <a:cubicBezTo>
                    <a:pt x="1745" y="2064"/>
                    <a:pt x="1745" y="2064"/>
                    <a:pt x="1745" y="2064"/>
                  </a:cubicBezTo>
                  <a:cubicBezTo>
                    <a:pt x="1745" y="2065"/>
                    <a:pt x="1745" y="2066"/>
                    <a:pt x="1746" y="2067"/>
                  </a:cubicBezTo>
                  <a:cubicBezTo>
                    <a:pt x="1747" y="2069"/>
                    <a:pt x="1747" y="2071"/>
                    <a:pt x="1748" y="2073"/>
                  </a:cubicBezTo>
                  <a:cubicBezTo>
                    <a:pt x="1749" y="2075"/>
                    <a:pt x="1750" y="2077"/>
                    <a:pt x="1751" y="2078"/>
                  </a:cubicBezTo>
                  <a:cubicBezTo>
                    <a:pt x="1752" y="2079"/>
                    <a:pt x="1752" y="2080"/>
                    <a:pt x="1753" y="2081"/>
                  </a:cubicBezTo>
                  <a:cubicBezTo>
                    <a:pt x="1753" y="2082"/>
                    <a:pt x="1754" y="2082"/>
                    <a:pt x="1755" y="2083"/>
                  </a:cubicBezTo>
                  <a:cubicBezTo>
                    <a:pt x="1755" y="2084"/>
                    <a:pt x="1756" y="2085"/>
                    <a:pt x="1756" y="2086"/>
                  </a:cubicBezTo>
                  <a:cubicBezTo>
                    <a:pt x="1757" y="2086"/>
                    <a:pt x="1757" y="2087"/>
                    <a:pt x="1758" y="2088"/>
                  </a:cubicBezTo>
                  <a:cubicBezTo>
                    <a:pt x="1759" y="2089"/>
                    <a:pt x="1760" y="2091"/>
                    <a:pt x="1762" y="2092"/>
                  </a:cubicBezTo>
                  <a:cubicBezTo>
                    <a:pt x="1762" y="2093"/>
                    <a:pt x="1763" y="2093"/>
                    <a:pt x="1764" y="2094"/>
                  </a:cubicBezTo>
                  <a:cubicBezTo>
                    <a:pt x="1764" y="2095"/>
                    <a:pt x="1765" y="2095"/>
                    <a:pt x="1766" y="2096"/>
                  </a:cubicBezTo>
                  <a:cubicBezTo>
                    <a:pt x="1766" y="2096"/>
                    <a:pt x="1766" y="2096"/>
                    <a:pt x="1767" y="2097"/>
                  </a:cubicBezTo>
                  <a:cubicBezTo>
                    <a:pt x="1767" y="2097"/>
                    <a:pt x="1767" y="2097"/>
                    <a:pt x="1767" y="2097"/>
                  </a:cubicBezTo>
                  <a:cubicBezTo>
                    <a:pt x="1768" y="2098"/>
                    <a:pt x="1769" y="2098"/>
                    <a:pt x="1769" y="2099"/>
                  </a:cubicBezTo>
                  <a:cubicBezTo>
                    <a:pt x="1771" y="2100"/>
                    <a:pt x="1772" y="2101"/>
                    <a:pt x="1773" y="2101"/>
                  </a:cubicBezTo>
                  <a:cubicBezTo>
                    <a:pt x="1775" y="2102"/>
                    <a:pt x="1776" y="2103"/>
                    <a:pt x="1777" y="2103"/>
                  </a:cubicBezTo>
                  <a:cubicBezTo>
                    <a:pt x="1778" y="2104"/>
                    <a:pt x="1779" y="2104"/>
                    <a:pt x="1780" y="2105"/>
                  </a:cubicBezTo>
                  <a:cubicBezTo>
                    <a:pt x="1781" y="2105"/>
                    <a:pt x="1781" y="2105"/>
                    <a:pt x="1782" y="2105"/>
                  </a:cubicBezTo>
                  <a:cubicBezTo>
                    <a:pt x="1782" y="2105"/>
                    <a:pt x="1783" y="2105"/>
                    <a:pt x="1783" y="2105"/>
                  </a:cubicBezTo>
                  <a:cubicBezTo>
                    <a:pt x="1784" y="2106"/>
                    <a:pt x="1785" y="2106"/>
                    <a:pt x="1785" y="2106"/>
                  </a:cubicBezTo>
                  <a:cubicBezTo>
                    <a:pt x="1786" y="2106"/>
                    <a:pt x="1787" y="2106"/>
                    <a:pt x="1787" y="2106"/>
                  </a:cubicBezTo>
                  <a:cubicBezTo>
                    <a:pt x="1788" y="2106"/>
                    <a:pt x="1789" y="2106"/>
                    <a:pt x="1789" y="2106"/>
                  </a:cubicBezTo>
                  <a:cubicBezTo>
                    <a:pt x="1789" y="2106"/>
                    <a:pt x="1788" y="2106"/>
                    <a:pt x="1787" y="2106"/>
                  </a:cubicBezTo>
                  <a:cubicBezTo>
                    <a:pt x="1787" y="2105"/>
                    <a:pt x="1785" y="2105"/>
                    <a:pt x="1784" y="2104"/>
                  </a:cubicBezTo>
                  <a:cubicBezTo>
                    <a:pt x="1783" y="2104"/>
                    <a:pt x="1783" y="2103"/>
                    <a:pt x="1783" y="2103"/>
                  </a:cubicBezTo>
                  <a:cubicBezTo>
                    <a:pt x="1782" y="2103"/>
                    <a:pt x="1782" y="2103"/>
                    <a:pt x="1781" y="2102"/>
                  </a:cubicBezTo>
                  <a:cubicBezTo>
                    <a:pt x="1780" y="2102"/>
                    <a:pt x="1779" y="2101"/>
                    <a:pt x="1778" y="2101"/>
                  </a:cubicBezTo>
                  <a:cubicBezTo>
                    <a:pt x="1777" y="2100"/>
                    <a:pt x="1776" y="2099"/>
                    <a:pt x="1775" y="2098"/>
                  </a:cubicBezTo>
                  <a:cubicBezTo>
                    <a:pt x="1774" y="2097"/>
                    <a:pt x="1773" y="2096"/>
                    <a:pt x="1772" y="2095"/>
                  </a:cubicBezTo>
                  <a:cubicBezTo>
                    <a:pt x="1772" y="2095"/>
                    <a:pt x="1771" y="2094"/>
                    <a:pt x="1771" y="2094"/>
                  </a:cubicBezTo>
                  <a:cubicBezTo>
                    <a:pt x="1771" y="2093"/>
                    <a:pt x="1770" y="2093"/>
                    <a:pt x="1770" y="2093"/>
                  </a:cubicBezTo>
                  <a:cubicBezTo>
                    <a:pt x="1770" y="2093"/>
                    <a:pt x="1770" y="2092"/>
                    <a:pt x="1769" y="2092"/>
                  </a:cubicBezTo>
                  <a:cubicBezTo>
                    <a:pt x="1769" y="2091"/>
                    <a:pt x="1768" y="2091"/>
                    <a:pt x="1768" y="2090"/>
                  </a:cubicBezTo>
                  <a:cubicBezTo>
                    <a:pt x="1767" y="2090"/>
                    <a:pt x="1767" y="2089"/>
                    <a:pt x="1766" y="2088"/>
                  </a:cubicBezTo>
                  <a:cubicBezTo>
                    <a:pt x="1765" y="2087"/>
                    <a:pt x="1764" y="2086"/>
                    <a:pt x="1763" y="2084"/>
                  </a:cubicBezTo>
                  <a:cubicBezTo>
                    <a:pt x="1763" y="2083"/>
                    <a:pt x="1762" y="2083"/>
                    <a:pt x="1762" y="2082"/>
                  </a:cubicBezTo>
                  <a:cubicBezTo>
                    <a:pt x="1761" y="2081"/>
                    <a:pt x="1761" y="2080"/>
                    <a:pt x="1760" y="2080"/>
                  </a:cubicBezTo>
                  <a:cubicBezTo>
                    <a:pt x="1759" y="2076"/>
                    <a:pt x="1757" y="2073"/>
                    <a:pt x="1755" y="2070"/>
                  </a:cubicBezTo>
                  <a:cubicBezTo>
                    <a:pt x="1754" y="2068"/>
                    <a:pt x="1754" y="2066"/>
                    <a:pt x="1753" y="2064"/>
                  </a:cubicBezTo>
                  <a:cubicBezTo>
                    <a:pt x="1753" y="2063"/>
                    <a:pt x="1752" y="2062"/>
                    <a:pt x="1752" y="2062"/>
                  </a:cubicBezTo>
                  <a:cubicBezTo>
                    <a:pt x="1751" y="2059"/>
                    <a:pt x="1751" y="2059"/>
                    <a:pt x="1751" y="2059"/>
                  </a:cubicBezTo>
                  <a:cubicBezTo>
                    <a:pt x="1749" y="2055"/>
                    <a:pt x="1748" y="2051"/>
                    <a:pt x="1747" y="2047"/>
                  </a:cubicBezTo>
                  <a:cubicBezTo>
                    <a:pt x="1746" y="2046"/>
                    <a:pt x="1746" y="2044"/>
                    <a:pt x="1745" y="2042"/>
                  </a:cubicBezTo>
                  <a:cubicBezTo>
                    <a:pt x="1744" y="2040"/>
                    <a:pt x="1744" y="2038"/>
                    <a:pt x="1743" y="2036"/>
                  </a:cubicBezTo>
                  <a:cubicBezTo>
                    <a:pt x="1741" y="2033"/>
                    <a:pt x="1740" y="2029"/>
                    <a:pt x="1739" y="2026"/>
                  </a:cubicBezTo>
                  <a:cubicBezTo>
                    <a:pt x="1737" y="2023"/>
                    <a:pt x="1736" y="2020"/>
                    <a:pt x="1734" y="2017"/>
                  </a:cubicBezTo>
                  <a:cubicBezTo>
                    <a:pt x="1733" y="2016"/>
                    <a:pt x="1733" y="2015"/>
                    <a:pt x="1732" y="2014"/>
                  </a:cubicBezTo>
                  <a:cubicBezTo>
                    <a:pt x="1731" y="2012"/>
                    <a:pt x="1730" y="2011"/>
                    <a:pt x="1729" y="2010"/>
                  </a:cubicBezTo>
                  <a:cubicBezTo>
                    <a:pt x="1729" y="2010"/>
                    <a:pt x="1729" y="2010"/>
                    <a:pt x="1729" y="2009"/>
                  </a:cubicBezTo>
                  <a:cubicBezTo>
                    <a:pt x="1756" y="2027"/>
                    <a:pt x="1782" y="2044"/>
                    <a:pt x="1808" y="2057"/>
                  </a:cubicBezTo>
                  <a:cubicBezTo>
                    <a:pt x="1779" y="2038"/>
                    <a:pt x="1757" y="2020"/>
                    <a:pt x="1740" y="2004"/>
                  </a:cubicBezTo>
                  <a:cubicBezTo>
                    <a:pt x="1742" y="2006"/>
                    <a:pt x="1745" y="2007"/>
                    <a:pt x="1748" y="2009"/>
                  </a:cubicBezTo>
                  <a:cubicBezTo>
                    <a:pt x="1750" y="2009"/>
                    <a:pt x="1751" y="2010"/>
                    <a:pt x="1752" y="2010"/>
                  </a:cubicBezTo>
                  <a:cubicBezTo>
                    <a:pt x="1753" y="2011"/>
                    <a:pt x="1754" y="2011"/>
                    <a:pt x="1755" y="2012"/>
                  </a:cubicBezTo>
                  <a:cubicBezTo>
                    <a:pt x="1756" y="2012"/>
                    <a:pt x="1758" y="2013"/>
                    <a:pt x="1759" y="2013"/>
                  </a:cubicBezTo>
                  <a:cubicBezTo>
                    <a:pt x="1760" y="2014"/>
                    <a:pt x="1761" y="2014"/>
                    <a:pt x="1762" y="2015"/>
                  </a:cubicBezTo>
                  <a:cubicBezTo>
                    <a:pt x="1767" y="2016"/>
                    <a:pt x="1772" y="2018"/>
                    <a:pt x="1777" y="2019"/>
                  </a:cubicBezTo>
                  <a:cubicBezTo>
                    <a:pt x="1782" y="2020"/>
                    <a:pt x="1787" y="2021"/>
                    <a:pt x="1792" y="2022"/>
                  </a:cubicBezTo>
                  <a:cubicBezTo>
                    <a:pt x="1795" y="2023"/>
                    <a:pt x="1797" y="2023"/>
                    <a:pt x="1799" y="2024"/>
                  </a:cubicBezTo>
                  <a:cubicBezTo>
                    <a:pt x="1800" y="2024"/>
                    <a:pt x="1800" y="2024"/>
                    <a:pt x="1801" y="2025"/>
                  </a:cubicBezTo>
                  <a:cubicBezTo>
                    <a:pt x="1802" y="2025"/>
                    <a:pt x="1802" y="2025"/>
                    <a:pt x="1803" y="2025"/>
                  </a:cubicBezTo>
                  <a:cubicBezTo>
                    <a:pt x="1803" y="2025"/>
                    <a:pt x="1804" y="2025"/>
                    <a:pt x="1804" y="2026"/>
                  </a:cubicBezTo>
                  <a:cubicBezTo>
                    <a:pt x="1805" y="2026"/>
                    <a:pt x="1805" y="2026"/>
                    <a:pt x="1806" y="2026"/>
                  </a:cubicBezTo>
                  <a:cubicBezTo>
                    <a:pt x="1810" y="2028"/>
                    <a:pt x="1814" y="2030"/>
                    <a:pt x="1818" y="2032"/>
                  </a:cubicBezTo>
                  <a:cubicBezTo>
                    <a:pt x="1822" y="2034"/>
                    <a:pt x="1825" y="2036"/>
                    <a:pt x="1828" y="2039"/>
                  </a:cubicBezTo>
                  <a:cubicBezTo>
                    <a:pt x="1829" y="2039"/>
                    <a:pt x="1829" y="2040"/>
                    <a:pt x="1830" y="2040"/>
                  </a:cubicBezTo>
                  <a:cubicBezTo>
                    <a:pt x="1831" y="2041"/>
                    <a:pt x="1831" y="2042"/>
                    <a:pt x="1832" y="2042"/>
                  </a:cubicBezTo>
                  <a:cubicBezTo>
                    <a:pt x="1833" y="2043"/>
                    <a:pt x="1833" y="2043"/>
                    <a:pt x="1834" y="2044"/>
                  </a:cubicBezTo>
                  <a:cubicBezTo>
                    <a:pt x="1834" y="2045"/>
                    <a:pt x="1835" y="2045"/>
                    <a:pt x="1835" y="2046"/>
                  </a:cubicBezTo>
                  <a:cubicBezTo>
                    <a:pt x="1837" y="2047"/>
                    <a:pt x="1837" y="2048"/>
                    <a:pt x="1838" y="2049"/>
                  </a:cubicBezTo>
                  <a:cubicBezTo>
                    <a:pt x="1839" y="2050"/>
                    <a:pt x="1840" y="2051"/>
                    <a:pt x="1841" y="2052"/>
                  </a:cubicBezTo>
                  <a:cubicBezTo>
                    <a:pt x="1841" y="2052"/>
                    <a:pt x="1842" y="2053"/>
                    <a:pt x="1843" y="2054"/>
                  </a:cubicBezTo>
                  <a:cubicBezTo>
                    <a:pt x="1843" y="2055"/>
                    <a:pt x="1844" y="2055"/>
                    <a:pt x="1844" y="2056"/>
                  </a:cubicBezTo>
                  <a:cubicBezTo>
                    <a:pt x="1845" y="2057"/>
                    <a:pt x="1845" y="2057"/>
                    <a:pt x="1845" y="2057"/>
                  </a:cubicBezTo>
                  <a:cubicBezTo>
                    <a:pt x="1845" y="2057"/>
                    <a:pt x="1845" y="2057"/>
                    <a:pt x="1844" y="2055"/>
                  </a:cubicBezTo>
                  <a:cubicBezTo>
                    <a:pt x="1844" y="2054"/>
                    <a:pt x="1843" y="2053"/>
                    <a:pt x="1842" y="2051"/>
                  </a:cubicBezTo>
                  <a:cubicBezTo>
                    <a:pt x="1842" y="2050"/>
                    <a:pt x="1841" y="2049"/>
                    <a:pt x="1840" y="2047"/>
                  </a:cubicBezTo>
                  <a:cubicBezTo>
                    <a:pt x="1839" y="2046"/>
                    <a:pt x="1839" y="2045"/>
                    <a:pt x="1838" y="2044"/>
                  </a:cubicBezTo>
                  <a:cubicBezTo>
                    <a:pt x="1836" y="2041"/>
                    <a:pt x="1834" y="2038"/>
                    <a:pt x="1831" y="2035"/>
                  </a:cubicBezTo>
                  <a:cubicBezTo>
                    <a:pt x="1828" y="2032"/>
                    <a:pt x="1825" y="2030"/>
                    <a:pt x="1821" y="2027"/>
                  </a:cubicBezTo>
                  <a:cubicBezTo>
                    <a:pt x="1817" y="2024"/>
                    <a:pt x="1813" y="2022"/>
                    <a:pt x="1809" y="2020"/>
                  </a:cubicBezTo>
                  <a:cubicBezTo>
                    <a:pt x="1804" y="2018"/>
                    <a:pt x="1799" y="2016"/>
                    <a:pt x="1794" y="2015"/>
                  </a:cubicBezTo>
                  <a:cubicBezTo>
                    <a:pt x="1789" y="2014"/>
                    <a:pt x="1784" y="2013"/>
                    <a:pt x="1779" y="2012"/>
                  </a:cubicBezTo>
                  <a:cubicBezTo>
                    <a:pt x="1774" y="2010"/>
                    <a:pt x="1770" y="2009"/>
                    <a:pt x="1765" y="2007"/>
                  </a:cubicBezTo>
                  <a:cubicBezTo>
                    <a:pt x="1760" y="2006"/>
                    <a:pt x="1756" y="2004"/>
                    <a:pt x="1751" y="2002"/>
                  </a:cubicBezTo>
                  <a:cubicBezTo>
                    <a:pt x="1747" y="2000"/>
                    <a:pt x="1743" y="1999"/>
                    <a:pt x="1739" y="1997"/>
                  </a:cubicBezTo>
                  <a:cubicBezTo>
                    <a:pt x="1735" y="1995"/>
                    <a:pt x="1731" y="1993"/>
                    <a:pt x="1728" y="1991"/>
                  </a:cubicBezTo>
                  <a:cubicBezTo>
                    <a:pt x="1727" y="1991"/>
                    <a:pt x="1726" y="1991"/>
                    <a:pt x="1726" y="1990"/>
                  </a:cubicBezTo>
                  <a:cubicBezTo>
                    <a:pt x="1712" y="1977"/>
                    <a:pt x="1702" y="1965"/>
                    <a:pt x="1694" y="1955"/>
                  </a:cubicBezTo>
                  <a:cubicBezTo>
                    <a:pt x="1749" y="1969"/>
                    <a:pt x="1792" y="1994"/>
                    <a:pt x="1845" y="2004"/>
                  </a:cubicBezTo>
                  <a:cubicBezTo>
                    <a:pt x="1845" y="2004"/>
                    <a:pt x="1845" y="2004"/>
                    <a:pt x="1846" y="2005"/>
                  </a:cubicBezTo>
                  <a:cubicBezTo>
                    <a:pt x="1847" y="2005"/>
                    <a:pt x="1849" y="2006"/>
                    <a:pt x="1852" y="2007"/>
                  </a:cubicBezTo>
                  <a:cubicBezTo>
                    <a:pt x="1854" y="2008"/>
                    <a:pt x="1856" y="2010"/>
                    <a:pt x="1859" y="2011"/>
                  </a:cubicBezTo>
                  <a:cubicBezTo>
                    <a:pt x="1860" y="2011"/>
                    <a:pt x="1861" y="2012"/>
                    <a:pt x="1862" y="2013"/>
                  </a:cubicBezTo>
                  <a:cubicBezTo>
                    <a:pt x="1864" y="2013"/>
                    <a:pt x="1865" y="2014"/>
                    <a:pt x="1866" y="2015"/>
                  </a:cubicBezTo>
                  <a:cubicBezTo>
                    <a:pt x="1868" y="2016"/>
                    <a:pt x="1869" y="2016"/>
                    <a:pt x="1871" y="2017"/>
                  </a:cubicBezTo>
                  <a:cubicBezTo>
                    <a:pt x="1871" y="2018"/>
                    <a:pt x="1872" y="2018"/>
                    <a:pt x="1873" y="2018"/>
                  </a:cubicBezTo>
                  <a:cubicBezTo>
                    <a:pt x="1873" y="2019"/>
                    <a:pt x="1874" y="2019"/>
                    <a:pt x="1875" y="2020"/>
                  </a:cubicBezTo>
                  <a:cubicBezTo>
                    <a:pt x="1876" y="2021"/>
                    <a:pt x="1878" y="2022"/>
                    <a:pt x="1879" y="2023"/>
                  </a:cubicBezTo>
                  <a:cubicBezTo>
                    <a:pt x="1881" y="2024"/>
                    <a:pt x="1882" y="2024"/>
                    <a:pt x="1884" y="2025"/>
                  </a:cubicBezTo>
                  <a:cubicBezTo>
                    <a:pt x="1885" y="2026"/>
                    <a:pt x="1887" y="2028"/>
                    <a:pt x="1888" y="2029"/>
                  </a:cubicBezTo>
                  <a:cubicBezTo>
                    <a:pt x="1889" y="2029"/>
                    <a:pt x="1890" y="2030"/>
                    <a:pt x="1891" y="2030"/>
                  </a:cubicBezTo>
                  <a:cubicBezTo>
                    <a:pt x="1892" y="2031"/>
                    <a:pt x="1892" y="2031"/>
                    <a:pt x="1893" y="2032"/>
                  </a:cubicBezTo>
                  <a:cubicBezTo>
                    <a:pt x="1900" y="2036"/>
                    <a:pt x="1906" y="2042"/>
                    <a:pt x="1912" y="2047"/>
                  </a:cubicBezTo>
                  <a:cubicBezTo>
                    <a:pt x="1919" y="2053"/>
                    <a:pt x="1925" y="2059"/>
                    <a:pt x="1931" y="2065"/>
                  </a:cubicBezTo>
                  <a:cubicBezTo>
                    <a:pt x="1932" y="2067"/>
                    <a:pt x="1934" y="2069"/>
                    <a:pt x="1936" y="2071"/>
                  </a:cubicBezTo>
                  <a:cubicBezTo>
                    <a:pt x="1937" y="2072"/>
                    <a:pt x="1938" y="2074"/>
                    <a:pt x="1940" y="2076"/>
                  </a:cubicBezTo>
                  <a:cubicBezTo>
                    <a:pt x="1943" y="2079"/>
                    <a:pt x="1945" y="2083"/>
                    <a:pt x="1948" y="2086"/>
                  </a:cubicBezTo>
                  <a:cubicBezTo>
                    <a:pt x="1950" y="2088"/>
                    <a:pt x="1951" y="2090"/>
                    <a:pt x="1952" y="2092"/>
                  </a:cubicBezTo>
                  <a:cubicBezTo>
                    <a:pt x="1954" y="2094"/>
                    <a:pt x="1955" y="2095"/>
                    <a:pt x="1956" y="2097"/>
                  </a:cubicBezTo>
                  <a:cubicBezTo>
                    <a:pt x="1957" y="2099"/>
                    <a:pt x="1959" y="2101"/>
                    <a:pt x="1960" y="2103"/>
                  </a:cubicBezTo>
                  <a:cubicBezTo>
                    <a:pt x="1961" y="2104"/>
                    <a:pt x="1961" y="2105"/>
                    <a:pt x="1962" y="2106"/>
                  </a:cubicBezTo>
                  <a:cubicBezTo>
                    <a:pt x="1962" y="2107"/>
                    <a:pt x="1963" y="2108"/>
                    <a:pt x="1964" y="2108"/>
                  </a:cubicBezTo>
                  <a:cubicBezTo>
                    <a:pt x="1965" y="2110"/>
                    <a:pt x="1966" y="2112"/>
                    <a:pt x="1967" y="2114"/>
                  </a:cubicBezTo>
                  <a:cubicBezTo>
                    <a:pt x="1968" y="2116"/>
                    <a:pt x="1970" y="2118"/>
                    <a:pt x="1971" y="2120"/>
                  </a:cubicBezTo>
                  <a:cubicBezTo>
                    <a:pt x="1972" y="2122"/>
                    <a:pt x="1973" y="2124"/>
                    <a:pt x="1974" y="2125"/>
                  </a:cubicBezTo>
                  <a:cubicBezTo>
                    <a:pt x="1975" y="2127"/>
                    <a:pt x="1976" y="2129"/>
                    <a:pt x="1977" y="2131"/>
                  </a:cubicBezTo>
                  <a:cubicBezTo>
                    <a:pt x="1981" y="2139"/>
                    <a:pt x="1985" y="2146"/>
                    <a:pt x="1989" y="2153"/>
                  </a:cubicBezTo>
                  <a:cubicBezTo>
                    <a:pt x="1991" y="2156"/>
                    <a:pt x="1992" y="2160"/>
                    <a:pt x="1994" y="2163"/>
                  </a:cubicBezTo>
                  <a:cubicBezTo>
                    <a:pt x="1996" y="2166"/>
                    <a:pt x="1997" y="2170"/>
                    <a:pt x="1999" y="2173"/>
                  </a:cubicBezTo>
                  <a:cubicBezTo>
                    <a:pt x="2005" y="2185"/>
                    <a:pt x="2010" y="2195"/>
                    <a:pt x="2013" y="2203"/>
                  </a:cubicBezTo>
                  <a:cubicBezTo>
                    <a:pt x="2015" y="2206"/>
                    <a:pt x="2016" y="2209"/>
                    <a:pt x="2017" y="2211"/>
                  </a:cubicBezTo>
                  <a:cubicBezTo>
                    <a:pt x="2018" y="2213"/>
                    <a:pt x="2019" y="2214"/>
                    <a:pt x="2019" y="2214"/>
                  </a:cubicBezTo>
                  <a:cubicBezTo>
                    <a:pt x="2019" y="2214"/>
                    <a:pt x="2018" y="2213"/>
                    <a:pt x="2018" y="2211"/>
                  </a:cubicBezTo>
                  <a:cubicBezTo>
                    <a:pt x="2017" y="2209"/>
                    <a:pt x="2016" y="2206"/>
                    <a:pt x="2015" y="2202"/>
                  </a:cubicBezTo>
                  <a:cubicBezTo>
                    <a:pt x="2013" y="2198"/>
                    <a:pt x="2012" y="2194"/>
                    <a:pt x="2010" y="2188"/>
                  </a:cubicBezTo>
                  <a:cubicBezTo>
                    <a:pt x="2009" y="2186"/>
                    <a:pt x="2008" y="2183"/>
                    <a:pt x="2006" y="2180"/>
                  </a:cubicBezTo>
                  <a:cubicBezTo>
                    <a:pt x="2005" y="2177"/>
                    <a:pt x="2004" y="2174"/>
                    <a:pt x="2003" y="2171"/>
                  </a:cubicBezTo>
                  <a:cubicBezTo>
                    <a:pt x="2002" y="2168"/>
                    <a:pt x="2000" y="2164"/>
                    <a:pt x="1999" y="2161"/>
                  </a:cubicBezTo>
                  <a:cubicBezTo>
                    <a:pt x="1997" y="2157"/>
                    <a:pt x="1996" y="2154"/>
                    <a:pt x="1994" y="2150"/>
                  </a:cubicBezTo>
                  <a:cubicBezTo>
                    <a:pt x="1992" y="2147"/>
                    <a:pt x="1991" y="2143"/>
                    <a:pt x="1989" y="2139"/>
                  </a:cubicBezTo>
                  <a:cubicBezTo>
                    <a:pt x="1988" y="2137"/>
                    <a:pt x="1987" y="2135"/>
                    <a:pt x="1986" y="2134"/>
                  </a:cubicBezTo>
                  <a:cubicBezTo>
                    <a:pt x="1986" y="2133"/>
                    <a:pt x="1985" y="2132"/>
                    <a:pt x="1985" y="2131"/>
                  </a:cubicBezTo>
                  <a:cubicBezTo>
                    <a:pt x="1985" y="2130"/>
                    <a:pt x="1984" y="2130"/>
                    <a:pt x="1984" y="2130"/>
                  </a:cubicBezTo>
                  <a:cubicBezTo>
                    <a:pt x="1985" y="2130"/>
                    <a:pt x="1987" y="2131"/>
                    <a:pt x="1988" y="2132"/>
                  </a:cubicBezTo>
                  <a:cubicBezTo>
                    <a:pt x="1990" y="2133"/>
                    <a:pt x="1993" y="2135"/>
                    <a:pt x="1995" y="2137"/>
                  </a:cubicBezTo>
                  <a:cubicBezTo>
                    <a:pt x="1998" y="2139"/>
                    <a:pt x="2001" y="2141"/>
                    <a:pt x="2004" y="2143"/>
                  </a:cubicBezTo>
                  <a:cubicBezTo>
                    <a:pt x="2007" y="2145"/>
                    <a:pt x="2010" y="2147"/>
                    <a:pt x="2014" y="2149"/>
                  </a:cubicBezTo>
                  <a:cubicBezTo>
                    <a:pt x="2017" y="2152"/>
                    <a:pt x="2020" y="2154"/>
                    <a:pt x="2024" y="2157"/>
                  </a:cubicBezTo>
                  <a:cubicBezTo>
                    <a:pt x="2027" y="2159"/>
                    <a:pt x="2030" y="2162"/>
                    <a:pt x="2034" y="2164"/>
                  </a:cubicBezTo>
                  <a:cubicBezTo>
                    <a:pt x="2036" y="2167"/>
                    <a:pt x="2036" y="2167"/>
                    <a:pt x="2036" y="2167"/>
                  </a:cubicBezTo>
                  <a:cubicBezTo>
                    <a:pt x="2037" y="2167"/>
                    <a:pt x="2038" y="2168"/>
                    <a:pt x="2038" y="2169"/>
                  </a:cubicBezTo>
                  <a:cubicBezTo>
                    <a:pt x="2040" y="2170"/>
                    <a:pt x="2041" y="2172"/>
                    <a:pt x="2043" y="2173"/>
                  </a:cubicBezTo>
                  <a:cubicBezTo>
                    <a:pt x="2046" y="2176"/>
                    <a:pt x="2049" y="2179"/>
                    <a:pt x="2051" y="2182"/>
                  </a:cubicBezTo>
                  <a:cubicBezTo>
                    <a:pt x="2054" y="2185"/>
                    <a:pt x="2056" y="2188"/>
                    <a:pt x="2058" y="2191"/>
                  </a:cubicBezTo>
                  <a:cubicBezTo>
                    <a:pt x="2060" y="2194"/>
                    <a:pt x="2062" y="2197"/>
                    <a:pt x="2064" y="2200"/>
                  </a:cubicBezTo>
                  <a:cubicBezTo>
                    <a:pt x="2064" y="2201"/>
                    <a:pt x="2065" y="2202"/>
                    <a:pt x="2066" y="2204"/>
                  </a:cubicBezTo>
                  <a:cubicBezTo>
                    <a:pt x="2067" y="2205"/>
                    <a:pt x="2067" y="2206"/>
                    <a:pt x="2068" y="2207"/>
                  </a:cubicBezTo>
                  <a:cubicBezTo>
                    <a:pt x="2068" y="2209"/>
                    <a:pt x="2069" y="2210"/>
                    <a:pt x="2069" y="2211"/>
                  </a:cubicBezTo>
                  <a:cubicBezTo>
                    <a:pt x="2070" y="2212"/>
                    <a:pt x="2070" y="2213"/>
                    <a:pt x="2071" y="2214"/>
                  </a:cubicBezTo>
                  <a:cubicBezTo>
                    <a:pt x="2071" y="2215"/>
                    <a:pt x="2072" y="2217"/>
                    <a:pt x="2072" y="2218"/>
                  </a:cubicBezTo>
                  <a:cubicBezTo>
                    <a:pt x="2073" y="2219"/>
                    <a:pt x="2073" y="2219"/>
                    <a:pt x="2073" y="2219"/>
                  </a:cubicBezTo>
                  <a:cubicBezTo>
                    <a:pt x="2073" y="2219"/>
                    <a:pt x="2073" y="2219"/>
                    <a:pt x="2073" y="2218"/>
                  </a:cubicBezTo>
                  <a:cubicBezTo>
                    <a:pt x="2072" y="2217"/>
                    <a:pt x="2072" y="2215"/>
                    <a:pt x="2072" y="2213"/>
                  </a:cubicBezTo>
                  <a:cubicBezTo>
                    <a:pt x="2072" y="2212"/>
                    <a:pt x="2072" y="2211"/>
                    <a:pt x="2072" y="2210"/>
                  </a:cubicBezTo>
                  <a:cubicBezTo>
                    <a:pt x="2071" y="2209"/>
                    <a:pt x="2071" y="2208"/>
                    <a:pt x="2071" y="2206"/>
                  </a:cubicBezTo>
                  <a:cubicBezTo>
                    <a:pt x="2070" y="2205"/>
                    <a:pt x="2070" y="2204"/>
                    <a:pt x="2069" y="2202"/>
                  </a:cubicBezTo>
                  <a:cubicBezTo>
                    <a:pt x="2069" y="2201"/>
                    <a:pt x="2068" y="2199"/>
                    <a:pt x="2068" y="2198"/>
                  </a:cubicBezTo>
                  <a:cubicBezTo>
                    <a:pt x="2067" y="2196"/>
                    <a:pt x="2067" y="2194"/>
                    <a:pt x="2066" y="2193"/>
                  </a:cubicBezTo>
                  <a:cubicBezTo>
                    <a:pt x="2065" y="2191"/>
                    <a:pt x="2064" y="2190"/>
                    <a:pt x="2063" y="2188"/>
                  </a:cubicBezTo>
                  <a:cubicBezTo>
                    <a:pt x="2061" y="2184"/>
                    <a:pt x="2059" y="2181"/>
                    <a:pt x="2057" y="2178"/>
                  </a:cubicBezTo>
                  <a:cubicBezTo>
                    <a:pt x="2056" y="2177"/>
                    <a:pt x="2055" y="2176"/>
                    <a:pt x="2055" y="2175"/>
                  </a:cubicBezTo>
                  <a:cubicBezTo>
                    <a:pt x="2054" y="2174"/>
                    <a:pt x="2053" y="2173"/>
                    <a:pt x="2053" y="2173"/>
                  </a:cubicBezTo>
                  <a:cubicBezTo>
                    <a:pt x="2051" y="2171"/>
                    <a:pt x="2050" y="2169"/>
                    <a:pt x="2048" y="2168"/>
                  </a:cubicBezTo>
                  <a:cubicBezTo>
                    <a:pt x="2047" y="2166"/>
                    <a:pt x="2045" y="2165"/>
                    <a:pt x="2044" y="2163"/>
                  </a:cubicBezTo>
                  <a:cubicBezTo>
                    <a:pt x="2043" y="2162"/>
                    <a:pt x="2042" y="2161"/>
                    <a:pt x="2041" y="2161"/>
                  </a:cubicBezTo>
                  <a:cubicBezTo>
                    <a:pt x="2039" y="2158"/>
                    <a:pt x="2039" y="2158"/>
                    <a:pt x="2039" y="2158"/>
                  </a:cubicBezTo>
                  <a:cubicBezTo>
                    <a:pt x="2035" y="2156"/>
                    <a:pt x="2032" y="2153"/>
                    <a:pt x="2028" y="2150"/>
                  </a:cubicBezTo>
                  <a:cubicBezTo>
                    <a:pt x="2026" y="2149"/>
                    <a:pt x="2025" y="2148"/>
                    <a:pt x="2023" y="2147"/>
                  </a:cubicBezTo>
                  <a:cubicBezTo>
                    <a:pt x="2021" y="2146"/>
                    <a:pt x="2019" y="2144"/>
                    <a:pt x="2018" y="2143"/>
                  </a:cubicBezTo>
                  <a:cubicBezTo>
                    <a:pt x="2014" y="2141"/>
                    <a:pt x="2010" y="2139"/>
                    <a:pt x="2007" y="2138"/>
                  </a:cubicBezTo>
                  <a:cubicBezTo>
                    <a:pt x="2004" y="2136"/>
                    <a:pt x="2001" y="2134"/>
                    <a:pt x="1998" y="2133"/>
                  </a:cubicBezTo>
                  <a:cubicBezTo>
                    <a:pt x="1995" y="2132"/>
                    <a:pt x="1992" y="2130"/>
                    <a:pt x="1989" y="2129"/>
                  </a:cubicBezTo>
                  <a:cubicBezTo>
                    <a:pt x="1987" y="2128"/>
                    <a:pt x="1985" y="2127"/>
                    <a:pt x="1983" y="2127"/>
                  </a:cubicBezTo>
                  <a:cubicBezTo>
                    <a:pt x="1983" y="2127"/>
                    <a:pt x="1983" y="2127"/>
                    <a:pt x="1983" y="2127"/>
                  </a:cubicBezTo>
                  <a:cubicBezTo>
                    <a:pt x="1982" y="2125"/>
                    <a:pt x="1981" y="2124"/>
                    <a:pt x="1980" y="2122"/>
                  </a:cubicBezTo>
                  <a:cubicBezTo>
                    <a:pt x="1979" y="2120"/>
                    <a:pt x="1978" y="2118"/>
                    <a:pt x="1977" y="2116"/>
                  </a:cubicBezTo>
                  <a:cubicBezTo>
                    <a:pt x="1976" y="2114"/>
                    <a:pt x="1975" y="2112"/>
                    <a:pt x="1974" y="2110"/>
                  </a:cubicBezTo>
                  <a:cubicBezTo>
                    <a:pt x="1973" y="2108"/>
                    <a:pt x="1971" y="2106"/>
                    <a:pt x="1970" y="2104"/>
                  </a:cubicBezTo>
                  <a:cubicBezTo>
                    <a:pt x="1970" y="2103"/>
                    <a:pt x="1969" y="2102"/>
                    <a:pt x="1968" y="2101"/>
                  </a:cubicBezTo>
                  <a:cubicBezTo>
                    <a:pt x="1968" y="2101"/>
                    <a:pt x="1967" y="2100"/>
                    <a:pt x="1967" y="2099"/>
                  </a:cubicBezTo>
                  <a:cubicBezTo>
                    <a:pt x="1965" y="2097"/>
                    <a:pt x="1964" y="2095"/>
                    <a:pt x="1963" y="2093"/>
                  </a:cubicBezTo>
                  <a:cubicBezTo>
                    <a:pt x="1961" y="2091"/>
                    <a:pt x="1960" y="2089"/>
                    <a:pt x="1959" y="2087"/>
                  </a:cubicBezTo>
                  <a:cubicBezTo>
                    <a:pt x="1957" y="2085"/>
                    <a:pt x="1956" y="2083"/>
                    <a:pt x="1955" y="2081"/>
                  </a:cubicBezTo>
                  <a:cubicBezTo>
                    <a:pt x="1952" y="2078"/>
                    <a:pt x="1949" y="2074"/>
                    <a:pt x="1946" y="2071"/>
                  </a:cubicBezTo>
                  <a:cubicBezTo>
                    <a:pt x="1944" y="2069"/>
                    <a:pt x="1943" y="2067"/>
                    <a:pt x="1941" y="2065"/>
                  </a:cubicBezTo>
                  <a:cubicBezTo>
                    <a:pt x="1940" y="2064"/>
                    <a:pt x="1938" y="2062"/>
                    <a:pt x="1937" y="2060"/>
                  </a:cubicBezTo>
                  <a:cubicBezTo>
                    <a:pt x="1936" y="2059"/>
                    <a:pt x="1935" y="2059"/>
                    <a:pt x="1934" y="2058"/>
                  </a:cubicBezTo>
                  <a:cubicBezTo>
                    <a:pt x="1934" y="2058"/>
                    <a:pt x="1934" y="2058"/>
                    <a:pt x="1934" y="2058"/>
                  </a:cubicBezTo>
                  <a:cubicBezTo>
                    <a:pt x="1934" y="2057"/>
                    <a:pt x="1934" y="2057"/>
                    <a:pt x="1934" y="2057"/>
                  </a:cubicBezTo>
                  <a:cubicBezTo>
                    <a:pt x="1934" y="2057"/>
                    <a:pt x="1934" y="2057"/>
                    <a:pt x="1934" y="2057"/>
                  </a:cubicBezTo>
                  <a:cubicBezTo>
                    <a:pt x="1934" y="2057"/>
                    <a:pt x="1934" y="2057"/>
                    <a:pt x="1934" y="2057"/>
                  </a:cubicBezTo>
                  <a:cubicBezTo>
                    <a:pt x="1933" y="2057"/>
                    <a:pt x="1933" y="2057"/>
                    <a:pt x="1933" y="2057"/>
                  </a:cubicBezTo>
                  <a:cubicBezTo>
                    <a:pt x="1932" y="2055"/>
                    <a:pt x="1932" y="2055"/>
                    <a:pt x="1932" y="2055"/>
                  </a:cubicBezTo>
                  <a:cubicBezTo>
                    <a:pt x="1931" y="2055"/>
                    <a:pt x="1930" y="2054"/>
                    <a:pt x="1930" y="2053"/>
                  </a:cubicBezTo>
                  <a:cubicBezTo>
                    <a:pt x="1930" y="2054"/>
                    <a:pt x="1931" y="2054"/>
                    <a:pt x="1932" y="2054"/>
                  </a:cubicBezTo>
                  <a:cubicBezTo>
                    <a:pt x="1933" y="2055"/>
                    <a:pt x="1935" y="2056"/>
                    <a:pt x="1936" y="2057"/>
                  </a:cubicBezTo>
                  <a:cubicBezTo>
                    <a:pt x="1942" y="2060"/>
                    <a:pt x="1949" y="2063"/>
                    <a:pt x="1955" y="2066"/>
                  </a:cubicBezTo>
                  <a:cubicBezTo>
                    <a:pt x="1956" y="2066"/>
                    <a:pt x="1956" y="2066"/>
                    <a:pt x="1956" y="2066"/>
                  </a:cubicBezTo>
                  <a:cubicBezTo>
                    <a:pt x="1958" y="2067"/>
                    <a:pt x="1958" y="2067"/>
                    <a:pt x="1958" y="2067"/>
                  </a:cubicBezTo>
                  <a:cubicBezTo>
                    <a:pt x="1960" y="2068"/>
                    <a:pt x="1960" y="2068"/>
                    <a:pt x="1960" y="2068"/>
                  </a:cubicBezTo>
                  <a:cubicBezTo>
                    <a:pt x="1962" y="2068"/>
                    <a:pt x="1963" y="2069"/>
                    <a:pt x="1965" y="2070"/>
                  </a:cubicBezTo>
                  <a:cubicBezTo>
                    <a:pt x="1968" y="2071"/>
                    <a:pt x="1971" y="2072"/>
                    <a:pt x="1975" y="2073"/>
                  </a:cubicBezTo>
                  <a:cubicBezTo>
                    <a:pt x="1981" y="2075"/>
                    <a:pt x="1988" y="2077"/>
                    <a:pt x="1994" y="2080"/>
                  </a:cubicBezTo>
                  <a:cubicBezTo>
                    <a:pt x="2000" y="2082"/>
                    <a:pt x="2005" y="2084"/>
                    <a:pt x="2011" y="2087"/>
                  </a:cubicBezTo>
                  <a:cubicBezTo>
                    <a:pt x="2016" y="2089"/>
                    <a:pt x="2021" y="2092"/>
                    <a:pt x="2025" y="2095"/>
                  </a:cubicBezTo>
                  <a:cubicBezTo>
                    <a:pt x="2029" y="2098"/>
                    <a:pt x="2033" y="2101"/>
                    <a:pt x="2036" y="2103"/>
                  </a:cubicBezTo>
                  <a:cubicBezTo>
                    <a:pt x="2039" y="2106"/>
                    <a:pt x="2041" y="2109"/>
                    <a:pt x="2043" y="2111"/>
                  </a:cubicBezTo>
                  <a:cubicBezTo>
                    <a:pt x="2044" y="2113"/>
                    <a:pt x="2045" y="2114"/>
                    <a:pt x="2045" y="2115"/>
                  </a:cubicBezTo>
                  <a:cubicBezTo>
                    <a:pt x="2046" y="2116"/>
                    <a:pt x="2046" y="2116"/>
                    <a:pt x="2047" y="2117"/>
                  </a:cubicBezTo>
                  <a:cubicBezTo>
                    <a:pt x="2048" y="2119"/>
                    <a:pt x="2048" y="2119"/>
                    <a:pt x="2048" y="2119"/>
                  </a:cubicBezTo>
                  <a:cubicBezTo>
                    <a:pt x="2048" y="2119"/>
                    <a:pt x="2048" y="2119"/>
                    <a:pt x="2047" y="2117"/>
                  </a:cubicBezTo>
                  <a:cubicBezTo>
                    <a:pt x="2047" y="2116"/>
                    <a:pt x="2047" y="2115"/>
                    <a:pt x="2046" y="2114"/>
                  </a:cubicBezTo>
                  <a:cubicBezTo>
                    <a:pt x="2046" y="2113"/>
                    <a:pt x="2045" y="2112"/>
                    <a:pt x="2044" y="2111"/>
                  </a:cubicBezTo>
                  <a:cubicBezTo>
                    <a:pt x="2043" y="2108"/>
                    <a:pt x="2041" y="2105"/>
                    <a:pt x="2038" y="2101"/>
                  </a:cubicBezTo>
                  <a:cubicBezTo>
                    <a:pt x="2035" y="2098"/>
                    <a:pt x="2032" y="2095"/>
                    <a:pt x="2027" y="2091"/>
                  </a:cubicBezTo>
                  <a:cubicBezTo>
                    <a:pt x="2023" y="2088"/>
                    <a:pt x="2019" y="2084"/>
                    <a:pt x="2013" y="2081"/>
                  </a:cubicBezTo>
                  <a:cubicBezTo>
                    <a:pt x="2008" y="2078"/>
                    <a:pt x="2002" y="2076"/>
                    <a:pt x="1996" y="2073"/>
                  </a:cubicBezTo>
                  <a:cubicBezTo>
                    <a:pt x="1993" y="2072"/>
                    <a:pt x="1990" y="2071"/>
                    <a:pt x="1987" y="2069"/>
                  </a:cubicBezTo>
                  <a:cubicBezTo>
                    <a:pt x="1984" y="2068"/>
                    <a:pt x="1980" y="2067"/>
                    <a:pt x="1977" y="2066"/>
                  </a:cubicBezTo>
                  <a:cubicBezTo>
                    <a:pt x="1974" y="2065"/>
                    <a:pt x="1971" y="2063"/>
                    <a:pt x="1968" y="2062"/>
                  </a:cubicBezTo>
                  <a:cubicBezTo>
                    <a:pt x="1966" y="2062"/>
                    <a:pt x="1964" y="2061"/>
                    <a:pt x="1963" y="2060"/>
                  </a:cubicBezTo>
                  <a:cubicBezTo>
                    <a:pt x="1960" y="2059"/>
                    <a:pt x="1960" y="2059"/>
                    <a:pt x="1960" y="2059"/>
                  </a:cubicBezTo>
                  <a:cubicBezTo>
                    <a:pt x="1960" y="2059"/>
                    <a:pt x="1960" y="2059"/>
                    <a:pt x="1959" y="2059"/>
                  </a:cubicBezTo>
                  <a:cubicBezTo>
                    <a:pt x="1958" y="2058"/>
                    <a:pt x="1958" y="2058"/>
                    <a:pt x="1958" y="2058"/>
                  </a:cubicBezTo>
                  <a:cubicBezTo>
                    <a:pt x="1953" y="2056"/>
                    <a:pt x="1953" y="2056"/>
                    <a:pt x="1953" y="2056"/>
                  </a:cubicBezTo>
                  <a:cubicBezTo>
                    <a:pt x="1952" y="2056"/>
                    <a:pt x="1950" y="2055"/>
                    <a:pt x="1949" y="2054"/>
                  </a:cubicBezTo>
                  <a:cubicBezTo>
                    <a:pt x="1947" y="2054"/>
                    <a:pt x="1946" y="2053"/>
                    <a:pt x="1944" y="2052"/>
                  </a:cubicBezTo>
                  <a:cubicBezTo>
                    <a:pt x="1943" y="2051"/>
                    <a:pt x="1941" y="2051"/>
                    <a:pt x="1940" y="2050"/>
                  </a:cubicBezTo>
                  <a:cubicBezTo>
                    <a:pt x="1936" y="2048"/>
                    <a:pt x="1933" y="2047"/>
                    <a:pt x="1930" y="2045"/>
                  </a:cubicBezTo>
                  <a:cubicBezTo>
                    <a:pt x="1934" y="2046"/>
                    <a:pt x="1938" y="2047"/>
                    <a:pt x="1942" y="2048"/>
                  </a:cubicBezTo>
                  <a:cubicBezTo>
                    <a:pt x="1945" y="2049"/>
                    <a:pt x="1947" y="2049"/>
                    <a:pt x="1950" y="2050"/>
                  </a:cubicBezTo>
                  <a:cubicBezTo>
                    <a:pt x="1951" y="2050"/>
                    <a:pt x="1953" y="2050"/>
                    <a:pt x="1954" y="2050"/>
                  </a:cubicBezTo>
                  <a:cubicBezTo>
                    <a:pt x="1955" y="2050"/>
                    <a:pt x="1957" y="2050"/>
                    <a:pt x="1958" y="2050"/>
                  </a:cubicBezTo>
                  <a:cubicBezTo>
                    <a:pt x="1964" y="2051"/>
                    <a:pt x="1969" y="2051"/>
                    <a:pt x="1974" y="2051"/>
                  </a:cubicBezTo>
                  <a:cubicBezTo>
                    <a:pt x="1977" y="2051"/>
                    <a:pt x="1980" y="2051"/>
                    <a:pt x="1982" y="2051"/>
                  </a:cubicBezTo>
                  <a:cubicBezTo>
                    <a:pt x="1985" y="2052"/>
                    <a:pt x="1988" y="2052"/>
                    <a:pt x="1990" y="2052"/>
                  </a:cubicBezTo>
                  <a:cubicBezTo>
                    <a:pt x="1993" y="2052"/>
                    <a:pt x="1996" y="2052"/>
                    <a:pt x="1998" y="2052"/>
                  </a:cubicBezTo>
                  <a:cubicBezTo>
                    <a:pt x="2001" y="2053"/>
                    <a:pt x="2003" y="2053"/>
                    <a:pt x="2006" y="2053"/>
                  </a:cubicBezTo>
                  <a:cubicBezTo>
                    <a:pt x="2011" y="2054"/>
                    <a:pt x="2015" y="2055"/>
                    <a:pt x="2020" y="2056"/>
                  </a:cubicBezTo>
                  <a:cubicBezTo>
                    <a:pt x="2022" y="2056"/>
                    <a:pt x="2024" y="2057"/>
                    <a:pt x="2026" y="2058"/>
                  </a:cubicBezTo>
                  <a:cubicBezTo>
                    <a:pt x="2027" y="2058"/>
                    <a:pt x="2027" y="2058"/>
                    <a:pt x="2028" y="2058"/>
                  </a:cubicBezTo>
                  <a:cubicBezTo>
                    <a:pt x="2028" y="2058"/>
                    <a:pt x="2028" y="2059"/>
                    <a:pt x="2029" y="2059"/>
                  </a:cubicBezTo>
                  <a:cubicBezTo>
                    <a:pt x="2029" y="2059"/>
                    <a:pt x="2030" y="2059"/>
                    <a:pt x="2030" y="2059"/>
                  </a:cubicBezTo>
                  <a:cubicBezTo>
                    <a:pt x="2031" y="2060"/>
                    <a:pt x="2031" y="2060"/>
                    <a:pt x="2032" y="2060"/>
                  </a:cubicBezTo>
                  <a:cubicBezTo>
                    <a:pt x="2035" y="2062"/>
                    <a:pt x="2038" y="2064"/>
                    <a:pt x="2041" y="2066"/>
                  </a:cubicBezTo>
                  <a:cubicBezTo>
                    <a:pt x="2043" y="2068"/>
                    <a:pt x="2045" y="2070"/>
                    <a:pt x="2047" y="2071"/>
                  </a:cubicBezTo>
                  <a:cubicBezTo>
                    <a:pt x="2049" y="2073"/>
                    <a:pt x="2050" y="2075"/>
                    <a:pt x="2051" y="2076"/>
                  </a:cubicBezTo>
                  <a:cubicBezTo>
                    <a:pt x="2051" y="2077"/>
                    <a:pt x="2052" y="2077"/>
                    <a:pt x="2052" y="2077"/>
                  </a:cubicBezTo>
                  <a:cubicBezTo>
                    <a:pt x="2052" y="2077"/>
                    <a:pt x="2051" y="2077"/>
                    <a:pt x="2051" y="2075"/>
                  </a:cubicBezTo>
                  <a:cubicBezTo>
                    <a:pt x="2050" y="2074"/>
                    <a:pt x="2050" y="2072"/>
                    <a:pt x="2048" y="2070"/>
                  </a:cubicBezTo>
                  <a:cubicBezTo>
                    <a:pt x="2047" y="2068"/>
                    <a:pt x="2045" y="2066"/>
                    <a:pt x="2043" y="2064"/>
                  </a:cubicBezTo>
                  <a:cubicBezTo>
                    <a:pt x="2040" y="2061"/>
                    <a:pt x="2037" y="2059"/>
                    <a:pt x="2034" y="2056"/>
                  </a:cubicBezTo>
                  <a:cubicBezTo>
                    <a:pt x="2033" y="2056"/>
                    <a:pt x="2033" y="2056"/>
                    <a:pt x="2033" y="2055"/>
                  </a:cubicBezTo>
                  <a:cubicBezTo>
                    <a:pt x="2032" y="2055"/>
                    <a:pt x="2032" y="2055"/>
                    <a:pt x="2031" y="2054"/>
                  </a:cubicBezTo>
                  <a:cubicBezTo>
                    <a:pt x="2031" y="2054"/>
                    <a:pt x="2030" y="2054"/>
                    <a:pt x="2030" y="2054"/>
                  </a:cubicBezTo>
                  <a:cubicBezTo>
                    <a:pt x="2029" y="2053"/>
                    <a:pt x="2029" y="2053"/>
                    <a:pt x="2028" y="2053"/>
                  </a:cubicBezTo>
                  <a:cubicBezTo>
                    <a:pt x="2027" y="2052"/>
                    <a:pt x="2027" y="2052"/>
                    <a:pt x="2027" y="2052"/>
                  </a:cubicBezTo>
                  <a:cubicBezTo>
                    <a:pt x="2027" y="2052"/>
                    <a:pt x="2027" y="2052"/>
                    <a:pt x="2027" y="2052"/>
                  </a:cubicBezTo>
                  <a:cubicBezTo>
                    <a:pt x="2027" y="2052"/>
                    <a:pt x="2027" y="2052"/>
                    <a:pt x="2027" y="2052"/>
                  </a:cubicBezTo>
                  <a:cubicBezTo>
                    <a:pt x="2026" y="2052"/>
                    <a:pt x="2025" y="2052"/>
                    <a:pt x="2025" y="2051"/>
                  </a:cubicBezTo>
                  <a:cubicBezTo>
                    <a:pt x="2024" y="2051"/>
                    <a:pt x="2023" y="2050"/>
                    <a:pt x="2022" y="2050"/>
                  </a:cubicBezTo>
                  <a:cubicBezTo>
                    <a:pt x="2017" y="2048"/>
                    <a:pt x="2012" y="2047"/>
                    <a:pt x="2007" y="2046"/>
                  </a:cubicBezTo>
                  <a:cubicBezTo>
                    <a:pt x="2004" y="2046"/>
                    <a:pt x="2002" y="2045"/>
                    <a:pt x="1999" y="2045"/>
                  </a:cubicBezTo>
                  <a:cubicBezTo>
                    <a:pt x="1996" y="2045"/>
                    <a:pt x="1994" y="2044"/>
                    <a:pt x="1991" y="2044"/>
                  </a:cubicBezTo>
                  <a:cubicBezTo>
                    <a:pt x="1988" y="2044"/>
                    <a:pt x="1986" y="2044"/>
                    <a:pt x="1983" y="2043"/>
                  </a:cubicBezTo>
                  <a:cubicBezTo>
                    <a:pt x="1980" y="2043"/>
                    <a:pt x="1977" y="2043"/>
                    <a:pt x="1975" y="2043"/>
                  </a:cubicBezTo>
                  <a:cubicBezTo>
                    <a:pt x="1969" y="2043"/>
                    <a:pt x="1964" y="2043"/>
                    <a:pt x="1958" y="2043"/>
                  </a:cubicBezTo>
                  <a:cubicBezTo>
                    <a:pt x="1953" y="2043"/>
                    <a:pt x="1948" y="2042"/>
                    <a:pt x="1943" y="2041"/>
                  </a:cubicBezTo>
                  <a:cubicBezTo>
                    <a:pt x="1938" y="2041"/>
                    <a:pt x="1933" y="2040"/>
                    <a:pt x="1929" y="2039"/>
                  </a:cubicBezTo>
                  <a:cubicBezTo>
                    <a:pt x="1925" y="2037"/>
                    <a:pt x="1920" y="2036"/>
                    <a:pt x="1917" y="2035"/>
                  </a:cubicBezTo>
                  <a:cubicBezTo>
                    <a:pt x="1915" y="2034"/>
                    <a:pt x="1913" y="2034"/>
                    <a:pt x="1911" y="2033"/>
                  </a:cubicBezTo>
                  <a:cubicBezTo>
                    <a:pt x="1910" y="2032"/>
                    <a:pt x="1909" y="2032"/>
                    <a:pt x="1909" y="2031"/>
                  </a:cubicBezTo>
                  <a:cubicBezTo>
                    <a:pt x="1907" y="2030"/>
                    <a:pt x="1906" y="2029"/>
                    <a:pt x="1904" y="2028"/>
                  </a:cubicBezTo>
                  <a:cubicBezTo>
                    <a:pt x="1903" y="2027"/>
                    <a:pt x="1901" y="2026"/>
                    <a:pt x="1900" y="2024"/>
                  </a:cubicBezTo>
                  <a:cubicBezTo>
                    <a:pt x="1899" y="2024"/>
                    <a:pt x="1898" y="2023"/>
                    <a:pt x="1897" y="2022"/>
                  </a:cubicBezTo>
                  <a:cubicBezTo>
                    <a:pt x="1896" y="2022"/>
                    <a:pt x="1895" y="2021"/>
                    <a:pt x="1894" y="2021"/>
                  </a:cubicBezTo>
                  <a:cubicBezTo>
                    <a:pt x="1892" y="2019"/>
                    <a:pt x="1891" y="2018"/>
                    <a:pt x="1889" y="2017"/>
                  </a:cubicBezTo>
                  <a:cubicBezTo>
                    <a:pt x="1887" y="2016"/>
                    <a:pt x="1885" y="2014"/>
                    <a:pt x="1883" y="2013"/>
                  </a:cubicBezTo>
                  <a:cubicBezTo>
                    <a:pt x="1882" y="2013"/>
                    <a:pt x="1881" y="2012"/>
                    <a:pt x="1880" y="2012"/>
                  </a:cubicBezTo>
                  <a:cubicBezTo>
                    <a:pt x="1880" y="2011"/>
                    <a:pt x="1879" y="2010"/>
                    <a:pt x="1878" y="2010"/>
                  </a:cubicBezTo>
                  <a:cubicBezTo>
                    <a:pt x="1877" y="2009"/>
                    <a:pt x="1876" y="2009"/>
                    <a:pt x="1875" y="2008"/>
                  </a:cubicBezTo>
                  <a:cubicBezTo>
                    <a:pt x="1876" y="2008"/>
                    <a:pt x="1878" y="2008"/>
                    <a:pt x="1879" y="2008"/>
                  </a:cubicBezTo>
                  <a:cubicBezTo>
                    <a:pt x="1937" y="2011"/>
                    <a:pt x="2010" y="2008"/>
                    <a:pt x="2045" y="2022"/>
                  </a:cubicBezTo>
                  <a:cubicBezTo>
                    <a:pt x="2061" y="2029"/>
                    <a:pt x="2077" y="2037"/>
                    <a:pt x="2091" y="2046"/>
                  </a:cubicBezTo>
                  <a:cubicBezTo>
                    <a:pt x="2091" y="2046"/>
                    <a:pt x="2091" y="2046"/>
                    <a:pt x="2092" y="2047"/>
                  </a:cubicBezTo>
                  <a:cubicBezTo>
                    <a:pt x="2092" y="2048"/>
                    <a:pt x="2092" y="2048"/>
                    <a:pt x="2093" y="2049"/>
                  </a:cubicBezTo>
                  <a:cubicBezTo>
                    <a:pt x="2093" y="2050"/>
                    <a:pt x="2094" y="2051"/>
                    <a:pt x="2094" y="2052"/>
                  </a:cubicBezTo>
                  <a:cubicBezTo>
                    <a:pt x="2095" y="2053"/>
                    <a:pt x="2095" y="2054"/>
                    <a:pt x="2096" y="2055"/>
                  </a:cubicBezTo>
                  <a:cubicBezTo>
                    <a:pt x="2098" y="2059"/>
                    <a:pt x="2100" y="2063"/>
                    <a:pt x="2101" y="2069"/>
                  </a:cubicBezTo>
                  <a:cubicBezTo>
                    <a:pt x="2103" y="2074"/>
                    <a:pt x="2104" y="2079"/>
                    <a:pt x="2105" y="2086"/>
                  </a:cubicBezTo>
                  <a:cubicBezTo>
                    <a:pt x="2107" y="2092"/>
                    <a:pt x="2108" y="2098"/>
                    <a:pt x="2108" y="2105"/>
                  </a:cubicBezTo>
                  <a:cubicBezTo>
                    <a:pt x="2109" y="2108"/>
                    <a:pt x="2109" y="2112"/>
                    <a:pt x="2110" y="2115"/>
                  </a:cubicBezTo>
                  <a:cubicBezTo>
                    <a:pt x="2110" y="2119"/>
                    <a:pt x="2111" y="2123"/>
                    <a:pt x="2111" y="2126"/>
                  </a:cubicBezTo>
                  <a:cubicBezTo>
                    <a:pt x="2112" y="2133"/>
                    <a:pt x="2113" y="2141"/>
                    <a:pt x="2115" y="2148"/>
                  </a:cubicBezTo>
                  <a:cubicBezTo>
                    <a:pt x="2116" y="2155"/>
                    <a:pt x="2118" y="2163"/>
                    <a:pt x="2121" y="2170"/>
                  </a:cubicBezTo>
                  <a:cubicBezTo>
                    <a:pt x="2122" y="2173"/>
                    <a:pt x="2124" y="2177"/>
                    <a:pt x="2125" y="2180"/>
                  </a:cubicBezTo>
                  <a:cubicBezTo>
                    <a:pt x="2126" y="2182"/>
                    <a:pt x="2127" y="2183"/>
                    <a:pt x="2128" y="2185"/>
                  </a:cubicBezTo>
                  <a:cubicBezTo>
                    <a:pt x="2129" y="2186"/>
                    <a:pt x="2130" y="2188"/>
                    <a:pt x="2131" y="2189"/>
                  </a:cubicBezTo>
                  <a:cubicBezTo>
                    <a:pt x="2135" y="2195"/>
                    <a:pt x="2140" y="2201"/>
                    <a:pt x="2145" y="2205"/>
                  </a:cubicBezTo>
                  <a:cubicBezTo>
                    <a:pt x="2145" y="2205"/>
                    <a:pt x="2146" y="2206"/>
                    <a:pt x="2147" y="2206"/>
                  </a:cubicBezTo>
                  <a:cubicBezTo>
                    <a:pt x="2147" y="2207"/>
                    <a:pt x="2148" y="2207"/>
                    <a:pt x="2149" y="2208"/>
                  </a:cubicBezTo>
                  <a:cubicBezTo>
                    <a:pt x="2149" y="2208"/>
                    <a:pt x="2150" y="2209"/>
                    <a:pt x="2151" y="2209"/>
                  </a:cubicBezTo>
                  <a:cubicBezTo>
                    <a:pt x="2151" y="2210"/>
                    <a:pt x="2152" y="2210"/>
                    <a:pt x="2153" y="2211"/>
                  </a:cubicBezTo>
                  <a:cubicBezTo>
                    <a:pt x="2155" y="2212"/>
                    <a:pt x="2158" y="2214"/>
                    <a:pt x="2160" y="2215"/>
                  </a:cubicBezTo>
                  <a:cubicBezTo>
                    <a:pt x="2166" y="2217"/>
                    <a:pt x="2170" y="2219"/>
                    <a:pt x="2175" y="2220"/>
                  </a:cubicBezTo>
                  <a:cubicBezTo>
                    <a:pt x="2179" y="2221"/>
                    <a:pt x="2183" y="2222"/>
                    <a:pt x="2186" y="2223"/>
                  </a:cubicBezTo>
                  <a:cubicBezTo>
                    <a:pt x="2189" y="2223"/>
                    <a:pt x="2192" y="2224"/>
                    <a:pt x="2194" y="2224"/>
                  </a:cubicBezTo>
                  <a:cubicBezTo>
                    <a:pt x="2195" y="2224"/>
                    <a:pt x="2196" y="2224"/>
                    <a:pt x="2196" y="2224"/>
                  </a:cubicBezTo>
                  <a:cubicBezTo>
                    <a:pt x="2196" y="2224"/>
                    <a:pt x="2195" y="2224"/>
                    <a:pt x="2194" y="2223"/>
                  </a:cubicBezTo>
                  <a:cubicBezTo>
                    <a:pt x="2192" y="2223"/>
                    <a:pt x="2190" y="2222"/>
                    <a:pt x="2187" y="2221"/>
                  </a:cubicBezTo>
                  <a:cubicBezTo>
                    <a:pt x="2184" y="2220"/>
                    <a:pt x="2180" y="2219"/>
                    <a:pt x="2176" y="2217"/>
                  </a:cubicBezTo>
                  <a:cubicBezTo>
                    <a:pt x="2172" y="2215"/>
                    <a:pt x="2167" y="2213"/>
                    <a:pt x="2163" y="2211"/>
                  </a:cubicBezTo>
                  <a:cubicBezTo>
                    <a:pt x="2160" y="2209"/>
                    <a:pt x="2158" y="2208"/>
                    <a:pt x="2156" y="2206"/>
                  </a:cubicBezTo>
                  <a:cubicBezTo>
                    <a:pt x="2155" y="2206"/>
                    <a:pt x="2154" y="2205"/>
                    <a:pt x="2154" y="2205"/>
                  </a:cubicBezTo>
                  <a:cubicBezTo>
                    <a:pt x="2153" y="2204"/>
                    <a:pt x="2153" y="2204"/>
                    <a:pt x="2152" y="2203"/>
                  </a:cubicBezTo>
                  <a:cubicBezTo>
                    <a:pt x="2152" y="2203"/>
                    <a:pt x="2151" y="2202"/>
                    <a:pt x="2150" y="2202"/>
                  </a:cubicBezTo>
                  <a:cubicBezTo>
                    <a:pt x="2150" y="2202"/>
                    <a:pt x="2149" y="2201"/>
                    <a:pt x="2149" y="2200"/>
                  </a:cubicBezTo>
                  <a:cubicBezTo>
                    <a:pt x="2144" y="2196"/>
                    <a:pt x="2140" y="2191"/>
                    <a:pt x="2137" y="2186"/>
                  </a:cubicBezTo>
                  <a:cubicBezTo>
                    <a:pt x="2136" y="2184"/>
                    <a:pt x="2135" y="2183"/>
                    <a:pt x="2134" y="2181"/>
                  </a:cubicBezTo>
                  <a:cubicBezTo>
                    <a:pt x="2134" y="2180"/>
                    <a:pt x="2133" y="2178"/>
                    <a:pt x="2132" y="2177"/>
                  </a:cubicBezTo>
                  <a:cubicBezTo>
                    <a:pt x="2131" y="2174"/>
                    <a:pt x="2129" y="2170"/>
                    <a:pt x="2128" y="2167"/>
                  </a:cubicBezTo>
                  <a:cubicBezTo>
                    <a:pt x="2127" y="2163"/>
                    <a:pt x="2125" y="2159"/>
                    <a:pt x="2124" y="2155"/>
                  </a:cubicBezTo>
                  <a:cubicBezTo>
                    <a:pt x="2125" y="2156"/>
                    <a:pt x="2126" y="2157"/>
                    <a:pt x="2128" y="2159"/>
                  </a:cubicBezTo>
                  <a:cubicBezTo>
                    <a:pt x="2128" y="2160"/>
                    <a:pt x="2129" y="2160"/>
                    <a:pt x="2129" y="2161"/>
                  </a:cubicBezTo>
                  <a:cubicBezTo>
                    <a:pt x="2130" y="2162"/>
                    <a:pt x="2130" y="2162"/>
                    <a:pt x="2130" y="2162"/>
                  </a:cubicBezTo>
                  <a:cubicBezTo>
                    <a:pt x="2131" y="2163"/>
                    <a:pt x="2131" y="2163"/>
                    <a:pt x="2131" y="2163"/>
                  </a:cubicBezTo>
                  <a:cubicBezTo>
                    <a:pt x="2132" y="2164"/>
                    <a:pt x="2133" y="2165"/>
                    <a:pt x="2133" y="2165"/>
                  </a:cubicBezTo>
                  <a:cubicBezTo>
                    <a:pt x="2134" y="2166"/>
                    <a:pt x="2135" y="2167"/>
                    <a:pt x="2136" y="2167"/>
                  </a:cubicBezTo>
                  <a:cubicBezTo>
                    <a:pt x="2137" y="2169"/>
                    <a:pt x="2139" y="2170"/>
                    <a:pt x="2140" y="2171"/>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3" y="2173"/>
                    <a:pt x="2143" y="2173"/>
                    <a:pt x="2143" y="2173"/>
                  </a:cubicBezTo>
                  <a:cubicBezTo>
                    <a:pt x="2145" y="2174"/>
                    <a:pt x="2145" y="2174"/>
                    <a:pt x="2145" y="2174"/>
                  </a:cubicBezTo>
                  <a:cubicBezTo>
                    <a:pt x="2149" y="2177"/>
                    <a:pt x="2152" y="2178"/>
                    <a:pt x="2156" y="2180"/>
                  </a:cubicBezTo>
                  <a:cubicBezTo>
                    <a:pt x="2159" y="2182"/>
                    <a:pt x="2163" y="2183"/>
                    <a:pt x="2166" y="2184"/>
                  </a:cubicBezTo>
                  <a:cubicBezTo>
                    <a:pt x="2170" y="2186"/>
                    <a:pt x="2173" y="2187"/>
                    <a:pt x="2176" y="2188"/>
                  </a:cubicBezTo>
                  <a:cubicBezTo>
                    <a:pt x="2179" y="2189"/>
                    <a:pt x="2182" y="2191"/>
                    <a:pt x="2184" y="2192"/>
                  </a:cubicBezTo>
                  <a:cubicBezTo>
                    <a:pt x="2187" y="2193"/>
                    <a:pt x="2189" y="2194"/>
                    <a:pt x="2191" y="2195"/>
                  </a:cubicBezTo>
                  <a:cubicBezTo>
                    <a:pt x="2192" y="2196"/>
                    <a:pt x="2193" y="2196"/>
                    <a:pt x="2194" y="2197"/>
                  </a:cubicBezTo>
                  <a:cubicBezTo>
                    <a:pt x="2195" y="2197"/>
                    <a:pt x="2196" y="2198"/>
                    <a:pt x="2196" y="2198"/>
                  </a:cubicBezTo>
                  <a:cubicBezTo>
                    <a:pt x="2197" y="2199"/>
                    <a:pt x="2197" y="2199"/>
                    <a:pt x="2197" y="2199"/>
                  </a:cubicBezTo>
                  <a:cubicBezTo>
                    <a:pt x="2198" y="2199"/>
                    <a:pt x="2198" y="2200"/>
                    <a:pt x="2198" y="2200"/>
                  </a:cubicBezTo>
                  <a:cubicBezTo>
                    <a:pt x="2199" y="2200"/>
                    <a:pt x="2199" y="2200"/>
                    <a:pt x="2199" y="2201"/>
                  </a:cubicBezTo>
                  <a:cubicBezTo>
                    <a:pt x="2200" y="2201"/>
                    <a:pt x="2201" y="2202"/>
                    <a:pt x="2201" y="2202"/>
                  </a:cubicBezTo>
                  <a:cubicBezTo>
                    <a:pt x="2201" y="2202"/>
                    <a:pt x="2200" y="2201"/>
                    <a:pt x="2200" y="2200"/>
                  </a:cubicBezTo>
                  <a:cubicBezTo>
                    <a:pt x="2199" y="2200"/>
                    <a:pt x="2199" y="2200"/>
                    <a:pt x="2199" y="2199"/>
                  </a:cubicBezTo>
                  <a:cubicBezTo>
                    <a:pt x="2199" y="2199"/>
                    <a:pt x="2198" y="2198"/>
                    <a:pt x="2198" y="2198"/>
                  </a:cubicBezTo>
                  <a:cubicBezTo>
                    <a:pt x="2198" y="2198"/>
                    <a:pt x="2198" y="2198"/>
                    <a:pt x="2197" y="2197"/>
                  </a:cubicBezTo>
                  <a:cubicBezTo>
                    <a:pt x="2197" y="2197"/>
                    <a:pt x="2196" y="2196"/>
                    <a:pt x="2195" y="2195"/>
                  </a:cubicBezTo>
                  <a:cubicBezTo>
                    <a:pt x="2195" y="2194"/>
                    <a:pt x="2194" y="2194"/>
                    <a:pt x="2193" y="2193"/>
                  </a:cubicBezTo>
                  <a:cubicBezTo>
                    <a:pt x="2191" y="2191"/>
                    <a:pt x="2189" y="2190"/>
                    <a:pt x="2187" y="2188"/>
                  </a:cubicBezTo>
                  <a:cubicBezTo>
                    <a:pt x="2185" y="2187"/>
                    <a:pt x="2184" y="2186"/>
                    <a:pt x="2183" y="2185"/>
                  </a:cubicBezTo>
                  <a:cubicBezTo>
                    <a:pt x="2181" y="2184"/>
                    <a:pt x="2180" y="2184"/>
                    <a:pt x="2178" y="2183"/>
                  </a:cubicBezTo>
                  <a:cubicBezTo>
                    <a:pt x="2175" y="2181"/>
                    <a:pt x="2172" y="2180"/>
                    <a:pt x="2169" y="2178"/>
                  </a:cubicBezTo>
                  <a:cubicBezTo>
                    <a:pt x="2167" y="2177"/>
                    <a:pt x="2166" y="2176"/>
                    <a:pt x="2164" y="2176"/>
                  </a:cubicBezTo>
                  <a:cubicBezTo>
                    <a:pt x="2163" y="2175"/>
                    <a:pt x="2161" y="2174"/>
                    <a:pt x="2159" y="2173"/>
                  </a:cubicBezTo>
                  <a:cubicBezTo>
                    <a:pt x="2156" y="2171"/>
                    <a:pt x="2153" y="2170"/>
                    <a:pt x="2150" y="2168"/>
                  </a:cubicBezTo>
                  <a:cubicBezTo>
                    <a:pt x="2147" y="2166"/>
                    <a:pt x="2147" y="2166"/>
                    <a:pt x="2147"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5" y="2165"/>
                    <a:pt x="2145" y="2165"/>
                    <a:pt x="2145" y="2165"/>
                  </a:cubicBezTo>
                  <a:cubicBezTo>
                    <a:pt x="2143" y="2164"/>
                    <a:pt x="2142" y="2163"/>
                    <a:pt x="2141" y="2161"/>
                  </a:cubicBezTo>
                  <a:cubicBezTo>
                    <a:pt x="2138" y="2159"/>
                    <a:pt x="2135" y="2157"/>
                    <a:pt x="2133" y="2154"/>
                  </a:cubicBezTo>
                  <a:cubicBezTo>
                    <a:pt x="2130" y="2152"/>
                    <a:pt x="2128" y="2149"/>
                    <a:pt x="2126" y="2147"/>
                  </a:cubicBezTo>
                  <a:cubicBezTo>
                    <a:pt x="2126" y="2145"/>
                    <a:pt x="2125" y="2144"/>
                    <a:pt x="2124" y="2143"/>
                  </a:cubicBezTo>
                  <a:cubicBezTo>
                    <a:pt x="2123" y="2142"/>
                    <a:pt x="2123" y="2142"/>
                    <a:pt x="2123" y="2141"/>
                  </a:cubicBezTo>
                  <a:cubicBezTo>
                    <a:pt x="2122" y="2140"/>
                    <a:pt x="2122" y="2140"/>
                    <a:pt x="2121" y="2139"/>
                  </a:cubicBezTo>
                  <a:cubicBezTo>
                    <a:pt x="2121" y="2139"/>
                    <a:pt x="2121" y="2138"/>
                    <a:pt x="2121" y="2138"/>
                  </a:cubicBezTo>
                  <a:cubicBezTo>
                    <a:pt x="2120" y="2134"/>
                    <a:pt x="2119" y="2129"/>
                    <a:pt x="2119" y="2125"/>
                  </a:cubicBezTo>
                  <a:cubicBezTo>
                    <a:pt x="2118" y="2122"/>
                    <a:pt x="2118" y="2118"/>
                    <a:pt x="2117" y="2114"/>
                  </a:cubicBezTo>
                  <a:cubicBezTo>
                    <a:pt x="2117" y="2111"/>
                    <a:pt x="2116" y="2107"/>
                    <a:pt x="2115" y="2104"/>
                  </a:cubicBezTo>
                  <a:cubicBezTo>
                    <a:pt x="2114" y="2097"/>
                    <a:pt x="2113" y="2090"/>
                    <a:pt x="2111" y="2084"/>
                  </a:cubicBezTo>
                  <a:cubicBezTo>
                    <a:pt x="2110" y="2078"/>
                    <a:pt x="2108" y="2072"/>
                    <a:pt x="2105" y="2067"/>
                  </a:cubicBezTo>
                  <a:cubicBezTo>
                    <a:pt x="2103" y="2062"/>
                    <a:pt x="2101" y="2057"/>
                    <a:pt x="2098" y="2053"/>
                  </a:cubicBezTo>
                  <a:cubicBezTo>
                    <a:pt x="2098" y="2052"/>
                    <a:pt x="2097" y="2051"/>
                    <a:pt x="2097" y="2051"/>
                  </a:cubicBezTo>
                  <a:cubicBezTo>
                    <a:pt x="2096" y="2050"/>
                    <a:pt x="2096" y="2049"/>
                    <a:pt x="2095" y="2048"/>
                  </a:cubicBezTo>
                  <a:cubicBezTo>
                    <a:pt x="2136" y="2075"/>
                    <a:pt x="2164" y="2104"/>
                    <a:pt x="2164" y="2104"/>
                  </a:cubicBezTo>
                  <a:cubicBezTo>
                    <a:pt x="2164" y="2104"/>
                    <a:pt x="2145" y="2076"/>
                    <a:pt x="2114" y="2049"/>
                  </a:cubicBezTo>
                  <a:cubicBezTo>
                    <a:pt x="2116" y="2049"/>
                    <a:pt x="2118" y="2050"/>
                    <a:pt x="2120" y="2050"/>
                  </a:cubicBezTo>
                  <a:cubicBezTo>
                    <a:pt x="2122" y="2051"/>
                    <a:pt x="2124" y="2051"/>
                    <a:pt x="2126" y="2052"/>
                  </a:cubicBezTo>
                  <a:cubicBezTo>
                    <a:pt x="2128" y="2053"/>
                    <a:pt x="2130" y="2053"/>
                    <a:pt x="2132" y="2054"/>
                  </a:cubicBezTo>
                  <a:cubicBezTo>
                    <a:pt x="2133" y="2054"/>
                    <a:pt x="2134" y="2055"/>
                    <a:pt x="2135" y="2055"/>
                  </a:cubicBezTo>
                  <a:cubicBezTo>
                    <a:pt x="2136" y="2055"/>
                    <a:pt x="2136"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8" y="2057"/>
                    <a:pt x="2138" y="2057"/>
                    <a:pt x="2138" y="2057"/>
                  </a:cubicBezTo>
                  <a:cubicBezTo>
                    <a:pt x="2140" y="2057"/>
                    <a:pt x="2140" y="2057"/>
                    <a:pt x="2140" y="2057"/>
                  </a:cubicBezTo>
                  <a:cubicBezTo>
                    <a:pt x="2140" y="2058"/>
                    <a:pt x="2140" y="2058"/>
                    <a:pt x="2141" y="2058"/>
                  </a:cubicBezTo>
                  <a:cubicBezTo>
                    <a:pt x="2142" y="2059"/>
                    <a:pt x="2143" y="2059"/>
                    <a:pt x="2144" y="2060"/>
                  </a:cubicBezTo>
                  <a:cubicBezTo>
                    <a:pt x="2145" y="2061"/>
                    <a:pt x="2147" y="2062"/>
                    <a:pt x="2149" y="2064"/>
                  </a:cubicBezTo>
                  <a:cubicBezTo>
                    <a:pt x="2151" y="2065"/>
                    <a:pt x="2152" y="2066"/>
                    <a:pt x="2154" y="2068"/>
                  </a:cubicBezTo>
                  <a:cubicBezTo>
                    <a:pt x="2156" y="2069"/>
                    <a:pt x="2157" y="2071"/>
                    <a:pt x="2159" y="2072"/>
                  </a:cubicBezTo>
                  <a:cubicBezTo>
                    <a:pt x="2165" y="2078"/>
                    <a:pt x="2171" y="2083"/>
                    <a:pt x="2177" y="2088"/>
                  </a:cubicBezTo>
                  <a:cubicBezTo>
                    <a:pt x="2182" y="2092"/>
                    <a:pt x="2186" y="2096"/>
                    <a:pt x="2189" y="2098"/>
                  </a:cubicBezTo>
                  <a:cubicBezTo>
                    <a:pt x="2191" y="2100"/>
                    <a:pt x="2192" y="2101"/>
                    <a:pt x="2193" y="2102"/>
                  </a:cubicBezTo>
                  <a:cubicBezTo>
                    <a:pt x="2194" y="2102"/>
                    <a:pt x="2194" y="2103"/>
                    <a:pt x="2194" y="2103"/>
                  </a:cubicBezTo>
                  <a:cubicBezTo>
                    <a:pt x="2194" y="2103"/>
                    <a:pt x="2194" y="2102"/>
                    <a:pt x="2193" y="2101"/>
                  </a:cubicBezTo>
                  <a:cubicBezTo>
                    <a:pt x="2193" y="2100"/>
                    <a:pt x="2192" y="2099"/>
                    <a:pt x="2190" y="2097"/>
                  </a:cubicBezTo>
                  <a:cubicBezTo>
                    <a:pt x="2189" y="2096"/>
                    <a:pt x="2188" y="2094"/>
                    <a:pt x="2186" y="2092"/>
                  </a:cubicBezTo>
                  <a:cubicBezTo>
                    <a:pt x="2184" y="2089"/>
                    <a:pt x="2182" y="2087"/>
                    <a:pt x="2180" y="2084"/>
                  </a:cubicBezTo>
                  <a:cubicBezTo>
                    <a:pt x="2175" y="2079"/>
                    <a:pt x="2170" y="2073"/>
                    <a:pt x="2164" y="2067"/>
                  </a:cubicBezTo>
                  <a:cubicBezTo>
                    <a:pt x="2162" y="2065"/>
                    <a:pt x="2161" y="2064"/>
                    <a:pt x="2159" y="2062"/>
                  </a:cubicBezTo>
                  <a:cubicBezTo>
                    <a:pt x="2157" y="2061"/>
                    <a:pt x="2156" y="2059"/>
                    <a:pt x="2154" y="2058"/>
                  </a:cubicBezTo>
                  <a:cubicBezTo>
                    <a:pt x="2152" y="2056"/>
                    <a:pt x="2150" y="2055"/>
                    <a:pt x="2148" y="2053"/>
                  </a:cubicBezTo>
                  <a:cubicBezTo>
                    <a:pt x="2147" y="2053"/>
                    <a:pt x="2146" y="2052"/>
                    <a:pt x="2145" y="2051"/>
                  </a:cubicBezTo>
                  <a:cubicBezTo>
                    <a:pt x="2144" y="2051"/>
                    <a:pt x="2144" y="2051"/>
                    <a:pt x="2143" y="2050"/>
                  </a:cubicBezTo>
                  <a:cubicBezTo>
                    <a:pt x="2143" y="2050"/>
                    <a:pt x="2142" y="2050"/>
                    <a:pt x="2142" y="2050"/>
                  </a:cubicBezTo>
                  <a:cubicBezTo>
                    <a:pt x="2141" y="2049"/>
                    <a:pt x="2141" y="2049"/>
                    <a:pt x="2141" y="2049"/>
                  </a:cubicBezTo>
                  <a:cubicBezTo>
                    <a:pt x="2141" y="2049"/>
                    <a:pt x="2141" y="2049"/>
                    <a:pt x="2141" y="2049"/>
                  </a:cubicBezTo>
                  <a:cubicBezTo>
                    <a:pt x="2140" y="2049"/>
                    <a:pt x="2140" y="2049"/>
                    <a:pt x="2140" y="2049"/>
                  </a:cubicBezTo>
                  <a:cubicBezTo>
                    <a:pt x="2139" y="2048"/>
                    <a:pt x="2139" y="2048"/>
                    <a:pt x="2138" y="2048"/>
                  </a:cubicBezTo>
                  <a:cubicBezTo>
                    <a:pt x="2137" y="2048"/>
                    <a:pt x="2136" y="2047"/>
                    <a:pt x="2135" y="2047"/>
                  </a:cubicBezTo>
                  <a:cubicBezTo>
                    <a:pt x="2133" y="2046"/>
                    <a:pt x="2130" y="2045"/>
                    <a:pt x="2128" y="2045"/>
                  </a:cubicBezTo>
                  <a:cubicBezTo>
                    <a:pt x="2126" y="2044"/>
                    <a:pt x="2124" y="2044"/>
                    <a:pt x="2121" y="2043"/>
                  </a:cubicBezTo>
                  <a:cubicBezTo>
                    <a:pt x="2119" y="2043"/>
                    <a:pt x="2117" y="2042"/>
                    <a:pt x="2115" y="2042"/>
                  </a:cubicBezTo>
                  <a:cubicBezTo>
                    <a:pt x="2110" y="2040"/>
                    <a:pt x="2106" y="2039"/>
                    <a:pt x="2101" y="2038"/>
                  </a:cubicBezTo>
                  <a:cubicBezTo>
                    <a:pt x="2085" y="2025"/>
                    <a:pt x="2066" y="2013"/>
                    <a:pt x="2045" y="2005"/>
                  </a:cubicBezTo>
                  <a:cubicBezTo>
                    <a:pt x="2043" y="2004"/>
                    <a:pt x="2042" y="2004"/>
                    <a:pt x="2040" y="2003"/>
                  </a:cubicBezTo>
                  <a:cubicBezTo>
                    <a:pt x="2046" y="2003"/>
                    <a:pt x="2052" y="2003"/>
                    <a:pt x="2059" y="2003"/>
                  </a:cubicBezTo>
                  <a:cubicBezTo>
                    <a:pt x="2061" y="2003"/>
                    <a:pt x="2063" y="2003"/>
                    <a:pt x="2065" y="2003"/>
                  </a:cubicBezTo>
                  <a:cubicBezTo>
                    <a:pt x="2067" y="2003"/>
                    <a:pt x="2069" y="2003"/>
                    <a:pt x="2071" y="2003"/>
                  </a:cubicBezTo>
                  <a:cubicBezTo>
                    <a:pt x="2075" y="2003"/>
                    <a:pt x="2078" y="2003"/>
                    <a:pt x="2082" y="2003"/>
                  </a:cubicBezTo>
                  <a:cubicBezTo>
                    <a:pt x="2090" y="2003"/>
                    <a:pt x="2099" y="2004"/>
                    <a:pt x="2107" y="2004"/>
                  </a:cubicBezTo>
                  <a:cubicBezTo>
                    <a:pt x="2115" y="2005"/>
                    <a:pt x="2123" y="2006"/>
                    <a:pt x="2131" y="2008"/>
                  </a:cubicBezTo>
                  <a:cubicBezTo>
                    <a:pt x="2131" y="2008"/>
                    <a:pt x="2133" y="2008"/>
                    <a:pt x="2133" y="2008"/>
                  </a:cubicBezTo>
                  <a:cubicBezTo>
                    <a:pt x="2134" y="2008"/>
                    <a:pt x="2135" y="2009"/>
                    <a:pt x="2136" y="2009"/>
                  </a:cubicBezTo>
                  <a:cubicBezTo>
                    <a:pt x="2136" y="2009"/>
                    <a:pt x="2137" y="2009"/>
                    <a:pt x="2138" y="2010"/>
                  </a:cubicBezTo>
                  <a:cubicBezTo>
                    <a:pt x="2139" y="2011"/>
                    <a:pt x="2140" y="2011"/>
                    <a:pt x="2141" y="2012"/>
                  </a:cubicBezTo>
                  <a:cubicBezTo>
                    <a:pt x="2142" y="2013"/>
                    <a:pt x="2142" y="2013"/>
                    <a:pt x="2143" y="2014"/>
                  </a:cubicBezTo>
                  <a:cubicBezTo>
                    <a:pt x="2143" y="2014"/>
                    <a:pt x="2144" y="2015"/>
                    <a:pt x="2145" y="2015"/>
                  </a:cubicBezTo>
                  <a:cubicBezTo>
                    <a:pt x="2147" y="2018"/>
                    <a:pt x="2150" y="2020"/>
                    <a:pt x="2153" y="2023"/>
                  </a:cubicBezTo>
                  <a:cubicBezTo>
                    <a:pt x="2155" y="2027"/>
                    <a:pt x="2158" y="2030"/>
                    <a:pt x="2161" y="2034"/>
                  </a:cubicBezTo>
                  <a:cubicBezTo>
                    <a:pt x="2164" y="2038"/>
                    <a:pt x="2166" y="2042"/>
                    <a:pt x="2169" y="2047"/>
                  </a:cubicBezTo>
                  <a:cubicBezTo>
                    <a:pt x="2170" y="2048"/>
                    <a:pt x="2170" y="2049"/>
                    <a:pt x="2171" y="2050"/>
                  </a:cubicBezTo>
                  <a:cubicBezTo>
                    <a:pt x="2172" y="2051"/>
                    <a:pt x="2172" y="2053"/>
                    <a:pt x="2173" y="2054"/>
                  </a:cubicBezTo>
                  <a:cubicBezTo>
                    <a:pt x="2174" y="2056"/>
                    <a:pt x="2176" y="2059"/>
                    <a:pt x="2177" y="2061"/>
                  </a:cubicBezTo>
                  <a:cubicBezTo>
                    <a:pt x="2180" y="2066"/>
                    <a:pt x="2182" y="2071"/>
                    <a:pt x="2185" y="2076"/>
                  </a:cubicBezTo>
                  <a:cubicBezTo>
                    <a:pt x="2189" y="2081"/>
                    <a:pt x="2192" y="2085"/>
                    <a:pt x="2195" y="2090"/>
                  </a:cubicBezTo>
                  <a:cubicBezTo>
                    <a:pt x="2196" y="2091"/>
                    <a:pt x="2197" y="2092"/>
                    <a:pt x="2198" y="2093"/>
                  </a:cubicBezTo>
                  <a:cubicBezTo>
                    <a:pt x="2199" y="2094"/>
                    <a:pt x="2199" y="2094"/>
                    <a:pt x="2199" y="2095"/>
                  </a:cubicBezTo>
                  <a:cubicBezTo>
                    <a:pt x="2200" y="2096"/>
                    <a:pt x="2200" y="2096"/>
                    <a:pt x="2200" y="2096"/>
                  </a:cubicBezTo>
                  <a:cubicBezTo>
                    <a:pt x="2201" y="2096"/>
                    <a:pt x="2201" y="2096"/>
                    <a:pt x="2201" y="2096"/>
                  </a:cubicBezTo>
                  <a:cubicBezTo>
                    <a:pt x="2201" y="2097"/>
                    <a:pt x="2201" y="2097"/>
                    <a:pt x="2201" y="2097"/>
                  </a:cubicBezTo>
                  <a:cubicBezTo>
                    <a:pt x="2202" y="2097"/>
                    <a:pt x="2203" y="2098"/>
                    <a:pt x="2204" y="2099"/>
                  </a:cubicBezTo>
                  <a:cubicBezTo>
                    <a:pt x="2205" y="2100"/>
                    <a:pt x="2206" y="2101"/>
                    <a:pt x="2207" y="2102"/>
                  </a:cubicBezTo>
                  <a:cubicBezTo>
                    <a:pt x="2211" y="2106"/>
                    <a:pt x="2215" y="2109"/>
                    <a:pt x="2219" y="2112"/>
                  </a:cubicBezTo>
                  <a:cubicBezTo>
                    <a:pt x="2224" y="2115"/>
                    <a:pt x="2228" y="2117"/>
                    <a:pt x="2232" y="2119"/>
                  </a:cubicBezTo>
                  <a:cubicBezTo>
                    <a:pt x="2236" y="2121"/>
                    <a:pt x="2239" y="2122"/>
                    <a:pt x="2243" y="2123"/>
                  </a:cubicBezTo>
                  <a:cubicBezTo>
                    <a:pt x="2245" y="2124"/>
                    <a:pt x="2246" y="2124"/>
                    <a:pt x="2248" y="2124"/>
                  </a:cubicBezTo>
                  <a:cubicBezTo>
                    <a:pt x="2249" y="2125"/>
                    <a:pt x="2250" y="2125"/>
                    <a:pt x="2252" y="2125"/>
                  </a:cubicBezTo>
                  <a:cubicBezTo>
                    <a:pt x="2253" y="2126"/>
                    <a:pt x="2254" y="2126"/>
                    <a:pt x="2255" y="2126"/>
                  </a:cubicBezTo>
                  <a:cubicBezTo>
                    <a:pt x="2256" y="2126"/>
                    <a:pt x="2257" y="2126"/>
                    <a:pt x="2257" y="2126"/>
                  </a:cubicBezTo>
                  <a:cubicBezTo>
                    <a:pt x="2259" y="2126"/>
                    <a:pt x="2259" y="2126"/>
                    <a:pt x="2259" y="2126"/>
                  </a:cubicBezTo>
                  <a:cubicBezTo>
                    <a:pt x="2259" y="2126"/>
                    <a:pt x="2259" y="2126"/>
                    <a:pt x="2257" y="2126"/>
                  </a:cubicBezTo>
                  <a:cubicBezTo>
                    <a:pt x="2257" y="2126"/>
                    <a:pt x="2256" y="2125"/>
                    <a:pt x="2255" y="2125"/>
                  </a:cubicBezTo>
                  <a:cubicBezTo>
                    <a:pt x="2254" y="2125"/>
                    <a:pt x="2253" y="2124"/>
                    <a:pt x="2252" y="2124"/>
                  </a:cubicBezTo>
                  <a:cubicBezTo>
                    <a:pt x="2251" y="2123"/>
                    <a:pt x="2250" y="2123"/>
                    <a:pt x="2248" y="2122"/>
                  </a:cubicBezTo>
                  <a:cubicBezTo>
                    <a:pt x="2247" y="2122"/>
                    <a:pt x="2246" y="2121"/>
                    <a:pt x="2244" y="2120"/>
                  </a:cubicBezTo>
                  <a:cubicBezTo>
                    <a:pt x="2241" y="2119"/>
                    <a:pt x="2237" y="2117"/>
                    <a:pt x="2234" y="2115"/>
                  </a:cubicBezTo>
                  <a:cubicBezTo>
                    <a:pt x="2230" y="2113"/>
                    <a:pt x="2227" y="2110"/>
                    <a:pt x="2223" y="2107"/>
                  </a:cubicBezTo>
                  <a:cubicBezTo>
                    <a:pt x="2219" y="2104"/>
                    <a:pt x="2215" y="2101"/>
                    <a:pt x="2212" y="2097"/>
                  </a:cubicBezTo>
                  <a:cubicBezTo>
                    <a:pt x="2211" y="2096"/>
                    <a:pt x="2210" y="2095"/>
                    <a:pt x="2209" y="2095"/>
                  </a:cubicBezTo>
                  <a:cubicBezTo>
                    <a:pt x="2208" y="2094"/>
                    <a:pt x="2207" y="2093"/>
                    <a:pt x="2206" y="2092"/>
                  </a:cubicBezTo>
                  <a:cubicBezTo>
                    <a:pt x="2206" y="2091"/>
                    <a:pt x="2206" y="2091"/>
                    <a:pt x="2206" y="2091"/>
                  </a:cubicBezTo>
                  <a:cubicBezTo>
                    <a:pt x="2206" y="2091"/>
                    <a:pt x="2206" y="2091"/>
                    <a:pt x="2206" y="2091"/>
                  </a:cubicBezTo>
                  <a:cubicBezTo>
                    <a:pt x="2205" y="2090"/>
                    <a:pt x="2205" y="2090"/>
                    <a:pt x="2205" y="2090"/>
                  </a:cubicBezTo>
                  <a:cubicBezTo>
                    <a:pt x="2205" y="2089"/>
                    <a:pt x="2204" y="2089"/>
                    <a:pt x="2204" y="2088"/>
                  </a:cubicBezTo>
                  <a:cubicBezTo>
                    <a:pt x="2203" y="2087"/>
                    <a:pt x="2202" y="2086"/>
                    <a:pt x="2201" y="2085"/>
                  </a:cubicBezTo>
                  <a:cubicBezTo>
                    <a:pt x="2198" y="2081"/>
                    <a:pt x="2195" y="2076"/>
                    <a:pt x="2192" y="2072"/>
                  </a:cubicBezTo>
                  <a:cubicBezTo>
                    <a:pt x="2189" y="2067"/>
                    <a:pt x="2186" y="2062"/>
                    <a:pt x="2184" y="2057"/>
                  </a:cubicBezTo>
                  <a:cubicBezTo>
                    <a:pt x="2182" y="2055"/>
                    <a:pt x="2181" y="2052"/>
                    <a:pt x="2179" y="2050"/>
                  </a:cubicBezTo>
                  <a:cubicBezTo>
                    <a:pt x="2178" y="2049"/>
                    <a:pt x="2178" y="2048"/>
                    <a:pt x="2177" y="2046"/>
                  </a:cubicBezTo>
                  <a:cubicBezTo>
                    <a:pt x="2176" y="2045"/>
                    <a:pt x="2176" y="2044"/>
                    <a:pt x="2175" y="2043"/>
                  </a:cubicBezTo>
                  <a:cubicBezTo>
                    <a:pt x="2172" y="2039"/>
                    <a:pt x="2169" y="2034"/>
                    <a:pt x="2165" y="2031"/>
                  </a:cubicBezTo>
                  <a:cubicBezTo>
                    <a:pt x="2162" y="2027"/>
                    <a:pt x="2159" y="2023"/>
                    <a:pt x="2156" y="2020"/>
                  </a:cubicBezTo>
                  <a:cubicBezTo>
                    <a:pt x="2153" y="2017"/>
                    <a:pt x="2149" y="2015"/>
                    <a:pt x="2146" y="2013"/>
                  </a:cubicBezTo>
                  <a:cubicBezTo>
                    <a:pt x="2146" y="2012"/>
                    <a:pt x="2145" y="2012"/>
                    <a:pt x="2144" y="2012"/>
                  </a:cubicBezTo>
                  <a:cubicBezTo>
                    <a:pt x="2144" y="2011"/>
                    <a:pt x="2143" y="2011"/>
                    <a:pt x="2142" y="2010"/>
                  </a:cubicBezTo>
                  <a:cubicBezTo>
                    <a:pt x="2142" y="2010"/>
                    <a:pt x="2141" y="2010"/>
                    <a:pt x="2141" y="2010"/>
                  </a:cubicBezTo>
                  <a:cubicBezTo>
                    <a:pt x="2141" y="2010"/>
                    <a:pt x="2142" y="2010"/>
                    <a:pt x="2142" y="2010"/>
                  </a:cubicBezTo>
                  <a:cubicBezTo>
                    <a:pt x="2144" y="2010"/>
                    <a:pt x="2146" y="2011"/>
                    <a:pt x="2148" y="2011"/>
                  </a:cubicBezTo>
                  <a:cubicBezTo>
                    <a:pt x="2150" y="2012"/>
                    <a:pt x="2151" y="2012"/>
                    <a:pt x="2153" y="2013"/>
                  </a:cubicBezTo>
                  <a:cubicBezTo>
                    <a:pt x="2155" y="2013"/>
                    <a:pt x="2157" y="2014"/>
                    <a:pt x="2159" y="2014"/>
                  </a:cubicBezTo>
                  <a:cubicBezTo>
                    <a:pt x="2160" y="2015"/>
                    <a:pt x="2162" y="2015"/>
                    <a:pt x="2164" y="2016"/>
                  </a:cubicBezTo>
                  <a:cubicBezTo>
                    <a:pt x="2166" y="2017"/>
                    <a:pt x="2167" y="2017"/>
                    <a:pt x="2169" y="2018"/>
                  </a:cubicBezTo>
                  <a:cubicBezTo>
                    <a:pt x="2171" y="2018"/>
                    <a:pt x="2172" y="2019"/>
                    <a:pt x="2174" y="2020"/>
                  </a:cubicBezTo>
                  <a:cubicBezTo>
                    <a:pt x="2175" y="2020"/>
                    <a:pt x="2176" y="2020"/>
                    <a:pt x="2176" y="2021"/>
                  </a:cubicBezTo>
                  <a:cubicBezTo>
                    <a:pt x="2177" y="2021"/>
                    <a:pt x="2178" y="2021"/>
                    <a:pt x="2179" y="2022"/>
                  </a:cubicBezTo>
                  <a:cubicBezTo>
                    <a:pt x="2180" y="2022"/>
                    <a:pt x="2182" y="2023"/>
                    <a:pt x="2183" y="2023"/>
                  </a:cubicBezTo>
                  <a:cubicBezTo>
                    <a:pt x="2185" y="2024"/>
                    <a:pt x="2186" y="2025"/>
                    <a:pt x="2188" y="2025"/>
                  </a:cubicBezTo>
                  <a:cubicBezTo>
                    <a:pt x="2189" y="2026"/>
                    <a:pt x="2191" y="2027"/>
                    <a:pt x="2192" y="2027"/>
                  </a:cubicBezTo>
                  <a:cubicBezTo>
                    <a:pt x="2193" y="2028"/>
                    <a:pt x="2193" y="2028"/>
                    <a:pt x="2194" y="2028"/>
                  </a:cubicBezTo>
                  <a:cubicBezTo>
                    <a:pt x="2195" y="2029"/>
                    <a:pt x="2195" y="2029"/>
                    <a:pt x="2196" y="2030"/>
                  </a:cubicBezTo>
                  <a:cubicBezTo>
                    <a:pt x="2197" y="2030"/>
                    <a:pt x="2198" y="2031"/>
                    <a:pt x="2200" y="2032"/>
                  </a:cubicBezTo>
                  <a:cubicBezTo>
                    <a:pt x="2201" y="2032"/>
                    <a:pt x="2202" y="2033"/>
                    <a:pt x="2203" y="2034"/>
                  </a:cubicBezTo>
                  <a:cubicBezTo>
                    <a:pt x="2204" y="2034"/>
                    <a:pt x="2204" y="2034"/>
                    <a:pt x="2205" y="2035"/>
                  </a:cubicBezTo>
                  <a:cubicBezTo>
                    <a:pt x="2205" y="2035"/>
                    <a:pt x="2206" y="2035"/>
                    <a:pt x="2206" y="2036"/>
                  </a:cubicBezTo>
                  <a:cubicBezTo>
                    <a:pt x="2209" y="2037"/>
                    <a:pt x="2211" y="2038"/>
                    <a:pt x="2212" y="2039"/>
                  </a:cubicBezTo>
                  <a:cubicBezTo>
                    <a:pt x="2214" y="2041"/>
                    <a:pt x="2216" y="2042"/>
                    <a:pt x="2217" y="2043"/>
                  </a:cubicBezTo>
                  <a:cubicBezTo>
                    <a:pt x="2219" y="2044"/>
                    <a:pt x="2220" y="2045"/>
                    <a:pt x="2221" y="2045"/>
                  </a:cubicBezTo>
                  <a:cubicBezTo>
                    <a:pt x="2222" y="2046"/>
                    <a:pt x="2223" y="2047"/>
                    <a:pt x="2224" y="2048"/>
                  </a:cubicBezTo>
                  <a:cubicBezTo>
                    <a:pt x="2225" y="2049"/>
                    <a:pt x="2226" y="2049"/>
                    <a:pt x="2226" y="2049"/>
                  </a:cubicBezTo>
                  <a:cubicBezTo>
                    <a:pt x="2226" y="2049"/>
                    <a:pt x="2225" y="2049"/>
                    <a:pt x="2224" y="2047"/>
                  </a:cubicBezTo>
                  <a:cubicBezTo>
                    <a:pt x="2223" y="2047"/>
                    <a:pt x="2223" y="2046"/>
                    <a:pt x="2222" y="2045"/>
                  </a:cubicBezTo>
                  <a:cubicBezTo>
                    <a:pt x="2221" y="2044"/>
                    <a:pt x="2220" y="2043"/>
                    <a:pt x="2218" y="2041"/>
                  </a:cubicBezTo>
                  <a:cubicBezTo>
                    <a:pt x="2217" y="2040"/>
                    <a:pt x="2215" y="2039"/>
                    <a:pt x="2214" y="2037"/>
                  </a:cubicBezTo>
                  <a:cubicBezTo>
                    <a:pt x="2212" y="2036"/>
                    <a:pt x="2210" y="2035"/>
                    <a:pt x="2208" y="2033"/>
                  </a:cubicBezTo>
                  <a:cubicBezTo>
                    <a:pt x="2208" y="2033"/>
                    <a:pt x="2207" y="2032"/>
                    <a:pt x="2207" y="2032"/>
                  </a:cubicBezTo>
                  <a:cubicBezTo>
                    <a:pt x="2206" y="2031"/>
                    <a:pt x="2206" y="2031"/>
                    <a:pt x="2205" y="2031"/>
                  </a:cubicBezTo>
                  <a:cubicBezTo>
                    <a:pt x="2204" y="2030"/>
                    <a:pt x="2203" y="2029"/>
                    <a:pt x="2202" y="2028"/>
                  </a:cubicBezTo>
                  <a:cubicBezTo>
                    <a:pt x="2201" y="2027"/>
                    <a:pt x="2199" y="2027"/>
                    <a:pt x="2198" y="2026"/>
                  </a:cubicBezTo>
                  <a:cubicBezTo>
                    <a:pt x="2197" y="2025"/>
                    <a:pt x="2197" y="2025"/>
                    <a:pt x="2196" y="2025"/>
                  </a:cubicBezTo>
                  <a:cubicBezTo>
                    <a:pt x="2195" y="2024"/>
                    <a:pt x="2195" y="2024"/>
                    <a:pt x="2194" y="2023"/>
                  </a:cubicBezTo>
                  <a:cubicBezTo>
                    <a:pt x="2189" y="2020"/>
                    <a:pt x="2183" y="2017"/>
                    <a:pt x="2176" y="2014"/>
                  </a:cubicBezTo>
                  <a:cubicBezTo>
                    <a:pt x="2175" y="2013"/>
                    <a:pt x="2173" y="2013"/>
                    <a:pt x="2171" y="2012"/>
                  </a:cubicBezTo>
                  <a:cubicBezTo>
                    <a:pt x="2170" y="2011"/>
                    <a:pt x="2168" y="2011"/>
                    <a:pt x="2166" y="2010"/>
                  </a:cubicBezTo>
                  <a:cubicBezTo>
                    <a:pt x="2164" y="2009"/>
                    <a:pt x="2163" y="2009"/>
                    <a:pt x="2161" y="2008"/>
                  </a:cubicBezTo>
                  <a:cubicBezTo>
                    <a:pt x="2159" y="2007"/>
                    <a:pt x="2157" y="2007"/>
                    <a:pt x="2155" y="2006"/>
                  </a:cubicBezTo>
                  <a:cubicBezTo>
                    <a:pt x="2153" y="2005"/>
                    <a:pt x="2152" y="2005"/>
                    <a:pt x="2150" y="2004"/>
                  </a:cubicBezTo>
                  <a:cubicBezTo>
                    <a:pt x="2148" y="2004"/>
                    <a:pt x="2146" y="2003"/>
                    <a:pt x="2144" y="2003"/>
                  </a:cubicBezTo>
                  <a:cubicBezTo>
                    <a:pt x="2143" y="2003"/>
                    <a:pt x="2142" y="2002"/>
                    <a:pt x="2141" y="2002"/>
                  </a:cubicBezTo>
                  <a:cubicBezTo>
                    <a:pt x="2140" y="2002"/>
                    <a:pt x="2139" y="2002"/>
                    <a:pt x="2138" y="2001"/>
                  </a:cubicBezTo>
                  <a:cubicBezTo>
                    <a:pt x="2137" y="2001"/>
                    <a:pt x="2136" y="2001"/>
                    <a:pt x="2135" y="2001"/>
                  </a:cubicBezTo>
                  <a:cubicBezTo>
                    <a:pt x="2134" y="2001"/>
                    <a:pt x="2133" y="2000"/>
                    <a:pt x="2132" y="2000"/>
                  </a:cubicBezTo>
                  <a:cubicBezTo>
                    <a:pt x="2124" y="1999"/>
                    <a:pt x="2116" y="1997"/>
                    <a:pt x="2107" y="1997"/>
                  </a:cubicBezTo>
                  <a:cubicBezTo>
                    <a:pt x="2099" y="1996"/>
                    <a:pt x="2091" y="1995"/>
                    <a:pt x="2083" y="1995"/>
                  </a:cubicBezTo>
                  <a:cubicBezTo>
                    <a:pt x="2079" y="1995"/>
                    <a:pt x="2075" y="1995"/>
                    <a:pt x="2071" y="1995"/>
                  </a:cubicBezTo>
                  <a:cubicBezTo>
                    <a:pt x="2067" y="1995"/>
                    <a:pt x="2063" y="1995"/>
                    <a:pt x="2059" y="1996"/>
                  </a:cubicBezTo>
                  <a:cubicBezTo>
                    <a:pt x="2051" y="1996"/>
                    <a:pt x="2044" y="1997"/>
                    <a:pt x="2037" y="1997"/>
                  </a:cubicBezTo>
                  <a:cubicBezTo>
                    <a:pt x="2033" y="1998"/>
                    <a:pt x="2030" y="1998"/>
                    <a:pt x="2026" y="1998"/>
                  </a:cubicBezTo>
                  <a:cubicBezTo>
                    <a:pt x="2025" y="1999"/>
                    <a:pt x="2023" y="1999"/>
                    <a:pt x="2021" y="1999"/>
                  </a:cubicBezTo>
                  <a:cubicBezTo>
                    <a:pt x="1949" y="1986"/>
                    <a:pt x="1797" y="1991"/>
                    <a:pt x="1751" y="1937"/>
                  </a:cubicBezTo>
                  <a:cubicBezTo>
                    <a:pt x="1759" y="1931"/>
                    <a:pt x="1767" y="1926"/>
                    <a:pt x="1774" y="1922"/>
                  </a:cubicBezTo>
                  <a:cubicBezTo>
                    <a:pt x="1777" y="1922"/>
                    <a:pt x="1780" y="1922"/>
                    <a:pt x="1783" y="1923"/>
                  </a:cubicBezTo>
                  <a:cubicBezTo>
                    <a:pt x="1787" y="1923"/>
                    <a:pt x="1791" y="1923"/>
                    <a:pt x="1796" y="1924"/>
                  </a:cubicBezTo>
                  <a:cubicBezTo>
                    <a:pt x="1798" y="1925"/>
                    <a:pt x="1800" y="1925"/>
                    <a:pt x="1802" y="1926"/>
                  </a:cubicBezTo>
                  <a:cubicBezTo>
                    <a:pt x="1803" y="1926"/>
                    <a:pt x="1805" y="1927"/>
                    <a:pt x="1806" y="1927"/>
                  </a:cubicBezTo>
                  <a:cubicBezTo>
                    <a:pt x="1806" y="1927"/>
                    <a:pt x="1806" y="1927"/>
                    <a:pt x="1806" y="1927"/>
                  </a:cubicBezTo>
                  <a:cubicBezTo>
                    <a:pt x="1807" y="1927"/>
                    <a:pt x="1807" y="1927"/>
                    <a:pt x="1807" y="1927"/>
                  </a:cubicBezTo>
                  <a:cubicBezTo>
                    <a:pt x="1807" y="1928"/>
                    <a:pt x="1807" y="1928"/>
                    <a:pt x="1807" y="1928"/>
                  </a:cubicBezTo>
                  <a:cubicBezTo>
                    <a:pt x="1807" y="1928"/>
                    <a:pt x="1807" y="1928"/>
                    <a:pt x="1807" y="1928"/>
                  </a:cubicBezTo>
                  <a:cubicBezTo>
                    <a:pt x="1807" y="1928"/>
                    <a:pt x="1807" y="1928"/>
                    <a:pt x="1807" y="1928"/>
                  </a:cubicBezTo>
                  <a:cubicBezTo>
                    <a:pt x="1807" y="1928"/>
                    <a:pt x="1807" y="1928"/>
                    <a:pt x="1807" y="1928"/>
                  </a:cubicBezTo>
                  <a:cubicBezTo>
                    <a:pt x="1808" y="1928"/>
                    <a:pt x="1808" y="1928"/>
                    <a:pt x="1809" y="1928"/>
                  </a:cubicBezTo>
                  <a:cubicBezTo>
                    <a:pt x="1809" y="1929"/>
                    <a:pt x="1810" y="1929"/>
                    <a:pt x="1810" y="1929"/>
                  </a:cubicBezTo>
                  <a:cubicBezTo>
                    <a:pt x="1811" y="1930"/>
                    <a:pt x="1811" y="1930"/>
                    <a:pt x="1811" y="1930"/>
                  </a:cubicBezTo>
                  <a:cubicBezTo>
                    <a:pt x="1812" y="1930"/>
                    <a:pt x="1812" y="1930"/>
                    <a:pt x="1812" y="1930"/>
                  </a:cubicBezTo>
                  <a:cubicBezTo>
                    <a:pt x="1813" y="1931"/>
                    <a:pt x="1814" y="1932"/>
                    <a:pt x="1815" y="1932"/>
                  </a:cubicBezTo>
                  <a:cubicBezTo>
                    <a:pt x="1817" y="1934"/>
                    <a:pt x="1819" y="1935"/>
                    <a:pt x="1821" y="1937"/>
                  </a:cubicBezTo>
                  <a:cubicBezTo>
                    <a:pt x="1825" y="1941"/>
                    <a:pt x="1828" y="1944"/>
                    <a:pt x="1832" y="1948"/>
                  </a:cubicBezTo>
                  <a:cubicBezTo>
                    <a:pt x="1833" y="1949"/>
                    <a:pt x="1834" y="1950"/>
                    <a:pt x="1836" y="1951"/>
                  </a:cubicBezTo>
                  <a:cubicBezTo>
                    <a:pt x="1837" y="1952"/>
                    <a:pt x="1837" y="1952"/>
                    <a:pt x="1837" y="1952"/>
                  </a:cubicBezTo>
                  <a:cubicBezTo>
                    <a:pt x="1839" y="1954"/>
                    <a:pt x="1839" y="1954"/>
                    <a:pt x="1839" y="1954"/>
                  </a:cubicBezTo>
                  <a:cubicBezTo>
                    <a:pt x="1841" y="1955"/>
                    <a:pt x="1843" y="1957"/>
                    <a:pt x="1845" y="1959"/>
                  </a:cubicBezTo>
                  <a:cubicBezTo>
                    <a:pt x="1847" y="1960"/>
                    <a:pt x="1848" y="1960"/>
                    <a:pt x="1849" y="1961"/>
                  </a:cubicBezTo>
                  <a:cubicBezTo>
                    <a:pt x="1850" y="1962"/>
                    <a:pt x="1851" y="1962"/>
                    <a:pt x="1853" y="1963"/>
                  </a:cubicBezTo>
                  <a:cubicBezTo>
                    <a:pt x="1853" y="1963"/>
                    <a:pt x="1854" y="1964"/>
                    <a:pt x="1854" y="1964"/>
                  </a:cubicBezTo>
                  <a:cubicBezTo>
                    <a:pt x="1855" y="1964"/>
                    <a:pt x="1856" y="1965"/>
                    <a:pt x="1856" y="1965"/>
                  </a:cubicBezTo>
                  <a:cubicBezTo>
                    <a:pt x="1857" y="1966"/>
                    <a:pt x="1859" y="1966"/>
                    <a:pt x="1860" y="1967"/>
                  </a:cubicBezTo>
                  <a:cubicBezTo>
                    <a:pt x="1865" y="1969"/>
                    <a:pt x="1869" y="1971"/>
                    <a:pt x="1874" y="1972"/>
                  </a:cubicBezTo>
                  <a:cubicBezTo>
                    <a:pt x="1875" y="1972"/>
                    <a:pt x="1876" y="1973"/>
                    <a:pt x="1877" y="1973"/>
                  </a:cubicBezTo>
                  <a:cubicBezTo>
                    <a:pt x="1879" y="1973"/>
                    <a:pt x="1880" y="1974"/>
                    <a:pt x="1881" y="1974"/>
                  </a:cubicBezTo>
                  <a:cubicBezTo>
                    <a:pt x="1882" y="1974"/>
                    <a:pt x="1883" y="1974"/>
                    <a:pt x="1884" y="1974"/>
                  </a:cubicBezTo>
                  <a:cubicBezTo>
                    <a:pt x="1885" y="1975"/>
                    <a:pt x="1886" y="1975"/>
                    <a:pt x="1887" y="1975"/>
                  </a:cubicBezTo>
                  <a:cubicBezTo>
                    <a:pt x="1891" y="1975"/>
                    <a:pt x="1895" y="1976"/>
                    <a:pt x="1899" y="1976"/>
                  </a:cubicBezTo>
                  <a:cubicBezTo>
                    <a:pt x="1902" y="1976"/>
                    <a:pt x="1905" y="1976"/>
                    <a:pt x="1907" y="1975"/>
                  </a:cubicBezTo>
                  <a:cubicBezTo>
                    <a:pt x="1910" y="1975"/>
                    <a:pt x="1912" y="1975"/>
                    <a:pt x="1913" y="1975"/>
                  </a:cubicBezTo>
                  <a:cubicBezTo>
                    <a:pt x="1914" y="1974"/>
                    <a:pt x="1915" y="1974"/>
                    <a:pt x="1915" y="1974"/>
                  </a:cubicBezTo>
                  <a:cubicBezTo>
                    <a:pt x="1915" y="1974"/>
                    <a:pt x="1914" y="1974"/>
                    <a:pt x="1913" y="1974"/>
                  </a:cubicBezTo>
                  <a:cubicBezTo>
                    <a:pt x="1912" y="1974"/>
                    <a:pt x="1910" y="1974"/>
                    <a:pt x="1907" y="1974"/>
                  </a:cubicBezTo>
                  <a:cubicBezTo>
                    <a:pt x="1905" y="1974"/>
                    <a:pt x="1902" y="1973"/>
                    <a:pt x="1899" y="1973"/>
                  </a:cubicBezTo>
                  <a:cubicBezTo>
                    <a:pt x="1896" y="1972"/>
                    <a:pt x="1892" y="1971"/>
                    <a:pt x="1888" y="1970"/>
                  </a:cubicBezTo>
                  <a:cubicBezTo>
                    <a:pt x="1887" y="1970"/>
                    <a:pt x="1886" y="1970"/>
                    <a:pt x="1885" y="1970"/>
                  </a:cubicBezTo>
                  <a:cubicBezTo>
                    <a:pt x="1884" y="1969"/>
                    <a:pt x="1883" y="1969"/>
                    <a:pt x="1882" y="1969"/>
                  </a:cubicBezTo>
                  <a:cubicBezTo>
                    <a:pt x="1880" y="1968"/>
                    <a:pt x="1878" y="1967"/>
                    <a:pt x="1876" y="1966"/>
                  </a:cubicBezTo>
                  <a:cubicBezTo>
                    <a:pt x="1872" y="1965"/>
                    <a:pt x="1867" y="1963"/>
                    <a:pt x="1863" y="1961"/>
                  </a:cubicBezTo>
                  <a:cubicBezTo>
                    <a:pt x="1862" y="1960"/>
                    <a:pt x="1861" y="1959"/>
                    <a:pt x="1860" y="1959"/>
                  </a:cubicBezTo>
                  <a:cubicBezTo>
                    <a:pt x="1859" y="1958"/>
                    <a:pt x="1858" y="1958"/>
                    <a:pt x="1858" y="1958"/>
                  </a:cubicBezTo>
                  <a:cubicBezTo>
                    <a:pt x="1857" y="1957"/>
                    <a:pt x="1857" y="1957"/>
                    <a:pt x="1856" y="1957"/>
                  </a:cubicBezTo>
                  <a:cubicBezTo>
                    <a:pt x="1854" y="1955"/>
                    <a:pt x="1852" y="1954"/>
                    <a:pt x="1850" y="1953"/>
                  </a:cubicBezTo>
                  <a:cubicBezTo>
                    <a:pt x="1848" y="1951"/>
                    <a:pt x="1847" y="1950"/>
                    <a:pt x="1845" y="1949"/>
                  </a:cubicBezTo>
                  <a:cubicBezTo>
                    <a:pt x="1846" y="1949"/>
                    <a:pt x="1846" y="1949"/>
                    <a:pt x="1847" y="1949"/>
                  </a:cubicBezTo>
                  <a:cubicBezTo>
                    <a:pt x="1848" y="1950"/>
                    <a:pt x="1848" y="1950"/>
                    <a:pt x="1849" y="1950"/>
                  </a:cubicBezTo>
                  <a:cubicBezTo>
                    <a:pt x="1850" y="1950"/>
                    <a:pt x="1852" y="1950"/>
                    <a:pt x="1853" y="1950"/>
                  </a:cubicBezTo>
                  <a:cubicBezTo>
                    <a:pt x="1856" y="1950"/>
                    <a:pt x="1859" y="1950"/>
                    <a:pt x="1862" y="1950"/>
                  </a:cubicBezTo>
                  <a:cubicBezTo>
                    <a:pt x="1865" y="1950"/>
                    <a:pt x="1868" y="1950"/>
                    <a:pt x="1871" y="1950"/>
                  </a:cubicBezTo>
                  <a:cubicBezTo>
                    <a:pt x="1874" y="1949"/>
                    <a:pt x="1877" y="1949"/>
                    <a:pt x="1880" y="1948"/>
                  </a:cubicBezTo>
                  <a:cubicBezTo>
                    <a:pt x="1883" y="1948"/>
                    <a:pt x="1886" y="1948"/>
                    <a:pt x="1889" y="1947"/>
                  </a:cubicBezTo>
                  <a:cubicBezTo>
                    <a:pt x="1890" y="1947"/>
                    <a:pt x="1890" y="1947"/>
                    <a:pt x="1891" y="1947"/>
                  </a:cubicBezTo>
                  <a:cubicBezTo>
                    <a:pt x="1892" y="1947"/>
                    <a:pt x="1892" y="1947"/>
                    <a:pt x="1893" y="1947"/>
                  </a:cubicBezTo>
                  <a:cubicBezTo>
                    <a:pt x="1895" y="1947"/>
                    <a:pt x="1896" y="1947"/>
                    <a:pt x="1897" y="1947"/>
                  </a:cubicBezTo>
                  <a:cubicBezTo>
                    <a:pt x="1900" y="1947"/>
                    <a:pt x="1903" y="1947"/>
                    <a:pt x="1905" y="1947"/>
                  </a:cubicBezTo>
                  <a:cubicBezTo>
                    <a:pt x="1908" y="1947"/>
                    <a:pt x="1911" y="1948"/>
                    <a:pt x="1913" y="1948"/>
                  </a:cubicBezTo>
                  <a:cubicBezTo>
                    <a:pt x="1914" y="1948"/>
                    <a:pt x="1915" y="1948"/>
                    <a:pt x="1916" y="1948"/>
                  </a:cubicBezTo>
                  <a:cubicBezTo>
                    <a:pt x="1917" y="1948"/>
                    <a:pt x="1918" y="1949"/>
                    <a:pt x="1919" y="1949"/>
                  </a:cubicBezTo>
                  <a:cubicBezTo>
                    <a:pt x="1920" y="1949"/>
                    <a:pt x="1921" y="1949"/>
                    <a:pt x="1922" y="1949"/>
                  </a:cubicBezTo>
                  <a:cubicBezTo>
                    <a:pt x="1922" y="1949"/>
                    <a:pt x="1923" y="1949"/>
                    <a:pt x="1924" y="1949"/>
                  </a:cubicBezTo>
                  <a:cubicBezTo>
                    <a:pt x="1925" y="1950"/>
                    <a:pt x="1926" y="1950"/>
                    <a:pt x="1927" y="1950"/>
                  </a:cubicBezTo>
                  <a:cubicBezTo>
                    <a:pt x="1928" y="1950"/>
                    <a:pt x="1928" y="1950"/>
                    <a:pt x="1928" y="1950"/>
                  </a:cubicBezTo>
                  <a:cubicBezTo>
                    <a:pt x="1928" y="1950"/>
                    <a:pt x="1928" y="1950"/>
                    <a:pt x="1927" y="1950"/>
                  </a:cubicBezTo>
                  <a:cubicBezTo>
                    <a:pt x="1926" y="1949"/>
                    <a:pt x="1926" y="1949"/>
                    <a:pt x="1924" y="1948"/>
                  </a:cubicBezTo>
                  <a:cubicBezTo>
                    <a:pt x="1924" y="1948"/>
                    <a:pt x="1923" y="1947"/>
                    <a:pt x="1922" y="1947"/>
                  </a:cubicBezTo>
                  <a:cubicBezTo>
                    <a:pt x="1922" y="1946"/>
                    <a:pt x="1921" y="1946"/>
                    <a:pt x="1920" y="1946"/>
                  </a:cubicBezTo>
                  <a:cubicBezTo>
                    <a:pt x="1918" y="1945"/>
                    <a:pt x="1916" y="1944"/>
                    <a:pt x="1914" y="1943"/>
                  </a:cubicBezTo>
                  <a:cubicBezTo>
                    <a:pt x="1911" y="1943"/>
                    <a:pt x="1909" y="1942"/>
                    <a:pt x="1906" y="1941"/>
                  </a:cubicBezTo>
                  <a:cubicBezTo>
                    <a:pt x="1904" y="1941"/>
                    <a:pt x="1901" y="1940"/>
                    <a:pt x="1898" y="1940"/>
                  </a:cubicBezTo>
                  <a:cubicBezTo>
                    <a:pt x="1896" y="1940"/>
                    <a:pt x="1895" y="1940"/>
                    <a:pt x="1893" y="1940"/>
                  </a:cubicBezTo>
                  <a:cubicBezTo>
                    <a:pt x="1892" y="1940"/>
                    <a:pt x="1890" y="1940"/>
                    <a:pt x="1888" y="1940"/>
                  </a:cubicBezTo>
                  <a:cubicBezTo>
                    <a:pt x="1885" y="1940"/>
                    <a:pt x="1882" y="1940"/>
                    <a:pt x="1879" y="1941"/>
                  </a:cubicBezTo>
                  <a:cubicBezTo>
                    <a:pt x="1876" y="1941"/>
                    <a:pt x="1873" y="1942"/>
                    <a:pt x="1870" y="1942"/>
                  </a:cubicBezTo>
                  <a:cubicBezTo>
                    <a:pt x="1868" y="1942"/>
                    <a:pt x="1867" y="1942"/>
                    <a:pt x="1865" y="1943"/>
                  </a:cubicBezTo>
                  <a:cubicBezTo>
                    <a:pt x="1864" y="1943"/>
                    <a:pt x="1862" y="1943"/>
                    <a:pt x="1861" y="1943"/>
                  </a:cubicBezTo>
                  <a:cubicBezTo>
                    <a:pt x="1858" y="1944"/>
                    <a:pt x="1855" y="1944"/>
                    <a:pt x="1853" y="1944"/>
                  </a:cubicBezTo>
                  <a:cubicBezTo>
                    <a:pt x="1852" y="1944"/>
                    <a:pt x="1852" y="1944"/>
                    <a:pt x="1851" y="1944"/>
                  </a:cubicBezTo>
                  <a:cubicBezTo>
                    <a:pt x="1850" y="1945"/>
                    <a:pt x="1850" y="1944"/>
                    <a:pt x="1849" y="1945"/>
                  </a:cubicBezTo>
                  <a:cubicBezTo>
                    <a:pt x="1849" y="1945"/>
                    <a:pt x="1848" y="1945"/>
                    <a:pt x="1847" y="1945"/>
                  </a:cubicBezTo>
                  <a:cubicBezTo>
                    <a:pt x="1847" y="1945"/>
                    <a:pt x="1846" y="1945"/>
                    <a:pt x="1846" y="1945"/>
                  </a:cubicBezTo>
                  <a:cubicBezTo>
                    <a:pt x="1845" y="1944"/>
                    <a:pt x="1845" y="1944"/>
                    <a:pt x="1844" y="1944"/>
                  </a:cubicBezTo>
                  <a:cubicBezTo>
                    <a:pt x="1844" y="1944"/>
                    <a:pt x="1843" y="1944"/>
                    <a:pt x="1843" y="1944"/>
                  </a:cubicBezTo>
                  <a:cubicBezTo>
                    <a:pt x="1842" y="1944"/>
                    <a:pt x="1842" y="1944"/>
                    <a:pt x="1841" y="1944"/>
                  </a:cubicBezTo>
                  <a:cubicBezTo>
                    <a:pt x="1841" y="1944"/>
                    <a:pt x="1840" y="1944"/>
                    <a:pt x="1840" y="1944"/>
                  </a:cubicBezTo>
                  <a:cubicBezTo>
                    <a:pt x="1840" y="1944"/>
                    <a:pt x="1840" y="1944"/>
                    <a:pt x="1839" y="1944"/>
                  </a:cubicBezTo>
                  <a:cubicBezTo>
                    <a:pt x="1839" y="1943"/>
                    <a:pt x="1838" y="1943"/>
                    <a:pt x="1838" y="1942"/>
                  </a:cubicBezTo>
                  <a:cubicBezTo>
                    <a:pt x="1834" y="1939"/>
                    <a:pt x="1830" y="1935"/>
                    <a:pt x="1826" y="1931"/>
                  </a:cubicBezTo>
                  <a:cubicBezTo>
                    <a:pt x="1824" y="1929"/>
                    <a:pt x="1821" y="1928"/>
                    <a:pt x="1819" y="1926"/>
                  </a:cubicBezTo>
                  <a:cubicBezTo>
                    <a:pt x="1818" y="1925"/>
                    <a:pt x="1817" y="1925"/>
                    <a:pt x="1815" y="1924"/>
                  </a:cubicBezTo>
                  <a:cubicBezTo>
                    <a:pt x="1815" y="1924"/>
                    <a:pt x="1815" y="1924"/>
                    <a:pt x="1815" y="1924"/>
                  </a:cubicBezTo>
                  <a:cubicBezTo>
                    <a:pt x="1814" y="1923"/>
                    <a:pt x="1814" y="1923"/>
                    <a:pt x="1814" y="1923"/>
                  </a:cubicBezTo>
                  <a:cubicBezTo>
                    <a:pt x="1813" y="1923"/>
                    <a:pt x="1812" y="1922"/>
                    <a:pt x="1812" y="1922"/>
                  </a:cubicBezTo>
                  <a:cubicBezTo>
                    <a:pt x="1811" y="1922"/>
                    <a:pt x="1811" y="1922"/>
                    <a:pt x="1810" y="1921"/>
                  </a:cubicBezTo>
                  <a:cubicBezTo>
                    <a:pt x="1810" y="1921"/>
                    <a:pt x="1810" y="1921"/>
                    <a:pt x="1810" y="1921"/>
                  </a:cubicBezTo>
                  <a:cubicBezTo>
                    <a:pt x="1810" y="1921"/>
                    <a:pt x="1810" y="1921"/>
                    <a:pt x="1810" y="1921"/>
                  </a:cubicBezTo>
                  <a:cubicBezTo>
                    <a:pt x="1810" y="1921"/>
                    <a:pt x="1810" y="1921"/>
                    <a:pt x="1810" y="1921"/>
                  </a:cubicBezTo>
                  <a:cubicBezTo>
                    <a:pt x="1809" y="1921"/>
                    <a:pt x="1809" y="1921"/>
                    <a:pt x="1809" y="1921"/>
                  </a:cubicBezTo>
                  <a:cubicBezTo>
                    <a:pt x="1809" y="1921"/>
                    <a:pt x="1809" y="1921"/>
                    <a:pt x="1809" y="1921"/>
                  </a:cubicBezTo>
                  <a:cubicBezTo>
                    <a:pt x="1808" y="1921"/>
                    <a:pt x="1808" y="1921"/>
                    <a:pt x="1808" y="1921"/>
                  </a:cubicBezTo>
                  <a:cubicBezTo>
                    <a:pt x="1807" y="1920"/>
                    <a:pt x="1805" y="1920"/>
                    <a:pt x="1804" y="1919"/>
                  </a:cubicBezTo>
                  <a:cubicBezTo>
                    <a:pt x="1802" y="1919"/>
                    <a:pt x="1799" y="1918"/>
                    <a:pt x="1797" y="1918"/>
                  </a:cubicBezTo>
                  <a:cubicBezTo>
                    <a:pt x="1792" y="1918"/>
                    <a:pt x="1787" y="1918"/>
                    <a:pt x="1783" y="1918"/>
                  </a:cubicBezTo>
                  <a:cubicBezTo>
                    <a:pt x="1783" y="1918"/>
                    <a:pt x="1782" y="1918"/>
                    <a:pt x="1782" y="1918"/>
                  </a:cubicBezTo>
                  <a:cubicBezTo>
                    <a:pt x="1808" y="1906"/>
                    <a:pt x="1834" y="1905"/>
                    <a:pt x="1877" y="1899"/>
                  </a:cubicBezTo>
                  <a:cubicBezTo>
                    <a:pt x="1894" y="1897"/>
                    <a:pt x="1911" y="1896"/>
                    <a:pt x="1926" y="1896"/>
                  </a:cubicBezTo>
                  <a:cubicBezTo>
                    <a:pt x="1929" y="1897"/>
                    <a:pt x="1931" y="1898"/>
                    <a:pt x="1933" y="1899"/>
                  </a:cubicBezTo>
                  <a:cubicBezTo>
                    <a:pt x="1937" y="1901"/>
                    <a:pt x="1942" y="1904"/>
                    <a:pt x="1946" y="1907"/>
                  </a:cubicBezTo>
                  <a:cubicBezTo>
                    <a:pt x="1951" y="1910"/>
                    <a:pt x="1956" y="1914"/>
                    <a:pt x="1961" y="1918"/>
                  </a:cubicBezTo>
                  <a:cubicBezTo>
                    <a:pt x="1966" y="1922"/>
                    <a:pt x="1971" y="1926"/>
                    <a:pt x="1976" y="1931"/>
                  </a:cubicBezTo>
                  <a:cubicBezTo>
                    <a:pt x="1979" y="1933"/>
                    <a:pt x="1981" y="1936"/>
                    <a:pt x="1984" y="1938"/>
                  </a:cubicBezTo>
                  <a:cubicBezTo>
                    <a:pt x="1987" y="1940"/>
                    <a:pt x="1990" y="1943"/>
                    <a:pt x="1992" y="1945"/>
                  </a:cubicBezTo>
                  <a:cubicBezTo>
                    <a:pt x="1995" y="1948"/>
                    <a:pt x="1998" y="1950"/>
                    <a:pt x="2001" y="1952"/>
                  </a:cubicBezTo>
                  <a:cubicBezTo>
                    <a:pt x="2003" y="1954"/>
                    <a:pt x="2004" y="1955"/>
                    <a:pt x="2006" y="1956"/>
                  </a:cubicBezTo>
                  <a:cubicBezTo>
                    <a:pt x="2006" y="1957"/>
                    <a:pt x="2007" y="1957"/>
                    <a:pt x="2008" y="1958"/>
                  </a:cubicBezTo>
                  <a:cubicBezTo>
                    <a:pt x="2009" y="1959"/>
                    <a:pt x="2009" y="1959"/>
                    <a:pt x="2009" y="1959"/>
                  </a:cubicBezTo>
                  <a:cubicBezTo>
                    <a:pt x="2010" y="1959"/>
                    <a:pt x="2010" y="1959"/>
                    <a:pt x="2010" y="1959"/>
                  </a:cubicBezTo>
                  <a:cubicBezTo>
                    <a:pt x="2010" y="1959"/>
                    <a:pt x="2010" y="1959"/>
                    <a:pt x="2010" y="1959"/>
                  </a:cubicBezTo>
                  <a:cubicBezTo>
                    <a:pt x="2015" y="1963"/>
                    <a:pt x="2015" y="1963"/>
                    <a:pt x="2015" y="1963"/>
                  </a:cubicBezTo>
                  <a:cubicBezTo>
                    <a:pt x="2016" y="1963"/>
                    <a:pt x="2017" y="1964"/>
                    <a:pt x="2017" y="1964"/>
                  </a:cubicBezTo>
                  <a:cubicBezTo>
                    <a:pt x="2020" y="1966"/>
                    <a:pt x="2020" y="1966"/>
                    <a:pt x="2020" y="1966"/>
                  </a:cubicBezTo>
                  <a:cubicBezTo>
                    <a:pt x="2022" y="1967"/>
                    <a:pt x="2022" y="1967"/>
                    <a:pt x="2022" y="1967"/>
                  </a:cubicBezTo>
                  <a:cubicBezTo>
                    <a:pt x="2023" y="1968"/>
                    <a:pt x="2024" y="1968"/>
                    <a:pt x="2025" y="1969"/>
                  </a:cubicBezTo>
                  <a:cubicBezTo>
                    <a:pt x="2026" y="1970"/>
                    <a:pt x="2028" y="1970"/>
                    <a:pt x="2030" y="1971"/>
                  </a:cubicBezTo>
                  <a:cubicBezTo>
                    <a:pt x="2031" y="1972"/>
                    <a:pt x="2033" y="1973"/>
                    <a:pt x="2035" y="1974"/>
                  </a:cubicBezTo>
                  <a:cubicBezTo>
                    <a:pt x="2036" y="1975"/>
                    <a:pt x="2038" y="1976"/>
                    <a:pt x="2040" y="1976"/>
                  </a:cubicBezTo>
                  <a:cubicBezTo>
                    <a:pt x="2043" y="1978"/>
                    <a:pt x="2047" y="1979"/>
                    <a:pt x="2050" y="1981"/>
                  </a:cubicBezTo>
                  <a:cubicBezTo>
                    <a:pt x="2052" y="1981"/>
                    <a:pt x="2053" y="1982"/>
                    <a:pt x="2055" y="1982"/>
                  </a:cubicBezTo>
                  <a:cubicBezTo>
                    <a:pt x="2056" y="1983"/>
                    <a:pt x="2057" y="1983"/>
                    <a:pt x="2057" y="1983"/>
                  </a:cubicBezTo>
                  <a:cubicBezTo>
                    <a:pt x="2058" y="1983"/>
                    <a:pt x="2059" y="1984"/>
                    <a:pt x="2060" y="1984"/>
                  </a:cubicBezTo>
                  <a:cubicBezTo>
                    <a:pt x="2061" y="1985"/>
                    <a:pt x="2063" y="1985"/>
                    <a:pt x="2065" y="1986"/>
                  </a:cubicBezTo>
                  <a:cubicBezTo>
                    <a:pt x="2066" y="1986"/>
                    <a:pt x="2068" y="1986"/>
                    <a:pt x="2070" y="1987"/>
                  </a:cubicBezTo>
                  <a:cubicBezTo>
                    <a:pt x="2071" y="1987"/>
                    <a:pt x="2073" y="1988"/>
                    <a:pt x="2074" y="1988"/>
                  </a:cubicBezTo>
                  <a:cubicBezTo>
                    <a:pt x="2076" y="1988"/>
                    <a:pt x="2077" y="1989"/>
                    <a:pt x="2079" y="1989"/>
                  </a:cubicBezTo>
                  <a:cubicBezTo>
                    <a:pt x="2080" y="1989"/>
                    <a:pt x="2082" y="1989"/>
                    <a:pt x="2083" y="1990"/>
                  </a:cubicBezTo>
                  <a:cubicBezTo>
                    <a:pt x="2085" y="1990"/>
                    <a:pt x="2086" y="1990"/>
                    <a:pt x="2088" y="1990"/>
                  </a:cubicBezTo>
                  <a:cubicBezTo>
                    <a:pt x="2090" y="1991"/>
                    <a:pt x="2093" y="1991"/>
                    <a:pt x="2096" y="1991"/>
                  </a:cubicBezTo>
                  <a:cubicBezTo>
                    <a:pt x="2098" y="1992"/>
                    <a:pt x="2101" y="1992"/>
                    <a:pt x="2103" y="1992"/>
                  </a:cubicBezTo>
                  <a:cubicBezTo>
                    <a:pt x="2105" y="1992"/>
                    <a:pt x="2108" y="1992"/>
                    <a:pt x="2110" y="1992"/>
                  </a:cubicBezTo>
                  <a:cubicBezTo>
                    <a:pt x="2112" y="1992"/>
                    <a:pt x="2113" y="1992"/>
                    <a:pt x="2115" y="1992"/>
                  </a:cubicBezTo>
                  <a:cubicBezTo>
                    <a:pt x="2116" y="1992"/>
                    <a:pt x="2117" y="1992"/>
                    <a:pt x="2117" y="1992"/>
                  </a:cubicBezTo>
                  <a:cubicBezTo>
                    <a:pt x="2118" y="1992"/>
                    <a:pt x="2119" y="1992"/>
                    <a:pt x="2119" y="1992"/>
                  </a:cubicBezTo>
                  <a:cubicBezTo>
                    <a:pt x="2121" y="1992"/>
                    <a:pt x="2122" y="1992"/>
                    <a:pt x="2123" y="1992"/>
                  </a:cubicBezTo>
                  <a:cubicBezTo>
                    <a:pt x="2124" y="1992"/>
                    <a:pt x="2125" y="1992"/>
                    <a:pt x="2125" y="1992"/>
                  </a:cubicBezTo>
                  <a:cubicBezTo>
                    <a:pt x="2125" y="1992"/>
                    <a:pt x="2124" y="1992"/>
                    <a:pt x="2123" y="1991"/>
                  </a:cubicBezTo>
                  <a:cubicBezTo>
                    <a:pt x="2121" y="1991"/>
                    <a:pt x="2118" y="1991"/>
                    <a:pt x="2115" y="1991"/>
                  </a:cubicBezTo>
                  <a:cubicBezTo>
                    <a:pt x="2114" y="1990"/>
                    <a:pt x="2112" y="1990"/>
                    <a:pt x="2110" y="1990"/>
                  </a:cubicBezTo>
                  <a:cubicBezTo>
                    <a:pt x="2108" y="1990"/>
                    <a:pt x="2106" y="1989"/>
                    <a:pt x="2103" y="1989"/>
                  </a:cubicBezTo>
                  <a:cubicBezTo>
                    <a:pt x="2101" y="1989"/>
                    <a:pt x="2099" y="1988"/>
                    <a:pt x="2096" y="1988"/>
                  </a:cubicBezTo>
                  <a:cubicBezTo>
                    <a:pt x="2094" y="1987"/>
                    <a:pt x="2091" y="1987"/>
                    <a:pt x="2088" y="1986"/>
                  </a:cubicBezTo>
                  <a:cubicBezTo>
                    <a:pt x="2086" y="1985"/>
                    <a:pt x="2083" y="1985"/>
                    <a:pt x="2080" y="1984"/>
                  </a:cubicBezTo>
                  <a:cubicBezTo>
                    <a:pt x="2077" y="1983"/>
                    <a:pt x="2074" y="1982"/>
                    <a:pt x="2071" y="1981"/>
                  </a:cubicBezTo>
                  <a:cubicBezTo>
                    <a:pt x="2070" y="1981"/>
                    <a:pt x="2068" y="1980"/>
                    <a:pt x="2067" y="1980"/>
                  </a:cubicBezTo>
                  <a:cubicBezTo>
                    <a:pt x="2065" y="1979"/>
                    <a:pt x="2064" y="1978"/>
                    <a:pt x="2062" y="1978"/>
                  </a:cubicBezTo>
                  <a:cubicBezTo>
                    <a:pt x="2061" y="1978"/>
                    <a:pt x="2060" y="1977"/>
                    <a:pt x="2060" y="1977"/>
                  </a:cubicBezTo>
                  <a:cubicBezTo>
                    <a:pt x="2059" y="1977"/>
                    <a:pt x="2058" y="1976"/>
                    <a:pt x="2057" y="1976"/>
                  </a:cubicBezTo>
                  <a:cubicBezTo>
                    <a:pt x="2056" y="1975"/>
                    <a:pt x="2054" y="1975"/>
                    <a:pt x="2053" y="1974"/>
                  </a:cubicBezTo>
                  <a:cubicBezTo>
                    <a:pt x="2046" y="1971"/>
                    <a:pt x="2040" y="1968"/>
                    <a:pt x="2034" y="1965"/>
                  </a:cubicBezTo>
                  <a:cubicBezTo>
                    <a:pt x="2037" y="1966"/>
                    <a:pt x="2040" y="1966"/>
                    <a:pt x="2043" y="1966"/>
                  </a:cubicBezTo>
                  <a:cubicBezTo>
                    <a:pt x="2044" y="1967"/>
                    <a:pt x="2045" y="1967"/>
                    <a:pt x="2046" y="1967"/>
                  </a:cubicBezTo>
                  <a:cubicBezTo>
                    <a:pt x="2047" y="1967"/>
                    <a:pt x="2047" y="1967"/>
                    <a:pt x="2048" y="1967"/>
                  </a:cubicBezTo>
                  <a:cubicBezTo>
                    <a:pt x="2050" y="1967"/>
                    <a:pt x="2052" y="1967"/>
                    <a:pt x="2053" y="1967"/>
                  </a:cubicBezTo>
                  <a:cubicBezTo>
                    <a:pt x="2055" y="1967"/>
                    <a:pt x="2057" y="1967"/>
                    <a:pt x="2058" y="1967"/>
                  </a:cubicBezTo>
                  <a:cubicBezTo>
                    <a:pt x="2060" y="1967"/>
                    <a:pt x="2062" y="1967"/>
                    <a:pt x="2063" y="1967"/>
                  </a:cubicBezTo>
                  <a:cubicBezTo>
                    <a:pt x="2064" y="1967"/>
                    <a:pt x="2065" y="1967"/>
                    <a:pt x="2066" y="1967"/>
                  </a:cubicBezTo>
                  <a:cubicBezTo>
                    <a:pt x="2067" y="1967"/>
                    <a:pt x="2067" y="1967"/>
                    <a:pt x="2068" y="1967"/>
                  </a:cubicBezTo>
                  <a:cubicBezTo>
                    <a:pt x="2070" y="1967"/>
                    <a:pt x="2072" y="1967"/>
                    <a:pt x="2073" y="1967"/>
                  </a:cubicBezTo>
                  <a:cubicBezTo>
                    <a:pt x="2076" y="1966"/>
                    <a:pt x="2079" y="1966"/>
                    <a:pt x="2082" y="1965"/>
                  </a:cubicBezTo>
                  <a:cubicBezTo>
                    <a:pt x="2083" y="1965"/>
                    <a:pt x="2085" y="1965"/>
                    <a:pt x="2086" y="1965"/>
                  </a:cubicBezTo>
                  <a:cubicBezTo>
                    <a:pt x="2088" y="1965"/>
                    <a:pt x="2089" y="1964"/>
                    <a:pt x="2090" y="1964"/>
                  </a:cubicBezTo>
                  <a:cubicBezTo>
                    <a:pt x="2093" y="1964"/>
                    <a:pt x="2095" y="1963"/>
                    <a:pt x="2097" y="1963"/>
                  </a:cubicBezTo>
                  <a:cubicBezTo>
                    <a:pt x="2099" y="1962"/>
                    <a:pt x="2100" y="1962"/>
                    <a:pt x="2102" y="1961"/>
                  </a:cubicBezTo>
                  <a:cubicBezTo>
                    <a:pt x="2103" y="1961"/>
                    <a:pt x="2104" y="1961"/>
                    <a:pt x="2105" y="1960"/>
                  </a:cubicBezTo>
                  <a:cubicBezTo>
                    <a:pt x="2106" y="1960"/>
                    <a:pt x="2106" y="1960"/>
                    <a:pt x="2106" y="1960"/>
                  </a:cubicBezTo>
                  <a:cubicBezTo>
                    <a:pt x="2106" y="1960"/>
                    <a:pt x="2106" y="1960"/>
                    <a:pt x="2105" y="1960"/>
                  </a:cubicBezTo>
                  <a:cubicBezTo>
                    <a:pt x="2104" y="1960"/>
                    <a:pt x="2103" y="1960"/>
                    <a:pt x="2102" y="1960"/>
                  </a:cubicBezTo>
                  <a:cubicBezTo>
                    <a:pt x="2100" y="1960"/>
                    <a:pt x="2098" y="1960"/>
                    <a:pt x="2096" y="1960"/>
                  </a:cubicBezTo>
                  <a:cubicBezTo>
                    <a:pt x="2094" y="1960"/>
                    <a:pt x="2092" y="1960"/>
                    <a:pt x="2090" y="1960"/>
                  </a:cubicBezTo>
                  <a:cubicBezTo>
                    <a:pt x="2087" y="1960"/>
                    <a:pt x="2084" y="1960"/>
                    <a:pt x="2082" y="1960"/>
                  </a:cubicBezTo>
                  <a:cubicBezTo>
                    <a:pt x="2079" y="1960"/>
                    <a:pt x="2076" y="1960"/>
                    <a:pt x="2073" y="1960"/>
                  </a:cubicBezTo>
                  <a:cubicBezTo>
                    <a:pt x="2070" y="1960"/>
                    <a:pt x="2066" y="1960"/>
                    <a:pt x="2063" y="1960"/>
                  </a:cubicBezTo>
                  <a:cubicBezTo>
                    <a:pt x="2060" y="1960"/>
                    <a:pt x="2057" y="1959"/>
                    <a:pt x="2054" y="1959"/>
                  </a:cubicBezTo>
                  <a:cubicBezTo>
                    <a:pt x="2052" y="1959"/>
                    <a:pt x="2050" y="1959"/>
                    <a:pt x="2049" y="1959"/>
                  </a:cubicBezTo>
                  <a:cubicBezTo>
                    <a:pt x="2048" y="1959"/>
                    <a:pt x="2047" y="1959"/>
                    <a:pt x="2046" y="1959"/>
                  </a:cubicBezTo>
                  <a:cubicBezTo>
                    <a:pt x="2045" y="1959"/>
                    <a:pt x="2045" y="1959"/>
                    <a:pt x="2044" y="1959"/>
                  </a:cubicBezTo>
                  <a:cubicBezTo>
                    <a:pt x="2043" y="1959"/>
                    <a:pt x="2042" y="1959"/>
                    <a:pt x="2042" y="1959"/>
                  </a:cubicBezTo>
                  <a:cubicBezTo>
                    <a:pt x="2041" y="1959"/>
                    <a:pt x="2040" y="1959"/>
                    <a:pt x="2039" y="1959"/>
                  </a:cubicBezTo>
                  <a:cubicBezTo>
                    <a:pt x="2038" y="1958"/>
                    <a:pt x="2036" y="1958"/>
                    <a:pt x="2035" y="1958"/>
                  </a:cubicBezTo>
                  <a:cubicBezTo>
                    <a:pt x="2033" y="1958"/>
                    <a:pt x="2032" y="1958"/>
                    <a:pt x="2030" y="1957"/>
                  </a:cubicBezTo>
                  <a:cubicBezTo>
                    <a:pt x="2029" y="1957"/>
                    <a:pt x="2027" y="1957"/>
                    <a:pt x="2026" y="1957"/>
                  </a:cubicBezTo>
                  <a:cubicBezTo>
                    <a:pt x="2025" y="1957"/>
                    <a:pt x="2023" y="1956"/>
                    <a:pt x="2022" y="1956"/>
                  </a:cubicBezTo>
                  <a:cubicBezTo>
                    <a:pt x="2021" y="1956"/>
                    <a:pt x="2020" y="1956"/>
                    <a:pt x="2019" y="1955"/>
                  </a:cubicBezTo>
                  <a:cubicBezTo>
                    <a:pt x="2015" y="1953"/>
                    <a:pt x="2015" y="1953"/>
                    <a:pt x="2015" y="1953"/>
                  </a:cubicBezTo>
                  <a:cubicBezTo>
                    <a:pt x="2014" y="1952"/>
                    <a:pt x="2014" y="1952"/>
                    <a:pt x="2014" y="1952"/>
                  </a:cubicBezTo>
                  <a:cubicBezTo>
                    <a:pt x="2014" y="1952"/>
                    <a:pt x="2014" y="1952"/>
                    <a:pt x="2014" y="1952"/>
                  </a:cubicBezTo>
                  <a:cubicBezTo>
                    <a:pt x="2013" y="1951"/>
                    <a:pt x="2013" y="1951"/>
                    <a:pt x="2013" y="1951"/>
                  </a:cubicBezTo>
                  <a:cubicBezTo>
                    <a:pt x="2012" y="1951"/>
                    <a:pt x="2011" y="1950"/>
                    <a:pt x="2010" y="1950"/>
                  </a:cubicBezTo>
                  <a:cubicBezTo>
                    <a:pt x="2009" y="1949"/>
                    <a:pt x="2007" y="1947"/>
                    <a:pt x="2006" y="1946"/>
                  </a:cubicBezTo>
                  <a:cubicBezTo>
                    <a:pt x="2003" y="1944"/>
                    <a:pt x="2000" y="1942"/>
                    <a:pt x="1997" y="1939"/>
                  </a:cubicBezTo>
                  <a:cubicBezTo>
                    <a:pt x="1994" y="1937"/>
                    <a:pt x="1992" y="1935"/>
                    <a:pt x="1989" y="1932"/>
                  </a:cubicBezTo>
                  <a:cubicBezTo>
                    <a:pt x="1986" y="1930"/>
                    <a:pt x="1983" y="1928"/>
                    <a:pt x="1981" y="1926"/>
                  </a:cubicBezTo>
                  <a:cubicBezTo>
                    <a:pt x="1975" y="1921"/>
                    <a:pt x="1970" y="1917"/>
                    <a:pt x="1964" y="1913"/>
                  </a:cubicBezTo>
                  <a:cubicBezTo>
                    <a:pt x="1959" y="1909"/>
                    <a:pt x="1954" y="1906"/>
                    <a:pt x="1949" y="1903"/>
                  </a:cubicBezTo>
                  <a:cubicBezTo>
                    <a:pt x="1944" y="1900"/>
                    <a:pt x="1939" y="1898"/>
                    <a:pt x="1935" y="1896"/>
                  </a:cubicBezTo>
                  <a:cubicBezTo>
                    <a:pt x="1934" y="1896"/>
                    <a:pt x="1934" y="1896"/>
                    <a:pt x="1933" y="1896"/>
                  </a:cubicBezTo>
                  <a:cubicBezTo>
                    <a:pt x="1955" y="1896"/>
                    <a:pt x="1974" y="1898"/>
                    <a:pt x="1988" y="1899"/>
                  </a:cubicBezTo>
                  <a:cubicBezTo>
                    <a:pt x="2035" y="1904"/>
                    <a:pt x="2062" y="1920"/>
                    <a:pt x="2085" y="1943"/>
                  </a:cubicBezTo>
                  <a:cubicBezTo>
                    <a:pt x="2075" y="1925"/>
                    <a:pt x="2055" y="1911"/>
                    <a:pt x="2032" y="1902"/>
                  </a:cubicBezTo>
                  <a:cubicBezTo>
                    <a:pt x="2037" y="1902"/>
                    <a:pt x="2043" y="1902"/>
                    <a:pt x="2049" y="1903"/>
                  </a:cubicBezTo>
                  <a:cubicBezTo>
                    <a:pt x="2056" y="1903"/>
                    <a:pt x="2063" y="1903"/>
                    <a:pt x="2070" y="1904"/>
                  </a:cubicBezTo>
                  <a:cubicBezTo>
                    <a:pt x="2076" y="1905"/>
                    <a:pt x="2083" y="1905"/>
                    <a:pt x="2090" y="1906"/>
                  </a:cubicBezTo>
                  <a:cubicBezTo>
                    <a:pt x="2096" y="1907"/>
                    <a:pt x="2103" y="1908"/>
                    <a:pt x="2109" y="1909"/>
                  </a:cubicBezTo>
                  <a:cubicBezTo>
                    <a:pt x="2111" y="1910"/>
                    <a:pt x="2112" y="1910"/>
                    <a:pt x="2114" y="1911"/>
                  </a:cubicBezTo>
                  <a:cubicBezTo>
                    <a:pt x="2114" y="1911"/>
                    <a:pt x="2115" y="1912"/>
                    <a:pt x="2116" y="1913"/>
                  </a:cubicBezTo>
                  <a:cubicBezTo>
                    <a:pt x="2117" y="1913"/>
                    <a:pt x="2118" y="1914"/>
                    <a:pt x="2119" y="1915"/>
                  </a:cubicBezTo>
                  <a:cubicBezTo>
                    <a:pt x="2120" y="1916"/>
                    <a:pt x="2121" y="1917"/>
                    <a:pt x="2122" y="1918"/>
                  </a:cubicBezTo>
                  <a:cubicBezTo>
                    <a:pt x="2123" y="1919"/>
                    <a:pt x="2125" y="1921"/>
                    <a:pt x="2126" y="1922"/>
                  </a:cubicBezTo>
                  <a:cubicBezTo>
                    <a:pt x="2128" y="1924"/>
                    <a:pt x="2131" y="1927"/>
                    <a:pt x="2133" y="1930"/>
                  </a:cubicBezTo>
                  <a:cubicBezTo>
                    <a:pt x="2136" y="1933"/>
                    <a:pt x="2139" y="1936"/>
                    <a:pt x="2141" y="1939"/>
                  </a:cubicBezTo>
                  <a:cubicBezTo>
                    <a:pt x="2143" y="1941"/>
                    <a:pt x="2144" y="1943"/>
                    <a:pt x="2146" y="1944"/>
                  </a:cubicBezTo>
                  <a:cubicBezTo>
                    <a:pt x="2147" y="1946"/>
                    <a:pt x="2149" y="1948"/>
                    <a:pt x="2150" y="1950"/>
                  </a:cubicBezTo>
                  <a:cubicBezTo>
                    <a:pt x="2153" y="1953"/>
                    <a:pt x="2156" y="1957"/>
                    <a:pt x="2159" y="1960"/>
                  </a:cubicBezTo>
                  <a:cubicBezTo>
                    <a:pt x="2161" y="1962"/>
                    <a:pt x="2162" y="1963"/>
                    <a:pt x="2164" y="1965"/>
                  </a:cubicBezTo>
                  <a:cubicBezTo>
                    <a:pt x="2166" y="1967"/>
                    <a:pt x="2168" y="1968"/>
                    <a:pt x="2169" y="1970"/>
                  </a:cubicBezTo>
                  <a:cubicBezTo>
                    <a:pt x="2171" y="1972"/>
                    <a:pt x="2173" y="1973"/>
                    <a:pt x="2175" y="1975"/>
                  </a:cubicBezTo>
                  <a:cubicBezTo>
                    <a:pt x="2176" y="1975"/>
                    <a:pt x="2176" y="1976"/>
                    <a:pt x="2177" y="1977"/>
                  </a:cubicBezTo>
                  <a:cubicBezTo>
                    <a:pt x="2178" y="1977"/>
                    <a:pt x="2179" y="1978"/>
                    <a:pt x="2180" y="1979"/>
                  </a:cubicBezTo>
                  <a:cubicBezTo>
                    <a:pt x="2184" y="1981"/>
                    <a:pt x="2187" y="1984"/>
                    <a:pt x="2191" y="1986"/>
                  </a:cubicBezTo>
                  <a:cubicBezTo>
                    <a:pt x="2195" y="1987"/>
                    <a:pt x="2198" y="1989"/>
                    <a:pt x="2202" y="1990"/>
                  </a:cubicBezTo>
                  <a:cubicBezTo>
                    <a:pt x="2203" y="1991"/>
                    <a:pt x="2205" y="1991"/>
                    <a:pt x="2207" y="1992"/>
                  </a:cubicBezTo>
                  <a:cubicBezTo>
                    <a:pt x="2208" y="1992"/>
                    <a:pt x="2210" y="1992"/>
                    <a:pt x="2211" y="1993"/>
                  </a:cubicBezTo>
                  <a:cubicBezTo>
                    <a:pt x="2213" y="1993"/>
                    <a:pt x="2214" y="1993"/>
                    <a:pt x="2215" y="1993"/>
                  </a:cubicBezTo>
                  <a:cubicBezTo>
                    <a:pt x="2216" y="1993"/>
                    <a:pt x="2218" y="1993"/>
                    <a:pt x="2219" y="1993"/>
                  </a:cubicBezTo>
                  <a:cubicBezTo>
                    <a:pt x="2220" y="1993"/>
                    <a:pt x="2221" y="1993"/>
                    <a:pt x="2221" y="1993"/>
                  </a:cubicBezTo>
                  <a:cubicBezTo>
                    <a:pt x="2222" y="1993"/>
                    <a:pt x="2223" y="1993"/>
                    <a:pt x="2223" y="1993"/>
                  </a:cubicBezTo>
                  <a:cubicBezTo>
                    <a:pt x="2224" y="1993"/>
                    <a:pt x="2225" y="1993"/>
                    <a:pt x="2225" y="1993"/>
                  </a:cubicBezTo>
                  <a:cubicBezTo>
                    <a:pt x="2225" y="1993"/>
                    <a:pt x="2225" y="1993"/>
                    <a:pt x="2223" y="1993"/>
                  </a:cubicBezTo>
                  <a:cubicBezTo>
                    <a:pt x="2222" y="1993"/>
                    <a:pt x="2221" y="1992"/>
                    <a:pt x="2219" y="1992"/>
                  </a:cubicBezTo>
                  <a:cubicBezTo>
                    <a:pt x="2218" y="1991"/>
                    <a:pt x="2217" y="1991"/>
                    <a:pt x="2216" y="1991"/>
                  </a:cubicBezTo>
                  <a:cubicBezTo>
                    <a:pt x="2214" y="1990"/>
                    <a:pt x="2213" y="1990"/>
                    <a:pt x="2212" y="1990"/>
                  </a:cubicBezTo>
                  <a:cubicBezTo>
                    <a:pt x="2211" y="1989"/>
                    <a:pt x="2209" y="1989"/>
                    <a:pt x="2208" y="1988"/>
                  </a:cubicBezTo>
                  <a:cubicBezTo>
                    <a:pt x="2206" y="1987"/>
                    <a:pt x="2205" y="1987"/>
                    <a:pt x="2203" y="1986"/>
                  </a:cubicBezTo>
                  <a:cubicBezTo>
                    <a:pt x="2200" y="1984"/>
                    <a:pt x="2197" y="1983"/>
                    <a:pt x="2194" y="1980"/>
                  </a:cubicBezTo>
                  <a:cubicBezTo>
                    <a:pt x="2191" y="1978"/>
                    <a:pt x="2188" y="1976"/>
                    <a:pt x="2184" y="1973"/>
                  </a:cubicBezTo>
                  <a:cubicBezTo>
                    <a:pt x="2181" y="1970"/>
                    <a:pt x="2178" y="1967"/>
                    <a:pt x="2175" y="1964"/>
                  </a:cubicBezTo>
                  <a:cubicBezTo>
                    <a:pt x="2173" y="1963"/>
                    <a:pt x="2171" y="1961"/>
                    <a:pt x="2170" y="1960"/>
                  </a:cubicBezTo>
                  <a:cubicBezTo>
                    <a:pt x="2168" y="1958"/>
                    <a:pt x="2167" y="1956"/>
                    <a:pt x="2165" y="1955"/>
                  </a:cubicBezTo>
                  <a:cubicBezTo>
                    <a:pt x="2162" y="1951"/>
                    <a:pt x="2159" y="1948"/>
                    <a:pt x="2156" y="1945"/>
                  </a:cubicBezTo>
                  <a:cubicBezTo>
                    <a:pt x="2154" y="1943"/>
                    <a:pt x="2153" y="1941"/>
                    <a:pt x="2151" y="1940"/>
                  </a:cubicBezTo>
                  <a:cubicBezTo>
                    <a:pt x="2150" y="1938"/>
                    <a:pt x="2148" y="1936"/>
                    <a:pt x="2147" y="1935"/>
                  </a:cubicBezTo>
                  <a:cubicBezTo>
                    <a:pt x="2143" y="1932"/>
                    <a:pt x="2140" y="1929"/>
                    <a:pt x="2137" y="1926"/>
                  </a:cubicBezTo>
                  <a:cubicBezTo>
                    <a:pt x="2135" y="1923"/>
                    <a:pt x="2132" y="1921"/>
                    <a:pt x="2129" y="1918"/>
                  </a:cubicBezTo>
                  <a:cubicBezTo>
                    <a:pt x="2127" y="1917"/>
                    <a:pt x="2126" y="1916"/>
                    <a:pt x="2125" y="1915"/>
                  </a:cubicBezTo>
                  <a:cubicBezTo>
                    <a:pt x="2123" y="1915"/>
                    <a:pt x="2122" y="1914"/>
                    <a:pt x="2121" y="1913"/>
                  </a:cubicBezTo>
                  <a:cubicBezTo>
                    <a:pt x="2120" y="1913"/>
                    <a:pt x="2120" y="1912"/>
                    <a:pt x="2119" y="1912"/>
                  </a:cubicBezTo>
                  <a:cubicBezTo>
                    <a:pt x="2122" y="1913"/>
                    <a:pt x="2124" y="1913"/>
                    <a:pt x="2127" y="1914"/>
                  </a:cubicBezTo>
                  <a:cubicBezTo>
                    <a:pt x="2132" y="1916"/>
                    <a:pt x="2137" y="1918"/>
                    <a:pt x="2142" y="1919"/>
                  </a:cubicBezTo>
                  <a:cubicBezTo>
                    <a:pt x="2144" y="1920"/>
                    <a:pt x="2147" y="1921"/>
                    <a:pt x="2149" y="1922"/>
                  </a:cubicBezTo>
                  <a:cubicBezTo>
                    <a:pt x="2151" y="1923"/>
                    <a:pt x="2153" y="1924"/>
                    <a:pt x="2155" y="1925"/>
                  </a:cubicBezTo>
                  <a:cubicBezTo>
                    <a:pt x="2157" y="1926"/>
                    <a:pt x="2158" y="1927"/>
                    <a:pt x="2160" y="1928"/>
                  </a:cubicBezTo>
                  <a:cubicBezTo>
                    <a:pt x="2161" y="1929"/>
                    <a:pt x="2163" y="1930"/>
                    <a:pt x="2164" y="1931"/>
                  </a:cubicBezTo>
                  <a:cubicBezTo>
                    <a:pt x="2167" y="1932"/>
                    <a:pt x="2169" y="1934"/>
                    <a:pt x="2170" y="1934"/>
                  </a:cubicBezTo>
                  <a:cubicBezTo>
                    <a:pt x="2171" y="1935"/>
                    <a:pt x="2172" y="1936"/>
                    <a:pt x="2172" y="1936"/>
                  </a:cubicBezTo>
                  <a:cubicBezTo>
                    <a:pt x="2172" y="1936"/>
                    <a:pt x="2171" y="1935"/>
                    <a:pt x="2170" y="1934"/>
                  </a:cubicBezTo>
                  <a:cubicBezTo>
                    <a:pt x="2170" y="1934"/>
                    <a:pt x="2169" y="1933"/>
                    <a:pt x="2168" y="1932"/>
                  </a:cubicBezTo>
                  <a:cubicBezTo>
                    <a:pt x="2168" y="1932"/>
                    <a:pt x="2167" y="1931"/>
                    <a:pt x="2167" y="1931"/>
                  </a:cubicBezTo>
                  <a:cubicBezTo>
                    <a:pt x="2166" y="1930"/>
                    <a:pt x="2166" y="1930"/>
                    <a:pt x="2165" y="1929"/>
                  </a:cubicBezTo>
                  <a:cubicBezTo>
                    <a:pt x="2164" y="1928"/>
                    <a:pt x="2163" y="1927"/>
                    <a:pt x="2161" y="1926"/>
                  </a:cubicBezTo>
                  <a:cubicBezTo>
                    <a:pt x="2160" y="1925"/>
                    <a:pt x="2158" y="1924"/>
                    <a:pt x="2156" y="1923"/>
                  </a:cubicBezTo>
                  <a:cubicBezTo>
                    <a:pt x="2155" y="1922"/>
                    <a:pt x="2153" y="1920"/>
                    <a:pt x="2151" y="1919"/>
                  </a:cubicBezTo>
                  <a:cubicBezTo>
                    <a:pt x="2149" y="1918"/>
                    <a:pt x="2146" y="1917"/>
                    <a:pt x="2144" y="1915"/>
                  </a:cubicBezTo>
                  <a:cubicBezTo>
                    <a:pt x="2143" y="1915"/>
                    <a:pt x="2142" y="1914"/>
                    <a:pt x="2140" y="1914"/>
                  </a:cubicBezTo>
                  <a:cubicBezTo>
                    <a:pt x="2139" y="1913"/>
                    <a:pt x="2138" y="1912"/>
                    <a:pt x="2137" y="1912"/>
                  </a:cubicBezTo>
                  <a:cubicBezTo>
                    <a:pt x="2134" y="1911"/>
                    <a:pt x="2131" y="1909"/>
                    <a:pt x="2129" y="1908"/>
                  </a:cubicBezTo>
                  <a:cubicBezTo>
                    <a:pt x="2123" y="1906"/>
                    <a:pt x="2117" y="1904"/>
                    <a:pt x="2111" y="1903"/>
                  </a:cubicBezTo>
                  <a:cubicBezTo>
                    <a:pt x="2109" y="1902"/>
                    <a:pt x="2107" y="1902"/>
                    <a:pt x="2106" y="1901"/>
                  </a:cubicBezTo>
                  <a:cubicBezTo>
                    <a:pt x="2104" y="1901"/>
                    <a:pt x="2103" y="1901"/>
                    <a:pt x="2101" y="1900"/>
                  </a:cubicBezTo>
                  <a:cubicBezTo>
                    <a:pt x="2098" y="1900"/>
                    <a:pt x="2094" y="1899"/>
                    <a:pt x="2091" y="1899"/>
                  </a:cubicBezTo>
                  <a:cubicBezTo>
                    <a:pt x="2084" y="1897"/>
                    <a:pt x="2077" y="1897"/>
                    <a:pt x="2070" y="1896"/>
                  </a:cubicBezTo>
                  <a:cubicBezTo>
                    <a:pt x="2063" y="1896"/>
                    <a:pt x="2056" y="1895"/>
                    <a:pt x="2050" y="1895"/>
                  </a:cubicBezTo>
                  <a:cubicBezTo>
                    <a:pt x="2046" y="1895"/>
                    <a:pt x="2043" y="1895"/>
                    <a:pt x="2040" y="1895"/>
                  </a:cubicBezTo>
                  <a:cubicBezTo>
                    <a:pt x="2036" y="1895"/>
                    <a:pt x="2033" y="1895"/>
                    <a:pt x="2030" y="1895"/>
                  </a:cubicBezTo>
                  <a:cubicBezTo>
                    <a:pt x="2023" y="1895"/>
                    <a:pt x="2017" y="1894"/>
                    <a:pt x="2011" y="1894"/>
                  </a:cubicBezTo>
                  <a:cubicBezTo>
                    <a:pt x="2011" y="1894"/>
                    <a:pt x="2011" y="1894"/>
                    <a:pt x="2010" y="1894"/>
                  </a:cubicBezTo>
                  <a:cubicBezTo>
                    <a:pt x="1983" y="1887"/>
                    <a:pt x="1953" y="1883"/>
                    <a:pt x="1924" y="1881"/>
                  </a:cubicBezTo>
                  <a:cubicBezTo>
                    <a:pt x="1928" y="1880"/>
                    <a:pt x="1933" y="1879"/>
                    <a:pt x="1937" y="1878"/>
                  </a:cubicBezTo>
                  <a:cubicBezTo>
                    <a:pt x="1941" y="1877"/>
                    <a:pt x="1944" y="1876"/>
                    <a:pt x="1948" y="1875"/>
                  </a:cubicBezTo>
                  <a:cubicBezTo>
                    <a:pt x="1951" y="1874"/>
                    <a:pt x="1955" y="1873"/>
                    <a:pt x="1959" y="1872"/>
                  </a:cubicBezTo>
                  <a:cubicBezTo>
                    <a:pt x="1966" y="1870"/>
                    <a:pt x="1973" y="1867"/>
                    <a:pt x="1980" y="1866"/>
                  </a:cubicBezTo>
                  <a:cubicBezTo>
                    <a:pt x="1988" y="1864"/>
                    <a:pt x="1995" y="1862"/>
                    <a:pt x="2002" y="1861"/>
                  </a:cubicBezTo>
                  <a:cubicBezTo>
                    <a:pt x="2006" y="1860"/>
                    <a:pt x="2010" y="1860"/>
                    <a:pt x="2013" y="1859"/>
                  </a:cubicBezTo>
                  <a:cubicBezTo>
                    <a:pt x="2015" y="1859"/>
                    <a:pt x="2017" y="1859"/>
                    <a:pt x="2019" y="1858"/>
                  </a:cubicBezTo>
                  <a:cubicBezTo>
                    <a:pt x="2020" y="1858"/>
                    <a:pt x="2022" y="1858"/>
                    <a:pt x="2024" y="1858"/>
                  </a:cubicBezTo>
                  <a:cubicBezTo>
                    <a:pt x="2031" y="1857"/>
                    <a:pt x="2038" y="1857"/>
                    <a:pt x="2044" y="1857"/>
                  </a:cubicBezTo>
                  <a:cubicBezTo>
                    <a:pt x="2051" y="1857"/>
                    <a:pt x="2057" y="1857"/>
                    <a:pt x="2063" y="1857"/>
                  </a:cubicBezTo>
                  <a:cubicBezTo>
                    <a:pt x="2068" y="1858"/>
                    <a:pt x="2073" y="1858"/>
                    <a:pt x="2078" y="1859"/>
                  </a:cubicBezTo>
                  <a:cubicBezTo>
                    <a:pt x="2079" y="1859"/>
                    <a:pt x="2080" y="1859"/>
                    <a:pt x="2081" y="1859"/>
                  </a:cubicBezTo>
                  <a:cubicBezTo>
                    <a:pt x="2082" y="1859"/>
                    <a:pt x="2083" y="1859"/>
                    <a:pt x="2084" y="1860"/>
                  </a:cubicBezTo>
                  <a:cubicBezTo>
                    <a:pt x="2086" y="1860"/>
                    <a:pt x="2088" y="1860"/>
                    <a:pt x="2090" y="1860"/>
                  </a:cubicBezTo>
                  <a:cubicBezTo>
                    <a:pt x="2092" y="1861"/>
                    <a:pt x="2093" y="1861"/>
                    <a:pt x="2094" y="1861"/>
                  </a:cubicBezTo>
                  <a:cubicBezTo>
                    <a:pt x="2096" y="1861"/>
                    <a:pt x="2097" y="1862"/>
                    <a:pt x="2098" y="1862"/>
                  </a:cubicBezTo>
                  <a:cubicBezTo>
                    <a:pt x="2099" y="1862"/>
                    <a:pt x="2100" y="1862"/>
                    <a:pt x="2100" y="1862"/>
                  </a:cubicBezTo>
                  <a:cubicBezTo>
                    <a:pt x="2100" y="1862"/>
                    <a:pt x="2099" y="1862"/>
                    <a:pt x="2098" y="1861"/>
                  </a:cubicBezTo>
                  <a:cubicBezTo>
                    <a:pt x="2097" y="1861"/>
                    <a:pt x="2096" y="1861"/>
                    <a:pt x="2095" y="1860"/>
                  </a:cubicBezTo>
                  <a:cubicBezTo>
                    <a:pt x="2093" y="1860"/>
                    <a:pt x="2092" y="1859"/>
                    <a:pt x="2090" y="1859"/>
                  </a:cubicBezTo>
                  <a:cubicBezTo>
                    <a:pt x="2089" y="1858"/>
                    <a:pt x="2087" y="1858"/>
                    <a:pt x="2085" y="1857"/>
                  </a:cubicBezTo>
                  <a:cubicBezTo>
                    <a:pt x="2084" y="1857"/>
                    <a:pt x="2083" y="1857"/>
                    <a:pt x="2082" y="1857"/>
                  </a:cubicBezTo>
                  <a:cubicBezTo>
                    <a:pt x="2081" y="1856"/>
                    <a:pt x="2080" y="1856"/>
                    <a:pt x="2079" y="1856"/>
                  </a:cubicBezTo>
                  <a:cubicBezTo>
                    <a:pt x="2074" y="1855"/>
                    <a:pt x="2069" y="1854"/>
                    <a:pt x="2063" y="1853"/>
                  </a:cubicBezTo>
                  <a:cubicBezTo>
                    <a:pt x="2057" y="1852"/>
                    <a:pt x="2051" y="1851"/>
                    <a:pt x="2044" y="1851"/>
                  </a:cubicBezTo>
                  <a:cubicBezTo>
                    <a:pt x="2038" y="1851"/>
                    <a:pt x="2031" y="1850"/>
                    <a:pt x="2023" y="1851"/>
                  </a:cubicBezTo>
                  <a:cubicBezTo>
                    <a:pt x="2022" y="1851"/>
                    <a:pt x="2020" y="1851"/>
                    <a:pt x="2018" y="1851"/>
                  </a:cubicBezTo>
                  <a:cubicBezTo>
                    <a:pt x="2016" y="1851"/>
                    <a:pt x="2014" y="1852"/>
                    <a:pt x="2012" y="1852"/>
                  </a:cubicBezTo>
                  <a:cubicBezTo>
                    <a:pt x="2011" y="1852"/>
                    <a:pt x="2009" y="1852"/>
                    <a:pt x="2007" y="1852"/>
                  </a:cubicBezTo>
                  <a:cubicBezTo>
                    <a:pt x="2005" y="1853"/>
                    <a:pt x="2003" y="1853"/>
                    <a:pt x="2001" y="1853"/>
                  </a:cubicBezTo>
                  <a:cubicBezTo>
                    <a:pt x="1994" y="1854"/>
                    <a:pt x="1986" y="1856"/>
                    <a:pt x="1978" y="1858"/>
                  </a:cubicBezTo>
                  <a:cubicBezTo>
                    <a:pt x="1971" y="1860"/>
                    <a:pt x="1964" y="1862"/>
                    <a:pt x="1956" y="1864"/>
                  </a:cubicBezTo>
                  <a:cubicBezTo>
                    <a:pt x="1953" y="1865"/>
                    <a:pt x="1949" y="1867"/>
                    <a:pt x="1946" y="1868"/>
                  </a:cubicBezTo>
                  <a:cubicBezTo>
                    <a:pt x="1942" y="1869"/>
                    <a:pt x="1939" y="1870"/>
                    <a:pt x="1935" y="1871"/>
                  </a:cubicBezTo>
                  <a:cubicBezTo>
                    <a:pt x="1925" y="1874"/>
                    <a:pt x="1915" y="1877"/>
                    <a:pt x="1907" y="1880"/>
                  </a:cubicBezTo>
                  <a:cubicBezTo>
                    <a:pt x="1856" y="1879"/>
                    <a:pt x="1812" y="1883"/>
                    <a:pt x="1800" y="1883"/>
                  </a:cubicBezTo>
                  <a:cubicBezTo>
                    <a:pt x="1802" y="1876"/>
                    <a:pt x="1805" y="1869"/>
                    <a:pt x="1808" y="1862"/>
                  </a:cubicBezTo>
                  <a:cubicBezTo>
                    <a:pt x="1808" y="1862"/>
                    <a:pt x="1809" y="1862"/>
                    <a:pt x="1809" y="1862"/>
                  </a:cubicBezTo>
                  <a:cubicBezTo>
                    <a:pt x="1810" y="1861"/>
                    <a:pt x="1811" y="1860"/>
                    <a:pt x="1812" y="1860"/>
                  </a:cubicBezTo>
                  <a:cubicBezTo>
                    <a:pt x="1813" y="1859"/>
                    <a:pt x="1815" y="1858"/>
                    <a:pt x="1816" y="1857"/>
                  </a:cubicBezTo>
                  <a:cubicBezTo>
                    <a:pt x="1817" y="1856"/>
                    <a:pt x="1819" y="1856"/>
                    <a:pt x="1820" y="1855"/>
                  </a:cubicBezTo>
                  <a:cubicBezTo>
                    <a:pt x="1822" y="1854"/>
                    <a:pt x="1824" y="1853"/>
                    <a:pt x="1825" y="1852"/>
                  </a:cubicBezTo>
                  <a:cubicBezTo>
                    <a:pt x="1826" y="1852"/>
                    <a:pt x="1827" y="1852"/>
                    <a:pt x="1828" y="1851"/>
                  </a:cubicBezTo>
                  <a:cubicBezTo>
                    <a:pt x="1829" y="1851"/>
                    <a:pt x="1830" y="1851"/>
                    <a:pt x="1830" y="1850"/>
                  </a:cubicBezTo>
                  <a:cubicBezTo>
                    <a:pt x="1832" y="1850"/>
                    <a:pt x="1834" y="1849"/>
                    <a:pt x="1836" y="1848"/>
                  </a:cubicBezTo>
                  <a:cubicBezTo>
                    <a:pt x="1837" y="1848"/>
                    <a:pt x="1838" y="1848"/>
                    <a:pt x="1839" y="1847"/>
                  </a:cubicBezTo>
                  <a:cubicBezTo>
                    <a:pt x="1840" y="1847"/>
                    <a:pt x="1841" y="1847"/>
                    <a:pt x="1842" y="1846"/>
                  </a:cubicBezTo>
                  <a:cubicBezTo>
                    <a:pt x="1844" y="1846"/>
                    <a:pt x="1846" y="1845"/>
                    <a:pt x="1848" y="1845"/>
                  </a:cubicBezTo>
                  <a:cubicBezTo>
                    <a:pt x="1852" y="1844"/>
                    <a:pt x="1856" y="1843"/>
                    <a:pt x="1860" y="1842"/>
                  </a:cubicBezTo>
                  <a:cubicBezTo>
                    <a:pt x="1863" y="1841"/>
                    <a:pt x="1863" y="1841"/>
                    <a:pt x="1863" y="1841"/>
                  </a:cubicBezTo>
                  <a:cubicBezTo>
                    <a:pt x="1864" y="1841"/>
                    <a:pt x="1865" y="1841"/>
                    <a:pt x="1867" y="1840"/>
                  </a:cubicBezTo>
                  <a:cubicBezTo>
                    <a:pt x="1868" y="1840"/>
                    <a:pt x="1869" y="1840"/>
                    <a:pt x="1871" y="1839"/>
                  </a:cubicBezTo>
                  <a:cubicBezTo>
                    <a:pt x="1871" y="1839"/>
                    <a:pt x="1871" y="1840"/>
                    <a:pt x="1871" y="1840"/>
                  </a:cubicBezTo>
                  <a:cubicBezTo>
                    <a:pt x="1871" y="1840"/>
                    <a:pt x="1872" y="1840"/>
                    <a:pt x="1873" y="1841"/>
                  </a:cubicBezTo>
                  <a:cubicBezTo>
                    <a:pt x="1873" y="1841"/>
                    <a:pt x="1874" y="1841"/>
                    <a:pt x="1875" y="1842"/>
                  </a:cubicBezTo>
                  <a:cubicBezTo>
                    <a:pt x="1876" y="1842"/>
                    <a:pt x="1876" y="1843"/>
                    <a:pt x="1877" y="1843"/>
                  </a:cubicBezTo>
                  <a:cubicBezTo>
                    <a:pt x="1878" y="1843"/>
                    <a:pt x="1879" y="1844"/>
                    <a:pt x="1880" y="1844"/>
                  </a:cubicBezTo>
                  <a:cubicBezTo>
                    <a:pt x="1881" y="1845"/>
                    <a:pt x="1881" y="1845"/>
                    <a:pt x="1882" y="1845"/>
                  </a:cubicBezTo>
                  <a:cubicBezTo>
                    <a:pt x="1883" y="1846"/>
                    <a:pt x="1884" y="1846"/>
                    <a:pt x="1885" y="1846"/>
                  </a:cubicBezTo>
                  <a:cubicBezTo>
                    <a:pt x="1887" y="1847"/>
                    <a:pt x="1889" y="1847"/>
                    <a:pt x="1891" y="1848"/>
                  </a:cubicBezTo>
                  <a:cubicBezTo>
                    <a:pt x="1894" y="1848"/>
                    <a:pt x="1896" y="1849"/>
                    <a:pt x="1898" y="1849"/>
                  </a:cubicBezTo>
                  <a:cubicBezTo>
                    <a:pt x="1900" y="1849"/>
                    <a:pt x="1902" y="1849"/>
                    <a:pt x="1905" y="1849"/>
                  </a:cubicBezTo>
                  <a:cubicBezTo>
                    <a:pt x="1907" y="1850"/>
                    <a:pt x="1909" y="1849"/>
                    <a:pt x="1911" y="1849"/>
                  </a:cubicBezTo>
                  <a:cubicBezTo>
                    <a:pt x="1912" y="1849"/>
                    <a:pt x="1913" y="1849"/>
                    <a:pt x="1914" y="1849"/>
                  </a:cubicBezTo>
                  <a:cubicBezTo>
                    <a:pt x="1915" y="1849"/>
                    <a:pt x="1916" y="1849"/>
                    <a:pt x="1917" y="1849"/>
                  </a:cubicBezTo>
                  <a:cubicBezTo>
                    <a:pt x="1918" y="1849"/>
                    <a:pt x="1919" y="1848"/>
                    <a:pt x="1920" y="1848"/>
                  </a:cubicBezTo>
                  <a:cubicBezTo>
                    <a:pt x="1920" y="1848"/>
                    <a:pt x="1921" y="1848"/>
                    <a:pt x="1922" y="1848"/>
                  </a:cubicBezTo>
                  <a:cubicBezTo>
                    <a:pt x="1923" y="1847"/>
                    <a:pt x="1924" y="1847"/>
                    <a:pt x="1924" y="1847"/>
                  </a:cubicBezTo>
                  <a:cubicBezTo>
                    <a:pt x="1925" y="1847"/>
                    <a:pt x="1926" y="1847"/>
                    <a:pt x="1926" y="1846"/>
                  </a:cubicBezTo>
                  <a:cubicBezTo>
                    <a:pt x="1928" y="1846"/>
                    <a:pt x="1929" y="1845"/>
                    <a:pt x="1930" y="1845"/>
                  </a:cubicBezTo>
                  <a:cubicBezTo>
                    <a:pt x="1931" y="1845"/>
                    <a:pt x="1931" y="1844"/>
                    <a:pt x="1932" y="1844"/>
                  </a:cubicBezTo>
                  <a:cubicBezTo>
                    <a:pt x="1932" y="1844"/>
                    <a:pt x="1932" y="1844"/>
                    <a:pt x="1932" y="1844"/>
                  </a:cubicBezTo>
                  <a:cubicBezTo>
                    <a:pt x="1932" y="1844"/>
                    <a:pt x="1932" y="1844"/>
                    <a:pt x="1932" y="1844"/>
                  </a:cubicBezTo>
                  <a:cubicBezTo>
                    <a:pt x="1931" y="1844"/>
                    <a:pt x="1930" y="1844"/>
                    <a:pt x="1929" y="1844"/>
                  </a:cubicBezTo>
                  <a:cubicBezTo>
                    <a:pt x="1928" y="1843"/>
                    <a:pt x="1927" y="1843"/>
                    <a:pt x="1926" y="1843"/>
                  </a:cubicBezTo>
                  <a:cubicBezTo>
                    <a:pt x="1925" y="1843"/>
                    <a:pt x="1925" y="1843"/>
                    <a:pt x="1924" y="1843"/>
                  </a:cubicBezTo>
                  <a:cubicBezTo>
                    <a:pt x="1923" y="1843"/>
                    <a:pt x="1922" y="1843"/>
                    <a:pt x="1922" y="1843"/>
                  </a:cubicBezTo>
                  <a:cubicBezTo>
                    <a:pt x="1920" y="1843"/>
                    <a:pt x="1918" y="1843"/>
                    <a:pt x="1917" y="1843"/>
                  </a:cubicBezTo>
                  <a:cubicBezTo>
                    <a:pt x="1916" y="1843"/>
                    <a:pt x="1915" y="1843"/>
                    <a:pt x="1914" y="1843"/>
                  </a:cubicBezTo>
                  <a:cubicBezTo>
                    <a:pt x="1913" y="1842"/>
                    <a:pt x="1912" y="1842"/>
                    <a:pt x="1911" y="1842"/>
                  </a:cubicBezTo>
                  <a:cubicBezTo>
                    <a:pt x="1910" y="1842"/>
                    <a:pt x="1909" y="1842"/>
                    <a:pt x="1908" y="1842"/>
                  </a:cubicBezTo>
                  <a:cubicBezTo>
                    <a:pt x="1907" y="1842"/>
                    <a:pt x="1906" y="1842"/>
                    <a:pt x="1905" y="1842"/>
                  </a:cubicBezTo>
                  <a:cubicBezTo>
                    <a:pt x="1903" y="1842"/>
                    <a:pt x="1901" y="1841"/>
                    <a:pt x="1899" y="1841"/>
                  </a:cubicBezTo>
                  <a:cubicBezTo>
                    <a:pt x="1897" y="1841"/>
                    <a:pt x="1895" y="1841"/>
                    <a:pt x="1893" y="1840"/>
                  </a:cubicBezTo>
                  <a:cubicBezTo>
                    <a:pt x="1892" y="1840"/>
                    <a:pt x="1891" y="1840"/>
                    <a:pt x="1890" y="1840"/>
                  </a:cubicBezTo>
                  <a:cubicBezTo>
                    <a:pt x="1889" y="1840"/>
                    <a:pt x="1888" y="1840"/>
                    <a:pt x="1887" y="1839"/>
                  </a:cubicBezTo>
                  <a:cubicBezTo>
                    <a:pt x="1886" y="1839"/>
                    <a:pt x="1885" y="1839"/>
                    <a:pt x="1884" y="1839"/>
                  </a:cubicBezTo>
                  <a:cubicBezTo>
                    <a:pt x="1884" y="1839"/>
                    <a:pt x="1883" y="1839"/>
                    <a:pt x="1883" y="1839"/>
                  </a:cubicBezTo>
                  <a:cubicBezTo>
                    <a:pt x="1882" y="1839"/>
                    <a:pt x="1882" y="1839"/>
                    <a:pt x="1881" y="1839"/>
                  </a:cubicBezTo>
                  <a:cubicBezTo>
                    <a:pt x="1880" y="1838"/>
                    <a:pt x="1879" y="1838"/>
                    <a:pt x="1878" y="1838"/>
                  </a:cubicBezTo>
                  <a:cubicBezTo>
                    <a:pt x="1880" y="1837"/>
                    <a:pt x="1883" y="1837"/>
                    <a:pt x="1885" y="1836"/>
                  </a:cubicBezTo>
                  <a:cubicBezTo>
                    <a:pt x="1893" y="1835"/>
                    <a:pt x="1901" y="1833"/>
                    <a:pt x="1907" y="1832"/>
                  </a:cubicBezTo>
                  <a:cubicBezTo>
                    <a:pt x="1910" y="1831"/>
                    <a:pt x="1913" y="1831"/>
                    <a:pt x="1916" y="1830"/>
                  </a:cubicBezTo>
                  <a:cubicBezTo>
                    <a:pt x="1918" y="1829"/>
                    <a:pt x="1921" y="1829"/>
                    <a:pt x="1922" y="1829"/>
                  </a:cubicBezTo>
                  <a:cubicBezTo>
                    <a:pt x="1924" y="1828"/>
                    <a:pt x="1926" y="1828"/>
                    <a:pt x="1927" y="1828"/>
                  </a:cubicBezTo>
                  <a:cubicBezTo>
                    <a:pt x="1928" y="1827"/>
                    <a:pt x="1928" y="1827"/>
                    <a:pt x="1928" y="1827"/>
                  </a:cubicBezTo>
                  <a:cubicBezTo>
                    <a:pt x="1928" y="1827"/>
                    <a:pt x="1928" y="1827"/>
                    <a:pt x="1927" y="1827"/>
                  </a:cubicBezTo>
                  <a:cubicBezTo>
                    <a:pt x="1926" y="1827"/>
                    <a:pt x="1924" y="1827"/>
                    <a:pt x="1922" y="1827"/>
                  </a:cubicBezTo>
                  <a:cubicBezTo>
                    <a:pt x="1920" y="1827"/>
                    <a:pt x="1918" y="1827"/>
                    <a:pt x="1915" y="1827"/>
                  </a:cubicBezTo>
                  <a:cubicBezTo>
                    <a:pt x="1913" y="1827"/>
                    <a:pt x="1910" y="1827"/>
                    <a:pt x="1906" y="1827"/>
                  </a:cubicBezTo>
                  <a:cubicBezTo>
                    <a:pt x="1900" y="1828"/>
                    <a:pt x="1892" y="1828"/>
                    <a:pt x="1884" y="1829"/>
                  </a:cubicBezTo>
                  <a:cubicBezTo>
                    <a:pt x="1880" y="1830"/>
                    <a:pt x="1876" y="1831"/>
                    <a:pt x="1871" y="1831"/>
                  </a:cubicBezTo>
                  <a:cubicBezTo>
                    <a:pt x="1869" y="1832"/>
                    <a:pt x="1867" y="1832"/>
                    <a:pt x="1865" y="1833"/>
                  </a:cubicBezTo>
                  <a:cubicBezTo>
                    <a:pt x="1864" y="1833"/>
                    <a:pt x="1863" y="1833"/>
                    <a:pt x="1862" y="1833"/>
                  </a:cubicBezTo>
                  <a:cubicBezTo>
                    <a:pt x="1858" y="1834"/>
                    <a:pt x="1858" y="1834"/>
                    <a:pt x="1858" y="1834"/>
                  </a:cubicBezTo>
                  <a:cubicBezTo>
                    <a:pt x="1856" y="1834"/>
                    <a:pt x="1854" y="1835"/>
                    <a:pt x="1852" y="1836"/>
                  </a:cubicBezTo>
                  <a:cubicBezTo>
                    <a:pt x="1850" y="1836"/>
                    <a:pt x="1848" y="1837"/>
                    <a:pt x="1846" y="1837"/>
                  </a:cubicBezTo>
                  <a:cubicBezTo>
                    <a:pt x="1841" y="1839"/>
                    <a:pt x="1837" y="1840"/>
                    <a:pt x="1833" y="1842"/>
                  </a:cubicBezTo>
                  <a:cubicBezTo>
                    <a:pt x="1832" y="1843"/>
                    <a:pt x="1830" y="1843"/>
                    <a:pt x="1828" y="1844"/>
                  </a:cubicBezTo>
                  <a:cubicBezTo>
                    <a:pt x="1826" y="1845"/>
                    <a:pt x="1824" y="1846"/>
                    <a:pt x="1823" y="1847"/>
                  </a:cubicBezTo>
                  <a:cubicBezTo>
                    <a:pt x="1822" y="1848"/>
                    <a:pt x="1821" y="1848"/>
                    <a:pt x="1820" y="1849"/>
                  </a:cubicBezTo>
                  <a:cubicBezTo>
                    <a:pt x="1819" y="1849"/>
                    <a:pt x="1819" y="1850"/>
                    <a:pt x="1818" y="1850"/>
                  </a:cubicBezTo>
                  <a:cubicBezTo>
                    <a:pt x="1816" y="1851"/>
                    <a:pt x="1815" y="1852"/>
                    <a:pt x="1814" y="1853"/>
                  </a:cubicBezTo>
                  <a:cubicBezTo>
                    <a:pt x="1813" y="1854"/>
                    <a:pt x="1813" y="1854"/>
                    <a:pt x="1812" y="1854"/>
                  </a:cubicBezTo>
                  <a:cubicBezTo>
                    <a:pt x="1814" y="1851"/>
                    <a:pt x="1816" y="1849"/>
                    <a:pt x="1817" y="1846"/>
                  </a:cubicBezTo>
                  <a:cubicBezTo>
                    <a:pt x="1818" y="1845"/>
                    <a:pt x="1820" y="1844"/>
                    <a:pt x="1821" y="1843"/>
                  </a:cubicBezTo>
                  <a:cubicBezTo>
                    <a:pt x="1824" y="1839"/>
                    <a:pt x="1827" y="1836"/>
                    <a:pt x="1830" y="1833"/>
                  </a:cubicBezTo>
                  <a:cubicBezTo>
                    <a:pt x="1834" y="1830"/>
                    <a:pt x="1837" y="1828"/>
                    <a:pt x="1841" y="1825"/>
                  </a:cubicBezTo>
                  <a:cubicBezTo>
                    <a:pt x="1842" y="1824"/>
                    <a:pt x="1842" y="1824"/>
                    <a:pt x="1842" y="1824"/>
                  </a:cubicBezTo>
                  <a:cubicBezTo>
                    <a:pt x="1844" y="1823"/>
                    <a:pt x="1844" y="1823"/>
                    <a:pt x="1844" y="1823"/>
                  </a:cubicBezTo>
                  <a:cubicBezTo>
                    <a:pt x="1845" y="1823"/>
                    <a:pt x="1845" y="1822"/>
                    <a:pt x="1846" y="1821"/>
                  </a:cubicBezTo>
                  <a:cubicBezTo>
                    <a:pt x="1848" y="1821"/>
                    <a:pt x="1848" y="1821"/>
                    <a:pt x="1848" y="1821"/>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50" y="1819"/>
                    <a:pt x="1851" y="1819"/>
                    <a:pt x="1852" y="1818"/>
                  </a:cubicBezTo>
                  <a:cubicBezTo>
                    <a:pt x="1855" y="1817"/>
                    <a:pt x="1855" y="1817"/>
                    <a:pt x="1855" y="1817"/>
                  </a:cubicBezTo>
                  <a:cubicBezTo>
                    <a:pt x="1858" y="1815"/>
                    <a:pt x="1858" y="1815"/>
                    <a:pt x="1858" y="1815"/>
                  </a:cubicBezTo>
                  <a:cubicBezTo>
                    <a:pt x="1861" y="1814"/>
                    <a:pt x="1861" y="1814"/>
                    <a:pt x="1861" y="1814"/>
                  </a:cubicBezTo>
                  <a:cubicBezTo>
                    <a:pt x="1864" y="1812"/>
                    <a:pt x="1864" y="1812"/>
                    <a:pt x="1864" y="1812"/>
                  </a:cubicBezTo>
                  <a:cubicBezTo>
                    <a:pt x="1869" y="1811"/>
                    <a:pt x="1873" y="1809"/>
                    <a:pt x="1877" y="1808"/>
                  </a:cubicBezTo>
                  <a:cubicBezTo>
                    <a:pt x="1882" y="1807"/>
                    <a:pt x="1886" y="1806"/>
                    <a:pt x="1890" y="1805"/>
                  </a:cubicBezTo>
                  <a:cubicBezTo>
                    <a:pt x="1895" y="1803"/>
                    <a:pt x="1899" y="1802"/>
                    <a:pt x="1903" y="1801"/>
                  </a:cubicBezTo>
                  <a:cubicBezTo>
                    <a:pt x="1912" y="1799"/>
                    <a:pt x="1920" y="1797"/>
                    <a:pt x="1928" y="1796"/>
                  </a:cubicBezTo>
                  <a:cubicBezTo>
                    <a:pt x="1929" y="1795"/>
                    <a:pt x="1931" y="1795"/>
                    <a:pt x="1933" y="1795"/>
                  </a:cubicBezTo>
                  <a:cubicBezTo>
                    <a:pt x="1935" y="1794"/>
                    <a:pt x="1937" y="1794"/>
                    <a:pt x="1939" y="1794"/>
                  </a:cubicBezTo>
                  <a:cubicBezTo>
                    <a:pt x="1941" y="1793"/>
                    <a:pt x="1942" y="1793"/>
                    <a:pt x="1944" y="1793"/>
                  </a:cubicBezTo>
                  <a:cubicBezTo>
                    <a:pt x="1946" y="1792"/>
                    <a:pt x="1948" y="1792"/>
                    <a:pt x="1950" y="1792"/>
                  </a:cubicBezTo>
                  <a:cubicBezTo>
                    <a:pt x="1956" y="1791"/>
                    <a:pt x="1963" y="1790"/>
                    <a:pt x="1968" y="1790"/>
                  </a:cubicBezTo>
                  <a:cubicBezTo>
                    <a:pt x="1970" y="1790"/>
                    <a:pt x="1971" y="1790"/>
                    <a:pt x="1972" y="1790"/>
                  </a:cubicBezTo>
                  <a:cubicBezTo>
                    <a:pt x="1974" y="1790"/>
                    <a:pt x="1975" y="1790"/>
                    <a:pt x="1976" y="1790"/>
                  </a:cubicBezTo>
                  <a:cubicBezTo>
                    <a:pt x="1979" y="1790"/>
                    <a:pt x="1981" y="1790"/>
                    <a:pt x="1983" y="1790"/>
                  </a:cubicBezTo>
                  <a:cubicBezTo>
                    <a:pt x="1987" y="1791"/>
                    <a:pt x="1990" y="1791"/>
                    <a:pt x="1992" y="1791"/>
                  </a:cubicBezTo>
                  <a:cubicBezTo>
                    <a:pt x="1994" y="1792"/>
                    <a:pt x="1996" y="1792"/>
                    <a:pt x="1996" y="1792"/>
                  </a:cubicBezTo>
                  <a:cubicBezTo>
                    <a:pt x="1996" y="1792"/>
                    <a:pt x="1994" y="1792"/>
                    <a:pt x="1992" y="1791"/>
                  </a:cubicBezTo>
                  <a:cubicBezTo>
                    <a:pt x="1991" y="1791"/>
                    <a:pt x="1990" y="1790"/>
                    <a:pt x="1988" y="1790"/>
                  </a:cubicBezTo>
                  <a:cubicBezTo>
                    <a:pt x="1987" y="1790"/>
                    <a:pt x="1985" y="1789"/>
                    <a:pt x="1983" y="1789"/>
                  </a:cubicBezTo>
                  <a:cubicBezTo>
                    <a:pt x="1981" y="1789"/>
                    <a:pt x="1979" y="1788"/>
                    <a:pt x="1976" y="1788"/>
                  </a:cubicBezTo>
                  <a:cubicBezTo>
                    <a:pt x="1975" y="1788"/>
                    <a:pt x="1974" y="1788"/>
                    <a:pt x="1972" y="1787"/>
                  </a:cubicBezTo>
                  <a:cubicBezTo>
                    <a:pt x="1971" y="1787"/>
                    <a:pt x="1970" y="1787"/>
                    <a:pt x="1968" y="1787"/>
                  </a:cubicBezTo>
                  <a:cubicBezTo>
                    <a:pt x="1967" y="1787"/>
                    <a:pt x="1965" y="1787"/>
                    <a:pt x="1964" y="1787"/>
                  </a:cubicBezTo>
                  <a:cubicBezTo>
                    <a:pt x="1962" y="1787"/>
                    <a:pt x="1961" y="1787"/>
                    <a:pt x="1959" y="1787"/>
                  </a:cubicBezTo>
                  <a:cubicBezTo>
                    <a:pt x="1958" y="1787"/>
                    <a:pt x="1956" y="1787"/>
                    <a:pt x="1954" y="1787"/>
                  </a:cubicBezTo>
                  <a:cubicBezTo>
                    <a:pt x="1953" y="1787"/>
                    <a:pt x="1951" y="1787"/>
                    <a:pt x="1949" y="1787"/>
                  </a:cubicBezTo>
                  <a:cubicBezTo>
                    <a:pt x="1947" y="1787"/>
                    <a:pt x="1945" y="1788"/>
                    <a:pt x="1944" y="1788"/>
                  </a:cubicBezTo>
                  <a:cubicBezTo>
                    <a:pt x="1942" y="1788"/>
                    <a:pt x="1940" y="1788"/>
                    <a:pt x="1938" y="1788"/>
                  </a:cubicBezTo>
                  <a:cubicBezTo>
                    <a:pt x="1934" y="1789"/>
                    <a:pt x="1930" y="1789"/>
                    <a:pt x="1926" y="1790"/>
                  </a:cubicBezTo>
                  <a:cubicBezTo>
                    <a:pt x="1918" y="1791"/>
                    <a:pt x="1910" y="1793"/>
                    <a:pt x="1902" y="1795"/>
                  </a:cubicBezTo>
                  <a:cubicBezTo>
                    <a:pt x="1897" y="1795"/>
                    <a:pt x="1893" y="1796"/>
                    <a:pt x="1889" y="1797"/>
                  </a:cubicBezTo>
                  <a:cubicBezTo>
                    <a:pt x="1884" y="1798"/>
                    <a:pt x="1880" y="1799"/>
                    <a:pt x="1875" y="1801"/>
                  </a:cubicBezTo>
                  <a:cubicBezTo>
                    <a:pt x="1871" y="1802"/>
                    <a:pt x="1866" y="1803"/>
                    <a:pt x="1862" y="1805"/>
                  </a:cubicBezTo>
                  <a:cubicBezTo>
                    <a:pt x="1858" y="1806"/>
                    <a:pt x="1858" y="1806"/>
                    <a:pt x="1858" y="1806"/>
                  </a:cubicBezTo>
                  <a:cubicBezTo>
                    <a:pt x="1855" y="1808"/>
                    <a:pt x="1855" y="1808"/>
                    <a:pt x="1855" y="1808"/>
                  </a:cubicBezTo>
                  <a:cubicBezTo>
                    <a:pt x="1852" y="1809"/>
                    <a:pt x="1852" y="1809"/>
                    <a:pt x="1852" y="1809"/>
                  </a:cubicBezTo>
                  <a:cubicBezTo>
                    <a:pt x="1848" y="1811"/>
                    <a:pt x="1848" y="1811"/>
                    <a:pt x="1848" y="1811"/>
                  </a:cubicBezTo>
                  <a:cubicBezTo>
                    <a:pt x="1847" y="1812"/>
                    <a:pt x="1846" y="1812"/>
                    <a:pt x="1845" y="1813"/>
                  </a:cubicBezTo>
                  <a:cubicBezTo>
                    <a:pt x="1845" y="1813"/>
                    <a:pt x="1845" y="1813"/>
                    <a:pt x="1845" y="1813"/>
                  </a:cubicBezTo>
                  <a:cubicBezTo>
                    <a:pt x="1845" y="1813"/>
                    <a:pt x="1845" y="1813"/>
                    <a:pt x="1845" y="1813"/>
                  </a:cubicBezTo>
                  <a:cubicBezTo>
                    <a:pt x="1845" y="1813"/>
                    <a:pt x="1845" y="1813"/>
                    <a:pt x="1845" y="1813"/>
                  </a:cubicBezTo>
                  <a:cubicBezTo>
                    <a:pt x="1844" y="1814"/>
                    <a:pt x="1844" y="1814"/>
                    <a:pt x="1844" y="1814"/>
                  </a:cubicBezTo>
                  <a:cubicBezTo>
                    <a:pt x="1842" y="1815"/>
                    <a:pt x="1842" y="1815"/>
                    <a:pt x="1842" y="1815"/>
                  </a:cubicBezTo>
                  <a:cubicBezTo>
                    <a:pt x="1841" y="1815"/>
                    <a:pt x="1840" y="1816"/>
                    <a:pt x="1839" y="1817"/>
                  </a:cubicBezTo>
                  <a:cubicBezTo>
                    <a:pt x="1838" y="1818"/>
                    <a:pt x="1838" y="1818"/>
                    <a:pt x="1838" y="1818"/>
                  </a:cubicBezTo>
                  <a:cubicBezTo>
                    <a:pt x="1836" y="1819"/>
                    <a:pt x="1836" y="1819"/>
                    <a:pt x="1836" y="1819"/>
                  </a:cubicBezTo>
                  <a:cubicBezTo>
                    <a:pt x="1834" y="1820"/>
                    <a:pt x="1832" y="1822"/>
                    <a:pt x="1830" y="1824"/>
                  </a:cubicBezTo>
                  <a:cubicBezTo>
                    <a:pt x="1822" y="1826"/>
                    <a:pt x="1816" y="1829"/>
                    <a:pt x="1810" y="1833"/>
                  </a:cubicBezTo>
                  <a:cubicBezTo>
                    <a:pt x="1810" y="1833"/>
                    <a:pt x="1811" y="1832"/>
                    <a:pt x="1811" y="1831"/>
                  </a:cubicBezTo>
                  <a:cubicBezTo>
                    <a:pt x="1813" y="1829"/>
                    <a:pt x="1814" y="1827"/>
                    <a:pt x="1816" y="1824"/>
                  </a:cubicBezTo>
                  <a:cubicBezTo>
                    <a:pt x="1818" y="1822"/>
                    <a:pt x="1820" y="1819"/>
                    <a:pt x="1822" y="1817"/>
                  </a:cubicBezTo>
                  <a:cubicBezTo>
                    <a:pt x="1824" y="1814"/>
                    <a:pt x="1826" y="1812"/>
                    <a:pt x="1828" y="1810"/>
                  </a:cubicBezTo>
                  <a:cubicBezTo>
                    <a:pt x="1831" y="1807"/>
                    <a:pt x="1833" y="1805"/>
                    <a:pt x="1836" y="1803"/>
                  </a:cubicBezTo>
                  <a:cubicBezTo>
                    <a:pt x="1838" y="1801"/>
                    <a:pt x="1841" y="1799"/>
                    <a:pt x="1843" y="1797"/>
                  </a:cubicBezTo>
                  <a:cubicBezTo>
                    <a:pt x="1846" y="1796"/>
                    <a:pt x="1848" y="1794"/>
                    <a:pt x="1850" y="1793"/>
                  </a:cubicBezTo>
                  <a:cubicBezTo>
                    <a:pt x="1853" y="1791"/>
                    <a:pt x="1855" y="1790"/>
                    <a:pt x="1858" y="1789"/>
                  </a:cubicBezTo>
                  <a:cubicBezTo>
                    <a:pt x="1859" y="1788"/>
                    <a:pt x="1860" y="1788"/>
                    <a:pt x="1861" y="1787"/>
                  </a:cubicBezTo>
                  <a:cubicBezTo>
                    <a:pt x="1862" y="1787"/>
                    <a:pt x="1863" y="1786"/>
                    <a:pt x="1864" y="1786"/>
                  </a:cubicBezTo>
                  <a:cubicBezTo>
                    <a:pt x="1865" y="1785"/>
                    <a:pt x="1866" y="1785"/>
                    <a:pt x="1866" y="1785"/>
                  </a:cubicBezTo>
                  <a:cubicBezTo>
                    <a:pt x="1867" y="1784"/>
                    <a:pt x="1868" y="1784"/>
                    <a:pt x="1869" y="1784"/>
                  </a:cubicBezTo>
                  <a:cubicBezTo>
                    <a:pt x="1870" y="1783"/>
                    <a:pt x="1871" y="1783"/>
                    <a:pt x="1872" y="1783"/>
                  </a:cubicBezTo>
                  <a:cubicBezTo>
                    <a:pt x="1873" y="1782"/>
                    <a:pt x="1873" y="1782"/>
                    <a:pt x="1873" y="1782"/>
                  </a:cubicBezTo>
                  <a:cubicBezTo>
                    <a:pt x="1873" y="1782"/>
                    <a:pt x="1873" y="1782"/>
                    <a:pt x="1872" y="1782"/>
                  </a:cubicBezTo>
                  <a:cubicBezTo>
                    <a:pt x="1871" y="1782"/>
                    <a:pt x="1870" y="1782"/>
                    <a:pt x="1868" y="1782"/>
                  </a:cubicBezTo>
                  <a:cubicBezTo>
                    <a:pt x="1868" y="1782"/>
                    <a:pt x="1867" y="1782"/>
                    <a:pt x="1866" y="1783"/>
                  </a:cubicBezTo>
                  <a:cubicBezTo>
                    <a:pt x="1865" y="1783"/>
                    <a:pt x="1864" y="1783"/>
                    <a:pt x="1863" y="1783"/>
                  </a:cubicBezTo>
                  <a:cubicBezTo>
                    <a:pt x="1862" y="1783"/>
                    <a:pt x="1861" y="1783"/>
                    <a:pt x="1860" y="1784"/>
                  </a:cubicBezTo>
                  <a:cubicBezTo>
                    <a:pt x="1858" y="1784"/>
                    <a:pt x="1857" y="1784"/>
                    <a:pt x="1856" y="1784"/>
                  </a:cubicBezTo>
                  <a:cubicBezTo>
                    <a:pt x="1855" y="1785"/>
                    <a:pt x="1853" y="1785"/>
                    <a:pt x="1852" y="1786"/>
                  </a:cubicBezTo>
                  <a:cubicBezTo>
                    <a:pt x="1851" y="1786"/>
                    <a:pt x="1849" y="1787"/>
                    <a:pt x="1848" y="1787"/>
                  </a:cubicBezTo>
                  <a:cubicBezTo>
                    <a:pt x="1845" y="1788"/>
                    <a:pt x="1842" y="1790"/>
                    <a:pt x="1839" y="1791"/>
                  </a:cubicBezTo>
                  <a:cubicBezTo>
                    <a:pt x="1838" y="1792"/>
                    <a:pt x="1836" y="1793"/>
                    <a:pt x="1835" y="1794"/>
                  </a:cubicBezTo>
                  <a:cubicBezTo>
                    <a:pt x="1834" y="1795"/>
                    <a:pt x="1832" y="1796"/>
                    <a:pt x="1831" y="1797"/>
                  </a:cubicBezTo>
                  <a:cubicBezTo>
                    <a:pt x="1828" y="1799"/>
                    <a:pt x="1825" y="1801"/>
                    <a:pt x="1823" y="1804"/>
                  </a:cubicBezTo>
                  <a:cubicBezTo>
                    <a:pt x="1820" y="1806"/>
                    <a:pt x="1818" y="1809"/>
                    <a:pt x="1816" y="1812"/>
                  </a:cubicBezTo>
                  <a:cubicBezTo>
                    <a:pt x="1815" y="1813"/>
                    <a:pt x="1814" y="1815"/>
                    <a:pt x="1813" y="1816"/>
                  </a:cubicBezTo>
                  <a:cubicBezTo>
                    <a:pt x="1812" y="1817"/>
                    <a:pt x="1811" y="1819"/>
                    <a:pt x="1810" y="1820"/>
                  </a:cubicBezTo>
                  <a:cubicBezTo>
                    <a:pt x="1808" y="1823"/>
                    <a:pt x="1807" y="1826"/>
                    <a:pt x="1806" y="1829"/>
                  </a:cubicBezTo>
                  <a:cubicBezTo>
                    <a:pt x="1805" y="1830"/>
                    <a:pt x="1805" y="1832"/>
                    <a:pt x="1804" y="1833"/>
                  </a:cubicBezTo>
                  <a:cubicBezTo>
                    <a:pt x="1804" y="1834"/>
                    <a:pt x="1803" y="1835"/>
                    <a:pt x="1803" y="1837"/>
                  </a:cubicBezTo>
                  <a:cubicBezTo>
                    <a:pt x="1803" y="1838"/>
                    <a:pt x="1802" y="1839"/>
                    <a:pt x="1802" y="1840"/>
                  </a:cubicBezTo>
                  <a:cubicBezTo>
                    <a:pt x="1793" y="1848"/>
                    <a:pt x="1786" y="1859"/>
                    <a:pt x="1778" y="1869"/>
                  </a:cubicBezTo>
                  <a:cubicBezTo>
                    <a:pt x="1778" y="1869"/>
                    <a:pt x="1779" y="1868"/>
                    <a:pt x="1779" y="1867"/>
                  </a:cubicBezTo>
                  <a:cubicBezTo>
                    <a:pt x="1779" y="1864"/>
                    <a:pt x="1780" y="1861"/>
                    <a:pt x="1780" y="1857"/>
                  </a:cubicBezTo>
                  <a:cubicBezTo>
                    <a:pt x="1780" y="1856"/>
                    <a:pt x="1780" y="1855"/>
                    <a:pt x="1780" y="1854"/>
                  </a:cubicBezTo>
                  <a:cubicBezTo>
                    <a:pt x="1780" y="1853"/>
                    <a:pt x="1780" y="1852"/>
                    <a:pt x="1780" y="1852"/>
                  </a:cubicBezTo>
                  <a:cubicBezTo>
                    <a:pt x="1781" y="1850"/>
                    <a:pt x="1781" y="1848"/>
                    <a:pt x="1781" y="1846"/>
                  </a:cubicBezTo>
                  <a:cubicBezTo>
                    <a:pt x="1781" y="1842"/>
                    <a:pt x="1781" y="1839"/>
                    <a:pt x="1781" y="1835"/>
                  </a:cubicBezTo>
                  <a:cubicBezTo>
                    <a:pt x="1781" y="1831"/>
                    <a:pt x="1781" y="1828"/>
                    <a:pt x="1782" y="1824"/>
                  </a:cubicBezTo>
                  <a:cubicBezTo>
                    <a:pt x="1782" y="1823"/>
                    <a:pt x="1782" y="1823"/>
                    <a:pt x="1782" y="1822"/>
                  </a:cubicBezTo>
                  <a:cubicBezTo>
                    <a:pt x="1782" y="1821"/>
                    <a:pt x="1782" y="1820"/>
                    <a:pt x="1783" y="1819"/>
                  </a:cubicBezTo>
                  <a:cubicBezTo>
                    <a:pt x="1783" y="1818"/>
                    <a:pt x="1783" y="1818"/>
                    <a:pt x="1783" y="1817"/>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4" y="1815"/>
                    <a:pt x="1784" y="1815"/>
                    <a:pt x="1784" y="1814"/>
                  </a:cubicBezTo>
                  <a:cubicBezTo>
                    <a:pt x="1785" y="1811"/>
                    <a:pt x="1786" y="1808"/>
                    <a:pt x="1787" y="1806"/>
                  </a:cubicBezTo>
                  <a:cubicBezTo>
                    <a:pt x="1789" y="1803"/>
                    <a:pt x="1790" y="1801"/>
                    <a:pt x="1792" y="1799"/>
                  </a:cubicBezTo>
                  <a:cubicBezTo>
                    <a:pt x="1793" y="1797"/>
                    <a:pt x="1794" y="1797"/>
                    <a:pt x="1794" y="1796"/>
                  </a:cubicBezTo>
                  <a:cubicBezTo>
                    <a:pt x="1795" y="1795"/>
                    <a:pt x="1796" y="1794"/>
                    <a:pt x="1797" y="1793"/>
                  </a:cubicBezTo>
                  <a:cubicBezTo>
                    <a:pt x="1799" y="1792"/>
                    <a:pt x="1800" y="1791"/>
                    <a:pt x="1802" y="1790"/>
                  </a:cubicBezTo>
                  <a:cubicBezTo>
                    <a:pt x="1803" y="1790"/>
                    <a:pt x="1804" y="1789"/>
                    <a:pt x="1805" y="1789"/>
                  </a:cubicBezTo>
                  <a:cubicBezTo>
                    <a:pt x="1806" y="1788"/>
                    <a:pt x="1807" y="1788"/>
                    <a:pt x="1807" y="1788"/>
                  </a:cubicBezTo>
                  <a:cubicBezTo>
                    <a:pt x="1807" y="1788"/>
                    <a:pt x="1806" y="1788"/>
                    <a:pt x="1805" y="1788"/>
                  </a:cubicBezTo>
                  <a:cubicBezTo>
                    <a:pt x="1804" y="1788"/>
                    <a:pt x="1803" y="1788"/>
                    <a:pt x="1801" y="1789"/>
                  </a:cubicBezTo>
                  <a:cubicBezTo>
                    <a:pt x="1800" y="1789"/>
                    <a:pt x="1798" y="1790"/>
                    <a:pt x="1795" y="1791"/>
                  </a:cubicBezTo>
                  <a:cubicBezTo>
                    <a:pt x="1794" y="1791"/>
                    <a:pt x="1793" y="1792"/>
                    <a:pt x="1792" y="1793"/>
                  </a:cubicBezTo>
                  <a:cubicBezTo>
                    <a:pt x="1791" y="1793"/>
                    <a:pt x="1790" y="1794"/>
                    <a:pt x="1789" y="1795"/>
                  </a:cubicBezTo>
                  <a:cubicBezTo>
                    <a:pt x="1786" y="1797"/>
                    <a:pt x="1784" y="1800"/>
                    <a:pt x="1782" y="1803"/>
                  </a:cubicBezTo>
                  <a:cubicBezTo>
                    <a:pt x="1780" y="1805"/>
                    <a:pt x="1779" y="1809"/>
                    <a:pt x="1777" y="1812"/>
                  </a:cubicBezTo>
                  <a:cubicBezTo>
                    <a:pt x="1777" y="1813"/>
                    <a:pt x="1777" y="1813"/>
                    <a:pt x="1777" y="1813"/>
                  </a:cubicBezTo>
                  <a:cubicBezTo>
                    <a:pt x="1777" y="1814"/>
                    <a:pt x="1777" y="1814"/>
                    <a:pt x="1777" y="1814"/>
                  </a:cubicBezTo>
                  <a:cubicBezTo>
                    <a:pt x="1777" y="1814"/>
                    <a:pt x="1777" y="1814"/>
                    <a:pt x="1777" y="1814"/>
                  </a:cubicBezTo>
                  <a:cubicBezTo>
                    <a:pt x="1776" y="1814"/>
                    <a:pt x="1776" y="1814"/>
                    <a:pt x="1776" y="1814"/>
                  </a:cubicBezTo>
                  <a:cubicBezTo>
                    <a:pt x="1776" y="1814"/>
                    <a:pt x="1776" y="1814"/>
                    <a:pt x="1776" y="1814"/>
                  </a:cubicBezTo>
                  <a:cubicBezTo>
                    <a:pt x="1776" y="1815"/>
                    <a:pt x="1776" y="1815"/>
                    <a:pt x="1776" y="1815"/>
                  </a:cubicBezTo>
                  <a:cubicBezTo>
                    <a:pt x="1776" y="1816"/>
                    <a:pt x="1776" y="1817"/>
                    <a:pt x="1775" y="1818"/>
                  </a:cubicBezTo>
                  <a:cubicBezTo>
                    <a:pt x="1775" y="1819"/>
                    <a:pt x="1775" y="1821"/>
                    <a:pt x="1774" y="1823"/>
                  </a:cubicBezTo>
                  <a:cubicBezTo>
                    <a:pt x="1774" y="1827"/>
                    <a:pt x="1773" y="1831"/>
                    <a:pt x="1773" y="1835"/>
                  </a:cubicBezTo>
                  <a:cubicBezTo>
                    <a:pt x="1773" y="1839"/>
                    <a:pt x="1773" y="1842"/>
                    <a:pt x="1773" y="1846"/>
                  </a:cubicBezTo>
                  <a:cubicBezTo>
                    <a:pt x="1773" y="1848"/>
                    <a:pt x="1773" y="1850"/>
                    <a:pt x="1773" y="1851"/>
                  </a:cubicBezTo>
                  <a:cubicBezTo>
                    <a:pt x="1773" y="1853"/>
                    <a:pt x="1773" y="1855"/>
                    <a:pt x="1773" y="1857"/>
                  </a:cubicBezTo>
                  <a:cubicBezTo>
                    <a:pt x="1773" y="1860"/>
                    <a:pt x="1773" y="1863"/>
                    <a:pt x="1773" y="1867"/>
                  </a:cubicBezTo>
                  <a:cubicBezTo>
                    <a:pt x="1773" y="1870"/>
                    <a:pt x="1772" y="1873"/>
                    <a:pt x="1772" y="1875"/>
                  </a:cubicBezTo>
                  <a:cubicBezTo>
                    <a:pt x="1772" y="1876"/>
                    <a:pt x="1771" y="1877"/>
                    <a:pt x="1771" y="1879"/>
                  </a:cubicBezTo>
                  <a:cubicBezTo>
                    <a:pt x="1764" y="1888"/>
                    <a:pt x="1755" y="1897"/>
                    <a:pt x="1743" y="1904"/>
                  </a:cubicBezTo>
                  <a:cubicBezTo>
                    <a:pt x="1699" y="1930"/>
                    <a:pt x="1649" y="1910"/>
                    <a:pt x="1604" y="1887"/>
                  </a:cubicBezTo>
                  <a:cubicBezTo>
                    <a:pt x="1607" y="1887"/>
                    <a:pt x="1610" y="1887"/>
                    <a:pt x="1613" y="1888"/>
                  </a:cubicBezTo>
                  <a:cubicBezTo>
                    <a:pt x="1617" y="1888"/>
                    <a:pt x="1622" y="1888"/>
                    <a:pt x="1627" y="1888"/>
                  </a:cubicBezTo>
                  <a:cubicBezTo>
                    <a:pt x="1632" y="1888"/>
                    <a:pt x="1637" y="1888"/>
                    <a:pt x="1642" y="1887"/>
                  </a:cubicBezTo>
                  <a:cubicBezTo>
                    <a:pt x="1646" y="1886"/>
                    <a:pt x="1651" y="1885"/>
                    <a:pt x="1655" y="1884"/>
                  </a:cubicBezTo>
                  <a:cubicBezTo>
                    <a:pt x="1655" y="1884"/>
                    <a:pt x="1655" y="1884"/>
                    <a:pt x="1655" y="1884"/>
                  </a:cubicBezTo>
                  <a:cubicBezTo>
                    <a:pt x="1656" y="1884"/>
                    <a:pt x="1656" y="1885"/>
                    <a:pt x="1656" y="1885"/>
                  </a:cubicBezTo>
                  <a:cubicBezTo>
                    <a:pt x="1657" y="1885"/>
                    <a:pt x="1659" y="1886"/>
                    <a:pt x="1660" y="1887"/>
                  </a:cubicBezTo>
                  <a:cubicBezTo>
                    <a:pt x="1661" y="1887"/>
                    <a:pt x="1662" y="1887"/>
                    <a:pt x="1663" y="1887"/>
                  </a:cubicBezTo>
                  <a:cubicBezTo>
                    <a:pt x="1663" y="1888"/>
                    <a:pt x="1664" y="1888"/>
                    <a:pt x="1665" y="1888"/>
                  </a:cubicBezTo>
                  <a:cubicBezTo>
                    <a:pt x="1666" y="1889"/>
                    <a:pt x="1667" y="1889"/>
                    <a:pt x="1668" y="1889"/>
                  </a:cubicBezTo>
                  <a:cubicBezTo>
                    <a:pt x="1669" y="1890"/>
                    <a:pt x="1670" y="1890"/>
                    <a:pt x="1671" y="1890"/>
                  </a:cubicBezTo>
                  <a:cubicBezTo>
                    <a:pt x="1672" y="1890"/>
                    <a:pt x="1674" y="1891"/>
                    <a:pt x="1675" y="1891"/>
                  </a:cubicBezTo>
                  <a:cubicBezTo>
                    <a:pt x="1676" y="1891"/>
                    <a:pt x="1677" y="1891"/>
                    <a:pt x="1678" y="1891"/>
                  </a:cubicBezTo>
                  <a:cubicBezTo>
                    <a:pt x="1681" y="1892"/>
                    <a:pt x="1683" y="1892"/>
                    <a:pt x="1686" y="1892"/>
                  </a:cubicBezTo>
                  <a:cubicBezTo>
                    <a:pt x="1688" y="1893"/>
                    <a:pt x="1691" y="1893"/>
                    <a:pt x="1694" y="1893"/>
                  </a:cubicBezTo>
                  <a:cubicBezTo>
                    <a:pt x="1696" y="1892"/>
                    <a:pt x="1699" y="1892"/>
                    <a:pt x="1701" y="1892"/>
                  </a:cubicBezTo>
                  <a:cubicBezTo>
                    <a:pt x="1704" y="1892"/>
                    <a:pt x="1707" y="1891"/>
                    <a:pt x="1709" y="1891"/>
                  </a:cubicBezTo>
                  <a:cubicBezTo>
                    <a:pt x="1710" y="1891"/>
                    <a:pt x="1711" y="1891"/>
                    <a:pt x="1712" y="1890"/>
                  </a:cubicBezTo>
                  <a:cubicBezTo>
                    <a:pt x="1714" y="1890"/>
                    <a:pt x="1715" y="1890"/>
                    <a:pt x="1716" y="1889"/>
                  </a:cubicBezTo>
                  <a:cubicBezTo>
                    <a:pt x="1717" y="1889"/>
                    <a:pt x="1718" y="1889"/>
                    <a:pt x="1719" y="1889"/>
                  </a:cubicBezTo>
                  <a:cubicBezTo>
                    <a:pt x="1720" y="1888"/>
                    <a:pt x="1721" y="1888"/>
                    <a:pt x="1722" y="1888"/>
                  </a:cubicBezTo>
                  <a:cubicBezTo>
                    <a:pt x="1723" y="1887"/>
                    <a:pt x="1724" y="1887"/>
                    <a:pt x="1725" y="1887"/>
                  </a:cubicBezTo>
                  <a:cubicBezTo>
                    <a:pt x="1725" y="1886"/>
                    <a:pt x="1726" y="1886"/>
                    <a:pt x="1727" y="1886"/>
                  </a:cubicBezTo>
                  <a:cubicBezTo>
                    <a:pt x="1728" y="1885"/>
                    <a:pt x="1730" y="1884"/>
                    <a:pt x="1731" y="1884"/>
                  </a:cubicBezTo>
                  <a:cubicBezTo>
                    <a:pt x="1732" y="1883"/>
                    <a:pt x="1732" y="1883"/>
                    <a:pt x="1733" y="1882"/>
                  </a:cubicBezTo>
                  <a:cubicBezTo>
                    <a:pt x="1733" y="1882"/>
                    <a:pt x="1734" y="1882"/>
                    <a:pt x="1734" y="1882"/>
                  </a:cubicBezTo>
                  <a:cubicBezTo>
                    <a:pt x="1734" y="1882"/>
                    <a:pt x="1733" y="1882"/>
                    <a:pt x="1733" y="1882"/>
                  </a:cubicBezTo>
                  <a:cubicBezTo>
                    <a:pt x="1732" y="1882"/>
                    <a:pt x="1731" y="1882"/>
                    <a:pt x="1730" y="1882"/>
                  </a:cubicBezTo>
                  <a:cubicBezTo>
                    <a:pt x="1730" y="1882"/>
                    <a:pt x="1729" y="1882"/>
                    <a:pt x="1728" y="1882"/>
                  </a:cubicBezTo>
                  <a:cubicBezTo>
                    <a:pt x="1728" y="1882"/>
                    <a:pt x="1727" y="1883"/>
                    <a:pt x="1726" y="1883"/>
                  </a:cubicBezTo>
                  <a:cubicBezTo>
                    <a:pt x="1725" y="1883"/>
                    <a:pt x="1724" y="1883"/>
                    <a:pt x="1724" y="1883"/>
                  </a:cubicBezTo>
                  <a:cubicBezTo>
                    <a:pt x="1723" y="1883"/>
                    <a:pt x="1722" y="1883"/>
                    <a:pt x="1721" y="1883"/>
                  </a:cubicBezTo>
                  <a:cubicBezTo>
                    <a:pt x="1719" y="1883"/>
                    <a:pt x="1717" y="1883"/>
                    <a:pt x="1715" y="1884"/>
                  </a:cubicBezTo>
                  <a:cubicBezTo>
                    <a:pt x="1714" y="1884"/>
                    <a:pt x="1714" y="1884"/>
                    <a:pt x="1713" y="1884"/>
                  </a:cubicBezTo>
                  <a:cubicBezTo>
                    <a:pt x="1713" y="1884"/>
                    <a:pt x="1712" y="1884"/>
                    <a:pt x="1712" y="1884"/>
                  </a:cubicBezTo>
                  <a:cubicBezTo>
                    <a:pt x="1710" y="1884"/>
                    <a:pt x="1709" y="1884"/>
                    <a:pt x="1708" y="1884"/>
                  </a:cubicBezTo>
                  <a:cubicBezTo>
                    <a:pt x="1707" y="1884"/>
                    <a:pt x="1706" y="1884"/>
                    <a:pt x="1705" y="1884"/>
                  </a:cubicBezTo>
                  <a:cubicBezTo>
                    <a:pt x="1703" y="1884"/>
                    <a:pt x="1702" y="1884"/>
                    <a:pt x="1701" y="1884"/>
                  </a:cubicBezTo>
                  <a:cubicBezTo>
                    <a:pt x="1698" y="1885"/>
                    <a:pt x="1696" y="1885"/>
                    <a:pt x="1694" y="1885"/>
                  </a:cubicBezTo>
                  <a:cubicBezTo>
                    <a:pt x="1691" y="1885"/>
                    <a:pt x="1689" y="1885"/>
                    <a:pt x="1686" y="1885"/>
                  </a:cubicBezTo>
                  <a:cubicBezTo>
                    <a:pt x="1685" y="1885"/>
                    <a:pt x="1684" y="1885"/>
                    <a:pt x="1682" y="1885"/>
                  </a:cubicBezTo>
                  <a:cubicBezTo>
                    <a:pt x="1681" y="1885"/>
                    <a:pt x="1680" y="1885"/>
                    <a:pt x="1679" y="1885"/>
                  </a:cubicBezTo>
                  <a:cubicBezTo>
                    <a:pt x="1678" y="1884"/>
                    <a:pt x="1677" y="1884"/>
                    <a:pt x="1676" y="1884"/>
                  </a:cubicBezTo>
                  <a:cubicBezTo>
                    <a:pt x="1675" y="1884"/>
                    <a:pt x="1674" y="1884"/>
                    <a:pt x="1674" y="1884"/>
                  </a:cubicBezTo>
                  <a:cubicBezTo>
                    <a:pt x="1673" y="1884"/>
                    <a:pt x="1673" y="1884"/>
                    <a:pt x="1672" y="1884"/>
                  </a:cubicBezTo>
                  <a:cubicBezTo>
                    <a:pt x="1671" y="1884"/>
                    <a:pt x="1670" y="1884"/>
                    <a:pt x="1669" y="1884"/>
                  </a:cubicBezTo>
                  <a:cubicBezTo>
                    <a:pt x="1668" y="1884"/>
                    <a:pt x="1667" y="1884"/>
                    <a:pt x="1666" y="1884"/>
                  </a:cubicBezTo>
                  <a:cubicBezTo>
                    <a:pt x="1665" y="1884"/>
                    <a:pt x="1664" y="1884"/>
                    <a:pt x="1663" y="1884"/>
                  </a:cubicBezTo>
                  <a:cubicBezTo>
                    <a:pt x="1663" y="1884"/>
                    <a:pt x="1662" y="1884"/>
                    <a:pt x="1661" y="1884"/>
                  </a:cubicBezTo>
                  <a:cubicBezTo>
                    <a:pt x="1660" y="1884"/>
                    <a:pt x="1659" y="1883"/>
                    <a:pt x="1659" y="1883"/>
                  </a:cubicBezTo>
                  <a:cubicBezTo>
                    <a:pt x="1659" y="1883"/>
                    <a:pt x="1659" y="1883"/>
                    <a:pt x="1659" y="1883"/>
                  </a:cubicBezTo>
                  <a:cubicBezTo>
                    <a:pt x="1660" y="1883"/>
                    <a:pt x="1661" y="1883"/>
                    <a:pt x="1662" y="1883"/>
                  </a:cubicBezTo>
                  <a:cubicBezTo>
                    <a:pt x="1663" y="1882"/>
                    <a:pt x="1664" y="1882"/>
                    <a:pt x="1665" y="1882"/>
                  </a:cubicBezTo>
                  <a:cubicBezTo>
                    <a:pt x="1666" y="1881"/>
                    <a:pt x="1667" y="1881"/>
                    <a:pt x="1668" y="1881"/>
                  </a:cubicBezTo>
                  <a:cubicBezTo>
                    <a:pt x="1670" y="1880"/>
                    <a:pt x="1672" y="1879"/>
                    <a:pt x="1673" y="1879"/>
                  </a:cubicBezTo>
                  <a:cubicBezTo>
                    <a:pt x="1674" y="1878"/>
                    <a:pt x="1675" y="1878"/>
                    <a:pt x="1676" y="1877"/>
                  </a:cubicBezTo>
                  <a:cubicBezTo>
                    <a:pt x="1677" y="1877"/>
                    <a:pt x="1678" y="1877"/>
                    <a:pt x="1679" y="1876"/>
                  </a:cubicBezTo>
                  <a:cubicBezTo>
                    <a:pt x="1680" y="1876"/>
                    <a:pt x="1682" y="1875"/>
                    <a:pt x="1683" y="1874"/>
                  </a:cubicBezTo>
                  <a:cubicBezTo>
                    <a:pt x="1685" y="1873"/>
                    <a:pt x="1686" y="1873"/>
                    <a:pt x="1687" y="1872"/>
                  </a:cubicBezTo>
                  <a:cubicBezTo>
                    <a:pt x="1689" y="1871"/>
                    <a:pt x="1690" y="1871"/>
                    <a:pt x="1691" y="1870"/>
                  </a:cubicBezTo>
                  <a:cubicBezTo>
                    <a:pt x="1692" y="1869"/>
                    <a:pt x="1693" y="1869"/>
                    <a:pt x="1694" y="1868"/>
                  </a:cubicBezTo>
                  <a:cubicBezTo>
                    <a:pt x="1696" y="1867"/>
                    <a:pt x="1697" y="1866"/>
                    <a:pt x="1698" y="1865"/>
                  </a:cubicBezTo>
                  <a:cubicBezTo>
                    <a:pt x="1699" y="1865"/>
                    <a:pt x="1699" y="1864"/>
                    <a:pt x="1699" y="1864"/>
                  </a:cubicBezTo>
                  <a:cubicBezTo>
                    <a:pt x="1699" y="1864"/>
                    <a:pt x="1699" y="1865"/>
                    <a:pt x="1698" y="1865"/>
                  </a:cubicBezTo>
                  <a:cubicBezTo>
                    <a:pt x="1697" y="1865"/>
                    <a:pt x="1695" y="1866"/>
                    <a:pt x="1693" y="1867"/>
                  </a:cubicBezTo>
                  <a:cubicBezTo>
                    <a:pt x="1692" y="1867"/>
                    <a:pt x="1691" y="1867"/>
                    <a:pt x="1690" y="1868"/>
                  </a:cubicBezTo>
                  <a:cubicBezTo>
                    <a:pt x="1689" y="1868"/>
                    <a:pt x="1688" y="1869"/>
                    <a:pt x="1686" y="1869"/>
                  </a:cubicBezTo>
                  <a:cubicBezTo>
                    <a:pt x="1685" y="1870"/>
                    <a:pt x="1683" y="1870"/>
                    <a:pt x="1682" y="1871"/>
                  </a:cubicBezTo>
                  <a:cubicBezTo>
                    <a:pt x="1680" y="1871"/>
                    <a:pt x="1679" y="1872"/>
                    <a:pt x="1677" y="1872"/>
                  </a:cubicBezTo>
                  <a:cubicBezTo>
                    <a:pt x="1675" y="1872"/>
                    <a:pt x="1674" y="1873"/>
                    <a:pt x="1672" y="1874"/>
                  </a:cubicBezTo>
                  <a:cubicBezTo>
                    <a:pt x="1670" y="1874"/>
                    <a:pt x="1668" y="1874"/>
                    <a:pt x="1666" y="1875"/>
                  </a:cubicBezTo>
                  <a:cubicBezTo>
                    <a:pt x="1665" y="1875"/>
                    <a:pt x="1664" y="1875"/>
                    <a:pt x="1663" y="1876"/>
                  </a:cubicBezTo>
                  <a:cubicBezTo>
                    <a:pt x="1662" y="1876"/>
                    <a:pt x="1661" y="1876"/>
                    <a:pt x="1660" y="1876"/>
                  </a:cubicBezTo>
                  <a:cubicBezTo>
                    <a:pt x="1658" y="1877"/>
                    <a:pt x="1656" y="1877"/>
                    <a:pt x="1654" y="1877"/>
                  </a:cubicBezTo>
                  <a:cubicBezTo>
                    <a:pt x="1652" y="1878"/>
                    <a:pt x="1650" y="1878"/>
                    <a:pt x="1647" y="1878"/>
                  </a:cubicBezTo>
                  <a:cubicBezTo>
                    <a:pt x="1646" y="1879"/>
                    <a:pt x="1645" y="1879"/>
                    <a:pt x="1644" y="1879"/>
                  </a:cubicBezTo>
                  <a:cubicBezTo>
                    <a:pt x="1643" y="1879"/>
                    <a:pt x="1642" y="1879"/>
                    <a:pt x="1641" y="1879"/>
                  </a:cubicBezTo>
                  <a:cubicBezTo>
                    <a:pt x="1636" y="1880"/>
                    <a:pt x="1632" y="1880"/>
                    <a:pt x="1627" y="1880"/>
                  </a:cubicBezTo>
                  <a:cubicBezTo>
                    <a:pt x="1622" y="1880"/>
                    <a:pt x="1618" y="1880"/>
                    <a:pt x="1613" y="1880"/>
                  </a:cubicBezTo>
                  <a:cubicBezTo>
                    <a:pt x="1612" y="1880"/>
                    <a:pt x="1611" y="1880"/>
                    <a:pt x="1610" y="1880"/>
                  </a:cubicBezTo>
                  <a:cubicBezTo>
                    <a:pt x="1609" y="1880"/>
                    <a:pt x="1608" y="1880"/>
                    <a:pt x="1606" y="1880"/>
                  </a:cubicBezTo>
                  <a:cubicBezTo>
                    <a:pt x="1604" y="1879"/>
                    <a:pt x="1602" y="1879"/>
                    <a:pt x="1600" y="1879"/>
                  </a:cubicBezTo>
                  <a:cubicBezTo>
                    <a:pt x="1598" y="1879"/>
                    <a:pt x="1596" y="1878"/>
                    <a:pt x="1593" y="1878"/>
                  </a:cubicBezTo>
                  <a:cubicBezTo>
                    <a:pt x="1592" y="1878"/>
                    <a:pt x="1591" y="1878"/>
                    <a:pt x="1590" y="1878"/>
                  </a:cubicBezTo>
                  <a:cubicBezTo>
                    <a:pt x="1590" y="1878"/>
                    <a:pt x="1590" y="1878"/>
                    <a:pt x="1589" y="1878"/>
                  </a:cubicBezTo>
                  <a:cubicBezTo>
                    <a:pt x="1590" y="1878"/>
                    <a:pt x="1590" y="1878"/>
                    <a:pt x="1590" y="1878"/>
                  </a:cubicBezTo>
                  <a:cubicBezTo>
                    <a:pt x="1592" y="1878"/>
                    <a:pt x="1593" y="1878"/>
                    <a:pt x="1594" y="1878"/>
                  </a:cubicBezTo>
                  <a:cubicBezTo>
                    <a:pt x="1596" y="1878"/>
                    <a:pt x="1598" y="1878"/>
                    <a:pt x="1599" y="1877"/>
                  </a:cubicBezTo>
                  <a:cubicBezTo>
                    <a:pt x="1601" y="1877"/>
                    <a:pt x="1603" y="1877"/>
                    <a:pt x="1605" y="1877"/>
                  </a:cubicBezTo>
                  <a:cubicBezTo>
                    <a:pt x="1608" y="1876"/>
                    <a:pt x="1612" y="1876"/>
                    <a:pt x="1617" y="1875"/>
                  </a:cubicBezTo>
                  <a:cubicBezTo>
                    <a:pt x="1621" y="1874"/>
                    <a:pt x="1625" y="1873"/>
                    <a:pt x="1630" y="1871"/>
                  </a:cubicBezTo>
                  <a:cubicBezTo>
                    <a:pt x="1631" y="1871"/>
                    <a:pt x="1632" y="1871"/>
                    <a:pt x="1633" y="1870"/>
                  </a:cubicBezTo>
                  <a:cubicBezTo>
                    <a:pt x="1634" y="1870"/>
                    <a:pt x="1635" y="1870"/>
                    <a:pt x="1637" y="1869"/>
                  </a:cubicBezTo>
                  <a:cubicBezTo>
                    <a:pt x="1639" y="1868"/>
                    <a:pt x="1641" y="1868"/>
                    <a:pt x="1643" y="1867"/>
                  </a:cubicBezTo>
                  <a:cubicBezTo>
                    <a:pt x="1648" y="1865"/>
                    <a:pt x="1653" y="1863"/>
                    <a:pt x="1657" y="1861"/>
                  </a:cubicBezTo>
                  <a:cubicBezTo>
                    <a:pt x="1662" y="1860"/>
                    <a:pt x="1666" y="1858"/>
                    <a:pt x="1671" y="1856"/>
                  </a:cubicBezTo>
                  <a:cubicBezTo>
                    <a:pt x="1675" y="1854"/>
                    <a:pt x="1680" y="1852"/>
                    <a:pt x="1684" y="1851"/>
                  </a:cubicBezTo>
                  <a:cubicBezTo>
                    <a:pt x="1688" y="1849"/>
                    <a:pt x="1692" y="1848"/>
                    <a:pt x="1696" y="1846"/>
                  </a:cubicBezTo>
                  <a:cubicBezTo>
                    <a:pt x="1700" y="1845"/>
                    <a:pt x="1704" y="1844"/>
                    <a:pt x="1707" y="1843"/>
                  </a:cubicBezTo>
                  <a:cubicBezTo>
                    <a:pt x="1708" y="1843"/>
                    <a:pt x="1709" y="1843"/>
                    <a:pt x="1709" y="1843"/>
                  </a:cubicBezTo>
                  <a:cubicBezTo>
                    <a:pt x="1710" y="1843"/>
                    <a:pt x="1710" y="1843"/>
                    <a:pt x="1710" y="1843"/>
                  </a:cubicBezTo>
                  <a:cubicBezTo>
                    <a:pt x="1711" y="1844"/>
                    <a:pt x="1712" y="1845"/>
                    <a:pt x="1712" y="1845"/>
                  </a:cubicBezTo>
                  <a:cubicBezTo>
                    <a:pt x="1713" y="1846"/>
                    <a:pt x="1714" y="1847"/>
                    <a:pt x="1715" y="1847"/>
                  </a:cubicBezTo>
                  <a:cubicBezTo>
                    <a:pt x="1716" y="1848"/>
                    <a:pt x="1717" y="1849"/>
                    <a:pt x="1719" y="1849"/>
                  </a:cubicBezTo>
                  <a:cubicBezTo>
                    <a:pt x="1720" y="1850"/>
                    <a:pt x="1721" y="1851"/>
                    <a:pt x="1723" y="1851"/>
                  </a:cubicBezTo>
                  <a:cubicBezTo>
                    <a:pt x="1723" y="1852"/>
                    <a:pt x="1724" y="1852"/>
                    <a:pt x="1725" y="1852"/>
                  </a:cubicBezTo>
                  <a:cubicBezTo>
                    <a:pt x="1725" y="1853"/>
                    <a:pt x="1726" y="1853"/>
                    <a:pt x="1727" y="1853"/>
                  </a:cubicBezTo>
                  <a:cubicBezTo>
                    <a:pt x="1729" y="1854"/>
                    <a:pt x="1730" y="1854"/>
                    <a:pt x="1732" y="1855"/>
                  </a:cubicBezTo>
                  <a:cubicBezTo>
                    <a:pt x="1733" y="1855"/>
                    <a:pt x="1735" y="1856"/>
                    <a:pt x="1736" y="1856"/>
                  </a:cubicBezTo>
                  <a:cubicBezTo>
                    <a:pt x="1737" y="1856"/>
                    <a:pt x="1738" y="1856"/>
                    <a:pt x="1739" y="1856"/>
                  </a:cubicBezTo>
                  <a:cubicBezTo>
                    <a:pt x="1740" y="1857"/>
                    <a:pt x="1740" y="1857"/>
                    <a:pt x="1741" y="1857"/>
                  </a:cubicBezTo>
                  <a:cubicBezTo>
                    <a:pt x="1743" y="1857"/>
                    <a:pt x="1744" y="1857"/>
                    <a:pt x="1746" y="1857"/>
                  </a:cubicBezTo>
                  <a:cubicBezTo>
                    <a:pt x="1747" y="1857"/>
                    <a:pt x="1748" y="1857"/>
                    <a:pt x="1750" y="1857"/>
                  </a:cubicBezTo>
                  <a:cubicBezTo>
                    <a:pt x="1751" y="1857"/>
                    <a:pt x="1752" y="1857"/>
                    <a:pt x="1753" y="1857"/>
                  </a:cubicBezTo>
                  <a:cubicBezTo>
                    <a:pt x="1754" y="1857"/>
                    <a:pt x="1755" y="1857"/>
                    <a:pt x="1756" y="1857"/>
                  </a:cubicBezTo>
                  <a:cubicBezTo>
                    <a:pt x="1757" y="1856"/>
                    <a:pt x="1757" y="1856"/>
                    <a:pt x="1757" y="1856"/>
                  </a:cubicBezTo>
                  <a:cubicBezTo>
                    <a:pt x="1758" y="1856"/>
                    <a:pt x="1758" y="1856"/>
                    <a:pt x="1758" y="1856"/>
                  </a:cubicBezTo>
                  <a:cubicBezTo>
                    <a:pt x="1758" y="1856"/>
                    <a:pt x="1758" y="1856"/>
                    <a:pt x="1758" y="1856"/>
                  </a:cubicBezTo>
                  <a:cubicBezTo>
                    <a:pt x="1757" y="1856"/>
                    <a:pt x="1757" y="1855"/>
                    <a:pt x="1756" y="1855"/>
                  </a:cubicBezTo>
                  <a:cubicBezTo>
                    <a:pt x="1755" y="1855"/>
                    <a:pt x="1754" y="1854"/>
                    <a:pt x="1754" y="1854"/>
                  </a:cubicBezTo>
                  <a:cubicBezTo>
                    <a:pt x="1753" y="1854"/>
                    <a:pt x="1752" y="1853"/>
                    <a:pt x="1750" y="1853"/>
                  </a:cubicBezTo>
                  <a:cubicBezTo>
                    <a:pt x="1749" y="1852"/>
                    <a:pt x="1748" y="1852"/>
                    <a:pt x="1747" y="1851"/>
                  </a:cubicBezTo>
                  <a:cubicBezTo>
                    <a:pt x="1745" y="1851"/>
                    <a:pt x="1744" y="1850"/>
                    <a:pt x="1743" y="1850"/>
                  </a:cubicBezTo>
                  <a:cubicBezTo>
                    <a:pt x="1742" y="1850"/>
                    <a:pt x="1741" y="1849"/>
                    <a:pt x="1741" y="1849"/>
                  </a:cubicBezTo>
                  <a:cubicBezTo>
                    <a:pt x="1740" y="1849"/>
                    <a:pt x="1739" y="1849"/>
                    <a:pt x="1738" y="1849"/>
                  </a:cubicBezTo>
                  <a:cubicBezTo>
                    <a:pt x="1737" y="1848"/>
                    <a:pt x="1735" y="1848"/>
                    <a:pt x="1734" y="1847"/>
                  </a:cubicBezTo>
                  <a:cubicBezTo>
                    <a:pt x="1732" y="1847"/>
                    <a:pt x="1731" y="1846"/>
                    <a:pt x="1729" y="1846"/>
                  </a:cubicBezTo>
                  <a:cubicBezTo>
                    <a:pt x="1729" y="1846"/>
                    <a:pt x="1728" y="1846"/>
                    <a:pt x="1727" y="1845"/>
                  </a:cubicBezTo>
                  <a:cubicBezTo>
                    <a:pt x="1726" y="1845"/>
                    <a:pt x="1726" y="1845"/>
                    <a:pt x="1725" y="1845"/>
                  </a:cubicBezTo>
                  <a:cubicBezTo>
                    <a:pt x="1723" y="1844"/>
                    <a:pt x="1722" y="1844"/>
                    <a:pt x="1721" y="1844"/>
                  </a:cubicBezTo>
                  <a:cubicBezTo>
                    <a:pt x="1719" y="1844"/>
                    <a:pt x="1718" y="1843"/>
                    <a:pt x="1717" y="1843"/>
                  </a:cubicBezTo>
                  <a:cubicBezTo>
                    <a:pt x="1716" y="1843"/>
                    <a:pt x="1715" y="1843"/>
                    <a:pt x="1714" y="1842"/>
                  </a:cubicBezTo>
                  <a:cubicBezTo>
                    <a:pt x="1713" y="1842"/>
                    <a:pt x="1712" y="1842"/>
                    <a:pt x="1712" y="1842"/>
                  </a:cubicBezTo>
                  <a:cubicBezTo>
                    <a:pt x="1712" y="1842"/>
                    <a:pt x="1712" y="1842"/>
                    <a:pt x="1712" y="1842"/>
                  </a:cubicBezTo>
                  <a:cubicBezTo>
                    <a:pt x="1714" y="1842"/>
                    <a:pt x="1716" y="1841"/>
                    <a:pt x="1717" y="1841"/>
                  </a:cubicBezTo>
                  <a:cubicBezTo>
                    <a:pt x="1719" y="1841"/>
                    <a:pt x="1720" y="1840"/>
                    <a:pt x="1721" y="1840"/>
                  </a:cubicBezTo>
                  <a:cubicBezTo>
                    <a:pt x="1722" y="1840"/>
                    <a:pt x="1724" y="1840"/>
                    <a:pt x="1725" y="1840"/>
                  </a:cubicBezTo>
                  <a:cubicBezTo>
                    <a:pt x="1727" y="1839"/>
                    <a:pt x="1729" y="1839"/>
                    <a:pt x="1730" y="1839"/>
                  </a:cubicBezTo>
                  <a:cubicBezTo>
                    <a:pt x="1731" y="1839"/>
                    <a:pt x="1731" y="1839"/>
                    <a:pt x="1731" y="1839"/>
                  </a:cubicBezTo>
                  <a:cubicBezTo>
                    <a:pt x="1731" y="1839"/>
                    <a:pt x="1731" y="1839"/>
                    <a:pt x="1730" y="1839"/>
                  </a:cubicBezTo>
                  <a:cubicBezTo>
                    <a:pt x="1729" y="1839"/>
                    <a:pt x="1727" y="1838"/>
                    <a:pt x="1725" y="1838"/>
                  </a:cubicBezTo>
                  <a:cubicBezTo>
                    <a:pt x="1724" y="1838"/>
                    <a:pt x="1722" y="1838"/>
                    <a:pt x="1721" y="1838"/>
                  </a:cubicBezTo>
                  <a:cubicBezTo>
                    <a:pt x="1720" y="1838"/>
                    <a:pt x="1718" y="1838"/>
                    <a:pt x="1717" y="1838"/>
                  </a:cubicBezTo>
                  <a:cubicBezTo>
                    <a:pt x="1715" y="1838"/>
                    <a:pt x="1714" y="1838"/>
                    <a:pt x="1712" y="1838"/>
                  </a:cubicBezTo>
                  <a:cubicBezTo>
                    <a:pt x="1710" y="1838"/>
                    <a:pt x="1708" y="1838"/>
                    <a:pt x="1707" y="1839"/>
                  </a:cubicBezTo>
                  <a:cubicBezTo>
                    <a:pt x="1703" y="1839"/>
                    <a:pt x="1699" y="1840"/>
                    <a:pt x="1695" y="1841"/>
                  </a:cubicBezTo>
                  <a:cubicBezTo>
                    <a:pt x="1690" y="1842"/>
                    <a:pt x="1686" y="1843"/>
                    <a:pt x="1682" y="1844"/>
                  </a:cubicBezTo>
                  <a:cubicBezTo>
                    <a:pt x="1679" y="1845"/>
                    <a:pt x="1677" y="1846"/>
                    <a:pt x="1675" y="1846"/>
                  </a:cubicBezTo>
                  <a:cubicBezTo>
                    <a:pt x="1672" y="1847"/>
                    <a:pt x="1670" y="1848"/>
                    <a:pt x="1668" y="1849"/>
                  </a:cubicBezTo>
                  <a:cubicBezTo>
                    <a:pt x="1663" y="1850"/>
                    <a:pt x="1659" y="1852"/>
                    <a:pt x="1654" y="1854"/>
                  </a:cubicBezTo>
                  <a:cubicBezTo>
                    <a:pt x="1650" y="1856"/>
                    <a:pt x="1645" y="1858"/>
                    <a:pt x="1641" y="1860"/>
                  </a:cubicBezTo>
                  <a:cubicBezTo>
                    <a:pt x="1636" y="1861"/>
                    <a:pt x="1632" y="1863"/>
                    <a:pt x="1627" y="1865"/>
                  </a:cubicBezTo>
                  <a:cubicBezTo>
                    <a:pt x="1623" y="1866"/>
                    <a:pt x="1619" y="1868"/>
                    <a:pt x="1615" y="1869"/>
                  </a:cubicBezTo>
                  <a:cubicBezTo>
                    <a:pt x="1611" y="1870"/>
                    <a:pt x="1607" y="1871"/>
                    <a:pt x="1604" y="1872"/>
                  </a:cubicBezTo>
                  <a:cubicBezTo>
                    <a:pt x="1602" y="1873"/>
                    <a:pt x="1600" y="1873"/>
                    <a:pt x="1599" y="1874"/>
                  </a:cubicBezTo>
                  <a:cubicBezTo>
                    <a:pt x="1597" y="1874"/>
                    <a:pt x="1596" y="1874"/>
                    <a:pt x="1594" y="1875"/>
                  </a:cubicBezTo>
                  <a:cubicBezTo>
                    <a:pt x="1593" y="1875"/>
                    <a:pt x="1591" y="1875"/>
                    <a:pt x="1590" y="1875"/>
                  </a:cubicBezTo>
                  <a:cubicBezTo>
                    <a:pt x="1589" y="1876"/>
                    <a:pt x="1588" y="1876"/>
                    <a:pt x="1587" y="1876"/>
                  </a:cubicBezTo>
                  <a:cubicBezTo>
                    <a:pt x="1585" y="1876"/>
                    <a:pt x="1584" y="1876"/>
                    <a:pt x="1584" y="1876"/>
                  </a:cubicBezTo>
                  <a:cubicBezTo>
                    <a:pt x="1576" y="1872"/>
                    <a:pt x="1569" y="1869"/>
                    <a:pt x="1562" y="1866"/>
                  </a:cubicBezTo>
                  <a:cubicBezTo>
                    <a:pt x="1533" y="1851"/>
                    <a:pt x="1510" y="1840"/>
                    <a:pt x="1488" y="1830"/>
                  </a:cubicBezTo>
                  <a:cubicBezTo>
                    <a:pt x="1426" y="1802"/>
                    <a:pt x="1372" y="1776"/>
                    <a:pt x="1329" y="1717"/>
                  </a:cubicBezTo>
                  <a:cubicBezTo>
                    <a:pt x="1272" y="1638"/>
                    <a:pt x="1260" y="1544"/>
                    <a:pt x="1229" y="1455"/>
                  </a:cubicBezTo>
                  <a:cubicBezTo>
                    <a:pt x="1196" y="1360"/>
                    <a:pt x="1289" y="1274"/>
                    <a:pt x="1366" y="1257"/>
                  </a:cubicBezTo>
                  <a:cubicBezTo>
                    <a:pt x="1392" y="1251"/>
                    <a:pt x="1415" y="1246"/>
                    <a:pt x="1437" y="1240"/>
                  </a:cubicBezTo>
                  <a:cubicBezTo>
                    <a:pt x="1438" y="1240"/>
                    <a:pt x="1440" y="1241"/>
                    <a:pt x="1442" y="1241"/>
                  </a:cubicBezTo>
                  <a:cubicBezTo>
                    <a:pt x="1447" y="1243"/>
                    <a:pt x="1452" y="1245"/>
                    <a:pt x="1457" y="1246"/>
                  </a:cubicBezTo>
                  <a:cubicBezTo>
                    <a:pt x="1460" y="1247"/>
                    <a:pt x="1463" y="1248"/>
                    <a:pt x="1466" y="1248"/>
                  </a:cubicBezTo>
                  <a:cubicBezTo>
                    <a:pt x="1466" y="1249"/>
                    <a:pt x="1466" y="1249"/>
                    <a:pt x="1466" y="1250"/>
                  </a:cubicBezTo>
                  <a:cubicBezTo>
                    <a:pt x="1467" y="1250"/>
                    <a:pt x="1467" y="1251"/>
                    <a:pt x="1467" y="1251"/>
                  </a:cubicBezTo>
                  <a:cubicBezTo>
                    <a:pt x="1467" y="1251"/>
                    <a:pt x="1467" y="1252"/>
                    <a:pt x="1467" y="1252"/>
                  </a:cubicBezTo>
                  <a:cubicBezTo>
                    <a:pt x="1467" y="1252"/>
                    <a:pt x="1468" y="1253"/>
                    <a:pt x="1468" y="1253"/>
                  </a:cubicBezTo>
                  <a:cubicBezTo>
                    <a:pt x="1468" y="1253"/>
                    <a:pt x="1468" y="1253"/>
                    <a:pt x="1468" y="1253"/>
                  </a:cubicBezTo>
                  <a:cubicBezTo>
                    <a:pt x="1468" y="1254"/>
                    <a:pt x="1469" y="1255"/>
                    <a:pt x="1469" y="1255"/>
                  </a:cubicBezTo>
                  <a:cubicBezTo>
                    <a:pt x="1470" y="1256"/>
                    <a:pt x="1470" y="1257"/>
                    <a:pt x="1471" y="1258"/>
                  </a:cubicBezTo>
                  <a:cubicBezTo>
                    <a:pt x="1471" y="1259"/>
                    <a:pt x="1472" y="1260"/>
                    <a:pt x="1472" y="1261"/>
                  </a:cubicBezTo>
                  <a:cubicBezTo>
                    <a:pt x="1472" y="1262"/>
                    <a:pt x="1473" y="1263"/>
                    <a:pt x="1473" y="1263"/>
                  </a:cubicBezTo>
                  <a:cubicBezTo>
                    <a:pt x="1474" y="1264"/>
                    <a:pt x="1474" y="1265"/>
                    <a:pt x="1474" y="1266"/>
                  </a:cubicBezTo>
                  <a:cubicBezTo>
                    <a:pt x="1474" y="1267"/>
                    <a:pt x="1474" y="1267"/>
                    <a:pt x="1474" y="1267"/>
                  </a:cubicBezTo>
                  <a:cubicBezTo>
                    <a:pt x="1459" y="1283"/>
                    <a:pt x="1466" y="1292"/>
                    <a:pt x="1488" y="1295"/>
                  </a:cubicBezTo>
                  <a:cubicBezTo>
                    <a:pt x="1489" y="1284"/>
                    <a:pt x="1495" y="1269"/>
                    <a:pt x="1477" y="1266"/>
                  </a:cubicBezTo>
                  <a:cubicBezTo>
                    <a:pt x="1477" y="1265"/>
                    <a:pt x="1477" y="1265"/>
                    <a:pt x="1477" y="1265"/>
                  </a:cubicBezTo>
                  <a:cubicBezTo>
                    <a:pt x="1477" y="1265"/>
                    <a:pt x="1477" y="1265"/>
                    <a:pt x="1477" y="1265"/>
                  </a:cubicBezTo>
                  <a:cubicBezTo>
                    <a:pt x="1477" y="1264"/>
                    <a:pt x="1476" y="1263"/>
                    <a:pt x="1476" y="1262"/>
                  </a:cubicBezTo>
                  <a:cubicBezTo>
                    <a:pt x="1476" y="1261"/>
                    <a:pt x="1475" y="1260"/>
                    <a:pt x="1475" y="1259"/>
                  </a:cubicBezTo>
                  <a:cubicBezTo>
                    <a:pt x="1474" y="1258"/>
                    <a:pt x="1474" y="1257"/>
                    <a:pt x="1473" y="1257"/>
                  </a:cubicBezTo>
                  <a:cubicBezTo>
                    <a:pt x="1473" y="1256"/>
                    <a:pt x="1473" y="1255"/>
                    <a:pt x="1472" y="1254"/>
                  </a:cubicBezTo>
                  <a:cubicBezTo>
                    <a:pt x="1472" y="1253"/>
                    <a:pt x="1471" y="1252"/>
                    <a:pt x="1471" y="1252"/>
                  </a:cubicBezTo>
                  <a:cubicBezTo>
                    <a:pt x="1470" y="1251"/>
                    <a:pt x="1470" y="1251"/>
                    <a:pt x="1470" y="1251"/>
                  </a:cubicBezTo>
                  <a:cubicBezTo>
                    <a:pt x="1470" y="1251"/>
                    <a:pt x="1470" y="1251"/>
                    <a:pt x="1470" y="1251"/>
                  </a:cubicBezTo>
                  <a:cubicBezTo>
                    <a:pt x="1470" y="1250"/>
                    <a:pt x="1469" y="1250"/>
                    <a:pt x="1469" y="1250"/>
                  </a:cubicBezTo>
                  <a:cubicBezTo>
                    <a:pt x="1468" y="1249"/>
                    <a:pt x="1468" y="1249"/>
                    <a:pt x="1467" y="1249"/>
                  </a:cubicBezTo>
                  <a:cubicBezTo>
                    <a:pt x="1467" y="1249"/>
                    <a:pt x="1467" y="1249"/>
                    <a:pt x="1467" y="1248"/>
                  </a:cubicBezTo>
                  <a:cubicBezTo>
                    <a:pt x="1469" y="1249"/>
                    <a:pt x="1472" y="1249"/>
                    <a:pt x="1474" y="1249"/>
                  </a:cubicBezTo>
                  <a:cubicBezTo>
                    <a:pt x="1476" y="1249"/>
                    <a:pt x="1477" y="1249"/>
                    <a:pt x="1478" y="1249"/>
                  </a:cubicBezTo>
                  <a:cubicBezTo>
                    <a:pt x="1479" y="1249"/>
                    <a:pt x="1479" y="1249"/>
                    <a:pt x="1479" y="1249"/>
                  </a:cubicBezTo>
                  <a:cubicBezTo>
                    <a:pt x="1480" y="1249"/>
                    <a:pt x="1480" y="1249"/>
                    <a:pt x="1480" y="1249"/>
                  </a:cubicBezTo>
                  <a:cubicBezTo>
                    <a:pt x="1481" y="1249"/>
                    <a:pt x="1481" y="1249"/>
                    <a:pt x="1481" y="1249"/>
                  </a:cubicBezTo>
                  <a:cubicBezTo>
                    <a:pt x="1481" y="1249"/>
                    <a:pt x="1482" y="1249"/>
                    <a:pt x="1483" y="1249"/>
                  </a:cubicBezTo>
                  <a:cubicBezTo>
                    <a:pt x="1486" y="1249"/>
                    <a:pt x="1488" y="1248"/>
                    <a:pt x="1491" y="1247"/>
                  </a:cubicBezTo>
                  <a:cubicBezTo>
                    <a:pt x="1493" y="1247"/>
                    <a:pt x="1494" y="1246"/>
                    <a:pt x="1495" y="1246"/>
                  </a:cubicBezTo>
                  <a:cubicBezTo>
                    <a:pt x="1496" y="1246"/>
                    <a:pt x="1496" y="1246"/>
                    <a:pt x="1496" y="1247"/>
                  </a:cubicBezTo>
                  <a:cubicBezTo>
                    <a:pt x="1497" y="1247"/>
                    <a:pt x="1497" y="1247"/>
                    <a:pt x="1498" y="1248"/>
                  </a:cubicBezTo>
                  <a:cubicBezTo>
                    <a:pt x="1498" y="1248"/>
                    <a:pt x="1499" y="1248"/>
                    <a:pt x="1499" y="1248"/>
                  </a:cubicBezTo>
                  <a:cubicBezTo>
                    <a:pt x="1499" y="1249"/>
                    <a:pt x="1499" y="1249"/>
                    <a:pt x="1500" y="1249"/>
                  </a:cubicBezTo>
                  <a:cubicBezTo>
                    <a:pt x="1500" y="1249"/>
                    <a:pt x="1501" y="1250"/>
                    <a:pt x="1502" y="1250"/>
                  </a:cubicBezTo>
                  <a:cubicBezTo>
                    <a:pt x="1502" y="1250"/>
                    <a:pt x="1503" y="1251"/>
                    <a:pt x="1504" y="1251"/>
                  </a:cubicBezTo>
                  <a:cubicBezTo>
                    <a:pt x="1504" y="1252"/>
                    <a:pt x="1504" y="1252"/>
                    <a:pt x="1505" y="1252"/>
                  </a:cubicBezTo>
                  <a:cubicBezTo>
                    <a:pt x="1505" y="1252"/>
                    <a:pt x="1505" y="1252"/>
                    <a:pt x="1506" y="1253"/>
                  </a:cubicBezTo>
                  <a:cubicBezTo>
                    <a:pt x="1506" y="1253"/>
                    <a:pt x="1507" y="1254"/>
                    <a:pt x="1508" y="1254"/>
                  </a:cubicBezTo>
                  <a:cubicBezTo>
                    <a:pt x="1509" y="1255"/>
                    <a:pt x="1511" y="1257"/>
                    <a:pt x="1512" y="1258"/>
                  </a:cubicBezTo>
                  <a:cubicBezTo>
                    <a:pt x="1514" y="1259"/>
                    <a:pt x="1515" y="1261"/>
                    <a:pt x="1516" y="1262"/>
                  </a:cubicBezTo>
                  <a:cubicBezTo>
                    <a:pt x="1517" y="1263"/>
                    <a:pt x="1519" y="1265"/>
                    <a:pt x="1520" y="1266"/>
                  </a:cubicBezTo>
                  <a:cubicBezTo>
                    <a:pt x="1521" y="1268"/>
                    <a:pt x="1521" y="1269"/>
                    <a:pt x="1522" y="1270"/>
                  </a:cubicBezTo>
                  <a:cubicBezTo>
                    <a:pt x="1518" y="1278"/>
                    <a:pt x="1514" y="1288"/>
                    <a:pt x="1518" y="1296"/>
                  </a:cubicBezTo>
                  <a:cubicBezTo>
                    <a:pt x="1522" y="1305"/>
                    <a:pt x="1535" y="1305"/>
                    <a:pt x="1545" y="1308"/>
                  </a:cubicBezTo>
                  <a:cubicBezTo>
                    <a:pt x="1543" y="1291"/>
                    <a:pt x="1551" y="1263"/>
                    <a:pt x="1524" y="1268"/>
                  </a:cubicBezTo>
                  <a:cubicBezTo>
                    <a:pt x="1524" y="1267"/>
                    <a:pt x="1524" y="1267"/>
                    <a:pt x="1524" y="1267"/>
                  </a:cubicBezTo>
                  <a:cubicBezTo>
                    <a:pt x="1525" y="1267"/>
                    <a:pt x="1525" y="1266"/>
                    <a:pt x="1526" y="1265"/>
                  </a:cubicBezTo>
                  <a:cubicBezTo>
                    <a:pt x="1524" y="1267"/>
                    <a:pt x="1524" y="1267"/>
                    <a:pt x="1524" y="1267"/>
                  </a:cubicBezTo>
                  <a:cubicBezTo>
                    <a:pt x="1523" y="1266"/>
                    <a:pt x="1523" y="1265"/>
                    <a:pt x="1522" y="1265"/>
                  </a:cubicBezTo>
                  <a:cubicBezTo>
                    <a:pt x="1521" y="1263"/>
                    <a:pt x="1520" y="1261"/>
                    <a:pt x="1518" y="1260"/>
                  </a:cubicBezTo>
                  <a:cubicBezTo>
                    <a:pt x="1517" y="1258"/>
                    <a:pt x="1516" y="1257"/>
                    <a:pt x="1514" y="1256"/>
                  </a:cubicBezTo>
                  <a:cubicBezTo>
                    <a:pt x="1513" y="1254"/>
                    <a:pt x="1511" y="1253"/>
                    <a:pt x="1510" y="1252"/>
                  </a:cubicBezTo>
                  <a:cubicBezTo>
                    <a:pt x="1509" y="1251"/>
                    <a:pt x="1508" y="1251"/>
                    <a:pt x="1508" y="1250"/>
                  </a:cubicBezTo>
                  <a:cubicBezTo>
                    <a:pt x="1507" y="1250"/>
                    <a:pt x="1507" y="1250"/>
                    <a:pt x="1507" y="1249"/>
                  </a:cubicBezTo>
                  <a:cubicBezTo>
                    <a:pt x="1506" y="1249"/>
                    <a:pt x="1506" y="1249"/>
                    <a:pt x="1505" y="1249"/>
                  </a:cubicBezTo>
                  <a:cubicBezTo>
                    <a:pt x="1505" y="1248"/>
                    <a:pt x="1504" y="1248"/>
                    <a:pt x="1503" y="1247"/>
                  </a:cubicBezTo>
                  <a:cubicBezTo>
                    <a:pt x="1503" y="1247"/>
                    <a:pt x="1502" y="1246"/>
                    <a:pt x="1501" y="1246"/>
                  </a:cubicBezTo>
                  <a:cubicBezTo>
                    <a:pt x="1501" y="1246"/>
                    <a:pt x="1501" y="1246"/>
                    <a:pt x="1500" y="1246"/>
                  </a:cubicBezTo>
                  <a:cubicBezTo>
                    <a:pt x="1500" y="1245"/>
                    <a:pt x="1500" y="1245"/>
                    <a:pt x="1499" y="1245"/>
                  </a:cubicBezTo>
                  <a:cubicBezTo>
                    <a:pt x="1499" y="1245"/>
                    <a:pt x="1499" y="1245"/>
                    <a:pt x="1498" y="1245"/>
                  </a:cubicBezTo>
                  <a:cubicBezTo>
                    <a:pt x="1501" y="1244"/>
                    <a:pt x="1504" y="1243"/>
                    <a:pt x="1507" y="1241"/>
                  </a:cubicBezTo>
                  <a:cubicBezTo>
                    <a:pt x="1512" y="1239"/>
                    <a:pt x="1516" y="1237"/>
                    <a:pt x="1521" y="1236"/>
                  </a:cubicBezTo>
                  <a:cubicBezTo>
                    <a:pt x="1526" y="1234"/>
                    <a:pt x="1531" y="1233"/>
                    <a:pt x="1536" y="1233"/>
                  </a:cubicBezTo>
                  <a:cubicBezTo>
                    <a:pt x="1541" y="1233"/>
                    <a:pt x="1545" y="1234"/>
                    <a:pt x="1550" y="1236"/>
                  </a:cubicBezTo>
                  <a:cubicBezTo>
                    <a:pt x="1554" y="1238"/>
                    <a:pt x="1559" y="1240"/>
                    <a:pt x="1563" y="1242"/>
                  </a:cubicBezTo>
                  <a:cubicBezTo>
                    <a:pt x="1571" y="1246"/>
                    <a:pt x="1578" y="1251"/>
                    <a:pt x="1585" y="1256"/>
                  </a:cubicBezTo>
                  <a:cubicBezTo>
                    <a:pt x="1586" y="1257"/>
                    <a:pt x="1588" y="1259"/>
                    <a:pt x="1589" y="1260"/>
                  </a:cubicBezTo>
                  <a:cubicBezTo>
                    <a:pt x="1591" y="1261"/>
                    <a:pt x="1592" y="1262"/>
                    <a:pt x="1594" y="1264"/>
                  </a:cubicBezTo>
                  <a:cubicBezTo>
                    <a:pt x="1596" y="1266"/>
                    <a:pt x="1599" y="1268"/>
                    <a:pt x="1601" y="1271"/>
                  </a:cubicBezTo>
                  <a:cubicBezTo>
                    <a:pt x="1606" y="1275"/>
                    <a:pt x="1609" y="1280"/>
                    <a:pt x="1612" y="1284"/>
                  </a:cubicBezTo>
                  <a:cubicBezTo>
                    <a:pt x="1612" y="1284"/>
                    <a:pt x="1612" y="1284"/>
                    <a:pt x="1612" y="1284"/>
                  </a:cubicBezTo>
                  <a:cubicBezTo>
                    <a:pt x="1612" y="1284"/>
                    <a:pt x="1612" y="1284"/>
                    <a:pt x="1612" y="1284"/>
                  </a:cubicBezTo>
                  <a:cubicBezTo>
                    <a:pt x="1612" y="1284"/>
                    <a:pt x="1612" y="1285"/>
                    <a:pt x="1612" y="1285"/>
                  </a:cubicBezTo>
                  <a:cubicBezTo>
                    <a:pt x="1612" y="1285"/>
                    <a:pt x="1612" y="1285"/>
                    <a:pt x="1612" y="1285"/>
                  </a:cubicBezTo>
                  <a:cubicBezTo>
                    <a:pt x="1612" y="1286"/>
                    <a:pt x="1612" y="1287"/>
                    <a:pt x="1613" y="1288"/>
                  </a:cubicBezTo>
                  <a:cubicBezTo>
                    <a:pt x="1613" y="1288"/>
                    <a:pt x="1613" y="1289"/>
                    <a:pt x="1613" y="1290"/>
                  </a:cubicBezTo>
                  <a:cubicBezTo>
                    <a:pt x="1613" y="1291"/>
                    <a:pt x="1613" y="1292"/>
                    <a:pt x="1613" y="1293"/>
                  </a:cubicBezTo>
                  <a:cubicBezTo>
                    <a:pt x="1613" y="1294"/>
                    <a:pt x="1613" y="1295"/>
                    <a:pt x="1613" y="1296"/>
                  </a:cubicBezTo>
                  <a:cubicBezTo>
                    <a:pt x="1612" y="1297"/>
                    <a:pt x="1612" y="1297"/>
                    <a:pt x="1612" y="1298"/>
                  </a:cubicBezTo>
                  <a:cubicBezTo>
                    <a:pt x="1603" y="1308"/>
                    <a:pt x="1597" y="1319"/>
                    <a:pt x="1605" y="1330"/>
                  </a:cubicBezTo>
                  <a:cubicBezTo>
                    <a:pt x="1614" y="1319"/>
                    <a:pt x="1622" y="1309"/>
                    <a:pt x="1616" y="1296"/>
                  </a:cubicBezTo>
                  <a:cubicBezTo>
                    <a:pt x="1615" y="1296"/>
                    <a:pt x="1615" y="1296"/>
                    <a:pt x="1615" y="1296"/>
                  </a:cubicBezTo>
                  <a:cubicBezTo>
                    <a:pt x="1615" y="1296"/>
                    <a:pt x="1615" y="1296"/>
                    <a:pt x="1615" y="1296"/>
                  </a:cubicBezTo>
                  <a:cubicBezTo>
                    <a:pt x="1616" y="1295"/>
                    <a:pt x="1616" y="1294"/>
                    <a:pt x="1616" y="1293"/>
                  </a:cubicBezTo>
                  <a:cubicBezTo>
                    <a:pt x="1616" y="1292"/>
                    <a:pt x="1616" y="1292"/>
                    <a:pt x="1616" y="1291"/>
                  </a:cubicBezTo>
                  <a:cubicBezTo>
                    <a:pt x="1616" y="1292"/>
                    <a:pt x="1616" y="1293"/>
                    <a:pt x="1616" y="1294"/>
                  </a:cubicBezTo>
                  <a:cubicBezTo>
                    <a:pt x="1617" y="1295"/>
                    <a:pt x="1617" y="1296"/>
                    <a:pt x="1617" y="1297"/>
                  </a:cubicBezTo>
                  <a:cubicBezTo>
                    <a:pt x="1617" y="1297"/>
                    <a:pt x="1617" y="1298"/>
                    <a:pt x="1617" y="1298"/>
                  </a:cubicBezTo>
                  <a:cubicBezTo>
                    <a:pt x="1617" y="1298"/>
                    <a:pt x="1617" y="1297"/>
                    <a:pt x="1617" y="1297"/>
                  </a:cubicBezTo>
                  <a:cubicBezTo>
                    <a:pt x="1617" y="1296"/>
                    <a:pt x="1617" y="1295"/>
                    <a:pt x="1617" y="1294"/>
                  </a:cubicBezTo>
                  <a:cubicBezTo>
                    <a:pt x="1617" y="1292"/>
                    <a:pt x="1616" y="1290"/>
                    <a:pt x="1615" y="1288"/>
                  </a:cubicBezTo>
                  <a:cubicBezTo>
                    <a:pt x="1615" y="1288"/>
                    <a:pt x="1615" y="1287"/>
                    <a:pt x="1615" y="1287"/>
                  </a:cubicBezTo>
                  <a:cubicBezTo>
                    <a:pt x="1615" y="1286"/>
                    <a:pt x="1615" y="1286"/>
                    <a:pt x="1615" y="1285"/>
                  </a:cubicBezTo>
                  <a:cubicBezTo>
                    <a:pt x="1615" y="1285"/>
                    <a:pt x="1615" y="1285"/>
                    <a:pt x="1615" y="1284"/>
                  </a:cubicBezTo>
                  <a:cubicBezTo>
                    <a:pt x="1615" y="1284"/>
                    <a:pt x="1615" y="1284"/>
                    <a:pt x="1615" y="1284"/>
                  </a:cubicBezTo>
                  <a:cubicBezTo>
                    <a:pt x="1615" y="1284"/>
                    <a:pt x="1615" y="1283"/>
                    <a:pt x="1614" y="1283"/>
                  </a:cubicBezTo>
                  <a:cubicBezTo>
                    <a:pt x="1614" y="1282"/>
                    <a:pt x="1614" y="1282"/>
                    <a:pt x="1614" y="1282"/>
                  </a:cubicBezTo>
                  <a:cubicBezTo>
                    <a:pt x="1613" y="1281"/>
                    <a:pt x="1613" y="1280"/>
                    <a:pt x="1613" y="1280"/>
                  </a:cubicBezTo>
                  <a:cubicBezTo>
                    <a:pt x="1613" y="1280"/>
                    <a:pt x="1613" y="1281"/>
                    <a:pt x="1613" y="1281"/>
                  </a:cubicBezTo>
                  <a:cubicBezTo>
                    <a:pt x="1611" y="1278"/>
                    <a:pt x="1609" y="1274"/>
                    <a:pt x="1606" y="1270"/>
                  </a:cubicBezTo>
                  <a:cubicBezTo>
                    <a:pt x="1606" y="1270"/>
                    <a:pt x="1607" y="1271"/>
                    <a:pt x="1608" y="1271"/>
                  </a:cubicBezTo>
                  <a:cubicBezTo>
                    <a:pt x="1609" y="1271"/>
                    <a:pt x="1610" y="1271"/>
                    <a:pt x="1611" y="1271"/>
                  </a:cubicBezTo>
                  <a:cubicBezTo>
                    <a:pt x="1611" y="1271"/>
                    <a:pt x="1612" y="1271"/>
                    <a:pt x="1613" y="1271"/>
                  </a:cubicBezTo>
                  <a:cubicBezTo>
                    <a:pt x="1613" y="1271"/>
                    <a:pt x="1613" y="1271"/>
                    <a:pt x="1614" y="1271"/>
                  </a:cubicBezTo>
                  <a:cubicBezTo>
                    <a:pt x="1614" y="1271"/>
                    <a:pt x="1614" y="1271"/>
                    <a:pt x="1615" y="1271"/>
                  </a:cubicBezTo>
                  <a:cubicBezTo>
                    <a:pt x="1615" y="1271"/>
                    <a:pt x="1616" y="1271"/>
                    <a:pt x="1617" y="1271"/>
                  </a:cubicBezTo>
                  <a:cubicBezTo>
                    <a:pt x="1617" y="1271"/>
                    <a:pt x="1618" y="1271"/>
                    <a:pt x="1619" y="1271"/>
                  </a:cubicBezTo>
                  <a:cubicBezTo>
                    <a:pt x="1620" y="1271"/>
                    <a:pt x="1621" y="1272"/>
                    <a:pt x="1621" y="1272"/>
                  </a:cubicBezTo>
                  <a:cubicBezTo>
                    <a:pt x="1622" y="1272"/>
                    <a:pt x="1623" y="1272"/>
                    <a:pt x="1624" y="1272"/>
                  </a:cubicBezTo>
                  <a:cubicBezTo>
                    <a:pt x="1626" y="1272"/>
                    <a:pt x="1628" y="1273"/>
                    <a:pt x="1629" y="1273"/>
                  </a:cubicBezTo>
                  <a:cubicBezTo>
                    <a:pt x="1631" y="1273"/>
                    <a:pt x="1633" y="1274"/>
                    <a:pt x="1635" y="1274"/>
                  </a:cubicBezTo>
                  <a:cubicBezTo>
                    <a:pt x="1636" y="1275"/>
                    <a:pt x="1638" y="1276"/>
                    <a:pt x="1640" y="1276"/>
                  </a:cubicBezTo>
                  <a:cubicBezTo>
                    <a:pt x="1641" y="1277"/>
                    <a:pt x="1643" y="1278"/>
                    <a:pt x="1645" y="1279"/>
                  </a:cubicBezTo>
                  <a:cubicBezTo>
                    <a:pt x="1645" y="1279"/>
                    <a:pt x="1645" y="1279"/>
                    <a:pt x="1645" y="1279"/>
                  </a:cubicBezTo>
                  <a:cubicBezTo>
                    <a:pt x="1647" y="1306"/>
                    <a:pt x="1666" y="1302"/>
                    <a:pt x="1686" y="1292"/>
                  </a:cubicBezTo>
                  <a:cubicBezTo>
                    <a:pt x="1668" y="1287"/>
                    <a:pt x="1668" y="1268"/>
                    <a:pt x="1645" y="1275"/>
                  </a:cubicBezTo>
                  <a:cubicBezTo>
                    <a:pt x="1644" y="1275"/>
                    <a:pt x="1642" y="1274"/>
                    <a:pt x="1641" y="1273"/>
                  </a:cubicBezTo>
                  <a:cubicBezTo>
                    <a:pt x="1639" y="1273"/>
                    <a:pt x="1637" y="1272"/>
                    <a:pt x="1636" y="1271"/>
                  </a:cubicBezTo>
                  <a:cubicBezTo>
                    <a:pt x="1634" y="1271"/>
                    <a:pt x="1632" y="1270"/>
                    <a:pt x="1630" y="1270"/>
                  </a:cubicBezTo>
                  <a:cubicBezTo>
                    <a:pt x="1628" y="1269"/>
                    <a:pt x="1626" y="1269"/>
                    <a:pt x="1624" y="1269"/>
                  </a:cubicBezTo>
                  <a:cubicBezTo>
                    <a:pt x="1624" y="1269"/>
                    <a:pt x="1623" y="1269"/>
                    <a:pt x="1622" y="1269"/>
                  </a:cubicBezTo>
                  <a:cubicBezTo>
                    <a:pt x="1621" y="1268"/>
                    <a:pt x="1620" y="1268"/>
                    <a:pt x="1619" y="1268"/>
                  </a:cubicBezTo>
                  <a:cubicBezTo>
                    <a:pt x="1618" y="1268"/>
                    <a:pt x="1618" y="1268"/>
                    <a:pt x="1617" y="1268"/>
                  </a:cubicBezTo>
                  <a:cubicBezTo>
                    <a:pt x="1616" y="1268"/>
                    <a:pt x="1615" y="1268"/>
                    <a:pt x="1615" y="1268"/>
                  </a:cubicBezTo>
                  <a:cubicBezTo>
                    <a:pt x="1614" y="1268"/>
                    <a:pt x="1614" y="1268"/>
                    <a:pt x="1614" y="1268"/>
                  </a:cubicBezTo>
                  <a:cubicBezTo>
                    <a:pt x="1613" y="1268"/>
                    <a:pt x="1613" y="1268"/>
                    <a:pt x="1612" y="1268"/>
                  </a:cubicBezTo>
                  <a:cubicBezTo>
                    <a:pt x="1612" y="1268"/>
                    <a:pt x="1611" y="1268"/>
                    <a:pt x="1611" y="1269"/>
                  </a:cubicBezTo>
                  <a:cubicBezTo>
                    <a:pt x="1610" y="1269"/>
                    <a:pt x="1610" y="1269"/>
                    <a:pt x="1609" y="1269"/>
                  </a:cubicBezTo>
                  <a:cubicBezTo>
                    <a:pt x="1609" y="1269"/>
                    <a:pt x="1608" y="1269"/>
                    <a:pt x="1608" y="1269"/>
                  </a:cubicBezTo>
                  <a:cubicBezTo>
                    <a:pt x="1607" y="1270"/>
                    <a:pt x="1606" y="1270"/>
                    <a:pt x="1605" y="1270"/>
                  </a:cubicBezTo>
                  <a:cubicBezTo>
                    <a:pt x="1605" y="1270"/>
                    <a:pt x="1604" y="1269"/>
                    <a:pt x="1604" y="1268"/>
                  </a:cubicBezTo>
                  <a:cubicBezTo>
                    <a:pt x="1602" y="1266"/>
                    <a:pt x="1599" y="1263"/>
                    <a:pt x="1597" y="1260"/>
                  </a:cubicBezTo>
                  <a:cubicBezTo>
                    <a:pt x="1595" y="1259"/>
                    <a:pt x="1594" y="1258"/>
                    <a:pt x="1592" y="1256"/>
                  </a:cubicBezTo>
                  <a:cubicBezTo>
                    <a:pt x="1591" y="1255"/>
                    <a:pt x="1589" y="1254"/>
                    <a:pt x="1588" y="1252"/>
                  </a:cubicBezTo>
                  <a:cubicBezTo>
                    <a:pt x="1585" y="1250"/>
                    <a:pt x="1582" y="1248"/>
                    <a:pt x="1579" y="1246"/>
                  </a:cubicBezTo>
                  <a:cubicBezTo>
                    <a:pt x="1580" y="1246"/>
                    <a:pt x="1580" y="1246"/>
                    <a:pt x="1580" y="1246"/>
                  </a:cubicBezTo>
                  <a:cubicBezTo>
                    <a:pt x="1582" y="1247"/>
                    <a:pt x="1584" y="1247"/>
                    <a:pt x="1586" y="1247"/>
                  </a:cubicBezTo>
                  <a:cubicBezTo>
                    <a:pt x="1587" y="1247"/>
                    <a:pt x="1589" y="1246"/>
                    <a:pt x="1590" y="1246"/>
                  </a:cubicBezTo>
                  <a:cubicBezTo>
                    <a:pt x="1590" y="1246"/>
                    <a:pt x="1591" y="1246"/>
                    <a:pt x="1592" y="1246"/>
                  </a:cubicBezTo>
                  <a:cubicBezTo>
                    <a:pt x="1592" y="1246"/>
                    <a:pt x="1593" y="1245"/>
                    <a:pt x="1594" y="1245"/>
                  </a:cubicBezTo>
                  <a:cubicBezTo>
                    <a:pt x="1596" y="1244"/>
                    <a:pt x="1599" y="1243"/>
                    <a:pt x="1602" y="1242"/>
                  </a:cubicBezTo>
                  <a:cubicBezTo>
                    <a:pt x="1605" y="1241"/>
                    <a:pt x="1608" y="1239"/>
                    <a:pt x="1611" y="1238"/>
                  </a:cubicBezTo>
                  <a:cubicBezTo>
                    <a:pt x="1617" y="1235"/>
                    <a:pt x="1623" y="1232"/>
                    <a:pt x="1630" y="1228"/>
                  </a:cubicBezTo>
                  <a:cubicBezTo>
                    <a:pt x="1633" y="1227"/>
                    <a:pt x="1636" y="1225"/>
                    <a:pt x="1639" y="1224"/>
                  </a:cubicBezTo>
                  <a:cubicBezTo>
                    <a:pt x="1643" y="1222"/>
                    <a:pt x="1646" y="1221"/>
                    <a:pt x="1649" y="1219"/>
                  </a:cubicBezTo>
                  <a:cubicBezTo>
                    <a:pt x="1650" y="1218"/>
                    <a:pt x="1652" y="1218"/>
                    <a:pt x="1653" y="1217"/>
                  </a:cubicBezTo>
                  <a:cubicBezTo>
                    <a:pt x="1655" y="1217"/>
                    <a:pt x="1656" y="1217"/>
                    <a:pt x="1658" y="1216"/>
                  </a:cubicBezTo>
                  <a:cubicBezTo>
                    <a:pt x="1658" y="1216"/>
                    <a:pt x="1658" y="1216"/>
                    <a:pt x="1659" y="1216"/>
                  </a:cubicBezTo>
                  <a:cubicBezTo>
                    <a:pt x="1659" y="1216"/>
                    <a:pt x="1659" y="1216"/>
                    <a:pt x="1660" y="1216"/>
                  </a:cubicBezTo>
                  <a:cubicBezTo>
                    <a:pt x="1660" y="1216"/>
                    <a:pt x="1661" y="1216"/>
                    <a:pt x="1662" y="1217"/>
                  </a:cubicBezTo>
                  <a:cubicBezTo>
                    <a:pt x="1663" y="1217"/>
                    <a:pt x="1664" y="1217"/>
                    <a:pt x="1666" y="1217"/>
                  </a:cubicBezTo>
                  <a:cubicBezTo>
                    <a:pt x="1667" y="1218"/>
                    <a:pt x="1668" y="1218"/>
                    <a:pt x="1669" y="1219"/>
                  </a:cubicBezTo>
                  <a:cubicBezTo>
                    <a:pt x="1670" y="1219"/>
                    <a:pt x="1671" y="1219"/>
                    <a:pt x="1671" y="1220"/>
                  </a:cubicBezTo>
                  <a:cubicBezTo>
                    <a:pt x="1671" y="1220"/>
                    <a:pt x="1671" y="1220"/>
                    <a:pt x="1672" y="1220"/>
                  </a:cubicBezTo>
                  <a:cubicBezTo>
                    <a:pt x="1672" y="1220"/>
                    <a:pt x="1672" y="1220"/>
                    <a:pt x="1672" y="1221"/>
                  </a:cubicBezTo>
                  <a:cubicBezTo>
                    <a:pt x="1673" y="1221"/>
                    <a:pt x="1673" y="1221"/>
                    <a:pt x="1673" y="1221"/>
                  </a:cubicBezTo>
                  <a:cubicBezTo>
                    <a:pt x="1673" y="1221"/>
                    <a:pt x="1673" y="1221"/>
                    <a:pt x="1673" y="1221"/>
                  </a:cubicBezTo>
                  <a:cubicBezTo>
                    <a:pt x="1674" y="1221"/>
                    <a:pt x="1674" y="1221"/>
                    <a:pt x="1675" y="1221"/>
                  </a:cubicBezTo>
                  <a:cubicBezTo>
                    <a:pt x="1676" y="1222"/>
                    <a:pt x="1676" y="1222"/>
                    <a:pt x="1677" y="1223"/>
                  </a:cubicBezTo>
                  <a:cubicBezTo>
                    <a:pt x="1680" y="1224"/>
                    <a:pt x="1681" y="1225"/>
                    <a:pt x="1681" y="1225"/>
                  </a:cubicBezTo>
                  <a:cubicBezTo>
                    <a:pt x="1681" y="1225"/>
                    <a:pt x="1681" y="1225"/>
                    <a:pt x="1681" y="1224"/>
                  </a:cubicBezTo>
                  <a:cubicBezTo>
                    <a:pt x="1680" y="1224"/>
                    <a:pt x="1679" y="1223"/>
                    <a:pt x="1678" y="1222"/>
                  </a:cubicBezTo>
                  <a:cubicBezTo>
                    <a:pt x="1679" y="1222"/>
                    <a:pt x="1679" y="1223"/>
                    <a:pt x="1679" y="1223"/>
                  </a:cubicBezTo>
                  <a:cubicBezTo>
                    <a:pt x="1680" y="1223"/>
                    <a:pt x="1681" y="1223"/>
                    <a:pt x="1682" y="1223"/>
                  </a:cubicBezTo>
                  <a:cubicBezTo>
                    <a:pt x="1683" y="1223"/>
                    <a:pt x="1684" y="1224"/>
                    <a:pt x="1685" y="1224"/>
                  </a:cubicBezTo>
                  <a:cubicBezTo>
                    <a:pt x="1686" y="1224"/>
                    <a:pt x="1687" y="1224"/>
                    <a:pt x="1687" y="1224"/>
                  </a:cubicBezTo>
                  <a:cubicBezTo>
                    <a:pt x="1687" y="1224"/>
                    <a:pt x="1687" y="1224"/>
                    <a:pt x="1687" y="1224"/>
                  </a:cubicBezTo>
                  <a:cubicBezTo>
                    <a:pt x="1689" y="1224"/>
                    <a:pt x="1689" y="1224"/>
                    <a:pt x="1689" y="1224"/>
                  </a:cubicBezTo>
                  <a:cubicBezTo>
                    <a:pt x="1695" y="1239"/>
                    <a:pt x="1708" y="1231"/>
                    <a:pt x="1719" y="1228"/>
                  </a:cubicBezTo>
                  <a:cubicBezTo>
                    <a:pt x="1711" y="1210"/>
                    <a:pt x="1700" y="1205"/>
                    <a:pt x="1689" y="1221"/>
                  </a:cubicBezTo>
                  <a:cubicBezTo>
                    <a:pt x="1689" y="1221"/>
                    <a:pt x="1689" y="1221"/>
                    <a:pt x="1688" y="1221"/>
                  </a:cubicBezTo>
                  <a:cubicBezTo>
                    <a:pt x="1687" y="1221"/>
                    <a:pt x="1686" y="1221"/>
                    <a:pt x="1685" y="1221"/>
                  </a:cubicBezTo>
                  <a:cubicBezTo>
                    <a:pt x="1684" y="1221"/>
                    <a:pt x="1683" y="1221"/>
                    <a:pt x="1682" y="1221"/>
                  </a:cubicBezTo>
                  <a:cubicBezTo>
                    <a:pt x="1681" y="1220"/>
                    <a:pt x="1680" y="1220"/>
                    <a:pt x="1679" y="1220"/>
                  </a:cubicBezTo>
                  <a:cubicBezTo>
                    <a:pt x="1678" y="1220"/>
                    <a:pt x="1678" y="1220"/>
                    <a:pt x="1677" y="1219"/>
                  </a:cubicBezTo>
                  <a:cubicBezTo>
                    <a:pt x="1676" y="1219"/>
                    <a:pt x="1675" y="1219"/>
                    <a:pt x="1674" y="1218"/>
                  </a:cubicBezTo>
                  <a:cubicBezTo>
                    <a:pt x="1674" y="1218"/>
                    <a:pt x="1674" y="1218"/>
                    <a:pt x="1674" y="1218"/>
                  </a:cubicBezTo>
                  <a:cubicBezTo>
                    <a:pt x="1674" y="1218"/>
                    <a:pt x="1674" y="1218"/>
                    <a:pt x="1673" y="1218"/>
                  </a:cubicBezTo>
                  <a:cubicBezTo>
                    <a:pt x="1673" y="1218"/>
                    <a:pt x="1673" y="1218"/>
                    <a:pt x="1673" y="1218"/>
                  </a:cubicBezTo>
                  <a:cubicBezTo>
                    <a:pt x="1672" y="1218"/>
                    <a:pt x="1671" y="1217"/>
                    <a:pt x="1670" y="1216"/>
                  </a:cubicBezTo>
                  <a:cubicBezTo>
                    <a:pt x="1670" y="1216"/>
                    <a:pt x="1669" y="1216"/>
                    <a:pt x="1668" y="1215"/>
                  </a:cubicBezTo>
                  <a:cubicBezTo>
                    <a:pt x="1668" y="1215"/>
                    <a:pt x="1667" y="1215"/>
                    <a:pt x="1666" y="1215"/>
                  </a:cubicBezTo>
                  <a:cubicBezTo>
                    <a:pt x="1665" y="1214"/>
                    <a:pt x="1664" y="1214"/>
                    <a:pt x="1663" y="1214"/>
                  </a:cubicBezTo>
                  <a:cubicBezTo>
                    <a:pt x="1663" y="1213"/>
                    <a:pt x="1663" y="1213"/>
                    <a:pt x="1663" y="1212"/>
                  </a:cubicBezTo>
                  <a:cubicBezTo>
                    <a:pt x="1663" y="1212"/>
                    <a:pt x="1663" y="1211"/>
                    <a:pt x="1664" y="1211"/>
                  </a:cubicBezTo>
                  <a:cubicBezTo>
                    <a:pt x="1664" y="1210"/>
                    <a:pt x="1664" y="1210"/>
                    <a:pt x="1664" y="1209"/>
                  </a:cubicBezTo>
                  <a:cubicBezTo>
                    <a:pt x="1664" y="1208"/>
                    <a:pt x="1664" y="1207"/>
                    <a:pt x="1665" y="1207"/>
                  </a:cubicBezTo>
                  <a:cubicBezTo>
                    <a:pt x="1665" y="1206"/>
                    <a:pt x="1665" y="1206"/>
                    <a:pt x="1665" y="1206"/>
                  </a:cubicBezTo>
                  <a:cubicBezTo>
                    <a:pt x="1665" y="1205"/>
                    <a:pt x="1665" y="1205"/>
                    <a:pt x="1665" y="1204"/>
                  </a:cubicBezTo>
                  <a:cubicBezTo>
                    <a:pt x="1665" y="1204"/>
                    <a:pt x="1665" y="1203"/>
                    <a:pt x="1666" y="1202"/>
                  </a:cubicBezTo>
                  <a:cubicBezTo>
                    <a:pt x="1666" y="1201"/>
                    <a:pt x="1666" y="1200"/>
                    <a:pt x="1666" y="1199"/>
                  </a:cubicBezTo>
                  <a:cubicBezTo>
                    <a:pt x="1667" y="1199"/>
                    <a:pt x="1667" y="1198"/>
                    <a:pt x="1667" y="1198"/>
                  </a:cubicBezTo>
                  <a:cubicBezTo>
                    <a:pt x="1667" y="1197"/>
                    <a:pt x="1667" y="1197"/>
                    <a:pt x="1667" y="1196"/>
                  </a:cubicBezTo>
                  <a:cubicBezTo>
                    <a:pt x="1668" y="1195"/>
                    <a:pt x="1668" y="1195"/>
                    <a:pt x="1668" y="1194"/>
                  </a:cubicBezTo>
                  <a:cubicBezTo>
                    <a:pt x="1669" y="1192"/>
                    <a:pt x="1670" y="1190"/>
                    <a:pt x="1671" y="1188"/>
                  </a:cubicBezTo>
                  <a:cubicBezTo>
                    <a:pt x="1672" y="1188"/>
                    <a:pt x="1672" y="1189"/>
                    <a:pt x="1673" y="1190"/>
                  </a:cubicBezTo>
                  <a:cubicBezTo>
                    <a:pt x="1671" y="1188"/>
                    <a:pt x="1671" y="1188"/>
                    <a:pt x="1671" y="1188"/>
                  </a:cubicBezTo>
                  <a:cubicBezTo>
                    <a:pt x="1672" y="1187"/>
                    <a:pt x="1672" y="1186"/>
                    <a:pt x="1672" y="1186"/>
                  </a:cubicBezTo>
                  <a:cubicBezTo>
                    <a:pt x="1680" y="1184"/>
                    <a:pt x="1689" y="1183"/>
                    <a:pt x="1696" y="1179"/>
                  </a:cubicBezTo>
                  <a:cubicBezTo>
                    <a:pt x="1707" y="1174"/>
                    <a:pt x="1711" y="1160"/>
                    <a:pt x="1722" y="1155"/>
                  </a:cubicBezTo>
                  <a:cubicBezTo>
                    <a:pt x="1704" y="1143"/>
                    <a:pt x="1664" y="1155"/>
                    <a:pt x="1668" y="1183"/>
                  </a:cubicBezTo>
                  <a:cubicBezTo>
                    <a:pt x="1669" y="1185"/>
                    <a:pt x="1669" y="1185"/>
                    <a:pt x="1669" y="1185"/>
                  </a:cubicBezTo>
                  <a:cubicBezTo>
                    <a:pt x="1669" y="1185"/>
                    <a:pt x="1669" y="1186"/>
                    <a:pt x="1668" y="1186"/>
                  </a:cubicBezTo>
                  <a:cubicBezTo>
                    <a:pt x="1667" y="1188"/>
                    <a:pt x="1666" y="1190"/>
                    <a:pt x="1665" y="1192"/>
                  </a:cubicBezTo>
                  <a:cubicBezTo>
                    <a:pt x="1665" y="1193"/>
                    <a:pt x="1665" y="1194"/>
                    <a:pt x="1664" y="1195"/>
                  </a:cubicBezTo>
                  <a:cubicBezTo>
                    <a:pt x="1664" y="1196"/>
                    <a:pt x="1664" y="1196"/>
                    <a:pt x="1664" y="1197"/>
                  </a:cubicBezTo>
                  <a:cubicBezTo>
                    <a:pt x="1664" y="1197"/>
                    <a:pt x="1664" y="1198"/>
                    <a:pt x="1663" y="1198"/>
                  </a:cubicBezTo>
                  <a:cubicBezTo>
                    <a:pt x="1663" y="1199"/>
                    <a:pt x="1663" y="1200"/>
                    <a:pt x="1663" y="1201"/>
                  </a:cubicBezTo>
                  <a:cubicBezTo>
                    <a:pt x="1662" y="1202"/>
                    <a:pt x="1662" y="1203"/>
                    <a:pt x="1662" y="1204"/>
                  </a:cubicBezTo>
                  <a:cubicBezTo>
                    <a:pt x="1662" y="1204"/>
                    <a:pt x="1662" y="1205"/>
                    <a:pt x="1662" y="1205"/>
                  </a:cubicBezTo>
                  <a:cubicBezTo>
                    <a:pt x="1662" y="1205"/>
                    <a:pt x="1662" y="1206"/>
                    <a:pt x="1662" y="1206"/>
                  </a:cubicBezTo>
                  <a:cubicBezTo>
                    <a:pt x="1662" y="1207"/>
                    <a:pt x="1662" y="1208"/>
                    <a:pt x="1662" y="1209"/>
                  </a:cubicBezTo>
                  <a:cubicBezTo>
                    <a:pt x="1662" y="1209"/>
                    <a:pt x="1662" y="1210"/>
                    <a:pt x="1662" y="1211"/>
                  </a:cubicBezTo>
                  <a:cubicBezTo>
                    <a:pt x="1662" y="1211"/>
                    <a:pt x="1662" y="1212"/>
                    <a:pt x="1662" y="1212"/>
                  </a:cubicBezTo>
                  <a:cubicBezTo>
                    <a:pt x="1662" y="1213"/>
                    <a:pt x="1662" y="1213"/>
                    <a:pt x="1662" y="1214"/>
                  </a:cubicBezTo>
                  <a:cubicBezTo>
                    <a:pt x="1662" y="1214"/>
                    <a:pt x="1662" y="1214"/>
                    <a:pt x="1662" y="1214"/>
                  </a:cubicBezTo>
                  <a:cubicBezTo>
                    <a:pt x="1661" y="1214"/>
                    <a:pt x="1661" y="1214"/>
                    <a:pt x="1660" y="1214"/>
                  </a:cubicBezTo>
                  <a:cubicBezTo>
                    <a:pt x="1659" y="1214"/>
                    <a:pt x="1659" y="1214"/>
                    <a:pt x="1659" y="1214"/>
                  </a:cubicBezTo>
                  <a:cubicBezTo>
                    <a:pt x="1658" y="1214"/>
                    <a:pt x="1658" y="1214"/>
                    <a:pt x="1657" y="1214"/>
                  </a:cubicBezTo>
                  <a:cubicBezTo>
                    <a:pt x="1654" y="1214"/>
                    <a:pt x="1651" y="1215"/>
                    <a:pt x="1648" y="1217"/>
                  </a:cubicBezTo>
                  <a:cubicBezTo>
                    <a:pt x="1644" y="1218"/>
                    <a:pt x="1641" y="1220"/>
                    <a:pt x="1638" y="1221"/>
                  </a:cubicBezTo>
                  <a:cubicBezTo>
                    <a:pt x="1635" y="1223"/>
                    <a:pt x="1632" y="1224"/>
                    <a:pt x="1629" y="1226"/>
                  </a:cubicBezTo>
                  <a:cubicBezTo>
                    <a:pt x="1622" y="1229"/>
                    <a:pt x="1616" y="1232"/>
                    <a:pt x="1610" y="1235"/>
                  </a:cubicBezTo>
                  <a:cubicBezTo>
                    <a:pt x="1606" y="1237"/>
                    <a:pt x="1604" y="1238"/>
                    <a:pt x="1601" y="1239"/>
                  </a:cubicBezTo>
                  <a:cubicBezTo>
                    <a:pt x="1598" y="1241"/>
                    <a:pt x="1595" y="1242"/>
                    <a:pt x="1593" y="1243"/>
                  </a:cubicBezTo>
                  <a:cubicBezTo>
                    <a:pt x="1592" y="1243"/>
                    <a:pt x="1590" y="1243"/>
                    <a:pt x="1589" y="1244"/>
                  </a:cubicBezTo>
                  <a:cubicBezTo>
                    <a:pt x="1588" y="1244"/>
                    <a:pt x="1587" y="1244"/>
                    <a:pt x="1586" y="1244"/>
                  </a:cubicBezTo>
                  <a:cubicBezTo>
                    <a:pt x="1585" y="1245"/>
                    <a:pt x="1584" y="1245"/>
                    <a:pt x="1583" y="1245"/>
                  </a:cubicBezTo>
                  <a:cubicBezTo>
                    <a:pt x="1582" y="1245"/>
                    <a:pt x="1582" y="1245"/>
                    <a:pt x="1582" y="1245"/>
                  </a:cubicBezTo>
                  <a:cubicBezTo>
                    <a:pt x="1581" y="1245"/>
                    <a:pt x="1581" y="1245"/>
                    <a:pt x="1580" y="1245"/>
                  </a:cubicBezTo>
                  <a:cubicBezTo>
                    <a:pt x="1580" y="1245"/>
                    <a:pt x="1579" y="1245"/>
                    <a:pt x="1578" y="1245"/>
                  </a:cubicBezTo>
                  <a:cubicBezTo>
                    <a:pt x="1578" y="1245"/>
                    <a:pt x="1578" y="1245"/>
                    <a:pt x="1578" y="1245"/>
                  </a:cubicBezTo>
                  <a:cubicBezTo>
                    <a:pt x="1574" y="1243"/>
                    <a:pt x="1570" y="1240"/>
                    <a:pt x="1565" y="1238"/>
                  </a:cubicBezTo>
                  <a:cubicBezTo>
                    <a:pt x="1561" y="1235"/>
                    <a:pt x="1556" y="1233"/>
                    <a:pt x="1552" y="1232"/>
                  </a:cubicBezTo>
                  <a:cubicBezTo>
                    <a:pt x="1550" y="1231"/>
                    <a:pt x="1549" y="1231"/>
                    <a:pt x="1548" y="1230"/>
                  </a:cubicBezTo>
                  <a:cubicBezTo>
                    <a:pt x="1547" y="1230"/>
                    <a:pt x="1547" y="1230"/>
                    <a:pt x="1546" y="1230"/>
                  </a:cubicBezTo>
                  <a:cubicBezTo>
                    <a:pt x="1545" y="1230"/>
                    <a:pt x="1545" y="1230"/>
                    <a:pt x="1545" y="1230"/>
                  </a:cubicBezTo>
                  <a:cubicBezTo>
                    <a:pt x="1545" y="1230"/>
                    <a:pt x="1545" y="1230"/>
                    <a:pt x="1545" y="1230"/>
                  </a:cubicBezTo>
                  <a:cubicBezTo>
                    <a:pt x="1545" y="1229"/>
                    <a:pt x="1546" y="1229"/>
                    <a:pt x="1546" y="1229"/>
                  </a:cubicBezTo>
                  <a:cubicBezTo>
                    <a:pt x="1547" y="1229"/>
                    <a:pt x="1547" y="1228"/>
                    <a:pt x="1547" y="1228"/>
                  </a:cubicBezTo>
                  <a:cubicBezTo>
                    <a:pt x="1547" y="1228"/>
                    <a:pt x="1548" y="1228"/>
                    <a:pt x="1548" y="1227"/>
                  </a:cubicBezTo>
                  <a:cubicBezTo>
                    <a:pt x="1548" y="1227"/>
                    <a:pt x="1549" y="1227"/>
                    <a:pt x="1550" y="1226"/>
                  </a:cubicBezTo>
                  <a:cubicBezTo>
                    <a:pt x="1550" y="1226"/>
                    <a:pt x="1551" y="1225"/>
                    <a:pt x="1551" y="1225"/>
                  </a:cubicBezTo>
                  <a:cubicBezTo>
                    <a:pt x="1552" y="1224"/>
                    <a:pt x="1553" y="1224"/>
                    <a:pt x="1553" y="1223"/>
                  </a:cubicBezTo>
                  <a:cubicBezTo>
                    <a:pt x="1554" y="1223"/>
                    <a:pt x="1555" y="1222"/>
                    <a:pt x="1555" y="1222"/>
                  </a:cubicBezTo>
                  <a:cubicBezTo>
                    <a:pt x="1557" y="1221"/>
                    <a:pt x="1558" y="1220"/>
                    <a:pt x="1560" y="1219"/>
                  </a:cubicBezTo>
                  <a:cubicBezTo>
                    <a:pt x="1561" y="1219"/>
                    <a:pt x="1563" y="1218"/>
                    <a:pt x="1565" y="1217"/>
                  </a:cubicBezTo>
                  <a:cubicBezTo>
                    <a:pt x="1566" y="1216"/>
                    <a:pt x="1568" y="1216"/>
                    <a:pt x="1570" y="1215"/>
                  </a:cubicBezTo>
                  <a:cubicBezTo>
                    <a:pt x="1570" y="1215"/>
                    <a:pt x="1570" y="1215"/>
                    <a:pt x="1570" y="1215"/>
                  </a:cubicBezTo>
                  <a:cubicBezTo>
                    <a:pt x="1569" y="1215"/>
                    <a:pt x="1568" y="1216"/>
                    <a:pt x="1567" y="1217"/>
                  </a:cubicBezTo>
                  <a:cubicBezTo>
                    <a:pt x="1582" y="1242"/>
                    <a:pt x="1610" y="1216"/>
                    <a:pt x="1620" y="1199"/>
                  </a:cubicBezTo>
                  <a:cubicBezTo>
                    <a:pt x="1609" y="1202"/>
                    <a:pt x="1562" y="1188"/>
                    <a:pt x="1565" y="1214"/>
                  </a:cubicBezTo>
                  <a:cubicBezTo>
                    <a:pt x="1564" y="1214"/>
                    <a:pt x="1564" y="1214"/>
                    <a:pt x="1563" y="1214"/>
                  </a:cubicBezTo>
                  <a:cubicBezTo>
                    <a:pt x="1562" y="1215"/>
                    <a:pt x="1560" y="1216"/>
                    <a:pt x="1558" y="1217"/>
                  </a:cubicBezTo>
                  <a:cubicBezTo>
                    <a:pt x="1557" y="1217"/>
                    <a:pt x="1555" y="1218"/>
                    <a:pt x="1554" y="1219"/>
                  </a:cubicBezTo>
                  <a:cubicBezTo>
                    <a:pt x="1553" y="1220"/>
                    <a:pt x="1552" y="1220"/>
                    <a:pt x="1552" y="1221"/>
                  </a:cubicBezTo>
                  <a:cubicBezTo>
                    <a:pt x="1551" y="1221"/>
                    <a:pt x="1550" y="1222"/>
                    <a:pt x="1549" y="1222"/>
                  </a:cubicBezTo>
                  <a:cubicBezTo>
                    <a:pt x="1549" y="1223"/>
                    <a:pt x="1548" y="1223"/>
                    <a:pt x="1548" y="1224"/>
                  </a:cubicBezTo>
                  <a:cubicBezTo>
                    <a:pt x="1547" y="1224"/>
                    <a:pt x="1546" y="1225"/>
                    <a:pt x="1546" y="1225"/>
                  </a:cubicBezTo>
                  <a:cubicBezTo>
                    <a:pt x="1546" y="1225"/>
                    <a:pt x="1545" y="1226"/>
                    <a:pt x="1545" y="1226"/>
                  </a:cubicBezTo>
                  <a:cubicBezTo>
                    <a:pt x="1545" y="1226"/>
                    <a:pt x="1545" y="1226"/>
                    <a:pt x="1544" y="1226"/>
                  </a:cubicBezTo>
                  <a:cubicBezTo>
                    <a:pt x="1544" y="1227"/>
                    <a:pt x="1544" y="1227"/>
                    <a:pt x="1543" y="1228"/>
                  </a:cubicBezTo>
                  <a:cubicBezTo>
                    <a:pt x="1543" y="1228"/>
                    <a:pt x="1543" y="1229"/>
                    <a:pt x="1542" y="1229"/>
                  </a:cubicBezTo>
                  <a:cubicBezTo>
                    <a:pt x="1540" y="1229"/>
                    <a:pt x="1538" y="1229"/>
                    <a:pt x="1536" y="1228"/>
                  </a:cubicBezTo>
                  <a:cubicBezTo>
                    <a:pt x="1531" y="1228"/>
                    <a:pt x="1525" y="1229"/>
                    <a:pt x="1520" y="1231"/>
                  </a:cubicBezTo>
                  <a:cubicBezTo>
                    <a:pt x="1515" y="1233"/>
                    <a:pt x="1510" y="1235"/>
                    <a:pt x="1505" y="1237"/>
                  </a:cubicBezTo>
                  <a:cubicBezTo>
                    <a:pt x="1500" y="1239"/>
                    <a:pt x="1495" y="1241"/>
                    <a:pt x="1490" y="1243"/>
                  </a:cubicBezTo>
                  <a:cubicBezTo>
                    <a:pt x="1487" y="1244"/>
                    <a:pt x="1485" y="1244"/>
                    <a:pt x="1482" y="1244"/>
                  </a:cubicBezTo>
                  <a:cubicBezTo>
                    <a:pt x="1481" y="1245"/>
                    <a:pt x="1481" y="1245"/>
                    <a:pt x="1480" y="1245"/>
                  </a:cubicBezTo>
                  <a:cubicBezTo>
                    <a:pt x="1479" y="1245"/>
                    <a:pt x="1479" y="1245"/>
                    <a:pt x="1479" y="1245"/>
                  </a:cubicBezTo>
                  <a:cubicBezTo>
                    <a:pt x="1479" y="1245"/>
                    <a:pt x="1479" y="1245"/>
                    <a:pt x="1479" y="1245"/>
                  </a:cubicBezTo>
                  <a:cubicBezTo>
                    <a:pt x="1478" y="1245"/>
                    <a:pt x="1478" y="1245"/>
                    <a:pt x="1478" y="1245"/>
                  </a:cubicBezTo>
                  <a:cubicBezTo>
                    <a:pt x="1477" y="1245"/>
                    <a:pt x="1476" y="1245"/>
                    <a:pt x="1474" y="1245"/>
                  </a:cubicBezTo>
                  <a:cubicBezTo>
                    <a:pt x="1469" y="1244"/>
                    <a:pt x="1464" y="1243"/>
                    <a:pt x="1459" y="1242"/>
                  </a:cubicBezTo>
                  <a:cubicBezTo>
                    <a:pt x="1454" y="1240"/>
                    <a:pt x="1450" y="1239"/>
                    <a:pt x="1445" y="1237"/>
                  </a:cubicBezTo>
                  <a:cubicBezTo>
                    <a:pt x="1477" y="1228"/>
                    <a:pt x="1507" y="1216"/>
                    <a:pt x="1540" y="1196"/>
                  </a:cubicBezTo>
                  <a:cubicBezTo>
                    <a:pt x="1505" y="1206"/>
                    <a:pt x="1477" y="1220"/>
                    <a:pt x="1444" y="1223"/>
                  </a:cubicBezTo>
                  <a:cubicBezTo>
                    <a:pt x="1446" y="1222"/>
                    <a:pt x="1447" y="1221"/>
                    <a:pt x="1448" y="1219"/>
                  </a:cubicBezTo>
                  <a:cubicBezTo>
                    <a:pt x="1449" y="1219"/>
                    <a:pt x="1449" y="1218"/>
                    <a:pt x="1450" y="1218"/>
                  </a:cubicBezTo>
                  <a:cubicBezTo>
                    <a:pt x="1450" y="1217"/>
                    <a:pt x="1451" y="1216"/>
                    <a:pt x="1451" y="1216"/>
                  </a:cubicBezTo>
                  <a:cubicBezTo>
                    <a:pt x="1452" y="1215"/>
                    <a:pt x="1453" y="1213"/>
                    <a:pt x="1454" y="1212"/>
                  </a:cubicBezTo>
                  <a:cubicBezTo>
                    <a:pt x="1456" y="1210"/>
                    <a:pt x="1458" y="1207"/>
                    <a:pt x="1460" y="1204"/>
                  </a:cubicBezTo>
                  <a:cubicBezTo>
                    <a:pt x="1462" y="1202"/>
                    <a:pt x="1464" y="1199"/>
                    <a:pt x="1466" y="1197"/>
                  </a:cubicBezTo>
                  <a:cubicBezTo>
                    <a:pt x="1466" y="1196"/>
                    <a:pt x="1467" y="1195"/>
                    <a:pt x="1468" y="1195"/>
                  </a:cubicBezTo>
                  <a:cubicBezTo>
                    <a:pt x="1468" y="1195"/>
                    <a:pt x="1468" y="1195"/>
                    <a:pt x="1468" y="1195"/>
                  </a:cubicBezTo>
                  <a:cubicBezTo>
                    <a:pt x="1468" y="1195"/>
                    <a:pt x="1468" y="1195"/>
                    <a:pt x="1468" y="1194"/>
                  </a:cubicBezTo>
                  <a:cubicBezTo>
                    <a:pt x="1469" y="1193"/>
                    <a:pt x="1471" y="1192"/>
                    <a:pt x="1472" y="1191"/>
                  </a:cubicBezTo>
                  <a:cubicBezTo>
                    <a:pt x="1476" y="1187"/>
                    <a:pt x="1481" y="1184"/>
                    <a:pt x="1485" y="1182"/>
                  </a:cubicBezTo>
                  <a:cubicBezTo>
                    <a:pt x="1486" y="1182"/>
                    <a:pt x="1486" y="1181"/>
                    <a:pt x="1487" y="1181"/>
                  </a:cubicBezTo>
                  <a:cubicBezTo>
                    <a:pt x="1487" y="1181"/>
                    <a:pt x="1488" y="1181"/>
                    <a:pt x="1488" y="1180"/>
                  </a:cubicBezTo>
                  <a:cubicBezTo>
                    <a:pt x="1489" y="1180"/>
                    <a:pt x="1490" y="1179"/>
                    <a:pt x="1491" y="1179"/>
                  </a:cubicBezTo>
                  <a:cubicBezTo>
                    <a:pt x="1492" y="1178"/>
                    <a:pt x="1493" y="1178"/>
                    <a:pt x="1493" y="1177"/>
                  </a:cubicBezTo>
                  <a:cubicBezTo>
                    <a:pt x="1493" y="1178"/>
                    <a:pt x="1492" y="1179"/>
                    <a:pt x="1492" y="1179"/>
                  </a:cubicBezTo>
                  <a:cubicBezTo>
                    <a:pt x="1492" y="1179"/>
                    <a:pt x="1493" y="1178"/>
                    <a:pt x="1494" y="1178"/>
                  </a:cubicBezTo>
                  <a:cubicBezTo>
                    <a:pt x="1495" y="1178"/>
                    <a:pt x="1496" y="1177"/>
                    <a:pt x="1497" y="1177"/>
                  </a:cubicBezTo>
                  <a:cubicBezTo>
                    <a:pt x="1497" y="1177"/>
                    <a:pt x="1497" y="1176"/>
                    <a:pt x="1498" y="1176"/>
                  </a:cubicBezTo>
                  <a:cubicBezTo>
                    <a:pt x="1498" y="1176"/>
                    <a:pt x="1498" y="1176"/>
                    <a:pt x="1499" y="1176"/>
                  </a:cubicBezTo>
                  <a:cubicBezTo>
                    <a:pt x="1499" y="1175"/>
                    <a:pt x="1499" y="1175"/>
                    <a:pt x="1499" y="1175"/>
                  </a:cubicBezTo>
                  <a:cubicBezTo>
                    <a:pt x="1500" y="1174"/>
                    <a:pt x="1501" y="1174"/>
                    <a:pt x="1502" y="1173"/>
                  </a:cubicBezTo>
                  <a:cubicBezTo>
                    <a:pt x="1503" y="1172"/>
                    <a:pt x="1504" y="1171"/>
                    <a:pt x="1505" y="1170"/>
                  </a:cubicBezTo>
                  <a:cubicBezTo>
                    <a:pt x="1507" y="1169"/>
                    <a:pt x="1508" y="1168"/>
                    <a:pt x="1509" y="1167"/>
                  </a:cubicBezTo>
                  <a:cubicBezTo>
                    <a:pt x="1510" y="1166"/>
                    <a:pt x="1511" y="1164"/>
                    <a:pt x="1512" y="1163"/>
                  </a:cubicBezTo>
                  <a:cubicBezTo>
                    <a:pt x="1513" y="1162"/>
                    <a:pt x="1513" y="1162"/>
                    <a:pt x="1514" y="1161"/>
                  </a:cubicBezTo>
                  <a:cubicBezTo>
                    <a:pt x="1531" y="1161"/>
                    <a:pt x="1536" y="1145"/>
                    <a:pt x="1535" y="1130"/>
                  </a:cubicBezTo>
                  <a:cubicBezTo>
                    <a:pt x="1535" y="1130"/>
                    <a:pt x="1536" y="1130"/>
                    <a:pt x="1536" y="1130"/>
                  </a:cubicBezTo>
                  <a:cubicBezTo>
                    <a:pt x="1555" y="1128"/>
                    <a:pt x="1563" y="1117"/>
                    <a:pt x="1580" y="1112"/>
                  </a:cubicBezTo>
                  <a:cubicBezTo>
                    <a:pt x="1605" y="1105"/>
                    <a:pt x="1624" y="1110"/>
                    <a:pt x="1650" y="1096"/>
                  </a:cubicBezTo>
                  <a:cubicBezTo>
                    <a:pt x="1696" y="1071"/>
                    <a:pt x="1750" y="1077"/>
                    <a:pt x="1799" y="1101"/>
                  </a:cubicBezTo>
                  <a:cubicBezTo>
                    <a:pt x="1826" y="1114"/>
                    <a:pt x="1850" y="1151"/>
                    <a:pt x="1868" y="1186"/>
                  </a:cubicBezTo>
                  <a:cubicBezTo>
                    <a:pt x="1868" y="1188"/>
                    <a:pt x="1868" y="1191"/>
                    <a:pt x="1869" y="1193"/>
                  </a:cubicBezTo>
                  <a:cubicBezTo>
                    <a:pt x="1869" y="1195"/>
                    <a:pt x="1869" y="1197"/>
                    <a:pt x="1869" y="1199"/>
                  </a:cubicBezTo>
                  <a:cubicBezTo>
                    <a:pt x="1870" y="1200"/>
                    <a:pt x="1870" y="1202"/>
                    <a:pt x="1870" y="1203"/>
                  </a:cubicBezTo>
                  <a:cubicBezTo>
                    <a:pt x="1870" y="1204"/>
                    <a:pt x="1870" y="1204"/>
                    <a:pt x="1870" y="1204"/>
                  </a:cubicBezTo>
                  <a:cubicBezTo>
                    <a:pt x="1870" y="1204"/>
                    <a:pt x="1870" y="1205"/>
                    <a:pt x="1870" y="1205"/>
                  </a:cubicBezTo>
                  <a:cubicBezTo>
                    <a:pt x="1870" y="1205"/>
                    <a:pt x="1869" y="1205"/>
                    <a:pt x="1869" y="1206"/>
                  </a:cubicBezTo>
                  <a:cubicBezTo>
                    <a:pt x="1869" y="1206"/>
                    <a:pt x="1869" y="1207"/>
                    <a:pt x="1869" y="1207"/>
                  </a:cubicBezTo>
                  <a:cubicBezTo>
                    <a:pt x="1869" y="1207"/>
                    <a:pt x="1869" y="1207"/>
                    <a:pt x="1869" y="1207"/>
                  </a:cubicBezTo>
                  <a:cubicBezTo>
                    <a:pt x="1869" y="1207"/>
                    <a:pt x="1869" y="1208"/>
                    <a:pt x="1869" y="1208"/>
                  </a:cubicBezTo>
                  <a:cubicBezTo>
                    <a:pt x="1869" y="1208"/>
                    <a:pt x="1869" y="1209"/>
                    <a:pt x="1869" y="1210"/>
                  </a:cubicBezTo>
                  <a:cubicBezTo>
                    <a:pt x="1869" y="1211"/>
                    <a:pt x="1869" y="1212"/>
                    <a:pt x="1869" y="1212"/>
                  </a:cubicBezTo>
                  <a:cubicBezTo>
                    <a:pt x="1869" y="1213"/>
                    <a:pt x="1869" y="1214"/>
                    <a:pt x="1869" y="1215"/>
                  </a:cubicBezTo>
                  <a:cubicBezTo>
                    <a:pt x="1869" y="1216"/>
                    <a:pt x="1869" y="1217"/>
                    <a:pt x="1869" y="1218"/>
                  </a:cubicBezTo>
                  <a:cubicBezTo>
                    <a:pt x="1869" y="1218"/>
                    <a:pt x="1869" y="1218"/>
                    <a:pt x="1869" y="1218"/>
                  </a:cubicBezTo>
                  <a:cubicBezTo>
                    <a:pt x="1869" y="1218"/>
                    <a:pt x="1869" y="1218"/>
                    <a:pt x="1869" y="1218"/>
                  </a:cubicBezTo>
                  <a:cubicBezTo>
                    <a:pt x="1865" y="1230"/>
                    <a:pt x="1871" y="1239"/>
                    <a:pt x="1878" y="1248"/>
                  </a:cubicBezTo>
                  <a:cubicBezTo>
                    <a:pt x="1884" y="1238"/>
                    <a:pt x="1879" y="1228"/>
                    <a:pt x="1872" y="1220"/>
                  </a:cubicBezTo>
                  <a:cubicBezTo>
                    <a:pt x="1872" y="1219"/>
                    <a:pt x="1871" y="1218"/>
                    <a:pt x="1871" y="1217"/>
                  </a:cubicBezTo>
                  <a:cubicBezTo>
                    <a:pt x="1871" y="1216"/>
                    <a:pt x="1871" y="1216"/>
                    <a:pt x="1871" y="1215"/>
                  </a:cubicBezTo>
                  <a:cubicBezTo>
                    <a:pt x="1871" y="1214"/>
                    <a:pt x="1871" y="1213"/>
                    <a:pt x="1871" y="1212"/>
                  </a:cubicBezTo>
                  <a:cubicBezTo>
                    <a:pt x="1871" y="1211"/>
                    <a:pt x="1871" y="1211"/>
                    <a:pt x="1871" y="1210"/>
                  </a:cubicBezTo>
                  <a:cubicBezTo>
                    <a:pt x="1871" y="1210"/>
                    <a:pt x="1871" y="1209"/>
                    <a:pt x="1871" y="1209"/>
                  </a:cubicBezTo>
                  <a:cubicBezTo>
                    <a:pt x="1871" y="1210"/>
                    <a:pt x="1871" y="1210"/>
                    <a:pt x="1871" y="1210"/>
                  </a:cubicBezTo>
                  <a:cubicBezTo>
                    <a:pt x="1872" y="1212"/>
                    <a:pt x="1872" y="1213"/>
                    <a:pt x="1872" y="1213"/>
                  </a:cubicBezTo>
                  <a:cubicBezTo>
                    <a:pt x="1872" y="1213"/>
                    <a:pt x="1872" y="1212"/>
                    <a:pt x="1872" y="1210"/>
                  </a:cubicBezTo>
                  <a:cubicBezTo>
                    <a:pt x="1872" y="1209"/>
                    <a:pt x="1872" y="1208"/>
                    <a:pt x="1872" y="1207"/>
                  </a:cubicBezTo>
                  <a:cubicBezTo>
                    <a:pt x="1872" y="1207"/>
                    <a:pt x="1872" y="1206"/>
                    <a:pt x="1872" y="1205"/>
                  </a:cubicBezTo>
                  <a:cubicBezTo>
                    <a:pt x="1872" y="1205"/>
                    <a:pt x="1872" y="1204"/>
                    <a:pt x="1872" y="1204"/>
                  </a:cubicBezTo>
                  <a:cubicBezTo>
                    <a:pt x="1872" y="1204"/>
                    <a:pt x="1872" y="1203"/>
                    <a:pt x="1872" y="1203"/>
                  </a:cubicBezTo>
                  <a:cubicBezTo>
                    <a:pt x="1872" y="1202"/>
                    <a:pt x="1872" y="1200"/>
                    <a:pt x="1872" y="1198"/>
                  </a:cubicBezTo>
                  <a:cubicBezTo>
                    <a:pt x="1872" y="1197"/>
                    <a:pt x="1871" y="1195"/>
                    <a:pt x="1871" y="1193"/>
                  </a:cubicBezTo>
                  <a:cubicBezTo>
                    <a:pt x="1871" y="1193"/>
                    <a:pt x="1871" y="1193"/>
                    <a:pt x="1871" y="1193"/>
                  </a:cubicBezTo>
                  <a:cubicBezTo>
                    <a:pt x="1876" y="1203"/>
                    <a:pt x="1881" y="1213"/>
                    <a:pt x="1884" y="1222"/>
                  </a:cubicBezTo>
                  <a:cubicBezTo>
                    <a:pt x="1889" y="1211"/>
                    <a:pt x="1878" y="1184"/>
                    <a:pt x="1865" y="1159"/>
                  </a:cubicBezTo>
                  <a:cubicBezTo>
                    <a:pt x="1865" y="1159"/>
                    <a:pt x="1864" y="1159"/>
                    <a:pt x="1864" y="1158"/>
                  </a:cubicBezTo>
                  <a:cubicBezTo>
                    <a:pt x="1864" y="1158"/>
                    <a:pt x="1864" y="1157"/>
                    <a:pt x="1864" y="1156"/>
                  </a:cubicBezTo>
                  <a:cubicBezTo>
                    <a:pt x="1863" y="1156"/>
                    <a:pt x="1863" y="1155"/>
                    <a:pt x="1863" y="1155"/>
                  </a:cubicBezTo>
                  <a:cubicBezTo>
                    <a:pt x="1871" y="1162"/>
                    <a:pt x="1880" y="1169"/>
                    <a:pt x="1889" y="1175"/>
                  </a:cubicBezTo>
                  <a:cubicBezTo>
                    <a:pt x="1891" y="1177"/>
                    <a:pt x="1894" y="1178"/>
                    <a:pt x="1896" y="1179"/>
                  </a:cubicBezTo>
                  <a:cubicBezTo>
                    <a:pt x="1898" y="1181"/>
                    <a:pt x="1900" y="1182"/>
                    <a:pt x="1903" y="1184"/>
                  </a:cubicBezTo>
                  <a:cubicBezTo>
                    <a:pt x="1907" y="1186"/>
                    <a:pt x="1912" y="1189"/>
                    <a:pt x="1917" y="1191"/>
                  </a:cubicBezTo>
                  <a:cubicBezTo>
                    <a:pt x="1924" y="1196"/>
                    <a:pt x="1932" y="1200"/>
                    <a:pt x="1939" y="1204"/>
                  </a:cubicBezTo>
                  <a:cubicBezTo>
                    <a:pt x="1939" y="1204"/>
                    <a:pt x="1939" y="1205"/>
                    <a:pt x="1940" y="1206"/>
                  </a:cubicBezTo>
                  <a:cubicBezTo>
                    <a:pt x="1940" y="1206"/>
                    <a:pt x="1940" y="1206"/>
                    <a:pt x="1940" y="1207"/>
                  </a:cubicBezTo>
                  <a:cubicBezTo>
                    <a:pt x="1940" y="1207"/>
                    <a:pt x="1940" y="1208"/>
                    <a:pt x="1941" y="1208"/>
                  </a:cubicBezTo>
                  <a:cubicBezTo>
                    <a:pt x="1941" y="1208"/>
                    <a:pt x="1941" y="1209"/>
                    <a:pt x="1941" y="1209"/>
                  </a:cubicBezTo>
                  <a:cubicBezTo>
                    <a:pt x="1941" y="1210"/>
                    <a:pt x="1941" y="1210"/>
                    <a:pt x="1942" y="1210"/>
                  </a:cubicBezTo>
                  <a:cubicBezTo>
                    <a:pt x="1942" y="1210"/>
                    <a:pt x="1942" y="1210"/>
                    <a:pt x="1942" y="1211"/>
                  </a:cubicBezTo>
                  <a:cubicBezTo>
                    <a:pt x="1942" y="1211"/>
                    <a:pt x="1943" y="1212"/>
                    <a:pt x="1943" y="1212"/>
                  </a:cubicBezTo>
                  <a:cubicBezTo>
                    <a:pt x="1943" y="1213"/>
                    <a:pt x="1943" y="1213"/>
                    <a:pt x="1944" y="1214"/>
                  </a:cubicBezTo>
                  <a:cubicBezTo>
                    <a:pt x="1944" y="1214"/>
                    <a:pt x="1944" y="1214"/>
                    <a:pt x="1944" y="1215"/>
                  </a:cubicBezTo>
                  <a:cubicBezTo>
                    <a:pt x="1944" y="1215"/>
                    <a:pt x="1944" y="1215"/>
                    <a:pt x="1944" y="1215"/>
                  </a:cubicBezTo>
                  <a:cubicBezTo>
                    <a:pt x="1945" y="1216"/>
                    <a:pt x="1945" y="1217"/>
                    <a:pt x="1945" y="1217"/>
                  </a:cubicBezTo>
                  <a:cubicBezTo>
                    <a:pt x="1946" y="1219"/>
                    <a:pt x="1946" y="1220"/>
                    <a:pt x="1947" y="1221"/>
                  </a:cubicBezTo>
                  <a:cubicBezTo>
                    <a:pt x="1947" y="1223"/>
                    <a:pt x="1947" y="1224"/>
                    <a:pt x="1948" y="1226"/>
                  </a:cubicBezTo>
                  <a:cubicBezTo>
                    <a:pt x="1948" y="1227"/>
                    <a:pt x="1948" y="1228"/>
                    <a:pt x="1948" y="1230"/>
                  </a:cubicBezTo>
                  <a:cubicBezTo>
                    <a:pt x="1949" y="1231"/>
                    <a:pt x="1949" y="1232"/>
                    <a:pt x="1949" y="1233"/>
                  </a:cubicBezTo>
                  <a:cubicBezTo>
                    <a:pt x="1943" y="1236"/>
                    <a:pt x="1936" y="1242"/>
                    <a:pt x="1936" y="1248"/>
                  </a:cubicBezTo>
                  <a:cubicBezTo>
                    <a:pt x="1935" y="1256"/>
                    <a:pt x="1944" y="1261"/>
                    <a:pt x="1949" y="1267"/>
                  </a:cubicBezTo>
                  <a:cubicBezTo>
                    <a:pt x="1954" y="1255"/>
                    <a:pt x="1971" y="1240"/>
                    <a:pt x="1951" y="1232"/>
                  </a:cubicBezTo>
                  <a:cubicBezTo>
                    <a:pt x="1951" y="1232"/>
                    <a:pt x="1951" y="1232"/>
                    <a:pt x="1951" y="1232"/>
                  </a:cubicBezTo>
                  <a:cubicBezTo>
                    <a:pt x="1952" y="1232"/>
                    <a:pt x="1952" y="1232"/>
                    <a:pt x="1953" y="1231"/>
                  </a:cubicBezTo>
                  <a:cubicBezTo>
                    <a:pt x="1951" y="1232"/>
                    <a:pt x="1951" y="1232"/>
                    <a:pt x="1951" y="1232"/>
                  </a:cubicBezTo>
                  <a:cubicBezTo>
                    <a:pt x="1951" y="1231"/>
                    <a:pt x="1951" y="1230"/>
                    <a:pt x="1951" y="1230"/>
                  </a:cubicBezTo>
                  <a:cubicBezTo>
                    <a:pt x="1951" y="1228"/>
                    <a:pt x="1950" y="1227"/>
                    <a:pt x="1950" y="1225"/>
                  </a:cubicBezTo>
                  <a:cubicBezTo>
                    <a:pt x="1950" y="1224"/>
                    <a:pt x="1949" y="1222"/>
                    <a:pt x="1949" y="1221"/>
                  </a:cubicBezTo>
                  <a:cubicBezTo>
                    <a:pt x="1949" y="1219"/>
                    <a:pt x="1948" y="1218"/>
                    <a:pt x="1948" y="1216"/>
                  </a:cubicBezTo>
                  <a:cubicBezTo>
                    <a:pt x="1947" y="1216"/>
                    <a:pt x="1947" y="1215"/>
                    <a:pt x="1947" y="1215"/>
                  </a:cubicBezTo>
                  <a:cubicBezTo>
                    <a:pt x="1947" y="1214"/>
                    <a:pt x="1946" y="1214"/>
                    <a:pt x="1946" y="1214"/>
                  </a:cubicBezTo>
                  <a:cubicBezTo>
                    <a:pt x="1946" y="1213"/>
                    <a:pt x="1946" y="1213"/>
                    <a:pt x="1946" y="1213"/>
                  </a:cubicBezTo>
                  <a:cubicBezTo>
                    <a:pt x="1946" y="1212"/>
                    <a:pt x="1945" y="1212"/>
                    <a:pt x="1945" y="1211"/>
                  </a:cubicBezTo>
                  <a:cubicBezTo>
                    <a:pt x="1945" y="1210"/>
                    <a:pt x="1944" y="1210"/>
                    <a:pt x="1944" y="1209"/>
                  </a:cubicBezTo>
                  <a:cubicBezTo>
                    <a:pt x="1944" y="1209"/>
                    <a:pt x="1944" y="1209"/>
                    <a:pt x="1944" y="1209"/>
                  </a:cubicBezTo>
                  <a:cubicBezTo>
                    <a:pt x="1944" y="1208"/>
                    <a:pt x="1943" y="1208"/>
                    <a:pt x="1943" y="1208"/>
                  </a:cubicBezTo>
                  <a:cubicBezTo>
                    <a:pt x="1943" y="1208"/>
                    <a:pt x="1942" y="1207"/>
                    <a:pt x="1942" y="1207"/>
                  </a:cubicBezTo>
                  <a:cubicBezTo>
                    <a:pt x="1942" y="1207"/>
                    <a:pt x="1942" y="1206"/>
                    <a:pt x="1941" y="1206"/>
                  </a:cubicBezTo>
                  <a:cubicBezTo>
                    <a:pt x="1941" y="1206"/>
                    <a:pt x="1941" y="1206"/>
                    <a:pt x="1940" y="1205"/>
                  </a:cubicBezTo>
                  <a:cubicBezTo>
                    <a:pt x="1940" y="1205"/>
                    <a:pt x="1940" y="1205"/>
                    <a:pt x="1939" y="1204"/>
                  </a:cubicBezTo>
                  <a:cubicBezTo>
                    <a:pt x="1941" y="1206"/>
                    <a:pt x="1943" y="1207"/>
                    <a:pt x="1945" y="1208"/>
                  </a:cubicBezTo>
                  <a:cubicBezTo>
                    <a:pt x="1946" y="1208"/>
                    <a:pt x="1947" y="1209"/>
                    <a:pt x="1948" y="1210"/>
                  </a:cubicBezTo>
                  <a:cubicBezTo>
                    <a:pt x="1949" y="1211"/>
                    <a:pt x="1950" y="1212"/>
                    <a:pt x="1951" y="1212"/>
                  </a:cubicBezTo>
                  <a:cubicBezTo>
                    <a:pt x="1952" y="1213"/>
                    <a:pt x="1953" y="1214"/>
                    <a:pt x="1955" y="1215"/>
                  </a:cubicBezTo>
                  <a:cubicBezTo>
                    <a:pt x="1958" y="1217"/>
                    <a:pt x="1958" y="1217"/>
                    <a:pt x="1958" y="1217"/>
                  </a:cubicBezTo>
                  <a:cubicBezTo>
                    <a:pt x="1962" y="1220"/>
                    <a:pt x="1966" y="1224"/>
                    <a:pt x="1970" y="1227"/>
                  </a:cubicBezTo>
                  <a:cubicBezTo>
                    <a:pt x="1978" y="1234"/>
                    <a:pt x="1986" y="1241"/>
                    <a:pt x="1994" y="1248"/>
                  </a:cubicBezTo>
                  <a:cubicBezTo>
                    <a:pt x="2001" y="1255"/>
                    <a:pt x="2008" y="1262"/>
                    <a:pt x="2015" y="1268"/>
                  </a:cubicBezTo>
                  <a:cubicBezTo>
                    <a:pt x="2023" y="1274"/>
                    <a:pt x="2030" y="1280"/>
                    <a:pt x="2036" y="1285"/>
                  </a:cubicBezTo>
                  <a:cubicBezTo>
                    <a:pt x="2040" y="1287"/>
                    <a:pt x="2043" y="1290"/>
                    <a:pt x="2046" y="1292"/>
                  </a:cubicBezTo>
                  <a:cubicBezTo>
                    <a:pt x="2048" y="1293"/>
                    <a:pt x="2049" y="1293"/>
                    <a:pt x="2051" y="1294"/>
                  </a:cubicBezTo>
                  <a:cubicBezTo>
                    <a:pt x="2052" y="1295"/>
                    <a:pt x="2054" y="1296"/>
                    <a:pt x="2055" y="1297"/>
                  </a:cubicBezTo>
                  <a:cubicBezTo>
                    <a:pt x="2061" y="1300"/>
                    <a:pt x="2067" y="1302"/>
                    <a:pt x="2071" y="1304"/>
                  </a:cubicBezTo>
                  <a:cubicBezTo>
                    <a:pt x="2074" y="1304"/>
                    <a:pt x="2076" y="1305"/>
                    <a:pt x="2077" y="1305"/>
                  </a:cubicBezTo>
                  <a:cubicBezTo>
                    <a:pt x="2079" y="1306"/>
                    <a:pt x="2081" y="1306"/>
                    <a:pt x="2082" y="1307"/>
                  </a:cubicBezTo>
                  <a:cubicBezTo>
                    <a:pt x="2085" y="1307"/>
                    <a:pt x="2086" y="1308"/>
                    <a:pt x="2086" y="1308"/>
                  </a:cubicBezTo>
                  <a:cubicBezTo>
                    <a:pt x="2086" y="1308"/>
                    <a:pt x="2085" y="1307"/>
                    <a:pt x="2082" y="1306"/>
                  </a:cubicBezTo>
                  <a:cubicBezTo>
                    <a:pt x="2081" y="1306"/>
                    <a:pt x="2079" y="1305"/>
                    <a:pt x="2078" y="1305"/>
                  </a:cubicBezTo>
                  <a:cubicBezTo>
                    <a:pt x="2076" y="1304"/>
                    <a:pt x="2074" y="1303"/>
                    <a:pt x="2072" y="1302"/>
                  </a:cubicBezTo>
                  <a:cubicBezTo>
                    <a:pt x="2068" y="1300"/>
                    <a:pt x="2062" y="1298"/>
                    <a:pt x="2057" y="1294"/>
                  </a:cubicBezTo>
                  <a:cubicBezTo>
                    <a:pt x="2055" y="1293"/>
                    <a:pt x="2054" y="1292"/>
                    <a:pt x="2053" y="1291"/>
                  </a:cubicBezTo>
                  <a:cubicBezTo>
                    <a:pt x="2051" y="1290"/>
                    <a:pt x="2050" y="1289"/>
                    <a:pt x="2048" y="1288"/>
                  </a:cubicBezTo>
                  <a:cubicBezTo>
                    <a:pt x="2047" y="1288"/>
                    <a:pt x="2047" y="1287"/>
                    <a:pt x="2046" y="1287"/>
                  </a:cubicBezTo>
                  <a:cubicBezTo>
                    <a:pt x="2045" y="1286"/>
                    <a:pt x="2044" y="1286"/>
                    <a:pt x="2043" y="1285"/>
                  </a:cubicBezTo>
                  <a:cubicBezTo>
                    <a:pt x="2042" y="1284"/>
                    <a:pt x="2040" y="1283"/>
                    <a:pt x="2039" y="1282"/>
                  </a:cubicBezTo>
                  <a:cubicBezTo>
                    <a:pt x="2038" y="1282"/>
                    <a:pt x="2038" y="1282"/>
                    <a:pt x="2038" y="1282"/>
                  </a:cubicBezTo>
                  <a:cubicBezTo>
                    <a:pt x="2038" y="1282"/>
                    <a:pt x="2039" y="1282"/>
                    <a:pt x="2039" y="1282"/>
                  </a:cubicBezTo>
                  <a:cubicBezTo>
                    <a:pt x="2040" y="1282"/>
                    <a:pt x="2041" y="1282"/>
                    <a:pt x="2042" y="1282"/>
                  </a:cubicBezTo>
                  <a:cubicBezTo>
                    <a:pt x="2043" y="1282"/>
                    <a:pt x="2045" y="1283"/>
                    <a:pt x="2046" y="1283"/>
                  </a:cubicBezTo>
                  <a:cubicBezTo>
                    <a:pt x="2047" y="1283"/>
                    <a:pt x="2048" y="1283"/>
                    <a:pt x="2050" y="1283"/>
                  </a:cubicBezTo>
                  <a:cubicBezTo>
                    <a:pt x="2050" y="1283"/>
                    <a:pt x="2050" y="1283"/>
                    <a:pt x="2050" y="1283"/>
                  </a:cubicBezTo>
                  <a:cubicBezTo>
                    <a:pt x="2050" y="1283"/>
                    <a:pt x="2050" y="1283"/>
                    <a:pt x="2050" y="1283"/>
                  </a:cubicBezTo>
                  <a:cubicBezTo>
                    <a:pt x="2067" y="1291"/>
                    <a:pt x="2080" y="1285"/>
                    <a:pt x="2095" y="1276"/>
                  </a:cubicBezTo>
                  <a:cubicBezTo>
                    <a:pt x="2081" y="1266"/>
                    <a:pt x="2066" y="1271"/>
                    <a:pt x="2053" y="1280"/>
                  </a:cubicBezTo>
                  <a:cubicBezTo>
                    <a:pt x="2052" y="1280"/>
                    <a:pt x="2051" y="1280"/>
                    <a:pt x="2050" y="1280"/>
                  </a:cubicBezTo>
                  <a:cubicBezTo>
                    <a:pt x="2049" y="1280"/>
                    <a:pt x="2047" y="1280"/>
                    <a:pt x="2046" y="1279"/>
                  </a:cubicBezTo>
                  <a:cubicBezTo>
                    <a:pt x="2045" y="1279"/>
                    <a:pt x="2044" y="1279"/>
                    <a:pt x="2043" y="1279"/>
                  </a:cubicBezTo>
                  <a:cubicBezTo>
                    <a:pt x="2041" y="1279"/>
                    <a:pt x="2040" y="1279"/>
                    <a:pt x="2039" y="1279"/>
                  </a:cubicBezTo>
                  <a:cubicBezTo>
                    <a:pt x="2038" y="1278"/>
                    <a:pt x="2037" y="1278"/>
                    <a:pt x="2036" y="1278"/>
                  </a:cubicBezTo>
                  <a:cubicBezTo>
                    <a:pt x="2036" y="1278"/>
                    <a:pt x="2036" y="1278"/>
                    <a:pt x="2036" y="1278"/>
                  </a:cubicBezTo>
                  <a:cubicBezTo>
                    <a:pt x="2036" y="1278"/>
                    <a:pt x="2035" y="1278"/>
                    <a:pt x="2035" y="1278"/>
                  </a:cubicBezTo>
                  <a:cubicBezTo>
                    <a:pt x="2035" y="1278"/>
                    <a:pt x="2034" y="1278"/>
                    <a:pt x="2034" y="1278"/>
                  </a:cubicBezTo>
                  <a:cubicBezTo>
                    <a:pt x="2034" y="1278"/>
                    <a:pt x="2033" y="1278"/>
                    <a:pt x="2033" y="1278"/>
                  </a:cubicBezTo>
                  <a:cubicBezTo>
                    <a:pt x="2028" y="1274"/>
                    <a:pt x="2023" y="1270"/>
                    <a:pt x="2018" y="1265"/>
                  </a:cubicBezTo>
                  <a:cubicBezTo>
                    <a:pt x="2011" y="1259"/>
                    <a:pt x="2004" y="1252"/>
                    <a:pt x="1996" y="1245"/>
                  </a:cubicBezTo>
                  <a:cubicBezTo>
                    <a:pt x="1989" y="1238"/>
                    <a:pt x="1981" y="1231"/>
                    <a:pt x="1973" y="1224"/>
                  </a:cubicBezTo>
                  <a:cubicBezTo>
                    <a:pt x="1969" y="1221"/>
                    <a:pt x="1964" y="1217"/>
                    <a:pt x="1960" y="1214"/>
                  </a:cubicBezTo>
                  <a:cubicBezTo>
                    <a:pt x="1957" y="1211"/>
                    <a:pt x="1957" y="1211"/>
                    <a:pt x="1957" y="1211"/>
                  </a:cubicBezTo>
                  <a:cubicBezTo>
                    <a:pt x="1956" y="1211"/>
                    <a:pt x="1955" y="1210"/>
                    <a:pt x="1954" y="1209"/>
                  </a:cubicBezTo>
                  <a:cubicBezTo>
                    <a:pt x="1952" y="1208"/>
                    <a:pt x="1951" y="1207"/>
                    <a:pt x="1950" y="1207"/>
                  </a:cubicBezTo>
                  <a:cubicBezTo>
                    <a:pt x="1949" y="1206"/>
                    <a:pt x="1948" y="1205"/>
                    <a:pt x="1947" y="1204"/>
                  </a:cubicBezTo>
                  <a:cubicBezTo>
                    <a:pt x="1937" y="1198"/>
                    <a:pt x="1928" y="1193"/>
                    <a:pt x="1918" y="1188"/>
                  </a:cubicBezTo>
                  <a:cubicBezTo>
                    <a:pt x="1916" y="1186"/>
                    <a:pt x="1913" y="1185"/>
                    <a:pt x="1910" y="1183"/>
                  </a:cubicBezTo>
                  <a:cubicBezTo>
                    <a:pt x="1911" y="1184"/>
                    <a:pt x="1911" y="1184"/>
                    <a:pt x="1911" y="1184"/>
                  </a:cubicBezTo>
                  <a:cubicBezTo>
                    <a:pt x="1912" y="1184"/>
                    <a:pt x="1912" y="1184"/>
                    <a:pt x="1913" y="1184"/>
                  </a:cubicBezTo>
                  <a:cubicBezTo>
                    <a:pt x="1914" y="1184"/>
                    <a:pt x="1915" y="1184"/>
                    <a:pt x="1915" y="1184"/>
                  </a:cubicBezTo>
                  <a:cubicBezTo>
                    <a:pt x="1916" y="1184"/>
                    <a:pt x="1917" y="1184"/>
                    <a:pt x="1918" y="1184"/>
                  </a:cubicBezTo>
                  <a:cubicBezTo>
                    <a:pt x="1919" y="1184"/>
                    <a:pt x="1919" y="1184"/>
                    <a:pt x="1919" y="1184"/>
                  </a:cubicBezTo>
                  <a:cubicBezTo>
                    <a:pt x="1920" y="1184"/>
                    <a:pt x="1920" y="1184"/>
                    <a:pt x="1921" y="1184"/>
                  </a:cubicBezTo>
                  <a:cubicBezTo>
                    <a:pt x="1923" y="1184"/>
                    <a:pt x="1925" y="1184"/>
                    <a:pt x="1928" y="1184"/>
                  </a:cubicBezTo>
                  <a:cubicBezTo>
                    <a:pt x="1930" y="1184"/>
                    <a:pt x="1932" y="1183"/>
                    <a:pt x="1935" y="1183"/>
                  </a:cubicBezTo>
                  <a:cubicBezTo>
                    <a:pt x="1940" y="1183"/>
                    <a:pt x="1945" y="1182"/>
                    <a:pt x="1951" y="1181"/>
                  </a:cubicBezTo>
                  <a:cubicBezTo>
                    <a:pt x="1956" y="1181"/>
                    <a:pt x="1961" y="1180"/>
                    <a:pt x="1965" y="1180"/>
                  </a:cubicBezTo>
                  <a:cubicBezTo>
                    <a:pt x="1966" y="1180"/>
                    <a:pt x="1966" y="1181"/>
                    <a:pt x="1966" y="1181"/>
                  </a:cubicBezTo>
                  <a:cubicBezTo>
                    <a:pt x="1966" y="1181"/>
                    <a:pt x="1967" y="1182"/>
                    <a:pt x="1967" y="1183"/>
                  </a:cubicBezTo>
                  <a:cubicBezTo>
                    <a:pt x="1968" y="1183"/>
                    <a:pt x="1968" y="1184"/>
                    <a:pt x="1968" y="1184"/>
                  </a:cubicBezTo>
                  <a:cubicBezTo>
                    <a:pt x="1968" y="1184"/>
                    <a:pt x="1969" y="1184"/>
                    <a:pt x="1969" y="1185"/>
                  </a:cubicBezTo>
                  <a:cubicBezTo>
                    <a:pt x="1969" y="1185"/>
                    <a:pt x="1969" y="1185"/>
                    <a:pt x="1969" y="1185"/>
                  </a:cubicBezTo>
                  <a:cubicBezTo>
                    <a:pt x="1970" y="1186"/>
                    <a:pt x="1971" y="1187"/>
                    <a:pt x="1972" y="1188"/>
                  </a:cubicBezTo>
                  <a:cubicBezTo>
                    <a:pt x="1973" y="1189"/>
                    <a:pt x="1974" y="1189"/>
                    <a:pt x="1975" y="1190"/>
                  </a:cubicBezTo>
                  <a:cubicBezTo>
                    <a:pt x="1977" y="1192"/>
                    <a:pt x="1979" y="1194"/>
                    <a:pt x="1981" y="1196"/>
                  </a:cubicBezTo>
                  <a:cubicBezTo>
                    <a:pt x="1981" y="1196"/>
                    <a:pt x="1982" y="1197"/>
                    <a:pt x="1982" y="1197"/>
                  </a:cubicBezTo>
                  <a:cubicBezTo>
                    <a:pt x="1981" y="1197"/>
                    <a:pt x="1981" y="1197"/>
                    <a:pt x="1981" y="1197"/>
                  </a:cubicBezTo>
                  <a:cubicBezTo>
                    <a:pt x="1978" y="1215"/>
                    <a:pt x="2000" y="1220"/>
                    <a:pt x="2012" y="1215"/>
                  </a:cubicBezTo>
                  <a:cubicBezTo>
                    <a:pt x="2004" y="1208"/>
                    <a:pt x="1997" y="1191"/>
                    <a:pt x="1984" y="1196"/>
                  </a:cubicBezTo>
                  <a:cubicBezTo>
                    <a:pt x="1983" y="1195"/>
                    <a:pt x="1983" y="1195"/>
                    <a:pt x="1983" y="1195"/>
                  </a:cubicBezTo>
                  <a:cubicBezTo>
                    <a:pt x="1980" y="1193"/>
                    <a:pt x="1978" y="1191"/>
                    <a:pt x="1976" y="1189"/>
                  </a:cubicBezTo>
                  <a:cubicBezTo>
                    <a:pt x="1975" y="1188"/>
                    <a:pt x="1974" y="1187"/>
                    <a:pt x="1973" y="1186"/>
                  </a:cubicBezTo>
                  <a:cubicBezTo>
                    <a:pt x="1972" y="1185"/>
                    <a:pt x="1972" y="1184"/>
                    <a:pt x="1971" y="1184"/>
                  </a:cubicBezTo>
                  <a:cubicBezTo>
                    <a:pt x="1971" y="1183"/>
                    <a:pt x="1970" y="1183"/>
                    <a:pt x="1970" y="1183"/>
                  </a:cubicBezTo>
                  <a:cubicBezTo>
                    <a:pt x="1970" y="1183"/>
                    <a:pt x="1970" y="1183"/>
                    <a:pt x="1970" y="1183"/>
                  </a:cubicBezTo>
                  <a:cubicBezTo>
                    <a:pt x="1969" y="1182"/>
                    <a:pt x="1969" y="1182"/>
                    <a:pt x="1969" y="1182"/>
                  </a:cubicBezTo>
                  <a:cubicBezTo>
                    <a:pt x="1968" y="1181"/>
                    <a:pt x="1967" y="1181"/>
                    <a:pt x="1967" y="1180"/>
                  </a:cubicBezTo>
                  <a:cubicBezTo>
                    <a:pt x="1966" y="1180"/>
                    <a:pt x="1966" y="1180"/>
                    <a:pt x="1966" y="1180"/>
                  </a:cubicBezTo>
                  <a:cubicBezTo>
                    <a:pt x="1966" y="1180"/>
                    <a:pt x="1966" y="1180"/>
                    <a:pt x="1966" y="1180"/>
                  </a:cubicBezTo>
                  <a:cubicBezTo>
                    <a:pt x="1969" y="1180"/>
                    <a:pt x="1971" y="1179"/>
                    <a:pt x="1973" y="1179"/>
                  </a:cubicBezTo>
                  <a:cubicBezTo>
                    <a:pt x="1976" y="1179"/>
                    <a:pt x="1978" y="1179"/>
                    <a:pt x="1980" y="1179"/>
                  </a:cubicBezTo>
                  <a:cubicBezTo>
                    <a:pt x="1980" y="1179"/>
                    <a:pt x="1981" y="1179"/>
                    <a:pt x="1981" y="1179"/>
                  </a:cubicBezTo>
                  <a:cubicBezTo>
                    <a:pt x="1982" y="1179"/>
                    <a:pt x="1982" y="1179"/>
                    <a:pt x="1983" y="1179"/>
                  </a:cubicBezTo>
                  <a:cubicBezTo>
                    <a:pt x="1984" y="1179"/>
                    <a:pt x="1985" y="1179"/>
                    <a:pt x="1985" y="1178"/>
                  </a:cubicBezTo>
                  <a:cubicBezTo>
                    <a:pt x="1987" y="1178"/>
                    <a:pt x="1989" y="1178"/>
                    <a:pt x="1990" y="1178"/>
                  </a:cubicBezTo>
                  <a:cubicBezTo>
                    <a:pt x="1992" y="1178"/>
                    <a:pt x="1993" y="1178"/>
                    <a:pt x="1993" y="1178"/>
                  </a:cubicBezTo>
                  <a:cubicBezTo>
                    <a:pt x="1993" y="1178"/>
                    <a:pt x="1992" y="1177"/>
                    <a:pt x="1990" y="1177"/>
                  </a:cubicBezTo>
                  <a:cubicBezTo>
                    <a:pt x="1989" y="1177"/>
                    <a:pt x="1988" y="1177"/>
                    <a:pt x="1988" y="1177"/>
                  </a:cubicBezTo>
                  <a:cubicBezTo>
                    <a:pt x="1987" y="1177"/>
                    <a:pt x="1986" y="1177"/>
                    <a:pt x="1985" y="1177"/>
                  </a:cubicBezTo>
                  <a:cubicBezTo>
                    <a:pt x="1985" y="1177"/>
                    <a:pt x="1984" y="1176"/>
                    <a:pt x="1983" y="1176"/>
                  </a:cubicBezTo>
                  <a:cubicBezTo>
                    <a:pt x="1982" y="1176"/>
                    <a:pt x="1982" y="1176"/>
                    <a:pt x="1981" y="1176"/>
                  </a:cubicBezTo>
                  <a:cubicBezTo>
                    <a:pt x="1981" y="1176"/>
                    <a:pt x="1980" y="1176"/>
                    <a:pt x="1980" y="1177"/>
                  </a:cubicBezTo>
                  <a:cubicBezTo>
                    <a:pt x="1978" y="1177"/>
                    <a:pt x="1976" y="1177"/>
                    <a:pt x="1973" y="1177"/>
                  </a:cubicBezTo>
                  <a:cubicBezTo>
                    <a:pt x="1971" y="1177"/>
                    <a:pt x="1969" y="1177"/>
                    <a:pt x="1966" y="1177"/>
                  </a:cubicBezTo>
                  <a:cubicBezTo>
                    <a:pt x="1961" y="1178"/>
                    <a:pt x="1956" y="1178"/>
                    <a:pt x="1950" y="1179"/>
                  </a:cubicBezTo>
                  <a:cubicBezTo>
                    <a:pt x="1949" y="1179"/>
                    <a:pt x="1947" y="1179"/>
                    <a:pt x="1945" y="1180"/>
                  </a:cubicBezTo>
                  <a:cubicBezTo>
                    <a:pt x="1946" y="1179"/>
                    <a:pt x="1946" y="1179"/>
                    <a:pt x="1946" y="1179"/>
                  </a:cubicBezTo>
                  <a:cubicBezTo>
                    <a:pt x="1946" y="1179"/>
                    <a:pt x="1946" y="1179"/>
                    <a:pt x="1947" y="1178"/>
                  </a:cubicBezTo>
                  <a:cubicBezTo>
                    <a:pt x="1947" y="1178"/>
                    <a:pt x="1947" y="1178"/>
                    <a:pt x="1947" y="1178"/>
                  </a:cubicBezTo>
                  <a:cubicBezTo>
                    <a:pt x="1947" y="1177"/>
                    <a:pt x="1948" y="1177"/>
                    <a:pt x="1948" y="1177"/>
                  </a:cubicBezTo>
                  <a:cubicBezTo>
                    <a:pt x="1949" y="1174"/>
                    <a:pt x="1951" y="1171"/>
                    <a:pt x="1952" y="1167"/>
                  </a:cubicBezTo>
                  <a:cubicBezTo>
                    <a:pt x="1953" y="1165"/>
                    <a:pt x="1954" y="1161"/>
                    <a:pt x="1955" y="1158"/>
                  </a:cubicBezTo>
                  <a:cubicBezTo>
                    <a:pt x="1955" y="1159"/>
                    <a:pt x="1956" y="1159"/>
                    <a:pt x="1956" y="1159"/>
                  </a:cubicBezTo>
                  <a:cubicBezTo>
                    <a:pt x="1959" y="1159"/>
                    <a:pt x="1959" y="1159"/>
                    <a:pt x="1959" y="1159"/>
                  </a:cubicBezTo>
                  <a:cubicBezTo>
                    <a:pt x="1974" y="1159"/>
                    <a:pt x="1984" y="1144"/>
                    <a:pt x="1979" y="1130"/>
                  </a:cubicBezTo>
                  <a:cubicBezTo>
                    <a:pt x="1969" y="1136"/>
                    <a:pt x="1947" y="1140"/>
                    <a:pt x="1954" y="1156"/>
                  </a:cubicBezTo>
                  <a:cubicBezTo>
                    <a:pt x="1954" y="1156"/>
                    <a:pt x="1954" y="1156"/>
                    <a:pt x="1954" y="1156"/>
                  </a:cubicBezTo>
                  <a:cubicBezTo>
                    <a:pt x="1952" y="1160"/>
                    <a:pt x="1951" y="1163"/>
                    <a:pt x="1950" y="1167"/>
                  </a:cubicBezTo>
                  <a:cubicBezTo>
                    <a:pt x="1948" y="1170"/>
                    <a:pt x="1947" y="1173"/>
                    <a:pt x="1946" y="1175"/>
                  </a:cubicBezTo>
                  <a:cubicBezTo>
                    <a:pt x="1946" y="1176"/>
                    <a:pt x="1945" y="1176"/>
                    <a:pt x="1945" y="1176"/>
                  </a:cubicBezTo>
                  <a:cubicBezTo>
                    <a:pt x="1945" y="1177"/>
                    <a:pt x="1945" y="1177"/>
                    <a:pt x="1945" y="1177"/>
                  </a:cubicBezTo>
                  <a:cubicBezTo>
                    <a:pt x="1945" y="1177"/>
                    <a:pt x="1944" y="1178"/>
                    <a:pt x="1944" y="1178"/>
                  </a:cubicBezTo>
                  <a:cubicBezTo>
                    <a:pt x="1944" y="1178"/>
                    <a:pt x="1944" y="1178"/>
                    <a:pt x="1944" y="1179"/>
                  </a:cubicBezTo>
                  <a:cubicBezTo>
                    <a:pt x="1943" y="1179"/>
                    <a:pt x="1943" y="1180"/>
                    <a:pt x="1943" y="1180"/>
                  </a:cubicBezTo>
                  <a:cubicBezTo>
                    <a:pt x="1940" y="1180"/>
                    <a:pt x="1937" y="1181"/>
                    <a:pt x="1935" y="1181"/>
                  </a:cubicBezTo>
                  <a:cubicBezTo>
                    <a:pt x="1932" y="1181"/>
                    <a:pt x="1930" y="1181"/>
                    <a:pt x="1927" y="1181"/>
                  </a:cubicBezTo>
                  <a:cubicBezTo>
                    <a:pt x="1925" y="1182"/>
                    <a:pt x="1923" y="1182"/>
                    <a:pt x="1921" y="1182"/>
                  </a:cubicBezTo>
                  <a:cubicBezTo>
                    <a:pt x="1920" y="1182"/>
                    <a:pt x="1919" y="1182"/>
                    <a:pt x="1918" y="1182"/>
                  </a:cubicBezTo>
                  <a:cubicBezTo>
                    <a:pt x="1917" y="1182"/>
                    <a:pt x="1916" y="1182"/>
                    <a:pt x="1915" y="1182"/>
                  </a:cubicBezTo>
                  <a:cubicBezTo>
                    <a:pt x="1914" y="1182"/>
                    <a:pt x="1912" y="1183"/>
                    <a:pt x="1911" y="1183"/>
                  </a:cubicBezTo>
                  <a:cubicBezTo>
                    <a:pt x="1910" y="1183"/>
                    <a:pt x="1910" y="1183"/>
                    <a:pt x="1909" y="1183"/>
                  </a:cubicBezTo>
                  <a:cubicBezTo>
                    <a:pt x="1908" y="1182"/>
                    <a:pt x="1906" y="1181"/>
                    <a:pt x="1905" y="1180"/>
                  </a:cubicBezTo>
                  <a:cubicBezTo>
                    <a:pt x="1902" y="1179"/>
                    <a:pt x="1900" y="1177"/>
                    <a:pt x="1898" y="1176"/>
                  </a:cubicBezTo>
                  <a:cubicBezTo>
                    <a:pt x="1896" y="1175"/>
                    <a:pt x="1894" y="1173"/>
                    <a:pt x="1892" y="1172"/>
                  </a:cubicBezTo>
                  <a:cubicBezTo>
                    <a:pt x="1880" y="1164"/>
                    <a:pt x="1869" y="1155"/>
                    <a:pt x="1860" y="1147"/>
                  </a:cubicBezTo>
                  <a:cubicBezTo>
                    <a:pt x="1860" y="1147"/>
                    <a:pt x="1861" y="1147"/>
                    <a:pt x="1861" y="1147"/>
                  </a:cubicBezTo>
                  <a:cubicBezTo>
                    <a:pt x="1862" y="1147"/>
                    <a:pt x="1862" y="1147"/>
                    <a:pt x="1863" y="1146"/>
                  </a:cubicBezTo>
                  <a:cubicBezTo>
                    <a:pt x="1864" y="1146"/>
                    <a:pt x="1865" y="1146"/>
                    <a:pt x="1866" y="1146"/>
                  </a:cubicBezTo>
                  <a:cubicBezTo>
                    <a:pt x="1867" y="1145"/>
                    <a:pt x="1868" y="1145"/>
                    <a:pt x="1868" y="1145"/>
                  </a:cubicBezTo>
                  <a:cubicBezTo>
                    <a:pt x="1869" y="1145"/>
                    <a:pt x="1869" y="1145"/>
                    <a:pt x="1869" y="1145"/>
                  </a:cubicBezTo>
                  <a:cubicBezTo>
                    <a:pt x="1869" y="1145"/>
                    <a:pt x="1869" y="1145"/>
                    <a:pt x="1869" y="1145"/>
                  </a:cubicBezTo>
                  <a:cubicBezTo>
                    <a:pt x="1883" y="1147"/>
                    <a:pt x="1889" y="1137"/>
                    <a:pt x="1896" y="1124"/>
                  </a:cubicBezTo>
                  <a:cubicBezTo>
                    <a:pt x="1883" y="1118"/>
                    <a:pt x="1875" y="1128"/>
                    <a:pt x="1870" y="1140"/>
                  </a:cubicBezTo>
                  <a:cubicBezTo>
                    <a:pt x="1869" y="1141"/>
                    <a:pt x="1868" y="1141"/>
                    <a:pt x="1867" y="1142"/>
                  </a:cubicBezTo>
                  <a:cubicBezTo>
                    <a:pt x="1867" y="1142"/>
                    <a:pt x="1866" y="1142"/>
                    <a:pt x="1865" y="1143"/>
                  </a:cubicBezTo>
                  <a:cubicBezTo>
                    <a:pt x="1864" y="1143"/>
                    <a:pt x="1863" y="1143"/>
                    <a:pt x="1862" y="1143"/>
                  </a:cubicBezTo>
                  <a:cubicBezTo>
                    <a:pt x="1862" y="1143"/>
                    <a:pt x="1861" y="1144"/>
                    <a:pt x="1860" y="1144"/>
                  </a:cubicBezTo>
                  <a:cubicBezTo>
                    <a:pt x="1859" y="1144"/>
                    <a:pt x="1859" y="1144"/>
                    <a:pt x="1858" y="1144"/>
                  </a:cubicBezTo>
                  <a:cubicBezTo>
                    <a:pt x="1858" y="1144"/>
                    <a:pt x="1858" y="1144"/>
                    <a:pt x="1857" y="1144"/>
                  </a:cubicBezTo>
                  <a:cubicBezTo>
                    <a:pt x="1857" y="1144"/>
                    <a:pt x="1857" y="1144"/>
                    <a:pt x="1857" y="1144"/>
                  </a:cubicBezTo>
                  <a:cubicBezTo>
                    <a:pt x="1856" y="1144"/>
                    <a:pt x="1856" y="1143"/>
                    <a:pt x="1855" y="1143"/>
                  </a:cubicBezTo>
                  <a:cubicBezTo>
                    <a:pt x="1846" y="1128"/>
                    <a:pt x="1838" y="1115"/>
                    <a:pt x="1833" y="1110"/>
                  </a:cubicBezTo>
                  <a:cubicBezTo>
                    <a:pt x="1871" y="1117"/>
                    <a:pt x="1927" y="1106"/>
                    <a:pt x="1967" y="1108"/>
                  </a:cubicBezTo>
                  <a:cubicBezTo>
                    <a:pt x="1952" y="1105"/>
                    <a:pt x="1925" y="1103"/>
                    <a:pt x="1910" y="1100"/>
                  </a:cubicBezTo>
                  <a:cubicBezTo>
                    <a:pt x="1890" y="1097"/>
                    <a:pt x="1868" y="1100"/>
                    <a:pt x="1846" y="1097"/>
                  </a:cubicBezTo>
                  <a:cubicBezTo>
                    <a:pt x="1786" y="1089"/>
                    <a:pt x="1756" y="1035"/>
                    <a:pt x="1692" y="1052"/>
                  </a:cubicBezTo>
                  <a:cubicBezTo>
                    <a:pt x="1726" y="1027"/>
                    <a:pt x="1767" y="1013"/>
                    <a:pt x="1808" y="1006"/>
                  </a:cubicBezTo>
                  <a:cubicBezTo>
                    <a:pt x="1856" y="999"/>
                    <a:pt x="1885" y="1022"/>
                    <a:pt x="1928" y="1033"/>
                  </a:cubicBezTo>
                  <a:cubicBezTo>
                    <a:pt x="1962" y="1041"/>
                    <a:pt x="1999" y="1033"/>
                    <a:pt x="2034" y="1041"/>
                  </a:cubicBezTo>
                  <a:cubicBezTo>
                    <a:pt x="2069" y="1050"/>
                    <a:pt x="2098" y="1070"/>
                    <a:pt x="2132" y="1079"/>
                  </a:cubicBezTo>
                  <a:cubicBezTo>
                    <a:pt x="2143" y="1082"/>
                    <a:pt x="2151" y="1082"/>
                    <a:pt x="2159" y="1083"/>
                  </a:cubicBezTo>
                  <a:cubicBezTo>
                    <a:pt x="2167" y="1087"/>
                    <a:pt x="2175" y="1092"/>
                    <a:pt x="2185" y="1096"/>
                  </a:cubicBezTo>
                  <a:cubicBezTo>
                    <a:pt x="2187" y="1097"/>
                    <a:pt x="2190" y="1099"/>
                    <a:pt x="2192" y="1100"/>
                  </a:cubicBezTo>
                  <a:cubicBezTo>
                    <a:pt x="2193" y="1100"/>
                    <a:pt x="2193" y="1100"/>
                    <a:pt x="2193" y="1100"/>
                  </a:cubicBezTo>
                  <a:cubicBezTo>
                    <a:pt x="2193" y="1101"/>
                    <a:pt x="2193" y="1102"/>
                    <a:pt x="2193" y="1102"/>
                  </a:cubicBezTo>
                  <a:cubicBezTo>
                    <a:pt x="2193" y="1103"/>
                    <a:pt x="2193" y="1103"/>
                    <a:pt x="2194" y="1103"/>
                  </a:cubicBezTo>
                  <a:cubicBezTo>
                    <a:pt x="2194" y="1104"/>
                    <a:pt x="2194" y="1104"/>
                    <a:pt x="2194" y="1104"/>
                  </a:cubicBezTo>
                  <a:cubicBezTo>
                    <a:pt x="2194" y="1104"/>
                    <a:pt x="2194" y="1104"/>
                    <a:pt x="2194" y="1105"/>
                  </a:cubicBezTo>
                  <a:cubicBezTo>
                    <a:pt x="2194" y="1105"/>
                    <a:pt x="2194" y="1106"/>
                    <a:pt x="2194" y="1107"/>
                  </a:cubicBezTo>
                  <a:cubicBezTo>
                    <a:pt x="2194" y="1108"/>
                    <a:pt x="2194" y="1110"/>
                    <a:pt x="2194" y="1111"/>
                  </a:cubicBezTo>
                  <a:cubicBezTo>
                    <a:pt x="2194" y="1112"/>
                    <a:pt x="2194" y="1113"/>
                    <a:pt x="2194" y="1114"/>
                  </a:cubicBezTo>
                  <a:cubicBezTo>
                    <a:pt x="2194" y="1115"/>
                    <a:pt x="2194" y="1117"/>
                    <a:pt x="2193" y="1118"/>
                  </a:cubicBezTo>
                  <a:cubicBezTo>
                    <a:pt x="2193" y="1119"/>
                    <a:pt x="2193" y="1121"/>
                    <a:pt x="2193" y="1122"/>
                  </a:cubicBezTo>
                  <a:cubicBezTo>
                    <a:pt x="2185" y="1125"/>
                    <a:pt x="2184" y="1140"/>
                    <a:pt x="2188" y="1146"/>
                  </a:cubicBezTo>
                  <a:cubicBezTo>
                    <a:pt x="2192" y="1155"/>
                    <a:pt x="2201" y="1157"/>
                    <a:pt x="2210" y="1155"/>
                  </a:cubicBezTo>
                  <a:cubicBezTo>
                    <a:pt x="2193" y="1148"/>
                    <a:pt x="2210" y="1133"/>
                    <a:pt x="2195" y="1123"/>
                  </a:cubicBezTo>
                  <a:cubicBezTo>
                    <a:pt x="2195" y="1121"/>
                    <a:pt x="2195" y="1120"/>
                    <a:pt x="2195" y="1118"/>
                  </a:cubicBezTo>
                  <a:cubicBezTo>
                    <a:pt x="2195" y="1117"/>
                    <a:pt x="2196" y="1116"/>
                    <a:pt x="2196" y="1114"/>
                  </a:cubicBezTo>
                  <a:cubicBezTo>
                    <a:pt x="2196" y="1113"/>
                    <a:pt x="2196" y="1112"/>
                    <a:pt x="2196" y="1111"/>
                  </a:cubicBezTo>
                  <a:cubicBezTo>
                    <a:pt x="2196" y="1109"/>
                    <a:pt x="2196" y="1108"/>
                    <a:pt x="2196" y="1107"/>
                  </a:cubicBezTo>
                  <a:cubicBezTo>
                    <a:pt x="2196" y="1106"/>
                    <a:pt x="2196" y="1105"/>
                    <a:pt x="2196" y="1104"/>
                  </a:cubicBezTo>
                  <a:cubicBezTo>
                    <a:pt x="2196" y="1104"/>
                    <a:pt x="2196" y="1104"/>
                    <a:pt x="2196" y="1103"/>
                  </a:cubicBezTo>
                  <a:cubicBezTo>
                    <a:pt x="2195" y="1103"/>
                    <a:pt x="2195" y="1103"/>
                    <a:pt x="2195" y="1103"/>
                  </a:cubicBezTo>
                  <a:cubicBezTo>
                    <a:pt x="2195" y="1102"/>
                    <a:pt x="2195" y="1102"/>
                    <a:pt x="2195" y="1102"/>
                  </a:cubicBezTo>
                  <a:cubicBezTo>
                    <a:pt x="2194" y="1101"/>
                    <a:pt x="2194" y="1101"/>
                    <a:pt x="2194" y="1101"/>
                  </a:cubicBezTo>
                  <a:cubicBezTo>
                    <a:pt x="2197" y="1102"/>
                    <a:pt x="2200" y="1104"/>
                    <a:pt x="2204" y="1105"/>
                  </a:cubicBezTo>
                  <a:cubicBezTo>
                    <a:pt x="2221" y="1122"/>
                    <a:pt x="2230" y="1145"/>
                    <a:pt x="2235" y="1166"/>
                  </a:cubicBezTo>
                  <a:cubicBezTo>
                    <a:pt x="2234" y="1168"/>
                    <a:pt x="2234" y="1169"/>
                    <a:pt x="2233" y="1170"/>
                  </a:cubicBezTo>
                  <a:cubicBezTo>
                    <a:pt x="2232" y="1172"/>
                    <a:pt x="2232" y="1173"/>
                    <a:pt x="2231" y="1175"/>
                  </a:cubicBezTo>
                  <a:cubicBezTo>
                    <a:pt x="2230" y="1176"/>
                    <a:pt x="2229" y="1177"/>
                    <a:pt x="2228" y="1178"/>
                  </a:cubicBezTo>
                  <a:cubicBezTo>
                    <a:pt x="2228" y="1178"/>
                    <a:pt x="2227" y="1179"/>
                    <a:pt x="2227" y="1179"/>
                  </a:cubicBezTo>
                  <a:cubicBezTo>
                    <a:pt x="2227" y="1180"/>
                    <a:pt x="2226" y="1180"/>
                    <a:pt x="2226" y="1180"/>
                  </a:cubicBezTo>
                  <a:cubicBezTo>
                    <a:pt x="2225" y="1181"/>
                    <a:pt x="2224" y="1182"/>
                    <a:pt x="2223" y="1183"/>
                  </a:cubicBezTo>
                  <a:cubicBezTo>
                    <a:pt x="2222" y="1183"/>
                    <a:pt x="2222" y="1183"/>
                    <a:pt x="2222" y="1184"/>
                  </a:cubicBezTo>
                  <a:cubicBezTo>
                    <a:pt x="2207" y="1180"/>
                    <a:pt x="2205" y="1192"/>
                    <a:pt x="2194" y="1199"/>
                  </a:cubicBezTo>
                  <a:cubicBezTo>
                    <a:pt x="2209" y="1207"/>
                    <a:pt x="2218" y="1199"/>
                    <a:pt x="2224" y="1184"/>
                  </a:cubicBezTo>
                  <a:cubicBezTo>
                    <a:pt x="2224" y="1184"/>
                    <a:pt x="2223" y="1184"/>
                    <a:pt x="2223" y="1184"/>
                  </a:cubicBezTo>
                  <a:cubicBezTo>
                    <a:pt x="2224" y="1183"/>
                    <a:pt x="2225" y="1182"/>
                    <a:pt x="2226" y="1182"/>
                  </a:cubicBezTo>
                  <a:cubicBezTo>
                    <a:pt x="2227" y="1181"/>
                    <a:pt x="2227" y="1181"/>
                    <a:pt x="2228" y="1180"/>
                  </a:cubicBezTo>
                  <a:cubicBezTo>
                    <a:pt x="2228" y="1180"/>
                    <a:pt x="2229" y="1179"/>
                    <a:pt x="2229" y="1179"/>
                  </a:cubicBezTo>
                  <a:cubicBezTo>
                    <a:pt x="2230" y="1179"/>
                    <a:pt x="2230" y="1178"/>
                    <a:pt x="2230" y="1178"/>
                  </a:cubicBezTo>
                  <a:cubicBezTo>
                    <a:pt x="2230" y="1180"/>
                    <a:pt x="2229" y="1181"/>
                    <a:pt x="2229" y="1182"/>
                  </a:cubicBezTo>
                  <a:cubicBezTo>
                    <a:pt x="2228" y="1186"/>
                    <a:pt x="2227" y="1190"/>
                    <a:pt x="2227" y="1193"/>
                  </a:cubicBezTo>
                  <a:cubicBezTo>
                    <a:pt x="2227" y="1194"/>
                    <a:pt x="2227" y="1194"/>
                    <a:pt x="2227" y="1195"/>
                  </a:cubicBezTo>
                  <a:cubicBezTo>
                    <a:pt x="2227" y="1195"/>
                    <a:pt x="2227" y="1195"/>
                    <a:pt x="2227" y="1196"/>
                  </a:cubicBezTo>
                  <a:cubicBezTo>
                    <a:pt x="2227" y="1196"/>
                    <a:pt x="2227" y="1197"/>
                    <a:pt x="2227" y="1198"/>
                  </a:cubicBezTo>
                  <a:cubicBezTo>
                    <a:pt x="2227" y="1199"/>
                    <a:pt x="2227" y="1200"/>
                    <a:pt x="2228" y="1201"/>
                  </a:cubicBezTo>
                  <a:cubicBezTo>
                    <a:pt x="2228" y="1202"/>
                    <a:pt x="2228" y="1203"/>
                    <a:pt x="2228" y="1203"/>
                  </a:cubicBezTo>
                  <a:cubicBezTo>
                    <a:pt x="2228" y="1204"/>
                    <a:pt x="2228" y="1204"/>
                    <a:pt x="2228" y="1204"/>
                  </a:cubicBezTo>
                  <a:cubicBezTo>
                    <a:pt x="2228" y="1204"/>
                    <a:pt x="2228" y="1203"/>
                    <a:pt x="2229" y="1201"/>
                  </a:cubicBezTo>
                  <a:cubicBezTo>
                    <a:pt x="2229" y="1200"/>
                    <a:pt x="2229" y="1199"/>
                    <a:pt x="2229" y="1198"/>
                  </a:cubicBezTo>
                  <a:cubicBezTo>
                    <a:pt x="2230" y="1197"/>
                    <a:pt x="2230" y="1196"/>
                    <a:pt x="2230" y="1196"/>
                  </a:cubicBezTo>
                  <a:cubicBezTo>
                    <a:pt x="2230" y="1195"/>
                    <a:pt x="2230" y="1195"/>
                    <a:pt x="2230" y="1195"/>
                  </a:cubicBezTo>
                  <a:cubicBezTo>
                    <a:pt x="2230" y="1194"/>
                    <a:pt x="2230" y="1194"/>
                    <a:pt x="2230" y="1194"/>
                  </a:cubicBezTo>
                  <a:cubicBezTo>
                    <a:pt x="2230" y="1193"/>
                    <a:pt x="2230" y="1192"/>
                    <a:pt x="2230" y="1192"/>
                  </a:cubicBezTo>
                  <a:cubicBezTo>
                    <a:pt x="2230" y="1192"/>
                    <a:pt x="2230" y="1192"/>
                    <a:pt x="2230" y="1192"/>
                  </a:cubicBezTo>
                  <a:cubicBezTo>
                    <a:pt x="2230" y="1192"/>
                    <a:pt x="2230" y="1192"/>
                    <a:pt x="2230" y="1192"/>
                  </a:cubicBezTo>
                  <a:cubicBezTo>
                    <a:pt x="2231" y="1192"/>
                    <a:pt x="2231" y="1193"/>
                    <a:pt x="2231" y="1193"/>
                  </a:cubicBezTo>
                  <a:cubicBezTo>
                    <a:pt x="2231" y="1194"/>
                    <a:pt x="2231" y="1195"/>
                    <a:pt x="2232" y="1196"/>
                  </a:cubicBezTo>
                  <a:cubicBezTo>
                    <a:pt x="2232" y="1197"/>
                    <a:pt x="2232" y="1197"/>
                    <a:pt x="2233" y="1198"/>
                  </a:cubicBezTo>
                  <a:cubicBezTo>
                    <a:pt x="2233" y="1199"/>
                    <a:pt x="2234" y="1201"/>
                    <a:pt x="2234" y="1202"/>
                  </a:cubicBezTo>
                  <a:cubicBezTo>
                    <a:pt x="2234" y="1202"/>
                    <a:pt x="2235" y="1203"/>
                    <a:pt x="2235" y="1203"/>
                  </a:cubicBezTo>
                  <a:cubicBezTo>
                    <a:pt x="2235" y="1203"/>
                    <a:pt x="2235" y="1203"/>
                    <a:pt x="2235" y="1203"/>
                  </a:cubicBezTo>
                  <a:cubicBezTo>
                    <a:pt x="2235" y="1203"/>
                    <a:pt x="2235" y="1203"/>
                    <a:pt x="2235" y="1203"/>
                  </a:cubicBezTo>
                  <a:cubicBezTo>
                    <a:pt x="2235" y="1204"/>
                    <a:pt x="2235" y="1204"/>
                    <a:pt x="2235" y="1204"/>
                  </a:cubicBezTo>
                  <a:cubicBezTo>
                    <a:pt x="2233" y="1207"/>
                    <a:pt x="2233" y="1217"/>
                    <a:pt x="2237" y="1221"/>
                  </a:cubicBezTo>
                  <a:cubicBezTo>
                    <a:pt x="2241" y="1227"/>
                    <a:pt x="2250" y="1228"/>
                    <a:pt x="2256" y="1230"/>
                  </a:cubicBezTo>
                  <a:cubicBezTo>
                    <a:pt x="2248" y="1219"/>
                    <a:pt x="2252" y="1205"/>
                    <a:pt x="2237" y="1204"/>
                  </a:cubicBezTo>
                  <a:cubicBezTo>
                    <a:pt x="2237" y="1203"/>
                    <a:pt x="2236" y="1202"/>
                    <a:pt x="2236" y="1201"/>
                  </a:cubicBezTo>
                  <a:cubicBezTo>
                    <a:pt x="2235" y="1200"/>
                    <a:pt x="2235" y="1199"/>
                    <a:pt x="2235" y="1198"/>
                  </a:cubicBezTo>
                  <a:cubicBezTo>
                    <a:pt x="2234" y="1197"/>
                    <a:pt x="2234" y="1196"/>
                    <a:pt x="2233" y="1195"/>
                  </a:cubicBezTo>
                  <a:cubicBezTo>
                    <a:pt x="2233" y="1194"/>
                    <a:pt x="2233" y="1193"/>
                    <a:pt x="2233" y="1192"/>
                  </a:cubicBezTo>
                  <a:cubicBezTo>
                    <a:pt x="2232" y="1192"/>
                    <a:pt x="2232" y="1192"/>
                    <a:pt x="2232" y="1192"/>
                  </a:cubicBezTo>
                  <a:cubicBezTo>
                    <a:pt x="2232" y="1191"/>
                    <a:pt x="2232" y="1191"/>
                    <a:pt x="2232" y="1191"/>
                  </a:cubicBezTo>
                  <a:cubicBezTo>
                    <a:pt x="2232" y="1191"/>
                    <a:pt x="2232" y="1190"/>
                    <a:pt x="2232" y="1190"/>
                  </a:cubicBezTo>
                  <a:cubicBezTo>
                    <a:pt x="2231" y="1189"/>
                    <a:pt x="2231" y="1189"/>
                    <a:pt x="2231" y="1188"/>
                  </a:cubicBezTo>
                  <a:cubicBezTo>
                    <a:pt x="2231" y="1188"/>
                    <a:pt x="2231" y="1188"/>
                    <a:pt x="2231" y="1188"/>
                  </a:cubicBezTo>
                  <a:cubicBezTo>
                    <a:pt x="2231" y="1187"/>
                    <a:pt x="2231" y="1185"/>
                    <a:pt x="2232" y="1183"/>
                  </a:cubicBezTo>
                  <a:cubicBezTo>
                    <a:pt x="2232" y="1181"/>
                    <a:pt x="2233" y="1179"/>
                    <a:pt x="2234" y="1177"/>
                  </a:cubicBezTo>
                  <a:cubicBezTo>
                    <a:pt x="2234" y="1176"/>
                    <a:pt x="2235" y="1174"/>
                    <a:pt x="2236" y="1172"/>
                  </a:cubicBezTo>
                  <a:cubicBezTo>
                    <a:pt x="2237" y="1168"/>
                    <a:pt x="2239" y="1164"/>
                    <a:pt x="2241" y="1161"/>
                  </a:cubicBezTo>
                  <a:cubicBezTo>
                    <a:pt x="2242" y="1159"/>
                    <a:pt x="2243" y="1157"/>
                    <a:pt x="2244" y="1155"/>
                  </a:cubicBezTo>
                  <a:cubicBezTo>
                    <a:pt x="2244" y="1154"/>
                    <a:pt x="2245" y="1152"/>
                    <a:pt x="2246" y="1151"/>
                  </a:cubicBezTo>
                  <a:cubicBezTo>
                    <a:pt x="2246" y="1150"/>
                    <a:pt x="2246" y="1150"/>
                    <a:pt x="2246" y="1149"/>
                  </a:cubicBezTo>
                  <a:cubicBezTo>
                    <a:pt x="2246" y="1149"/>
                    <a:pt x="2247" y="1149"/>
                    <a:pt x="2247" y="1148"/>
                  </a:cubicBezTo>
                  <a:cubicBezTo>
                    <a:pt x="2247" y="1148"/>
                    <a:pt x="2247" y="1147"/>
                    <a:pt x="2247" y="1146"/>
                  </a:cubicBezTo>
                  <a:cubicBezTo>
                    <a:pt x="2247" y="1146"/>
                    <a:pt x="2247" y="1145"/>
                    <a:pt x="2247" y="1144"/>
                  </a:cubicBezTo>
                  <a:cubicBezTo>
                    <a:pt x="2247" y="1144"/>
                    <a:pt x="2247" y="1144"/>
                    <a:pt x="2247" y="1144"/>
                  </a:cubicBezTo>
                  <a:cubicBezTo>
                    <a:pt x="2250" y="1148"/>
                    <a:pt x="2253" y="1151"/>
                    <a:pt x="2256" y="1154"/>
                  </a:cubicBezTo>
                  <a:cubicBezTo>
                    <a:pt x="2258" y="1156"/>
                    <a:pt x="2261" y="1159"/>
                    <a:pt x="2264" y="1161"/>
                  </a:cubicBezTo>
                  <a:cubicBezTo>
                    <a:pt x="2267" y="1163"/>
                    <a:pt x="2270" y="1166"/>
                    <a:pt x="2272" y="1168"/>
                  </a:cubicBezTo>
                  <a:cubicBezTo>
                    <a:pt x="2275" y="1170"/>
                    <a:pt x="2277" y="1172"/>
                    <a:pt x="2279" y="1175"/>
                  </a:cubicBezTo>
                  <a:cubicBezTo>
                    <a:pt x="2280" y="1175"/>
                    <a:pt x="2280" y="1176"/>
                    <a:pt x="2280"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8"/>
                    <a:pt x="2282" y="1178"/>
                    <a:pt x="2282" y="1178"/>
                  </a:cubicBezTo>
                  <a:cubicBezTo>
                    <a:pt x="2282" y="1179"/>
                    <a:pt x="2282" y="1179"/>
                    <a:pt x="2282" y="1179"/>
                  </a:cubicBezTo>
                  <a:cubicBezTo>
                    <a:pt x="2282" y="1180"/>
                    <a:pt x="2283" y="1180"/>
                    <a:pt x="2283" y="1180"/>
                  </a:cubicBezTo>
                  <a:cubicBezTo>
                    <a:pt x="2283" y="1181"/>
                    <a:pt x="2283" y="1182"/>
                    <a:pt x="2284" y="1182"/>
                  </a:cubicBezTo>
                  <a:cubicBezTo>
                    <a:pt x="2284" y="1184"/>
                    <a:pt x="2285" y="1185"/>
                    <a:pt x="2285" y="1186"/>
                  </a:cubicBezTo>
                  <a:cubicBezTo>
                    <a:pt x="2286" y="1188"/>
                    <a:pt x="2286" y="1189"/>
                    <a:pt x="2287" y="1191"/>
                  </a:cubicBezTo>
                  <a:cubicBezTo>
                    <a:pt x="2288" y="1193"/>
                    <a:pt x="2289" y="1196"/>
                    <a:pt x="2289" y="1198"/>
                  </a:cubicBezTo>
                  <a:cubicBezTo>
                    <a:pt x="2290" y="1198"/>
                    <a:pt x="2290" y="1198"/>
                    <a:pt x="2290" y="1199"/>
                  </a:cubicBezTo>
                  <a:cubicBezTo>
                    <a:pt x="2290" y="1199"/>
                    <a:pt x="2290" y="1199"/>
                    <a:pt x="2290" y="1200"/>
                  </a:cubicBezTo>
                  <a:cubicBezTo>
                    <a:pt x="2290" y="1201"/>
                    <a:pt x="2290" y="1201"/>
                    <a:pt x="2290" y="1202"/>
                  </a:cubicBezTo>
                  <a:cubicBezTo>
                    <a:pt x="2290" y="1203"/>
                    <a:pt x="2290" y="1203"/>
                    <a:pt x="2290" y="1204"/>
                  </a:cubicBezTo>
                  <a:cubicBezTo>
                    <a:pt x="2290" y="1205"/>
                    <a:pt x="2291" y="1207"/>
                    <a:pt x="2290" y="1208"/>
                  </a:cubicBezTo>
                  <a:cubicBezTo>
                    <a:pt x="2291" y="1210"/>
                    <a:pt x="2290" y="1212"/>
                    <a:pt x="2290" y="1213"/>
                  </a:cubicBezTo>
                  <a:cubicBezTo>
                    <a:pt x="2290" y="1215"/>
                    <a:pt x="2290" y="1216"/>
                    <a:pt x="2290" y="1218"/>
                  </a:cubicBezTo>
                  <a:cubicBezTo>
                    <a:pt x="2289" y="1219"/>
                    <a:pt x="2289" y="1221"/>
                    <a:pt x="2289" y="1222"/>
                  </a:cubicBezTo>
                  <a:cubicBezTo>
                    <a:pt x="2289" y="1222"/>
                    <a:pt x="2289" y="1222"/>
                    <a:pt x="2289" y="1222"/>
                  </a:cubicBezTo>
                  <a:cubicBezTo>
                    <a:pt x="2268" y="1230"/>
                    <a:pt x="2274" y="1245"/>
                    <a:pt x="2286" y="1259"/>
                  </a:cubicBezTo>
                  <a:cubicBezTo>
                    <a:pt x="2287" y="1243"/>
                    <a:pt x="2301" y="1239"/>
                    <a:pt x="2291" y="1222"/>
                  </a:cubicBezTo>
                  <a:cubicBezTo>
                    <a:pt x="2292" y="1220"/>
                    <a:pt x="2292" y="1219"/>
                    <a:pt x="2292" y="1218"/>
                  </a:cubicBezTo>
                  <a:cubicBezTo>
                    <a:pt x="2292" y="1216"/>
                    <a:pt x="2293" y="1215"/>
                    <a:pt x="2293" y="1213"/>
                  </a:cubicBezTo>
                  <a:cubicBezTo>
                    <a:pt x="2293" y="1212"/>
                    <a:pt x="2293" y="1210"/>
                    <a:pt x="2293" y="1208"/>
                  </a:cubicBezTo>
                  <a:cubicBezTo>
                    <a:pt x="2293" y="1207"/>
                    <a:pt x="2293" y="1207"/>
                    <a:pt x="2293" y="1206"/>
                  </a:cubicBezTo>
                  <a:cubicBezTo>
                    <a:pt x="2294" y="1207"/>
                    <a:pt x="2294" y="1209"/>
                    <a:pt x="2295" y="1210"/>
                  </a:cubicBezTo>
                  <a:cubicBezTo>
                    <a:pt x="2296" y="1211"/>
                    <a:pt x="2297" y="1213"/>
                    <a:pt x="2298" y="1214"/>
                  </a:cubicBezTo>
                  <a:cubicBezTo>
                    <a:pt x="2299" y="1215"/>
                    <a:pt x="2299" y="1216"/>
                    <a:pt x="2300" y="1217"/>
                  </a:cubicBezTo>
                  <a:cubicBezTo>
                    <a:pt x="2301" y="1218"/>
                    <a:pt x="2302" y="1219"/>
                    <a:pt x="2302" y="1219"/>
                  </a:cubicBezTo>
                  <a:cubicBezTo>
                    <a:pt x="2302" y="1219"/>
                    <a:pt x="2301" y="1218"/>
                    <a:pt x="2300" y="1216"/>
                  </a:cubicBezTo>
                  <a:cubicBezTo>
                    <a:pt x="2300" y="1216"/>
                    <a:pt x="2299" y="1215"/>
                    <a:pt x="2299" y="1213"/>
                  </a:cubicBezTo>
                  <a:cubicBezTo>
                    <a:pt x="2298" y="1212"/>
                    <a:pt x="2297" y="1211"/>
                    <a:pt x="2297" y="1209"/>
                  </a:cubicBezTo>
                  <a:cubicBezTo>
                    <a:pt x="2295" y="1206"/>
                    <a:pt x="2294" y="1202"/>
                    <a:pt x="2293" y="1197"/>
                  </a:cubicBezTo>
                  <a:cubicBezTo>
                    <a:pt x="2292" y="1194"/>
                    <a:pt x="2291" y="1192"/>
                    <a:pt x="2291" y="1189"/>
                  </a:cubicBezTo>
                  <a:cubicBezTo>
                    <a:pt x="2290" y="1187"/>
                    <a:pt x="2290" y="1186"/>
                    <a:pt x="2289" y="1185"/>
                  </a:cubicBezTo>
                  <a:cubicBezTo>
                    <a:pt x="2289" y="1183"/>
                    <a:pt x="2288" y="1182"/>
                    <a:pt x="2288" y="1180"/>
                  </a:cubicBezTo>
                  <a:cubicBezTo>
                    <a:pt x="2287" y="1180"/>
                    <a:pt x="2287" y="1179"/>
                    <a:pt x="2287" y="1178"/>
                  </a:cubicBezTo>
                  <a:cubicBezTo>
                    <a:pt x="2286" y="1178"/>
                    <a:pt x="2286" y="1177"/>
                    <a:pt x="2286" y="1177"/>
                  </a:cubicBezTo>
                  <a:cubicBezTo>
                    <a:pt x="2286" y="1176"/>
                    <a:pt x="2286" y="1176"/>
                    <a:pt x="2285" y="1176"/>
                  </a:cubicBezTo>
                  <a:cubicBezTo>
                    <a:pt x="2285" y="1175"/>
                    <a:pt x="2285" y="1175"/>
                    <a:pt x="2285" y="1175"/>
                  </a:cubicBezTo>
                  <a:cubicBezTo>
                    <a:pt x="2285" y="1174"/>
                    <a:pt x="2285" y="1174"/>
                    <a:pt x="2285" y="1174"/>
                  </a:cubicBezTo>
                  <a:cubicBezTo>
                    <a:pt x="2284" y="1174"/>
                    <a:pt x="2285" y="1174"/>
                    <a:pt x="2284" y="1174"/>
                  </a:cubicBezTo>
                  <a:cubicBezTo>
                    <a:pt x="2284" y="1174"/>
                    <a:pt x="2284" y="1174"/>
                    <a:pt x="2284" y="1174"/>
                  </a:cubicBezTo>
                  <a:cubicBezTo>
                    <a:pt x="2284" y="1174"/>
                    <a:pt x="2284" y="1174"/>
                    <a:pt x="2284" y="1174"/>
                  </a:cubicBezTo>
                  <a:cubicBezTo>
                    <a:pt x="2284" y="1174"/>
                    <a:pt x="2284" y="1174"/>
                    <a:pt x="2284" y="1174"/>
                  </a:cubicBezTo>
                  <a:cubicBezTo>
                    <a:pt x="2283" y="1173"/>
                    <a:pt x="2283" y="1172"/>
                    <a:pt x="2282" y="1172"/>
                  </a:cubicBezTo>
                  <a:cubicBezTo>
                    <a:pt x="2282" y="1171"/>
                    <a:pt x="2281" y="1170"/>
                    <a:pt x="2280" y="1169"/>
                  </a:cubicBezTo>
                  <a:cubicBezTo>
                    <a:pt x="2281" y="1169"/>
                    <a:pt x="2281" y="1169"/>
                    <a:pt x="2281" y="1169"/>
                  </a:cubicBezTo>
                  <a:cubicBezTo>
                    <a:pt x="2282" y="1170"/>
                    <a:pt x="2284" y="1170"/>
                    <a:pt x="2286" y="1170"/>
                  </a:cubicBezTo>
                  <a:cubicBezTo>
                    <a:pt x="2286" y="1170"/>
                    <a:pt x="2287" y="1170"/>
                    <a:pt x="2287" y="1170"/>
                  </a:cubicBezTo>
                  <a:cubicBezTo>
                    <a:pt x="2288" y="1170"/>
                    <a:pt x="2288" y="1170"/>
                    <a:pt x="2289" y="1170"/>
                  </a:cubicBezTo>
                  <a:cubicBezTo>
                    <a:pt x="2290" y="1170"/>
                    <a:pt x="2290" y="1170"/>
                    <a:pt x="2291" y="1169"/>
                  </a:cubicBezTo>
                  <a:cubicBezTo>
                    <a:pt x="2291" y="1169"/>
                    <a:pt x="2292" y="1169"/>
                    <a:pt x="2292" y="1169"/>
                  </a:cubicBezTo>
                  <a:cubicBezTo>
                    <a:pt x="2294" y="1168"/>
                    <a:pt x="2295" y="1168"/>
                    <a:pt x="2296" y="1167"/>
                  </a:cubicBezTo>
                  <a:cubicBezTo>
                    <a:pt x="2296" y="1167"/>
                    <a:pt x="2297" y="1167"/>
                    <a:pt x="2297" y="1166"/>
                  </a:cubicBezTo>
                  <a:cubicBezTo>
                    <a:pt x="2297" y="1166"/>
                    <a:pt x="2297" y="1166"/>
                    <a:pt x="2298" y="1166"/>
                  </a:cubicBezTo>
                  <a:cubicBezTo>
                    <a:pt x="2298" y="1166"/>
                    <a:pt x="2298" y="1165"/>
                    <a:pt x="2298" y="1165"/>
                  </a:cubicBezTo>
                  <a:cubicBezTo>
                    <a:pt x="2299" y="1165"/>
                    <a:pt x="2299" y="1165"/>
                    <a:pt x="2299" y="1164"/>
                  </a:cubicBezTo>
                  <a:cubicBezTo>
                    <a:pt x="2301" y="1162"/>
                    <a:pt x="2303" y="1160"/>
                    <a:pt x="2305" y="1157"/>
                  </a:cubicBezTo>
                  <a:cubicBezTo>
                    <a:pt x="2306" y="1156"/>
                    <a:pt x="2307" y="1155"/>
                    <a:pt x="2308" y="1154"/>
                  </a:cubicBezTo>
                  <a:cubicBezTo>
                    <a:pt x="2308" y="1154"/>
                    <a:pt x="2309" y="1154"/>
                    <a:pt x="2310" y="1153"/>
                  </a:cubicBezTo>
                  <a:cubicBezTo>
                    <a:pt x="2310" y="1153"/>
                    <a:pt x="2310" y="1153"/>
                    <a:pt x="2310" y="1153"/>
                  </a:cubicBezTo>
                  <a:cubicBezTo>
                    <a:pt x="2310" y="1153"/>
                    <a:pt x="2310" y="1153"/>
                    <a:pt x="2310" y="1153"/>
                  </a:cubicBezTo>
                  <a:cubicBezTo>
                    <a:pt x="2311" y="1153"/>
                    <a:pt x="2311" y="1153"/>
                    <a:pt x="2311" y="1153"/>
                  </a:cubicBezTo>
                  <a:cubicBezTo>
                    <a:pt x="2311" y="1152"/>
                    <a:pt x="2311" y="1152"/>
                    <a:pt x="2311" y="1152"/>
                  </a:cubicBezTo>
                  <a:cubicBezTo>
                    <a:pt x="2314" y="1151"/>
                    <a:pt x="2317" y="1151"/>
                    <a:pt x="2320" y="1151"/>
                  </a:cubicBezTo>
                  <a:cubicBezTo>
                    <a:pt x="2323" y="1152"/>
                    <a:pt x="2326" y="1152"/>
                    <a:pt x="2329" y="1152"/>
                  </a:cubicBezTo>
                  <a:cubicBezTo>
                    <a:pt x="2332" y="1152"/>
                    <a:pt x="2335" y="1152"/>
                    <a:pt x="2338" y="1152"/>
                  </a:cubicBezTo>
                  <a:cubicBezTo>
                    <a:pt x="2340" y="1152"/>
                    <a:pt x="2342" y="1152"/>
                    <a:pt x="2344" y="1151"/>
                  </a:cubicBezTo>
                  <a:cubicBezTo>
                    <a:pt x="2344" y="1152"/>
                    <a:pt x="2344" y="1152"/>
                    <a:pt x="2345" y="1152"/>
                  </a:cubicBezTo>
                  <a:cubicBezTo>
                    <a:pt x="2345" y="1152"/>
                    <a:pt x="2345" y="1152"/>
                    <a:pt x="2346" y="1152"/>
                  </a:cubicBezTo>
                  <a:cubicBezTo>
                    <a:pt x="2346" y="1153"/>
                    <a:pt x="2346" y="1153"/>
                    <a:pt x="2346" y="1153"/>
                  </a:cubicBezTo>
                  <a:cubicBezTo>
                    <a:pt x="2346" y="1153"/>
                    <a:pt x="2347" y="1153"/>
                    <a:pt x="2347" y="1153"/>
                  </a:cubicBezTo>
                  <a:cubicBezTo>
                    <a:pt x="2347" y="1153"/>
                    <a:pt x="2348" y="1153"/>
                    <a:pt x="2348" y="1153"/>
                  </a:cubicBezTo>
                  <a:cubicBezTo>
                    <a:pt x="2349" y="1153"/>
                    <a:pt x="2349" y="1154"/>
                    <a:pt x="2349" y="1154"/>
                  </a:cubicBezTo>
                  <a:cubicBezTo>
                    <a:pt x="2350" y="1154"/>
                    <a:pt x="2350" y="1154"/>
                    <a:pt x="2351" y="1154"/>
                  </a:cubicBezTo>
                  <a:cubicBezTo>
                    <a:pt x="2351" y="1155"/>
                    <a:pt x="2352" y="1155"/>
                    <a:pt x="2352" y="1155"/>
                  </a:cubicBezTo>
                  <a:cubicBezTo>
                    <a:pt x="2353" y="1156"/>
                    <a:pt x="2354" y="1156"/>
                    <a:pt x="2355" y="1157"/>
                  </a:cubicBezTo>
                  <a:cubicBezTo>
                    <a:pt x="2356" y="1157"/>
                    <a:pt x="2357" y="1158"/>
                    <a:pt x="2358" y="1159"/>
                  </a:cubicBezTo>
                  <a:cubicBezTo>
                    <a:pt x="2359" y="1160"/>
                    <a:pt x="2360" y="1160"/>
                    <a:pt x="2361" y="1161"/>
                  </a:cubicBezTo>
                  <a:cubicBezTo>
                    <a:pt x="2361" y="1161"/>
                    <a:pt x="2361" y="1161"/>
                    <a:pt x="2361" y="1161"/>
                  </a:cubicBezTo>
                  <a:cubicBezTo>
                    <a:pt x="2361" y="1161"/>
                    <a:pt x="2360" y="1160"/>
                    <a:pt x="2359" y="1160"/>
                  </a:cubicBezTo>
                  <a:cubicBezTo>
                    <a:pt x="2350" y="1178"/>
                    <a:pt x="2374" y="1185"/>
                    <a:pt x="2387" y="1185"/>
                  </a:cubicBezTo>
                  <a:cubicBezTo>
                    <a:pt x="2382" y="1179"/>
                    <a:pt x="2374" y="1146"/>
                    <a:pt x="2360" y="1158"/>
                  </a:cubicBezTo>
                  <a:cubicBezTo>
                    <a:pt x="2360" y="1157"/>
                    <a:pt x="2360" y="1157"/>
                    <a:pt x="2360" y="1157"/>
                  </a:cubicBezTo>
                  <a:cubicBezTo>
                    <a:pt x="2359" y="1156"/>
                    <a:pt x="2358" y="1156"/>
                    <a:pt x="2356" y="1155"/>
                  </a:cubicBezTo>
                  <a:cubicBezTo>
                    <a:pt x="2355" y="1154"/>
                    <a:pt x="2354" y="1154"/>
                    <a:pt x="2353" y="1153"/>
                  </a:cubicBezTo>
                  <a:cubicBezTo>
                    <a:pt x="2353" y="1153"/>
                    <a:pt x="2352" y="1153"/>
                    <a:pt x="2352" y="1152"/>
                  </a:cubicBezTo>
                  <a:cubicBezTo>
                    <a:pt x="2351" y="1152"/>
                    <a:pt x="2351" y="1152"/>
                    <a:pt x="2350" y="1152"/>
                  </a:cubicBezTo>
                  <a:cubicBezTo>
                    <a:pt x="2350" y="1152"/>
                    <a:pt x="2349" y="1151"/>
                    <a:pt x="2349" y="1151"/>
                  </a:cubicBezTo>
                  <a:cubicBezTo>
                    <a:pt x="2349" y="1151"/>
                    <a:pt x="2349" y="1151"/>
                    <a:pt x="2348" y="1151"/>
                  </a:cubicBezTo>
                  <a:cubicBezTo>
                    <a:pt x="2350" y="1151"/>
                    <a:pt x="2352" y="1151"/>
                    <a:pt x="2353" y="1150"/>
                  </a:cubicBezTo>
                  <a:cubicBezTo>
                    <a:pt x="2354" y="1150"/>
                    <a:pt x="2355" y="1150"/>
                    <a:pt x="2355" y="1150"/>
                  </a:cubicBezTo>
                  <a:cubicBezTo>
                    <a:pt x="2356" y="1150"/>
                    <a:pt x="2356" y="1150"/>
                    <a:pt x="2357" y="1150"/>
                  </a:cubicBezTo>
                  <a:cubicBezTo>
                    <a:pt x="2358" y="1150"/>
                    <a:pt x="2359" y="1150"/>
                    <a:pt x="2360" y="1149"/>
                  </a:cubicBezTo>
                  <a:cubicBezTo>
                    <a:pt x="2361" y="1149"/>
                    <a:pt x="2363" y="1149"/>
                    <a:pt x="2364" y="1148"/>
                  </a:cubicBezTo>
                  <a:cubicBezTo>
                    <a:pt x="2365" y="1148"/>
                    <a:pt x="2366" y="1148"/>
                    <a:pt x="2366" y="1148"/>
                  </a:cubicBezTo>
                  <a:cubicBezTo>
                    <a:pt x="2366" y="1147"/>
                    <a:pt x="2367" y="1147"/>
                    <a:pt x="2367" y="1147"/>
                  </a:cubicBezTo>
                  <a:cubicBezTo>
                    <a:pt x="2367" y="1147"/>
                    <a:pt x="2367" y="1147"/>
                    <a:pt x="2367" y="1147"/>
                  </a:cubicBezTo>
                  <a:cubicBezTo>
                    <a:pt x="2367" y="1147"/>
                    <a:pt x="2367" y="1147"/>
                    <a:pt x="2367" y="1147"/>
                  </a:cubicBezTo>
                  <a:cubicBezTo>
                    <a:pt x="2367" y="1147"/>
                    <a:pt x="2367" y="1147"/>
                    <a:pt x="2367" y="1147"/>
                  </a:cubicBezTo>
                  <a:cubicBezTo>
                    <a:pt x="2367" y="1146"/>
                    <a:pt x="2367" y="1146"/>
                    <a:pt x="2367" y="1146"/>
                  </a:cubicBezTo>
                  <a:cubicBezTo>
                    <a:pt x="2367" y="1146"/>
                    <a:pt x="2367" y="1146"/>
                    <a:pt x="2367"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5" y="1147"/>
                    <a:pt x="2364" y="1147"/>
                  </a:cubicBezTo>
                  <a:cubicBezTo>
                    <a:pt x="2363" y="1147"/>
                    <a:pt x="2361" y="1147"/>
                    <a:pt x="2359" y="1147"/>
                  </a:cubicBezTo>
                  <a:cubicBezTo>
                    <a:pt x="2359" y="1147"/>
                    <a:pt x="2358" y="1147"/>
                    <a:pt x="2356" y="1147"/>
                  </a:cubicBezTo>
                  <a:cubicBezTo>
                    <a:pt x="2356" y="1147"/>
                    <a:pt x="2355" y="1147"/>
                    <a:pt x="2355" y="1147"/>
                  </a:cubicBezTo>
                  <a:cubicBezTo>
                    <a:pt x="2354" y="1147"/>
                    <a:pt x="2354" y="1147"/>
                    <a:pt x="2353" y="1147"/>
                  </a:cubicBezTo>
                  <a:cubicBezTo>
                    <a:pt x="2349" y="1148"/>
                    <a:pt x="2343" y="1148"/>
                    <a:pt x="2338" y="1149"/>
                  </a:cubicBezTo>
                  <a:cubicBezTo>
                    <a:pt x="2335" y="1149"/>
                    <a:pt x="2332" y="1149"/>
                    <a:pt x="2329" y="1149"/>
                  </a:cubicBezTo>
                  <a:cubicBezTo>
                    <a:pt x="2328" y="1149"/>
                    <a:pt x="2327" y="1149"/>
                    <a:pt x="2326" y="1149"/>
                  </a:cubicBezTo>
                  <a:cubicBezTo>
                    <a:pt x="2326" y="1148"/>
                    <a:pt x="2327" y="1148"/>
                    <a:pt x="2327" y="1148"/>
                  </a:cubicBezTo>
                  <a:cubicBezTo>
                    <a:pt x="2328" y="1148"/>
                    <a:pt x="2328" y="1147"/>
                    <a:pt x="2329" y="1147"/>
                  </a:cubicBezTo>
                  <a:cubicBezTo>
                    <a:pt x="2330" y="1146"/>
                    <a:pt x="2331" y="1145"/>
                    <a:pt x="2332" y="1145"/>
                  </a:cubicBezTo>
                  <a:cubicBezTo>
                    <a:pt x="2332" y="1144"/>
                    <a:pt x="2333" y="1143"/>
                    <a:pt x="2334" y="1143"/>
                  </a:cubicBezTo>
                  <a:cubicBezTo>
                    <a:pt x="2334" y="1143"/>
                    <a:pt x="2334" y="1143"/>
                    <a:pt x="2334" y="1142"/>
                  </a:cubicBezTo>
                  <a:cubicBezTo>
                    <a:pt x="2335" y="1143"/>
                    <a:pt x="2335" y="1143"/>
                    <a:pt x="2335" y="1143"/>
                  </a:cubicBezTo>
                  <a:cubicBezTo>
                    <a:pt x="2349" y="1138"/>
                    <a:pt x="2354" y="1127"/>
                    <a:pt x="2359" y="1113"/>
                  </a:cubicBezTo>
                  <a:cubicBezTo>
                    <a:pt x="2345" y="1115"/>
                    <a:pt x="2338" y="1126"/>
                    <a:pt x="2335" y="1139"/>
                  </a:cubicBezTo>
                  <a:cubicBezTo>
                    <a:pt x="2334" y="1139"/>
                    <a:pt x="2333" y="1140"/>
                    <a:pt x="2333" y="1141"/>
                  </a:cubicBezTo>
                  <a:cubicBezTo>
                    <a:pt x="2332" y="1141"/>
                    <a:pt x="2331" y="1142"/>
                    <a:pt x="2330" y="1143"/>
                  </a:cubicBezTo>
                  <a:cubicBezTo>
                    <a:pt x="2329" y="1143"/>
                    <a:pt x="2329" y="1144"/>
                    <a:pt x="2328" y="1144"/>
                  </a:cubicBezTo>
                  <a:cubicBezTo>
                    <a:pt x="2327" y="1145"/>
                    <a:pt x="2326" y="1145"/>
                    <a:pt x="2326" y="1146"/>
                  </a:cubicBezTo>
                  <a:cubicBezTo>
                    <a:pt x="2325" y="1146"/>
                    <a:pt x="2324" y="1147"/>
                    <a:pt x="2324" y="1147"/>
                  </a:cubicBezTo>
                  <a:cubicBezTo>
                    <a:pt x="2323" y="1147"/>
                    <a:pt x="2323" y="1147"/>
                    <a:pt x="2323" y="1147"/>
                  </a:cubicBezTo>
                  <a:cubicBezTo>
                    <a:pt x="2323" y="1147"/>
                    <a:pt x="2323" y="1147"/>
                    <a:pt x="2323" y="1148"/>
                  </a:cubicBezTo>
                  <a:cubicBezTo>
                    <a:pt x="2322" y="1148"/>
                    <a:pt x="2322" y="1148"/>
                    <a:pt x="2322" y="1148"/>
                  </a:cubicBezTo>
                  <a:cubicBezTo>
                    <a:pt x="2321" y="1148"/>
                    <a:pt x="2321" y="1148"/>
                    <a:pt x="2320" y="1148"/>
                  </a:cubicBezTo>
                  <a:cubicBezTo>
                    <a:pt x="2317" y="1148"/>
                    <a:pt x="2314" y="1148"/>
                    <a:pt x="2310" y="1149"/>
                  </a:cubicBezTo>
                  <a:cubicBezTo>
                    <a:pt x="2310" y="1149"/>
                    <a:pt x="2310" y="1149"/>
                    <a:pt x="2310" y="1149"/>
                  </a:cubicBezTo>
                  <a:cubicBezTo>
                    <a:pt x="2309" y="1150"/>
                    <a:pt x="2309" y="1150"/>
                    <a:pt x="2309" y="1150"/>
                  </a:cubicBezTo>
                  <a:cubicBezTo>
                    <a:pt x="2309" y="1150"/>
                    <a:pt x="2309" y="1150"/>
                    <a:pt x="2309" y="1150"/>
                  </a:cubicBezTo>
                  <a:cubicBezTo>
                    <a:pt x="2308" y="1150"/>
                    <a:pt x="2308" y="1150"/>
                    <a:pt x="2308" y="1150"/>
                  </a:cubicBezTo>
                  <a:cubicBezTo>
                    <a:pt x="2307" y="1151"/>
                    <a:pt x="2307" y="1151"/>
                    <a:pt x="2306" y="1152"/>
                  </a:cubicBezTo>
                  <a:cubicBezTo>
                    <a:pt x="2305" y="1153"/>
                    <a:pt x="2304" y="1154"/>
                    <a:pt x="2303" y="1155"/>
                  </a:cubicBezTo>
                  <a:cubicBezTo>
                    <a:pt x="2301" y="1158"/>
                    <a:pt x="2299" y="1160"/>
                    <a:pt x="2297" y="1162"/>
                  </a:cubicBezTo>
                  <a:cubicBezTo>
                    <a:pt x="2297" y="1162"/>
                    <a:pt x="2297" y="1162"/>
                    <a:pt x="2297" y="1163"/>
                  </a:cubicBezTo>
                  <a:cubicBezTo>
                    <a:pt x="2296" y="1163"/>
                    <a:pt x="2296" y="1163"/>
                    <a:pt x="2296" y="1163"/>
                  </a:cubicBezTo>
                  <a:cubicBezTo>
                    <a:pt x="2296" y="1163"/>
                    <a:pt x="2295" y="1164"/>
                    <a:pt x="2295" y="1164"/>
                  </a:cubicBezTo>
                  <a:cubicBezTo>
                    <a:pt x="2295" y="1164"/>
                    <a:pt x="2295" y="1164"/>
                    <a:pt x="2294" y="1164"/>
                  </a:cubicBezTo>
                  <a:cubicBezTo>
                    <a:pt x="2293" y="1165"/>
                    <a:pt x="2292" y="1165"/>
                    <a:pt x="2291" y="1166"/>
                  </a:cubicBezTo>
                  <a:cubicBezTo>
                    <a:pt x="2290" y="1166"/>
                    <a:pt x="2289" y="1166"/>
                    <a:pt x="2288" y="1167"/>
                  </a:cubicBezTo>
                  <a:cubicBezTo>
                    <a:pt x="2288" y="1167"/>
                    <a:pt x="2288" y="1167"/>
                    <a:pt x="2287" y="1167"/>
                  </a:cubicBezTo>
                  <a:cubicBezTo>
                    <a:pt x="2287" y="1167"/>
                    <a:pt x="2286" y="1167"/>
                    <a:pt x="2286" y="1167"/>
                  </a:cubicBezTo>
                  <a:cubicBezTo>
                    <a:pt x="2284" y="1168"/>
                    <a:pt x="2282" y="1168"/>
                    <a:pt x="2281" y="1168"/>
                  </a:cubicBezTo>
                  <a:cubicBezTo>
                    <a:pt x="2280" y="1168"/>
                    <a:pt x="2280" y="1168"/>
                    <a:pt x="2279" y="1168"/>
                  </a:cubicBezTo>
                  <a:cubicBezTo>
                    <a:pt x="2278" y="1167"/>
                    <a:pt x="2277" y="1166"/>
                    <a:pt x="2275" y="1164"/>
                  </a:cubicBezTo>
                  <a:cubicBezTo>
                    <a:pt x="2272" y="1162"/>
                    <a:pt x="2270" y="1160"/>
                    <a:pt x="2267" y="1157"/>
                  </a:cubicBezTo>
                  <a:cubicBezTo>
                    <a:pt x="2264" y="1155"/>
                    <a:pt x="2261" y="1153"/>
                    <a:pt x="2259" y="1150"/>
                  </a:cubicBezTo>
                  <a:cubicBezTo>
                    <a:pt x="2253" y="1145"/>
                    <a:pt x="2248" y="1139"/>
                    <a:pt x="2244" y="1133"/>
                  </a:cubicBezTo>
                  <a:cubicBezTo>
                    <a:pt x="2242" y="1129"/>
                    <a:pt x="2239" y="1126"/>
                    <a:pt x="2237" y="1123"/>
                  </a:cubicBezTo>
                  <a:cubicBezTo>
                    <a:pt x="2236" y="1122"/>
                    <a:pt x="2236" y="1121"/>
                    <a:pt x="2235" y="1120"/>
                  </a:cubicBezTo>
                  <a:cubicBezTo>
                    <a:pt x="2234" y="1119"/>
                    <a:pt x="2233" y="1119"/>
                    <a:pt x="2233" y="1118"/>
                  </a:cubicBezTo>
                  <a:cubicBezTo>
                    <a:pt x="2231" y="1116"/>
                    <a:pt x="2230" y="1115"/>
                    <a:pt x="2228" y="1114"/>
                  </a:cubicBezTo>
                  <a:cubicBezTo>
                    <a:pt x="2226" y="1112"/>
                    <a:pt x="2223" y="1110"/>
                    <a:pt x="2220" y="1109"/>
                  </a:cubicBezTo>
                  <a:cubicBezTo>
                    <a:pt x="2220" y="1107"/>
                    <a:pt x="2219" y="1106"/>
                    <a:pt x="2219" y="1105"/>
                  </a:cubicBezTo>
                  <a:cubicBezTo>
                    <a:pt x="2219" y="1105"/>
                    <a:pt x="2219" y="1105"/>
                    <a:pt x="2219" y="1105"/>
                  </a:cubicBezTo>
                  <a:cubicBezTo>
                    <a:pt x="2220" y="1105"/>
                    <a:pt x="2220" y="1105"/>
                    <a:pt x="2221" y="1105"/>
                  </a:cubicBezTo>
                  <a:cubicBezTo>
                    <a:pt x="2224" y="1104"/>
                    <a:pt x="2227" y="1103"/>
                    <a:pt x="2230" y="1101"/>
                  </a:cubicBezTo>
                  <a:cubicBezTo>
                    <a:pt x="2230" y="1101"/>
                    <a:pt x="2230" y="1101"/>
                    <a:pt x="2231" y="1101"/>
                  </a:cubicBezTo>
                  <a:cubicBezTo>
                    <a:pt x="2231" y="1100"/>
                    <a:pt x="2231" y="1100"/>
                    <a:pt x="2232" y="1100"/>
                  </a:cubicBezTo>
                  <a:cubicBezTo>
                    <a:pt x="2232" y="1099"/>
                    <a:pt x="2232" y="1099"/>
                    <a:pt x="2232" y="1099"/>
                  </a:cubicBezTo>
                  <a:cubicBezTo>
                    <a:pt x="2233" y="1099"/>
                    <a:pt x="2233" y="1099"/>
                    <a:pt x="2233" y="1099"/>
                  </a:cubicBezTo>
                  <a:cubicBezTo>
                    <a:pt x="2233" y="1099"/>
                    <a:pt x="2233" y="1098"/>
                    <a:pt x="2233" y="1098"/>
                  </a:cubicBezTo>
                  <a:cubicBezTo>
                    <a:pt x="2235" y="1096"/>
                    <a:pt x="2236" y="1095"/>
                    <a:pt x="2237" y="1094"/>
                  </a:cubicBezTo>
                  <a:cubicBezTo>
                    <a:pt x="2237" y="1093"/>
                    <a:pt x="2237" y="1092"/>
                    <a:pt x="2238" y="1091"/>
                  </a:cubicBezTo>
                  <a:cubicBezTo>
                    <a:pt x="2238" y="1091"/>
                    <a:pt x="2239" y="1090"/>
                    <a:pt x="2239" y="1089"/>
                  </a:cubicBezTo>
                  <a:cubicBezTo>
                    <a:pt x="2240" y="1088"/>
                    <a:pt x="2240" y="1088"/>
                    <a:pt x="2241" y="1087"/>
                  </a:cubicBezTo>
                  <a:cubicBezTo>
                    <a:pt x="2241" y="1086"/>
                    <a:pt x="2242" y="1086"/>
                    <a:pt x="2242" y="1085"/>
                  </a:cubicBezTo>
                  <a:cubicBezTo>
                    <a:pt x="2243" y="1085"/>
                    <a:pt x="2243" y="1084"/>
                    <a:pt x="2244" y="1084"/>
                  </a:cubicBezTo>
                  <a:cubicBezTo>
                    <a:pt x="2244" y="1084"/>
                    <a:pt x="2244" y="1084"/>
                    <a:pt x="2244" y="1084"/>
                  </a:cubicBezTo>
                  <a:cubicBezTo>
                    <a:pt x="2244" y="1084"/>
                    <a:pt x="2245" y="1084"/>
                    <a:pt x="2245" y="1084"/>
                  </a:cubicBezTo>
                  <a:cubicBezTo>
                    <a:pt x="2245" y="1084"/>
                    <a:pt x="2245" y="1084"/>
                    <a:pt x="2246" y="1084"/>
                  </a:cubicBezTo>
                  <a:cubicBezTo>
                    <a:pt x="2246" y="1084"/>
                    <a:pt x="2246" y="1084"/>
                    <a:pt x="2246" y="1084"/>
                  </a:cubicBezTo>
                  <a:cubicBezTo>
                    <a:pt x="2247" y="1084"/>
                    <a:pt x="2247" y="1084"/>
                    <a:pt x="2247" y="1084"/>
                  </a:cubicBezTo>
                  <a:cubicBezTo>
                    <a:pt x="2248" y="1084"/>
                    <a:pt x="2248" y="1084"/>
                    <a:pt x="2249" y="1084"/>
                  </a:cubicBezTo>
                  <a:cubicBezTo>
                    <a:pt x="2249" y="1084"/>
                    <a:pt x="2249" y="1084"/>
                    <a:pt x="2249" y="1084"/>
                  </a:cubicBezTo>
                  <a:cubicBezTo>
                    <a:pt x="2250" y="1084"/>
                    <a:pt x="2250" y="1084"/>
                    <a:pt x="2250" y="1084"/>
                  </a:cubicBezTo>
                  <a:cubicBezTo>
                    <a:pt x="2251" y="1084"/>
                    <a:pt x="2251" y="1084"/>
                    <a:pt x="2252" y="1084"/>
                  </a:cubicBezTo>
                  <a:cubicBezTo>
                    <a:pt x="2253" y="1084"/>
                    <a:pt x="2254" y="1085"/>
                    <a:pt x="2255" y="1085"/>
                  </a:cubicBezTo>
                  <a:cubicBezTo>
                    <a:pt x="2256" y="1085"/>
                    <a:pt x="2257" y="1086"/>
                    <a:pt x="2258" y="1086"/>
                  </a:cubicBezTo>
                  <a:cubicBezTo>
                    <a:pt x="2258" y="1086"/>
                    <a:pt x="2258" y="1086"/>
                    <a:pt x="2258" y="1086"/>
                  </a:cubicBezTo>
                  <a:cubicBezTo>
                    <a:pt x="2258" y="1086"/>
                    <a:pt x="2258" y="1087"/>
                    <a:pt x="2257" y="1087"/>
                  </a:cubicBezTo>
                  <a:cubicBezTo>
                    <a:pt x="2258" y="1087"/>
                    <a:pt x="2259" y="1088"/>
                    <a:pt x="2260" y="1088"/>
                  </a:cubicBezTo>
                  <a:cubicBezTo>
                    <a:pt x="2258" y="1088"/>
                    <a:pt x="2258" y="1088"/>
                    <a:pt x="2258" y="1088"/>
                  </a:cubicBezTo>
                  <a:cubicBezTo>
                    <a:pt x="2254" y="1107"/>
                    <a:pt x="2274" y="1100"/>
                    <a:pt x="2282" y="1105"/>
                  </a:cubicBezTo>
                  <a:cubicBezTo>
                    <a:pt x="2280" y="1097"/>
                    <a:pt x="2270" y="1077"/>
                    <a:pt x="2259" y="1085"/>
                  </a:cubicBezTo>
                  <a:cubicBezTo>
                    <a:pt x="2259" y="1085"/>
                    <a:pt x="2259" y="1085"/>
                    <a:pt x="2258" y="1084"/>
                  </a:cubicBezTo>
                  <a:cubicBezTo>
                    <a:pt x="2257" y="1084"/>
                    <a:pt x="2256" y="1084"/>
                    <a:pt x="2255" y="1083"/>
                  </a:cubicBezTo>
                  <a:cubicBezTo>
                    <a:pt x="2254" y="1083"/>
                    <a:pt x="2253" y="1083"/>
                    <a:pt x="2252" y="1083"/>
                  </a:cubicBezTo>
                  <a:cubicBezTo>
                    <a:pt x="2251" y="1082"/>
                    <a:pt x="2251" y="1082"/>
                    <a:pt x="2250" y="1082"/>
                  </a:cubicBezTo>
                  <a:cubicBezTo>
                    <a:pt x="2250" y="1082"/>
                    <a:pt x="2250" y="1082"/>
                    <a:pt x="2250" y="1082"/>
                  </a:cubicBezTo>
                  <a:cubicBezTo>
                    <a:pt x="2249" y="1082"/>
                    <a:pt x="2249" y="1082"/>
                    <a:pt x="2249" y="1082"/>
                  </a:cubicBezTo>
                  <a:cubicBezTo>
                    <a:pt x="2248" y="1082"/>
                    <a:pt x="2248" y="1082"/>
                    <a:pt x="2248" y="1082"/>
                  </a:cubicBezTo>
                  <a:cubicBezTo>
                    <a:pt x="2247" y="1082"/>
                    <a:pt x="2247" y="1082"/>
                    <a:pt x="2246" y="1082"/>
                  </a:cubicBezTo>
                  <a:cubicBezTo>
                    <a:pt x="2246" y="1082"/>
                    <a:pt x="2246" y="1082"/>
                    <a:pt x="2246" y="1082"/>
                  </a:cubicBezTo>
                  <a:cubicBezTo>
                    <a:pt x="2245" y="1082"/>
                    <a:pt x="2245" y="1082"/>
                    <a:pt x="2245" y="1082"/>
                  </a:cubicBezTo>
                  <a:cubicBezTo>
                    <a:pt x="2246" y="1081"/>
                    <a:pt x="2248" y="1079"/>
                    <a:pt x="2250" y="1078"/>
                  </a:cubicBezTo>
                  <a:cubicBezTo>
                    <a:pt x="2250" y="1077"/>
                    <a:pt x="2250" y="1077"/>
                    <a:pt x="2251" y="1077"/>
                  </a:cubicBezTo>
                  <a:cubicBezTo>
                    <a:pt x="2252" y="1076"/>
                    <a:pt x="2252" y="1076"/>
                    <a:pt x="2252" y="1076"/>
                  </a:cubicBezTo>
                  <a:cubicBezTo>
                    <a:pt x="2253" y="1075"/>
                    <a:pt x="2253" y="1075"/>
                    <a:pt x="2254" y="1074"/>
                  </a:cubicBezTo>
                  <a:cubicBezTo>
                    <a:pt x="2255" y="1074"/>
                    <a:pt x="2255" y="1073"/>
                    <a:pt x="2256" y="1073"/>
                  </a:cubicBezTo>
                  <a:cubicBezTo>
                    <a:pt x="2257" y="1072"/>
                    <a:pt x="2258" y="1072"/>
                    <a:pt x="2258" y="1072"/>
                  </a:cubicBezTo>
                  <a:cubicBezTo>
                    <a:pt x="2261" y="1070"/>
                    <a:pt x="2264" y="1068"/>
                    <a:pt x="2267" y="1067"/>
                  </a:cubicBezTo>
                  <a:cubicBezTo>
                    <a:pt x="2268" y="1067"/>
                    <a:pt x="2270" y="1066"/>
                    <a:pt x="2271" y="1066"/>
                  </a:cubicBezTo>
                  <a:cubicBezTo>
                    <a:pt x="2271" y="1066"/>
                    <a:pt x="2271" y="1066"/>
                    <a:pt x="2271" y="1066"/>
                  </a:cubicBezTo>
                  <a:cubicBezTo>
                    <a:pt x="2271" y="1066"/>
                    <a:pt x="2271" y="1066"/>
                    <a:pt x="2272" y="1065"/>
                  </a:cubicBezTo>
                  <a:cubicBezTo>
                    <a:pt x="2284" y="1066"/>
                    <a:pt x="2296" y="1069"/>
                    <a:pt x="2311" y="1071"/>
                  </a:cubicBezTo>
                  <a:cubicBezTo>
                    <a:pt x="2305" y="1068"/>
                    <a:pt x="2298" y="1065"/>
                    <a:pt x="2291" y="1063"/>
                  </a:cubicBezTo>
                  <a:cubicBezTo>
                    <a:pt x="2292" y="1062"/>
                    <a:pt x="2293" y="1063"/>
                    <a:pt x="2294" y="1063"/>
                  </a:cubicBezTo>
                  <a:cubicBezTo>
                    <a:pt x="2295" y="1062"/>
                    <a:pt x="2296" y="1062"/>
                    <a:pt x="2296" y="1062"/>
                  </a:cubicBezTo>
                  <a:cubicBezTo>
                    <a:pt x="2299" y="1063"/>
                    <a:pt x="2301" y="1063"/>
                    <a:pt x="2301" y="1063"/>
                  </a:cubicBezTo>
                  <a:cubicBezTo>
                    <a:pt x="2301" y="1063"/>
                    <a:pt x="2301" y="1063"/>
                    <a:pt x="2300" y="1062"/>
                  </a:cubicBezTo>
                  <a:cubicBezTo>
                    <a:pt x="2299" y="1062"/>
                    <a:pt x="2298" y="1062"/>
                    <a:pt x="2297" y="1061"/>
                  </a:cubicBezTo>
                  <a:cubicBezTo>
                    <a:pt x="2296" y="1061"/>
                    <a:pt x="2295" y="1061"/>
                    <a:pt x="2294" y="1061"/>
                  </a:cubicBezTo>
                  <a:cubicBezTo>
                    <a:pt x="2293" y="1060"/>
                    <a:pt x="2292" y="1060"/>
                    <a:pt x="2291" y="1060"/>
                  </a:cubicBezTo>
                  <a:cubicBezTo>
                    <a:pt x="2290" y="1060"/>
                    <a:pt x="2289" y="1060"/>
                    <a:pt x="2288" y="1060"/>
                  </a:cubicBezTo>
                  <a:cubicBezTo>
                    <a:pt x="2287" y="1060"/>
                    <a:pt x="2287" y="1060"/>
                    <a:pt x="2286" y="1060"/>
                  </a:cubicBezTo>
                  <a:cubicBezTo>
                    <a:pt x="2285" y="1060"/>
                    <a:pt x="2285" y="1060"/>
                    <a:pt x="2284" y="1060"/>
                  </a:cubicBezTo>
                  <a:cubicBezTo>
                    <a:pt x="2284" y="1060"/>
                    <a:pt x="2283" y="1060"/>
                    <a:pt x="2283" y="1060"/>
                  </a:cubicBezTo>
                  <a:cubicBezTo>
                    <a:pt x="2283" y="1060"/>
                    <a:pt x="2283" y="1060"/>
                    <a:pt x="2283" y="1060"/>
                  </a:cubicBezTo>
                  <a:cubicBezTo>
                    <a:pt x="2281" y="1060"/>
                    <a:pt x="2280" y="1059"/>
                    <a:pt x="2279" y="1059"/>
                  </a:cubicBezTo>
                  <a:cubicBezTo>
                    <a:pt x="2279" y="1058"/>
                    <a:pt x="2280" y="1057"/>
                    <a:pt x="2281" y="1056"/>
                  </a:cubicBezTo>
                  <a:cubicBezTo>
                    <a:pt x="2281" y="1056"/>
                    <a:pt x="2282" y="1055"/>
                    <a:pt x="2282" y="1054"/>
                  </a:cubicBezTo>
                  <a:cubicBezTo>
                    <a:pt x="2283" y="1053"/>
                    <a:pt x="2283" y="1052"/>
                    <a:pt x="2283" y="1052"/>
                  </a:cubicBezTo>
                  <a:cubicBezTo>
                    <a:pt x="2283" y="1052"/>
                    <a:pt x="2283" y="1052"/>
                    <a:pt x="2283" y="1052"/>
                  </a:cubicBezTo>
                  <a:cubicBezTo>
                    <a:pt x="2284" y="1050"/>
                    <a:pt x="2284" y="1050"/>
                    <a:pt x="2284" y="1050"/>
                  </a:cubicBezTo>
                  <a:cubicBezTo>
                    <a:pt x="2287" y="1050"/>
                    <a:pt x="2290" y="1050"/>
                    <a:pt x="2292" y="1048"/>
                  </a:cubicBezTo>
                  <a:cubicBezTo>
                    <a:pt x="2294" y="1051"/>
                    <a:pt x="2296" y="1053"/>
                    <a:pt x="2298" y="1056"/>
                  </a:cubicBezTo>
                  <a:cubicBezTo>
                    <a:pt x="2301" y="1059"/>
                    <a:pt x="2303" y="1061"/>
                    <a:pt x="2306" y="1064"/>
                  </a:cubicBezTo>
                  <a:cubicBezTo>
                    <a:pt x="2308" y="1067"/>
                    <a:pt x="2311" y="1070"/>
                    <a:pt x="2314" y="1072"/>
                  </a:cubicBezTo>
                  <a:cubicBezTo>
                    <a:pt x="2315" y="1073"/>
                    <a:pt x="2315" y="1073"/>
                    <a:pt x="2315" y="1073"/>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8" y="1075"/>
                    <a:pt x="2318" y="1075"/>
                    <a:pt x="2318" y="1075"/>
                  </a:cubicBezTo>
                  <a:cubicBezTo>
                    <a:pt x="2319" y="1075"/>
                    <a:pt x="2319" y="1075"/>
                    <a:pt x="2319" y="1075"/>
                  </a:cubicBezTo>
                  <a:cubicBezTo>
                    <a:pt x="2319" y="1075"/>
                    <a:pt x="2319" y="1076"/>
                    <a:pt x="2319" y="1076"/>
                  </a:cubicBezTo>
                  <a:cubicBezTo>
                    <a:pt x="2319" y="1077"/>
                    <a:pt x="2319" y="1077"/>
                    <a:pt x="2320" y="1077"/>
                  </a:cubicBezTo>
                  <a:cubicBezTo>
                    <a:pt x="2320" y="1078"/>
                    <a:pt x="2320" y="1078"/>
                    <a:pt x="2320" y="1078"/>
                  </a:cubicBezTo>
                  <a:cubicBezTo>
                    <a:pt x="2320" y="1078"/>
                    <a:pt x="2320" y="1079"/>
                    <a:pt x="2320" y="1079"/>
                  </a:cubicBezTo>
                  <a:cubicBezTo>
                    <a:pt x="2320" y="1079"/>
                    <a:pt x="2321" y="1080"/>
                    <a:pt x="2321" y="1080"/>
                  </a:cubicBezTo>
                  <a:cubicBezTo>
                    <a:pt x="2321" y="1081"/>
                    <a:pt x="2321" y="1081"/>
                    <a:pt x="2321" y="1082"/>
                  </a:cubicBezTo>
                  <a:cubicBezTo>
                    <a:pt x="2321" y="1082"/>
                    <a:pt x="2322" y="1083"/>
                    <a:pt x="2322" y="1083"/>
                  </a:cubicBezTo>
                  <a:cubicBezTo>
                    <a:pt x="2322" y="1083"/>
                    <a:pt x="2322" y="1084"/>
                    <a:pt x="2322" y="1084"/>
                  </a:cubicBezTo>
                  <a:cubicBezTo>
                    <a:pt x="2322" y="1084"/>
                    <a:pt x="2322" y="1085"/>
                    <a:pt x="2322" y="1086"/>
                  </a:cubicBezTo>
                  <a:cubicBezTo>
                    <a:pt x="2322" y="1087"/>
                    <a:pt x="2323" y="1088"/>
                    <a:pt x="2323" y="1090"/>
                  </a:cubicBezTo>
                  <a:cubicBezTo>
                    <a:pt x="2323" y="1091"/>
                    <a:pt x="2322" y="1093"/>
                    <a:pt x="2322" y="1094"/>
                  </a:cubicBezTo>
                  <a:cubicBezTo>
                    <a:pt x="2322" y="1095"/>
                    <a:pt x="2322" y="1095"/>
                    <a:pt x="2322" y="1095"/>
                  </a:cubicBezTo>
                  <a:cubicBezTo>
                    <a:pt x="2322" y="1095"/>
                    <a:pt x="2322" y="1095"/>
                    <a:pt x="2321" y="1094"/>
                  </a:cubicBezTo>
                  <a:cubicBezTo>
                    <a:pt x="2321" y="1096"/>
                    <a:pt x="2321" y="1097"/>
                    <a:pt x="2321" y="1098"/>
                  </a:cubicBezTo>
                  <a:cubicBezTo>
                    <a:pt x="2319" y="1096"/>
                    <a:pt x="2319" y="1096"/>
                    <a:pt x="2319" y="1096"/>
                  </a:cubicBezTo>
                  <a:cubicBezTo>
                    <a:pt x="2290" y="1105"/>
                    <a:pt x="2309" y="1124"/>
                    <a:pt x="2306" y="1137"/>
                  </a:cubicBezTo>
                  <a:cubicBezTo>
                    <a:pt x="2317" y="1128"/>
                    <a:pt x="2342" y="1103"/>
                    <a:pt x="2325" y="1096"/>
                  </a:cubicBezTo>
                  <a:cubicBezTo>
                    <a:pt x="2325" y="1095"/>
                    <a:pt x="2325" y="1095"/>
                    <a:pt x="2325" y="1094"/>
                  </a:cubicBezTo>
                  <a:cubicBezTo>
                    <a:pt x="2325" y="1092"/>
                    <a:pt x="2325" y="1091"/>
                    <a:pt x="2325" y="1089"/>
                  </a:cubicBezTo>
                  <a:cubicBezTo>
                    <a:pt x="2325" y="1088"/>
                    <a:pt x="2325" y="1086"/>
                    <a:pt x="2325" y="1085"/>
                  </a:cubicBezTo>
                  <a:cubicBezTo>
                    <a:pt x="2325" y="1084"/>
                    <a:pt x="2324" y="1084"/>
                    <a:pt x="2324" y="1083"/>
                  </a:cubicBezTo>
                  <a:cubicBezTo>
                    <a:pt x="2324" y="1083"/>
                    <a:pt x="2324" y="1082"/>
                    <a:pt x="2324" y="1082"/>
                  </a:cubicBezTo>
                  <a:cubicBezTo>
                    <a:pt x="2324" y="1082"/>
                    <a:pt x="2324" y="1081"/>
                    <a:pt x="2324" y="1081"/>
                  </a:cubicBezTo>
                  <a:cubicBezTo>
                    <a:pt x="2324" y="1080"/>
                    <a:pt x="2323" y="1080"/>
                    <a:pt x="2323" y="1079"/>
                  </a:cubicBezTo>
                  <a:cubicBezTo>
                    <a:pt x="2323" y="1079"/>
                    <a:pt x="2323" y="1078"/>
                    <a:pt x="2323" y="1078"/>
                  </a:cubicBezTo>
                  <a:cubicBezTo>
                    <a:pt x="2322" y="1077"/>
                    <a:pt x="2322" y="1077"/>
                    <a:pt x="2322" y="1077"/>
                  </a:cubicBezTo>
                  <a:cubicBezTo>
                    <a:pt x="2323" y="1077"/>
                    <a:pt x="2324" y="1078"/>
                    <a:pt x="2325" y="1078"/>
                  </a:cubicBezTo>
                  <a:cubicBezTo>
                    <a:pt x="2326" y="1078"/>
                    <a:pt x="2327" y="1079"/>
                    <a:pt x="2328" y="1079"/>
                  </a:cubicBezTo>
                  <a:cubicBezTo>
                    <a:pt x="2329" y="1079"/>
                    <a:pt x="2330" y="1080"/>
                    <a:pt x="2331" y="1080"/>
                  </a:cubicBezTo>
                  <a:cubicBezTo>
                    <a:pt x="2332" y="1080"/>
                    <a:pt x="2333" y="1080"/>
                    <a:pt x="2334" y="1081"/>
                  </a:cubicBezTo>
                  <a:cubicBezTo>
                    <a:pt x="2335" y="1081"/>
                    <a:pt x="2336" y="1081"/>
                    <a:pt x="2337" y="1081"/>
                  </a:cubicBezTo>
                  <a:cubicBezTo>
                    <a:pt x="2338" y="1081"/>
                    <a:pt x="2339" y="1082"/>
                    <a:pt x="2340" y="1082"/>
                  </a:cubicBezTo>
                  <a:cubicBezTo>
                    <a:pt x="2342" y="1082"/>
                    <a:pt x="2343" y="1082"/>
                    <a:pt x="2344" y="1082"/>
                  </a:cubicBezTo>
                  <a:cubicBezTo>
                    <a:pt x="2345" y="1082"/>
                    <a:pt x="2346" y="1082"/>
                    <a:pt x="2347" y="1082"/>
                  </a:cubicBezTo>
                  <a:cubicBezTo>
                    <a:pt x="2348" y="1082"/>
                    <a:pt x="2349" y="1082"/>
                    <a:pt x="2350" y="1082"/>
                  </a:cubicBezTo>
                  <a:cubicBezTo>
                    <a:pt x="2352" y="1082"/>
                    <a:pt x="2354" y="1082"/>
                    <a:pt x="2356" y="1081"/>
                  </a:cubicBezTo>
                  <a:cubicBezTo>
                    <a:pt x="2357" y="1081"/>
                    <a:pt x="2358" y="1081"/>
                    <a:pt x="2359" y="1081"/>
                  </a:cubicBezTo>
                  <a:cubicBezTo>
                    <a:pt x="2360" y="1081"/>
                    <a:pt x="2361" y="1081"/>
                    <a:pt x="2362" y="1081"/>
                  </a:cubicBezTo>
                  <a:cubicBezTo>
                    <a:pt x="2362" y="1080"/>
                    <a:pt x="2363" y="1080"/>
                    <a:pt x="2363" y="1080"/>
                  </a:cubicBezTo>
                  <a:cubicBezTo>
                    <a:pt x="2363" y="1080"/>
                    <a:pt x="2363" y="1080"/>
                    <a:pt x="2363" y="1080"/>
                  </a:cubicBezTo>
                  <a:cubicBezTo>
                    <a:pt x="2364" y="1080"/>
                    <a:pt x="2364" y="1080"/>
                    <a:pt x="2364" y="1080"/>
                  </a:cubicBezTo>
                  <a:cubicBezTo>
                    <a:pt x="2364" y="1080"/>
                    <a:pt x="2364" y="1080"/>
                    <a:pt x="2364" y="1080"/>
                  </a:cubicBezTo>
                  <a:cubicBezTo>
                    <a:pt x="2365" y="1080"/>
                    <a:pt x="2365" y="1080"/>
                    <a:pt x="2365" y="1080"/>
                  </a:cubicBezTo>
                  <a:cubicBezTo>
                    <a:pt x="2366" y="1080"/>
                    <a:pt x="2367" y="1080"/>
                    <a:pt x="2368" y="1080"/>
                  </a:cubicBezTo>
                  <a:cubicBezTo>
                    <a:pt x="2368" y="1080"/>
                    <a:pt x="2369" y="1081"/>
                    <a:pt x="2370" y="1081"/>
                  </a:cubicBezTo>
                  <a:cubicBezTo>
                    <a:pt x="2371" y="1081"/>
                    <a:pt x="2372" y="1081"/>
                    <a:pt x="2373" y="1081"/>
                  </a:cubicBezTo>
                  <a:cubicBezTo>
                    <a:pt x="2374" y="1081"/>
                    <a:pt x="2375" y="1081"/>
                    <a:pt x="2376" y="1082"/>
                  </a:cubicBezTo>
                  <a:cubicBezTo>
                    <a:pt x="2376" y="1082"/>
                    <a:pt x="2377" y="1082"/>
                    <a:pt x="2377" y="1082"/>
                  </a:cubicBezTo>
                  <a:cubicBezTo>
                    <a:pt x="2377" y="1082"/>
                    <a:pt x="2377" y="1082"/>
                    <a:pt x="2377" y="1082"/>
                  </a:cubicBezTo>
                  <a:cubicBezTo>
                    <a:pt x="2378" y="1082"/>
                    <a:pt x="2379" y="1084"/>
                    <a:pt x="2380" y="1084"/>
                  </a:cubicBezTo>
                  <a:cubicBezTo>
                    <a:pt x="2381" y="1084"/>
                    <a:pt x="2381" y="1084"/>
                    <a:pt x="2381" y="1084"/>
                  </a:cubicBezTo>
                  <a:cubicBezTo>
                    <a:pt x="2376" y="1091"/>
                    <a:pt x="2387" y="1091"/>
                    <a:pt x="2391" y="1092"/>
                  </a:cubicBezTo>
                  <a:cubicBezTo>
                    <a:pt x="2398" y="1094"/>
                    <a:pt x="2399" y="1096"/>
                    <a:pt x="2404" y="1100"/>
                  </a:cubicBezTo>
                  <a:cubicBezTo>
                    <a:pt x="2405" y="1090"/>
                    <a:pt x="2395" y="1071"/>
                    <a:pt x="2379" y="1080"/>
                  </a:cubicBezTo>
                  <a:cubicBezTo>
                    <a:pt x="2378" y="1080"/>
                    <a:pt x="2378" y="1080"/>
                    <a:pt x="2377" y="1080"/>
                  </a:cubicBezTo>
                  <a:cubicBezTo>
                    <a:pt x="2376" y="1080"/>
                    <a:pt x="2375" y="1080"/>
                    <a:pt x="2374" y="1080"/>
                  </a:cubicBezTo>
                  <a:cubicBezTo>
                    <a:pt x="2373" y="1079"/>
                    <a:pt x="2372" y="1079"/>
                    <a:pt x="2371" y="1079"/>
                  </a:cubicBezTo>
                  <a:cubicBezTo>
                    <a:pt x="2370" y="1079"/>
                    <a:pt x="2369" y="1079"/>
                    <a:pt x="2368" y="1079"/>
                  </a:cubicBezTo>
                  <a:cubicBezTo>
                    <a:pt x="2369" y="1079"/>
                    <a:pt x="2369" y="1079"/>
                    <a:pt x="2369" y="1079"/>
                  </a:cubicBezTo>
                  <a:cubicBezTo>
                    <a:pt x="2370" y="1078"/>
                    <a:pt x="2371" y="1078"/>
                    <a:pt x="2372" y="1078"/>
                  </a:cubicBezTo>
                  <a:cubicBezTo>
                    <a:pt x="2375" y="1077"/>
                    <a:pt x="2377" y="1076"/>
                    <a:pt x="2379" y="1075"/>
                  </a:cubicBezTo>
                  <a:cubicBezTo>
                    <a:pt x="2381" y="1074"/>
                    <a:pt x="2382" y="1073"/>
                    <a:pt x="2384" y="1072"/>
                  </a:cubicBezTo>
                  <a:cubicBezTo>
                    <a:pt x="2385" y="1071"/>
                    <a:pt x="2385" y="1071"/>
                    <a:pt x="2385" y="1071"/>
                  </a:cubicBezTo>
                  <a:cubicBezTo>
                    <a:pt x="2385" y="1071"/>
                    <a:pt x="2385" y="1071"/>
                    <a:pt x="2383" y="1072"/>
                  </a:cubicBezTo>
                  <a:cubicBezTo>
                    <a:pt x="2382" y="1072"/>
                    <a:pt x="2381" y="1073"/>
                    <a:pt x="2379" y="1074"/>
                  </a:cubicBezTo>
                  <a:cubicBezTo>
                    <a:pt x="2377" y="1074"/>
                    <a:pt x="2374" y="1075"/>
                    <a:pt x="2371" y="1076"/>
                  </a:cubicBezTo>
                  <a:cubicBezTo>
                    <a:pt x="2371" y="1076"/>
                    <a:pt x="2370" y="1076"/>
                    <a:pt x="2369" y="1076"/>
                  </a:cubicBezTo>
                  <a:cubicBezTo>
                    <a:pt x="2368" y="1077"/>
                    <a:pt x="2368" y="1077"/>
                    <a:pt x="2367" y="1077"/>
                  </a:cubicBezTo>
                  <a:cubicBezTo>
                    <a:pt x="2365" y="1077"/>
                    <a:pt x="2363" y="1078"/>
                    <a:pt x="2362" y="1078"/>
                  </a:cubicBezTo>
                  <a:cubicBezTo>
                    <a:pt x="2361" y="1078"/>
                    <a:pt x="2360" y="1078"/>
                    <a:pt x="2359" y="1079"/>
                  </a:cubicBezTo>
                  <a:cubicBezTo>
                    <a:pt x="2358" y="1079"/>
                    <a:pt x="2357" y="1079"/>
                    <a:pt x="2356" y="1079"/>
                  </a:cubicBezTo>
                  <a:cubicBezTo>
                    <a:pt x="2354" y="1079"/>
                    <a:pt x="2352" y="1079"/>
                    <a:pt x="2350" y="1079"/>
                  </a:cubicBezTo>
                  <a:cubicBezTo>
                    <a:pt x="2349" y="1079"/>
                    <a:pt x="2349" y="1079"/>
                    <a:pt x="2348" y="1079"/>
                  </a:cubicBezTo>
                  <a:cubicBezTo>
                    <a:pt x="2347" y="1079"/>
                    <a:pt x="2345" y="1079"/>
                    <a:pt x="2344" y="1079"/>
                  </a:cubicBezTo>
                  <a:cubicBezTo>
                    <a:pt x="2343" y="1079"/>
                    <a:pt x="2342" y="1079"/>
                    <a:pt x="2341" y="1079"/>
                  </a:cubicBezTo>
                  <a:cubicBezTo>
                    <a:pt x="2340" y="1079"/>
                    <a:pt x="2339" y="1079"/>
                    <a:pt x="2338" y="1079"/>
                  </a:cubicBezTo>
                  <a:cubicBezTo>
                    <a:pt x="2337" y="1079"/>
                    <a:pt x="2336" y="1078"/>
                    <a:pt x="2335" y="1078"/>
                  </a:cubicBezTo>
                  <a:cubicBezTo>
                    <a:pt x="2334" y="1078"/>
                    <a:pt x="2333" y="1078"/>
                    <a:pt x="2332" y="1078"/>
                  </a:cubicBezTo>
                  <a:cubicBezTo>
                    <a:pt x="2331" y="1077"/>
                    <a:pt x="2330" y="1077"/>
                    <a:pt x="2329" y="1077"/>
                  </a:cubicBezTo>
                  <a:cubicBezTo>
                    <a:pt x="2329" y="1076"/>
                    <a:pt x="2328" y="1076"/>
                    <a:pt x="2327" y="1076"/>
                  </a:cubicBezTo>
                  <a:cubicBezTo>
                    <a:pt x="2326" y="1075"/>
                    <a:pt x="2325" y="1075"/>
                    <a:pt x="2324" y="1075"/>
                  </a:cubicBezTo>
                  <a:cubicBezTo>
                    <a:pt x="2323" y="1074"/>
                    <a:pt x="2323" y="1074"/>
                    <a:pt x="2323" y="1074"/>
                  </a:cubicBezTo>
                  <a:cubicBezTo>
                    <a:pt x="2322" y="1074"/>
                    <a:pt x="2322" y="1073"/>
                    <a:pt x="2321" y="1073"/>
                  </a:cubicBezTo>
                  <a:cubicBezTo>
                    <a:pt x="2320" y="1072"/>
                    <a:pt x="2320" y="1072"/>
                    <a:pt x="2320"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8" y="1071"/>
                    <a:pt x="2318" y="1071"/>
                    <a:pt x="2318" y="1071"/>
                  </a:cubicBezTo>
                  <a:cubicBezTo>
                    <a:pt x="2316" y="1070"/>
                    <a:pt x="2316" y="1070"/>
                    <a:pt x="2316" y="1070"/>
                  </a:cubicBezTo>
                  <a:cubicBezTo>
                    <a:pt x="2313" y="1068"/>
                    <a:pt x="2311" y="1065"/>
                    <a:pt x="2308" y="1062"/>
                  </a:cubicBezTo>
                  <a:cubicBezTo>
                    <a:pt x="2306" y="1060"/>
                    <a:pt x="2303" y="1057"/>
                    <a:pt x="2301" y="1054"/>
                  </a:cubicBezTo>
                  <a:cubicBezTo>
                    <a:pt x="2299" y="1051"/>
                    <a:pt x="2296" y="1049"/>
                    <a:pt x="2294" y="1046"/>
                  </a:cubicBezTo>
                  <a:cubicBezTo>
                    <a:pt x="2299" y="1041"/>
                    <a:pt x="2298" y="1032"/>
                    <a:pt x="2300" y="1024"/>
                  </a:cubicBezTo>
                  <a:cubicBezTo>
                    <a:pt x="2287" y="1024"/>
                    <a:pt x="2279" y="1028"/>
                    <a:pt x="2278" y="1036"/>
                  </a:cubicBezTo>
                  <a:cubicBezTo>
                    <a:pt x="2278" y="1036"/>
                    <a:pt x="2277" y="1035"/>
                    <a:pt x="2276" y="1035"/>
                  </a:cubicBezTo>
                  <a:cubicBezTo>
                    <a:pt x="2275" y="1035"/>
                    <a:pt x="2274" y="1034"/>
                    <a:pt x="2273" y="1034"/>
                  </a:cubicBezTo>
                  <a:cubicBezTo>
                    <a:pt x="2272" y="1034"/>
                    <a:pt x="2272" y="1034"/>
                    <a:pt x="2271" y="1034"/>
                  </a:cubicBezTo>
                  <a:cubicBezTo>
                    <a:pt x="2271" y="1034"/>
                    <a:pt x="2270" y="1034"/>
                    <a:pt x="2270" y="1034"/>
                  </a:cubicBezTo>
                  <a:cubicBezTo>
                    <a:pt x="2269" y="1034"/>
                    <a:pt x="2269" y="1034"/>
                    <a:pt x="2268" y="1034"/>
                  </a:cubicBezTo>
                  <a:cubicBezTo>
                    <a:pt x="2268" y="1034"/>
                    <a:pt x="2267" y="1034"/>
                    <a:pt x="2267" y="1034"/>
                  </a:cubicBezTo>
                  <a:cubicBezTo>
                    <a:pt x="2268" y="1033"/>
                    <a:pt x="2269" y="1033"/>
                    <a:pt x="2271" y="1032"/>
                  </a:cubicBezTo>
                  <a:cubicBezTo>
                    <a:pt x="2279" y="1028"/>
                    <a:pt x="2288" y="1024"/>
                    <a:pt x="2298" y="1021"/>
                  </a:cubicBezTo>
                  <a:cubicBezTo>
                    <a:pt x="2302" y="1019"/>
                    <a:pt x="2307" y="1017"/>
                    <a:pt x="2312" y="1016"/>
                  </a:cubicBezTo>
                  <a:cubicBezTo>
                    <a:pt x="2313" y="1016"/>
                    <a:pt x="2314" y="1015"/>
                    <a:pt x="2315" y="1015"/>
                  </a:cubicBezTo>
                  <a:cubicBezTo>
                    <a:pt x="2317" y="1015"/>
                    <a:pt x="2317" y="1015"/>
                    <a:pt x="2317" y="1015"/>
                  </a:cubicBezTo>
                  <a:cubicBezTo>
                    <a:pt x="2319" y="1014"/>
                    <a:pt x="2319" y="1014"/>
                    <a:pt x="2319" y="1014"/>
                  </a:cubicBezTo>
                  <a:cubicBezTo>
                    <a:pt x="2321" y="1014"/>
                    <a:pt x="2321" y="1014"/>
                    <a:pt x="2321"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4" y="1013"/>
                    <a:pt x="2325" y="1013"/>
                    <a:pt x="2326" y="1013"/>
                  </a:cubicBezTo>
                  <a:cubicBezTo>
                    <a:pt x="2333" y="1012"/>
                    <a:pt x="2339" y="1012"/>
                    <a:pt x="2346" y="1011"/>
                  </a:cubicBezTo>
                  <a:cubicBezTo>
                    <a:pt x="2346" y="1011"/>
                    <a:pt x="2346" y="1011"/>
                    <a:pt x="2346" y="1011"/>
                  </a:cubicBezTo>
                  <a:cubicBezTo>
                    <a:pt x="2349" y="1012"/>
                    <a:pt x="2352" y="1013"/>
                    <a:pt x="2355" y="1015"/>
                  </a:cubicBezTo>
                  <a:cubicBezTo>
                    <a:pt x="2355" y="1015"/>
                    <a:pt x="2356" y="1015"/>
                    <a:pt x="2357" y="1016"/>
                  </a:cubicBezTo>
                  <a:cubicBezTo>
                    <a:pt x="2358" y="1016"/>
                    <a:pt x="2358" y="1017"/>
                    <a:pt x="2359" y="1017"/>
                  </a:cubicBezTo>
                  <a:cubicBezTo>
                    <a:pt x="2360" y="1018"/>
                    <a:pt x="2362" y="1019"/>
                    <a:pt x="2363" y="1020"/>
                  </a:cubicBezTo>
                  <a:cubicBezTo>
                    <a:pt x="2364" y="1020"/>
                    <a:pt x="2364" y="1020"/>
                    <a:pt x="2364" y="1021"/>
                  </a:cubicBezTo>
                  <a:cubicBezTo>
                    <a:pt x="2359" y="1044"/>
                    <a:pt x="2380" y="1040"/>
                    <a:pt x="2393" y="1051"/>
                  </a:cubicBezTo>
                  <a:cubicBezTo>
                    <a:pt x="2404" y="1025"/>
                    <a:pt x="2390" y="1016"/>
                    <a:pt x="2365" y="1018"/>
                  </a:cubicBezTo>
                  <a:cubicBezTo>
                    <a:pt x="2365" y="1018"/>
                    <a:pt x="2365" y="1018"/>
                    <a:pt x="2365" y="1018"/>
                  </a:cubicBezTo>
                  <a:cubicBezTo>
                    <a:pt x="2364" y="1017"/>
                    <a:pt x="2362" y="1016"/>
                    <a:pt x="2361" y="1015"/>
                  </a:cubicBezTo>
                  <a:cubicBezTo>
                    <a:pt x="2360" y="1015"/>
                    <a:pt x="2359" y="1014"/>
                    <a:pt x="2359" y="1014"/>
                  </a:cubicBezTo>
                  <a:cubicBezTo>
                    <a:pt x="2358" y="1013"/>
                    <a:pt x="2357" y="1013"/>
                    <a:pt x="2356" y="1013"/>
                  </a:cubicBezTo>
                  <a:cubicBezTo>
                    <a:pt x="2355" y="1012"/>
                    <a:pt x="2354" y="1012"/>
                    <a:pt x="2353" y="1011"/>
                  </a:cubicBezTo>
                  <a:cubicBezTo>
                    <a:pt x="2353" y="1011"/>
                    <a:pt x="2354" y="1011"/>
                    <a:pt x="2355" y="1011"/>
                  </a:cubicBezTo>
                  <a:cubicBezTo>
                    <a:pt x="2360" y="1011"/>
                    <a:pt x="2364" y="1010"/>
                    <a:pt x="2369" y="1010"/>
                  </a:cubicBezTo>
                  <a:cubicBezTo>
                    <a:pt x="2371" y="1009"/>
                    <a:pt x="2374" y="1009"/>
                    <a:pt x="2376" y="1009"/>
                  </a:cubicBezTo>
                  <a:cubicBezTo>
                    <a:pt x="2378" y="1008"/>
                    <a:pt x="2379" y="1008"/>
                    <a:pt x="2380" y="1008"/>
                  </a:cubicBezTo>
                  <a:cubicBezTo>
                    <a:pt x="2381" y="1008"/>
                    <a:pt x="2381" y="1008"/>
                    <a:pt x="2381" y="1008"/>
                  </a:cubicBezTo>
                  <a:cubicBezTo>
                    <a:pt x="2381" y="1008"/>
                    <a:pt x="2381" y="1008"/>
                    <a:pt x="2381" y="1008"/>
                  </a:cubicBezTo>
                  <a:cubicBezTo>
                    <a:pt x="2381" y="1008"/>
                    <a:pt x="2381" y="1008"/>
                    <a:pt x="2381" y="1008"/>
                  </a:cubicBezTo>
                  <a:cubicBezTo>
                    <a:pt x="2381" y="1008"/>
                    <a:pt x="2381" y="1008"/>
                    <a:pt x="2381" y="1008"/>
                  </a:cubicBezTo>
                  <a:cubicBezTo>
                    <a:pt x="2382" y="1008"/>
                    <a:pt x="2382" y="1008"/>
                    <a:pt x="2382" y="1008"/>
                  </a:cubicBezTo>
                  <a:cubicBezTo>
                    <a:pt x="2383" y="1007"/>
                    <a:pt x="2383" y="1007"/>
                    <a:pt x="2383" y="1007"/>
                  </a:cubicBezTo>
                  <a:cubicBezTo>
                    <a:pt x="2388" y="1006"/>
                    <a:pt x="2393" y="1004"/>
                    <a:pt x="2398" y="1002"/>
                  </a:cubicBezTo>
                  <a:cubicBezTo>
                    <a:pt x="2398" y="1002"/>
                    <a:pt x="2398" y="1002"/>
                    <a:pt x="2398" y="1002"/>
                  </a:cubicBezTo>
                  <a:cubicBezTo>
                    <a:pt x="2398" y="1003"/>
                    <a:pt x="2399" y="1003"/>
                    <a:pt x="2400" y="1003"/>
                  </a:cubicBezTo>
                  <a:cubicBezTo>
                    <a:pt x="2400" y="1003"/>
                    <a:pt x="2401" y="1004"/>
                    <a:pt x="2402" y="1004"/>
                  </a:cubicBezTo>
                  <a:cubicBezTo>
                    <a:pt x="2403" y="1004"/>
                    <a:pt x="2403" y="1005"/>
                    <a:pt x="2404" y="1005"/>
                  </a:cubicBezTo>
                  <a:cubicBezTo>
                    <a:pt x="2405" y="1006"/>
                    <a:pt x="2406" y="1006"/>
                    <a:pt x="2407" y="1006"/>
                  </a:cubicBezTo>
                  <a:cubicBezTo>
                    <a:pt x="2409" y="1007"/>
                    <a:pt x="2410" y="1009"/>
                    <a:pt x="2412" y="1010"/>
                  </a:cubicBezTo>
                  <a:cubicBezTo>
                    <a:pt x="2414" y="1011"/>
                    <a:pt x="2416" y="1013"/>
                    <a:pt x="2418" y="1014"/>
                  </a:cubicBezTo>
                  <a:cubicBezTo>
                    <a:pt x="2420" y="1015"/>
                    <a:pt x="2422" y="1017"/>
                    <a:pt x="2425" y="1018"/>
                  </a:cubicBezTo>
                  <a:cubicBezTo>
                    <a:pt x="2426" y="1018"/>
                    <a:pt x="2426" y="1019"/>
                    <a:pt x="2427" y="1019"/>
                  </a:cubicBezTo>
                  <a:cubicBezTo>
                    <a:pt x="2427" y="1019"/>
                    <a:pt x="2427" y="1019"/>
                    <a:pt x="2428" y="1020"/>
                  </a:cubicBezTo>
                  <a:cubicBezTo>
                    <a:pt x="2429" y="1020"/>
                    <a:pt x="2429" y="1020"/>
                    <a:pt x="2429" y="1020"/>
                  </a:cubicBezTo>
                  <a:cubicBezTo>
                    <a:pt x="2431" y="1021"/>
                    <a:pt x="2431" y="1021"/>
                    <a:pt x="2431" y="1021"/>
                  </a:cubicBezTo>
                  <a:cubicBezTo>
                    <a:pt x="2432" y="1021"/>
                    <a:pt x="2432" y="1021"/>
                    <a:pt x="2433" y="1021"/>
                  </a:cubicBezTo>
                  <a:cubicBezTo>
                    <a:pt x="2434" y="1022"/>
                    <a:pt x="2436" y="1022"/>
                    <a:pt x="2437" y="1022"/>
                  </a:cubicBezTo>
                  <a:cubicBezTo>
                    <a:pt x="2438" y="1023"/>
                    <a:pt x="2439" y="1023"/>
                    <a:pt x="2440" y="1023"/>
                  </a:cubicBezTo>
                  <a:cubicBezTo>
                    <a:pt x="2440" y="1023"/>
                    <a:pt x="2441" y="1023"/>
                    <a:pt x="2442" y="1023"/>
                  </a:cubicBezTo>
                  <a:cubicBezTo>
                    <a:pt x="2443" y="1023"/>
                    <a:pt x="2443" y="1023"/>
                    <a:pt x="2444" y="1023"/>
                  </a:cubicBezTo>
                  <a:cubicBezTo>
                    <a:pt x="2445" y="1024"/>
                    <a:pt x="2445" y="1024"/>
                    <a:pt x="2445" y="1024"/>
                  </a:cubicBezTo>
                  <a:cubicBezTo>
                    <a:pt x="2446" y="1024"/>
                    <a:pt x="2446" y="1024"/>
                    <a:pt x="2446" y="1024"/>
                  </a:cubicBezTo>
                  <a:cubicBezTo>
                    <a:pt x="2447" y="1024"/>
                    <a:pt x="2448" y="1024"/>
                    <a:pt x="2449" y="1024"/>
                  </a:cubicBezTo>
                  <a:cubicBezTo>
                    <a:pt x="2450" y="1024"/>
                    <a:pt x="2450" y="1024"/>
                    <a:pt x="2451" y="1024"/>
                  </a:cubicBezTo>
                  <a:cubicBezTo>
                    <a:pt x="2452" y="1024"/>
                    <a:pt x="2453" y="1024"/>
                    <a:pt x="2453" y="1024"/>
                  </a:cubicBezTo>
                  <a:cubicBezTo>
                    <a:pt x="2454" y="1023"/>
                    <a:pt x="2455" y="1023"/>
                    <a:pt x="2456" y="1023"/>
                  </a:cubicBezTo>
                  <a:cubicBezTo>
                    <a:pt x="2457" y="1023"/>
                    <a:pt x="2459" y="1023"/>
                    <a:pt x="2460" y="1023"/>
                  </a:cubicBezTo>
                  <a:cubicBezTo>
                    <a:pt x="2461" y="1023"/>
                    <a:pt x="2461" y="1023"/>
                    <a:pt x="2462" y="1022"/>
                  </a:cubicBezTo>
                  <a:cubicBezTo>
                    <a:pt x="2463" y="1022"/>
                    <a:pt x="2463" y="1022"/>
                    <a:pt x="2464" y="1022"/>
                  </a:cubicBezTo>
                  <a:cubicBezTo>
                    <a:pt x="2465" y="1022"/>
                    <a:pt x="2467" y="1021"/>
                    <a:pt x="2468" y="1021"/>
                  </a:cubicBezTo>
                  <a:cubicBezTo>
                    <a:pt x="2469" y="1021"/>
                    <a:pt x="2469" y="1021"/>
                    <a:pt x="2470" y="1021"/>
                  </a:cubicBezTo>
                  <a:cubicBezTo>
                    <a:pt x="2470" y="1021"/>
                    <a:pt x="2471" y="1020"/>
                    <a:pt x="2472" y="1020"/>
                  </a:cubicBezTo>
                  <a:cubicBezTo>
                    <a:pt x="2473" y="1020"/>
                    <a:pt x="2474" y="1019"/>
                    <a:pt x="2475" y="1019"/>
                  </a:cubicBezTo>
                  <a:cubicBezTo>
                    <a:pt x="2477" y="1018"/>
                    <a:pt x="2478" y="1017"/>
                    <a:pt x="2480" y="1016"/>
                  </a:cubicBezTo>
                  <a:cubicBezTo>
                    <a:pt x="2480" y="1016"/>
                    <a:pt x="2481" y="1016"/>
                    <a:pt x="2481" y="1015"/>
                  </a:cubicBezTo>
                  <a:cubicBezTo>
                    <a:pt x="2482" y="1015"/>
                    <a:pt x="2482" y="1015"/>
                    <a:pt x="2483" y="1014"/>
                  </a:cubicBezTo>
                  <a:cubicBezTo>
                    <a:pt x="2483" y="1014"/>
                    <a:pt x="2484" y="1014"/>
                    <a:pt x="2484" y="1014"/>
                  </a:cubicBezTo>
                  <a:cubicBezTo>
                    <a:pt x="2484" y="1014"/>
                    <a:pt x="2483" y="1014"/>
                    <a:pt x="2482" y="1014"/>
                  </a:cubicBezTo>
                  <a:cubicBezTo>
                    <a:pt x="2482" y="1015"/>
                    <a:pt x="2481" y="1015"/>
                    <a:pt x="2479" y="1015"/>
                  </a:cubicBezTo>
                  <a:cubicBezTo>
                    <a:pt x="2478" y="1016"/>
                    <a:pt x="2476" y="1016"/>
                    <a:pt x="2474" y="1017"/>
                  </a:cubicBezTo>
                  <a:cubicBezTo>
                    <a:pt x="2473" y="1017"/>
                    <a:pt x="2472" y="1018"/>
                    <a:pt x="2471" y="1018"/>
                  </a:cubicBezTo>
                  <a:cubicBezTo>
                    <a:pt x="2470" y="1018"/>
                    <a:pt x="2469" y="1018"/>
                    <a:pt x="2468" y="1019"/>
                  </a:cubicBezTo>
                  <a:cubicBezTo>
                    <a:pt x="2467" y="1019"/>
                    <a:pt x="2465" y="1019"/>
                    <a:pt x="2464" y="1020"/>
                  </a:cubicBezTo>
                  <a:cubicBezTo>
                    <a:pt x="2463" y="1020"/>
                    <a:pt x="2463" y="1020"/>
                    <a:pt x="2462" y="1020"/>
                  </a:cubicBezTo>
                  <a:cubicBezTo>
                    <a:pt x="2461" y="1020"/>
                    <a:pt x="2461" y="1020"/>
                    <a:pt x="2460" y="1020"/>
                  </a:cubicBezTo>
                  <a:cubicBezTo>
                    <a:pt x="2459" y="1020"/>
                    <a:pt x="2457" y="1021"/>
                    <a:pt x="2456" y="1021"/>
                  </a:cubicBezTo>
                  <a:cubicBezTo>
                    <a:pt x="2455" y="1021"/>
                    <a:pt x="2455" y="1021"/>
                    <a:pt x="2454" y="1021"/>
                  </a:cubicBezTo>
                  <a:cubicBezTo>
                    <a:pt x="2453" y="1021"/>
                    <a:pt x="2452" y="1021"/>
                    <a:pt x="2452" y="1021"/>
                  </a:cubicBezTo>
                  <a:cubicBezTo>
                    <a:pt x="2451" y="1021"/>
                    <a:pt x="2450" y="1021"/>
                    <a:pt x="2449" y="1021"/>
                  </a:cubicBezTo>
                  <a:cubicBezTo>
                    <a:pt x="2449" y="1021"/>
                    <a:pt x="2448" y="1021"/>
                    <a:pt x="2447" y="1021"/>
                  </a:cubicBezTo>
                  <a:cubicBezTo>
                    <a:pt x="2446" y="1021"/>
                    <a:pt x="2446" y="1021"/>
                    <a:pt x="2446" y="1021"/>
                  </a:cubicBezTo>
                  <a:cubicBezTo>
                    <a:pt x="2445" y="1021"/>
                    <a:pt x="2445" y="1021"/>
                    <a:pt x="2445" y="1021"/>
                  </a:cubicBezTo>
                  <a:cubicBezTo>
                    <a:pt x="2445" y="1021"/>
                    <a:pt x="2445" y="1021"/>
                    <a:pt x="2445" y="1021"/>
                  </a:cubicBezTo>
                  <a:cubicBezTo>
                    <a:pt x="2445" y="1021"/>
                    <a:pt x="2445" y="1021"/>
                    <a:pt x="2445" y="1021"/>
                  </a:cubicBezTo>
                  <a:cubicBezTo>
                    <a:pt x="2445" y="1021"/>
                    <a:pt x="2445" y="1021"/>
                    <a:pt x="2446" y="1021"/>
                  </a:cubicBezTo>
                  <a:close/>
                  <a:moveTo>
                    <a:pt x="2003" y="715"/>
                  </a:moveTo>
                  <a:cubicBezTo>
                    <a:pt x="2013" y="702"/>
                    <a:pt x="2015" y="686"/>
                    <a:pt x="2025" y="674"/>
                  </a:cubicBezTo>
                  <a:cubicBezTo>
                    <a:pt x="2028" y="671"/>
                    <a:pt x="2030" y="668"/>
                    <a:pt x="2033" y="665"/>
                  </a:cubicBezTo>
                  <a:cubicBezTo>
                    <a:pt x="2033" y="666"/>
                    <a:pt x="2033" y="667"/>
                    <a:pt x="2033" y="667"/>
                  </a:cubicBezTo>
                  <a:cubicBezTo>
                    <a:pt x="2033" y="668"/>
                    <a:pt x="2033" y="669"/>
                    <a:pt x="2033" y="669"/>
                  </a:cubicBezTo>
                  <a:cubicBezTo>
                    <a:pt x="2033" y="670"/>
                    <a:pt x="2033" y="670"/>
                    <a:pt x="2033" y="670"/>
                  </a:cubicBezTo>
                  <a:cubicBezTo>
                    <a:pt x="2033" y="670"/>
                    <a:pt x="2033" y="670"/>
                    <a:pt x="2033" y="670"/>
                  </a:cubicBezTo>
                  <a:cubicBezTo>
                    <a:pt x="2032" y="670"/>
                    <a:pt x="2032" y="671"/>
                    <a:pt x="2032" y="672"/>
                  </a:cubicBezTo>
                  <a:cubicBezTo>
                    <a:pt x="2031" y="673"/>
                    <a:pt x="2030" y="675"/>
                    <a:pt x="2029" y="676"/>
                  </a:cubicBezTo>
                  <a:cubicBezTo>
                    <a:pt x="2027" y="679"/>
                    <a:pt x="2026" y="682"/>
                    <a:pt x="2024" y="686"/>
                  </a:cubicBezTo>
                  <a:cubicBezTo>
                    <a:pt x="2024" y="686"/>
                    <a:pt x="2024" y="687"/>
                    <a:pt x="2024" y="688"/>
                  </a:cubicBezTo>
                  <a:cubicBezTo>
                    <a:pt x="2023" y="689"/>
                    <a:pt x="2023" y="690"/>
                    <a:pt x="2023" y="691"/>
                  </a:cubicBezTo>
                  <a:cubicBezTo>
                    <a:pt x="2023" y="692"/>
                    <a:pt x="2022" y="692"/>
                    <a:pt x="2022" y="693"/>
                  </a:cubicBezTo>
                  <a:cubicBezTo>
                    <a:pt x="2022" y="695"/>
                    <a:pt x="2022" y="695"/>
                    <a:pt x="2022" y="695"/>
                  </a:cubicBezTo>
                  <a:cubicBezTo>
                    <a:pt x="2022" y="695"/>
                    <a:pt x="2022" y="695"/>
                    <a:pt x="2022" y="696"/>
                  </a:cubicBezTo>
                  <a:cubicBezTo>
                    <a:pt x="2021" y="699"/>
                    <a:pt x="2021" y="703"/>
                    <a:pt x="2021" y="707"/>
                  </a:cubicBezTo>
                  <a:cubicBezTo>
                    <a:pt x="2021" y="707"/>
                    <a:pt x="2021" y="708"/>
                    <a:pt x="2021" y="709"/>
                  </a:cubicBezTo>
                  <a:cubicBezTo>
                    <a:pt x="2021" y="710"/>
                    <a:pt x="2021" y="711"/>
                    <a:pt x="2021" y="712"/>
                  </a:cubicBezTo>
                  <a:cubicBezTo>
                    <a:pt x="2021" y="713"/>
                    <a:pt x="2021" y="714"/>
                    <a:pt x="2021" y="714"/>
                  </a:cubicBezTo>
                  <a:cubicBezTo>
                    <a:pt x="2021" y="715"/>
                    <a:pt x="2021" y="716"/>
                    <a:pt x="2021" y="717"/>
                  </a:cubicBezTo>
                  <a:cubicBezTo>
                    <a:pt x="2022" y="718"/>
                    <a:pt x="2022" y="720"/>
                    <a:pt x="2022" y="721"/>
                  </a:cubicBezTo>
                  <a:cubicBezTo>
                    <a:pt x="2022" y="722"/>
                    <a:pt x="2022" y="722"/>
                    <a:pt x="2022" y="722"/>
                  </a:cubicBezTo>
                  <a:cubicBezTo>
                    <a:pt x="2022" y="723"/>
                    <a:pt x="2022" y="723"/>
                    <a:pt x="2022" y="723"/>
                  </a:cubicBezTo>
                  <a:cubicBezTo>
                    <a:pt x="2022" y="724"/>
                    <a:pt x="2022" y="724"/>
                    <a:pt x="2022" y="724"/>
                  </a:cubicBezTo>
                  <a:cubicBezTo>
                    <a:pt x="2022" y="724"/>
                    <a:pt x="2022" y="724"/>
                    <a:pt x="2022" y="725"/>
                  </a:cubicBezTo>
                  <a:cubicBezTo>
                    <a:pt x="2021" y="725"/>
                    <a:pt x="2021" y="725"/>
                    <a:pt x="2021" y="726"/>
                  </a:cubicBezTo>
                  <a:cubicBezTo>
                    <a:pt x="2020" y="728"/>
                    <a:pt x="2019" y="730"/>
                    <a:pt x="2017" y="732"/>
                  </a:cubicBezTo>
                  <a:cubicBezTo>
                    <a:pt x="2016" y="733"/>
                    <a:pt x="2015" y="734"/>
                    <a:pt x="2015" y="735"/>
                  </a:cubicBezTo>
                  <a:cubicBezTo>
                    <a:pt x="2014" y="735"/>
                    <a:pt x="2014" y="735"/>
                    <a:pt x="2013" y="736"/>
                  </a:cubicBezTo>
                  <a:cubicBezTo>
                    <a:pt x="2013" y="736"/>
                    <a:pt x="2013" y="737"/>
                    <a:pt x="2012" y="737"/>
                  </a:cubicBezTo>
                  <a:cubicBezTo>
                    <a:pt x="2011" y="738"/>
                    <a:pt x="2009" y="739"/>
                    <a:pt x="2008" y="740"/>
                  </a:cubicBezTo>
                  <a:cubicBezTo>
                    <a:pt x="2007" y="741"/>
                    <a:pt x="2006" y="742"/>
                    <a:pt x="2006" y="742"/>
                  </a:cubicBezTo>
                  <a:cubicBezTo>
                    <a:pt x="1998" y="744"/>
                    <a:pt x="1991" y="746"/>
                    <a:pt x="1984" y="748"/>
                  </a:cubicBezTo>
                  <a:cubicBezTo>
                    <a:pt x="1973" y="752"/>
                    <a:pt x="1962" y="755"/>
                    <a:pt x="1952" y="757"/>
                  </a:cubicBezTo>
                  <a:cubicBezTo>
                    <a:pt x="1952" y="757"/>
                    <a:pt x="1953" y="757"/>
                    <a:pt x="1953" y="757"/>
                  </a:cubicBezTo>
                  <a:cubicBezTo>
                    <a:pt x="1968" y="743"/>
                    <a:pt x="1991" y="731"/>
                    <a:pt x="2003" y="715"/>
                  </a:cubicBezTo>
                  <a:close/>
                  <a:moveTo>
                    <a:pt x="272" y="1185"/>
                  </a:moveTo>
                  <a:cubicBezTo>
                    <a:pt x="271" y="1186"/>
                    <a:pt x="270" y="1186"/>
                    <a:pt x="269" y="1187"/>
                  </a:cubicBezTo>
                  <a:cubicBezTo>
                    <a:pt x="268" y="1187"/>
                    <a:pt x="268" y="1187"/>
                    <a:pt x="268" y="1187"/>
                  </a:cubicBezTo>
                  <a:cubicBezTo>
                    <a:pt x="268" y="1187"/>
                    <a:pt x="268" y="1187"/>
                    <a:pt x="268" y="1187"/>
                  </a:cubicBezTo>
                  <a:cubicBezTo>
                    <a:pt x="267" y="1187"/>
                    <a:pt x="267" y="1187"/>
                    <a:pt x="267" y="1187"/>
                  </a:cubicBezTo>
                  <a:cubicBezTo>
                    <a:pt x="267" y="1188"/>
                    <a:pt x="266" y="1188"/>
                    <a:pt x="266" y="1188"/>
                  </a:cubicBezTo>
                  <a:cubicBezTo>
                    <a:pt x="264" y="1189"/>
                    <a:pt x="262" y="1190"/>
                    <a:pt x="261" y="1192"/>
                  </a:cubicBezTo>
                  <a:cubicBezTo>
                    <a:pt x="260" y="1192"/>
                    <a:pt x="259" y="1193"/>
                    <a:pt x="258" y="1194"/>
                  </a:cubicBezTo>
                  <a:cubicBezTo>
                    <a:pt x="258" y="1194"/>
                    <a:pt x="257" y="1194"/>
                    <a:pt x="257" y="1193"/>
                  </a:cubicBezTo>
                  <a:cubicBezTo>
                    <a:pt x="257" y="1193"/>
                    <a:pt x="256" y="1193"/>
                    <a:pt x="256" y="1193"/>
                  </a:cubicBezTo>
                  <a:cubicBezTo>
                    <a:pt x="255" y="1193"/>
                    <a:pt x="255" y="1193"/>
                    <a:pt x="255" y="1193"/>
                  </a:cubicBezTo>
                  <a:cubicBezTo>
                    <a:pt x="255" y="1193"/>
                    <a:pt x="254" y="1193"/>
                    <a:pt x="254" y="1193"/>
                  </a:cubicBezTo>
                  <a:cubicBezTo>
                    <a:pt x="254" y="1193"/>
                    <a:pt x="253" y="1193"/>
                    <a:pt x="253" y="1193"/>
                  </a:cubicBezTo>
                  <a:cubicBezTo>
                    <a:pt x="252" y="1192"/>
                    <a:pt x="251" y="1192"/>
                    <a:pt x="251" y="1192"/>
                  </a:cubicBezTo>
                  <a:cubicBezTo>
                    <a:pt x="251" y="1192"/>
                    <a:pt x="250" y="1192"/>
                    <a:pt x="250" y="1192"/>
                  </a:cubicBezTo>
                  <a:cubicBezTo>
                    <a:pt x="250" y="1192"/>
                    <a:pt x="249" y="1192"/>
                    <a:pt x="249" y="1192"/>
                  </a:cubicBezTo>
                  <a:cubicBezTo>
                    <a:pt x="248" y="1192"/>
                    <a:pt x="248" y="1192"/>
                    <a:pt x="247" y="1191"/>
                  </a:cubicBezTo>
                  <a:cubicBezTo>
                    <a:pt x="246" y="1191"/>
                    <a:pt x="245" y="1191"/>
                    <a:pt x="244" y="1190"/>
                  </a:cubicBezTo>
                  <a:cubicBezTo>
                    <a:pt x="255" y="1188"/>
                    <a:pt x="267" y="1184"/>
                    <a:pt x="274" y="1183"/>
                  </a:cubicBezTo>
                  <a:cubicBezTo>
                    <a:pt x="274" y="1183"/>
                    <a:pt x="274" y="1183"/>
                    <a:pt x="274" y="1184"/>
                  </a:cubicBezTo>
                  <a:cubicBezTo>
                    <a:pt x="275" y="1184"/>
                    <a:pt x="275" y="1184"/>
                    <a:pt x="275" y="1184"/>
                  </a:cubicBezTo>
                  <a:cubicBezTo>
                    <a:pt x="276" y="1184"/>
                    <a:pt x="276" y="1184"/>
                    <a:pt x="277" y="1184"/>
                  </a:cubicBezTo>
                  <a:cubicBezTo>
                    <a:pt x="277" y="1184"/>
                    <a:pt x="277" y="1184"/>
                    <a:pt x="277" y="1184"/>
                  </a:cubicBezTo>
                  <a:cubicBezTo>
                    <a:pt x="275" y="1184"/>
                    <a:pt x="274" y="1185"/>
                    <a:pt x="272" y="1185"/>
                  </a:cubicBezTo>
                  <a:close/>
                  <a:moveTo>
                    <a:pt x="277" y="1183"/>
                  </a:moveTo>
                  <a:cubicBezTo>
                    <a:pt x="278" y="1184"/>
                    <a:pt x="278" y="1184"/>
                    <a:pt x="279" y="1184"/>
                  </a:cubicBezTo>
                  <a:cubicBezTo>
                    <a:pt x="279" y="1184"/>
                    <a:pt x="278" y="1184"/>
                    <a:pt x="278" y="1184"/>
                  </a:cubicBezTo>
                  <a:cubicBezTo>
                    <a:pt x="278" y="1184"/>
                    <a:pt x="277" y="1184"/>
                    <a:pt x="277" y="1183"/>
                  </a:cubicBezTo>
                  <a:close/>
                  <a:moveTo>
                    <a:pt x="825" y="992"/>
                  </a:moveTo>
                  <a:cubicBezTo>
                    <a:pt x="827" y="991"/>
                    <a:pt x="829" y="991"/>
                    <a:pt x="831" y="991"/>
                  </a:cubicBezTo>
                  <a:cubicBezTo>
                    <a:pt x="835" y="991"/>
                    <a:pt x="839" y="990"/>
                    <a:pt x="843" y="990"/>
                  </a:cubicBezTo>
                  <a:cubicBezTo>
                    <a:pt x="846" y="989"/>
                    <a:pt x="850" y="989"/>
                    <a:pt x="854" y="990"/>
                  </a:cubicBezTo>
                  <a:cubicBezTo>
                    <a:pt x="855" y="990"/>
                    <a:pt x="855" y="990"/>
                    <a:pt x="855" y="990"/>
                  </a:cubicBezTo>
                  <a:cubicBezTo>
                    <a:pt x="855" y="990"/>
                    <a:pt x="856" y="990"/>
                    <a:pt x="856" y="991"/>
                  </a:cubicBezTo>
                  <a:cubicBezTo>
                    <a:pt x="857" y="991"/>
                    <a:pt x="857" y="991"/>
                    <a:pt x="857" y="991"/>
                  </a:cubicBezTo>
                  <a:cubicBezTo>
                    <a:pt x="857" y="991"/>
                    <a:pt x="857" y="991"/>
                    <a:pt x="857" y="991"/>
                  </a:cubicBezTo>
                  <a:cubicBezTo>
                    <a:pt x="857" y="991"/>
                    <a:pt x="857" y="991"/>
                    <a:pt x="857" y="991"/>
                  </a:cubicBezTo>
                  <a:cubicBezTo>
                    <a:pt x="859" y="991"/>
                    <a:pt x="859" y="991"/>
                    <a:pt x="859" y="991"/>
                  </a:cubicBezTo>
                  <a:cubicBezTo>
                    <a:pt x="860" y="992"/>
                    <a:pt x="861" y="992"/>
                    <a:pt x="861" y="992"/>
                  </a:cubicBezTo>
                  <a:cubicBezTo>
                    <a:pt x="862" y="993"/>
                    <a:pt x="863" y="993"/>
                    <a:pt x="864" y="993"/>
                  </a:cubicBezTo>
                  <a:cubicBezTo>
                    <a:pt x="871" y="996"/>
                    <a:pt x="878" y="999"/>
                    <a:pt x="884" y="1002"/>
                  </a:cubicBezTo>
                  <a:cubicBezTo>
                    <a:pt x="886" y="1003"/>
                    <a:pt x="888" y="1003"/>
                    <a:pt x="889" y="1004"/>
                  </a:cubicBezTo>
                  <a:cubicBezTo>
                    <a:pt x="886" y="1005"/>
                    <a:pt x="883" y="1005"/>
                    <a:pt x="880" y="1005"/>
                  </a:cubicBezTo>
                  <a:cubicBezTo>
                    <a:pt x="861" y="1006"/>
                    <a:pt x="841" y="1008"/>
                    <a:pt x="822" y="1011"/>
                  </a:cubicBezTo>
                  <a:cubicBezTo>
                    <a:pt x="821" y="1009"/>
                    <a:pt x="820" y="1006"/>
                    <a:pt x="817" y="1003"/>
                  </a:cubicBezTo>
                  <a:cubicBezTo>
                    <a:pt x="817" y="1003"/>
                    <a:pt x="817" y="1003"/>
                    <a:pt x="818" y="1003"/>
                  </a:cubicBezTo>
                  <a:cubicBezTo>
                    <a:pt x="818" y="1002"/>
                    <a:pt x="818" y="1002"/>
                    <a:pt x="818" y="1001"/>
                  </a:cubicBezTo>
                  <a:cubicBezTo>
                    <a:pt x="819" y="1000"/>
                    <a:pt x="819" y="1000"/>
                    <a:pt x="820" y="999"/>
                  </a:cubicBezTo>
                  <a:cubicBezTo>
                    <a:pt x="820" y="999"/>
                    <a:pt x="820" y="998"/>
                    <a:pt x="821" y="997"/>
                  </a:cubicBezTo>
                  <a:cubicBezTo>
                    <a:pt x="821" y="997"/>
                    <a:pt x="822" y="996"/>
                    <a:pt x="822" y="996"/>
                  </a:cubicBezTo>
                  <a:cubicBezTo>
                    <a:pt x="822" y="995"/>
                    <a:pt x="823" y="995"/>
                    <a:pt x="823" y="995"/>
                  </a:cubicBezTo>
                  <a:cubicBezTo>
                    <a:pt x="823" y="994"/>
                    <a:pt x="823" y="994"/>
                    <a:pt x="823" y="994"/>
                  </a:cubicBezTo>
                  <a:cubicBezTo>
                    <a:pt x="823" y="994"/>
                    <a:pt x="824" y="994"/>
                    <a:pt x="824" y="994"/>
                  </a:cubicBezTo>
                  <a:cubicBezTo>
                    <a:pt x="824" y="994"/>
                    <a:pt x="824" y="994"/>
                    <a:pt x="824" y="993"/>
                  </a:cubicBezTo>
                  <a:cubicBezTo>
                    <a:pt x="824" y="993"/>
                    <a:pt x="824" y="993"/>
                    <a:pt x="824" y="992"/>
                  </a:cubicBezTo>
                  <a:cubicBezTo>
                    <a:pt x="825" y="992"/>
                    <a:pt x="825" y="992"/>
                    <a:pt x="825" y="992"/>
                  </a:cubicBezTo>
                  <a:close/>
                  <a:moveTo>
                    <a:pt x="804" y="986"/>
                  </a:moveTo>
                  <a:cubicBezTo>
                    <a:pt x="805" y="987"/>
                    <a:pt x="806" y="987"/>
                    <a:pt x="807" y="987"/>
                  </a:cubicBezTo>
                  <a:cubicBezTo>
                    <a:pt x="809" y="988"/>
                    <a:pt x="811" y="989"/>
                    <a:pt x="813" y="990"/>
                  </a:cubicBezTo>
                  <a:cubicBezTo>
                    <a:pt x="814" y="990"/>
                    <a:pt x="814" y="990"/>
                    <a:pt x="815" y="990"/>
                  </a:cubicBezTo>
                  <a:cubicBezTo>
                    <a:pt x="815" y="990"/>
                    <a:pt x="815" y="990"/>
                    <a:pt x="815" y="990"/>
                  </a:cubicBezTo>
                  <a:cubicBezTo>
                    <a:pt x="816" y="991"/>
                    <a:pt x="816" y="991"/>
                    <a:pt x="816" y="991"/>
                  </a:cubicBezTo>
                  <a:cubicBezTo>
                    <a:pt x="816" y="991"/>
                    <a:pt x="816" y="991"/>
                    <a:pt x="816" y="991"/>
                  </a:cubicBezTo>
                  <a:cubicBezTo>
                    <a:pt x="817" y="991"/>
                    <a:pt x="818" y="991"/>
                    <a:pt x="819" y="991"/>
                  </a:cubicBezTo>
                  <a:cubicBezTo>
                    <a:pt x="821" y="991"/>
                    <a:pt x="823" y="992"/>
                    <a:pt x="824" y="992"/>
                  </a:cubicBezTo>
                  <a:cubicBezTo>
                    <a:pt x="824" y="992"/>
                    <a:pt x="824" y="992"/>
                    <a:pt x="824" y="992"/>
                  </a:cubicBezTo>
                  <a:cubicBezTo>
                    <a:pt x="824" y="992"/>
                    <a:pt x="823" y="992"/>
                    <a:pt x="823" y="992"/>
                  </a:cubicBezTo>
                  <a:cubicBezTo>
                    <a:pt x="822" y="992"/>
                    <a:pt x="822" y="992"/>
                    <a:pt x="822" y="993"/>
                  </a:cubicBezTo>
                  <a:cubicBezTo>
                    <a:pt x="822" y="993"/>
                    <a:pt x="822" y="993"/>
                    <a:pt x="822" y="993"/>
                  </a:cubicBezTo>
                  <a:cubicBezTo>
                    <a:pt x="822" y="993"/>
                    <a:pt x="821" y="993"/>
                    <a:pt x="821" y="993"/>
                  </a:cubicBezTo>
                  <a:cubicBezTo>
                    <a:pt x="821" y="994"/>
                    <a:pt x="821" y="994"/>
                    <a:pt x="820" y="995"/>
                  </a:cubicBezTo>
                  <a:cubicBezTo>
                    <a:pt x="820" y="995"/>
                    <a:pt x="819" y="996"/>
                    <a:pt x="819" y="996"/>
                  </a:cubicBezTo>
                  <a:cubicBezTo>
                    <a:pt x="819" y="997"/>
                    <a:pt x="818" y="997"/>
                    <a:pt x="818" y="998"/>
                  </a:cubicBezTo>
                  <a:cubicBezTo>
                    <a:pt x="817" y="999"/>
                    <a:pt x="817" y="999"/>
                    <a:pt x="817" y="1000"/>
                  </a:cubicBezTo>
                  <a:cubicBezTo>
                    <a:pt x="816" y="1000"/>
                    <a:pt x="816" y="1001"/>
                    <a:pt x="816" y="1001"/>
                  </a:cubicBezTo>
                  <a:cubicBezTo>
                    <a:pt x="816" y="1001"/>
                    <a:pt x="816" y="1001"/>
                    <a:pt x="816" y="1001"/>
                  </a:cubicBezTo>
                  <a:cubicBezTo>
                    <a:pt x="815" y="1002"/>
                    <a:pt x="815" y="1002"/>
                    <a:pt x="815" y="1002"/>
                  </a:cubicBezTo>
                  <a:cubicBezTo>
                    <a:pt x="806" y="1002"/>
                    <a:pt x="805" y="1007"/>
                    <a:pt x="805" y="1013"/>
                  </a:cubicBezTo>
                  <a:cubicBezTo>
                    <a:pt x="798" y="1014"/>
                    <a:pt x="791" y="1015"/>
                    <a:pt x="785" y="1016"/>
                  </a:cubicBezTo>
                  <a:cubicBezTo>
                    <a:pt x="787" y="1012"/>
                    <a:pt x="786" y="1004"/>
                    <a:pt x="783" y="999"/>
                  </a:cubicBezTo>
                  <a:cubicBezTo>
                    <a:pt x="784" y="998"/>
                    <a:pt x="785" y="998"/>
                    <a:pt x="785" y="997"/>
                  </a:cubicBezTo>
                  <a:cubicBezTo>
                    <a:pt x="786" y="996"/>
                    <a:pt x="787" y="995"/>
                    <a:pt x="788" y="994"/>
                  </a:cubicBezTo>
                  <a:cubicBezTo>
                    <a:pt x="789" y="994"/>
                    <a:pt x="790" y="993"/>
                    <a:pt x="791" y="992"/>
                  </a:cubicBezTo>
                  <a:cubicBezTo>
                    <a:pt x="792" y="991"/>
                    <a:pt x="794" y="991"/>
                    <a:pt x="795" y="990"/>
                  </a:cubicBezTo>
                  <a:cubicBezTo>
                    <a:pt x="795" y="990"/>
                    <a:pt x="796" y="990"/>
                    <a:pt x="796" y="989"/>
                  </a:cubicBezTo>
                  <a:cubicBezTo>
                    <a:pt x="797" y="989"/>
                    <a:pt x="797" y="989"/>
                    <a:pt x="797" y="989"/>
                  </a:cubicBezTo>
                  <a:cubicBezTo>
                    <a:pt x="797" y="989"/>
                    <a:pt x="798" y="989"/>
                    <a:pt x="798" y="989"/>
                  </a:cubicBezTo>
                  <a:cubicBezTo>
                    <a:pt x="798" y="988"/>
                    <a:pt x="799" y="988"/>
                    <a:pt x="799" y="988"/>
                  </a:cubicBezTo>
                  <a:cubicBezTo>
                    <a:pt x="800" y="988"/>
                    <a:pt x="800" y="988"/>
                    <a:pt x="801" y="987"/>
                  </a:cubicBezTo>
                  <a:cubicBezTo>
                    <a:pt x="801" y="987"/>
                    <a:pt x="801" y="987"/>
                    <a:pt x="802" y="987"/>
                  </a:cubicBezTo>
                  <a:cubicBezTo>
                    <a:pt x="802" y="987"/>
                    <a:pt x="802" y="987"/>
                    <a:pt x="802" y="987"/>
                  </a:cubicBezTo>
                  <a:cubicBezTo>
                    <a:pt x="803" y="987"/>
                    <a:pt x="803" y="987"/>
                    <a:pt x="804" y="986"/>
                  </a:cubicBezTo>
                  <a:cubicBezTo>
                    <a:pt x="804" y="986"/>
                    <a:pt x="804" y="986"/>
                    <a:pt x="804" y="986"/>
                  </a:cubicBezTo>
                  <a:close/>
                  <a:moveTo>
                    <a:pt x="717" y="1005"/>
                  </a:moveTo>
                  <a:cubicBezTo>
                    <a:pt x="717" y="1004"/>
                    <a:pt x="717" y="1003"/>
                    <a:pt x="717" y="1003"/>
                  </a:cubicBezTo>
                  <a:cubicBezTo>
                    <a:pt x="717" y="1002"/>
                    <a:pt x="717" y="1002"/>
                    <a:pt x="717" y="1001"/>
                  </a:cubicBezTo>
                  <a:cubicBezTo>
                    <a:pt x="717" y="1000"/>
                    <a:pt x="718" y="1000"/>
                    <a:pt x="718" y="999"/>
                  </a:cubicBezTo>
                  <a:cubicBezTo>
                    <a:pt x="718" y="999"/>
                    <a:pt x="718" y="998"/>
                    <a:pt x="718" y="998"/>
                  </a:cubicBezTo>
                  <a:cubicBezTo>
                    <a:pt x="718" y="998"/>
                    <a:pt x="718" y="997"/>
                    <a:pt x="718" y="997"/>
                  </a:cubicBezTo>
                  <a:cubicBezTo>
                    <a:pt x="718" y="997"/>
                    <a:pt x="718" y="997"/>
                    <a:pt x="718" y="997"/>
                  </a:cubicBezTo>
                  <a:cubicBezTo>
                    <a:pt x="718" y="997"/>
                    <a:pt x="718" y="997"/>
                    <a:pt x="718" y="997"/>
                  </a:cubicBezTo>
                  <a:cubicBezTo>
                    <a:pt x="718" y="997"/>
                    <a:pt x="718" y="997"/>
                    <a:pt x="718" y="997"/>
                  </a:cubicBezTo>
                  <a:cubicBezTo>
                    <a:pt x="721" y="994"/>
                    <a:pt x="723" y="992"/>
                    <a:pt x="727" y="989"/>
                  </a:cubicBezTo>
                  <a:cubicBezTo>
                    <a:pt x="729" y="988"/>
                    <a:pt x="731" y="986"/>
                    <a:pt x="733" y="985"/>
                  </a:cubicBezTo>
                  <a:cubicBezTo>
                    <a:pt x="734" y="985"/>
                    <a:pt x="735" y="984"/>
                    <a:pt x="737" y="983"/>
                  </a:cubicBezTo>
                  <a:cubicBezTo>
                    <a:pt x="738" y="982"/>
                    <a:pt x="739" y="982"/>
                    <a:pt x="740" y="981"/>
                  </a:cubicBezTo>
                  <a:cubicBezTo>
                    <a:pt x="745" y="979"/>
                    <a:pt x="751" y="976"/>
                    <a:pt x="757" y="974"/>
                  </a:cubicBezTo>
                  <a:cubicBezTo>
                    <a:pt x="760" y="973"/>
                    <a:pt x="763" y="972"/>
                    <a:pt x="767" y="972"/>
                  </a:cubicBezTo>
                  <a:cubicBezTo>
                    <a:pt x="770" y="971"/>
                    <a:pt x="773" y="971"/>
                    <a:pt x="777" y="972"/>
                  </a:cubicBezTo>
                  <a:cubicBezTo>
                    <a:pt x="780" y="972"/>
                    <a:pt x="784" y="974"/>
                    <a:pt x="787" y="975"/>
                  </a:cubicBezTo>
                  <a:cubicBezTo>
                    <a:pt x="790" y="977"/>
                    <a:pt x="793" y="979"/>
                    <a:pt x="797" y="981"/>
                  </a:cubicBezTo>
                  <a:cubicBezTo>
                    <a:pt x="799" y="983"/>
                    <a:pt x="800" y="984"/>
                    <a:pt x="802" y="985"/>
                  </a:cubicBezTo>
                  <a:cubicBezTo>
                    <a:pt x="802" y="985"/>
                    <a:pt x="802" y="985"/>
                    <a:pt x="802" y="985"/>
                  </a:cubicBezTo>
                  <a:cubicBezTo>
                    <a:pt x="801" y="985"/>
                    <a:pt x="801" y="985"/>
                    <a:pt x="801" y="985"/>
                  </a:cubicBezTo>
                  <a:cubicBezTo>
                    <a:pt x="801" y="985"/>
                    <a:pt x="800" y="985"/>
                    <a:pt x="800" y="985"/>
                  </a:cubicBezTo>
                  <a:cubicBezTo>
                    <a:pt x="800" y="986"/>
                    <a:pt x="799" y="986"/>
                    <a:pt x="799" y="986"/>
                  </a:cubicBezTo>
                  <a:cubicBezTo>
                    <a:pt x="798" y="986"/>
                    <a:pt x="798" y="986"/>
                    <a:pt x="797" y="987"/>
                  </a:cubicBezTo>
                  <a:cubicBezTo>
                    <a:pt x="797" y="987"/>
                    <a:pt x="796" y="987"/>
                    <a:pt x="796" y="987"/>
                  </a:cubicBezTo>
                  <a:cubicBezTo>
                    <a:pt x="796" y="987"/>
                    <a:pt x="796" y="987"/>
                    <a:pt x="795" y="987"/>
                  </a:cubicBezTo>
                  <a:cubicBezTo>
                    <a:pt x="795" y="988"/>
                    <a:pt x="794" y="988"/>
                    <a:pt x="794" y="988"/>
                  </a:cubicBezTo>
                  <a:cubicBezTo>
                    <a:pt x="792" y="989"/>
                    <a:pt x="791" y="989"/>
                    <a:pt x="790" y="990"/>
                  </a:cubicBezTo>
                  <a:cubicBezTo>
                    <a:pt x="789" y="991"/>
                    <a:pt x="788" y="992"/>
                    <a:pt x="787" y="993"/>
                  </a:cubicBezTo>
                  <a:cubicBezTo>
                    <a:pt x="786" y="993"/>
                    <a:pt x="785" y="994"/>
                    <a:pt x="784" y="995"/>
                  </a:cubicBezTo>
                  <a:cubicBezTo>
                    <a:pt x="783" y="996"/>
                    <a:pt x="783" y="996"/>
                    <a:pt x="782" y="997"/>
                  </a:cubicBezTo>
                  <a:cubicBezTo>
                    <a:pt x="781" y="995"/>
                    <a:pt x="781" y="995"/>
                    <a:pt x="781" y="995"/>
                  </a:cubicBezTo>
                  <a:cubicBezTo>
                    <a:pt x="781" y="996"/>
                    <a:pt x="782" y="996"/>
                    <a:pt x="782" y="997"/>
                  </a:cubicBezTo>
                  <a:cubicBezTo>
                    <a:pt x="782" y="997"/>
                    <a:pt x="782" y="997"/>
                    <a:pt x="782" y="997"/>
                  </a:cubicBezTo>
                  <a:cubicBezTo>
                    <a:pt x="765" y="991"/>
                    <a:pt x="766" y="1008"/>
                    <a:pt x="764" y="1019"/>
                  </a:cubicBezTo>
                  <a:cubicBezTo>
                    <a:pt x="751" y="1021"/>
                    <a:pt x="740" y="1022"/>
                    <a:pt x="722" y="1018"/>
                  </a:cubicBezTo>
                  <a:cubicBezTo>
                    <a:pt x="722" y="1014"/>
                    <a:pt x="720" y="1010"/>
                    <a:pt x="717" y="1007"/>
                  </a:cubicBezTo>
                  <a:cubicBezTo>
                    <a:pt x="717" y="1006"/>
                    <a:pt x="717" y="1005"/>
                    <a:pt x="717" y="1005"/>
                  </a:cubicBezTo>
                  <a:close/>
                  <a:moveTo>
                    <a:pt x="842" y="1122"/>
                  </a:moveTo>
                  <a:cubicBezTo>
                    <a:pt x="809" y="1121"/>
                    <a:pt x="794" y="1110"/>
                    <a:pt x="766" y="1097"/>
                  </a:cubicBezTo>
                  <a:cubicBezTo>
                    <a:pt x="769" y="1108"/>
                    <a:pt x="779" y="1116"/>
                    <a:pt x="788" y="1123"/>
                  </a:cubicBezTo>
                  <a:cubicBezTo>
                    <a:pt x="766" y="1141"/>
                    <a:pt x="728" y="1123"/>
                    <a:pt x="707" y="1114"/>
                  </a:cubicBezTo>
                  <a:cubicBezTo>
                    <a:pt x="702" y="1112"/>
                    <a:pt x="691" y="1114"/>
                    <a:pt x="686" y="1111"/>
                  </a:cubicBezTo>
                  <a:cubicBezTo>
                    <a:pt x="682" y="1108"/>
                    <a:pt x="681" y="1097"/>
                    <a:pt x="677" y="1096"/>
                  </a:cubicBezTo>
                  <a:cubicBezTo>
                    <a:pt x="669" y="1091"/>
                    <a:pt x="651" y="1090"/>
                    <a:pt x="646" y="1080"/>
                  </a:cubicBezTo>
                  <a:cubicBezTo>
                    <a:pt x="657" y="1075"/>
                    <a:pt x="674" y="1056"/>
                    <a:pt x="684" y="1052"/>
                  </a:cubicBezTo>
                  <a:cubicBezTo>
                    <a:pt x="705" y="1045"/>
                    <a:pt x="712" y="1055"/>
                    <a:pt x="723" y="1056"/>
                  </a:cubicBezTo>
                  <a:cubicBezTo>
                    <a:pt x="752" y="1057"/>
                    <a:pt x="777" y="1054"/>
                    <a:pt x="810" y="1049"/>
                  </a:cubicBezTo>
                  <a:cubicBezTo>
                    <a:pt x="847" y="1045"/>
                    <a:pt x="875" y="1042"/>
                    <a:pt x="899" y="1049"/>
                  </a:cubicBezTo>
                  <a:cubicBezTo>
                    <a:pt x="911" y="1053"/>
                    <a:pt x="903" y="1095"/>
                    <a:pt x="923" y="1120"/>
                  </a:cubicBezTo>
                  <a:cubicBezTo>
                    <a:pt x="898" y="1124"/>
                    <a:pt x="867" y="1123"/>
                    <a:pt x="842" y="1122"/>
                  </a:cubicBezTo>
                  <a:close/>
                  <a:moveTo>
                    <a:pt x="1032" y="1170"/>
                  </a:moveTo>
                  <a:cubicBezTo>
                    <a:pt x="1021" y="1163"/>
                    <a:pt x="1003" y="1154"/>
                    <a:pt x="993" y="1146"/>
                  </a:cubicBezTo>
                  <a:cubicBezTo>
                    <a:pt x="985" y="1139"/>
                    <a:pt x="978" y="1132"/>
                    <a:pt x="972" y="1123"/>
                  </a:cubicBezTo>
                  <a:cubicBezTo>
                    <a:pt x="972" y="1123"/>
                    <a:pt x="972" y="1123"/>
                    <a:pt x="972" y="1123"/>
                  </a:cubicBezTo>
                  <a:cubicBezTo>
                    <a:pt x="973" y="1123"/>
                    <a:pt x="974" y="1123"/>
                    <a:pt x="975" y="1123"/>
                  </a:cubicBezTo>
                  <a:cubicBezTo>
                    <a:pt x="975" y="1122"/>
                    <a:pt x="976" y="1122"/>
                    <a:pt x="977" y="1122"/>
                  </a:cubicBezTo>
                  <a:cubicBezTo>
                    <a:pt x="978" y="1122"/>
                    <a:pt x="979" y="1122"/>
                    <a:pt x="980" y="1122"/>
                  </a:cubicBezTo>
                  <a:cubicBezTo>
                    <a:pt x="980" y="1122"/>
                    <a:pt x="981" y="1122"/>
                    <a:pt x="982" y="1122"/>
                  </a:cubicBezTo>
                  <a:cubicBezTo>
                    <a:pt x="983" y="1122"/>
                    <a:pt x="983" y="1122"/>
                    <a:pt x="984" y="1122"/>
                  </a:cubicBezTo>
                  <a:cubicBezTo>
                    <a:pt x="984" y="1122"/>
                    <a:pt x="984" y="1122"/>
                    <a:pt x="984" y="1122"/>
                  </a:cubicBezTo>
                  <a:cubicBezTo>
                    <a:pt x="984" y="1122"/>
                    <a:pt x="984" y="1122"/>
                    <a:pt x="984" y="1122"/>
                  </a:cubicBezTo>
                  <a:cubicBezTo>
                    <a:pt x="985" y="1123"/>
                    <a:pt x="986" y="1123"/>
                    <a:pt x="986" y="1124"/>
                  </a:cubicBezTo>
                  <a:cubicBezTo>
                    <a:pt x="987" y="1125"/>
                    <a:pt x="989" y="1126"/>
                    <a:pt x="990" y="1126"/>
                  </a:cubicBezTo>
                  <a:cubicBezTo>
                    <a:pt x="993" y="1128"/>
                    <a:pt x="996" y="1130"/>
                    <a:pt x="999" y="1131"/>
                  </a:cubicBezTo>
                  <a:cubicBezTo>
                    <a:pt x="999" y="1131"/>
                    <a:pt x="1000" y="1132"/>
                    <a:pt x="1001" y="1132"/>
                  </a:cubicBezTo>
                  <a:cubicBezTo>
                    <a:pt x="1002" y="1132"/>
                    <a:pt x="1003" y="1132"/>
                    <a:pt x="1003" y="1133"/>
                  </a:cubicBezTo>
                  <a:cubicBezTo>
                    <a:pt x="1004" y="1133"/>
                    <a:pt x="1005" y="1133"/>
                    <a:pt x="1006" y="1133"/>
                  </a:cubicBezTo>
                  <a:cubicBezTo>
                    <a:pt x="1007" y="1134"/>
                    <a:pt x="1007" y="1134"/>
                    <a:pt x="1007" y="1134"/>
                  </a:cubicBezTo>
                  <a:cubicBezTo>
                    <a:pt x="1007" y="1134"/>
                    <a:pt x="1008" y="1134"/>
                    <a:pt x="1008" y="1134"/>
                  </a:cubicBezTo>
                  <a:cubicBezTo>
                    <a:pt x="1011" y="1135"/>
                    <a:pt x="1014" y="1135"/>
                    <a:pt x="1017" y="1135"/>
                  </a:cubicBezTo>
                  <a:cubicBezTo>
                    <a:pt x="1018" y="1135"/>
                    <a:pt x="1019" y="1135"/>
                    <a:pt x="1020" y="1135"/>
                  </a:cubicBezTo>
                  <a:cubicBezTo>
                    <a:pt x="1020" y="1135"/>
                    <a:pt x="1021" y="1135"/>
                    <a:pt x="1022" y="1135"/>
                  </a:cubicBezTo>
                  <a:cubicBezTo>
                    <a:pt x="1023" y="1135"/>
                    <a:pt x="1023" y="1135"/>
                    <a:pt x="1024" y="1135"/>
                  </a:cubicBezTo>
                  <a:cubicBezTo>
                    <a:pt x="1025" y="1135"/>
                    <a:pt x="1026" y="1135"/>
                    <a:pt x="1026" y="1135"/>
                  </a:cubicBezTo>
                  <a:cubicBezTo>
                    <a:pt x="1028" y="1135"/>
                    <a:pt x="1029" y="1134"/>
                    <a:pt x="1030" y="1135"/>
                  </a:cubicBezTo>
                  <a:cubicBezTo>
                    <a:pt x="1030" y="1135"/>
                    <a:pt x="1031" y="1135"/>
                    <a:pt x="1031" y="1135"/>
                  </a:cubicBezTo>
                  <a:cubicBezTo>
                    <a:pt x="1032" y="1135"/>
                    <a:pt x="1032" y="1135"/>
                    <a:pt x="1032" y="1135"/>
                  </a:cubicBezTo>
                  <a:cubicBezTo>
                    <a:pt x="1032" y="1135"/>
                    <a:pt x="1032" y="1135"/>
                    <a:pt x="1032" y="1135"/>
                  </a:cubicBezTo>
                  <a:cubicBezTo>
                    <a:pt x="1032" y="1135"/>
                    <a:pt x="1033" y="1135"/>
                    <a:pt x="1033" y="1135"/>
                  </a:cubicBezTo>
                  <a:cubicBezTo>
                    <a:pt x="1033" y="1135"/>
                    <a:pt x="1034" y="1135"/>
                    <a:pt x="1034" y="1135"/>
                  </a:cubicBezTo>
                  <a:cubicBezTo>
                    <a:pt x="1036" y="1136"/>
                    <a:pt x="1038" y="1138"/>
                    <a:pt x="1040" y="1139"/>
                  </a:cubicBezTo>
                  <a:cubicBezTo>
                    <a:pt x="1041" y="1140"/>
                    <a:pt x="1042" y="1141"/>
                    <a:pt x="1042" y="1142"/>
                  </a:cubicBezTo>
                  <a:cubicBezTo>
                    <a:pt x="1043" y="1142"/>
                    <a:pt x="1043" y="1143"/>
                    <a:pt x="1043" y="1143"/>
                  </a:cubicBezTo>
                  <a:cubicBezTo>
                    <a:pt x="1044" y="1144"/>
                    <a:pt x="1044" y="1144"/>
                    <a:pt x="1045" y="1144"/>
                  </a:cubicBezTo>
                  <a:cubicBezTo>
                    <a:pt x="1046" y="1146"/>
                    <a:pt x="1047" y="1147"/>
                    <a:pt x="1048" y="1149"/>
                  </a:cubicBezTo>
                  <a:cubicBezTo>
                    <a:pt x="1049" y="1149"/>
                    <a:pt x="1049" y="1150"/>
                    <a:pt x="1050" y="1151"/>
                  </a:cubicBezTo>
                  <a:cubicBezTo>
                    <a:pt x="1052" y="1158"/>
                    <a:pt x="1055" y="1165"/>
                    <a:pt x="1057" y="1172"/>
                  </a:cubicBezTo>
                  <a:cubicBezTo>
                    <a:pt x="1059" y="1179"/>
                    <a:pt x="1062" y="1186"/>
                    <a:pt x="1064" y="1192"/>
                  </a:cubicBezTo>
                  <a:cubicBezTo>
                    <a:pt x="1055" y="1183"/>
                    <a:pt x="1045" y="1177"/>
                    <a:pt x="1032" y="1170"/>
                  </a:cubicBezTo>
                  <a:close/>
                  <a:moveTo>
                    <a:pt x="1865" y="2007"/>
                  </a:moveTo>
                  <a:cubicBezTo>
                    <a:pt x="1865" y="2007"/>
                    <a:pt x="1865" y="2008"/>
                    <a:pt x="1865" y="2008"/>
                  </a:cubicBezTo>
                  <a:cubicBezTo>
                    <a:pt x="1866" y="2009"/>
                    <a:pt x="1868" y="2010"/>
                    <a:pt x="1869" y="2012"/>
                  </a:cubicBezTo>
                  <a:cubicBezTo>
                    <a:pt x="1869" y="2012"/>
                    <a:pt x="1870" y="2012"/>
                    <a:pt x="1870" y="2012"/>
                  </a:cubicBezTo>
                  <a:cubicBezTo>
                    <a:pt x="1869" y="2012"/>
                    <a:pt x="1869" y="2012"/>
                    <a:pt x="1868" y="2012"/>
                  </a:cubicBezTo>
                  <a:cubicBezTo>
                    <a:pt x="1867" y="2011"/>
                    <a:pt x="1865" y="2010"/>
                    <a:pt x="1864" y="2010"/>
                  </a:cubicBezTo>
                  <a:cubicBezTo>
                    <a:pt x="1862" y="2009"/>
                    <a:pt x="1861" y="2009"/>
                    <a:pt x="1860" y="2008"/>
                  </a:cubicBezTo>
                  <a:cubicBezTo>
                    <a:pt x="1858" y="2007"/>
                    <a:pt x="1856" y="2007"/>
                    <a:pt x="1855" y="2006"/>
                  </a:cubicBezTo>
                  <a:cubicBezTo>
                    <a:pt x="1858" y="2006"/>
                    <a:pt x="1861" y="2007"/>
                    <a:pt x="1865" y="2007"/>
                  </a:cubicBezTo>
                  <a:close/>
                  <a:moveTo>
                    <a:pt x="1672" y="846"/>
                  </a:moveTo>
                  <a:cubicBezTo>
                    <a:pt x="1673" y="846"/>
                    <a:pt x="1673" y="846"/>
                    <a:pt x="1673" y="846"/>
                  </a:cubicBezTo>
                  <a:cubicBezTo>
                    <a:pt x="1674" y="847"/>
                    <a:pt x="1674" y="847"/>
                    <a:pt x="1674" y="847"/>
                  </a:cubicBezTo>
                  <a:cubicBezTo>
                    <a:pt x="1675" y="847"/>
                    <a:pt x="1675" y="847"/>
                    <a:pt x="1675" y="847"/>
                  </a:cubicBezTo>
                  <a:cubicBezTo>
                    <a:pt x="1675" y="848"/>
                    <a:pt x="1675" y="848"/>
                    <a:pt x="1675" y="848"/>
                  </a:cubicBezTo>
                  <a:cubicBezTo>
                    <a:pt x="1676" y="848"/>
                    <a:pt x="1676" y="848"/>
                    <a:pt x="1676" y="849"/>
                  </a:cubicBezTo>
                  <a:cubicBezTo>
                    <a:pt x="1677" y="850"/>
                    <a:pt x="1678" y="851"/>
                    <a:pt x="1680" y="853"/>
                  </a:cubicBezTo>
                  <a:cubicBezTo>
                    <a:pt x="1680" y="854"/>
                    <a:pt x="1681" y="854"/>
                    <a:pt x="1681" y="855"/>
                  </a:cubicBezTo>
                  <a:cubicBezTo>
                    <a:pt x="1682" y="856"/>
                    <a:pt x="1683" y="857"/>
                    <a:pt x="1683" y="857"/>
                  </a:cubicBezTo>
                  <a:cubicBezTo>
                    <a:pt x="1684" y="858"/>
                    <a:pt x="1684" y="859"/>
                    <a:pt x="1685" y="860"/>
                  </a:cubicBezTo>
                  <a:cubicBezTo>
                    <a:pt x="1685" y="860"/>
                    <a:pt x="1685" y="860"/>
                    <a:pt x="1685" y="860"/>
                  </a:cubicBezTo>
                  <a:cubicBezTo>
                    <a:pt x="1673" y="857"/>
                    <a:pt x="1666" y="857"/>
                    <a:pt x="1650" y="859"/>
                  </a:cubicBezTo>
                  <a:cubicBezTo>
                    <a:pt x="1655" y="854"/>
                    <a:pt x="1660" y="849"/>
                    <a:pt x="1666" y="844"/>
                  </a:cubicBezTo>
                  <a:cubicBezTo>
                    <a:pt x="1668" y="844"/>
                    <a:pt x="1670" y="845"/>
                    <a:pt x="1672" y="846"/>
                  </a:cubicBezTo>
                  <a:close/>
                  <a:moveTo>
                    <a:pt x="1657" y="839"/>
                  </a:moveTo>
                  <a:cubicBezTo>
                    <a:pt x="1656" y="840"/>
                    <a:pt x="1655" y="840"/>
                    <a:pt x="1654" y="841"/>
                  </a:cubicBezTo>
                  <a:cubicBezTo>
                    <a:pt x="1654" y="841"/>
                    <a:pt x="1654" y="841"/>
                    <a:pt x="1654" y="841"/>
                  </a:cubicBezTo>
                  <a:cubicBezTo>
                    <a:pt x="1653" y="842"/>
                    <a:pt x="1651" y="842"/>
                    <a:pt x="1650" y="842"/>
                  </a:cubicBezTo>
                  <a:cubicBezTo>
                    <a:pt x="1652" y="841"/>
                    <a:pt x="1655" y="840"/>
                    <a:pt x="1657" y="839"/>
                  </a:cubicBezTo>
                  <a:close/>
                  <a:moveTo>
                    <a:pt x="1620" y="858"/>
                  </a:moveTo>
                  <a:cubicBezTo>
                    <a:pt x="1628" y="854"/>
                    <a:pt x="1636" y="850"/>
                    <a:pt x="1645" y="845"/>
                  </a:cubicBezTo>
                  <a:cubicBezTo>
                    <a:pt x="1646" y="845"/>
                    <a:pt x="1647" y="845"/>
                    <a:pt x="1648" y="845"/>
                  </a:cubicBezTo>
                  <a:cubicBezTo>
                    <a:pt x="1649" y="845"/>
                    <a:pt x="1650" y="844"/>
                    <a:pt x="1651" y="844"/>
                  </a:cubicBezTo>
                  <a:cubicBezTo>
                    <a:pt x="1645" y="850"/>
                    <a:pt x="1637" y="855"/>
                    <a:pt x="1626" y="859"/>
                  </a:cubicBezTo>
                  <a:cubicBezTo>
                    <a:pt x="1620" y="862"/>
                    <a:pt x="1612" y="864"/>
                    <a:pt x="1604" y="866"/>
                  </a:cubicBezTo>
                  <a:cubicBezTo>
                    <a:pt x="1609" y="864"/>
                    <a:pt x="1615" y="861"/>
                    <a:pt x="1620" y="858"/>
                  </a:cubicBezTo>
                  <a:close/>
                  <a:moveTo>
                    <a:pt x="1564" y="914"/>
                  </a:moveTo>
                  <a:cubicBezTo>
                    <a:pt x="1568" y="914"/>
                    <a:pt x="1572" y="913"/>
                    <a:pt x="1576" y="912"/>
                  </a:cubicBezTo>
                  <a:cubicBezTo>
                    <a:pt x="1565" y="922"/>
                    <a:pt x="1558" y="940"/>
                    <a:pt x="1570" y="951"/>
                  </a:cubicBezTo>
                  <a:cubicBezTo>
                    <a:pt x="1572" y="952"/>
                    <a:pt x="1572" y="952"/>
                    <a:pt x="1572" y="952"/>
                  </a:cubicBezTo>
                  <a:cubicBezTo>
                    <a:pt x="1572" y="952"/>
                    <a:pt x="1572" y="952"/>
                    <a:pt x="1572" y="953"/>
                  </a:cubicBezTo>
                  <a:cubicBezTo>
                    <a:pt x="1572" y="955"/>
                    <a:pt x="1573" y="956"/>
                    <a:pt x="1573" y="958"/>
                  </a:cubicBezTo>
                  <a:cubicBezTo>
                    <a:pt x="1573" y="959"/>
                    <a:pt x="1574" y="960"/>
                    <a:pt x="1574" y="961"/>
                  </a:cubicBezTo>
                  <a:cubicBezTo>
                    <a:pt x="1574" y="961"/>
                    <a:pt x="1574" y="961"/>
                    <a:pt x="1574" y="962"/>
                  </a:cubicBezTo>
                  <a:cubicBezTo>
                    <a:pt x="1575" y="962"/>
                    <a:pt x="1575" y="963"/>
                    <a:pt x="1575" y="963"/>
                  </a:cubicBezTo>
                  <a:cubicBezTo>
                    <a:pt x="1575" y="964"/>
                    <a:pt x="1576" y="964"/>
                    <a:pt x="1576" y="965"/>
                  </a:cubicBezTo>
                  <a:cubicBezTo>
                    <a:pt x="1576" y="966"/>
                    <a:pt x="1577" y="966"/>
                    <a:pt x="1577" y="967"/>
                  </a:cubicBezTo>
                  <a:cubicBezTo>
                    <a:pt x="1577" y="967"/>
                    <a:pt x="1577" y="968"/>
                    <a:pt x="1577" y="968"/>
                  </a:cubicBezTo>
                  <a:cubicBezTo>
                    <a:pt x="1578" y="968"/>
                    <a:pt x="1578" y="969"/>
                    <a:pt x="1578" y="969"/>
                  </a:cubicBezTo>
                  <a:cubicBezTo>
                    <a:pt x="1578" y="969"/>
                    <a:pt x="1579" y="970"/>
                    <a:pt x="1579" y="970"/>
                  </a:cubicBezTo>
                  <a:cubicBezTo>
                    <a:pt x="1579" y="971"/>
                    <a:pt x="1580" y="971"/>
                    <a:pt x="1580" y="971"/>
                  </a:cubicBezTo>
                  <a:cubicBezTo>
                    <a:pt x="1581" y="972"/>
                    <a:pt x="1581" y="972"/>
                    <a:pt x="1581" y="972"/>
                  </a:cubicBezTo>
                  <a:cubicBezTo>
                    <a:pt x="1582" y="973"/>
                    <a:pt x="1582" y="973"/>
                    <a:pt x="1582" y="973"/>
                  </a:cubicBezTo>
                  <a:cubicBezTo>
                    <a:pt x="1582" y="973"/>
                    <a:pt x="1582" y="973"/>
                    <a:pt x="1582" y="973"/>
                  </a:cubicBezTo>
                  <a:cubicBezTo>
                    <a:pt x="1581" y="974"/>
                    <a:pt x="1581" y="974"/>
                    <a:pt x="1580" y="974"/>
                  </a:cubicBezTo>
                  <a:cubicBezTo>
                    <a:pt x="1580" y="974"/>
                    <a:pt x="1580" y="975"/>
                    <a:pt x="1580" y="975"/>
                  </a:cubicBezTo>
                  <a:cubicBezTo>
                    <a:pt x="1579" y="975"/>
                    <a:pt x="1579" y="975"/>
                    <a:pt x="1579" y="976"/>
                  </a:cubicBezTo>
                  <a:cubicBezTo>
                    <a:pt x="1577" y="977"/>
                    <a:pt x="1576" y="980"/>
                    <a:pt x="1574" y="982"/>
                  </a:cubicBezTo>
                  <a:cubicBezTo>
                    <a:pt x="1573" y="985"/>
                    <a:pt x="1572" y="987"/>
                    <a:pt x="1571" y="990"/>
                  </a:cubicBezTo>
                  <a:cubicBezTo>
                    <a:pt x="1570" y="993"/>
                    <a:pt x="1569" y="995"/>
                    <a:pt x="1567" y="998"/>
                  </a:cubicBezTo>
                  <a:cubicBezTo>
                    <a:pt x="1565" y="1003"/>
                    <a:pt x="1563" y="1008"/>
                    <a:pt x="1560" y="1013"/>
                  </a:cubicBezTo>
                  <a:cubicBezTo>
                    <a:pt x="1559" y="1016"/>
                    <a:pt x="1558" y="1018"/>
                    <a:pt x="1557" y="1020"/>
                  </a:cubicBezTo>
                  <a:cubicBezTo>
                    <a:pt x="1556" y="1022"/>
                    <a:pt x="1555" y="1025"/>
                    <a:pt x="1554" y="1026"/>
                  </a:cubicBezTo>
                  <a:cubicBezTo>
                    <a:pt x="1553" y="1027"/>
                    <a:pt x="1552" y="1028"/>
                    <a:pt x="1552" y="1029"/>
                  </a:cubicBezTo>
                  <a:cubicBezTo>
                    <a:pt x="1551" y="1030"/>
                    <a:pt x="1551" y="1030"/>
                    <a:pt x="1550" y="1031"/>
                  </a:cubicBezTo>
                  <a:cubicBezTo>
                    <a:pt x="1550" y="1032"/>
                    <a:pt x="1549" y="1032"/>
                    <a:pt x="1549" y="1033"/>
                  </a:cubicBezTo>
                  <a:cubicBezTo>
                    <a:pt x="1548" y="1033"/>
                    <a:pt x="1548" y="1033"/>
                    <a:pt x="1548" y="1034"/>
                  </a:cubicBezTo>
                  <a:cubicBezTo>
                    <a:pt x="1548" y="1034"/>
                    <a:pt x="1548" y="1034"/>
                    <a:pt x="1547" y="1034"/>
                  </a:cubicBezTo>
                  <a:cubicBezTo>
                    <a:pt x="1547" y="1035"/>
                    <a:pt x="1546" y="1035"/>
                    <a:pt x="1546" y="1035"/>
                  </a:cubicBezTo>
                  <a:cubicBezTo>
                    <a:pt x="1546" y="1036"/>
                    <a:pt x="1546" y="1036"/>
                    <a:pt x="1546" y="1036"/>
                  </a:cubicBezTo>
                  <a:cubicBezTo>
                    <a:pt x="1542" y="1036"/>
                    <a:pt x="1538" y="1037"/>
                    <a:pt x="1534" y="1037"/>
                  </a:cubicBezTo>
                  <a:cubicBezTo>
                    <a:pt x="1530" y="1038"/>
                    <a:pt x="1526" y="1039"/>
                    <a:pt x="1522" y="1040"/>
                  </a:cubicBezTo>
                  <a:cubicBezTo>
                    <a:pt x="1521" y="1041"/>
                    <a:pt x="1520" y="1041"/>
                    <a:pt x="1519" y="1042"/>
                  </a:cubicBezTo>
                  <a:cubicBezTo>
                    <a:pt x="1519" y="1042"/>
                    <a:pt x="1519" y="1042"/>
                    <a:pt x="1518" y="1042"/>
                  </a:cubicBezTo>
                  <a:cubicBezTo>
                    <a:pt x="1517" y="1043"/>
                    <a:pt x="1517" y="1043"/>
                    <a:pt x="1517" y="1043"/>
                  </a:cubicBezTo>
                  <a:cubicBezTo>
                    <a:pt x="1517" y="1043"/>
                    <a:pt x="1517" y="1043"/>
                    <a:pt x="1517" y="1043"/>
                  </a:cubicBezTo>
                  <a:cubicBezTo>
                    <a:pt x="1517" y="1042"/>
                    <a:pt x="1518" y="1042"/>
                    <a:pt x="1518" y="1041"/>
                  </a:cubicBezTo>
                  <a:cubicBezTo>
                    <a:pt x="1518" y="1041"/>
                    <a:pt x="1518" y="1041"/>
                    <a:pt x="1518" y="1041"/>
                  </a:cubicBezTo>
                  <a:cubicBezTo>
                    <a:pt x="1518" y="1040"/>
                    <a:pt x="1518" y="1040"/>
                    <a:pt x="1518" y="1040"/>
                  </a:cubicBezTo>
                  <a:cubicBezTo>
                    <a:pt x="1518" y="1039"/>
                    <a:pt x="1518" y="1039"/>
                    <a:pt x="1518" y="1038"/>
                  </a:cubicBezTo>
                  <a:cubicBezTo>
                    <a:pt x="1519" y="1038"/>
                    <a:pt x="1519" y="1037"/>
                    <a:pt x="1519" y="1036"/>
                  </a:cubicBezTo>
                  <a:cubicBezTo>
                    <a:pt x="1519" y="1036"/>
                    <a:pt x="1519" y="1035"/>
                    <a:pt x="1519" y="1035"/>
                  </a:cubicBezTo>
                  <a:cubicBezTo>
                    <a:pt x="1520" y="1034"/>
                    <a:pt x="1520" y="1033"/>
                    <a:pt x="1520" y="1033"/>
                  </a:cubicBezTo>
                  <a:cubicBezTo>
                    <a:pt x="1520" y="1031"/>
                    <a:pt x="1521" y="1030"/>
                    <a:pt x="1521" y="1029"/>
                  </a:cubicBezTo>
                  <a:cubicBezTo>
                    <a:pt x="1522" y="1027"/>
                    <a:pt x="1523" y="1026"/>
                    <a:pt x="1523" y="1025"/>
                  </a:cubicBezTo>
                  <a:cubicBezTo>
                    <a:pt x="1524" y="1023"/>
                    <a:pt x="1524" y="1022"/>
                    <a:pt x="1525" y="1021"/>
                  </a:cubicBezTo>
                  <a:cubicBezTo>
                    <a:pt x="1526" y="1021"/>
                    <a:pt x="1526" y="1021"/>
                    <a:pt x="1526" y="1021"/>
                  </a:cubicBezTo>
                  <a:cubicBezTo>
                    <a:pt x="1525" y="1022"/>
                    <a:pt x="1525" y="1023"/>
                    <a:pt x="1524" y="1024"/>
                  </a:cubicBezTo>
                  <a:cubicBezTo>
                    <a:pt x="1546" y="1031"/>
                    <a:pt x="1551" y="1001"/>
                    <a:pt x="1549" y="985"/>
                  </a:cubicBezTo>
                  <a:cubicBezTo>
                    <a:pt x="1543" y="993"/>
                    <a:pt x="1507" y="1008"/>
                    <a:pt x="1522" y="1022"/>
                  </a:cubicBezTo>
                  <a:cubicBezTo>
                    <a:pt x="1521" y="1023"/>
                    <a:pt x="1521" y="1023"/>
                    <a:pt x="1521" y="1024"/>
                  </a:cubicBezTo>
                  <a:cubicBezTo>
                    <a:pt x="1520" y="1025"/>
                    <a:pt x="1520" y="1026"/>
                    <a:pt x="1519" y="1028"/>
                  </a:cubicBezTo>
                  <a:cubicBezTo>
                    <a:pt x="1518" y="1029"/>
                    <a:pt x="1518" y="1030"/>
                    <a:pt x="1517" y="1032"/>
                  </a:cubicBezTo>
                  <a:cubicBezTo>
                    <a:pt x="1517" y="1032"/>
                    <a:pt x="1517" y="1033"/>
                    <a:pt x="1517" y="1034"/>
                  </a:cubicBezTo>
                  <a:cubicBezTo>
                    <a:pt x="1517" y="1034"/>
                    <a:pt x="1517" y="1035"/>
                    <a:pt x="1516" y="1036"/>
                  </a:cubicBezTo>
                  <a:cubicBezTo>
                    <a:pt x="1516" y="1036"/>
                    <a:pt x="1516" y="1037"/>
                    <a:pt x="1516" y="1038"/>
                  </a:cubicBezTo>
                  <a:cubicBezTo>
                    <a:pt x="1516" y="1038"/>
                    <a:pt x="1516" y="1039"/>
                    <a:pt x="1516" y="1039"/>
                  </a:cubicBezTo>
                  <a:cubicBezTo>
                    <a:pt x="1516" y="1040"/>
                    <a:pt x="1515" y="1040"/>
                    <a:pt x="1515" y="1040"/>
                  </a:cubicBezTo>
                  <a:cubicBezTo>
                    <a:pt x="1515" y="1040"/>
                    <a:pt x="1515" y="1041"/>
                    <a:pt x="1515" y="1041"/>
                  </a:cubicBezTo>
                  <a:cubicBezTo>
                    <a:pt x="1515" y="1041"/>
                    <a:pt x="1515" y="1042"/>
                    <a:pt x="1515" y="1042"/>
                  </a:cubicBezTo>
                  <a:cubicBezTo>
                    <a:pt x="1515" y="1043"/>
                    <a:pt x="1515" y="1043"/>
                    <a:pt x="1515" y="1044"/>
                  </a:cubicBezTo>
                  <a:cubicBezTo>
                    <a:pt x="1514" y="1044"/>
                    <a:pt x="1513" y="1045"/>
                    <a:pt x="1511" y="1046"/>
                  </a:cubicBezTo>
                  <a:cubicBezTo>
                    <a:pt x="1508" y="1049"/>
                    <a:pt x="1505" y="1053"/>
                    <a:pt x="1502" y="1056"/>
                  </a:cubicBezTo>
                  <a:cubicBezTo>
                    <a:pt x="1500" y="1060"/>
                    <a:pt x="1498" y="1064"/>
                    <a:pt x="1496" y="1068"/>
                  </a:cubicBezTo>
                  <a:cubicBezTo>
                    <a:pt x="1494" y="1068"/>
                    <a:pt x="1492" y="1069"/>
                    <a:pt x="1490" y="1069"/>
                  </a:cubicBezTo>
                  <a:cubicBezTo>
                    <a:pt x="1483" y="1062"/>
                    <a:pt x="1476" y="1062"/>
                    <a:pt x="1471" y="1074"/>
                  </a:cubicBezTo>
                  <a:cubicBezTo>
                    <a:pt x="1471" y="1074"/>
                    <a:pt x="1471" y="1074"/>
                    <a:pt x="1471" y="1074"/>
                  </a:cubicBezTo>
                  <a:cubicBezTo>
                    <a:pt x="1471" y="1074"/>
                    <a:pt x="1471" y="1074"/>
                    <a:pt x="1471" y="1074"/>
                  </a:cubicBezTo>
                  <a:cubicBezTo>
                    <a:pt x="1470" y="1074"/>
                    <a:pt x="1469" y="1074"/>
                    <a:pt x="1468" y="1074"/>
                  </a:cubicBezTo>
                  <a:cubicBezTo>
                    <a:pt x="1468" y="1074"/>
                    <a:pt x="1467" y="1074"/>
                    <a:pt x="1466" y="1074"/>
                  </a:cubicBezTo>
                  <a:cubicBezTo>
                    <a:pt x="1465" y="1074"/>
                    <a:pt x="1465" y="1074"/>
                    <a:pt x="1464" y="1074"/>
                  </a:cubicBezTo>
                  <a:cubicBezTo>
                    <a:pt x="1463" y="1074"/>
                    <a:pt x="1463" y="1074"/>
                    <a:pt x="1462" y="1074"/>
                  </a:cubicBezTo>
                  <a:cubicBezTo>
                    <a:pt x="1461" y="1074"/>
                    <a:pt x="1461" y="1074"/>
                    <a:pt x="1460" y="1074"/>
                  </a:cubicBezTo>
                  <a:cubicBezTo>
                    <a:pt x="1460" y="1074"/>
                    <a:pt x="1460" y="1074"/>
                    <a:pt x="1460" y="1074"/>
                  </a:cubicBezTo>
                  <a:cubicBezTo>
                    <a:pt x="1460" y="1074"/>
                    <a:pt x="1459" y="1074"/>
                    <a:pt x="1459" y="1074"/>
                  </a:cubicBezTo>
                  <a:cubicBezTo>
                    <a:pt x="1459" y="1074"/>
                    <a:pt x="1459" y="1074"/>
                    <a:pt x="1459" y="1074"/>
                  </a:cubicBezTo>
                  <a:cubicBezTo>
                    <a:pt x="1458" y="1074"/>
                    <a:pt x="1458" y="1073"/>
                    <a:pt x="1457" y="1073"/>
                  </a:cubicBezTo>
                  <a:cubicBezTo>
                    <a:pt x="1456" y="1073"/>
                    <a:pt x="1456" y="1073"/>
                    <a:pt x="1455" y="1073"/>
                  </a:cubicBezTo>
                  <a:cubicBezTo>
                    <a:pt x="1455" y="1073"/>
                    <a:pt x="1454" y="1072"/>
                    <a:pt x="1454" y="1072"/>
                  </a:cubicBezTo>
                  <a:cubicBezTo>
                    <a:pt x="1453" y="1072"/>
                    <a:pt x="1452" y="1072"/>
                    <a:pt x="1452" y="1072"/>
                  </a:cubicBezTo>
                  <a:cubicBezTo>
                    <a:pt x="1452" y="1072"/>
                    <a:pt x="1452" y="1071"/>
                    <a:pt x="1452" y="1070"/>
                  </a:cubicBezTo>
                  <a:cubicBezTo>
                    <a:pt x="1452" y="1068"/>
                    <a:pt x="1451" y="1065"/>
                    <a:pt x="1452" y="1063"/>
                  </a:cubicBezTo>
                  <a:cubicBezTo>
                    <a:pt x="1452" y="1062"/>
                    <a:pt x="1452" y="1061"/>
                    <a:pt x="1452" y="1060"/>
                  </a:cubicBezTo>
                  <a:cubicBezTo>
                    <a:pt x="1452" y="1060"/>
                    <a:pt x="1452" y="1060"/>
                    <a:pt x="1452" y="1060"/>
                  </a:cubicBezTo>
                  <a:cubicBezTo>
                    <a:pt x="1452" y="1060"/>
                    <a:pt x="1452" y="1060"/>
                    <a:pt x="1452" y="1060"/>
                  </a:cubicBezTo>
                  <a:cubicBezTo>
                    <a:pt x="1452" y="1058"/>
                    <a:pt x="1452" y="1057"/>
                    <a:pt x="1452" y="1056"/>
                  </a:cubicBezTo>
                  <a:cubicBezTo>
                    <a:pt x="1453" y="1054"/>
                    <a:pt x="1453" y="1053"/>
                    <a:pt x="1453" y="1052"/>
                  </a:cubicBezTo>
                  <a:cubicBezTo>
                    <a:pt x="1453" y="1052"/>
                    <a:pt x="1454" y="1053"/>
                    <a:pt x="1455" y="1053"/>
                  </a:cubicBezTo>
                  <a:cubicBezTo>
                    <a:pt x="1453" y="1052"/>
                    <a:pt x="1453" y="1052"/>
                    <a:pt x="1453" y="1052"/>
                  </a:cubicBezTo>
                  <a:cubicBezTo>
                    <a:pt x="1453" y="1051"/>
                    <a:pt x="1453" y="1051"/>
                    <a:pt x="1454" y="1050"/>
                  </a:cubicBezTo>
                  <a:cubicBezTo>
                    <a:pt x="1459" y="1048"/>
                    <a:pt x="1466" y="1046"/>
                    <a:pt x="1470" y="1042"/>
                  </a:cubicBezTo>
                  <a:cubicBezTo>
                    <a:pt x="1477" y="1036"/>
                    <a:pt x="1478" y="1025"/>
                    <a:pt x="1485" y="1020"/>
                  </a:cubicBezTo>
                  <a:cubicBezTo>
                    <a:pt x="1479" y="1018"/>
                    <a:pt x="1470" y="1019"/>
                    <a:pt x="1463" y="1023"/>
                  </a:cubicBezTo>
                  <a:cubicBezTo>
                    <a:pt x="1463" y="1023"/>
                    <a:pt x="1463" y="1022"/>
                    <a:pt x="1463" y="1022"/>
                  </a:cubicBezTo>
                  <a:cubicBezTo>
                    <a:pt x="1463" y="1021"/>
                    <a:pt x="1463" y="1019"/>
                    <a:pt x="1463" y="1018"/>
                  </a:cubicBezTo>
                  <a:cubicBezTo>
                    <a:pt x="1463" y="1017"/>
                    <a:pt x="1463" y="1016"/>
                    <a:pt x="1463" y="1016"/>
                  </a:cubicBezTo>
                  <a:cubicBezTo>
                    <a:pt x="1480" y="1003"/>
                    <a:pt x="1459" y="980"/>
                    <a:pt x="1446" y="974"/>
                  </a:cubicBezTo>
                  <a:cubicBezTo>
                    <a:pt x="1450" y="982"/>
                    <a:pt x="1452" y="985"/>
                    <a:pt x="1452" y="994"/>
                  </a:cubicBezTo>
                  <a:cubicBezTo>
                    <a:pt x="1452" y="1000"/>
                    <a:pt x="1449" y="1012"/>
                    <a:pt x="1459" y="1011"/>
                  </a:cubicBezTo>
                  <a:cubicBezTo>
                    <a:pt x="1459" y="1012"/>
                    <a:pt x="1459" y="1012"/>
                    <a:pt x="1459" y="1012"/>
                  </a:cubicBezTo>
                  <a:cubicBezTo>
                    <a:pt x="1459" y="1014"/>
                    <a:pt x="1461" y="1015"/>
                    <a:pt x="1461" y="1017"/>
                  </a:cubicBezTo>
                  <a:cubicBezTo>
                    <a:pt x="1461" y="1017"/>
                    <a:pt x="1461" y="1017"/>
                    <a:pt x="1461" y="1017"/>
                  </a:cubicBezTo>
                  <a:cubicBezTo>
                    <a:pt x="1461" y="1017"/>
                    <a:pt x="1461" y="1018"/>
                    <a:pt x="1461" y="1018"/>
                  </a:cubicBezTo>
                  <a:cubicBezTo>
                    <a:pt x="1461" y="1019"/>
                    <a:pt x="1461" y="1021"/>
                    <a:pt x="1461" y="1022"/>
                  </a:cubicBezTo>
                  <a:cubicBezTo>
                    <a:pt x="1461" y="1023"/>
                    <a:pt x="1461" y="1023"/>
                    <a:pt x="1461" y="1024"/>
                  </a:cubicBezTo>
                  <a:cubicBezTo>
                    <a:pt x="1452" y="1030"/>
                    <a:pt x="1446" y="1039"/>
                    <a:pt x="1450" y="1049"/>
                  </a:cubicBezTo>
                  <a:cubicBezTo>
                    <a:pt x="1451" y="1050"/>
                    <a:pt x="1451" y="1050"/>
                    <a:pt x="1451" y="1050"/>
                  </a:cubicBezTo>
                  <a:cubicBezTo>
                    <a:pt x="1451" y="1051"/>
                    <a:pt x="1451" y="1051"/>
                    <a:pt x="1451" y="1051"/>
                  </a:cubicBezTo>
                  <a:cubicBezTo>
                    <a:pt x="1450" y="1052"/>
                    <a:pt x="1450" y="1053"/>
                    <a:pt x="1450" y="1054"/>
                  </a:cubicBezTo>
                  <a:cubicBezTo>
                    <a:pt x="1450" y="1054"/>
                    <a:pt x="1450" y="1054"/>
                    <a:pt x="1450" y="1054"/>
                  </a:cubicBezTo>
                  <a:cubicBezTo>
                    <a:pt x="1450" y="1054"/>
                    <a:pt x="1449" y="1053"/>
                    <a:pt x="1449" y="1053"/>
                  </a:cubicBezTo>
                  <a:cubicBezTo>
                    <a:pt x="1449" y="1053"/>
                    <a:pt x="1449" y="1053"/>
                    <a:pt x="1449" y="1053"/>
                  </a:cubicBezTo>
                  <a:cubicBezTo>
                    <a:pt x="1447" y="1051"/>
                    <a:pt x="1444" y="1049"/>
                    <a:pt x="1442" y="1048"/>
                  </a:cubicBezTo>
                  <a:cubicBezTo>
                    <a:pt x="1440" y="1046"/>
                    <a:pt x="1437" y="1045"/>
                    <a:pt x="1435" y="1043"/>
                  </a:cubicBezTo>
                  <a:cubicBezTo>
                    <a:pt x="1435" y="1043"/>
                    <a:pt x="1436" y="1043"/>
                    <a:pt x="1436" y="1043"/>
                  </a:cubicBezTo>
                  <a:cubicBezTo>
                    <a:pt x="1436" y="1040"/>
                    <a:pt x="1436" y="1040"/>
                    <a:pt x="1436" y="1040"/>
                  </a:cubicBezTo>
                  <a:cubicBezTo>
                    <a:pt x="1439" y="1028"/>
                    <a:pt x="1429" y="1017"/>
                    <a:pt x="1416" y="1018"/>
                  </a:cubicBezTo>
                  <a:cubicBezTo>
                    <a:pt x="1419" y="1028"/>
                    <a:pt x="1418" y="1046"/>
                    <a:pt x="1432" y="1044"/>
                  </a:cubicBezTo>
                  <a:cubicBezTo>
                    <a:pt x="1433" y="1044"/>
                    <a:pt x="1433" y="1044"/>
                    <a:pt x="1433" y="1044"/>
                  </a:cubicBezTo>
                  <a:cubicBezTo>
                    <a:pt x="1435" y="1046"/>
                    <a:pt x="1438" y="1048"/>
                    <a:pt x="1441" y="1049"/>
                  </a:cubicBezTo>
                  <a:cubicBezTo>
                    <a:pt x="1443" y="1051"/>
                    <a:pt x="1445" y="1052"/>
                    <a:pt x="1447" y="1054"/>
                  </a:cubicBezTo>
                  <a:cubicBezTo>
                    <a:pt x="1447" y="1054"/>
                    <a:pt x="1448" y="1054"/>
                    <a:pt x="1448" y="1055"/>
                  </a:cubicBezTo>
                  <a:cubicBezTo>
                    <a:pt x="1448" y="1055"/>
                    <a:pt x="1448" y="1055"/>
                    <a:pt x="1448" y="1055"/>
                  </a:cubicBezTo>
                  <a:cubicBezTo>
                    <a:pt x="1448" y="1055"/>
                    <a:pt x="1449" y="1056"/>
                    <a:pt x="1449" y="1056"/>
                  </a:cubicBezTo>
                  <a:cubicBezTo>
                    <a:pt x="1449" y="1056"/>
                    <a:pt x="1449" y="1056"/>
                    <a:pt x="1449" y="1056"/>
                  </a:cubicBezTo>
                  <a:cubicBezTo>
                    <a:pt x="1449" y="1056"/>
                    <a:pt x="1449" y="1056"/>
                    <a:pt x="1450" y="1057"/>
                  </a:cubicBezTo>
                  <a:cubicBezTo>
                    <a:pt x="1449" y="1057"/>
                    <a:pt x="1449" y="1058"/>
                    <a:pt x="1449" y="1059"/>
                  </a:cubicBezTo>
                  <a:cubicBezTo>
                    <a:pt x="1449" y="1059"/>
                    <a:pt x="1449" y="1059"/>
                    <a:pt x="1449" y="1060"/>
                  </a:cubicBezTo>
                  <a:cubicBezTo>
                    <a:pt x="1449" y="1060"/>
                    <a:pt x="1449" y="1060"/>
                    <a:pt x="1449" y="1061"/>
                  </a:cubicBezTo>
                  <a:cubicBezTo>
                    <a:pt x="1449" y="1062"/>
                    <a:pt x="1449" y="1062"/>
                    <a:pt x="1449" y="1063"/>
                  </a:cubicBezTo>
                  <a:cubicBezTo>
                    <a:pt x="1449" y="1064"/>
                    <a:pt x="1449" y="1064"/>
                    <a:pt x="1449" y="1065"/>
                  </a:cubicBezTo>
                  <a:cubicBezTo>
                    <a:pt x="1449" y="1065"/>
                    <a:pt x="1449" y="1066"/>
                    <a:pt x="1449" y="1066"/>
                  </a:cubicBezTo>
                  <a:cubicBezTo>
                    <a:pt x="1449" y="1066"/>
                    <a:pt x="1449" y="1067"/>
                    <a:pt x="1449" y="1067"/>
                  </a:cubicBezTo>
                  <a:cubicBezTo>
                    <a:pt x="1449" y="1068"/>
                    <a:pt x="1449" y="1068"/>
                    <a:pt x="1449" y="1069"/>
                  </a:cubicBezTo>
                  <a:cubicBezTo>
                    <a:pt x="1449" y="1069"/>
                    <a:pt x="1449" y="1070"/>
                    <a:pt x="1449" y="1070"/>
                  </a:cubicBezTo>
                  <a:cubicBezTo>
                    <a:pt x="1449" y="1071"/>
                    <a:pt x="1449" y="1072"/>
                    <a:pt x="1449" y="1072"/>
                  </a:cubicBezTo>
                  <a:cubicBezTo>
                    <a:pt x="1449" y="1072"/>
                    <a:pt x="1449" y="1072"/>
                    <a:pt x="1449" y="1073"/>
                  </a:cubicBezTo>
                  <a:cubicBezTo>
                    <a:pt x="1448" y="1073"/>
                    <a:pt x="1448" y="1073"/>
                    <a:pt x="1448" y="1073"/>
                  </a:cubicBezTo>
                  <a:cubicBezTo>
                    <a:pt x="1447" y="1073"/>
                    <a:pt x="1447" y="1073"/>
                    <a:pt x="1447" y="1073"/>
                  </a:cubicBezTo>
                  <a:cubicBezTo>
                    <a:pt x="1444" y="1074"/>
                    <a:pt x="1442" y="1075"/>
                    <a:pt x="1440" y="1077"/>
                  </a:cubicBezTo>
                  <a:cubicBezTo>
                    <a:pt x="1438" y="1078"/>
                    <a:pt x="1436" y="1080"/>
                    <a:pt x="1434" y="1081"/>
                  </a:cubicBezTo>
                  <a:cubicBezTo>
                    <a:pt x="1432" y="1083"/>
                    <a:pt x="1430" y="1085"/>
                    <a:pt x="1428" y="1086"/>
                  </a:cubicBezTo>
                  <a:cubicBezTo>
                    <a:pt x="1424" y="1090"/>
                    <a:pt x="1419" y="1093"/>
                    <a:pt x="1415" y="1096"/>
                  </a:cubicBezTo>
                  <a:cubicBezTo>
                    <a:pt x="1413" y="1098"/>
                    <a:pt x="1411" y="1099"/>
                    <a:pt x="1410" y="1100"/>
                  </a:cubicBezTo>
                  <a:cubicBezTo>
                    <a:pt x="1408" y="1102"/>
                    <a:pt x="1406" y="1103"/>
                    <a:pt x="1404" y="1104"/>
                  </a:cubicBezTo>
                  <a:cubicBezTo>
                    <a:pt x="1403" y="1104"/>
                    <a:pt x="1403" y="1105"/>
                    <a:pt x="1402" y="1105"/>
                  </a:cubicBezTo>
                  <a:cubicBezTo>
                    <a:pt x="1401" y="1106"/>
                    <a:pt x="1400" y="1106"/>
                    <a:pt x="1400" y="1106"/>
                  </a:cubicBezTo>
                  <a:cubicBezTo>
                    <a:pt x="1399" y="1107"/>
                    <a:pt x="1398" y="1107"/>
                    <a:pt x="1397" y="1107"/>
                  </a:cubicBezTo>
                  <a:cubicBezTo>
                    <a:pt x="1397" y="1107"/>
                    <a:pt x="1397" y="1108"/>
                    <a:pt x="1397" y="1108"/>
                  </a:cubicBezTo>
                  <a:cubicBezTo>
                    <a:pt x="1396" y="1108"/>
                    <a:pt x="1396" y="1108"/>
                    <a:pt x="1396" y="1108"/>
                  </a:cubicBezTo>
                  <a:cubicBezTo>
                    <a:pt x="1395" y="1108"/>
                    <a:pt x="1395" y="1108"/>
                    <a:pt x="1394" y="1108"/>
                  </a:cubicBezTo>
                  <a:cubicBezTo>
                    <a:pt x="1394" y="1108"/>
                    <a:pt x="1394" y="1108"/>
                    <a:pt x="1394" y="1108"/>
                  </a:cubicBezTo>
                  <a:cubicBezTo>
                    <a:pt x="1391" y="1107"/>
                    <a:pt x="1387" y="1106"/>
                    <a:pt x="1383" y="1105"/>
                  </a:cubicBezTo>
                  <a:cubicBezTo>
                    <a:pt x="1380" y="1104"/>
                    <a:pt x="1376" y="1103"/>
                    <a:pt x="1372" y="1102"/>
                  </a:cubicBezTo>
                  <a:cubicBezTo>
                    <a:pt x="1372" y="1102"/>
                    <a:pt x="1371" y="1102"/>
                    <a:pt x="1370" y="1102"/>
                  </a:cubicBezTo>
                  <a:cubicBezTo>
                    <a:pt x="1369" y="1102"/>
                    <a:pt x="1369" y="1102"/>
                    <a:pt x="1368" y="1102"/>
                  </a:cubicBezTo>
                  <a:cubicBezTo>
                    <a:pt x="1367" y="1102"/>
                    <a:pt x="1367" y="1102"/>
                    <a:pt x="1367" y="1102"/>
                  </a:cubicBezTo>
                  <a:cubicBezTo>
                    <a:pt x="1367" y="1102"/>
                    <a:pt x="1367" y="1102"/>
                    <a:pt x="1367" y="1102"/>
                  </a:cubicBezTo>
                  <a:cubicBezTo>
                    <a:pt x="1368" y="1102"/>
                    <a:pt x="1368" y="1101"/>
                    <a:pt x="1368" y="1101"/>
                  </a:cubicBezTo>
                  <a:cubicBezTo>
                    <a:pt x="1368" y="1101"/>
                    <a:pt x="1369" y="1101"/>
                    <a:pt x="1369" y="1100"/>
                  </a:cubicBezTo>
                  <a:cubicBezTo>
                    <a:pt x="1369" y="1100"/>
                    <a:pt x="1369" y="1100"/>
                    <a:pt x="1369" y="1100"/>
                  </a:cubicBezTo>
                  <a:cubicBezTo>
                    <a:pt x="1370" y="1099"/>
                    <a:pt x="1370" y="1099"/>
                    <a:pt x="1370" y="1099"/>
                  </a:cubicBezTo>
                  <a:cubicBezTo>
                    <a:pt x="1371" y="1098"/>
                    <a:pt x="1371" y="1098"/>
                    <a:pt x="1371" y="1097"/>
                  </a:cubicBezTo>
                  <a:cubicBezTo>
                    <a:pt x="1372" y="1097"/>
                    <a:pt x="1372" y="1096"/>
                    <a:pt x="1373" y="1096"/>
                  </a:cubicBezTo>
                  <a:cubicBezTo>
                    <a:pt x="1373" y="1096"/>
                    <a:pt x="1373" y="1095"/>
                    <a:pt x="1374" y="1095"/>
                  </a:cubicBezTo>
                  <a:cubicBezTo>
                    <a:pt x="1375" y="1094"/>
                    <a:pt x="1376" y="1093"/>
                    <a:pt x="1377" y="1092"/>
                  </a:cubicBezTo>
                  <a:cubicBezTo>
                    <a:pt x="1378" y="1091"/>
                    <a:pt x="1379" y="1090"/>
                    <a:pt x="1380" y="1090"/>
                  </a:cubicBezTo>
                  <a:cubicBezTo>
                    <a:pt x="1381" y="1089"/>
                    <a:pt x="1382" y="1088"/>
                    <a:pt x="1383" y="1087"/>
                  </a:cubicBezTo>
                  <a:cubicBezTo>
                    <a:pt x="1384" y="1087"/>
                    <a:pt x="1384" y="1087"/>
                    <a:pt x="1384" y="1087"/>
                  </a:cubicBezTo>
                  <a:cubicBezTo>
                    <a:pt x="1383" y="1088"/>
                    <a:pt x="1382" y="1089"/>
                    <a:pt x="1381" y="1089"/>
                  </a:cubicBezTo>
                  <a:cubicBezTo>
                    <a:pt x="1396" y="1105"/>
                    <a:pt x="1413" y="1082"/>
                    <a:pt x="1418" y="1068"/>
                  </a:cubicBezTo>
                  <a:cubicBezTo>
                    <a:pt x="1410" y="1072"/>
                    <a:pt x="1373" y="1069"/>
                    <a:pt x="1379" y="1087"/>
                  </a:cubicBezTo>
                  <a:cubicBezTo>
                    <a:pt x="1379" y="1087"/>
                    <a:pt x="1379" y="1087"/>
                    <a:pt x="1378" y="1088"/>
                  </a:cubicBezTo>
                  <a:cubicBezTo>
                    <a:pt x="1377" y="1089"/>
                    <a:pt x="1376" y="1089"/>
                    <a:pt x="1375" y="1090"/>
                  </a:cubicBezTo>
                  <a:cubicBezTo>
                    <a:pt x="1374" y="1091"/>
                    <a:pt x="1373" y="1092"/>
                    <a:pt x="1372" y="1093"/>
                  </a:cubicBezTo>
                  <a:cubicBezTo>
                    <a:pt x="1372" y="1093"/>
                    <a:pt x="1371" y="1094"/>
                    <a:pt x="1371" y="1094"/>
                  </a:cubicBezTo>
                  <a:cubicBezTo>
                    <a:pt x="1370" y="1095"/>
                    <a:pt x="1370" y="1095"/>
                    <a:pt x="1370" y="1096"/>
                  </a:cubicBezTo>
                  <a:cubicBezTo>
                    <a:pt x="1369" y="1096"/>
                    <a:pt x="1369" y="1097"/>
                    <a:pt x="1368" y="1097"/>
                  </a:cubicBezTo>
                  <a:cubicBezTo>
                    <a:pt x="1368" y="1098"/>
                    <a:pt x="1368" y="1098"/>
                    <a:pt x="1367" y="1098"/>
                  </a:cubicBezTo>
                  <a:cubicBezTo>
                    <a:pt x="1367" y="1099"/>
                    <a:pt x="1367" y="1099"/>
                    <a:pt x="1367" y="1099"/>
                  </a:cubicBezTo>
                  <a:cubicBezTo>
                    <a:pt x="1367" y="1099"/>
                    <a:pt x="1367" y="1099"/>
                    <a:pt x="1366" y="1100"/>
                  </a:cubicBezTo>
                  <a:cubicBezTo>
                    <a:pt x="1366" y="1100"/>
                    <a:pt x="1366" y="1100"/>
                    <a:pt x="1366" y="1101"/>
                  </a:cubicBezTo>
                  <a:cubicBezTo>
                    <a:pt x="1366" y="1101"/>
                    <a:pt x="1366" y="1102"/>
                    <a:pt x="1365" y="1102"/>
                  </a:cubicBezTo>
                  <a:cubicBezTo>
                    <a:pt x="1364" y="1102"/>
                    <a:pt x="1362" y="1102"/>
                    <a:pt x="1361" y="1102"/>
                  </a:cubicBezTo>
                  <a:cubicBezTo>
                    <a:pt x="1357" y="1103"/>
                    <a:pt x="1353" y="1105"/>
                    <a:pt x="1349" y="1107"/>
                  </a:cubicBezTo>
                  <a:cubicBezTo>
                    <a:pt x="1346" y="1109"/>
                    <a:pt x="1342" y="1111"/>
                    <a:pt x="1339" y="1113"/>
                  </a:cubicBezTo>
                  <a:cubicBezTo>
                    <a:pt x="1336" y="1116"/>
                    <a:pt x="1333" y="1118"/>
                    <a:pt x="1329" y="1120"/>
                  </a:cubicBezTo>
                  <a:cubicBezTo>
                    <a:pt x="1327" y="1121"/>
                    <a:pt x="1326" y="1122"/>
                    <a:pt x="1324" y="1122"/>
                  </a:cubicBezTo>
                  <a:cubicBezTo>
                    <a:pt x="1323" y="1122"/>
                    <a:pt x="1323" y="1123"/>
                    <a:pt x="1322" y="1123"/>
                  </a:cubicBezTo>
                  <a:cubicBezTo>
                    <a:pt x="1322" y="1123"/>
                    <a:pt x="1322" y="1123"/>
                    <a:pt x="1322" y="1123"/>
                  </a:cubicBezTo>
                  <a:cubicBezTo>
                    <a:pt x="1321" y="1123"/>
                    <a:pt x="1321" y="1123"/>
                    <a:pt x="1321" y="1123"/>
                  </a:cubicBezTo>
                  <a:cubicBezTo>
                    <a:pt x="1321" y="1123"/>
                    <a:pt x="1321" y="1123"/>
                    <a:pt x="1321" y="1123"/>
                  </a:cubicBezTo>
                  <a:cubicBezTo>
                    <a:pt x="1320" y="1123"/>
                    <a:pt x="1319" y="1124"/>
                    <a:pt x="1318" y="1124"/>
                  </a:cubicBezTo>
                  <a:cubicBezTo>
                    <a:pt x="1314" y="1124"/>
                    <a:pt x="1310" y="1124"/>
                    <a:pt x="1306" y="1124"/>
                  </a:cubicBezTo>
                  <a:cubicBezTo>
                    <a:pt x="1302" y="1123"/>
                    <a:pt x="1298" y="1123"/>
                    <a:pt x="1294" y="1123"/>
                  </a:cubicBezTo>
                  <a:cubicBezTo>
                    <a:pt x="1290" y="1122"/>
                    <a:pt x="1286" y="1122"/>
                    <a:pt x="1282" y="1123"/>
                  </a:cubicBezTo>
                  <a:cubicBezTo>
                    <a:pt x="1283" y="1123"/>
                    <a:pt x="1283" y="1122"/>
                    <a:pt x="1284" y="1122"/>
                  </a:cubicBezTo>
                  <a:cubicBezTo>
                    <a:pt x="1285" y="1122"/>
                    <a:pt x="1285" y="1121"/>
                    <a:pt x="1286" y="1121"/>
                  </a:cubicBezTo>
                  <a:cubicBezTo>
                    <a:pt x="1286" y="1121"/>
                    <a:pt x="1287" y="1120"/>
                    <a:pt x="1287" y="1120"/>
                  </a:cubicBezTo>
                  <a:cubicBezTo>
                    <a:pt x="1287" y="1120"/>
                    <a:pt x="1288" y="1119"/>
                    <a:pt x="1288" y="1119"/>
                  </a:cubicBezTo>
                  <a:cubicBezTo>
                    <a:pt x="1291" y="1117"/>
                    <a:pt x="1293" y="1113"/>
                    <a:pt x="1295" y="1109"/>
                  </a:cubicBezTo>
                  <a:cubicBezTo>
                    <a:pt x="1296" y="1109"/>
                    <a:pt x="1296" y="1108"/>
                    <a:pt x="1296" y="1108"/>
                  </a:cubicBezTo>
                  <a:cubicBezTo>
                    <a:pt x="1296" y="1107"/>
                    <a:pt x="1297" y="1107"/>
                    <a:pt x="1297" y="1106"/>
                  </a:cubicBezTo>
                  <a:cubicBezTo>
                    <a:pt x="1297" y="1105"/>
                    <a:pt x="1298" y="1104"/>
                    <a:pt x="1298" y="1103"/>
                  </a:cubicBezTo>
                  <a:cubicBezTo>
                    <a:pt x="1299" y="1101"/>
                    <a:pt x="1300" y="1099"/>
                    <a:pt x="1301" y="1097"/>
                  </a:cubicBezTo>
                  <a:cubicBezTo>
                    <a:pt x="1302" y="1094"/>
                    <a:pt x="1303" y="1092"/>
                    <a:pt x="1305" y="1090"/>
                  </a:cubicBezTo>
                  <a:cubicBezTo>
                    <a:pt x="1305" y="1090"/>
                    <a:pt x="1305" y="1089"/>
                    <a:pt x="1306" y="1088"/>
                  </a:cubicBezTo>
                  <a:cubicBezTo>
                    <a:pt x="1306" y="1088"/>
                    <a:pt x="1306" y="1088"/>
                    <a:pt x="1306" y="1088"/>
                  </a:cubicBezTo>
                  <a:cubicBezTo>
                    <a:pt x="1306" y="1088"/>
                    <a:pt x="1306" y="1088"/>
                    <a:pt x="1306" y="1088"/>
                  </a:cubicBezTo>
                  <a:cubicBezTo>
                    <a:pt x="1307" y="1087"/>
                    <a:pt x="1307" y="1086"/>
                    <a:pt x="1308" y="1085"/>
                  </a:cubicBezTo>
                  <a:cubicBezTo>
                    <a:pt x="1311" y="1081"/>
                    <a:pt x="1314" y="1078"/>
                    <a:pt x="1317" y="1076"/>
                  </a:cubicBezTo>
                  <a:cubicBezTo>
                    <a:pt x="1317" y="1076"/>
                    <a:pt x="1317" y="1076"/>
                    <a:pt x="1318" y="1075"/>
                  </a:cubicBezTo>
                  <a:cubicBezTo>
                    <a:pt x="1318" y="1075"/>
                    <a:pt x="1318" y="1075"/>
                    <a:pt x="1319" y="1075"/>
                  </a:cubicBezTo>
                  <a:cubicBezTo>
                    <a:pt x="1319" y="1074"/>
                    <a:pt x="1320" y="1073"/>
                    <a:pt x="1320" y="1073"/>
                  </a:cubicBezTo>
                  <a:cubicBezTo>
                    <a:pt x="1321" y="1072"/>
                    <a:pt x="1321" y="1072"/>
                    <a:pt x="1322" y="1072"/>
                  </a:cubicBezTo>
                  <a:cubicBezTo>
                    <a:pt x="1321" y="1072"/>
                    <a:pt x="1321" y="1073"/>
                    <a:pt x="1321" y="1073"/>
                  </a:cubicBezTo>
                  <a:cubicBezTo>
                    <a:pt x="1321" y="1073"/>
                    <a:pt x="1322" y="1072"/>
                    <a:pt x="1322" y="1072"/>
                  </a:cubicBezTo>
                  <a:cubicBezTo>
                    <a:pt x="1323" y="1071"/>
                    <a:pt x="1323" y="1071"/>
                    <a:pt x="1324" y="1071"/>
                  </a:cubicBezTo>
                  <a:cubicBezTo>
                    <a:pt x="1324" y="1070"/>
                    <a:pt x="1325" y="1070"/>
                    <a:pt x="1325" y="1070"/>
                  </a:cubicBezTo>
                  <a:cubicBezTo>
                    <a:pt x="1325" y="1070"/>
                    <a:pt x="1325" y="1070"/>
                    <a:pt x="1325" y="1070"/>
                  </a:cubicBezTo>
                  <a:cubicBezTo>
                    <a:pt x="1325" y="1069"/>
                    <a:pt x="1326" y="1069"/>
                    <a:pt x="1326" y="1069"/>
                  </a:cubicBezTo>
                  <a:cubicBezTo>
                    <a:pt x="1326" y="1068"/>
                    <a:pt x="1327" y="1068"/>
                    <a:pt x="1328" y="1067"/>
                  </a:cubicBezTo>
                  <a:cubicBezTo>
                    <a:pt x="1328" y="1066"/>
                    <a:pt x="1329" y="1065"/>
                    <a:pt x="1329" y="1064"/>
                  </a:cubicBezTo>
                  <a:cubicBezTo>
                    <a:pt x="1330" y="1063"/>
                    <a:pt x="1331" y="1062"/>
                    <a:pt x="1331" y="1061"/>
                  </a:cubicBezTo>
                  <a:cubicBezTo>
                    <a:pt x="1332" y="1060"/>
                    <a:pt x="1333" y="1059"/>
                    <a:pt x="1333" y="1058"/>
                  </a:cubicBezTo>
                  <a:cubicBezTo>
                    <a:pt x="1334" y="1058"/>
                    <a:pt x="1334" y="1057"/>
                    <a:pt x="1334" y="1056"/>
                  </a:cubicBezTo>
                  <a:cubicBezTo>
                    <a:pt x="1353" y="1053"/>
                    <a:pt x="1347" y="1027"/>
                    <a:pt x="1339" y="1016"/>
                  </a:cubicBezTo>
                  <a:cubicBezTo>
                    <a:pt x="1365" y="1005"/>
                    <a:pt x="1384" y="986"/>
                    <a:pt x="1401" y="967"/>
                  </a:cubicBezTo>
                  <a:cubicBezTo>
                    <a:pt x="1418" y="948"/>
                    <a:pt x="1505" y="921"/>
                    <a:pt x="1564" y="914"/>
                  </a:cubicBezTo>
                  <a:close/>
                  <a:moveTo>
                    <a:pt x="1358" y="1132"/>
                  </a:moveTo>
                  <a:cubicBezTo>
                    <a:pt x="1357" y="1132"/>
                    <a:pt x="1357" y="1131"/>
                    <a:pt x="1356" y="1131"/>
                  </a:cubicBezTo>
                  <a:cubicBezTo>
                    <a:pt x="1355" y="1130"/>
                    <a:pt x="1354" y="1129"/>
                    <a:pt x="1353" y="1128"/>
                  </a:cubicBezTo>
                  <a:cubicBezTo>
                    <a:pt x="1351" y="1127"/>
                    <a:pt x="1350" y="1126"/>
                    <a:pt x="1349" y="1125"/>
                  </a:cubicBezTo>
                  <a:cubicBezTo>
                    <a:pt x="1348" y="1125"/>
                    <a:pt x="1346" y="1124"/>
                    <a:pt x="1345" y="1123"/>
                  </a:cubicBezTo>
                  <a:cubicBezTo>
                    <a:pt x="1345" y="1123"/>
                    <a:pt x="1344" y="1123"/>
                    <a:pt x="1343" y="1123"/>
                  </a:cubicBezTo>
                  <a:cubicBezTo>
                    <a:pt x="1343" y="1122"/>
                    <a:pt x="1343" y="1122"/>
                    <a:pt x="1342" y="1122"/>
                  </a:cubicBezTo>
                  <a:cubicBezTo>
                    <a:pt x="1342" y="1122"/>
                    <a:pt x="1342" y="1122"/>
                    <a:pt x="1341" y="1122"/>
                  </a:cubicBezTo>
                  <a:cubicBezTo>
                    <a:pt x="1341" y="1122"/>
                    <a:pt x="1340" y="1121"/>
                    <a:pt x="1340" y="1121"/>
                  </a:cubicBezTo>
                  <a:cubicBezTo>
                    <a:pt x="1339" y="1121"/>
                    <a:pt x="1339" y="1121"/>
                    <a:pt x="1338" y="1121"/>
                  </a:cubicBezTo>
                  <a:cubicBezTo>
                    <a:pt x="1338" y="1120"/>
                    <a:pt x="1338" y="1120"/>
                    <a:pt x="1337" y="1120"/>
                  </a:cubicBezTo>
                  <a:cubicBezTo>
                    <a:pt x="1337" y="1120"/>
                    <a:pt x="1337" y="1120"/>
                    <a:pt x="1337" y="1120"/>
                  </a:cubicBezTo>
                  <a:cubicBezTo>
                    <a:pt x="1336" y="1120"/>
                    <a:pt x="1336" y="1120"/>
                    <a:pt x="1336" y="1120"/>
                  </a:cubicBezTo>
                  <a:cubicBezTo>
                    <a:pt x="1338" y="1119"/>
                    <a:pt x="1339" y="1118"/>
                    <a:pt x="1341" y="1116"/>
                  </a:cubicBezTo>
                  <a:cubicBezTo>
                    <a:pt x="1344" y="1114"/>
                    <a:pt x="1348" y="1112"/>
                    <a:pt x="1351" y="1110"/>
                  </a:cubicBezTo>
                  <a:cubicBezTo>
                    <a:pt x="1354" y="1108"/>
                    <a:pt x="1358" y="1106"/>
                    <a:pt x="1361" y="1106"/>
                  </a:cubicBezTo>
                  <a:cubicBezTo>
                    <a:pt x="1365" y="1105"/>
                    <a:pt x="1368" y="1105"/>
                    <a:pt x="1372" y="1106"/>
                  </a:cubicBezTo>
                  <a:cubicBezTo>
                    <a:pt x="1376" y="1106"/>
                    <a:pt x="1379" y="1107"/>
                    <a:pt x="1382" y="1108"/>
                  </a:cubicBezTo>
                  <a:cubicBezTo>
                    <a:pt x="1389" y="1110"/>
                    <a:pt x="1395" y="1112"/>
                    <a:pt x="1400" y="1115"/>
                  </a:cubicBezTo>
                  <a:cubicBezTo>
                    <a:pt x="1402" y="1116"/>
                    <a:pt x="1403" y="1116"/>
                    <a:pt x="1404" y="1117"/>
                  </a:cubicBezTo>
                  <a:cubicBezTo>
                    <a:pt x="1405" y="1118"/>
                    <a:pt x="1406" y="1118"/>
                    <a:pt x="1407" y="1118"/>
                  </a:cubicBezTo>
                  <a:cubicBezTo>
                    <a:pt x="1401" y="1125"/>
                    <a:pt x="1396" y="1131"/>
                    <a:pt x="1392" y="1137"/>
                  </a:cubicBezTo>
                  <a:cubicBezTo>
                    <a:pt x="1389" y="1143"/>
                    <a:pt x="1383" y="1151"/>
                    <a:pt x="1380" y="1158"/>
                  </a:cubicBezTo>
                  <a:cubicBezTo>
                    <a:pt x="1379" y="1158"/>
                    <a:pt x="1379" y="1158"/>
                    <a:pt x="1379" y="1158"/>
                  </a:cubicBezTo>
                  <a:cubicBezTo>
                    <a:pt x="1375" y="1146"/>
                    <a:pt x="1377" y="1125"/>
                    <a:pt x="1358" y="1133"/>
                  </a:cubicBezTo>
                  <a:cubicBezTo>
                    <a:pt x="1358" y="1133"/>
                    <a:pt x="1358" y="1132"/>
                    <a:pt x="1358" y="1132"/>
                  </a:cubicBezTo>
                  <a:cubicBezTo>
                    <a:pt x="1358" y="1132"/>
                    <a:pt x="1358" y="1131"/>
                    <a:pt x="1359" y="1131"/>
                  </a:cubicBezTo>
                  <a:lnTo>
                    <a:pt x="1358" y="1132"/>
                  </a:lnTo>
                  <a:close/>
                  <a:moveTo>
                    <a:pt x="1464" y="1076"/>
                  </a:moveTo>
                  <a:cubicBezTo>
                    <a:pt x="1464" y="1076"/>
                    <a:pt x="1464" y="1076"/>
                    <a:pt x="1464" y="1076"/>
                  </a:cubicBezTo>
                  <a:cubicBezTo>
                    <a:pt x="1464" y="1076"/>
                    <a:pt x="1464" y="1076"/>
                    <a:pt x="1465" y="1076"/>
                  </a:cubicBezTo>
                  <a:cubicBezTo>
                    <a:pt x="1464" y="1076"/>
                    <a:pt x="1464" y="1076"/>
                    <a:pt x="1464" y="1076"/>
                  </a:cubicBezTo>
                  <a:cubicBezTo>
                    <a:pt x="1464" y="1076"/>
                    <a:pt x="1464" y="1076"/>
                    <a:pt x="1464" y="1076"/>
                  </a:cubicBezTo>
                  <a:close/>
                  <a:moveTo>
                    <a:pt x="1452" y="1082"/>
                  </a:moveTo>
                  <a:cubicBezTo>
                    <a:pt x="1452" y="1082"/>
                    <a:pt x="1452" y="1082"/>
                    <a:pt x="1452" y="1082"/>
                  </a:cubicBezTo>
                  <a:cubicBezTo>
                    <a:pt x="1452" y="1080"/>
                    <a:pt x="1452" y="1079"/>
                    <a:pt x="1452" y="1078"/>
                  </a:cubicBezTo>
                  <a:cubicBezTo>
                    <a:pt x="1452" y="1077"/>
                    <a:pt x="1452" y="1076"/>
                    <a:pt x="1452" y="1074"/>
                  </a:cubicBezTo>
                  <a:cubicBezTo>
                    <a:pt x="1452" y="1074"/>
                    <a:pt x="1453" y="1074"/>
                    <a:pt x="1454" y="1074"/>
                  </a:cubicBezTo>
                  <a:cubicBezTo>
                    <a:pt x="1454" y="1075"/>
                    <a:pt x="1455" y="1075"/>
                    <a:pt x="1456" y="1075"/>
                  </a:cubicBezTo>
                  <a:cubicBezTo>
                    <a:pt x="1457" y="1075"/>
                    <a:pt x="1457" y="1075"/>
                    <a:pt x="1458" y="1075"/>
                  </a:cubicBezTo>
                  <a:cubicBezTo>
                    <a:pt x="1458" y="1075"/>
                    <a:pt x="1458" y="1075"/>
                    <a:pt x="1458" y="1075"/>
                  </a:cubicBezTo>
                  <a:cubicBezTo>
                    <a:pt x="1458" y="1075"/>
                    <a:pt x="1459" y="1076"/>
                    <a:pt x="1459" y="1076"/>
                  </a:cubicBezTo>
                  <a:cubicBezTo>
                    <a:pt x="1459" y="1076"/>
                    <a:pt x="1459" y="1076"/>
                    <a:pt x="1459" y="1076"/>
                  </a:cubicBezTo>
                  <a:cubicBezTo>
                    <a:pt x="1460" y="1076"/>
                    <a:pt x="1460" y="1076"/>
                    <a:pt x="1460" y="1076"/>
                  </a:cubicBezTo>
                  <a:cubicBezTo>
                    <a:pt x="1460" y="1076"/>
                    <a:pt x="1460" y="1076"/>
                    <a:pt x="1461" y="1076"/>
                  </a:cubicBezTo>
                  <a:cubicBezTo>
                    <a:pt x="1462" y="1076"/>
                    <a:pt x="1462" y="1076"/>
                    <a:pt x="1463" y="1077"/>
                  </a:cubicBezTo>
                  <a:cubicBezTo>
                    <a:pt x="1463" y="1077"/>
                    <a:pt x="1463" y="1077"/>
                    <a:pt x="1463" y="1077"/>
                  </a:cubicBezTo>
                  <a:cubicBezTo>
                    <a:pt x="1460" y="1078"/>
                    <a:pt x="1456" y="1080"/>
                    <a:pt x="1452" y="1082"/>
                  </a:cubicBezTo>
                  <a:close/>
                  <a:moveTo>
                    <a:pt x="1450" y="1078"/>
                  </a:moveTo>
                  <a:cubicBezTo>
                    <a:pt x="1450" y="1079"/>
                    <a:pt x="1450" y="1080"/>
                    <a:pt x="1450" y="1082"/>
                  </a:cubicBezTo>
                  <a:cubicBezTo>
                    <a:pt x="1450" y="1082"/>
                    <a:pt x="1450" y="1083"/>
                    <a:pt x="1450" y="1084"/>
                  </a:cubicBezTo>
                  <a:cubicBezTo>
                    <a:pt x="1450" y="1084"/>
                    <a:pt x="1450" y="1084"/>
                    <a:pt x="1450" y="1084"/>
                  </a:cubicBezTo>
                  <a:cubicBezTo>
                    <a:pt x="1435" y="1092"/>
                    <a:pt x="1421" y="1104"/>
                    <a:pt x="1409" y="1116"/>
                  </a:cubicBezTo>
                  <a:cubicBezTo>
                    <a:pt x="1408" y="1115"/>
                    <a:pt x="1407" y="1115"/>
                    <a:pt x="1406" y="1114"/>
                  </a:cubicBezTo>
                  <a:cubicBezTo>
                    <a:pt x="1405" y="1113"/>
                    <a:pt x="1403" y="1113"/>
                    <a:pt x="1402" y="1112"/>
                  </a:cubicBezTo>
                  <a:cubicBezTo>
                    <a:pt x="1400" y="1111"/>
                    <a:pt x="1397" y="1110"/>
                    <a:pt x="1395" y="1109"/>
                  </a:cubicBezTo>
                  <a:cubicBezTo>
                    <a:pt x="1395" y="1109"/>
                    <a:pt x="1396" y="1109"/>
                    <a:pt x="1396" y="1109"/>
                  </a:cubicBezTo>
                  <a:cubicBezTo>
                    <a:pt x="1397" y="1109"/>
                    <a:pt x="1398" y="1108"/>
                    <a:pt x="1400" y="1108"/>
                  </a:cubicBezTo>
                  <a:cubicBezTo>
                    <a:pt x="1401" y="1108"/>
                    <a:pt x="1402" y="1107"/>
                    <a:pt x="1403" y="1107"/>
                  </a:cubicBezTo>
                  <a:cubicBezTo>
                    <a:pt x="1403" y="1107"/>
                    <a:pt x="1404" y="1107"/>
                    <a:pt x="1404" y="1106"/>
                  </a:cubicBezTo>
                  <a:cubicBezTo>
                    <a:pt x="1404" y="1106"/>
                    <a:pt x="1405" y="1106"/>
                    <a:pt x="1405" y="1106"/>
                  </a:cubicBezTo>
                  <a:cubicBezTo>
                    <a:pt x="1407" y="1105"/>
                    <a:pt x="1409" y="1103"/>
                    <a:pt x="1411" y="1102"/>
                  </a:cubicBezTo>
                  <a:cubicBezTo>
                    <a:pt x="1413" y="1101"/>
                    <a:pt x="1415" y="1099"/>
                    <a:pt x="1417" y="1098"/>
                  </a:cubicBezTo>
                  <a:cubicBezTo>
                    <a:pt x="1421" y="1095"/>
                    <a:pt x="1425" y="1091"/>
                    <a:pt x="1429" y="1088"/>
                  </a:cubicBezTo>
                  <a:cubicBezTo>
                    <a:pt x="1431" y="1086"/>
                    <a:pt x="1433" y="1085"/>
                    <a:pt x="1435" y="1083"/>
                  </a:cubicBezTo>
                  <a:cubicBezTo>
                    <a:pt x="1437" y="1081"/>
                    <a:pt x="1440" y="1080"/>
                    <a:pt x="1442" y="1078"/>
                  </a:cubicBezTo>
                  <a:cubicBezTo>
                    <a:pt x="1442" y="1078"/>
                    <a:pt x="1443" y="1077"/>
                    <a:pt x="1444" y="1076"/>
                  </a:cubicBezTo>
                  <a:cubicBezTo>
                    <a:pt x="1445" y="1076"/>
                    <a:pt x="1447" y="1075"/>
                    <a:pt x="1447" y="1075"/>
                  </a:cubicBezTo>
                  <a:cubicBezTo>
                    <a:pt x="1448" y="1075"/>
                    <a:pt x="1448" y="1075"/>
                    <a:pt x="1448" y="1075"/>
                  </a:cubicBezTo>
                  <a:cubicBezTo>
                    <a:pt x="1449" y="1075"/>
                    <a:pt x="1449" y="1075"/>
                    <a:pt x="1449" y="1075"/>
                  </a:cubicBezTo>
                  <a:cubicBezTo>
                    <a:pt x="1449" y="1075"/>
                    <a:pt x="1449" y="1075"/>
                    <a:pt x="1450" y="1074"/>
                  </a:cubicBezTo>
                  <a:cubicBezTo>
                    <a:pt x="1450" y="1076"/>
                    <a:pt x="1450" y="1077"/>
                    <a:pt x="1450" y="1078"/>
                  </a:cubicBezTo>
                  <a:close/>
                  <a:moveTo>
                    <a:pt x="1247" y="1138"/>
                  </a:moveTo>
                  <a:cubicBezTo>
                    <a:pt x="1226" y="1128"/>
                    <a:pt x="1198" y="1126"/>
                    <a:pt x="1210" y="1089"/>
                  </a:cubicBezTo>
                  <a:cubicBezTo>
                    <a:pt x="1222" y="1048"/>
                    <a:pt x="1249" y="1030"/>
                    <a:pt x="1283" y="1029"/>
                  </a:cubicBezTo>
                  <a:cubicBezTo>
                    <a:pt x="1305" y="1028"/>
                    <a:pt x="1323" y="1023"/>
                    <a:pt x="1338" y="1017"/>
                  </a:cubicBezTo>
                  <a:cubicBezTo>
                    <a:pt x="1338" y="1024"/>
                    <a:pt x="1338" y="1027"/>
                    <a:pt x="1335" y="1034"/>
                  </a:cubicBezTo>
                  <a:cubicBezTo>
                    <a:pt x="1332" y="1039"/>
                    <a:pt x="1324" y="1047"/>
                    <a:pt x="1333" y="1051"/>
                  </a:cubicBezTo>
                  <a:cubicBezTo>
                    <a:pt x="1332" y="1052"/>
                    <a:pt x="1332" y="1052"/>
                    <a:pt x="1332" y="1052"/>
                  </a:cubicBezTo>
                  <a:cubicBezTo>
                    <a:pt x="1332" y="1053"/>
                    <a:pt x="1332" y="1055"/>
                    <a:pt x="1332" y="1057"/>
                  </a:cubicBezTo>
                  <a:cubicBezTo>
                    <a:pt x="1332" y="1057"/>
                    <a:pt x="1332" y="1057"/>
                    <a:pt x="1332" y="1057"/>
                  </a:cubicBezTo>
                  <a:cubicBezTo>
                    <a:pt x="1332" y="1057"/>
                    <a:pt x="1332" y="1057"/>
                    <a:pt x="1331" y="1057"/>
                  </a:cubicBezTo>
                  <a:cubicBezTo>
                    <a:pt x="1331" y="1058"/>
                    <a:pt x="1330" y="1059"/>
                    <a:pt x="1330" y="1060"/>
                  </a:cubicBezTo>
                  <a:cubicBezTo>
                    <a:pt x="1329" y="1061"/>
                    <a:pt x="1328" y="1062"/>
                    <a:pt x="1328" y="1063"/>
                  </a:cubicBezTo>
                  <a:cubicBezTo>
                    <a:pt x="1327" y="1064"/>
                    <a:pt x="1327" y="1065"/>
                    <a:pt x="1326" y="1066"/>
                  </a:cubicBezTo>
                  <a:cubicBezTo>
                    <a:pt x="1325" y="1066"/>
                    <a:pt x="1325" y="1067"/>
                    <a:pt x="1324" y="1068"/>
                  </a:cubicBezTo>
                  <a:cubicBezTo>
                    <a:pt x="1324" y="1068"/>
                    <a:pt x="1324" y="1068"/>
                    <a:pt x="1324" y="1068"/>
                  </a:cubicBezTo>
                  <a:cubicBezTo>
                    <a:pt x="1324" y="1068"/>
                    <a:pt x="1324" y="1069"/>
                    <a:pt x="1323" y="1069"/>
                  </a:cubicBezTo>
                  <a:cubicBezTo>
                    <a:pt x="1323" y="1069"/>
                    <a:pt x="1323" y="1069"/>
                    <a:pt x="1323" y="1069"/>
                  </a:cubicBezTo>
                  <a:cubicBezTo>
                    <a:pt x="1323" y="1070"/>
                    <a:pt x="1323" y="1070"/>
                    <a:pt x="1322" y="1070"/>
                  </a:cubicBezTo>
                  <a:cubicBezTo>
                    <a:pt x="1322" y="1070"/>
                    <a:pt x="1320" y="1071"/>
                    <a:pt x="1319" y="1072"/>
                  </a:cubicBezTo>
                  <a:cubicBezTo>
                    <a:pt x="1319" y="1072"/>
                    <a:pt x="1318" y="1073"/>
                    <a:pt x="1317" y="1073"/>
                  </a:cubicBezTo>
                  <a:cubicBezTo>
                    <a:pt x="1317" y="1073"/>
                    <a:pt x="1317" y="1073"/>
                    <a:pt x="1316" y="1074"/>
                  </a:cubicBezTo>
                  <a:cubicBezTo>
                    <a:pt x="1316" y="1074"/>
                    <a:pt x="1316" y="1074"/>
                    <a:pt x="1315" y="1075"/>
                  </a:cubicBezTo>
                  <a:cubicBezTo>
                    <a:pt x="1313" y="1077"/>
                    <a:pt x="1310" y="1080"/>
                    <a:pt x="1307" y="1083"/>
                  </a:cubicBezTo>
                  <a:cubicBezTo>
                    <a:pt x="1307" y="1083"/>
                    <a:pt x="1307" y="1083"/>
                    <a:pt x="1307" y="1083"/>
                  </a:cubicBezTo>
                  <a:cubicBezTo>
                    <a:pt x="1307" y="1083"/>
                    <a:pt x="1307" y="1082"/>
                    <a:pt x="1307" y="1082"/>
                  </a:cubicBezTo>
                  <a:cubicBezTo>
                    <a:pt x="1307" y="1082"/>
                    <a:pt x="1307" y="1082"/>
                    <a:pt x="1307" y="1081"/>
                  </a:cubicBezTo>
                  <a:cubicBezTo>
                    <a:pt x="1307" y="1081"/>
                    <a:pt x="1307" y="1081"/>
                    <a:pt x="1306" y="1081"/>
                  </a:cubicBezTo>
                  <a:cubicBezTo>
                    <a:pt x="1306" y="1078"/>
                    <a:pt x="1304" y="1076"/>
                    <a:pt x="1303" y="1074"/>
                  </a:cubicBezTo>
                  <a:cubicBezTo>
                    <a:pt x="1302" y="1071"/>
                    <a:pt x="1300" y="1069"/>
                    <a:pt x="1299" y="1067"/>
                  </a:cubicBezTo>
                  <a:cubicBezTo>
                    <a:pt x="1300" y="1067"/>
                    <a:pt x="1300" y="1067"/>
                    <a:pt x="1300" y="1067"/>
                  </a:cubicBezTo>
                  <a:cubicBezTo>
                    <a:pt x="1301" y="1065"/>
                    <a:pt x="1301" y="1065"/>
                    <a:pt x="1301" y="1065"/>
                  </a:cubicBezTo>
                  <a:cubicBezTo>
                    <a:pt x="1309" y="1056"/>
                    <a:pt x="1306" y="1043"/>
                    <a:pt x="1295" y="1038"/>
                  </a:cubicBezTo>
                  <a:cubicBezTo>
                    <a:pt x="1293" y="1048"/>
                    <a:pt x="1284" y="1062"/>
                    <a:pt x="1297" y="1066"/>
                  </a:cubicBezTo>
                  <a:cubicBezTo>
                    <a:pt x="1297" y="1067"/>
                    <a:pt x="1297" y="1067"/>
                    <a:pt x="1297" y="1067"/>
                  </a:cubicBezTo>
                  <a:cubicBezTo>
                    <a:pt x="1298" y="1070"/>
                    <a:pt x="1300" y="1072"/>
                    <a:pt x="1301" y="1074"/>
                  </a:cubicBezTo>
                  <a:cubicBezTo>
                    <a:pt x="1303" y="1077"/>
                    <a:pt x="1304" y="1079"/>
                    <a:pt x="1305" y="1081"/>
                  </a:cubicBezTo>
                  <a:cubicBezTo>
                    <a:pt x="1305" y="1081"/>
                    <a:pt x="1305" y="1082"/>
                    <a:pt x="1305" y="1082"/>
                  </a:cubicBezTo>
                  <a:cubicBezTo>
                    <a:pt x="1305" y="1082"/>
                    <a:pt x="1305" y="1082"/>
                    <a:pt x="1305" y="1083"/>
                  </a:cubicBezTo>
                  <a:cubicBezTo>
                    <a:pt x="1305" y="1083"/>
                    <a:pt x="1305" y="1083"/>
                    <a:pt x="1305" y="1083"/>
                  </a:cubicBezTo>
                  <a:cubicBezTo>
                    <a:pt x="1305" y="1083"/>
                    <a:pt x="1305" y="1084"/>
                    <a:pt x="1305" y="1084"/>
                  </a:cubicBezTo>
                  <a:cubicBezTo>
                    <a:pt x="1306" y="1084"/>
                    <a:pt x="1306" y="1084"/>
                    <a:pt x="1306" y="1085"/>
                  </a:cubicBezTo>
                  <a:cubicBezTo>
                    <a:pt x="1305" y="1086"/>
                    <a:pt x="1304" y="1088"/>
                    <a:pt x="1303" y="1089"/>
                  </a:cubicBezTo>
                  <a:cubicBezTo>
                    <a:pt x="1302" y="1091"/>
                    <a:pt x="1300" y="1093"/>
                    <a:pt x="1299" y="1096"/>
                  </a:cubicBezTo>
                  <a:cubicBezTo>
                    <a:pt x="1298" y="1098"/>
                    <a:pt x="1297" y="1100"/>
                    <a:pt x="1296" y="1102"/>
                  </a:cubicBezTo>
                  <a:cubicBezTo>
                    <a:pt x="1296" y="1103"/>
                    <a:pt x="1296" y="1104"/>
                    <a:pt x="1295" y="1105"/>
                  </a:cubicBezTo>
                  <a:cubicBezTo>
                    <a:pt x="1295" y="1106"/>
                    <a:pt x="1294" y="1106"/>
                    <a:pt x="1294" y="1107"/>
                  </a:cubicBezTo>
                  <a:cubicBezTo>
                    <a:pt x="1294" y="1107"/>
                    <a:pt x="1294" y="1108"/>
                    <a:pt x="1293" y="1108"/>
                  </a:cubicBezTo>
                  <a:cubicBezTo>
                    <a:pt x="1291" y="1112"/>
                    <a:pt x="1289" y="1115"/>
                    <a:pt x="1286" y="1118"/>
                  </a:cubicBezTo>
                  <a:cubicBezTo>
                    <a:pt x="1286" y="1118"/>
                    <a:pt x="1286" y="1118"/>
                    <a:pt x="1286" y="1118"/>
                  </a:cubicBezTo>
                  <a:cubicBezTo>
                    <a:pt x="1285" y="1119"/>
                    <a:pt x="1285" y="1119"/>
                    <a:pt x="1285" y="1119"/>
                  </a:cubicBezTo>
                  <a:cubicBezTo>
                    <a:pt x="1284" y="1120"/>
                    <a:pt x="1284" y="1120"/>
                    <a:pt x="1283" y="1121"/>
                  </a:cubicBezTo>
                  <a:cubicBezTo>
                    <a:pt x="1282" y="1122"/>
                    <a:pt x="1281" y="1122"/>
                    <a:pt x="1280" y="1123"/>
                  </a:cubicBezTo>
                  <a:cubicBezTo>
                    <a:pt x="1279" y="1123"/>
                    <a:pt x="1279" y="1124"/>
                    <a:pt x="1278" y="1124"/>
                  </a:cubicBezTo>
                  <a:cubicBezTo>
                    <a:pt x="1278" y="1124"/>
                    <a:pt x="1278" y="1124"/>
                    <a:pt x="1278" y="1124"/>
                  </a:cubicBezTo>
                  <a:cubicBezTo>
                    <a:pt x="1278" y="1124"/>
                    <a:pt x="1278" y="1124"/>
                    <a:pt x="1278" y="1124"/>
                  </a:cubicBezTo>
                  <a:cubicBezTo>
                    <a:pt x="1278" y="1124"/>
                    <a:pt x="1278" y="1124"/>
                    <a:pt x="1278" y="1124"/>
                  </a:cubicBezTo>
                  <a:cubicBezTo>
                    <a:pt x="1277" y="1124"/>
                    <a:pt x="1277" y="1124"/>
                    <a:pt x="1277" y="1124"/>
                  </a:cubicBezTo>
                  <a:cubicBezTo>
                    <a:pt x="1276" y="1125"/>
                    <a:pt x="1276" y="1125"/>
                    <a:pt x="1276" y="1125"/>
                  </a:cubicBezTo>
                  <a:cubicBezTo>
                    <a:pt x="1275" y="1125"/>
                    <a:pt x="1274" y="1125"/>
                    <a:pt x="1273" y="1126"/>
                  </a:cubicBezTo>
                  <a:cubicBezTo>
                    <a:pt x="1272" y="1126"/>
                    <a:pt x="1271" y="1127"/>
                    <a:pt x="1270" y="1127"/>
                  </a:cubicBezTo>
                  <a:cubicBezTo>
                    <a:pt x="1263" y="1130"/>
                    <a:pt x="1257" y="1133"/>
                    <a:pt x="1250" y="1136"/>
                  </a:cubicBezTo>
                  <a:cubicBezTo>
                    <a:pt x="1249" y="1137"/>
                    <a:pt x="1248" y="1137"/>
                    <a:pt x="1247" y="1138"/>
                  </a:cubicBezTo>
                  <a:close/>
                  <a:moveTo>
                    <a:pt x="1077" y="746"/>
                  </a:moveTo>
                  <a:cubicBezTo>
                    <a:pt x="1076" y="741"/>
                    <a:pt x="1073" y="736"/>
                    <a:pt x="1071" y="731"/>
                  </a:cubicBezTo>
                  <a:cubicBezTo>
                    <a:pt x="1068" y="723"/>
                    <a:pt x="1064" y="715"/>
                    <a:pt x="1061" y="707"/>
                  </a:cubicBezTo>
                  <a:cubicBezTo>
                    <a:pt x="1061" y="707"/>
                    <a:pt x="1062" y="707"/>
                    <a:pt x="1062" y="706"/>
                  </a:cubicBezTo>
                  <a:cubicBezTo>
                    <a:pt x="1062" y="705"/>
                    <a:pt x="1062" y="705"/>
                    <a:pt x="1062" y="705"/>
                  </a:cubicBezTo>
                  <a:cubicBezTo>
                    <a:pt x="1062" y="704"/>
                    <a:pt x="1062" y="704"/>
                    <a:pt x="1062" y="703"/>
                  </a:cubicBezTo>
                  <a:cubicBezTo>
                    <a:pt x="1062" y="703"/>
                    <a:pt x="1062" y="702"/>
                    <a:pt x="1063" y="702"/>
                  </a:cubicBezTo>
                  <a:cubicBezTo>
                    <a:pt x="1063" y="702"/>
                    <a:pt x="1063" y="702"/>
                    <a:pt x="1063" y="702"/>
                  </a:cubicBezTo>
                  <a:cubicBezTo>
                    <a:pt x="1082" y="702"/>
                    <a:pt x="1100" y="705"/>
                    <a:pt x="1112" y="714"/>
                  </a:cubicBezTo>
                  <a:cubicBezTo>
                    <a:pt x="1117" y="717"/>
                    <a:pt x="1120" y="721"/>
                    <a:pt x="1122" y="726"/>
                  </a:cubicBezTo>
                  <a:cubicBezTo>
                    <a:pt x="1118" y="728"/>
                    <a:pt x="1113" y="732"/>
                    <a:pt x="1108" y="736"/>
                  </a:cubicBezTo>
                  <a:cubicBezTo>
                    <a:pt x="1113" y="737"/>
                    <a:pt x="1117" y="739"/>
                    <a:pt x="1121" y="741"/>
                  </a:cubicBezTo>
                  <a:cubicBezTo>
                    <a:pt x="1121" y="742"/>
                    <a:pt x="1120" y="742"/>
                    <a:pt x="1120" y="742"/>
                  </a:cubicBezTo>
                  <a:cubicBezTo>
                    <a:pt x="1120" y="743"/>
                    <a:pt x="1119" y="744"/>
                    <a:pt x="1119" y="744"/>
                  </a:cubicBezTo>
                  <a:cubicBezTo>
                    <a:pt x="1118" y="745"/>
                    <a:pt x="1118" y="745"/>
                    <a:pt x="1118" y="745"/>
                  </a:cubicBezTo>
                  <a:cubicBezTo>
                    <a:pt x="1118" y="745"/>
                    <a:pt x="1118" y="744"/>
                    <a:pt x="1119" y="744"/>
                  </a:cubicBezTo>
                  <a:cubicBezTo>
                    <a:pt x="1119" y="742"/>
                    <a:pt x="1120" y="741"/>
                    <a:pt x="1120" y="741"/>
                  </a:cubicBezTo>
                  <a:cubicBezTo>
                    <a:pt x="1120" y="741"/>
                    <a:pt x="1119" y="742"/>
                    <a:pt x="1118" y="743"/>
                  </a:cubicBezTo>
                  <a:cubicBezTo>
                    <a:pt x="1117" y="744"/>
                    <a:pt x="1117" y="745"/>
                    <a:pt x="1116" y="746"/>
                  </a:cubicBezTo>
                  <a:cubicBezTo>
                    <a:pt x="1115" y="746"/>
                    <a:pt x="1115" y="747"/>
                    <a:pt x="1115" y="747"/>
                  </a:cubicBezTo>
                  <a:cubicBezTo>
                    <a:pt x="1114" y="747"/>
                    <a:pt x="1114" y="748"/>
                    <a:pt x="1114" y="748"/>
                  </a:cubicBezTo>
                  <a:cubicBezTo>
                    <a:pt x="1114" y="748"/>
                    <a:pt x="1114" y="749"/>
                    <a:pt x="1113" y="749"/>
                  </a:cubicBezTo>
                  <a:cubicBezTo>
                    <a:pt x="1113" y="750"/>
                    <a:pt x="1112" y="752"/>
                    <a:pt x="1111" y="753"/>
                  </a:cubicBezTo>
                  <a:cubicBezTo>
                    <a:pt x="1110" y="755"/>
                    <a:pt x="1109" y="756"/>
                    <a:pt x="1108" y="758"/>
                  </a:cubicBezTo>
                  <a:cubicBezTo>
                    <a:pt x="1106" y="761"/>
                    <a:pt x="1104" y="764"/>
                    <a:pt x="1103" y="768"/>
                  </a:cubicBezTo>
                  <a:cubicBezTo>
                    <a:pt x="1101" y="771"/>
                    <a:pt x="1099" y="775"/>
                    <a:pt x="1097" y="778"/>
                  </a:cubicBezTo>
                  <a:cubicBezTo>
                    <a:pt x="1097" y="778"/>
                    <a:pt x="1097" y="779"/>
                    <a:pt x="1097" y="779"/>
                  </a:cubicBezTo>
                  <a:cubicBezTo>
                    <a:pt x="1097" y="779"/>
                    <a:pt x="1097" y="779"/>
                    <a:pt x="1097" y="778"/>
                  </a:cubicBezTo>
                  <a:cubicBezTo>
                    <a:pt x="1097" y="778"/>
                    <a:pt x="1096" y="777"/>
                    <a:pt x="1096" y="776"/>
                  </a:cubicBezTo>
                  <a:cubicBezTo>
                    <a:pt x="1095" y="774"/>
                    <a:pt x="1095" y="772"/>
                    <a:pt x="1094" y="771"/>
                  </a:cubicBezTo>
                  <a:cubicBezTo>
                    <a:pt x="1094" y="770"/>
                    <a:pt x="1093" y="769"/>
                    <a:pt x="1093" y="769"/>
                  </a:cubicBezTo>
                  <a:cubicBezTo>
                    <a:pt x="1093" y="768"/>
                    <a:pt x="1093" y="767"/>
                    <a:pt x="1092" y="766"/>
                  </a:cubicBezTo>
                  <a:cubicBezTo>
                    <a:pt x="1091" y="763"/>
                    <a:pt x="1091" y="761"/>
                    <a:pt x="1090" y="759"/>
                  </a:cubicBezTo>
                  <a:cubicBezTo>
                    <a:pt x="1090" y="757"/>
                    <a:pt x="1090" y="755"/>
                    <a:pt x="1090" y="754"/>
                  </a:cubicBezTo>
                  <a:cubicBezTo>
                    <a:pt x="1089" y="753"/>
                    <a:pt x="1089" y="752"/>
                    <a:pt x="1089" y="752"/>
                  </a:cubicBezTo>
                  <a:cubicBezTo>
                    <a:pt x="1089" y="752"/>
                    <a:pt x="1089" y="753"/>
                    <a:pt x="1089" y="754"/>
                  </a:cubicBezTo>
                  <a:cubicBezTo>
                    <a:pt x="1089" y="755"/>
                    <a:pt x="1089" y="757"/>
                    <a:pt x="1089" y="759"/>
                  </a:cubicBezTo>
                  <a:cubicBezTo>
                    <a:pt x="1089" y="761"/>
                    <a:pt x="1090" y="764"/>
                    <a:pt x="1090" y="767"/>
                  </a:cubicBezTo>
                  <a:cubicBezTo>
                    <a:pt x="1090" y="768"/>
                    <a:pt x="1090" y="768"/>
                    <a:pt x="1090" y="769"/>
                  </a:cubicBezTo>
                  <a:cubicBezTo>
                    <a:pt x="1091" y="770"/>
                    <a:pt x="1091" y="770"/>
                    <a:pt x="1091" y="770"/>
                  </a:cubicBezTo>
                  <a:cubicBezTo>
                    <a:pt x="1090" y="770"/>
                    <a:pt x="1089" y="769"/>
                    <a:pt x="1089" y="768"/>
                  </a:cubicBezTo>
                  <a:cubicBezTo>
                    <a:pt x="1088" y="767"/>
                    <a:pt x="1087" y="767"/>
                    <a:pt x="1086" y="766"/>
                  </a:cubicBezTo>
                  <a:cubicBezTo>
                    <a:pt x="1086" y="765"/>
                    <a:pt x="1085" y="764"/>
                    <a:pt x="1084" y="763"/>
                  </a:cubicBezTo>
                  <a:cubicBezTo>
                    <a:pt x="1084" y="763"/>
                    <a:pt x="1084" y="763"/>
                    <a:pt x="1084" y="763"/>
                  </a:cubicBezTo>
                  <a:cubicBezTo>
                    <a:pt x="1083" y="762"/>
                    <a:pt x="1083" y="761"/>
                    <a:pt x="1083" y="761"/>
                  </a:cubicBezTo>
                  <a:cubicBezTo>
                    <a:pt x="1083" y="760"/>
                    <a:pt x="1082" y="759"/>
                    <a:pt x="1082" y="759"/>
                  </a:cubicBezTo>
                  <a:cubicBezTo>
                    <a:pt x="1082" y="756"/>
                    <a:pt x="1081" y="754"/>
                    <a:pt x="1080" y="753"/>
                  </a:cubicBezTo>
                  <a:cubicBezTo>
                    <a:pt x="1079" y="750"/>
                    <a:pt x="1078" y="748"/>
                    <a:pt x="1077" y="746"/>
                  </a:cubicBezTo>
                  <a:close/>
                  <a:moveTo>
                    <a:pt x="1023" y="704"/>
                  </a:moveTo>
                  <a:cubicBezTo>
                    <a:pt x="1024" y="704"/>
                    <a:pt x="1024" y="705"/>
                    <a:pt x="1024" y="705"/>
                  </a:cubicBezTo>
                  <a:cubicBezTo>
                    <a:pt x="1024" y="705"/>
                    <a:pt x="1024" y="705"/>
                    <a:pt x="1024" y="706"/>
                  </a:cubicBezTo>
                  <a:cubicBezTo>
                    <a:pt x="1024" y="706"/>
                    <a:pt x="1024" y="707"/>
                    <a:pt x="1024" y="707"/>
                  </a:cubicBezTo>
                  <a:cubicBezTo>
                    <a:pt x="1024" y="708"/>
                    <a:pt x="1025" y="709"/>
                    <a:pt x="1025" y="709"/>
                  </a:cubicBezTo>
                  <a:cubicBezTo>
                    <a:pt x="1025" y="710"/>
                    <a:pt x="1025" y="710"/>
                    <a:pt x="1025" y="710"/>
                  </a:cubicBezTo>
                  <a:cubicBezTo>
                    <a:pt x="1025" y="710"/>
                    <a:pt x="1025" y="710"/>
                    <a:pt x="1025" y="710"/>
                  </a:cubicBezTo>
                  <a:cubicBezTo>
                    <a:pt x="1023" y="709"/>
                    <a:pt x="1021" y="707"/>
                    <a:pt x="1019" y="706"/>
                  </a:cubicBezTo>
                  <a:cubicBezTo>
                    <a:pt x="1017" y="705"/>
                    <a:pt x="1016" y="704"/>
                    <a:pt x="1015" y="704"/>
                  </a:cubicBezTo>
                  <a:cubicBezTo>
                    <a:pt x="1018" y="703"/>
                    <a:pt x="1021" y="703"/>
                    <a:pt x="1023" y="703"/>
                  </a:cubicBezTo>
                  <a:cubicBezTo>
                    <a:pt x="1023" y="703"/>
                    <a:pt x="1023" y="704"/>
                    <a:pt x="1023" y="704"/>
                  </a:cubicBezTo>
                  <a:close/>
                  <a:moveTo>
                    <a:pt x="1026" y="705"/>
                  </a:moveTo>
                  <a:cubicBezTo>
                    <a:pt x="1026" y="704"/>
                    <a:pt x="1026" y="704"/>
                    <a:pt x="1026" y="704"/>
                  </a:cubicBezTo>
                  <a:cubicBezTo>
                    <a:pt x="1026" y="704"/>
                    <a:pt x="1026" y="703"/>
                    <a:pt x="1025" y="703"/>
                  </a:cubicBezTo>
                  <a:cubicBezTo>
                    <a:pt x="1035" y="702"/>
                    <a:pt x="1045" y="702"/>
                    <a:pt x="1055" y="702"/>
                  </a:cubicBezTo>
                  <a:cubicBezTo>
                    <a:pt x="1055" y="702"/>
                    <a:pt x="1055" y="702"/>
                    <a:pt x="1055" y="702"/>
                  </a:cubicBezTo>
                  <a:cubicBezTo>
                    <a:pt x="1059" y="713"/>
                    <a:pt x="1063" y="723"/>
                    <a:pt x="1068" y="733"/>
                  </a:cubicBezTo>
                  <a:cubicBezTo>
                    <a:pt x="1069" y="736"/>
                    <a:pt x="1070" y="738"/>
                    <a:pt x="1071" y="741"/>
                  </a:cubicBezTo>
                  <a:cubicBezTo>
                    <a:pt x="1071" y="741"/>
                    <a:pt x="1071" y="741"/>
                    <a:pt x="1071" y="741"/>
                  </a:cubicBezTo>
                  <a:cubicBezTo>
                    <a:pt x="1070" y="740"/>
                    <a:pt x="1070" y="740"/>
                    <a:pt x="1069" y="739"/>
                  </a:cubicBezTo>
                  <a:cubicBezTo>
                    <a:pt x="1069" y="739"/>
                    <a:pt x="1068" y="738"/>
                    <a:pt x="1068" y="738"/>
                  </a:cubicBezTo>
                  <a:cubicBezTo>
                    <a:pt x="1067" y="737"/>
                    <a:pt x="1066" y="737"/>
                    <a:pt x="1066" y="736"/>
                  </a:cubicBezTo>
                  <a:cubicBezTo>
                    <a:pt x="1065" y="736"/>
                    <a:pt x="1065" y="735"/>
                    <a:pt x="1064" y="735"/>
                  </a:cubicBezTo>
                  <a:cubicBezTo>
                    <a:pt x="1064" y="735"/>
                    <a:pt x="1064" y="735"/>
                    <a:pt x="1063" y="734"/>
                  </a:cubicBezTo>
                  <a:cubicBezTo>
                    <a:pt x="1062" y="733"/>
                    <a:pt x="1060" y="732"/>
                    <a:pt x="1058" y="731"/>
                  </a:cubicBezTo>
                  <a:cubicBezTo>
                    <a:pt x="1056" y="729"/>
                    <a:pt x="1054" y="728"/>
                    <a:pt x="1052" y="727"/>
                  </a:cubicBezTo>
                  <a:cubicBezTo>
                    <a:pt x="1047" y="724"/>
                    <a:pt x="1043" y="721"/>
                    <a:pt x="1038" y="718"/>
                  </a:cubicBezTo>
                  <a:cubicBezTo>
                    <a:pt x="1034" y="716"/>
                    <a:pt x="1030" y="713"/>
                    <a:pt x="1025" y="710"/>
                  </a:cubicBezTo>
                  <a:cubicBezTo>
                    <a:pt x="1025" y="710"/>
                    <a:pt x="1026" y="710"/>
                    <a:pt x="1026" y="709"/>
                  </a:cubicBezTo>
                  <a:cubicBezTo>
                    <a:pt x="1026" y="709"/>
                    <a:pt x="1026" y="708"/>
                    <a:pt x="1026" y="707"/>
                  </a:cubicBezTo>
                  <a:cubicBezTo>
                    <a:pt x="1026" y="706"/>
                    <a:pt x="1026" y="706"/>
                    <a:pt x="1026" y="705"/>
                  </a:cubicBezTo>
                  <a:cubicBezTo>
                    <a:pt x="1026" y="705"/>
                    <a:pt x="1026" y="705"/>
                    <a:pt x="1026" y="705"/>
                  </a:cubicBezTo>
                  <a:close/>
                  <a:moveTo>
                    <a:pt x="1060" y="702"/>
                  </a:moveTo>
                  <a:cubicBezTo>
                    <a:pt x="1060" y="702"/>
                    <a:pt x="1060" y="703"/>
                    <a:pt x="1060" y="703"/>
                  </a:cubicBezTo>
                  <a:cubicBezTo>
                    <a:pt x="1060" y="704"/>
                    <a:pt x="1061" y="704"/>
                    <a:pt x="1061" y="705"/>
                  </a:cubicBezTo>
                  <a:cubicBezTo>
                    <a:pt x="1061" y="705"/>
                    <a:pt x="1061" y="705"/>
                    <a:pt x="1061" y="706"/>
                  </a:cubicBezTo>
                  <a:cubicBezTo>
                    <a:pt x="1061" y="706"/>
                    <a:pt x="1061" y="707"/>
                    <a:pt x="1061" y="707"/>
                  </a:cubicBezTo>
                  <a:cubicBezTo>
                    <a:pt x="1060" y="705"/>
                    <a:pt x="1060" y="703"/>
                    <a:pt x="1059" y="702"/>
                  </a:cubicBezTo>
                  <a:cubicBezTo>
                    <a:pt x="1060" y="702"/>
                    <a:pt x="1060" y="702"/>
                    <a:pt x="1060" y="702"/>
                  </a:cubicBezTo>
                  <a:close/>
                  <a:moveTo>
                    <a:pt x="1194" y="635"/>
                  </a:moveTo>
                  <a:cubicBezTo>
                    <a:pt x="1194" y="635"/>
                    <a:pt x="1194" y="635"/>
                    <a:pt x="1194" y="635"/>
                  </a:cubicBezTo>
                  <a:cubicBezTo>
                    <a:pt x="1198" y="634"/>
                    <a:pt x="1202" y="633"/>
                    <a:pt x="1206" y="632"/>
                  </a:cubicBezTo>
                  <a:cubicBezTo>
                    <a:pt x="1207" y="632"/>
                    <a:pt x="1207" y="632"/>
                    <a:pt x="1208" y="632"/>
                  </a:cubicBezTo>
                  <a:cubicBezTo>
                    <a:pt x="1221" y="642"/>
                    <a:pt x="1230" y="640"/>
                    <a:pt x="1241" y="655"/>
                  </a:cubicBezTo>
                  <a:cubicBezTo>
                    <a:pt x="1245" y="661"/>
                    <a:pt x="1249" y="677"/>
                    <a:pt x="1250" y="698"/>
                  </a:cubicBezTo>
                  <a:cubicBezTo>
                    <a:pt x="1241" y="702"/>
                    <a:pt x="1229" y="704"/>
                    <a:pt x="1236" y="717"/>
                  </a:cubicBezTo>
                  <a:cubicBezTo>
                    <a:pt x="1236" y="717"/>
                    <a:pt x="1236" y="717"/>
                    <a:pt x="1236" y="717"/>
                  </a:cubicBezTo>
                  <a:cubicBezTo>
                    <a:pt x="1235" y="718"/>
                    <a:pt x="1235" y="718"/>
                    <a:pt x="1235" y="719"/>
                  </a:cubicBezTo>
                  <a:cubicBezTo>
                    <a:pt x="1234" y="720"/>
                    <a:pt x="1233" y="721"/>
                    <a:pt x="1233" y="722"/>
                  </a:cubicBezTo>
                  <a:cubicBezTo>
                    <a:pt x="1232" y="723"/>
                    <a:pt x="1232" y="724"/>
                    <a:pt x="1231" y="725"/>
                  </a:cubicBezTo>
                  <a:cubicBezTo>
                    <a:pt x="1231" y="726"/>
                    <a:pt x="1230" y="727"/>
                    <a:pt x="1230" y="729"/>
                  </a:cubicBezTo>
                  <a:cubicBezTo>
                    <a:pt x="1230" y="729"/>
                    <a:pt x="1230" y="730"/>
                    <a:pt x="1230" y="730"/>
                  </a:cubicBezTo>
                  <a:cubicBezTo>
                    <a:pt x="1229" y="730"/>
                    <a:pt x="1229" y="731"/>
                    <a:pt x="1229" y="731"/>
                  </a:cubicBezTo>
                  <a:cubicBezTo>
                    <a:pt x="1229" y="731"/>
                    <a:pt x="1229" y="731"/>
                    <a:pt x="1229" y="732"/>
                  </a:cubicBezTo>
                  <a:cubicBezTo>
                    <a:pt x="1229" y="732"/>
                    <a:pt x="1229" y="733"/>
                    <a:pt x="1229" y="733"/>
                  </a:cubicBezTo>
                  <a:cubicBezTo>
                    <a:pt x="1229" y="734"/>
                    <a:pt x="1229" y="734"/>
                    <a:pt x="1229" y="735"/>
                  </a:cubicBezTo>
                  <a:cubicBezTo>
                    <a:pt x="1229" y="735"/>
                    <a:pt x="1229" y="735"/>
                    <a:pt x="1228" y="735"/>
                  </a:cubicBezTo>
                  <a:cubicBezTo>
                    <a:pt x="1228" y="736"/>
                    <a:pt x="1228" y="736"/>
                    <a:pt x="1228" y="736"/>
                  </a:cubicBezTo>
                  <a:cubicBezTo>
                    <a:pt x="1228" y="736"/>
                    <a:pt x="1228" y="736"/>
                    <a:pt x="1228" y="736"/>
                  </a:cubicBezTo>
                  <a:cubicBezTo>
                    <a:pt x="1225" y="740"/>
                    <a:pt x="1222" y="744"/>
                    <a:pt x="1219" y="748"/>
                  </a:cubicBezTo>
                  <a:cubicBezTo>
                    <a:pt x="1217" y="750"/>
                    <a:pt x="1216" y="752"/>
                    <a:pt x="1214" y="754"/>
                  </a:cubicBezTo>
                  <a:cubicBezTo>
                    <a:pt x="1213" y="755"/>
                    <a:pt x="1211" y="757"/>
                    <a:pt x="1210" y="759"/>
                  </a:cubicBezTo>
                  <a:cubicBezTo>
                    <a:pt x="1207" y="763"/>
                    <a:pt x="1205" y="766"/>
                    <a:pt x="1203" y="770"/>
                  </a:cubicBezTo>
                  <a:cubicBezTo>
                    <a:pt x="1203" y="770"/>
                    <a:pt x="1203" y="770"/>
                    <a:pt x="1203" y="771"/>
                  </a:cubicBezTo>
                  <a:cubicBezTo>
                    <a:pt x="1202" y="771"/>
                    <a:pt x="1202" y="772"/>
                    <a:pt x="1202" y="772"/>
                  </a:cubicBezTo>
                  <a:cubicBezTo>
                    <a:pt x="1202" y="773"/>
                    <a:pt x="1202" y="774"/>
                    <a:pt x="1202" y="774"/>
                  </a:cubicBezTo>
                  <a:cubicBezTo>
                    <a:pt x="1201" y="775"/>
                    <a:pt x="1201" y="776"/>
                    <a:pt x="1201" y="777"/>
                  </a:cubicBezTo>
                  <a:cubicBezTo>
                    <a:pt x="1201" y="777"/>
                    <a:pt x="1201" y="778"/>
                    <a:pt x="1201" y="778"/>
                  </a:cubicBezTo>
                  <a:cubicBezTo>
                    <a:pt x="1201" y="779"/>
                    <a:pt x="1201" y="779"/>
                    <a:pt x="1202" y="780"/>
                  </a:cubicBezTo>
                  <a:cubicBezTo>
                    <a:pt x="1201" y="780"/>
                    <a:pt x="1201" y="780"/>
                    <a:pt x="1201" y="780"/>
                  </a:cubicBezTo>
                  <a:cubicBezTo>
                    <a:pt x="1201" y="779"/>
                    <a:pt x="1201" y="779"/>
                    <a:pt x="1201" y="779"/>
                  </a:cubicBezTo>
                  <a:cubicBezTo>
                    <a:pt x="1201" y="779"/>
                    <a:pt x="1201" y="779"/>
                    <a:pt x="1201" y="779"/>
                  </a:cubicBezTo>
                  <a:cubicBezTo>
                    <a:pt x="1201" y="779"/>
                    <a:pt x="1201" y="779"/>
                    <a:pt x="1201" y="779"/>
                  </a:cubicBezTo>
                  <a:cubicBezTo>
                    <a:pt x="1200" y="777"/>
                    <a:pt x="1200" y="776"/>
                    <a:pt x="1199" y="775"/>
                  </a:cubicBezTo>
                  <a:cubicBezTo>
                    <a:pt x="1195" y="766"/>
                    <a:pt x="1189" y="757"/>
                    <a:pt x="1184" y="748"/>
                  </a:cubicBezTo>
                  <a:cubicBezTo>
                    <a:pt x="1181" y="744"/>
                    <a:pt x="1179" y="740"/>
                    <a:pt x="1176" y="735"/>
                  </a:cubicBezTo>
                  <a:cubicBezTo>
                    <a:pt x="1176" y="734"/>
                    <a:pt x="1175" y="733"/>
                    <a:pt x="1175" y="732"/>
                  </a:cubicBezTo>
                  <a:cubicBezTo>
                    <a:pt x="1175" y="732"/>
                    <a:pt x="1175" y="732"/>
                    <a:pt x="1175" y="732"/>
                  </a:cubicBezTo>
                  <a:cubicBezTo>
                    <a:pt x="1175" y="731"/>
                    <a:pt x="1175" y="731"/>
                    <a:pt x="1175" y="730"/>
                  </a:cubicBezTo>
                  <a:cubicBezTo>
                    <a:pt x="1175" y="730"/>
                    <a:pt x="1175" y="729"/>
                    <a:pt x="1175" y="728"/>
                  </a:cubicBezTo>
                  <a:cubicBezTo>
                    <a:pt x="1176" y="727"/>
                    <a:pt x="1176" y="726"/>
                    <a:pt x="1176" y="726"/>
                  </a:cubicBezTo>
                  <a:cubicBezTo>
                    <a:pt x="1176" y="726"/>
                    <a:pt x="1176" y="725"/>
                    <a:pt x="1176" y="725"/>
                  </a:cubicBezTo>
                  <a:cubicBezTo>
                    <a:pt x="1176" y="725"/>
                    <a:pt x="1176" y="724"/>
                    <a:pt x="1177" y="724"/>
                  </a:cubicBezTo>
                  <a:cubicBezTo>
                    <a:pt x="1177" y="721"/>
                    <a:pt x="1179" y="718"/>
                    <a:pt x="1181" y="715"/>
                  </a:cubicBezTo>
                  <a:cubicBezTo>
                    <a:pt x="1181" y="714"/>
                    <a:pt x="1182" y="714"/>
                    <a:pt x="1182" y="713"/>
                  </a:cubicBezTo>
                  <a:cubicBezTo>
                    <a:pt x="1183" y="712"/>
                    <a:pt x="1183" y="711"/>
                    <a:pt x="1184" y="711"/>
                  </a:cubicBezTo>
                  <a:cubicBezTo>
                    <a:pt x="1185" y="709"/>
                    <a:pt x="1186" y="708"/>
                    <a:pt x="1187" y="706"/>
                  </a:cubicBezTo>
                  <a:cubicBezTo>
                    <a:pt x="1187" y="706"/>
                    <a:pt x="1188" y="705"/>
                    <a:pt x="1188" y="705"/>
                  </a:cubicBezTo>
                  <a:cubicBezTo>
                    <a:pt x="1212" y="704"/>
                    <a:pt x="1209" y="686"/>
                    <a:pt x="1223" y="672"/>
                  </a:cubicBezTo>
                  <a:cubicBezTo>
                    <a:pt x="1197" y="668"/>
                    <a:pt x="1186" y="682"/>
                    <a:pt x="1185" y="705"/>
                  </a:cubicBezTo>
                  <a:cubicBezTo>
                    <a:pt x="1185" y="705"/>
                    <a:pt x="1185" y="705"/>
                    <a:pt x="1185" y="705"/>
                  </a:cubicBezTo>
                  <a:cubicBezTo>
                    <a:pt x="1184" y="706"/>
                    <a:pt x="1183" y="708"/>
                    <a:pt x="1182" y="709"/>
                  </a:cubicBezTo>
                  <a:cubicBezTo>
                    <a:pt x="1181" y="710"/>
                    <a:pt x="1181" y="711"/>
                    <a:pt x="1180" y="712"/>
                  </a:cubicBezTo>
                  <a:cubicBezTo>
                    <a:pt x="1180" y="713"/>
                    <a:pt x="1179" y="713"/>
                    <a:pt x="1179" y="714"/>
                  </a:cubicBezTo>
                  <a:cubicBezTo>
                    <a:pt x="1177" y="717"/>
                    <a:pt x="1175" y="720"/>
                    <a:pt x="1175" y="723"/>
                  </a:cubicBezTo>
                  <a:cubicBezTo>
                    <a:pt x="1174" y="724"/>
                    <a:pt x="1174" y="724"/>
                    <a:pt x="1174" y="724"/>
                  </a:cubicBezTo>
                  <a:cubicBezTo>
                    <a:pt x="1174" y="725"/>
                    <a:pt x="1174" y="725"/>
                    <a:pt x="1174" y="725"/>
                  </a:cubicBezTo>
                  <a:cubicBezTo>
                    <a:pt x="1174" y="726"/>
                    <a:pt x="1174" y="727"/>
                    <a:pt x="1174" y="727"/>
                  </a:cubicBezTo>
                  <a:cubicBezTo>
                    <a:pt x="1174" y="728"/>
                    <a:pt x="1174" y="729"/>
                    <a:pt x="1174" y="730"/>
                  </a:cubicBezTo>
                  <a:cubicBezTo>
                    <a:pt x="1174" y="730"/>
                    <a:pt x="1174" y="729"/>
                    <a:pt x="1173" y="729"/>
                  </a:cubicBezTo>
                  <a:cubicBezTo>
                    <a:pt x="1173" y="728"/>
                    <a:pt x="1173" y="727"/>
                    <a:pt x="1172" y="725"/>
                  </a:cubicBezTo>
                  <a:cubicBezTo>
                    <a:pt x="1172" y="725"/>
                    <a:pt x="1172" y="725"/>
                    <a:pt x="1172" y="725"/>
                  </a:cubicBezTo>
                  <a:cubicBezTo>
                    <a:pt x="1172" y="724"/>
                    <a:pt x="1172" y="724"/>
                    <a:pt x="1172" y="724"/>
                  </a:cubicBezTo>
                  <a:cubicBezTo>
                    <a:pt x="1172" y="724"/>
                    <a:pt x="1172" y="724"/>
                    <a:pt x="1172" y="724"/>
                  </a:cubicBezTo>
                  <a:cubicBezTo>
                    <a:pt x="1172" y="724"/>
                    <a:pt x="1172" y="724"/>
                    <a:pt x="1172" y="724"/>
                  </a:cubicBezTo>
                  <a:cubicBezTo>
                    <a:pt x="1171" y="724"/>
                    <a:pt x="1171" y="724"/>
                    <a:pt x="1171" y="724"/>
                  </a:cubicBezTo>
                  <a:cubicBezTo>
                    <a:pt x="1171" y="722"/>
                    <a:pt x="1171" y="722"/>
                    <a:pt x="1171" y="722"/>
                  </a:cubicBezTo>
                  <a:cubicBezTo>
                    <a:pt x="1168" y="713"/>
                    <a:pt x="1167" y="704"/>
                    <a:pt x="1167" y="695"/>
                  </a:cubicBezTo>
                  <a:cubicBezTo>
                    <a:pt x="1167" y="687"/>
                    <a:pt x="1168" y="679"/>
                    <a:pt x="1169" y="671"/>
                  </a:cubicBezTo>
                  <a:cubicBezTo>
                    <a:pt x="1169" y="669"/>
                    <a:pt x="1170" y="667"/>
                    <a:pt x="1170" y="666"/>
                  </a:cubicBezTo>
                  <a:cubicBezTo>
                    <a:pt x="1171" y="664"/>
                    <a:pt x="1171" y="662"/>
                    <a:pt x="1171" y="660"/>
                  </a:cubicBezTo>
                  <a:cubicBezTo>
                    <a:pt x="1172" y="657"/>
                    <a:pt x="1173" y="654"/>
                    <a:pt x="1173" y="651"/>
                  </a:cubicBezTo>
                  <a:cubicBezTo>
                    <a:pt x="1174" y="646"/>
                    <a:pt x="1175" y="642"/>
                    <a:pt x="1176" y="638"/>
                  </a:cubicBezTo>
                  <a:cubicBezTo>
                    <a:pt x="1183" y="641"/>
                    <a:pt x="1189" y="642"/>
                    <a:pt x="1194" y="635"/>
                  </a:cubicBezTo>
                  <a:close/>
                  <a:moveTo>
                    <a:pt x="1253" y="537"/>
                  </a:moveTo>
                  <a:cubicBezTo>
                    <a:pt x="1253" y="537"/>
                    <a:pt x="1253" y="538"/>
                    <a:pt x="1253" y="538"/>
                  </a:cubicBezTo>
                  <a:cubicBezTo>
                    <a:pt x="1254" y="540"/>
                    <a:pt x="1255" y="542"/>
                    <a:pt x="1255" y="544"/>
                  </a:cubicBezTo>
                  <a:cubicBezTo>
                    <a:pt x="1256" y="545"/>
                    <a:pt x="1257" y="547"/>
                    <a:pt x="1258" y="549"/>
                  </a:cubicBezTo>
                  <a:cubicBezTo>
                    <a:pt x="1258" y="549"/>
                    <a:pt x="1258" y="550"/>
                    <a:pt x="1259" y="551"/>
                  </a:cubicBezTo>
                  <a:cubicBezTo>
                    <a:pt x="1259" y="552"/>
                    <a:pt x="1260" y="552"/>
                    <a:pt x="1260" y="553"/>
                  </a:cubicBezTo>
                  <a:cubicBezTo>
                    <a:pt x="1261" y="554"/>
                    <a:pt x="1261" y="554"/>
                    <a:pt x="1261" y="555"/>
                  </a:cubicBezTo>
                  <a:cubicBezTo>
                    <a:pt x="1262" y="556"/>
                    <a:pt x="1262" y="556"/>
                    <a:pt x="1263" y="557"/>
                  </a:cubicBezTo>
                  <a:cubicBezTo>
                    <a:pt x="1263" y="557"/>
                    <a:pt x="1263" y="558"/>
                    <a:pt x="1263" y="558"/>
                  </a:cubicBezTo>
                  <a:cubicBezTo>
                    <a:pt x="1263" y="558"/>
                    <a:pt x="1263" y="558"/>
                    <a:pt x="1264" y="559"/>
                  </a:cubicBezTo>
                  <a:cubicBezTo>
                    <a:pt x="1264" y="559"/>
                    <a:pt x="1265" y="559"/>
                    <a:pt x="1265" y="560"/>
                  </a:cubicBezTo>
                  <a:cubicBezTo>
                    <a:pt x="1266" y="560"/>
                    <a:pt x="1266" y="560"/>
                    <a:pt x="1266" y="561"/>
                  </a:cubicBezTo>
                  <a:cubicBezTo>
                    <a:pt x="1266" y="563"/>
                    <a:pt x="1265" y="565"/>
                    <a:pt x="1265" y="567"/>
                  </a:cubicBezTo>
                  <a:cubicBezTo>
                    <a:pt x="1264" y="572"/>
                    <a:pt x="1265" y="578"/>
                    <a:pt x="1266" y="583"/>
                  </a:cubicBezTo>
                  <a:cubicBezTo>
                    <a:pt x="1267" y="589"/>
                    <a:pt x="1269" y="594"/>
                    <a:pt x="1271" y="599"/>
                  </a:cubicBezTo>
                  <a:cubicBezTo>
                    <a:pt x="1272" y="604"/>
                    <a:pt x="1274" y="609"/>
                    <a:pt x="1275" y="614"/>
                  </a:cubicBezTo>
                  <a:cubicBezTo>
                    <a:pt x="1276" y="617"/>
                    <a:pt x="1276" y="620"/>
                    <a:pt x="1276" y="622"/>
                  </a:cubicBezTo>
                  <a:cubicBezTo>
                    <a:pt x="1276" y="623"/>
                    <a:pt x="1276" y="623"/>
                    <a:pt x="1276" y="623"/>
                  </a:cubicBezTo>
                  <a:cubicBezTo>
                    <a:pt x="1267" y="604"/>
                    <a:pt x="1255" y="578"/>
                    <a:pt x="1249" y="560"/>
                  </a:cubicBezTo>
                  <a:cubicBezTo>
                    <a:pt x="1246" y="551"/>
                    <a:pt x="1245" y="543"/>
                    <a:pt x="1246" y="536"/>
                  </a:cubicBezTo>
                  <a:cubicBezTo>
                    <a:pt x="1248" y="537"/>
                    <a:pt x="1250" y="537"/>
                    <a:pt x="1253" y="537"/>
                  </a:cubicBezTo>
                  <a:close/>
                  <a:moveTo>
                    <a:pt x="1316" y="483"/>
                  </a:moveTo>
                  <a:cubicBezTo>
                    <a:pt x="1317" y="483"/>
                    <a:pt x="1317" y="482"/>
                    <a:pt x="1317" y="481"/>
                  </a:cubicBezTo>
                  <a:cubicBezTo>
                    <a:pt x="1317" y="482"/>
                    <a:pt x="1317" y="482"/>
                    <a:pt x="1318" y="483"/>
                  </a:cubicBezTo>
                  <a:cubicBezTo>
                    <a:pt x="1319" y="487"/>
                    <a:pt x="1320" y="492"/>
                    <a:pt x="1320" y="498"/>
                  </a:cubicBezTo>
                  <a:cubicBezTo>
                    <a:pt x="1318" y="499"/>
                    <a:pt x="1316" y="500"/>
                    <a:pt x="1313" y="502"/>
                  </a:cubicBezTo>
                  <a:cubicBezTo>
                    <a:pt x="1313" y="501"/>
                    <a:pt x="1313" y="500"/>
                    <a:pt x="1314" y="499"/>
                  </a:cubicBezTo>
                  <a:cubicBezTo>
                    <a:pt x="1314" y="499"/>
                    <a:pt x="1314" y="498"/>
                    <a:pt x="1314" y="497"/>
                  </a:cubicBezTo>
                  <a:cubicBezTo>
                    <a:pt x="1314" y="496"/>
                    <a:pt x="1315" y="495"/>
                    <a:pt x="1315" y="495"/>
                  </a:cubicBezTo>
                  <a:cubicBezTo>
                    <a:pt x="1315" y="494"/>
                    <a:pt x="1315" y="494"/>
                    <a:pt x="1315" y="494"/>
                  </a:cubicBezTo>
                  <a:cubicBezTo>
                    <a:pt x="1315" y="493"/>
                    <a:pt x="1315" y="493"/>
                    <a:pt x="1315" y="493"/>
                  </a:cubicBezTo>
                  <a:cubicBezTo>
                    <a:pt x="1315" y="492"/>
                    <a:pt x="1315" y="491"/>
                    <a:pt x="1315" y="491"/>
                  </a:cubicBezTo>
                  <a:cubicBezTo>
                    <a:pt x="1315" y="490"/>
                    <a:pt x="1315" y="489"/>
                    <a:pt x="1315" y="488"/>
                  </a:cubicBezTo>
                  <a:cubicBezTo>
                    <a:pt x="1316" y="488"/>
                    <a:pt x="1316" y="487"/>
                    <a:pt x="1316" y="486"/>
                  </a:cubicBezTo>
                  <a:cubicBezTo>
                    <a:pt x="1316" y="485"/>
                    <a:pt x="1316" y="484"/>
                    <a:pt x="1316" y="483"/>
                  </a:cubicBezTo>
                  <a:close/>
                  <a:moveTo>
                    <a:pt x="1310" y="792"/>
                  </a:moveTo>
                  <a:cubicBezTo>
                    <a:pt x="1310" y="792"/>
                    <a:pt x="1310" y="792"/>
                    <a:pt x="1310" y="792"/>
                  </a:cubicBezTo>
                  <a:cubicBezTo>
                    <a:pt x="1310" y="793"/>
                    <a:pt x="1310" y="793"/>
                    <a:pt x="1310" y="793"/>
                  </a:cubicBezTo>
                  <a:cubicBezTo>
                    <a:pt x="1309" y="793"/>
                    <a:pt x="1309" y="793"/>
                    <a:pt x="1309" y="793"/>
                  </a:cubicBezTo>
                  <a:cubicBezTo>
                    <a:pt x="1309" y="794"/>
                    <a:pt x="1308" y="795"/>
                    <a:pt x="1307" y="796"/>
                  </a:cubicBezTo>
                  <a:cubicBezTo>
                    <a:pt x="1307" y="797"/>
                    <a:pt x="1307" y="797"/>
                    <a:pt x="1306" y="797"/>
                  </a:cubicBezTo>
                  <a:cubicBezTo>
                    <a:pt x="1307" y="797"/>
                    <a:pt x="1307" y="796"/>
                    <a:pt x="1307" y="795"/>
                  </a:cubicBezTo>
                  <a:cubicBezTo>
                    <a:pt x="1307" y="794"/>
                    <a:pt x="1307" y="793"/>
                    <a:pt x="1307" y="793"/>
                  </a:cubicBezTo>
                  <a:cubicBezTo>
                    <a:pt x="1307" y="792"/>
                    <a:pt x="1307" y="792"/>
                    <a:pt x="1307" y="792"/>
                  </a:cubicBezTo>
                  <a:cubicBezTo>
                    <a:pt x="1307" y="791"/>
                    <a:pt x="1307" y="791"/>
                    <a:pt x="1307" y="791"/>
                  </a:cubicBezTo>
                  <a:cubicBezTo>
                    <a:pt x="1307" y="788"/>
                    <a:pt x="1306" y="784"/>
                    <a:pt x="1305" y="781"/>
                  </a:cubicBezTo>
                  <a:cubicBezTo>
                    <a:pt x="1305" y="780"/>
                    <a:pt x="1304" y="780"/>
                    <a:pt x="1304" y="779"/>
                  </a:cubicBezTo>
                  <a:cubicBezTo>
                    <a:pt x="1311" y="766"/>
                    <a:pt x="1318" y="752"/>
                    <a:pt x="1325" y="739"/>
                  </a:cubicBezTo>
                  <a:cubicBezTo>
                    <a:pt x="1325" y="739"/>
                    <a:pt x="1325" y="740"/>
                    <a:pt x="1325" y="741"/>
                  </a:cubicBezTo>
                  <a:cubicBezTo>
                    <a:pt x="1325" y="749"/>
                    <a:pt x="1324" y="757"/>
                    <a:pt x="1322" y="765"/>
                  </a:cubicBezTo>
                  <a:cubicBezTo>
                    <a:pt x="1320" y="774"/>
                    <a:pt x="1316" y="782"/>
                    <a:pt x="1311" y="790"/>
                  </a:cubicBezTo>
                  <a:cubicBezTo>
                    <a:pt x="1310" y="792"/>
                    <a:pt x="1310" y="792"/>
                    <a:pt x="1310" y="792"/>
                  </a:cubicBezTo>
                  <a:cubicBezTo>
                    <a:pt x="1310" y="792"/>
                    <a:pt x="1310" y="792"/>
                    <a:pt x="1310" y="792"/>
                  </a:cubicBezTo>
                  <a:cubicBezTo>
                    <a:pt x="1310" y="792"/>
                    <a:pt x="1310" y="792"/>
                    <a:pt x="1310" y="792"/>
                  </a:cubicBezTo>
                  <a:close/>
                  <a:moveTo>
                    <a:pt x="1184" y="801"/>
                  </a:moveTo>
                  <a:cubicBezTo>
                    <a:pt x="1164" y="799"/>
                    <a:pt x="1163" y="775"/>
                    <a:pt x="1166" y="748"/>
                  </a:cubicBezTo>
                  <a:cubicBezTo>
                    <a:pt x="1167" y="749"/>
                    <a:pt x="1168" y="749"/>
                    <a:pt x="1170" y="750"/>
                  </a:cubicBezTo>
                  <a:cubicBezTo>
                    <a:pt x="1171" y="750"/>
                    <a:pt x="1172" y="751"/>
                    <a:pt x="1173" y="751"/>
                  </a:cubicBezTo>
                  <a:cubicBezTo>
                    <a:pt x="1174" y="752"/>
                    <a:pt x="1175" y="752"/>
                    <a:pt x="1175" y="752"/>
                  </a:cubicBezTo>
                  <a:cubicBezTo>
                    <a:pt x="1179" y="754"/>
                    <a:pt x="1182" y="756"/>
                    <a:pt x="1184" y="759"/>
                  </a:cubicBezTo>
                  <a:cubicBezTo>
                    <a:pt x="1185" y="759"/>
                    <a:pt x="1185" y="759"/>
                    <a:pt x="1185" y="759"/>
                  </a:cubicBezTo>
                  <a:cubicBezTo>
                    <a:pt x="1189" y="765"/>
                    <a:pt x="1192" y="771"/>
                    <a:pt x="1195" y="777"/>
                  </a:cubicBezTo>
                  <a:cubicBezTo>
                    <a:pt x="1196" y="778"/>
                    <a:pt x="1196" y="779"/>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2"/>
                    <a:pt x="1197" y="782"/>
                    <a:pt x="1197" y="782"/>
                  </a:cubicBezTo>
                  <a:cubicBezTo>
                    <a:pt x="1198" y="784"/>
                    <a:pt x="1198" y="784"/>
                    <a:pt x="1198" y="784"/>
                  </a:cubicBezTo>
                  <a:cubicBezTo>
                    <a:pt x="1199" y="786"/>
                    <a:pt x="1199" y="786"/>
                    <a:pt x="1199" y="786"/>
                  </a:cubicBezTo>
                  <a:cubicBezTo>
                    <a:pt x="1199" y="788"/>
                    <a:pt x="1199" y="788"/>
                    <a:pt x="1199" y="788"/>
                  </a:cubicBezTo>
                  <a:cubicBezTo>
                    <a:pt x="1200" y="789"/>
                    <a:pt x="1200" y="790"/>
                    <a:pt x="1201" y="791"/>
                  </a:cubicBezTo>
                  <a:cubicBezTo>
                    <a:pt x="1201" y="792"/>
                    <a:pt x="1201" y="793"/>
                    <a:pt x="1201" y="794"/>
                  </a:cubicBezTo>
                  <a:cubicBezTo>
                    <a:pt x="1200" y="794"/>
                    <a:pt x="1199" y="795"/>
                    <a:pt x="1198" y="795"/>
                  </a:cubicBezTo>
                  <a:cubicBezTo>
                    <a:pt x="1200" y="799"/>
                    <a:pt x="1202" y="801"/>
                    <a:pt x="1204" y="804"/>
                  </a:cubicBezTo>
                  <a:cubicBezTo>
                    <a:pt x="1204" y="804"/>
                    <a:pt x="1204" y="804"/>
                    <a:pt x="1204" y="805"/>
                  </a:cubicBezTo>
                  <a:cubicBezTo>
                    <a:pt x="1197" y="803"/>
                    <a:pt x="1189" y="801"/>
                    <a:pt x="1184" y="801"/>
                  </a:cubicBezTo>
                  <a:close/>
                  <a:moveTo>
                    <a:pt x="1205" y="790"/>
                  </a:moveTo>
                  <a:cubicBezTo>
                    <a:pt x="1205" y="789"/>
                    <a:pt x="1204" y="787"/>
                    <a:pt x="1204" y="786"/>
                  </a:cubicBezTo>
                  <a:cubicBezTo>
                    <a:pt x="1203" y="784"/>
                    <a:pt x="1203" y="784"/>
                    <a:pt x="1203" y="784"/>
                  </a:cubicBezTo>
                  <a:cubicBezTo>
                    <a:pt x="1203" y="782"/>
                    <a:pt x="1203" y="782"/>
                    <a:pt x="1203" y="782"/>
                  </a:cubicBezTo>
                  <a:cubicBezTo>
                    <a:pt x="1202" y="781"/>
                    <a:pt x="1202" y="781"/>
                    <a:pt x="1202" y="781"/>
                  </a:cubicBezTo>
                  <a:cubicBezTo>
                    <a:pt x="1202" y="781"/>
                    <a:pt x="1202" y="781"/>
                    <a:pt x="1202" y="781"/>
                  </a:cubicBezTo>
                  <a:cubicBezTo>
                    <a:pt x="1202" y="781"/>
                    <a:pt x="1202" y="780"/>
                    <a:pt x="1202" y="780"/>
                  </a:cubicBezTo>
                  <a:cubicBezTo>
                    <a:pt x="1202" y="780"/>
                    <a:pt x="1202" y="779"/>
                    <a:pt x="1203" y="779"/>
                  </a:cubicBezTo>
                  <a:cubicBezTo>
                    <a:pt x="1203" y="778"/>
                    <a:pt x="1203" y="778"/>
                    <a:pt x="1203" y="777"/>
                  </a:cubicBezTo>
                  <a:cubicBezTo>
                    <a:pt x="1203" y="776"/>
                    <a:pt x="1204" y="776"/>
                    <a:pt x="1204" y="775"/>
                  </a:cubicBezTo>
                  <a:cubicBezTo>
                    <a:pt x="1204" y="775"/>
                    <a:pt x="1205" y="774"/>
                    <a:pt x="1205" y="773"/>
                  </a:cubicBezTo>
                  <a:cubicBezTo>
                    <a:pt x="1205" y="773"/>
                    <a:pt x="1205" y="772"/>
                    <a:pt x="1205" y="772"/>
                  </a:cubicBezTo>
                  <a:cubicBezTo>
                    <a:pt x="1206" y="772"/>
                    <a:pt x="1206" y="771"/>
                    <a:pt x="1206" y="771"/>
                  </a:cubicBezTo>
                  <a:cubicBezTo>
                    <a:pt x="1207" y="768"/>
                    <a:pt x="1210" y="764"/>
                    <a:pt x="1213" y="761"/>
                  </a:cubicBezTo>
                  <a:cubicBezTo>
                    <a:pt x="1214" y="759"/>
                    <a:pt x="1215" y="757"/>
                    <a:pt x="1217" y="756"/>
                  </a:cubicBezTo>
                  <a:cubicBezTo>
                    <a:pt x="1218" y="754"/>
                    <a:pt x="1220" y="752"/>
                    <a:pt x="1221" y="750"/>
                  </a:cubicBezTo>
                  <a:cubicBezTo>
                    <a:pt x="1222" y="750"/>
                    <a:pt x="1222" y="750"/>
                    <a:pt x="1222" y="749"/>
                  </a:cubicBezTo>
                  <a:cubicBezTo>
                    <a:pt x="1222" y="749"/>
                    <a:pt x="1222" y="749"/>
                    <a:pt x="1222" y="749"/>
                  </a:cubicBezTo>
                  <a:cubicBezTo>
                    <a:pt x="1222" y="749"/>
                    <a:pt x="1223" y="749"/>
                    <a:pt x="1224" y="750"/>
                  </a:cubicBezTo>
                  <a:cubicBezTo>
                    <a:pt x="1224" y="750"/>
                    <a:pt x="1224" y="750"/>
                    <a:pt x="1225" y="750"/>
                  </a:cubicBezTo>
                  <a:cubicBezTo>
                    <a:pt x="1225" y="750"/>
                    <a:pt x="1225" y="750"/>
                    <a:pt x="1225" y="750"/>
                  </a:cubicBezTo>
                  <a:cubicBezTo>
                    <a:pt x="1225" y="750"/>
                    <a:pt x="1226" y="750"/>
                    <a:pt x="1226" y="750"/>
                  </a:cubicBezTo>
                  <a:cubicBezTo>
                    <a:pt x="1226" y="750"/>
                    <a:pt x="1227" y="750"/>
                    <a:pt x="1227" y="750"/>
                  </a:cubicBezTo>
                  <a:cubicBezTo>
                    <a:pt x="1225" y="754"/>
                    <a:pt x="1223" y="758"/>
                    <a:pt x="1226" y="762"/>
                  </a:cubicBezTo>
                  <a:cubicBezTo>
                    <a:pt x="1229" y="767"/>
                    <a:pt x="1236" y="769"/>
                    <a:pt x="1242" y="769"/>
                  </a:cubicBezTo>
                  <a:cubicBezTo>
                    <a:pt x="1242" y="769"/>
                    <a:pt x="1242" y="769"/>
                    <a:pt x="1242" y="770"/>
                  </a:cubicBezTo>
                  <a:cubicBezTo>
                    <a:pt x="1242" y="772"/>
                    <a:pt x="1241" y="774"/>
                    <a:pt x="1240" y="776"/>
                  </a:cubicBezTo>
                  <a:cubicBezTo>
                    <a:pt x="1240" y="776"/>
                    <a:pt x="1240" y="776"/>
                    <a:pt x="1239" y="775"/>
                  </a:cubicBezTo>
                  <a:cubicBezTo>
                    <a:pt x="1238" y="774"/>
                    <a:pt x="1238" y="773"/>
                    <a:pt x="1237" y="772"/>
                  </a:cubicBezTo>
                  <a:cubicBezTo>
                    <a:pt x="1236" y="770"/>
                    <a:pt x="1235" y="769"/>
                    <a:pt x="1235" y="769"/>
                  </a:cubicBezTo>
                  <a:cubicBezTo>
                    <a:pt x="1235" y="769"/>
                    <a:pt x="1235" y="770"/>
                    <a:pt x="1236" y="773"/>
                  </a:cubicBezTo>
                  <a:cubicBezTo>
                    <a:pt x="1236" y="774"/>
                    <a:pt x="1236" y="775"/>
                    <a:pt x="1237" y="776"/>
                  </a:cubicBezTo>
                  <a:cubicBezTo>
                    <a:pt x="1237" y="777"/>
                    <a:pt x="1237" y="778"/>
                    <a:pt x="1238" y="779"/>
                  </a:cubicBezTo>
                  <a:cubicBezTo>
                    <a:pt x="1238" y="779"/>
                    <a:pt x="1238" y="779"/>
                    <a:pt x="1238" y="780"/>
                  </a:cubicBezTo>
                  <a:cubicBezTo>
                    <a:pt x="1238" y="780"/>
                    <a:pt x="1239" y="780"/>
                    <a:pt x="1239" y="780"/>
                  </a:cubicBezTo>
                  <a:cubicBezTo>
                    <a:pt x="1236" y="787"/>
                    <a:pt x="1234" y="793"/>
                    <a:pt x="1231" y="798"/>
                  </a:cubicBezTo>
                  <a:cubicBezTo>
                    <a:pt x="1231" y="798"/>
                    <a:pt x="1231" y="798"/>
                    <a:pt x="1231" y="798"/>
                  </a:cubicBezTo>
                  <a:cubicBezTo>
                    <a:pt x="1225" y="787"/>
                    <a:pt x="1215" y="789"/>
                    <a:pt x="1206" y="792"/>
                  </a:cubicBezTo>
                  <a:cubicBezTo>
                    <a:pt x="1206" y="792"/>
                    <a:pt x="1205" y="791"/>
                    <a:pt x="1205" y="790"/>
                  </a:cubicBezTo>
                  <a:close/>
                  <a:moveTo>
                    <a:pt x="1242" y="721"/>
                  </a:moveTo>
                  <a:cubicBezTo>
                    <a:pt x="1241" y="722"/>
                    <a:pt x="1240" y="723"/>
                    <a:pt x="1239" y="724"/>
                  </a:cubicBezTo>
                  <a:cubicBezTo>
                    <a:pt x="1238" y="725"/>
                    <a:pt x="1238" y="725"/>
                    <a:pt x="1237" y="726"/>
                  </a:cubicBezTo>
                  <a:cubicBezTo>
                    <a:pt x="1237" y="726"/>
                    <a:pt x="1236" y="726"/>
                    <a:pt x="1236" y="727"/>
                  </a:cubicBezTo>
                  <a:cubicBezTo>
                    <a:pt x="1236" y="727"/>
                    <a:pt x="1236" y="727"/>
                    <a:pt x="1235" y="728"/>
                  </a:cubicBezTo>
                  <a:cubicBezTo>
                    <a:pt x="1234" y="729"/>
                    <a:pt x="1232" y="731"/>
                    <a:pt x="1231" y="733"/>
                  </a:cubicBezTo>
                  <a:cubicBezTo>
                    <a:pt x="1231" y="733"/>
                    <a:pt x="1231" y="733"/>
                    <a:pt x="1231" y="732"/>
                  </a:cubicBezTo>
                  <a:cubicBezTo>
                    <a:pt x="1231" y="732"/>
                    <a:pt x="1231" y="732"/>
                    <a:pt x="1231" y="731"/>
                  </a:cubicBezTo>
                  <a:cubicBezTo>
                    <a:pt x="1231" y="731"/>
                    <a:pt x="1231" y="731"/>
                    <a:pt x="1231" y="731"/>
                  </a:cubicBezTo>
                  <a:cubicBezTo>
                    <a:pt x="1232" y="730"/>
                    <a:pt x="1232" y="730"/>
                    <a:pt x="1232" y="729"/>
                  </a:cubicBezTo>
                  <a:cubicBezTo>
                    <a:pt x="1232" y="728"/>
                    <a:pt x="1233" y="727"/>
                    <a:pt x="1233" y="726"/>
                  </a:cubicBezTo>
                  <a:cubicBezTo>
                    <a:pt x="1233" y="725"/>
                    <a:pt x="1234" y="724"/>
                    <a:pt x="1234" y="723"/>
                  </a:cubicBezTo>
                  <a:cubicBezTo>
                    <a:pt x="1235" y="722"/>
                    <a:pt x="1236" y="721"/>
                    <a:pt x="1236" y="720"/>
                  </a:cubicBezTo>
                  <a:cubicBezTo>
                    <a:pt x="1237" y="719"/>
                    <a:pt x="1237" y="718"/>
                    <a:pt x="1238" y="717"/>
                  </a:cubicBezTo>
                  <a:cubicBezTo>
                    <a:pt x="1242" y="718"/>
                    <a:pt x="1247" y="718"/>
                    <a:pt x="1250" y="717"/>
                  </a:cubicBezTo>
                  <a:cubicBezTo>
                    <a:pt x="1250" y="725"/>
                    <a:pt x="1249" y="734"/>
                    <a:pt x="1248" y="743"/>
                  </a:cubicBezTo>
                  <a:cubicBezTo>
                    <a:pt x="1246" y="744"/>
                    <a:pt x="1243" y="746"/>
                    <a:pt x="1241" y="748"/>
                  </a:cubicBezTo>
                  <a:cubicBezTo>
                    <a:pt x="1240" y="748"/>
                    <a:pt x="1240" y="748"/>
                    <a:pt x="1240" y="748"/>
                  </a:cubicBezTo>
                  <a:cubicBezTo>
                    <a:pt x="1240" y="748"/>
                    <a:pt x="1240" y="748"/>
                    <a:pt x="1240" y="748"/>
                  </a:cubicBezTo>
                  <a:cubicBezTo>
                    <a:pt x="1239" y="748"/>
                    <a:pt x="1238" y="748"/>
                    <a:pt x="1238" y="748"/>
                  </a:cubicBezTo>
                  <a:cubicBezTo>
                    <a:pt x="1237" y="747"/>
                    <a:pt x="1236" y="747"/>
                    <a:pt x="1234" y="747"/>
                  </a:cubicBezTo>
                  <a:cubicBezTo>
                    <a:pt x="1234" y="747"/>
                    <a:pt x="1233" y="747"/>
                    <a:pt x="1233" y="747"/>
                  </a:cubicBezTo>
                  <a:cubicBezTo>
                    <a:pt x="1232" y="746"/>
                    <a:pt x="1230" y="745"/>
                    <a:pt x="1229" y="744"/>
                  </a:cubicBezTo>
                  <a:cubicBezTo>
                    <a:pt x="1229" y="745"/>
                    <a:pt x="1229" y="746"/>
                    <a:pt x="1228" y="747"/>
                  </a:cubicBezTo>
                  <a:cubicBezTo>
                    <a:pt x="1227" y="747"/>
                    <a:pt x="1226" y="747"/>
                    <a:pt x="1226" y="747"/>
                  </a:cubicBezTo>
                  <a:cubicBezTo>
                    <a:pt x="1225" y="747"/>
                    <a:pt x="1225" y="747"/>
                    <a:pt x="1225" y="747"/>
                  </a:cubicBezTo>
                  <a:cubicBezTo>
                    <a:pt x="1225" y="747"/>
                    <a:pt x="1225" y="747"/>
                    <a:pt x="1225" y="747"/>
                  </a:cubicBezTo>
                  <a:cubicBezTo>
                    <a:pt x="1224" y="747"/>
                    <a:pt x="1224" y="747"/>
                    <a:pt x="1223" y="748"/>
                  </a:cubicBezTo>
                  <a:cubicBezTo>
                    <a:pt x="1223" y="748"/>
                    <a:pt x="1223" y="748"/>
                    <a:pt x="1223" y="748"/>
                  </a:cubicBezTo>
                  <a:cubicBezTo>
                    <a:pt x="1229" y="741"/>
                    <a:pt x="1234" y="735"/>
                    <a:pt x="1238" y="730"/>
                  </a:cubicBezTo>
                  <a:cubicBezTo>
                    <a:pt x="1238" y="729"/>
                    <a:pt x="1238" y="729"/>
                    <a:pt x="1239" y="729"/>
                  </a:cubicBezTo>
                  <a:cubicBezTo>
                    <a:pt x="1239" y="728"/>
                    <a:pt x="1239" y="728"/>
                    <a:pt x="1239" y="728"/>
                  </a:cubicBezTo>
                  <a:cubicBezTo>
                    <a:pt x="1240" y="727"/>
                    <a:pt x="1240" y="726"/>
                    <a:pt x="1241" y="726"/>
                  </a:cubicBezTo>
                  <a:cubicBezTo>
                    <a:pt x="1241" y="724"/>
                    <a:pt x="1242" y="723"/>
                    <a:pt x="1243" y="722"/>
                  </a:cubicBezTo>
                  <a:cubicBezTo>
                    <a:pt x="1244" y="720"/>
                    <a:pt x="1244" y="719"/>
                    <a:pt x="1244" y="719"/>
                  </a:cubicBezTo>
                  <a:cubicBezTo>
                    <a:pt x="1244" y="719"/>
                    <a:pt x="1243" y="720"/>
                    <a:pt x="1242" y="721"/>
                  </a:cubicBezTo>
                  <a:close/>
                  <a:moveTo>
                    <a:pt x="1281" y="622"/>
                  </a:moveTo>
                  <a:cubicBezTo>
                    <a:pt x="1281" y="619"/>
                    <a:pt x="1280" y="616"/>
                    <a:pt x="1280" y="614"/>
                  </a:cubicBezTo>
                  <a:cubicBezTo>
                    <a:pt x="1279" y="612"/>
                    <a:pt x="1279" y="611"/>
                    <a:pt x="1279" y="609"/>
                  </a:cubicBezTo>
                  <a:cubicBezTo>
                    <a:pt x="1279" y="609"/>
                    <a:pt x="1279" y="609"/>
                    <a:pt x="1280" y="608"/>
                  </a:cubicBezTo>
                  <a:cubicBezTo>
                    <a:pt x="1280" y="608"/>
                    <a:pt x="1280" y="607"/>
                    <a:pt x="1281" y="607"/>
                  </a:cubicBezTo>
                  <a:cubicBezTo>
                    <a:pt x="1281" y="606"/>
                    <a:pt x="1281" y="606"/>
                    <a:pt x="1281" y="606"/>
                  </a:cubicBezTo>
                  <a:cubicBezTo>
                    <a:pt x="1282" y="606"/>
                    <a:pt x="1282" y="605"/>
                    <a:pt x="1282" y="605"/>
                  </a:cubicBezTo>
                  <a:cubicBezTo>
                    <a:pt x="1282" y="604"/>
                    <a:pt x="1283" y="604"/>
                    <a:pt x="1283" y="603"/>
                  </a:cubicBezTo>
                  <a:cubicBezTo>
                    <a:pt x="1284" y="603"/>
                    <a:pt x="1284" y="602"/>
                    <a:pt x="1285" y="601"/>
                  </a:cubicBezTo>
                  <a:cubicBezTo>
                    <a:pt x="1285" y="601"/>
                    <a:pt x="1285" y="601"/>
                    <a:pt x="1286" y="600"/>
                  </a:cubicBezTo>
                  <a:cubicBezTo>
                    <a:pt x="1286" y="600"/>
                    <a:pt x="1286" y="600"/>
                    <a:pt x="1286" y="599"/>
                  </a:cubicBezTo>
                  <a:cubicBezTo>
                    <a:pt x="1287" y="599"/>
                    <a:pt x="1288" y="598"/>
                    <a:pt x="1288" y="597"/>
                  </a:cubicBezTo>
                  <a:cubicBezTo>
                    <a:pt x="1289" y="596"/>
                    <a:pt x="1291" y="595"/>
                    <a:pt x="1292" y="594"/>
                  </a:cubicBezTo>
                  <a:cubicBezTo>
                    <a:pt x="1294" y="592"/>
                    <a:pt x="1295" y="591"/>
                    <a:pt x="1297" y="590"/>
                  </a:cubicBezTo>
                  <a:cubicBezTo>
                    <a:pt x="1298" y="589"/>
                    <a:pt x="1300" y="588"/>
                    <a:pt x="1301" y="587"/>
                  </a:cubicBezTo>
                  <a:cubicBezTo>
                    <a:pt x="1303" y="586"/>
                    <a:pt x="1304" y="585"/>
                    <a:pt x="1305" y="585"/>
                  </a:cubicBezTo>
                  <a:cubicBezTo>
                    <a:pt x="1310" y="588"/>
                    <a:pt x="1316" y="591"/>
                    <a:pt x="1322" y="592"/>
                  </a:cubicBezTo>
                  <a:cubicBezTo>
                    <a:pt x="1321" y="602"/>
                    <a:pt x="1319" y="611"/>
                    <a:pt x="1316" y="619"/>
                  </a:cubicBezTo>
                  <a:cubicBezTo>
                    <a:pt x="1308" y="617"/>
                    <a:pt x="1300" y="617"/>
                    <a:pt x="1297" y="629"/>
                  </a:cubicBezTo>
                  <a:cubicBezTo>
                    <a:pt x="1296" y="629"/>
                    <a:pt x="1296" y="629"/>
                    <a:pt x="1296" y="629"/>
                  </a:cubicBezTo>
                  <a:cubicBezTo>
                    <a:pt x="1296" y="629"/>
                    <a:pt x="1296" y="629"/>
                    <a:pt x="1296" y="629"/>
                  </a:cubicBezTo>
                  <a:cubicBezTo>
                    <a:pt x="1295" y="630"/>
                    <a:pt x="1294" y="630"/>
                    <a:pt x="1293" y="630"/>
                  </a:cubicBezTo>
                  <a:cubicBezTo>
                    <a:pt x="1292" y="630"/>
                    <a:pt x="1291" y="630"/>
                    <a:pt x="1290" y="631"/>
                  </a:cubicBezTo>
                  <a:cubicBezTo>
                    <a:pt x="1289" y="631"/>
                    <a:pt x="1288" y="632"/>
                    <a:pt x="1287" y="632"/>
                  </a:cubicBezTo>
                  <a:cubicBezTo>
                    <a:pt x="1286" y="632"/>
                    <a:pt x="1285" y="633"/>
                    <a:pt x="1284" y="633"/>
                  </a:cubicBezTo>
                  <a:cubicBezTo>
                    <a:pt x="1284" y="634"/>
                    <a:pt x="1283" y="634"/>
                    <a:pt x="1282" y="634"/>
                  </a:cubicBezTo>
                  <a:cubicBezTo>
                    <a:pt x="1282" y="634"/>
                    <a:pt x="1282" y="635"/>
                    <a:pt x="1282" y="635"/>
                  </a:cubicBezTo>
                  <a:cubicBezTo>
                    <a:pt x="1281" y="635"/>
                    <a:pt x="1281" y="635"/>
                    <a:pt x="1281" y="635"/>
                  </a:cubicBezTo>
                  <a:cubicBezTo>
                    <a:pt x="1281" y="634"/>
                    <a:pt x="1280" y="633"/>
                    <a:pt x="1280" y="632"/>
                  </a:cubicBezTo>
                  <a:cubicBezTo>
                    <a:pt x="1280" y="631"/>
                    <a:pt x="1280" y="631"/>
                    <a:pt x="1280" y="631"/>
                  </a:cubicBezTo>
                  <a:cubicBezTo>
                    <a:pt x="1280" y="629"/>
                    <a:pt x="1281" y="628"/>
                    <a:pt x="1281" y="626"/>
                  </a:cubicBezTo>
                  <a:cubicBezTo>
                    <a:pt x="1281" y="626"/>
                    <a:pt x="1281" y="626"/>
                    <a:pt x="1281" y="626"/>
                  </a:cubicBezTo>
                  <a:cubicBezTo>
                    <a:pt x="1281" y="625"/>
                    <a:pt x="1281" y="625"/>
                    <a:pt x="1281" y="625"/>
                  </a:cubicBezTo>
                  <a:cubicBezTo>
                    <a:pt x="1281" y="624"/>
                    <a:pt x="1281" y="624"/>
                    <a:pt x="1281" y="624"/>
                  </a:cubicBezTo>
                  <a:cubicBezTo>
                    <a:pt x="1281" y="624"/>
                    <a:pt x="1281" y="623"/>
                    <a:pt x="1281" y="622"/>
                  </a:cubicBezTo>
                  <a:close/>
                  <a:moveTo>
                    <a:pt x="1287" y="647"/>
                  </a:moveTo>
                  <a:cubicBezTo>
                    <a:pt x="1287" y="646"/>
                    <a:pt x="1285" y="642"/>
                    <a:pt x="1283" y="637"/>
                  </a:cubicBezTo>
                  <a:cubicBezTo>
                    <a:pt x="1283" y="637"/>
                    <a:pt x="1283" y="637"/>
                    <a:pt x="1283" y="637"/>
                  </a:cubicBezTo>
                  <a:cubicBezTo>
                    <a:pt x="1283" y="637"/>
                    <a:pt x="1283" y="637"/>
                    <a:pt x="1283" y="637"/>
                  </a:cubicBezTo>
                  <a:cubicBezTo>
                    <a:pt x="1284" y="637"/>
                    <a:pt x="1285" y="636"/>
                    <a:pt x="1286" y="636"/>
                  </a:cubicBezTo>
                  <a:cubicBezTo>
                    <a:pt x="1286" y="636"/>
                    <a:pt x="1287" y="635"/>
                    <a:pt x="1288" y="635"/>
                  </a:cubicBezTo>
                  <a:cubicBezTo>
                    <a:pt x="1289" y="634"/>
                    <a:pt x="1290" y="634"/>
                    <a:pt x="1291" y="634"/>
                  </a:cubicBezTo>
                  <a:cubicBezTo>
                    <a:pt x="1292" y="633"/>
                    <a:pt x="1293" y="633"/>
                    <a:pt x="1294" y="633"/>
                  </a:cubicBezTo>
                  <a:cubicBezTo>
                    <a:pt x="1295" y="633"/>
                    <a:pt x="1296" y="632"/>
                    <a:pt x="1297" y="632"/>
                  </a:cubicBezTo>
                  <a:cubicBezTo>
                    <a:pt x="1297" y="632"/>
                    <a:pt x="1298" y="632"/>
                    <a:pt x="1298" y="632"/>
                  </a:cubicBezTo>
                  <a:cubicBezTo>
                    <a:pt x="1300" y="635"/>
                    <a:pt x="1303" y="637"/>
                    <a:pt x="1305" y="639"/>
                  </a:cubicBezTo>
                  <a:cubicBezTo>
                    <a:pt x="1300" y="644"/>
                    <a:pt x="1294" y="647"/>
                    <a:pt x="1287" y="647"/>
                  </a:cubicBezTo>
                  <a:close/>
                  <a:moveTo>
                    <a:pt x="1242" y="753"/>
                  </a:moveTo>
                  <a:cubicBezTo>
                    <a:pt x="1241" y="752"/>
                    <a:pt x="1239" y="751"/>
                    <a:pt x="1238" y="750"/>
                  </a:cubicBezTo>
                  <a:cubicBezTo>
                    <a:pt x="1239" y="751"/>
                    <a:pt x="1240" y="751"/>
                    <a:pt x="1240" y="751"/>
                  </a:cubicBezTo>
                  <a:cubicBezTo>
                    <a:pt x="1241" y="751"/>
                    <a:pt x="1241" y="751"/>
                    <a:pt x="1241" y="751"/>
                  </a:cubicBezTo>
                  <a:cubicBezTo>
                    <a:pt x="1241" y="752"/>
                    <a:pt x="1241" y="752"/>
                    <a:pt x="1242" y="753"/>
                  </a:cubicBezTo>
                  <a:close/>
                  <a:moveTo>
                    <a:pt x="1229" y="804"/>
                  </a:moveTo>
                  <a:cubicBezTo>
                    <a:pt x="1226" y="808"/>
                    <a:pt x="1225" y="811"/>
                    <a:pt x="1225" y="811"/>
                  </a:cubicBezTo>
                  <a:cubicBezTo>
                    <a:pt x="1225" y="811"/>
                    <a:pt x="1223" y="811"/>
                    <a:pt x="1221" y="810"/>
                  </a:cubicBezTo>
                  <a:cubicBezTo>
                    <a:pt x="1224" y="809"/>
                    <a:pt x="1226" y="807"/>
                    <a:pt x="1229" y="804"/>
                  </a:cubicBezTo>
                  <a:close/>
                  <a:moveTo>
                    <a:pt x="1303" y="782"/>
                  </a:moveTo>
                  <a:cubicBezTo>
                    <a:pt x="1304" y="785"/>
                    <a:pt x="1305" y="788"/>
                    <a:pt x="1305" y="791"/>
                  </a:cubicBezTo>
                  <a:cubicBezTo>
                    <a:pt x="1305" y="791"/>
                    <a:pt x="1305" y="791"/>
                    <a:pt x="1305" y="792"/>
                  </a:cubicBezTo>
                  <a:cubicBezTo>
                    <a:pt x="1305" y="792"/>
                    <a:pt x="1305" y="792"/>
                    <a:pt x="1305" y="793"/>
                  </a:cubicBezTo>
                  <a:cubicBezTo>
                    <a:pt x="1305" y="793"/>
                    <a:pt x="1305" y="794"/>
                    <a:pt x="1305" y="795"/>
                  </a:cubicBezTo>
                  <a:cubicBezTo>
                    <a:pt x="1305" y="796"/>
                    <a:pt x="1305" y="797"/>
                    <a:pt x="1305" y="798"/>
                  </a:cubicBezTo>
                  <a:cubicBezTo>
                    <a:pt x="1305" y="798"/>
                    <a:pt x="1305" y="798"/>
                    <a:pt x="1305" y="799"/>
                  </a:cubicBezTo>
                  <a:cubicBezTo>
                    <a:pt x="1305" y="799"/>
                    <a:pt x="1305" y="799"/>
                    <a:pt x="1305" y="799"/>
                  </a:cubicBezTo>
                  <a:cubicBezTo>
                    <a:pt x="1304" y="800"/>
                    <a:pt x="1303" y="801"/>
                    <a:pt x="1302" y="802"/>
                  </a:cubicBezTo>
                  <a:cubicBezTo>
                    <a:pt x="1299" y="806"/>
                    <a:pt x="1295" y="809"/>
                    <a:pt x="1292" y="813"/>
                  </a:cubicBezTo>
                  <a:cubicBezTo>
                    <a:pt x="1289" y="815"/>
                    <a:pt x="1286" y="818"/>
                    <a:pt x="1283" y="821"/>
                  </a:cubicBezTo>
                  <a:cubicBezTo>
                    <a:pt x="1289" y="808"/>
                    <a:pt x="1296" y="795"/>
                    <a:pt x="1303" y="782"/>
                  </a:cubicBezTo>
                  <a:close/>
                  <a:moveTo>
                    <a:pt x="1321" y="500"/>
                  </a:moveTo>
                  <a:cubicBezTo>
                    <a:pt x="1323" y="517"/>
                    <a:pt x="1325" y="541"/>
                    <a:pt x="1324" y="564"/>
                  </a:cubicBezTo>
                  <a:cubicBezTo>
                    <a:pt x="1312" y="563"/>
                    <a:pt x="1302" y="565"/>
                    <a:pt x="1303" y="582"/>
                  </a:cubicBezTo>
                  <a:cubicBezTo>
                    <a:pt x="1303" y="582"/>
                    <a:pt x="1303" y="582"/>
                    <a:pt x="1303" y="582"/>
                  </a:cubicBezTo>
                  <a:cubicBezTo>
                    <a:pt x="1302" y="582"/>
                    <a:pt x="1301" y="581"/>
                    <a:pt x="1301" y="581"/>
                  </a:cubicBezTo>
                  <a:cubicBezTo>
                    <a:pt x="1302" y="583"/>
                    <a:pt x="1302" y="583"/>
                    <a:pt x="1302" y="583"/>
                  </a:cubicBezTo>
                  <a:cubicBezTo>
                    <a:pt x="1301" y="583"/>
                    <a:pt x="1300" y="584"/>
                    <a:pt x="1300" y="584"/>
                  </a:cubicBezTo>
                  <a:cubicBezTo>
                    <a:pt x="1298" y="585"/>
                    <a:pt x="1296" y="586"/>
                    <a:pt x="1295" y="587"/>
                  </a:cubicBezTo>
                  <a:cubicBezTo>
                    <a:pt x="1293" y="589"/>
                    <a:pt x="1291" y="590"/>
                    <a:pt x="1290" y="591"/>
                  </a:cubicBezTo>
                  <a:cubicBezTo>
                    <a:pt x="1289" y="592"/>
                    <a:pt x="1287" y="594"/>
                    <a:pt x="1286" y="595"/>
                  </a:cubicBezTo>
                  <a:cubicBezTo>
                    <a:pt x="1285" y="596"/>
                    <a:pt x="1285" y="597"/>
                    <a:pt x="1284" y="597"/>
                  </a:cubicBezTo>
                  <a:cubicBezTo>
                    <a:pt x="1284" y="598"/>
                    <a:pt x="1283" y="598"/>
                    <a:pt x="1283" y="598"/>
                  </a:cubicBezTo>
                  <a:cubicBezTo>
                    <a:pt x="1283" y="599"/>
                    <a:pt x="1283" y="599"/>
                    <a:pt x="1282" y="599"/>
                  </a:cubicBezTo>
                  <a:cubicBezTo>
                    <a:pt x="1282" y="600"/>
                    <a:pt x="1281" y="601"/>
                    <a:pt x="1281" y="601"/>
                  </a:cubicBezTo>
                  <a:cubicBezTo>
                    <a:pt x="1280" y="602"/>
                    <a:pt x="1280" y="603"/>
                    <a:pt x="1279" y="603"/>
                  </a:cubicBezTo>
                  <a:cubicBezTo>
                    <a:pt x="1279" y="604"/>
                    <a:pt x="1279" y="604"/>
                    <a:pt x="1279" y="604"/>
                  </a:cubicBezTo>
                  <a:cubicBezTo>
                    <a:pt x="1279" y="604"/>
                    <a:pt x="1278" y="605"/>
                    <a:pt x="1278" y="605"/>
                  </a:cubicBezTo>
                  <a:cubicBezTo>
                    <a:pt x="1278" y="605"/>
                    <a:pt x="1278" y="606"/>
                    <a:pt x="1278" y="606"/>
                  </a:cubicBezTo>
                  <a:cubicBezTo>
                    <a:pt x="1277" y="603"/>
                    <a:pt x="1276" y="600"/>
                    <a:pt x="1275" y="598"/>
                  </a:cubicBezTo>
                  <a:cubicBezTo>
                    <a:pt x="1273" y="592"/>
                    <a:pt x="1272" y="587"/>
                    <a:pt x="1271" y="582"/>
                  </a:cubicBezTo>
                  <a:cubicBezTo>
                    <a:pt x="1270" y="577"/>
                    <a:pt x="1269" y="572"/>
                    <a:pt x="1270" y="568"/>
                  </a:cubicBezTo>
                  <a:cubicBezTo>
                    <a:pt x="1270" y="563"/>
                    <a:pt x="1272" y="558"/>
                    <a:pt x="1274" y="554"/>
                  </a:cubicBezTo>
                  <a:cubicBezTo>
                    <a:pt x="1276" y="549"/>
                    <a:pt x="1278" y="545"/>
                    <a:pt x="1281" y="542"/>
                  </a:cubicBezTo>
                  <a:cubicBezTo>
                    <a:pt x="1286" y="534"/>
                    <a:pt x="1291" y="527"/>
                    <a:pt x="1297" y="521"/>
                  </a:cubicBezTo>
                  <a:cubicBezTo>
                    <a:pt x="1298" y="520"/>
                    <a:pt x="1300" y="518"/>
                    <a:pt x="1301" y="517"/>
                  </a:cubicBezTo>
                  <a:cubicBezTo>
                    <a:pt x="1303" y="516"/>
                    <a:pt x="1304" y="514"/>
                    <a:pt x="1305" y="513"/>
                  </a:cubicBezTo>
                  <a:cubicBezTo>
                    <a:pt x="1308" y="510"/>
                    <a:pt x="1310" y="508"/>
                    <a:pt x="1313" y="506"/>
                  </a:cubicBezTo>
                  <a:cubicBezTo>
                    <a:pt x="1316" y="504"/>
                    <a:pt x="1318" y="502"/>
                    <a:pt x="1321" y="500"/>
                  </a:cubicBezTo>
                  <a:close/>
                  <a:moveTo>
                    <a:pt x="1184" y="586"/>
                  </a:moveTo>
                  <a:cubicBezTo>
                    <a:pt x="1184" y="586"/>
                    <a:pt x="1184" y="586"/>
                    <a:pt x="1184" y="586"/>
                  </a:cubicBezTo>
                  <a:cubicBezTo>
                    <a:pt x="1185" y="585"/>
                    <a:pt x="1187" y="584"/>
                    <a:pt x="1188" y="582"/>
                  </a:cubicBezTo>
                  <a:cubicBezTo>
                    <a:pt x="1189" y="584"/>
                    <a:pt x="1189" y="584"/>
                    <a:pt x="1189" y="584"/>
                  </a:cubicBezTo>
                  <a:cubicBezTo>
                    <a:pt x="1190" y="585"/>
                    <a:pt x="1193" y="585"/>
                    <a:pt x="1195" y="586"/>
                  </a:cubicBezTo>
                  <a:cubicBezTo>
                    <a:pt x="1195" y="586"/>
                    <a:pt x="1195" y="586"/>
                    <a:pt x="1195" y="586"/>
                  </a:cubicBezTo>
                  <a:cubicBezTo>
                    <a:pt x="1195" y="586"/>
                    <a:pt x="1196" y="586"/>
                    <a:pt x="1196" y="587"/>
                  </a:cubicBezTo>
                  <a:cubicBezTo>
                    <a:pt x="1197" y="588"/>
                    <a:pt x="1198" y="589"/>
                    <a:pt x="1199" y="590"/>
                  </a:cubicBezTo>
                  <a:cubicBezTo>
                    <a:pt x="1200" y="591"/>
                    <a:pt x="1201" y="593"/>
                    <a:pt x="1202" y="594"/>
                  </a:cubicBezTo>
                  <a:cubicBezTo>
                    <a:pt x="1203" y="595"/>
                    <a:pt x="1204" y="596"/>
                    <a:pt x="1204" y="597"/>
                  </a:cubicBezTo>
                  <a:cubicBezTo>
                    <a:pt x="1205" y="598"/>
                    <a:pt x="1206" y="599"/>
                    <a:pt x="1206" y="600"/>
                  </a:cubicBezTo>
                  <a:cubicBezTo>
                    <a:pt x="1207" y="600"/>
                    <a:pt x="1207" y="601"/>
                    <a:pt x="1207" y="601"/>
                  </a:cubicBezTo>
                  <a:cubicBezTo>
                    <a:pt x="1207" y="601"/>
                    <a:pt x="1207" y="601"/>
                    <a:pt x="1207" y="601"/>
                  </a:cubicBezTo>
                  <a:cubicBezTo>
                    <a:pt x="1208" y="602"/>
                    <a:pt x="1208" y="602"/>
                    <a:pt x="1208" y="602"/>
                  </a:cubicBezTo>
                  <a:cubicBezTo>
                    <a:pt x="1208" y="603"/>
                    <a:pt x="1208" y="603"/>
                    <a:pt x="1208" y="603"/>
                  </a:cubicBezTo>
                  <a:cubicBezTo>
                    <a:pt x="1209" y="605"/>
                    <a:pt x="1209" y="606"/>
                    <a:pt x="1209" y="608"/>
                  </a:cubicBezTo>
                  <a:cubicBezTo>
                    <a:pt x="1210" y="609"/>
                    <a:pt x="1210" y="610"/>
                    <a:pt x="1210" y="611"/>
                  </a:cubicBezTo>
                  <a:cubicBezTo>
                    <a:pt x="1210" y="612"/>
                    <a:pt x="1211" y="612"/>
                    <a:pt x="1211" y="613"/>
                  </a:cubicBezTo>
                  <a:cubicBezTo>
                    <a:pt x="1211" y="613"/>
                    <a:pt x="1211" y="614"/>
                    <a:pt x="1212" y="614"/>
                  </a:cubicBezTo>
                  <a:cubicBezTo>
                    <a:pt x="1213" y="617"/>
                    <a:pt x="1214" y="620"/>
                    <a:pt x="1216" y="623"/>
                  </a:cubicBezTo>
                  <a:cubicBezTo>
                    <a:pt x="1203" y="615"/>
                    <a:pt x="1199" y="600"/>
                    <a:pt x="1184" y="586"/>
                  </a:cubicBezTo>
                  <a:close/>
                  <a:moveTo>
                    <a:pt x="1167" y="725"/>
                  </a:moveTo>
                  <a:cubicBezTo>
                    <a:pt x="1167" y="726"/>
                    <a:pt x="1167" y="726"/>
                    <a:pt x="1167" y="726"/>
                  </a:cubicBezTo>
                  <a:cubicBezTo>
                    <a:pt x="1167" y="726"/>
                    <a:pt x="1167" y="726"/>
                    <a:pt x="1167" y="726"/>
                  </a:cubicBezTo>
                  <a:cubicBezTo>
                    <a:pt x="1167" y="726"/>
                    <a:pt x="1167" y="726"/>
                    <a:pt x="1167" y="726"/>
                  </a:cubicBezTo>
                  <a:cubicBezTo>
                    <a:pt x="1167" y="726"/>
                    <a:pt x="1167" y="726"/>
                    <a:pt x="1167" y="726"/>
                  </a:cubicBezTo>
                  <a:cubicBezTo>
                    <a:pt x="1168" y="727"/>
                    <a:pt x="1168" y="727"/>
                    <a:pt x="1168" y="727"/>
                  </a:cubicBezTo>
                  <a:cubicBezTo>
                    <a:pt x="1168" y="728"/>
                    <a:pt x="1168" y="729"/>
                    <a:pt x="1169" y="731"/>
                  </a:cubicBezTo>
                  <a:cubicBezTo>
                    <a:pt x="1170" y="733"/>
                    <a:pt x="1171" y="735"/>
                    <a:pt x="1172" y="737"/>
                  </a:cubicBezTo>
                  <a:cubicBezTo>
                    <a:pt x="1175" y="742"/>
                    <a:pt x="1177" y="746"/>
                    <a:pt x="1180" y="751"/>
                  </a:cubicBezTo>
                  <a:cubicBezTo>
                    <a:pt x="1180" y="751"/>
                    <a:pt x="1181" y="752"/>
                    <a:pt x="1181" y="753"/>
                  </a:cubicBezTo>
                  <a:cubicBezTo>
                    <a:pt x="1180" y="752"/>
                    <a:pt x="1178" y="751"/>
                    <a:pt x="1177" y="750"/>
                  </a:cubicBezTo>
                  <a:cubicBezTo>
                    <a:pt x="1176" y="750"/>
                    <a:pt x="1175" y="749"/>
                    <a:pt x="1174" y="749"/>
                  </a:cubicBezTo>
                  <a:cubicBezTo>
                    <a:pt x="1173" y="748"/>
                    <a:pt x="1172" y="748"/>
                    <a:pt x="1171" y="747"/>
                  </a:cubicBezTo>
                  <a:cubicBezTo>
                    <a:pt x="1169" y="747"/>
                    <a:pt x="1168" y="746"/>
                    <a:pt x="1166" y="745"/>
                  </a:cubicBezTo>
                  <a:cubicBezTo>
                    <a:pt x="1166" y="745"/>
                    <a:pt x="1166" y="744"/>
                    <a:pt x="1166" y="743"/>
                  </a:cubicBezTo>
                  <a:cubicBezTo>
                    <a:pt x="1167" y="735"/>
                    <a:pt x="1167" y="728"/>
                    <a:pt x="1166" y="722"/>
                  </a:cubicBezTo>
                  <a:cubicBezTo>
                    <a:pt x="1166" y="722"/>
                    <a:pt x="1166" y="723"/>
                    <a:pt x="1166" y="724"/>
                  </a:cubicBezTo>
                  <a:lnTo>
                    <a:pt x="1167" y="725"/>
                  </a:lnTo>
                  <a:close/>
                  <a:moveTo>
                    <a:pt x="1161" y="707"/>
                  </a:moveTo>
                  <a:cubicBezTo>
                    <a:pt x="1161" y="707"/>
                    <a:pt x="1161" y="707"/>
                    <a:pt x="1161" y="707"/>
                  </a:cubicBezTo>
                  <a:cubicBezTo>
                    <a:pt x="1162" y="708"/>
                    <a:pt x="1162" y="708"/>
                    <a:pt x="1163" y="709"/>
                  </a:cubicBezTo>
                  <a:cubicBezTo>
                    <a:pt x="1163" y="709"/>
                    <a:pt x="1163" y="709"/>
                    <a:pt x="1163" y="709"/>
                  </a:cubicBezTo>
                  <a:cubicBezTo>
                    <a:pt x="1163" y="711"/>
                    <a:pt x="1164" y="713"/>
                    <a:pt x="1164" y="715"/>
                  </a:cubicBezTo>
                  <a:cubicBezTo>
                    <a:pt x="1163" y="712"/>
                    <a:pt x="1162" y="710"/>
                    <a:pt x="1161" y="707"/>
                  </a:cubicBezTo>
                  <a:close/>
                  <a:moveTo>
                    <a:pt x="1085" y="767"/>
                  </a:moveTo>
                  <a:cubicBezTo>
                    <a:pt x="1086" y="768"/>
                    <a:pt x="1087" y="769"/>
                    <a:pt x="1087" y="769"/>
                  </a:cubicBezTo>
                  <a:cubicBezTo>
                    <a:pt x="1088" y="770"/>
                    <a:pt x="1089" y="771"/>
                    <a:pt x="1089" y="772"/>
                  </a:cubicBezTo>
                  <a:cubicBezTo>
                    <a:pt x="1090" y="773"/>
                    <a:pt x="1091" y="773"/>
                    <a:pt x="1091" y="774"/>
                  </a:cubicBezTo>
                  <a:cubicBezTo>
                    <a:pt x="1091" y="774"/>
                    <a:pt x="1091" y="774"/>
                    <a:pt x="1091" y="774"/>
                  </a:cubicBezTo>
                  <a:cubicBezTo>
                    <a:pt x="1091" y="775"/>
                    <a:pt x="1092" y="775"/>
                    <a:pt x="1092" y="775"/>
                  </a:cubicBezTo>
                  <a:cubicBezTo>
                    <a:pt x="1092" y="775"/>
                    <a:pt x="1092" y="775"/>
                    <a:pt x="1092" y="775"/>
                  </a:cubicBezTo>
                  <a:cubicBezTo>
                    <a:pt x="1092" y="776"/>
                    <a:pt x="1092" y="776"/>
                    <a:pt x="1092" y="776"/>
                  </a:cubicBezTo>
                  <a:cubicBezTo>
                    <a:pt x="1093" y="776"/>
                    <a:pt x="1093" y="777"/>
                    <a:pt x="1093" y="777"/>
                  </a:cubicBezTo>
                  <a:cubicBezTo>
                    <a:pt x="1093" y="778"/>
                    <a:pt x="1094" y="779"/>
                    <a:pt x="1094" y="780"/>
                  </a:cubicBezTo>
                  <a:cubicBezTo>
                    <a:pt x="1094" y="781"/>
                    <a:pt x="1095" y="781"/>
                    <a:pt x="1095" y="782"/>
                  </a:cubicBezTo>
                  <a:cubicBezTo>
                    <a:pt x="1095" y="783"/>
                    <a:pt x="1095" y="783"/>
                    <a:pt x="1095" y="783"/>
                  </a:cubicBezTo>
                  <a:cubicBezTo>
                    <a:pt x="1094" y="785"/>
                    <a:pt x="1094" y="786"/>
                    <a:pt x="1093" y="787"/>
                  </a:cubicBezTo>
                  <a:cubicBezTo>
                    <a:pt x="1093" y="788"/>
                    <a:pt x="1092" y="789"/>
                    <a:pt x="1092" y="789"/>
                  </a:cubicBezTo>
                  <a:cubicBezTo>
                    <a:pt x="1092" y="790"/>
                    <a:pt x="1092" y="791"/>
                    <a:pt x="1092" y="791"/>
                  </a:cubicBezTo>
                  <a:cubicBezTo>
                    <a:pt x="1092" y="792"/>
                    <a:pt x="1091" y="792"/>
                    <a:pt x="1091" y="793"/>
                  </a:cubicBezTo>
                  <a:cubicBezTo>
                    <a:pt x="1090" y="784"/>
                    <a:pt x="1087" y="776"/>
                    <a:pt x="1085" y="767"/>
                  </a:cubicBezTo>
                  <a:cubicBezTo>
                    <a:pt x="1085" y="767"/>
                    <a:pt x="1085" y="767"/>
                    <a:pt x="1085" y="767"/>
                  </a:cubicBezTo>
                  <a:close/>
                  <a:moveTo>
                    <a:pt x="1090" y="805"/>
                  </a:moveTo>
                  <a:cubicBezTo>
                    <a:pt x="1090" y="806"/>
                    <a:pt x="1090" y="808"/>
                    <a:pt x="1090" y="809"/>
                  </a:cubicBezTo>
                  <a:cubicBezTo>
                    <a:pt x="1088" y="807"/>
                    <a:pt x="1086" y="805"/>
                    <a:pt x="1084" y="802"/>
                  </a:cubicBezTo>
                  <a:cubicBezTo>
                    <a:pt x="1084" y="802"/>
                    <a:pt x="1085" y="802"/>
                    <a:pt x="1085" y="802"/>
                  </a:cubicBezTo>
                  <a:cubicBezTo>
                    <a:pt x="1085" y="803"/>
                    <a:pt x="1086" y="803"/>
                    <a:pt x="1087" y="803"/>
                  </a:cubicBezTo>
                  <a:cubicBezTo>
                    <a:pt x="1088" y="804"/>
                    <a:pt x="1088" y="804"/>
                    <a:pt x="1089" y="804"/>
                  </a:cubicBezTo>
                  <a:cubicBezTo>
                    <a:pt x="1089" y="804"/>
                    <a:pt x="1089" y="805"/>
                    <a:pt x="1089" y="805"/>
                  </a:cubicBezTo>
                  <a:cubicBezTo>
                    <a:pt x="1089" y="805"/>
                    <a:pt x="1089" y="805"/>
                    <a:pt x="1090" y="805"/>
                  </a:cubicBezTo>
                  <a:close/>
                  <a:moveTo>
                    <a:pt x="1095" y="815"/>
                  </a:moveTo>
                  <a:cubicBezTo>
                    <a:pt x="1094" y="809"/>
                    <a:pt x="1093" y="802"/>
                    <a:pt x="1092" y="795"/>
                  </a:cubicBezTo>
                  <a:cubicBezTo>
                    <a:pt x="1092" y="795"/>
                    <a:pt x="1092" y="795"/>
                    <a:pt x="1092" y="795"/>
                  </a:cubicBezTo>
                  <a:cubicBezTo>
                    <a:pt x="1092" y="794"/>
                    <a:pt x="1093" y="793"/>
                    <a:pt x="1093" y="792"/>
                  </a:cubicBezTo>
                  <a:cubicBezTo>
                    <a:pt x="1094" y="791"/>
                    <a:pt x="1094" y="791"/>
                    <a:pt x="1094" y="790"/>
                  </a:cubicBezTo>
                  <a:cubicBezTo>
                    <a:pt x="1095" y="790"/>
                    <a:pt x="1095" y="789"/>
                    <a:pt x="1095" y="788"/>
                  </a:cubicBezTo>
                  <a:cubicBezTo>
                    <a:pt x="1096" y="787"/>
                    <a:pt x="1096" y="786"/>
                    <a:pt x="1097" y="785"/>
                  </a:cubicBezTo>
                  <a:cubicBezTo>
                    <a:pt x="1097" y="786"/>
                    <a:pt x="1098" y="787"/>
                    <a:pt x="1099" y="788"/>
                  </a:cubicBezTo>
                  <a:cubicBezTo>
                    <a:pt x="1099" y="789"/>
                    <a:pt x="1100" y="790"/>
                    <a:pt x="1101" y="791"/>
                  </a:cubicBezTo>
                  <a:cubicBezTo>
                    <a:pt x="1101" y="792"/>
                    <a:pt x="1102" y="793"/>
                    <a:pt x="1103" y="794"/>
                  </a:cubicBezTo>
                  <a:cubicBezTo>
                    <a:pt x="1103" y="795"/>
                    <a:pt x="1104" y="795"/>
                    <a:pt x="1105" y="796"/>
                  </a:cubicBezTo>
                  <a:cubicBezTo>
                    <a:pt x="1106" y="797"/>
                    <a:pt x="1106" y="798"/>
                    <a:pt x="1107" y="799"/>
                  </a:cubicBezTo>
                  <a:cubicBezTo>
                    <a:pt x="1108" y="800"/>
                    <a:pt x="1109" y="801"/>
                    <a:pt x="1110" y="801"/>
                  </a:cubicBezTo>
                  <a:cubicBezTo>
                    <a:pt x="1111" y="802"/>
                    <a:pt x="1112" y="803"/>
                    <a:pt x="1113" y="804"/>
                  </a:cubicBezTo>
                  <a:cubicBezTo>
                    <a:pt x="1114" y="805"/>
                    <a:pt x="1115" y="805"/>
                    <a:pt x="1116" y="806"/>
                  </a:cubicBezTo>
                  <a:cubicBezTo>
                    <a:pt x="1117" y="807"/>
                    <a:pt x="1118" y="808"/>
                    <a:pt x="1119" y="808"/>
                  </a:cubicBezTo>
                  <a:cubicBezTo>
                    <a:pt x="1120" y="809"/>
                    <a:pt x="1121" y="810"/>
                    <a:pt x="1122" y="810"/>
                  </a:cubicBezTo>
                  <a:cubicBezTo>
                    <a:pt x="1121" y="810"/>
                    <a:pt x="1121" y="810"/>
                    <a:pt x="1121" y="810"/>
                  </a:cubicBezTo>
                  <a:cubicBezTo>
                    <a:pt x="1120" y="810"/>
                    <a:pt x="1119" y="810"/>
                    <a:pt x="1118" y="810"/>
                  </a:cubicBezTo>
                  <a:cubicBezTo>
                    <a:pt x="1118" y="811"/>
                    <a:pt x="1117" y="811"/>
                    <a:pt x="1116" y="811"/>
                  </a:cubicBezTo>
                  <a:cubicBezTo>
                    <a:pt x="1116" y="811"/>
                    <a:pt x="1115" y="811"/>
                    <a:pt x="1115" y="811"/>
                  </a:cubicBezTo>
                  <a:cubicBezTo>
                    <a:pt x="1114" y="811"/>
                    <a:pt x="1114" y="811"/>
                    <a:pt x="1113" y="811"/>
                  </a:cubicBezTo>
                  <a:cubicBezTo>
                    <a:pt x="1113" y="811"/>
                    <a:pt x="1112" y="812"/>
                    <a:pt x="1111" y="812"/>
                  </a:cubicBezTo>
                  <a:cubicBezTo>
                    <a:pt x="1109" y="812"/>
                    <a:pt x="1107" y="813"/>
                    <a:pt x="1105" y="813"/>
                  </a:cubicBezTo>
                  <a:cubicBezTo>
                    <a:pt x="1103" y="814"/>
                    <a:pt x="1102" y="815"/>
                    <a:pt x="1100" y="816"/>
                  </a:cubicBezTo>
                  <a:cubicBezTo>
                    <a:pt x="1099" y="816"/>
                    <a:pt x="1099" y="816"/>
                    <a:pt x="1098" y="817"/>
                  </a:cubicBezTo>
                  <a:cubicBezTo>
                    <a:pt x="1097" y="816"/>
                    <a:pt x="1096" y="816"/>
                    <a:pt x="1095" y="815"/>
                  </a:cubicBezTo>
                  <a:close/>
                  <a:moveTo>
                    <a:pt x="1120" y="806"/>
                  </a:moveTo>
                  <a:cubicBezTo>
                    <a:pt x="1119" y="805"/>
                    <a:pt x="1118" y="804"/>
                    <a:pt x="1118" y="804"/>
                  </a:cubicBezTo>
                  <a:cubicBezTo>
                    <a:pt x="1117" y="803"/>
                    <a:pt x="1116" y="802"/>
                    <a:pt x="1115" y="802"/>
                  </a:cubicBezTo>
                  <a:cubicBezTo>
                    <a:pt x="1114" y="801"/>
                    <a:pt x="1113" y="800"/>
                    <a:pt x="1112" y="799"/>
                  </a:cubicBezTo>
                  <a:cubicBezTo>
                    <a:pt x="1111" y="798"/>
                    <a:pt x="1110" y="798"/>
                    <a:pt x="1110" y="797"/>
                  </a:cubicBezTo>
                  <a:cubicBezTo>
                    <a:pt x="1109" y="796"/>
                    <a:pt x="1108" y="795"/>
                    <a:pt x="1107" y="794"/>
                  </a:cubicBezTo>
                  <a:cubicBezTo>
                    <a:pt x="1107" y="793"/>
                    <a:pt x="1106" y="793"/>
                    <a:pt x="1105" y="792"/>
                  </a:cubicBezTo>
                  <a:cubicBezTo>
                    <a:pt x="1104" y="791"/>
                    <a:pt x="1104" y="790"/>
                    <a:pt x="1103" y="789"/>
                  </a:cubicBezTo>
                  <a:cubicBezTo>
                    <a:pt x="1103" y="788"/>
                    <a:pt x="1102" y="787"/>
                    <a:pt x="1101" y="786"/>
                  </a:cubicBezTo>
                  <a:cubicBezTo>
                    <a:pt x="1100" y="785"/>
                    <a:pt x="1099" y="783"/>
                    <a:pt x="1098" y="781"/>
                  </a:cubicBezTo>
                  <a:cubicBezTo>
                    <a:pt x="1099" y="781"/>
                    <a:pt x="1099" y="780"/>
                    <a:pt x="1099" y="779"/>
                  </a:cubicBezTo>
                  <a:cubicBezTo>
                    <a:pt x="1101" y="776"/>
                    <a:pt x="1103" y="772"/>
                    <a:pt x="1105" y="769"/>
                  </a:cubicBezTo>
                  <a:cubicBezTo>
                    <a:pt x="1106" y="765"/>
                    <a:pt x="1108" y="762"/>
                    <a:pt x="1110" y="759"/>
                  </a:cubicBezTo>
                  <a:cubicBezTo>
                    <a:pt x="1111" y="757"/>
                    <a:pt x="1112" y="756"/>
                    <a:pt x="1113" y="754"/>
                  </a:cubicBezTo>
                  <a:cubicBezTo>
                    <a:pt x="1114" y="753"/>
                    <a:pt x="1115" y="751"/>
                    <a:pt x="1115" y="750"/>
                  </a:cubicBezTo>
                  <a:cubicBezTo>
                    <a:pt x="1116" y="750"/>
                    <a:pt x="1116" y="750"/>
                    <a:pt x="1116" y="749"/>
                  </a:cubicBezTo>
                  <a:cubicBezTo>
                    <a:pt x="1116" y="749"/>
                    <a:pt x="1116" y="749"/>
                    <a:pt x="1116" y="749"/>
                  </a:cubicBezTo>
                  <a:cubicBezTo>
                    <a:pt x="1117" y="749"/>
                    <a:pt x="1117" y="749"/>
                    <a:pt x="1118" y="749"/>
                  </a:cubicBezTo>
                  <a:cubicBezTo>
                    <a:pt x="1118" y="748"/>
                    <a:pt x="1118" y="748"/>
                    <a:pt x="1118" y="748"/>
                  </a:cubicBezTo>
                  <a:cubicBezTo>
                    <a:pt x="1118" y="748"/>
                    <a:pt x="1119" y="748"/>
                    <a:pt x="1119" y="748"/>
                  </a:cubicBezTo>
                  <a:cubicBezTo>
                    <a:pt x="1119" y="748"/>
                    <a:pt x="1119" y="747"/>
                    <a:pt x="1119" y="747"/>
                  </a:cubicBezTo>
                  <a:cubicBezTo>
                    <a:pt x="1119" y="747"/>
                    <a:pt x="1120" y="746"/>
                    <a:pt x="1120" y="746"/>
                  </a:cubicBezTo>
                  <a:cubicBezTo>
                    <a:pt x="1121" y="745"/>
                    <a:pt x="1121" y="744"/>
                    <a:pt x="1122" y="744"/>
                  </a:cubicBezTo>
                  <a:cubicBezTo>
                    <a:pt x="1122" y="743"/>
                    <a:pt x="1122" y="743"/>
                    <a:pt x="1123" y="743"/>
                  </a:cubicBezTo>
                  <a:cubicBezTo>
                    <a:pt x="1123" y="743"/>
                    <a:pt x="1124" y="743"/>
                    <a:pt x="1124" y="744"/>
                  </a:cubicBezTo>
                  <a:cubicBezTo>
                    <a:pt x="1123" y="763"/>
                    <a:pt x="1116" y="788"/>
                    <a:pt x="1127" y="808"/>
                  </a:cubicBezTo>
                  <a:cubicBezTo>
                    <a:pt x="1128" y="809"/>
                    <a:pt x="1128" y="810"/>
                    <a:pt x="1129" y="810"/>
                  </a:cubicBezTo>
                  <a:cubicBezTo>
                    <a:pt x="1129" y="810"/>
                    <a:pt x="1129" y="810"/>
                    <a:pt x="1129" y="810"/>
                  </a:cubicBezTo>
                  <a:cubicBezTo>
                    <a:pt x="1127" y="809"/>
                    <a:pt x="1127" y="809"/>
                    <a:pt x="1127" y="809"/>
                  </a:cubicBezTo>
                  <a:cubicBezTo>
                    <a:pt x="1126" y="809"/>
                    <a:pt x="1126" y="809"/>
                    <a:pt x="1125" y="809"/>
                  </a:cubicBezTo>
                  <a:cubicBezTo>
                    <a:pt x="1124" y="808"/>
                    <a:pt x="1124" y="808"/>
                    <a:pt x="1124" y="808"/>
                  </a:cubicBezTo>
                  <a:cubicBezTo>
                    <a:pt x="1123" y="807"/>
                    <a:pt x="1121" y="806"/>
                    <a:pt x="1120" y="806"/>
                  </a:cubicBezTo>
                  <a:close/>
                  <a:moveTo>
                    <a:pt x="1298" y="889"/>
                  </a:moveTo>
                  <a:cubicBezTo>
                    <a:pt x="1303" y="890"/>
                    <a:pt x="1308" y="890"/>
                    <a:pt x="1314" y="891"/>
                  </a:cubicBezTo>
                  <a:cubicBezTo>
                    <a:pt x="1319" y="891"/>
                    <a:pt x="1325" y="891"/>
                    <a:pt x="1330" y="891"/>
                  </a:cubicBezTo>
                  <a:cubicBezTo>
                    <a:pt x="1332" y="890"/>
                    <a:pt x="1332" y="890"/>
                    <a:pt x="1332" y="890"/>
                  </a:cubicBezTo>
                  <a:cubicBezTo>
                    <a:pt x="1334" y="890"/>
                    <a:pt x="1334" y="890"/>
                    <a:pt x="1334" y="890"/>
                  </a:cubicBezTo>
                  <a:cubicBezTo>
                    <a:pt x="1335" y="890"/>
                    <a:pt x="1335" y="890"/>
                    <a:pt x="1335" y="890"/>
                  </a:cubicBezTo>
                  <a:cubicBezTo>
                    <a:pt x="1335" y="890"/>
                    <a:pt x="1335" y="890"/>
                    <a:pt x="1335" y="890"/>
                  </a:cubicBezTo>
                  <a:cubicBezTo>
                    <a:pt x="1335" y="890"/>
                    <a:pt x="1335" y="890"/>
                    <a:pt x="1335" y="890"/>
                  </a:cubicBezTo>
                  <a:cubicBezTo>
                    <a:pt x="1336" y="890"/>
                    <a:pt x="1336" y="890"/>
                    <a:pt x="1336" y="890"/>
                  </a:cubicBezTo>
                  <a:cubicBezTo>
                    <a:pt x="1337" y="890"/>
                    <a:pt x="1337" y="890"/>
                    <a:pt x="1337" y="890"/>
                  </a:cubicBezTo>
                  <a:cubicBezTo>
                    <a:pt x="1338" y="890"/>
                    <a:pt x="1338" y="890"/>
                    <a:pt x="1338" y="890"/>
                  </a:cubicBezTo>
                  <a:cubicBezTo>
                    <a:pt x="1338" y="890"/>
                    <a:pt x="1339" y="890"/>
                    <a:pt x="1339" y="890"/>
                  </a:cubicBezTo>
                  <a:cubicBezTo>
                    <a:pt x="1340" y="890"/>
                    <a:pt x="1340" y="890"/>
                    <a:pt x="1341" y="891"/>
                  </a:cubicBezTo>
                  <a:cubicBezTo>
                    <a:pt x="1341" y="891"/>
                    <a:pt x="1342" y="891"/>
                    <a:pt x="1342" y="891"/>
                  </a:cubicBezTo>
                  <a:cubicBezTo>
                    <a:pt x="1342" y="891"/>
                    <a:pt x="1343" y="891"/>
                    <a:pt x="1343" y="891"/>
                  </a:cubicBezTo>
                  <a:cubicBezTo>
                    <a:pt x="1344" y="892"/>
                    <a:pt x="1345" y="892"/>
                    <a:pt x="1345" y="892"/>
                  </a:cubicBezTo>
                  <a:cubicBezTo>
                    <a:pt x="1346" y="892"/>
                    <a:pt x="1347" y="893"/>
                    <a:pt x="1348" y="893"/>
                  </a:cubicBezTo>
                  <a:cubicBezTo>
                    <a:pt x="1348" y="893"/>
                    <a:pt x="1349" y="893"/>
                    <a:pt x="1349" y="893"/>
                  </a:cubicBezTo>
                  <a:cubicBezTo>
                    <a:pt x="1349" y="894"/>
                    <a:pt x="1350" y="894"/>
                    <a:pt x="1350" y="894"/>
                  </a:cubicBezTo>
                  <a:cubicBezTo>
                    <a:pt x="1351" y="894"/>
                    <a:pt x="1352" y="895"/>
                    <a:pt x="1353" y="895"/>
                  </a:cubicBezTo>
                  <a:cubicBezTo>
                    <a:pt x="1355" y="896"/>
                    <a:pt x="1356" y="897"/>
                    <a:pt x="1358" y="898"/>
                  </a:cubicBezTo>
                  <a:cubicBezTo>
                    <a:pt x="1360" y="899"/>
                    <a:pt x="1361" y="900"/>
                    <a:pt x="1363" y="901"/>
                  </a:cubicBezTo>
                  <a:cubicBezTo>
                    <a:pt x="1363" y="902"/>
                    <a:pt x="1363" y="902"/>
                    <a:pt x="1363" y="902"/>
                  </a:cubicBezTo>
                  <a:cubicBezTo>
                    <a:pt x="1363" y="902"/>
                    <a:pt x="1362" y="902"/>
                    <a:pt x="1362" y="902"/>
                  </a:cubicBezTo>
                  <a:cubicBezTo>
                    <a:pt x="1363" y="904"/>
                    <a:pt x="1364" y="904"/>
                    <a:pt x="1365" y="905"/>
                  </a:cubicBezTo>
                  <a:cubicBezTo>
                    <a:pt x="1362" y="905"/>
                    <a:pt x="1362" y="905"/>
                    <a:pt x="1362" y="905"/>
                  </a:cubicBezTo>
                  <a:cubicBezTo>
                    <a:pt x="1353" y="921"/>
                    <a:pt x="1363" y="928"/>
                    <a:pt x="1376" y="933"/>
                  </a:cubicBezTo>
                  <a:cubicBezTo>
                    <a:pt x="1365" y="942"/>
                    <a:pt x="1355" y="951"/>
                    <a:pt x="1341" y="959"/>
                  </a:cubicBezTo>
                  <a:cubicBezTo>
                    <a:pt x="1325" y="969"/>
                    <a:pt x="1306" y="971"/>
                    <a:pt x="1289" y="976"/>
                  </a:cubicBezTo>
                  <a:cubicBezTo>
                    <a:pt x="1272" y="980"/>
                    <a:pt x="1259" y="986"/>
                    <a:pt x="1241" y="988"/>
                  </a:cubicBezTo>
                  <a:cubicBezTo>
                    <a:pt x="1251" y="956"/>
                    <a:pt x="1251" y="931"/>
                    <a:pt x="1270" y="905"/>
                  </a:cubicBezTo>
                  <a:cubicBezTo>
                    <a:pt x="1275" y="899"/>
                    <a:pt x="1280" y="894"/>
                    <a:pt x="1286" y="889"/>
                  </a:cubicBezTo>
                  <a:cubicBezTo>
                    <a:pt x="1290" y="889"/>
                    <a:pt x="1294" y="889"/>
                    <a:pt x="1298" y="889"/>
                  </a:cubicBezTo>
                  <a:close/>
                  <a:moveTo>
                    <a:pt x="1448" y="743"/>
                  </a:moveTo>
                  <a:cubicBezTo>
                    <a:pt x="1449" y="742"/>
                    <a:pt x="1449" y="742"/>
                    <a:pt x="1449" y="742"/>
                  </a:cubicBezTo>
                  <a:cubicBezTo>
                    <a:pt x="1449" y="742"/>
                    <a:pt x="1449" y="742"/>
                    <a:pt x="1449" y="742"/>
                  </a:cubicBezTo>
                  <a:cubicBezTo>
                    <a:pt x="1449" y="742"/>
                    <a:pt x="1449" y="742"/>
                    <a:pt x="1449" y="742"/>
                  </a:cubicBezTo>
                  <a:cubicBezTo>
                    <a:pt x="1450" y="741"/>
                    <a:pt x="1450" y="741"/>
                    <a:pt x="1450" y="741"/>
                  </a:cubicBezTo>
                  <a:cubicBezTo>
                    <a:pt x="1450" y="741"/>
                    <a:pt x="1451" y="740"/>
                    <a:pt x="1451" y="740"/>
                  </a:cubicBezTo>
                  <a:cubicBezTo>
                    <a:pt x="1452" y="739"/>
                    <a:pt x="1452" y="739"/>
                    <a:pt x="1452" y="739"/>
                  </a:cubicBezTo>
                  <a:cubicBezTo>
                    <a:pt x="1454" y="738"/>
                    <a:pt x="1455" y="736"/>
                    <a:pt x="1457" y="735"/>
                  </a:cubicBezTo>
                  <a:cubicBezTo>
                    <a:pt x="1454" y="738"/>
                    <a:pt x="1451" y="740"/>
                    <a:pt x="1448" y="743"/>
                  </a:cubicBezTo>
                  <a:close/>
                  <a:moveTo>
                    <a:pt x="1519" y="662"/>
                  </a:moveTo>
                  <a:cubicBezTo>
                    <a:pt x="1518" y="662"/>
                    <a:pt x="1518" y="663"/>
                    <a:pt x="1518" y="664"/>
                  </a:cubicBezTo>
                  <a:cubicBezTo>
                    <a:pt x="1518" y="664"/>
                    <a:pt x="1518" y="665"/>
                    <a:pt x="1518" y="665"/>
                  </a:cubicBezTo>
                  <a:cubicBezTo>
                    <a:pt x="1518" y="666"/>
                    <a:pt x="1518" y="667"/>
                    <a:pt x="1517" y="667"/>
                  </a:cubicBezTo>
                  <a:cubicBezTo>
                    <a:pt x="1517" y="667"/>
                    <a:pt x="1517" y="668"/>
                    <a:pt x="1517" y="668"/>
                  </a:cubicBezTo>
                  <a:cubicBezTo>
                    <a:pt x="1517" y="668"/>
                    <a:pt x="1517" y="669"/>
                    <a:pt x="1517" y="669"/>
                  </a:cubicBezTo>
                  <a:cubicBezTo>
                    <a:pt x="1517" y="669"/>
                    <a:pt x="1517" y="670"/>
                    <a:pt x="1517" y="670"/>
                  </a:cubicBezTo>
                  <a:cubicBezTo>
                    <a:pt x="1517" y="671"/>
                    <a:pt x="1517" y="671"/>
                    <a:pt x="1517" y="671"/>
                  </a:cubicBezTo>
                  <a:cubicBezTo>
                    <a:pt x="1516" y="672"/>
                    <a:pt x="1515" y="673"/>
                    <a:pt x="1513" y="674"/>
                  </a:cubicBezTo>
                  <a:cubicBezTo>
                    <a:pt x="1510" y="677"/>
                    <a:pt x="1507" y="681"/>
                    <a:pt x="1505" y="685"/>
                  </a:cubicBezTo>
                  <a:cubicBezTo>
                    <a:pt x="1503" y="688"/>
                    <a:pt x="1501" y="692"/>
                    <a:pt x="1499" y="696"/>
                  </a:cubicBezTo>
                  <a:cubicBezTo>
                    <a:pt x="1497" y="700"/>
                    <a:pt x="1495" y="704"/>
                    <a:pt x="1493" y="708"/>
                  </a:cubicBezTo>
                  <a:cubicBezTo>
                    <a:pt x="1492" y="710"/>
                    <a:pt x="1490" y="711"/>
                    <a:pt x="1489" y="713"/>
                  </a:cubicBezTo>
                  <a:cubicBezTo>
                    <a:pt x="1489" y="713"/>
                    <a:pt x="1488" y="714"/>
                    <a:pt x="1488" y="714"/>
                  </a:cubicBezTo>
                  <a:cubicBezTo>
                    <a:pt x="1487" y="715"/>
                    <a:pt x="1487" y="715"/>
                    <a:pt x="1487" y="715"/>
                  </a:cubicBezTo>
                  <a:cubicBezTo>
                    <a:pt x="1487" y="715"/>
                    <a:pt x="1487" y="715"/>
                    <a:pt x="1487" y="715"/>
                  </a:cubicBezTo>
                  <a:cubicBezTo>
                    <a:pt x="1487" y="715"/>
                    <a:pt x="1487" y="715"/>
                    <a:pt x="1487" y="715"/>
                  </a:cubicBezTo>
                  <a:cubicBezTo>
                    <a:pt x="1486" y="716"/>
                    <a:pt x="1485" y="717"/>
                    <a:pt x="1484" y="717"/>
                  </a:cubicBezTo>
                  <a:cubicBezTo>
                    <a:pt x="1481" y="720"/>
                    <a:pt x="1477" y="722"/>
                    <a:pt x="1473" y="724"/>
                  </a:cubicBezTo>
                  <a:cubicBezTo>
                    <a:pt x="1469" y="726"/>
                    <a:pt x="1465" y="727"/>
                    <a:pt x="1461" y="729"/>
                  </a:cubicBezTo>
                  <a:cubicBezTo>
                    <a:pt x="1457" y="731"/>
                    <a:pt x="1453" y="733"/>
                    <a:pt x="1450" y="736"/>
                  </a:cubicBezTo>
                  <a:cubicBezTo>
                    <a:pt x="1450" y="735"/>
                    <a:pt x="1451" y="735"/>
                    <a:pt x="1451" y="734"/>
                  </a:cubicBezTo>
                  <a:cubicBezTo>
                    <a:pt x="1452" y="733"/>
                    <a:pt x="1452" y="733"/>
                    <a:pt x="1452" y="732"/>
                  </a:cubicBezTo>
                  <a:cubicBezTo>
                    <a:pt x="1453" y="731"/>
                    <a:pt x="1453" y="731"/>
                    <a:pt x="1453" y="731"/>
                  </a:cubicBezTo>
                  <a:cubicBezTo>
                    <a:pt x="1453" y="730"/>
                    <a:pt x="1453" y="730"/>
                    <a:pt x="1453" y="729"/>
                  </a:cubicBezTo>
                  <a:cubicBezTo>
                    <a:pt x="1454" y="725"/>
                    <a:pt x="1455" y="721"/>
                    <a:pt x="1455" y="716"/>
                  </a:cubicBezTo>
                  <a:cubicBezTo>
                    <a:pt x="1455" y="715"/>
                    <a:pt x="1455" y="715"/>
                    <a:pt x="1455" y="714"/>
                  </a:cubicBezTo>
                  <a:cubicBezTo>
                    <a:pt x="1455" y="713"/>
                    <a:pt x="1455" y="713"/>
                    <a:pt x="1455" y="712"/>
                  </a:cubicBezTo>
                  <a:cubicBezTo>
                    <a:pt x="1455" y="711"/>
                    <a:pt x="1455" y="709"/>
                    <a:pt x="1455" y="708"/>
                  </a:cubicBezTo>
                  <a:cubicBezTo>
                    <a:pt x="1454" y="706"/>
                    <a:pt x="1454" y="703"/>
                    <a:pt x="1454" y="701"/>
                  </a:cubicBezTo>
                  <a:cubicBezTo>
                    <a:pt x="1454" y="698"/>
                    <a:pt x="1454" y="695"/>
                    <a:pt x="1454" y="693"/>
                  </a:cubicBezTo>
                  <a:cubicBezTo>
                    <a:pt x="1454" y="692"/>
                    <a:pt x="1454" y="691"/>
                    <a:pt x="1454" y="690"/>
                  </a:cubicBezTo>
                  <a:cubicBezTo>
                    <a:pt x="1454" y="690"/>
                    <a:pt x="1454" y="690"/>
                    <a:pt x="1454" y="690"/>
                  </a:cubicBezTo>
                  <a:cubicBezTo>
                    <a:pt x="1454" y="690"/>
                    <a:pt x="1454" y="690"/>
                    <a:pt x="1454" y="690"/>
                  </a:cubicBezTo>
                  <a:cubicBezTo>
                    <a:pt x="1454" y="688"/>
                    <a:pt x="1454" y="687"/>
                    <a:pt x="1454" y="686"/>
                  </a:cubicBezTo>
                  <a:cubicBezTo>
                    <a:pt x="1455" y="681"/>
                    <a:pt x="1456" y="677"/>
                    <a:pt x="1458" y="673"/>
                  </a:cubicBezTo>
                  <a:cubicBezTo>
                    <a:pt x="1458" y="673"/>
                    <a:pt x="1458" y="672"/>
                    <a:pt x="1458" y="672"/>
                  </a:cubicBezTo>
                  <a:cubicBezTo>
                    <a:pt x="1458" y="672"/>
                    <a:pt x="1458" y="671"/>
                    <a:pt x="1459" y="671"/>
                  </a:cubicBezTo>
                  <a:cubicBezTo>
                    <a:pt x="1459" y="670"/>
                    <a:pt x="1459" y="669"/>
                    <a:pt x="1459" y="668"/>
                  </a:cubicBezTo>
                  <a:cubicBezTo>
                    <a:pt x="1460" y="668"/>
                    <a:pt x="1460" y="667"/>
                    <a:pt x="1460" y="666"/>
                  </a:cubicBezTo>
                  <a:cubicBezTo>
                    <a:pt x="1460" y="667"/>
                    <a:pt x="1460" y="667"/>
                    <a:pt x="1460" y="667"/>
                  </a:cubicBezTo>
                  <a:cubicBezTo>
                    <a:pt x="1460" y="667"/>
                    <a:pt x="1460" y="667"/>
                    <a:pt x="1461" y="666"/>
                  </a:cubicBezTo>
                  <a:cubicBezTo>
                    <a:pt x="1461" y="665"/>
                    <a:pt x="1461" y="665"/>
                    <a:pt x="1462" y="664"/>
                  </a:cubicBezTo>
                  <a:cubicBezTo>
                    <a:pt x="1462" y="664"/>
                    <a:pt x="1462" y="663"/>
                    <a:pt x="1462" y="663"/>
                  </a:cubicBezTo>
                  <a:cubicBezTo>
                    <a:pt x="1462" y="663"/>
                    <a:pt x="1462" y="662"/>
                    <a:pt x="1462" y="662"/>
                  </a:cubicBezTo>
                  <a:cubicBezTo>
                    <a:pt x="1462" y="662"/>
                    <a:pt x="1462" y="662"/>
                    <a:pt x="1462" y="662"/>
                  </a:cubicBezTo>
                  <a:cubicBezTo>
                    <a:pt x="1463" y="661"/>
                    <a:pt x="1463" y="660"/>
                    <a:pt x="1463" y="659"/>
                  </a:cubicBezTo>
                  <a:cubicBezTo>
                    <a:pt x="1463" y="657"/>
                    <a:pt x="1463" y="656"/>
                    <a:pt x="1463" y="655"/>
                  </a:cubicBezTo>
                  <a:cubicBezTo>
                    <a:pt x="1463" y="654"/>
                    <a:pt x="1464" y="653"/>
                    <a:pt x="1464" y="651"/>
                  </a:cubicBezTo>
                  <a:cubicBezTo>
                    <a:pt x="1464" y="650"/>
                    <a:pt x="1464" y="649"/>
                    <a:pt x="1464" y="648"/>
                  </a:cubicBezTo>
                  <a:cubicBezTo>
                    <a:pt x="1464" y="647"/>
                    <a:pt x="1464" y="646"/>
                    <a:pt x="1464" y="645"/>
                  </a:cubicBezTo>
                  <a:cubicBezTo>
                    <a:pt x="1472" y="638"/>
                    <a:pt x="1470" y="629"/>
                    <a:pt x="1465" y="621"/>
                  </a:cubicBezTo>
                  <a:cubicBezTo>
                    <a:pt x="1485" y="623"/>
                    <a:pt x="1504" y="628"/>
                    <a:pt x="1522" y="635"/>
                  </a:cubicBezTo>
                  <a:cubicBezTo>
                    <a:pt x="1518" y="640"/>
                    <a:pt x="1518" y="645"/>
                    <a:pt x="1523" y="650"/>
                  </a:cubicBezTo>
                  <a:cubicBezTo>
                    <a:pt x="1523" y="650"/>
                    <a:pt x="1522" y="651"/>
                    <a:pt x="1522" y="651"/>
                  </a:cubicBezTo>
                  <a:cubicBezTo>
                    <a:pt x="1522" y="653"/>
                    <a:pt x="1521" y="654"/>
                    <a:pt x="1521" y="655"/>
                  </a:cubicBezTo>
                  <a:cubicBezTo>
                    <a:pt x="1520" y="657"/>
                    <a:pt x="1520" y="658"/>
                    <a:pt x="1519" y="659"/>
                  </a:cubicBezTo>
                  <a:cubicBezTo>
                    <a:pt x="1519" y="660"/>
                    <a:pt x="1519" y="661"/>
                    <a:pt x="1519" y="662"/>
                  </a:cubicBezTo>
                  <a:close/>
                  <a:moveTo>
                    <a:pt x="1548" y="662"/>
                  </a:moveTo>
                  <a:cubicBezTo>
                    <a:pt x="1548" y="662"/>
                    <a:pt x="1548" y="662"/>
                    <a:pt x="1548" y="662"/>
                  </a:cubicBezTo>
                  <a:cubicBezTo>
                    <a:pt x="1544" y="663"/>
                    <a:pt x="1540" y="664"/>
                    <a:pt x="1536" y="665"/>
                  </a:cubicBezTo>
                  <a:cubicBezTo>
                    <a:pt x="1532" y="665"/>
                    <a:pt x="1528" y="667"/>
                    <a:pt x="1524" y="668"/>
                  </a:cubicBezTo>
                  <a:cubicBezTo>
                    <a:pt x="1523" y="668"/>
                    <a:pt x="1522" y="669"/>
                    <a:pt x="1521" y="669"/>
                  </a:cubicBezTo>
                  <a:cubicBezTo>
                    <a:pt x="1521" y="670"/>
                    <a:pt x="1520" y="670"/>
                    <a:pt x="1520" y="670"/>
                  </a:cubicBezTo>
                  <a:cubicBezTo>
                    <a:pt x="1519" y="670"/>
                    <a:pt x="1519" y="670"/>
                    <a:pt x="1519" y="670"/>
                  </a:cubicBezTo>
                  <a:cubicBezTo>
                    <a:pt x="1519" y="670"/>
                    <a:pt x="1519" y="670"/>
                    <a:pt x="1519" y="670"/>
                  </a:cubicBezTo>
                  <a:cubicBezTo>
                    <a:pt x="1519" y="670"/>
                    <a:pt x="1520" y="670"/>
                    <a:pt x="1520" y="669"/>
                  </a:cubicBezTo>
                  <a:cubicBezTo>
                    <a:pt x="1520" y="669"/>
                    <a:pt x="1520" y="669"/>
                    <a:pt x="1520" y="668"/>
                  </a:cubicBezTo>
                  <a:cubicBezTo>
                    <a:pt x="1520" y="668"/>
                    <a:pt x="1520" y="668"/>
                    <a:pt x="1520" y="668"/>
                  </a:cubicBezTo>
                  <a:cubicBezTo>
                    <a:pt x="1520" y="667"/>
                    <a:pt x="1520" y="666"/>
                    <a:pt x="1520" y="666"/>
                  </a:cubicBezTo>
                  <a:cubicBezTo>
                    <a:pt x="1520" y="665"/>
                    <a:pt x="1520" y="665"/>
                    <a:pt x="1521" y="664"/>
                  </a:cubicBezTo>
                  <a:cubicBezTo>
                    <a:pt x="1521" y="663"/>
                    <a:pt x="1521" y="663"/>
                    <a:pt x="1521" y="662"/>
                  </a:cubicBezTo>
                  <a:cubicBezTo>
                    <a:pt x="1521" y="662"/>
                    <a:pt x="1521" y="661"/>
                    <a:pt x="1522" y="660"/>
                  </a:cubicBezTo>
                  <a:cubicBezTo>
                    <a:pt x="1522" y="659"/>
                    <a:pt x="1522" y="658"/>
                    <a:pt x="1523" y="656"/>
                  </a:cubicBezTo>
                  <a:cubicBezTo>
                    <a:pt x="1523" y="655"/>
                    <a:pt x="1524" y="654"/>
                    <a:pt x="1525" y="652"/>
                  </a:cubicBezTo>
                  <a:cubicBezTo>
                    <a:pt x="1525" y="651"/>
                    <a:pt x="1526" y="650"/>
                    <a:pt x="1527" y="648"/>
                  </a:cubicBezTo>
                  <a:cubicBezTo>
                    <a:pt x="1527" y="648"/>
                    <a:pt x="1527" y="648"/>
                    <a:pt x="1527" y="648"/>
                  </a:cubicBezTo>
                  <a:cubicBezTo>
                    <a:pt x="1526" y="649"/>
                    <a:pt x="1526" y="650"/>
                    <a:pt x="1526" y="651"/>
                  </a:cubicBezTo>
                  <a:cubicBezTo>
                    <a:pt x="1534" y="654"/>
                    <a:pt x="1540" y="651"/>
                    <a:pt x="1544" y="646"/>
                  </a:cubicBezTo>
                  <a:cubicBezTo>
                    <a:pt x="1548" y="648"/>
                    <a:pt x="1552" y="650"/>
                    <a:pt x="1555" y="652"/>
                  </a:cubicBezTo>
                  <a:cubicBezTo>
                    <a:pt x="1555" y="653"/>
                    <a:pt x="1555" y="653"/>
                    <a:pt x="1555" y="653"/>
                  </a:cubicBezTo>
                  <a:cubicBezTo>
                    <a:pt x="1555" y="654"/>
                    <a:pt x="1554" y="654"/>
                    <a:pt x="1554" y="655"/>
                  </a:cubicBezTo>
                  <a:cubicBezTo>
                    <a:pt x="1553" y="656"/>
                    <a:pt x="1553" y="657"/>
                    <a:pt x="1552" y="658"/>
                  </a:cubicBezTo>
                  <a:cubicBezTo>
                    <a:pt x="1552" y="658"/>
                    <a:pt x="1551" y="659"/>
                    <a:pt x="1551" y="660"/>
                  </a:cubicBezTo>
                  <a:cubicBezTo>
                    <a:pt x="1550" y="660"/>
                    <a:pt x="1550" y="660"/>
                    <a:pt x="1550" y="660"/>
                  </a:cubicBezTo>
                  <a:cubicBezTo>
                    <a:pt x="1550" y="661"/>
                    <a:pt x="1549" y="661"/>
                    <a:pt x="1549" y="661"/>
                  </a:cubicBezTo>
                  <a:cubicBezTo>
                    <a:pt x="1549" y="662"/>
                    <a:pt x="1548" y="662"/>
                    <a:pt x="1548" y="662"/>
                  </a:cubicBezTo>
                  <a:close/>
                  <a:moveTo>
                    <a:pt x="1567" y="661"/>
                  </a:moveTo>
                  <a:cubicBezTo>
                    <a:pt x="1566" y="661"/>
                    <a:pt x="1564" y="661"/>
                    <a:pt x="1562" y="661"/>
                  </a:cubicBezTo>
                  <a:cubicBezTo>
                    <a:pt x="1561" y="661"/>
                    <a:pt x="1559" y="661"/>
                    <a:pt x="1557" y="661"/>
                  </a:cubicBezTo>
                  <a:cubicBezTo>
                    <a:pt x="1555" y="662"/>
                    <a:pt x="1552" y="662"/>
                    <a:pt x="1549" y="662"/>
                  </a:cubicBezTo>
                  <a:cubicBezTo>
                    <a:pt x="1549" y="662"/>
                    <a:pt x="1550" y="662"/>
                    <a:pt x="1550" y="662"/>
                  </a:cubicBezTo>
                  <a:cubicBezTo>
                    <a:pt x="1551" y="661"/>
                    <a:pt x="1552" y="660"/>
                    <a:pt x="1553" y="659"/>
                  </a:cubicBezTo>
                  <a:cubicBezTo>
                    <a:pt x="1554" y="658"/>
                    <a:pt x="1555" y="657"/>
                    <a:pt x="1555" y="657"/>
                  </a:cubicBezTo>
                  <a:cubicBezTo>
                    <a:pt x="1556" y="656"/>
                    <a:pt x="1556" y="656"/>
                    <a:pt x="1556" y="655"/>
                  </a:cubicBezTo>
                  <a:cubicBezTo>
                    <a:pt x="1557" y="655"/>
                    <a:pt x="1557" y="654"/>
                    <a:pt x="1557" y="654"/>
                  </a:cubicBezTo>
                  <a:cubicBezTo>
                    <a:pt x="1557" y="654"/>
                    <a:pt x="1557" y="654"/>
                    <a:pt x="1557" y="654"/>
                  </a:cubicBezTo>
                  <a:cubicBezTo>
                    <a:pt x="1561" y="656"/>
                    <a:pt x="1565" y="659"/>
                    <a:pt x="1569" y="662"/>
                  </a:cubicBezTo>
                  <a:cubicBezTo>
                    <a:pt x="1568" y="661"/>
                    <a:pt x="1568" y="661"/>
                    <a:pt x="1567" y="661"/>
                  </a:cubicBezTo>
                  <a:close/>
                  <a:moveTo>
                    <a:pt x="1520" y="553"/>
                  </a:moveTo>
                  <a:cubicBezTo>
                    <a:pt x="1523" y="552"/>
                    <a:pt x="1543" y="552"/>
                    <a:pt x="1563" y="555"/>
                  </a:cubicBezTo>
                  <a:cubicBezTo>
                    <a:pt x="1561" y="562"/>
                    <a:pt x="1563" y="571"/>
                    <a:pt x="1570" y="577"/>
                  </a:cubicBezTo>
                  <a:cubicBezTo>
                    <a:pt x="1571" y="577"/>
                    <a:pt x="1571" y="577"/>
                    <a:pt x="1571" y="577"/>
                  </a:cubicBezTo>
                  <a:cubicBezTo>
                    <a:pt x="1571" y="577"/>
                    <a:pt x="1571" y="578"/>
                    <a:pt x="1571" y="578"/>
                  </a:cubicBezTo>
                  <a:cubicBezTo>
                    <a:pt x="1572" y="580"/>
                    <a:pt x="1572" y="582"/>
                    <a:pt x="1573" y="583"/>
                  </a:cubicBezTo>
                  <a:cubicBezTo>
                    <a:pt x="1573" y="584"/>
                    <a:pt x="1573" y="585"/>
                    <a:pt x="1574" y="586"/>
                  </a:cubicBezTo>
                  <a:cubicBezTo>
                    <a:pt x="1574" y="586"/>
                    <a:pt x="1574" y="587"/>
                    <a:pt x="1574" y="587"/>
                  </a:cubicBezTo>
                  <a:cubicBezTo>
                    <a:pt x="1574" y="587"/>
                    <a:pt x="1575" y="588"/>
                    <a:pt x="1575" y="588"/>
                  </a:cubicBezTo>
                  <a:cubicBezTo>
                    <a:pt x="1575" y="589"/>
                    <a:pt x="1575" y="590"/>
                    <a:pt x="1576" y="590"/>
                  </a:cubicBezTo>
                  <a:cubicBezTo>
                    <a:pt x="1576" y="591"/>
                    <a:pt x="1576" y="592"/>
                    <a:pt x="1577" y="592"/>
                  </a:cubicBezTo>
                  <a:cubicBezTo>
                    <a:pt x="1577" y="593"/>
                    <a:pt x="1577" y="593"/>
                    <a:pt x="1577" y="593"/>
                  </a:cubicBezTo>
                  <a:cubicBezTo>
                    <a:pt x="1577" y="593"/>
                    <a:pt x="1578" y="594"/>
                    <a:pt x="1578" y="594"/>
                  </a:cubicBezTo>
                  <a:cubicBezTo>
                    <a:pt x="1578" y="594"/>
                    <a:pt x="1579" y="595"/>
                    <a:pt x="1579" y="595"/>
                  </a:cubicBezTo>
                  <a:cubicBezTo>
                    <a:pt x="1580" y="596"/>
                    <a:pt x="1580" y="596"/>
                    <a:pt x="1580" y="596"/>
                  </a:cubicBezTo>
                  <a:cubicBezTo>
                    <a:pt x="1581" y="597"/>
                    <a:pt x="1581" y="597"/>
                    <a:pt x="1581" y="597"/>
                  </a:cubicBezTo>
                  <a:cubicBezTo>
                    <a:pt x="1582" y="598"/>
                    <a:pt x="1582" y="598"/>
                    <a:pt x="1582" y="598"/>
                  </a:cubicBezTo>
                  <a:cubicBezTo>
                    <a:pt x="1582" y="598"/>
                    <a:pt x="1582" y="598"/>
                    <a:pt x="1582" y="598"/>
                  </a:cubicBezTo>
                  <a:cubicBezTo>
                    <a:pt x="1582" y="599"/>
                    <a:pt x="1581" y="599"/>
                    <a:pt x="1581" y="599"/>
                  </a:cubicBezTo>
                  <a:cubicBezTo>
                    <a:pt x="1580" y="600"/>
                    <a:pt x="1580" y="600"/>
                    <a:pt x="1580" y="600"/>
                  </a:cubicBezTo>
                  <a:cubicBezTo>
                    <a:pt x="1580" y="600"/>
                    <a:pt x="1579" y="600"/>
                    <a:pt x="1579" y="601"/>
                  </a:cubicBezTo>
                  <a:cubicBezTo>
                    <a:pt x="1577" y="603"/>
                    <a:pt x="1576" y="605"/>
                    <a:pt x="1575" y="608"/>
                  </a:cubicBezTo>
                  <a:cubicBezTo>
                    <a:pt x="1574" y="610"/>
                    <a:pt x="1573" y="613"/>
                    <a:pt x="1572" y="615"/>
                  </a:cubicBezTo>
                  <a:cubicBezTo>
                    <a:pt x="1570" y="618"/>
                    <a:pt x="1569" y="621"/>
                    <a:pt x="1568" y="624"/>
                  </a:cubicBezTo>
                  <a:cubicBezTo>
                    <a:pt x="1566" y="629"/>
                    <a:pt x="1564" y="634"/>
                    <a:pt x="1562" y="639"/>
                  </a:cubicBezTo>
                  <a:cubicBezTo>
                    <a:pt x="1561" y="641"/>
                    <a:pt x="1560" y="643"/>
                    <a:pt x="1559" y="645"/>
                  </a:cubicBezTo>
                  <a:cubicBezTo>
                    <a:pt x="1556" y="642"/>
                    <a:pt x="1552" y="638"/>
                    <a:pt x="1548" y="635"/>
                  </a:cubicBezTo>
                  <a:cubicBezTo>
                    <a:pt x="1550" y="627"/>
                    <a:pt x="1550" y="618"/>
                    <a:pt x="1549" y="612"/>
                  </a:cubicBezTo>
                  <a:cubicBezTo>
                    <a:pt x="1547" y="615"/>
                    <a:pt x="1539" y="620"/>
                    <a:pt x="1532" y="625"/>
                  </a:cubicBezTo>
                  <a:cubicBezTo>
                    <a:pt x="1530" y="624"/>
                    <a:pt x="1527" y="623"/>
                    <a:pt x="1525" y="622"/>
                  </a:cubicBezTo>
                  <a:cubicBezTo>
                    <a:pt x="1491" y="609"/>
                    <a:pt x="1477" y="607"/>
                    <a:pt x="1444" y="599"/>
                  </a:cubicBezTo>
                  <a:cubicBezTo>
                    <a:pt x="1476" y="580"/>
                    <a:pt x="1486" y="568"/>
                    <a:pt x="1520" y="553"/>
                  </a:cubicBezTo>
                  <a:close/>
                  <a:moveTo>
                    <a:pt x="1452" y="619"/>
                  </a:moveTo>
                  <a:cubicBezTo>
                    <a:pt x="1452" y="619"/>
                    <a:pt x="1452" y="619"/>
                    <a:pt x="1452" y="619"/>
                  </a:cubicBezTo>
                  <a:cubicBezTo>
                    <a:pt x="1452" y="620"/>
                    <a:pt x="1452" y="622"/>
                    <a:pt x="1452" y="623"/>
                  </a:cubicBezTo>
                  <a:cubicBezTo>
                    <a:pt x="1452" y="630"/>
                    <a:pt x="1449" y="642"/>
                    <a:pt x="1460" y="641"/>
                  </a:cubicBezTo>
                  <a:cubicBezTo>
                    <a:pt x="1459" y="642"/>
                    <a:pt x="1459" y="642"/>
                    <a:pt x="1459" y="642"/>
                  </a:cubicBezTo>
                  <a:cubicBezTo>
                    <a:pt x="1460" y="643"/>
                    <a:pt x="1461" y="645"/>
                    <a:pt x="1461" y="647"/>
                  </a:cubicBezTo>
                  <a:cubicBezTo>
                    <a:pt x="1462" y="647"/>
                    <a:pt x="1462" y="646"/>
                    <a:pt x="1462" y="646"/>
                  </a:cubicBezTo>
                  <a:cubicBezTo>
                    <a:pt x="1462" y="647"/>
                    <a:pt x="1462" y="647"/>
                    <a:pt x="1462" y="648"/>
                  </a:cubicBezTo>
                  <a:cubicBezTo>
                    <a:pt x="1462" y="649"/>
                    <a:pt x="1462" y="650"/>
                    <a:pt x="1462" y="651"/>
                  </a:cubicBezTo>
                  <a:cubicBezTo>
                    <a:pt x="1462" y="653"/>
                    <a:pt x="1461" y="654"/>
                    <a:pt x="1461" y="655"/>
                  </a:cubicBezTo>
                  <a:cubicBezTo>
                    <a:pt x="1461" y="656"/>
                    <a:pt x="1461" y="657"/>
                    <a:pt x="1461" y="658"/>
                  </a:cubicBezTo>
                  <a:cubicBezTo>
                    <a:pt x="1461" y="659"/>
                    <a:pt x="1461" y="660"/>
                    <a:pt x="1460" y="661"/>
                  </a:cubicBezTo>
                  <a:cubicBezTo>
                    <a:pt x="1460" y="661"/>
                    <a:pt x="1460" y="662"/>
                    <a:pt x="1460" y="662"/>
                  </a:cubicBezTo>
                  <a:cubicBezTo>
                    <a:pt x="1460" y="662"/>
                    <a:pt x="1460" y="662"/>
                    <a:pt x="1460" y="662"/>
                  </a:cubicBezTo>
                  <a:cubicBezTo>
                    <a:pt x="1460" y="663"/>
                    <a:pt x="1460" y="663"/>
                    <a:pt x="1460" y="663"/>
                  </a:cubicBezTo>
                  <a:cubicBezTo>
                    <a:pt x="1460" y="664"/>
                    <a:pt x="1460" y="664"/>
                    <a:pt x="1460" y="664"/>
                  </a:cubicBezTo>
                  <a:cubicBezTo>
                    <a:pt x="1459" y="665"/>
                    <a:pt x="1458" y="666"/>
                    <a:pt x="1458" y="668"/>
                  </a:cubicBezTo>
                  <a:cubicBezTo>
                    <a:pt x="1457" y="668"/>
                    <a:pt x="1457" y="669"/>
                    <a:pt x="1457" y="670"/>
                  </a:cubicBezTo>
                  <a:cubicBezTo>
                    <a:pt x="1456" y="670"/>
                    <a:pt x="1456" y="671"/>
                    <a:pt x="1456" y="671"/>
                  </a:cubicBezTo>
                  <a:cubicBezTo>
                    <a:pt x="1456" y="672"/>
                    <a:pt x="1456" y="672"/>
                    <a:pt x="1455" y="672"/>
                  </a:cubicBezTo>
                  <a:cubicBezTo>
                    <a:pt x="1454" y="676"/>
                    <a:pt x="1453" y="680"/>
                    <a:pt x="1452" y="685"/>
                  </a:cubicBezTo>
                  <a:cubicBezTo>
                    <a:pt x="1452" y="685"/>
                    <a:pt x="1452" y="685"/>
                    <a:pt x="1452" y="685"/>
                  </a:cubicBezTo>
                  <a:cubicBezTo>
                    <a:pt x="1452" y="685"/>
                    <a:pt x="1452" y="684"/>
                    <a:pt x="1452" y="684"/>
                  </a:cubicBezTo>
                  <a:cubicBezTo>
                    <a:pt x="1451" y="684"/>
                    <a:pt x="1451" y="684"/>
                    <a:pt x="1451" y="683"/>
                  </a:cubicBezTo>
                  <a:cubicBezTo>
                    <a:pt x="1451" y="683"/>
                    <a:pt x="1451" y="683"/>
                    <a:pt x="1450" y="683"/>
                  </a:cubicBezTo>
                  <a:cubicBezTo>
                    <a:pt x="1448" y="681"/>
                    <a:pt x="1446" y="679"/>
                    <a:pt x="1443" y="678"/>
                  </a:cubicBezTo>
                  <a:cubicBezTo>
                    <a:pt x="1441" y="677"/>
                    <a:pt x="1439" y="675"/>
                    <a:pt x="1436" y="674"/>
                  </a:cubicBezTo>
                  <a:cubicBezTo>
                    <a:pt x="1437" y="674"/>
                    <a:pt x="1437" y="674"/>
                    <a:pt x="1437" y="673"/>
                  </a:cubicBezTo>
                  <a:cubicBezTo>
                    <a:pt x="1437" y="671"/>
                    <a:pt x="1437" y="671"/>
                    <a:pt x="1437" y="671"/>
                  </a:cubicBezTo>
                  <a:cubicBezTo>
                    <a:pt x="1440" y="659"/>
                    <a:pt x="1430" y="647"/>
                    <a:pt x="1417" y="649"/>
                  </a:cubicBezTo>
                  <a:cubicBezTo>
                    <a:pt x="1420" y="659"/>
                    <a:pt x="1420" y="677"/>
                    <a:pt x="1434" y="674"/>
                  </a:cubicBezTo>
                  <a:cubicBezTo>
                    <a:pt x="1434" y="675"/>
                    <a:pt x="1434" y="675"/>
                    <a:pt x="1434" y="675"/>
                  </a:cubicBezTo>
                  <a:cubicBezTo>
                    <a:pt x="1437" y="677"/>
                    <a:pt x="1440" y="678"/>
                    <a:pt x="1442" y="680"/>
                  </a:cubicBezTo>
                  <a:cubicBezTo>
                    <a:pt x="1445" y="681"/>
                    <a:pt x="1447" y="683"/>
                    <a:pt x="1449" y="684"/>
                  </a:cubicBezTo>
                  <a:cubicBezTo>
                    <a:pt x="1449" y="684"/>
                    <a:pt x="1449" y="685"/>
                    <a:pt x="1449" y="685"/>
                  </a:cubicBezTo>
                  <a:cubicBezTo>
                    <a:pt x="1450" y="685"/>
                    <a:pt x="1450" y="685"/>
                    <a:pt x="1450" y="685"/>
                  </a:cubicBezTo>
                  <a:cubicBezTo>
                    <a:pt x="1450" y="686"/>
                    <a:pt x="1450" y="686"/>
                    <a:pt x="1451" y="686"/>
                  </a:cubicBezTo>
                  <a:cubicBezTo>
                    <a:pt x="1451" y="686"/>
                    <a:pt x="1451" y="686"/>
                    <a:pt x="1451" y="686"/>
                  </a:cubicBezTo>
                  <a:cubicBezTo>
                    <a:pt x="1451" y="687"/>
                    <a:pt x="1452" y="687"/>
                    <a:pt x="1452" y="687"/>
                  </a:cubicBezTo>
                  <a:cubicBezTo>
                    <a:pt x="1452" y="689"/>
                    <a:pt x="1451" y="691"/>
                    <a:pt x="1451" y="693"/>
                  </a:cubicBezTo>
                  <a:cubicBezTo>
                    <a:pt x="1451" y="696"/>
                    <a:pt x="1452" y="698"/>
                    <a:pt x="1452" y="701"/>
                  </a:cubicBezTo>
                  <a:cubicBezTo>
                    <a:pt x="1452" y="703"/>
                    <a:pt x="1452" y="706"/>
                    <a:pt x="1452" y="708"/>
                  </a:cubicBezTo>
                  <a:cubicBezTo>
                    <a:pt x="1452" y="710"/>
                    <a:pt x="1453" y="711"/>
                    <a:pt x="1453" y="712"/>
                  </a:cubicBezTo>
                  <a:cubicBezTo>
                    <a:pt x="1453" y="713"/>
                    <a:pt x="1453" y="713"/>
                    <a:pt x="1453" y="714"/>
                  </a:cubicBezTo>
                  <a:cubicBezTo>
                    <a:pt x="1453" y="715"/>
                    <a:pt x="1453" y="715"/>
                    <a:pt x="1453" y="716"/>
                  </a:cubicBezTo>
                  <a:cubicBezTo>
                    <a:pt x="1453" y="720"/>
                    <a:pt x="1452" y="725"/>
                    <a:pt x="1451" y="728"/>
                  </a:cubicBezTo>
                  <a:cubicBezTo>
                    <a:pt x="1451" y="729"/>
                    <a:pt x="1451" y="729"/>
                    <a:pt x="1451" y="730"/>
                  </a:cubicBezTo>
                  <a:cubicBezTo>
                    <a:pt x="1451" y="730"/>
                    <a:pt x="1450" y="731"/>
                    <a:pt x="1450" y="731"/>
                  </a:cubicBezTo>
                  <a:cubicBezTo>
                    <a:pt x="1450" y="732"/>
                    <a:pt x="1450" y="733"/>
                    <a:pt x="1450" y="733"/>
                  </a:cubicBezTo>
                  <a:cubicBezTo>
                    <a:pt x="1449" y="735"/>
                    <a:pt x="1448" y="736"/>
                    <a:pt x="1448" y="737"/>
                  </a:cubicBezTo>
                  <a:cubicBezTo>
                    <a:pt x="1448" y="738"/>
                    <a:pt x="1447" y="738"/>
                    <a:pt x="1447" y="739"/>
                  </a:cubicBezTo>
                  <a:cubicBezTo>
                    <a:pt x="1447" y="739"/>
                    <a:pt x="1447" y="739"/>
                    <a:pt x="1447" y="739"/>
                  </a:cubicBezTo>
                  <a:cubicBezTo>
                    <a:pt x="1446" y="739"/>
                    <a:pt x="1446" y="739"/>
                    <a:pt x="1446" y="739"/>
                  </a:cubicBezTo>
                  <a:cubicBezTo>
                    <a:pt x="1446" y="739"/>
                    <a:pt x="1446" y="739"/>
                    <a:pt x="1446" y="739"/>
                  </a:cubicBezTo>
                  <a:cubicBezTo>
                    <a:pt x="1446" y="740"/>
                    <a:pt x="1446" y="740"/>
                    <a:pt x="1446" y="740"/>
                  </a:cubicBezTo>
                  <a:cubicBezTo>
                    <a:pt x="1445" y="741"/>
                    <a:pt x="1445" y="741"/>
                    <a:pt x="1445" y="741"/>
                  </a:cubicBezTo>
                  <a:cubicBezTo>
                    <a:pt x="1444" y="742"/>
                    <a:pt x="1444" y="742"/>
                    <a:pt x="1443" y="743"/>
                  </a:cubicBezTo>
                  <a:cubicBezTo>
                    <a:pt x="1442" y="744"/>
                    <a:pt x="1442" y="745"/>
                    <a:pt x="1441" y="746"/>
                  </a:cubicBezTo>
                  <a:cubicBezTo>
                    <a:pt x="1436" y="752"/>
                    <a:pt x="1431" y="759"/>
                    <a:pt x="1427" y="765"/>
                  </a:cubicBezTo>
                  <a:cubicBezTo>
                    <a:pt x="1408" y="787"/>
                    <a:pt x="1391" y="811"/>
                    <a:pt x="1366" y="826"/>
                  </a:cubicBezTo>
                  <a:cubicBezTo>
                    <a:pt x="1333" y="845"/>
                    <a:pt x="1292" y="865"/>
                    <a:pt x="1259" y="880"/>
                  </a:cubicBezTo>
                  <a:cubicBezTo>
                    <a:pt x="1264" y="864"/>
                    <a:pt x="1270" y="849"/>
                    <a:pt x="1277" y="834"/>
                  </a:cubicBezTo>
                  <a:cubicBezTo>
                    <a:pt x="1280" y="830"/>
                    <a:pt x="1284" y="826"/>
                    <a:pt x="1288" y="823"/>
                  </a:cubicBezTo>
                  <a:cubicBezTo>
                    <a:pt x="1288" y="823"/>
                    <a:pt x="1288" y="823"/>
                    <a:pt x="1289" y="823"/>
                  </a:cubicBezTo>
                  <a:cubicBezTo>
                    <a:pt x="1292" y="821"/>
                    <a:pt x="1295" y="820"/>
                    <a:pt x="1300" y="819"/>
                  </a:cubicBezTo>
                  <a:cubicBezTo>
                    <a:pt x="1301" y="819"/>
                    <a:pt x="1302" y="818"/>
                    <a:pt x="1303" y="818"/>
                  </a:cubicBezTo>
                  <a:cubicBezTo>
                    <a:pt x="1304" y="818"/>
                    <a:pt x="1305" y="818"/>
                    <a:pt x="1306" y="818"/>
                  </a:cubicBezTo>
                  <a:cubicBezTo>
                    <a:pt x="1308" y="817"/>
                    <a:pt x="1311" y="817"/>
                    <a:pt x="1313" y="817"/>
                  </a:cubicBezTo>
                  <a:cubicBezTo>
                    <a:pt x="1314" y="817"/>
                    <a:pt x="1314" y="817"/>
                    <a:pt x="1315" y="816"/>
                  </a:cubicBezTo>
                  <a:cubicBezTo>
                    <a:pt x="1338" y="838"/>
                    <a:pt x="1350" y="820"/>
                    <a:pt x="1374" y="820"/>
                  </a:cubicBezTo>
                  <a:cubicBezTo>
                    <a:pt x="1354" y="792"/>
                    <a:pt x="1332" y="795"/>
                    <a:pt x="1312" y="814"/>
                  </a:cubicBezTo>
                  <a:cubicBezTo>
                    <a:pt x="1312" y="814"/>
                    <a:pt x="1312" y="814"/>
                    <a:pt x="1312" y="814"/>
                  </a:cubicBezTo>
                  <a:cubicBezTo>
                    <a:pt x="1310" y="814"/>
                    <a:pt x="1308" y="815"/>
                    <a:pt x="1306" y="815"/>
                  </a:cubicBezTo>
                  <a:cubicBezTo>
                    <a:pt x="1304" y="815"/>
                    <a:pt x="1303" y="815"/>
                    <a:pt x="1302" y="816"/>
                  </a:cubicBezTo>
                  <a:cubicBezTo>
                    <a:pt x="1301" y="816"/>
                    <a:pt x="1300" y="816"/>
                    <a:pt x="1299" y="816"/>
                  </a:cubicBezTo>
                  <a:cubicBezTo>
                    <a:pt x="1297" y="817"/>
                    <a:pt x="1295" y="817"/>
                    <a:pt x="1294" y="818"/>
                  </a:cubicBezTo>
                  <a:cubicBezTo>
                    <a:pt x="1294" y="817"/>
                    <a:pt x="1295" y="817"/>
                    <a:pt x="1295" y="816"/>
                  </a:cubicBezTo>
                  <a:cubicBezTo>
                    <a:pt x="1299" y="812"/>
                    <a:pt x="1303" y="809"/>
                    <a:pt x="1306" y="805"/>
                  </a:cubicBezTo>
                  <a:cubicBezTo>
                    <a:pt x="1308" y="803"/>
                    <a:pt x="1310" y="801"/>
                    <a:pt x="1311" y="799"/>
                  </a:cubicBezTo>
                  <a:cubicBezTo>
                    <a:pt x="1312" y="798"/>
                    <a:pt x="1313" y="797"/>
                    <a:pt x="1314" y="796"/>
                  </a:cubicBezTo>
                  <a:cubicBezTo>
                    <a:pt x="1314" y="795"/>
                    <a:pt x="1314" y="795"/>
                    <a:pt x="1314" y="795"/>
                  </a:cubicBezTo>
                  <a:cubicBezTo>
                    <a:pt x="1314" y="795"/>
                    <a:pt x="1314" y="795"/>
                    <a:pt x="1314" y="795"/>
                  </a:cubicBezTo>
                  <a:cubicBezTo>
                    <a:pt x="1315" y="795"/>
                    <a:pt x="1315" y="795"/>
                    <a:pt x="1315" y="795"/>
                  </a:cubicBezTo>
                  <a:cubicBezTo>
                    <a:pt x="1315" y="795"/>
                    <a:pt x="1315" y="795"/>
                    <a:pt x="1315" y="795"/>
                  </a:cubicBezTo>
                  <a:cubicBezTo>
                    <a:pt x="1315" y="795"/>
                    <a:pt x="1315" y="795"/>
                    <a:pt x="1315" y="795"/>
                  </a:cubicBezTo>
                  <a:cubicBezTo>
                    <a:pt x="1316" y="793"/>
                    <a:pt x="1316" y="793"/>
                    <a:pt x="1316" y="793"/>
                  </a:cubicBezTo>
                  <a:cubicBezTo>
                    <a:pt x="1319" y="789"/>
                    <a:pt x="1321" y="784"/>
                    <a:pt x="1323" y="779"/>
                  </a:cubicBezTo>
                  <a:cubicBezTo>
                    <a:pt x="1323" y="779"/>
                    <a:pt x="1323" y="779"/>
                    <a:pt x="1323" y="779"/>
                  </a:cubicBezTo>
                  <a:cubicBezTo>
                    <a:pt x="1324" y="779"/>
                    <a:pt x="1324" y="779"/>
                    <a:pt x="1325" y="778"/>
                  </a:cubicBezTo>
                  <a:cubicBezTo>
                    <a:pt x="1326" y="778"/>
                    <a:pt x="1327" y="778"/>
                    <a:pt x="1328" y="778"/>
                  </a:cubicBezTo>
                  <a:cubicBezTo>
                    <a:pt x="1329" y="777"/>
                    <a:pt x="1330" y="777"/>
                    <a:pt x="1332" y="777"/>
                  </a:cubicBezTo>
                  <a:cubicBezTo>
                    <a:pt x="1333" y="777"/>
                    <a:pt x="1334" y="776"/>
                    <a:pt x="1335" y="776"/>
                  </a:cubicBezTo>
                  <a:cubicBezTo>
                    <a:pt x="1338" y="775"/>
                    <a:pt x="1341" y="775"/>
                    <a:pt x="1344" y="775"/>
                  </a:cubicBezTo>
                  <a:cubicBezTo>
                    <a:pt x="1347" y="774"/>
                    <a:pt x="1350" y="774"/>
                    <a:pt x="1354" y="774"/>
                  </a:cubicBezTo>
                  <a:cubicBezTo>
                    <a:pt x="1357" y="773"/>
                    <a:pt x="1361" y="773"/>
                    <a:pt x="1364" y="772"/>
                  </a:cubicBezTo>
                  <a:cubicBezTo>
                    <a:pt x="1365" y="772"/>
                    <a:pt x="1366" y="772"/>
                    <a:pt x="1367" y="771"/>
                  </a:cubicBezTo>
                  <a:cubicBezTo>
                    <a:pt x="1367" y="771"/>
                    <a:pt x="1368" y="771"/>
                    <a:pt x="1368" y="771"/>
                  </a:cubicBezTo>
                  <a:cubicBezTo>
                    <a:pt x="1370" y="771"/>
                    <a:pt x="1370" y="771"/>
                    <a:pt x="1370" y="771"/>
                  </a:cubicBezTo>
                  <a:cubicBezTo>
                    <a:pt x="1372" y="770"/>
                    <a:pt x="1372" y="770"/>
                    <a:pt x="1372" y="770"/>
                  </a:cubicBezTo>
                  <a:cubicBezTo>
                    <a:pt x="1373" y="769"/>
                    <a:pt x="1374" y="769"/>
                    <a:pt x="1375" y="769"/>
                  </a:cubicBezTo>
                  <a:cubicBezTo>
                    <a:pt x="1377" y="768"/>
                    <a:pt x="1378" y="767"/>
                    <a:pt x="1380" y="767"/>
                  </a:cubicBezTo>
                  <a:cubicBezTo>
                    <a:pt x="1381" y="766"/>
                    <a:pt x="1381" y="766"/>
                    <a:pt x="1382" y="765"/>
                  </a:cubicBezTo>
                  <a:cubicBezTo>
                    <a:pt x="1383" y="765"/>
                    <a:pt x="1384" y="764"/>
                    <a:pt x="1385" y="764"/>
                  </a:cubicBezTo>
                  <a:cubicBezTo>
                    <a:pt x="1385" y="763"/>
                    <a:pt x="1386" y="763"/>
                    <a:pt x="1387" y="762"/>
                  </a:cubicBezTo>
                  <a:cubicBezTo>
                    <a:pt x="1388" y="762"/>
                    <a:pt x="1388" y="762"/>
                    <a:pt x="1388" y="762"/>
                  </a:cubicBezTo>
                  <a:cubicBezTo>
                    <a:pt x="1389" y="761"/>
                    <a:pt x="1389" y="761"/>
                    <a:pt x="1389" y="761"/>
                  </a:cubicBezTo>
                  <a:cubicBezTo>
                    <a:pt x="1390" y="760"/>
                    <a:pt x="1390" y="760"/>
                    <a:pt x="1391" y="759"/>
                  </a:cubicBezTo>
                  <a:cubicBezTo>
                    <a:pt x="1392" y="759"/>
                    <a:pt x="1392" y="758"/>
                    <a:pt x="1393" y="758"/>
                  </a:cubicBezTo>
                  <a:cubicBezTo>
                    <a:pt x="1394" y="757"/>
                    <a:pt x="1394" y="757"/>
                    <a:pt x="1395" y="756"/>
                  </a:cubicBezTo>
                  <a:cubicBezTo>
                    <a:pt x="1395" y="755"/>
                    <a:pt x="1396" y="755"/>
                    <a:pt x="1397" y="754"/>
                  </a:cubicBezTo>
                  <a:cubicBezTo>
                    <a:pt x="1398" y="753"/>
                    <a:pt x="1399" y="752"/>
                    <a:pt x="1400" y="751"/>
                  </a:cubicBezTo>
                  <a:cubicBezTo>
                    <a:pt x="1400" y="750"/>
                    <a:pt x="1401" y="750"/>
                    <a:pt x="1401" y="749"/>
                  </a:cubicBezTo>
                  <a:cubicBezTo>
                    <a:pt x="1402" y="748"/>
                    <a:pt x="1402" y="748"/>
                    <a:pt x="1403" y="747"/>
                  </a:cubicBezTo>
                  <a:cubicBezTo>
                    <a:pt x="1403" y="746"/>
                    <a:pt x="1404" y="745"/>
                    <a:pt x="1405" y="744"/>
                  </a:cubicBezTo>
                  <a:cubicBezTo>
                    <a:pt x="1405" y="743"/>
                    <a:pt x="1405" y="743"/>
                    <a:pt x="1406" y="742"/>
                  </a:cubicBezTo>
                  <a:cubicBezTo>
                    <a:pt x="1406" y="742"/>
                    <a:pt x="1406" y="741"/>
                    <a:pt x="1407" y="741"/>
                  </a:cubicBezTo>
                  <a:cubicBezTo>
                    <a:pt x="1407" y="740"/>
                    <a:pt x="1407" y="738"/>
                    <a:pt x="1408" y="737"/>
                  </a:cubicBezTo>
                  <a:cubicBezTo>
                    <a:pt x="1409" y="735"/>
                    <a:pt x="1409" y="734"/>
                    <a:pt x="1409" y="732"/>
                  </a:cubicBezTo>
                  <a:cubicBezTo>
                    <a:pt x="1409" y="731"/>
                    <a:pt x="1409" y="731"/>
                    <a:pt x="1410" y="730"/>
                  </a:cubicBezTo>
                  <a:cubicBezTo>
                    <a:pt x="1410" y="730"/>
                    <a:pt x="1410" y="729"/>
                    <a:pt x="1410" y="729"/>
                  </a:cubicBezTo>
                  <a:cubicBezTo>
                    <a:pt x="1410" y="728"/>
                    <a:pt x="1410" y="727"/>
                    <a:pt x="1410" y="727"/>
                  </a:cubicBezTo>
                  <a:cubicBezTo>
                    <a:pt x="1410" y="727"/>
                    <a:pt x="1410" y="728"/>
                    <a:pt x="1409" y="729"/>
                  </a:cubicBezTo>
                  <a:cubicBezTo>
                    <a:pt x="1409" y="729"/>
                    <a:pt x="1409" y="730"/>
                    <a:pt x="1408" y="732"/>
                  </a:cubicBezTo>
                  <a:cubicBezTo>
                    <a:pt x="1407" y="733"/>
                    <a:pt x="1407" y="735"/>
                    <a:pt x="1405" y="736"/>
                  </a:cubicBezTo>
                  <a:cubicBezTo>
                    <a:pt x="1405" y="737"/>
                    <a:pt x="1404" y="738"/>
                    <a:pt x="1404" y="739"/>
                  </a:cubicBezTo>
                  <a:cubicBezTo>
                    <a:pt x="1403" y="740"/>
                    <a:pt x="1403" y="741"/>
                    <a:pt x="1402" y="742"/>
                  </a:cubicBezTo>
                  <a:cubicBezTo>
                    <a:pt x="1401" y="743"/>
                    <a:pt x="1400" y="744"/>
                    <a:pt x="1400" y="745"/>
                  </a:cubicBezTo>
                  <a:cubicBezTo>
                    <a:pt x="1399" y="746"/>
                    <a:pt x="1399" y="747"/>
                    <a:pt x="1398" y="747"/>
                  </a:cubicBezTo>
                  <a:cubicBezTo>
                    <a:pt x="1398" y="748"/>
                    <a:pt x="1398" y="748"/>
                    <a:pt x="1397" y="749"/>
                  </a:cubicBezTo>
                  <a:cubicBezTo>
                    <a:pt x="1396" y="750"/>
                    <a:pt x="1395" y="751"/>
                    <a:pt x="1394" y="752"/>
                  </a:cubicBezTo>
                  <a:cubicBezTo>
                    <a:pt x="1394" y="753"/>
                    <a:pt x="1393" y="753"/>
                    <a:pt x="1392" y="754"/>
                  </a:cubicBezTo>
                  <a:cubicBezTo>
                    <a:pt x="1392" y="754"/>
                    <a:pt x="1391" y="755"/>
                    <a:pt x="1391" y="755"/>
                  </a:cubicBezTo>
                  <a:cubicBezTo>
                    <a:pt x="1390" y="756"/>
                    <a:pt x="1389" y="756"/>
                    <a:pt x="1389" y="757"/>
                  </a:cubicBezTo>
                  <a:cubicBezTo>
                    <a:pt x="1388" y="757"/>
                    <a:pt x="1387" y="758"/>
                    <a:pt x="1387" y="758"/>
                  </a:cubicBezTo>
                  <a:cubicBezTo>
                    <a:pt x="1386" y="759"/>
                    <a:pt x="1386" y="759"/>
                    <a:pt x="1386" y="759"/>
                  </a:cubicBezTo>
                  <a:cubicBezTo>
                    <a:pt x="1385" y="760"/>
                    <a:pt x="1385" y="760"/>
                    <a:pt x="1385" y="760"/>
                  </a:cubicBezTo>
                  <a:cubicBezTo>
                    <a:pt x="1385" y="760"/>
                    <a:pt x="1384" y="760"/>
                    <a:pt x="1384" y="760"/>
                  </a:cubicBezTo>
                  <a:cubicBezTo>
                    <a:pt x="1384" y="760"/>
                    <a:pt x="1384" y="760"/>
                    <a:pt x="1384" y="760"/>
                  </a:cubicBezTo>
                  <a:cubicBezTo>
                    <a:pt x="1384" y="760"/>
                    <a:pt x="1385" y="760"/>
                    <a:pt x="1385" y="759"/>
                  </a:cubicBezTo>
                  <a:cubicBezTo>
                    <a:pt x="1385" y="759"/>
                    <a:pt x="1385" y="759"/>
                    <a:pt x="1386" y="758"/>
                  </a:cubicBezTo>
                  <a:cubicBezTo>
                    <a:pt x="1386" y="758"/>
                    <a:pt x="1386" y="757"/>
                    <a:pt x="1387" y="757"/>
                  </a:cubicBezTo>
                  <a:cubicBezTo>
                    <a:pt x="1387" y="757"/>
                    <a:pt x="1387" y="756"/>
                    <a:pt x="1387" y="756"/>
                  </a:cubicBezTo>
                  <a:cubicBezTo>
                    <a:pt x="1387" y="756"/>
                    <a:pt x="1387" y="756"/>
                    <a:pt x="1387" y="755"/>
                  </a:cubicBezTo>
                  <a:cubicBezTo>
                    <a:pt x="1387" y="755"/>
                    <a:pt x="1388" y="754"/>
                    <a:pt x="1388" y="754"/>
                  </a:cubicBezTo>
                  <a:cubicBezTo>
                    <a:pt x="1388" y="753"/>
                    <a:pt x="1388" y="752"/>
                    <a:pt x="1388" y="752"/>
                  </a:cubicBezTo>
                  <a:cubicBezTo>
                    <a:pt x="1388" y="751"/>
                    <a:pt x="1389" y="750"/>
                    <a:pt x="1389" y="750"/>
                  </a:cubicBezTo>
                  <a:cubicBezTo>
                    <a:pt x="1389" y="749"/>
                    <a:pt x="1389" y="748"/>
                    <a:pt x="1389" y="748"/>
                  </a:cubicBezTo>
                  <a:cubicBezTo>
                    <a:pt x="1389" y="746"/>
                    <a:pt x="1390" y="745"/>
                    <a:pt x="1390" y="743"/>
                  </a:cubicBezTo>
                  <a:cubicBezTo>
                    <a:pt x="1390" y="742"/>
                    <a:pt x="1390" y="740"/>
                    <a:pt x="1390" y="738"/>
                  </a:cubicBezTo>
                  <a:cubicBezTo>
                    <a:pt x="1390" y="737"/>
                    <a:pt x="1390" y="735"/>
                    <a:pt x="1390" y="734"/>
                  </a:cubicBezTo>
                  <a:cubicBezTo>
                    <a:pt x="1390" y="733"/>
                    <a:pt x="1389" y="732"/>
                    <a:pt x="1389" y="730"/>
                  </a:cubicBezTo>
                  <a:cubicBezTo>
                    <a:pt x="1401" y="715"/>
                    <a:pt x="1386" y="710"/>
                    <a:pt x="1386" y="694"/>
                  </a:cubicBezTo>
                  <a:cubicBezTo>
                    <a:pt x="1373" y="707"/>
                    <a:pt x="1365" y="721"/>
                    <a:pt x="1386" y="730"/>
                  </a:cubicBezTo>
                  <a:cubicBezTo>
                    <a:pt x="1386" y="730"/>
                    <a:pt x="1386" y="730"/>
                    <a:pt x="1386" y="730"/>
                  </a:cubicBezTo>
                  <a:cubicBezTo>
                    <a:pt x="1387" y="731"/>
                    <a:pt x="1387" y="732"/>
                    <a:pt x="1387" y="734"/>
                  </a:cubicBezTo>
                  <a:cubicBezTo>
                    <a:pt x="1387" y="735"/>
                    <a:pt x="1387" y="737"/>
                    <a:pt x="1387" y="738"/>
                  </a:cubicBezTo>
                  <a:cubicBezTo>
                    <a:pt x="1387" y="740"/>
                    <a:pt x="1387" y="741"/>
                    <a:pt x="1387" y="743"/>
                  </a:cubicBezTo>
                  <a:cubicBezTo>
                    <a:pt x="1387" y="744"/>
                    <a:pt x="1387" y="746"/>
                    <a:pt x="1386" y="747"/>
                  </a:cubicBezTo>
                  <a:cubicBezTo>
                    <a:pt x="1386" y="748"/>
                    <a:pt x="1386" y="748"/>
                    <a:pt x="1386" y="749"/>
                  </a:cubicBezTo>
                  <a:cubicBezTo>
                    <a:pt x="1386" y="750"/>
                    <a:pt x="1386" y="750"/>
                    <a:pt x="1386" y="751"/>
                  </a:cubicBezTo>
                  <a:cubicBezTo>
                    <a:pt x="1385" y="752"/>
                    <a:pt x="1385" y="752"/>
                    <a:pt x="1385" y="753"/>
                  </a:cubicBezTo>
                  <a:cubicBezTo>
                    <a:pt x="1385" y="753"/>
                    <a:pt x="1385" y="754"/>
                    <a:pt x="1385" y="754"/>
                  </a:cubicBezTo>
                  <a:cubicBezTo>
                    <a:pt x="1384" y="755"/>
                    <a:pt x="1384" y="755"/>
                    <a:pt x="1384" y="755"/>
                  </a:cubicBezTo>
                  <a:cubicBezTo>
                    <a:pt x="1384" y="755"/>
                    <a:pt x="1384" y="756"/>
                    <a:pt x="1384" y="756"/>
                  </a:cubicBezTo>
                  <a:cubicBezTo>
                    <a:pt x="1384" y="756"/>
                    <a:pt x="1384" y="757"/>
                    <a:pt x="1384" y="757"/>
                  </a:cubicBezTo>
                  <a:cubicBezTo>
                    <a:pt x="1384" y="758"/>
                    <a:pt x="1383" y="759"/>
                    <a:pt x="1383" y="760"/>
                  </a:cubicBezTo>
                  <a:cubicBezTo>
                    <a:pt x="1383" y="760"/>
                    <a:pt x="1383" y="761"/>
                    <a:pt x="1383" y="761"/>
                  </a:cubicBezTo>
                  <a:cubicBezTo>
                    <a:pt x="1383" y="761"/>
                    <a:pt x="1383" y="761"/>
                    <a:pt x="1383" y="761"/>
                  </a:cubicBezTo>
                  <a:cubicBezTo>
                    <a:pt x="1382" y="762"/>
                    <a:pt x="1381" y="762"/>
                    <a:pt x="1380" y="762"/>
                  </a:cubicBezTo>
                  <a:cubicBezTo>
                    <a:pt x="1380" y="763"/>
                    <a:pt x="1379" y="763"/>
                    <a:pt x="1378" y="764"/>
                  </a:cubicBezTo>
                  <a:cubicBezTo>
                    <a:pt x="1377" y="764"/>
                    <a:pt x="1375" y="765"/>
                    <a:pt x="1373" y="766"/>
                  </a:cubicBezTo>
                  <a:cubicBezTo>
                    <a:pt x="1373" y="766"/>
                    <a:pt x="1372" y="766"/>
                    <a:pt x="1371" y="767"/>
                  </a:cubicBezTo>
                  <a:cubicBezTo>
                    <a:pt x="1368" y="768"/>
                    <a:pt x="1368" y="768"/>
                    <a:pt x="1368" y="768"/>
                  </a:cubicBezTo>
                  <a:cubicBezTo>
                    <a:pt x="1367" y="768"/>
                    <a:pt x="1367" y="768"/>
                    <a:pt x="1367" y="768"/>
                  </a:cubicBezTo>
                  <a:cubicBezTo>
                    <a:pt x="1367" y="768"/>
                    <a:pt x="1366" y="768"/>
                    <a:pt x="1366" y="768"/>
                  </a:cubicBezTo>
                  <a:cubicBezTo>
                    <a:pt x="1365" y="768"/>
                    <a:pt x="1364" y="769"/>
                    <a:pt x="1363" y="769"/>
                  </a:cubicBezTo>
                  <a:cubicBezTo>
                    <a:pt x="1362" y="769"/>
                    <a:pt x="1360" y="770"/>
                    <a:pt x="1358" y="770"/>
                  </a:cubicBezTo>
                  <a:cubicBezTo>
                    <a:pt x="1357" y="770"/>
                    <a:pt x="1355" y="770"/>
                    <a:pt x="1353" y="770"/>
                  </a:cubicBezTo>
                  <a:cubicBezTo>
                    <a:pt x="1346" y="771"/>
                    <a:pt x="1340" y="772"/>
                    <a:pt x="1334" y="773"/>
                  </a:cubicBezTo>
                  <a:cubicBezTo>
                    <a:pt x="1334" y="773"/>
                    <a:pt x="1333" y="773"/>
                    <a:pt x="1332" y="773"/>
                  </a:cubicBezTo>
                  <a:cubicBezTo>
                    <a:pt x="1332" y="773"/>
                    <a:pt x="1331" y="774"/>
                    <a:pt x="1330" y="774"/>
                  </a:cubicBezTo>
                  <a:cubicBezTo>
                    <a:pt x="1329" y="774"/>
                    <a:pt x="1328" y="775"/>
                    <a:pt x="1327" y="775"/>
                  </a:cubicBezTo>
                  <a:cubicBezTo>
                    <a:pt x="1326" y="776"/>
                    <a:pt x="1325" y="777"/>
                    <a:pt x="1324" y="777"/>
                  </a:cubicBezTo>
                  <a:cubicBezTo>
                    <a:pt x="1325" y="774"/>
                    <a:pt x="1326" y="770"/>
                    <a:pt x="1327" y="767"/>
                  </a:cubicBezTo>
                  <a:cubicBezTo>
                    <a:pt x="1329" y="758"/>
                    <a:pt x="1330" y="749"/>
                    <a:pt x="1330" y="742"/>
                  </a:cubicBezTo>
                  <a:cubicBezTo>
                    <a:pt x="1330" y="741"/>
                    <a:pt x="1330" y="740"/>
                    <a:pt x="1330" y="739"/>
                  </a:cubicBezTo>
                  <a:cubicBezTo>
                    <a:pt x="1330" y="738"/>
                    <a:pt x="1330" y="738"/>
                    <a:pt x="1330" y="737"/>
                  </a:cubicBezTo>
                  <a:cubicBezTo>
                    <a:pt x="1330" y="737"/>
                    <a:pt x="1330" y="736"/>
                    <a:pt x="1330" y="736"/>
                  </a:cubicBezTo>
                  <a:cubicBezTo>
                    <a:pt x="1330" y="734"/>
                    <a:pt x="1331" y="732"/>
                    <a:pt x="1330" y="730"/>
                  </a:cubicBezTo>
                  <a:cubicBezTo>
                    <a:pt x="1330" y="730"/>
                    <a:pt x="1330" y="729"/>
                    <a:pt x="1330" y="728"/>
                  </a:cubicBezTo>
                  <a:cubicBezTo>
                    <a:pt x="1333" y="723"/>
                    <a:pt x="1335" y="718"/>
                    <a:pt x="1338" y="712"/>
                  </a:cubicBezTo>
                  <a:cubicBezTo>
                    <a:pt x="1361" y="658"/>
                    <a:pt x="1388" y="613"/>
                    <a:pt x="1452" y="619"/>
                  </a:cubicBezTo>
                  <a:close/>
                  <a:moveTo>
                    <a:pt x="1270" y="464"/>
                  </a:moveTo>
                  <a:cubicBezTo>
                    <a:pt x="1269" y="460"/>
                    <a:pt x="1267" y="457"/>
                    <a:pt x="1266" y="454"/>
                  </a:cubicBezTo>
                  <a:cubicBezTo>
                    <a:pt x="1266" y="452"/>
                    <a:pt x="1265" y="451"/>
                    <a:pt x="1265" y="449"/>
                  </a:cubicBezTo>
                  <a:cubicBezTo>
                    <a:pt x="1264" y="448"/>
                    <a:pt x="1264" y="446"/>
                    <a:pt x="1264" y="445"/>
                  </a:cubicBezTo>
                  <a:cubicBezTo>
                    <a:pt x="1264" y="445"/>
                    <a:pt x="1264" y="444"/>
                    <a:pt x="1264" y="444"/>
                  </a:cubicBezTo>
                  <a:cubicBezTo>
                    <a:pt x="1264" y="443"/>
                    <a:pt x="1264" y="443"/>
                    <a:pt x="1264" y="443"/>
                  </a:cubicBezTo>
                  <a:cubicBezTo>
                    <a:pt x="1264" y="442"/>
                    <a:pt x="1265" y="441"/>
                    <a:pt x="1265" y="441"/>
                  </a:cubicBezTo>
                  <a:cubicBezTo>
                    <a:pt x="1265" y="439"/>
                    <a:pt x="1265" y="438"/>
                    <a:pt x="1266" y="437"/>
                  </a:cubicBezTo>
                  <a:cubicBezTo>
                    <a:pt x="1266" y="436"/>
                    <a:pt x="1267" y="435"/>
                    <a:pt x="1268" y="434"/>
                  </a:cubicBezTo>
                  <a:cubicBezTo>
                    <a:pt x="1268" y="433"/>
                    <a:pt x="1268" y="432"/>
                    <a:pt x="1269" y="431"/>
                  </a:cubicBezTo>
                  <a:cubicBezTo>
                    <a:pt x="1269" y="431"/>
                    <a:pt x="1269" y="431"/>
                    <a:pt x="1269" y="431"/>
                  </a:cubicBezTo>
                  <a:cubicBezTo>
                    <a:pt x="1269" y="431"/>
                    <a:pt x="1269" y="431"/>
                    <a:pt x="1270" y="431"/>
                  </a:cubicBezTo>
                  <a:cubicBezTo>
                    <a:pt x="1270" y="430"/>
                    <a:pt x="1270" y="430"/>
                    <a:pt x="1270" y="430"/>
                  </a:cubicBezTo>
                  <a:cubicBezTo>
                    <a:pt x="1270" y="430"/>
                    <a:pt x="1270" y="430"/>
                    <a:pt x="1270" y="429"/>
                  </a:cubicBezTo>
                  <a:cubicBezTo>
                    <a:pt x="1270" y="429"/>
                    <a:pt x="1271" y="429"/>
                    <a:pt x="1271" y="428"/>
                  </a:cubicBezTo>
                  <a:cubicBezTo>
                    <a:pt x="1271" y="427"/>
                    <a:pt x="1272" y="427"/>
                    <a:pt x="1272" y="426"/>
                  </a:cubicBezTo>
                  <a:cubicBezTo>
                    <a:pt x="1274" y="423"/>
                    <a:pt x="1275" y="422"/>
                    <a:pt x="1275" y="422"/>
                  </a:cubicBezTo>
                  <a:cubicBezTo>
                    <a:pt x="1275" y="422"/>
                    <a:pt x="1275" y="422"/>
                    <a:pt x="1274" y="423"/>
                  </a:cubicBezTo>
                  <a:cubicBezTo>
                    <a:pt x="1274" y="423"/>
                    <a:pt x="1273" y="424"/>
                    <a:pt x="1272" y="425"/>
                  </a:cubicBezTo>
                  <a:cubicBezTo>
                    <a:pt x="1272" y="425"/>
                    <a:pt x="1272" y="424"/>
                    <a:pt x="1272" y="424"/>
                  </a:cubicBezTo>
                  <a:cubicBezTo>
                    <a:pt x="1273" y="423"/>
                    <a:pt x="1273" y="422"/>
                    <a:pt x="1273" y="421"/>
                  </a:cubicBezTo>
                  <a:cubicBezTo>
                    <a:pt x="1273" y="420"/>
                    <a:pt x="1274" y="419"/>
                    <a:pt x="1274" y="418"/>
                  </a:cubicBezTo>
                  <a:cubicBezTo>
                    <a:pt x="1274" y="417"/>
                    <a:pt x="1274" y="417"/>
                    <a:pt x="1274" y="416"/>
                  </a:cubicBezTo>
                  <a:cubicBezTo>
                    <a:pt x="1274" y="416"/>
                    <a:pt x="1274" y="416"/>
                    <a:pt x="1274" y="416"/>
                  </a:cubicBezTo>
                  <a:cubicBezTo>
                    <a:pt x="1275" y="415"/>
                    <a:pt x="1275" y="415"/>
                    <a:pt x="1275" y="415"/>
                  </a:cubicBezTo>
                  <a:cubicBezTo>
                    <a:pt x="1281" y="412"/>
                    <a:pt x="1284" y="409"/>
                    <a:pt x="1284" y="404"/>
                  </a:cubicBezTo>
                  <a:cubicBezTo>
                    <a:pt x="1304" y="424"/>
                    <a:pt x="1309" y="446"/>
                    <a:pt x="1316" y="475"/>
                  </a:cubicBezTo>
                  <a:cubicBezTo>
                    <a:pt x="1315" y="476"/>
                    <a:pt x="1315" y="477"/>
                    <a:pt x="1315" y="477"/>
                  </a:cubicBezTo>
                  <a:cubicBezTo>
                    <a:pt x="1314" y="479"/>
                    <a:pt x="1314" y="481"/>
                    <a:pt x="1313" y="483"/>
                  </a:cubicBezTo>
                  <a:cubicBezTo>
                    <a:pt x="1313" y="484"/>
                    <a:pt x="1313" y="484"/>
                    <a:pt x="1313" y="485"/>
                  </a:cubicBezTo>
                  <a:cubicBezTo>
                    <a:pt x="1313" y="486"/>
                    <a:pt x="1312" y="487"/>
                    <a:pt x="1312" y="488"/>
                  </a:cubicBezTo>
                  <a:cubicBezTo>
                    <a:pt x="1312" y="489"/>
                    <a:pt x="1312" y="489"/>
                    <a:pt x="1312" y="490"/>
                  </a:cubicBezTo>
                  <a:cubicBezTo>
                    <a:pt x="1312" y="491"/>
                    <a:pt x="1312" y="492"/>
                    <a:pt x="1312" y="492"/>
                  </a:cubicBezTo>
                  <a:cubicBezTo>
                    <a:pt x="1312" y="493"/>
                    <a:pt x="1312" y="493"/>
                    <a:pt x="1312" y="494"/>
                  </a:cubicBezTo>
                  <a:cubicBezTo>
                    <a:pt x="1312" y="494"/>
                    <a:pt x="1312" y="494"/>
                    <a:pt x="1312" y="495"/>
                  </a:cubicBezTo>
                  <a:cubicBezTo>
                    <a:pt x="1312" y="495"/>
                    <a:pt x="1312" y="496"/>
                    <a:pt x="1312" y="496"/>
                  </a:cubicBezTo>
                  <a:cubicBezTo>
                    <a:pt x="1312" y="497"/>
                    <a:pt x="1312" y="498"/>
                    <a:pt x="1312" y="498"/>
                  </a:cubicBezTo>
                  <a:cubicBezTo>
                    <a:pt x="1312" y="499"/>
                    <a:pt x="1312" y="499"/>
                    <a:pt x="1312" y="499"/>
                  </a:cubicBezTo>
                  <a:cubicBezTo>
                    <a:pt x="1313" y="501"/>
                    <a:pt x="1313" y="501"/>
                    <a:pt x="1313" y="502"/>
                  </a:cubicBezTo>
                  <a:cubicBezTo>
                    <a:pt x="1312" y="502"/>
                    <a:pt x="1312" y="503"/>
                    <a:pt x="1311" y="503"/>
                  </a:cubicBezTo>
                  <a:cubicBezTo>
                    <a:pt x="1308" y="505"/>
                    <a:pt x="1305" y="507"/>
                    <a:pt x="1302" y="510"/>
                  </a:cubicBezTo>
                  <a:cubicBezTo>
                    <a:pt x="1301" y="511"/>
                    <a:pt x="1299" y="512"/>
                    <a:pt x="1298" y="513"/>
                  </a:cubicBezTo>
                  <a:cubicBezTo>
                    <a:pt x="1296" y="515"/>
                    <a:pt x="1295" y="516"/>
                    <a:pt x="1294" y="518"/>
                  </a:cubicBezTo>
                  <a:cubicBezTo>
                    <a:pt x="1291" y="520"/>
                    <a:pt x="1289" y="523"/>
                    <a:pt x="1287" y="526"/>
                  </a:cubicBezTo>
                  <a:cubicBezTo>
                    <a:pt x="1287" y="525"/>
                    <a:pt x="1287" y="525"/>
                    <a:pt x="1287" y="525"/>
                  </a:cubicBezTo>
                  <a:cubicBezTo>
                    <a:pt x="1287" y="523"/>
                    <a:pt x="1288" y="521"/>
                    <a:pt x="1288" y="519"/>
                  </a:cubicBezTo>
                  <a:cubicBezTo>
                    <a:pt x="1288" y="518"/>
                    <a:pt x="1288" y="516"/>
                    <a:pt x="1288" y="515"/>
                  </a:cubicBezTo>
                  <a:cubicBezTo>
                    <a:pt x="1288" y="515"/>
                    <a:pt x="1288" y="514"/>
                    <a:pt x="1287" y="513"/>
                  </a:cubicBezTo>
                  <a:cubicBezTo>
                    <a:pt x="1287" y="513"/>
                    <a:pt x="1287" y="512"/>
                    <a:pt x="1287" y="511"/>
                  </a:cubicBezTo>
                  <a:cubicBezTo>
                    <a:pt x="1286" y="509"/>
                    <a:pt x="1286" y="506"/>
                    <a:pt x="1285" y="503"/>
                  </a:cubicBezTo>
                  <a:cubicBezTo>
                    <a:pt x="1284" y="500"/>
                    <a:pt x="1283" y="497"/>
                    <a:pt x="1282" y="495"/>
                  </a:cubicBezTo>
                  <a:cubicBezTo>
                    <a:pt x="1282" y="494"/>
                    <a:pt x="1283" y="494"/>
                    <a:pt x="1283" y="494"/>
                  </a:cubicBezTo>
                  <a:cubicBezTo>
                    <a:pt x="1282" y="494"/>
                    <a:pt x="1282" y="494"/>
                    <a:pt x="1281" y="494"/>
                  </a:cubicBezTo>
                  <a:cubicBezTo>
                    <a:pt x="1281" y="494"/>
                    <a:pt x="1281" y="494"/>
                    <a:pt x="1281" y="493"/>
                  </a:cubicBezTo>
                  <a:cubicBezTo>
                    <a:pt x="1279" y="487"/>
                    <a:pt x="1276" y="480"/>
                    <a:pt x="1274" y="474"/>
                  </a:cubicBezTo>
                  <a:cubicBezTo>
                    <a:pt x="1272" y="470"/>
                    <a:pt x="1271" y="467"/>
                    <a:pt x="1270" y="464"/>
                  </a:cubicBezTo>
                  <a:close/>
                  <a:moveTo>
                    <a:pt x="1279" y="496"/>
                  </a:moveTo>
                  <a:cubicBezTo>
                    <a:pt x="1280" y="499"/>
                    <a:pt x="1281" y="501"/>
                    <a:pt x="1282" y="504"/>
                  </a:cubicBezTo>
                  <a:cubicBezTo>
                    <a:pt x="1283" y="506"/>
                    <a:pt x="1284" y="509"/>
                    <a:pt x="1284" y="512"/>
                  </a:cubicBezTo>
                  <a:cubicBezTo>
                    <a:pt x="1285" y="513"/>
                    <a:pt x="1285" y="514"/>
                    <a:pt x="1285" y="516"/>
                  </a:cubicBezTo>
                  <a:cubicBezTo>
                    <a:pt x="1285" y="517"/>
                    <a:pt x="1285" y="518"/>
                    <a:pt x="1286" y="519"/>
                  </a:cubicBezTo>
                  <a:cubicBezTo>
                    <a:pt x="1286" y="520"/>
                    <a:pt x="1286" y="521"/>
                    <a:pt x="1286" y="522"/>
                  </a:cubicBezTo>
                  <a:cubicBezTo>
                    <a:pt x="1286" y="522"/>
                    <a:pt x="1286" y="523"/>
                    <a:pt x="1286" y="523"/>
                  </a:cubicBezTo>
                  <a:cubicBezTo>
                    <a:pt x="1286" y="524"/>
                    <a:pt x="1286" y="524"/>
                    <a:pt x="1286" y="524"/>
                  </a:cubicBezTo>
                  <a:cubicBezTo>
                    <a:pt x="1286" y="525"/>
                    <a:pt x="1286" y="526"/>
                    <a:pt x="1286" y="527"/>
                  </a:cubicBezTo>
                  <a:cubicBezTo>
                    <a:pt x="1286" y="527"/>
                    <a:pt x="1286" y="527"/>
                    <a:pt x="1286" y="527"/>
                  </a:cubicBezTo>
                  <a:cubicBezTo>
                    <a:pt x="1283" y="530"/>
                    <a:pt x="1280" y="535"/>
                    <a:pt x="1277" y="539"/>
                  </a:cubicBezTo>
                  <a:cubicBezTo>
                    <a:pt x="1274" y="543"/>
                    <a:pt x="1272" y="547"/>
                    <a:pt x="1270" y="552"/>
                  </a:cubicBezTo>
                  <a:cubicBezTo>
                    <a:pt x="1269" y="553"/>
                    <a:pt x="1269" y="554"/>
                    <a:pt x="1268" y="555"/>
                  </a:cubicBezTo>
                  <a:cubicBezTo>
                    <a:pt x="1268" y="556"/>
                    <a:pt x="1268" y="557"/>
                    <a:pt x="1267" y="557"/>
                  </a:cubicBezTo>
                  <a:cubicBezTo>
                    <a:pt x="1267" y="558"/>
                    <a:pt x="1267" y="558"/>
                    <a:pt x="1267" y="558"/>
                  </a:cubicBezTo>
                  <a:cubicBezTo>
                    <a:pt x="1267" y="558"/>
                    <a:pt x="1267" y="558"/>
                    <a:pt x="1267" y="558"/>
                  </a:cubicBezTo>
                  <a:cubicBezTo>
                    <a:pt x="1267" y="558"/>
                    <a:pt x="1267" y="557"/>
                    <a:pt x="1266" y="557"/>
                  </a:cubicBezTo>
                  <a:cubicBezTo>
                    <a:pt x="1266" y="556"/>
                    <a:pt x="1266" y="556"/>
                    <a:pt x="1266" y="556"/>
                  </a:cubicBezTo>
                  <a:cubicBezTo>
                    <a:pt x="1266" y="556"/>
                    <a:pt x="1265" y="555"/>
                    <a:pt x="1265" y="555"/>
                  </a:cubicBezTo>
                  <a:cubicBezTo>
                    <a:pt x="1265" y="555"/>
                    <a:pt x="1264" y="554"/>
                    <a:pt x="1264" y="553"/>
                  </a:cubicBezTo>
                  <a:cubicBezTo>
                    <a:pt x="1264" y="553"/>
                    <a:pt x="1263" y="552"/>
                    <a:pt x="1263" y="551"/>
                  </a:cubicBezTo>
                  <a:cubicBezTo>
                    <a:pt x="1262" y="551"/>
                    <a:pt x="1262" y="550"/>
                    <a:pt x="1262" y="549"/>
                  </a:cubicBezTo>
                  <a:cubicBezTo>
                    <a:pt x="1261" y="549"/>
                    <a:pt x="1261" y="548"/>
                    <a:pt x="1260" y="547"/>
                  </a:cubicBezTo>
                  <a:cubicBezTo>
                    <a:pt x="1260" y="546"/>
                    <a:pt x="1259" y="544"/>
                    <a:pt x="1258" y="542"/>
                  </a:cubicBezTo>
                  <a:cubicBezTo>
                    <a:pt x="1257" y="541"/>
                    <a:pt x="1257" y="539"/>
                    <a:pt x="1256" y="537"/>
                  </a:cubicBezTo>
                  <a:cubicBezTo>
                    <a:pt x="1256" y="536"/>
                    <a:pt x="1255" y="534"/>
                    <a:pt x="1255" y="532"/>
                  </a:cubicBezTo>
                  <a:cubicBezTo>
                    <a:pt x="1255" y="532"/>
                    <a:pt x="1255" y="532"/>
                    <a:pt x="1255" y="532"/>
                  </a:cubicBezTo>
                  <a:cubicBezTo>
                    <a:pt x="1255" y="533"/>
                    <a:pt x="1256" y="534"/>
                    <a:pt x="1257" y="536"/>
                  </a:cubicBezTo>
                  <a:cubicBezTo>
                    <a:pt x="1270" y="529"/>
                    <a:pt x="1270" y="517"/>
                    <a:pt x="1265" y="506"/>
                  </a:cubicBezTo>
                  <a:cubicBezTo>
                    <a:pt x="1269" y="502"/>
                    <a:pt x="1274" y="499"/>
                    <a:pt x="1279" y="496"/>
                  </a:cubicBezTo>
                  <a:close/>
                  <a:moveTo>
                    <a:pt x="1131" y="307"/>
                  </a:moveTo>
                  <a:cubicBezTo>
                    <a:pt x="1123" y="302"/>
                    <a:pt x="1117" y="295"/>
                    <a:pt x="1109" y="291"/>
                  </a:cubicBezTo>
                  <a:cubicBezTo>
                    <a:pt x="1110" y="291"/>
                    <a:pt x="1110" y="291"/>
                    <a:pt x="1111" y="291"/>
                  </a:cubicBezTo>
                  <a:cubicBezTo>
                    <a:pt x="1112" y="291"/>
                    <a:pt x="1113" y="291"/>
                    <a:pt x="1114" y="291"/>
                  </a:cubicBezTo>
                  <a:cubicBezTo>
                    <a:pt x="1115" y="291"/>
                    <a:pt x="1116" y="291"/>
                    <a:pt x="1117" y="291"/>
                  </a:cubicBezTo>
                  <a:cubicBezTo>
                    <a:pt x="1118" y="291"/>
                    <a:pt x="1120" y="291"/>
                    <a:pt x="1121" y="291"/>
                  </a:cubicBezTo>
                  <a:cubicBezTo>
                    <a:pt x="1122" y="290"/>
                    <a:pt x="1123" y="290"/>
                    <a:pt x="1124" y="290"/>
                  </a:cubicBezTo>
                  <a:cubicBezTo>
                    <a:pt x="1126" y="290"/>
                    <a:pt x="1128" y="290"/>
                    <a:pt x="1129" y="289"/>
                  </a:cubicBezTo>
                  <a:cubicBezTo>
                    <a:pt x="1130" y="289"/>
                    <a:pt x="1130" y="289"/>
                    <a:pt x="1131" y="289"/>
                  </a:cubicBezTo>
                  <a:cubicBezTo>
                    <a:pt x="1131" y="290"/>
                    <a:pt x="1131" y="290"/>
                    <a:pt x="1131" y="290"/>
                  </a:cubicBezTo>
                  <a:cubicBezTo>
                    <a:pt x="1132" y="290"/>
                    <a:pt x="1132" y="290"/>
                    <a:pt x="1132" y="290"/>
                  </a:cubicBezTo>
                  <a:cubicBezTo>
                    <a:pt x="1132" y="290"/>
                    <a:pt x="1133" y="290"/>
                    <a:pt x="1133" y="290"/>
                  </a:cubicBezTo>
                  <a:cubicBezTo>
                    <a:pt x="1134" y="290"/>
                    <a:pt x="1134" y="290"/>
                    <a:pt x="1135" y="290"/>
                  </a:cubicBezTo>
                  <a:cubicBezTo>
                    <a:pt x="1138" y="291"/>
                    <a:pt x="1141" y="293"/>
                    <a:pt x="1143" y="295"/>
                  </a:cubicBezTo>
                  <a:cubicBezTo>
                    <a:pt x="1143" y="295"/>
                    <a:pt x="1143" y="295"/>
                    <a:pt x="1143" y="295"/>
                  </a:cubicBezTo>
                  <a:cubicBezTo>
                    <a:pt x="1139" y="299"/>
                    <a:pt x="1134" y="303"/>
                    <a:pt x="1131" y="307"/>
                  </a:cubicBezTo>
                  <a:close/>
                  <a:moveTo>
                    <a:pt x="1145" y="297"/>
                  </a:moveTo>
                  <a:cubicBezTo>
                    <a:pt x="1145" y="297"/>
                    <a:pt x="1146" y="298"/>
                    <a:pt x="1146" y="298"/>
                  </a:cubicBezTo>
                  <a:cubicBezTo>
                    <a:pt x="1146" y="299"/>
                    <a:pt x="1147" y="299"/>
                    <a:pt x="1147" y="300"/>
                  </a:cubicBezTo>
                  <a:cubicBezTo>
                    <a:pt x="1148" y="300"/>
                    <a:pt x="1148" y="301"/>
                    <a:pt x="1149" y="301"/>
                  </a:cubicBezTo>
                  <a:cubicBezTo>
                    <a:pt x="1150" y="303"/>
                    <a:pt x="1152" y="305"/>
                    <a:pt x="1153" y="306"/>
                  </a:cubicBezTo>
                  <a:cubicBezTo>
                    <a:pt x="1154" y="307"/>
                    <a:pt x="1155" y="308"/>
                    <a:pt x="1155" y="309"/>
                  </a:cubicBezTo>
                  <a:cubicBezTo>
                    <a:pt x="1158" y="318"/>
                    <a:pt x="1160" y="327"/>
                    <a:pt x="1163" y="336"/>
                  </a:cubicBezTo>
                  <a:cubicBezTo>
                    <a:pt x="1167" y="350"/>
                    <a:pt x="1171" y="363"/>
                    <a:pt x="1175" y="375"/>
                  </a:cubicBezTo>
                  <a:cubicBezTo>
                    <a:pt x="1152" y="357"/>
                    <a:pt x="1124" y="346"/>
                    <a:pt x="1145" y="297"/>
                  </a:cubicBezTo>
                  <a:close/>
                  <a:moveTo>
                    <a:pt x="1030" y="585"/>
                  </a:moveTo>
                  <a:cubicBezTo>
                    <a:pt x="1029" y="584"/>
                    <a:pt x="1028" y="583"/>
                    <a:pt x="1027" y="583"/>
                  </a:cubicBezTo>
                  <a:cubicBezTo>
                    <a:pt x="1026" y="582"/>
                    <a:pt x="1025" y="581"/>
                    <a:pt x="1024" y="580"/>
                  </a:cubicBezTo>
                  <a:cubicBezTo>
                    <a:pt x="1024" y="579"/>
                    <a:pt x="1023" y="578"/>
                    <a:pt x="1022" y="577"/>
                  </a:cubicBezTo>
                  <a:cubicBezTo>
                    <a:pt x="1021" y="577"/>
                    <a:pt x="1021" y="577"/>
                    <a:pt x="1021" y="577"/>
                  </a:cubicBezTo>
                  <a:cubicBezTo>
                    <a:pt x="1022" y="577"/>
                    <a:pt x="1022" y="577"/>
                    <a:pt x="1022" y="577"/>
                  </a:cubicBezTo>
                  <a:cubicBezTo>
                    <a:pt x="1014" y="562"/>
                    <a:pt x="1001" y="558"/>
                    <a:pt x="986" y="555"/>
                  </a:cubicBezTo>
                  <a:cubicBezTo>
                    <a:pt x="994" y="550"/>
                    <a:pt x="1002" y="545"/>
                    <a:pt x="1011" y="540"/>
                  </a:cubicBezTo>
                  <a:cubicBezTo>
                    <a:pt x="1011" y="541"/>
                    <a:pt x="1012" y="542"/>
                    <a:pt x="1013" y="543"/>
                  </a:cubicBezTo>
                  <a:cubicBezTo>
                    <a:pt x="1014" y="545"/>
                    <a:pt x="1015" y="547"/>
                    <a:pt x="1016" y="549"/>
                  </a:cubicBezTo>
                  <a:cubicBezTo>
                    <a:pt x="1018" y="553"/>
                    <a:pt x="1020" y="558"/>
                    <a:pt x="1023" y="564"/>
                  </a:cubicBezTo>
                  <a:cubicBezTo>
                    <a:pt x="1023" y="566"/>
                    <a:pt x="1024" y="567"/>
                    <a:pt x="1025" y="569"/>
                  </a:cubicBezTo>
                  <a:cubicBezTo>
                    <a:pt x="1025" y="571"/>
                    <a:pt x="1026" y="572"/>
                    <a:pt x="1026" y="574"/>
                  </a:cubicBezTo>
                  <a:cubicBezTo>
                    <a:pt x="1027" y="575"/>
                    <a:pt x="1027" y="576"/>
                    <a:pt x="1027" y="577"/>
                  </a:cubicBezTo>
                  <a:cubicBezTo>
                    <a:pt x="1027" y="578"/>
                    <a:pt x="1028" y="579"/>
                    <a:pt x="1028" y="579"/>
                  </a:cubicBezTo>
                  <a:cubicBezTo>
                    <a:pt x="1029" y="581"/>
                    <a:pt x="1029" y="583"/>
                    <a:pt x="1030" y="585"/>
                  </a:cubicBezTo>
                  <a:cubicBezTo>
                    <a:pt x="1030" y="585"/>
                    <a:pt x="1030" y="585"/>
                    <a:pt x="1030" y="585"/>
                  </a:cubicBezTo>
                  <a:cubicBezTo>
                    <a:pt x="1030" y="585"/>
                    <a:pt x="1030" y="585"/>
                    <a:pt x="1030" y="585"/>
                  </a:cubicBezTo>
                  <a:close/>
                  <a:moveTo>
                    <a:pt x="1045" y="639"/>
                  </a:moveTo>
                  <a:cubicBezTo>
                    <a:pt x="1043" y="629"/>
                    <a:pt x="1042" y="619"/>
                    <a:pt x="1040" y="610"/>
                  </a:cubicBezTo>
                  <a:cubicBezTo>
                    <a:pt x="1038" y="601"/>
                    <a:pt x="1036" y="592"/>
                    <a:pt x="1034" y="584"/>
                  </a:cubicBezTo>
                  <a:cubicBezTo>
                    <a:pt x="1032" y="580"/>
                    <a:pt x="1031" y="576"/>
                    <a:pt x="1030" y="573"/>
                  </a:cubicBezTo>
                  <a:cubicBezTo>
                    <a:pt x="1029" y="571"/>
                    <a:pt x="1028" y="569"/>
                    <a:pt x="1028" y="568"/>
                  </a:cubicBezTo>
                  <a:cubicBezTo>
                    <a:pt x="1027" y="566"/>
                    <a:pt x="1026" y="564"/>
                    <a:pt x="1026" y="563"/>
                  </a:cubicBezTo>
                  <a:cubicBezTo>
                    <a:pt x="1023" y="557"/>
                    <a:pt x="1020" y="552"/>
                    <a:pt x="1017" y="548"/>
                  </a:cubicBezTo>
                  <a:cubicBezTo>
                    <a:pt x="1016" y="546"/>
                    <a:pt x="1015" y="544"/>
                    <a:pt x="1013" y="543"/>
                  </a:cubicBezTo>
                  <a:cubicBezTo>
                    <a:pt x="1013" y="542"/>
                    <a:pt x="1012" y="541"/>
                    <a:pt x="1011" y="540"/>
                  </a:cubicBezTo>
                  <a:cubicBezTo>
                    <a:pt x="1031" y="529"/>
                    <a:pt x="1052" y="521"/>
                    <a:pt x="1075" y="520"/>
                  </a:cubicBezTo>
                  <a:cubicBezTo>
                    <a:pt x="1102" y="519"/>
                    <a:pt x="1120" y="519"/>
                    <a:pt x="1146" y="523"/>
                  </a:cubicBezTo>
                  <a:cubicBezTo>
                    <a:pt x="1166" y="525"/>
                    <a:pt x="1201" y="529"/>
                    <a:pt x="1208" y="557"/>
                  </a:cubicBezTo>
                  <a:cubicBezTo>
                    <a:pt x="1214" y="578"/>
                    <a:pt x="1214" y="586"/>
                    <a:pt x="1218" y="593"/>
                  </a:cubicBezTo>
                  <a:cubicBezTo>
                    <a:pt x="1226" y="610"/>
                    <a:pt x="1227" y="611"/>
                    <a:pt x="1234" y="629"/>
                  </a:cubicBezTo>
                  <a:cubicBezTo>
                    <a:pt x="1229" y="628"/>
                    <a:pt x="1224" y="627"/>
                    <a:pt x="1221" y="626"/>
                  </a:cubicBezTo>
                  <a:cubicBezTo>
                    <a:pt x="1218" y="621"/>
                    <a:pt x="1216" y="617"/>
                    <a:pt x="1214" y="613"/>
                  </a:cubicBezTo>
                  <a:cubicBezTo>
                    <a:pt x="1214" y="613"/>
                    <a:pt x="1214" y="612"/>
                    <a:pt x="1213" y="612"/>
                  </a:cubicBezTo>
                  <a:cubicBezTo>
                    <a:pt x="1213" y="611"/>
                    <a:pt x="1213" y="611"/>
                    <a:pt x="1213" y="610"/>
                  </a:cubicBezTo>
                  <a:cubicBezTo>
                    <a:pt x="1212" y="609"/>
                    <a:pt x="1212" y="608"/>
                    <a:pt x="1211" y="607"/>
                  </a:cubicBezTo>
                  <a:cubicBezTo>
                    <a:pt x="1211" y="606"/>
                    <a:pt x="1211" y="606"/>
                    <a:pt x="1210" y="605"/>
                  </a:cubicBezTo>
                  <a:cubicBezTo>
                    <a:pt x="1211" y="606"/>
                    <a:pt x="1211" y="606"/>
                    <a:pt x="1211" y="606"/>
                  </a:cubicBezTo>
                  <a:cubicBezTo>
                    <a:pt x="1211" y="606"/>
                    <a:pt x="1211" y="605"/>
                    <a:pt x="1211" y="604"/>
                  </a:cubicBezTo>
                  <a:cubicBezTo>
                    <a:pt x="1211" y="603"/>
                    <a:pt x="1210" y="603"/>
                    <a:pt x="1210" y="602"/>
                  </a:cubicBezTo>
                  <a:cubicBezTo>
                    <a:pt x="1210" y="601"/>
                    <a:pt x="1210" y="601"/>
                    <a:pt x="1209" y="600"/>
                  </a:cubicBezTo>
                  <a:cubicBezTo>
                    <a:pt x="1209" y="600"/>
                    <a:pt x="1209" y="600"/>
                    <a:pt x="1209" y="599"/>
                  </a:cubicBezTo>
                  <a:cubicBezTo>
                    <a:pt x="1209" y="599"/>
                    <a:pt x="1209" y="599"/>
                    <a:pt x="1209" y="599"/>
                  </a:cubicBezTo>
                  <a:cubicBezTo>
                    <a:pt x="1208" y="598"/>
                    <a:pt x="1207" y="597"/>
                    <a:pt x="1206" y="596"/>
                  </a:cubicBezTo>
                  <a:cubicBezTo>
                    <a:pt x="1206" y="594"/>
                    <a:pt x="1205" y="593"/>
                    <a:pt x="1204" y="592"/>
                  </a:cubicBezTo>
                  <a:cubicBezTo>
                    <a:pt x="1203" y="591"/>
                    <a:pt x="1202" y="590"/>
                    <a:pt x="1201" y="589"/>
                  </a:cubicBezTo>
                  <a:cubicBezTo>
                    <a:pt x="1200" y="587"/>
                    <a:pt x="1199" y="586"/>
                    <a:pt x="1198" y="585"/>
                  </a:cubicBezTo>
                  <a:cubicBezTo>
                    <a:pt x="1197" y="584"/>
                    <a:pt x="1196" y="583"/>
                    <a:pt x="1196" y="583"/>
                  </a:cubicBezTo>
                  <a:cubicBezTo>
                    <a:pt x="1199" y="557"/>
                    <a:pt x="1162" y="555"/>
                    <a:pt x="1145" y="561"/>
                  </a:cubicBezTo>
                  <a:cubicBezTo>
                    <a:pt x="1138" y="556"/>
                    <a:pt x="1131" y="550"/>
                    <a:pt x="1124" y="538"/>
                  </a:cubicBezTo>
                  <a:cubicBezTo>
                    <a:pt x="1126" y="543"/>
                    <a:pt x="1125" y="547"/>
                    <a:pt x="1126" y="551"/>
                  </a:cubicBezTo>
                  <a:cubicBezTo>
                    <a:pt x="1115" y="561"/>
                    <a:pt x="1097" y="556"/>
                    <a:pt x="1085" y="564"/>
                  </a:cubicBezTo>
                  <a:cubicBezTo>
                    <a:pt x="1084" y="558"/>
                    <a:pt x="1081" y="552"/>
                    <a:pt x="1078" y="546"/>
                  </a:cubicBezTo>
                  <a:cubicBezTo>
                    <a:pt x="1062" y="555"/>
                    <a:pt x="1058" y="566"/>
                    <a:pt x="1075" y="575"/>
                  </a:cubicBezTo>
                  <a:cubicBezTo>
                    <a:pt x="1075" y="576"/>
                    <a:pt x="1075" y="576"/>
                    <a:pt x="1075" y="576"/>
                  </a:cubicBezTo>
                  <a:cubicBezTo>
                    <a:pt x="1075" y="577"/>
                    <a:pt x="1075" y="578"/>
                    <a:pt x="1075" y="579"/>
                  </a:cubicBezTo>
                  <a:cubicBezTo>
                    <a:pt x="1075" y="580"/>
                    <a:pt x="1075" y="581"/>
                    <a:pt x="1075" y="582"/>
                  </a:cubicBezTo>
                  <a:cubicBezTo>
                    <a:pt x="1075" y="583"/>
                    <a:pt x="1074" y="584"/>
                    <a:pt x="1074" y="585"/>
                  </a:cubicBezTo>
                  <a:cubicBezTo>
                    <a:pt x="1074" y="586"/>
                    <a:pt x="1074" y="587"/>
                    <a:pt x="1074" y="588"/>
                  </a:cubicBezTo>
                  <a:cubicBezTo>
                    <a:pt x="1074" y="588"/>
                    <a:pt x="1074" y="589"/>
                    <a:pt x="1073" y="590"/>
                  </a:cubicBezTo>
                  <a:cubicBezTo>
                    <a:pt x="1073" y="590"/>
                    <a:pt x="1073" y="590"/>
                    <a:pt x="1073" y="591"/>
                  </a:cubicBezTo>
                  <a:cubicBezTo>
                    <a:pt x="1073" y="591"/>
                    <a:pt x="1073" y="591"/>
                    <a:pt x="1073" y="591"/>
                  </a:cubicBezTo>
                  <a:cubicBezTo>
                    <a:pt x="1073" y="591"/>
                    <a:pt x="1073" y="592"/>
                    <a:pt x="1073" y="592"/>
                  </a:cubicBezTo>
                  <a:cubicBezTo>
                    <a:pt x="1073" y="592"/>
                    <a:pt x="1073" y="592"/>
                    <a:pt x="1073" y="592"/>
                  </a:cubicBezTo>
                  <a:cubicBezTo>
                    <a:pt x="1072" y="593"/>
                    <a:pt x="1072" y="594"/>
                    <a:pt x="1071" y="595"/>
                  </a:cubicBezTo>
                  <a:cubicBezTo>
                    <a:pt x="1070" y="596"/>
                    <a:pt x="1068" y="597"/>
                    <a:pt x="1067" y="598"/>
                  </a:cubicBezTo>
                  <a:cubicBezTo>
                    <a:pt x="1066" y="600"/>
                    <a:pt x="1064" y="601"/>
                    <a:pt x="1063" y="602"/>
                  </a:cubicBezTo>
                  <a:cubicBezTo>
                    <a:pt x="1062" y="603"/>
                    <a:pt x="1060" y="605"/>
                    <a:pt x="1059" y="606"/>
                  </a:cubicBezTo>
                  <a:cubicBezTo>
                    <a:pt x="1057" y="607"/>
                    <a:pt x="1056" y="609"/>
                    <a:pt x="1055" y="610"/>
                  </a:cubicBezTo>
                  <a:cubicBezTo>
                    <a:pt x="1053" y="612"/>
                    <a:pt x="1052" y="613"/>
                    <a:pt x="1051" y="615"/>
                  </a:cubicBezTo>
                  <a:cubicBezTo>
                    <a:pt x="1050" y="616"/>
                    <a:pt x="1049" y="618"/>
                    <a:pt x="1048" y="619"/>
                  </a:cubicBezTo>
                  <a:cubicBezTo>
                    <a:pt x="1047" y="620"/>
                    <a:pt x="1046" y="622"/>
                    <a:pt x="1046" y="623"/>
                  </a:cubicBezTo>
                  <a:cubicBezTo>
                    <a:pt x="1046" y="624"/>
                    <a:pt x="1046" y="624"/>
                    <a:pt x="1045" y="624"/>
                  </a:cubicBezTo>
                  <a:cubicBezTo>
                    <a:pt x="1045" y="625"/>
                    <a:pt x="1045" y="625"/>
                    <a:pt x="1045" y="625"/>
                  </a:cubicBezTo>
                  <a:cubicBezTo>
                    <a:pt x="1045" y="626"/>
                    <a:pt x="1045" y="627"/>
                    <a:pt x="1045" y="627"/>
                  </a:cubicBezTo>
                  <a:cubicBezTo>
                    <a:pt x="1045" y="628"/>
                    <a:pt x="1045" y="628"/>
                    <a:pt x="1045" y="629"/>
                  </a:cubicBezTo>
                  <a:cubicBezTo>
                    <a:pt x="1045" y="629"/>
                    <a:pt x="1045" y="630"/>
                    <a:pt x="1045" y="630"/>
                  </a:cubicBezTo>
                  <a:cubicBezTo>
                    <a:pt x="1044" y="631"/>
                    <a:pt x="1045" y="632"/>
                    <a:pt x="1045" y="632"/>
                  </a:cubicBezTo>
                  <a:cubicBezTo>
                    <a:pt x="1045" y="633"/>
                    <a:pt x="1045" y="633"/>
                    <a:pt x="1045" y="633"/>
                  </a:cubicBezTo>
                  <a:cubicBezTo>
                    <a:pt x="1045" y="633"/>
                    <a:pt x="1045" y="633"/>
                    <a:pt x="1045" y="632"/>
                  </a:cubicBezTo>
                  <a:cubicBezTo>
                    <a:pt x="1045" y="632"/>
                    <a:pt x="1045" y="631"/>
                    <a:pt x="1045" y="630"/>
                  </a:cubicBezTo>
                  <a:cubicBezTo>
                    <a:pt x="1046" y="630"/>
                    <a:pt x="1046" y="629"/>
                    <a:pt x="1047" y="628"/>
                  </a:cubicBezTo>
                  <a:cubicBezTo>
                    <a:pt x="1047" y="627"/>
                    <a:pt x="1047" y="627"/>
                    <a:pt x="1047" y="626"/>
                  </a:cubicBezTo>
                  <a:cubicBezTo>
                    <a:pt x="1048" y="625"/>
                    <a:pt x="1048" y="625"/>
                    <a:pt x="1048" y="624"/>
                  </a:cubicBezTo>
                  <a:cubicBezTo>
                    <a:pt x="1049" y="623"/>
                    <a:pt x="1049" y="622"/>
                    <a:pt x="1050" y="620"/>
                  </a:cubicBezTo>
                  <a:cubicBezTo>
                    <a:pt x="1051" y="619"/>
                    <a:pt x="1052" y="617"/>
                    <a:pt x="1053" y="616"/>
                  </a:cubicBezTo>
                  <a:cubicBezTo>
                    <a:pt x="1055" y="613"/>
                    <a:pt x="1058" y="610"/>
                    <a:pt x="1060" y="608"/>
                  </a:cubicBezTo>
                  <a:cubicBezTo>
                    <a:pt x="1062" y="606"/>
                    <a:pt x="1063" y="605"/>
                    <a:pt x="1065" y="604"/>
                  </a:cubicBezTo>
                  <a:cubicBezTo>
                    <a:pt x="1066" y="603"/>
                    <a:pt x="1067" y="601"/>
                    <a:pt x="1069" y="600"/>
                  </a:cubicBezTo>
                  <a:cubicBezTo>
                    <a:pt x="1070" y="599"/>
                    <a:pt x="1071" y="598"/>
                    <a:pt x="1072" y="597"/>
                  </a:cubicBezTo>
                  <a:cubicBezTo>
                    <a:pt x="1074" y="595"/>
                    <a:pt x="1075" y="594"/>
                    <a:pt x="1076" y="593"/>
                  </a:cubicBezTo>
                  <a:cubicBezTo>
                    <a:pt x="1076" y="593"/>
                    <a:pt x="1076" y="593"/>
                    <a:pt x="1076" y="592"/>
                  </a:cubicBezTo>
                  <a:cubicBezTo>
                    <a:pt x="1077" y="592"/>
                    <a:pt x="1077" y="592"/>
                    <a:pt x="1077" y="592"/>
                  </a:cubicBezTo>
                  <a:cubicBezTo>
                    <a:pt x="1077" y="591"/>
                    <a:pt x="1078" y="590"/>
                    <a:pt x="1078" y="590"/>
                  </a:cubicBezTo>
                  <a:cubicBezTo>
                    <a:pt x="1079" y="589"/>
                    <a:pt x="1079" y="588"/>
                    <a:pt x="1079" y="587"/>
                  </a:cubicBezTo>
                  <a:cubicBezTo>
                    <a:pt x="1080" y="586"/>
                    <a:pt x="1080" y="586"/>
                    <a:pt x="1080" y="585"/>
                  </a:cubicBezTo>
                  <a:cubicBezTo>
                    <a:pt x="1080" y="585"/>
                    <a:pt x="1081" y="585"/>
                    <a:pt x="1081" y="585"/>
                  </a:cubicBezTo>
                  <a:cubicBezTo>
                    <a:pt x="1081" y="585"/>
                    <a:pt x="1080" y="585"/>
                    <a:pt x="1080" y="585"/>
                  </a:cubicBezTo>
                  <a:cubicBezTo>
                    <a:pt x="1080" y="586"/>
                    <a:pt x="1079" y="586"/>
                    <a:pt x="1079" y="587"/>
                  </a:cubicBezTo>
                  <a:cubicBezTo>
                    <a:pt x="1078" y="587"/>
                    <a:pt x="1077" y="588"/>
                    <a:pt x="1077" y="589"/>
                  </a:cubicBezTo>
                  <a:cubicBezTo>
                    <a:pt x="1076" y="589"/>
                    <a:pt x="1076" y="589"/>
                    <a:pt x="1076" y="589"/>
                  </a:cubicBezTo>
                  <a:cubicBezTo>
                    <a:pt x="1076" y="589"/>
                    <a:pt x="1076" y="589"/>
                    <a:pt x="1076" y="588"/>
                  </a:cubicBezTo>
                  <a:cubicBezTo>
                    <a:pt x="1077" y="587"/>
                    <a:pt x="1077" y="586"/>
                    <a:pt x="1077" y="585"/>
                  </a:cubicBezTo>
                  <a:cubicBezTo>
                    <a:pt x="1077" y="584"/>
                    <a:pt x="1077" y="583"/>
                    <a:pt x="1077" y="582"/>
                  </a:cubicBezTo>
                  <a:cubicBezTo>
                    <a:pt x="1077" y="581"/>
                    <a:pt x="1077" y="580"/>
                    <a:pt x="1077" y="579"/>
                  </a:cubicBezTo>
                  <a:cubicBezTo>
                    <a:pt x="1077" y="578"/>
                    <a:pt x="1077" y="578"/>
                    <a:pt x="1077" y="577"/>
                  </a:cubicBezTo>
                  <a:cubicBezTo>
                    <a:pt x="1077" y="577"/>
                    <a:pt x="1077" y="577"/>
                    <a:pt x="1077" y="577"/>
                  </a:cubicBezTo>
                  <a:cubicBezTo>
                    <a:pt x="1077" y="576"/>
                    <a:pt x="1077" y="576"/>
                    <a:pt x="1077" y="576"/>
                  </a:cubicBezTo>
                  <a:cubicBezTo>
                    <a:pt x="1083" y="573"/>
                    <a:pt x="1085" y="569"/>
                    <a:pt x="1085" y="565"/>
                  </a:cubicBezTo>
                  <a:cubicBezTo>
                    <a:pt x="1122" y="555"/>
                    <a:pt x="1146" y="575"/>
                    <a:pt x="1175" y="599"/>
                  </a:cubicBezTo>
                  <a:cubicBezTo>
                    <a:pt x="1185" y="608"/>
                    <a:pt x="1194" y="620"/>
                    <a:pt x="1204" y="628"/>
                  </a:cubicBezTo>
                  <a:cubicBezTo>
                    <a:pt x="1204" y="629"/>
                    <a:pt x="1205" y="629"/>
                    <a:pt x="1205" y="630"/>
                  </a:cubicBezTo>
                  <a:cubicBezTo>
                    <a:pt x="1205" y="630"/>
                    <a:pt x="1205" y="630"/>
                    <a:pt x="1205" y="630"/>
                  </a:cubicBezTo>
                  <a:cubicBezTo>
                    <a:pt x="1202" y="630"/>
                    <a:pt x="1199" y="631"/>
                    <a:pt x="1195" y="632"/>
                  </a:cubicBezTo>
                  <a:cubicBezTo>
                    <a:pt x="1196" y="631"/>
                    <a:pt x="1196" y="631"/>
                    <a:pt x="1196" y="631"/>
                  </a:cubicBezTo>
                  <a:cubicBezTo>
                    <a:pt x="1194" y="628"/>
                    <a:pt x="1194" y="628"/>
                    <a:pt x="1194" y="628"/>
                  </a:cubicBezTo>
                  <a:cubicBezTo>
                    <a:pt x="1186" y="615"/>
                    <a:pt x="1167" y="614"/>
                    <a:pt x="1157" y="627"/>
                  </a:cubicBezTo>
                  <a:cubicBezTo>
                    <a:pt x="1162" y="629"/>
                    <a:pt x="1168" y="634"/>
                    <a:pt x="1174" y="637"/>
                  </a:cubicBezTo>
                  <a:cubicBezTo>
                    <a:pt x="1173" y="641"/>
                    <a:pt x="1171" y="645"/>
                    <a:pt x="1170" y="650"/>
                  </a:cubicBezTo>
                  <a:cubicBezTo>
                    <a:pt x="1169" y="653"/>
                    <a:pt x="1168" y="656"/>
                    <a:pt x="1167" y="659"/>
                  </a:cubicBezTo>
                  <a:cubicBezTo>
                    <a:pt x="1166" y="661"/>
                    <a:pt x="1166" y="663"/>
                    <a:pt x="1165" y="665"/>
                  </a:cubicBezTo>
                  <a:cubicBezTo>
                    <a:pt x="1165" y="665"/>
                    <a:pt x="1165" y="665"/>
                    <a:pt x="1165" y="666"/>
                  </a:cubicBezTo>
                  <a:cubicBezTo>
                    <a:pt x="1165" y="666"/>
                    <a:pt x="1165" y="667"/>
                    <a:pt x="1165" y="667"/>
                  </a:cubicBezTo>
                  <a:cubicBezTo>
                    <a:pt x="1165" y="668"/>
                    <a:pt x="1165" y="669"/>
                    <a:pt x="1164" y="670"/>
                  </a:cubicBezTo>
                  <a:cubicBezTo>
                    <a:pt x="1163" y="678"/>
                    <a:pt x="1162" y="686"/>
                    <a:pt x="1162" y="695"/>
                  </a:cubicBezTo>
                  <a:cubicBezTo>
                    <a:pt x="1162" y="699"/>
                    <a:pt x="1162" y="703"/>
                    <a:pt x="1163" y="706"/>
                  </a:cubicBezTo>
                  <a:cubicBezTo>
                    <a:pt x="1162" y="706"/>
                    <a:pt x="1161" y="705"/>
                    <a:pt x="1160" y="704"/>
                  </a:cubicBezTo>
                  <a:cubicBezTo>
                    <a:pt x="1159" y="703"/>
                    <a:pt x="1159" y="703"/>
                    <a:pt x="1158" y="702"/>
                  </a:cubicBezTo>
                  <a:cubicBezTo>
                    <a:pt x="1146" y="684"/>
                    <a:pt x="1125" y="675"/>
                    <a:pt x="1113" y="672"/>
                  </a:cubicBezTo>
                  <a:cubicBezTo>
                    <a:pt x="1113" y="671"/>
                    <a:pt x="1113" y="671"/>
                    <a:pt x="1113" y="671"/>
                  </a:cubicBezTo>
                  <a:cubicBezTo>
                    <a:pt x="1113" y="671"/>
                    <a:pt x="1113" y="670"/>
                    <a:pt x="1113" y="670"/>
                  </a:cubicBezTo>
                  <a:cubicBezTo>
                    <a:pt x="1113" y="670"/>
                    <a:pt x="1113" y="669"/>
                    <a:pt x="1113" y="668"/>
                  </a:cubicBezTo>
                  <a:cubicBezTo>
                    <a:pt x="1113" y="668"/>
                    <a:pt x="1113" y="667"/>
                    <a:pt x="1113" y="667"/>
                  </a:cubicBezTo>
                  <a:cubicBezTo>
                    <a:pt x="1113" y="666"/>
                    <a:pt x="1113" y="665"/>
                    <a:pt x="1113" y="665"/>
                  </a:cubicBezTo>
                  <a:cubicBezTo>
                    <a:pt x="1113" y="664"/>
                    <a:pt x="1113" y="663"/>
                    <a:pt x="1113" y="663"/>
                  </a:cubicBezTo>
                  <a:cubicBezTo>
                    <a:pt x="1113" y="661"/>
                    <a:pt x="1113" y="660"/>
                    <a:pt x="1113" y="658"/>
                  </a:cubicBezTo>
                  <a:cubicBezTo>
                    <a:pt x="1113" y="657"/>
                    <a:pt x="1114" y="655"/>
                    <a:pt x="1114" y="654"/>
                  </a:cubicBezTo>
                  <a:cubicBezTo>
                    <a:pt x="1114" y="653"/>
                    <a:pt x="1115" y="651"/>
                    <a:pt x="1115" y="650"/>
                  </a:cubicBezTo>
                  <a:cubicBezTo>
                    <a:pt x="1115" y="648"/>
                    <a:pt x="1116" y="647"/>
                    <a:pt x="1116" y="646"/>
                  </a:cubicBezTo>
                  <a:cubicBezTo>
                    <a:pt x="1116" y="646"/>
                    <a:pt x="1117" y="646"/>
                    <a:pt x="1117" y="646"/>
                  </a:cubicBezTo>
                  <a:cubicBezTo>
                    <a:pt x="1138" y="642"/>
                    <a:pt x="1134" y="627"/>
                    <a:pt x="1124" y="611"/>
                  </a:cubicBezTo>
                  <a:cubicBezTo>
                    <a:pt x="1121" y="627"/>
                    <a:pt x="1107" y="628"/>
                    <a:pt x="1114" y="646"/>
                  </a:cubicBezTo>
                  <a:cubicBezTo>
                    <a:pt x="1113" y="647"/>
                    <a:pt x="1113" y="648"/>
                    <a:pt x="1113" y="649"/>
                  </a:cubicBezTo>
                  <a:cubicBezTo>
                    <a:pt x="1112" y="650"/>
                    <a:pt x="1112" y="652"/>
                    <a:pt x="1111" y="653"/>
                  </a:cubicBezTo>
                  <a:cubicBezTo>
                    <a:pt x="1111" y="655"/>
                    <a:pt x="1111" y="656"/>
                    <a:pt x="1111" y="658"/>
                  </a:cubicBezTo>
                  <a:cubicBezTo>
                    <a:pt x="1110" y="659"/>
                    <a:pt x="1110" y="661"/>
                    <a:pt x="1110" y="662"/>
                  </a:cubicBezTo>
                  <a:cubicBezTo>
                    <a:pt x="1110" y="663"/>
                    <a:pt x="1110" y="664"/>
                    <a:pt x="1110" y="665"/>
                  </a:cubicBezTo>
                  <a:cubicBezTo>
                    <a:pt x="1110" y="665"/>
                    <a:pt x="1110" y="666"/>
                    <a:pt x="1110" y="667"/>
                  </a:cubicBezTo>
                  <a:cubicBezTo>
                    <a:pt x="1110" y="667"/>
                    <a:pt x="1110" y="668"/>
                    <a:pt x="1110" y="669"/>
                  </a:cubicBezTo>
                  <a:cubicBezTo>
                    <a:pt x="1110" y="669"/>
                    <a:pt x="1110" y="670"/>
                    <a:pt x="1110" y="670"/>
                  </a:cubicBezTo>
                  <a:cubicBezTo>
                    <a:pt x="1110" y="671"/>
                    <a:pt x="1110" y="671"/>
                    <a:pt x="1110" y="671"/>
                  </a:cubicBezTo>
                  <a:cubicBezTo>
                    <a:pt x="1109" y="670"/>
                    <a:pt x="1108" y="670"/>
                    <a:pt x="1108" y="670"/>
                  </a:cubicBezTo>
                  <a:cubicBezTo>
                    <a:pt x="1107" y="670"/>
                    <a:pt x="1107" y="670"/>
                    <a:pt x="1107" y="670"/>
                  </a:cubicBezTo>
                  <a:cubicBezTo>
                    <a:pt x="1107" y="669"/>
                    <a:pt x="1106" y="668"/>
                    <a:pt x="1106" y="668"/>
                  </a:cubicBezTo>
                  <a:cubicBezTo>
                    <a:pt x="1106" y="667"/>
                    <a:pt x="1105" y="666"/>
                    <a:pt x="1105" y="666"/>
                  </a:cubicBezTo>
                  <a:cubicBezTo>
                    <a:pt x="1104" y="664"/>
                    <a:pt x="1104" y="663"/>
                    <a:pt x="1103" y="662"/>
                  </a:cubicBezTo>
                  <a:cubicBezTo>
                    <a:pt x="1103" y="661"/>
                    <a:pt x="1102" y="661"/>
                    <a:pt x="1102" y="660"/>
                  </a:cubicBezTo>
                  <a:cubicBezTo>
                    <a:pt x="1102" y="659"/>
                    <a:pt x="1101" y="659"/>
                    <a:pt x="1101" y="658"/>
                  </a:cubicBezTo>
                  <a:cubicBezTo>
                    <a:pt x="1101" y="657"/>
                    <a:pt x="1100" y="656"/>
                    <a:pt x="1100" y="654"/>
                  </a:cubicBezTo>
                  <a:cubicBezTo>
                    <a:pt x="1100" y="653"/>
                    <a:pt x="1099" y="652"/>
                    <a:pt x="1099" y="651"/>
                  </a:cubicBezTo>
                  <a:cubicBezTo>
                    <a:pt x="1099" y="650"/>
                    <a:pt x="1098" y="649"/>
                    <a:pt x="1098" y="648"/>
                  </a:cubicBezTo>
                  <a:cubicBezTo>
                    <a:pt x="1097" y="646"/>
                    <a:pt x="1097" y="644"/>
                    <a:pt x="1097" y="643"/>
                  </a:cubicBezTo>
                  <a:cubicBezTo>
                    <a:pt x="1096" y="641"/>
                    <a:pt x="1096" y="640"/>
                    <a:pt x="1096" y="639"/>
                  </a:cubicBezTo>
                  <a:cubicBezTo>
                    <a:pt x="1096" y="638"/>
                    <a:pt x="1096" y="638"/>
                    <a:pt x="1096" y="638"/>
                  </a:cubicBezTo>
                  <a:cubicBezTo>
                    <a:pt x="1096" y="638"/>
                    <a:pt x="1096" y="638"/>
                    <a:pt x="1096" y="639"/>
                  </a:cubicBezTo>
                  <a:cubicBezTo>
                    <a:pt x="1096" y="640"/>
                    <a:pt x="1096" y="640"/>
                    <a:pt x="1096" y="641"/>
                  </a:cubicBezTo>
                  <a:cubicBezTo>
                    <a:pt x="1096" y="641"/>
                    <a:pt x="1095" y="642"/>
                    <a:pt x="1096" y="643"/>
                  </a:cubicBezTo>
                  <a:cubicBezTo>
                    <a:pt x="1096" y="644"/>
                    <a:pt x="1095" y="646"/>
                    <a:pt x="1096" y="648"/>
                  </a:cubicBezTo>
                  <a:cubicBezTo>
                    <a:pt x="1096" y="649"/>
                    <a:pt x="1096" y="650"/>
                    <a:pt x="1096" y="652"/>
                  </a:cubicBezTo>
                  <a:cubicBezTo>
                    <a:pt x="1096" y="652"/>
                    <a:pt x="1096" y="653"/>
                    <a:pt x="1096" y="653"/>
                  </a:cubicBezTo>
                  <a:cubicBezTo>
                    <a:pt x="1097" y="654"/>
                    <a:pt x="1097" y="655"/>
                    <a:pt x="1097" y="655"/>
                  </a:cubicBezTo>
                  <a:cubicBezTo>
                    <a:pt x="1097" y="657"/>
                    <a:pt x="1098" y="658"/>
                    <a:pt x="1098" y="659"/>
                  </a:cubicBezTo>
                  <a:cubicBezTo>
                    <a:pt x="1099" y="660"/>
                    <a:pt x="1099" y="660"/>
                    <a:pt x="1099" y="661"/>
                  </a:cubicBezTo>
                  <a:cubicBezTo>
                    <a:pt x="1099" y="661"/>
                    <a:pt x="1099" y="661"/>
                    <a:pt x="1099" y="662"/>
                  </a:cubicBezTo>
                  <a:cubicBezTo>
                    <a:pt x="1097" y="659"/>
                    <a:pt x="1095" y="655"/>
                    <a:pt x="1091" y="652"/>
                  </a:cubicBezTo>
                  <a:cubicBezTo>
                    <a:pt x="1091" y="652"/>
                    <a:pt x="1091" y="652"/>
                    <a:pt x="1091" y="652"/>
                  </a:cubicBezTo>
                  <a:cubicBezTo>
                    <a:pt x="1091" y="652"/>
                    <a:pt x="1091" y="652"/>
                    <a:pt x="1091" y="652"/>
                  </a:cubicBezTo>
                  <a:cubicBezTo>
                    <a:pt x="1082" y="642"/>
                    <a:pt x="1069" y="630"/>
                    <a:pt x="1051" y="622"/>
                  </a:cubicBezTo>
                  <a:cubicBezTo>
                    <a:pt x="1067" y="633"/>
                    <a:pt x="1076" y="647"/>
                    <a:pt x="1080" y="656"/>
                  </a:cubicBezTo>
                  <a:cubicBezTo>
                    <a:pt x="1073" y="659"/>
                    <a:pt x="1066" y="662"/>
                    <a:pt x="1066" y="668"/>
                  </a:cubicBezTo>
                  <a:cubicBezTo>
                    <a:pt x="1061" y="669"/>
                    <a:pt x="1056" y="669"/>
                    <a:pt x="1050" y="669"/>
                  </a:cubicBezTo>
                  <a:cubicBezTo>
                    <a:pt x="1048" y="659"/>
                    <a:pt x="1047" y="649"/>
                    <a:pt x="1045" y="639"/>
                  </a:cubicBezTo>
                  <a:close/>
                  <a:moveTo>
                    <a:pt x="1166" y="573"/>
                  </a:moveTo>
                  <a:cubicBezTo>
                    <a:pt x="1160" y="569"/>
                    <a:pt x="1154" y="566"/>
                    <a:pt x="1148" y="563"/>
                  </a:cubicBezTo>
                  <a:cubicBezTo>
                    <a:pt x="1156" y="565"/>
                    <a:pt x="1160" y="567"/>
                    <a:pt x="1166" y="573"/>
                  </a:cubicBezTo>
                  <a:close/>
                  <a:moveTo>
                    <a:pt x="986" y="706"/>
                  </a:moveTo>
                  <a:cubicBezTo>
                    <a:pt x="993" y="706"/>
                    <a:pt x="1002" y="705"/>
                    <a:pt x="1011" y="704"/>
                  </a:cubicBezTo>
                  <a:cubicBezTo>
                    <a:pt x="1012" y="704"/>
                    <a:pt x="1012" y="704"/>
                    <a:pt x="1012" y="704"/>
                  </a:cubicBezTo>
                  <a:cubicBezTo>
                    <a:pt x="1014" y="705"/>
                    <a:pt x="1015" y="707"/>
                    <a:pt x="1017" y="708"/>
                  </a:cubicBezTo>
                  <a:cubicBezTo>
                    <a:pt x="1019" y="709"/>
                    <a:pt x="1021" y="711"/>
                    <a:pt x="1023" y="712"/>
                  </a:cubicBezTo>
                  <a:cubicBezTo>
                    <a:pt x="1028" y="715"/>
                    <a:pt x="1032" y="718"/>
                    <a:pt x="1037" y="720"/>
                  </a:cubicBezTo>
                  <a:cubicBezTo>
                    <a:pt x="1038" y="721"/>
                    <a:pt x="1040" y="722"/>
                    <a:pt x="1041" y="723"/>
                  </a:cubicBezTo>
                  <a:cubicBezTo>
                    <a:pt x="1041" y="723"/>
                    <a:pt x="1041" y="723"/>
                    <a:pt x="1040" y="723"/>
                  </a:cubicBezTo>
                  <a:cubicBezTo>
                    <a:pt x="1040" y="723"/>
                    <a:pt x="1040" y="723"/>
                    <a:pt x="1039" y="723"/>
                  </a:cubicBezTo>
                  <a:cubicBezTo>
                    <a:pt x="1039" y="723"/>
                    <a:pt x="1039" y="723"/>
                    <a:pt x="1038" y="723"/>
                  </a:cubicBezTo>
                  <a:cubicBezTo>
                    <a:pt x="1038" y="723"/>
                    <a:pt x="1038" y="724"/>
                    <a:pt x="1037" y="724"/>
                  </a:cubicBezTo>
                  <a:cubicBezTo>
                    <a:pt x="1035" y="725"/>
                    <a:pt x="1032" y="727"/>
                    <a:pt x="1029" y="729"/>
                  </a:cubicBezTo>
                  <a:cubicBezTo>
                    <a:pt x="1026" y="730"/>
                    <a:pt x="1023" y="732"/>
                    <a:pt x="1020" y="734"/>
                  </a:cubicBezTo>
                  <a:cubicBezTo>
                    <a:pt x="1021" y="733"/>
                    <a:pt x="1021" y="733"/>
                    <a:pt x="1021" y="733"/>
                  </a:cubicBezTo>
                  <a:cubicBezTo>
                    <a:pt x="1018" y="731"/>
                    <a:pt x="1018" y="731"/>
                    <a:pt x="1018" y="731"/>
                  </a:cubicBezTo>
                  <a:cubicBezTo>
                    <a:pt x="1006" y="722"/>
                    <a:pt x="989" y="727"/>
                    <a:pt x="984" y="742"/>
                  </a:cubicBezTo>
                  <a:cubicBezTo>
                    <a:pt x="996" y="743"/>
                    <a:pt x="1015" y="753"/>
                    <a:pt x="1020" y="737"/>
                  </a:cubicBezTo>
                  <a:cubicBezTo>
                    <a:pt x="1020" y="737"/>
                    <a:pt x="1020" y="737"/>
                    <a:pt x="1020" y="737"/>
                  </a:cubicBezTo>
                  <a:cubicBezTo>
                    <a:pt x="1024" y="735"/>
                    <a:pt x="1027" y="733"/>
                    <a:pt x="1030" y="731"/>
                  </a:cubicBezTo>
                  <a:cubicBezTo>
                    <a:pt x="1033" y="729"/>
                    <a:pt x="1036" y="727"/>
                    <a:pt x="1038" y="726"/>
                  </a:cubicBezTo>
                  <a:cubicBezTo>
                    <a:pt x="1039" y="726"/>
                    <a:pt x="1039" y="726"/>
                    <a:pt x="1039" y="726"/>
                  </a:cubicBezTo>
                  <a:cubicBezTo>
                    <a:pt x="1040" y="726"/>
                    <a:pt x="1040" y="725"/>
                    <a:pt x="1040" y="725"/>
                  </a:cubicBezTo>
                  <a:cubicBezTo>
                    <a:pt x="1040" y="725"/>
                    <a:pt x="1041" y="725"/>
                    <a:pt x="1041" y="725"/>
                  </a:cubicBezTo>
                  <a:cubicBezTo>
                    <a:pt x="1041" y="725"/>
                    <a:pt x="1041" y="725"/>
                    <a:pt x="1042" y="725"/>
                  </a:cubicBezTo>
                  <a:cubicBezTo>
                    <a:pt x="1042" y="725"/>
                    <a:pt x="1043" y="724"/>
                    <a:pt x="1043" y="724"/>
                  </a:cubicBezTo>
                  <a:cubicBezTo>
                    <a:pt x="1046" y="726"/>
                    <a:pt x="1048" y="727"/>
                    <a:pt x="1050" y="729"/>
                  </a:cubicBezTo>
                  <a:cubicBezTo>
                    <a:pt x="1053" y="730"/>
                    <a:pt x="1055" y="731"/>
                    <a:pt x="1057" y="733"/>
                  </a:cubicBezTo>
                  <a:cubicBezTo>
                    <a:pt x="1058" y="734"/>
                    <a:pt x="1060" y="735"/>
                    <a:pt x="1062" y="736"/>
                  </a:cubicBezTo>
                  <a:cubicBezTo>
                    <a:pt x="1063" y="737"/>
                    <a:pt x="1063" y="737"/>
                    <a:pt x="1064" y="738"/>
                  </a:cubicBezTo>
                  <a:cubicBezTo>
                    <a:pt x="1065" y="738"/>
                    <a:pt x="1066" y="739"/>
                    <a:pt x="1066" y="739"/>
                  </a:cubicBezTo>
                  <a:cubicBezTo>
                    <a:pt x="1068" y="740"/>
                    <a:pt x="1069" y="741"/>
                    <a:pt x="1070" y="741"/>
                  </a:cubicBezTo>
                  <a:cubicBezTo>
                    <a:pt x="1071" y="742"/>
                    <a:pt x="1071" y="742"/>
                    <a:pt x="1072" y="742"/>
                  </a:cubicBezTo>
                  <a:cubicBezTo>
                    <a:pt x="1072" y="744"/>
                    <a:pt x="1073" y="746"/>
                    <a:pt x="1074" y="747"/>
                  </a:cubicBezTo>
                  <a:cubicBezTo>
                    <a:pt x="1074" y="748"/>
                    <a:pt x="1074" y="748"/>
                    <a:pt x="1074" y="748"/>
                  </a:cubicBezTo>
                  <a:cubicBezTo>
                    <a:pt x="1065" y="744"/>
                    <a:pt x="1051" y="745"/>
                    <a:pt x="1043" y="749"/>
                  </a:cubicBezTo>
                  <a:cubicBezTo>
                    <a:pt x="1051" y="751"/>
                    <a:pt x="1055" y="751"/>
                    <a:pt x="1060" y="756"/>
                  </a:cubicBezTo>
                  <a:cubicBezTo>
                    <a:pt x="1064" y="760"/>
                    <a:pt x="1071" y="770"/>
                    <a:pt x="1077" y="762"/>
                  </a:cubicBezTo>
                  <a:cubicBezTo>
                    <a:pt x="1077" y="763"/>
                    <a:pt x="1077" y="763"/>
                    <a:pt x="1077" y="763"/>
                  </a:cubicBezTo>
                  <a:cubicBezTo>
                    <a:pt x="1078" y="763"/>
                    <a:pt x="1079" y="763"/>
                    <a:pt x="1080" y="763"/>
                  </a:cubicBezTo>
                  <a:cubicBezTo>
                    <a:pt x="1084" y="776"/>
                    <a:pt x="1087" y="789"/>
                    <a:pt x="1089" y="801"/>
                  </a:cubicBezTo>
                  <a:cubicBezTo>
                    <a:pt x="1089" y="801"/>
                    <a:pt x="1088" y="800"/>
                    <a:pt x="1088" y="800"/>
                  </a:cubicBezTo>
                  <a:cubicBezTo>
                    <a:pt x="1088" y="800"/>
                    <a:pt x="1087" y="800"/>
                    <a:pt x="1086" y="799"/>
                  </a:cubicBezTo>
                  <a:cubicBezTo>
                    <a:pt x="1085" y="799"/>
                    <a:pt x="1084" y="799"/>
                    <a:pt x="1083" y="798"/>
                  </a:cubicBezTo>
                  <a:cubicBezTo>
                    <a:pt x="1083" y="798"/>
                    <a:pt x="1082" y="798"/>
                    <a:pt x="1081" y="798"/>
                  </a:cubicBezTo>
                  <a:cubicBezTo>
                    <a:pt x="1081" y="798"/>
                    <a:pt x="1081" y="797"/>
                    <a:pt x="1080" y="797"/>
                  </a:cubicBezTo>
                  <a:cubicBezTo>
                    <a:pt x="1081" y="797"/>
                    <a:pt x="1081" y="797"/>
                    <a:pt x="1081" y="797"/>
                  </a:cubicBezTo>
                  <a:cubicBezTo>
                    <a:pt x="1079" y="795"/>
                    <a:pt x="1078" y="794"/>
                    <a:pt x="1076" y="793"/>
                  </a:cubicBezTo>
                  <a:cubicBezTo>
                    <a:pt x="1066" y="783"/>
                    <a:pt x="1057" y="775"/>
                    <a:pt x="1051" y="771"/>
                  </a:cubicBezTo>
                  <a:cubicBezTo>
                    <a:pt x="1026" y="757"/>
                    <a:pt x="988" y="754"/>
                    <a:pt x="959" y="757"/>
                  </a:cubicBezTo>
                  <a:cubicBezTo>
                    <a:pt x="957" y="751"/>
                    <a:pt x="949" y="747"/>
                    <a:pt x="943" y="743"/>
                  </a:cubicBezTo>
                  <a:cubicBezTo>
                    <a:pt x="934" y="760"/>
                    <a:pt x="937" y="771"/>
                    <a:pt x="956" y="770"/>
                  </a:cubicBezTo>
                  <a:cubicBezTo>
                    <a:pt x="956" y="770"/>
                    <a:pt x="956" y="770"/>
                    <a:pt x="957" y="770"/>
                  </a:cubicBezTo>
                  <a:cubicBezTo>
                    <a:pt x="957" y="771"/>
                    <a:pt x="958" y="772"/>
                    <a:pt x="958" y="773"/>
                  </a:cubicBezTo>
                  <a:cubicBezTo>
                    <a:pt x="959" y="774"/>
                    <a:pt x="959" y="775"/>
                    <a:pt x="960" y="775"/>
                  </a:cubicBezTo>
                  <a:cubicBezTo>
                    <a:pt x="960" y="776"/>
                    <a:pt x="961" y="777"/>
                    <a:pt x="961" y="778"/>
                  </a:cubicBezTo>
                  <a:cubicBezTo>
                    <a:pt x="961" y="779"/>
                    <a:pt x="962" y="780"/>
                    <a:pt x="962" y="781"/>
                  </a:cubicBezTo>
                  <a:cubicBezTo>
                    <a:pt x="962" y="781"/>
                    <a:pt x="963" y="782"/>
                    <a:pt x="963" y="783"/>
                  </a:cubicBezTo>
                  <a:cubicBezTo>
                    <a:pt x="963" y="783"/>
                    <a:pt x="963" y="783"/>
                    <a:pt x="963" y="783"/>
                  </a:cubicBezTo>
                  <a:cubicBezTo>
                    <a:pt x="963" y="784"/>
                    <a:pt x="963" y="784"/>
                    <a:pt x="963" y="784"/>
                  </a:cubicBezTo>
                  <a:cubicBezTo>
                    <a:pt x="963" y="784"/>
                    <a:pt x="964" y="784"/>
                    <a:pt x="964" y="785"/>
                  </a:cubicBezTo>
                  <a:cubicBezTo>
                    <a:pt x="964" y="785"/>
                    <a:pt x="964" y="785"/>
                    <a:pt x="964" y="785"/>
                  </a:cubicBezTo>
                  <a:cubicBezTo>
                    <a:pt x="964" y="786"/>
                    <a:pt x="964" y="787"/>
                    <a:pt x="963" y="788"/>
                  </a:cubicBezTo>
                  <a:cubicBezTo>
                    <a:pt x="963" y="790"/>
                    <a:pt x="963" y="792"/>
                    <a:pt x="962" y="793"/>
                  </a:cubicBezTo>
                  <a:cubicBezTo>
                    <a:pt x="962" y="795"/>
                    <a:pt x="961" y="797"/>
                    <a:pt x="961" y="799"/>
                  </a:cubicBezTo>
                  <a:cubicBezTo>
                    <a:pt x="960" y="801"/>
                    <a:pt x="960" y="802"/>
                    <a:pt x="959" y="804"/>
                  </a:cubicBezTo>
                  <a:cubicBezTo>
                    <a:pt x="959" y="806"/>
                    <a:pt x="959" y="808"/>
                    <a:pt x="958" y="810"/>
                  </a:cubicBezTo>
                  <a:cubicBezTo>
                    <a:pt x="958" y="812"/>
                    <a:pt x="958" y="814"/>
                    <a:pt x="958" y="816"/>
                  </a:cubicBezTo>
                  <a:cubicBezTo>
                    <a:pt x="958" y="817"/>
                    <a:pt x="958" y="819"/>
                    <a:pt x="958" y="821"/>
                  </a:cubicBezTo>
                  <a:cubicBezTo>
                    <a:pt x="958" y="823"/>
                    <a:pt x="958" y="824"/>
                    <a:pt x="958" y="826"/>
                  </a:cubicBezTo>
                  <a:cubicBezTo>
                    <a:pt x="958" y="826"/>
                    <a:pt x="958" y="826"/>
                    <a:pt x="958" y="827"/>
                  </a:cubicBezTo>
                  <a:cubicBezTo>
                    <a:pt x="958" y="827"/>
                    <a:pt x="959" y="827"/>
                    <a:pt x="959" y="828"/>
                  </a:cubicBezTo>
                  <a:cubicBezTo>
                    <a:pt x="959" y="828"/>
                    <a:pt x="959" y="829"/>
                    <a:pt x="959" y="830"/>
                  </a:cubicBezTo>
                  <a:cubicBezTo>
                    <a:pt x="960" y="830"/>
                    <a:pt x="960" y="831"/>
                    <a:pt x="960" y="831"/>
                  </a:cubicBezTo>
                  <a:cubicBezTo>
                    <a:pt x="960" y="832"/>
                    <a:pt x="961" y="832"/>
                    <a:pt x="961" y="832"/>
                  </a:cubicBezTo>
                  <a:cubicBezTo>
                    <a:pt x="961" y="833"/>
                    <a:pt x="962" y="834"/>
                    <a:pt x="962" y="834"/>
                  </a:cubicBezTo>
                  <a:cubicBezTo>
                    <a:pt x="962" y="834"/>
                    <a:pt x="963" y="835"/>
                    <a:pt x="963" y="835"/>
                  </a:cubicBezTo>
                  <a:cubicBezTo>
                    <a:pt x="963" y="835"/>
                    <a:pt x="962" y="834"/>
                    <a:pt x="962" y="834"/>
                  </a:cubicBezTo>
                  <a:cubicBezTo>
                    <a:pt x="962" y="833"/>
                    <a:pt x="962" y="833"/>
                    <a:pt x="962" y="832"/>
                  </a:cubicBezTo>
                  <a:cubicBezTo>
                    <a:pt x="962" y="831"/>
                    <a:pt x="961" y="830"/>
                    <a:pt x="961" y="829"/>
                  </a:cubicBezTo>
                  <a:cubicBezTo>
                    <a:pt x="961" y="828"/>
                    <a:pt x="961" y="828"/>
                    <a:pt x="961" y="827"/>
                  </a:cubicBezTo>
                  <a:cubicBezTo>
                    <a:pt x="961" y="827"/>
                    <a:pt x="961" y="826"/>
                    <a:pt x="961" y="825"/>
                  </a:cubicBezTo>
                  <a:cubicBezTo>
                    <a:pt x="960" y="824"/>
                    <a:pt x="960" y="822"/>
                    <a:pt x="960" y="821"/>
                  </a:cubicBezTo>
                  <a:cubicBezTo>
                    <a:pt x="960" y="819"/>
                    <a:pt x="960" y="818"/>
                    <a:pt x="960" y="816"/>
                  </a:cubicBezTo>
                  <a:cubicBezTo>
                    <a:pt x="960" y="812"/>
                    <a:pt x="961" y="809"/>
                    <a:pt x="962" y="805"/>
                  </a:cubicBezTo>
                  <a:cubicBezTo>
                    <a:pt x="962" y="803"/>
                    <a:pt x="963" y="801"/>
                    <a:pt x="963" y="799"/>
                  </a:cubicBezTo>
                  <a:cubicBezTo>
                    <a:pt x="964" y="797"/>
                    <a:pt x="964" y="796"/>
                    <a:pt x="965" y="794"/>
                  </a:cubicBezTo>
                  <a:cubicBezTo>
                    <a:pt x="965" y="792"/>
                    <a:pt x="965" y="790"/>
                    <a:pt x="966" y="789"/>
                  </a:cubicBezTo>
                  <a:cubicBezTo>
                    <a:pt x="966" y="787"/>
                    <a:pt x="966" y="786"/>
                    <a:pt x="967" y="784"/>
                  </a:cubicBezTo>
                  <a:cubicBezTo>
                    <a:pt x="967" y="784"/>
                    <a:pt x="967" y="783"/>
                    <a:pt x="967" y="783"/>
                  </a:cubicBezTo>
                  <a:cubicBezTo>
                    <a:pt x="967" y="783"/>
                    <a:pt x="967" y="782"/>
                    <a:pt x="967" y="782"/>
                  </a:cubicBezTo>
                  <a:cubicBezTo>
                    <a:pt x="967" y="781"/>
                    <a:pt x="967" y="781"/>
                    <a:pt x="967" y="780"/>
                  </a:cubicBezTo>
                  <a:cubicBezTo>
                    <a:pt x="967" y="779"/>
                    <a:pt x="967" y="778"/>
                    <a:pt x="966" y="777"/>
                  </a:cubicBezTo>
                  <a:cubicBezTo>
                    <a:pt x="966" y="776"/>
                    <a:pt x="966" y="776"/>
                    <a:pt x="966" y="775"/>
                  </a:cubicBezTo>
                  <a:cubicBezTo>
                    <a:pt x="966" y="775"/>
                    <a:pt x="966" y="774"/>
                    <a:pt x="966" y="774"/>
                  </a:cubicBezTo>
                  <a:cubicBezTo>
                    <a:pt x="966" y="774"/>
                    <a:pt x="966" y="775"/>
                    <a:pt x="966" y="775"/>
                  </a:cubicBezTo>
                  <a:cubicBezTo>
                    <a:pt x="966" y="776"/>
                    <a:pt x="966" y="776"/>
                    <a:pt x="966" y="777"/>
                  </a:cubicBezTo>
                  <a:cubicBezTo>
                    <a:pt x="965" y="778"/>
                    <a:pt x="965" y="779"/>
                    <a:pt x="965" y="780"/>
                  </a:cubicBezTo>
                  <a:cubicBezTo>
                    <a:pt x="965" y="780"/>
                    <a:pt x="965" y="780"/>
                    <a:pt x="965" y="781"/>
                  </a:cubicBezTo>
                  <a:cubicBezTo>
                    <a:pt x="965" y="780"/>
                    <a:pt x="965" y="780"/>
                    <a:pt x="964" y="780"/>
                  </a:cubicBezTo>
                  <a:cubicBezTo>
                    <a:pt x="964" y="779"/>
                    <a:pt x="964" y="778"/>
                    <a:pt x="963" y="777"/>
                  </a:cubicBezTo>
                  <a:cubicBezTo>
                    <a:pt x="963" y="776"/>
                    <a:pt x="962" y="775"/>
                    <a:pt x="962" y="774"/>
                  </a:cubicBezTo>
                  <a:cubicBezTo>
                    <a:pt x="962" y="773"/>
                    <a:pt x="961" y="772"/>
                    <a:pt x="960" y="772"/>
                  </a:cubicBezTo>
                  <a:cubicBezTo>
                    <a:pt x="960" y="771"/>
                    <a:pt x="960" y="770"/>
                    <a:pt x="959" y="770"/>
                  </a:cubicBezTo>
                  <a:cubicBezTo>
                    <a:pt x="959" y="770"/>
                    <a:pt x="959" y="770"/>
                    <a:pt x="959" y="770"/>
                  </a:cubicBezTo>
                  <a:cubicBezTo>
                    <a:pt x="958" y="769"/>
                    <a:pt x="958" y="769"/>
                    <a:pt x="958" y="769"/>
                  </a:cubicBezTo>
                  <a:cubicBezTo>
                    <a:pt x="961" y="764"/>
                    <a:pt x="961" y="760"/>
                    <a:pt x="960" y="757"/>
                  </a:cubicBezTo>
                  <a:cubicBezTo>
                    <a:pt x="1030" y="770"/>
                    <a:pt x="1042" y="783"/>
                    <a:pt x="1042" y="783"/>
                  </a:cubicBezTo>
                  <a:cubicBezTo>
                    <a:pt x="1042" y="783"/>
                    <a:pt x="995" y="795"/>
                    <a:pt x="987" y="824"/>
                  </a:cubicBezTo>
                  <a:cubicBezTo>
                    <a:pt x="998" y="803"/>
                    <a:pt x="1041" y="796"/>
                    <a:pt x="1051" y="795"/>
                  </a:cubicBezTo>
                  <a:cubicBezTo>
                    <a:pt x="1050" y="796"/>
                    <a:pt x="1048" y="796"/>
                    <a:pt x="1046" y="797"/>
                  </a:cubicBezTo>
                  <a:cubicBezTo>
                    <a:pt x="1050" y="805"/>
                    <a:pt x="1056" y="807"/>
                    <a:pt x="1063" y="806"/>
                  </a:cubicBezTo>
                  <a:cubicBezTo>
                    <a:pt x="1067" y="810"/>
                    <a:pt x="1071" y="816"/>
                    <a:pt x="1075" y="823"/>
                  </a:cubicBezTo>
                  <a:cubicBezTo>
                    <a:pt x="1068" y="832"/>
                    <a:pt x="1062" y="845"/>
                    <a:pt x="1060" y="853"/>
                  </a:cubicBezTo>
                  <a:cubicBezTo>
                    <a:pt x="1066" y="849"/>
                    <a:pt x="1074" y="848"/>
                    <a:pt x="1083" y="847"/>
                  </a:cubicBezTo>
                  <a:cubicBezTo>
                    <a:pt x="1083" y="848"/>
                    <a:pt x="1083" y="850"/>
                    <a:pt x="1083" y="851"/>
                  </a:cubicBezTo>
                  <a:cubicBezTo>
                    <a:pt x="1082" y="850"/>
                    <a:pt x="1082" y="849"/>
                    <a:pt x="1081" y="848"/>
                  </a:cubicBezTo>
                  <a:cubicBezTo>
                    <a:pt x="1077" y="855"/>
                    <a:pt x="1077" y="862"/>
                    <a:pt x="1080" y="868"/>
                  </a:cubicBezTo>
                  <a:cubicBezTo>
                    <a:pt x="1074" y="886"/>
                    <a:pt x="1064" y="911"/>
                    <a:pt x="1063" y="919"/>
                  </a:cubicBezTo>
                  <a:cubicBezTo>
                    <a:pt x="1061" y="918"/>
                    <a:pt x="1060" y="917"/>
                    <a:pt x="1058" y="916"/>
                  </a:cubicBezTo>
                  <a:cubicBezTo>
                    <a:pt x="1056" y="914"/>
                    <a:pt x="1054" y="912"/>
                    <a:pt x="1052" y="911"/>
                  </a:cubicBezTo>
                  <a:cubicBezTo>
                    <a:pt x="1048" y="908"/>
                    <a:pt x="1043" y="905"/>
                    <a:pt x="1039" y="902"/>
                  </a:cubicBezTo>
                  <a:cubicBezTo>
                    <a:pt x="1032" y="897"/>
                    <a:pt x="1024" y="893"/>
                    <a:pt x="1017" y="888"/>
                  </a:cubicBezTo>
                  <a:cubicBezTo>
                    <a:pt x="1017" y="887"/>
                    <a:pt x="1017" y="887"/>
                    <a:pt x="1017" y="886"/>
                  </a:cubicBezTo>
                  <a:cubicBezTo>
                    <a:pt x="1017" y="886"/>
                    <a:pt x="1016" y="885"/>
                    <a:pt x="1016" y="885"/>
                  </a:cubicBezTo>
                  <a:cubicBezTo>
                    <a:pt x="1016" y="884"/>
                    <a:pt x="1016" y="884"/>
                    <a:pt x="1016" y="884"/>
                  </a:cubicBezTo>
                  <a:cubicBezTo>
                    <a:pt x="1016" y="883"/>
                    <a:pt x="1016" y="883"/>
                    <a:pt x="1015" y="882"/>
                  </a:cubicBezTo>
                  <a:cubicBezTo>
                    <a:pt x="1015" y="882"/>
                    <a:pt x="1015" y="882"/>
                    <a:pt x="1015" y="882"/>
                  </a:cubicBezTo>
                  <a:cubicBezTo>
                    <a:pt x="1015" y="881"/>
                    <a:pt x="1015" y="881"/>
                    <a:pt x="1015" y="881"/>
                  </a:cubicBezTo>
                  <a:cubicBezTo>
                    <a:pt x="1014" y="880"/>
                    <a:pt x="1014" y="880"/>
                    <a:pt x="1014" y="879"/>
                  </a:cubicBezTo>
                  <a:cubicBezTo>
                    <a:pt x="1014" y="879"/>
                    <a:pt x="1014" y="878"/>
                    <a:pt x="1013" y="878"/>
                  </a:cubicBezTo>
                  <a:cubicBezTo>
                    <a:pt x="1013" y="877"/>
                    <a:pt x="1013" y="877"/>
                    <a:pt x="1013" y="877"/>
                  </a:cubicBezTo>
                  <a:cubicBezTo>
                    <a:pt x="1013" y="876"/>
                    <a:pt x="1013" y="876"/>
                    <a:pt x="1013" y="876"/>
                  </a:cubicBezTo>
                  <a:cubicBezTo>
                    <a:pt x="1012" y="875"/>
                    <a:pt x="1012" y="875"/>
                    <a:pt x="1012" y="874"/>
                  </a:cubicBezTo>
                  <a:cubicBezTo>
                    <a:pt x="1012" y="873"/>
                    <a:pt x="1011" y="871"/>
                    <a:pt x="1011" y="870"/>
                  </a:cubicBezTo>
                  <a:cubicBezTo>
                    <a:pt x="1011" y="868"/>
                    <a:pt x="1010" y="867"/>
                    <a:pt x="1010" y="866"/>
                  </a:cubicBezTo>
                  <a:cubicBezTo>
                    <a:pt x="1010" y="864"/>
                    <a:pt x="1010" y="863"/>
                    <a:pt x="1010" y="861"/>
                  </a:cubicBezTo>
                  <a:cubicBezTo>
                    <a:pt x="1010" y="860"/>
                    <a:pt x="1010" y="859"/>
                    <a:pt x="1010" y="858"/>
                  </a:cubicBezTo>
                  <a:cubicBezTo>
                    <a:pt x="1016" y="855"/>
                    <a:pt x="1023" y="850"/>
                    <a:pt x="1024" y="844"/>
                  </a:cubicBezTo>
                  <a:cubicBezTo>
                    <a:pt x="1025" y="836"/>
                    <a:pt x="1017" y="831"/>
                    <a:pt x="1012" y="824"/>
                  </a:cubicBezTo>
                  <a:cubicBezTo>
                    <a:pt x="1006" y="836"/>
                    <a:pt x="988" y="850"/>
                    <a:pt x="1007" y="859"/>
                  </a:cubicBezTo>
                  <a:cubicBezTo>
                    <a:pt x="1007" y="859"/>
                    <a:pt x="1007" y="859"/>
                    <a:pt x="1007" y="859"/>
                  </a:cubicBezTo>
                  <a:cubicBezTo>
                    <a:pt x="1007" y="859"/>
                    <a:pt x="1006" y="859"/>
                    <a:pt x="1006" y="859"/>
                  </a:cubicBezTo>
                  <a:cubicBezTo>
                    <a:pt x="1007" y="859"/>
                    <a:pt x="1007" y="859"/>
                    <a:pt x="1007" y="859"/>
                  </a:cubicBezTo>
                  <a:cubicBezTo>
                    <a:pt x="1007" y="860"/>
                    <a:pt x="1007" y="861"/>
                    <a:pt x="1007" y="861"/>
                  </a:cubicBezTo>
                  <a:cubicBezTo>
                    <a:pt x="1007" y="863"/>
                    <a:pt x="1008" y="864"/>
                    <a:pt x="1008" y="866"/>
                  </a:cubicBezTo>
                  <a:cubicBezTo>
                    <a:pt x="1008" y="867"/>
                    <a:pt x="1008" y="869"/>
                    <a:pt x="1009" y="870"/>
                  </a:cubicBezTo>
                  <a:cubicBezTo>
                    <a:pt x="1009" y="872"/>
                    <a:pt x="1009" y="873"/>
                    <a:pt x="1010" y="875"/>
                  </a:cubicBezTo>
                  <a:cubicBezTo>
                    <a:pt x="1010" y="875"/>
                    <a:pt x="1010" y="876"/>
                    <a:pt x="1010" y="877"/>
                  </a:cubicBezTo>
                  <a:cubicBezTo>
                    <a:pt x="1010" y="877"/>
                    <a:pt x="1011" y="877"/>
                    <a:pt x="1011" y="878"/>
                  </a:cubicBezTo>
                  <a:cubicBezTo>
                    <a:pt x="1011" y="878"/>
                    <a:pt x="1011" y="878"/>
                    <a:pt x="1011" y="879"/>
                  </a:cubicBezTo>
                  <a:cubicBezTo>
                    <a:pt x="1011" y="879"/>
                    <a:pt x="1012" y="880"/>
                    <a:pt x="1012" y="880"/>
                  </a:cubicBezTo>
                  <a:cubicBezTo>
                    <a:pt x="1012" y="881"/>
                    <a:pt x="1012" y="881"/>
                    <a:pt x="1013" y="882"/>
                  </a:cubicBezTo>
                  <a:cubicBezTo>
                    <a:pt x="1013" y="882"/>
                    <a:pt x="1013" y="882"/>
                    <a:pt x="1013" y="883"/>
                  </a:cubicBezTo>
                  <a:cubicBezTo>
                    <a:pt x="1013" y="883"/>
                    <a:pt x="1013" y="883"/>
                    <a:pt x="1013" y="883"/>
                  </a:cubicBezTo>
                  <a:cubicBezTo>
                    <a:pt x="1014" y="884"/>
                    <a:pt x="1014" y="884"/>
                    <a:pt x="1014" y="885"/>
                  </a:cubicBezTo>
                  <a:cubicBezTo>
                    <a:pt x="1015" y="885"/>
                    <a:pt x="1015" y="885"/>
                    <a:pt x="1015" y="886"/>
                  </a:cubicBezTo>
                  <a:cubicBezTo>
                    <a:pt x="1015" y="886"/>
                    <a:pt x="1016" y="886"/>
                    <a:pt x="1016" y="886"/>
                  </a:cubicBezTo>
                  <a:cubicBezTo>
                    <a:pt x="1016" y="887"/>
                    <a:pt x="1017" y="887"/>
                    <a:pt x="1017" y="887"/>
                  </a:cubicBezTo>
                  <a:cubicBezTo>
                    <a:pt x="1015" y="886"/>
                    <a:pt x="1014" y="885"/>
                    <a:pt x="1012" y="884"/>
                  </a:cubicBezTo>
                  <a:cubicBezTo>
                    <a:pt x="1011" y="883"/>
                    <a:pt x="1010" y="882"/>
                    <a:pt x="1009" y="881"/>
                  </a:cubicBezTo>
                  <a:cubicBezTo>
                    <a:pt x="1008" y="880"/>
                    <a:pt x="1007" y="879"/>
                    <a:pt x="1006" y="879"/>
                  </a:cubicBezTo>
                  <a:cubicBezTo>
                    <a:pt x="1005" y="878"/>
                    <a:pt x="1004" y="877"/>
                    <a:pt x="1003" y="876"/>
                  </a:cubicBezTo>
                  <a:cubicBezTo>
                    <a:pt x="1000" y="873"/>
                    <a:pt x="1000" y="873"/>
                    <a:pt x="1000" y="873"/>
                  </a:cubicBezTo>
                  <a:cubicBezTo>
                    <a:pt x="995" y="870"/>
                    <a:pt x="992" y="866"/>
                    <a:pt x="988" y="862"/>
                  </a:cubicBezTo>
                  <a:cubicBezTo>
                    <a:pt x="980" y="855"/>
                    <a:pt x="973" y="847"/>
                    <a:pt x="966" y="839"/>
                  </a:cubicBezTo>
                  <a:cubicBezTo>
                    <a:pt x="959" y="832"/>
                    <a:pt x="952" y="825"/>
                    <a:pt x="946" y="818"/>
                  </a:cubicBezTo>
                  <a:cubicBezTo>
                    <a:pt x="939" y="811"/>
                    <a:pt x="933" y="805"/>
                    <a:pt x="926" y="800"/>
                  </a:cubicBezTo>
                  <a:cubicBezTo>
                    <a:pt x="923" y="797"/>
                    <a:pt x="920" y="794"/>
                    <a:pt x="917" y="792"/>
                  </a:cubicBezTo>
                  <a:cubicBezTo>
                    <a:pt x="916" y="791"/>
                    <a:pt x="914" y="790"/>
                    <a:pt x="913" y="789"/>
                  </a:cubicBezTo>
                  <a:cubicBezTo>
                    <a:pt x="911" y="788"/>
                    <a:pt x="910" y="787"/>
                    <a:pt x="908" y="786"/>
                  </a:cubicBezTo>
                  <a:cubicBezTo>
                    <a:pt x="902" y="783"/>
                    <a:pt x="897" y="780"/>
                    <a:pt x="893" y="778"/>
                  </a:cubicBezTo>
                  <a:cubicBezTo>
                    <a:pt x="891" y="778"/>
                    <a:pt x="889" y="777"/>
                    <a:pt x="887" y="776"/>
                  </a:cubicBezTo>
                  <a:cubicBezTo>
                    <a:pt x="885" y="775"/>
                    <a:pt x="884" y="775"/>
                    <a:pt x="882" y="775"/>
                  </a:cubicBezTo>
                  <a:cubicBezTo>
                    <a:pt x="880" y="774"/>
                    <a:pt x="879" y="773"/>
                    <a:pt x="879" y="773"/>
                  </a:cubicBezTo>
                  <a:cubicBezTo>
                    <a:pt x="879" y="773"/>
                    <a:pt x="880" y="774"/>
                    <a:pt x="882" y="775"/>
                  </a:cubicBezTo>
                  <a:cubicBezTo>
                    <a:pt x="883" y="775"/>
                    <a:pt x="885" y="776"/>
                    <a:pt x="886" y="777"/>
                  </a:cubicBezTo>
                  <a:cubicBezTo>
                    <a:pt x="888" y="778"/>
                    <a:pt x="890" y="779"/>
                    <a:pt x="892" y="780"/>
                  </a:cubicBezTo>
                  <a:cubicBezTo>
                    <a:pt x="896" y="782"/>
                    <a:pt x="901" y="785"/>
                    <a:pt x="907" y="789"/>
                  </a:cubicBezTo>
                  <a:cubicBezTo>
                    <a:pt x="908" y="790"/>
                    <a:pt x="909" y="791"/>
                    <a:pt x="911" y="792"/>
                  </a:cubicBezTo>
                  <a:cubicBezTo>
                    <a:pt x="912" y="793"/>
                    <a:pt x="913" y="794"/>
                    <a:pt x="915" y="795"/>
                  </a:cubicBezTo>
                  <a:cubicBezTo>
                    <a:pt x="916" y="796"/>
                    <a:pt x="916" y="797"/>
                    <a:pt x="917" y="797"/>
                  </a:cubicBezTo>
                  <a:cubicBezTo>
                    <a:pt x="918" y="798"/>
                    <a:pt x="919" y="798"/>
                    <a:pt x="919" y="799"/>
                  </a:cubicBezTo>
                  <a:cubicBezTo>
                    <a:pt x="921" y="800"/>
                    <a:pt x="922" y="801"/>
                    <a:pt x="924" y="803"/>
                  </a:cubicBezTo>
                  <a:cubicBezTo>
                    <a:pt x="924" y="803"/>
                    <a:pt x="924" y="803"/>
                    <a:pt x="924" y="803"/>
                  </a:cubicBezTo>
                  <a:cubicBezTo>
                    <a:pt x="924" y="803"/>
                    <a:pt x="924" y="803"/>
                    <a:pt x="924" y="803"/>
                  </a:cubicBezTo>
                  <a:cubicBezTo>
                    <a:pt x="923" y="802"/>
                    <a:pt x="921" y="802"/>
                    <a:pt x="920" y="802"/>
                  </a:cubicBezTo>
                  <a:cubicBezTo>
                    <a:pt x="919" y="802"/>
                    <a:pt x="918" y="801"/>
                    <a:pt x="917" y="801"/>
                  </a:cubicBezTo>
                  <a:cubicBezTo>
                    <a:pt x="915" y="801"/>
                    <a:pt x="914" y="801"/>
                    <a:pt x="913" y="801"/>
                  </a:cubicBezTo>
                  <a:cubicBezTo>
                    <a:pt x="913" y="801"/>
                    <a:pt x="912" y="801"/>
                    <a:pt x="912" y="801"/>
                  </a:cubicBezTo>
                  <a:cubicBezTo>
                    <a:pt x="912" y="800"/>
                    <a:pt x="912" y="800"/>
                    <a:pt x="912" y="800"/>
                  </a:cubicBezTo>
                  <a:cubicBezTo>
                    <a:pt x="897" y="791"/>
                    <a:pt x="884" y="796"/>
                    <a:pt x="868" y="803"/>
                  </a:cubicBezTo>
                  <a:cubicBezTo>
                    <a:pt x="866" y="800"/>
                    <a:pt x="863" y="797"/>
                    <a:pt x="860" y="794"/>
                  </a:cubicBezTo>
                  <a:cubicBezTo>
                    <a:pt x="855" y="804"/>
                    <a:pt x="839" y="817"/>
                    <a:pt x="855" y="822"/>
                  </a:cubicBezTo>
                  <a:cubicBezTo>
                    <a:pt x="855" y="822"/>
                    <a:pt x="855" y="822"/>
                    <a:pt x="855" y="823"/>
                  </a:cubicBezTo>
                  <a:cubicBezTo>
                    <a:pt x="854" y="823"/>
                    <a:pt x="854" y="823"/>
                    <a:pt x="853" y="823"/>
                  </a:cubicBezTo>
                  <a:cubicBezTo>
                    <a:pt x="855" y="823"/>
                    <a:pt x="855" y="823"/>
                    <a:pt x="855" y="823"/>
                  </a:cubicBezTo>
                  <a:cubicBezTo>
                    <a:pt x="855" y="823"/>
                    <a:pt x="855" y="824"/>
                    <a:pt x="855" y="825"/>
                  </a:cubicBezTo>
                  <a:cubicBezTo>
                    <a:pt x="855" y="826"/>
                    <a:pt x="855" y="827"/>
                    <a:pt x="855" y="828"/>
                  </a:cubicBezTo>
                  <a:cubicBezTo>
                    <a:pt x="855" y="829"/>
                    <a:pt x="855" y="831"/>
                    <a:pt x="855" y="832"/>
                  </a:cubicBezTo>
                  <a:cubicBezTo>
                    <a:pt x="856" y="833"/>
                    <a:pt x="856" y="834"/>
                    <a:pt x="856" y="835"/>
                  </a:cubicBezTo>
                  <a:cubicBezTo>
                    <a:pt x="856" y="836"/>
                    <a:pt x="857" y="836"/>
                    <a:pt x="857" y="837"/>
                  </a:cubicBezTo>
                  <a:cubicBezTo>
                    <a:pt x="857" y="837"/>
                    <a:pt x="857" y="837"/>
                    <a:pt x="857" y="838"/>
                  </a:cubicBezTo>
                  <a:cubicBezTo>
                    <a:pt x="857" y="838"/>
                    <a:pt x="857" y="838"/>
                    <a:pt x="857" y="838"/>
                  </a:cubicBezTo>
                  <a:cubicBezTo>
                    <a:pt x="857" y="839"/>
                    <a:pt x="858" y="839"/>
                    <a:pt x="858" y="840"/>
                  </a:cubicBezTo>
                  <a:cubicBezTo>
                    <a:pt x="858" y="840"/>
                    <a:pt x="858" y="841"/>
                    <a:pt x="858" y="841"/>
                  </a:cubicBezTo>
                  <a:cubicBezTo>
                    <a:pt x="858" y="841"/>
                    <a:pt x="859" y="841"/>
                    <a:pt x="859" y="841"/>
                  </a:cubicBezTo>
                  <a:cubicBezTo>
                    <a:pt x="859" y="842"/>
                    <a:pt x="859" y="842"/>
                    <a:pt x="859" y="842"/>
                  </a:cubicBezTo>
                  <a:cubicBezTo>
                    <a:pt x="859" y="842"/>
                    <a:pt x="859" y="842"/>
                    <a:pt x="859" y="843"/>
                  </a:cubicBezTo>
                  <a:cubicBezTo>
                    <a:pt x="858" y="842"/>
                    <a:pt x="857" y="842"/>
                    <a:pt x="856" y="841"/>
                  </a:cubicBezTo>
                  <a:cubicBezTo>
                    <a:pt x="856" y="841"/>
                    <a:pt x="856" y="841"/>
                    <a:pt x="855" y="840"/>
                  </a:cubicBezTo>
                  <a:cubicBezTo>
                    <a:pt x="854" y="840"/>
                    <a:pt x="853" y="839"/>
                    <a:pt x="853" y="839"/>
                  </a:cubicBezTo>
                  <a:cubicBezTo>
                    <a:pt x="852" y="838"/>
                    <a:pt x="851" y="837"/>
                    <a:pt x="850" y="837"/>
                  </a:cubicBezTo>
                  <a:cubicBezTo>
                    <a:pt x="848" y="835"/>
                    <a:pt x="848" y="835"/>
                    <a:pt x="848" y="835"/>
                  </a:cubicBezTo>
                  <a:cubicBezTo>
                    <a:pt x="844" y="832"/>
                    <a:pt x="841" y="829"/>
                    <a:pt x="838" y="827"/>
                  </a:cubicBezTo>
                  <a:cubicBezTo>
                    <a:pt x="832" y="821"/>
                    <a:pt x="826" y="815"/>
                    <a:pt x="820" y="810"/>
                  </a:cubicBezTo>
                  <a:cubicBezTo>
                    <a:pt x="815" y="804"/>
                    <a:pt x="809" y="799"/>
                    <a:pt x="804" y="794"/>
                  </a:cubicBezTo>
                  <a:cubicBezTo>
                    <a:pt x="803" y="793"/>
                    <a:pt x="803" y="792"/>
                    <a:pt x="802" y="792"/>
                  </a:cubicBezTo>
                  <a:cubicBezTo>
                    <a:pt x="807" y="789"/>
                    <a:pt x="812" y="786"/>
                    <a:pt x="817" y="781"/>
                  </a:cubicBezTo>
                  <a:cubicBezTo>
                    <a:pt x="816" y="781"/>
                    <a:pt x="816" y="781"/>
                    <a:pt x="816" y="782"/>
                  </a:cubicBezTo>
                  <a:cubicBezTo>
                    <a:pt x="816" y="783"/>
                    <a:pt x="816" y="785"/>
                    <a:pt x="815" y="786"/>
                  </a:cubicBezTo>
                  <a:cubicBezTo>
                    <a:pt x="815" y="788"/>
                    <a:pt x="815" y="789"/>
                    <a:pt x="814" y="791"/>
                  </a:cubicBezTo>
                  <a:cubicBezTo>
                    <a:pt x="814" y="792"/>
                    <a:pt x="814" y="794"/>
                    <a:pt x="814" y="795"/>
                  </a:cubicBezTo>
                  <a:cubicBezTo>
                    <a:pt x="814" y="797"/>
                    <a:pt x="814" y="798"/>
                    <a:pt x="814" y="799"/>
                  </a:cubicBezTo>
                  <a:cubicBezTo>
                    <a:pt x="814" y="799"/>
                    <a:pt x="814" y="800"/>
                    <a:pt x="814" y="800"/>
                  </a:cubicBezTo>
                  <a:cubicBezTo>
                    <a:pt x="814" y="800"/>
                    <a:pt x="814" y="800"/>
                    <a:pt x="815" y="801"/>
                  </a:cubicBezTo>
                  <a:cubicBezTo>
                    <a:pt x="815" y="801"/>
                    <a:pt x="815" y="802"/>
                    <a:pt x="815" y="802"/>
                  </a:cubicBezTo>
                  <a:cubicBezTo>
                    <a:pt x="815" y="803"/>
                    <a:pt x="816" y="803"/>
                    <a:pt x="816" y="803"/>
                  </a:cubicBezTo>
                  <a:cubicBezTo>
                    <a:pt x="816" y="804"/>
                    <a:pt x="816" y="804"/>
                    <a:pt x="816" y="804"/>
                  </a:cubicBezTo>
                  <a:cubicBezTo>
                    <a:pt x="817" y="805"/>
                    <a:pt x="817" y="805"/>
                    <a:pt x="817" y="805"/>
                  </a:cubicBezTo>
                  <a:cubicBezTo>
                    <a:pt x="817" y="806"/>
                    <a:pt x="818" y="806"/>
                    <a:pt x="818" y="806"/>
                  </a:cubicBezTo>
                  <a:cubicBezTo>
                    <a:pt x="818" y="806"/>
                    <a:pt x="818" y="806"/>
                    <a:pt x="817" y="805"/>
                  </a:cubicBezTo>
                  <a:cubicBezTo>
                    <a:pt x="817" y="805"/>
                    <a:pt x="817" y="804"/>
                    <a:pt x="817" y="804"/>
                  </a:cubicBezTo>
                  <a:cubicBezTo>
                    <a:pt x="817" y="803"/>
                    <a:pt x="817" y="802"/>
                    <a:pt x="817" y="802"/>
                  </a:cubicBezTo>
                  <a:cubicBezTo>
                    <a:pt x="817" y="801"/>
                    <a:pt x="817" y="801"/>
                    <a:pt x="817" y="800"/>
                  </a:cubicBezTo>
                  <a:cubicBezTo>
                    <a:pt x="817" y="800"/>
                    <a:pt x="816" y="799"/>
                    <a:pt x="816" y="799"/>
                  </a:cubicBezTo>
                  <a:cubicBezTo>
                    <a:pt x="816" y="797"/>
                    <a:pt x="816" y="796"/>
                    <a:pt x="816" y="795"/>
                  </a:cubicBezTo>
                  <a:cubicBezTo>
                    <a:pt x="816" y="794"/>
                    <a:pt x="816" y="792"/>
                    <a:pt x="816" y="791"/>
                  </a:cubicBezTo>
                  <a:cubicBezTo>
                    <a:pt x="817" y="788"/>
                    <a:pt x="817" y="785"/>
                    <a:pt x="818" y="782"/>
                  </a:cubicBezTo>
                  <a:cubicBezTo>
                    <a:pt x="819" y="780"/>
                    <a:pt x="819" y="779"/>
                    <a:pt x="820" y="778"/>
                  </a:cubicBezTo>
                  <a:cubicBezTo>
                    <a:pt x="832" y="764"/>
                    <a:pt x="842" y="744"/>
                    <a:pt x="861" y="733"/>
                  </a:cubicBezTo>
                  <a:cubicBezTo>
                    <a:pt x="879" y="722"/>
                    <a:pt x="947" y="708"/>
                    <a:pt x="986" y="706"/>
                  </a:cubicBezTo>
                  <a:close/>
                  <a:moveTo>
                    <a:pt x="1008" y="912"/>
                  </a:moveTo>
                  <a:cubicBezTo>
                    <a:pt x="1008" y="912"/>
                    <a:pt x="1008" y="912"/>
                    <a:pt x="1008" y="913"/>
                  </a:cubicBezTo>
                  <a:cubicBezTo>
                    <a:pt x="1007" y="913"/>
                    <a:pt x="1007" y="913"/>
                    <a:pt x="1007" y="913"/>
                  </a:cubicBezTo>
                  <a:cubicBezTo>
                    <a:pt x="1005" y="913"/>
                    <a:pt x="1003" y="912"/>
                    <a:pt x="1002" y="912"/>
                  </a:cubicBezTo>
                  <a:cubicBezTo>
                    <a:pt x="1003" y="912"/>
                    <a:pt x="1003" y="912"/>
                    <a:pt x="1004" y="912"/>
                  </a:cubicBezTo>
                  <a:cubicBezTo>
                    <a:pt x="1006" y="912"/>
                    <a:pt x="1007" y="912"/>
                    <a:pt x="1009" y="912"/>
                  </a:cubicBezTo>
                  <a:cubicBezTo>
                    <a:pt x="1009" y="912"/>
                    <a:pt x="1009" y="912"/>
                    <a:pt x="1008" y="912"/>
                  </a:cubicBezTo>
                  <a:close/>
                  <a:moveTo>
                    <a:pt x="1004" y="909"/>
                  </a:moveTo>
                  <a:cubicBezTo>
                    <a:pt x="1001" y="909"/>
                    <a:pt x="998" y="910"/>
                    <a:pt x="995" y="910"/>
                  </a:cubicBezTo>
                  <a:cubicBezTo>
                    <a:pt x="993" y="909"/>
                    <a:pt x="990" y="908"/>
                    <a:pt x="987" y="907"/>
                  </a:cubicBezTo>
                  <a:cubicBezTo>
                    <a:pt x="987" y="906"/>
                    <a:pt x="987" y="906"/>
                    <a:pt x="987" y="905"/>
                  </a:cubicBezTo>
                  <a:cubicBezTo>
                    <a:pt x="986" y="905"/>
                    <a:pt x="986" y="905"/>
                    <a:pt x="986" y="905"/>
                  </a:cubicBezTo>
                  <a:cubicBezTo>
                    <a:pt x="986" y="905"/>
                    <a:pt x="986" y="904"/>
                    <a:pt x="986" y="904"/>
                  </a:cubicBezTo>
                  <a:cubicBezTo>
                    <a:pt x="985" y="903"/>
                    <a:pt x="984" y="902"/>
                    <a:pt x="983" y="902"/>
                  </a:cubicBezTo>
                  <a:cubicBezTo>
                    <a:pt x="982" y="901"/>
                    <a:pt x="981" y="900"/>
                    <a:pt x="981" y="899"/>
                  </a:cubicBezTo>
                  <a:cubicBezTo>
                    <a:pt x="979" y="897"/>
                    <a:pt x="977" y="894"/>
                    <a:pt x="975" y="892"/>
                  </a:cubicBezTo>
                  <a:cubicBezTo>
                    <a:pt x="974" y="892"/>
                    <a:pt x="974" y="892"/>
                    <a:pt x="974" y="892"/>
                  </a:cubicBezTo>
                  <a:cubicBezTo>
                    <a:pt x="974" y="891"/>
                    <a:pt x="974" y="891"/>
                    <a:pt x="974" y="891"/>
                  </a:cubicBezTo>
                  <a:cubicBezTo>
                    <a:pt x="979" y="874"/>
                    <a:pt x="958" y="867"/>
                    <a:pt x="945" y="871"/>
                  </a:cubicBezTo>
                  <a:cubicBezTo>
                    <a:pt x="952" y="879"/>
                    <a:pt x="958" y="897"/>
                    <a:pt x="972" y="893"/>
                  </a:cubicBezTo>
                  <a:cubicBezTo>
                    <a:pt x="972" y="893"/>
                    <a:pt x="973" y="893"/>
                    <a:pt x="973" y="894"/>
                  </a:cubicBezTo>
                  <a:cubicBezTo>
                    <a:pt x="975" y="896"/>
                    <a:pt x="977" y="898"/>
                    <a:pt x="979" y="900"/>
                  </a:cubicBezTo>
                  <a:cubicBezTo>
                    <a:pt x="980" y="901"/>
                    <a:pt x="981" y="902"/>
                    <a:pt x="982" y="903"/>
                  </a:cubicBezTo>
                  <a:cubicBezTo>
                    <a:pt x="982" y="904"/>
                    <a:pt x="983" y="904"/>
                    <a:pt x="983" y="905"/>
                  </a:cubicBezTo>
                  <a:cubicBezTo>
                    <a:pt x="966" y="898"/>
                    <a:pt x="948" y="889"/>
                    <a:pt x="929" y="880"/>
                  </a:cubicBezTo>
                  <a:cubicBezTo>
                    <a:pt x="927" y="879"/>
                    <a:pt x="924" y="878"/>
                    <a:pt x="922" y="877"/>
                  </a:cubicBezTo>
                  <a:cubicBezTo>
                    <a:pt x="922" y="876"/>
                    <a:pt x="922" y="876"/>
                    <a:pt x="922" y="876"/>
                  </a:cubicBezTo>
                  <a:cubicBezTo>
                    <a:pt x="922" y="875"/>
                    <a:pt x="922" y="873"/>
                    <a:pt x="922" y="872"/>
                  </a:cubicBezTo>
                  <a:cubicBezTo>
                    <a:pt x="921" y="869"/>
                    <a:pt x="921" y="866"/>
                    <a:pt x="921" y="863"/>
                  </a:cubicBezTo>
                  <a:cubicBezTo>
                    <a:pt x="921" y="860"/>
                    <a:pt x="921" y="856"/>
                    <a:pt x="921" y="854"/>
                  </a:cubicBezTo>
                  <a:cubicBezTo>
                    <a:pt x="921" y="852"/>
                    <a:pt x="921" y="851"/>
                    <a:pt x="921" y="849"/>
                  </a:cubicBezTo>
                  <a:cubicBezTo>
                    <a:pt x="921" y="848"/>
                    <a:pt x="921" y="847"/>
                    <a:pt x="921" y="845"/>
                  </a:cubicBezTo>
                  <a:cubicBezTo>
                    <a:pt x="921" y="845"/>
                    <a:pt x="921" y="845"/>
                    <a:pt x="921" y="845"/>
                  </a:cubicBezTo>
                  <a:cubicBezTo>
                    <a:pt x="921" y="844"/>
                    <a:pt x="921" y="844"/>
                    <a:pt x="921" y="844"/>
                  </a:cubicBezTo>
                  <a:cubicBezTo>
                    <a:pt x="921" y="844"/>
                    <a:pt x="922" y="844"/>
                    <a:pt x="922" y="843"/>
                  </a:cubicBezTo>
                  <a:cubicBezTo>
                    <a:pt x="922" y="843"/>
                    <a:pt x="922" y="843"/>
                    <a:pt x="922" y="843"/>
                  </a:cubicBezTo>
                  <a:cubicBezTo>
                    <a:pt x="922" y="842"/>
                    <a:pt x="922" y="842"/>
                    <a:pt x="922" y="842"/>
                  </a:cubicBezTo>
                  <a:cubicBezTo>
                    <a:pt x="922" y="842"/>
                    <a:pt x="922" y="842"/>
                    <a:pt x="922" y="842"/>
                  </a:cubicBezTo>
                  <a:cubicBezTo>
                    <a:pt x="922" y="841"/>
                    <a:pt x="923" y="841"/>
                    <a:pt x="923" y="840"/>
                  </a:cubicBezTo>
                  <a:cubicBezTo>
                    <a:pt x="923" y="839"/>
                    <a:pt x="923" y="839"/>
                    <a:pt x="923" y="838"/>
                  </a:cubicBezTo>
                  <a:cubicBezTo>
                    <a:pt x="923" y="837"/>
                    <a:pt x="923" y="837"/>
                    <a:pt x="923" y="836"/>
                  </a:cubicBezTo>
                  <a:cubicBezTo>
                    <a:pt x="923" y="835"/>
                    <a:pt x="923" y="834"/>
                    <a:pt x="923" y="834"/>
                  </a:cubicBezTo>
                  <a:cubicBezTo>
                    <a:pt x="923" y="834"/>
                    <a:pt x="923" y="834"/>
                    <a:pt x="923" y="833"/>
                  </a:cubicBezTo>
                  <a:cubicBezTo>
                    <a:pt x="924" y="833"/>
                    <a:pt x="924" y="833"/>
                    <a:pt x="924" y="833"/>
                  </a:cubicBezTo>
                  <a:cubicBezTo>
                    <a:pt x="928" y="823"/>
                    <a:pt x="924" y="816"/>
                    <a:pt x="919" y="809"/>
                  </a:cubicBezTo>
                  <a:cubicBezTo>
                    <a:pt x="913" y="817"/>
                    <a:pt x="916" y="826"/>
                    <a:pt x="921" y="832"/>
                  </a:cubicBezTo>
                  <a:cubicBezTo>
                    <a:pt x="921" y="833"/>
                    <a:pt x="921" y="833"/>
                    <a:pt x="921" y="834"/>
                  </a:cubicBezTo>
                  <a:cubicBezTo>
                    <a:pt x="921" y="835"/>
                    <a:pt x="921" y="835"/>
                    <a:pt x="921" y="836"/>
                  </a:cubicBezTo>
                  <a:cubicBezTo>
                    <a:pt x="921" y="837"/>
                    <a:pt x="921" y="837"/>
                    <a:pt x="921" y="838"/>
                  </a:cubicBezTo>
                  <a:cubicBezTo>
                    <a:pt x="921" y="839"/>
                    <a:pt x="921" y="839"/>
                    <a:pt x="921" y="840"/>
                  </a:cubicBezTo>
                  <a:cubicBezTo>
                    <a:pt x="921" y="840"/>
                    <a:pt x="921" y="840"/>
                    <a:pt x="921" y="841"/>
                  </a:cubicBezTo>
                  <a:cubicBezTo>
                    <a:pt x="921" y="840"/>
                    <a:pt x="921" y="840"/>
                    <a:pt x="921" y="840"/>
                  </a:cubicBezTo>
                  <a:cubicBezTo>
                    <a:pt x="920" y="838"/>
                    <a:pt x="920" y="838"/>
                    <a:pt x="920" y="838"/>
                  </a:cubicBezTo>
                  <a:cubicBezTo>
                    <a:pt x="920" y="838"/>
                    <a:pt x="920" y="838"/>
                    <a:pt x="920" y="840"/>
                  </a:cubicBezTo>
                  <a:cubicBezTo>
                    <a:pt x="920" y="840"/>
                    <a:pt x="919" y="841"/>
                    <a:pt x="919" y="842"/>
                  </a:cubicBezTo>
                  <a:cubicBezTo>
                    <a:pt x="919" y="843"/>
                    <a:pt x="919" y="843"/>
                    <a:pt x="919" y="844"/>
                  </a:cubicBezTo>
                  <a:cubicBezTo>
                    <a:pt x="919" y="844"/>
                    <a:pt x="919" y="844"/>
                    <a:pt x="919" y="845"/>
                  </a:cubicBezTo>
                  <a:cubicBezTo>
                    <a:pt x="919" y="845"/>
                    <a:pt x="919" y="845"/>
                    <a:pt x="919" y="846"/>
                  </a:cubicBezTo>
                  <a:cubicBezTo>
                    <a:pt x="919" y="847"/>
                    <a:pt x="919" y="848"/>
                    <a:pt x="919" y="849"/>
                  </a:cubicBezTo>
                  <a:cubicBezTo>
                    <a:pt x="919" y="851"/>
                    <a:pt x="919" y="852"/>
                    <a:pt x="919" y="854"/>
                  </a:cubicBezTo>
                  <a:cubicBezTo>
                    <a:pt x="919" y="857"/>
                    <a:pt x="919" y="860"/>
                    <a:pt x="919" y="863"/>
                  </a:cubicBezTo>
                  <a:cubicBezTo>
                    <a:pt x="919" y="866"/>
                    <a:pt x="919" y="869"/>
                    <a:pt x="920" y="872"/>
                  </a:cubicBezTo>
                  <a:cubicBezTo>
                    <a:pt x="920" y="873"/>
                    <a:pt x="920" y="874"/>
                    <a:pt x="920" y="875"/>
                  </a:cubicBezTo>
                  <a:cubicBezTo>
                    <a:pt x="900" y="865"/>
                    <a:pt x="882" y="853"/>
                    <a:pt x="862" y="844"/>
                  </a:cubicBezTo>
                  <a:cubicBezTo>
                    <a:pt x="862" y="843"/>
                    <a:pt x="861" y="843"/>
                    <a:pt x="861" y="843"/>
                  </a:cubicBezTo>
                  <a:cubicBezTo>
                    <a:pt x="861" y="843"/>
                    <a:pt x="861" y="842"/>
                    <a:pt x="861" y="842"/>
                  </a:cubicBezTo>
                  <a:cubicBezTo>
                    <a:pt x="861" y="842"/>
                    <a:pt x="861" y="841"/>
                    <a:pt x="861" y="841"/>
                  </a:cubicBezTo>
                  <a:cubicBezTo>
                    <a:pt x="861" y="841"/>
                    <a:pt x="861" y="841"/>
                    <a:pt x="861" y="840"/>
                  </a:cubicBezTo>
                  <a:cubicBezTo>
                    <a:pt x="860" y="840"/>
                    <a:pt x="860" y="840"/>
                    <a:pt x="860" y="840"/>
                  </a:cubicBezTo>
                  <a:cubicBezTo>
                    <a:pt x="860" y="840"/>
                    <a:pt x="860" y="839"/>
                    <a:pt x="860" y="839"/>
                  </a:cubicBezTo>
                  <a:cubicBezTo>
                    <a:pt x="860" y="838"/>
                    <a:pt x="859" y="838"/>
                    <a:pt x="859" y="837"/>
                  </a:cubicBezTo>
                  <a:cubicBezTo>
                    <a:pt x="859" y="837"/>
                    <a:pt x="859" y="837"/>
                    <a:pt x="859" y="837"/>
                  </a:cubicBezTo>
                  <a:cubicBezTo>
                    <a:pt x="859" y="836"/>
                    <a:pt x="859" y="836"/>
                    <a:pt x="859" y="836"/>
                  </a:cubicBezTo>
                  <a:cubicBezTo>
                    <a:pt x="859" y="835"/>
                    <a:pt x="858" y="835"/>
                    <a:pt x="858" y="834"/>
                  </a:cubicBezTo>
                  <a:cubicBezTo>
                    <a:pt x="858" y="833"/>
                    <a:pt x="858" y="832"/>
                    <a:pt x="857" y="831"/>
                  </a:cubicBezTo>
                  <a:cubicBezTo>
                    <a:pt x="857" y="830"/>
                    <a:pt x="857" y="829"/>
                    <a:pt x="857" y="828"/>
                  </a:cubicBezTo>
                  <a:cubicBezTo>
                    <a:pt x="857" y="827"/>
                    <a:pt x="857" y="826"/>
                    <a:pt x="857" y="824"/>
                  </a:cubicBezTo>
                  <a:cubicBezTo>
                    <a:pt x="857" y="823"/>
                    <a:pt x="857" y="823"/>
                    <a:pt x="857" y="822"/>
                  </a:cubicBezTo>
                  <a:cubicBezTo>
                    <a:pt x="862" y="819"/>
                    <a:pt x="868" y="814"/>
                    <a:pt x="870" y="809"/>
                  </a:cubicBezTo>
                  <a:cubicBezTo>
                    <a:pt x="870" y="808"/>
                    <a:pt x="870" y="807"/>
                    <a:pt x="870" y="806"/>
                  </a:cubicBezTo>
                  <a:cubicBezTo>
                    <a:pt x="882" y="814"/>
                    <a:pt x="896" y="811"/>
                    <a:pt x="909" y="804"/>
                  </a:cubicBezTo>
                  <a:cubicBezTo>
                    <a:pt x="910" y="804"/>
                    <a:pt x="911" y="804"/>
                    <a:pt x="912" y="804"/>
                  </a:cubicBezTo>
                  <a:cubicBezTo>
                    <a:pt x="914" y="804"/>
                    <a:pt x="915" y="804"/>
                    <a:pt x="916" y="804"/>
                  </a:cubicBezTo>
                  <a:cubicBezTo>
                    <a:pt x="917" y="805"/>
                    <a:pt x="918" y="805"/>
                    <a:pt x="920" y="805"/>
                  </a:cubicBezTo>
                  <a:cubicBezTo>
                    <a:pt x="921" y="805"/>
                    <a:pt x="922" y="806"/>
                    <a:pt x="923" y="806"/>
                  </a:cubicBezTo>
                  <a:cubicBezTo>
                    <a:pt x="924" y="806"/>
                    <a:pt x="925" y="806"/>
                    <a:pt x="926" y="807"/>
                  </a:cubicBezTo>
                  <a:cubicBezTo>
                    <a:pt x="926" y="807"/>
                    <a:pt x="926" y="807"/>
                    <a:pt x="926" y="807"/>
                  </a:cubicBezTo>
                  <a:cubicBezTo>
                    <a:pt x="926" y="807"/>
                    <a:pt x="927" y="807"/>
                    <a:pt x="927" y="807"/>
                  </a:cubicBezTo>
                  <a:cubicBezTo>
                    <a:pt x="927" y="807"/>
                    <a:pt x="928" y="807"/>
                    <a:pt x="928" y="807"/>
                  </a:cubicBezTo>
                  <a:cubicBezTo>
                    <a:pt x="928" y="807"/>
                    <a:pt x="929" y="807"/>
                    <a:pt x="929" y="807"/>
                  </a:cubicBezTo>
                  <a:cubicBezTo>
                    <a:pt x="933" y="811"/>
                    <a:pt x="938" y="816"/>
                    <a:pt x="943" y="821"/>
                  </a:cubicBezTo>
                  <a:cubicBezTo>
                    <a:pt x="949" y="827"/>
                    <a:pt x="956" y="835"/>
                    <a:pt x="963" y="842"/>
                  </a:cubicBezTo>
                  <a:cubicBezTo>
                    <a:pt x="970" y="850"/>
                    <a:pt x="977" y="857"/>
                    <a:pt x="985" y="865"/>
                  </a:cubicBezTo>
                  <a:cubicBezTo>
                    <a:pt x="989" y="869"/>
                    <a:pt x="993" y="873"/>
                    <a:pt x="997" y="876"/>
                  </a:cubicBezTo>
                  <a:cubicBezTo>
                    <a:pt x="1000" y="879"/>
                    <a:pt x="1000" y="879"/>
                    <a:pt x="1000" y="879"/>
                  </a:cubicBezTo>
                  <a:cubicBezTo>
                    <a:pt x="1001" y="880"/>
                    <a:pt x="1002" y="881"/>
                    <a:pt x="1003" y="882"/>
                  </a:cubicBezTo>
                  <a:cubicBezTo>
                    <a:pt x="1004" y="882"/>
                    <a:pt x="1005" y="883"/>
                    <a:pt x="1006" y="884"/>
                  </a:cubicBezTo>
                  <a:cubicBezTo>
                    <a:pt x="1007" y="885"/>
                    <a:pt x="1008" y="886"/>
                    <a:pt x="1010" y="887"/>
                  </a:cubicBezTo>
                  <a:cubicBezTo>
                    <a:pt x="1018" y="893"/>
                    <a:pt x="1028" y="899"/>
                    <a:pt x="1037" y="905"/>
                  </a:cubicBezTo>
                  <a:cubicBezTo>
                    <a:pt x="1039" y="907"/>
                    <a:pt x="1042" y="909"/>
                    <a:pt x="1044" y="910"/>
                  </a:cubicBezTo>
                  <a:cubicBezTo>
                    <a:pt x="1044" y="910"/>
                    <a:pt x="1044" y="910"/>
                    <a:pt x="1043" y="910"/>
                  </a:cubicBezTo>
                  <a:cubicBezTo>
                    <a:pt x="1043" y="910"/>
                    <a:pt x="1042" y="910"/>
                    <a:pt x="1042" y="910"/>
                  </a:cubicBezTo>
                  <a:cubicBezTo>
                    <a:pt x="1041" y="910"/>
                    <a:pt x="1040" y="910"/>
                    <a:pt x="1039" y="909"/>
                  </a:cubicBezTo>
                  <a:cubicBezTo>
                    <a:pt x="1038" y="909"/>
                    <a:pt x="1038" y="909"/>
                    <a:pt x="1037" y="909"/>
                  </a:cubicBezTo>
                  <a:cubicBezTo>
                    <a:pt x="1036" y="909"/>
                    <a:pt x="1036" y="909"/>
                    <a:pt x="1035" y="909"/>
                  </a:cubicBezTo>
                  <a:cubicBezTo>
                    <a:pt x="1035" y="909"/>
                    <a:pt x="1034" y="909"/>
                    <a:pt x="1034" y="909"/>
                  </a:cubicBezTo>
                  <a:cubicBezTo>
                    <a:pt x="1032" y="909"/>
                    <a:pt x="1029" y="909"/>
                    <a:pt x="1027" y="909"/>
                  </a:cubicBezTo>
                  <a:cubicBezTo>
                    <a:pt x="1025" y="909"/>
                    <a:pt x="1022" y="909"/>
                    <a:pt x="1020" y="909"/>
                  </a:cubicBezTo>
                  <a:cubicBezTo>
                    <a:pt x="1015" y="909"/>
                    <a:pt x="1009" y="909"/>
                    <a:pt x="1004" y="909"/>
                  </a:cubicBezTo>
                  <a:close/>
                  <a:moveTo>
                    <a:pt x="820" y="757"/>
                  </a:moveTo>
                  <a:cubicBezTo>
                    <a:pt x="820" y="756"/>
                    <a:pt x="819" y="756"/>
                    <a:pt x="819" y="755"/>
                  </a:cubicBezTo>
                  <a:cubicBezTo>
                    <a:pt x="818" y="754"/>
                    <a:pt x="818" y="754"/>
                    <a:pt x="818" y="753"/>
                  </a:cubicBezTo>
                  <a:cubicBezTo>
                    <a:pt x="818" y="753"/>
                    <a:pt x="818" y="753"/>
                    <a:pt x="818" y="753"/>
                  </a:cubicBezTo>
                  <a:cubicBezTo>
                    <a:pt x="817" y="753"/>
                    <a:pt x="817" y="753"/>
                    <a:pt x="817" y="753"/>
                  </a:cubicBezTo>
                  <a:cubicBezTo>
                    <a:pt x="823" y="742"/>
                    <a:pt x="815" y="739"/>
                    <a:pt x="808" y="735"/>
                  </a:cubicBezTo>
                  <a:cubicBezTo>
                    <a:pt x="813" y="734"/>
                    <a:pt x="819" y="733"/>
                    <a:pt x="826" y="732"/>
                  </a:cubicBezTo>
                  <a:cubicBezTo>
                    <a:pt x="826" y="740"/>
                    <a:pt x="824" y="749"/>
                    <a:pt x="821" y="758"/>
                  </a:cubicBezTo>
                  <a:cubicBezTo>
                    <a:pt x="820" y="758"/>
                    <a:pt x="820" y="757"/>
                    <a:pt x="820" y="757"/>
                  </a:cubicBezTo>
                  <a:close/>
                  <a:moveTo>
                    <a:pt x="700" y="747"/>
                  </a:moveTo>
                  <a:cubicBezTo>
                    <a:pt x="701" y="747"/>
                    <a:pt x="701" y="746"/>
                    <a:pt x="702" y="745"/>
                  </a:cubicBezTo>
                  <a:cubicBezTo>
                    <a:pt x="702" y="744"/>
                    <a:pt x="703" y="743"/>
                    <a:pt x="703" y="742"/>
                  </a:cubicBezTo>
                  <a:cubicBezTo>
                    <a:pt x="704" y="741"/>
                    <a:pt x="704" y="741"/>
                    <a:pt x="705" y="740"/>
                  </a:cubicBezTo>
                  <a:cubicBezTo>
                    <a:pt x="705" y="739"/>
                    <a:pt x="705" y="738"/>
                    <a:pt x="706" y="737"/>
                  </a:cubicBezTo>
                  <a:cubicBezTo>
                    <a:pt x="708" y="733"/>
                    <a:pt x="709" y="729"/>
                    <a:pt x="710" y="725"/>
                  </a:cubicBezTo>
                  <a:cubicBezTo>
                    <a:pt x="710" y="725"/>
                    <a:pt x="710" y="724"/>
                    <a:pt x="710" y="724"/>
                  </a:cubicBezTo>
                  <a:cubicBezTo>
                    <a:pt x="710" y="722"/>
                    <a:pt x="710" y="722"/>
                    <a:pt x="710" y="722"/>
                  </a:cubicBezTo>
                  <a:cubicBezTo>
                    <a:pt x="711" y="721"/>
                    <a:pt x="711" y="720"/>
                    <a:pt x="711" y="719"/>
                  </a:cubicBezTo>
                  <a:cubicBezTo>
                    <a:pt x="711" y="718"/>
                    <a:pt x="711" y="717"/>
                    <a:pt x="711" y="716"/>
                  </a:cubicBezTo>
                  <a:cubicBezTo>
                    <a:pt x="712" y="716"/>
                    <a:pt x="712" y="715"/>
                    <a:pt x="712" y="714"/>
                  </a:cubicBezTo>
                  <a:cubicBezTo>
                    <a:pt x="712" y="710"/>
                    <a:pt x="712" y="706"/>
                    <a:pt x="712" y="702"/>
                  </a:cubicBezTo>
                  <a:cubicBezTo>
                    <a:pt x="712" y="701"/>
                    <a:pt x="712" y="699"/>
                    <a:pt x="711" y="697"/>
                  </a:cubicBezTo>
                  <a:cubicBezTo>
                    <a:pt x="711" y="696"/>
                    <a:pt x="711" y="695"/>
                    <a:pt x="711" y="695"/>
                  </a:cubicBezTo>
                  <a:cubicBezTo>
                    <a:pt x="711" y="694"/>
                    <a:pt x="711" y="694"/>
                    <a:pt x="711" y="694"/>
                  </a:cubicBezTo>
                  <a:cubicBezTo>
                    <a:pt x="711" y="694"/>
                    <a:pt x="711" y="694"/>
                    <a:pt x="711" y="694"/>
                  </a:cubicBezTo>
                  <a:cubicBezTo>
                    <a:pt x="711" y="693"/>
                    <a:pt x="712" y="692"/>
                    <a:pt x="712" y="692"/>
                  </a:cubicBezTo>
                  <a:cubicBezTo>
                    <a:pt x="712" y="691"/>
                    <a:pt x="713" y="690"/>
                    <a:pt x="713" y="689"/>
                  </a:cubicBezTo>
                  <a:cubicBezTo>
                    <a:pt x="714" y="688"/>
                    <a:pt x="714" y="687"/>
                    <a:pt x="715" y="686"/>
                  </a:cubicBezTo>
                  <a:cubicBezTo>
                    <a:pt x="715" y="685"/>
                    <a:pt x="716" y="684"/>
                    <a:pt x="717" y="683"/>
                  </a:cubicBezTo>
                  <a:cubicBezTo>
                    <a:pt x="717" y="682"/>
                    <a:pt x="718" y="681"/>
                    <a:pt x="718" y="680"/>
                  </a:cubicBezTo>
                  <a:cubicBezTo>
                    <a:pt x="719" y="680"/>
                    <a:pt x="719" y="680"/>
                    <a:pt x="719" y="680"/>
                  </a:cubicBezTo>
                  <a:cubicBezTo>
                    <a:pt x="724" y="679"/>
                    <a:pt x="728" y="679"/>
                    <a:pt x="731" y="677"/>
                  </a:cubicBezTo>
                  <a:cubicBezTo>
                    <a:pt x="735" y="678"/>
                    <a:pt x="740" y="676"/>
                    <a:pt x="742" y="673"/>
                  </a:cubicBezTo>
                  <a:cubicBezTo>
                    <a:pt x="742" y="673"/>
                    <a:pt x="742" y="673"/>
                    <a:pt x="742" y="673"/>
                  </a:cubicBezTo>
                  <a:cubicBezTo>
                    <a:pt x="742" y="673"/>
                    <a:pt x="742" y="673"/>
                    <a:pt x="742" y="673"/>
                  </a:cubicBezTo>
                  <a:cubicBezTo>
                    <a:pt x="742" y="673"/>
                    <a:pt x="742" y="673"/>
                    <a:pt x="742" y="673"/>
                  </a:cubicBezTo>
                  <a:cubicBezTo>
                    <a:pt x="742" y="673"/>
                    <a:pt x="743" y="673"/>
                    <a:pt x="743" y="673"/>
                  </a:cubicBezTo>
                  <a:cubicBezTo>
                    <a:pt x="744" y="673"/>
                    <a:pt x="745" y="673"/>
                    <a:pt x="746" y="673"/>
                  </a:cubicBezTo>
                  <a:cubicBezTo>
                    <a:pt x="747" y="673"/>
                    <a:pt x="747" y="673"/>
                    <a:pt x="748" y="673"/>
                  </a:cubicBezTo>
                  <a:cubicBezTo>
                    <a:pt x="749" y="673"/>
                    <a:pt x="750" y="673"/>
                    <a:pt x="750" y="673"/>
                  </a:cubicBezTo>
                  <a:cubicBezTo>
                    <a:pt x="750" y="673"/>
                    <a:pt x="751" y="673"/>
                    <a:pt x="751" y="673"/>
                  </a:cubicBezTo>
                  <a:cubicBezTo>
                    <a:pt x="751" y="673"/>
                    <a:pt x="751" y="673"/>
                    <a:pt x="751" y="673"/>
                  </a:cubicBezTo>
                  <a:cubicBezTo>
                    <a:pt x="751" y="673"/>
                    <a:pt x="751" y="673"/>
                    <a:pt x="751" y="673"/>
                  </a:cubicBezTo>
                  <a:cubicBezTo>
                    <a:pt x="751" y="673"/>
                    <a:pt x="750" y="673"/>
                    <a:pt x="750" y="674"/>
                  </a:cubicBezTo>
                  <a:cubicBezTo>
                    <a:pt x="750" y="674"/>
                    <a:pt x="750" y="674"/>
                    <a:pt x="749" y="674"/>
                  </a:cubicBezTo>
                  <a:cubicBezTo>
                    <a:pt x="749" y="674"/>
                    <a:pt x="749" y="674"/>
                    <a:pt x="749" y="674"/>
                  </a:cubicBezTo>
                  <a:cubicBezTo>
                    <a:pt x="748" y="675"/>
                    <a:pt x="748" y="675"/>
                    <a:pt x="748" y="675"/>
                  </a:cubicBezTo>
                  <a:cubicBezTo>
                    <a:pt x="747" y="676"/>
                    <a:pt x="746" y="676"/>
                    <a:pt x="746" y="677"/>
                  </a:cubicBezTo>
                  <a:cubicBezTo>
                    <a:pt x="745" y="677"/>
                    <a:pt x="744" y="678"/>
                    <a:pt x="744" y="678"/>
                  </a:cubicBezTo>
                  <a:cubicBezTo>
                    <a:pt x="744" y="678"/>
                    <a:pt x="744" y="678"/>
                    <a:pt x="744" y="678"/>
                  </a:cubicBezTo>
                  <a:cubicBezTo>
                    <a:pt x="745" y="678"/>
                    <a:pt x="745" y="678"/>
                    <a:pt x="746" y="678"/>
                  </a:cubicBezTo>
                  <a:cubicBezTo>
                    <a:pt x="747" y="677"/>
                    <a:pt x="747" y="677"/>
                    <a:pt x="748" y="677"/>
                  </a:cubicBezTo>
                  <a:cubicBezTo>
                    <a:pt x="749" y="677"/>
                    <a:pt x="749" y="677"/>
                    <a:pt x="750" y="676"/>
                  </a:cubicBezTo>
                  <a:cubicBezTo>
                    <a:pt x="750" y="676"/>
                    <a:pt x="750" y="676"/>
                    <a:pt x="750" y="676"/>
                  </a:cubicBezTo>
                  <a:cubicBezTo>
                    <a:pt x="751" y="676"/>
                    <a:pt x="751" y="676"/>
                    <a:pt x="751" y="676"/>
                  </a:cubicBezTo>
                  <a:cubicBezTo>
                    <a:pt x="753" y="675"/>
                    <a:pt x="755" y="673"/>
                    <a:pt x="758" y="671"/>
                  </a:cubicBezTo>
                  <a:cubicBezTo>
                    <a:pt x="758" y="671"/>
                    <a:pt x="759" y="670"/>
                    <a:pt x="760" y="669"/>
                  </a:cubicBezTo>
                  <a:cubicBezTo>
                    <a:pt x="760" y="669"/>
                    <a:pt x="760" y="670"/>
                    <a:pt x="760" y="670"/>
                  </a:cubicBezTo>
                  <a:cubicBezTo>
                    <a:pt x="760" y="670"/>
                    <a:pt x="759" y="671"/>
                    <a:pt x="759" y="671"/>
                  </a:cubicBezTo>
                  <a:cubicBezTo>
                    <a:pt x="759" y="672"/>
                    <a:pt x="759" y="672"/>
                    <a:pt x="759" y="673"/>
                  </a:cubicBezTo>
                  <a:cubicBezTo>
                    <a:pt x="759" y="674"/>
                    <a:pt x="759" y="674"/>
                    <a:pt x="758" y="675"/>
                  </a:cubicBezTo>
                  <a:cubicBezTo>
                    <a:pt x="758" y="675"/>
                    <a:pt x="758" y="675"/>
                    <a:pt x="758" y="675"/>
                  </a:cubicBezTo>
                  <a:cubicBezTo>
                    <a:pt x="750" y="683"/>
                    <a:pt x="749" y="692"/>
                    <a:pt x="759" y="700"/>
                  </a:cubicBezTo>
                  <a:cubicBezTo>
                    <a:pt x="760" y="690"/>
                    <a:pt x="767" y="685"/>
                    <a:pt x="759" y="676"/>
                  </a:cubicBezTo>
                  <a:cubicBezTo>
                    <a:pt x="759" y="676"/>
                    <a:pt x="759" y="676"/>
                    <a:pt x="759" y="676"/>
                  </a:cubicBezTo>
                  <a:cubicBezTo>
                    <a:pt x="760" y="675"/>
                    <a:pt x="760" y="674"/>
                    <a:pt x="760" y="673"/>
                  </a:cubicBezTo>
                  <a:cubicBezTo>
                    <a:pt x="760" y="672"/>
                    <a:pt x="760" y="672"/>
                    <a:pt x="760" y="672"/>
                  </a:cubicBezTo>
                  <a:cubicBezTo>
                    <a:pt x="760" y="671"/>
                    <a:pt x="761" y="671"/>
                    <a:pt x="761" y="670"/>
                  </a:cubicBezTo>
                  <a:cubicBezTo>
                    <a:pt x="761" y="669"/>
                    <a:pt x="761" y="668"/>
                    <a:pt x="762" y="668"/>
                  </a:cubicBezTo>
                  <a:cubicBezTo>
                    <a:pt x="762" y="667"/>
                    <a:pt x="763" y="666"/>
                    <a:pt x="764" y="665"/>
                  </a:cubicBezTo>
                  <a:cubicBezTo>
                    <a:pt x="766" y="663"/>
                    <a:pt x="768" y="660"/>
                    <a:pt x="769" y="658"/>
                  </a:cubicBezTo>
                  <a:cubicBezTo>
                    <a:pt x="770" y="657"/>
                    <a:pt x="771" y="656"/>
                    <a:pt x="772" y="655"/>
                  </a:cubicBezTo>
                  <a:cubicBezTo>
                    <a:pt x="773" y="654"/>
                    <a:pt x="773" y="653"/>
                    <a:pt x="774" y="652"/>
                  </a:cubicBezTo>
                  <a:cubicBezTo>
                    <a:pt x="774" y="652"/>
                    <a:pt x="775" y="652"/>
                    <a:pt x="775" y="652"/>
                  </a:cubicBezTo>
                  <a:cubicBezTo>
                    <a:pt x="775" y="652"/>
                    <a:pt x="775" y="651"/>
                    <a:pt x="775" y="651"/>
                  </a:cubicBezTo>
                  <a:cubicBezTo>
                    <a:pt x="776" y="651"/>
                    <a:pt x="776" y="650"/>
                    <a:pt x="776" y="650"/>
                  </a:cubicBezTo>
                  <a:cubicBezTo>
                    <a:pt x="776" y="650"/>
                    <a:pt x="777" y="649"/>
                    <a:pt x="777" y="649"/>
                  </a:cubicBezTo>
                  <a:cubicBezTo>
                    <a:pt x="777" y="649"/>
                    <a:pt x="777" y="649"/>
                    <a:pt x="777" y="648"/>
                  </a:cubicBezTo>
                  <a:cubicBezTo>
                    <a:pt x="780" y="649"/>
                    <a:pt x="782" y="649"/>
                    <a:pt x="784" y="650"/>
                  </a:cubicBezTo>
                  <a:cubicBezTo>
                    <a:pt x="787" y="651"/>
                    <a:pt x="790" y="651"/>
                    <a:pt x="793" y="652"/>
                  </a:cubicBezTo>
                  <a:cubicBezTo>
                    <a:pt x="793" y="652"/>
                    <a:pt x="794" y="652"/>
                    <a:pt x="795" y="652"/>
                  </a:cubicBezTo>
                  <a:cubicBezTo>
                    <a:pt x="795" y="653"/>
                    <a:pt x="796" y="653"/>
                    <a:pt x="797" y="653"/>
                  </a:cubicBezTo>
                  <a:cubicBezTo>
                    <a:pt x="798" y="654"/>
                    <a:pt x="799" y="654"/>
                    <a:pt x="801" y="655"/>
                  </a:cubicBezTo>
                  <a:cubicBezTo>
                    <a:pt x="806" y="658"/>
                    <a:pt x="810" y="662"/>
                    <a:pt x="815" y="665"/>
                  </a:cubicBezTo>
                  <a:cubicBezTo>
                    <a:pt x="818" y="667"/>
                    <a:pt x="820" y="669"/>
                    <a:pt x="822" y="671"/>
                  </a:cubicBezTo>
                  <a:cubicBezTo>
                    <a:pt x="822" y="671"/>
                    <a:pt x="822" y="671"/>
                    <a:pt x="822" y="671"/>
                  </a:cubicBezTo>
                  <a:cubicBezTo>
                    <a:pt x="821" y="671"/>
                    <a:pt x="821" y="671"/>
                    <a:pt x="821" y="671"/>
                  </a:cubicBezTo>
                  <a:cubicBezTo>
                    <a:pt x="820" y="671"/>
                    <a:pt x="820" y="671"/>
                    <a:pt x="820" y="671"/>
                  </a:cubicBezTo>
                  <a:cubicBezTo>
                    <a:pt x="820" y="671"/>
                    <a:pt x="820" y="671"/>
                    <a:pt x="820" y="671"/>
                  </a:cubicBezTo>
                  <a:cubicBezTo>
                    <a:pt x="819" y="671"/>
                    <a:pt x="818" y="671"/>
                    <a:pt x="817" y="672"/>
                  </a:cubicBezTo>
                  <a:cubicBezTo>
                    <a:pt x="817" y="672"/>
                    <a:pt x="816" y="672"/>
                    <a:pt x="815" y="673"/>
                  </a:cubicBezTo>
                  <a:cubicBezTo>
                    <a:pt x="814" y="673"/>
                    <a:pt x="814" y="674"/>
                    <a:pt x="813" y="674"/>
                  </a:cubicBezTo>
                  <a:cubicBezTo>
                    <a:pt x="812" y="674"/>
                    <a:pt x="811" y="675"/>
                    <a:pt x="811" y="675"/>
                  </a:cubicBezTo>
                  <a:cubicBezTo>
                    <a:pt x="810" y="676"/>
                    <a:pt x="809" y="676"/>
                    <a:pt x="808" y="677"/>
                  </a:cubicBezTo>
                  <a:cubicBezTo>
                    <a:pt x="796" y="670"/>
                    <a:pt x="792" y="685"/>
                    <a:pt x="782" y="676"/>
                  </a:cubicBezTo>
                  <a:cubicBezTo>
                    <a:pt x="784" y="683"/>
                    <a:pt x="788" y="688"/>
                    <a:pt x="795" y="689"/>
                  </a:cubicBezTo>
                  <a:cubicBezTo>
                    <a:pt x="800" y="689"/>
                    <a:pt x="810" y="685"/>
                    <a:pt x="809" y="678"/>
                  </a:cubicBezTo>
                  <a:cubicBezTo>
                    <a:pt x="810" y="678"/>
                    <a:pt x="810" y="677"/>
                    <a:pt x="811" y="677"/>
                  </a:cubicBezTo>
                  <a:cubicBezTo>
                    <a:pt x="812" y="676"/>
                    <a:pt x="813" y="676"/>
                    <a:pt x="814" y="675"/>
                  </a:cubicBezTo>
                  <a:cubicBezTo>
                    <a:pt x="814" y="675"/>
                    <a:pt x="815" y="674"/>
                    <a:pt x="816" y="674"/>
                  </a:cubicBezTo>
                  <a:cubicBezTo>
                    <a:pt x="817" y="674"/>
                    <a:pt x="817" y="673"/>
                    <a:pt x="818" y="673"/>
                  </a:cubicBezTo>
                  <a:cubicBezTo>
                    <a:pt x="819" y="673"/>
                    <a:pt x="819" y="673"/>
                    <a:pt x="820" y="673"/>
                  </a:cubicBezTo>
                  <a:cubicBezTo>
                    <a:pt x="820" y="672"/>
                    <a:pt x="820" y="672"/>
                    <a:pt x="820" y="672"/>
                  </a:cubicBezTo>
                  <a:cubicBezTo>
                    <a:pt x="820" y="672"/>
                    <a:pt x="821" y="672"/>
                    <a:pt x="821" y="672"/>
                  </a:cubicBezTo>
                  <a:cubicBezTo>
                    <a:pt x="821" y="672"/>
                    <a:pt x="821" y="672"/>
                    <a:pt x="822" y="672"/>
                  </a:cubicBezTo>
                  <a:cubicBezTo>
                    <a:pt x="822" y="672"/>
                    <a:pt x="822" y="672"/>
                    <a:pt x="823" y="672"/>
                  </a:cubicBezTo>
                  <a:cubicBezTo>
                    <a:pt x="823" y="672"/>
                    <a:pt x="823" y="672"/>
                    <a:pt x="823" y="672"/>
                  </a:cubicBezTo>
                  <a:cubicBezTo>
                    <a:pt x="825" y="673"/>
                    <a:pt x="827" y="675"/>
                    <a:pt x="829" y="676"/>
                  </a:cubicBezTo>
                  <a:cubicBezTo>
                    <a:pt x="837" y="683"/>
                    <a:pt x="846" y="690"/>
                    <a:pt x="853" y="696"/>
                  </a:cubicBezTo>
                  <a:cubicBezTo>
                    <a:pt x="854" y="697"/>
                    <a:pt x="854" y="697"/>
                    <a:pt x="855" y="698"/>
                  </a:cubicBezTo>
                  <a:cubicBezTo>
                    <a:pt x="856" y="699"/>
                    <a:pt x="857" y="699"/>
                    <a:pt x="858" y="700"/>
                  </a:cubicBezTo>
                  <a:cubicBezTo>
                    <a:pt x="858" y="700"/>
                    <a:pt x="859" y="701"/>
                    <a:pt x="859" y="701"/>
                  </a:cubicBezTo>
                  <a:cubicBezTo>
                    <a:pt x="832" y="695"/>
                    <a:pt x="783" y="688"/>
                    <a:pt x="758" y="702"/>
                  </a:cubicBezTo>
                  <a:cubicBezTo>
                    <a:pt x="786" y="696"/>
                    <a:pt x="801" y="699"/>
                    <a:pt x="834" y="704"/>
                  </a:cubicBezTo>
                  <a:cubicBezTo>
                    <a:pt x="843" y="706"/>
                    <a:pt x="851" y="708"/>
                    <a:pt x="853" y="712"/>
                  </a:cubicBezTo>
                  <a:cubicBezTo>
                    <a:pt x="811" y="714"/>
                    <a:pt x="766" y="727"/>
                    <a:pt x="729" y="743"/>
                  </a:cubicBezTo>
                  <a:cubicBezTo>
                    <a:pt x="719" y="748"/>
                    <a:pt x="709" y="749"/>
                    <a:pt x="699" y="750"/>
                  </a:cubicBezTo>
                  <a:cubicBezTo>
                    <a:pt x="699" y="749"/>
                    <a:pt x="700" y="748"/>
                    <a:pt x="700" y="747"/>
                  </a:cubicBezTo>
                  <a:close/>
                  <a:moveTo>
                    <a:pt x="700" y="771"/>
                  </a:moveTo>
                  <a:cubicBezTo>
                    <a:pt x="700" y="771"/>
                    <a:pt x="700" y="770"/>
                    <a:pt x="699" y="770"/>
                  </a:cubicBezTo>
                  <a:cubicBezTo>
                    <a:pt x="699" y="769"/>
                    <a:pt x="699" y="769"/>
                    <a:pt x="699" y="768"/>
                  </a:cubicBezTo>
                  <a:cubicBezTo>
                    <a:pt x="698" y="767"/>
                    <a:pt x="698" y="766"/>
                    <a:pt x="697" y="765"/>
                  </a:cubicBezTo>
                  <a:cubicBezTo>
                    <a:pt x="697" y="763"/>
                    <a:pt x="696" y="761"/>
                    <a:pt x="696" y="758"/>
                  </a:cubicBezTo>
                  <a:cubicBezTo>
                    <a:pt x="707" y="759"/>
                    <a:pt x="718" y="759"/>
                    <a:pt x="727" y="755"/>
                  </a:cubicBezTo>
                  <a:cubicBezTo>
                    <a:pt x="757" y="746"/>
                    <a:pt x="776" y="741"/>
                    <a:pt x="804" y="735"/>
                  </a:cubicBezTo>
                  <a:cubicBezTo>
                    <a:pt x="797" y="748"/>
                    <a:pt x="800" y="756"/>
                    <a:pt x="815" y="754"/>
                  </a:cubicBezTo>
                  <a:cubicBezTo>
                    <a:pt x="815" y="754"/>
                    <a:pt x="815" y="754"/>
                    <a:pt x="816" y="754"/>
                  </a:cubicBezTo>
                  <a:cubicBezTo>
                    <a:pt x="816" y="755"/>
                    <a:pt x="816" y="756"/>
                    <a:pt x="817" y="756"/>
                  </a:cubicBezTo>
                  <a:cubicBezTo>
                    <a:pt x="817" y="757"/>
                    <a:pt x="818" y="757"/>
                    <a:pt x="818" y="758"/>
                  </a:cubicBezTo>
                  <a:cubicBezTo>
                    <a:pt x="818" y="759"/>
                    <a:pt x="819" y="760"/>
                    <a:pt x="819" y="760"/>
                  </a:cubicBezTo>
                  <a:cubicBezTo>
                    <a:pt x="819" y="761"/>
                    <a:pt x="819" y="761"/>
                    <a:pt x="819" y="761"/>
                  </a:cubicBezTo>
                  <a:cubicBezTo>
                    <a:pt x="815" y="773"/>
                    <a:pt x="808" y="783"/>
                    <a:pt x="800" y="790"/>
                  </a:cubicBezTo>
                  <a:cubicBezTo>
                    <a:pt x="796" y="786"/>
                    <a:pt x="792" y="783"/>
                    <a:pt x="788" y="780"/>
                  </a:cubicBezTo>
                  <a:cubicBezTo>
                    <a:pt x="786" y="778"/>
                    <a:pt x="783" y="776"/>
                    <a:pt x="781" y="775"/>
                  </a:cubicBezTo>
                  <a:cubicBezTo>
                    <a:pt x="779" y="774"/>
                    <a:pt x="778" y="773"/>
                    <a:pt x="777" y="773"/>
                  </a:cubicBezTo>
                  <a:cubicBezTo>
                    <a:pt x="776" y="772"/>
                    <a:pt x="774" y="771"/>
                    <a:pt x="773" y="771"/>
                  </a:cubicBezTo>
                  <a:cubicBezTo>
                    <a:pt x="768" y="768"/>
                    <a:pt x="764" y="766"/>
                    <a:pt x="760" y="765"/>
                  </a:cubicBezTo>
                  <a:cubicBezTo>
                    <a:pt x="758" y="765"/>
                    <a:pt x="757" y="764"/>
                    <a:pt x="755" y="764"/>
                  </a:cubicBezTo>
                  <a:cubicBezTo>
                    <a:pt x="754" y="763"/>
                    <a:pt x="753" y="763"/>
                    <a:pt x="751" y="763"/>
                  </a:cubicBezTo>
                  <a:cubicBezTo>
                    <a:pt x="749" y="762"/>
                    <a:pt x="748" y="762"/>
                    <a:pt x="748" y="762"/>
                  </a:cubicBezTo>
                  <a:cubicBezTo>
                    <a:pt x="748" y="762"/>
                    <a:pt x="749" y="762"/>
                    <a:pt x="751" y="763"/>
                  </a:cubicBezTo>
                  <a:cubicBezTo>
                    <a:pt x="752" y="763"/>
                    <a:pt x="754" y="764"/>
                    <a:pt x="755" y="764"/>
                  </a:cubicBezTo>
                  <a:cubicBezTo>
                    <a:pt x="756" y="765"/>
                    <a:pt x="758" y="766"/>
                    <a:pt x="760" y="766"/>
                  </a:cubicBezTo>
                  <a:cubicBezTo>
                    <a:pt x="763" y="768"/>
                    <a:pt x="767" y="770"/>
                    <a:pt x="772" y="773"/>
                  </a:cubicBezTo>
                  <a:cubicBezTo>
                    <a:pt x="773" y="773"/>
                    <a:pt x="774" y="774"/>
                    <a:pt x="775" y="775"/>
                  </a:cubicBezTo>
                  <a:cubicBezTo>
                    <a:pt x="776" y="776"/>
                    <a:pt x="777" y="777"/>
                    <a:pt x="778" y="777"/>
                  </a:cubicBezTo>
                  <a:cubicBezTo>
                    <a:pt x="779" y="778"/>
                    <a:pt x="780" y="778"/>
                    <a:pt x="780" y="779"/>
                  </a:cubicBezTo>
                  <a:cubicBezTo>
                    <a:pt x="781" y="779"/>
                    <a:pt x="781" y="779"/>
                    <a:pt x="782" y="780"/>
                  </a:cubicBezTo>
                  <a:cubicBezTo>
                    <a:pt x="783" y="781"/>
                    <a:pt x="785" y="782"/>
                    <a:pt x="786" y="783"/>
                  </a:cubicBezTo>
                  <a:cubicBezTo>
                    <a:pt x="786" y="783"/>
                    <a:pt x="786" y="783"/>
                    <a:pt x="786" y="783"/>
                  </a:cubicBezTo>
                  <a:cubicBezTo>
                    <a:pt x="786" y="783"/>
                    <a:pt x="786" y="783"/>
                    <a:pt x="786" y="783"/>
                  </a:cubicBezTo>
                  <a:cubicBezTo>
                    <a:pt x="785" y="783"/>
                    <a:pt x="784" y="782"/>
                    <a:pt x="783" y="782"/>
                  </a:cubicBezTo>
                  <a:cubicBezTo>
                    <a:pt x="782" y="782"/>
                    <a:pt x="781" y="782"/>
                    <a:pt x="780" y="782"/>
                  </a:cubicBezTo>
                  <a:cubicBezTo>
                    <a:pt x="779" y="782"/>
                    <a:pt x="778" y="782"/>
                    <a:pt x="776" y="782"/>
                  </a:cubicBezTo>
                  <a:cubicBezTo>
                    <a:pt x="776" y="782"/>
                    <a:pt x="776" y="782"/>
                    <a:pt x="776" y="782"/>
                  </a:cubicBezTo>
                  <a:cubicBezTo>
                    <a:pt x="776" y="781"/>
                    <a:pt x="776" y="781"/>
                    <a:pt x="776" y="781"/>
                  </a:cubicBezTo>
                  <a:cubicBezTo>
                    <a:pt x="763" y="775"/>
                    <a:pt x="751" y="781"/>
                    <a:pt x="737" y="787"/>
                  </a:cubicBezTo>
                  <a:cubicBezTo>
                    <a:pt x="748" y="796"/>
                    <a:pt x="761" y="792"/>
                    <a:pt x="773" y="784"/>
                  </a:cubicBezTo>
                  <a:cubicBezTo>
                    <a:pt x="774" y="784"/>
                    <a:pt x="775" y="784"/>
                    <a:pt x="776" y="784"/>
                  </a:cubicBezTo>
                  <a:cubicBezTo>
                    <a:pt x="777" y="784"/>
                    <a:pt x="778" y="785"/>
                    <a:pt x="779" y="785"/>
                  </a:cubicBezTo>
                  <a:cubicBezTo>
                    <a:pt x="780" y="785"/>
                    <a:pt x="781" y="785"/>
                    <a:pt x="782" y="785"/>
                  </a:cubicBezTo>
                  <a:cubicBezTo>
                    <a:pt x="783" y="785"/>
                    <a:pt x="784" y="785"/>
                    <a:pt x="785" y="785"/>
                  </a:cubicBezTo>
                  <a:cubicBezTo>
                    <a:pt x="786" y="785"/>
                    <a:pt x="786" y="786"/>
                    <a:pt x="787" y="786"/>
                  </a:cubicBezTo>
                  <a:cubicBezTo>
                    <a:pt x="787" y="786"/>
                    <a:pt x="788" y="786"/>
                    <a:pt x="788" y="786"/>
                  </a:cubicBezTo>
                  <a:cubicBezTo>
                    <a:pt x="788" y="786"/>
                    <a:pt x="788" y="786"/>
                    <a:pt x="788" y="786"/>
                  </a:cubicBezTo>
                  <a:cubicBezTo>
                    <a:pt x="789" y="786"/>
                    <a:pt x="789" y="786"/>
                    <a:pt x="789" y="786"/>
                  </a:cubicBezTo>
                  <a:cubicBezTo>
                    <a:pt x="790" y="786"/>
                    <a:pt x="790" y="786"/>
                    <a:pt x="790" y="786"/>
                  </a:cubicBezTo>
                  <a:cubicBezTo>
                    <a:pt x="792" y="788"/>
                    <a:pt x="794" y="790"/>
                    <a:pt x="797" y="792"/>
                  </a:cubicBezTo>
                  <a:cubicBezTo>
                    <a:pt x="795" y="793"/>
                    <a:pt x="794" y="793"/>
                    <a:pt x="792" y="794"/>
                  </a:cubicBezTo>
                  <a:cubicBezTo>
                    <a:pt x="794" y="794"/>
                    <a:pt x="796" y="793"/>
                    <a:pt x="798" y="793"/>
                  </a:cubicBezTo>
                  <a:cubicBezTo>
                    <a:pt x="799" y="794"/>
                    <a:pt x="800" y="795"/>
                    <a:pt x="801" y="796"/>
                  </a:cubicBezTo>
                  <a:cubicBezTo>
                    <a:pt x="807" y="801"/>
                    <a:pt x="812" y="806"/>
                    <a:pt x="818" y="812"/>
                  </a:cubicBezTo>
                  <a:cubicBezTo>
                    <a:pt x="823" y="818"/>
                    <a:pt x="829" y="823"/>
                    <a:pt x="835" y="829"/>
                  </a:cubicBezTo>
                  <a:cubicBezTo>
                    <a:pt x="839" y="832"/>
                    <a:pt x="842" y="835"/>
                    <a:pt x="845" y="837"/>
                  </a:cubicBezTo>
                  <a:cubicBezTo>
                    <a:pt x="845" y="837"/>
                    <a:pt x="845" y="837"/>
                    <a:pt x="845" y="837"/>
                  </a:cubicBezTo>
                  <a:cubicBezTo>
                    <a:pt x="816" y="828"/>
                    <a:pt x="792" y="825"/>
                    <a:pt x="770" y="826"/>
                  </a:cubicBezTo>
                  <a:cubicBezTo>
                    <a:pt x="768" y="825"/>
                    <a:pt x="766" y="823"/>
                    <a:pt x="764" y="822"/>
                  </a:cubicBezTo>
                  <a:cubicBezTo>
                    <a:pt x="763" y="821"/>
                    <a:pt x="762" y="820"/>
                    <a:pt x="761" y="819"/>
                  </a:cubicBezTo>
                  <a:cubicBezTo>
                    <a:pt x="760" y="818"/>
                    <a:pt x="758" y="817"/>
                    <a:pt x="757" y="817"/>
                  </a:cubicBezTo>
                  <a:cubicBezTo>
                    <a:pt x="747" y="809"/>
                    <a:pt x="735" y="801"/>
                    <a:pt x="723" y="792"/>
                  </a:cubicBezTo>
                  <a:cubicBezTo>
                    <a:pt x="717" y="787"/>
                    <a:pt x="710" y="783"/>
                    <a:pt x="704" y="779"/>
                  </a:cubicBezTo>
                  <a:cubicBezTo>
                    <a:pt x="704" y="778"/>
                    <a:pt x="703" y="777"/>
                    <a:pt x="703" y="776"/>
                  </a:cubicBezTo>
                  <a:cubicBezTo>
                    <a:pt x="702" y="775"/>
                    <a:pt x="701" y="773"/>
                    <a:pt x="700" y="771"/>
                  </a:cubicBezTo>
                  <a:close/>
                  <a:moveTo>
                    <a:pt x="548" y="765"/>
                  </a:moveTo>
                  <a:cubicBezTo>
                    <a:pt x="548" y="765"/>
                    <a:pt x="548" y="765"/>
                    <a:pt x="548" y="765"/>
                  </a:cubicBezTo>
                  <a:cubicBezTo>
                    <a:pt x="549" y="764"/>
                    <a:pt x="551" y="763"/>
                    <a:pt x="552" y="762"/>
                  </a:cubicBezTo>
                  <a:cubicBezTo>
                    <a:pt x="553" y="761"/>
                    <a:pt x="555" y="760"/>
                    <a:pt x="556" y="759"/>
                  </a:cubicBezTo>
                  <a:cubicBezTo>
                    <a:pt x="558" y="758"/>
                    <a:pt x="559" y="757"/>
                    <a:pt x="561" y="757"/>
                  </a:cubicBezTo>
                  <a:cubicBezTo>
                    <a:pt x="562" y="756"/>
                    <a:pt x="564" y="755"/>
                    <a:pt x="565" y="754"/>
                  </a:cubicBezTo>
                  <a:cubicBezTo>
                    <a:pt x="566" y="754"/>
                    <a:pt x="566" y="754"/>
                    <a:pt x="567" y="753"/>
                  </a:cubicBezTo>
                  <a:cubicBezTo>
                    <a:pt x="568" y="753"/>
                    <a:pt x="569" y="753"/>
                    <a:pt x="569" y="753"/>
                  </a:cubicBezTo>
                  <a:cubicBezTo>
                    <a:pt x="570" y="752"/>
                    <a:pt x="570" y="752"/>
                    <a:pt x="571" y="752"/>
                  </a:cubicBezTo>
                  <a:cubicBezTo>
                    <a:pt x="571" y="752"/>
                    <a:pt x="571" y="752"/>
                    <a:pt x="571" y="752"/>
                  </a:cubicBezTo>
                  <a:cubicBezTo>
                    <a:pt x="574" y="752"/>
                    <a:pt x="577" y="751"/>
                    <a:pt x="580" y="751"/>
                  </a:cubicBezTo>
                  <a:cubicBezTo>
                    <a:pt x="581" y="751"/>
                    <a:pt x="583" y="750"/>
                    <a:pt x="585" y="750"/>
                  </a:cubicBezTo>
                  <a:cubicBezTo>
                    <a:pt x="586" y="750"/>
                    <a:pt x="588" y="749"/>
                    <a:pt x="589" y="749"/>
                  </a:cubicBezTo>
                  <a:cubicBezTo>
                    <a:pt x="590" y="749"/>
                    <a:pt x="591" y="749"/>
                    <a:pt x="592" y="749"/>
                  </a:cubicBezTo>
                  <a:cubicBezTo>
                    <a:pt x="592" y="749"/>
                    <a:pt x="592" y="749"/>
                    <a:pt x="593" y="749"/>
                  </a:cubicBezTo>
                  <a:cubicBezTo>
                    <a:pt x="593" y="749"/>
                    <a:pt x="593" y="749"/>
                    <a:pt x="594" y="749"/>
                  </a:cubicBezTo>
                  <a:cubicBezTo>
                    <a:pt x="594" y="749"/>
                    <a:pt x="595" y="749"/>
                    <a:pt x="595" y="749"/>
                  </a:cubicBezTo>
                  <a:cubicBezTo>
                    <a:pt x="595" y="749"/>
                    <a:pt x="595" y="749"/>
                    <a:pt x="595" y="749"/>
                  </a:cubicBezTo>
                  <a:cubicBezTo>
                    <a:pt x="595" y="749"/>
                    <a:pt x="595" y="749"/>
                    <a:pt x="595" y="749"/>
                  </a:cubicBezTo>
                  <a:cubicBezTo>
                    <a:pt x="596" y="749"/>
                    <a:pt x="596" y="749"/>
                    <a:pt x="596" y="749"/>
                  </a:cubicBezTo>
                  <a:cubicBezTo>
                    <a:pt x="596" y="749"/>
                    <a:pt x="596" y="749"/>
                    <a:pt x="596" y="749"/>
                  </a:cubicBezTo>
                  <a:cubicBezTo>
                    <a:pt x="596" y="749"/>
                    <a:pt x="596" y="749"/>
                    <a:pt x="596" y="749"/>
                  </a:cubicBezTo>
                  <a:cubicBezTo>
                    <a:pt x="597" y="749"/>
                    <a:pt x="598" y="749"/>
                    <a:pt x="599" y="749"/>
                  </a:cubicBezTo>
                  <a:cubicBezTo>
                    <a:pt x="602" y="750"/>
                    <a:pt x="605" y="751"/>
                    <a:pt x="609" y="752"/>
                  </a:cubicBezTo>
                  <a:cubicBezTo>
                    <a:pt x="612" y="753"/>
                    <a:pt x="615" y="755"/>
                    <a:pt x="619" y="756"/>
                  </a:cubicBezTo>
                  <a:cubicBezTo>
                    <a:pt x="623" y="757"/>
                    <a:pt x="626" y="759"/>
                    <a:pt x="630" y="760"/>
                  </a:cubicBezTo>
                  <a:cubicBezTo>
                    <a:pt x="634" y="761"/>
                    <a:pt x="639" y="762"/>
                    <a:pt x="643" y="763"/>
                  </a:cubicBezTo>
                  <a:cubicBezTo>
                    <a:pt x="643" y="763"/>
                    <a:pt x="643" y="763"/>
                    <a:pt x="643" y="763"/>
                  </a:cubicBezTo>
                  <a:cubicBezTo>
                    <a:pt x="643" y="763"/>
                    <a:pt x="642" y="764"/>
                    <a:pt x="642" y="764"/>
                  </a:cubicBezTo>
                  <a:cubicBezTo>
                    <a:pt x="641" y="765"/>
                    <a:pt x="640" y="765"/>
                    <a:pt x="640" y="766"/>
                  </a:cubicBezTo>
                  <a:cubicBezTo>
                    <a:pt x="639" y="766"/>
                    <a:pt x="639" y="766"/>
                    <a:pt x="639" y="767"/>
                  </a:cubicBezTo>
                  <a:cubicBezTo>
                    <a:pt x="638" y="767"/>
                    <a:pt x="638" y="767"/>
                    <a:pt x="638" y="768"/>
                  </a:cubicBezTo>
                  <a:cubicBezTo>
                    <a:pt x="637" y="769"/>
                    <a:pt x="635" y="770"/>
                    <a:pt x="634" y="772"/>
                  </a:cubicBezTo>
                  <a:cubicBezTo>
                    <a:pt x="633" y="774"/>
                    <a:pt x="632" y="775"/>
                    <a:pt x="630" y="777"/>
                  </a:cubicBezTo>
                  <a:cubicBezTo>
                    <a:pt x="628" y="781"/>
                    <a:pt x="625" y="785"/>
                    <a:pt x="622" y="788"/>
                  </a:cubicBezTo>
                  <a:cubicBezTo>
                    <a:pt x="621" y="790"/>
                    <a:pt x="619" y="792"/>
                    <a:pt x="618" y="793"/>
                  </a:cubicBezTo>
                  <a:cubicBezTo>
                    <a:pt x="616" y="795"/>
                    <a:pt x="614" y="797"/>
                    <a:pt x="613" y="798"/>
                  </a:cubicBezTo>
                  <a:cubicBezTo>
                    <a:pt x="611" y="799"/>
                    <a:pt x="610" y="801"/>
                    <a:pt x="608" y="802"/>
                  </a:cubicBezTo>
                  <a:cubicBezTo>
                    <a:pt x="608" y="802"/>
                    <a:pt x="608" y="802"/>
                    <a:pt x="608" y="802"/>
                  </a:cubicBezTo>
                  <a:cubicBezTo>
                    <a:pt x="608" y="802"/>
                    <a:pt x="607" y="802"/>
                    <a:pt x="606" y="802"/>
                  </a:cubicBezTo>
                  <a:cubicBezTo>
                    <a:pt x="606" y="802"/>
                    <a:pt x="606" y="802"/>
                    <a:pt x="605" y="802"/>
                  </a:cubicBezTo>
                  <a:cubicBezTo>
                    <a:pt x="605" y="802"/>
                    <a:pt x="605" y="802"/>
                    <a:pt x="604" y="802"/>
                  </a:cubicBezTo>
                  <a:cubicBezTo>
                    <a:pt x="604" y="802"/>
                    <a:pt x="604" y="802"/>
                    <a:pt x="604" y="802"/>
                  </a:cubicBezTo>
                  <a:cubicBezTo>
                    <a:pt x="603" y="802"/>
                    <a:pt x="602" y="803"/>
                    <a:pt x="601" y="803"/>
                  </a:cubicBezTo>
                  <a:cubicBezTo>
                    <a:pt x="600" y="803"/>
                    <a:pt x="599" y="803"/>
                    <a:pt x="598" y="803"/>
                  </a:cubicBezTo>
                  <a:cubicBezTo>
                    <a:pt x="596" y="803"/>
                    <a:pt x="595" y="804"/>
                    <a:pt x="594" y="804"/>
                  </a:cubicBezTo>
                  <a:cubicBezTo>
                    <a:pt x="593" y="804"/>
                    <a:pt x="592" y="804"/>
                    <a:pt x="591" y="804"/>
                  </a:cubicBezTo>
                  <a:cubicBezTo>
                    <a:pt x="585" y="795"/>
                    <a:pt x="579" y="797"/>
                    <a:pt x="571" y="799"/>
                  </a:cubicBezTo>
                  <a:cubicBezTo>
                    <a:pt x="567" y="797"/>
                    <a:pt x="563" y="795"/>
                    <a:pt x="559" y="793"/>
                  </a:cubicBezTo>
                  <a:cubicBezTo>
                    <a:pt x="554" y="791"/>
                    <a:pt x="548" y="788"/>
                    <a:pt x="542" y="785"/>
                  </a:cubicBezTo>
                  <a:cubicBezTo>
                    <a:pt x="547" y="782"/>
                    <a:pt x="549" y="775"/>
                    <a:pt x="548" y="765"/>
                  </a:cubicBezTo>
                  <a:close/>
                  <a:moveTo>
                    <a:pt x="616" y="806"/>
                  </a:moveTo>
                  <a:cubicBezTo>
                    <a:pt x="616" y="806"/>
                    <a:pt x="616" y="806"/>
                    <a:pt x="616" y="806"/>
                  </a:cubicBezTo>
                  <a:cubicBezTo>
                    <a:pt x="613" y="810"/>
                    <a:pt x="610" y="813"/>
                    <a:pt x="608" y="817"/>
                  </a:cubicBezTo>
                  <a:cubicBezTo>
                    <a:pt x="608" y="816"/>
                    <a:pt x="607" y="816"/>
                    <a:pt x="606" y="816"/>
                  </a:cubicBezTo>
                  <a:cubicBezTo>
                    <a:pt x="603" y="814"/>
                    <a:pt x="601" y="813"/>
                    <a:pt x="598" y="812"/>
                  </a:cubicBezTo>
                  <a:cubicBezTo>
                    <a:pt x="599" y="811"/>
                    <a:pt x="600" y="811"/>
                    <a:pt x="601" y="810"/>
                  </a:cubicBezTo>
                  <a:cubicBezTo>
                    <a:pt x="602" y="810"/>
                    <a:pt x="602" y="810"/>
                    <a:pt x="603" y="809"/>
                  </a:cubicBezTo>
                  <a:cubicBezTo>
                    <a:pt x="604" y="809"/>
                    <a:pt x="604" y="809"/>
                    <a:pt x="604" y="809"/>
                  </a:cubicBezTo>
                  <a:cubicBezTo>
                    <a:pt x="605" y="809"/>
                    <a:pt x="605" y="808"/>
                    <a:pt x="605" y="808"/>
                  </a:cubicBezTo>
                  <a:cubicBezTo>
                    <a:pt x="608" y="806"/>
                    <a:pt x="612" y="803"/>
                    <a:pt x="615" y="800"/>
                  </a:cubicBezTo>
                  <a:cubicBezTo>
                    <a:pt x="616" y="799"/>
                    <a:pt x="617" y="798"/>
                    <a:pt x="619" y="797"/>
                  </a:cubicBezTo>
                  <a:cubicBezTo>
                    <a:pt x="618" y="797"/>
                    <a:pt x="618" y="798"/>
                    <a:pt x="618" y="798"/>
                  </a:cubicBezTo>
                  <a:cubicBezTo>
                    <a:pt x="618" y="799"/>
                    <a:pt x="618" y="800"/>
                    <a:pt x="618" y="800"/>
                  </a:cubicBezTo>
                  <a:cubicBezTo>
                    <a:pt x="617" y="801"/>
                    <a:pt x="617" y="802"/>
                    <a:pt x="617" y="802"/>
                  </a:cubicBezTo>
                  <a:cubicBezTo>
                    <a:pt x="617" y="804"/>
                    <a:pt x="616" y="805"/>
                    <a:pt x="616" y="806"/>
                  </a:cubicBezTo>
                  <a:close/>
                  <a:moveTo>
                    <a:pt x="596" y="811"/>
                  </a:moveTo>
                  <a:cubicBezTo>
                    <a:pt x="594" y="810"/>
                    <a:pt x="592" y="809"/>
                    <a:pt x="590" y="808"/>
                  </a:cubicBezTo>
                  <a:cubicBezTo>
                    <a:pt x="591" y="807"/>
                    <a:pt x="591" y="807"/>
                    <a:pt x="591" y="806"/>
                  </a:cubicBezTo>
                  <a:cubicBezTo>
                    <a:pt x="592" y="806"/>
                    <a:pt x="592" y="806"/>
                    <a:pt x="592" y="806"/>
                  </a:cubicBezTo>
                  <a:cubicBezTo>
                    <a:pt x="592" y="806"/>
                    <a:pt x="592" y="806"/>
                    <a:pt x="592" y="806"/>
                  </a:cubicBezTo>
                  <a:cubicBezTo>
                    <a:pt x="592" y="806"/>
                    <a:pt x="592" y="806"/>
                    <a:pt x="592" y="806"/>
                  </a:cubicBezTo>
                  <a:cubicBezTo>
                    <a:pt x="593" y="806"/>
                    <a:pt x="593" y="806"/>
                    <a:pt x="594" y="806"/>
                  </a:cubicBezTo>
                  <a:cubicBezTo>
                    <a:pt x="595" y="806"/>
                    <a:pt x="596" y="806"/>
                    <a:pt x="598" y="805"/>
                  </a:cubicBezTo>
                  <a:cubicBezTo>
                    <a:pt x="599" y="805"/>
                    <a:pt x="600" y="805"/>
                    <a:pt x="601" y="805"/>
                  </a:cubicBezTo>
                  <a:cubicBezTo>
                    <a:pt x="602" y="805"/>
                    <a:pt x="603" y="805"/>
                    <a:pt x="604" y="804"/>
                  </a:cubicBezTo>
                  <a:cubicBezTo>
                    <a:pt x="604" y="804"/>
                    <a:pt x="604" y="804"/>
                    <a:pt x="605" y="804"/>
                  </a:cubicBezTo>
                  <a:cubicBezTo>
                    <a:pt x="605" y="804"/>
                    <a:pt x="605" y="804"/>
                    <a:pt x="605" y="804"/>
                  </a:cubicBezTo>
                  <a:cubicBezTo>
                    <a:pt x="605" y="804"/>
                    <a:pt x="605" y="804"/>
                    <a:pt x="605" y="804"/>
                  </a:cubicBezTo>
                  <a:cubicBezTo>
                    <a:pt x="605" y="804"/>
                    <a:pt x="604" y="805"/>
                    <a:pt x="604" y="805"/>
                  </a:cubicBezTo>
                  <a:cubicBezTo>
                    <a:pt x="603" y="806"/>
                    <a:pt x="603" y="806"/>
                    <a:pt x="603" y="806"/>
                  </a:cubicBezTo>
                  <a:cubicBezTo>
                    <a:pt x="602" y="806"/>
                    <a:pt x="602" y="806"/>
                    <a:pt x="602" y="807"/>
                  </a:cubicBezTo>
                  <a:cubicBezTo>
                    <a:pt x="601" y="807"/>
                    <a:pt x="600" y="808"/>
                    <a:pt x="600" y="808"/>
                  </a:cubicBezTo>
                  <a:cubicBezTo>
                    <a:pt x="599" y="809"/>
                    <a:pt x="598" y="810"/>
                    <a:pt x="597" y="811"/>
                  </a:cubicBezTo>
                  <a:cubicBezTo>
                    <a:pt x="597" y="811"/>
                    <a:pt x="597" y="811"/>
                    <a:pt x="596" y="811"/>
                  </a:cubicBezTo>
                  <a:close/>
                  <a:moveTo>
                    <a:pt x="530" y="789"/>
                  </a:moveTo>
                  <a:cubicBezTo>
                    <a:pt x="532" y="789"/>
                    <a:pt x="534" y="788"/>
                    <a:pt x="536" y="788"/>
                  </a:cubicBezTo>
                  <a:cubicBezTo>
                    <a:pt x="539" y="789"/>
                    <a:pt x="542" y="791"/>
                    <a:pt x="545" y="793"/>
                  </a:cubicBezTo>
                  <a:cubicBezTo>
                    <a:pt x="545" y="793"/>
                    <a:pt x="544" y="792"/>
                    <a:pt x="544" y="793"/>
                  </a:cubicBezTo>
                  <a:cubicBezTo>
                    <a:pt x="543" y="793"/>
                    <a:pt x="543" y="793"/>
                    <a:pt x="542" y="793"/>
                  </a:cubicBezTo>
                  <a:cubicBezTo>
                    <a:pt x="542" y="793"/>
                    <a:pt x="542" y="793"/>
                    <a:pt x="541" y="793"/>
                  </a:cubicBezTo>
                  <a:cubicBezTo>
                    <a:pt x="541" y="793"/>
                    <a:pt x="541" y="793"/>
                    <a:pt x="541" y="793"/>
                  </a:cubicBezTo>
                  <a:cubicBezTo>
                    <a:pt x="540" y="794"/>
                    <a:pt x="539" y="794"/>
                    <a:pt x="538" y="795"/>
                  </a:cubicBezTo>
                  <a:cubicBezTo>
                    <a:pt x="537" y="795"/>
                    <a:pt x="536" y="796"/>
                    <a:pt x="536" y="797"/>
                  </a:cubicBezTo>
                  <a:cubicBezTo>
                    <a:pt x="534" y="794"/>
                    <a:pt x="532" y="791"/>
                    <a:pt x="530" y="789"/>
                  </a:cubicBezTo>
                  <a:close/>
                  <a:moveTo>
                    <a:pt x="526" y="817"/>
                  </a:moveTo>
                  <a:cubicBezTo>
                    <a:pt x="527" y="815"/>
                    <a:pt x="528" y="811"/>
                    <a:pt x="527" y="808"/>
                  </a:cubicBezTo>
                  <a:cubicBezTo>
                    <a:pt x="528" y="807"/>
                    <a:pt x="529" y="806"/>
                    <a:pt x="530" y="805"/>
                  </a:cubicBezTo>
                  <a:cubicBezTo>
                    <a:pt x="531" y="804"/>
                    <a:pt x="532" y="803"/>
                    <a:pt x="533" y="802"/>
                  </a:cubicBezTo>
                  <a:cubicBezTo>
                    <a:pt x="534" y="801"/>
                    <a:pt x="535" y="800"/>
                    <a:pt x="536" y="799"/>
                  </a:cubicBezTo>
                  <a:cubicBezTo>
                    <a:pt x="538" y="805"/>
                    <a:pt x="539" y="811"/>
                    <a:pt x="539" y="817"/>
                  </a:cubicBezTo>
                  <a:cubicBezTo>
                    <a:pt x="535" y="817"/>
                    <a:pt x="530" y="817"/>
                    <a:pt x="526" y="817"/>
                  </a:cubicBezTo>
                  <a:close/>
                  <a:moveTo>
                    <a:pt x="553" y="818"/>
                  </a:moveTo>
                  <a:cubicBezTo>
                    <a:pt x="545" y="813"/>
                    <a:pt x="541" y="806"/>
                    <a:pt x="537" y="799"/>
                  </a:cubicBezTo>
                  <a:cubicBezTo>
                    <a:pt x="538" y="798"/>
                    <a:pt x="538" y="797"/>
                    <a:pt x="539" y="797"/>
                  </a:cubicBezTo>
                  <a:cubicBezTo>
                    <a:pt x="540" y="796"/>
                    <a:pt x="541" y="796"/>
                    <a:pt x="542" y="795"/>
                  </a:cubicBezTo>
                  <a:cubicBezTo>
                    <a:pt x="542" y="795"/>
                    <a:pt x="542" y="795"/>
                    <a:pt x="542" y="795"/>
                  </a:cubicBezTo>
                  <a:cubicBezTo>
                    <a:pt x="543" y="795"/>
                    <a:pt x="543" y="795"/>
                    <a:pt x="543" y="795"/>
                  </a:cubicBezTo>
                  <a:cubicBezTo>
                    <a:pt x="543" y="795"/>
                    <a:pt x="544" y="794"/>
                    <a:pt x="544" y="794"/>
                  </a:cubicBezTo>
                  <a:cubicBezTo>
                    <a:pt x="545" y="794"/>
                    <a:pt x="546" y="794"/>
                    <a:pt x="546" y="794"/>
                  </a:cubicBezTo>
                  <a:cubicBezTo>
                    <a:pt x="547" y="794"/>
                    <a:pt x="547" y="793"/>
                    <a:pt x="547" y="793"/>
                  </a:cubicBezTo>
                  <a:cubicBezTo>
                    <a:pt x="551" y="795"/>
                    <a:pt x="554" y="797"/>
                    <a:pt x="557" y="798"/>
                  </a:cubicBezTo>
                  <a:cubicBezTo>
                    <a:pt x="559" y="799"/>
                    <a:pt x="560" y="800"/>
                    <a:pt x="561" y="800"/>
                  </a:cubicBezTo>
                  <a:cubicBezTo>
                    <a:pt x="560" y="800"/>
                    <a:pt x="558" y="800"/>
                    <a:pt x="556" y="800"/>
                  </a:cubicBezTo>
                  <a:cubicBezTo>
                    <a:pt x="562" y="805"/>
                    <a:pt x="567" y="813"/>
                    <a:pt x="574" y="814"/>
                  </a:cubicBezTo>
                  <a:cubicBezTo>
                    <a:pt x="577" y="814"/>
                    <a:pt x="581" y="813"/>
                    <a:pt x="585" y="811"/>
                  </a:cubicBezTo>
                  <a:cubicBezTo>
                    <a:pt x="592" y="815"/>
                    <a:pt x="598" y="818"/>
                    <a:pt x="604" y="820"/>
                  </a:cubicBezTo>
                  <a:cubicBezTo>
                    <a:pt x="605" y="821"/>
                    <a:pt x="606" y="821"/>
                    <a:pt x="606" y="821"/>
                  </a:cubicBezTo>
                  <a:cubicBezTo>
                    <a:pt x="606" y="823"/>
                    <a:pt x="606" y="825"/>
                    <a:pt x="606" y="827"/>
                  </a:cubicBezTo>
                  <a:cubicBezTo>
                    <a:pt x="587" y="828"/>
                    <a:pt x="564" y="826"/>
                    <a:pt x="553" y="818"/>
                  </a:cubicBezTo>
                  <a:close/>
                  <a:moveTo>
                    <a:pt x="682" y="830"/>
                  </a:moveTo>
                  <a:cubicBezTo>
                    <a:pt x="661" y="829"/>
                    <a:pt x="646" y="822"/>
                    <a:pt x="625" y="825"/>
                  </a:cubicBezTo>
                  <a:cubicBezTo>
                    <a:pt x="625" y="825"/>
                    <a:pt x="625" y="825"/>
                    <a:pt x="625" y="825"/>
                  </a:cubicBezTo>
                  <a:cubicBezTo>
                    <a:pt x="624" y="824"/>
                    <a:pt x="622" y="824"/>
                    <a:pt x="621" y="823"/>
                  </a:cubicBezTo>
                  <a:cubicBezTo>
                    <a:pt x="622" y="818"/>
                    <a:pt x="622" y="813"/>
                    <a:pt x="617" y="808"/>
                  </a:cubicBezTo>
                  <a:cubicBezTo>
                    <a:pt x="617" y="807"/>
                    <a:pt x="617" y="807"/>
                    <a:pt x="617" y="807"/>
                  </a:cubicBezTo>
                  <a:cubicBezTo>
                    <a:pt x="618" y="805"/>
                    <a:pt x="618" y="804"/>
                    <a:pt x="618" y="802"/>
                  </a:cubicBezTo>
                  <a:cubicBezTo>
                    <a:pt x="619" y="802"/>
                    <a:pt x="619" y="801"/>
                    <a:pt x="619" y="800"/>
                  </a:cubicBezTo>
                  <a:cubicBezTo>
                    <a:pt x="619" y="800"/>
                    <a:pt x="619" y="799"/>
                    <a:pt x="620" y="799"/>
                  </a:cubicBezTo>
                  <a:cubicBezTo>
                    <a:pt x="620" y="797"/>
                    <a:pt x="621" y="796"/>
                    <a:pt x="621" y="794"/>
                  </a:cubicBezTo>
                  <a:cubicBezTo>
                    <a:pt x="622" y="793"/>
                    <a:pt x="624" y="792"/>
                    <a:pt x="625" y="790"/>
                  </a:cubicBezTo>
                  <a:cubicBezTo>
                    <a:pt x="628" y="786"/>
                    <a:pt x="630" y="783"/>
                    <a:pt x="633" y="779"/>
                  </a:cubicBezTo>
                  <a:cubicBezTo>
                    <a:pt x="634" y="777"/>
                    <a:pt x="636" y="776"/>
                    <a:pt x="637" y="774"/>
                  </a:cubicBezTo>
                  <a:cubicBezTo>
                    <a:pt x="638" y="772"/>
                    <a:pt x="639" y="771"/>
                    <a:pt x="640" y="770"/>
                  </a:cubicBezTo>
                  <a:cubicBezTo>
                    <a:pt x="641" y="769"/>
                    <a:pt x="641" y="769"/>
                    <a:pt x="641" y="769"/>
                  </a:cubicBezTo>
                  <a:cubicBezTo>
                    <a:pt x="641" y="768"/>
                    <a:pt x="642" y="768"/>
                    <a:pt x="642" y="768"/>
                  </a:cubicBezTo>
                  <a:cubicBezTo>
                    <a:pt x="642" y="767"/>
                    <a:pt x="643" y="767"/>
                    <a:pt x="643" y="766"/>
                  </a:cubicBezTo>
                  <a:cubicBezTo>
                    <a:pt x="644" y="765"/>
                    <a:pt x="644" y="765"/>
                    <a:pt x="644" y="764"/>
                  </a:cubicBezTo>
                  <a:cubicBezTo>
                    <a:pt x="645" y="764"/>
                    <a:pt x="645" y="764"/>
                    <a:pt x="645" y="763"/>
                  </a:cubicBezTo>
                  <a:cubicBezTo>
                    <a:pt x="648" y="764"/>
                    <a:pt x="652" y="764"/>
                    <a:pt x="655" y="765"/>
                  </a:cubicBezTo>
                  <a:cubicBezTo>
                    <a:pt x="659" y="765"/>
                    <a:pt x="664" y="765"/>
                    <a:pt x="668" y="766"/>
                  </a:cubicBezTo>
                  <a:cubicBezTo>
                    <a:pt x="669" y="766"/>
                    <a:pt x="670" y="766"/>
                    <a:pt x="671" y="766"/>
                  </a:cubicBezTo>
                  <a:cubicBezTo>
                    <a:pt x="672" y="767"/>
                    <a:pt x="673" y="767"/>
                    <a:pt x="674" y="767"/>
                  </a:cubicBezTo>
                  <a:cubicBezTo>
                    <a:pt x="676" y="768"/>
                    <a:pt x="678" y="768"/>
                    <a:pt x="679" y="769"/>
                  </a:cubicBezTo>
                  <a:cubicBezTo>
                    <a:pt x="687" y="772"/>
                    <a:pt x="693" y="777"/>
                    <a:pt x="700" y="782"/>
                  </a:cubicBezTo>
                  <a:cubicBezTo>
                    <a:pt x="704" y="785"/>
                    <a:pt x="707" y="787"/>
                    <a:pt x="711" y="790"/>
                  </a:cubicBezTo>
                  <a:cubicBezTo>
                    <a:pt x="710" y="790"/>
                    <a:pt x="710" y="789"/>
                    <a:pt x="709" y="789"/>
                  </a:cubicBezTo>
                  <a:cubicBezTo>
                    <a:pt x="709" y="789"/>
                    <a:pt x="708" y="789"/>
                    <a:pt x="708" y="789"/>
                  </a:cubicBezTo>
                  <a:cubicBezTo>
                    <a:pt x="708" y="789"/>
                    <a:pt x="707" y="789"/>
                    <a:pt x="707" y="790"/>
                  </a:cubicBezTo>
                  <a:cubicBezTo>
                    <a:pt x="707" y="790"/>
                    <a:pt x="707" y="790"/>
                    <a:pt x="706" y="790"/>
                  </a:cubicBezTo>
                  <a:cubicBezTo>
                    <a:pt x="705" y="790"/>
                    <a:pt x="704" y="791"/>
                    <a:pt x="703" y="791"/>
                  </a:cubicBezTo>
                  <a:cubicBezTo>
                    <a:pt x="702" y="792"/>
                    <a:pt x="701" y="792"/>
                    <a:pt x="700" y="793"/>
                  </a:cubicBezTo>
                  <a:cubicBezTo>
                    <a:pt x="699" y="794"/>
                    <a:pt x="698" y="794"/>
                    <a:pt x="696" y="795"/>
                  </a:cubicBezTo>
                  <a:cubicBezTo>
                    <a:pt x="695" y="796"/>
                    <a:pt x="694" y="797"/>
                    <a:pt x="693" y="798"/>
                  </a:cubicBezTo>
                  <a:cubicBezTo>
                    <a:pt x="692" y="799"/>
                    <a:pt x="690" y="800"/>
                    <a:pt x="689" y="801"/>
                  </a:cubicBezTo>
                  <a:cubicBezTo>
                    <a:pt x="672" y="792"/>
                    <a:pt x="665" y="815"/>
                    <a:pt x="650" y="803"/>
                  </a:cubicBezTo>
                  <a:cubicBezTo>
                    <a:pt x="653" y="813"/>
                    <a:pt x="659" y="820"/>
                    <a:pt x="670" y="820"/>
                  </a:cubicBezTo>
                  <a:cubicBezTo>
                    <a:pt x="677" y="819"/>
                    <a:pt x="691" y="811"/>
                    <a:pt x="690" y="802"/>
                  </a:cubicBezTo>
                  <a:cubicBezTo>
                    <a:pt x="691" y="801"/>
                    <a:pt x="693" y="800"/>
                    <a:pt x="694" y="799"/>
                  </a:cubicBezTo>
                  <a:cubicBezTo>
                    <a:pt x="695" y="798"/>
                    <a:pt x="696" y="798"/>
                    <a:pt x="697" y="797"/>
                  </a:cubicBezTo>
                  <a:cubicBezTo>
                    <a:pt x="699" y="796"/>
                    <a:pt x="700" y="795"/>
                    <a:pt x="701" y="795"/>
                  </a:cubicBezTo>
                  <a:cubicBezTo>
                    <a:pt x="702" y="794"/>
                    <a:pt x="703" y="793"/>
                    <a:pt x="704" y="793"/>
                  </a:cubicBezTo>
                  <a:cubicBezTo>
                    <a:pt x="705" y="792"/>
                    <a:pt x="706" y="792"/>
                    <a:pt x="707" y="792"/>
                  </a:cubicBezTo>
                  <a:cubicBezTo>
                    <a:pt x="707" y="792"/>
                    <a:pt x="707" y="792"/>
                    <a:pt x="707" y="792"/>
                  </a:cubicBezTo>
                  <a:cubicBezTo>
                    <a:pt x="708" y="792"/>
                    <a:pt x="708" y="792"/>
                    <a:pt x="708" y="791"/>
                  </a:cubicBezTo>
                  <a:cubicBezTo>
                    <a:pt x="709" y="791"/>
                    <a:pt x="709" y="791"/>
                    <a:pt x="709" y="791"/>
                  </a:cubicBezTo>
                  <a:cubicBezTo>
                    <a:pt x="710" y="791"/>
                    <a:pt x="711" y="791"/>
                    <a:pt x="711" y="791"/>
                  </a:cubicBezTo>
                  <a:cubicBezTo>
                    <a:pt x="712" y="791"/>
                    <a:pt x="712" y="791"/>
                    <a:pt x="712" y="791"/>
                  </a:cubicBezTo>
                  <a:cubicBezTo>
                    <a:pt x="715" y="792"/>
                    <a:pt x="717" y="794"/>
                    <a:pt x="719" y="796"/>
                  </a:cubicBezTo>
                  <a:cubicBezTo>
                    <a:pt x="732" y="805"/>
                    <a:pt x="744" y="813"/>
                    <a:pt x="754" y="821"/>
                  </a:cubicBezTo>
                  <a:cubicBezTo>
                    <a:pt x="755" y="822"/>
                    <a:pt x="756" y="822"/>
                    <a:pt x="758" y="823"/>
                  </a:cubicBezTo>
                  <a:cubicBezTo>
                    <a:pt x="759" y="824"/>
                    <a:pt x="760" y="825"/>
                    <a:pt x="761" y="826"/>
                  </a:cubicBezTo>
                  <a:cubicBezTo>
                    <a:pt x="762" y="826"/>
                    <a:pt x="762" y="826"/>
                    <a:pt x="763" y="827"/>
                  </a:cubicBezTo>
                  <a:cubicBezTo>
                    <a:pt x="759" y="827"/>
                    <a:pt x="755" y="828"/>
                    <a:pt x="751" y="828"/>
                  </a:cubicBezTo>
                  <a:cubicBezTo>
                    <a:pt x="725" y="833"/>
                    <a:pt x="712" y="831"/>
                    <a:pt x="682" y="830"/>
                  </a:cubicBezTo>
                  <a:close/>
                  <a:moveTo>
                    <a:pt x="1010" y="914"/>
                  </a:moveTo>
                  <a:cubicBezTo>
                    <a:pt x="1010" y="914"/>
                    <a:pt x="1010" y="914"/>
                    <a:pt x="1010" y="913"/>
                  </a:cubicBezTo>
                  <a:cubicBezTo>
                    <a:pt x="1010" y="913"/>
                    <a:pt x="1010" y="913"/>
                    <a:pt x="1010" y="913"/>
                  </a:cubicBezTo>
                  <a:cubicBezTo>
                    <a:pt x="1011" y="912"/>
                    <a:pt x="1011" y="912"/>
                    <a:pt x="1012" y="911"/>
                  </a:cubicBezTo>
                  <a:cubicBezTo>
                    <a:pt x="1014" y="911"/>
                    <a:pt x="1017" y="911"/>
                    <a:pt x="1020" y="911"/>
                  </a:cubicBezTo>
                  <a:cubicBezTo>
                    <a:pt x="1022" y="911"/>
                    <a:pt x="1025" y="911"/>
                    <a:pt x="1027" y="911"/>
                  </a:cubicBezTo>
                  <a:cubicBezTo>
                    <a:pt x="1029" y="911"/>
                    <a:pt x="1032" y="911"/>
                    <a:pt x="1034" y="911"/>
                  </a:cubicBezTo>
                  <a:cubicBezTo>
                    <a:pt x="1035" y="911"/>
                    <a:pt x="1036" y="911"/>
                    <a:pt x="1037" y="911"/>
                  </a:cubicBezTo>
                  <a:cubicBezTo>
                    <a:pt x="1037" y="911"/>
                    <a:pt x="1038" y="911"/>
                    <a:pt x="1039" y="911"/>
                  </a:cubicBezTo>
                  <a:cubicBezTo>
                    <a:pt x="1041" y="911"/>
                    <a:pt x="1042" y="911"/>
                    <a:pt x="1043" y="911"/>
                  </a:cubicBezTo>
                  <a:cubicBezTo>
                    <a:pt x="1044" y="911"/>
                    <a:pt x="1045" y="911"/>
                    <a:pt x="1045" y="911"/>
                  </a:cubicBezTo>
                  <a:cubicBezTo>
                    <a:pt x="1047" y="912"/>
                    <a:pt x="1048" y="913"/>
                    <a:pt x="1050" y="914"/>
                  </a:cubicBezTo>
                  <a:cubicBezTo>
                    <a:pt x="1052" y="916"/>
                    <a:pt x="1054" y="917"/>
                    <a:pt x="1056" y="919"/>
                  </a:cubicBezTo>
                  <a:cubicBezTo>
                    <a:pt x="1056" y="919"/>
                    <a:pt x="1057" y="919"/>
                    <a:pt x="1057" y="919"/>
                  </a:cubicBezTo>
                  <a:cubicBezTo>
                    <a:pt x="1040" y="920"/>
                    <a:pt x="1024" y="918"/>
                    <a:pt x="1010" y="914"/>
                  </a:cubicBezTo>
                  <a:close/>
                  <a:moveTo>
                    <a:pt x="1096" y="922"/>
                  </a:moveTo>
                  <a:cubicBezTo>
                    <a:pt x="1085" y="894"/>
                    <a:pt x="1115" y="868"/>
                    <a:pt x="1109" y="840"/>
                  </a:cubicBezTo>
                  <a:cubicBezTo>
                    <a:pt x="1108" y="836"/>
                    <a:pt x="1105" y="831"/>
                    <a:pt x="1102" y="825"/>
                  </a:cubicBezTo>
                  <a:cubicBezTo>
                    <a:pt x="1102" y="824"/>
                    <a:pt x="1101" y="823"/>
                    <a:pt x="1101" y="821"/>
                  </a:cubicBezTo>
                  <a:cubicBezTo>
                    <a:pt x="1099" y="821"/>
                    <a:pt x="1099" y="821"/>
                    <a:pt x="1099" y="821"/>
                  </a:cubicBezTo>
                  <a:cubicBezTo>
                    <a:pt x="1099" y="821"/>
                    <a:pt x="1099" y="821"/>
                    <a:pt x="1099" y="821"/>
                  </a:cubicBezTo>
                  <a:cubicBezTo>
                    <a:pt x="1100" y="821"/>
                    <a:pt x="1101" y="820"/>
                    <a:pt x="1102" y="819"/>
                  </a:cubicBezTo>
                  <a:cubicBezTo>
                    <a:pt x="1101" y="819"/>
                    <a:pt x="1101" y="819"/>
                    <a:pt x="1101" y="818"/>
                  </a:cubicBezTo>
                  <a:cubicBezTo>
                    <a:pt x="1101" y="818"/>
                    <a:pt x="1101" y="818"/>
                    <a:pt x="1101" y="818"/>
                  </a:cubicBezTo>
                  <a:cubicBezTo>
                    <a:pt x="1103" y="817"/>
                    <a:pt x="1104" y="817"/>
                    <a:pt x="1106" y="816"/>
                  </a:cubicBezTo>
                  <a:cubicBezTo>
                    <a:pt x="1108" y="815"/>
                    <a:pt x="1110" y="815"/>
                    <a:pt x="1111" y="814"/>
                  </a:cubicBezTo>
                  <a:cubicBezTo>
                    <a:pt x="1112" y="814"/>
                    <a:pt x="1113" y="814"/>
                    <a:pt x="1114" y="814"/>
                  </a:cubicBezTo>
                  <a:cubicBezTo>
                    <a:pt x="1114" y="814"/>
                    <a:pt x="1115" y="814"/>
                    <a:pt x="1115" y="814"/>
                  </a:cubicBezTo>
                  <a:cubicBezTo>
                    <a:pt x="1116" y="814"/>
                    <a:pt x="1116" y="813"/>
                    <a:pt x="1116" y="813"/>
                  </a:cubicBezTo>
                  <a:cubicBezTo>
                    <a:pt x="1117" y="813"/>
                    <a:pt x="1118" y="813"/>
                    <a:pt x="1119" y="813"/>
                  </a:cubicBezTo>
                  <a:cubicBezTo>
                    <a:pt x="1119" y="813"/>
                    <a:pt x="1120" y="813"/>
                    <a:pt x="1121" y="813"/>
                  </a:cubicBezTo>
                  <a:cubicBezTo>
                    <a:pt x="1121" y="813"/>
                    <a:pt x="1122" y="813"/>
                    <a:pt x="1122" y="813"/>
                  </a:cubicBezTo>
                  <a:cubicBezTo>
                    <a:pt x="1122" y="813"/>
                    <a:pt x="1123" y="813"/>
                    <a:pt x="1123" y="813"/>
                  </a:cubicBezTo>
                  <a:cubicBezTo>
                    <a:pt x="1123" y="813"/>
                    <a:pt x="1124" y="813"/>
                    <a:pt x="1125" y="813"/>
                  </a:cubicBezTo>
                  <a:cubicBezTo>
                    <a:pt x="1125" y="813"/>
                    <a:pt x="1126" y="812"/>
                    <a:pt x="1126" y="812"/>
                  </a:cubicBezTo>
                  <a:cubicBezTo>
                    <a:pt x="1127" y="813"/>
                    <a:pt x="1127" y="813"/>
                    <a:pt x="1127" y="813"/>
                  </a:cubicBezTo>
                  <a:cubicBezTo>
                    <a:pt x="1128" y="813"/>
                    <a:pt x="1128" y="813"/>
                    <a:pt x="1128" y="813"/>
                  </a:cubicBezTo>
                  <a:cubicBezTo>
                    <a:pt x="1128" y="813"/>
                    <a:pt x="1128" y="813"/>
                    <a:pt x="1128" y="813"/>
                  </a:cubicBezTo>
                  <a:cubicBezTo>
                    <a:pt x="1128" y="814"/>
                    <a:pt x="1128" y="814"/>
                    <a:pt x="1128" y="814"/>
                  </a:cubicBezTo>
                  <a:cubicBezTo>
                    <a:pt x="1128" y="814"/>
                    <a:pt x="1128" y="814"/>
                    <a:pt x="1128" y="814"/>
                  </a:cubicBezTo>
                  <a:cubicBezTo>
                    <a:pt x="1129" y="814"/>
                    <a:pt x="1129" y="814"/>
                    <a:pt x="1129" y="814"/>
                  </a:cubicBezTo>
                  <a:cubicBezTo>
                    <a:pt x="1131" y="815"/>
                    <a:pt x="1131" y="815"/>
                    <a:pt x="1131" y="815"/>
                  </a:cubicBezTo>
                  <a:cubicBezTo>
                    <a:pt x="1132" y="815"/>
                    <a:pt x="1132" y="815"/>
                    <a:pt x="1132" y="815"/>
                  </a:cubicBezTo>
                  <a:cubicBezTo>
                    <a:pt x="1153" y="842"/>
                    <a:pt x="1195" y="839"/>
                    <a:pt x="1209" y="869"/>
                  </a:cubicBezTo>
                  <a:cubicBezTo>
                    <a:pt x="1209" y="874"/>
                    <a:pt x="1210" y="878"/>
                    <a:pt x="1210" y="883"/>
                  </a:cubicBezTo>
                  <a:cubicBezTo>
                    <a:pt x="1209" y="881"/>
                    <a:pt x="1207" y="879"/>
                    <a:pt x="1206" y="876"/>
                  </a:cubicBezTo>
                  <a:cubicBezTo>
                    <a:pt x="1200" y="890"/>
                    <a:pt x="1198" y="903"/>
                    <a:pt x="1211" y="908"/>
                  </a:cubicBezTo>
                  <a:cubicBezTo>
                    <a:pt x="1206" y="937"/>
                    <a:pt x="1191" y="970"/>
                    <a:pt x="1175" y="974"/>
                  </a:cubicBezTo>
                  <a:cubicBezTo>
                    <a:pt x="1157" y="980"/>
                    <a:pt x="1103" y="940"/>
                    <a:pt x="1096" y="922"/>
                  </a:cubicBezTo>
                  <a:close/>
                  <a:moveTo>
                    <a:pt x="1256" y="1251"/>
                  </a:moveTo>
                  <a:cubicBezTo>
                    <a:pt x="1241" y="1259"/>
                    <a:pt x="1234" y="1270"/>
                    <a:pt x="1222" y="1280"/>
                  </a:cubicBezTo>
                  <a:cubicBezTo>
                    <a:pt x="1196" y="1302"/>
                    <a:pt x="1186" y="1279"/>
                    <a:pt x="1162" y="1290"/>
                  </a:cubicBezTo>
                  <a:cubicBezTo>
                    <a:pt x="1163" y="1290"/>
                    <a:pt x="1163" y="1291"/>
                    <a:pt x="1163" y="1292"/>
                  </a:cubicBezTo>
                  <a:cubicBezTo>
                    <a:pt x="1166" y="1296"/>
                    <a:pt x="1162" y="1295"/>
                    <a:pt x="1158" y="1292"/>
                  </a:cubicBezTo>
                  <a:cubicBezTo>
                    <a:pt x="1160" y="1291"/>
                    <a:pt x="1161" y="1290"/>
                    <a:pt x="1162" y="1290"/>
                  </a:cubicBezTo>
                  <a:cubicBezTo>
                    <a:pt x="1151" y="1260"/>
                    <a:pt x="1192" y="1230"/>
                    <a:pt x="1200" y="1203"/>
                  </a:cubicBezTo>
                  <a:cubicBezTo>
                    <a:pt x="1208" y="1179"/>
                    <a:pt x="1200" y="1186"/>
                    <a:pt x="1220" y="1172"/>
                  </a:cubicBezTo>
                  <a:cubicBezTo>
                    <a:pt x="1234" y="1162"/>
                    <a:pt x="1248" y="1157"/>
                    <a:pt x="1257" y="1144"/>
                  </a:cubicBezTo>
                  <a:cubicBezTo>
                    <a:pt x="1255" y="1142"/>
                    <a:pt x="1253" y="1141"/>
                    <a:pt x="1251" y="1140"/>
                  </a:cubicBezTo>
                  <a:cubicBezTo>
                    <a:pt x="1251" y="1140"/>
                    <a:pt x="1252" y="1140"/>
                    <a:pt x="1252" y="1139"/>
                  </a:cubicBezTo>
                  <a:cubicBezTo>
                    <a:pt x="1258" y="1136"/>
                    <a:pt x="1265" y="1133"/>
                    <a:pt x="1272" y="1130"/>
                  </a:cubicBezTo>
                  <a:cubicBezTo>
                    <a:pt x="1273" y="1130"/>
                    <a:pt x="1274" y="1129"/>
                    <a:pt x="1274" y="1129"/>
                  </a:cubicBezTo>
                  <a:cubicBezTo>
                    <a:pt x="1275" y="1129"/>
                    <a:pt x="1276" y="1128"/>
                    <a:pt x="1277" y="1128"/>
                  </a:cubicBezTo>
                  <a:cubicBezTo>
                    <a:pt x="1279" y="1128"/>
                    <a:pt x="1279" y="1128"/>
                    <a:pt x="1279" y="1128"/>
                  </a:cubicBezTo>
                  <a:cubicBezTo>
                    <a:pt x="1279" y="1127"/>
                    <a:pt x="1279" y="1127"/>
                    <a:pt x="1279" y="1127"/>
                  </a:cubicBezTo>
                  <a:cubicBezTo>
                    <a:pt x="1279" y="1127"/>
                    <a:pt x="1279" y="1127"/>
                    <a:pt x="1279" y="1127"/>
                  </a:cubicBezTo>
                  <a:cubicBezTo>
                    <a:pt x="1280" y="1127"/>
                    <a:pt x="1280" y="1127"/>
                    <a:pt x="1280" y="1127"/>
                  </a:cubicBezTo>
                  <a:cubicBezTo>
                    <a:pt x="1280" y="1127"/>
                    <a:pt x="1281" y="1127"/>
                    <a:pt x="1281" y="1127"/>
                  </a:cubicBezTo>
                  <a:cubicBezTo>
                    <a:pt x="1283" y="1126"/>
                    <a:pt x="1283" y="1126"/>
                    <a:pt x="1283" y="1126"/>
                  </a:cubicBezTo>
                  <a:cubicBezTo>
                    <a:pt x="1286" y="1126"/>
                    <a:pt x="1290" y="1126"/>
                    <a:pt x="1294" y="1126"/>
                  </a:cubicBezTo>
                  <a:cubicBezTo>
                    <a:pt x="1298" y="1126"/>
                    <a:pt x="1302" y="1127"/>
                    <a:pt x="1306" y="1127"/>
                  </a:cubicBezTo>
                  <a:cubicBezTo>
                    <a:pt x="1308" y="1127"/>
                    <a:pt x="1310" y="1128"/>
                    <a:pt x="1313" y="1128"/>
                  </a:cubicBezTo>
                  <a:cubicBezTo>
                    <a:pt x="1313" y="1128"/>
                    <a:pt x="1313" y="1128"/>
                    <a:pt x="1313" y="1128"/>
                  </a:cubicBezTo>
                  <a:cubicBezTo>
                    <a:pt x="1313" y="1129"/>
                    <a:pt x="1314" y="1129"/>
                    <a:pt x="1314" y="1129"/>
                  </a:cubicBezTo>
                  <a:cubicBezTo>
                    <a:pt x="1314" y="1130"/>
                    <a:pt x="1314" y="1130"/>
                    <a:pt x="1314" y="1130"/>
                  </a:cubicBezTo>
                  <a:cubicBezTo>
                    <a:pt x="1314" y="1130"/>
                    <a:pt x="1314" y="1130"/>
                    <a:pt x="1314" y="1130"/>
                  </a:cubicBezTo>
                  <a:cubicBezTo>
                    <a:pt x="1315" y="1131"/>
                    <a:pt x="1315" y="1131"/>
                    <a:pt x="1315" y="1131"/>
                  </a:cubicBezTo>
                  <a:cubicBezTo>
                    <a:pt x="1315" y="1131"/>
                    <a:pt x="1316" y="1132"/>
                    <a:pt x="1316" y="1132"/>
                  </a:cubicBezTo>
                  <a:cubicBezTo>
                    <a:pt x="1317" y="1133"/>
                    <a:pt x="1317" y="1133"/>
                    <a:pt x="1318" y="1134"/>
                  </a:cubicBezTo>
                  <a:cubicBezTo>
                    <a:pt x="1318" y="1134"/>
                    <a:pt x="1318" y="1135"/>
                    <a:pt x="1319" y="1136"/>
                  </a:cubicBezTo>
                  <a:cubicBezTo>
                    <a:pt x="1319" y="1136"/>
                    <a:pt x="1320" y="1137"/>
                    <a:pt x="1320" y="1138"/>
                  </a:cubicBezTo>
                  <a:cubicBezTo>
                    <a:pt x="1321" y="1138"/>
                    <a:pt x="1321" y="1139"/>
                    <a:pt x="1321" y="1140"/>
                  </a:cubicBezTo>
                  <a:cubicBezTo>
                    <a:pt x="1321" y="1140"/>
                    <a:pt x="1322" y="1140"/>
                    <a:pt x="1322" y="1140"/>
                  </a:cubicBezTo>
                  <a:cubicBezTo>
                    <a:pt x="1313" y="1154"/>
                    <a:pt x="1320" y="1159"/>
                    <a:pt x="1336" y="1159"/>
                  </a:cubicBezTo>
                  <a:cubicBezTo>
                    <a:pt x="1335" y="1150"/>
                    <a:pt x="1337" y="1138"/>
                    <a:pt x="1324" y="1139"/>
                  </a:cubicBezTo>
                  <a:cubicBezTo>
                    <a:pt x="1323" y="1138"/>
                    <a:pt x="1323" y="1138"/>
                    <a:pt x="1323" y="1138"/>
                  </a:cubicBezTo>
                  <a:cubicBezTo>
                    <a:pt x="1323" y="1138"/>
                    <a:pt x="1323" y="1138"/>
                    <a:pt x="1323" y="1138"/>
                  </a:cubicBezTo>
                  <a:cubicBezTo>
                    <a:pt x="1323" y="1137"/>
                    <a:pt x="1322" y="1137"/>
                    <a:pt x="1322" y="1136"/>
                  </a:cubicBezTo>
                  <a:cubicBezTo>
                    <a:pt x="1322" y="1136"/>
                    <a:pt x="1321" y="1135"/>
                    <a:pt x="1321" y="1134"/>
                  </a:cubicBezTo>
                  <a:cubicBezTo>
                    <a:pt x="1320" y="1134"/>
                    <a:pt x="1320" y="1133"/>
                    <a:pt x="1319" y="1132"/>
                  </a:cubicBezTo>
                  <a:cubicBezTo>
                    <a:pt x="1319" y="1132"/>
                    <a:pt x="1318" y="1131"/>
                    <a:pt x="1318" y="1131"/>
                  </a:cubicBezTo>
                  <a:cubicBezTo>
                    <a:pt x="1317" y="1130"/>
                    <a:pt x="1317" y="1130"/>
                    <a:pt x="1316" y="1129"/>
                  </a:cubicBezTo>
                  <a:cubicBezTo>
                    <a:pt x="1316" y="1129"/>
                    <a:pt x="1316" y="1129"/>
                    <a:pt x="1316" y="1129"/>
                  </a:cubicBezTo>
                  <a:cubicBezTo>
                    <a:pt x="1316" y="1129"/>
                    <a:pt x="1316" y="1129"/>
                    <a:pt x="1316" y="1129"/>
                  </a:cubicBezTo>
                  <a:cubicBezTo>
                    <a:pt x="1316" y="1129"/>
                    <a:pt x="1315" y="1128"/>
                    <a:pt x="1315" y="1128"/>
                  </a:cubicBezTo>
                  <a:cubicBezTo>
                    <a:pt x="1315" y="1128"/>
                    <a:pt x="1314" y="1128"/>
                    <a:pt x="1314" y="1128"/>
                  </a:cubicBezTo>
                  <a:cubicBezTo>
                    <a:pt x="1314" y="1128"/>
                    <a:pt x="1313" y="1128"/>
                    <a:pt x="1313" y="1128"/>
                  </a:cubicBezTo>
                  <a:cubicBezTo>
                    <a:pt x="1315" y="1128"/>
                    <a:pt x="1317" y="1127"/>
                    <a:pt x="1319" y="1127"/>
                  </a:cubicBezTo>
                  <a:cubicBezTo>
                    <a:pt x="1320" y="1127"/>
                    <a:pt x="1321" y="1127"/>
                    <a:pt x="1322" y="1126"/>
                  </a:cubicBezTo>
                  <a:cubicBezTo>
                    <a:pt x="1322" y="1126"/>
                    <a:pt x="1322" y="1126"/>
                    <a:pt x="1322" y="1126"/>
                  </a:cubicBezTo>
                  <a:cubicBezTo>
                    <a:pt x="1323" y="1126"/>
                    <a:pt x="1323" y="1126"/>
                    <a:pt x="1323" y="1126"/>
                  </a:cubicBezTo>
                  <a:cubicBezTo>
                    <a:pt x="1323" y="1126"/>
                    <a:pt x="1323" y="1126"/>
                    <a:pt x="1323" y="1126"/>
                  </a:cubicBezTo>
                  <a:cubicBezTo>
                    <a:pt x="1324" y="1126"/>
                    <a:pt x="1324" y="1126"/>
                    <a:pt x="1325" y="1126"/>
                  </a:cubicBezTo>
                  <a:cubicBezTo>
                    <a:pt x="1327" y="1125"/>
                    <a:pt x="1329" y="1124"/>
                    <a:pt x="1331" y="1123"/>
                  </a:cubicBezTo>
                  <a:cubicBezTo>
                    <a:pt x="1332" y="1122"/>
                    <a:pt x="1333" y="1122"/>
                    <a:pt x="1334" y="1121"/>
                  </a:cubicBezTo>
                  <a:cubicBezTo>
                    <a:pt x="1334" y="1121"/>
                    <a:pt x="1334" y="1122"/>
                    <a:pt x="1335" y="1122"/>
                  </a:cubicBezTo>
                  <a:cubicBezTo>
                    <a:pt x="1335" y="1122"/>
                    <a:pt x="1335" y="1122"/>
                    <a:pt x="1336" y="1122"/>
                  </a:cubicBezTo>
                  <a:cubicBezTo>
                    <a:pt x="1336" y="1122"/>
                    <a:pt x="1336" y="1123"/>
                    <a:pt x="1337" y="1123"/>
                  </a:cubicBezTo>
                  <a:cubicBezTo>
                    <a:pt x="1337" y="1123"/>
                    <a:pt x="1337" y="1123"/>
                    <a:pt x="1337" y="1123"/>
                  </a:cubicBezTo>
                  <a:cubicBezTo>
                    <a:pt x="1338" y="1123"/>
                    <a:pt x="1338" y="1123"/>
                    <a:pt x="1339" y="1123"/>
                  </a:cubicBezTo>
                  <a:cubicBezTo>
                    <a:pt x="1339" y="1124"/>
                    <a:pt x="1340" y="1124"/>
                    <a:pt x="1341" y="1124"/>
                  </a:cubicBezTo>
                  <a:cubicBezTo>
                    <a:pt x="1341" y="1124"/>
                    <a:pt x="1341" y="1124"/>
                    <a:pt x="1341" y="1124"/>
                  </a:cubicBezTo>
                  <a:cubicBezTo>
                    <a:pt x="1342" y="1124"/>
                    <a:pt x="1342" y="1125"/>
                    <a:pt x="1342" y="1125"/>
                  </a:cubicBezTo>
                  <a:cubicBezTo>
                    <a:pt x="1343" y="1125"/>
                    <a:pt x="1344" y="1125"/>
                    <a:pt x="1344" y="1125"/>
                  </a:cubicBezTo>
                  <a:cubicBezTo>
                    <a:pt x="1345" y="1126"/>
                    <a:pt x="1347" y="1127"/>
                    <a:pt x="1348" y="1127"/>
                  </a:cubicBezTo>
                  <a:cubicBezTo>
                    <a:pt x="1349" y="1128"/>
                    <a:pt x="1350" y="1129"/>
                    <a:pt x="1351" y="1130"/>
                  </a:cubicBezTo>
                  <a:cubicBezTo>
                    <a:pt x="1352" y="1131"/>
                    <a:pt x="1354" y="1132"/>
                    <a:pt x="1355" y="1133"/>
                  </a:cubicBezTo>
                  <a:cubicBezTo>
                    <a:pt x="1355" y="1133"/>
                    <a:pt x="1356" y="1134"/>
                    <a:pt x="1357" y="1135"/>
                  </a:cubicBezTo>
                  <a:cubicBezTo>
                    <a:pt x="1355" y="1141"/>
                    <a:pt x="1354" y="1149"/>
                    <a:pt x="1358" y="1154"/>
                  </a:cubicBezTo>
                  <a:cubicBezTo>
                    <a:pt x="1362" y="1160"/>
                    <a:pt x="1371" y="1158"/>
                    <a:pt x="1379" y="1159"/>
                  </a:cubicBezTo>
                  <a:cubicBezTo>
                    <a:pt x="1374" y="1168"/>
                    <a:pt x="1368" y="1176"/>
                    <a:pt x="1360" y="1184"/>
                  </a:cubicBezTo>
                  <a:cubicBezTo>
                    <a:pt x="1344" y="1199"/>
                    <a:pt x="1342" y="1211"/>
                    <a:pt x="1324" y="1223"/>
                  </a:cubicBezTo>
                  <a:cubicBezTo>
                    <a:pt x="1302" y="1237"/>
                    <a:pt x="1278" y="1239"/>
                    <a:pt x="1256" y="1251"/>
                  </a:cubicBezTo>
                  <a:close/>
                  <a:moveTo>
                    <a:pt x="1464" y="1195"/>
                  </a:moveTo>
                  <a:cubicBezTo>
                    <a:pt x="1461" y="1198"/>
                    <a:pt x="1459" y="1200"/>
                    <a:pt x="1458" y="1203"/>
                  </a:cubicBezTo>
                  <a:cubicBezTo>
                    <a:pt x="1456" y="1205"/>
                    <a:pt x="1454" y="1208"/>
                    <a:pt x="1452" y="1210"/>
                  </a:cubicBezTo>
                  <a:cubicBezTo>
                    <a:pt x="1451" y="1212"/>
                    <a:pt x="1450" y="1213"/>
                    <a:pt x="1449" y="1214"/>
                  </a:cubicBezTo>
                  <a:cubicBezTo>
                    <a:pt x="1449" y="1215"/>
                    <a:pt x="1448" y="1215"/>
                    <a:pt x="1448" y="1216"/>
                  </a:cubicBezTo>
                  <a:cubicBezTo>
                    <a:pt x="1447" y="1216"/>
                    <a:pt x="1447" y="1217"/>
                    <a:pt x="1446" y="1218"/>
                  </a:cubicBezTo>
                  <a:cubicBezTo>
                    <a:pt x="1444" y="1220"/>
                    <a:pt x="1442" y="1222"/>
                    <a:pt x="1440" y="1224"/>
                  </a:cubicBezTo>
                  <a:cubicBezTo>
                    <a:pt x="1433" y="1224"/>
                    <a:pt x="1425" y="1224"/>
                    <a:pt x="1418" y="1223"/>
                  </a:cubicBezTo>
                  <a:cubicBezTo>
                    <a:pt x="1431" y="1209"/>
                    <a:pt x="1443" y="1182"/>
                    <a:pt x="1458" y="1160"/>
                  </a:cubicBezTo>
                  <a:cubicBezTo>
                    <a:pt x="1459" y="1161"/>
                    <a:pt x="1460" y="1162"/>
                    <a:pt x="1462" y="1164"/>
                  </a:cubicBezTo>
                  <a:cubicBezTo>
                    <a:pt x="1462" y="1164"/>
                    <a:pt x="1462" y="1164"/>
                    <a:pt x="1462" y="1164"/>
                  </a:cubicBezTo>
                  <a:cubicBezTo>
                    <a:pt x="1463" y="1168"/>
                    <a:pt x="1465" y="1172"/>
                    <a:pt x="1466" y="1176"/>
                  </a:cubicBezTo>
                  <a:cubicBezTo>
                    <a:pt x="1467" y="1179"/>
                    <a:pt x="1468" y="1182"/>
                    <a:pt x="1468" y="1185"/>
                  </a:cubicBezTo>
                  <a:cubicBezTo>
                    <a:pt x="1468" y="1186"/>
                    <a:pt x="1468" y="1186"/>
                    <a:pt x="1468" y="1186"/>
                  </a:cubicBezTo>
                  <a:cubicBezTo>
                    <a:pt x="1468" y="1187"/>
                    <a:pt x="1468" y="1187"/>
                    <a:pt x="1468" y="1187"/>
                  </a:cubicBezTo>
                  <a:cubicBezTo>
                    <a:pt x="1468" y="1188"/>
                    <a:pt x="1469" y="1188"/>
                    <a:pt x="1469" y="1188"/>
                  </a:cubicBezTo>
                  <a:cubicBezTo>
                    <a:pt x="1469" y="1188"/>
                    <a:pt x="1469" y="1189"/>
                    <a:pt x="1469" y="1189"/>
                  </a:cubicBezTo>
                  <a:cubicBezTo>
                    <a:pt x="1469" y="1189"/>
                    <a:pt x="1469" y="1190"/>
                    <a:pt x="1469" y="1190"/>
                  </a:cubicBezTo>
                  <a:cubicBezTo>
                    <a:pt x="1467" y="1192"/>
                    <a:pt x="1465" y="1193"/>
                    <a:pt x="1464" y="1195"/>
                  </a:cubicBezTo>
                  <a:close/>
                  <a:moveTo>
                    <a:pt x="1514" y="1153"/>
                  </a:moveTo>
                  <a:cubicBezTo>
                    <a:pt x="1512" y="1154"/>
                    <a:pt x="1512" y="1154"/>
                    <a:pt x="1512" y="1154"/>
                  </a:cubicBezTo>
                  <a:cubicBezTo>
                    <a:pt x="1512" y="1156"/>
                    <a:pt x="1512" y="1158"/>
                    <a:pt x="1511" y="1160"/>
                  </a:cubicBezTo>
                  <a:cubicBezTo>
                    <a:pt x="1511" y="1160"/>
                    <a:pt x="1511" y="1160"/>
                    <a:pt x="1511" y="1160"/>
                  </a:cubicBezTo>
                  <a:cubicBezTo>
                    <a:pt x="1511" y="1161"/>
                    <a:pt x="1510" y="1161"/>
                    <a:pt x="1510" y="1162"/>
                  </a:cubicBezTo>
                  <a:cubicBezTo>
                    <a:pt x="1509" y="1163"/>
                    <a:pt x="1508" y="1164"/>
                    <a:pt x="1507" y="1165"/>
                  </a:cubicBezTo>
                  <a:cubicBezTo>
                    <a:pt x="1506" y="1166"/>
                    <a:pt x="1505" y="1167"/>
                    <a:pt x="1504" y="1168"/>
                  </a:cubicBezTo>
                  <a:cubicBezTo>
                    <a:pt x="1503" y="1169"/>
                    <a:pt x="1502" y="1170"/>
                    <a:pt x="1501" y="1171"/>
                  </a:cubicBezTo>
                  <a:cubicBezTo>
                    <a:pt x="1500" y="1172"/>
                    <a:pt x="1499" y="1172"/>
                    <a:pt x="1498" y="1173"/>
                  </a:cubicBezTo>
                  <a:cubicBezTo>
                    <a:pt x="1498" y="1173"/>
                    <a:pt x="1497" y="1173"/>
                    <a:pt x="1497" y="1174"/>
                  </a:cubicBezTo>
                  <a:cubicBezTo>
                    <a:pt x="1497" y="1174"/>
                    <a:pt x="1497" y="1174"/>
                    <a:pt x="1496" y="1174"/>
                  </a:cubicBezTo>
                  <a:cubicBezTo>
                    <a:pt x="1496" y="1174"/>
                    <a:pt x="1496" y="1175"/>
                    <a:pt x="1496" y="1175"/>
                  </a:cubicBezTo>
                  <a:cubicBezTo>
                    <a:pt x="1495" y="1175"/>
                    <a:pt x="1495" y="1175"/>
                    <a:pt x="1495" y="1175"/>
                  </a:cubicBezTo>
                  <a:cubicBezTo>
                    <a:pt x="1493" y="1176"/>
                    <a:pt x="1492" y="1176"/>
                    <a:pt x="1490" y="1177"/>
                  </a:cubicBezTo>
                  <a:cubicBezTo>
                    <a:pt x="1489" y="1177"/>
                    <a:pt x="1488" y="1178"/>
                    <a:pt x="1487" y="1178"/>
                  </a:cubicBezTo>
                  <a:cubicBezTo>
                    <a:pt x="1487" y="1178"/>
                    <a:pt x="1486" y="1178"/>
                    <a:pt x="1486" y="1179"/>
                  </a:cubicBezTo>
                  <a:cubicBezTo>
                    <a:pt x="1485" y="1179"/>
                    <a:pt x="1485" y="1179"/>
                    <a:pt x="1484" y="1180"/>
                  </a:cubicBezTo>
                  <a:cubicBezTo>
                    <a:pt x="1480" y="1182"/>
                    <a:pt x="1475" y="1185"/>
                    <a:pt x="1471" y="1188"/>
                  </a:cubicBezTo>
                  <a:cubicBezTo>
                    <a:pt x="1471" y="1188"/>
                    <a:pt x="1471" y="1188"/>
                    <a:pt x="1471" y="1188"/>
                  </a:cubicBezTo>
                  <a:cubicBezTo>
                    <a:pt x="1471" y="1188"/>
                    <a:pt x="1471" y="1188"/>
                    <a:pt x="1471" y="1187"/>
                  </a:cubicBezTo>
                  <a:cubicBezTo>
                    <a:pt x="1471" y="1187"/>
                    <a:pt x="1471" y="1186"/>
                    <a:pt x="1471" y="1186"/>
                  </a:cubicBezTo>
                  <a:cubicBezTo>
                    <a:pt x="1471" y="1186"/>
                    <a:pt x="1471" y="1185"/>
                    <a:pt x="1471" y="1185"/>
                  </a:cubicBezTo>
                  <a:cubicBezTo>
                    <a:pt x="1470" y="1182"/>
                    <a:pt x="1469" y="1178"/>
                    <a:pt x="1468" y="1175"/>
                  </a:cubicBezTo>
                  <a:cubicBezTo>
                    <a:pt x="1467" y="1172"/>
                    <a:pt x="1466" y="1168"/>
                    <a:pt x="1465" y="1165"/>
                  </a:cubicBezTo>
                  <a:cubicBezTo>
                    <a:pt x="1466" y="1165"/>
                    <a:pt x="1466" y="1165"/>
                    <a:pt x="1466" y="1166"/>
                  </a:cubicBezTo>
                  <a:cubicBezTo>
                    <a:pt x="1468" y="1163"/>
                    <a:pt x="1468" y="1163"/>
                    <a:pt x="1468" y="1163"/>
                  </a:cubicBezTo>
                  <a:cubicBezTo>
                    <a:pt x="1477" y="1157"/>
                    <a:pt x="1479" y="1146"/>
                    <a:pt x="1476" y="1137"/>
                  </a:cubicBezTo>
                  <a:cubicBezTo>
                    <a:pt x="1483" y="1130"/>
                    <a:pt x="1490" y="1125"/>
                    <a:pt x="1499" y="1123"/>
                  </a:cubicBezTo>
                  <a:cubicBezTo>
                    <a:pt x="1507" y="1121"/>
                    <a:pt x="1515" y="1125"/>
                    <a:pt x="1523" y="1128"/>
                  </a:cubicBezTo>
                  <a:cubicBezTo>
                    <a:pt x="1523" y="1129"/>
                    <a:pt x="1522" y="1130"/>
                    <a:pt x="1521" y="1131"/>
                  </a:cubicBezTo>
                  <a:cubicBezTo>
                    <a:pt x="1516" y="1137"/>
                    <a:pt x="1503" y="1146"/>
                    <a:pt x="1514" y="1153"/>
                  </a:cubicBezTo>
                  <a:close/>
                  <a:moveTo>
                    <a:pt x="1558" y="1054"/>
                  </a:moveTo>
                  <a:cubicBezTo>
                    <a:pt x="1542" y="1055"/>
                    <a:pt x="1521" y="1061"/>
                    <a:pt x="1501" y="1066"/>
                  </a:cubicBezTo>
                  <a:cubicBezTo>
                    <a:pt x="1502" y="1064"/>
                    <a:pt x="1504" y="1061"/>
                    <a:pt x="1506" y="1058"/>
                  </a:cubicBezTo>
                  <a:cubicBezTo>
                    <a:pt x="1508" y="1055"/>
                    <a:pt x="1510" y="1052"/>
                    <a:pt x="1513" y="1049"/>
                  </a:cubicBezTo>
                  <a:cubicBezTo>
                    <a:pt x="1517" y="1047"/>
                    <a:pt x="1520" y="1045"/>
                    <a:pt x="1524" y="1044"/>
                  </a:cubicBezTo>
                  <a:cubicBezTo>
                    <a:pt x="1527" y="1043"/>
                    <a:pt x="1531" y="1042"/>
                    <a:pt x="1535" y="1041"/>
                  </a:cubicBezTo>
                  <a:cubicBezTo>
                    <a:pt x="1542" y="1040"/>
                    <a:pt x="1549" y="1039"/>
                    <a:pt x="1555" y="1039"/>
                  </a:cubicBezTo>
                  <a:cubicBezTo>
                    <a:pt x="1557" y="1039"/>
                    <a:pt x="1559" y="1039"/>
                    <a:pt x="1560" y="1039"/>
                  </a:cubicBezTo>
                  <a:cubicBezTo>
                    <a:pt x="1562" y="1039"/>
                    <a:pt x="1563" y="1039"/>
                    <a:pt x="1565" y="1039"/>
                  </a:cubicBezTo>
                  <a:cubicBezTo>
                    <a:pt x="1568" y="1039"/>
                    <a:pt x="1571" y="1039"/>
                    <a:pt x="1573" y="1039"/>
                  </a:cubicBezTo>
                  <a:cubicBezTo>
                    <a:pt x="1578" y="1040"/>
                    <a:pt x="1583" y="1041"/>
                    <a:pt x="1587" y="1042"/>
                  </a:cubicBezTo>
                  <a:cubicBezTo>
                    <a:pt x="1587" y="1042"/>
                    <a:pt x="1587" y="1042"/>
                    <a:pt x="1587" y="1042"/>
                  </a:cubicBezTo>
                  <a:cubicBezTo>
                    <a:pt x="1587" y="1042"/>
                    <a:pt x="1587" y="1042"/>
                    <a:pt x="1587" y="1042"/>
                  </a:cubicBezTo>
                  <a:cubicBezTo>
                    <a:pt x="1587" y="1043"/>
                    <a:pt x="1587" y="1043"/>
                    <a:pt x="1587" y="1043"/>
                  </a:cubicBezTo>
                  <a:cubicBezTo>
                    <a:pt x="1587" y="1043"/>
                    <a:pt x="1587" y="1043"/>
                    <a:pt x="1587" y="1043"/>
                  </a:cubicBezTo>
                  <a:cubicBezTo>
                    <a:pt x="1588" y="1043"/>
                    <a:pt x="1588" y="1044"/>
                    <a:pt x="1589" y="1044"/>
                  </a:cubicBezTo>
                  <a:cubicBezTo>
                    <a:pt x="1589" y="1045"/>
                    <a:pt x="1590" y="1045"/>
                    <a:pt x="1590" y="1046"/>
                  </a:cubicBezTo>
                  <a:cubicBezTo>
                    <a:pt x="1591" y="1046"/>
                    <a:pt x="1591" y="1047"/>
                    <a:pt x="1592" y="1047"/>
                  </a:cubicBezTo>
                  <a:cubicBezTo>
                    <a:pt x="1592" y="1048"/>
                    <a:pt x="1592" y="1049"/>
                    <a:pt x="1593" y="1049"/>
                  </a:cubicBezTo>
                  <a:cubicBezTo>
                    <a:pt x="1593" y="1050"/>
                    <a:pt x="1594" y="1050"/>
                    <a:pt x="1594" y="1051"/>
                  </a:cubicBezTo>
                  <a:cubicBezTo>
                    <a:pt x="1594" y="1053"/>
                    <a:pt x="1594" y="1056"/>
                    <a:pt x="1594" y="1058"/>
                  </a:cubicBezTo>
                  <a:cubicBezTo>
                    <a:pt x="1582" y="1056"/>
                    <a:pt x="1569" y="1052"/>
                    <a:pt x="1558" y="1054"/>
                  </a:cubicBezTo>
                  <a:close/>
                  <a:moveTo>
                    <a:pt x="1702" y="974"/>
                  </a:moveTo>
                  <a:cubicBezTo>
                    <a:pt x="1698" y="980"/>
                    <a:pt x="1691" y="990"/>
                    <a:pt x="1688" y="994"/>
                  </a:cubicBezTo>
                  <a:cubicBezTo>
                    <a:pt x="1678" y="1006"/>
                    <a:pt x="1671" y="1005"/>
                    <a:pt x="1660" y="1014"/>
                  </a:cubicBezTo>
                  <a:cubicBezTo>
                    <a:pt x="1643" y="1030"/>
                    <a:pt x="1644" y="1051"/>
                    <a:pt x="1616" y="1058"/>
                  </a:cubicBezTo>
                  <a:cubicBezTo>
                    <a:pt x="1613" y="1059"/>
                    <a:pt x="1609" y="1059"/>
                    <a:pt x="1604" y="1059"/>
                  </a:cubicBezTo>
                  <a:cubicBezTo>
                    <a:pt x="1603" y="1054"/>
                    <a:pt x="1600" y="1050"/>
                    <a:pt x="1595" y="1048"/>
                  </a:cubicBezTo>
                  <a:cubicBezTo>
                    <a:pt x="1595" y="1048"/>
                    <a:pt x="1595" y="1048"/>
                    <a:pt x="1595" y="1048"/>
                  </a:cubicBezTo>
                  <a:cubicBezTo>
                    <a:pt x="1595" y="1048"/>
                    <a:pt x="1595" y="1048"/>
                    <a:pt x="1595" y="1048"/>
                  </a:cubicBezTo>
                  <a:cubicBezTo>
                    <a:pt x="1594" y="1047"/>
                    <a:pt x="1594" y="1047"/>
                    <a:pt x="1593" y="1046"/>
                  </a:cubicBezTo>
                  <a:cubicBezTo>
                    <a:pt x="1593" y="1046"/>
                    <a:pt x="1593" y="1045"/>
                    <a:pt x="1593" y="1045"/>
                  </a:cubicBezTo>
                  <a:cubicBezTo>
                    <a:pt x="1593" y="1045"/>
                    <a:pt x="1594" y="1046"/>
                    <a:pt x="1594" y="1046"/>
                  </a:cubicBezTo>
                  <a:cubicBezTo>
                    <a:pt x="1595" y="1047"/>
                    <a:pt x="1596" y="1047"/>
                    <a:pt x="1596" y="1048"/>
                  </a:cubicBezTo>
                  <a:cubicBezTo>
                    <a:pt x="1597" y="1048"/>
                    <a:pt x="1597" y="1048"/>
                    <a:pt x="1597" y="1048"/>
                  </a:cubicBezTo>
                  <a:cubicBezTo>
                    <a:pt x="1597" y="1048"/>
                    <a:pt x="1597" y="1048"/>
                    <a:pt x="1596" y="1048"/>
                  </a:cubicBezTo>
                  <a:cubicBezTo>
                    <a:pt x="1596" y="1047"/>
                    <a:pt x="1595" y="1047"/>
                    <a:pt x="1595" y="1046"/>
                  </a:cubicBezTo>
                  <a:cubicBezTo>
                    <a:pt x="1594" y="1045"/>
                    <a:pt x="1592" y="1044"/>
                    <a:pt x="1591" y="1043"/>
                  </a:cubicBezTo>
                  <a:cubicBezTo>
                    <a:pt x="1591" y="1043"/>
                    <a:pt x="1590" y="1043"/>
                    <a:pt x="1590" y="1043"/>
                  </a:cubicBezTo>
                  <a:cubicBezTo>
                    <a:pt x="1590" y="1042"/>
                    <a:pt x="1589" y="1042"/>
                    <a:pt x="1589" y="1041"/>
                  </a:cubicBezTo>
                  <a:cubicBezTo>
                    <a:pt x="1589" y="1041"/>
                    <a:pt x="1589" y="1041"/>
                    <a:pt x="1589" y="1041"/>
                  </a:cubicBezTo>
                  <a:cubicBezTo>
                    <a:pt x="1589" y="1041"/>
                    <a:pt x="1588" y="1041"/>
                    <a:pt x="1588" y="1041"/>
                  </a:cubicBezTo>
                  <a:cubicBezTo>
                    <a:pt x="1588" y="1041"/>
                    <a:pt x="1588" y="1041"/>
                    <a:pt x="1588" y="1040"/>
                  </a:cubicBezTo>
                  <a:cubicBezTo>
                    <a:pt x="1587" y="1040"/>
                    <a:pt x="1587" y="1040"/>
                    <a:pt x="1586" y="1040"/>
                  </a:cubicBezTo>
                  <a:cubicBezTo>
                    <a:pt x="1586" y="1040"/>
                    <a:pt x="1585" y="1040"/>
                    <a:pt x="1585" y="1040"/>
                  </a:cubicBezTo>
                  <a:cubicBezTo>
                    <a:pt x="1585" y="1040"/>
                    <a:pt x="1585" y="1040"/>
                    <a:pt x="1585" y="1040"/>
                  </a:cubicBezTo>
                  <a:cubicBezTo>
                    <a:pt x="1583" y="1039"/>
                    <a:pt x="1579" y="1038"/>
                    <a:pt x="1576" y="1037"/>
                  </a:cubicBezTo>
                  <a:cubicBezTo>
                    <a:pt x="1576" y="1037"/>
                    <a:pt x="1577" y="1037"/>
                    <a:pt x="1577" y="1036"/>
                  </a:cubicBezTo>
                  <a:cubicBezTo>
                    <a:pt x="1578" y="1036"/>
                    <a:pt x="1578" y="1035"/>
                    <a:pt x="1579" y="1035"/>
                  </a:cubicBezTo>
                  <a:cubicBezTo>
                    <a:pt x="1580" y="1035"/>
                    <a:pt x="1580" y="1034"/>
                    <a:pt x="1580" y="1034"/>
                  </a:cubicBezTo>
                  <a:cubicBezTo>
                    <a:pt x="1581" y="1034"/>
                    <a:pt x="1581" y="1034"/>
                    <a:pt x="1581" y="1034"/>
                  </a:cubicBezTo>
                  <a:cubicBezTo>
                    <a:pt x="1581" y="1033"/>
                    <a:pt x="1582" y="1033"/>
                    <a:pt x="1582" y="1033"/>
                  </a:cubicBezTo>
                  <a:cubicBezTo>
                    <a:pt x="1582" y="1033"/>
                    <a:pt x="1583" y="1032"/>
                    <a:pt x="1583" y="1032"/>
                  </a:cubicBezTo>
                  <a:cubicBezTo>
                    <a:pt x="1584" y="1032"/>
                    <a:pt x="1584" y="1031"/>
                    <a:pt x="1585" y="1031"/>
                  </a:cubicBezTo>
                  <a:cubicBezTo>
                    <a:pt x="1585" y="1030"/>
                    <a:pt x="1586" y="1030"/>
                    <a:pt x="1586" y="1030"/>
                  </a:cubicBezTo>
                  <a:cubicBezTo>
                    <a:pt x="1587" y="1029"/>
                    <a:pt x="1587" y="1029"/>
                    <a:pt x="1588" y="1029"/>
                  </a:cubicBezTo>
                  <a:cubicBezTo>
                    <a:pt x="1589" y="1028"/>
                    <a:pt x="1590" y="1027"/>
                    <a:pt x="1592" y="1027"/>
                  </a:cubicBezTo>
                  <a:cubicBezTo>
                    <a:pt x="1593" y="1026"/>
                    <a:pt x="1594" y="1025"/>
                    <a:pt x="1596" y="1025"/>
                  </a:cubicBezTo>
                  <a:cubicBezTo>
                    <a:pt x="1597" y="1024"/>
                    <a:pt x="1599" y="1024"/>
                    <a:pt x="1600" y="1023"/>
                  </a:cubicBezTo>
                  <a:cubicBezTo>
                    <a:pt x="1601" y="1023"/>
                    <a:pt x="1603" y="1023"/>
                    <a:pt x="1604" y="1022"/>
                  </a:cubicBezTo>
                  <a:cubicBezTo>
                    <a:pt x="1604" y="1022"/>
                    <a:pt x="1604" y="1022"/>
                    <a:pt x="1604" y="1022"/>
                  </a:cubicBezTo>
                  <a:cubicBezTo>
                    <a:pt x="1619" y="1038"/>
                    <a:pt x="1630" y="1026"/>
                    <a:pt x="1637" y="1009"/>
                  </a:cubicBezTo>
                  <a:cubicBezTo>
                    <a:pt x="1623" y="1015"/>
                    <a:pt x="1613" y="1004"/>
                    <a:pt x="1602" y="1020"/>
                  </a:cubicBezTo>
                  <a:cubicBezTo>
                    <a:pt x="1601" y="1020"/>
                    <a:pt x="1600" y="1021"/>
                    <a:pt x="1599" y="1021"/>
                  </a:cubicBezTo>
                  <a:cubicBezTo>
                    <a:pt x="1598" y="1021"/>
                    <a:pt x="1596" y="1022"/>
                    <a:pt x="1595" y="1022"/>
                  </a:cubicBezTo>
                  <a:cubicBezTo>
                    <a:pt x="1593" y="1023"/>
                    <a:pt x="1592" y="1024"/>
                    <a:pt x="1591" y="1024"/>
                  </a:cubicBezTo>
                  <a:cubicBezTo>
                    <a:pt x="1589" y="1025"/>
                    <a:pt x="1588" y="1026"/>
                    <a:pt x="1587" y="1026"/>
                  </a:cubicBezTo>
                  <a:cubicBezTo>
                    <a:pt x="1586" y="1027"/>
                    <a:pt x="1585" y="1027"/>
                    <a:pt x="1585" y="1028"/>
                  </a:cubicBezTo>
                  <a:cubicBezTo>
                    <a:pt x="1584" y="1028"/>
                    <a:pt x="1584" y="1028"/>
                    <a:pt x="1583" y="1029"/>
                  </a:cubicBezTo>
                  <a:cubicBezTo>
                    <a:pt x="1583" y="1029"/>
                    <a:pt x="1582" y="1030"/>
                    <a:pt x="1582" y="1030"/>
                  </a:cubicBezTo>
                  <a:cubicBezTo>
                    <a:pt x="1581" y="1030"/>
                    <a:pt x="1581" y="1031"/>
                    <a:pt x="1580" y="1031"/>
                  </a:cubicBezTo>
                  <a:cubicBezTo>
                    <a:pt x="1580" y="1031"/>
                    <a:pt x="1580" y="1031"/>
                    <a:pt x="1579" y="1032"/>
                  </a:cubicBezTo>
                  <a:cubicBezTo>
                    <a:pt x="1579" y="1032"/>
                    <a:pt x="1579" y="1032"/>
                    <a:pt x="1579" y="1032"/>
                  </a:cubicBezTo>
                  <a:cubicBezTo>
                    <a:pt x="1579" y="1033"/>
                    <a:pt x="1578" y="1033"/>
                    <a:pt x="1578" y="1033"/>
                  </a:cubicBezTo>
                  <a:cubicBezTo>
                    <a:pt x="1578" y="1034"/>
                    <a:pt x="1577" y="1034"/>
                    <a:pt x="1577" y="1034"/>
                  </a:cubicBezTo>
                  <a:cubicBezTo>
                    <a:pt x="1577" y="1035"/>
                    <a:pt x="1577" y="1035"/>
                    <a:pt x="1577" y="1035"/>
                  </a:cubicBezTo>
                  <a:cubicBezTo>
                    <a:pt x="1576" y="1036"/>
                    <a:pt x="1576" y="1037"/>
                    <a:pt x="1576" y="1037"/>
                  </a:cubicBezTo>
                  <a:cubicBezTo>
                    <a:pt x="1575" y="1037"/>
                    <a:pt x="1574" y="1037"/>
                    <a:pt x="1574" y="1037"/>
                  </a:cubicBezTo>
                  <a:cubicBezTo>
                    <a:pt x="1571" y="1036"/>
                    <a:pt x="1568" y="1036"/>
                    <a:pt x="1565" y="1035"/>
                  </a:cubicBezTo>
                  <a:cubicBezTo>
                    <a:pt x="1563" y="1035"/>
                    <a:pt x="1562" y="1035"/>
                    <a:pt x="1560" y="1035"/>
                  </a:cubicBezTo>
                  <a:cubicBezTo>
                    <a:pt x="1559" y="1035"/>
                    <a:pt x="1557" y="1035"/>
                    <a:pt x="1555" y="1035"/>
                  </a:cubicBezTo>
                  <a:cubicBezTo>
                    <a:pt x="1553" y="1035"/>
                    <a:pt x="1550" y="1035"/>
                    <a:pt x="1547" y="1035"/>
                  </a:cubicBezTo>
                  <a:cubicBezTo>
                    <a:pt x="1547" y="1035"/>
                    <a:pt x="1548" y="1035"/>
                    <a:pt x="1548" y="1035"/>
                  </a:cubicBezTo>
                  <a:cubicBezTo>
                    <a:pt x="1549" y="1034"/>
                    <a:pt x="1550" y="1033"/>
                    <a:pt x="1552" y="1032"/>
                  </a:cubicBezTo>
                  <a:cubicBezTo>
                    <a:pt x="1552" y="1032"/>
                    <a:pt x="1553" y="1031"/>
                    <a:pt x="1554" y="1030"/>
                  </a:cubicBezTo>
                  <a:cubicBezTo>
                    <a:pt x="1554" y="1030"/>
                    <a:pt x="1554" y="1029"/>
                    <a:pt x="1555" y="1029"/>
                  </a:cubicBezTo>
                  <a:cubicBezTo>
                    <a:pt x="1555" y="1028"/>
                    <a:pt x="1555" y="1028"/>
                    <a:pt x="1555" y="1027"/>
                  </a:cubicBezTo>
                  <a:cubicBezTo>
                    <a:pt x="1557" y="1026"/>
                    <a:pt x="1558" y="1024"/>
                    <a:pt x="1559" y="1021"/>
                  </a:cubicBezTo>
                  <a:cubicBezTo>
                    <a:pt x="1560" y="1019"/>
                    <a:pt x="1561" y="1017"/>
                    <a:pt x="1562" y="1014"/>
                  </a:cubicBezTo>
                  <a:cubicBezTo>
                    <a:pt x="1565" y="1009"/>
                    <a:pt x="1567" y="1004"/>
                    <a:pt x="1569" y="999"/>
                  </a:cubicBezTo>
                  <a:cubicBezTo>
                    <a:pt x="1571" y="996"/>
                    <a:pt x="1572" y="993"/>
                    <a:pt x="1573" y="991"/>
                  </a:cubicBezTo>
                  <a:cubicBezTo>
                    <a:pt x="1574" y="988"/>
                    <a:pt x="1575" y="986"/>
                    <a:pt x="1576" y="983"/>
                  </a:cubicBezTo>
                  <a:cubicBezTo>
                    <a:pt x="1577" y="982"/>
                    <a:pt x="1578" y="981"/>
                    <a:pt x="1578" y="980"/>
                  </a:cubicBezTo>
                  <a:cubicBezTo>
                    <a:pt x="1579" y="979"/>
                    <a:pt x="1580" y="978"/>
                    <a:pt x="1580" y="977"/>
                  </a:cubicBezTo>
                  <a:cubicBezTo>
                    <a:pt x="1581" y="977"/>
                    <a:pt x="1581" y="977"/>
                    <a:pt x="1581" y="977"/>
                  </a:cubicBezTo>
                  <a:cubicBezTo>
                    <a:pt x="1581" y="976"/>
                    <a:pt x="1582" y="976"/>
                    <a:pt x="1582" y="976"/>
                  </a:cubicBezTo>
                  <a:cubicBezTo>
                    <a:pt x="1582" y="976"/>
                    <a:pt x="1583" y="975"/>
                    <a:pt x="1583" y="975"/>
                  </a:cubicBezTo>
                  <a:cubicBezTo>
                    <a:pt x="1584" y="975"/>
                    <a:pt x="1585" y="974"/>
                    <a:pt x="1586" y="974"/>
                  </a:cubicBezTo>
                  <a:cubicBezTo>
                    <a:pt x="1587" y="973"/>
                    <a:pt x="1588" y="973"/>
                    <a:pt x="1589" y="973"/>
                  </a:cubicBezTo>
                  <a:cubicBezTo>
                    <a:pt x="1590" y="973"/>
                    <a:pt x="1590" y="972"/>
                    <a:pt x="1591" y="972"/>
                  </a:cubicBezTo>
                  <a:cubicBezTo>
                    <a:pt x="1591" y="972"/>
                    <a:pt x="1591" y="972"/>
                    <a:pt x="1591" y="972"/>
                  </a:cubicBezTo>
                  <a:cubicBezTo>
                    <a:pt x="1591" y="972"/>
                    <a:pt x="1592" y="972"/>
                    <a:pt x="1592" y="972"/>
                  </a:cubicBezTo>
                  <a:cubicBezTo>
                    <a:pt x="1592" y="972"/>
                    <a:pt x="1592" y="972"/>
                    <a:pt x="1592" y="972"/>
                  </a:cubicBezTo>
                  <a:cubicBezTo>
                    <a:pt x="1592" y="972"/>
                    <a:pt x="1593" y="972"/>
                    <a:pt x="1593" y="972"/>
                  </a:cubicBezTo>
                  <a:cubicBezTo>
                    <a:pt x="1593" y="972"/>
                    <a:pt x="1593" y="972"/>
                    <a:pt x="1594" y="972"/>
                  </a:cubicBezTo>
                  <a:cubicBezTo>
                    <a:pt x="1594" y="971"/>
                    <a:pt x="1595" y="971"/>
                    <a:pt x="1596" y="971"/>
                  </a:cubicBezTo>
                  <a:cubicBezTo>
                    <a:pt x="1598" y="971"/>
                    <a:pt x="1600" y="970"/>
                    <a:pt x="1600" y="970"/>
                  </a:cubicBezTo>
                  <a:cubicBezTo>
                    <a:pt x="1600" y="970"/>
                    <a:pt x="1599" y="970"/>
                    <a:pt x="1599" y="970"/>
                  </a:cubicBezTo>
                  <a:cubicBezTo>
                    <a:pt x="1598" y="970"/>
                    <a:pt x="1597" y="970"/>
                    <a:pt x="1597" y="970"/>
                  </a:cubicBezTo>
                  <a:cubicBezTo>
                    <a:pt x="1597" y="970"/>
                    <a:pt x="1597" y="970"/>
                    <a:pt x="1597" y="970"/>
                  </a:cubicBezTo>
                  <a:cubicBezTo>
                    <a:pt x="1598" y="970"/>
                    <a:pt x="1598" y="969"/>
                    <a:pt x="1599" y="969"/>
                  </a:cubicBezTo>
                  <a:cubicBezTo>
                    <a:pt x="1600" y="969"/>
                    <a:pt x="1600" y="968"/>
                    <a:pt x="1601" y="968"/>
                  </a:cubicBezTo>
                  <a:cubicBezTo>
                    <a:pt x="1602" y="967"/>
                    <a:pt x="1602" y="967"/>
                    <a:pt x="1603" y="967"/>
                  </a:cubicBezTo>
                  <a:cubicBezTo>
                    <a:pt x="1603" y="967"/>
                    <a:pt x="1603" y="967"/>
                    <a:pt x="1603" y="967"/>
                  </a:cubicBezTo>
                  <a:cubicBezTo>
                    <a:pt x="1604" y="966"/>
                    <a:pt x="1604" y="966"/>
                    <a:pt x="1604" y="966"/>
                  </a:cubicBezTo>
                  <a:cubicBezTo>
                    <a:pt x="1615" y="972"/>
                    <a:pt x="1619" y="960"/>
                    <a:pt x="1624" y="953"/>
                  </a:cubicBezTo>
                  <a:cubicBezTo>
                    <a:pt x="1610" y="946"/>
                    <a:pt x="1601" y="948"/>
                    <a:pt x="1603" y="964"/>
                  </a:cubicBezTo>
                  <a:cubicBezTo>
                    <a:pt x="1602" y="964"/>
                    <a:pt x="1602" y="964"/>
                    <a:pt x="1602" y="965"/>
                  </a:cubicBezTo>
                  <a:cubicBezTo>
                    <a:pt x="1601" y="965"/>
                    <a:pt x="1601" y="965"/>
                    <a:pt x="1600" y="966"/>
                  </a:cubicBezTo>
                  <a:cubicBezTo>
                    <a:pt x="1599" y="966"/>
                    <a:pt x="1599" y="967"/>
                    <a:pt x="1598" y="967"/>
                  </a:cubicBezTo>
                  <a:cubicBezTo>
                    <a:pt x="1597" y="968"/>
                    <a:pt x="1597" y="968"/>
                    <a:pt x="1596" y="968"/>
                  </a:cubicBezTo>
                  <a:cubicBezTo>
                    <a:pt x="1595" y="969"/>
                    <a:pt x="1595" y="969"/>
                    <a:pt x="1594" y="969"/>
                  </a:cubicBezTo>
                  <a:cubicBezTo>
                    <a:pt x="1593" y="969"/>
                    <a:pt x="1593" y="970"/>
                    <a:pt x="1592" y="970"/>
                  </a:cubicBezTo>
                  <a:cubicBezTo>
                    <a:pt x="1592" y="970"/>
                    <a:pt x="1592" y="970"/>
                    <a:pt x="1592" y="970"/>
                  </a:cubicBezTo>
                  <a:cubicBezTo>
                    <a:pt x="1591" y="970"/>
                    <a:pt x="1591" y="970"/>
                    <a:pt x="1591" y="970"/>
                  </a:cubicBezTo>
                  <a:cubicBezTo>
                    <a:pt x="1591" y="970"/>
                    <a:pt x="1591" y="970"/>
                    <a:pt x="1591" y="970"/>
                  </a:cubicBezTo>
                  <a:cubicBezTo>
                    <a:pt x="1590" y="970"/>
                    <a:pt x="1589" y="971"/>
                    <a:pt x="1588" y="971"/>
                  </a:cubicBezTo>
                  <a:cubicBezTo>
                    <a:pt x="1588" y="971"/>
                    <a:pt x="1587" y="971"/>
                    <a:pt x="1587" y="971"/>
                  </a:cubicBezTo>
                  <a:cubicBezTo>
                    <a:pt x="1586" y="971"/>
                    <a:pt x="1586" y="971"/>
                    <a:pt x="1585" y="972"/>
                  </a:cubicBezTo>
                  <a:cubicBezTo>
                    <a:pt x="1584" y="972"/>
                    <a:pt x="1583" y="972"/>
                    <a:pt x="1583" y="973"/>
                  </a:cubicBezTo>
                  <a:cubicBezTo>
                    <a:pt x="1582" y="973"/>
                    <a:pt x="1582" y="972"/>
                    <a:pt x="1582" y="972"/>
                  </a:cubicBezTo>
                  <a:cubicBezTo>
                    <a:pt x="1582" y="971"/>
                    <a:pt x="1582" y="971"/>
                    <a:pt x="1581" y="971"/>
                  </a:cubicBezTo>
                  <a:cubicBezTo>
                    <a:pt x="1581" y="970"/>
                    <a:pt x="1581" y="970"/>
                    <a:pt x="1581" y="969"/>
                  </a:cubicBezTo>
                  <a:cubicBezTo>
                    <a:pt x="1581" y="969"/>
                    <a:pt x="1580" y="968"/>
                    <a:pt x="1580" y="968"/>
                  </a:cubicBezTo>
                  <a:cubicBezTo>
                    <a:pt x="1580" y="967"/>
                    <a:pt x="1580" y="967"/>
                    <a:pt x="1580" y="967"/>
                  </a:cubicBezTo>
                  <a:cubicBezTo>
                    <a:pt x="1579" y="966"/>
                    <a:pt x="1579" y="966"/>
                    <a:pt x="1579" y="966"/>
                  </a:cubicBezTo>
                  <a:cubicBezTo>
                    <a:pt x="1579" y="965"/>
                    <a:pt x="1578" y="965"/>
                    <a:pt x="1578" y="964"/>
                  </a:cubicBezTo>
                  <a:cubicBezTo>
                    <a:pt x="1578" y="963"/>
                    <a:pt x="1578" y="963"/>
                    <a:pt x="1577" y="962"/>
                  </a:cubicBezTo>
                  <a:cubicBezTo>
                    <a:pt x="1577" y="962"/>
                    <a:pt x="1577" y="961"/>
                    <a:pt x="1577" y="961"/>
                  </a:cubicBezTo>
                  <a:cubicBezTo>
                    <a:pt x="1577" y="961"/>
                    <a:pt x="1577" y="960"/>
                    <a:pt x="1576" y="960"/>
                  </a:cubicBezTo>
                  <a:cubicBezTo>
                    <a:pt x="1576" y="959"/>
                    <a:pt x="1576" y="958"/>
                    <a:pt x="1576" y="957"/>
                  </a:cubicBezTo>
                  <a:cubicBezTo>
                    <a:pt x="1575" y="956"/>
                    <a:pt x="1575" y="954"/>
                    <a:pt x="1574" y="952"/>
                  </a:cubicBezTo>
                  <a:cubicBezTo>
                    <a:pt x="1575" y="953"/>
                    <a:pt x="1576" y="953"/>
                    <a:pt x="1577" y="953"/>
                  </a:cubicBezTo>
                  <a:cubicBezTo>
                    <a:pt x="1574" y="952"/>
                    <a:pt x="1574" y="952"/>
                    <a:pt x="1574" y="952"/>
                  </a:cubicBezTo>
                  <a:cubicBezTo>
                    <a:pt x="1574" y="952"/>
                    <a:pt x="1574" y="951"/>
                    <a:pt x="1574" y="951"/>
                  </a:cubicBezTo>
                  <a:cubicBezTo>
                    <a:pt x="1578" y="946"/>
                    <a:pt x="1583" y="940"/>
                    <a:pt x="1586" y="935"/>
                  </a:cubicBezTo>
                  <a:cubicBezTo>
                    <a:pt x="1589" y="927"/>
                    <a:pt x="1586" y="918"/>
                    <a:pt x="1588" y="910"/>
                  </a:cubicBezTo>
                  <a:cubicBezTo>
                    <a:pt x="1622" y="901"/>
                    <a:pt x="1649" y="885"/>
                    <a:pt x="1685" y="898"/>
                  </a:cubicBezTo>
                  <a:cubicBezTo>
                    <a:pt x="1713" y="907"/>
                    <a:pt x="1729" y="929"/>
                    <a:pt x="1729" y="929"/>
                  </a:cubicBezTo>
                  <a:cubicBezTo>
                    <a:pt x="1729" y="929"/>
                    <a:pt x="1716" y="950"/>
                    <a:pt x="1702" y="974"/>
                  </a:cubicBezTo>
                  <a:close/>
                  <a:moveTo>
                    <a:pt x="1754" y="982"/>
                  </a:moveTo>
                  <a:cubicBezTo>
                    <a:pt x="1735" y="994"/>
                    <a:pt x="1735" y="994"/>
                    <a:pt x="1735" y="994"/>
                  </a:cubicBezTo>
                  <a:cubicBezTo>
                    <a:pt x="1740" y="990"/>
                    <a:pt x="1756" y="972"/>
                    <a:pt x="1763" y="959"/>
                  </a:cubicBezTo>
                  <a:cubicBezTo>
                    <a:pt x="1778" y="961"/>
                    <a:pt x="1789" y="967"/>
                    <a:pt x="1803" y="974"/>
                  </a:cubicBezTo>
                  <a:cubicBezTo>
                    <a:pt x="1784" y="972"/>
                    <a:pt x="1768" y="971"/>
                    <a:pt x="1754" y="982"/>
                  </a:cubicBezTo>
                  <a:close/>
                  <a:moveTo>
                    <a:pt x="1889" y="979"/>
                  </a:moveTo>
                  <a:cubicBezTo>
                    <a:pt x="1893" y="978"/>
                    <a:pt x="1897" y="978"/>
                    <a:pt x="1902" y="977"/>
                  </a:cubicBezTo>
                  <a:cubicBezTo>
                    <a:pt x="1909" y="976"/>
                    <a:pt x="1917" y="975"/>
                    <a:pt x="1925" y="974"/>
                  </a:cubicBezTo>
                  <a:cubicBezTo>
                    <a:pt x="1929" y="973"/>
                    <a:pt x="1933" y="972"/>
                    <a:pt x="1937" y="970"/>
                  </a:cubicBezTo>
                  <a:cubicBezTo>
                    <a:pt x="1938" y="970"/>
                    <a:pt x="1939" y="969"/>
                    <a:pt x="1940" y="969"/>
                  </a:cubicBezTo>
                  <a:cubicBezTo>
                    <a:pt x="1941" y="968"/>
                    <a:pt x="1941" y="968"/>
                    <a:pt x="1941" y="968"/>
                  </a:cubicBezTo>
                  <a:cubicBezTo>
                    <a:pt x="1943" y="968"/>
                    <a:pt x="1943" y="968"/>
                    <a:pt x="1943" y="968"/>
                  </a:cubicBezTo>
                  <a:cubicBezTo>
                    <a:pt x="1944" y="967"/>
                    <a:pt x="1944" y="967"/>
                    <a:pt x="1944" y="967"/>
                  </a:cubicBezTo>
                  <a:cubicBezTo>
                    <a:pt x="1944" y="967"/>
                    <a:pt x="1944" y="967"/>
                    <a:pt x="1944" y="967"/>
                  </a:cubicBezTo>
                  <a:cubicBezTo>
                    <a:pt x="1944" y="967"/>
                    <a:pt x="1944" y="968"/>
                    <a:pt x="1945" y="968"/>
                  </a:cubicBezTo>
                  <a:cubicBezTo>
                    <a:pt x="1945" y="968"/>
                    <a:pt x="1945" y="968"/>
                    <a:pt x="1946" y="968"/>
                  </a:cubicBezTo>
                  <a:cubicBezTo>
                    <a:pt x="1946" y="968"/>
                    <a:pt x="1947" y="968"/>
                    <a:pt x="1947" y="968"/>
                  </a:cubicBezTo>
                  <a:cubicBezTo>
                    <a:pt x="1947" y="968"/>
                    <a:pt x="1948" y="969"/>
                    <a:pt x="1948" y="969"/>
                  </a:cubicBezTo>
                  <a:cubicBezTo>
                    <a:pt x="1949" y="969"/>
                    <a:pt x="1950" y="969"/>
                    <a:pt x="1950" y="969"/>
                  </a:cubicBezTo>
                  <a:cubicBezTo>
                    <a:pt x="1950" y="970"/>
                    <a:pt x="1951" y="970"/>
                    <a:pt x="1951" y="970"/>
                  </a:cubicBezTo>
                  <a:cubicBezTo>
                    <a:pt x="1951" y="970"/>
                    <a:pt x="1952" y="970"/>
                    <a:pt x="1952" y="970"/>
                  </a:cubicBezTo>
                  <a:cubicBezTo>
                    <a:pt x="1954" y="971"/>
                    <a:pt x="1957" y="973"/>
                    <a:pt x="1960" y="975"/>
                  </a:cubicBezTo>
                  <a:cubicBezTo>
                    <a:pt x="1961" y="976"/>
                    <a:pt x="1963" y="977"/>
                    <a:pt x="1964" y="978"/>
                  </a:cubicBezTo>
                  <a:cubicBezTo>
                    <a:pt x="1966" y="979"/>
                    <a:pt x="1967" y="980"/>
                    <a:pt x="1969" y="981"/>
                  </a:cubicBezTo>
                  <a:cubicBezTo>
                    <a:pt x="1969" y="982"/>
                    <a:pt x="1969" y="982"/>
                    <a:pt x="1970" y="982"/>
                  </a:cubicBezTo>
                  <a:cubicBezTo>
                    <a:pt x="1970" y="982"/>
                    <a:pt x="1970" y="982"/>
                    <a:pt x="1970" y="982"/>
                  </a:cubicBezTo>
                  <a:cubicBezTo>
                    <a:pt x="1970" y="982"/>
                    <a:pt x="1969" y="983"/>
                    <a:pt x="1969" y="983"/>
                  </a:cubicBezTo>
                  <a:cubicBezTo>
                    <a:pt x="1969" y="984"/>
                    <a:pt x="1969" y="984"/>
                    <a:pt x="1969" y="984"/>
                  </a:cubicBezTo>
                  <a:cubicBezTo>
                    <a:pt x="1969" y="984"/>
                    <a:pt x="1969" y="984"/>
                    <a:pt x="1969" y="985"/>
                  </a:cubicBezTo>
                  <a:cubicBezTo>
                    <a:pt x="1969" y="985"/>
                    <a:pt x="1969" y="985"/>
                    <a:pt x="1969" y="985"/>
                  </a:cubicBezTo>
                  <a:cubicBezTo>
                    <a:pt x="1969" y="986"/>
                    <a:pt x="1969" y="986"/>
                    <a:pt x="1970" y="987"/>
                  </a:cubicBezTo>
                  <a:cubicBezTo>
                    <a:pt x="1970" y="988"/>
                    <a:pt x="1970" y="989"/>
                    <a:pt x="1970" y="989"/>
                  </a:cubicBezTo>
                  <a:cubicBezTo>
                    <a:pt x="1970" y="990"/>
                    <a:pt x="1970" y="991"/>
                    <a:pt x="1970" y="992"/>
                  </a:cubicBezTo>
                  <a:cubicBezTo>
                    <a:pt x="1970" y="992"/>
                    <a:pt x="1969" y="993"/>
                    <a:pt x="1969" y="994"/>
                  </a:cubicBezTo>
                  <a:cubicBezTo>
                    <a:pt x="1969" y="995"/>
                    <a:pt x="1969" y="996"/>
                    <a:pt x="1969" y="997"/>
                  </a:cubicBezTo>
                  <a:cubicBezTo>
                    <a:pt x="1969" y="997"/>
                    <a:pt x="1969" y="997"/>
                    <a:pt x="1969" y="997"/>
                  </a:cubicBezTo>
                  <a:cubicBezTo>
                    <a:pt x="1967" y="998"/>
                    <a:pt x="1966" y="999"/>
                    <a:pt x="1965" y="999"/>
                  </a:cubicBezTo>
                  <a:cubicBezTo>
                    <a:pt x="1939" y="996"/>
                    <a:pt x="1914" y="988"/>
                    <a:pt x="1889" y="979"/>
                  </a:cubicBezTo>
                  <a:close/>
                  <a:moveTo>
                    <a:pt x="1974" y="1001"/>
                  </a:moveTo>
                  <a:cubicBezTo>
                    <a:pt x="1974" y="999"/>
                    <a:pt x="1973" y="998"/>
                    <a:pt x="1971" y="997"/>
                  </a:cubicBezTo>
                  <a:cubicBezTo>
                    <a:pt x="1971" y="996"/>
                    <a:pt x="1971" y="996"/>
                    <a:pt x="1971" y="996"/>
                  </a:cubicBezTo>
                  <a:cubicBezTo>
                    <a:pt x="1971" y="996"/>
                    <a:pt x="1971" y="996"/>
                    <a:pt x="1971" y="996"/>
                  </a:cubicBezTo>
                  <a:cubicBezTo>
                    <a:pt x="1971" y="996"/>
                    <a:pt x="1971" y="995"/>
                    <a:pt x="1971" y="994"/>
                  </a:cubicBezTo>
                  <a:cubicBezTo>
                    <a:pt x="1972" y="993"/>
                    <a:pt x="1972" y="993"/>
                    <a:pt x="1972" y="992"/>
                  </a:cubicBezTo>
                  <a:cubicBezTo>
                    <a:pt x="1972" y="991"/>
                    <a:pt x="1972" y="990"/>
                    <a:pt x="1972" y="989"/>
                  </a:cubicBezTo>
                  <a:cubicBezTo>
                    <a:pt x="1972" y="988"/>
                    <a:pt x="1972" y="988"/>
                    <a:pt x="1972" y="987"/>
                  </a:cubicBezTo>
                  <a:cubicBezTo>
                    <a:pt x="1972" y="986"/>
                    <a:pt x="1972" y="985"/>
                    <a:pt x="1971" y="985"/>
                  </a:cubicBezTo>
                  <a:cubicBezTo>
                    <a:pt x="1971" y="985"/>
                    <a:pt x="1971" y="985"/>
                    <a:pt x="1971" y="984"/>
                  </a:cubicBezTo>
                  <a:cubicBezTo>
                    <a:pt x="1971" y="984"/>
                    <a:pt x="1971" y="984"/>
                    <a:pt x="1971" y="984"/>
                  </a:cubicBezTo>
                  <a:cubicBezTo>
                    <a:pt x="1971" y="984"/>
                    <a:pt x="1971" y="983"/>
                    <a:pt x="1971" y="983"/>
                  </a:cubicBezTo>
                  <a:cubicBezTo>
                    <a:pt x="1971" y="983"/>
                    <a:pt x="1971" y="983"/>
                    <a:pt x="1971" y="983"/>
                  </a:cubicBezTo>
                  <a:cubicBezTo>
                    <a:pt x="1976" y="987"/>
                    <a:pt x="1982" y="991"/>
                    <a:pt x="1986" y="994"/>
                  </a:cubicBezTo>
                  <a:cubicBezTo>
                    <a:pt x="1986" y="994"/>
                    <a:pt x="1986" y="994"/>
                    <a:pt x="1987" y="994"/>
                  </a:cubicBezTo>
                  <a:cubicBezTo>
                    <a:pt x="1987" y="995"/>
                    <a:pt x="1987" y="995"/>
                    <a:pt x="1987" y="995"/>
                  </a:cubicBezTo>
                  <a:cubicBezTo>
                    <a:pt x="1988" y="995"/>
                    <a:pt x="1988" y="996"/>
                    <a:pt x="1989" y="996"/>
                  </a:cubicBezTo>
                  <a:cubicBezTo>
                    <a:pt x="1990" y="996"/>
                    <a:pt x="1991" y="997"/>
                    <a:pt x="1992" y="997"/>
                  </a:cubicBezTo>
                  <a:cubicBezTo>
                    <a:pt x="1993" y="998"/>
                    <a:pt x="1994" y="998"/>
                    <a:pt x="1994" y="998"/>
                  </a:cubicBezTo>
                  <a:cubicBezTo>
                    <a:pt x="1994" y="998"/>
                    <a:pt x="1993" y="998"/>
                    <a:pt x="1992" y="996"/>
                  </a:cubicBezTo>
                  <a:cubicBezTo>
                    <a:pt x="1992" y="996"/>
                    <a:pt x="1991" y="995"/>
                    <a:pt x="1990" y="994"/>
                  </a:cubicBezTo>
                  <a:cubicBezTo>
                    <a:pt x="1990" y="994"/>
                    <a:pt x="1989" y="993"/>
                    <a:pt x="1989" y="993"/>
                  </a:cubicBezTo>
                  <a:cubicBezTo>
                    <a:pt x="1989" y="993"/>
                    <a:pt x="1988" y="993"/>
                    <a:pt x="1988" y="992"/>
                  </a:cubicBezTo>
                  <a:cubicBezTo>
                    <a:pt x="1988" y="992"/>
                    <a:pt x="1987" y="992"/>
                    <a:pt x="1987" y="992"/>
                  </a:cubicBezTo>
                  <a:cubicBezTo>
                    <a:pt x="1986" y="991"/>
                    <a:pt x="1984" y="990"/>
                    <a:pt x="1982" y="988"/>
                  </a:cubicBezTo>
                  <a:cubicBezTo>
                    <a:pt x="1983" y="988"/>
                    <a:pt x="1983" y="988"/>
                    <a:pt x="1983" y="988"/>
                  </a:cubicBezTo>
                  <a:cubicBezTo>
                    <a:pt x="1984" y="989"/>
                    <a:pt x="1984" y="989"/>
                    <a:pt x="1984" y="989"/>
                  </a:cubicBezTo>
                  <a:cubicBezTo>
                    <a:pt x="1984" y="989"/>
                    <a:pt x="1984" y="989"/>
                    <a:pt x="1985" y="989"/>
                  </a:cubicBezTo>
                  <a:cubicBezTo>
                    <a:pt x="1985" y="989"/>
                    <a:pt x="1985" y="989"/>
                    <a:pt x="1986" y="989"/>
                  </a:cubicBezTo>
                  <a:cubicBezTo>
                    <a:pt x="1987" y="989"/>
                    <a:pt x="1988" y="989"/>
                    <a:pt x="1988" y="990"/>
                  </a:cubicBezTo>
                  <a:cubicBezTo>
                    <a:pt x="1989" y="990"/>
                    <a:pt x="1990" y="990"/>
                    <a:pt x="1991" y="991"/>
                  </a:cubicBezTo>
                  <a:cubicBezTo>
                    <a:pt x="1992" y="991"/>
                    <a:pt x="1993" y="992"/>
                    <a:pt x="1993" y="992"/>
                  </a:cubicBezTo>
                  <a:cubicBezTo>
                    <a:pt x="1994" y="992"/>
                    <a:pt x="1995" y="993"/>
                    <a:pt x="1995" y="993"/>
                  </a:cubicBezTo>
                  <a:cubicBezTo>
                    <a:pt x="1995" y="996"/>
                    <a:pt x="1995" y="999"/>
                    <a:pt x="1996" y="1002"/>
                  </a:cubicBezTo>
                  <a:cubicBezTo>
                    <a:pt x="1989" y="1002"/>
                    <a:pt x="1982" y="1001"/>
                    <a:pt x="1974" y="1001"/>
                  </a:cubicBezTo>
                  <a:close/>
                  <a:moveTo>
                    <a:pt x="2238" y="1022"/>
                  </a:moveTo>
                  <a:cubicBezTo>
                    <a:pt x="2239" y="1025"/>
                    <a:pt x="2240" y="1027"/>
                    <a:pt x="2242" y="1030"/>
                  </a:cubicBezTo>
                  <a:cubicBezTo>
                    <a:pt x="2242" y="1030"/>
                    <a:pt x="2242" y="1030"/>
                    <a:pt x="2242" y="1030"/>
                  </a:cubicBezTo>
                  <a:cubicBezTo>
                    <a:pt x="2242" y="1031"/>
                    <a:pt x="2241" y="1032"/>
                    <a:pt x="2241" y="1033"/>
                  </a:cubicBezTo>
                  <a:cubicBezTo>
                    <a:pt x="2240" y="1034"/>
                    <a:pt x="2239" y="1036"/>
                    <a:pt x="2238" y="1037"/>
                  </a:cubicBezTo>
                  <a:cubicBezTo>
                    <a:pt x="2237" y="1038"/>
                    <a:pt x="2237" y="1039"/>
                    <a:pt x="2236" y="1040"/>
                  </a:cubicBezTo>
                  <a:cubicBezTo>
                    <a:pt x="2235" y="1041"/>
                    <a:pt x="2234" y="1042"/>
                    <a:pt x="2233" y="1043"/>
                  </a:cubicBezTo>
                  <a:cubicBezTo>
                    <a:pt x="2233" y="1044"/>
                    <a:pt x="2232" y="1044"/>
                    <a:pt x="2232" y="1044"/>
                  </a:cubicBezTo>
                  <a:cubicBezTo>
                    <a:pt x="2231" y="1045"/>
                    <a:pt x="2231" y="1045"/>
                    <a:pt x="2230" y="1046"/>
                  </a:cubicBezTo>
                  <a:cubicBezTo>
                    <a:pt x="2230" y="1046"/>
                    <a:pt x="2229" y="1047"/>
                    <a:pt x="2229" y="1047"/>
                  </a:cubicBezTo>
                  <a:cubicBezTo>
                    <a:pt x="2229" y="1047"/>
                    <a:pt x="2228" y="1048"/>
                    <a:pt x="2228" y="1048"/>
                  </a:cubicBezTo>
                  <a:cubicBezTo>
                    <a:pt x="2228" y="1048"/>
                    <a:pt x="2228" y="1048"/>
                    <a:pt x="2228" y="1048"/>
                  </a:cubicBezTo>
                  <a:cubicBezTo>
                    <a:pt x="2227" y="1049"/>
                    <a:pt x="2226" y="1049"/>
                    <a:pt x="2226" y="1049"/>
                  </a:cubicBezTo>
                  <a:cubicBezTo>
                    <a:pt x="2228" y="1043"/>
                    <a:pt x="2232" y="1033"/>
                    <a:pt x="2238" y="1022"/>
                  </a:cubicBezTo>
                  <a:close/>
                  <a:moveTo>
                    <a:pt x="2225" y="1118"/>
                  </a:moveTo>
                  <a:cubicBezTo>
                    <a:pt x="2227" y="1119"/>
                    <a:pt x="2228" y="1120"/>
                    <a:pt x="2230" y="1121"/>
                  </a:cubicBezTo>
                  <a:cubicBezTo>
                    <a:pt x="2230" y="1122"/>
                    <a:pt x="2231" y="1123"/>
                    <a:pt x="2232" y="1123"/>
                  </a:cubicBezTo>
                  <a:cubicBezTo>
                    <a:pt x="2232" y="1124"/>
                    <a:pt x="2233" y="1125"/>
                    <a:pt x="2233" y="1126"/>
                  </a:cubicBezTo>
                  <a:cubicBezTo>
                    <a:pt x="2236" y="1129"/>
                    <a:pt x="2238" y="1132"/>
                    <a:pt x="2240" y="1135"/>
                  </a:cubicBezTo>
                  <a:cubicBezTo>
                    <a:pt x="2242" y="1138"/>
                    <a:pt x="2244" y="1140"/>
                    <a:pt x="2246" y="1143"/>
                  </a:cubicBezTo>
                  <a:cubicBezTo>
                    <a:pt x="2246" y="1143"/>
                    <a:pt x="2246" y="1143"/>
                    <a:pt x="2245" y="1144"/>
                  </a:cubicBezTo>
                  <a:cubicBezTo>
                    <a:pt x="2245" y="1144"/>
                    <a:pt x="2245" y="1145"/>
                    <a:pt x="2245" y="1145"/>
                  </a:cubicBezTo>
                  <a:cubicBezTo>
                    <a:pt x="2244" y="1146"/>
                    <a:pt x="2244" y="1147"/>
                    <a:pt x="2244" y="1147"/>
                  </a:cubicBezTo>
                  <a:cubicBezTo>
                    <a:pt x="2243" y="1148"/>
                    <a:pt x="2243" y="1148"/>
                    <a:pt x="2243" y="1148"/>
                  </a:cubicBezTo>
                  <a:cubicBezTo>
                    <a:pt x="2243" y="1149"/>
                    <a:pt x="2243" y="1149"/>
                    <a:pt x="2243" y="1149"/>
                  </a:cubicBezTo>
                  <a:cubicBezTo>
                    <a:pt x="2242" y="1151"/>
                    <a:pt x="2242" y="1152"/>
                    <a:pt x="2241" y="1154"/>
                  </a:cubicBezTo>
                  <a:cubicBezTo>
                    <a:pt x="2240" y="1156"/>
                    <a:pt x="2239" y="1157"/>
                    <a:pt x="2238" y="1159"/>
                  </a:cubicBezTo>
                  <a:cubicBezTo>
                    <a:pt x="2238" y="1161"/>
                    <a:pt x="2237" y="1162"/>
                    <a:pt x="2236" y="1164"/>
                  </a:cubicBezTo>
                  <a:cubicBezTo>
                    <a:pt x="2237" y="1147"/>
                    <a:pt x="2230" y="1131"/>
                    <a:pt x="2223" y="1116"/>
                  </a:cubicBezTo>
                  <a:cubicBezTo>
                    <a:pt x="2224" y="1117"/>
                    <a:pt x="2225" y="1117"/>
                    <a:pt x="2225" y="1118"/>
                  </a:cubicBezTo>
                  <a:close/>
                  <a:moveTo>
                    <a:pt x="2257" y="1069"/>
                  </a:moveTo>
                  <a:cubicBezTo>
                    <a:pt x="2256" y="1069"/>
                    <a:pt x="2255" y="1070"/>
                    <a:pt x="2255" y="1070"/>
                  </a:cubicBezTo>
                  <a:cubicBezTo>
                    <a:pt x="2254" y="1071"/>
                    <a:pt x="2253" y="1071"/>
                    <a:pt x="2252" y="1072"/>
                  </a:cubicBezTo>
                  <a:cubicBezTo>
                    <a:pt x="2252" y="1072"/>
                    <a:pt x="2251" y="1073"/>
                    <a:pt x="2250" y="1073"/>
                  </a:cubicBezTo>
                  <a:cubicBezTo>
                    <a:pt x="2249" y="1074"/>
                    <a:pt x="2249" y="1074"/>
                    <a:pt x="2249" y="1074"/>
                  </a:cubicBezTo>
                  <a:cubicBezTo>
                    <a:pt x="2249" y="1074"/>
                    <a:pt x="2248" y="1075"/>
                    <a:pt x="2248" y="1075"/>
                  </a:cubicBezTo>
                  <a:cubicBezTo>
                    <a:pt x="2245" y="1077"/>
                    <a:pt x="2242" y="1080"/>
                    <a:pt x="2240" y="1083"/>
                  </a:cubicBezTo>
                  <a:cubicBezTo>
                    <a:pt x="2240" y="1084"/>
                    <a:pt x="2239" y="1084"/>
                    <a:pt x="2238" y="1085"/>
                  </a:cubicBezTo>
                  <a:cubicBezTo>
                    <a:pt x="2238" y="1086"/>
                    <a:pt x="2237" y="1087"/>
                    <a:pt x="2237" y="1087"/>
                  </a:cubicBezTo>
                  <a:cubicBezTo>
                    <a:pt x="2236" y="1088"/>
                    <a:pt x="2236" y="1089"/>
                    <a:pt x="2235" y="1090"/>
                  </a:cubicBezTo>
                  <a:cubicBezTo>
                    <a:pt x="2235" y="1090"/>
                    <a:pt x="2234" y="1091"/>
                    <a:pt x="2234" y="1092"/>
                  </a:cubicBezTo>
                  <a:cubicBezTo>
                    <a:pt x="2233" y="1093"/>
                    <a:pt x="2232" y="1095"/>
                    <a:pt x="2231" y="1096"/>
                  </a:cubicBezTo>
                  <a:cubicBezTo>
                    <a:pt x="2231" y="1096"/>
                    <a:pt x="2231" y="1096"/>
                    <a:pt x="2230" y="1097"/>
                  </a:cubicBezTo>
                  <a:cubicBezTo>
                    <a:pt x="2230" y="1097"/>
                    <a:pt x="2230" y="1097"/>
                    <a:pt x="2230" y="1097"/>
                  </a:cubicBezTo>
                  <a:cubicBezTo>
                    <a:pt x="2230" y="1097"/>
                    <a:pt x="2230" y="1097"/>
                    <a:pt x="2230" y="1097"/>
                  </a:cubicBezTo>
                  <a:cubicBezTo>
                    <a:pt x="2229" y="1098"/>
                    <a:pt x="2229" y="1098"/>
                    <a:pt x="2229" y="1098"/>
                  </a:cubicBezTo>
                  <a:cubicBezTo>
                    <a:pt x="2229" y="1098"/>
                    <a:pt x="2228" y="1098"/>
                    <a:pt x="2228" y="1099"/>
                  </a:cubicBezTo>
                  <a:cubicBezTo>
                    <a:pt x="2226" y="1100"/>
                    <a:pt x="2223" y="1101"/>
                    <a:pt x="2221" y="1101"/>
                  </a:cubicBezTo>
                  <a:cubicBezTo>
                    <a:pt x="2220" y="1101"/>
                    <a:pt x="2219" y="1101"/>
                    <a:pt x="2218" y="1101"/>
                  </a:cubicBezTo>
                  <a:cubicBezTo>
                    <a:pt x="2214" y="1091"/>
                    <a:pt x="2212" y="1082"/>
                    <a:pt x="2217" y="1074"/>
                  </a:cubicBezTo>
                  <a:cubicBezTo>
                    <a:pt x="2232" y="1067"/>
                    <a:pt x="2247" y="1065"/>
                    <a:pt x="2264" y="1065"/>
                  </a:cubicBezTo>
                  <a:cubicBezTo>
                    <a:pt x="2261" y="1066"/>
                    <a:pt x="2259" y="1067"/>
                    <a:pt x="2257" y="1069"/>
                  </a:cubicBezTo>
                  <a:close/>
                  <a:moveTo>
                    <a:pt x="2268" y="1034"/>
                  </a:moveTo>
                  <a:cubicBezTo>
                    <a:pt x="2268" y="1034"/>
                    <a:pt x="2269" y="1034"/>
                    <a:pt x="2270" y="1035"/>
                  </a:cubicBezTo>
                  <a:cubicBezTo>
                    <a:pt x="2270" y="1035"/>
                    <a:pt x="2270" y="1035"/>
                    <a:pt x="2271" y="1035"/>
                  </a:cubicBezTo>
                  <a:cubicBezTo>
                    <a:pt x="2271" y="1035"/>
                    <a:pt x="2272" y="1035"/>
                    <a:pt x="2272" y="1035"/>
                  </a:cubicBezTo>
                  <a:cubicBezTo>
                    <a:pt x="2274" y="1036"/>
                    <a:pt x="2276" y="1037"/>
                    <a:pt x="2278" y="1038"/>
                  </a:cubicBezTo>
                  <a:cubicBezTo>
                    <a:pt x="2278" y="1038"/>
                    <a:pt x="2278" y="1038"/>
                    <a:pt x="2278" y="1038"/>
                  </a:cubicBezTo>
                  <a:cubicBezTo>
                    <a:pt x="2279" y="1041"/>
                    <a:pt x="2280" y="1045"/>
                    <a:pt x="2282" y="1049"/>
                  </a:cubicBezTo>
                  <a:cubicBezTo>
                    <a:pt x="2282" y="1049"/>
                    <a:pt x="2282" y="1049"/>
                    <a:pt x="2282" y="1050"/>
                  </a:cubicBezTo>
                  <a:cubicBezTo>
                    <a:pt x="2281" y="1051"/>
                    <a:pt x="2281" y="1051"/>
                    <a:pt x="2280" y="1052"/>
                  </a:cubicBezTo>
                  <a:cubicBezTo>
                    <a:pt x="2280" y="1053"/>
                    <a:pt x="2279" y="1054"/>
                    <a:pt x="2279" y="1055"/>
                  </a:cubicBezTo>
                  <a:cubicBezTo>
                    <a:pt x="2278" y="1056"/>
                    <a:pt x="2277" y="1057"/>
                    <a:pt x="2277" y="1057"/>
                  </a:cubicBezTo>
                  <a:cubicBezTo>
                    <a:pt x="2277" y="1058"/>
                    <a:pt x="2276" y="1058"/>
                    <a:pt x="2276" y="1058"/>
                  </a:cubicBezTo>
                  <a:cubicBezTo>
                    <a:pt x="2249" y="1053"/>
                    <a:pt x="2224" y="1054"/>
                    <a:pt x="2224" y="1054"/>
                  </a:cubicBezTo>
                  <a:cubicBezTo>
                    <a:pt x="2224" y="1054"/>
                    <a:pt x="2224" y="1054"/>
                    <a:pt x="2224" y="1053"/>
                  </a:cubicBezTo>
                  <a:cubicBezTo>
                    <a:pt x="2231" y="1051"/>
                    <a:pt x="2238" y="1048"/>
                    <a:pt x="2245" y="1044"/>
                  </a:cubicBezTo>
                  <a:cubicBezTo>
                    <a:pt x="2252" y="1041"/>
                    <a:pt x="2259" y="1037"/>
                    <a:pt x="2267" y="1034"/>
                  </a:cubicBezTo>
                  <a:cubicBezTo>
                    <a:pt x="2267" y="1034"/>
                    <a:pt x="2267" y="1034"/>
                    <a:pt x="2268" y="1034"/>
                  </a:cubicBezTo>
                  <a:close/>
                </a:path>
              </a:pathLst>
            </a:custGeom>
            <a:solidFill>
              <a:schemeClr val="accent2"/>
            </a:solidFill>
            <a:ln w="9525">
              <a:noFill/>
              <a:round/>
            </a:ln>
          </p:spPr>
          <p:txBody>
            <a:bodyPr vert="horz" wrap="square" lIns="121882" tIns="60941" rIns="121882" bIns="60941" numCol="1" anchor="t" anchorCtr="0" compatLnSpc="1"/>
            <a:lstStyle/>
            <a:p>
              <a:endParaRPr lang="en-US" sz="2400">
                <a:latin typeface="Noto Sans S Chinese Light" panose="020B0300000000000000" pitchFamily="34" charset="-122"/>
                <a:ea typeface="Noto Sans S Chinese Light" panose="020B0300000000000000" pitchFamily="34" charset="-122"/>
              </a:endParaRPr>
            </a:p>
          </p:txBody>
        </p:sp>
      </p:grpSp>
      <p:grpSp>
        <p:nvGrpSpPr>
          <p:cNvPr id="11" name="Group 81"/>
          <p:cNvGrpSpPr/>
          <p:nvPr/>
        </p:nvGrpSpPr>
        <p:grpSpPr>
          <a:xfrm>
            <a:off x="5205209" y="792864"/>
            <a:ext cx="1624041" cy="1803611"/>
            <a:chOff x="5834714" y="1992076"/>
            <a:chExt cx="1624543" cy="1803611"/>
          </a:xfrm>
        </p:grpSpPr>
        <p:sp>
          <p:nvSpPr>
            <p:cNvPr id="83" name="AutoShape 3"/>
            <p:cNvSpPr>
              <a:spLocks noChangeAspect="1" noChangeArrowheads="1" noTextEdit="1"/>
            </p:cNvSpPr>
            <p:nvPr/>
          </p:nvSpPr>
          <p:spPr bwMode="auto">
            <a:xfrm>
              <a:off x="5835549" y="1992493"/>
              <a:ext cx="1623708" cy="180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en-US" sz="2400">
                <a:latin typeface="Noto Sans S Chinese Light" panose="020B0300000000000000" pitchFamily="34" charset="-122"/>
                <a:ea typeface="Noto Sans S Chinese Light" panose="020B0300000000000000" pitchFamily="34" charset="-122"/>
              </a:endParaRPr>
            </a:p>
          </p:txBody>
        </p:sp>
        <p:sp>
          <p:nvSpPr>
            <p:cNvPr id="84" name="Freeform 17"/>
            <p:cNvSpPr>
              <a:spLocks noEditPoints="1"/>
            </p:cNvSpPr>
            <p:nvPr/>
          </p:nvSpPr>
          <p:spPr bwMode="auto">
            <a:xfrm>
              <a:off x="5834714" y="1992076"/>
              <a:ext cx="1624543" cy="1803611"/>
            </a:xfrm>
            <a:custGeom>
              <a:avLst/>
              <a:gdLst>
                <a:gd name="T0" fmla="*/ 2258 w 2497"/>
                <a:gd name="T1" fmla="*/ 799 h 2773"/>
                <a:gd name="T2" fmla="*/ 1940 w 2497"/>
                <a:gd name="T3" fmla="*/ 965 h 2773"/>
                <a:gd name="T4" fmla="*/ 2164 w 2497"/>
                <a:gd name="T5" fmla="*/ 679 h 2773"/>
                <a:gd name="T6" fmla="*/ 2235 w 2497"/>
                <a:gd name="T7" fmla="*/ 517 h 2773"/>
                <a:gd name="T8" fmla="*/ 1949 w 2497"/>
                <a:gd name="T9" fmla="*/ 315 h 2773"/>
                <a:gd name="T10" fmla="*/ 1873 w 2497"/>
                <a:gd name="T11" fmla="*/ 546 h 2773"/>
                <a:gd name="T12" fmla="*/ 1846 w 2497"/>
                <a:gd name="T13" fmla="*/ 777 h 2773"/>
                <a:gd name="T14" fmla="*/ 1493 w 2497"/>
                <a:gd name="T15" fmla="*/ 726 h 2773"/>
                <a:gd name="T16" fmla="*/ 1518 w 2497"/>
                <a:gd name="T17" fmla="*/ 299 h 2773"/>
                <a:gd name="T18" fmla="*/ 1436 w 2497"/>
                <a:gd name="T19" fmla="*/ 182 h 2773"/>
                <a:gd name="T20" fmla="*/ 1301 w 2497"/>
                <a:gd name="T21" fmla="*/ 143 h 2773"/>
                <a:gd name="T22" fmla="*/ 1061 w 2497"/>
                <a:gd name="T23" fmla="*/ 117 h 2773"/>
                <a:gd name="T24" fmla="*/ 839 w 2497"/>
                <a:gd name="T25" fmla="*/ 107 h 2773"/>
                <a:gd name="T26" fmla="*/ 930 w 2497"/>
                <a:gd name="T27" fmla="*/ 465 h 2773"/>
                <a:gd name="T28" fmla="*/ 810 w 2497"/>
                <a:gd name="T29" fmla="*/ 645 h 2773"/>
                <a:gd name="T30" fmla="*/ 603 w 2497"/>
                <a:gd name="T31" fmla="*/ 684 h 2773"/>
                <a:gd name="T32" fmla="*/ 401 w 2497"/>
                <a:gd name="T33" fmla="*/ 722 h 2773"/>
                <a:gd name="T34" fmla="*/ 1050 w 2497"/>
                <a:gd name="T35" fmla="*/ 1018 h 2773"/>
                <a:gd name="T36" fmla="*/ 788 w 2497"/>
                <a:gd name="T37" fmla="*/ 973 h 2773"/>
                <a:gd name="T38" fmla="*/ 317 w 2497"/>
                <a:gd name="T39" fmla="*/ 941 h 2773"/>
                <a:gd name="T40" fmla="*/ 161 w 2497"/>
                <a:gd name="T41" fmla="*/ 918 h 2773"/>
                <a:gd name="T42" fmla="*/ 267 w 2497"/>
                <a:gd name="T43" fmla="*/ 1172 h 2773"/>
                <a:gd name="T44" fmla="*/ 529 w 2497"/>
                <a:gd name="T45" fmla="*/ 1136 h 2773"/>
                <a:gd name="T46" fmla="*/ 774 w 2497"/>
                <a:gd name="T47" fmla="*/ 1274 h 2773"/>
                <a:gd name="T48" fmla="*/ 660 w 2497"/>
                <a:gd name="T49" fmla="*/ 2011 h 2773"/>
                <a:gd name="T50" fmla="*/ 448 w 2497"/>
                <a:gd name="T51" fmla="*/ 2284 h 2773"/>
                <a:gd name="T52" fmla="*/ 772 w 2497"/>
                <a:gd name="T53" fmla="*/ 2047 h 2773"/>
                <a:gd name="T54" fmla="*/ 681 w 2497"/>
                <a:gd name="T55" fmla="*/ 2287 h 2773"/>
                <a:gd name="T56" fmla="*/ 664 w 2497"/>
                <a:gd name="T57" fmla="*/ 2549 h 2773"/>
                <a:gd name="T58" fmla="*/ 803 w 2497"/>
                <a:gd name="T59" fmla="*/ 2243 h 2773"/>
                <a:gd name="T60" fmla="*/ 852 w 2497"/>
                <a:gd name="T61" fmla="*/ 2197 h 2773"/>
                <a:gd name="T62" fmla="*/ 1033 w 2497"/>
                <a:gd name="T63" fmla="*/ 2333 h 2773"/>
                <a:gd name="T64" fmla="*/ 1020 w 2497"/>
                <a:gd name="T65" fmla="*/ 2056 h 2773"/>
                <a:gd name="T66" fmla="*/ 1155 w 2497"/>
                <a:gd name="T67" fmla="*/ 2160 h 2773"/>
                <a:gd name="T68" fmla="*/ 1122 w 2497"/>
                <a:gd name="T69" fmla="*/ 2692 h 2773"/>
                <a:gd name="T70" fmla="*/ 1246 w 2497"/>
                <a:gd name="T71" fmla="*/ 2364 h 2773"/>
                <a:gd name="T72" fmla="*/ 1356 w 2497"/>
                <a:gd name="T73" fmla="*/ 2340 h 2773"/>
                <a:gd name="T74" fmla="*/ 1371 w 2497"/>
                <a:gd name="T75" fmla="*/ 2620 h 2773"/>
                <a:gd name="T76" fmla="*/ 1513 w 2497"/>
                <a:gd name="T77" fmla="*/ 2568 h 2773"/>
                <a:gd name="T78" fmla="*/ 1546 w 2497"/>
                <a:gd name="T79" fmla="*/ 2316 h 2773"/>
                <a:gd name="T80" fmla="*/ 1327 w 2497"/>
                <a:gd name="T81" fmla="*/ 2065 h 2773"/>
                <a:gd name="T82" fmla="*/ 1517 w 2497"/>
                <a:gd name="T83" fmla="*/ 2179 h 2773"/>
                <a:gd name="T84" fmla="*/ 1629 w 2497"/>
                <a:gd name="T85" fmla="*/ 2366 h 2773"/>
                <a:gd name="T86" fmla="*/ 1766 w 2497"/>
                <a:gd name="T87" fmla="*/ 2269 h 2773"/>
                <a:gd name="T88" fmla="*/ 1894 w 2497"/>
                <a:gd name="T89" fmla="*/ 2303 h 2773"/>
                <a:gd name="T90" fmla="*/ 1655 w 2497"/>
                <a:gd name="T91" fmla="*/ 2085 h 2773"/>
                <a:gd name="T92" fmla="*/ 1459 w 2497"/>
                <a:gd name="T93" fmla="*/ 1915 h 2773"/>
                <a:gd name="T94" fmla="*/ 2073 w 2497"/>
                <a:gd name="T95" fmla="*/ 2218 h 2773"/>
                <a:gd name="T96" fmla="*/ 2192 w 2497"/>
                <a:gd name="T97" fmla="*/ 2072 h 2773"/>
                <a:gd name="T98" fmla="*/ 2155 w 2497"/>
                <a:gd name="T99" fmla="*/ 1925 h 2773"/>
                <a:gd name="T100" fmla="*/ 1686 w 2497"/>
                <a:gd name="T101" fmla="*/ 1885 h 2773"/>
                <a:gd name="T102" fmla="*/ 1668 w 2497"/>
                <a:gd name="T103" fmla="*/ 1194 h 2773"/>
                <a:gd name="T104" fmla="*/ 1863 w 2497"/>
                <a:gd name="T105" fmla="*/ 1146 h 2773"/>
                <a:gd name="T106" fmla="*/ 2250 w 2497"/>
                <a:gd name="T107" fmla="*/ 1078 h 2773"/>
                <a:gd name="T108" fmla="*/ 824 w 2497"/>
                <a:gd name="T109" fmla="*/ 992 h 2773"/>
                <a:gd name="T110" fmla="*/ 1368 w 2497"/>
                <a:gd name="T111" fmla="*/ 1101 h 2773"/>
                <a:gd name="T112" fmla="*/ 1199 w 2497"/>
                <a:gd name="T113" fmla="*/ 775 h 2773"/>
                <a:gd name="T114" fmla="*/ 1166 w 2497"/>
                <a:gd name="T115" fmla="*/ 722 h 2773"/>
                <a:gd name="T116" fmla="*/ 1366 w 2497"/>
                <a:gd name="T117" fmla="*/ 826 h 2773"/>
                <a:gd name="T118" fmla="*/ 1047 w 2497"/>
                <a:gd name="T119" fmla="*/ 628 h 2773"/>
                <a:gd name="T120" fmla="*/ 814 w 2497"/>
                <a:gd name="T121" fmla="*/ 799 h 2773"/>
                <a:gd name="T122" fmla="*/ 594 w 2497"/>
                <a:gd name="T123" fmla="*/ 749 h 2773"/>
                <a:gd name="T124" fmla="*/ 1466 w 2497"/>
                <a:gd name="T125" fmla="*/ 1166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7" h="2773">
                  <a:moveTo>
                    <a:pt x="2446" y="1021"/>
                  </a:moveTo>
                  <a:cubicBezTo>
                    <a:pt x="2446" y="1021"/>
                    <a:pt x="2446" y="1020"/>
                    <a:pt x="2447" y="1020"/>
                  </a:cubicBezTo>
                  <a:cubicBezTo>
                    <a:pt x="2447" y="1020"/>
                    <a:pt x="2448" y="1020"/>
                    <a:pt x="2448" y="1020"/>
                  </a:cubicBezTo>
                  <a:cubicBezTo>
                    <a:pt x="2449" y="1020"/>
                    <a:pt x="2449" y="1020"/>
                    <a:pt x="2449" y="1020"/>
                  </a:cubicBezTo>
                  <a:cubicBezTo>
                    <a:pt x="2449" y="1020"/>
                    <a:pt x="2450" y="1019"/>
                    <a:pt x="2450" y="1019"/>
                  </a:cubicBezTo>
                  <a:cubicBezTo>
                    <a:pt x="2450" y="1019"/>
                    <a:pt x="2451" y="1019"/>
                    <a:pt x="2452" y="1019"/>
                  </a:cubicBezTo>
                  <a:cubicBezTo>
                    <a:pt x="2452" y="1018"/>
                    <a:pt x="2453" y="1018"/>
                    <a:pt x="2453" y="1018"/>
                  </a:cubicBezTo>
                  <a:cubicBezTo>
                    <a:pt x="2454" y="1017"/>
                    <a:pt x="2455" y="1017"/>
                    <a:pt x="2455" y="1017"/>
                  </a:cubicBezTo>
                  <a:cubicBezTo>
                    <a:pt x="2456" y="1016"/>
                    <a:pt x="2456" y="1016"/>
                    <a:pt x="2457" y="1016"/>
                  </a:cubicBezTo>
                  <a:cubicBezTo>
                    <a:pt x="2458" y="1015"/>
                    <a:pt x="2460" y="1014"/>
                    <a:pt x="2461" y="1013"/>
                  </a:cubicBezTo>
                  <a:cubicBezTo>
                    <a:pt x="2462" y="1013"/>
                    <a:pt x="2463" y="1012"/>
                    <a:pt x="2465" y="1011"/>
                  </a:cubicBezTo>
                  <a:cubicBezTo>
                    <a:pt x="2466" y="1010"/>
                    <a:pt x="2467" y="1009"/>
                    <a:pt x="2468" y="1008"/>
                  </a:cubicBezTo>
                  <a:cubicBezTo>
                    <a:pt x="2469" y="1007"/>
                    <a:pt x="2470" y="1006"/>
                    <a:pt x="2471" y="1006"/>
                  </a:cubicBezTo>
                  <a:cubicBezTo>
                    <a:pt x="2489" y="1002"/>
                    <a:pt x="2485" y="992"/>
                    <a:pt x="2497" y="983"/>
                  </a:cubicBezTo>
                  <a:cubicBezTo>
                    <a:pt x="2481" y="984"/>
                    <a:pt x="2466" y="988"/>
                    <a:pt x="2470" y="1004"/>
                  </a:cubicBezTo>
                  <a:cubicBezTo>
                    <a:pt x="2470" y="1004"/>
                    <a:pt x="2470" y="1004"/>
                    <a:pt x="2470" y="1004"/>
                  </a:cubicBezTo>
                  <a:cubicBezTo>
                    <a:pt x="2469" y="1005"/>
                    <a:pt x="2468" y="1006"/>
                    <a:pt x="2467" y="1007"/>
                  </a:cubicBezTo>
                  <a:cubicBezTo>
                    <a:pt x="2466" y="1008"/>
                    <a:pt x="2464" y="1008"/>
                    <a:pt x="2463" y="1009"/>
                  </a:cubicBezTo>
                  <a:cubicBezTo>
                    <a:pt x="2462" y="1010"/>
                    <a:pt x="2461" y="1011"/>
                    <a:pt x="2460" y="1012"/>
                  </a:cubicBezTo>
                  <a:cubicBezTo>
                    <a:pt x="2458" y="1013"/>
                    <a:pt x="2457" y="1013"/>
                    <a:pt x="2456" y="1014"/>
                  </a:cubicBezTo>
                  <a:cubicBezTo>
                    <a:pt x="2455" y="1014"/>
                    <a:pt x="2455" y="1015"/>
                    <a:pt x="2454" y="1015"/>
                  </a:cubicBezTo>
                  <a:cubicBezTo>
                    <a:pt x="2454" y="1015"/>
                    <a:pt x="2453" y="1016"/>
                    <a:pt x="2453" y="1016"/>
                  </a:cubicBezTo>
                  <a:cubicBezTo>
                    <a:pt x="2452" y="1016"/>
                    <a:pt x="2451" y="1017"/>
                    <a:pt x="2451" y="1017"/>
                  </a:cubicBezTo>
                  <a:cubicBezTo>
                    <a:pt x="2450" y="1017"/>
                    <a:pt x="2450" y="1017"/>
                    <a:pt x="2449" y="1018"/>
                  </a:cubicBezTo>
                  <a:cubicBezTo>
                    <a:pt x="2449" y="1018"/>
                    <a:pt x="2449" y="1018"/>
                    <a:pt x="2449" y="1018"/>
                  </a:cubicBezTo>
                  <a:cubicBezTo>
                    <a:pt x="2448" y="1018"/>
                    <a:pt x="2448" y="1018"/>
                    <a:pt x="2448" y="1018"/>
                  </a:cubicBezTo>
                  <a:cubicBezTo>
                    <a:pt x="2447" y="1018"/>
                    <a:pt x="2447" y="1019"/>
                    <a:pt x="2447" y="1019"/>
                  </a:cubicBezTo>
                  <a:cubicBezTo>
                    <a:pt x="2446" y="1019"/>
                    <a:pt x="2445" y="1020"/>
                    <a:pt x="2444" y="1020"/>
                  </a:cubicBezTo>
                  <a:cubicBezTo>
                    <a:pt x="2444" y="1020"/>
                    <a:pt x="2444" y="1021"/>
                    <a:pt x="2443" y="1021"/>
                  </a:cubicBezTo>
                  <a:cubicBezTo>
                    <a:pt x="2443" y="1021"/>
                    <a:pt x="2443" y="1021"/>
                    <a:pt x="2443" y="1021"/>
                  </a:cubicBezTo>
                  <a:cubicBezTo>
                    <a:pt x="2442" y="1021"/>
                    <a:pt x="2441" y="1020"/>
                    <a:pt x="2441" y="1020"/>
                  </a:cubicBezTo>
                  <a:cubicBezTo>
                    <a:pt x="2440" y="1020"/>
                    <a:pt x="2439" y="1020"/>
                    <a:pt x="2439" y="1020"/>
                  </a:cubicBezTo>
                  <a:cubicBezTo>
                    <a:pt x="2437" y="1020"/>
                    <a:pt x="2436" y="1019"/>
                    <a:pt x="2434" y="1019"/>
                  </a:cubicBezTo>
                  <a:cubicBezTo>
                    <a:pt x="2434" y="1019"/>
                    <a:pt x="2433" y="1019"/>
                    <a:pt x="2432" y="1018"/>
                  </a:cubicBezTo>
                  <a:cubicBezTo>
                    <a:pt x="2431" y="1018"/>
                    <a:pt x="2431" y="1018"/>
                    <a:pt x="2431" y="1018"/>
                  </a:cubicBezTo>
                  <a:cubicBezTo>
                    <a:pt x="2430" y="1017"/>
                    <a:pt x="2430" y="1017"/>
                    <a:pt x="2430" y="1017"/>
                  </a:cubicBezTo>
                  <a:cubicBezTo>
                    <a:pt x="2429" y="1017"/>
                    <a:pt x="2429" y="1017"/>
                    <a:pt x="2429" y="1017"/>
                  </a:cubicBezTo>
                  <a:cubicBezTo>
                    <a:pt x="2428" y="1016"/>
                    <a:pt x="2427" y="1016"/>
                    <a:pt x="2427" y="1016"/>
                  </a:cubicBezTo>
                  <a:cubicBezTo>
                    <a:pt x="2426" y="1015"/>
                    <a:pt x="2425" y="1015"/>
                    <a:pt x="2424" y="1014"/>
                  </a:cubicBezTo>
                  <a:cubicBezTo>
                    <a:pt x="2422" y="1013"/>
                    <a:pt x="2421" y="1013"/>
                    <a:pt x="2420" y="1012"/>
                  </a:cubicBezTo>
                  <a:cubicBezTo>
                    <a:pt x="2416" y="1009"/>
                    <a:pt x="2413" y="1006"/>
                    <a:pt x="2409" y="1004"/>
                  </a:cubicBezTo>
                  <a:cubicBezTo>
                    <a:pt x="2408" y="1004"/>
                    <a:pt x="2408" y="1004"/>
                    <a:pt x="2407" y="1003"/>
                  </a:cubicBezTo>
                  <a:cubicBezTo>
                    <a:pt x="2407" y="1003"/>
                    <a:pt x="2407" y="1003"/>
                    <a:pt x="2406" y="1003"/>
                  </a:cubicBezTo>
                  <a:cubicBezTo>
                    <a:pt x="2405" y="1003"/>
                    <a:pt x="2404" y="1002"/>
                    <a:pt x="2403" y="1002"/>
                  </a:cubicBezTo>
                  <a:cubicBezTo>
                    <a:pt x="2402" y="1002"/>
                    <a:pt x="2401" y="1002"/>
                    <a:pt x="2400" y="1002"/>
                  </a:cubicBezTo>
                  <a:cubicBezTo>
                    <a:pt x="2403" y="1000"/>
                    <a:pt x="2407" y="999"/>
                    <a:pt x="2410" y="997"/>
                  </a:cubicBezTo>
                  <a:cubicBezTo>
                    <a:pt x="2418" y="993"/>
                    <a:pt x="2425" y="988"/>
                    <a:pt x="2431" y="984"/>
                  </a:cubicBezTo>
                  <a:cubicBezTo>
                    <a:pt x="2432" y="983"/>
                    <a:pt x="2433" y="982"/>
                    <a:pt x="2434" y="982"/>
                  </a:cubicBezTo>
                  <a:cubicBezTo>
                    <a:pt x="2434" y="982"/>
                    <a:pt x="2434" y="981"/>
                    <a:pt x="2435" y="981"/>
                  </a:cubicBezTo>
                  <a:cubicBezTo>
                    <a:pt x="2435" y="981"/>
                    <a:pt x="2436" y="981"/>
                    <a:pt x="2436" y="980"/>
                  </a:cubicBezTo>
                  <a:cubicBezTo>
                    <a:pt x="2437" y="979"/>
                    <a:pt x="2439" y="978"/>
                    <a:pt x="2440" y="977"/>
                  </a:cubicBezTo>
                  <a:cubicBezTo>
                    <a:pt x="2443" y="975"/>
                    <a:pt x="2445" y="973"/>
                    <a:pt x="2448" y="970"/>
                  </a:cubicBezTo>
                  <a:cubicBezTo>
                    <a:pt x="2452" y="966"/>
                    <a:pt x="2456" y="963"/>
                    <a:pt x="2459" y="960"/>
                  </a:cubicBezTo>
                  <a:cubicBezTo>
                    <a:pt x="2462" y="956"/>
                    <a:pt x="2465" y="954"/>
                    <a:pt x="2467" y="952"/>
                  </a:cubicBezTo>
                  <a:cubicBezTo>
                    <a:pt x="2468" y="951"/>
                    <a:pt x="2469" y="950"/>
                    <a:pt x="2469" y="950"/>
                  </a:cubicBezTo>
                  <a:cubicBezTo>
                    <a:pt x="2469" y="950"/>
                    <a:pt x="2465" y="953"/>
                    <a:pt x="2458" y="959"/>
                  </a:cubicBezTo>
                  <a:cubicBezTo>
                    <a:pt x="2455" y="961"/>
                    <a:pt x="2451" y="965"/>
                    <a:pt x="2446" y="969"/>
                  </a:cubicBezTo>
                  <a:cubicBezTo>
                    <a:pt x="2443" y="970"/>
                    <a:pt x="2441" y="972"/>
                    <a:pt x="2438" y="974"/>
                  </a:cubicBezTo>
                  <a:cubicBezTo>
                    <a:pt x="2436" y="975"/>
                    <a:pt x="2435" y="976"/>
                    <a:pt x="2433" y="978"/>
                  </a:cubicBezTo>
                  <a:cubicBezTo>
                    <a:pt x="2432" y="979"/>
                    <a:pt x="2431" y="980"/>
                    <a:pt x="2429" y="981"/>
                  </a:cubicBezTo>
                  <a:cubicBezTo>
                    <a:pt x="2423" y="985"/>
                    <a:pt x="2416" y="990"/>
                    <a:pt x="2408" y="994"/>
                  </a:cubicBezTo>
                  <a:cubicBezTo>
                    <a:pt x="2401" y="998"/>
                    <a:pt x="2392" y="1001"/>
                    <a:pt x="2383" y="1003"/>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0" y="1004"/>
                    <a:pt x="2380" y="1004"/>
                    <a:pt x="2380" y="1004"/>
                  </a:cubicBezTo>
                  <a:cubicBezTo>
                    <a:pt x="2379" y="1004"/>
                    <a:pt x="2377" y="1005"/>
                    <a:pt x="2376" y="1005"/>
                  </a:cubicBezTo>
                  <a:cubicBezTo>
                    <a:pt x="2376" y="1005"/>
                    <a:pt x="2375" y="1005"/>
                    <a:pt x="2375" y="1005"/>
                  </a:cubicBezTo>
                  <a:cubicBezTo>
                    <a:pt x="2376" y="1005"/>
                    <a:pt x="2377" y="1004"/>
                    <a:pt x="2378" y="1004"/>
                  </a:cubicBezTo>
                  <a:cubicBezTo>
                    <a:pt x="2378" y="1004"/>
                    <a:pt x="2379" y="1003"/>
                    <a:pt x="2379" y="1003"/>
                  </a:cubicBezTo>
                  <a:cubicBezTo>
                    <a:pt x="2380" y="1003"/>
                    <a:pt x="2380" y="1003"/>
                    <a:pt x="2380" y="1002"/>
                  </a:cubicBezTo>
                  <a:cubicBezTo>
                    <a:pt x="2380" y="1002"/>
                    <a:pt x="2381" y="1002"/>
                    <a:pt x="2381" y="1002"/>
                  </a:cubicBezTo>
                  <a:cubicBezTo>
                    <a:pt x="2383" y="1000"/>
                    <a:pt x="2385" y="997"/>
                    <a:pt x="2387" y="994"/>
                  </a:cubicBezTo>
                  <a:cubicBezTo>
                    <a:pt x="2388" y="994"/>
                    <a:pt x="2388" y="993"/>
                    <a:pt x="2389" y="992"/>
                  </a:cubicBezTo>
                  <a:cubicBezTo>
                    <a:pt x="2389" y="992"/>
                    <a:pt x="2390" y="991"/>
                    <a:pt x="2390" y="990"/>
                  </a:cubicBezTo>
                  <a:cubicBezTo>
                    <a:pt x="2391" y="989"/>
                    <a:pt x="2392" y="987"/>
                    <a:pt x="2393" y="986"/>
                  </a:cubicBezTo>
                  <a:cubicBezTo>
                    <a:pt x="2393" y="986"/>
                    <a:pt x="2393" y="986"/>
                    <a:pt x="2394" y="986"/>
                  </a:cubicBezTo>
                  <a:cubicBezTo>
                    <a:pt x="2413" y="974"/>
                    <a:pt x="2422" y="961"/>
                    <a:pt x="2410" y="946"/>
                  </a:cubicBezTo>
                  <a:cubicBezTo>
                    <a:pt x="2402" y="961"/>
                    <a:pt x="2385" y="968"/>
                    <a:pt x="2392" y="984"/>
                  </a:cubicBezTo>
                  <a:cubicBezTo>
                    <a:pt x="2392" y="985"/>
                    <a:pt x="2392" y="985"/>
                    <a:pt x="2392" y="985"/>
                  </a:cubicBezTo>
                  <a:cubicBezTo>
                    <a:pt x="2391" y="987"/>
                    <a:pt x="2390" y="988"/>
                    <a:pt x="2389" y="990"/>
                  </a:cubicBezTo>
                  <a:cubicBezTo>
                    <a:pt x="2388" y="990"/>
                    <a:pt x="2388" y="991"/>
                    <a:pt x="2387" y="992"/>
                  </a:cubicBezTo>
                  <a:cubicBezTo>
                    <a:pt x="2387" y="992"/>
                    <a:pt x="2386" y="993"/>
                    <a:pt x="2386" y="994"/>
                  </a:cubicBezTo>
                  <a:cubicBezTo>
                    <a:pt x="2384" y="996"/>
                    <a:pt x="2382" y="999"/>
                    <a:pt x="2380" y="1001"/>
                  </a:cubicBezTo>
                  <a:cubicBezTo>
                    <a:pt x="2379" y="1001"/>
                    <a:pt x="2379" y="1001"/>
                    <a:pt x="2379" y="1001"/>
                  </a:cubicBezTo>
                  <a:cubicBezTo>
                    <a:pt x="2379" y="1001"/>
                    <a:pt x="2378" y="1002"/>
                    <a:pt x="2378" y="1002"/>
                  </a:cubicBezTo>
                  <a:cubicBezTo>
                    <a:pt x="2378" y="1002"/>
                    <a:pt x="2377" y="1003"/>
                    <a:pt x="2377" y="1003"/>
                  </a:cubicBezTo>
                  <a:cubicBezTo>
                    <a:pt x="2376" y="1004"/>
                    <a:pt x="2375" y="1004"/>
                    <a:pt x="2374" y="1005"/>
                  </a:cubicBezTo>
                  <a:cubicBezTo>
                    <a:pt x="2374" y="1005"/>
                    <a:pt x="2374" y="1005"/>
                    <a:pt x="2373" y="1005"/>
                  </a:cubicBezTo>
                  <a:cubicBezTo>
                    <a:pt x="2373" y="1005"/>
                    <a:pt x="2373" y="1005"/>
                    <a:pt x="2373" y="1005"/>
                  </a:cubicBezTo>
                  <a:cubicBezTo>
                    <a:pt x="2372" y="1006"/>
                    <a:pt x="2371" y="1006"/>
                    <a:pt x="2370" y="1006"/>
                  </a:cubicBezTo>
                  <a:cubicBezTo>
                    <a:pt x="2365" y="1006"/>
                    <a:pt x="2360" y="1007"/>
                    <a:pt x="2356" y="1007"/>
                  </a:cubicBezTo>
                  <a:cubicBezTo>
                    <a:pt x="2346" y="1008"/>
                    <a:pt x="2336" y="1008"/>
                    <a:pt x="2326" y="1009"/>
                  </a:cubicBezTo>
                  <a:cubicBezTo>
                    <a:pt x="2325" y="1009"/>
                    <a:pt x="2324" y="1010"/>
                    <a:pt x="2323" y="1010"/>
                  </a:cubicBezTo>
                  <a:cubicBezTo>
                    <a:pt x="2322" y="1010"/>
                    <a:pt x="2322" y="1010"/>
                    <a:pt x="2322" y="1010"/>
                  </a:cubicBezTo>
                  <a:cubicBezTo>
                    <a:pt x="2322" y="1010"/>
                    <a:pt x="2322" y="1010"/>
                    <a:pt x="2322" y="1010"/>
                  </a:cubicBezTo>
                  <a:cubicBezTo>
                    <a:pt x="2322" y="1010"/>
                    <a:pt x="2322" y="1010"/>
                    <a:pt x="2322" y="1010"/>
                  </a:cubicBezTo>
                  <a:cubicBezTo>
                    <a:pt x="2321" y="1010"/>
                    <a:pt x="2321" y="1010"/>
                    <a:pt x="2321" y="1010"/>
                  </a:cubicBezTo>
                  <a:cubicBezTo>
                    <a:pt x="2322" y="1010"/>
                    <a:pt x="2322" y="1010"/>
                    <a:pt x="2323" y="1010"/>
                  </a:cubicBezTo>
                  <a:cubicBezTo>
                    <a:pt x="2323" y="1009"/>
                    <a:pt x="2324" y="1009"/>
                    <a:pt x="2324" y="1009"/>
                  </a:cubicBezTo>
                  <a:cubicBezTo>
                    <a:pt x="2325" y="1008"/>
                    <a:pt x="2326" y="1008"/>
                    <a:pt x="2326" y="1008"/>
                  </a:cubicBezTo>
                  <a:cubicBezTo>
                    <a:pt x="2327" y="1007"/>
                    <a:pt x="2327" y="1007"/>
                    <a:pt x="2328" y="1006"/>
                  </a:cubicBezTo>
                  <a:cubicBezTo>
                    <a:pt x="2328" y="1006"/>
                    <a:pt x="2329" y="1006"/>
                    <a:pt x="2329" y="1005"/>
                  </a:cubicBezTo>
                  <a:cubicBezTo>
                    <a:pt x="2329" y="1005"/>
                    <a:pt x="2330" y="1005"/>
                    <a:pt x="2330" y="1004"/>
                  </a:cubicBezTo>
                  <a:cubicBezTo>
                    <a:pt x="2332" y="1002"/>
                    <a:pt x="2335" y="998"/>
                    <a:pt x="2337" y="995"/>
                  </a:cubicBezTo>
                  <a:cubicBezTo>
                    <a:pt x="2338" y="993"/>
                    <a:pt x="2339" y="991"/>
                    <a:pt x="2340" y="989"/>
                  </a:cubicBezTo>
                  <a:cubicBezTo>
                    <a:pt x="2341" y="988"/>
                    <a:pt x="2342" y="986"/>
                    <a:pt x="2344" y="984"/>
                  </a:cubicBezTo>
                  <a:cubicBezTo>
                    <a:pt x="2346" y="980"/>
                    <a:pt x="2348" y="976"/>
                    <a:pt x="2351" y="972"/>
                  </a:cubicBezTo>
                  <a:cubicBezTo>
                    <a:pt x="2351" y="972"/>
                    <a:pt x="2351" y="972"/>
                    <a:pt x="2351" y="972"/>
                  </a:cubicBezTo>
                  <a:cubicBezTo>
                    <a:pt x="2351" y="972"/>
                    <a:pt x="2351" y="972"/>
                    <a:pt x="2351" y="972"/>
                  </a:cubicBezTo>
                  <a:cubicBezTo>
                    <a:pt x="2352" y="971"/>
                    <a:pt x="2352" y="971"/>
                    <a:pt x="2352" y="971"/>
                  </a:cubicBezTo>
                  <a:cubicBezTo>
                    <a:pt x="2352" y="971"/>
                    <a:pt x="2353" y="971"/>
                    <a:pt x="2353" y="970"/>
                  </a:cubicBezTo>
                  <a:cubicBezTo>
                    <a:pt x="2354" y="970"/>
                    <a:pt x="2354" y="970"/>
                    <a:pt x="2354" y="969"/>
                  </a:cubicBezTo>
                  <a:cubicBezTo>
                    <a:pt x="2355" y="969"/>
                    <a:pt x="2355" y="969"/>
                    <a:pt x="2355" y="969"/>
                  </a:cubicBezTo>
                  <a:cubicBezTo>
                    <a:pt x="2355" y="969"/>
                    <a:pt x="2355" y="969"/>
                    <a:pt x="2356" y="968"/>
                  </a:cubicBezTo>
                  <a:cubicBezTo>
                    <a:pt x="2356" y="968"/>
                    <a:pt x="2357" y="968"/>
                    <a:pt x="2357" y="967"/>
                  </a:cubicBezTo>
                  <a:cubicBezTo>
                    <a:pt x="2358" y="967"/>
                    <a:pt x="2359" y="966"/>
                    <a:pt x="2359" y="965"/>
                  </a:cubicBezTo>
                  <a:cubicBezTo>
                    <a:pt x="2360" y="964"/>
                    <a:pt x="2361" y="963"/>
                    <a:pt x="2362" y="962"/>
                  </a:cubicBezTo>
                  <a:cubicBezTo>
                    <a:pt x="2363" y="962"/>
                    <a:pt x="2363" y="961"/>
                    <a:pt x="2364" y="960"/>
                  </a:cubicBezTo>
                  <a:cubicBezTo>
                    <a:pt x="2364" y="959"/>
                    <a:pt x="2365" y="959"/>
                    <a:pt x="2365" y="958"/>
                  </a:cubicBezTo>
                  <a:cubicBezTo>
                    <a:pt x="2365" y="958"/>
                    <a:pt x="2365" y="958"/>
                    <a:pt x="2365" y="958"/>
                  </a:cubicBezTo>
                  <a:cubicBezTo>
                    <a:pt x="2381" y="957"/>
                    <a:pt x="2376" y="944"/>
                    <a:pt x="2377" y="936"/>
                  </a:cubicBezTo>
                  <a:cubicBezTo>
                    <a:pt x="2371" y="939"/>
                    <a:pt x="2364" y="940"/>
                    <a:pt x="2361" y="946"/>
                  </a:cubicBezTo>
                  <a:cubicBezTo>
                    <a:pt x="2359" y="949"/>
                    <a:pt x="2361" y="954"/>
                    <a:pt x="2364" y="957"/>
                  </a:cubicBezTo>
                  <a:cubicBezTo>
                    <a:pt x="2364" y="958"/>
                    <a:pt x="2363" y="959"/>
                    <a:pt x="2363" y="959"/>
                  </a:cubicBezTo>
                  <a:cubicBezTo>
                    <a:pt x="2362" y="960"/>
                    <a:pt x="2361" y="961"/>
                    <a:pt x="2360" y="962"/>
                  </a:cubicBezTo>
                  <a:cubicBezTo>
                    <a:pt x="2360" y="963"/>
                    <a:pt x="2359" y="963"/>
                    <a:pt x="2358" y="964"/>
                  </a:cubicBezTo>
                  <a:cubicBezTo>
                    <a:pt x="2357" y="965"/>
                    <a:pt x="2357" y="966"/>
                    <a:pt x="2356" y="966"/>
                  </a:cubicBezTo>
                  <a:cubicBezTo>
                    <a:pt x="2355" y="967"/>
                    <a:pt x="2355" y="967"/>
                    <a:pt x="2355" y="967"/>
                  </a:cubicBezTo>
                  <a:cubicBezTo>
                    <a:pt x="2354" y="968"/>
                    <a:pt x="2354" y="968"/>
                    <a:pt x="2354" y="968"/>
                  </a:cubicBezTo>
                  <a:cubicBezTo>
                    <a:pt x="2354" y="968"/>
                    <a:pt x="2354" y="968"/>
                    <a:pt x="2353" y="968"/>
                  </a:cubicBezTo>
                  <a:cubicBezTo>
                    <a:pt x="2353" y="969"/>
                    <a:pt x="2353" y="969"/>
                    <a:pt x="2352" y="969"/>
                  </a:cubicBezTo>
                  <a:cubicBezTo>
                    <a:pt x="2354" y="967"/>
                    <a:pt x="2355" y="965"/>
                    <a:pt x="2356" y="963"/>
                  </a:cubicBezTo>
                  <a:cubicBezTo>
                    <a:pt x="2356" y="963"/>
                    <a:pt x="2356" y="963"/>
                    <a:pt x="2356" y="962"/>
                  </a:cubicBezTo>
                  <a:cubicBezTo>
                    <a:pt x="2357" y="962"/>
                    <a:pt x="2357" y="962"/>
                    <a:pt x="2357" y="961"/>
                  </a:cubicBezTo>
                  <a:cubicBezTo>
                    <a:pt x="2357" y="961"/>
                    <a:pt x="2358" y="960"/>
                    <a:pt x="2358" y="959"/>
                  </a:cubicBezTo>
                  <a:cubicBezTo>
                    <a:pt x="2358" y="958"/>
                    <a:pt x="2359" y="957"/>
                    <a:pt x="2359" y="956"/>
                  </a:cubicBezTo>
                  <a:cubicBezTo>
                    <a:pt x="2360" y="955"/>
                    <a:pt x="2360" y="954"/>
                    <a:pt x="2360" y="954"/>
                  </a:cubicBezTo>
                  <a:cubicBezTo>
                    <a:pt x="2360" y="954"/>
                    <a:pt x="2359" y="955"/>
                    <a:pt x="2358" y="956"/>
                  </a:cubicBezTo>
                  <a:cubicBezTo>
                    <a:pt x="2357" y="957"/>
                    <a:pt x="2357" y="958"/>
                    <a:pt x="2356" y="959"/>
                  </a:cubicBezTo>
                  <a:cubicBezTo>
                    <a:pt x="2355" y="960"/>
                    <a:pt x="2355" y="960"/>
                    <a:pt x="2354" y="961"/>
                  </a:cubicBezTo>
                  <a:cubicBezTo>
                    <a:pt x="2354" y="961"/>
                    <a:pt x="2354" y="961"/>
                    <a:pt x="2354" y="962"/>
                  </a:cubicBezTo>
                  <a:cubicBezTo>
                    <a:pt x="2354" y="962"/>
                    <a:pt x="2353" y="962"/>
                    <a:pt x="2353" y="963"/>
                  </a:cubicBezTo>
                  <a:cubicBezTo>
                    <a:pt x="2350" y="968"/>
                    <a:pt x="2346" y="974"/>
                    <a:pt x="2342" y="981"/>
                  </a:cubicBezTo>
                  <a:cubicBezTo>
                    <a:pt x="2342" y="981"/>
                    <a:pt x="2342" y="981"/>
                    <a:pt x="2342" y="981"/>
                  </a:cubicBezTo>
                  <a:cubicBezTo>
                    <a:pt x="2342" y="980"/>
                    <a:pt x="2342" y="980"/>
                    <a:pt x="2342" y="980"/>
                  </a:cubicBezTo>
                  <a:cubicBezTo>
                    <a:pt x="2342" y="980"/>
                    <a:pt x="2342" y="979"/>
                    <a:pt x="2342" y="979"/>
                  </a:cubicBezTo>
                  <a:cubicBezTo>
                    <a:pt x="2342" y="979"/>
                    <a:pt x="2342" y="979"/>
                    <a:pt x="2342" y="979"/>
                  </a:cubicBezTo>
                  <a:cubicBezTo>
                    <a:pt x="2342" y="978"/>
                    <a:pt x="2341" y="978"/>
                    <a:pt x="2341" y="977"/>
                  </a:cubicBezTo>
                  <a:cubicBezTo>
                    <a:pt x="2341" y="976"/>
                    <a:pt x="2341" y="976"/>
                    <a:pt x="2340" y="975"/>
                  </a:cubicBezTo>
                  <a:cubicBezTo>
                    <a:pt x="2340" y="975"/>
                    <a:pt x="2339" y="974"/>
                    <a:pt x="2339" y="973"/>
                  </a:cubicBezTo>
                  <a:cubicBezTo>
                    <a:pt x="2338" y="972"/>
                    <a:pt x="2338" y="972"/>
                    <a:pt x="2337" y="971"/>
                  </a:cubicBezTo>
                  <a:cubicBezTo>
                    <a:pt x="2337" y="971"/>
                    <a:pt x="2337" y="970"/>
                    <a:pt x="2336" y="970"/>
                  </a:cubicBezTo>
                  <a:cubicBezTo>
                    <a:pt x="2336" y="970"/>
                    <a:pt x="2336" y="970"/>
                    <a:pt x="2336" y="970"/>
                  </a:cubicBezTo>
                  <a:cubicBezTo>
                    <a:pt x="2335" y="969"/>
                    <a:pt x="2335" y="969"/>
                    <a:pt x="2335" y="969"/>
                  </a:cubicBezTo>
                  <a:cubicBezTo>
                    <a:pt x="2343" y="957"/>
                    <a:pt x="2329" y="955"/>
                    <a:pt x="2321" y="951"/>
                  </a:cubicBezTo>
                  <a:cubicBezTo>
                    <a:pt x="2312" y="966"/>
                    <a:pt x="2314" y="975"/>
                    <a:pt x="2333" y="971"/>
                  </a:cubicBezTo>
                  <a:cubicBezTo>
                    <a:pt x="2333" y="971"/>
                    <a:pt x="2334" y="971"/>
                    <a:pt x="2334" y="971"/>
                  </a:cubicBezTo>
                  <a:cubicBezTo>
                    <a:pt x="2334" y="971"/>
                    <a:pt x="2335" y="972"/>
                    <a:pt x="2335" y="973"/>
                  </a:cubicBezTo>
                  <a:cubicBezTo>
                    <a:pt x="2336" y="973"/>
                    <a:pt x="2336" y="974"/>
                    <a:pt x="2337" y="975"/>
                  </a:cubicBezTo>
                  <a:cubicBezTo>
                    <a:pt x="2337" y="975"/>
                    <a:pt x="2337" y="976"/>
                    <a:pt x="2338" y="976"/>
                  </a:cubicBezTo>
                  <a:cubicBezTo>
                    <a:pt x="2338" y="977"/>
                    <a:pt x="2339" y="978"/>
                    <a:pt x="2339" y="978"/>
                  </a:cubicBezTo>
                  <a:cubicBezTo>
                    <a:pt x="2339" y="979"/>
                    <a:pt x="2339" y="979"/>
                    <a:pt x="2340" y="980"/>
                  </a:cubicBezTo>
                  <a:cubicBezTo>
                    <a:pt x="2340" y="980"/>
                    <a:pt x="2340" y="980"/>
                    <a:pt x="2340" y="980"/>
                  </a:cubicBezTo>
                  <a:cubicBezTo>
                    <a:pt x="2340" y="981"/>
                    <a:pt x="2340" y="981"/>
                    <a:pt x="2340" y="981"/>
                  </a:cubicBezTo>
                  <a:cubicBezTo>
                    <a:pt x="2340" y="981"/>
                    <a:pt x="2340" y="981"/>
                    <a:pt x="2340" y="981"/>
                  </a:cubicBezTo>
                  <a:cubicBezTo>
                    <a:pt x="2341" y="982"/>
                    <a:pt x="2341" y="982"/>
                    <a:pt x="2341" y="982"/>
                  </a:cubicBezTo>
                  <a:cubicBezTo>
                    <a:pt x="2341" y="982"/>
                    <a:pt x="2341" y="982"/>
                    <a:pt x="2341" y="982"/>
                  </a:cubicBezTo>
                  <a:cubicBezTo>
                    <a:pt x="2341" y="983"/>
                    <a:pt x="2341" y="983"/>
                    <a:pt x="2341" y="983"/>
                  </a:cubicBezTo>
                  <a:cubicBezTo>
                    <a:pt x="2340" y="985"/>
                    <a:pt x="2339" y="987"/>
                    <a:pt x="2338" y="989"/>
                  </a:cubicBezTo>
                  <a:cubicBezTo>
                    <a:pt x="2336" y="991"/>
                    <a:pt x="2335" y="992"/>
                    <a:pt x="2334" y="994"/>
                  </a:cubicBezTo>
                  <a:cubicBezTo>
                    <a:pt x="2332" y="998"/>
                    <a:pt x="2330" y="1001"/>
                    <a:pt x="2328" y="1003"/>
                  </a:cubicBezTo>
                  <a:cubicBezTo>
                    <a:pt x="2327" y="1003"/>
                    <a:pt x="2327" y="1004"/>
                    <a:pt x="2327" y="1004"/>
                  </a:cubicBezTo>
                  <a:cubicBezTo>
                    <a:pt x="2327" y="1004"/>
                    <a:pt x="2326" y="1004"/>
                    <a:pt x="2326" y="1005"/>
                  </a:cubicBezTo>
                  <a:cubicBezTo>
                    <a:pt x="2326" y="1005"/>
                    <a:pt x="2325" y="1006"/>
                    <a:pt x="2325" y="1006"/>
                  </a:cubicBezTo>
                  <a:cubicBezTo>
                    <a:pt x="2324" y="1007"/>
                    <a:pt x="2324" y="1007"/>
                    <a:pt x="2323" y="1008"/>
                  </a:cubicBezTo>
                  <a:cubicBezTo>
                    <a:pt x="2323" y="1008"/>
                    <a:pt x="2323" y="1008"/>
                    <a:pt x="2322" y="1009"/>
                  </a:cubicBezTo>
                  <a:cubicBezTo>
                    <a:pt x="2322" y="1009"/>
                    <a:pt x="2321" y="1009"/>
                    <a:pt x="2321" y="1010"/>
                  </a:cubicBezTo>
                  <a:cubicBezTo>
                    <a:pt x="2321" y="1010"/>
                    <a:pt x="2320" y="1010"/>
                    <a:pt x="2320" y="1010"/>
                  </a:cubicBezTo>
                  <a:cubicBezTo>
                    <a:pt x="2320" y="1010"/>
                    <a:pt x="2320" y="1010"/>
                    <a:pt x="2320" y="1010"/>
                  </a:cubicBezTo>
                  <a:cubicBezTo>
                    <a:pt x="2319" y="1011"/>
                    <a:pt x="2319" y="1011"/>
                    <a:pt x="2319" y="1011"/>
                  </a:cubicBezTo>
                  <a:cubicBezTo>
                    <a:pt x="2317" y="1011"/>
                    <a:pt x="2317" y="1011"/>
                    <a:pt x="2317" y="1011"/>
                  </a:cubicBezTo>
                  <a:cubicBezTo>
                    <a:pt x="2315" y="1011"/>
                    <a:pt x="2315" y="1011"/>
                    <a:pt x="2315" y="1011"/>
                  </a:cubicBezTo>
                  <a:cubicBezTo>
                    <a:pt x="2314" y="1012"/>
                    <a:pt x="2313" y="1012"/>
                    <a:pt x="2311" y="1012"/>
                  </a:cubicBezTo>
                  <a:cubicBezTo>
                    <a:pt x="2306" y="1014"/>
                    <a:pt x="2302" y="1015"/>
                    <a:pt x="2297" y="1017"/>
                  </a:cubicBezTo>
                  <a:cubicBezTo>
                    <a:pt x="2287" y="1021"/>
                    <a:pt x="2278" y="1025"/>
                    <a:pt x="2269" y="1029"/>
                  </a:cubicBezTo>
                  <a:cubicBezTo>
                    <a:pt x="2260" y="1033"/>
                    <a:pt x="2252" y="1037"/>
                    <a:pt x="2244" y="1041"/>
                  </a:cubicBezTo>
                  <a:cubicBezTo>
                    <a:pt x="2240" y="1043"/>
                    <a:pt x="2237" y="1044"/>
                    <a:pt x="2233" y="1046"/>
                  </a:cubicBezTo>
                  <a:cubicBezTo>
                    <a:pt x="2233" y="1046"/>
                    <a:pt x="2233" y="1046"/>
                    <a:pt x="2233" y="1046"/>
                  </a:cubicBezTo>
                  <a:cubicBezTo>
                    <a:pt x="2234" y="1045"/>
                    <a:pt x="2234" y="1045"/>
                    <a:pt x="2235" y="1044"/>
                  </a:cubicBezTo>
                  <a:cubicBezTo>
                    <a:pt x="2236" y="1043"/>
                    <a:pt x="2237" y="1042"/>
                    <a:pt x="2238" y="1041"/>
                  </a:cubicBezTo>
                  <a:cubicBezTo>
                    <a:pt x="2239" y="1040"/>
                    <a:pt x="2239" y="1039"/>
                    <a:pt x="2240" y="1037"/>
                  </a:cubicBezTo>
                  <a:cubicBezTo>
                    <a:pt x="2241" y="1036"/>
                    <a:pt x="2242" y="1035"/>
                    <a:pt x="2243" y="1034"/>
                  </a:cubicBezTo>
                  <a:cubicBezTo>
                    <a:pt x="2243" y="1033"/>
                    <a:pt x="2244" y="1032"/>
                    <a:pt x="2244" y="1031"/>
                  </a:cubicBezTo>
                  <a:cubicBezTo>
                    <a:pt x="2261" y="1022"/>
                    <a:pt x="2253" y="1015"/>
                    <a:pt x="2261" y="1003"/>
                  </a:cubicBezTo>
                  <a:cubicBezTo>
                    <a:pt x="2255" y="1006"/>
                    <a:pt x="2249" y="1009"/>
                    <a:pt x="2245" y="1012"/>
                  </a:cubicBezTo>
                  <a:cubicBezTo>
                    <a:pt x="2251" y="1001"/>
                    <a:pt x="2260" y="990"/>
                    <a:pt x="2270" y="980"/>
                  </a:cubicBezTo>
                  <a:cubicBezTo>
                    <a:pt x="2258" y="985"/>
                    <a:pt x="2247" y="995"/>
                    <a:pt x="2237" y="1003"/>
                  </a:cubicBezTo>
                  <a:cubicBezTo>
                    <a:pt x="2226" y="1013"/>
                    <a:pt x="2219" y="1025"/>
                    <a:pt x="2213" y="1035"/>
                  </a:cubicBezTo>
                  <a:cubicBezTo>
                    <a:pt x="2192" y="1051"/>
                    <a:pt x="2164" y="1053"/>
                    <a:pt x="2139" y="1047"/>
                  </a:cubicBezTo>
                  <a:cubicBezTo>
                    <a:pt x="2129" y="1041"/>
                    <a:pt x="2114" y="1035"/>
                    <a:pt x="2105" y="1033"/>
                  </a:cubicBezTo>
                  <a:cubicBezTo>
                    <a:pt x="2089" y="1029"/>
                    <a:pt x="2082" y="1020"/>
                    <a:pt x="2066" y="1015"/>
                  </a:cubicBezTo>
                  <a:cubicBezTo>
                    <a:pt x="2062" y="1014"/>
                    <a:pt x="2058" y="1012"/>
                    <a:pt x="2054" y="1011"/>
                  </a:cubicBezTo>
                  <a:cubicBezTo>
                    <a:pt x="2055" y="1011"/>
                    <a:pt x="2056" y="1010"/>
                    <a:pt x="2057" y="1010"/>
                  </a:cubicBezTo>
                  <a:cubicBezTo>
                    <a:pt x="2063" y="1007"/>
                    <a:pt x="2069" y="1003"/>
                    <a:pt x="2076" y="999"/>
                  </a:cubicBezTo>
                  <a:cubicBezTo>
                    <a:pt x="2076" y="999"/>
                    <a:pt x="2076" y="999"/>
                    <a:pt x="2076" y="999"/>
                  </a:cubicBezTo>
                  <a:cubicBezTo>
                    <a:pt x="2077" y="1000"/>
                    <a:pt x="2078" y="1000"/>
                    <a:pt x="2079" y="1000"/>
                  </a:cubicBezTo>
                  <a:cubicBezTo>
                    <a:pt x="2080" y="1000"/>
                    <a:pt x="2080" y="1001"/>
                    <a:pt x="2081" y="1001"/>
                  </a:cubicBezTo>
                  <a:cubicBezTo>
                    <a:pt x="2082" y="1001"/>
                    <a:pt x="2082" y="1001"/>
                    <a:pt x="2083" y="1001"/>
                  </a:cubicBezTo>
                  <a:cubicBezTo>
                    <a:pt x="2084" y="1001"/>
                    <a:pt x="2086" y="1002"/>
                    <a:pt x="2088" y="1002"/>
                  </a:cubicBezTo>
                  <a:cubicBezTo>
                    <a:pt x="2089" y="1002"/>
                    <a:pt x="2091" y="1003"/>
                    <a:pt x="2093" y="1003"/>
                  </a:cubicBezTo>
                  <a:cubicBezTo>
                    <a:pt x="2097" y="1004"/>
                    <a:pt x="2101" y="1004"/>
                    <a:pt x="2105" y="1005"/>
                  </a:cubicBezTo>
                  <a:cubicBezTo>
                    <a:pt x="2109" y="1006"/>
                    <a:pt x="2113" y="1007"/>
                    <a:pt x="2116" y="1008"/>
                  </a:cubicBezTo>
                  <a:cubicBezTo>
                    <a:pt x="2118" y="1009"/>
                    <a:pt x="2120" y="1009"/>
                    <a:pt x="2122" y="1010"/>
                  </a:cubicBezTo>
                  <a:cubicBezTo>
                    <a:pt x="2123" y="1010"/>
                    <a:pt x="2125" y="1011"/>
                    <a:pt x="2126" y="1011"/>
                  </a:cubicBezTo>
                  <a:cubicBezTo>
                    <a:pt x="2127" y="1012"/>
                    <a:pt x="2127" y="1012"/>
                    <a:pt x="2127" y="1012"/>
                  </a:cubicBezTo>
                  <a:cubicBezTo>
                    <a:pt x="2127" y="1012"/>
                    <a:pt x="2128" y="1012"/>
                    <a:pt x="2128" y="1012"/>
                  </a:cubicBezTo>
                  <a:cubicBezTo>
                    <a:pt x="2128" y="1012"/>
                    <a:pt x="2128" y="1013"/>
                    <a:pt x="2129" y="1013"/>
                  </a:cubicBezTo>
                  <a:cubicBezTo>
                    <a:pt x="2129" y="1014"/>
                    <a:pt x="2129" y="1014"/>
                    <a:pt x="2129" y="1014"/>
                  </a:cubicBezTo>
                  <a:cubicBezTo>
                    <a:pt x="2130" y="1014"/>
                    <a:pt x="2130" y="1014"/>
                    <a:pt x="2130" y="1014"/>
                  </a:cubicBezTo>
                  <a:cubicBezTo>
                    <a:pt x="2130" y="1014"/>
                    <a:pt x="2130" y="1014"/>
                    <a:pt x="2130" y="1015"/>
                  </a:cubicBezTo>
                  <a:cubicBezTo>
                    <a:pt x="2131" y="1015"/>
                    <a:pt x="2132" y="1015"/>
                    <a:pt x="2132" y="1016"/>
                  </a:cubicBezTo>
                  <a:cubicBezTo>
                    <a:pt x="2133" y="1016"/>
                    <a:pt x="2134" y="1016"/>
                    <a:pt x="2135" y="1017"/>
                  </a:cubicBezTo>
                  <a:cubicBezTo>
                    <a:pt x="2136" y="1017"/>
                    <a:pt x="2137" y="1017"/>
                    <a:pt x="2137" y="1018"/>
                  </a:cubicBezTo>
                  <a:cubicBezTo>
                    <a:pt x="2138" y="1018"/>
                    <a:pt x="2139" y="1018"/>
                    <a:pt x="2140" y="1018"/>
                  </a:cubicBezTo>
                  <a:cubicBezTo>
                    <a:pt x="2140" y="1018"/>
                    <a:pt x="2140" y="1019"/>
                    <a:pt x="2140" y="1019"/>
                  </a:cubicBezTo>
                  <a:cubicBezTo>
                    <a:pt x="2140" y="1019"/>
                    <a:pt x="2140" y="1019"/>
                    <a:pt x="2140" y="1019"/>
                  </a:cubicBezTo>
                  <a:cubicBezTo>
                    <a:pt x="2151" y="1028"/>
                    <a:pt x="2161" y="1025"/>
                    <a:pt x="2173" y="1022"/>
                  </a:cubicBezTo>
                  <a:cubicBezTo>
                    <a:pt x="2164" y="1011"/>
                    <a:pt x="2153" y="1012"/>
                    <a:pt x="2143" y="1017"/>
                  </a:cubicBezTo>
                  <a:cubicBezTo>
                    <a:pt x="2142" y="1016"/>
                    <a:pt x="2141" y="1016"/>
                    <a:pt x="2140" y="1016"/>
                  </a:cubicBezTo>
                  <a:cubicBezTo>
                    <a:pt x="2140" y="1016"/>
                    <a:pt x="2139" y="1015"/>
                    <a:pt x="2138" y="1015"/>
                  </a:cubicBezTo>
                  <a:cubicBezTo>
                    <a:pt x="2137" y="1015"/>
                    <a:pt x="2136" y="1015"/>
                    <a:pt x="2135" y="1014"/>
                  </a:cubicBezTo>
                  <a:cubicBezTo>
                    <a:pt x="2135" y="1014"/>
                    <a:pt x="2134" y="1014"/>
                    <a:pt x="2133" y="1013"/>
                  </a:cubicBezTo>
                  <a:cubicBezTo>
                    <a:pt x="2133" y="1013"/>
                    <a:pt x="2133" y="1013"/>
                    <a:pt x="2132" y="1013"/>
                  </a:cubicBezTo>
                  <a:cubicBezTo>
                    <a:pt x="2133" y="1013"/>
                    <a:pt x="2133" y="1013"/>
                    <a:pt x="2134" y="1013"/>
                  </a:cubicBezTo>
                  <a:cubicBezTo>
                    <a:pt x="2135" y="1013"/>
                    <a:pt x="2136" y="1013"/>
                    <a:pt x="2136" y="1013"/>
                  </a:cubicBezTo>
                  <a:cubicBezTo>
                    <a:pt x="2136" y="1013"/>
                    <a:pt x="2135" y="1013"/>
                    <a:pt x="2134" y="1012"/>
                  </a:cubicBezTo>
                  <a:cubicBezTo>
                    <a:pt x="2133" y="1012"/>
                    <a:pt x="2132" y="1011"/>
                    <a:pt x="2131" y="1010"/>
                  </a:cubicBezTo>
                  <a:cubicBezTo>
                    <a:pt x="2130" y="1010"/>
                    <a:pt x="2130" y="1010"/>
                    <a:pt x="2129" y="1010"/>
                  </a:cubicBezTo>
                  <a:cubicBezTo>
                    <a:pt x="2129" y="1009"/>
                    <a:pt x="2128" y="1009"/>
                    <a:pt x="2128" y="1009"/>
                  </a:cubicBezTo>
                  <a:cubicBezTo>
                    <a:pt x="2127" y="1009"/>
                    <a:pt x="2127" y="1009"/>
                    <a:pt x="2127" y="1009"/>
                  </a:cubicBezTo>
                  <a:cubicBezTo>
                    <a:pt x="2125" y="1008"/>
                    <a:pt x="2124" y="1008"/>
                    <a:pt x="2122" y="1007"/>
                  </a:cubicBezTo>
                  <a:cubicBezTo>
                    <a:pt x="2120" y="1007"/>
                    <a:pt x="2118" y="1006"/>
                    <a:pt x="2117" y="1006"/>
                  </a:cubicBezTo>
                  <a:cubicBezTo>
                    <a:pt x="2113" y="1005"/>
                    <a:pt x="2109" y="1004"/>
                    <a:pt x="2105" y="1003"/>
                  </a:cubicBezTo>
                  <a:cubicBezTo>
                    <a:pt x="2101" y="1002"/>
                    <a:pt x="2097" y="1001"/>
                    <a:pt x="2093" y="1000"/>
                  </a:cubicBezTo>
                  <a:cubicBezTo>
                    <a:pt x="2091" y="1000"/>
                    <a:pt x="2090" y="999"/>
                    <a:pt x="2088" y="999"/>
                  </a:cubicBezTo>
                  <a:cubicBezTo>
                    <a:pt x="2086" y="999"/>
                    <a:pt x="2085" y="999"/>
                    <a:pt x="2083" y="998"/>
                  </a:cubicBezTo>
                  <a:cubicBezTo>
                    <a:pt x="2082" y="998"/>
                    <a:pt x="2082" y="998"/>
                    <a:pt x="2081" y="998"/>
                  </a:cubicBezTo>
                  <a:cubicBezTo>
                    <a:pt x="2080" y="998"/>
                    <a:pt x="2080" y="998"/>
                    <a:pt x="2079" y="998"/>
                  </a:cubicBezTo>
                  <a:cubicBezTo>
                    <a:pt x="2078" y="998"/>
                    <a:pt x="2078" y="998"/>
                    <a:pt x="2077" y="998"/>
                  </a:cubicBezTo>
                  <a:cubicBezTo>
                    <a:pt x="2086" y="993"/>
                    <a:pt x="2095" y="986"/>
                    <a:pt x="2104" y="978"/>
                  </a:cubicBezTo>
                  <a:cubicBezTo>
                    <a:pt x="2106" y="977"/>
                    <a:pt x="2108" y="975"/>
                    <a:pt x="2110" y="973"/>
                  </a:cubicBezTo>
                  <a:cubicBezTo>
                    <a:pt x="2112" y="971"/>
                    <a:pt x="2114" y="970"/>
                    <a:pt x="2116" y="968"/>
                  </a:cubicBezTo>
                  <a:cubicBezTo>
                    <a:pt x="2120" y="964"/>
                    <a:pt x="2124" y="960"/>
                    <a:pt x="2127" y="956"/>
                  </a:cubicBezTo>
                  <a:cubicBezTo>
                    <a:pt x="2133" y="950"/>
                    <a:pt x="2139" y="943"/>
                    <a:pt x="2146" y="937"/>
                  </a:cubicBezTo>
                  <a:cubicBezTo>
                    <a:pt x="2146" y="937"/>
                    <a:pt x="2147" y="937"/>
                    <a:pt x="2148" y="937"/>
                  </a:cubicBezTo>
                  <a:cubicBezTo>
                    <a:pt x="2148" y="937"/>
                    <a:pt x="2148" y="937"/>
                    <a:pt x="2149" y="937"/>
                  </a:cubicBezTo>
                  <a:cubicBezTo>
                    <a:pt x="2149" y="937"/>
                    <a:pt x="2149" y="937"/>
                    <a:pt x="2150" y="937"/>
                  </a:cubicBezTo>
                  <a:cubicBezTo>
                    <a:pt x="2150" y="937"/>
                    <a:pt x="2151" y="937"/>
                    <a:pt x="2151" y="937"/>
                  </a:cubicBezTo>
                  <a:cubicBezTo>
                    <a:pt x="2152" y="937"/>
                    <a:pt x="2152" y="937"/>
                    <a:pt x="2152" y="937"/>
                  </a:cubicBezTo>
                  <a:cubicBezTo>
                    <a:pt x="2152" y="937"/>
                    <a:pt x="2153" y="937"/>
                    <a:pt x="2153" y="937"/>
                  </a:cubicBezTo>
                  <a:cubicBezTo>
                    <a:pt x="2153" y="937"/>
                    <a:pt x="2154" y="936"/>
                    <a:pt x="2155" y="936"/>
                  </a:cubicBezTo>
                  <a:cubicBezTo>
                    <a:pt x="2155" y="936"/>
                    <a:pt x="2156" y="936"/>
                    <a:pt x="2156" y="936"/>
                  </a:cubicBezTo>
                  <a:cubicBezTo>
                    <a:pt x="2157" y="936"/>
                    <a:pt x="2157" y="936"/>
                    <a:pt x="2157" y="936"/>
                  </a:cubicBezTo>
                  <a:cubicBezTo>
                    <a:pt x="2158" y="936"/>
                    <a:pt x="2158" y="936"/>
                    <a:pt x="2158" y="936"/>
                  </a:cubicBezTo>
                  <a:cubicBezTo>
                    <a:pt x="2159" y="936"/>
                    <a:pt x="2160" y="936"/>
                    <a:pt x="2160" y="936"/>
                  </a:cubicBezTo>
                  <a:cubicBezTo>
                    <a:pt x="2162" y="936"/>
                    <a:pt x="2163" y="936"/>
                    <a:pt x="2165" y="936"/>
                  </a:cubicBezTo>
                  <a:cubicBezTo>
                    <a:pt x="2166" y="936"/>
                    <a:pt x="2167" y="937"/>
                    <a:pt x="2169" y="937"/>
                  </a:cubicBezTo>
                  <a:cubicBezTo>
                    <a:pt x="2170" y="937"/>
                    <a:pt x="2172" y="937"/>
                    <a:pt x="2173" y="938"/>
                  </a:cubicBezTo>
                  <a:cubicBezTo>
                    <a:pt x="2174" y="938"/>
                    <a:pt x="2176" y="939"/>
                    <a:pt x="2177" y="939"/>
                  </a:cubicBezTo>
                  <a:cubicBezTo>
                    <a:pt x="2178" y="947"/>
                    <a:pt x="2182" y="956"/>
                    <a:pt x="2188" y="959"/>
                  </a:cubicBezTo>
                  <a:cubicBezTo>
                    <a:pt x="2195" y="964"/>
                    <a:pt x="2202" y="956"/>
                    <a:pt x="2209" y="953"/>
                  </a:cubicBezTo>
                  <a:cubicBezTo>
                    <a:pt x="2199" y="943"/>
                    <a:pt x="2189" y="918"/>
                    <a:pt x="2177" y="936"/>
                  </a:cubicBezTo>
                  <a:cubicBezTo>
                    <a:pt x="2176" y="936"/>
                    <a:pt x="2176" y="936"/>
                    <a:pt x="2176" y="936"/>
                  </a:cubicBezTo>
                  <a:cubicBezTo>
                    <a:pt x="2176" y="935"/>
                    <a:pt x="2176" y="935"/>
                    <a:pt x="2176" y="934"/>
                  </a:cubicBezTo>
                  <a:cubicBezTo>
                    <a:pt x="2176" y="936"/>
                    <a:pt x="2176" y="936"/>
                    <a:pt x="2176" y="936"/>
                  </a:cubicBezTo>
                  <a:cubicBezTo>
                    <a:pt x="2175" y="936"/>
                    <a:pt x="2174" y="935"/>
                    <a:pt x="2174" y="935"/>
                  </a:cubicBezTo>
                  <a:cubicBezTo>
                    <a:pt x="2172" y="935"/>
                    <a:pt x="2171" y="934"/>
                    <a:pt x="2169" y="934"/>
                  </a:cubicBezTo>
                  <a:cubicBezTo>
                    <a:pt x="2168" y="934"/>
                    <a:pt x="2166" y="934"/>
                    <a:pt x="2164" y="933"/>
                  </a:cubicBezTo>
                  <a:cubicBezTo>
                    <a:pt x="2163" y="933"/>
                    <a:pt x="2161" y="933"/>
                    <a:pt x="2160" y="933"/>
                  </a:cubicBezTo>
                  <a:cubicBezTo>
                    <a:pt x="2159" y="933"/>
                    <a:pt x="2159" y="933"/>
                    <a:pt x="2158" y="933"/>
                  </a:cubicBezTo>
                  <a:cubicBezTo>
                    <a:pt x="2158" y="933"/>
                    <a:pt x="2157" y="933"/>
                    <a:pt x="2157" y="933"/>
                  </a:cubicBezTo>
                  <a:cubicBezTo>
                    <a:pt x="2157" y="933"/>
                    <a:pt x="2156" y="933"/>
                    <a:pt x="2156" y="933"/>
                  </a:cubicBezTo>
                  <a:cubicBezTo>
                    <a:pt x="2155" y="934"/>
                    <a:pt x="2155" y="934"/>
                    <a:pt x="2154" y="934"/>
                  </a:cubicBezTo>
                  <a:cubicBezTo>
                    <a:pt x="2153" y="934"/>
                    <a:pt x="2153" y="934"/>
                    <a:pt x="2152" y="934"/>
                  </a:cubicBezTo>
                  <a:cubicBezTo>
                    <a:pt x="2152" y="934"/>
                    <a:pt x="2152" y="934"/>
                    <a:pt x="2151" y="934"/>
                  </a:cubicBezTo>
                  <a:cubicBezTo>
                    <a:pt x="2151" y="934"/>
                    <a:pt x="2151" y="934"/>
                    <a:pt x="2151" y="934"/>
                  </a:cubicBezTo>
                  <a:cubicBezTo>
                    <a:pt x="2150" y="935"/>
                    <a:pt x="2150" y="935"/>
                    <a:pt x="2149" y="935"/>
                  </a:cubicBezTo>
                  <a:cubicBezTo>
                    <a:pt x="2149" y="935"/>
                    <a:pt x="2149" y="935"/>
                    <a:pt x="2148" y="936"/>
                  </a:cubicBezTo>
                  <a:cubicBezTo>
                    <a:pt x="2148" y="936"/>
                    <a:pt x="2148" y="936"/>
                    <a:pt x="2147" y="936"/>
                  </a:cubicBezTo>
                  <a:cubicBezTo>
                    <a:pt x="2147" y="936"/>
                    <a:pt x="2146" y="937"/>
                    <a:pt x="2146" y="937"/>
                  </a:cubicBezTo>
                  <a:cubicBezTo>
                    <a:pt x="2148" y="935"/>
                    <a:pt x="2149" y="934"/>
                    <a:pt x="2151" y="933"/>
                  </a:cubicBezTo>
                  <a:cubicBezTo>
                    <a:pt x="2152" y="932"/>
                    <a:pt x="2153" y="931"/>
                    <a:pt x="2154" y="930"/>
                  </a:cubicBezTo>
                  <a:cubicBezTo>
                    <a:pt x="2155" y="929"/>
                    <a:pt x="2156" y="928"/>
                    <a:pt x="2157" y="927"/>
                  </a:cubicBezTo>
                  <a:cubicBezTo>
                    <a:pt x="2158" y="927"/>
                    <a:pt x="2159" y="926"/>
                    <a:pt x="2160" y="925"/>
                  </a:cubicBezTo>
                  <a:cubicBezTo>
                    <a:pt x="2163" y="922"/>
                    <a:pt x="2163" y="922"/>
                    <a:pt x="2163" y="922"/>
                  </a:cubicBezTo>
                  <a:cubicBezTo>
                    <a:pt x="2168" y="919"/>
                    <a:pt x="2172" y="916"/>
                    <a:pt x="2177" y="913"/>
                  </a:cubicBezTo>
                  <a:cubicBezTo>
                    <a:pt x="2186" y="907"/>
                    <a:pt x="2195" y="902"/>
                    <a:pt x="2203" y="897"/>
                  </a:cubicBezTo>
                  <a:cubicBezTo>
                    <a:pt x="2212" y="892"/>
                    <a:pt x="2221" y="887"/>
                    <a:pt x="2229" y="882"/>
                  </a:cubicBezTo>
                  <a:cubicBezTo>
                    <a:pt x="2237" y="877"/>
                    <a:pt x="2244" y="872"/>
                    <a:pt x="2251" y="867"/>
                  </a:cubicBezTo>
                  <a:cubicBezTo>
                    <a:pt x="2254" y="864"/>
                    <a:pt x="2257" y="862"/>
                    <a:pt x="2260" y="859"/>
                  </a:cubicBezTo>
                  <a:cubicBezTo>
                    <a:pt x="2261" y="858"/>
                    <a:pt x="2262" y="856"/>
                    <a:pt x="2264" y="855"/>
                  </a:cubicBezTo>
                  <a:cubicBezTo>
                    <a:pt x="2265" y="854"/>
                    <a:pt x="2266" y="852"/>
                    <a:pt x="2267" y="851"/>
                  </a:cubicBezTo>
                  <a:cubicBezTo>
                    <a:pt x="2272" y="846"/>
                    <a:pt x="2275" y="841"/>
                    <a:pt x="2278" y="837"/>
                  </a:cubicBezTo>
                  <a:cubicBezTo>
                    <a:pt x="2280" y="835"/>
                    <a:pt x="2281" y="833"/>
                    <a:pt x="2282" y="831"/>
                  </a:cubicBezTo>
                  <a:cubicBezTo>
                    <a:pt x="2283" y="829"/>
                    <a:pt x="2284" y="828"/>
                    <a:pt x="2284" y="827"/>
                  </a:cubicBezTo>
                  <a:cubicBezTo>
                    <a:pt x="2285" y="824"/>
                    <a:pt x="2286" y="823"/>
                    <a:pt x="2286" y="823"/>
                  </a:cubicBezTo>
                  <a:cubicBezTo>
                    <a:pt x="2286" y="823"/>
                    <a:pt x="2285" y="824"/>
                    <a:pt x="2284" y="826"/>
                  </a:cubicBezTo>
                  <a:cubicBezTo>
                    <a:pt x="2283" y="827"/>
                    <a:pt x="2282" y="829"/>
                    <a:pt x="2281" y="830"/>
                  </a:cubicBezTo>
                  <a:cubicBezTo>
                    <a:pt x="2280" y="832"/>
                    <a:pt x="2278" y="834"/>
                    <a:pt x="2277" y="836"/>
                  </a:cubicBezTo>
                  <a:cubicBezTo>
                    <a:pt x="2274" y="839"/>
                    <a:pt x="2270" y="844"/>
                    <a:pt x="2265" y="848"/>
                  </a:cubicBezTo>
                  <a:cubicBezTo>
                    <a:pt x="2264" y="850"/>
                    <a:pt x="2263" y="851"/>
                    <a:pt x="2261" y="852"/>
                  </a:cubicBezTo>
                  <a:cubicBezTo>
                    <a:pt x="2260" y="853"/>
                    <a:pt x="2259" y="854"/>
                    <a:pt x="2257" y="855"/>
                  </a:cubicBezTo>
                  <a:cubicBezTo>
                    <a:pt x="2256" y="856"/>
                    <a:pt x="2256" y="857"/>
                    <a:pt x="2255" y="857"/>
                  </a:cubicBezTo>
                  <a:cubicBezTo>
                    <a:pt x="2254" y="858"/>
                    <a:pt x="2254" y="859"/>
                    <a:pt x="2253" y="859"/>
                  </a:cubicBezTo>
                  <a:cubicBezTo>
                    <a:pt x="2251" y="860"/>
                    <a:pt x="2250" y="862"/>
                    <a:pt x="2248" y="863"/>
                  </a:cubicBezTo>
                  <a:cubicBezTo>
                    <a:pt x="2248" y="863"/>
                    <a:pt x="2248" y="863"/>
                    <a:pt x="2248" y="863"/>
                  </a:cubicBezTo>
                  <a:cubicBezTo>
                    <a:pt x="2248" y="863"/>
                    <a:pt x="2248" y="863"/>
                    <a:pt x="2248" y="863"/>
                  </a:cubicBezTo>
                  <a:cubicBezTo>
                    <a:pt x="2249" y="862"/>
                    <a:pt x="2249" y="860"/>
                    <a:pt x="2250" y="859"/>
                  </a:cubicBezTo>
                  <a:cubicBezTo>
                    <a:pt x="2250" y="858"/>
                    <a:pt x="2251" y="857"/>
                    <a:pt x="2251" y="855"/>
                  </a:cubicBezTo>
                  <a:cubicBezTo>
                    <a:pt x="2251" y="854"/>
                    <a:pt x="2252" y="853"/>
                    <a:pt x="2252" y="851"/>
                  </a:cubicBezTo>
                  <a:cubicBezTo>
                    <a:pt x="2252" y="851"/>
                    <a:pt x="2252" y="851"/>
                    <a:pt x="2252" y="851"/>
                  </a:cubicBezTo>
                  <a:cubicBezTo>
                    <a:pt x="2253" y="851"/>
                    <a:pt x="2253" y="851"/>
                    <a:pt x="2253" y="851"/>
                  </a:cubicBezTo>
                  <a:cubicBezTo>
                    <a:pt x="2265" y="836"/>
                    <a:pt x="2262" y="819"/>
                    <a:pt x="2258" y="799"/>
                  </a:cubicBezTo>
                  <a:cubicBezTo>
                    <a:pt x="2244" y="810"/>
                    <a:pt x="2245" y="828"/>
                    <a:pt x="2250" y="846"/>
                  </a:cubicBezTo>
                  <a:cubicBezTo>
                    <a:pt x="2250" y="847"/>
                    <a:pt x="2249" y="849"/>
                    <a:pt x="2249" y="850"/>
                  </a:cubicBezTo>
                  <a:cubicBezTo>
                    <a:pt x="2249" y="851"/>
                    <a:pt x="2248" y="853"/>
                    <a:pt x="2248" y="854"/>
                  </a:cubicBezTo>
                  <a:cubicBezTo>
                    <a:pt x="2248" y="855"/>
                    <a:pt x="2247" y="856"/>
                    <a:pt x="2247" y="857"/>
                  </a:cubicBezTo>
                  <a:cubicBezTo>
                    <a:pt x="2246" y="859"/>
                    <a:pt x="2246" y="860"/>
                    <a:pt x="2245" y="861"/>
                  </a:cubicBezTo>
                  <a:cubicBezTo>
                    <a:pt x="2245" y="862"/>
                    <a:pt x="2244" y="863"/>
                    <a:pt x="2244" y="864"/>
                  </a:cubicBezTo>
                  <a:cubicBezTo>
                    <a:pt x="2244" y="864"/>
                    <a:pt x="2244" y="864"/>
                    <a:pt x="2244" y="864"/>
                  </a:cubicBezTo>
                  <a:cubicBezTo>
                    <a:pt x="2243" y="864"/>
                    <a:pt x="2243" y="865"/>
                    <a:pt x="2243" y="865"/>
                  </a:cubicBezTo>
                  <a:cubicBezTo>
                    <a:pt x="2243" y="865"/>
                    <a:pt x="2243" y="866"/>
                    <a:pt x="2243" y="866"/>
                  </a:cubicBezTo>
                  <a:cubicBezTo>
                    <a:pt x="2243" y="866"/>
                    <a:pt x="2243" y="867"/>
                    <a:pt x="2243" y="867"/>
                  </a:cubicBezTo>
                  <a:cubicBezTo>
                    <a:pt x="2238" y="871"/>
                    <a:pt x="2232" y="874"/>
                    <a:pt x="2227" y="878"/>
                  </a:cubicBezTo>
                  <a:cubicBezTo>
                    <a:pt x="2219" y="883"/>
                    <a:pt x="2210" y="888"/>
                    <a:pt x="2201" y="893"/>
                  </a:cubicBezTo>
                  <a:cubicBezTo>
                    <a:pt x="2193" y="898"/>
                    <a:pt x="2183" y="903"/>
                    <a:pt x="2174" y="909"/>
                  </a:cubicBezTo>
                  <a:cubicBezTo>
                    <a:pt x="2170" y="912"/>
                    <a:pt x="2165" y="915"/>
                    <a:pt x="2161" y="919"/>
                  </a:cubicBezTo>
                  <a:cubicBezTo>
                    <a:pt x="2158" y="921"/>
                    <a:pt x="2158" y="921"/>
                    <a:pt x="2158" y="921"/>
                  </a:cubicBezTo>
                  <a:cubicBezTo>
                    <a:pt x="2157" y="922"/>
                    <a:pt x="2156" y="923"/>
                    <a:pt x="2154" y="924"/>
                  </a:cubicBezTo>
                  <a:cubicBezTo>
                    <a:pt x="2153" y="924"/>
                    <a:pt x="2152" y="925"/>
                    <a:pt x="2151" y="926"/>
                  </a:cubicBezTo>
                  <a:cubicBezTo>
                    <a:pt x="2150" y="927"/>
                    <a:pt x="2149" y="928"/>
                    <a:pt x="2148" y="929"/>
                  </a:cubicBezTo>
                  <a:cubicBezTo>
                    <a:pt x="2140" y="936"/>
                    <a:pt x="2132" y="945"/>
                    <a:pt x="2124" y="952"/>
                  </a:cubicBezTo>
                  <a:cubicBezTo>
                    <a:pt x="2122" y="955"/>
                    <a:pt x="2120" y="957"/>
                    <a:pt x="2118" y="959"/>
                  </a:cubicBezTo>
                  <a:cubicBezTo>
                    <a:pt x="2118" y="959"/>
                    <a:pt x="2118" y="959"/>
                    <a:pt x="2118" y="958"/>
                  </a:cubicBezTo>
                  <a:cubicBezTo>
                    <a:pt x="2118" y="958"/>
                    <a:pt x="2119" y="957"/>
                    <a:pt x="2119" y="956"/>
                  </a:cubicBezTo>
                  <a:cubicBezTo>
                    <a:pt x="2119" y="956"/>
                    <a:pt x="2120" y="955"/>
                    <a:pt x="2120" y="954"/>
                  </a:cubicBezTo>
                  <a:cubicBezTo>
                    <a:pt x="2120" y="953"/>
                    <a:pt x="2120" y="952"/>
                    <a:pt x="2121" y="951"/>
                  </a:cubicBezTo>
                  <a:cubicBezTo>
                    <a:pt x="2121" y="951"/>
                    <a:pt x="2121" y="950"/>
                    <a:pt x="2121" y="950"/>
                  </a:cubicBezTo>
                  <a:cubicBezTo>
                    <a:pt x="2121" y="949"/>
                    <a:pt x="2121" y="949"/>
                    <a:pt x="2121" y="948"/>
                  </a:cubicBezTo>
                  <a:cubicBezTo>
                    <a:pt x="2122" y="946"/>
                    <a:pt x="2122" y="943"/>
                    <a:pt x="2123" y="941"/>
                  </a:cubicBezTo>
                  <a:cubicBezTo>
                    <a:pt x="2123" y="938"/>
                    <a:pt x="2124" y="935"/>
                    <a:pt x="2124" y="933"/>
                  </a:cubicBezTo>
                  <a:cubicBezTo>
                    <a:pt x="2125" y="927"/>
                    <a:pt x="2126" y="921"/>
                    <a:pt x="2127" y="915"/>
                  </a:cubicBezTo>
                  <a:cubicBezTo>
                    <a:pt x="2128" y="909"/>
                    <a:pt x="2128" y="904"/>
                    <a:pt x="2129" y="898"/>
                  </a:cubicBezTo>
                  <a:cubicBezTo>
                    <a:pt x="2130" y="898"/>
                    <a:pt x="2130" y="898"/>
                    <a:pt x="2130" y="898"/>
                  </a:cubicBezTo>
                  <a:cubicBezTo>
                    <a:pt x="2131" y="898"/>
                    <a:pt x="2132" y="898"/>
                    <a:pt x="2133" y="897"/>
                  </a:cubicBezTo>
                  <a:cubicBezTo>
                    <a:pt x="2133" y="897"/>
                    <a:pt x="2134" y="897"/>
                    <a:pt x="2134" y="897"/>
                  </a:cubicBezTo>
                  <a:cubicBezTo>
                    <a:pt x="2134" y="897"/>
                    <a:pt x="2135" y="897"/>
                    <a:pt x="2135" y="897"/>
                  </a:cubicBezTo>
                  <a:cubicBezTo>
                    <a:pt x="2135" y="896"/>
                    <a:pt x="2135" y="896"/>
                    <a:pt x="2135" y="896"/>
                  </a:cubicBezTo>
                  <a:cubicBezTo>
                    <a:pt x="2136" y="896"/>
                    <a:pt x="2137" y="895"/>
                    <a:pt x="2139" y="895"/>
                  </a:cubicBezTo>
                  <a:cubicBezTo>
                    <a:pt x="2140" y="894"/>
                    <a:pt x="2141" y="893"/>
                    <a:pt x="2142" y="893"/>
                  </a:cubicBezTo>
                  <a:cubicBezTo>
                    <a:pt x="2144" y="891"/>
                    <a:pt x="2147" y="890"/>
                    <a:pt x="2149" y="888"/>
                  </a:cubicBezTo>
                  <a:cubicBezTo>
                    <a:pt x="2150" y="888"/>
                    <a:pt x="2150" y="888"/>
                    <a:pt x="2150" y="888"/>
                  </a:cubicBezTo>
                  <a:cubicBezTo>
                    <a:pt x="2150" y="888"/>
                    <a:pt x="2150" y="888"/>
                    <a:pt x="2150" y="888"/>
                  </a:cubicBezTo>
                  <a:cubicBezTo>
                    <a:pt x="2167" y="900"/>
                    <a:pt x="2178" y="878"/>
                    <a:pt x="2176" y="863"/>
                  </a:cubicBezTo>
                  <a:cubicBezTo>
                    <a:pt x="2167" y="868"/>
                    <a:pt x="2148" y="869"/>
                    <a:pt x="2149" y="885"/>
                  </a:cubicBezTo>
                  <a:cubicBezTo>
                    <a:pt x="2149" y="886"/>
                    <a:pt x="2149" y="886"/>
                    <a:pt x="2148" y="886"/>
                  </a:cubicBezTo>
                  <a:cubicBezTo>
                    <a:pt x="2146" y="888"/>
                    <a:pt x="2143" y="889"/>
                    <a:pt x="2141" y="890"/>
                  </a:cubicBezTo>
                  <a:cubicBezTo>
                    <a:pt x="2140" y="891"/>
                    <a:pt x="2139" y="892"/>
                    <a:pt x="2137" y="892"/>
                  </a:cubicBezTo>
                  <a:cubicBezTo>
                    <a:pt x="2136" y="893"/>
                    <a:pt x="2135" y="893"/>
                    <a:pt x="2134" y="894"/>
                  </a:cubicBezTo>
                  <a:cubicBezTo>
                    <a:pt x="2134" y="894"/>
                    <a:pt x="2134" y="894"/>
                    <a:pt x="2134" y="894"/>
                  </a:cubicBezTo>
                  <a:cubicBezTo>
                    <a:pt x="2133" y="894"/>
                    <a:pt x="2133" y="895"/>
                    <a:pt x="2133" y="895"/>
                  </a:cubicBezTo>
                  <a:cubicBezTo>
                    <a:pt x="2133" y="895"/>
                    <a:pt x="2132" y="895"/>
                    <a:pt x="2132" y="896"/>
                  </a:cubicBezTo>
                  <a:cubicBezTo>
                    <a:pt x="2131" y="896"/>
                    <a:pt x="2131" y="897"/>
                    <a:pt x="2130" y="897"/>
                  </a:cubicBezTo>
                  <a:cubicBezTo>
                    <a:pt x="2130" y="897"/>
                    <a:pt x="2130" y="897"/>
                    <a:pt x="2129" y="898"/>
                  </a:cubicBezTo>
                  <a:cubicBezTo>
                    <a:pt x="2129" y="897"/>
                    <a:pt x="2129" y="897"/>
                    <a:pt x="2129" y="897"/>
                  </a:cubicBezTo>
                  <a:cubicBezTo>
                    <a:pt x="2130" y="894"/>
                    <a:pt x="2130" y="892"/>
                    <a:pt x="2131" y="889"/>
                  </a:cubicBezTo>
                  <a:cubicBezTo>
                    <a:pt x="2131" y="887"/>
                    <a:pt x="2132" y="884"/>
                    <a:pt x="2132" y="882"/>
                  </a:cubicBezTo>
                  <a:cubicBezTo>
                    <a:pt x="2132" y="881"/>
                    <a:pt x="2132" y="881"/>
                    <a:pt x="2133" y="880"/>
                  </a:cubicBezTo>
                  <a:cubicBezTo>
                    <a:pt x="2133" y="880"/>
                    <a:pt x="2133" y="879"/>
                    <a:pt x="2133" y="879"/>
                  </a:cubicBezTo>
                  <a:cubicBezTo>
                    <a:pt x="2133" y="878"/>
                    <a:pt x="2133" y="877"/>
                    <a:pt x="2133" y="876"/>
                  </a:cubicBezTo>
                  <a:cubicBezTo>
                    <a:pt x="2133" y="874"/>
                    <a:pt x="2134" y="872"/>
                    <a:pt x="2134" y="871"/>
                  </a:cubicBezTo>
                  <a:cubicBezTo>
                    <a:pt x="2134" y="869"/>
                    <a:pt x="2135" y="867"/>
                    <a:pt x="2135" y="867"/>
                  </a:cubicBezTo>
                  <a:cubicBezTo>
                    <a:pt x="2135" y="867"/>
                    <a:pt x="2134" y="868"/>
                    <a:pt x="2133" y="871"/>
                  </a:cubicBezTo>
                  <a:cubicBezTo>
                    <a:pt x="2133" y="871"/>
                    <a:pt x="2133" y="872"/>
                    <a:pt x="2132" y="873"/>
                  </a:cubicBezTo>
                  <a:cubicBezTo>
                    <a:pt x="2132" y="874"/>
                    <a:pt x="2132" y="874"/>
                    <a:pt x="2131" y="875"/>
                  </a:cubicBezTo>
                  <a:cubicBezTo>
                    <a:pt x="2131" y="876"/>
                    <a:pt x="2131" y="877"/>
                    <a:pt x="2131" y="878"/>
                  </a:cubicBezTo>
                  <a:cubicBezTo>
                    <a:pt x="2130" y="878"/>
                    <a:pt x="2130" y="879"/>
                    <a:pt x="2130" y="879"/>
                  </a:cubicBezTo>
                  <a:cubicBezTo>
                    <a:pt x="2130" y="880"/>
                    <a:pt x="2130" y="881"/>
                    <a:pt x="2130" y="881"/>
                  </a:cubicBezTo>
                  <a:cubicBezTo>
                    <a:pt x="2129" y="883"/>
                    <a:pt x="2129" y="886"/>
                    <a:pt x="2128" y="888"/>
                  </a:cubicBezTo>
                  <a:cubicBezTo>
                    <a:pt x="2128" y="891"/>
                    <a:pt x="2128" y="894"/>
                    <a:pt x="2127" y="896"/>
                  </a:cubicBezTo>
                  <a:cubicBezTo>
                    <a:pt x="2126" y="902"/>
                    <a:pt x="2125" y="908"/>
                    <a:pt x="2124" y="914"/>
                  </a:cubicBezTo>
                  <a:cubicBezTo>
                    <a:pt x="2124" y="916"/>
                    <a:pt x="2124" y="918"/>
                    <a:pt x="2124" y="920"/>
                  </a:cubicBezTo>
                  <a:cubicBezTo>
                    <a:pt x="2124" y="919"/>
                    <a:pt x="2123" y="919"/>
                    <a:pt x="2123" y="919"/>
                  </a:cubicBezTo>
                  <a:cubicBezTo>
                    <a:pt x="2123" y="919"/>
                    <a:pt x="2123" y="918"/>
                    <a:pt x="2123" y="918"/>
                  </a:cubicBezTo>
                  <a:cubicBezTo>
                    <a:pt x="2123" y="917"/>
                    <a:pt x="2122" y="917"/>
                    <a:pt x="2122" y="917"/>
                  </a:cubicBezTo>
                  <a:cubicBezTo>
                    <a:pt x="2122" y="916"/>
                    <a:pt x="2122" y="916"/>
                    <a:pt x="2121" y="916"/>
                  </a:cubicBezTo>
                  <a:cubicBezTo>
                    <a:pt x="2119" y="913"/>
                    <a:pt x="2117" y="910"/>
                    <a:pt x="2113" y="907"/>
                  </a:cubicBezTo>
                  <a:cubicBezTo>
                    <a:pt x="2111" y="905"/>
                    <a:pt x="2108" y="903"/>
                    <a:pt x="2106" y="900"/>
                  </a:cubicBezTo>
                  <a:cubicBezTo>
                    <a:pt x="2106" y="900"/>
                    <a:pt x="2106" y="900"/>
                    <a:pt x="2107" y="900"/>
                  </a:cubicBezTo>
                  <a:cubicBezTo>
                    <a:pt x="2107" y="896"/>
                    <a:pt x="2107" y="896"/>
                    <a:pt x="2107" y="896"/>
                  </a:cubicBezTo>
                  <a:cubicBezTo>
                    <a:pt x="2111" y="880"/>
                    <a:pt x="2100" y="863"/>
                    <a:pt x="2084" y="862"/>
                  </a:cubicBezTo>
                  <a:cubicBezTo>
                    <a:pt x="2087" y="876"/>
                    <a:pt x="2085" y="901"/>
                    <a:pt x="2102" y="900"/>
                  </a:cubicBezTo>
                  <a:cubicBezTo>
                    <a:pt x="2103" y="901"/>
                    <a:pt x="2103" y="901"/>
                    <a:pt x="2103" y="901"/>
                  </a:cubicBezTo>
                  <a:cubicBezTo>
                    <a:pt x="2106" y="904"/>
                    <a:pt x="2109" y="907"/>
                    <a:pt x="2112" y="910"/>
                  </a:cubicBezTo>
                  <a:cubicBezTo>
                    <a:pt x="2115" y="912"/>
                    <a:pt x="2118" y="915"/>
                    <a:pt x="2120" y="917"/>
                  </a:cubicBezTo>
                  <a:cubicBezTo>
                    <a:pt x="2120" y="918"/>
                    <a:pt x="2120" y="918"/>
                    <a:pt x="2120" y="918"/>
                  </a:cubicBezTo>
                  <a:cubicBezTo>
                    <a:pt x="2120" y="919"/>
                    <a:pt x="2121" y="919"/>
                    <a:pt x="2121" y="919"/>
                  </a:cubicBezTo>
                  <a:cubicBezTo>
                    <a:pt x="2121" y="920"/>
                    <a:pt x="2121" y="920"/>
                    <a:pt x="2122" y="920"/>
                  </a:cubicBezTo>
                  <a:cubicBezTo>
                    <a:pt x="2122" y="920"/>
                    <a:pt x="2122" y="921"/>
                    <a:pt x="2122" y="921"/>
                  </a:cubicBezTo>
                  <a:cubicBezTo>
                    <a:pt x="2123" y="922"/>
                    <a:pt x="2123" y="922"/>
                    <a:pt x="2123" y="923"/>
                  </a:cubicBezTo>
                  <a:cubicBezTo>
                    <a:pt x="2123" y="926"/>
                    <a:pt x="2122" y="929"/>
                    <a:pt x="2122" y="932"/>
                  </a:cubicBezTo>
                  <a:cubicBezTo>
                    <a:pt x="2121" y="935"/>
                    <a:pt x="2121" y="937"/>
                    <a:pt x="2120" y="940"/>
                  </a:cubicBezTo>
                  <a:cubicBezTo>
                    <a:pt x="2120" y="943"/>
                    <a:pt x="2120" y="945"/>
                    <a:pt x="2119" y="947"/>
                  </a:cubicBezTo>
                  <a:cubicBezTo>
                    <a:pt x="2119" y="948"/>
                    <a:pt x="2119" y="949"/>
                    <a:pt x="2118" y="950"/>
                  </a:cubicBezTo>
                  <a:cubicBezTo>
                    <a:pt x="2118" y="951"/>
                    <a:pt x="2118" y="952"/>
                    <a:pt x="2118" y="953"/>
                  </a:cubicBezTo>
                  <a:cubicBezTo>
                    <a:pt x="2118" y="955"/>
                    <a:pt x="2118" y="957"/>
                    <a:pt x="2117" y="958"/>
                  </a:cubicBezTo>
                  <a:cubicBezTo>
                    <a:pt x="2117" y="959"/>
                    <a:pt x="2117" y="959"/>
                    <a:pt x="2117" y="960"/>
                  </a:cubicBezTo>
                  <a:cubicBezTo>
                    <a:pt x="2116" y="961"/>
                    <a:pt x="2114" y="963"/>
                    <a:pt x="2113" y="964"/>
                  </a:cubicBezTo>
                  <a:cubicBezTo>
                    <a:pt x="2111" y="966"/>
                    <a:pt x="2109" y="968"/>
                    <a:pt x="2107" y="969"/>
                  </a:cubicBezTo>
                  <a:cubicBezTo>
                    <a:pt x="2105" y="971"/>
                    <a:pt x="2103" y="973"/>
                    <a:pt x="2102" y="975"/>
                  </a:cubicBezTo>
                  <a:cubicBezTo>
                    <a:pt x="2091" y="984"/>
                    <a:pt x="2080" y="992"/>
                    <a:pt x="2069" y="998"/>
                  </a:cubicBezTo>
                  <a:cubicBezTo>
                    <a:pt x="2069" y="998"/>
                    <a:pt x="2069" y="997"/>
                    <a:pt x="2069" y="997"/>
                  </a:cubicBezTo>
                  <a:cubicBezTo>
                    <a:pt x="2069" y="996"/>
                    <a:pt x="2069" y="995"/>
                    <a:pt x="2069" y="994"/>
                  </a:cubicBezTo>
                  <a:cubicBezTo>
                    <a:pt x="2069" y="993"/>
                    <a:pt x="2069" y="992"/>
                    <a:pt x="2069" y="991"/>
                  </a:cubicBezTo>
                  <a:cubicBezTo>
                    <a:pt x="2069" y="990"/>
                    <a:pt x="2069" y="989"/>
                    <a:pt x="2069" y="988"/>
                  </a:cubicBezTo>
                  <a:cubicBezTo>
                    <a:pt x="2069" y="988"/>
                    <a:pt x="2069" y="988"/>
                    <a:pt x="2069" y="987"/>
                  </a:cubicBezTo>
                  <a:cubicBezTo>
                    <a:pt x="2069" y="988"/>
                    <a:pt x="2069" y="988"/>
                    <a:pt x="2069" y="988"/>
                  </a:cubicBezTo>
                  <a:cubicBezTo>
                    <a:pt x="2075" y="974"/>
                    <a:pt x="2067" y="962"/>
                    <a:pt x="2056" y="949"/>
                  </a:cubicBezTo>
                  <a:cubicBezTo>
                    <a:pt x="2047" y="960"/>
                    <a:pt x="2054" y="973"/>
                    <a:pt x="2065" y="985"/>
                  </a:cubicBezTo>
                  <a:cubicBezTo>
                    <a:pt x="2065" y="986"/>
                    <a:pt x="2065" y="987"/>
                    <a:pt x="2066" y="988"/>
                  </a:cubicBezTo>
                  <a:cubicBezTo>
                    <a:pt x="2066" y="989"/>
                    <a:pt x="2066" y="990"/>
                    <a:pt x="2066" y="991"/>
                  </a:cubicBezTo>
                  <a:cubicBezTo>
                    <a:pt x="2066" y="992"/>
                    <a:pt x="2066" y="993"/>
                    <a:pt x="2066" y="994"/>
                  </a:cubicBezTo>
                  <a:cubicBezTo>
                    <a:pt x="2066" y="995"/>
                    <a:pt x="2066" y="996"/>
                    <a:pt x="2066" y="997"/>
                  </a:cubicBezTo>
                  <a:cubicBezTo>
                    <a:pt x="2066" y="997"/>
                    <a:pt x="2066" y="998"/>
                    <a:pt x="2066" y="999"/>
                  </a:cubicBezTo>
                  <a:cubicBezTo>
                    <a:pt x="2065" y="999"/>
                    <a:pt x="2065" y="999"/>
                    <a:pt x="2065" y="1000"/>
                  </a:cubicBezTo>
                  <a:cubicBezTo>
                    <a:pt x="2065" y="1000"/>
                    <a:pt x="2065" y="1000"/>
                    <a:pt x="2065" y="1000"/>
                  </a:cubicBezTo>
                  <a:cubicBezTo>
                    <a:pt x="2062" y="1002"/>
                    <a:pt x="2059" y="1004"/>
                    <a:pt x="2056" y="1005"/>
                  </a:cubicBezTo>
                  <a:cubicBezTo>
                    <a:pt x="2054" y="1006"/>
                    <a:pt x="2052" y="1007"/>
                    <a:pt x="2050" y="1008"/>
                  </a:cubicBezTo>
                  <a:cubicBezTo>
                    <a:pt x="2049" y="1008"/>
                    <a:pt x="2049" y="1009"/>
                    <a:pt x="2048" y="1009"/>
                  </a:cubicBezTo>
                  <a:cubicBezTo>
                    <a:pt x="2036" y="1005"/>
                    <a:pt x="2025" y="1002"/>
                    <a:pt x="2011" y="1002"/>
                  </a:cubicBezTo>
                  <a:cubicBezTo>
                    <a:pt x="2008" y="995"/>
                    <a:pt x="2005" y="986"/>
                    <a:pt x="1996" y="992"/>
                  </a:cubicBezTo>
                  <a:cubicBezTo>
                    <a:pt x="1996" y="992"/>
                    <a:pt x="1995" y="992"/>
                    <a:pt x="1995" y="992"/>
                  </a:cubicBezTo>
                  <a:cubicBezTo>
                    <a:pt x="1995" y="991"/>
                    <a:pt x="1995" y="991"/>
                    <a:pt x="1994" y="991"/>
                  </a:cubicBezTo>
                  <a:cubicBezTo>
                    <a:pt x="1993" y="990"/>
                    <a:pt x="1992" y="990"/>
                    <a:pt x="1992" y="989"/>
                  </a:cubicBezTo>
                  <a:cubicBezTo>
                    <a:pt x="1991" y="989"/>
                    <a:pt x="1990" y="989"/>
                    <a:pt x="1989" y="988"/>
                  </a:cubicBezTo>
                  <a:cubicBezTo>
                    <a:pt x="1988" y="988"/>
                    <a:pt x="1987" y="988"/>
                    <a:pt x="1986" y="988"/>
                  </a:cubicBezTo>
                  <a:cubicBezTo>
                    <a:pt x="1986" y="987"/>
                    <a:pt x="1985" y="987"/>
                    <a:pt x="1985" y="987"/>
                  </a:cubicBezTo>
                  <a:cubicBezTo>
                    <a:pt x="1985" y="987"/>
                    <a:pt x="1985" y="987"/>
                    <a:pt x="1984" y="987"/>
                  </a:cubicBezTo>
                  <a:cubicBezTo>
                    <a:pt x="1984" y="987"/>
                    <a:pt x="1984" y="987"/>
                    <a:pt x="1984" y="987"/>
                  </a:cubicBezTo>
                  <a:cubicBezTo>
                    <a:pt x="1983" y="987"/>
                    <a:pt x="1983" y="987"/>
                    <a:pt x="1982" y="987"/>
                  </a:cubicBezTo>
                  <a:cubicBezTo>
                    <a:pt x="1982" y="987"/>
                    <a:pt x="1982" y="987"/>
                    <a:pt x="1981" y="987"/>
                  </a:cubicBezTo>
                  <a:cubicBezTo>
                    <a:pt x="1981" y="987"/>
                    <a:pt x="1981" y="987"/>
                    <a:pt x="1981" y="987"/>
                  </a:cubicBezTo>
                  <a:cubicBezTo>
                    <a:pt x="1981" y="987"/>
                    <a:pt x="1980" y="987"/>
                    <a:pt x="1980" y="987"/>
                  </a:cubicBezTo>
                  <a:cubicBezTo>
                    <a:pt x="1980" y="987"/>
                    <a:pt x="1980" y="987"/>
                    <a:pt x="1980" y="987"/>
                  </a:cubicBezTo>
                  <a:cubicBezTo>
                    <a:pt x="1977" y="984"/>
                    <a:pt x="1974" y="982"/>
                    <a:pt x="1970" y="979"/>
                  </a:cubicBezTo>
                  <a:cubicBezTo>
                    <a:pt x="1969" y="978"/>
                    <a:pt x="1967" y="977"/>
                    <a:pt x="1966" y="976"/>
                  </a:cubicBezTo>
                  <a:cubicBezTo>
                    <a:pt x="1964" y="975"/>
                    <a:pt x="1963" y="974"/>
                    <a:pt x="1961" y="973"/>
                  </a:cubicBezTo>
                  <a:cubicBezTo>
                    <a:pt x="1958" y="971"/>
                    <a:pt x="1956" y="969"/>
                    <a:pt x="1953" y="968"/>
                  </a:cubicBezTo>
                  <a:cubicBezTo>
                    <a:pt x="1953" y="968"/>
                    <a:pt x="1952" y="968"/>
                    <a:pt x="1952" y="967"/>
                  </a:cubicBezTo>
                  <a:cubicBezTo>
                    <a:pt x="1952" y="967"/>
                    <a:pt x="1951" y="967"/>
                    <a:pt x="1951" y="967"/>
                  </a:cubicBezTo>
                  <a:cubicBezTo>
                    <a:pt x="1950" y="967"/>
                    <a:pt x="1950" y="967"/>
                    <a:pt x="1949" y="967"/>
                  </a:cubicBezTo>
                  <a:cubicBezTo>
                    <a:pt x="1948" y="967"/>
                    <a:pt x="1948" y="967"/>
                    <a:pt x="1947" y="967"/>
                  </a:cubicBezTo>
                  <a:cubicBezTo>
                    <a:pt x="1947" y="967"/>
                    <a:pt x="1946" y="967"/>
                    <a:pt x="1946" y="967"/>
                  </a:cubicBezTo>
                  <a:cubicBezTo>
                    <a:pt x="1945" y="967"/>
                    <a:pt x="1945" y="967"/>
                    <a:pt x="1945" y="967"/>
                  </a:cubicBezTo>
                  <a:cubicBezTo>
                    <a:pt x="1945" y="967"/>
                    <a:pt x="1945" y="967"/>
                    <a:pt x="1945" y="967"/>
                  </a:cubicBezTo>
                  <a:cubicBezTo>
                    <a:pt x="1945" y="967"/>
                    <a:pt x="1945" y="967"/>
                    <a:pt x="1945" y="967"/>
                  </a:cubicBezTo>
                  <a:cubicBezTo>
                    <a:pt x="1945" y="967"/>
                    <a:pt x="1945" y="967"/>
                    <a:pt x="1945" y="967"/>
                  </a:cubicBezTo>
                  <a:cubicBezTo>
                    <a:pt x="1946" y="967"/>
                    <a:pt x="1946" y="967"/>
                    <a:pt x="1946" y="967"/>
                  </a:cubicBezTo>
                  <a:cubicBezTo>
                    <a:pt x="1947" y="966"/>
                    <a:pt x="1947" y="966"/>
                    <a:pt x="1948" y="965"/>
                  </a:cubicBezTo>
                  <a:cubicBezTo>
                    <a:pt x="1956" y="961"/>
                    <a:pt x="1962" y="956"/>
                    <a:pt x="1969" y="952"/>
                  </a:cubicBezTo>
                  <a:cubicBezTo>
                    <a:pt x="1972" y="950"/>
                    <a:pt x="1976" y="947"/>
                    <a:pt x="1979" y="946"/>
                  </a:cubicBezTo>
                  <a:cubicBezTo>
                    <a:pt x="1980" y="945"/>
                    <a:pt x="1981" y="944"/>
                    <a:pt x="1982" y="944"/>
                  </a:cubicBezTo>
                  <a:cubicBezTo>
                    <a:pt x="1982" y="944"/>
                    <a:pt x="1982" y="944"/>
                    <a:pt x="1982" y="944"/>
                  </a:cubicBezTo>
                  <a:cubicBezTo>
                    <a:pt x="1982" y="944"/>
                    <a:pt x="1982" y="944"/>
                    <a:pt x="1983" y="944"/>
                  </a:cubicBezTo>
                  <a:cubicBezTo>
                    <a:pt x="1983" y="944"/>
                    <a:pt x="1984" y="944"/>
                    <a:pt x="1985" y="944"/>
                  </a:cubicBezTo>
                  <a:cubicBezTo>
                    <a:pt x="1985" y="944"/>
                    <a:pt x="1986" y="945"/>
                    <a:pt x="1986" y="945"/>
                  </a:cubicBezTo>
                  <a:cubicBezTo>
                    <a:pt x="1987" y="945"/>
                    <a:pt x="1987" y="945"/>
                    <a:pt x="1987" y="945"/>
                  </a:cubicBezTo>
                  <a:cubicBezTo>
                    <a:pt x="1987" y="945"/>
                    <a:pt x="1988" y="945"/>
                    <a:pt x="1988" y="945"/>
                  </a:cubicBezTo>
                  <a:cubicBezTo>
                    <a:pt x="1990" y="946"/>
                    <a:pt x="1992" y="947"/>
                    <a:pt x="1995" y="948"/>
                  </a:cubicBezTo>
                  <a:cubicBezTo>
                    <a:pt x="1996" y="948"/>
                    <a:pt x="1996" y="949"/>
                    <a:pt x="1997" y="949"/>
                  </a:cubicBezTo>
                  <a:cubicBezTo>
                    <a:pt x="1997" y="950"/>
                    <a:pt x="1998" y="950"/>
                    <a:pt x="1999" y="950"/>
                  </a:cubicBezTo>
                  <a:cubicBezTo>
                    <a:pt x="2000" y="951"/>
                    <a:pt x="2001" y="952"/>
                    <a:pt x="2002" y="953"/>
                  </a:cubicBezTo>
                  <a:cubicBezTo>
                    <a:pt x="2003" y="953"/>
                    <a:pt x="2003" y="953"/>
                    <a:pt x="2003" y="953"/>
                  </a:cubicBezTo>
                  <a:cubicBezTo>
                    <a:pt x="2005" y="972"/>
                    <a:pt x="2019" y="970"/>
                    <a:pt x="2031" y="980"/>
                  </a:cubicBezTo>
                  <a:cubicBezTo>
                    <a:pt x="2033" y="959"/>
                    <a:pt x="2021" y="951"/>
                    <a:pt x="2003" y="951"/>
                  </a:cubicBezTo>
                  <a:cubicBezTo>
                    <a:pt x="2003" y="951"/>
                    <a:pt x="2003" y="951"/>
                    <a:pt x="2003" y="951"/>
                  </a:cubicBezTo>
                  <a:cubicBezTo>
                    <a:pt x="2002" y="951"/>
                    <a:pt x="2001" y="950"/>
                    <a:pt x="1999" y="949"/>
                  </a:cubicBezTo>
                  <a:cubicBezTo>
                    <a:pt x="1999" y="949"/>
                    <a:pt x="1998" y="948"/>
                    <a:pt x="1998" y="948"/>
                  </a:cubicBezTo>
                  <a:cubicBezTo>
                    <a:pt x="1997" y="947"/>
                    <a:pt x="1996" y="947"/>
                    <a:pt x="1996" y="947"/>
                  </a:cubicBezTo>
                  <a:cubicBezTo>
                    <a:pt x="1993" y="945"/>
                    <a:pt x="1991" y="944"/>
                    <a:pt x="1988" y="944"/>
                  </a:cubicBezTo>
                  <a:cubicBezTo>
                    <a:pt x="1988" y="943"/>
                    <a:pt x="1988" y="943"/>
                    <a:pt x="1987" y="943"/>
                  </a:cubicBezTo>
                  <a:cubicBezTo>
                    <a:pt x="1987" y="943"/>
                    <a:pt x="1987" y="943"/>
                    <a:pt x="1987" y="943"/>
                  </a:cubicBezTo>
                  <a:cubicBezTo>
                    <a:pt x="1986" y="943"/>
                    <a:pt x="1986" y="943"/>
                    <a:pt x="1985" y="943"/>
                  </a:cubicBezTo>
                  <a:cubicBezTo>
                    <a:pt x="1984" y="943"/>
                    <a:pt x="1984" y="943"/>
                    <a:pt x="1983" y="943"/>
                  </a:cubicBezTo>
                  <a:cubicBezTo>
                    <a:pt x="1983" y="943"/>
                    <a:pt x="1984" y="943"/>
                    <a:pt x="1984" y="943"/>
                  </a:cubicBezTo>
                  <a:cubicBezTo>
                    <a:pt x="1985" y="942"/>
                    <a:pt x="1986" y="942"/>
                    <a:pt x="1987" y="942"/>
                  </a:cubicBezTo>
                  <a:cubicBezTo>
                    <a:pt x="1987" y="941"/>
                    <a:pt x="1987" y="941"/>
                    <a:pt x="1987" y="941"/>
                  </a:cubicBezTo>
                  <a:cubicBezTo>
                    <a:pt x="1988" y="941"/>
                    <a:pt x="1988" y="941"/>
                    <a:pt x="1988" y="941"/>
                  </a:cubicBezTo>
                  <a:cubicBezTo>
                    <a:pt x="1988" y="941"/>
                    <a:pt x="1988" y="941"/>
                    <a:pt x="1988" y="941"/>
                  </a:cubicBezTo>
                  <a:cubicBezTo>
                    <a:pt x="1988" y="941"/>
                    <a:pt x="1988" y="941"/>
                    <a:pt x="1988" y="941"/>
                  </a:cubicBezTo>
                  <a:cubicBezTo>
                    <a:pt x="1988" y="941"/>
                    <a:pt x="1988" y="941"/>
                    <a:pt x="1988" y="941"/>
                  </a:cubicBezTo>
                  <a:cubicBezTo>
                    <a:pt x="1989" y="941"/>
                    <a:pt x="1989" y="941"/>
                    <a:pt x="1989" y="941"/>
                  </a:cubicBezTo>
                  <a:cubicBezTo>
                    <a:pt x="1996" y="938"/>
                    <a:pt x="2003" y="937"/>
                    <a:pt x="2010" y="936"/>
                  </a:cubicBezTo>
                  <a:cubicBezTo>
                    <a:pt x="2017" y="936"/>
                    <a:pt x="2023" y="936"/>
                    <a:pt x="2029" y="937"/>
                  </a:cubicBezTo>
                  <a:cubicBezTo>
                    <a:pt x="2031" y="937"/>
                    <a:pt x="2032" y="938"/>
                    <a:pt x="2034" y="938"/>
                  </a:cubicBezTo>
                  <a:cubicBezTo>
                    <a:pt x="2035" y="938"/>
                    <a:pt x="2037" y="938"/>
                    <a:pt x="2038" y="939"/>
                  </a:cubicBezTo>
                  <a:cubicBezTo>
                    <a:pt x="2041" y="939"/>
                    <a:pt x="2043" y="939"/>
                    <a:pt x="2046" y="940"/>
                  </a:cubicBezTo>
                  <a:cubicBezTo>
                    <a:pt x="2051" y="941"/>
                    <a:pt x="2055" y="942"/>
                    <a:pt x="2058" y="942"/>
                  </a:cubicBezTo>
                  <a:cubicBezTo>
                    <a:pt x="2065" y="944"/>
                    <a:pt x="2069" y="945"/>
                    <a:pt x="2069" y="945"/>
                  </a:cubicBezTo>
                  <a:cubicBezTo>
                    <a:pt x="2069" y="945"/>
                    <a:pt x="2068" y="944"/>
                    <a:pt x="2066" y="944"/>
                  </a:cubicBezTo>
                  <a:cubicBezTo>
                    <a:pt x="2065" y="943"/>
                    <a:pt x="2062" y="942"/>
                    <a:pt x="2059" y="941"/>
                  </a:cubicBezTo>
                  <a:cubicBezTo>
                    <a:pt x="2055" y="940"/>
                    <a:pt x="2051" y="938"/>
                    <a:pt x="2046" y="937"/>
                  </a:cubicBezTo>
                  <a:cubicBezTo>
                    <a:pt x="2044" y="936"/>
                    <a:pt x="2041" y="936"/>
                    <a:pt x="2039" y="935"/>
                  </a:cubicBezTo>
                  <a:cubicBezTo>
                    <a:pt x="2037" y="935"/>
                    <a:pt x="2036" y="934"/>
                    <a:pt x="2034" y="934"/>
                  </a:cubicBezTo>
                  <a:cubicBezTo>
                    <a:pt x="2034" y="934"/>
                    <a:pt x="2034" y="934"/>
                    <a:pt x="2033" y="934"/>
                  </a:cubicBezTo>
                  <a:cubicBezTo>
                    <a:pt x="2033" y="934"/>
                    <a:pt x="2032" y="934"/>
                    <a:pt x="2032" y="934"/>
                  </a:cubicBezTo>
                  <a:cubicBezTo>
                    <a:pt x="2031" y="934"/>
                    <a:pt x="2031" y="934"/>
                    <a:pt x="2030" y="934"/>
                  </a:cubicBezTo>
                  <a:cubicBezTo>
                    <a:pt x="2024" y="933"/>
                    <a:pt x="2017" y="932"/>
                    <a:pt x="2010" y="933"/>
                  </a:cubicBezTo>
                  <a:cubicBezTo>
                    <a:pt x="2007" y="933"/>
                    <a:pt x="2004" y="933"/>
                    <a:pt x="2001" y="934"/>
                  </a:cubicBezTo>
                  <a:cubicBezTo>
                    <a:pt x="2002" y="933"/>
                    <a:pt x="2003" y="932"/>
                    <a:pt x="2003" y="931"/>
                  </a:cubicBezTo>
                  <a:cubicBezTo>
                    <a:pt x="2004" y="931"/>
                    <a:pt x="2004" y="930"/>
                    <a:pt x="2005" y="929"/>
                  </a:cubicBezTo>
                  <a:cubicBezTo>
                    <a:pt x="2005" y="929"/>
                    <a:pt x="2005" y="928"/>
                    <a:pt x="2006" y="928"/>
                  </a:cubicBezTo>
                  <a:cubicBezTo>
                    <a:pt x="2006" y="927"/>
                    <a:pt x="2006" y="927"/>
                    <a:pt x="2006" y="926"/>
                  </a:cubicBezTo>
                  <a:cubicBezTo>
                    <a:pt x="2008" y="923"/>
                    <a:pt x="2009" y="918"/>
                    <a:pt x="2011" y="913"/>
                  </a:cubicBezTo>
                  <a:cubicBezTo>
                    <a:pt x="2011" y="912"/>
                    <a:pt x="2012" y="911"/>
                    <a:pt x="2012" y="910"/>
                  </a:cubicBezTo>
                  <a:cubicBezTo>
                    <a:pt x="2012" y="909"/>
                    <a:pt x="2013" y="907"/>
                    <a:pt x="2013" y="906"/>
                  </a:cubicBezTo>
                  <a:cubicBezTo>
                    <a:pt x="2014" y="906"/>
                    <a:pt x="2014" y="905"/>
                    <a:pt x="2014" y="904"/>
                  </a:cubicBezTo>
                  <a:cubicBezTo>
                    <a:pt x="2015" y="904"/>
                    <a:pt x="2015" y="904"/>
                    <a:pt x="2015" y="904"/>
                  </a:cubicBezTo>
                  <a:cubicBezTo>
                    <a:pt x="2015" y="903"/>
                    <a:pt x="2015" y="903"/>
                    <a:pt x="2015" y="903"/>
                  </a:cubicBezTo>
                  <a:cubicBezTo>
                    <a:pt x="2016" y="901"/>
                    <a:pt x="2016" y="901"/>
                    <a:pt x="2016" y="901"/>
                  </a:cubicBezTo>
                  <a:cubicBezTo>
                    <a:pt x="2017" y="900"/>
                    <a:pt x="2017" y="900"/>
                    <a:pt x="2017" y="899"/>
                  </a:cubicBezTo>
                  <a:cubicBezTo>
                    <a:pt x="2018" y="898"/>
                    <a:pt x="2019" y="897"/>
                    <a:pt x="2020" y="896"/>
                  </a:cubicBezTo>
                  <a:cubicBezTo>
                    <a:pt x="2020" y="896"/>
                    <a:pt x="2021" y="895"/>
                    <a:pt x="2021" y="895"/>
                  </a:cubicBezTo>
                  <a:cubicBezTo>
                    <a:pt x="2021" y="894"/>
                    <a:pt x="2022" y="894"/>
                    <a:pt x="2022" y="893"/>
                  </a:cubicBezTo>
                  <a:cubicBezTo>
                    <a:pt x="2022" y="893"/>
                    <a:pt x="2023" y="893"/>
                    <a:pt x="2023" y="893"/>
                  </a:cubicBezTo>
                  <a:cubicBezTo>
                    <a:pt x="2023" y="893"/>
                    <a:pt x="2023" y="893"/>
                    <a:pt x="2024" y="893"/>
                  </a:cubicBezTo>
                  <a:cubicBezTo>
                    <a:pt x="2024" y="893"/>
                    <a:pt x="2025" y="893"/>
                    <a:pt x="2026" y="893"/>
                  </a:cubicBezTo>
                  <a:cubicBezTo>
                    <a:pt x="2026" y="893"/>
                    <a:pt x="2026" y="893"/>
                    <a:pt x="2027" y="893"/>
                  </a:cubicBezTo>
                  <a:cubicBezTo>
                    <a:pt x="2027" y="893"/>
                    <a:pt x="2027" y="893"/>
                    <a:pt x="2027" y="893"/>
                  </a:cubicBezTo>
                  <a:cubicBezTo>
                    <a:pt x="2027" y="893"/>
                    <a:pt x="2028" y="893"/>
                    <a:pt x="2028" y="893"/>
                  </a:cubicBezTo>
                  <a:cubicBezTo>
                    <a:pt x="2028" y="893"/>
                    <a:pt x="2029" y="893"/>
                    <a:pt x="2029" y="893"/>
                  </a:cubicBezTo>
                  <a:cubicBezTo>
                    <a:pt x="2030" y="893"/>
                    <a:pt x="2030" y="893"/>
                    <a:pt x="2031" y="893"/>
                  </a:cubicBezTo>
                  <a:cubicBezTo>
                    <a:pt x="2031" y="893"/>
                    <a:pt x="2032" y="893"/>
                    <a:pt x="2032" y="893"/>
                  </a:cubicBezTo>
                  <a:cubicBezTo>
                    <a:pt x="2033" y="893"/>
                    <a:pt x="2033" y="892"/>
                    <a:pt x="2034" y="892"/>
                  </a:cubicBezTo>
                  <a:cubicBezTo>
                    <a:pt x="2035" y="893"/>
                    <a:pt x="2036" y="893"/>
                    <a:pt x="2037" y="893"/>
                  </a:cubicBezTo>
                  <a:cubicBezTo>
                    <a:pt x="2038" y="893"/>
                    <a:pt x="2040" y="893"/>
                    <a:pt x="2041" y="893"/>
                  </a:cubicBezTo>
                  <a:cubicBezTo>
                    <a:pt x="2042" y="893"/>
                    <a:pt x="2043" y="894"/>
                    <a:pt x="2044" y="894"/>
                  </a:cubicBezTo>
                  <a:cubicBezTo>
                    <a:pt x="2045" y="894"/>
                    <a:pt x="2046" y="894"/>
                    <a:pt x="2047" y="895"/>
                  </a:cubicBezTo>
                  <a:cubicBezTo>
                    <a:pt x="2047" y="895"/>
                    <a:pt x="2047" y="895"/>
                    <a:pt x="2047" y="895"/>
                  </a:cubicBezTo>
                  <a:cubicBezTo>
                    <a:pt x="2051" y="912"/>
                    <a:pt x="2063" y="908"/>
                    <a:pt x="2075" y="900"/>
                  </a:cubicBezTo>
                  <a:cubicBezTo>
                    <a:pt x="2063" y="898"/>
                    <a:pt x="2061" y="886"/>
                    <a:pt x="2047" y="893"/>
                  </a:cubicBezTo>
                  <a:cubicBezTo>
                    <a:pt x="2046" y="892"/>
                    <a:pt x="2046" y="892"/>
                    <a:pt x="2045" y="892"/>
                  </a:cubicBezTo>
                  <a:cubicBezTo>
                    <a:pt x="2044" y="892"/>
                    <a:pt x="2042" y="891"/>
                    <a:pt x="2041" y="891"/>
                  </a:cubicBezTo>
                  <a:cubicBezTo>
                    <a:pt x="2040" y="891"/>
                    <a:pt x="2039" y="891"/>
                    <a:pt x="2037" y="891"/>
                  </a:cubicBezTo>
                  <a:cubicBezTo>
                    <a:pt x="2036" y="891"/>
                    <a:pt x="2035" y="891"/>
                    <a:pt x="2034" y="890"/>
                  </a:cubicBezTo>
                  <a:cubicBezTo>
                    <a:pt x="2033" y="890"/>
                    <a:pt x="2033" y="891"/>
                    <a:pt x="2032" y="891"/>
                  </a:cubicBezTo>
                  <a:cubicBezTo>
                    <a:pt x="2032" y="891"/>
                    <a:pt x="2031" y="891"/>
                    <a:pt x="2031" y="891"/>
                  </a:cubicBezTo>
                  <a:cubicBezTo>
                    <a:pt x="2030" y="891"/>
                    <a:pt x="2030" y="891"/>
                    <a:pt x="2029" y="891"/>
                  </a:cubicBezTo>
                  <a:cubicBezTo>
                    <a:pt x="2029" y="891"/>
                    <a:pt x="2028" y="891"/>
                    <a:pt x="2028" y="891"/>
                  </a:cubicBezTo>
                  <a:cubicBezTo>
                    <a:pt x="2027" y="891"/>
                    <a:pt x="2027" y="891"/>
                    <a:pt x="2027" y="891"/>
                  </a:cubicBezTo>
                  <a:cubicBezTo>
                    <a:pt x="2027" y="891"/>
                    <a:pt x="2027" y="891"/>
                    <a:pt x="2026" y="891"/>
                  </a:cubicBezTo>
                  <a:cubicBezTo>
                    <a:pt x="2026" y="891"/>
                    <a:pt x="2026" y="891"/>
                    <a:pt x="2025" y="892"/>
                  </a:cubicBezTo>
                  <a:cubicBezTo>
                    <a:pt x="2025" y="892"/>
                    <a:pt x="2025" y="892"/>
                    <a:pt x="2024" y="892"/>
                  </a:cubicBezTo>
                  <a:cubicBezTo>
                    <a:pt x="2024" y="892"/>
                    <a:pt x="2024" y="892"/>
                    <a:pt x="2023" y="892"/>
                  </a:cubicBezTo>
                  <a:cubicBezTo>
                    <a:pt x="2023" y="892"/>
                    <a:pt x="2023" y="892"/>
                    <a:pt x="2023" y="892"/>
                  </a:cubicBezTo>
                  <a:cubicBezTo>
                    <a:pt x="2023" y="892"/>
                    <a:pt x="2024" y="892"/>
                    <a:pt x="2024" y="892"/>
                  </a:cubicBezTo>
                  <a:cubicBezTo>
                    <a:pt x="2024" y="891"/>
                    <a:pt x="2024" y="891"/>
                    <a:pt x="2024" y="891"/>
                  </a:cubicBezTo>
                  <a:cubicBezTo>
                    <a:pt x="2025" y="891"/>
                    <a:pt x="2025" y="891"/>
                    <a:pt x="2025" y="891"/>
                  </a:cubicBezTo>
                  <a:cubicBezTo>
                    <a:pt x="2026" y="890"/>
                    <a:pt x="2026" y="890"/>
                    <a:pt x="2027" y="890"/>
                  </a:cubicBezTo>
                  <a:cubicBezTo>
                    <a:pt x="2027" y="889"/>
                    <a:pt x="2028" y="889"/>
                    <a:pt x="2028" y="888"/>
                  </a:cubicBezTo>
                  <a:cubicBezTo>
                    <a:pt x="2029" y="888"/>
                    <a:pt x="2029" y="888"/>
                    <a:pt x="2030" y="887"/>
                  </a:cubicBezTo>
                  <a:cubicBezTo>
                    <a:pt x="2030" y="887"/>
                    <a:pt x="2031" y="887"/>
                    <a:pt x="2031" y="886"/>
                  </a:cubicBezTo>
                  <a:cubicBezTo>
                    <a:pt x="2032" y="886"/>
                    <a:pt x="2033" y="885"/>
                    <a:pt x="2034" y="885"/>
                  </a:cubicBezTo>
                  <a:cubicBezTo>
                    <a:pt x="2035" y="884"/>
                    <a:pt x="2035" y="884"/>
                    <a:pt x="2036" y="884"/>
                  </a:cubicBezTo>
                  <a:cubicBezTo>
                    <a:pt x="2036" y="884"/>
                    <a:pt x="2037" y="883"/>
                    <a:pt x="2037" y="883"/>
                  </a:cubicBezTo>
                  <a:cubicBezTo>
                    <a:pt x="2038" y="883"/>
                    <a:pt x="2039" y="882"/>
                    <a:pt x="2040" y="882"/>
                  </a:cubicBezTo>
                  <a:cubicBezTo>
                    <a:pt x="2041" y="882"/>
                    <a:pt x="2042" y="882"/>
                    <a:pt x="2043" y="881"/>
                  </a:cubicBezTo>
                  <a:cubicBezTo>
                    <a:pt x="2043" y="881"/>
                    <a:pt x="2044" y="881"/>
                    <a:pt x="2045" y="880"/>
                  </a:cubicBezTo>
                  <a:cubicBezTo>
                    <a:pt x="2047" y="880"/>
                    <a:pt x="2048" y="879"/>
                    <a:pt x="2049" y="879"/>
                  </a:cubicBezTo>
                  <a:cubicBezTo>
                    <a:pt x="2050" y="879"/>
                    <a:pt x="2051" y="879"/>
                    <a:pt x="2052" y="878"/>
                  </a:cubicBezTo>
                  <a:cubicBezTo>
                    <a:pt x="2052" y="878"/>
                    <a:pt x="2053" y="878"/>
                    <a:pt x="2053" y="878"/>
                  </a:cubicBezTo>
                  <a:cubicBezTo>
                    <a:pt x="2053" y="878"/>
                    <a:pt x="2052" y="878"/>
                    <a:pt x="2052" y="878"/>
                  </a:cubicBezTo>
                  <a:cubicBezTo>
                    <a:pt x="2051" y="878"/>
                    <a:pt x="2051" y="878"/>
                    <a:pt x="2051" y="878"/>
                  </a:cubicBezTo>
                  <a:cubicBezTo>
                    <a:pt x="2050" y="878"/>
                    <a:pt x="2050" y="878"/>
                    <a:pt x="2049" y="878"/>
                  </a:cubicBezTo>
                  <a:cubicBezTo>
                    <a:pt x="2048" y="878"/>
                    <a:pt x="2046" y="878"/>
                    <a:pt x="2045" y="878"/>
                  </a:cubicBezTo>
                  <a:cubicBezTo>
                    <a:pt x="2044" y="879"/>
                    <a:pt x="2043" y="879"/>
                    <a:pt x="2042" y="879"/>
                  </a:cubicBezTo>
                  <a:cubicBezTo>
                    <a:pt x="2041" y="879"/>
                    <a:pt x="2041" y="879"/>
                    <a:pt x="2041" y="879"/>
                  </a:cubicBezTo>
                  <a:cubicBezTo>
                    <a:pt x="2040" y="879"/>
                    <a:pt x="2040" y="880"/>
                    <a:pt x="2039" y="880"/>
                  </a:cubicBezTo>
                  <a:cubicBezTo>
                    <a:pt x="2038" y="880"/>
                    <a:pt x="2037" y="880"/>
                    <a:pt x="2036" y="881"/>
                  </a:cubicBezTo>
                  <a:cubicBezTo>
                    <a:pt x="2036" y="881"/>
                    <a:pt x="2035" y="881"/>
                    <a:pt x="2035" y="882"/>
                  </a:cubicBezTo>
                  <a:cubicBezTo>
                    <a:pt x="2034" y="882"/>
                    <a:pt x="2033" y="882"/>
                    <a:pt x="2033" y="882"/>
                  </a:cubicBezTo>
                  <a:cubicBezTo>
                    <a:pt x="2032" y="883"/>
                    <a:pt x="2031" y="884"/>
                    <a:pt x="2030" y="884"/>
                  </a:cubicBezTo>
                  <a:cubicBezTo>
                    <a:pt x="2029" y="885"/>
                    <a:pt x="2029" y="885"/>
                    <a:pt x="2028" y="885"/>
                  </a:cubicBezTo>
                  <a:cubicBezTo>
                    <a:pt x="2028" y="886"/>
                    <a:pt x="2027" y="886"/>
                    <a:pt x="2027" y="886"/>
                  </a:cubicBezTo>
                  <a:cubicBezTo>
                    <a:pt x="2026" y="887"/>
                    <a:pt x="2026" y="887"/>
                    <a:pt x="2025" y="888"/>
                  </a:cubicBezTo>
                  <a:cubicBezTo>
                    <a:pt x="2025" y="888"/>
                    <a:pt x="2024" y="888"/>
                    <a:pt x="2024" y="889"/>
                  </a:cubicBezTo>
                  <a:cubicBezTo>
                    <a:pt x="2023" y="890"/>
                    <a:pt x="2023" y="890"/>
                    <a:pt x="2023" y="890"/>
                  </a:cubicBezTo>
                  <a:cubicBezTo>
                    <a:pt x="2022" y="890"/>
                    <a:pt x="2022" y="890"/>
                    <a:pt x="2022" y="890"/>
                  </a:cubicBezTo>
                  <a:cubicBezTo>
                    <a:pt x="2022" y="891"/>
                    <a:pt x="2021" y="891"/>
                    <a:pt x="2021" y="892"/>
                  </a:cubicBezTo>
                  <a:cubicBezTo>
                    <a:pt x="2020" y="892"/>
                    <a:pt x="2020" y="893"/>
                    <a:pt x="2019" y="893"/>
                  </a:cubicBezTo>
                  <a:cubicBezTo>
                    <a:pt x="2019" y="894"/>
                    <a:pt x="2018" y="894"/>
                    <a:pt x="2018" y="895"/>
                  </a:cubicBezTo>
                  <a:cubicBezTo>
                    <a:pt x="2017" y="896"/>
                    <a:pt x="2016" y="897"/>
                    <a:pt x="2015" y="898"/>
                  </a:cubicBezTo>
                  <a:cubicBezTo>
                    <a:pt x="2015" y="899"/>
                    <a:pt x="2015" y="899"/>
                    <a:pt x="2014" y="900"/>
                  </a:cubicBezTo>
                  <a:cubicBezTo>
                    <a:pt x="2013" y="902"/>
                    <a:pt x="2013" y="902"/>
                    <a:pt x="2013" y="902"/>
                  </a:cubicBezTo>
                  <a:cubicBezTo>
                    <a:pt x="2013" y="902"/>
                    <a:pt x="2013" y="902"/>
                    <a:pt x="2013" y="902"/>
                  </a:cubicBezTo>
                  <a:cubicBezTo>
                    <a:pt x="2012" y="903"/>
                    <a:pt x="2012" y="903"/>
                    <a:pt x="2012" y="903"/>
                  </a:cubicBezTo>
                  <a:cubicBezTo>
                    <a:pt x="2012" y="904"/>
                    <a:pt x="2012" y="905"/>
                    <a:pt x="2011" y="905"/>
                  </a:cubicBezTo>
                  <a:cubicBezTo>
                    <a:pt x="2010" y="908"/>
                    <a:pt x="2009" y="910"/>
                    <a:pt x="2008" y="913"/>
                  </a:cubicBezTo>
                  <a:cubicBezTo>
                    <a:pt x="2008" y="915"/>
                    <a:pt x="2007" y="917"/>
                    <a:pt x="2006" y="919"/>
                  </a:cubicBezTo>
                  <a:cubicBezTo>
                    <a:pt x="2005" y="922"/>
                    <a:pt x="2005" y="924"/>
                    <a:pt x="2004" y="925"/>
                  </a:cubicBezTo>
                  <a:cubicBezTo>
                    <a:pt x="2004" y="926"/>
                    <a:pt x="2003" y="927"/>
                    <a:pt x="2003" y="928"/>
                  </a:cubicBezTo>
                  <a:cubicBezTo>
                    <a:pt x="2002" y="929"/>
                    <a:pt x="2002" y="930"/>
                    <a:pt x="2002" y="930"/>
                  </a:cubicBezTo>
                  <a:cubicBezTo>
                    <a:pt x="2001" y="931"/>
                    <a:pt x="2001" y="932"/>
                    <a:pt x="2000" y="932"/>
                  </a:cubicBezTo>
                  <a:cubicBezTo>
                    <a:pt x="2000" y="933"/>
                    <a:pt x="2000" y="933"/>
                    <a:pt x="1999" y="934"/>
                  </a:cubicBezTo>
                  <a:cubicBezTo>
                    <a:pt x="1999" y="934"/>
                    <a:pt x="1999" y="934"/>
                    <a:pt x="1999" y="934"/>
                  </a:cubicBezTo>
                  <a:cubicBezTo>
                    <a:pt x="1996" y="935"/>
                    <a:pt x="1992" y="936"/>
                    <a:pt x="1988" y="937"/>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5" y="938"/>
                    <a:pt x="1985" y="938"/>
                    <a:pt x="1985" y="938"/>
                  </a:cubicBezTo>
                  <a:cubicBezTo>
                    <a:pt x="1984" y="939"/>
                    <a:pt x="1983" y="939"/>
                    <a:pt x="1982" y="939"/>
                  </a:cubicBezTo>
                  <a:cubicBezTo>
                    <a:pt x="1981" y="940"/>
                    <a:pt x="1979" y="941"/>
                    <a:pt x="1977" y="942"/>
                  </a:cubicBezTo>
                  <a:cubicBezTo>
                    <a:pt x="1974" y="944"/>
                    <a:pt x="1970" y="946"/>
                    <a:pt x="1967" y="949"/>
                  </a:cubicBezTo>
                  <a:cubicBezTo>
                    <a:pt x="1966" y="949"/>
                    <a:pt x="1966" y="949"/>
                    <a:pt x="1965" y="950"/>
                  </a:cubicBezTo>
                  <a:cubicBezTo>
                    <a:pt x="1966" y="949"/>
                    <a:pt x="1967" y="947"/>
                    <a:pt x="1967" y="946"/>
                  </a:cubicBezTo>
                  <a:cubicBezTo>
                    <a:pt x="1967" y="946"/>
                    <a:pt x="1968" y="945"/>
                    <a:pt x="1968" y="944"/>
                  </a:cubicBezTo>
                  <a:cubicBezTo>
                    <a:pt x="1968" y="943"/>
                    <a:pt x="1969" y="942"/>
                    <a:pt x="1969" y="942"/>
                  </a:cubicBezTo>
                  <a:cubicBezTo>
                    <a:pt x="1970" y="940"/>
                    <a:pt x="1970" y="938"/>
                    <a:pt x="1971" y="937"/>
                  </a:cubicBezTo>
                  <a:cubicBezTo>
                    <a:pt x="1971" y="937"/>
                    <a:pt x="1971" y="937"/>
                    <a:pt x="1971" y="937"/>
                  </a:cubicBezTo>
                  <a:cubicBezTo>
                    <a:pt x="1989" y="925"/>
                    <a:pt x="1994" y="910"/>
                    <a:pt x="1976" y="892"/>
                  </a:cubicBezTo>
                  <a:cubicBezTo>
                    <a:pt x="1972" y="909"/>
                    <a:pt x="1956" y="916"/>
                    <a:pt x="1969" y="935"/>
                  </a:cubicBezTo>
                  <a:cubicBezTo>
                    <a:pt x="1969" y="935"/>
                    <a:pt x="1969" y="936"/>
                    <a:pt x="1969" y="936"/>
                  </a:cubicBezTo>
                  <a:cubicBezTo>
                    <a:pt x="1968" y="938"/>
                    <a:pt x="1968" y="939"/>
                    <a:pt x="1967" y="941"/>
                  </a:cubicBezTo>
                  <a:cubicBezTo>
                    <a:pt x="1967" y="942"/>
                    <a:pt x="1967" y="942"/>
                    <a:pt x="1966" y="943"/>
                  </a:cubicBezTo>
                  <a:cubicBezTo>
                    <a:pt x="1966" y="944"/>
                    <a:pt x="1966" y="945"/>
                    <a:pt x="1965" y="945"/>
                  </a:cubicBezTo>
                  <a:cubicBezTo>
                    <a:pt x="1964" y="948"/>
                    <a:pt x="1962" y="951"/>
                    <a:pt x="1961" y="953"/>
                  </a:cubicBezTo>
                  <a:cubicBezTo>
                    <a:pt x="1961" y="953"/>
                    <a:pt x="1961" y="953"/>
                    <a:pt x="1960" y="953"/>
                  </a:cubicBezTo>
                  <a:cubicBezTo>
                    <a:pt x="1956" y="956"/>
                    <a:pt x="1951" y="959"/>
                    <a:pt x="1947" y="962"/>
                  </a:cubicBezTo>
                  <a:cubicBezTo>
                    <a:pt x="1946" y="962"/>
                    <a:pt x="1945" y="963"/>
                    <a:pt x="1944" y="963"/>
                  </a:cubicBezTo>
                  <a:cubicBezTo>
                    <a:pt x="1944" y="963"/>
                    <a:pt x="1944" y="963"/>
                    <a:pt x="1944" y="963"/>
                  </a:cubicBezTo>
                  <a:cubicBezTo>
                    <a:pt x="1944" y="963"/>
                    <a:pt x="1944" y="963"/>
                    <a:pt x="1944" y="963"/>
                  </a:cubicBezTo>
                  <a:cubicBezTo>
                    <a:pt x="1944" y="963"/>
                    <a:pt x="1944" y="963"/>
                    <a:pt x="1944" y="963"/>
                  </a:cubicBezTo>
                  <a:cubicBezTo>
                    <a:pt x="1944" y="963"/>
                    <a:pt x="1943" y="963"/>
                    <a:pt x="1943" y="963"/>
                  </a:cubicBezTo>
                  <a:cubicBezTo>
                    <a:pt x="1943" y="964"/>
                    <a:pt x="1943" y="964"/>
                    <a:pt x="1943" y="964"/>
                  </a:cubicBezTo>
                  <a:cubicBezTo>
                    <a:pt x="1943" y="964"/>
                    <a:pt x="1943" y="964"/>
                    <a:pt x="1943" y="964"/>
                  </a:cubicBezTo>
                  <a:cubicBezTo>
                    <a:pt x="1941" y="964"/>
                    <a:pt x="1941" y="964"/>
                    <a:pt x="1941" y="964"/>
                  </a:cubicBezTo>
                  <a:cubicBezTo>
                    <a:pt x="1940" y="965"/>
                    <a:pt x="1940" y="965"/>
                    <a:pt x="1940" y="965"/>
                  </a:cubicBezTo>
                  <a:cubicBezTo>
                    <a:pt x="1938" y="966"/>
                    <a:pt x="1938" y="966"/>
                    <a:pt x="1938" y="966"/>
                  </a:cubicBezTo>
                  <a:cubicBezTo>
                    <a:pt x="1938" y="966"/>
                    <a:pt x="1937" y="966"/>
                    <a:pt x="1936" y="967"/>
                  </a:cubicBezTo>
                  <a:cubicBezTo>
                    <a:pt x="1932" y="968"/>
                    <a:pt x="1928" y="969"/>
                    <a:pt x="1924" y="970"/>
                  </a:cubicBezTo>
                  <a:cubicBezTo>
                    <a:pt x="1917" y="972"/>
                    <a:pt x="1909" y="973"/>
                    <a:pt x="1901" y="974"/>
                  </a:cubicBezTo>
                  <a:cubicBezTo>
                    <a:pt x="1900" y="974"/>
                    <a:pt x="1899" y="974"/>
                    <a:pt x="1898" y="974"/>
                  </a:cubicBezTo>
                  <a:cubicBezTo>
                    <a:pt x="1898" y="974"/>
                    <a:pt x="1899" y="974"/>
                    <a:pt x="1899" y="973"/>
                  </a:cubicBezTo>
                  <a:cubicBezTo>
                    <a:pt x="1899" y="973"/>
                    <a:pt x="1900" y="973"/>
                    <a:pt x="1900" y="972"/>
                  </a:cubicBezTo>
                  <a:cubicBezTo>
                    <a:pt x="1900" y="972"/>
                    <a:pt x="1901" y="972"/>
                    <a:pt x="1901" y="971"/>
                  </a:cubicBezTo>
                  <a:cubicBezTo>
                    <a:pt x="1901" y="971"/>
                    <a:pt x="1901" y="971"/>
                    <a:pt x="1902" y="970"/>
                  </a:cubicBezTo>
                  <a:cubicBezTo>
                    <a:pt x="1902" y="970"/>
                    <a:pt x="1903" y="969"/>
                    <a:pt x="1904" y="968"/>
                  </a:cubicBezTo>
                  <a:cubicBezTo>
                    <a:pt x="1904" y="967"/>
                    <a:pt x="1905" y="966"/>
                    <a:pt x="1906" y="965"/>
                  </a:cubicBezTo>
                  <a:cubicBezTo>
                    <a:pt x="1906" y="965"/>
                    <a:pt x="1906" y="964"/>
                    <a:pt x="1906" y="964"/>
                  </a:cubicBezTo>
                  <a:cubicBezTo>
                    <a:pt x="1907" y="963"/>
                    <a:pt x="1907" y="962"/>
                    <a:pt x="1907" y="962"/>
                  </a:cubicBezTo>
                  <a:cubicBezTo>
                    <a:pt x="1908" y="961"/>
                    <a:pt x="1908" y="960"/>
                    <a:pt x="1908" y="960"/>
                  </a:cubicBezTo>
                  <a:cubicBezTo>
                    <a:pt x="1908" y="959"/>
                    <a:pt x="1909" y="958"/>
                    <a:pt x="1909" y="958"/>
                  </a:cubicBezTo>
                  <a:cubicBezTo>
                    <a:pt x="1910" y="955"/>
                    <a:pt x="1911" y="952"/>
                    <a:pt x="1911" y="948"/>
                  </a:cubicBezTo>
                  <a:cubicBezTo>
                    <a:pt x="1912" y="945"/>
                    <a:pt x="1912" y="941"/>
                    <a:pt x="1913" y="937"/>
                  </a:cubicBezTo>
                  <a:cubicBezTo>
                    <a:pt x="1913" y="934"/>
                    <a:pt x="1914" y="930"/>
                    <a:pt x="1914" y="926"/>
                  </a:cubicBezTo>
                  <a:cubicBezTo>
                    <a:pt x="1915" y="922"/>
                    <a:pt x="1915" y="918"/>
                    <a:pt x="1917" y="915"/>
                  </a:cubicBezTo>
                  <a:cubicBezTo>
                    <a:pt x="1917" y="913"/>
                    <a:pt x="1917" y="913"/>
                    <a:pt x="1917" y="913"/>
                  </a:cubicBezTo>
                  <a:cubicBezTo>
                    <a:pt x="1917" y="912"/>
                    <a:pt x="1917" y="912"/>
                    <a:pt x="1917" y="912"/>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0"/>
                    <a:pt x="1918" y="910"/>
                    <a:pt x="1918" y="910"/>
                  </a:cubicBezTo>
                  <a:cubicBezTo>
                    <a:pt x="1919" y="909"/>
                    <a:pt x="1919" y="909"/>
                    <a:pt x="1919" y="909"/>
                  </a:cubicBezTo>
                  <a:cubicBezTo>
                    <a:pt x="1919" y="909"/>
                    <a:pt x="1919" y="908"/>
                    <a:pt x="1919" y="908"/>
                  </a:cubicBezTo>
                  <a:cubicBezTo>
                    <a:pt x="1920" y="906"/>
                    <a:pt x="1920" y="906"/>
                    <a:pt x="1920" y="906"/>
                  </a:cubicBezTo>
                  <a:cubicBezTo>
                    <a:pt x="1920" y="906"/>
                    <a:pt x="1921" y="905"/>
                    <a:pt x="1921" y="904"/>
                  </a:cubicBezTo>
                  <a:cubicBezTo>
                    <a:pt x="1922" y="903"/>
                    <a:pt x="1922" y="902"/>
                    <a:pt x="1923" y="902"/>
                  </a:cubicBezTo>
                  <a:cubicBezTo>
                    <a:pt x="1923" y="901"/>
                    <a:pt x="1924" y="900"/>
                    <a:pt x="1924" y="899"/>
                  </a:cubicBezTo>
                  <a:cubicBezTo>
                    <a:pt x="1925" y="898"/>
                    <a:pt x="1925" y="898"/>
                    <a:pt x="1926" y="897"/>
                  </a:cubicBezTo>
                  <a:cubicBezTo>
                    <a:pt x="1927" y="896"/>
                    <a:pt x="1927" y="896"/>
                    <a:pt x="1928" y="895"/>
                  </a:cubicBezTo>
                  <a:cubicBezTo>
                    <a:pt x="1928" y="894"/>
                    <a:pt x="1929" y="894"/>
                    <a:pt x="1930" y="893"/>
                  </a:cubicBezTo>
                  <a:cubicBezTo>
                    <a:pt x="1930" y="892"/>
                    <a:pt x="1931" y="892"/>
                    <a:pt x="1932" y="891"/>
                  </a:cubicBezTo>
                  <a:cubicBezTo>
                    <a:pt x="1932" y="891"/>
                    <a:pt x="1933" y="890"/>
                    <a:pt x="1934" y="890"/>
                  </a:cubicBezTo>
                  <a:cubicBezTo>
                    <a:pt x="1934" y="889"/>
                    <a:pt x="1935" y="889"/>
                    <a:pt x="1936" y="888"/>
                  </a:cubicBezTo>
                  <a:cubicBezTo>
                    <a:pt x="1937" y="887"/>
                    <a:pt x="1938" y="886"/>
                    <a:pt x="1940" y="885"/>
                  </a:cubicBezTo>
                  <a:cubicBezTo>
                    <a:pt x="1941" y="885"/>
                    <a:pt x="1941" y="885"/>
                    <a:pt x="1942" y="884"/>
                  </a:cubicBezTo>
                  <a:cubicBezTo>
                    <a:pt x="1943" y="884"/>
                    <a:pt x="1943" y="884"/>
                    <a:pt x="1944" y="883"/>
                  </a:cubicBezTo>
                  <a:cubicBezTo>
                    <a:pt x="1945" y="883"/>
                    <a:pt x="1947" y="882"/>
                    <a:pt x="1948" y="882"/>
                  </a:cubicBezTo>
                  <a:cubicBezTo>
                    <a:pt x="1948" y="881"/>
                    <a:pt x="1949" y="881"/>
                    <a:pt x="1949" y="881"/>
                  </a:cubicBezTo>
                  <a:cubicBezTo>
                    <a:pt x="1950" y="881"/>
                    <a:pt x="1951" y="880"/>
                    <a:pt x="1951" y="880"/>
                  </a:cubicBezTo>
                  <a:cubicBezTo>
                    <a:pt x="1953" y="879"/>
                    <a:pt x="1955" y="879"/>
                    <a:pt x="1957" y="878"/>
                  </a:cubicBezTo>
                  <a:cubicBezTo>
                    <a:pt x="1959" y="878"/>
                    <a:pt x="1960" y="878"/>
                    <a:pt x="1961" y="878"/>
                  </a:cubicBezTo>
                  <a:cubicBezTo>
                    <a:pt x="1962" y="878"/>
                    <a:pt x="1962" y="877"/>
                    <a:pt x="1962" y="877"/>
                  </a:cubicBezTo>
                  <a:cubicBezTo>
                    <a:pt x="1962" y="877"/>
                    <a:pt x="1962" y="877"/>
                    <a:pt x="1961" y="877"/>
                  </a:cubicBezTo>
                  <a:cubicBezTo>
                    <a:pt x="1960" y="877"/>
                    <a:pt x="1959" y="877"/>
                    <a:pt x="1957" y="878"/>
                  </a:cubicBezTo>
                  <a:cubicBezTo>
                    <a:pt x="1955" y="878"/>
                    <a:pt x="1953" y="878"/>
                    <a:pt x="1951" y="878"/>
                  </a:cubicBezTo>
                  <a:cubicBezTo>
                    <a:pt x="1950" y="879"/>
                    <a:pt x="1949" y="879"/>
                    <a:pt x="1949" y="879"/>
                  </a:cubicBezTo>
                  <a:cubicBezTo>
                    <a:pt x="1949" y="879"/>
                    <a:pt x="1948" y="879"/>
                    <a:pt x="1948" y="879"/>
                  </a:cubicBezTo>
                  <a:cubicBezTo>
                    <a:pt x="1949" y="879"/>
                    <a:pt x="1949" y="878"/>
                    <a:pt x="1950" y="878"/>
                  </a:cubicBezTo>
                  <a:cubicBezTo>
                    <a:pt x="1950" y="877"/>
                    <a:pt x="1951" y="876"/>
                    <a:pt x="1952" y="876"/>
                  </a:cubicBezTo>
                  <a:cubicBezTo>
                    <a:pt x="1952" y="875"/>
                    <a:pt x="1953" y="874"/>
                    <a:pt x="1953" y="874"/>
                  </a:cubicBezTo>
                  <a:cubicBezTo>
                    <a:pt x="1954" y="873"/>
                    <a:pt x="1954" y="873"/>
                    <a:pt x="1955" y="872"/>
                  </a:cubicBezTo>
                  <a:cubicBezTo>
                    <a:pt x="1970" y="872"/>
                    <a:pt x="1968" y="850"/>
                    <a:pt x="1963" y="841"/>
                  </a:cubicBezTo>
                  <a:cubicBezTo>
                    <a:pt x="1962" y="847"/>
                    <a:pt x="1962" y="850"/>
                    <a:pt x="1958" y="855"/>
                  </a:cubicBezTo>
                  <a:cubicBezTo>
                    <a:pt x="1955" y="858"/>
                    <a:pt x="1948" y="864"/>
                    <a:pt x="1954" y="868"/>
                  </a:cubicBezTo>
                  <a:cubicBezTo>
                    <a:pt x="1954" y="868"/>
                    <a:pt x="1954" y="868"/>
                    <a:pt x="1954" y="868"/>
                  </a:cubicBezTo>
                  <a:cubicBezTo>
                    <a:pt x="1953" y="869"/>
                    <a:pt x="1953" y="871"/>
                    <a:pt x="1953" y="872"/>
                  </a:cubicBezTo>
                  <a:cubicBezTo>
                    <a:pt x="1953" y="872"/>
                    <a:pt x="1953" y="872"/>
                    <a:pt x="1953" y="872"/>
                  </a:cubicBezTo>
                  <a:cubicBezTo>
                    <a:pt x="1953" y="872"/>
                    <a:pt x="1952" y="872"/>
                    <a:pt x="1952" y="873"/>
                  </a:cubicBezTo>
                  <a:cubicBezTo>
                    <a:pt x="1952" y="873"/>
                    <a:pt x="1951" y="874"/>
                    <a:pt x="1950" y="875"/>
                  </a:cubicBezTo>
                  <a:cubicBezTo>
                    <a:pt x="1950" y="875"/>
                    <a:pt x="1949" y="876"/>
                    <a:pt x="1949" y="876"/>
                  </a:cubicBezTo>
                  <a:cubicBezTo>
                    <a:pt x="1948" y="877"/>
                    <a:pt x="1947" y="878"/>
                    <a:pt x="1947" y="878"/>
                  </a:cubicBezTo>
                  <a:cubicBezTo>
                    <a:pt x="1946" y="879"/>
                    <a:pt x="1946" y="879"/>
                    <a:pt x="1945" y="880"/>
                  </a:cubicBezTo>
                  <a:cubicBezTo>
                    <a:pt x="1945" y="880"/>
                    <a:pt x="1945" y="880"/>
                    <a:pt x="1945" y="880"/>
                  </a:cubicBezTo>
                  <a:cubicBezTo>
                    <a:pt x="1945" y="880"/>
                    <a:pt x="1945" y="880"/>
                    <a:pt x="1944" y="880"/>
                  </a:cubicBezTo>
                  <a:cubicBezTo>
                    <a:pt x="1944" y="880"/>
                    <a:pt x="1944" y="880"/>
                    <a:pt x="1944" y="881"/>
                  </a:cubicBezTo>
                  <a:cubicBezTo>
                    <a:pt x="1944" y="881"/>
                    <a:pt x="1944" y="881"/>
                    <a:pt x="1944" y="881"/>
                  </a:cubicBezTo>
                  <a:cubicBezTo>
                    <a:pt x="1943" y="881"/>
                    <a:pt x="1943" y="881"/>
                    <a:pt x="1943" y="881"/>
                  </a:cubicBezTo>
                  <a:cubicBezTo>
                    <a:pt x="1942" y="881"/>
                    <a:pt x="1941" y="882"/>
                    <a:pt x="1941" y="882"/>
                  </a:cubicBezTo>
                  <a:cubicBezTo>
                    <a:pt x="1940" y="882"/>
                    <a:pt x="1939" y="883"/>
                    <a:pt x="1939" y="883"/>
                  </a:cubicBezTo>
                  <a:cubicBezTo>
                    <a:pt x="1937" y="884"/>
                    <a:pt x="1936" y="885"/>
                    <a:pt x="1934" y="886"/>
                  </a:cubicBezTo>
                  <a:cubicBezTo>
                    <a:pt x="1934" y="887"/>
                    <a:pt x="1933" y="887"/>
                    <a:pt x="1932" y="888"/>
                  </a:cubicBezTo>
                  <a:cubicBezTo>
                    <a:pt x="1931" y="888"/>
                    <a:pt x="1931" y="889"/>
                    <a:pt x="1930" y="889"/>
                  </a:cubicBezTo>
                  <a:cubicBezTo>
                    <a:pt x="1929" y="890"/>
                    <a:pt x="1929" y="891"/>
                    <a:pt x="1928" y="891"/>
                  </a:cubicBezTo>
                  <a:cubicBezTo>
                    <a:pt x="1927" y="892"/>
                    <a:pt x="1927" y="893"/>
                    <a:pt x="1926" y="893"/>
                  </a:cubicBezTo>
                  <a:cubicBezTo>
                    <a:pt x="1925" y="894"/>
                    <a:pt x="1925" y="895"/>
                    <a:pt x="1924" y="895"/>
                  </a:cubicBezTo>
                  <a:cubicBezTo>
                    <a:pt x="1924" y="896"/>
                    <a:pt x="1923" y="897"/>
                    <a:pt x="1922" y="898"/>
                  </a:cubicBezTo>
                  <a:cubicBezTo>
                    <a:pt x="1922" y="899"/>
                    <a:pt x="1921" y="899"/>
                    <a:pt x="1921" y="900"/>
                  </a:cubicBezTo>
                  <a:cubicBezTo>
                    <a:pt x="1920" y="901"/>
                    <a:pt x="1920" y="902"/>
                    <a:pt x="1919" y="903"/>
                  </a:cubicBezTo>
                  <a:cubicBezTo>
                    <a:pt x="1919" y="903"/>
                    <a:pt x="1918" y="904"/>
                    <a:pt x="1918" y="905"/>
                  </a:cubicBezTo>
                  <a:cubicBezTo>
                    <a:pt x="1918" y="905"/>
                    <a:pt x="1918" y="905"/>
                    <a:pt x="1918" y="904"/>
                  </a:cubicBezTo>
                  <a:cubicBezTo>
                    <a:pt x="1918" y="904"/>
                    <a:pt x="1918" y="903"/>
                    <a:pt x="1917" y="903"/>
                  </a:cubicBezTo>
                  <a:cubicBezTo>
                    <a:pt x="1917" y="902"/>
                    <a:pt x="1917" y="901"/>
                    <a:pt x="1917" y="901"/>
                  </a:cubicBezTo>
                  <a:cubicBezTo>
                    <a:pt x="1917" y="900"/>
                    <a:pt x="1917" y="900"/>
                    <a:pt x="1917" y="900"/>
                  </a:cubicBezTo>
                  <a:cubicBezTo>
                    <a:pt x="1917" y="899"/>
                    <a:pt x="1917" y="899"/>
                    <a:pt x="1917" y="899"/>
                  </a:cubicBezTo>
                  <a:cubicBezTo>
                    <a:pt x="1916" y="898"/>
                    <a:pt x="1916" y="897"/>
                    <a:pt x="1916" y="896"/>
                  </a:cubicBezTo>
                  <a:cubicBezTo>
                    <a:pt x="1916" y="895"/>
                    <a:pt x="1915" y="894"/>
                    <a:pt x="1914" y="892"/>
                  </a:cubicBezTo>
                  <a:cubicBezTo>
                    <a:pt x="1914" y="891"/>
                    <a:pt x="1913" y="889"/>
                    <a:pt x="1912" y="888"/>
                  </a:cubicBezTo>
                  <a:cubicBezTo>
                    <a:pt x="1912" y="888"/>
                    <a:pt x="1912" y="887"/>
                    <a:pt x="1912" y="887"/>
                  </a:cubicBezTo>
                  <a:cubicBezTo>
                    <a:pt x="1920" y="871"/>
                    <a:pt x="1893" y="861"/>
                    <a:pt x="1882" y="858"/>
                  </a:cubicBezTo>
                  <a:cubicBezTo>
                    <a:pt x="1889" y="869"/>
                    <a:pt x="1885" y="897"/>
                    <a:pt x="1908" y="889"/>
                  </a:cubicBezTo>
                  <a:cubicBezTo>
                    <a:pt x="1908" y="887"/>
                    <a:pt x="1908" y="887"/>
                    <a:pt x="1908" y="887"/>
                  </a:cubicBezTo>
                  <a:cubicBezTo>
                    <a:pt x="1908" y="888"/>
                    <a:pt x="1909" y="889"/>
                    <a:pt x="1910" y="890"/>
                  </a:cubicBezTo>
                  <a:cubicBezTo>
                    <a:pt x="1910" y="889"/>
                    <a:pt x="1910" y="889"/>
                    <a:pt x="1910" y="889"/>
                  </a:cubicBezTo>
                  <a:cubicBezTo>
                    <a:pt x="1910" y="889"/>
                    <a:pt x="1911" y="889"/>
                    <a:pt x="1911" y="889"/>
                  </a:cubicBezTo>
                  <a:cubicBezTo>
                    <a:pt x="1911" y="890"/>
                    <a:pt x="1912" y="892"/>
                    <a:pt x="1913" y="893"/>
                  </a:cubicBezTo>
                  <a:cubicBezTo>
                    <a:pt x="1913" y="894"/>
                    <a:pt x="1914" y="896"/>
                    <a:pt x="1914" y="897"/>
                  </a:cubicBezTo>
                  <a:cubicBezTo>
                    <a:pt x="1914" y="898"/>
                    <a:pt x="1914" y="898"/>
                    <a:pt x="1915" y="899"/>
                  </a:cubicBezTo>
                  <a:cubicBezTo>
                    <a:pt x="1915" y="899"/>
                    <a:pt x="1915" y="900"/>
                    <a:pt x="1915" y="900"/>
                  </a:cubicBezTo>
                  <a:cubicBezTo>
                    <a:pt x="1915" y="900"/>
                    <a:pt x="1915" y="901"/>
                    <a:pt x="1915" y="901"/>
                  </a:cubicBezTo>
                  <a:cubicBezTo>
                    <a:pt x="1915" y="902"/>
                    <a:pt x="1915" y="902"/>
                    <a:pt x="1915" y="903"/>
                  </a:cubicBezTo>
                  <a:cubicBezTo>
                    <a:pt x="1915" y="903"/>
                    <a:pt x="1915" y="904"/>
                    <a:pt x="1915" y="905"/>
                  </a:cubicBezTo>
                  <a:cubicBezTo>
                    <a:pt x="1916" y="905"/>
                    <a:pt x="1916" y="905"/>
                    <a:pt x="1916" y="905"/>
                  </a:cubicBezTo>
                  <a:cubicBezTo>
                    <a:pt x="1916" y="906"/>
                    <a:pt x="1916" y="906"/>
                    <a:pt x="1916" y="906"/>
                  </a:cubicBezTo>
                  <a:cubicBezTo>
                    <a:pt x="1916" y="907"/>
                    <a:pt x="1916" y="907"/>
                    <a:pt x="1916" y="908"/>
                  </a:cubicBezTo>
                  <a:cubicBezTo>
                    <a:pt x="1916" y="908"/>
                    <a:pt x="1916" y="908"/>
                    <a:pt x="1916" y="909"/>
                  </a:cubicBezTo>
                  <a:cubicBezTo>
                    <a:pt x="1916" y="910"/>
                    <a:pt x="1916" y="910"/>
                    <a:pt x="1916" y="910"/>
                  </a:cubicBezTo>
                  <a:cubicBezTo>
                    <a:pt x="1915" y="910"/>
                    <a:pt x="1915" y="910"/>
                    <a:pt x="1915" y="910"/>
                  </a:cubicBezTo>
                  <a:cubicBezTo>
                    <a:pt x="1915" y="910"/>
                    <a:pt x="1915" y="910"/>
                    <a:pt x="1915" y="910"/>
                  </a:cubicBezTo>
                  <a:cubicBezTo>
                    <a:pt x="1915" y="911"/>
                    <a:pt x="1915" y="911"/>
                    <a:pt x="1915" y="911"/>
                  </a:cubicBezTo>
                  <a:cubicBezTo>
                    <a:pt x="1915" y="911"/>
                    <a:pt x="1915" y="911"/>
                    <a:pt x="1915" y="911"/>
                  </a:cubicBezTo>
                  <a:cubicBezTo>
                    <a:pt x="1915" y="911"/>
                    <a:pt x="1915" y="911"/>
                    <a:pt x="1915" y="911"/>
                  </a:cubicBezTo>
                  <a:cubicBezTo>
                    <a:pt x="1915" y="912"/>
                    <a:pt x="1915" y="912"/>
                    <a:pt x="1915" y="912"/>
                  </a:cubicBezTo>
                  <a:cubicBezTo>
                    <a:pt x="1914" y="914"/>
                    <a:pt x="1914" y="914"/>
                    <a:pt x="1914" y="914"/>
                  </a:cubicBezTo>
                  <a:cubicBezTo>
                    <a:pt x="1913" y="918"/>
                    <a:pt x="1912" y="922"/>
                    <a:pt x="1912" y="926"/>
                  </a:cubicBezTo>
                  <a:cubicBezTo>
                    <a:pt x="1911" y="930"/>
                    <a:pt x="1911" y="933"/>
                    <a:pt x="1910" y="937"/>
                  </a:cubicBezTo>
                  <a:cubicBezTo>
                    <a:pt x="1910" y="941"/>
                    <a:pt x="1909" y="944"/>
                    <a:pt x="1909" y="948"/>
                  </a:cubicBezTo>
                  <a:cubicBezTo>
                    <a:pt x="1908" y="951"/>
                    <a:pt x="1907" y="954"/>
                    <a:pt x="1907" y="957"/>
                  </a:cubicBezTo>
                  <a:cubicBezTo>
                    <a:pt x="1906" y="958"/>
                    <a:pt x="1906" y="960"/>
                    <a:pt x="1905" y="961"/>
                  </a:cubicBezTo>
                  <a:cubicBezTo>
                    <a:pt x="1905" y="961"/>
                    <a:pt x="1905" y="962"/>
                    <a:pt x="1904" y="963"/>
                  </a:cubicBezTo>
                  <a:cubicBezTo>
                    <a:pt x="1904" y="963"/>
                    <a:pt x="1904" y="964"/>
                    <a:pt x="1904" y="964"/>
                  </a:cubicBezTo>
                  <a:cubicBezTo>
                    <a:pt x="1903" y="967"/>
                    <a:pt x="1902" y="968"/>
                    <a:pt x="1901" y="970"/>
                  </a:cubicBezTo>
                  <a:cubicBezTo>
                    <a:pt x="1901" y="970"/>
                    <a:pt x="1901" y="971"/>
                    <a:pt x="1900" y="971"/>
                  </a:cubicBezTo>
                  <a:cubicBezTo>
                    <a:pt x="1900" y="971"/>
                    <a:pt x="1900" y="971"/>
                    <a:pt x="1900" y="972"/>
                  </a:cubicBezTo>
                  <a:cubicBezTo>
                    <a:pt x="1899" y="972"/>
                    <a:pt x="1899" y="973"/>
                    <a:pt x="1899" y="973"/>
                  </a:cubicBezTo>
                  <a:cubicBezTo>
                    <a:pt x="1898" y="973"/>
                    <a:pt x="1898" y="974"/>
                    <a:pt x="1898" y="974"/>
                  </a:cubicBezTo>
                  <a:cubicBezTo>
                    <a:pt x="1892" y="974"/>
                    <a:pt x="1886" y="975"/>
                    <a:pt x="1881" y="976"/>
                  </a:cubicBezTo>
                  <a:cubicBezTo>
                    <a:pt x="1845" y="961"/>
                    <a:pt x="1810" y="944"/>
                    <a:pt x="1780" y="927"/>
                  </a:cubicBezTo>
                  <a:cubicBezTo>
                    <a:pt x="1804" y="896"/>
                    <a:pt x="1825" y="869"/>
                    <a:pt x="1850" y="847"/>
                  </a:cubicBezTo>
                  <a:cubicBezTo>
                    <a:pt x="1882" y="819"/>
                    <a:pt x="1914" y="792"/>
                    <a:pt x="1945" y="764"/>
                  </a:cubicBezTo>
                  <a:cubicBezTo>
                    <a:pt x="1957" y="761"/>
                    <a:pt x="1970" y="757"/>
                    <a:pt x="1985" y="753"/>
                  </a:cubicBezTo>
                  <a:cubicBezTo>
                    <a:pt x="1988" y="752"/>
                    <a:pt x="1991" y="751"/>
                    <a:pt x="1994" y="750"/>
                  </a:cubicBezTo>
                  <a:cubicBezTo>
                    <a:pt x="1994" y="750"/>
                    <a:pt x="1994" y="750"/>
                    <a:pt x="1995" y="750"/>
                  </a:cubicBezTo>
                  <a:cubicBezTo>
                    <a:pt x="1995" y="750"/>
                    <a:pt x="1996" y="751"/>
                    <a:pt x="1996" y="751"/>
                  </a:cubicBezTo>
                  <a:cubicBezTo>
                    <a:pt x="1996" y="751"/>
                    <a:pt x="1997" y="751"/>
                    <a:pt x="1997" y="752"/>
                  </a:cubicBezTo>
                  <a:cubicBezTo>
                    <a:pt x="1997" y="752"/>
                    <a:pt x="1997" y="752"/>
                    <a:pt x="1998" y="752"/>
                  </a:cubicBezTo>
                  <a:cubicBezTo>
                    <a:pt x="1998" y="752"/>
                    <a:pt x="1998" y="752"/>
                    <a:pt x="1998" y="752"/>
                  </a:cubicBezTo>
                  <a:cubicBezTo>
                    <a:pt x="1999" y="753"/>
                    <a:pt x="1999" y="753"/>
                    <a:pt x="2000" y="754"/>
                  </a:cubicBezTo>
                  <a:cubicBezTo>
                    <a:pt x="2001" y="755"/>
                    <a:pt x="2002" y="756"/>
                    <a:pt x="2002" y="756"/>
                  </a:cubicBezTo>
                  <a:cubicBezTo>
                    <a:pt x="2003" y="757"/>
                    <a:pt x="2004" y="758"/>
                    <a:pt x="2004" y="759"/>
                  </a:cubicBezTo>
                  <a:cubicBezTo>
                    <a:pt x="2005" y="760"/>
                    <a:pt x="2006" y="761"/>
                    <a:pt x="2007" y="762"/>
                  </a:cubicBezTo>
                  <a:cubicBezTo>
                    <a:pt x="2007" y="763"/>
                    <a:pt x="2008" y="764"/>
                    <a:pt x="2009" y="765"/>
                  </a:cubicBezTo>
                  <a:cubicBezTo>
                    <a:pt x="2004" y="773"/>
                    <a:pt x="2013" y="783"/>
                    <a:pt x="2020" y="785"/>
                  </a:cubicBezTo>
                  <a:cubicBezTo>
                    <a:pt x="2030" y="788"/>
                    <a:pt x="2038" y="784"/>
                    <a:pt x="2044" y="777"/>
                  </a:cubicBezTo>
                  <a:cubicBezTo>
                    <a:pt x="2026" y="783"/>
                    <a:pt x="2029" y="761"/>
                    <a:pt x="2011" y="764"/>
                  </a:cubicBezTo>
                  <a:cubicBezTo>
                    <a:pt x="2010" y="763"/>
                    <a:pt x="2009" y="762"/>
                    <a:pt x="2008" y="761"/>
                  </a:cubicBezTo>
                  <a:cubicBezTo>
                    <a:pt x="2007" y="760"/>
                    <a:pt x="2007" y="759"/>
                    <a:pt x="2006" y="758"/>
                  </a:cubicBezTo>
                  <a:cubicBezTo>
                    <a:pt x="2005" y="757"/>
                    <a:pt x="2005" y="756"/>
                    <a:pt x="2004" y="755"/>
                  </a:cubicBezTo>
                  <a:cubicBezTo>
                    <a:pt x="2003" y="754"/>
                    <a:pt x="2002" y="753"/>
                    <a:pt x="2002" y="753"/>
                  </a:cubicBezTo>
                  <a:cubicBezTo>
                    <a:pt x="2001" y="752"/>
                    <a:pt x="2000" y="751"/>
                    <a:pt x="1999" y="751"/>
                  </a:cubicBezTo>
                  <a:cubicBezTo>
                    <a:pt x="1999" y="751"/>
                    <a:pt x="1999" y="750"/>
                    <a:pt x="1999" y="750"/>
                  </a:cubicBezTo>
                  <a:cubicBezTo>
                    <a:pt x="1998" y="750"/>
                    <a:pt x="1998" y="750"/>
                    <a:pt x="1998" y="750"/>
                  </a:cubicBezTo>
                  <a:cubicBezTo>
                    <a:pt x="1998" y="750"/>
                    <a:pt x="1997" y="750"/>
                    <a:pt x="1997" y="750"/>
                  </a:cubicBezTo>
                  <a:cubicBezTo>
                    <a:pt x="1996" y="750"/>
                    <a:pt x="1996" y="750"/>
                    <a:pt x="1995" y="750"/>
                  </a:cubicBezTo>
                  <a:cubicBezTo>
                    <a:pt x="2000" y="748"/>
                    <a:pt x="2004" y="747"/>
                    <a:pt x="2008" y="746"/>
                  </a:cubicBezTo>
                  <a:cubicBezTo>
                    <a:pt x="2016" y="744"/>
                    <a:pt x="2024" y="741"/>
                    <a:pt x="2032" y="740"/>
                  </a:cubicBezTo>
                  <a:cubicBezTo>
                    <a:pt x="2034" y="740"/>
                    <a:pt x="2036" y="740"/>
                    <a:pt x="2037" y="740"/>
                  </a:cubicBezTo>
                  <a:cubicBezTo>
                    <a:pt x="2039" y="740"/>
                    <a:pt x="2039" y="740"/>
                    <a:pt x="2040" y="740"/>
                  </a:cubicBezTo>
                  <a:cubicBezTo>
                    <a:pt x="2041" y="741"/>
                    <a:pt x="2042" y="741"/>
                    <a:pt x="2043" y="741"/>
                  </a:cubicBezTo>
                  <a:cubicBezTo>
                    <a:pt x="2047" y="741"/>
                    <a:pt x="2051" y="742"/>
                    <a:pt x="2055" y="743"/>
                  </a:cubicBezTo>
                  <a:cubicBezTo>
                    <a:pt x="2058" y="744"/>
                    <a:pt x="2061" y="744"/>
                    <a:pt x="2064" y="744"/>
                  </a:cubicBezTo>
                  <a:cubicBezTo>
                    <a:pt x="2064" y="745"/>
                    <a:pt x="2065" y="745"/>
                    <a:pt x="2065" y="746"/>
                  </a:cubicBezTo>
                  <a:cubicBezTo>
                    <a:pt x="2065" y="746"/>
                    <a:pt x="2065" y="747"/>
                    <a:pt x="2065" y="747"/>
                  </a:cubicBezTo>
                  <a:cubicBezTo>
                    <a:pt x="2065" y="748"/>
                    <a:pt x="2065" y="748"/>
                    <a:pt x="2065" y="749"/>
                  </a:cubicBezTo>
                  <a:cubicBezTo>
                    <a:pt x="2066" y="749"/>
                    <a:pt x="2066" y="750"/>
                    <a:pt x="2066" y="750"/>
                  </a:cubicBezTo>
                  <a:cubicBezTo>
                    <a:pt x="2066" y="750"/>
                    <a:pt x="2066" y="751"/>
                    <a:pt x="2066" y="751"/>
                  </a:cubicBezTo>
                  <a:cubicBezTo>
                    <a:pt x="2067" y="752"/>
                    <a:pt x="2067" y="754"/>
                    <a:pt x="2068" y="756"/>
                  </a:cubicBezTo>
                  <a:cubicBezTo>
                    <a:pt x="2068" y="757"/>
                    <a:pt x="2069" y="759"/>
                    <a:pt x="2069" y="761"/>
                  </a:cubicBezTo>
                  <a:cubicBezTo>
                    <a:pt x="2070" y="764"/>
                    <a:pt x="2071" y="768"/>
                    <a:pt x="2072" y="772"/>
                  </a:cubicBezTo>
                  <a:cubicBezTo>
                    <a:pt x="2073" y="774"/>
                    <a:pt x="2073" y="775"/>
                    <a:pt x="2074" y="777"/>
                  </a:cubicBezTo>
                  <a:cubicBezTo>
                    <a:pt x="2074" y="778"/>
                    <a:pt x="2074" y="779"/>
                    <a:pt x="2073" y="781"/>
                  </a:cubicBezTo>
                  <a:cubicBezTo>
                    <a:pt x="2073" y="781"/>
                    <a:pt x="2073" y="782"/>
                    <a:pt x="2073" y="782"/>
                  </a:cubicBezTo>
                  <a:cubicBezTo>
                    <a:pt x="2073" y="783"/>
                    <a:pt x="2073" y="784"/>
                    <a:pt x="2073" y="784"/>
                  </a:cubicBezTo>
                  <a:cubicBezTo>
                    <a:pt x="2073" y="785"/>
                    <a:pt x="2072" y="787"/>
                    <a:pt x="2072" y="788"/>
                  </a:cubicBezTo>
                  <a:cubicBezTo>
                    <a:pt x="2072" y="788"/>
                    <a:pt x="2072" y="788"/>
                    <a:pt x="2072" y="789"/>
                  </a:cubicBezTo>
                  <a:cubicBezTo>
                    <a:pt x="2058" y="796"/>
                    <a:pt x="2064" y="806"/>
                    <a:pt x="2060" y="818"/>
                  </a:cubicBezTo>
                  <a:cubicBezTo>
                    <a:pt x="2077" y="813"/>
                    <a:pt x="2079" y="802"/>
                    <a:pt x="2074" y="788"/>
                  </a:cubicBezTo>
                  <a:cubicBezTo>
                    <a:pt x="2074" y="788"/>
                    <a:pt x="2074" y="788"/>
                    <a:pt x="2074" y="788"/>
                  </a:cubicBezTo>
                  <a:cubicBezTo>
                    <a:pt x="2074" y="787"/>
                    <a:pt x="2074" y="786"/>
                    <a:pt x="2074" y="784"/>
                  </a:cubicBezTo>
                  <a:cubicBezTo>
                    <a:pt x="2074" y="784"/>
                    <a:pt x="2074" y="783"/>
                    <a:pt x="2075" y="783"/>
                  </a:cubicBezTo>
                  <a:cubicBezTo>
                    <a:pt x="2075" y="782"/>
                    <a:pt x="2075" y="781"/>
                    <a:pt x="2075" y="781"/>
                  </a:cubicBezTo>
                  <a:cubicBezTo>
                    <a:pt x="2075" y="780"/>
                    <a:pt x="2075" y="780"/>
                    <a:pt x="2075" y="780"/>
                  </a:cubicBezTo>
                  <a:cubicBezTo>
                    <a:pt x="2076" y="781"/>
                    <a:pt x="2076" y="782"/>
                    <a:pt x="2077" y="783"/>
                  </a:cubicBezTo>
                  <a:cubicBezTo>
                    <a:pt x="2079" y="787"/>
                    <a:pt x="2081" y="790"/>
                    <a:pt x="2082" y="792"/>
                  </a:cubicBezTo>
                  <a:cubicBezTo>
                    <a:pt x="2083" y="793"/>
                    <a:pt x="2083" y="793"/>
                    <a:pt x="2083" y="793"/>
                  </a:cubicBezTo>
                  <a:cubicBezTo>
                    <a:pt x="2083" y="793"/>
                    <a:pt x="2084" y="794"/>
                    <a:pt x="2084" y="794"/>
                  </a:cubicBezTo>
                  <a:cubicBezTo>
                    <a:pt x="2084" y="794"/>
                    <a:pt x="2085" y="795"/>
                    <a:pt x="2085" y="795"/>
                  </a:cubicBezTo>
                  <a:cubicBezTo>
                    <a:pt x="2086" y="796"/>
                    <a:pt x="2087" y="797"/>
                    <a:pt x="2088" y="797"/>
                  </a:cubicBezTo>
                  <a:cubicBezTo>
                    <a:pt x="2089" y="798"/>
                    <a:pt x="2089" y="798"/>
                    <a:pt x="2090" y="798"/>
                  </a:cubicBezTo>
                  <a:cubicBezTo>
                    <a:pt x="2090" y="799"/>
                    <a:pt x="2090" y="799"/>
                    <a:pt x="2090" y="799"/>
                  </a:cubicBezTo>
                  <a:cubicBezTo>
                    <a:pt x="2090" y="799"/>
                    <a:pt x="2090" y="798"/>
                    <a:pt x="2089" y="796"/>
                  </a:cubicBezTo>
                  <a:cubicBezTo>
                    <a:pt x="2088" y="796"/>
                    <a:pt x="2088" y="795"/>
                    <a:pt x="2087" y="794"/>
                  </a:cubicBezTo>
                  <a:cubicBezTo>
                    <a:pt x="2087" y="793"/>
                    <a:pt x="2087" y="793"/>
                    <a:pt x="2086" y="792"/>
                  </a:cubicBezTo>
                  <a:cubicBezTo>
                    <a:pt x="2086" y="792"/>
                    <a:pt x="2086" y="791"/>
                    <a:pt x="2086" y="791"/>
                  </a:cubicBezTo>
                  <a:cubicBezTo>
                    <a:pt x="2085" y="791"/>
                    <a:pt x="2085" y="791"/>
                    <a:pt x="2085" y="790"/>
                  </a:cubicBezTo>
                  <a:cubicBezTo>
                    <a:pt x="2085" y="790"/>
                    <a:pt x="2084" y="789"/>
                    <a:pt x="2084" y="789"/>
                  </a:cubicBezTo>
                  <a:cubicBezTo>
                    <a:pt x="2084" y="789"/>
                    <a:pt x="2084" y="789"/>
                    <a:pt x="2084" y="789"/>
                  </a:cubicBezTo>
                  <a:cubicBezTo>
                    <a:pt x="2084" y="789"/>
                    <a:pt x="2084" y="789"/>
                    <a:pt x="2085" y="789"/>
                  </a:cubicBezTo>
                  <a:cubicBezTo>
                    <a:pt x="2085" y="789"/>
                    <a:pt x="2085" y="789"/>
                    <a:pt x="2085" y="789"/>
                  </a:cubicBezTo>
                  <a:cubicBezTo>
                    <a:pt x="2086" y="790"/>
                    <a:pt x="2087" y="790"/>
                    <a:pt x="2088" y="791"/>
                  </a:cubicBezTo>
                  <a:cubicBezTo>
                    <a:pt x="2088" y="791"/>
                    <a:pt x="2089" y="792"/>
                    <a:pt x="2090" y="792"/>
                  </a:cubicBezTo>
                  <a:cubicBezTo>
                    <a:pt x="2091" y="792"/>
                    <a:pt x="2092" y="793"/>
                    <a:pt x="2093" y="793"/>
                  </a:cubicBezTo>
                  <a:cubicBezTo>
                    <a:pt x="2094" y="793"/>
                    <a:pt x="2095" y="794"/>
                    <a:pt x="2095" y="794"/>
                  </a:cubicBezTo>
                  <a:cubicBezTo>
                    <a:pt x="2095" y="794"/>
                    <a:pt x="2095" y="794"/>
                    <a:pt x="2095" y="794"/>
                  </a:cubicBezTo>
                  <a:cubicBezTo>
                    <a:pt x="2095" y="794"/>
                    <a:pt x="2095" y="794"/>
                    <a:pt x="2095" y="794"/>
                  </a:cubicBezTo>
                  <a:cubicBezTo>
                    <a:pt x="2095" y="794"/>
                    <a:pt x="2096" y="794"/>
                    <a:pt x="2096" y="794"/>
                  </a:cubicBezTo>
                  <a:cubicBezTo>
                    <a:pt x="2096" y="798"/>
                    <a:pt x="2103" y="804"/>
                    <a:pt x="2108" y="805"/>
                  </a:cubicBezTo>
                  <a:cubicBezTo>
                    <a:pt x="2115" y="806"/>
                    <a:pt x="2123" y="801"/>
                    <a:pt x="2129" y="798"/>
                  </a:cubicBezTo>
                  <a:cubicBezTo>
                    <a:pt x="2116" y="796"/>
                    <a:pt x="2110" y="784"/>
                    <a:pt x="2097" y="793"/>
                  </a:cubicBezTo>
                  <a:cubicBezTo>
                    <a:pt x="2096" y="792"/>
                    <a:pt x="2095" y="792"/>
                    <a:pt x="2094" y="791"/>
                  </a:cubicBezTo>
                  <a:cubicBezTo>
                    <a:pt x="2093" y="791"/>
                    <a:pt x="2092" y="791"/>
                    <a:pt x="2091" y="790"/>
                  </a:cubicBezTo>
                  <a:cubicBezTo>
                    <a:pt x="2090" y="790"/>
                    <a:pt x="2089" y="789"/>
                    <a:pt x="2088" y="789"/>
                  </a:cubicBezTo>
                  <a:cubicBezTo>
                    <a:pt x="2088" y="788"/>
                    <a:pt x="2087" y="788"/>
                    <a:pt x="2086" y="788"/>
                  </a:cubicBezTo>
                  <a:cubicBezTo>
                    <a:pt x="2086" y="788"/>
                    <a:pt x="2086" y="787"/>
                    <a:pt x="2086" y="787"/>
                  </a:cubicBezTo>
                  <a:cubicBezTo>
                    <a:pt x="2085" y="787"/>
                    <a:pt x="2085" y="787"/>
                    <a:pt x="2085" y="787"/>
                  </a:cubicBezTo>
                  <a:cubicBezTo>
                    <a:pt x="2085" y="787"/>
                    <a:pt x="2084" y="787"/>
                    <a:pt x="2084" y="787"/>
                  </a:cubicBezTo>
                  <a:cubicBezTo>
                    <a:pt x="2083" y="787"/>
                    <a:pt x="2083" y="786"/>
                    <a:pt x="2082" y="786"/>
                  </a:cubicBezTo>
                  <a:cubicBezTo>
                    <a:pt x="2082" y="786"/>
                    <a:pt x="2082" y="786"/>
                    <a:pt x="2082" y="786"/>
                  </a:cubicBezTo>
                  <a:cubicBezTo>
                    <a:pt x="2081" y="785"/>
                    <a:pt x="2080" y="783"/>
                    <a:pt x="2080" y="782"/>
                  </a:cubicBezTo>
                  <a:cubicBezTo>
                    <a:pt x="2079" y="780"/>
                    <a:pt x="2078" y="779"/>
                    <a:pt x="2077" y="777"/>
                  </a:cubicBezTo>
                  <a:cubicBezTo>
                    <a:pt x="2077" y="775"/>
                    <a:pt x="2076" y="773"/>
                    <a:pt x="2075" y="771"/>
                  </a:cubicBezTo>
                  <a:cubicBezTo>
                    <a:pt x="2074" y="767"/>
                    <a:pt x="2073" y="764"/>
                    <a:pt x="2072" y="760"/>
                  </a:cubicBezTo>
                  <a:cubicBezTo>
                    <a:pt x="2072" y="758"/>
                    <a:pt x="2071" y="756"/>
                    <a:pt x="2071" y="755"/>
                  </a:cubicBezTo>
                  <a:cubicBezTo>
                    <a:pt x="2070" y="753"/>
                    <a:pt x="2070" y="751"/>
                    <a:pt x="2069" y="750"/>
                  </a:cubicBezTo>
                  <a:cubicBezTo>
                    <a:pt x="2069" y="750"/>
                    <a:pt x="2069" y="749"/>
                    <a:pt x="2069" y="749"/>
                  </a:cubicBezTo>
                  <a:cubicBezTo>
                    <a:pt x="2069" y="748"/>
                    <a:pt x="2069" y="748"/>
                    <a:pt x="2068" y="748"/>
                  </a:cubicBezTo>
                  <a:cubicBezTo>
                    <a:pt x="2068" y="747"/>
                    <a:pt x="2068" y="747"/>
                    <a:pt x="2067" y="746"/>
                  </a:cubicBezTo>
                  <a:cubicBezTo>
                    <a:pt x="2067" y="746"/>
                    <a:pt x="2067" y="745"/>
                    <a:pt x="2066" y="745"/>
                  </a:cubicBezTo>
                  <a:cubicBezTo>
                    <a:pt x="2066" y="745"/>
                    <a:pt x="2066" y="745"/>
                    <a:pt x="2066" y="745"/>
                  </a:cubicBezTo>
                  <a:cubicBezTo>
                    <a:pt x="2071" y="745"/>
                    <a:pt x="2075" y="745"/>
                    <a:pt x="2079" y="745"/>
                  </a:cubicBezTo>
                  <a:cubicBezTo>
                    <a:pt x="2083" y="745"/>
                    <a:pt x="2087" y="745"/>
                    <a:pt x="2091" y="745"/>
                  </a:cubicBezTo>
                  <a:cubicBezTo>
                    <a:pt x="2094" y="745"/>
                    <a:pt x="2098" y="745"/>
                    <a:pt x="2102" y="744"/>
                  </a:cubicBezTo>
                  <a:cubicBezTo>
                    <a:pt x="2105" y="744"/>
                    <a:pt x="2108" y="744"/>
                    <a:pt x="2112" y="745"/>
                  </a:cubicBezTo>
                  <a:cubicBezTo>
                    <a:pt x="2112" y="745"/>
                    <a:pt x="2113" y="745"/>
                    <a:pt x="2114" y="745"/>
                  </a:cubicBezTo>
                  <a:cubicBezTo>
                    <a:pt x="2114" y="745"/>
                    <a:pt x="2114" y="745"/>
                    <a:pt x="2114" y="745"/>
                  </a:cubicBezTo>
                  <a:cubicBezTo>
                    <a:pt x="2115" y="745"/>
                    <a:pt x="2115" y="745"/>
                    <a:pt x="2115" y="745"/>
                  </a:cubicBezTo>
                  <a:cubicBezTo>
                    <a:pt x="2115" y="745"/>
                    <a:pt x="2115" y="745"/>
                    <a:pt x="2115" y="745"/>
                  </a:cubicBezTo>
                  <a:cubicBezTo>
                    <a:pt x="2115" y="745"/>
                    <a:pt x="2115" y="745"/>
                    <a:pt x="2115" y="745"/>
                  </a:cubicBezTo>
                  <a:cubicBezTo>
                    <a:pt x="2115" y="745"/>
                    <a:pt x="2115" y="745"/>
                    <a:pt x="2115" y="745"/>
                  </a:cubicBezTo>
                  <a:cubicBezTo>
                    <a:pt x="2115" y="745"/>
                    <a:pt x="2116" y="745"/>
                    <a:pt x="2116" y="745"/>
                  </a:cubicBezTo>
                  <a:cubicBezTo>
                    <a:pt x="2116" y="746"/>
                    <a:pt x="2117" y="746"/>
                    <a:pt x="2117" y="746"/>
                  </a:cubicBezTo>
                  <a:cubicBezTo>
                    <a:pt x="2117" y="746"/>
                    <a:pt x="2118" y="746"/>
                    <a:pt x="2118" y="746"/>
                  </a:cubicBezTo>
                  <a:cubicBezTo>
                    <a:pt x="2119" y="746"/>
                    <a:pt x="2119" y="747"/>
                    <a:pt x="2120" y="747"/>
                  </a:cubicBezTo>
                  <a:cubicBezTo>
                    <a:pt x="2121" y="748"/>
                    <a:pt x="2123" y="748"/>
                    <a:pt x="2124" y="749"/>
                  </a:cubicBezTo>
                  <a:cubicBezTo>
                    <a:pt x="2125" y="750"/>
                    <a:pt x="2127" y="750"/>
                    <a:pt x="2128" y="751"/>
                  </a:cubicBezTo>
                  <a:cubicBezTo>
                    <a:pt x="2130" y="752"/>
                    <a:pt x="2133" y="753"/>
                    <a:pt x="2135" y="754"/>
                  </a:cubicBezTo>
                  <a:cubicBezTo>
                    <a:pt x="2135" y="754"/>
                    <a:pt x="2135" y="754"/>
                    <a:pt x="2136" y="754"/>
                  </a:cubicBezTo>
                  <a:cubicBezTo>
                    <a:pt x="2136" y="754"/>
                    <a:pt x="2136" y="755"/>
                    <a:pt x="2137" y="755"/>
                  </a:cubicBezTo>
                  <a:cubicBezTo>
                    <a:pt x="2137" y="755"/>
                    <a:pt x="2138" y="756"/>
                    <a:pt x="2138" y="756"/>
                  </a:cubicBezTo>
                  <a:cubicBezTo>
                    <a:pt x="2139" y="757"/>
                    <a:pt x="2139" y="757"/>
                    <a:pt x="2140" y="758"/>
                  </a:cubicBezTo>
                  <a:cubicBezTo>
                    <a:pt x="2141" y="759"/>
                    <a:pt x="2142" y="760"/>
                    <a:pt x="2143" y="761"/>
                  </a:cubicBezTo>
                  <a:cubicBezTo>
                    <a:pt x="2144" y="762"/>
                    <a:pt x="2145" y="763"/>
                    <a:pt x="2146" y="764"/>
                  </a:cubicBezTo>
                  <a:cubicBezTo>
                    <a:pt x="2146" y="765"/>
                    <a:pt x="2147" y="766"/>
                    <a:pt x="2148" y="768"/>
                  </a:cubicBezTo>
                  <a:cubicBezTo>
                    <a:pt x="2149" y="769"/>
                    <a:pt x="2150" y="770"/>
                    <a:pt x="2150" y="771"/>
                  </a:cubicBezTo>
                  <a:cubicBezTo>
                    <a:pt x="2150" y="771"/>
                    <a:pt x="2150" y="771"/>
                    <a:pt x="2150" y="771"/>
                  </a:cubicBezTo>
                  <a:cubicBezTo>
                    <a:pt x="2139" y="790"/>
                    <a:pt x="2154" y="797"/>
                    <a:pt x="2172" y="799"/>
                  </a:cubicBezTo>
                  <a:cubicBezTo>
                    <a:pt x="2162" y="787"/>
                    <a:pt x="2171" y="775"/>
                    <a:pt x="2152" y="769"/>
                  </a:cubicBezTo>
                  <a:cubicBezTo>
                    <a:pt x="2151" y="768"/>
                    <a:pt x="2151" y="767"/>
                    <a:pt x="2150" y="766"/>
                  </a:cubicBezTo>
                  <a:cubicBezTo>
                    <a:pt x="2150" y="765"/>
                    <a:pt x="2149" y="764"/>
                    <a:pt x="2148" y="762"/>
                  </a:cubicBezTo>
                  <a:cubicBezTo>
                    <a:pt x="2147" y="761"/>
                    <a:pt x="2146" y="760"/>
                    <a:pt x="2145" y="759"/>
                  </a:cubicBezTo>
                  <a:cubicBezTo>
                    <a:pt x="2144" y="758"/>
                    <a:pt x="2143" y="758"/>
                    <a:pt x="2143" y="757"/>
                  </a:cubicBezTo>
                  <a:cubicBezTo>
                    <a:pt x="2144" y="758"/>
                    <a:pt x="2146" y="758"/>
                    <a:pt x="2147" y="759"/>
                  </a:cubicBezTo>
                  <a:cubicBezTo>
                    <a:pt x="2149" y="759"/>
                    <a:pt x="2151" y="759"/>
                    <a:pt x="2152" y="760"/>
                  </a:cubicBezTo>
                  <a:cubicBezTo>
                    <a:pt x="2153" y="760"/>
                    <a:pt x="2155" y="760"/>
                    <a:pt x="2156" y="760"/>
                  </a:cubicBezTo>
                  <a:cubicBezTo>
                    <a:pt x="2158" y="760"/>
                    <a:pt x="2159" y="760"/>
                    <a:pt x="2159" y="760"/>
                  </a:cubicBezTo>
                  <a:cubicBezTo>
                    <a:pt x="2159" y="760"/>
                    <a:pt x="2158" y="760"/>
                    <a:pt x="2156" y="760"/>
                  </a:cubicBezTo>
                  <a:cubicBezTo>
                    <a:pt x="2155" y="759"/>
                    <a:pt x="2154" y="759"/>
                    <a:pt x="2152" y="759"/>
                  </a:cubicBezTo>
                  <a:cubicBezTo>
                    <a:pt x="2151" y="758"/>
                    <a:pt x="2150" y="758"/>
                    <a:pt x="2148" y="757"/>
                  </a:cubicBezTo>
                  <a:cubicBezTo>
                    <a:pt x="2145" y="756"/>
                    <a:pt x="2141" y="753"/>
                    <a:pt x="2137" y="751"/>
                  </a:cubicBezTo>
                  <a:cubicBezTo>
                    <a:pt x="2135" y="750"/>
                    <a:pt x="2132" y="748"/>
                    <a:pt x="2130" y="747"/>
                  </a:cubicBezTo>
                  <a:cubicBezTo>
                    <a:pt x="2129" y="746"/>
                    <a:pt x="2127" y="745"/>
                    <a:pt x="2126" y="745"/>
                  </a:cubicBezTo>
                  <a:cubicBezTo>
                    <a:pt x="2125" y="744"/>
                    <a:pt x="2123" y="744"/>
                    <a:pt x="2122" y="743"/>
                  </a:cubicBezTo>
                  <a:cubicBezTo>
                    <a:pt x="2121" y="743"/>
                    <a:pt x="2121" y="742"/>
                    <a:pt x="2120" y="742"/>
                  </a:cubicBezTo>
                  <a:cubicBezTo>
                    <a:pt x="2119" y="742"/>
                    <a:pt x="2119" y="742"/>
                    <a:pt x="2118" y="742"/>
                  </a:cubicBezTo>
                  <a:cubicBezTo>
                    <a:pt x="2118" y="741"/>
                    <a:pt x="2118" y="741"/>
                    <a:pt x="2117" y="741"/>
                  </a:cubicBezTo>
                  <a:cubicBezTo>
                    <a:pt x="2117" y="741"/>
                    <a:pt x="2116" y="741"/>
                    <a:pt x="2116" y="741"/>
                  </a:cubicBezTo>
                  <a:cubicBezTo>
                    <a:pt x="2116" y="741"/>
                    <a:pt x="2116" y="741"/>
                    <a:pt x="2116" y="741"/>
                  </a:cubicBezTo>
                  <a:cubicBezTo>
                    <a:pt x="2115" y="741"/>
                    <a:pt x="2116" y="741"/>
                    <a:pt x="2116" y="741"/>
                  </a:cubicBezTo>
                  <a:cubicBezTo>
                    <a:pt x="2115" y="741"/>
                    <a:pt x="2115" y="741"/>
                    <a:pt x="2115" y="741"/>
                  </a:cubicBezTo>
                  <a:cubicBezTo>
                    <a:pt x="2115" y="741"/>
                    <a:pt x="2115" y="741"/>
                    <a:pt x="2115" y="741"/>
                  </a:cubicBezTo>
                  <a:cubicBezTo>
                    <a:pt x="2115" y="741"/>
                    <a:pt x="2115" y="741"/>
                    <a:pt x="2115" y="741"/>
                  </a:cubicBezTo>
                  <a:cubicBezTo>
                    <a:pt x="2114" y="740"/>
                    <a:pt x="2113" y="740"/>
                    <a:pt x="2112" y="740"/>
                  </a:cubicBezTo>
                  <a:cubicBezTo>
                    <a:pt x="2111" y="740"/>
                    <a:pt x="2110" y="740"/>
                    <a:pt x="2109" y="740"/>
                  </a:cubicBezTo>
                  <a:cubicBezTo>
                    <a:pt x="2109" y="740"/>
                    <a:pt x="2109" y="740"/>
                    <a:pt x="2110" y="740"/>
                  </a:cubicBezTo>
                  <a:cubicBezTo>
                    <a:pt x="2111" y="739"/>
                    <a:pt x="2112" y="738"/>
                    <a:pt x="2114" y="737"/>
                  </a:cubicBezTo>
                  <a:cubicBezTo>
                    <a:pt x="2114" y="737"/>
                    <a:pt x="2115" y="736"/>
                    <a:pt x="2115" y="736"/>
                  </a:cubicBezTo>
                  <a:cubicBezTo>
                    <a:pt x="2115" y="735"/>
                    <a:pt x="2116" y="735"/>
                    <a:pt x="2116" y="735"/>
                  </a:cubicBezTo>
                  <a:cubicBezTo>
                    <a:pt x="2117" y="734"/>
                    <a:pt x="2117" y="734"/>
                    <a:pt x="2117" y="733"/>
                  </a:cubicBezTo>
                  <a:cubicBezTo>
                    <a:pt x="2118" y="733"/>
                    <a:pt x="2118" y="732"/>
                    <a:pt x="2118" y="732"/>
                  </a:cubicBezTo>
                  <a:cubicBezTo>
                    <a:pt x="2119" y="731"/>
                    <a:pt x="2119" y="729"/>
                    <a:pt x="2120" y="728"/>
                  </a:cubicBezTo>
                  <a:cubicBezTo>
                    <a:pt x="2120" y="728"/>
                    <a:pt x="2120" y="727"/>
                    <a:pt x="2120" y="727"/>
                  </a:cubicBezTo>
                  <a:cubicBezTo>
                    <a:pt x="2120" y="727"/>
                    <a:pt x="2120" y="727"/>
                    <a:pt x="2120" y="726"/>
                  </a:cubicBezTo>
                  <a:cubicBezTo>
                    <a:pt x="2121" y="726"/>
                    <a:pt x="2121" y="725"/>
                    <a:pt x="2121" y="725"/>
                  </a:cubicBezTo>
                  <a:cubicBezTo>
                    <a:pt x="2121" y="725"/>
                    <a:pt x="2121" y="724"/>
                    <a:pt x="2121" y="724"/>
                  </a:cubicBezTo>
                  <a:cubicBezTo>
                    <a:pt x="2121" y="721"/>
                    <a:pt x="2121" y="718"/>
                    <a:pt x="2121" y="715"/>
                  </a:cubicBezTo>
                  <a:cubicBezTo>
                    <a:pt x="2121" y="714"/>
                    <a:pt x="2121" y="713"/>
                    <a:pt x="2121" y="711"/>
                  </a:cubicBezTo>
                  <a:cubicBezTo>
                    <a:pt x="2121" y="711"/>
                    <a:pt x="2121" y="710"/>
                    <a:pt x="2122" y="710"/>
                  </a:cubicBezTo>
                  <a:cubicBezTo>
                    <a:pt x="2122" y="709"/>
                    <a:pt x="2122" y="709"/>
                    <a:pt x="2122" y="709"/>
                  </a:cubicBezTo>
                  <a:cubicBezTo>
                    <a:pt x="2122" y="709"/>
                    <a:pt x="2122" y="709"/>
                    <a:pt x="2122" y="709"/>
                  </a:cubicBezTo>
                  <a:cubicBezTo>
                    <a:pt x="2122" y="708"/>
                    <a:pt x="2122" y="708"/>
                    <a:pt x="2122" y="708"/>
                  </a:cubicBezTo>
                  <a:cubicBezTo>
                    <a:pt x="2123" y="708"/>
                    <a:pt x="2123" y="708"/>
                    <a:pt x="2123" y="708"/>
                  </a:cubicBezTo>
                  <a:cubicBezTo>
                    <a:pt x="2124" y="705"/>
                    <a:pt x="2126" y="703"/>
                    <a:pt x="2129" y="701"/>
                  </a:cubicBezTo>
                  <a:cubicBezTo>
                    <a:pt x="2131" y="700"/>
                    <a:pt x="2134" y="698"/>
                    <a:pt x="2136" y="696"/>
                  </a:cubicBezTo>
                  <a:cubicBezTo>
                    <a:pt x="2139" y="694"/>
                    <a:pt x="2141" y="692"/>
                    <a:pt x="2143" y="690"/>
                  </a:cubicBezTo>
                  <a:cubicBezTo>
                    <a:pt x="2145" y="688"/>
                    <a:pt x="2146" y="687"/>
                    <a:pt x="2148" y="686"/>
                  </a:cubicBezTo>
                  <a:cubicBezTo>
                    <a:pt x="2148" y="686"/>
                    <a:pt x="2148" y="685"/>
                    <a:pt x="2149" y="685"/>
                  </a:cubicBezTo>
                  <a:cubicBezTo>
                    <a:pt x="2149" y="685"/>
                    <a:pt x="2149" y="685"/>
                    <a:pt x="2150" y="685"/>
                  </a:cubicBezTo>
                  <a:cubicBezTo>
                    <a:pt x="2150" y="685"/>
                    <a:pt x="2150" y="685"/>
                    <a:pt x="2150" y="685"/>
                  </a:cubicBezTo>
                  <a:cubicBezTo>
                    <a:pt x="2150" y="685"/>
                    <a:pt x="2151" y="685"/>
                    <a:pt x="2151" y="685"/>
                  </a:cubicBezTo>
                  <a:cubicBezTo>
                    <a:pt x="2151" y="684"/>
                    <a:pt x="2152" y="684"/>
                    <a:pt x="2152" y="684"/>
                  </a:cubicBezTo>
                  <a:cubicBezTo>
                    <a:pt x="2153" y="684"/>
                    <a:pt x="2153" y="684"/>
                    <a:pt x="2154" y="683"/>
                  </a:cubicBezTo>
                  <a:cubicBezTo>
                    <a:pt x="2154" y="683"/>
                    <a:pt x="2155" y="683"/>
                    <a:pt x="2155" y="683"/>
                  </a:cubicBezTo>
                  <a:cubicBezTo>
                    <a:pt x="2156" y="683"/>
                    <a:pt x="2156" y="683"/>
                    <a:pt x="2157" y="682"/>
                  </a:cubicBezTo>
                  <a:cubicBezTo>
                    <a:pt x="2158" y="682"/>
                    <a:pt x="2159" y="682"/>
                    <a:pt x="2160" y="682"/>
                  </a:cubicBezTo>
                  <a:cubicBezTo>
                    <a:pt x="2162" y="681"/>
                    <a:pt x="2163" y="681"/>
                    <a:pt x="2164" y="681"/>
                  </a:cubicBezTo>
                  <a:cubicBezTo>
                    <a:pt x="2165" y="681"/>
                    <a:pt x="2166" y="681"/>
                    <a:pt x="2168" y="681"/>
                  </a:cubicBezTo>
                  <a:cubicBezTo>
                    <a:pt x="2168" y="681"/>
                    <a:pt x="2168" y="681"/>
                    <a:pt x="2168" y="681"/>
                  </a:cubicBezTo>
                  <a:cubicBezTo>
                    <a:pt x="2167" y="681"/>
                    <a:pt x="2166" y="681"/>
                    <a:pt x="2165" y="681"/>
                  </a:cubicBezTo>
                  <a:cubicBezTo>
                    <a:pt x="2170" y="700"/>
                    <a:pt x="2194" y="689"/>
                    <a:pt x="2204" y="680"/>
                  </a:cubicBezTo>
                  <a:cubicBezTo>
                    <a:pt x="2196" y="680"/>
                    <a:pt x="2168" y="662"/>
                    <a:pt x="2165" y="679"/>
                  </a:cubicBezTo>
                  <a:cubicBezTo>
                    <a:pt x="2165" y="679"/>
                    <a:pt x="2164" y="679"/>
                    <a:pt x="2164" y="679"/>
                  </a:cubicBezTo>
                  <a:cubicBezTo>
                    <a:pt x="2163" y="679"/>
                    <a:pt x="2161" y="679"/>
                    <a:pt x="2160" y="680"/>
                  </a:cubicBezTo>
                  <a:cubicBezTo>
                    <a:pt x="2159" y="680"/>
                    <a:pt x="2158" y="680"/>
                    <a:pt x="2156" y="680"/>
                  </a:cubicBezTo>
                  <a:cubicBezTo>
                    <a:pt x="2156" y="681"/>
                    <a:pt x="2155" y="681"/>
                    <a:pt x="2155" y="681"/>
                  </a:cubicBezTo>
                  <a:cubicBezTo>
                    <a:pt x="2154" y="681"/>
                    <a:pt x="2154" y="681"/>
                    <a:pt x="2153" y="681"/>
                  </a:cubicBezTo>
                  <a:cubicBezTo>
                    <a:pt x="2153" y="682"/>
                    <a:pt x="2152" y="682"/>
                    <a:pt x="2152" y="682"/>
                  </a:cubicBezTo>
                  <a:cubicBezTo>
                    <a:pt x="2151" y="682"/>
                    <a:pt x="2151" y="682"/>
                    <a:pt x="2151" y="682"/>
                  </a:cubicBezTo>
                  <a:cubicBezTo>
                    <a:pt x="2152" y="681"/>
                    <a:pt x="2153" y="680"/>
                    <a:pt x="2155" y="678"/>
                  </a:cubicBezTo>
                  <a:cubicBezTo>
                    <a:pt x="2155" y="678"/>
                    <a:pt x="2155" y="678"/>
                    <a:pt x="2156" y="677"/>
                  </a:cubicBezTo>
                  <a:cubicBezTo>
                    <a:pt x="2156" y="677"/>
                    <a:pt x="2157" y="676"/>
                    <a:pt x="2157" y="676"/>
                  </a:cubicBezTo>
                  <a:cubicBezTo>
                    <a:pt x="2158" y="675"/>
                    <a:pt x="2158" y="674"/>
                    <a:pt x="2159" y="674"/>
                  </a:cubicBezTo>
                  <a:cubicBezTo>
                    <a:pt x="2160" y="672"/>
                    <a:pt x="2161" y="671"/>
                    <a:pt x="2162" y="670"/>
                  </a:cubicBezTo>
                  <a:cubicBezTo>
                    <a:pt x="2162" y="669"/>
                    <a:pt x="2163" y="669"/>
                    <a:pt x="2163" y="668"/>
                  </a:cubicBezTo>
                  <a:cubicBezTo>
                    <a:pt x="2163" y="668"/>
                    <a:pt x="2163" y="667"/>
                    <a:pt x="2163" y="667"/>
                  </a:cubicBezTo>
                  <a:cubicBezTo>
                    <a:pt x="2163" y="667"/>
                    <a:pt x="2163" y="667"/>
                    <a:pt x="2163" y="667"/>
                  </a:cubicBezTo>
                  <a:cubicBezTo>
                    <a:pt x="2163" y="667"/>
                    <a:pt x="2163" y="667"/>
                    <a:pt x="2163" y="667"/>
                  </a:cubicBezTo>
                  <a:cubicBezTo>
                    <a:pt x="2163" y="667"/>
                    <a:pt x="2163" y="667"/>
                    <a:pt x="2163" y="667"/>
                  </a:cubicBezTo>
                  <a:cubicBezTo>
                    <a:pt x="2163" y="667"/>
                    <a:pt x="2163" y="667"/>
                    <a:pt x="2162" y="667"/>
                  </a:cubicBezTo>
                  <a:cubicBezTo>
                    <a:pt x="2162" y="667"/>
                    <a:pt x="2162" y="667"/>
                    <a:pt x="2162" y="667"/>
                  </a:cubicBezTo>
                  <a:cubicBezTo>
                    <a:pt x="2162" y="667"/>
                    <a:pt x="2161" y="667"/>
                    <a:pt x="2161" y="667"/>
                  </a:cubicBezTo>
                  <a:cubicBezTo>
                    <a:pt x="2161" y="668"/>
                    <a:pt x="2162" y="668"/>
                    <a:pt x="2162" y="668"/>
                  </a:cubicBezTo>
                  <a:cubicBezTo>
                    <a:pt x="2162" y="668"/>
                    <a:pt x="2161"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8"/>
                    <a:pt x="2162" y="668"/>
                  </a:cubicBezTo>
                  <a:cubicBezTo>
                    <a:pt x="2162" y="668"/>
                    <a:pt x="2162" y="668"/>
                    <a:pt x="2161" y="669"/>
                  </a:cubicBezTo>
                  <a:cubicBezTo>
                    <a:pt x="2160" y="670"/>
                    <a:pt x="2159" y="671"/>
                    <a:pt x="2157" y="672"/>
                  </a:cubicBezTo>
                  <a:cubicBezTo>
                    <a:pt x="2156" y="673"/>
                    <a:pt x="2156" y="673"/>
                    <a:pt x="2155" y="674"/>
                  </a:cubicBezTo>
                  <a:cubicBezTo>
                    <a:pt x="2154" y="674"/>
                    <a:pt x="2154" y="675"/>
                    <a:pt x="2154" y="675"/>
                  </a:cubicBezTo>
                  <a:cubicBezTo>
                    <a:pt x="2153" y="675"/>
                    <a:pt x="2153" y="676"/>
                    <a:pt x="2152" y="676"/>
                  </a:cubicBezTo>
                  <a:cubicBezTo>
                    <a:pt x="2149" y="680"/>
                    <a:pt x="2145" y="684"/>
                    <a:pt x="2141" y="688"/>
                  </a:cubicBezTo>
                  <a:cubicBezTo>
                    <a:pt x="2139" y="690"/>
                    <a:pt x="2137" y="691"/>
                    <a:pt x="2134" y="693"/>
                  </a:cubicBezTo>
                  <a:cubicBezTo>
                    <a:pt x="2133" y="694"/>
                    <a:pt x="2133" y="695"/>
                    <a:pt x="2132" y="695"/>
                  </a:cubicBezTo>
                  <a:cubicBezTo>
                    <a:pt x="2132" y="695"/>
                    <a:pt x="2132" y="695"/>
                    <a:pt x="2132" y="694"/>
                  </a:cubicBezTo>
                  <a:cubicBezTo>
                    <a:pt x="2132" y="694"/>
                    <a:pt x="2133" y="693"/>
                    <a:pt x="2133" y="692"/>
                  </a:cubicBezTo>
                  <a:cubicBezTo>
                    <a:pt x="2133" y="691"/>
                    <a:pt x="2133" y="690"/>
                    <a:pt x="2134" y="689"/>
                  </a:cubicBezTo>
                  <a:cubicBezTo>
                    <a:pt x="2134" y="688"/>
                    <a:pt x="2134" y="687"/>
                    <a:pt x="2134" y="686"/>
                  </a:cubicBezTo>
                  <a:cubicBezTo>
                    <a:pt x="2134" y="686"/>
                    <a:pt x="2134" y="686"/>
                    <a:pt x="2134" y="685"/>
                  </a:cubicBezTo>
                  <a:cubicBezTo>
                    <a:pt x="2135" y="686"/>
                    <a:pt x="2135" y="686"/>
                    <a:pt x="2135" y="686"/>
                  </a:cubicBezTo>
                  <a:cubicBezTo>
                    <a:pt x="2143" y="673"/>
                    <a:pt x="2139" y="662"/>
                    <a:pt x="2135" y="649"/>
                  </a:cubicBezTo>
                  <a:cubicBezTo>
                    <a:pt x="2125" y="659"/>
                    <a:pt x="2127" y="671"/>
                    <a:pt x="2132" y="683"/>
                  </a:cubicBezTo>
                  <a:cubicBezTo>
                    <a:pt x="2132" y="684"/>
                    <a:pt x="2132" y="685"/>
                    <a:pt x="2132" y="685"/>
                  </a:cubicBezTo>
                  <a:cubicBezTo>
                    <a:pt x="2132" y="686"/>
                    <a:pt x="2131" y="687"/>
                    <a:pt x="2131" y="688"/>
                  </a:cubicBezTo>
                  <a:cubicBezTo>
                    <a:pt x="2131" y="689"/>
                    <a:pt x="2131" y="690"/>
                    <a:pt x="2130" y="691"/>
                  </a:cubicBezTo>
                  <a:cubicBezTo>
                    <a:pt x="2130" y="692"/>
                    <a:pt x="2130" y="693"/>
                    <a:pt x="2130" y="694"/>
                  </a:cubicBezTo>
                  <a:cubicBezTo>
                    <a:pt x="2129" y="694"/>
                    <a:pt x="2129" y="695"/>
                    <a:pt x="2129" y="696"/>
                  </a:cubicBezTo>
                  <a:cubicBezTo>
                    <a:pt x="2129" y="696"/>
                    <a:pt x="2129" y="696"/>
                    <a:pt x="2128" y="696"/>
                  </a:cubicBezTo>
                  <a:cubicBezTo>
                    <a:pt x="2128" y="697"/>
                    <a:pt x="2128" y="697"/>
                    <a:pt x="2128" y="697"/>
                  </a:cubicBezTo>
                  <a:cubicBezTo>
                    <a:pt x="2128" y="697"/>
                    <a:pt x="2128" y="697"/>
                    <a:pt x="2128" y="698"/>
                  </a:cubicBezTo>
                  <a:cubicBezTo>
                    <a:pt x="2128" y="698"/>
                    <a:pt x="2127" y="699"/>
                    <a:pt x="2127" y="699"/>
                  </a:cubicBezTo>
                  <a:cubicBezTo>
                    <a:pt x="2124" y="701"/>
                    <a:pt x="2122" y="703"/>
                    <a:pt x="2120" y="706"/>
                  </a:cubicBezTo>
                  <a:cubicBezTo>
                    <a:pt x="2120" y="706"/>
                    <a:pt x="2120" y="706"/>
                    <a:pt x="2119" y="707"/>
                  </a:cubicBezTo>
                  <a:cubicBezTo>
                    <a:pt x="2119" y="707"/>
                    <a:pt x="2119" y="707"/>
                    <a:pt x="2119" y="707"/>
                  </a:cubicBezTo>
                  <a:cubicBezTo>
                    <a:pt x="2119" y="707"/>
                    <a:pt x="2119" y="708"/>
                    <a:pt x="2119" y="708"/>
                  </a:cubicBezTo>
                  <a:cubicBezTo>
                    <a:pt x="2119" y="708"/>
                    <a:pt x="2119" y="708"/>
                    <a:pt x="2119" y="708"/>
                  </a:cubicBezTo>
                  <a:cubicBezTo>
                    <a:pt x="2118" y="709"/>
                    <a:pt x="2118" y="710"/>
                    <a:pt x="2118" y="711"/>
                  </a:cubicBezTo>
                  <a:cubicBezTo>
                    <a:pt x="2118" y="712"/>
                    <a:pt x="2118" y="714"/>
                    <a:pt x="2118" y="716"/>
                  </a:cubicBezTo>
                  <a:cubicBezTo>
                    <a:pt x="2118" y="719"/>
                    <a:pt x="2118" y="721"/>
                    <a:pt x="2118" y="724"/>
                  </a:cubicBezTo>
                  <a:cubicBezTo>
                    <a:pt x="2118" y="724"/>
                    <a:pt x="2118" y="724"/>
                    <a:pt x="2118" y="725"/>
                  </a:cubicBezTo>
                  <a:cubicBezTo>
                    <a:pt x="2117" y="725"/>
                    <a:pt x="2117" y="725"/>
                    <a:pt x="2117" y="726"/>
                  </a:cubicBezTo>
                  <a:cubicBezTo>
                    <a:pt x="2117" y="726"/>
                    <a:pt x="2117" y="726"/>
                    <a:pt x="2117" y="726"/>
                  </a:cubicBezTo>
                  <a:cubicBezTo>
                    <a:pt x="2117" y="727"/>
                    <a:pt x="2117" y="727"/>
                    <a:pt x="2117" y="727"/>
                  </a:cubicBezTo>
                  <a:cubicBezTo>
                    <a:pt x="2117" y="728"/>
                    <a:pt x="2116" y="729"/>
                    <a:pt x="2115" y="730"/>
                  </a:cubicBezTo>
                  <a:cubicBezTo>
                    <a:pt x="2115" y="731"/>
                    <a:pt x="2114" y="732"/>
                    <a:pt x="2114" y="733"/>
                  </a:cubicBezTo>
                  <a:cubicBezTo>
                    <a:pt x="2113" y="733"/>
                    <a:pt x="2113" y="734"/>
                    <a:pt x="2113" y="734"/>
                  </a:cubicBezTo>
                  <a:cubicBezTo>
                    <a:pt x="2113" y="734"/>
                    <a:pt x="2112" y="735"/>
                    <a:pt x="2112" y="735"/>
                  </a:cubicBezTo>
                  <a:cubicBezTo>
                    <a:pt x="2111" y="737"/>
                    <a:pt x="2110" y="738"/>
                    <a:pt x="2109" y="739"/>
                  </a:cubicBezTo>
                  <a:cubicBezTo>
                    <a:pt x="2108" y="739"/>
                    <a:pt x="2108" y="740"/>
                    <a:pt x="2108" y="740"/>
                  </a:cubicBezTo>
                  <a:cubicBezTo>
                    <a:pt x="2106" y="740"/>
                    <a:pt x="2104" y="740"/>
                    <a:pt x="2101" y="740"/>
                  </a:cubicBezTo>
                  <a:cubicBezTo>
                    <a:pt x="2098" y="740"/>
                    <a:pt x="2094" y="740"/>
                    <a:pt x="2091" y="741"/>
                  </a:cubicBezTo>
                  <a:cubicBezTo>
                    <a:pt x="2087" y="741"/>
                    <a:pt x="2083" y="741"/>
                    <a:pt x="2079" y="741"/>
                  </a:cubicBezTo>
                  <a:cubicBezTo>
                    <a:pt x="2072" y="741"/>
                    <a:pt x="2064" y="740"/>
                    <a:pt x="2056" y="739"/>
                  </a:cubicBezTo>
                  <a:cubicBezTo>
                    <a:pt x="2052" y="738"/>
                    <a:pt x="2048" y="737"/>
                    <a:pt x="2044" y="736"/>
                  </a:cubicBezTo>
                  <a:cubicBezTo>
                    <a:pt x="2043" y="736"/>
                    <a:pt x="2042" y="736"/>
                    <a:pt x="2041" y="736"/>
                  </a:cubicBezTo>
                  <a:cubicBezTo>
                    <a:pt x="2040" y="736"/>
                    <a:pt x="2039" y="736"/>
                    <a:pt x="2038" y="736"/>
                  </a:cubicBezTo>
                  <a:cubicBezTo>
                    <a:pt x="2035" y="736"/>
                    <a:pt x="2033" y="736"/>
                    <a:pt x="2031" y="736"/>
                  </a:cubicBezTo>
                  <a:cubicBezTo>
                    <a:pt x="2027" y="736"/>
                    <a:pt x="2023" y="737"/>
                    <a:pt x="2019" y="738"/>
                  </a:cubicBezTo>
                  <a:cubicBezTo>
                    <a:pt x="2016" y="739"/>
                    <a:pt x="2013" y="740"/>
                    <a:pt x="2010" y="741"/>
                  </a:cubicBezTo>
                  <a:cubicBezTo>
                    <a:pt x="2011" y="740"/>
                    <a:pt x="2012" y="740"/>
                    <a:pt x="2014" y="739"/>
                  </a:cubicBezTo>
                  <a:cubicBezTo>
                    <a:pt x="2014" y="739"/>
                    <a:pt x="2015" y="738"/>
                    <a:pt x="2015" y="738"/>
                  </a:cubicBezTo>
                  <a:cubicBezTo>
                    <a:pt x="2016" y="738"/>
                    <a:pt x="2016" y="737"/>
                    <a:pt x="2017" y="737"/>
                  </a:cubicBezTo>
                  <a:cubicBezTo>
                    <a:pt x="2017" y="737"/>
                    <a:pt x="2018" y="736"/>
                    <a:pt x="2018" y="736"/>
                  </a:cubicBezTo>
                  <a:cubicBezTo>
                    <a:pt x="2019" y="735"/>
                    <a:pt x="2019" y="735"/>
                    <a:pt x="2020" y="734"/>
                  </a:cubicBezTo>
                  <a:cubicBezTo>
                    <a:pt x="2022" y="732"/>
                    <a:pt x="2023" y="730"/>
                    <a:pt x="2024" y="726"/>
                  </a:cubicBezTo>
                  <a:cubicBezTo>
                    <a:pt x="2024" y="726"/>
                    <a:pt x="2025" y="726"/>
                    <a:pt x="2025" y="725"/>
                  </a:cubicBezTo>
                  <a:cubicBezTo>
                    <a:pt x="2025" y="725"/>
                    <a:pt x="2025" y="724"/>
                    <a:pt x="2025" y="724"/>
                  </a:cubicBezTo>
                  <a:cubicBezTo>
                    <a:pt x="2025" y="723"/>
                    <a:pt x="2025" y="723"/>
                    <a:pt x="2025" y="723"/>
                  </a:cubicBezTo>
                  <a:cubicBezTo>
                    <a:pt x="2025" y="723"/>
                    <a:pt x="2025" y="723"/>
                    <a:pt x="2025" y="723"/>
                  </a:cubicBezTo>
                  <a:cubicBezTo>
                    <a:pt x="2025" y="722"/>
                    <a:pt x="2025" y="722"/>
                    <a:pt x="2025" y="721"/>
                  </a:cubicBezTo>
                  <a:cubicBezTo>
                    <a:pt x="2025" y="720"/>
                    <a:pt x="2025" y="718"/>
                    <a:pt x="2025" y="716"/>
                  </a:cubicBezTo>
                  <a:cubicBezTo>
                    <a:pt x="2025" y="716"/>
                    <a:pt x="2024" y="715"/>
                    <a:pt x="2024" y="714"/>
                  </a:cubicBezTo>
                  <a:cubicBezTo>
                    <a:pt x="2024" y="713"/>
                    <a:pt x="2024" y="712"/>
                    <a:pt x="2024" y="711"/>
                  </a:cubicBezTo>
                  <a:cubicBezTo>
                    <a:pt x="2024" y="711"/>
                    <a:pt x="2024" y="710"/>
                    <a:pt x="2024" y="709"/>
                  </a:cubicBezTo>
                  <a:cubicBezTo>
                    <a:pt x="2024" y="708"/>
                    <a:pt x="2024" y="707"/>
                    <a:pt x="2024" y="706"/>
                  </a:cubicBezTo>
                  <a:cubicBezTo>
                    <a:pt x="2024" y="706"/>
                    <a:pt x="2024" y="705"/>
                    <a:pt x="2024" y="705"/>
                  </a:cubicBezTo>
                  <a:cubicBezTo>
                    <a:pt x="2024" y="705"/>
                    <a:pt x="2024" y="705"/>
                    <a:pt x="2024" y="705"/>
                  </a:cubicBezTo>
                  <a:cubicBezTo>
                    <a:pt x="2024" y="704"/>
                    <a:pt x="2025" y="704"/>
                    <a:pt x="2025" y="704"/>
                  </a:cubicBezTo>
                  <a:cubicBezTo>
                    <a:pt x="2025" y="704"/>
                    <a:pt x="2025" y="704"/>
                    <a:pt x="2026" y="704"/>
                  </a:cubicBezTo>
                  <a:cubicBezTo>
                    <a:pt x="2026" y="703"/>
                    <a:pt x="2026" y="703"/>
                    <a:pt x="2026" y="703"/>
                  </a:cubicBezTo>
                  <a:cubicBezTo>
                    <a:pt x="2026" y="703"/>
                    <a:pt x="2027" y="703"/>
                    <a:pt x="2027" y="702"/>
                  </a:cubicBezTo>
                  <a:cubicBezTo>
                    <a:pt x="2027" y="702"/>
                    <a:pt x="2028" y="702"/>
                    <a:pt x="2028" y="701"/>
                  </a:cubicBezTo>
                  <a:cubicBezTo>
                    <a:pt x="2028" y="701"/>
                    <a:pt x="2028" y="701"/>
                    <a:pt x="2029" y="701"/>
                  </a:cubicBezTo>
                  <a:cubicBezTo>
                    <a:pt x="2029" y="701"/>
                    <a:pt x="2029" y="701"/>
                    <a:pt x="2029" y="701"/>
                  </a:cubicBezTo>
                  <a:cubicBezTo>
                    <a:pt x="2030" y="700"/>
                    <a:pt x="2030" y="700"/>
                    <a:pt x="2031" y="700"/>
                  </a:cubicBezTo>
                  <a:cubicBezTo>
                    <a:pt x="2032" y="699"/>
                    <a:pt x="2032" y="699"/>
                    <a:pt x="2033" y="698"/>
                  </a:cubicBezTo>
                  <a:cubicBezTo>
                    <a:pt x="2034" y="698"/>
                    <a:pt x="2036" y="697"/>
                    <a:pt x="2037" y="697"/>
                  </a:cubicBezTo>
                  <a:cubicBezTo>
                    <a:pt x="2037" y="697"/>
                    <a:pt x="2037" y="697"/>
                    <a:pt x="2037" y="697"/>
                  </a:cubicBezTo>
                  <a:cubicBezTo>
                    <a:pt x="2037" y="697"/>
                    <a:pt x="2037" y="697"/>
                    <a:pt x="2037" y="698"/>
                  </a:cubicBezTo>
                  <a:cubicBezTo>
                    <a:pt x="2038" y="698"/>
                    <a:pt x="2038" y="697"/>
                    <a:pt x="2039" y="697"/>
                  </a:cubicBezTo>
                  <a:cubicBezTo>
                    <a:pt x="2038" y="698"/>
                    <a:pt x="2038" y="698"/>
                    <a:pt x="2038" y="698"/>
                  </a:cubicBezTo>
                  <a:cubicBezTo>
                    <a:pt x="2047" y="714"/>
                    <a:pt x="2059" y="696"/>
                    <a:pt x="2068" y="694"/>
                  </a:cubicBezTo>
                  <a:cubicBezTo>
                    <a:pt x="2061" y="690"/>
                    <a:pt x="2040" y="682"/>
                    <a:pt x="2037" y="695"/>
                  </a:cubicBezTo>
                  <a:cubicBezTo>
                    <a:pt x="2037" y="695"/>
                    <a:pt x="2036" y="695"/>
                    <a:pt x="2036" y="695"/>
                  </a:cubicBezTo>
                  <a:cubicBezTo>
                    <a:pt x="2035" y="696"/>
                    <a:pt x="2034" y="696"/>
                    <a:pt x="2033" y="697"/>
                  </a:cubicBezTo>
                  <a:cubicBezTo>
                    <a:pt x="2032" y="697"/>
                    <a:pt x="2031" y="698"/>
                    <a:pt x="2030" y="698"/>
                  </a:cubicBezTo>
                  <a:cubicBezTo>
                    <a:pt x="2029" y="699"/>
                    <a:pt x="2029" y="699"/>
                    <a:pt x="2028" y="699"/>
                  </a:cubicBezTo>
                  <a:cubicBezTo>
                    <a:pt x="2028" y="699"/>
                    <a:pt x="2028" y="700"/>
                    <a:pt x="2028" y="700"/>
                  </a:cubicBezTo>
                  <a:cubicBezTo>
                    <a:pt x="2028" y="700"/>
                    <a:pt x="2027" y="700"/>
                    <a:pt x="2027" y="700"/>
                  </a:cubicBezTo>
                  <a:cubicBezTo>
                    <a:pt x="2027" y="701"/>
                    <a:pt x="2026" y="701"/>
                    <a:pt x="2026" y="701"/>
                  </a:cubicBezTo>
                  <a:cubicBezTo>
                    <a:pt x="2026" y="701"/>
                    <a:pt x="2025" y="702"/>
                    <a:pt x="2025" y="702"/>
                  </a:cubicBezTo>
                  <a:cubicBezTo>
                    <a:pt x="2025" y="702"/>
                    <a:pt x="2025" y="702"/>
                    <a:pt x="2024" y="702"/>
                  </a:cubicBezTo>
                  <a:cubicBezTo>
                    <a:pt x="2024" y="703"/>
                    <a:pt x="2024" y="703"/>
                    <a:pt x="2024" y="703"/>
                  </a:cubicBezTo>
                  <a:cubicBezTo>
                    <a:pt x="2024" y="701"/>
                    <a:pt x="2024" y="699"/>
                    <a:pt x="2025" y="696"/>
                  </a:cubicBezTo>
                  <a:cubicBezTo>
                    <a:pt x="2025" y="696"/>
                    <a:pt x="2025" y="696"/>
                    <a:pt x="2025" y="695"/>
                  </a:cubicBezTo>
                  <a:cubicBezTo>
                    <a:pt x="2025" y="694"/>
                    <a:pt x="2025" y="694"/>
                    <a:pt x="2025" y="694"/>
                  </a:cubicBezTo>
                  <a:cubicBezTo>
                    <a:pt x="2026" y="693"/>
                    <a:pt x="2026" y="692"/>
                    <a:pt x="2026" y="691"/>
                  </a:cubicBezTo>
                  <a:cubicBezTo>
                    <a:pt x="2026" y="691"/>
                    <a:pt x="2026" y="690"/>
                    <a:pt x="2027" y="689"/>
                  </a:cubicBezTo>
                  <a:cubicBezTo>
                    <a:pt x="2027" y="688"/>
                    <a:pt x="2027" y="687"/>
                    <a:pt x="2028" y="687"/>
                  </a:cubicBezTo>
                  <a:cubicBezTo>
                    <a:pt x="2029" y="683"/>
                    <a:pt x="2030" y="680"/>
                    <a:pt x="2032" y="678"/>
                  </a:cubicBezTo>
                  <a:cubicBezTo>
                    <a:pt x="2032" y="676"/>
                    <a:pt x="2033" y="675"/>
                    <a:pt x="2034" y="674"/>
                  </a:cubicBezTo>
                  <a:cubicBezTo>
                    <a:pt x="2034" y="674"/>
                    <a:pt x="2034" y="674"/>
                    <a:pt x="2034" y="674"/>
                  </a:cubicBezTo>
                  <a:cubicBezTo>
                    <a:pt x="2034" y="674"/>
                    <a:pt x="2034" y="674"/>
                    <a:pt x="2034" y="673"/>
                  </a:cubicBezTo>
                  <a:cubicBezTo>
                    <a:pt x="2035" y="673"/>
                    <a:pt x="2035" y="672"/>
                    <a:pt x="2036" y="672"/>
                  </a:cubicBezTo>
                  <a:cubicBezTo>
                    <a:pt x="2036" y="671"/>
                    <a:pt x="2036" y="671"/>
                    <a:pt x="2036" y="671"/>
                  </a:cubicBezTo>
                  <a:cubicBezTo>
                    <a:pt x="2036" y="670"/>
                    <a:pt x="2037" y="670"/>
                    <a:pt x="2037" y="670"/>
                  </a:cubicBezTo>
                  <a:cubicBezTo>
                    <a:pt x="2038" y="669"/>
                    <a:pt x="2039" y="668"/>
                    <a:pt x="2040" y="667"/>
                  </a:cubicBezTo>
                  <a:cubicBezTo>
                    <a:pt x="2040" y="666"/>
                    <a:pt x="2041" y="666"/>
                    <a:pt x="2041" y="665"/>
                  </a:cubicBezTo>
                  <a:cubicBezTo>
                    <a:pt x="2041" y="665"/>
                    <a:pt x="2042" y="665"/>
                    <a:pt x="2042" y="664"/>
                  </a:cubicBezTo>
                  <a:cubicBezTo>
                    <a:pt x="2042" y="664"/>
                    <a:pt x="2042" y="664"/>
                    <a:pt x="2042" y="664"/>
                  </a:cubicBezTo>
                  <a:cubicBezTo>
                    <a:pt x="2044" y="662"/>
                    <a:pt x="2046" y="660"/>
                    <a:pt x="2048" y="659"/>
                  </a:cubicBezTo>
                  <a:cubicBezTo>
                    <a:pt x="2048" y="658"/>
                    <a:pt x="2049" y="657"/>
                    <a:pt x="2050" y="657"/>
                  </a:cubicBezTo>
                  <a:cubicBezTo>
                    <a:pt x="2051" y="656"/>
                    <a:pt x="2051" y="656"/>
                    <a:pt x="2052" y="655"/>
                  </a:cubicBezTo>
                  <a:cubicBezTo>
                    <a:pt x="2054" y="653"/>
                    <a:pt x="2056" y="652"/>
                    <a:pt x="2056" y="652"/>
                  </a:cubicBezTo>
                  <a:cubicBezTo>
                    <a:pt x="2056" y="652"/>
                    <a:pt x="2055" y="652"/>
                    <a:pt x="2054" y="653"/>
                  </a:cubicBezTo>
                  <a:cubicBezTo>
                    <a:pt x="2054" y="653"/>
                    <a:pt x="2053" y="653"/>
                    <a:pt x="2051" y="654"/>
                  </a:cubicBezTo>
                  <a:cubicBezTo>
                    <a:pt x="2050" y="654"/>
                    <a:pt x="2050" y="655"/>
                    <a:pt x="2049" y="655"/>
                  </a:cubicBezTo>
                  <a:cubicBezTo>
                    <a:pt x="2048" y="656"/>
                    <a:pt x="2047" y="656"/>
                    <a:pt x="2046" y="657"/>
                  </a:cubicBezTo>
                  <a:cubicBezTo>
                    <a:pt x="2045" y="657"/>
                    <a:pt x="2044" y="658"/>
                    <a:pt x="2043" y="659"/>
                  </a:cubicBezTo>
                  <a:cubicBezTo>
                    <a:pt x="2043" y="659"/>
                    <a:pt x="2042" y="660"/>
                    <a:pt x="2042" y="660"/>
                  </a:cubicBezTo>
                  <a:cubicBezTo>
                    <a:pt x="2041" y="660"/>
                    <a:pt x="2041" y="661"/>
                    <a:pt x="2040" y="661"/>
                  </a:cubicBezTo>
                  <a:cubicBezTo>
                    <a:pt x="2040" y="662"/>
                    <a:pt x="2040" y="662"/>
                    <a:pt x="2039" y="662"/>
                  </a:cubicBezTo>
                  <a:cubicBezTo>
                    <a:pt x="2039" y="662"/>
                    <a:pt x="2039" y="663"/>
                    <a:pt x="2039" y="663"/>
                  </a:cubicBezTo>
                  <a:cubicBezTo>
                    <a:pt x="2038" y="663"/>
                    <a:pt x="2038" y="664"/>
                    <a:pt x="2037" y="664"/>
                  </a:cubicBezTo>
                  <a:cubicBezTo>
                    <a:pt x="2037" y="665"/>
                    <a:pt x="2036" y="666"/>
                    <a:pt x="2036" y="666"/>
                  </a:cubicBezTo>
                  <a:cubicBezTo>
                    <a:pt x="2036" y="666"/>
                    <a:pt x="2036" y="665"/>
                    <a:pt x="2036" y="664"/>
                  </a:cubicBezTo>
                  <a:cubicBezTo>
                    <a:pt x="2036" y="664"/>
                    <a:pt x="2036" y="663"/>
                    <a:pt x="2036" y="663"/>
                  </a:cubicBezTo>
                  <a:cubicBezTo>
                    <a:pt x="2054" y="646"/>
                    <a:pt x="2078" y="630"/>
                    <a:pt x="2095" y="610"/>
                  </a:cubicBezTo>
                  <a:cubicBezTo>
                    <a:pt x="2095" y="610"/>
                    <a:pt x="2095" y="610"/>
                    <a:pt x="2095" y="610"/>
                  </a:cubicBezTo>
                  <a:cubicBezTo>
                    <a:pt x="2101" y="605"/>
                    <a:pt x="2107" y="600"/>
                    <a:pt x="2113" y="595"/>
                  </a:cubicBezTo>
                  <a:cubicBezTo>
                    <a:pt x="2113" y="595"/>
                    <a:pt x="2114" y="595"/>
                    <a:pt x="2115" y="594"/>
                  </a:cubicBezTo>
                  <a:cubicBezTo>
                    <a:pt x="2117" y="594"/>
                    <a:pt x="2118" y="594"/>
                    <a:pt x="2121" y="593"/>
                  </a:cubicBezTo>
                  <a:cubicBezTo>
                    <a:pt x="2121" y="593"/>
                    <a:pt x="2122" y="593"/>
                    <a:pt x="2122" y="593"/>
                  </a:cubicBezTo>
                  <a:cubicBezTo>
                    <a:pt x="2123" y="593"/>
                    <a:pt x="2123" y="593"/>
                    <a:pt x="2124" y="593"/>
                  </a:cubicBezTo>
                  <a:cubicBezTo>
                    <a:pt x="2125" y="593"/>
                    <a:pt x="2126" y="592"/>
                    <a:pt x="2128" y="592"/>
                  </a:cubicBezTo>
                  <a:cubicBezTo>
                    <a:pt x="2130" y="592"/>
                    <a:pt x="2133" y="592"/>
                    <a:pt x="2136" y="594"/>
                  </a:cubicBezTo>
                  <a:cubicBezTo>
                    <a:pt x="2136" y="594"/>
                    <a:pt x="2136" y="594"/>
                    <a:pt x="2137" y="594"/>
                  </a:cubicBezTo>
                  <a:cubicBezTo>
                    <a:pt x="2137" y="594"/>
                    <a:pt x="2137" y="594"/>
                    <a:pt x="2138" y="595"/>
                  </a:cubicBezTo>
                  <a:cubicBezTo>
                    <a:pt x="2138" y="595"/>
                    <a:pt x="2138" y="595"/>
                    <a:pt x="2138" y="595"/>
                  </a:cubicBezTo>
                  <a:cubicBezTo>
                    <a:pt x="2139" y="595"/>
                    <a:pt x="2139" y="595"/>
                    <a:pt x="2139" y="595"/>
                  </a:cubicBezTo>
                  <a:cubicBezTo>
                    <a:pt x="2139" y="595"/>
                    <a:pt x="2139" y="596"/>
                    <a:pt x="2140" y="596"/>
                  </a:cubicBezTo>
                  <a:cubicBezTo>
                    <a:pt x="2141" y="597"/>
                    <a:pt x="2142" y="598"/>
                    <a:pt x="2144" y="600"/>
                  </a:cubicBezTo>
                  <a:cubicBezTo>
                    <a:pt x="2144" y="600"/>
                    <a:pt x="2145" y="601"/>
                    <a:pt x="2146" y="602"/>
                  </a:cubicBezTo>
                  <a:cubicBezTo>
                    <a:pt x="2146" y="602"/>
                    <a:pt x="2147" y="603"/>
                    <a:pt x="2148" y="604"/>
                  </a:cubicBezTo>
                  <a:cubicBezTo>
                    <a:pt x="2149" y="604"/>
                    <a:pt x="2149" y="605"/>
                    <a:pt x="2150" y="606"/>
                  </a:cubicBezTo>
                  <a:cubicBezTo>
                    <a:pt x="2151" y="606"/>
                    <a:pt x="2152" y="607"/>
                    <a:pt x="2152" y="608"/>
                  </a:cubicBezTo>
                  <a:cubicBezTo>
                    <a:pt x="2156" y="610"/>
                    <a:pt x="2159" y="613"/>
                    <a:pt x="2162" y="615"/>
                  </a:cubicBezTo>
                  <a:cubicBezTo>
                    <a:pt x="2163" y="615"/>
                    <a:pt x="2163" y="615"/>
                    <a:pt x="2164" y="615"/>
                  </a:cubicBezTo>
                  <a:cubicBezTo>
                    <a:pt x="2165" y="616"/>
                    <a:pt x="2165" y="616"/>
                    <a:pt x="2165" y="616"/>
                  </a:cubicBezTo>
                  <a:cubicBezTo>
                    <a:pt x="2166" y="616"/>
                    <a:pt x="2167" y="617"/>
                    <a:pt x="2168" y="617"/>
                  </a:cubicBezTo>
                  <a:cubicBezTo>
                    <a:pt x="2169" y="618"/>
                    <a:pt x="2170" y="618"/>
                    <a:pt x="2171" y="618"/>
                  </a:cubicBezTo>
                  <a:cubicBezTo>
                    <a:pt x="2171" y="619"/>
                    <a:pt x="2172" y="619"/>
                    <a:pt x="2173" y="619"/>
                  </a:cubicBezTo>
                  <a:cubicBezTo>
                    <a:pt x="2177" y="621"/>
                    <a:pt x="2181" y="622"/>
                    <a:pt x="2184" y="622"/>
                  </a:cubicBezTo>
                  <a:cubicBezTo>
                    <a:pt x="2186" y="623"/>
                    <a:pt x="2188" y="623"/>
                    <a:pt x="2189" y="623"/>
                  </a:cubicBezTo>
                  <a:cubicBezTo>
                    <a:pt x="2190" y="623"/>
                    <a:pt x="2191" y="623"/>
                    <a:pt x="2192" y="623"/>
                  </a:cubicBezTo>
                  <a:cubicBezTo>
                    <a:pt x="2192" y="623"/>
                    <a:pt x="2192" y="623"/>
                    <a:pt x="2192" y="624"/>
                  </a:cubicBezTo>
                  <a:cubicBezTo>
                    <a:pt x="2192" y="624"/>
                    <a:pt x="2192" y="624"/>
                    <a:pt x="2192" y="624"/>
                  </a:cubicBezTo>
                  <a:cubicBezTo>
                    <a:pt x="2193" y="624"/>
                    <a:pt x="2194" y="625"/>
                    <a:pt x="2195" y="625"/>
                  </a:cubicBezTo>
                  <a:cubicBezTo>
                    <a:pt x="2195" y="626"/>
                    <a:pt x="2196" y="627"/>
                    <a:pt x="2197" y="627"/>
                  </a:cubicBezTo>
                  <a:cubicBezTo>
                    <a:pt x="2198" y="628"/>
                    <a:pt x="2198" y="629"/>
                    <a:pt x="2199" y="630"/>
                  </a:cubicBezTo>
                  <a:cubicBezTo>
                    <a:pt x="2200" y="630"/>
                    <a:pt x="2201" y="631"/>
                    <a:pt x="2202" y="632"/>
                  </a:cubicBezTo>
                  <a:cubicBezTo>
                    <a:pt x="2202" y="633"/>
                    <a:pt x="2203" y="634"/>
                    <a:pt x="2204" y="635"/>
                  </a:cubicBezTo>
                  <a:cubicBezTo>
                    <a:pt x="2204" y="635"/>
                    <a:pt x="2204" y="635"/>
                    <a:pt x="2204" y="635"/>
                  </a:cubicBezTo>
                  <a:cubicBezTo>
                    <a:pt x="2199" y="655"/>
                    <a:pt x="2210" y="662"/>
                    <a:pt x="2229" y="658"/>
                  </a:cubicBezTo>
                  <a:cubicBezTo>
                    <a:pt x="2224" y="646"/>
                    <a:pt x="2222" y="630"/>
                    <a:pt x="2206" y="633"/>
                  </a:cubicBezTo>
                  <a:cubicBezTo>
                    <a:pt x="2205" y="632"/>
                    <a:pt x="2205" y="632"/>
                    <a:pt x="2205" y="632"/>
                  </a:cubicBezTo>
                  <a:cubicBezTo>
                    <a:pt x="2205" y="632"/>
                    <a:pt x="2205" y="632"/>
                    <a:pt x="2205" y="632"/>
                  </a:cubicBezTo>
                  <a:cubicBezTo>
                    <a:pt x="2205" y="631"/>
                    <a:pt x="2204" y="631"/>
                    <a:pt x="2203" y="630"/>
                  </a:cubicBezTo>
                  <a:cubicBezTo>
                    <a:pt x="2203" y="629"/>
                    <a:pt x="2202" y="628"/>
                    <a:pt x="2201" y="628"/>
                  </a:cubicBezTo>
                  <a:cubicBezTo>
                    <a:pt x="2200" y="627"/>
                    <a:pt x="2199" y="626"/>
                    <a:pt x="2198" y="625"/>
                  </a:cubicBezTo>
                  <a:cubicBezTo>
                    <a:pt x="2198" y="625"/>
                    <a:pt x="2197" y="624"/>
                    <a:pt x="2197" y="624"/>
                  </a:cubicBezTo>
                  <a:cubicBezTo>
                    <a:pt x="2197" y="624"/>
                    <a:pt x="2198" y="624"/>
                    <a:pt x="2199" y="624"/>
                  </a:cubicBezTo>
                  <a:cubicBezTo>
                    <a:pt x="2200" y="624"/>
                    <a:pt x="2201" y="623"/>
                    <a:pt x="2201" y="623"/>
                  </a:cubicBezTo>
                  <a:cubicBezTo>
                    <a:pt x="2202" y="623"/>
                    <a:pt x="2202" y="623"/>
                    <a:pt x="2202" y="623"/>
                  </a:cubicBezTo>
                  <a:cubicBezTo>
                    <a:pt x="2203" y="623"/>
                    <a:pt x="2203" y="623"/>
                    <a:pt x="2203" y="623"/>
                  </a:cubicBezTo>
                  <a:cubicBezTo>
                    <a:pt x="2204" y="623"/>
                    <a:pt x="2205" y="623"/>
                    <a:pt x="2206" y="623"/>
                  </a:cubicBezTo>
                  <a:cubicBezTo>
                    <a:pt x="2206" y="623"/>
                    <a:pt x="2207" y="623"/>
                    <a:pt x="2207" y="623"/>
                  </a:cubicBezTo>
                  <a:cubicBezTo>
                    <a:pt x="2209" y="622"/>
                    <a:pt x="2210" y="622"/>
                    <a:pt x="2211" y="621"/>
                  </a:cubicBezTo>
                  <a:cubicBezTo>
                    <a:pt x="2212" y="621"/>
                    <a:pt x="2213" y="621"/>
                    <a:pt x="2214" y="620"/>
                  </a:cubicBezTo>
                  <a:cubicBezTo>
                    <a:pt x="2215" y="620"/>
                    <a:pt x="2215" y="619"/>
                    <a:pt x="2216" y="619"/>
                  </a:cubicBezTo>
                  <a:cubicBezTo>
                    <a:pt x="2217" y="618"/>
                    <a:pt x="2218" y="618"/>
                    <a:pt x="2219" y="617"/>
                  </a:cubicBezTo>
                  <a:cubicBezTo>
                    <a:pt x="2220" y="617"/>
                    <a:pt x="2220" y="616"/>
                    <a:pt x="2220" y="616"/>
                  </a:cubicBezTo>
                  <a:cubicBezTo>
                    <a:pt x="2220" y="616"/>
                    <a:pt x="2219" y="617"/>
                    <a:pt x="2215" y="618"/>
                  </a:cubicBezTo>
                  <a:cubicBezTo>
                    <a:pt x="2215" y="618"/>
                    <a:pt x="2214" y="618"/>
                    <a:pt x="2213" y="618"/>
                  </a:cubicBezTo>
                  <a:cubicBezTo>
                    <a:pt x="2212" y="618"/>
                    <a:pt x="2211" y="619"/>
                    <a:pt x="2210" y="619"/>
                  </a:cubicBezTo>
                  <a:cubicBezTo>
                    <a:pt x="2208" y="619"/>
                    <a:pt x="2205" y="619"/>
                    <a:pt x="2203" y="620"/>
                  </a:cubicBezTo>
                  <a:cubicBezTo>
                    <a:pt x="2202" y="620"/>
                    <a:pt x="2202" y="620"/>
                    <a:pt x="2202" y="620"/>
                  </a:cubicBezTo>
                  <a:cubicBezTo>
                    <a:pt x="2201" y="620"/>
                    <a:pt x="2201" y="620"/>
                    <a:pt x="2201" y="620"/>
                  </a:cubicBezTo>
                  <a:cubicBezTo>
                    <a:pt x="2200" y="620"/>
                    <a:pt x="2199" y="620"/>
                    <a:pt x="2199" y="620"/>
                  </a:cubicBezTo>
                  <a:cubicBezTo>
                    <a:pt x="2197" y="620"/>
                    <a:pt x="2196" y="620"/>
                    <a:pt x="2194" y="620"/>
                  </a:cubicBezTo>
                  <a:cubicBezTo>
                    <a:pt x="2194" y="620"/>
                    <a:pt x="2193" y="620"/>
                    <a:pt x="2193" y="620"/>
                  </a:cubicBezTo>
                  <a:cubicBezTo>
                    <a:pt x="2193" y="620"/>
                    <a:pt x="2192" y="620"/>
                    <a:pt x="2192" y="620"/>
                  </a:cubicBezTo>
                  <a:cubicBezTo>
                    <a:pt x="2191" y="620"/>
                    <a:pt x="2190" y="620"/>
                    <a:pt x="2190" y="620"/>
                  </a:cubicBezTo>
                  <a:cubicBezTo>
                    <a:pt x="2189" y="619"/>
                    <a:pt x="2188" y="619"/>
                    <a:pt x="2188" y="619"/>
                  </a:cubicBezTo>
                  <a:cubicBezTo>
                    <a:pt x="2188" y="619"/>
                    <a:pt x="2188" y="619"/>
                    <a:pt x="2188" y="620"/>
                  </a:cubicBezTo>
                  <a:cubicBezTo>
                    <a:pt x="2187" y="619"/>
                    <a:pt x="2186" y="619"/>
                    <a:pt x="2184" y="619"/>
                  </a:cubicBezTo>
                  <a:cubicBezTo>
                    <a:pt x="2181" y="618"/>
                    <a:pt x="2177" y="617"/>
                    <a:pt x="2174" y="616"/>
                  </a:cubicBezTo>
                  <a:cubicBezTo>
                    <a:pt x="2173" y="616"/>
                    <a:pt x="2172" y="615"/>
                    <a:pt x="2171" y="615"/>
                  </a:cubicBezTo>
                  <a:cubicBezTo>
                    <a:pt x="2171" y="615"/>
                    <a:pt x="2170" y="614"/>
                    <a:pt x="2169" y="614"/>
                  </a:cubicBezTo>
                  <a:cubicBezTo>
                    <a:pt x="2168" y="614"/>
                    <a:pt x="2167" y="613"/>
                    <a:pt x="2166" y="613"/>
                  </a:cubicBezTo>
                  <a:cubicBezTo>
                    <a:pt x="2165" y="612"/>
                    <a:pt x="2165" y="612"/>
                    <a:pt x="2165" y="612"/>
                  </a:cubicBezTo>
                  <a:cubicBezTo>
                    <a:pt x="2165" y="612"/>
                    <a:pt x="2164" y="612"/>
                    <a:pt x="2164" y="611"/>
                  </a:cubicBezTo>
                  <a:cubicBezTo>
                    <a:pt x="2162" y="610"/>
                    <a:pt x="2160" y="609"/>
                    <a:pt x="2157" y="607"/>
                  </a:cubicBezTo>
                  <a:cubicBezTo>
                    <a:pt x="2158" y="607"/>
                    <a:pt x="2158" y="607"/>
                    <a:pt x="2158" y="607"/>
                  </a:cubicBezTo>
                  <a:cubicBezTo>
                    <a:pt x="2158" y="607"/>
                    <a:pt x="2159" y="607"/>
                    <a:pt x="2159" y="607"/>
                  </a:cubicBezTo>
                  <a:cubicBezTo>
                    <a:pt x="2159" y="607"/>
                    <a:pt x="2160" y="607"/>
                    <a:pt x="2160" y="607"/>
                  </a:cubicBezTo>
                  <a:cubicBezTo>
                    <a:pt x="2161" y="607"/>
                    <a:pt x="2161" y="607"/>
                    <a:pt x="2162" y="607"/>
                  </a:cubicBezTo>
                  <a:cubicBezTo>
                    <a:pt x="2162" y="607"/>
                    <a:pt x="2162" y="607"/>
                    <a:pt x="2162" y="606"/>
                  </a:cubicBezTo>
                  <a:cubicBezTo>
                    <a:pt x="2163" y="606"/>
                    <a:pt x="2163" y="606"/>
                    <a:pt x="2163" y="606"/>
                  </a:cubicBezTo>
                  <a:cubicBezTo>
                    <a:pt x="2164" y="606"/>
                    <a:pt x="2164" y="606"/>
                    <a:pt x="2165" y="606"/>
                  </a:cubicBezTo>
                  <a:cubicBezTo>
                    <a:pt x="2166" y="605"/>
                    <a:pt x="2167" y="605"/>
                    <a:pt x="2168" y="604"/>
                  </a:cubicBezTo>
                  <a:cubicBezTo>
                    <a:pt x="2169" y="604"/>
                    <a:pt x="2170" y="603"/>
                    <a:pt x="2171" y="602"/>
                  </a:cubicBezTo>
                  <a:cubicBezTo>
                    <a:pt x="2171" y="602"/>
                    <a:pt x="2171" y="602"/>
                    <a:pt x="2172" y="602"/>
                  </a:cubicBezTo>
                  <a:cubicBezTo>
                    <a:pt x="2185" y="608"/>
                    <a:pt x="2189" y="585"/>
                    <a:pt x="2190" y="575"/>
                  </a:cubicBezTo>
                  <a:cubicBezTo>
                    <a:pt x="2183" y="582"/>
                    <a:pt x="2160" y="579"/>
                    <a:pt x="2169" y="599"/>
                  </a:cubicBezTo>
                  <a:cubicBezTo>
                    <a:pt x="2171" y="599"/>
                    <a:pt x="2171" y="599"/>
                    <a:pt x="2171" y="599"/>
                  </a:cubicBezTo>
                  <a:cubicBezTo>
                    <a:pt x="2170" y="599"/>
                    <a:pt x="2170" y="599"/>
                    <a:pt x="2169" y="600"/>
                  </a:cubicBezTo>
                  <a:cubicBezTo>
                    <a:pt x="2169" y="600"/>
                    <a:pt x="2170" y="600"/>
                    <a:pt x="2170" y="601"/>
                  </a:cubicBezTo>
                  <a:cubicBezTo>
                    <a:pt x="2170" y="601"/>
                    <a:pt x="2170" y="601"/>
                    <a:pt x="2170" y="601"/>
                  </a:cubicBezTo>
                  <a:cubicBezTo>
                    <a:pt x="2169" y="601"/>
                    <a:pt x="2168" y="602"/>
                    <a:pt x="2167" y="603"/>
                  </a:cubicBezTo>
                  <a:cubicBezTo>
                    <a:pt x="2166" y="603"/>
                    <a:pt x="2165" y="604"/>
                    <a:pt x="2164" y="604"/>
                  </a:cubicBezTo>
                  <a:cubicBezTo>
                    <a:pt x="2163" y="604"/>
                    <a:pt x="2163" y="604"/>
                    <a:pt x="2162" y="604"/>
                  </a:cubicBezTo>
                  <a:cubicBezTo>
                    <a:pt x="2162" y="605"/>
                    <a:pt x="2162" y="605"/>
                    <a:pt x="2162" y="605"/>
                  </a:cubicBezTo>
                  <a:cubicBezTo>
                    <a:pt x="2161" y="605"/>
                    <a:pt x="2161" y="605"/>
                    <a:pt x="2161" y="605"/>
                  </a:cubicBezTo>
                  <a:cubicBezTo>
                    <a:pt x="2161" y="605"/>
                    <a:pt x="2160" y="605"/>
                    <a:pt x="2160" y="605"/>
                  </a:cubicBezTo>
                  <a:cubicBezTo>
                    <a:pt x="2159" y="605"/>
                    <a:pt x="2159" y="605"/>
                    <a:pt x="2158" y="606"/>
                  </a:cubicBezTo>
                  <a:cubicBezTo>
                    <a:pt x="2158" y="606"/>
                    <a:pt x="2158" y="606"/>
                    <a:pt x="2158" y="606"/>
                  </a:cubicBezTo>
                  <a:cubicBezTo>
                    <a:pt x="2157" y="606"/>
                    <a:pt x="2157" y="606"/>
                    <a:pt x="2157" y="606"/>
                  </a:cubicBezTo>
                  <a:cubicBezTo>
                    <a:pt x="2157" y="606"/>
                    <a:pt x="2156" y="606"/>
                    <a:pt x="2156" y="606"/>
                  </a:cubicBezTo>
                  <a:cubicBezTo>
                    <a:pt x="2156" y="606"/>
                    <a:pt x="2156" y="606"/>
                    <a:pt x="2156" y="606"/>
                  </a:cubicBezTo>
                  <a:cubicBezTo>
                    <a:pt x="2155" y="606"/>
                    <a:pt x="2155" y="605"/>
                    <a:pt x="2154" y="605"/>
                  </a:cubicBezTo>
                  <a:cubicBezTo>
                    <a:pt x="2153" y="604"/>
                    <a:pt x="2153" y="604"/>
                    <a:pt x="2152" y="603"/>
                  </a:cubicBezTo>
                  <a:cubicBezTo>
                    <a:pt x="2151" y="603"/>
                    <a:pt x="2151" y="602"/>
                    <a:pt x="2150" y="601"/>
                  </a:cubicBezTo>
                  <a:cubicBezTo>
                    <a:pt x="2149" y="601"/>
                    <a:pt x="2148" y="600"/>
                    <a:pt x="2148" y="599"/>
                  </a:cubicBezTo>
                  <a:cubicBezTo>
                    <a:pt x="2147" y="599"/>
                    <a:pt x="2146" y="598"/>
                    <a:pt x="2146" y="597"/>
                  </a:cubicBezTo>
                  <a:cubicBezTo>
                    <a:pt x="2144" y="596"/>
                    <a:pt x="2143" y="594"/>
                    <a:pt x="2142" y="593"/>
                  </a:cubicBezTo>
                  <a:cubicBezTo>
                    <a:pt x="2141" y="593"/>
                    <a:pt x="2141" y="593"/>
                    <a:pt x="2140" y="592"/>
                  </a:cubicBezTo>
                  <a:cubicBezTo>
                    <a:pt x="2140" y="592"/>
                    <a:pt x="2140" y="592"/>
                    <a:pt x="2140" y="592"/>
                  </a:cubicBezTo>
                  <a:cubicBezTo>
                    <a:pt x="2139" y="592"/>
                    <a:pt x="2139" y="592"/>
                    <a:pt x="2139" y="592"/>
                  </a:cubicBezTo>
                  <a:cubicBezTo>
                    <a:pt x="2139" y="591"/>
                    <a:pt x="2138" y="591"/>
                    <a:pt x="2138" y="591"/>
                  </a:cubicBezTo>
                  <a:cubicBezTo>
                    <a:pt x="2138" y="591"/>
                    <a:pt x="2137" y="590"/>
                    <a:pt x="2137" y="590"/>
                  </a:cubicBezTo>
                  <a:cubicBezTo>
                    <a:pt x="2133" y="589"/>
                    <a:pt x="2130" y="588"/>
                    <a:pt x="2127" y="589"/>
                  </a:cubicBezTo>
                  <a:cubicBezTo>
                    <a:pt x="2126" y="589"/>
                    <a:pt x="2126" y="589"/>
                    <a:pt x="2125" y="589"/>
                  </a:cubicBezTo>
                  <a:cubicBezTo>
                    <a:pt x="2124" y="589"/>
                    <a:pt x="2124" y="589"/>
                    <a:pt x="2123" y="589"/>
                  </a:cubicBezTo>
                  <a:cubicBezTo>
                    <a:pt x="2122" y="589"/>
                    <a:pt x="2122" y="590"/>
                    <a:pt x="2121" y="590"/>
                  </a:cubicBezTo>
                  <a:cubicBezTo>
                    <a:pt x="2121" y="590"/>
                    <a:pt x="2120" y="590"/>
                    <a:pt x="2120" y="591"/>
                  </a:cubicBezTo>
                  <a:cubicBezTo>
                    <a:pt x="2118" y="591"/>
                    <a:pt x="2117" y="592"/>
                    <a:pt x="2116" y="592"/>
                  </a:cubicBezTo>
                  <a:cubicBezTo>
                    <a:pt x="2118" y="590"/>
                    <a:pt x="2121" y="588"/>
                    <a:pt x="2123" y="587"/>
                  </a:cubicBezTo>
                  <a:cubicBezTo>
                    <a:pt x="2126" y="584"/>
                    <a:pt x="2129" y="581"/>
                    <a:pt x="2132" y="577"/>
                  </a:cubicBezTo>
                  <a:cubicBezTo>
                    <a:pt x="2133" y="576"/>
                    <a:pt x="2134" y="574"/>
                    <a:pt x="2136" y="572"/>
                  </a:cubicBezTo>
                  <a:cubicBezTo>
                    <a:pt x="2136" y="571"/>
                    <a:pt x="2137" y="570"/>
                    <a:pt x="2137" y="569"/>
                  </a:cubicBezTo>
                  <a:cubicBezTo>
                    <a:pt x="2138" y="568"/>
                    <a:pt x="2138" y="567"/>
                    <a:pt x="2139" y="566"/>
                  </a:cubicBezTo>
                  <a:cubicBezTo>
                    <a:pt x="2140" y="562"/>
                    <a:pt x="2142" y="558"/>
                    <a:pt x="2143" y="554"/>
                  </a:cubicBezTo>
                  <a:cubicBezTo>
                    <a:pt x="2146" y="546"/>
                    <a:pt x="2150" y="538"/>
                    <a:pt x="2154" y="532"/>
                  </a:cubicBezTo>
                  <a:cubicBezTo>
                    <a:pt x="2156" y="528"/>
                    <a:pt x="2158" y="525"/>
                    <a:pt x="2160" y="522"/>
                  </a:cubicBezTo>
                  <a:cubicBezTo>
                    <a:pt x="2162" y="519"/>
                    <a:pt x="2165" y="516"/>
                    <a:pt x="2167" y="513"/>
                  </a:cubicBezTo>
                  <a:cubicBezTo>
                    <a:pt x="2168" y="511"/>
                    <a:pt x="2169" y="510"/>
                    <a:pt x="2170" y="508"/>
                  </a:cubicBezTo>
                  <a:cubicBezTo>
                    <a:pt x="2171" y="508"/>
                    <a:pt x="2171" y="508"/>
                    <a:pt x="2172" y="508"/>
                  </a:cubicBezTo>
                  <a:cubicBezTo>
                    <a:pt x="2173" y="508"/>
                    <a:pt x="2175" y="507"/>
                    <a:pt x="2177" y="508"/>
                  </a:cubicBezTo>
                  <a:cubicBezTo>
                    <a:pt x="2177" y="508"/>
                    <a:pt x="2178" y="508"/>
                    <a:pt x="2178" y="508"/>
                  </a:cubicBezTo>
                  <a:cubicBezTo>
                    <a:pt x="2179" y="508"/>
                    <a:pt x="2179" y="508"/>
                    <a:pt x="2180" y="508"/>
                  </a:cubicBezTo>
                  <a:cubicBezTo>
                    <a:pt x="2181" y="508"/>
                    <a:pt x="2182" y="508"/>
                    <a:pt x="2183" y="508"/>
                  </a:cubicBezTo>
                  <a:cubicBezTo>
                    <a:pt x="2184" y="508"/>
                    <a:pt x="2186" y="509"/>
                    <a:pt x="2187" y="509"/>
                  </a:cubicBezTo>
                  <a:cubicBezTo>
                    <a:pt x="2187" y="509"/>
                    <a:pt x="2187" y="509"/>
                    <a:pt x="2188" y="509"/>
                  </a:cubicBezTo>
                  <a:cubicBezTo>
                    <a:pt x="2188" y="509"/>
                    <a:pt x="2188" y="510"/>
                    <a:pt x="2188" y="510"/>
                  </a:cubicBezTo>
                  <a:cubicBezTo>
                    <a:pt x="2189" y="510"/>
                    <a:pt x="2189" y="510"/>
                    <a:pt x="2189" y="510"/>
                  </a:cubicBezTo>
                  <a:cubicBezTo>
                    <a:pt x="2190" y="510"/>
                    <a:pt x="2190" y="511"/>
                    <a:pt x="2190" y="511"/>
                  </a:cubicBezTo>
                  <a:cubicBezTo>
                    <a:pt x="2192" y="512"/>
                    <a:pt x="2195" y="515"/>
                    <a:pt x="2197" y="517"/>
                  </a:cubicBezTo>
                  <a:cubicBezTo>
                    <a:pt x="2199" y="518"/>
                    <a:pt x="2200" y="519"/>
                    <a:pt x="2202" y="520"/>
                  </a:cubicBezTo>
                  <a:cubicBezTo>
                    <a:pt x="2203" y="520"/>
                    <a:pt x="2204" y="521"/>
                    <a:pt x="2204" y="521"/>
                  </a:cubicBezTo>
                  <a:cubicBezTo>
                    <a:pt x="2205" y="521"/>
                    <a:pt x="2205" y="521"/>
                    <a:pt x="2205" y="521"/>
                  </a:cubicBezTo>
                  <a:cubicBezTo>
                    <a:pt x="2205" y="521"/>
                    <a:pt x="2205" y="521"/>
                    <a:pt x="2206" y="521"/>
                  </a:cubicBezTo>
                  <a:cubicBezTo>
                    <a:pt x="2206" y="522"/>
                    <a:pt x="2206" y="522"/>
                    <a:pt x="2206" y="522"/>
                  </a:cubicBezTo>
                  <a:cubicBezTo>
                    <a:pt x="2207" y="522"/>
                    <a:pt x="2207" y="522"/>
                    <a:pt x="2207" y="522"/>
                  </a:cubicBezTo>
                  <a:cubicBezTo>
                    <a:pt x="2211" y="522"/>
                    <a:pt x="2214" y="522"/>
                    <a:pt x="2217" y="521"/>
                  </a:cubicBezTo>
                  <a:cubicBezTo>
                    <a:pt x="2218" y="521"/>
                    <a:pt x="2219" y="520"/>
                    <a:pt x="2219" y="520"/>
                  </a:cubicBezTo>
                  <a:cubicBezTo>
                    <a:pt x="2219" y="520"/>
                    <a:pt x="2220" y="521"/>
                    <a:pt x="2220" y="521"/>
                  </a:cubicBezTo>
                  <a:cubicBezTo>
                    <a:pt x="2220" y="521"/>
                    <a:pt x="2220" y="521"/>
                    <a:pt x="2221" y="521"/>
                  </a:cubicBezTo>
                  <a:cubicBezTo>
                    <a:pt x="2221" y="521"/>
                    <a:pt x="2221" y="521"/>
                    <a:pt x="2221" y="521"/>
                  </a:cubicBezTo>
                  <a:cubicBezTo>
                    <a:pt x="2222" y="521"/>
                    <a:pt x="2223" y="522"/>
                    <a:pt x="2224" y="522"/>
                  </a:cubicBezTo>
                  <a:cubicBezTo>
                    <a:pt x="2224" y="522"/>
                    <a:pt x="2225" y="523"/>
                    <a:pt x="2226" y="523"/>
                  </a:cubicBezTo>
                  <a:cubicBezTo>
                    <a:pt x="2227" y="524"/>
                    <a:pt x="2228" y="524"/>
                    <a:pt x="2229" y="525"/>
                  </a:cubicBezTo>
                  <a:cubicBezTo>
                    <a:pt x="2230" y="525"/>
                    <a:pt x="2231" y="526"/>
                    <a:pt x="2232" y="526"/>
                  </a:cubicBezTo>
                  <a:cubicBezTo>
                    <a:pt x="2233" y="527"/>
                    <a:pt x="2234" y="527"/>
                    <a:pt x="2235" y="528"/>
                  </a:cubicBezTo>
                  <a:cubicBezTo>
                    <a:pt x="2242" y="541"/>
                    <a:pt x="2252" y="551"/>
                    <a:pt x="2266" y="550"/>
                  </a:cubicBezTo>
                  <a:cubicBezTo>
                    <a:pt x="2257" y="536"/>
                    <a:pt x="2249" y="525"/>
                    <a:pt x="2234" y="523"/>
                  </a:cubicBezTo>
                  <a:cubicBezTo>
                    <a:pt x="2234" y="524"/>
                    <a:pt x="2234" y="524"/>
                    <a:pt x="2234" y="524"/>
                  </a:cubicBezTo>
                  <a:cubicBezTo>
                    <a:pt x="2233" y="524"/>
                    <a:pt x="2233" y="524"/>
                    <a:pt x="2233" y="524"/>
                  </a:cubicBezTo>
                  <a:cubicBezTo>
                    <a:pt x="2232" y="523"/>
                    <a:pt x="2231" y="522"/>
                    <a:pt x="2230" y="522"/>
                  </a:cubicBezTo>
                  <a:cubicBezTo>
                    <a:pt x="2229" y="521"/>
                    <a:pt x="2228" y="521"/>
                    <a:pt x="2227" y="521"/>
                  </a:cubicBezTo>
                  <a:cubicBezTo>
                    <a:pt x="2226" y="520"/>
                    <a:pt x="2225" y="520"/>
                    <a:pt x="2224" y="519"/>
                  </a:cubicBezTo>
                  <a:cubicBezTo>
                    <a:pt x="2224" y="519"/>
                    <a:pt x="2224" y="519"/>
                    <a:pt x="2223" y="519"/>
                  </a:cubicBezTo>
                  <a:cubicBezTo>
                    <a:pt x="2224" y="519"/>
                    <a:pt x="2225" y="519"/>
                    <a:pt x="2226" y="518"/>
                  </a:cubicBezTo>
                  <a:cubicBezTo>
                    <a:pt x="2229" y="518"/>
                    <a:pt x="2232" y="517"/>
                    <a:pt x="2235" y="517"/>
                  </a:cubicBezTo>
                  <a:cubicBezTo>
                    <a:pt x="2241" y="516"/>
                    <a:pt x="2247" y="515"/>
                    <a:pt x="2252" y="515"/>
                  </a:cubicBezTo>
                  <a:cubicBezTo>
                    <a:pt x="2252" y="515"/>
                    <a:pt x="2253" y="515"/>
                    <a:pt x="2253" y="515"/>
                  </a:cubicBezTo>
                  <a:cubicBezTo>
                    <a:pt x="2254" y="515"/>
                    <a:pt x="2255" y="515"/>
                    <a:pt x="2255" y="514"/>
                  </a:cubicBezTo>
                  <a:cubicBezTo>
                    <a:pt x="2256" y="514"/>
                    <a:pt x="2257" y="514"/>
                    <a:pt x="2258" y="514"/>
                  </a:cubicBezTo>
                  <a:cubicBezTo>
                    <a:pt x="2260" y="513"/>
                    <a:pt x="2262" y="513"/>
                    <a:pt x="2263" y="513"/>
                  </a:cubicBezTo>
                  <a:cubicBezTo>
                    <a:pt x="2264" y="512"/>
                    <a:pt x="2264" y="512"/>
                    <a:pt x="2265" y="512"/>
                  </a:cubicBezTo>
                  <a:cubicBezTo>
                    <a:pt x="2265" y="512"/>
                    <a:pt x="2265" y="512"/>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4" y="513"/>
                    <a:pt x="2265" y="513"/>
                  </a:cubicBezTo>
                  <a:cubicBezTo>
                    <a:pt x="2265" y="513"/>
                    <a:pt x="2265" y="513"/>
                    <a:pt x="2266" y="513"/>
                  </a:cubicBezTo>
                  <a:cubicBezTo>
                    <a:pt x="2266" y="513"/>
                    <a:pt x="2266" y="513"/>
                    <a:pt x="2266" y="513"/>
                  </a:cubicBezTo>
                  <a:cubicBezTo>
                    <a:pt x="2266" y="513"/>
                    <a:pt x="2266" y="513"/>
                    <a:pt x="2266" y="513"/>
                  </a:cubicBezTo>
                  <a:cubicBezTo>
                    <a:pt x="2266" y="512"/>
                    <a:pt x="2266" y="512"/>
                    <a:pt x="2266" y="512"/>
                  </a:cubicBezTo>
                  <a:cubicBezTo>
                    <a:pt x="2266" y="512"/>
                    <a:pt x="2266" y="512"/>
                    <a:pt x="2266" y="512"/>
                  </a:cubicBezTo>
                  <a:cubicBezTo>
                    <a:pt x="2266" y="512"/>
                    <a:pt x="2266" y="512"/>
                    <a:pt x="2266" y="512"/>
                  </a:cubicBezTo>
                  <a:cubicBezTo>
                    <a:pt x="2265" y="512"/>
                    <a:pt x="2265" y="512"/>
                    <a:pt x="2265" y="512"/>
                  </a:cubicBezTo>
                  <a:cubicBezTo>
                    <a:pt x="2264" y="511"/>
                    <a:pt x="2263" y="511"/>
                    <a:pt x="2263" y="511"/>
                  </a:cubicBezTo>
                  <a:cubicBezTo>
                    <a:pt x="2261" y="511"/>
                    <a:pt x="2260" y="511"/>
                    <a:pt x="2258" y="511"/>
                  </a:cubicBezTo>
                  <a:cubicBezTo>
                    <a:pt x="2257" y="511"/>
                    <a:pt x="2255" y="511"/>
                    <a:pt x="2254" y="511"/>
                  </a:cubicBezTo>
                  <a:cubicBezTo>
                    <a:pt x="2254" y="511"/>
                    <a:pt x="2253" y="511"/>
                    <a:pt x="2253" y="511"/>
                  </a:cubicBezTo>
                  <a:cubicBezTo>
                    <a:pt x="2252" y="511"/>
                    <a:pt x="2251" y="511"/>
                    <a:pt x="2251" y="511"/>
                  </a:cubicBezTo>
                  <a:cubicBezTo>
                    <a:pt x="2249" y="511"/>
                    <a:pt x="2247" y="511"/>
                    <a:pt x="2246" y="512"/>
                  </a:cubicBezTo>
                  <a:cubicBezTo>
                    <a:pt x="2246" y="512"/>
                    <a:pt x="2246" y="511"/>
                    <a:pt x="2246" y="511"/>
                  </a:cubicBezTo>
                  <a:cubicBezTo>
                    <a:pt x="2246" y="511"/>
                    <a:pt x="2247" y="511"/>
                    <a:pt x="2247" y="510"/>
                  </a:cubicBezTo>
                  <a:cubicBezTo>
                    <a:pt x="2248" y="510"/>
                    <a:pt x="2248" y="510"/>
                    <a:pt x="2249" y="509"/>
                  </a:cubicBezTo>
                  <a:cubicBezTo>
                    <a:pt x="2249" y="509"/>
                    <a:pt x="2250" y="509"/>
                    <a:pt x="2250" y="508"/>
                  </a:cubicBezTo>
                  <a:cubicBezTo>
                    <a:pt x="2251" y="507"/>
                    <a:pt x="2252" y="507"/>
                    <a:pt x="2253" y="506"/>
                  </a:cubicBezTo>
                  <a:cubicBezTo>
                    <a:pt x="2254" y="505"/>
                    <a:pt x="2255" y="504"/>
                    <a:pt x="2256" y="503"/>
                  </a:cubicBezTo>
                  <a:cubicBezTo>
                    <a:pt x="2256" y="503"/>
                    <a:pt x="2256" y="502"/>
                    <a:pt x="2256" y="502"/>
                  </a:cubicBezTo>
                  <a:cubicBezTo>
                    <a:pt x="2273" y="511"/>
                    <a:pt x="2272" y="474"/>
                    <a:pt x="2276" y="467"/>
                  </a:cubicBezTo>
                  <a:cubicBezTo>
                    <a:pt x="2263" y="470"/>
                    <a:pt x="2240" y="482"/>
                    <a:pt x="2254" y="500"/>
                  </a:cubicBezTo>
                  <a:cubicBezTo>
                    <a:pt x="2255" y="499"/>
                    <a:pt x="2256" y="499"/>
                    <a:pt x="2256" y="498"/>
                  </a:cubicBezTo>
                  <a:cubicBezTo>
                    <a:pt x="2256" y="498"/>
                    <a:pt x="2256" y="498"/>
                    <a:pt x="2256" y="498"/>
                  </a:cubicBezTo>
                  <a:cubicBezTo>
                    <a:pt x="2255" y="499"/>
                    <a:pt x="2255" y="500"/>
                    <a:pt x="2254" y="501"/>
                  </a:cubicBezTo>
                  <a:cubicBezTo>
                    <a:pt x="2253" y="502"/>
                    <a:pt x="2252" y="503"/>
                    <a:pt x="2251" y="504"/>
                  </a:cubicBezTo>
                  <a:cubicBezTo>
                    <a:pt x="2250" y="505"/>
                    <a:pt x="2249" y="506"/>
                    <a:pt x="2249" y="506"/>
                  </a:cubicBezTo>
                  <a:cubicBezTo>
                    <a:pt x="2248" y="507"/>
                    <a:pt x="2248" y="507"/>
                    <a:pt x="2247" y="507"/>
                  </a:cubicBezTo>
                  <a:cubicBezTo>
                    <a:pt x="2247" y="508"/>
                    <a:pt x="2246" y="508"/>
                    <a:pt x="2246" y="508"/>
                  </a:cubicBezTo>
                  <a:cubicBezTo>
                    <a:pt x="2246" y="509"/>
                    <a:pt x="2245" y="509"/>
                    <a:pt x="2245" y="509"/>
                  </a:cubicBezTo>
                  <a:cubicBezTo>
                    <a:pt x="2244" y="510"/>
                    <a:pt x="2244" y="510"/>
                    <a:pt x="2243" y="510"/>
                  </a:cubicBezTo>
                  <a:cubicBezTo>
                    <a:pt x="2243" y="510"/>
                    <a:pt x="2243" y="510"/>
                    <a:pt x="2243" y="510"/>
                  </a:cubicBezTo>
                  <a:cubicBezTo>
                    <a:pt x="2243" y="510"/>
                    <a:pt x="2242" y="511"/>
                    <a:pt x="2242" y="511"/>
                  </a:cubicBezTo>
                  <a:cubicBezTo>
                    <a:pt x="2242" y="511"/>
                    <a:pt x="2242" y="511"/>
                    <a:pt x="2241" y="512"/>
                  </a:cubicBezTo>
                  <a:cubicBezTo>
                    <a:pt x="2241" y="512"/>
                    <a:pt x="2241" y="512"/>
                    <a:pt x="2241" y="512"/>
                  </a:cubicBezTo>
                  <a:cubicBezTo>
                    <a:pt x="2239" y="512"/>
                    <a:pt x="2237" y="513"/>
                    <a:pt x="2234" y="513"/>
                  </a:cubicBezTo>
                  <a:cubicBezTo>
                    <a:pt x="2231" y="514"/>
                    <a:pt x="2228" y="514"/>
                    <a:pt x="2225" y="515"/>
                  </a:cubicBezTo>
                  <a:cubicBezTo>
                    <a:pt x="2222" y="516"/>
                    <a:pt x="2219" y="517"/>
                    <a:pt x="2216" y="517"/>
                  </a:cubicBezTo>
                  <a:cubicBezTo>
                    <a:pt x="2213" y="518"/>
                    <a:pt x="2210" y="519"/>
                    <a:pt x="2207" y="518"/>
                  </a:cubicBezTo>
                  <a:cubicBezTo>
                    <a:pt x="2207" y="518"/>
                    <a:pt x="2207" y="518"/>
                    <a:pt x="2207" y="518"/>
                  </a:cubicBezTo>
                  <a:cubicBezTo>
                    <a:pt x="2206" y="518"/>
                    <a:pt x="2206" y="518"/>
                    <a:pt x="2206" y="518"/>
                  </a:cubicBezTo>
                  <a:cubicBezTo>
                    <a:pt x="2206" y="518"/>
                    <a:pt x="2206" y="518"/>
                    <a:pt x="2206" y="518"/>
                  </a:cubicBezTo>
                  <a:cubicBezTo>
                    <a:pt x="2205" y="518"/>
                    <a:pt x="2205" y="518"/>
                    <a:pt x="2205" y="518"/>
                  </a:cubicBezTo>
                  <a:cubicBezTo>
                    <a:pt x="2204" y="517"/>
                    <a:pt x="2204" y="517"/>
                    <a:pt x="2203" y="517"/>
                  </a:cubicBezTo>
                  <a:cubicBezTo>
                    <a:pt x="2202" y="516"/>
                    <a:pt x="2200" y="515"/>
                    <a:pt x="2199" y="514"/>
                  </a:cubicBezTo>
                  <a:cubicBezTo>
                    <a:pt x="2197" y="512"/>
                    <a:pt x="2194" y="510"/>
                    <a:pt x="2192" y="508"/>
                  </a:cubicBezTo>
                  <a:cubicBezTo>
                    <a:pt x="2191" y="508"/>
                    <a:pt x="2191" y="507"/>
                    <a:pt x="2191" y="507"/>
                  </a:cubicBezTo>
                  <a:cubicBezTo>
                    <a:pt x="2190" y="507"/>
                    <a:pt x="2190" y="507"/>
                    <a:pt x="2190" y="507"/>
                  </a:cubicBezTo>
                  <a:cubicBezTo>
                    <a:pt x="2189" y="506"/>
                    <a:pt x="2189" y="506"/>
                    <a:pt x="2189" y="506"/>
                  </a:cubicBezTo>
                  <a:cubicBezTo>
                    <a:pt x="2188" y="506"/>
                    <a:pt x="2188" y="506"/>
                    <a:pt x="2187" y="506"/>
                  </a:cubicBezTo>
                  <a:cubicBezTo>
                    <a:pt x="2186" y="505"/>
                    <a:pt x="2185" y="505"/>
                    <a:pt x="2183" y="505"/>
                  </a:cubicBezTo>
                  <a:cubicBezTo>
                    <a:pt x="2183" y="504"/>
                    <a:pt x="2182" y="504"/>
                    <a:pt x="2181" y="504"/>
                  </a:cubicBezTo>
                  <a:cubicBezTo>
                    <a:pt x="2181" y="504"/>
                    <a:pt x="2180" y="504"/>
                    <a:pt x="2180" y="504"/>
                  </a:cubicBezTo>
                  <a:cubicBezTo>
                    <a:pt x="2179" y="504"/>
                    <a:pt x="2178" y="504"/>
                    <a:pt x="2178" y="504"/>
                  </a:cubicBezTo>
                  <a:cubicBezTo>
                    <a:pt x="2177" y="505"/>
                    <a:pt x="2177" y="505"/>
                    <a:pt x="2176" y="505"/>
                  </a:cubicBezTo>
                  <a:cubicBezTo>
                    <a:pt x="2174" y="505"/>
                    <a:pt x="2173" y="506"/>
                    <a:pt x="2171" y="506"/>
                  </a:cubicBezTo>
                  <a:cubicBezTo>
                    <a:pt x="2171" y="506"/>
                    <a:pt x="2171" y="506"/>
                    <a:pt x="2171" y="506"/>
                  </a:cubicBezTo>
                  <a:cubicBezTo>
                    <a:pt x="2171" y="506"/>
                    <a:pt x="2172" y="505"/>
                    <a:pt x="2172" y="504"/>
                  </a:cubicBezTo>
                  <a:cubicBezTo>
                    <a:pt x="2173" y="503"/>
                    <a:pt x="2173" y="502"/>
                    <a:pt x="2173" y="501"/>
                  </a:cubicBezTo>
                  <a:cubicBezTo>
                    <a:pt x="2174" y="501"/>
                    <a:pt x="2174" y="501"/>
                    <a:pt x="2174" y="501"/>
                  </a:cubicBezTo>
                  <a:cubicBezTo>
                    <a:pt x="2174" y="500"/>
                    <a:pt x="2174" y="500"/>
                    <a:pt x="2174" y="500"/>
                  </a:cubicBezTo>
                  <a:cubicBezTo>
                    <a:pt x="2174" y="500"/>
                    <a:pt x="2174" y="500"/>
                    <a:pt x="2174" y="500"/>
                  </a:cubicBezTo>
                  <a:cubicBezTo>
                    <a:pt x="2174" y="500"/>
                    <a:pt x="2174" y="500"/>
                    <a:pt x="2174" y="500"/>
                  </a:cubicBezTo>
                  <a:cubicBezTo>
                    <a:pt x="2174" y="500"/>
                    <a:pt x="2174" y="500"/>
                    <a:pt x="2174" y="500"/>
                  </a:cubicBezTo>
                  <a:cubicBezTo>
                    <a:pt x="2174" y="499"/>
                    <a:pt x="2174" y="499"/>
                    <a:pt x="2174" y="499"/>
                  </a:cubicBezTo>
                  <a:cubicBezTo>
                    <a:pt x="2174" y="498"/>
                    <a:pt x="2175" y="498"/>
                    <a:pt x="2175" y="497"/>
                  </a:cubicBezTo>
                  <a:cubicBezTo>
                    <a:pt x="2175" y="497"/>
                    <a:pt x="2175" y="496"/>
                    <a:pt x="2175" y="496"/>
                  </a:cubicBezTo>
                  <a:cubicBezTo>
                    <a:pt x="2175" y="495"/>
                    <a:pt x="2175" y="494"/>
                    <a:pt x="2175" y="493"/>
                  </a:cubicBezTo>
                  <a:cubicBezTo>
                    <a:pt x="2176" y="492"/>
                    <a:pt x="2176" y="490"/>
                    <a:pt x="2176" y="488"/>
                  </a:cubicBezTo>
                  <a:cubicBezTo>
                    <a:pt x="2176" y="487"/>
                    <a:pt x="2176" y="485"/>
                    <a:pt x="2176" y="483"/>
                  </a:cubicBezTo>
                  <a:cubicBezTo>
                    <a:pt x="2176" y="480"/>
                    <a:pt x="2176" y="477"/>
                    <a:pt x="2176" y="475"/>
                  </a:cubicBezTo>
                  <a:cubicBezTo>
                    <a:pt x="2176" y="469"/>
                    <a:pt x="2177" y="464"/>
                    <a:pt x="2177" y="460"/>
                  </a:cubicBezTo>
                  <a:cubicBezTo>
                    <a:pt x="2177" y="459"/>
                    <a:pt x="2178" y="457"/>
                    <a:pt x="2178" y="455"/>
                  </a:cubicBezTo>
                  <a:cubicBezTo>
                    <a:pt x="2178" y="454"/>
                    <a:pt x="2179" y="453"/>
                    <a:pt x="2179" y="452"/>
                  </a:cubicBezTo>
                  <a:cubicBezTo>
                    <a:pt x="2180" y="450"/>
                    <a:pt x="2180" y="449"/>
                    <a:pt x="2180" y="449"/>
                  </a:cubicBezTo>
                  <a:cubicBezTo>
                    <a:pt x="2180" y="449"/>
                    <a:pt x="2179" y="450"/>
                    <a:pt x="2178" y="451"/>
                  </a:cubicBezTo>
                  <a:cubicBezTo>
                    <a:pt x="2178" y="452"/>
                    <a:pt x="2177" y="454"/>
                    <a:pt x="2177" y="455"/>
                  </a:cubicBezTo>
                  <a:cubicBezTo>
                    <a:pt x="2176" y="456"/>
                    <a:pt x="2176" y="458"/>
                    <a:pt x="2175" y="460"/>
                  </a:cubicBezTo>
                  <a:cubicBezTo>
                    <a:pt x="2175" y="461"/>
                    <a:pt x="2175" y="463"/>
                    <a:pt x="2174" y="465"/>
                  </a:cubicBezTo>
                  <a:cubicBezTo>
                    <a:pt x="2174" y="464"/>
                    <a:pt x="2174" y="463"/>
                    <a:pt x="2173" y="462"/>
                  </a:cubicBezTo>
                  <a:cubicBezTo>
                    <a:pt x="2173" y="460"/>
                    <a:pt x="2173" y="459"/>
                    <a:pt x="2172" y="457"/>
                  </a:cubicBezTo>
                  <a:cubicBezTo>
                    <a:pt x="2171" y="455"/>
                    <a:pt x="2171" y="453"/>
                    <a:pt x="2170" y="452"/>
                  </a:cubicBezTo>
                  <a:cubicBezTo>
                    <a:pt x="2170" y="451"/>
                    <a:pt x="2169" y="449"/>
                    <a:pt x="2168" y="448"/>
                  </a:cubicBezTo>
                  <a:cubicBezTo>
                    <a:pt x="2173" y="428"/>
                    <a:pt x="2158" y="427"/>
                    <a:pt x="2153" y="409"/>
                  </a:cubicBezTo>
                  <a:cubicBezTo>
                    <a:pt x="2145" y="427"/>
                    <a:pt x="2142" y="444"/>
                    <a:pt x="2166" y="448"/>
                  </a:cubicBezTo>
                  <a:cubicBezTo>
                    <a:pt x="2166" y="448"/>
                    <a:pt x="2166" y="448"/>
                    <a:pt x="2166" y="448"/>
                  </a:cubicBezTo>
                  <a:cubicBezTo>
                    <a:pt x="2166" y="450"/>
                    <a:pt x="2167" y="451"/>
                    <a:pt x="2168" y="453"/>
                  </a:cubicBezTo>
                  <a:cubicBezTo>
                    <a:pt x="2168" y="454"/>
                    <a:pt x="2169" y="456"/>
                    <a:pt x="2169" y="457"/>
                  </a:cubicBezTo>
                  <a:cubicBezTo>
                    <a:pt x="2170" y="459"/>
                    <a:pt x="2171" y="461"/>
                    <a:pt x="2171" y="462"/>
                  </a:cubicBezTo>
                  <a:cubicBezTo>
                    <a:pt x="2171" y="464"/>
                    <a:pt x="2172" y="466"/>
                    <a:pt x="2172" y="467"/>
                  </a:cubicBezTo>
                  <a:cubicBezTo>
                    <a:pt x="2172" y="468"/>
                    <a:pt x="2172" y="469"/>
                    <a:pt x="2172" y="470"/>
                  </a:cubicBezTo>
                  <a:cubicBezTo>
                    <a:pt x="2172" y="470"/>
                    <a:pt x="2173" y="471"/>
                    <a:pt x="2173" y="472"/>
                  </a:cubicBezTo>
                  <a:cubicBezTo>
                    <a:pt x="2173" y="472"/>
                    <a:pt x="2173" y="473"/>
                    <a:pt x="2173" y="473"/>
                  </a:cubicBezTo>
                  <a:cubicBezTo>
                    <a:pt x="2173" y="473"/>
                    <a:pt x="2173" y="474"/>
                    <a:pt x="2173" y="474"/>
                  </a:cubicBezTo>
                  <a:cubicBezTo>
                    <a:pt x="2172" y="477"/>
                    <a:pt x="2172" y="479"/>
                    <a:pt x="2172" y="482"/>
                  </a:cubicBezTo>
                  <a:cubicBezTo>
                    <a:pt x="2171" y="484"/>
                    <a:pt x="2171" y="486"/>
                    <a:pt x="2171" y="487"/>
                  </a:cubicBezTo>
                  <a:cubicBezTo>
                    <a:pt x="2171" y="489"/>
                    <a:pt x="2171" y="490"/>
                    <a:pt x="2171" y="492"/>
                  </a:cubicBezTo>
                  <a:cubicBezTo>
                    <a:pt x="2171" y="493"/>
                    <a:pt x="2171" y="494"/>
                    <a:pt x="2170" y="494"/>
                  </a:cubicBezTo>
                  <a:cubicBezTo>
                    <a:pt x="2170" y="495"/>
                    <a:pt x="2170" y="495"/>
                    <a:pt x="2170" y="495"/>
                  </a:cubicBezTo>
                  <a:cubicBezTo>
                    <a:pt x="2170" y="496"/>
                    <a:pt x="2170" y="496"/>
                    <a:pt x="2170" y="497"/>
                  </a:cubicBezTo>
                  <a:cubicBezTo>
                    <a:pt x="2170" y="497"/>
                    <a:pt x="2170" y="497"/>
                    <a:pt x="2169" y="498"/>
                  </a:cubicBezTo>
                  <a:cubicBezTo>
                    <a:pt x="2169" y="498"/>
                    <a:pt x="2169" y="498"/>
                    <a:pt x="2169" y="498"/>
                  </a:cubicBezTo>
                  <a:cubicBezTo>
                    <a:pt x="2169" y="498"/>
                    <a:pt x="2169" y="498"/>
                    <a:pt x="2169" y="498"/>
                  </a:cubicBezTo>
                  <a:cubicBezTo>
                    <a:pt x="2169" y="498"/>
                    <a:pt x="2169" y="498"/>
                    <a:pt x="2169" y="498"/>
                  </a:cubicBezTo>
                  <a:cubicBezTo>
                    <a:pt x="2169" y="498"/>
                    <a:pt x="2169" y="498"/>
                    <a:pt x="2169" y="498"/>
                  </a:cubicBezTo>
                  <a:cubicBezTo>
                    <a:pt x="2169" y="499"/>
                    <a:pt x="2169" y="499"/>
                    <a:pt x="2169" y="499"/>
                  </a:cubicBezTo>
                  <a:cubicBezTo>
                    <a:pt x="2169" y="500"/>
                    <a:pt x="2168" y="500"/>
                    <a:pt x="2168" y="501"/>
                  </a:cubicBezTo>
                  <a:cubicBezTo>
                    <a:pt x="2167" y="504"/>
                    <a:pt x="2165" y="507"/>
                    <a:pt x="2163" y="510"/>
                  </a:cubicBezTo>
                  <a:cubicBezTo>
                    <a:pt x="2161" y="513"/>
                    <a:pt x="2159" y="516"/>
                    <a:pt x="2156" y="519"/>
                  </a:cubicBezTo>
                  <a:cubicBezTo>
                    <a:pt x="2154" y="522"/>
                    <a:pt x="2152" y="525"/>
                    <a:pt x="2150" y="529"/>
                  </a:cubicBezTo>
                  <a:cubicBezTo>
                    <a:pt x="2147" y="532"/>
                    <a:pt x="2145" y="536"/>
                    <a:pt x="2143" y="541"/>
                  </a:cubicBezTo>
                  <a:cubicBezTo>
                    <a:pt x="2143" y="540"/>
                    <a:pt x="2143" y="540"/>
                    <a:pt x="2143" y="540"/>
                  </a:cubicBezTo>
                  <a:cubicBezTo>
                    <a:pt x="2143" y="540"/>
                    <a:pt x="2143" y="539"/>
                    <a:pt x="2143" y="538"/>
                  </a:cubicBezTo>
                  <a:cubicBezTo>
                    <a:pt x="2142" y="538"/>
                    <a:pt x="2142" y="537"/>
                    <a:pt x="2142" y="536"/>
                  </a:cubicBezTo>
                  <a:cubicBezTo>
                    <a:pt x="2142" y="536"/>
                    <a:pt x="2141" y="536"/>
                    <a:pt x="2141" y="535"/>
                  </a:cubicBezTo>
                  <a:cubicBezTo>
                    <a:pt x="2141" y="535"/>
                    <a:pt x="2140" y="534"/>
                    <a:pt x="2140" y="534"/>
                  </a:cubicBezTo>
                  <a:cubicBezTo>
                    <a:pt x="2139" y="533"/>
                    <a:pt x="2138" y="531"/>
                    <a:pt x="2137" y="529"/>
                  </a:cubicBezTo>
                  <a:cubicBezTo>
                    <a:pt x="2136" y="528"/>
                    <a:pt x="2134" y="526"/>
                    <a:pt x="2133" y="524"/>
                  </a:cubicBezTo>
                  <a:cubicBezTo>
                    <a:pt x="2130" y="521"/>
                    <a:pt x="2127" y="517"/>
                    <a:pt x="2124" y="514"/>
                  </a:cubicBezTo>
                  <a:cubicBezTo>
                    <a:pt x="2123" y="512"/>
                    <a:pt x="2122" y="510"/>
                    <a:pt x="2121" y="508"/>
                  </a:cubicBezTo>
                  <a:cubicBezTo>
                    <a:pt x="2119" y="506"/>
                    <a:pt x="2118" y="504"/>
                    <a:pt x="2117" y="502"/>
                  </a:cubicBezTo>
                  <a:cubicBezTo>
                    <a:pt x="2116" y="500"/>
                    <a:pt x="2116" y="498"/>
                    <a:pt x="2115" y="497"/>
                  </a:cubicBezTo>
                  <a:cubicBezTo>
                    <a:pt x="2115" y="497"/>
                    <a:pt x="2115" y="497"/>
                    <a:pt x="2115" y="497"/>
                  </a:cubicBezTo>
                  <a:cubicBezTo>
                    <a:pt x="2115" y="496"/>
                    <a:pt x="2115" y="495"/>
                    <a:pt x="2115" y="495"/>
                  </a:cubicBezTo>
                  <a:cubicBezTo>
                    <a:pt x="2115" y="494"/>
                    <a:pt x="2115" y="494"/>
                    <a:pt x="2116" y="494"/>
                  </a:cubicBezTo>
                  <a:cubicBezTo>
                    <a:pt x="2116" y="493"/>
                    <a:pt x="2116" y="493"/>
                    <a:pt x="2116" y="493"/>
                  </a:cubicBezTo>
                  <a:cubicBezTo>
                    <a:pt x="2116" y="493"/>
                    <a:pt x="2116" y="492"/>
                    <a:pt x="2116" y="492"/>
                  </a:cubicBezTo>
                  <a:cubicBezTo>
                    <a:pt x="2116" y="491"/>
                    <a:pt x="2116" y="490"/>
                    <a:pt x="2116" y="489"/>
                  </a:cubicBezTo>
                  <a:cubicBezTo>
                    <a:pt x="2116" y="488"/>
                    <a:pt x="2116" y="487"/>
                    <a:pt x="2116" y="486"/>
                  </a:cubicBezTo>
                  <a:cubicBezTo>
                    <a:pt x="2116" y="485"/>
                    <a:pt x="2117" y="484"/>
                    <a:pt x="2117" y="483"/>
                  </a:cubicBezTo>
                  <a:cubicBezTo>
                    <a:pt x="2117" y="481"/>
                    <a:pt x="2117" y="480"/>
                    <a:pt x="2117" y="479"/>
                  </a:cubicBezTo>
                  <a:cubicBezTo>
                    <a:pt x="2132" y="475"/>
                    <a:pt x="2124" y="460"/>
                    <a:pt x="2130" y="447"/>
                  </a:cubicBezTo>
                  <a:cubicBezTo>
                    <a:pt x="2124" y="451"/>
                    <a:pt x="2115" y="454"/>
                    <a:pt x="2112" y="460"/>
                  </a:cubicBezTo>
                  <a:cubicBezTo>
                    <a:pt x="2110" y="466"/>
                    <a:pt x="2112" y="476"/>
                    <a:pt x="2115" y="479"/>
                  </a:cubicBezTo>
                  <a:cubicBezTo>
                    <a:pt x="2115" y="479"/>
                    <a:pt x="2115" y="480"/>
                    <a:pt x="2115" y="480"/>
                  </a:cubicBezTo>
                  <a:cubicBezTo>
                    <a:pt x="2115" y="480"/>
                    <a:pt x="2115" y="480"/>
                    <a:pt x="2115" y="480"/>
                  </a:cubicBezTo>
                  <a:cubicBezTo>
                    <a:pt x="2115" y="480"/>
                    <a:pt x="2115" y="480"/>
                    <a:pt x="2115" y="480"/>
                  </a:cubicBezTo>
                  <a:cubicBezTo>
                    <a:pt x="2115" y="480"/>
                    <a:pt x="2115" y="481"/>
                    <a:pt x="2115" y="482"/>
                  </a:cubicBezTo>
                  <a:cubicBezTo>
                    <a:pt x="2114" y="483"/>
                    <a:pt x="2114" y="484"/>
                    <a:pt x="2114" y="485"/>
                  </a:cubicBezTo>
                  <a:cubicBezTo>
                    <a:pt x="2114" y="487"/>
                    <a:pt x="2114" y="488"/>
                    <a:pt x="2114" y="489"/>
                  </a:cubicBezTo>
                  <a:cubicBezTo>
                    <a:pt x="2114" y="490"/>
                    <a:pt x="2114" y="491"/>
                    <a:pt x="2114" y="492"/>
                  </a:cubicBezTo>
                  <a:cubicBezTo>
                    <a:pt x="2114" y="492"/>
                    <a:pt x="2114" y="492"/>
                    <a:pt x="2113" y="493"/>
                  </a:cubicBezTo>
                  <a:cubicBezTo>
                    <a:pt x="2113" y="493"/>
                    <a:pt x="2113" y="493"/>
                    <a:pt x="2113" y="493"/>
                  </a:cubicBezTo>
                  <a:cubicBezTo>
                    <a:pt x="2113" y="493"/>
                    <a:pt x="2114" y="493"/>
                    <a:pt x="2114" y="493"/>
                  </a:cubicBezTo>
                  <a:cubicBezTo>
                    <a:pt x="2113" y="493"/>
                    <a:pt x="2113" y="492"/>
                    <a:pt x="2113" y="491"/>
                  </a:cubicBezTo>
                  <a:cubicBezTo>
                    <a:pt x="2113" y="491"/>
                    <a:pt x="2112" y="490"/>
                    <a:pt x="2112" y="490"/>
                  </a:cubicBezTo>
                  <a:cubicBezTo>
                    <a:pt x="2112" y="490"/>
                    <a:pt x="2112" y="489"/>
                    <a:pt x="2112" y="489"/>
                  </a:cubicBezTo>
                  <a:cubicBezTo>
                    <a:pt x="2112" y="488"/>
                    <a:pt x="2111" y="488"/>
                    <a:pt x="2111" y="487"/>
                  </a:cubicBezTo>
                  <a:cubicBezTo>
                    <a:pt x="2110" y="486"/>
                    <a:pt x="2110" y="484"/>
                    <a:pt x="2109" y="483"/>
                  </a:cubicBezTo>
                  <a:cubicBezTo>
                    <a:pt x="2109" y="482"/>
                    <a:pt x="2108" y="480"/>
                    <a:pt x="2108" y="480"/>
                  </a:cubicBezTo>
                  <a:cubicBezTo>
                    <a:pt x="2108" y="480"/>
                    <a:pt x="2108" y="481"/>
                    <a:pt x="2108" y="481"/>
                  </a:cubicBezTo>
                  <a:cubicBezTo>
                    <a:pt x="2108" y="482"/>
                    <a:pt x="2108" y="483"/>
                    <a:pt x="2108" y="484"/>
                  </a:cubicBezTo>
                  <a:cubicBezTo>
                    <a:pt x="2108" y="485"/>
                    <a:pt x="2108" y="486"/>
                    <a:pt x="2108" y="487"/>
                  </a:cubicBezTo>
                  <a:cubicBezTo>
                    <a:pt x="2109" y="488"/>
                    <a:pt x="2109" y="489"/>
                    <a:pt x="2109" y="490"/>
                  </a:cubicBezTo>
                  <a:cubicBezTo>
                    <a:pt x="2109" y="490"/>
                    <a:pt x="2109" y="490"/>
                    <a:pt x="2109" y="491"/>
                  </a:cubicBezTo>
                  <a:cubicBezTo>
                    <a:pt x="2109" y="491"/>
                    <a:pt x="2109" y="492"/>
                    <a:pt x="2110" y="492"/>
                  </a:cubicBezTo>
                  <a:cubicBezTo>
                    <a:pt x="2111" y="496"/>
                    <a:pt x="2112" y="499"/>
                    <a:pt x="2114" y="503"/>
                  </a:cubicBezTo>
                  <a:cubicBezTo>
                    <a:pt x="2115" y="505"/>
                    <a:pt x="2116" y="506"/>
                    <a:pt x="2117" y="508"/>
                  </a:cubicBezTo>
                  <a:cubicBezTo>
                    <a:pt x="2116" y="508"/>
                    <a:pt x="2116" y="507"/>
                    <a:pt x="2116" y="507"/>
                  </a:cubicBezTo>
                  <a:cubicBezTo>
                    <a:pt x="2115" y="507"/>
                    <a:pt x="2115" y="506"/>
                    <a:pt x="2114" y="506"/>
                  </a:cubicBezTo>
                  <a:cubicBezTo>
                    <a:pt x="2113" y="506"/>
                    <a:pt x="2113" y="505"/>
                    <a:pt x="2112" y="505"/>
                  </a:cubicBezTo>
                  <a:cubicBezTo>
                    <a:pt x="2111" y="504"/>
                    <a:pt x="2110" y="504"/>
                    <a:pt x="2108" y="503"/>
                  </a:cubicBezTo>
                  <a:cubicBezTo>
                    <a:pt x="2109" y="503"/>
                    <a:pt x="2109" y="503"/>
                    <a:pt x="2109" y="503"/>
                  </a:cubicBezTo>
                  <a:cubicBezTo>
                    <a:pt x="2099" y="488"/>
                    <a:pt x="2088" y="482"/>
                    <a:pt x="2074" y="493"/>
                  </a:cubicBezTo>
                  <a:cubicBezTo>
                    <a:pt x="2087" y="498"/>
                    <a:pt x="2093" y="511"/>
                    <a:pt x="2107" y="504"/>
                  </a:cubicBezTo>
                  <a:cubicBezTo>
                    <a:pt x="2107" y="504"/>
                    <a:pt x="2108" y="504"/>
                    <a:pt x="2108" y="504"/>
                  </a:cubicBezTo>
                  <a:cubicBezTo>
                    <a:pt x="2109" y="505"/>
                    <a:pt x="2110" y="506"/>
                    <a:pt x="2112" y="506"/>
                  </a:cubicBezTo>
                  <a:cubicBezTo>
                    <a:pt x="2112" y="507"/>
                    <a:pt x="2113" y="507"/>
                    <a:pt x="2113" y="507"/>
                  </a:cubicBezTo>
                  <a:cubicBezTo>
                    <a:pt x="2114" y="508"/>
                    <a:pt x="2115" y="508"/>
                    <a:pt x="2115" y="508"/>
                  </a:cubicBezTo>
                  <a:cubicBezTo>
                    <a:pt x="2116" y="509"/>
                    <a:pt x="2118" y="510"/>
                    <a:pt x="2119" y="511"/>
                  </a:cubicBezTo>
                  <a:cubicBezTo>
                    <a:pt x="2120" y="513"/>
                    <a:pt x="2121" y="514"/>
                    <a:pt x="2122" y="516"/>
                  </a:cubicBezTo>
                  <a:cubicBezTo>
                    <a:pt x="2125" y="519"/>
                    <a:pt x="2128" y="523"/>
                    <a:pt x="2130" y="526"/>
                  </a:cubicBezTo>
                  <a:cubicBezTo>
                    <a:pt x="2132" y="528"/>
                    <a:pt x="2133" y="530"/>
                    <a:pt x="2134" y="531"/>
                  </a:cubicBezTo>
                  <a:cubicBezTo>
                    <a:pt x="2136" y="533"/>
                    <a:pt x="2137" y="535"/>
                    <a:pt x="2138" y="536"/>
                  </a:cubicBezTo>
                  <a:cubicBezTo>
                    <a:pt x="2138" y="536"/>
                    <a:pt x="2138" y="537"/>
                    <a:pt x="2138" y="537"/>
                  </a:cubicBezTo>
                  <a:cubicBezTo>
                    <a:pt x="2138" y="537"/>
                    <a:pt x="2139" y="538"/>
                    <a:pt x="2139" y="538"/>
                  </a:cubicBezTo>
                  <a:cubicBezTo>
                    <a:pt x="2139" y="539"/>
                    <a:pt x="2140" y="539"/>
                    <a:pt x="2140" y="540"/>
                  </a:cubicBezTo>
                  <a:cubicBezTo>
                    <a:pt x="2141" y="540"/>
                    <a:pt x="2141" y="541"/>
                    <a:pt x="2142" y="541"/>
                  </a:cubicBezTo>
                  <a:cubicBezTo>
                    <a:pt x="2142" y="542"/>
                    <a:pt x="2142" y="542"/>
                    <a:pt x="2142" y="542"/>
                  </a:cubicBezTo>
                  <a:cubicBezTo>
                    <a:pt x="2141" y="545"/>
                    <a:pt x="2140" y="548"/>
                    <a:pt x="2139" y="551"/>
                  </a:cubicBezTo>
                  <a:cubicBezTo>
                    <a:pt x="2137" y="555"/>
                    <a:pt x="2136" y="559"/>
                    <a:pt x="2134" y="563"/>
                  </a:cubicBezTo>
                  <a:cubicBezTo>
                    <a:pt x="2134" y="564"/>
                    <a:pt x="2133" y="565"/>
                    <a:pt x="2133" y="566"/>
                  </a:cubicBezTo>
                  <a:cubicBezTo>
                    <a:pt x="2132" y="567"/>
                    <a:pt x="2132" y="568"/>
                    <a:pt x="2131" y="569"/>
                  </a:cubicBezTo>
                  <a:cubicBezTo>
                    <a:pt x="2130" y="571"/>
                    <a:pt x="2129" y="572"/>
                    <a:pt x="2128" y="574"/>
                  </a:cubicBezTo>
                  <a:cubicBezTo>
                    <a:pt x="2123" y="580"/>
                    <a:pt x="2117" y="585"/>
                    <a:pt x="2110" y="590"/>
                  </a:cubicBezTo>
                  <a:cubicBezTo>
                    <a:pt x="2109" y="592"/>
                    <a:pt x="2107" y="593"/>
                    <a:pt x="2105" y="595"/>
                  </a:cubicBezTo>
                  <a:cubicBezTo>
                    <a:pt x="2107" y="591"/>
                    <a:pt x="2109" y="587"/>
                    <a:pt x="2110" y="584"/>
                  </a:cubicBezTo>
                  <a:cubicBezTo>
                    <a:pt x="2107" y="587"/>
                    <a:pt x="2104" y="590"/>
                    <a:pt x="2101" y="592"/>
                  </a:cubicBezTo>
                  <a:cubicBezTo>
                    <a:pt x="2101" y="592"/>
                    <a:pt x="2101" y="592"/>
                    <a:pt x="2101" y="591"/>
                  </a:cubicBezTo>
                  <a:cubicBezTo>
                    <a:pt x="2100" y="590"/>
                    <a:pt x="2100" y="589"/>
                    <a:pt x="2100" y="587"/>
                  </a:cubicBezTo>
                  <a:cubicBezTo>
                    <a:pt x="2099" y="586"/>
                    <a:pt x="2099" y="585"/>
                    <a:pt x="2098" y="584"/>
                  </a:cubicBezTo>
                  <a:cubicBezTo>
                    <a:pt x="2098" y="582"/>
                    <a:pt x="2097" y="581"/>
                    <a:pt x="2097" y="580"/>
                  </a:cubicBezTo>
                  <a:cubicBezTo>
                    <a:pt x="2096" y="578"/>
                    <a:pt x="2096" y="576"/>
                    <a:pt x="2095" y="575"/>
                  </a:cubicBezTo>
                  <a:cubicBezTo>
                    <a:pt x="2108" y="561"/>
                    <a:pt x="2087" y="548"/>
                    <a:pt x="2103" y="537"/>
                  </a:cubicBezTo>
                  <a:cubicBezTo>
                    <a:pt x="2093" y="537"/>
                    <a:pt x="2084" y="541"/>
                    <a:pt x="2082" y="551"/>
                  </a:cubicBezTo>
                  <a:cubicBezTo>
                    <a:pt x="2080" y="559"/>
                    <a:pt x="2084" y="574"/>
                    <a:pt x="2094" y="576"/>
                  </a:cubicBezTo>
                  <a:cubicBezTo>
                    <a:pt x="2094" y="577"/>
                    <a:pt x="2095" y="579"/>
                    <a:pt x="2095" y="580"/>
                  </a:cubicBezTo>
                  <a:cubicBezTo>
                    <a:pt x="2096" y="581"/>
                    <a:pt x="2096" y="583"/>
                    <a:pt x="2096" y="584"/>
                  </a:cubicBezTo>
                  <a:cubicBezTo>
                    <a:pt x="2097" y="585"/>
                    <a:pt x="2097" y="587"/>
                    <a:pt x="2098" y="588"/>
                  </a:cubicBezTo>
                  <a:cubicBezTo>
                    <a:pt x="2098" y="589"/>
                    <a:pt x="2098" y="590"/>
                    <a:pt x="2099" y="591"/>
                  </a:cubicBezTo>
                  <a:cubicBezTo>
                    <a:pt x="2099" y="592"/>
                    <a:pt x="2099" y="593"/>
                    <a:pt x="2099" y="594"/>
                  </a:cubicBezTo>
                  <a:cubicBezTo>
                    <a:pt x="2081" y="611"/>
                    <a:pt x="2063" y="629"/>
                    <a:pt x="2038" y="640"/>
                  </a:cubicBezTo>
                  <a:cubicBezTo>
                    <a:pt x="2036" y="635"/>
                    <a:pt x="2032" y="631"/>
                    <a:pt x="2029" y="626"/>
                  </a:cubicBezTo>
                  <a:cubicBezTo>
                    <a:pt x="2029" y="627"/>
                    <a:pt x="2028" y="627"/>
                    <a:pt x="2027" y="628"/>
                  </a:cubicBezTo>
                  <a:cubicBezTo>
                    <a:pt x="2021" y="595"/>
                    <a:pt x="2025" y="544"/>
                    <a:pt x="2021" y="516"/>
                  </a:cubicBezTo>
                  <a:cubicBezTo>
                    <a:pt x="2018" y="515"/>
                    <a:pt x="2016" y="518"/>
                    <a:pt x="2015" y="524"/>
                  </a:cubicBezTo>
                  <a:cubicBezTo>
                    <a:pt x="2015" y="523"/>
                    <a:pt x="2014" y="522"/>
                    <a:pt x="2014" y="521"/>
                  </a:cubicBezTo>
                  <a:cubicBezTo>
                    <a:pt x="2014" y="521"/>
                    <a:pt x="2014" y="521"/>
                    <a:pt x="2014" y="521"/>
                  </a:cubicBezTo>
                  <a:cubicBezTo>
                    <a:pt x="2015" y="520"/>
                    <a:pt x="2015" y="520"/>
                    <a:pt x="2016" y="519"/>
                  </a:cubicBezTo>
                  <a:cubicBezTo>
                    <a:pt x="2016" y="518"/>
                    <a:pt x="2016" y="518"/>
                    <a:pt x="2016" y="517"/>
                  </a:cubicBezTo>
                  <a:cubicBezTo>
                    <a:pt x="2017" y="517"/>
                    <a:pt x="2017" y="516"/>
                    <a:pt x="2017" y="516"/>
                  </a:cubicBezTo>
                  <a:cubicBezTo>
                    <a:pt x="2018" y="515"/>
                    <a:pt x="2018" y="513"/>
                    <a:pt x="2019" y="512"/>
                  </a:cubicBezTo>
                  <a:cubicBezTo>
                    <a:pt x="2019" y="511"/>
                    <a:pt x="2020" y="510"/>
                    <a:pt x="2021" y="508"/>
                  </a:cubicBezTo>
                  <a:cubicBezTo>
                    <a:pt x="2022" y="506"/>
                    <a:pt x="2023" y="503"/>
                    <a:pt x="2025" y="500"/>
                  </a:cubicBezTo>
                  <a:cubicBezTo>
                    <a:pt x="2026" y="497"/>
                    <a:pt x="2028" y="494"/>
                    <a:pt x="2029" y="492"/>
                  </a:cubicBezTo>
                  <a:cubicBezTo>
                    <a:pt x="2030" y="490"/>
                    <a:pt x="2031" y="489"/>
                    <a:pt x="2032" y="488"/>
                  </a:cubicBezTo>
                  <a:cubicBezTo>
                    <a:pt x="2032" y="487"/>
                    <a:pt x="2033" y="486"/>
                    <a:pt x="2034" y="484"/>
                  </a:cubicBezTo>
                  <a:cubicBezTo>
                    <a:pt x="2034" y="484"/>
                    <a:pt x="2034" y="484"/>
                    <a:pt x="2034" y="484"/>
                  </a:cubicBezTo>
                  <a:cubicBezTo>
                    <a:pt x="2034" y="484"/>
                    <a:pt x="2034" y="484"/>
                    <a:pt x="2034" y="484"/>
                  </a:cubicBezTo>
                  <a:cubicBezTo>
                    <a:pt x="2035" y="484"/>
                    <a:pt x="2035" y="483"/>
                    <a:pt x="2035" y="483"/>
                  </a:cubicBezTo>
                  <a:cubicBezTo>
                    <a:pt x="2036" y="483"/>
                    <a:pt x="2036" y="483"/>
                    <a:pt x="2036" y="483"/>
                  </a:cubicBezTo>
                  <a:cubicBezTo>
                    <a:pt x="2036" y="483"/>
                    <a:pt x="2036" y="483"/>
                    <a:pt x="2036" y="482"/>
                  </a:cubicBezTo>
                  <a:cubicBezTo>
                    <a:pt x="2036" y="482"/>
                    <a:pt x="2036" y="482"/>
                    <a:pt x="2037" y="482"/>
                  </a:cubicBezTo>
                  <a:cubicBezTo>
                    <a:pt x="2037" y="482"/>
                    <a:pt x="2037" y="481"/>
                    <a:pt x="2038" y="481"/>
                  </a:cubicBezTo>
                  <a:cubicBezTo>
                    <a:pt x="2038" y="480"/>
                    <a:pt x="2038" y="480"/>
                    <a:pt x="2039" y="479"/>
                  </a:cubicBezTo>
                  <a:cubicBezTo>
                    <a:pt x="2039" y="479"/>
                    <a:pt x="2040" y="478"/>
                    <a:pt x="2040" y="477"/>
                  </a:cubicBezTo>
                  <a:cubicBezTo>
                    <a:pt x="2041" y="477"/>
                    <a:pt x="2041" y="476"/>
                    <a:pt x="2041" y="476"/>
                  </a:cubicBezTo>
                  <a:cubicBezTo>
                    <a:pt x="2041" y="476"/>
                    <a:pt x="2041" y="475"/>
                    <a:pt x="2041" y="475"/>
                  </a:cubicBezTo>
                  <a:cubicBezTo>
                    <a:pt x="2042" y="476"/>
                    <a:pt x="2042" y="476"/>
                    <a:pt x="2042" y="476"/>
                  </a:cubicBezTo>
                  <a:cubicBezTo>
                    <a:pt x="2050" y="469"/>
                    <a:pt x="2051" y="461"/>
                    <a:pt x="2051" y="451"/>
                  </a:cubicBezTo>
                  <a:cubicBezTo>
                    <a:pt x="2042" y="455"/>
                    <a:pt x="2040" y="464"/>
                    <a:pt x="2041" y="473"/>
                  </a:cubicBezTo>
                  <a:cubicBezTo>
                    <a:pt x="2040" y="474"/>
                    <a:pt x="2040" y="474"/>
                    <a:pt x="2040" y="475"/>
                  </a:cubicBezTo>
                  <a:cubicBezTo>
                    <a:pt x="2039" y="475"/>
                    <a:pt x="2039" y="476"/>
                    <a:pt x="2039" y="476"/>
                  </a:cubicBezTo>
                  <a:cubicBezTo>
                    <a:pt x="2038" y="477"/>
                    <a:pt x="2038" y="478"/>
                    <a:pt x="2037" y="478"/>
                  </a:cubicBezTo>
                  <a:cubicBezTo>
                    <a:pt x="2037" y="479"/>
                    <a:pt x="2037" y="479"/>
                    <a:pt x="2036" y="480"/>
                  </a:cubicBezTo>
                  <a:cubicBezTo>
                    <a:pt x="2036" y="480"/>
                    <a:pt x="2036" y="480"/>
                    <a:pt x="2036" y="480"/>
                  </a:cubicBezTo>
                  <a:cubicBezTo>
                    <a:pt x="2036" y="480"/>
                    <a:pt x="2036" y="480"/>
                    <a:pt x="2036" y="479"/>
                  </a:cubicBezTo>
                  <a:cubicBezTo>
                    <a:pt x="2037" y="478"/>
                    <a:pt x="2037" y="477"/>
                    <a:pt x="2037" y="477"/>
                  </a:cubicBezTo>
                  <a:cubicBezTo>
                    <a:pt x="2037" y="477"/>
                    <a:pt x="2037" y="478"/>
                    <a:pt x="2036" y="479"/>
                  </a:cubicBezTo>
                  <a:cubicBezTo>
                    <a:pt x="2035" y="479"/>
                    <a:pt x="2035" y="480"/>
                    <a:pt x="2034" y="481"/>
                  </a:cubicBezTo>
                  <a:cubicBezTo>
                    <a:pt x="2034" y="481"/>
                    <a:pt x="2033" y="482"/>
                    <a:pt x="2033" y="482"/>
                  </a:cubicBezTo>
                  <a:cubicBezTo>
                    <a:pt x="2033" y="482"/>
                    <a:pt x="2033" y="482"/>
                    <a:pt x="2032" y="483"/>
                  </a:cubicBezTo>
                  <a:cubicBezTo>
                    <a:pt x="2032" y="483"/>
                    <a:pt x="2032" y="483"/>
                    <a:pt x="2032" y="483"/>
                  </a:cubicBezTo>
                  <a:cubicBezTo>
                    <a:pt x="2031" y="484"/>
                    <a:pt x="2031" y="486"/>
                    <a:pt x="2030" y="487"/>
                  </a:cubicBezTo>
                  <a:cubicBezTo>
                    <a:pt x="2029" y="488"/>
                    <a:pt x="2028" y="489"/>
                    <a:pt x="2028" y="491"/>
                  </a:cubicBezTo>
                  <a:cubicBezTo>
                    <a:pt x="2026" y="493"/>
                    <a:pt x="2025" y="496"/>
                    <a:pt x="2023" y="499"/>
                  </a:cubicBezTo>
                  <a:cubicBezTo>
                    <a:pt x="2022" y="502"/>
                    <a:pt x="2020" y="505"/>
                    <a:pt x="2019" y="507"/>
                  </a:cubicBezTo>
                  <a:cubicBezTo>
                    <a:pt x="2018" y="509"/>
                    <a:pt x="2017" y="510"/>
                    <a:pt x="2017" y="511"/>
                  </a:cubicBezTo>
                  <a:cubicBezTo>
                    <a:pt x="2016" y="513"/>
                    <a:pt x="2016" y="514"/>
                    <a:pt x="2015" y="515"/>
                  </a:cubicBezTo>
                  <a:cubicBezTo>
                    <a:pt x="2015" y="516"/>
                    <a:pt x="2015" y="516"/>
                    <a:pt x="2015" y="517"/>
                  </a:cubicBezTo>
                  <a:cubicBezTo>
                    <a:pt x="2014" y="517"/>
                    <a:pt x="2014" y="518"/>
                    <a:pt x="2014" y="518"/>
                  </a:cubicBezTo>
                  <a:cubicBezTo>
                    <a:pt x="2014" y="519"/>
                    <a:pt x="2014" y="519"/>
                    <a:pt x="2014" y="519"/>
                  </a:cubicBezTo>
                  <a:cubicBezTo>
                    <a:pt x="2012" y="511"/>
                    <a:pt x="2010" y="502"/>
                    <a:pt x="2007" y="493"/>
                  </a:cubicBezTo>
                  <a:cubicBezTo>
                    <a:pt x="2006" y="491"/>
                    <a:pt x="2006" y="489"/>
                    <a:pt x="2005" y="487"/>
                  </a:cubicBezTo>
                  <a:cubicBezTo>
                    <a:pt x="2004" y="485"/>
                    <a:pt x="2003" y="483"/>
                    <a:pt x="2002" y="481"/>
                  </a:cubicBezTo>
                  <a:cubicBezTo>
                    <a:pt x="2001" y="477"/>
                    <a:pt x="1999" y="473"/>
                    <a:pt x="1997" y="469"/>
                  </a:cubicBezTo>
                  <a:cubicBezTo>
                    <a:pt x="1995" y="462"/>
                    <a:pt x="1992" y="456"/>
                    <a:pt x="1989" y="449"/>
                  </a:cubicBezTo>
                  <a:cubicBezTo>
                    <a:pt x="1989" y="449"/>
                    <a:pt x="1989" y="449"/>
                    <a:pt x="1990" y="448"/>
                  </a:cubicBezTo>
                  <a:cubicBezTo>
                    <a:pt x="1990" y="448"/>
                    <a:pt x="1990" y="447"/>
                    <a:pt x="1990" y="447"/>
                  </a:cubicBezTo>
                  <a:cubicBezTo>
                    <a:pt x="1990" y="447"/>
                    <a:pt x="1990" y="446"/>
                    <a:pt x="1990" y="446"/>
                  </a:cubicBezTo>
                  <a:cubicBezTo>
                    <a:pt x="1990" y="446"/>
                    <a:pt x="1990" y="445"/>
                    <a:pt x="1990" y="445"/>
                  </a:cubicBezTo>
                  <a:cubicBezTo>
                    <a:pt x="1990" y="445"/>
                    <a:pt x="1990" y="444"/>
                    <a:pt x="1990" y="444"/>
                  </a:cubicBezTo>
                  <a:cubicBezTo>
                    <a:pt x="1990" y="444"/>
                    <a:pt x="1990" y="444"/>
                    <a:pt x="1990" y="444"/>
                  </a:cubicBezTo>
                  <a:cubicBezTo>
                    <a:pt x="1991" y="443"/>
                    <a:pt x="1991" y="443"/>
                    <a:pt x="1991" y="442"/>
                  </a:cubicBezTo>
                  <a:cubicBezTo>
                    <a:pt x="1991" y="442"/>
                    <a:pt x="1991" y="441"/>
                    <a:pt x="1991" y="441"/>
                  </a:cubicBezTo>
                  <a:cubicBezTo>
                    <a:pt x="1991" y="441"/>
                    <a:pt x="1991" y="440"/>
                    <a:pt x="1991" y="440"/>
                  </a:cubicBezTo>
                  <a:cubicBezTo>
                    <a:pt x="1991" y="440"/>
                    <a:pt x="1991" y="439"/>
                    <a:pt x="1991" y="439"/>
                  </a:cubicBezTo>
                  <a:cubicBezTo>
                    <a:pt x="1991" y="439"/>
                    <a:pt x="1992" y="438"/>
                    <a:pt x="1992" y="438"/>
                  </a:cubicBezTo>
                  <a:cubicBezTo>
                    <a:pt x="1992" y="437"/>
                    <a:pt x="1992" y="435"/>
                    <a:pt x="1993" y="434"/>
                  </a:cubicBezTo>
                  <a:cubicBezTo>
                    <a:pt x="1993" y="433"/>
                    <a:pt x="1994" y="432"/>
                    <a:pt x="1994" y="431"/>
                  </a:cubicBezTo>
                  <a:cubicBezTo>
                    <a:pt x="1995" y="430"/>
                    <a:pt x="1995" y="429"/>
                    <a:pt x="1996" y="428"/>
                  </a:cubicBezTo>
                  <a:cubicBezTo>
                    <a:pt x="1996" y="427"/>
                    <a:pt x="1997" y="426"/>
                    <a:pt x="1997" y="426"/>
                  </a:cubicBezTo>
                  <a:cubicBezTo>
                    <a:pt x="2003" y="427"/>
                    <a:pt x="2010" y="426"/>
                    <a:pt x="2013" y="422"/>
                  </a:cubicBezTo>
                  <a:cubicBezTo>
                    <a:pt x="2018" y="417"/>
                    <a:pt x="2014" y="410"/>
                    <a:pt x="2014" y="404"/>
                  </a:cubicBezTo>
                  <a:cubicBezTo>
                    <a:pt x="2005" y="409"/>
                    <a:pt x="1986" y="411"/>
                    <a:pt x="1995" y="425"/>
                  </a:cubicBezTo>
                  <a:cubicBezTo>
                    <a:pt x="1995" y="425"/>
                    <a:pt x="1995" y="425"/>
                    <a:pt x="1995" y="425"/>
                  </a:cubicBezTo>
                  <a:cubicBezTo>
                    <a:pt x="1995" y="425"/>
                    <a:pt x="1994" y="425"/>
                    <a:pt x="1994" y="425"/>
                  </a:cubicBezTo>
                  <a:cubicBezTo>
                    <a:pt x="1995" y="425"/>
                    <a:pt x="1995" y="425"/>
                    <a:pt x="1995" y="425"/>
                  </a:cubicBezTo>
                  <a:cubicBezTo>
                    <a:pt x="1995" y="426"/>
                    <a:pt x="1994" y="426"/>
                    <a:pt x="1994" y="427"/>
                  </a:cubicBezTo>
                  <a:cubicBezTo>
                    <a:pt x="1994" y="428"/>
                    <a:pt x="1993" y="429"/>
                    <a:pt x="1992" y="430"/>
                  </a:cubicBezTo>
                  <a:cubicBezTo>
                    <a:pt x="1992" y="431"/>
                    <a:pt x="1991" y="432"/>
                    <a:pt x="1991" y="434"/>
                  </a:cubicBezTo>
                  <a:cubicBezTo>
                    <a:pt x="1990" y="435"/>
                    <a:pt x="1990" y="436"/>
                    <a:pt x="1990" y="437"/>
                  </a:cubicBezTo>
                  <a:cubicBezTo>
                    <a:pt x="1990" y="438"/>
                    <a:pt x="1989" y="438"/>
                    <a:pt x="1989" y="439"/>
                  </a:cubicBezTo>
                  <a:cubicBezTo>
                    <a:pt x="1989" y="439"/>
                    <a:pt x="1989" y="439"/>
                    <a:pt x="1989" y="440"/>
                  </a:cubicBezTo>
                  <a:cubicBezTo>
                    <a:pt x="1989" y="440"/>
                    <a:pt x="1989" y="440"/>
                    <a:pt x="1989" y="440"/>
                  </a:cubicBezTo>
                  <a:cubicBezTo>
                    <a:pt x="1989" y="441"/>
                    <a:pt x="1989" y="441"/>
                    <a:pt x="1989" y="442"/>
                  </a:cubicBezTo>
                  <a:cubicBezTo>
                    <a:pt x="1989" y="442"/>
                    <a:pt x="1989" y="443"/>
                    <a:pt x="1988" y="443"/>
                  </a:cubicBezTo>
                  <a:cubicBezTo>
                    <a:pt x="1988" y="444"/>
                    <a:pt x="1988" y="444"/>
                    <a:pt x="1988" y="444"/>
                  </a:cubicBezTo>
                  <a:cubicBezTo>
                    <a:pt x="1988" y="444"/>
                    <a:pt x="1988" y="444"/>
                    <a:pt x="1988" y="445"/>
                  </a:cubicBezTo>
                  <a:cubicBezTo>
                    <a:pt x="1988" y="445"/>
                    <a:pt x="1988" y="446"/>
                    <a:pt x="1989" y="446"/>
                  </a:cubicBezTo>
                  <a:cubicBezTo>
                    <a:pt x="1989" y="446"/>
                    <a:pt x="1989" y="447"/>
                    <a:pt x="1989" y="447"/>
                  </a:cubicBezTo>
                  <a:cubicBezTo>
                    <a:pt x="1989" y="447"/>
                    <a:pt x="1989" y="448"/>
                    <a:pt x="1989" y="448"/>
                  </a:cubicBezTo>
                  <a:cubicBezTo>
                    <a:pt x="1989" y="448"/>
                    <a:pt x="1989" y="449"/>
                    <a:pt x="1989" y="449"/>
                  </a:cubicBezTo>
                  <a:cubicBezTo>
                    <a:pt x="1988" y="447"/>
                    <a:pt x="1988" y="446"/>
                    <a:pt x="1987" y="444"/>
                  </a:cubicBezTo>
                  <a:cubicBezTo>
                    <a:pt x="1987" y="443"/>
                    <a:pt x="1987" y="442"/>
                    <a:pt x="1986" y="441"/>
                  </a:cubicBezTo>
                  <a:cubicBezTo>
                    <a:pt x="1986" y="440"/>
                    <a:pt x="1986" y="439"/>
                    <a:pt x="1985" y="438"/>
                  </a:cubicBezTo>
                  <a:cubicBezTo>
                    <a:pt x="1985" y="437"/>
                    <a:pt x="1985" y="436"/>
                    <a:pt x="1984" y="435"/>
                  </a:cubicBezTo>
                  <a:cubicBezTo>
                    <a:pt x="1983" y="432"/>
                    <a:pt x="1983" y="432"/>
                    <a:pt x="1983" y="432"/>
                  </a:cubicBezTo>
                  <a:cubicBezTo>
                    <a:pt x="1982" y="427"/>
                    <a:pt x="1981" y="423"/>
                    <a:pt x="1980" y="419"/>
                  </a:cubicBezTo>
                  <a:cubicBezTo>
                    <a:pt x="1979" y="410"/>
                    <a:pt x="1977" y="402"/>
                    <a:pt x="1976" y="393"/>
                  </a:cubicBezTo>
                  <a:cubicBezTo>
                    <a:pt x="1974" y="385"/>
                    <a:pt x="1973" y="377"/>
                    <a:pt x="1972" y="369"/>
                  </a:cubicBezTo>
                  <a:cubicBezTo>
                    <a:pt x="1970" y="362"/>
                    <a:pt x="1968" y="355"/>
                    <a:pt x="1966" y="348"/>
                  </a:cubicBezTo>
                  <a:cubicBezTo>
                    <a:pt x="1965" y="345"/>
                    <a:pt x="1965" y="342"/>
                    <a:pt x="1963" y="339"/>
                  </a:cubicBezTo>
                  <a:cubicBezTo>
                    <a:pt x="1963" y="338"/>
                    <a:pt x="1962" y="336"/>
                    <a:pt x="1962" y="335"/>
                  </a:cubicBezTo>
                  <a:cubicBezTo>
                    <a:pt x="1961" y="333"/>
                    <a:pt x="1961" y="332"/>
                    <a:pt x="1960" y="331"/>
                  </a:cubicBezTo>
                  <a:cubicBezTo>
                    <a:pt x="1958" y="326"/>
                    <a:pt x="1955" y="322"/>
                    <a:pt x="1953" y="318"/>
                  </a:cubicBezTo>
                  <a:cubicBezTo>
                    <a:pt x="1952" y="317"/>
                    <a:pt x="1951" y="315"/>
                    <a:pt x="1950" y="314"/>
                  </a:cubicBezTo>
                  <a:cubicBezTo>
                    <a:pt x="1949" y="313"/>
                    <a:pt x="1948" y="312"/>
                    <a:pt x="1948" y="311"/>
                  </a:cubicBezTo>
                  <a:cubicBezTo>
                    <a:pt x="1946" y="309"/>
                    <a:pt x="1946" y="309"/>
                    <a:pt x="1946" y="309"/>
                  </a:cubicBezTo>
                  <a:cubicBezTo>
                    <a:pt x="1946" y="309"/>
                    <a:pt x="1946" y="310"/>
                    <a:pt x="1947" y="311"/>
                  </a:cubicBezTo>
                  <a:cubicBezTo>
                    <a:pt x="1948" y="312"/>
                    <a:pt x="1949" y="313"/>
                    <a:pt x="1949" y="315"/>
                  </a:cubicBezTo>
                  <a:cubicBezTo>
                    <a:pt x="1950" y="316"/>
                    <a:pt x="1951" y="317"/>
                    <a:pt x="1952" y="319"/>
                  </a:cubicBezTo>
                  <a:cubicBezTo>
                    <a:pt x="1954" y="323"/>
                    <a:pt x="1956" y="327"/>
                    <a:pt x="1958" y="332"/>
                  </a:cubicBezTo>
                  <a:cubicBezTo>
                    <a:pt x="1958" y="333"/>
                    <a:pt x="1959" y="334"/>
                    <a:pt x="1959" y="336"/>
                  </a:cubicBezTo>
                  <a:cubicBezTo>
                    <a:pt x="1960" y="337"/>
                    <a:pt x="1960" y="339"/>
                    <a:pt x="1960" y="340"/>
                  </a:cubicBezTo>
                  <a:cubicBezTo>
                    <a:pt x="1961" y="341"/>
                    <a:pt x="1961" y="341"/>
                    <a:pt x="1961" y="342"/>
                  </a:cubicBezTo>
                  <a:cubicBezTo>
                    <a:pt x="1961" y="343"/>
                    <a:pt x="1962" y="344"/>
                    <a:pt x="1962" y="344"/>
                  </a:cubicBezTo>
                  <a:cubicBezTo>
                    <a:pt x="1962" y="346"/>
                    <a:pt x="1963" y="347"/>
                    <a:pt x="1963" y="349"/>
                  </a:cubicBezTo>
                  <a:cubicBezTo>
                    <a:pt x="1963" y="349"/>
                    <a:pt x="1963" y="349"/>
                    <a:pt x="1963" y="349"/>
                  </a:cubicBezTo>
                  <a:cubicBezTo>
                    <a:pt x="1963" y="349"/>
                    <a:pt x="1963" y="349"/>
                    <a:pt x="1963" y="349"/>
                  </a:cubicBezTo>
                  <a:cubicBezTo>
                    <a:pt x="1963" y="348"/>
                    <a:pt x="1962" y="348"/>
                    <a:pt x="1961" y="347"/>
                  </a:cubicBezTo>
                  <a:cubicBezTo>
                    <a:pt x="1961" y="346"/>
                    <a:pt x="1960" y="346"/>
                    <a:pt x="1959" y="345"/>
                  </a:cubicBezTo>
                  <a:cubicBezTo>
                    <a:pt x="1958" y="344"/>
                    <a:pt x="1957" y="343"/>
                    <a:pt x="1957" y="343"/>
                  </a:cubicBezTo>
                  <a:cubicBezTo>
                    <a:pt x="1957" y="343"/>
                    <a:pt x="1956" y="343"/>
                    <a:pt x="1956" y="343"/>
                  </a:cubicBezTo>
                  <a:cubicBezTo>
                    <a:pt x="1957" y="342"/>
                    <a:pt x="1957" y="342"/>
                    <a:pt x="1957" y="342"/>
                  </a:cubicBezTo>
                  <a:cubicBezTo>
                    <a:pt x="1950" y="329"/>
                    <a:pt x="1938" y="326"/>
                    <a:pt x="1924" y="324"/>
                  </a:cubicBezTo>
                  <a:cubicBezTo>
                    <a:pt x="1928" y="338"/>
                    <a:pt x="1940" y="342"/>
                    <a:pt x="1953" y="343"/>
                  </a:cubicBezTo>
                  <a:cubicBezTo>
                    <a:pt x="1953" y="344"/>
                    <a:pt x="1954" y="344"/>
                    <a:pt x="1955" y="345"/>
                  </a:cubicBezTo>
                  <a:cubicBezTo>
                    <a:pt x="1956" y="345"/>
                    <a:pt x="1957" y="346"/>
                    <a:pt x="1957" y="347"/>
                  </a:cubicBezTo>
                  <a:cubicBezTo>
                    <a:pt x="1958" y="347"/>
                    <a:pt x="1959" y="348"/>
                    <a:pt x="1959" y="349"/>
                  </a:cubicBezTo>
                  <a:cubicBezTo>
                    <a:pt x="1960" y="349"/>
                    <a:pt x="1961" y="350"/>
                    <a:pt x="1961" y="351"/>
                  </a:cubicBezTo>
                  <a:cubicBezTo>
                    <a:pt x="1962" y="351"/>
                    <a:pt x="1962" y="352"/>
                    <a:pt x="1963" y="353"/>
                  </a:cubicBezTo>
                  <a:cubicBezTo>
                    <a:pt x="1963" y="353"/>
                    <a:pt x="1963" y="353"/>
                    <a:pt x="1963" y="353"/>
                  </a:cubicBezTo>
                  <a:cubicBezTo>
                    <a:pt x="1963" y="353"/>
                    <a:pt x="1963" y="353"/>
                    <a:pt x="1964" y="353"/>
                  </a:cubicBezTo>
                  <a:cubicBezTo>
                    <a:pt x="1964" y="354"/>
                    <a:pt x="1964" y="354"/>
                    <a:pt x="1964" y="354"/>
                  </a:cubicBezTo>
                  <a:cubicBezTo>
                    <a:pt x="1965" y="354"/>
                    <a:pt x="1965" y="354"/>
                    <a:pt x="1965" y="354"/>
                  </a:cubicBezTo>
                  <a:cubicBezTo>
                    <a:pt x="1966" y="359"/>
                    <a:pt x="1967" y="365"/>
                    <a:pt x="1968" y="370"/>
                  </a:cubicBezTo>
                  <a:cubicBezTo>
                    <a:pt x="1970" y="378"/>
                    <a:pt x="1971" y="386"/>
                    <a:pt x="1973" y="394"/>
                  </a:cubicBezTo>
                  <a:cubicBezTo>
                    <a:pt x="1974" y="402"/>
                    <a:pt x="1975" y="411"/>
                    <a:pt x="1977" y="419"/>
                  </a:cubicBezTo>
                  <a:cubicBezTo>
                    <a:pt x="1978" y="424"/>
                    <a:pt x="1979" y="428"/>
                    <a:pt x="1980" y="432"/>
                  </a:cubicBezTo>
                  <a:cubicBezTo>
                    <a:pt x="1981" y="436"/>
                    <a:pt x="1981" y="436"/>
                    <a:pt x="1981" y="436"/>
                  </a:cubicBezTo>
                  <a:cubicBezTo>
                    <a:pt x="1982" y="437"/>
                    <a:pt x="1982" y="438"/>
                    <a:pt x="1982" y="439"/>
                  </a:cubicBezTo>
                  <a:cubicBezTo>
                    <a:pt x="1982" y="440"/>
                    <a:pt x="1983" y="441"/>
                    <a:pt x="1983" y="442"/>
                  </a:cubicBezTo>
                  <a:cubicBezTo>
                    <a:pt x="1984" y="443"/>
                    <a:pt x="1984" y="444"/>
                    <a:pt x="1984" y="445"/>
                  </a:cubicBezTo>
                  <a:cubicBezTo>
                    <a:pt x="1987" y="454"/>
                    <a:pt x="1991" y="462"/>
                    <a:pt x="1994" y="470"/>
                  </a:cubicBezTo>
                  <a:cubicBezTo>
                    <a:pt x="1995" y="472"/>
                    <a:pt x="1996" y="475"/>
                    <a:pt x="1997" y="477"/>
                  </a:cubicBezTo>
                  <a:cubicBezTo>
                    <a:pt x="1997" y="477"/>
                    <a:pt x="1997" y="477"/>
                    <a:pt x="1997" y="477"/>
                  </a:cubicBezTo>
                  <a:cubicBezTo>
                    <a:pt x="1997" y="476"/>
                    <a:pt x="1996" y="476"/>
                    <a:pt x="1996" y="476"/>
                  </a:cubicBezTo>
                  <a:cubicBezTo>
                    <a:pt x="1995" y="475"/>
                    <a:pt x="1995" y="475"/>
                    <a:pt x="1994" y="474"/>
                  </a:cubicBezTo>
                  <a:cubicBezTo>
                    <a:pt x="1994" y="474"/>
                    <a:pt x="1993" y="473"/>
                    <a:pt x="1993" y="473"/>
                  </a:cubicBezTo>
                  <a:cubicBezTo>
                    <a:pt x="1992" y="473"/>
                    <a:pt x="1992" y="472"/>
                    <a:pt x="1992" y="472"/>
                  </a:cubicBezTo>
                  <a:cubicBezTo>
                    <a:pt x="1991" y="472"/>
                    <a:pt x="1991" y="472"/>
                    <a:pt x="1991" y="471"/>
                  </a:cubicBezTo>
                  <a:cubicBezTo>
                    <a:pt x="1989" y="470"/>
                    <a:pt x="1988" y="469"/>
                    <a:pt x="1986" y="468"/>
                  </a:cubicBezTo>
                  <a:cubicBezTo>
                    <a:pt x="1985" y="467"/>
                    <a:pt x="1983" y="466"/>
                    <a:pt x="1981" y="465"/>
                  </a:cubicBezTo>
                  <a:cubicBezTo>
                    <a:pt x="1978" y="463"/>
                    <a:pt x="1974" y="461"/>
                    <a:pt x="1970" y="458"/>
                  </a:cubicBezTo>
                  <a:cubicBezTo>
                    <a:pt x="1967" y="456"/>
                    <a:pt x="1963" y="454"/>
                    <a:pt x="1960" y="452"/>
                  </a:cubicBezTo>
                  <a:cubicBezTo>
                    <a:pt x="1960" y="452"/>
                    <a:pt x="1960" y="451"/>
                    <a:pt x="1960" y="451"/>
                  </a:cubicBezTo>
                  <a:cubicBezTo>
                    <a:pt x="1960" y="450"/>
                    <a:pt x="1960" y="450"/>
                    <a:pt x="1960" y="449"/>
                  </a:cubicBezTo>
                  <a:cubicBezTo>
                    <a:pt x="1960" y="449"/>
                    <a:pt x="1960" y="448"/>
                    <a:pt x="1960" y="448"/>
                  </a:cubicBezTo>
                  <a:cubicBezTo>
                    <a:pt x="1960" y="448"/>
                    <a:pt x="1960" y="447"/>
                    <a:pt x="1960" y="447"/>
                  </a:cubicBezTo>
                  <a:cubicBezTo>
                    <a:pt x="1960" y="447"/>
                    <a:pt x="1960" y="447"/>
                    <a:pt x="1960" y="446"/>
                  </a:cubicBezTo>
                  <a:cubicBezTo>
                    <a:pt x="1960" y="446"/>
                    <a:pt x="1960" y="445"/>
                    <a:pt x="1960" y="444"/>
                  </a:cubicBezTo>
                  <a:cubicBezTo>
                    <a:pt x="1959" y="443"/>
                    <a:pt x="1959" y="441"/>
                    <a:pt x="1959" y="440"/>
                  </a:cubicBezTo>
                  <a:cubicBezTo>
                    <a:pt x="1959" y="438"/>
                    <a:pt x="1958" y="436"/>
                    <a:pt x="1958" y="433"/>
                  </a:cubicBezTo>
                  <a:cubicBezTo>
                    <a:pt x="1958" y="433"/>
                    <a:pt x="1958" y="433"/>
                    <a:pt x="1958" y="433"/>
                  </a:cubicBezTo>
                  <a:cubicBezTo>
                    <a:pt x="1958" y="433"/>
                    <a:pt x="1958" y="433"/>
                    <a:pt x="1958" y="433"/>
                  </a:cubicBezTo>
                  <a:cubicBezTo>
                    <a:pt x="1969" y="423"/>
                    <a:pt x="1958" y="409"/>
                    <a:pt x="1947" y="406"/>
                  </a:cubicBezTo>
                  <a:cubicBezTo>
                    <a:pt x="1949" y="414"/>
                    <a:pt x="1945" y="429"/>
                    <a:pt x="1956" y="432"/>
                  </a:cubicBezTo>
                  <a:cubicBezTo>
                    <a:pt x="1956" y="433"/>
                    <a:pt x="1956" y="433"/>
                    <a:pt x="1956" y="434"/>
                  </a:cubicBezTo>
                  <a:cubicBezTo>
                    <a:pt x="1957" y="436"/>
                    <a:pt x="1957" y="438"/>
                    <a:pt x="1957" y="441"/>
                  </a:cubicBezTo>
                  <a:cubicBezTo>
                    <a:pt x="1957" y="442"/>
                    <a:pt x="1958" y="443"/>
                    <a:pt x="1958" y="444"/>
                  </a:cubicBezTo>
                  <a:cubicBezTo>
                    <a:pt x="1958" y="445"/>
                    <a:pt x="1958" y="446"/>
                    <a:pt x="1958" y="447"/>
                  </a:cubicBezTo>
                  <a:cubicBezTo>
                    <a:pt x="1958" y="447"/>
                    <a:pt x="1958" y="447"/>
                    <a:pt x="1958" y="447"/>
                  </a:cubicBezTo>
                  <a:cubicBezTo>
                    <a:pt x="1958" y="448"/>
                    <a:pt x="1958" y="448"/>
                    <a:pt x="1958" y="448"/>
                  </a:cubicBezTo>
                  <a:cubicBezTo>
                    <a:pt x="1958" y="448"/>
                    <a:pt x="1959" y="449"/>
                    <a:pt x="1959" y="449"/>
                  </a:cubicBezTo>
                  <a:cubicBezTo>
                    <a:pt x="1959" y="450"/>
                    <a:pt x="1959" y="450"/>
                    <a:pt x="1959" y="451"/>
                  </a:cubicBezTo>
                  <a:cubicBezTo>
                    <a:pt x="1959" y="451"/>
                    <a:pt x="1959" y="451"/>
                    <a:pt x="1959" y="452"/>
                  </a:cubicBezTo>
                  <a:cubicBezTo>
                    <a:pt x="1959" y="452"/>
                    <a:pt x="1959" y="452"/>
                    <a:pt x="1959" y="451"/>
                  </a:cubicBezTo>
                  <a:cubicBezTo>
                    <a:pt x="1958" y="450"/>
                    <a:pt x="1956" y="449"/>
                    <a:pt x="1954" y="448"/>
                  </a:cubicBezTo>
                  <a:cubicBezTo>
                    <a:pt x="1953" y="447"/>
                    <a:pt x="1951" y="446"/>
                    <a:pt x="1950" y="445"/>
                  </a:cubicBezTo>
                  <a:cubicBezTo>
                    <a:pt x="1950" y="445"/>
                    <a:pt x="1949" y="445"/>
                    <a:pt x="1949" y="445"/>
                  </a:cubicBezTo>
                  <a:cubicBezTo>
                    <a:pt x="1949" y="444"/>
                    <a:pt x="1948" y="444"/>
                    <a:pt x="1948" y="444"/>
                  </a:cubicBezTo>
                  <a:cubicBezTo>
                    <a:pt x="1947" y="443"/>
                    <a:pt x="1947" y="443"/>
                    <a:pt x="1946" y="443"/>
                  </a:cubicBezTo>
                  <a:cubicBezTo>
                    <a:pt x="1945" y="442"/>
                    <a:pt x="1944" y="441"/>
                    <a:pt x="1943" y="441"/>
                  </a:cubicBezTo>
                  <a:cubicBezTo>
                    <a:pt x="1941" y="440"/>
                    <a:pt x="1941" y="439"/>
                    <a:pt x="1941" y="439"/>
                  </a:cubicBezTo>
                  <a:cubicBezTo>
                    <a:pt x="1941" y="439"/>
                    <a:pt x="1941" y="440"/>
                    <a:pt x="1943" y="442"/>
                  </a:cubicBezTo>
                  <a:cubicBezTo>
                    <a:pt x="1943" y="442"/>
                    <a:pt x="1943" y="442"/>
                    <a:pt x="1944" y="443"/>
                  </a:cubicBezTo>
                  <a:cubicBezTo>
                    <a:pt x="1944" y="443"/>
                    <a:pt x="1945" y="443"/>
                    <a:pt x="1945" y="444"/>
                  </a:cubicBezTo>
                  <a:cubicBezTo>
                    <a:pt x="1946" y="444"/>
                    <a:pt x="1946" y="445"/>
                    <a:pt x="1947" y="445"/>
                  </a:cubicBezTo>
                  <a:cubicBezTo>
                    <a:pt x="1947" y="446"/>
                    <a:pt x="1947" y="446"/>
                    <a:pt x="1948" y="446"/>
                  </a:cubicBezTo>
                  <a:cubicBezTo>
                    <a:pt x="1948" y="446"/>
                    <a:pt x="1948" y="447"/>
                    <a:pt x="1949" y="447"/>
                  </a:cubicBezTo>
                  <a:cubicBezTo>
                    <a:pt x="1950" y="448"/>
                    <a:pt x="1952" y="449"/>
                    <a:pt x="1953" y="450"/>
                  </a:cubicBezTo>
                  <a:cubicBezTo>
                    <a:pt x="1955" y="451"/>
                    <a:pt x="1956" y="452"/>
                    <a:pt x="1958" y="453"/>
                  </a:cubicBezTo>
                  <a:cubicBezTo>
                    <a:pt x="1962" y="455"/>
                    <a:pt x="1965" y="458"/>
                    <a:pt x="1969" y="460"/>
                  </a:cubicBezTo>
                  <a:cubicBezTo>
                    <a:pt x="1970" y="461"/>
                    <a:pt x="1972" y="461"/>
                    <a:pt x="1973" y="462"/>
                  </a:cubicBezTo>
                  <a:cubicBezTo>
                    <a:pt x="1973" y="462"/>
                    <a:pt x="1972" y="462"/>
                    <a:pt x="1972" y="462"/>
                  </a:cubicBezTo>
                  <a:cubicBezTo>
                    <a:pt x="1972" y="462"/>
                    <a:pt x="1972" y="462"/>
                    <a:pt x="1971" y="462"/>
                  </a:cubicBezTo>
                  <a:cubicBezTo>
                    <a:pt x="1971" y="462"/>
                    <a:pt x="1971" y="462"/>
                    <a:pt x="1970" y="462"/>
                  </a:cubicBezTo>
                  <a:cubicBezTo>
                    <a:pt x="1970" y="463"/>
                    <a:pt x="1970" y="463"/>
                    <a:pt x="1970" y="463"/>
                  </a:cubicBezTo>
                  <a:cubicBezTo>
                    <a:pt x="1967" y="464"/>
                    <a:pt x="1965" y="465"/>
                    <a:pt x="1962" y="467"/>
                  </a:cubicBezTo>
                  <a:cubicBezTo>
                    <a:pt x="1960" y="468"/>
                    <a:pt x="1958" y="470"/>
                    <a:pt x="1956" y="471"/>
                  </a:cubicBezTo>
                  <a:cubicBezTo>
                    <a:pt x="1956" y="471"/>
                    <a:pt x="1956" y="470"/>
                    <a:pt x="1956" y="470"/>
                  </a:cubicBezTo>
                  <a:cubicBezTo>
                    <a:pt x="1953" y="469"/>
                    <a:pt x="1953" y="469"/>
                    <a:pt x="1953" y="469"/>
                  </a:cubicBezTo>
                  <a:cubicBezTo>
                    <a:pt x="1944" y="462"/>
                    <a:pt x="1930" y="466"/>
                    <a:pt x="1926" y="478"/>
                  </a:cubicBezTo>
                  <a:cubicBezTo>
                    <a:pt x="1936" y="479"/>
                    <a:pt x="1952" y="487"/>
                    <a:pt x="1955" y="474"/>
                  </a:cubicBezTo>
                  <a:cubicBezTo>
                    <a:pt x="1955" y="473"/>
                    <a:pt x="1955" y="473"/>
                    <a:pt x="1956" y="473"/>
                  </a:cubicBezTo>
                  <a:cubicBezTo>
                    <a:pt x="1958" y="472"/>
                    <a:pt x="1961" y="470"/>
                    <a:pt x="1963" y="468"/>
                  </a:cubicBezTo>
                  <a:cubicBezTo>
                    <a:pt x="1966" y="467"/>
                    <a:pt x="1968" y="465"/>
                    <a:pt x="1970" y="465"/>
                  </a:cubicBezTo>
                  <a:cubicBezTo>
                    <a:pt x="1971" y="464"/>
                    <a:pt x="1971" y="464"/>
                    <a:pt x="1971" y="464"/>
                  </a:cubicBezTo>
                  <a:cubicBezTo>
                    <a:pt x="1971" y="464"/>
                    <a:pt x="1972" y="464"/>
                    <a:pt x="1972" y="464"/>
                  </a:cubicBezTo>
                  <a:cubicBezTo>
                    <a:pt x="1972" y="464"/>
                    <a:pt x="1972" y="464"/>
                    <a:pt x="1973" y="464"/>
                  </a:cubicBezTo>
                  <a:cubicBezTo>
                    <a:pt x="1973" y="464"/>
                    <a:pt x="1973" y="464"/>
                    <a:pt x="1973" y="464"/>
                  </a:cubicBezTo>
                  <a:cubicBezTo>
                    <a:pt x="1974" y="463"/>
                    <a:pt x="1974" y="463"/>
                    <a:pt x="1975" y="463"/>
                  </a:cubicBezTo>
                  <a:cubicBezTo>
                    <a:pt x="1977" y="464"/>
                    <a:pt x="1978" y="466"/>
                    <a:pt x="1980" y="467"/>
                  </a:cubicBezTo>
                  <a:cubicBezTo>
                    <a:pt x="1982" y="468"/>
                    <a:pt x="1984" y="469"/>
                    <a:pt x="1985" y="470"/>
                  </a:cubicBezTo>
                  <a:cubicBezTo>
                    <a:pt x="1987" y="471"/>
                    <a:pt x="1988" y="472"/>
                    <a:pt x="1990" y="473"/>
                  </a:cubicBezTo>
                  <a:cubicBezTo>
                    <a:pt x="1990" y="473"/>
                    <a:pt x="1991" y="474"/>
                    <a:pt x="1992" y="474"/>
                  </a:cubicBezTo>
                  <a:cubicBezTo>
                    <a:pt x="1992" y="475"/>
                    <a:pt x="1993" y="475"/>
                    <a:pt x="1993" y="475"/>
                  </a:cubicBezTo>
                  <a:cubicBezTo>
                    <a:pt x="1995" y="476"/>
                    <a:pt x="1996" y="477"/>
                    <a:pt x="1996" y="477"/>
                  </a:cubicBezTo>
                  <a:cubicBezTo>
                    <a:pt x="1997" y="478"/>
                    <a:pt x="1997" y="478"/>
                    <a:pt x="1998" y="478"/>
                  </a:cubicBezTo>
                  <a:cubicBezTo>
                    <a:pt x="1998" y="479"/>
                    <a:pt x="1999" y="481"/>
                    <a:pt x="1999" y="482"/>
                  </a:cubicBezTo>
                  <a:cubicBezTo>
                    <a:pt x="2000" y="484"/>
                    <a:pt x="2001" y="486"/>
                    <a:pt x="2002" y="488"/>
                  </a:cubicBezTo>
                  <a:cubicBezTo>
                    <a:pt x="2002" y="490"/>
                    <a:pt x="2003" y="492"/>
                    <a:pt x="2004" y="494"/>
                  </a:cubicBezTo>
                  <a:cubicBezTo>
                    <a:pt x="2007" y="505"/>
                    <a:pt x="2010" y="516"/>
                    <a:pt x="2012" y="526"/>
                  </a:cubicBezTo>
                  <a:cubicBezTo>
                    <a:pt x="2012" y="526"/>
                    <a:pt x="2012" y="526"/>
                    <a:pt x="2011" y="526"/>
                  </a:cubicBezTo>
                  <a:cubicBezTo>
                    <a:pt x="2011" y="525"/>
                    <a:pt x="2010" y="525"/>
                    <a:pt x="2009" y="525"/>
                  </a:cubicBezTo>
                  <a:cubicBezTo>
                    <a:pt x="2009" y="524"/>
                    <a:pt x="2008" y="524"/>
                    <a:pt x="2007" y="524"/>
                  </a:cubicBezTo>
                  <a:cubicBezTo>
                    <a:pt x="2007" y="524"/>
                    <a:pt x="2006" y="524"/>
                    <a:pt x="2005" y="523"/>
                  </a:cubicBezTo>
                  <a:cubicBezTo>
                    <a:pt x="2005" y="523"/>
                    <a:pt x="2005" y="523"/>
                    <a:pt x="2005" y="523"/>
                  </a:cubicBezTo>
                  <a:cubicBezTo>
                    <a:pt x="2005" y="523"/>
                    <a:pt x="2005" y="523"/>
                    <a:pt x="2005" y="523"/>
                  </a:cubicBezTo>
                  <a:cubicBezTo>
                    <a:pt x="1997" y="514"/>
                    <a:pt x="1988" y="518"/>
                    <a:pt x="1977" y="523"/>
                  </a:cubicBezTo>
                  <a:cubicBezTo>
                    <a:pt x="1982" y="533"/>
                    <a:pt x="1992" y="531"/>
                    <a:pt x="2002" y="525"/>
                  </a:cubicBezTo>
                  <a:cubicBezTo>
                    <a:pt x="2003" y="526"/>
                    <a:pt x="2004" y="526"/>
                    <a:pt x="2004" y="526"/>
                  </a:cubicBezTo>
                  <a:cubicBezTo>
                    <a:pt x="2005" y="526"/>
                    <a:pt x="2006" y="526"/>
                    <a:pt x="2006" y="526"/>
                  </a:cubicBezTo>
                  <a:cubicBezTo>
                    <a:pt x="2007" y="527"/>
                    <a:pt x="2008" y="527"/>
                    <a:pt x="2008" y="527"/>
                  </a:cubicBezTo>
                  <a:cubicBezTo>
                    <a:pt x="2009" y="528"/>
                    <a:pt x="2010" y="528"/>
                    <a:pt x="2010" y="528"/>
                  </a:cubicBezTo>
                  <a:cubicBezTo>
                    <a:pt x="2011" y="528"/>
                    <a:pt x="2011" y="529"/>
                    <a:pt x="2012" y="529"/>
                  </a:cubicBezTo>
                  <a:cubicBezTo>
                    <a:pt x="2012" y="529"/>
                    <a:pt x="2012" y="529"/>
                    <a:pt x="2012" y="529"/>
                  </a:cubicBezTo>
                  <a:cubicBezTo>
                    <a:pt x="2012" y="529"/>
                    <a:pt x="2012" y="529"/>
                    <a:pt x="2012" y="529"/>
                  </a:cubicBezTo>
                  <a:cubicBezTo>
                    <a:pt x="2013" y="530"/>
                    <a:pt x="2013" y="532"/>
                    <a:pt x="2013" y="533"/>
                  </a:cubicBezTo>
                  <a:cubicBezTo>
                    <a:pt x="2009" y="566"/>
                    <a:pt x="2014" y="636"/>
                    <a:pt x="2012" y="648"/>
                  </a:cubicBezTo>
                  <a:cubicBezTo>
                    <a:pt x="2005" y="688"/>
                    <a:pt x="1981" y="712"/>
                    <a:pt x="1949" y="735"/>
                  </a:cubicBezTo>
                  <a:cubicBezTo>
                    <a:pt x="1925" y="753"/>
                    <a:pt x="1920" y="753"/>
                    <a:pt x="1907" y="740"/>
                  </a:cubicBezTo>
                  <a:cubicBezTo>
                    <a:pt x="1907" y="739"/>
                    <a:pt x="1907" y="738"/>
                    <a:pt x="1907" y="737"/>
                  </a:cubicBezTo>
                  <a:cubicBezTo>
                    <a:pt x="1907" y="736"/>
                    <a:pt x="1907" y="735"/>
                    <a:pt x="1907" y="734"/>
                  </a:cubicBezTo>
                  <a:cubicBezTo>
                    <a:pt x="1907" y="733"/>
                    <a:pt x="1907" y="731"/>
                    <a:pt x="1907" y="730"/>
                  </a:cubicBezTo>
                  <a:cubicBezTo>
                    <a:pt x="1906" y="720"/>
                    <a:pt x="1905" y="709"/>
                    <a:pt x="1904" y="697"/>
                  </a:cubicBezTo>
                  <a:cubicBezTo>
                    <a:pt x="1904" y="694"/>
                    <a:pt x="1903" y="692"/>
                    <a:pt x="1903" y="689"/>
                  </a:cubicBezTo>
                  <a:cubicBezTo>
                    <a:pt x="1903" y="689"/>
                    <a:pt x="1903" y="689"/>
                    <a:pt x="1903" y="689"/>
                  </a:cubicBezTo>
                  <a:cubicBezTo>
                    <a:pt x="1904" y="689"/>
                    <a:pt x="1904" y="688"/>
                    <a:pt x="1904" y="688"/>
                  </a:cubicBezTo>
                  <a:cubicBezTo>
                    <a:pt x="1905" y="688"/>
                    <a:pt x="1905" y="687"/>
                    <a:pt x="1905" y="687"/>
                  </a:cubicBezTo>
                  <a:cubicBezTo>
                    <a:pt x="1905" y="687"/>
                    <a:pt x="1905" y="687"/>
                    <a:pt x="1905" y="687"/>
                  </a:cubicBezTo>
                  <a:cubicBezTo>
                    <a:pt x="1905" y="687"/>
                    <a:pt x="1906" y="687"/>
                    <a:pt x="1906" y="687"/>
                  </a:cubicBezTo>
                  <a:cubicBezTo>
                    <a:pt x="1906" y="686"/>
                    <a:pt x="1907" y="686"/>
                    <a:pt x="1907" y="685"/>
                  </a:cubicBezTo>
                  <a:cubicBezTo>
                    <a:pt x="1908" y="685"/>
                    <a:pt x="1909" y="684"/>
                    <a:pt x="1910" y="684"/>
                  </a:cubicBezTo>
                  <a:cubicBezTo>
                    <a:pt x="1910" y="683"/>
                    <a:pt x="1911" y="683"/>
                    <a:pt x="1912" y="683"/>
                  </a:cubicBezTo>
                  <a:cubicBezTo>
                    <a:pt x="1913" y="682"/>
                    <a:pt x="1914" y="682"/>
                    <a:pt x="1915" y="681"/>
                  </a:cubicBezTo>
                  <a:cubicBezTo>
                    <a:pt x="1916" y="681"/>
                    <a:pt x="1917" y="680"/>
                    <a:pt x="1918" y="680"/>
                  </a:cubicBezTo>
                  <a:cubicBezTo>
                    <a:pt x="1923" y="685"/>
                    <a:pt x="1932" y="679"/>
                    <a:pt x="1935" y="674"/>
                  </a:cubicBezTo>
                  <a:cubicBezTo>
                    <a:pt x="1939" y="667"/>
                    <a:pt x="1937" y="660"/>
                    <a:pt x="1932" y="654"/>
                  </a:cubicBezTo>
                  <a:cubicBezTo>
                    <a:pt x="1934" y="669"/>
                    <a:pt x="1918" y="663"/>
                    <a:pt x="1917" y="678"/>
                  </a:cubicBezTo>
                  <a:cubicBezTo>
                    <a:pt x="1916" y="679"/>
                    <a:pt x="1915" y="679"/>
                    <a:pt x="1914" y="680"/>
                  </a:cubicBezTo>
                  <a:cubicBezTo>
                    <a:pt x="1913" y="680"/>
                    <a:pt x="1912" y="681"/>
                    <a:pt x="1911" y="681"/>
                  </a:cubicBezTo>
                  <a:cubicBezTo>
                    <a:pt x="1910" y="682"/>
                    <a:pt x="1910" y="682"/>
                    <a:pt x="1909" y="682"/>
                  </a:cubicBezTo>
                  <a:cubicBezTo>
                    <a:pt x="1908" y="683"/>
                    <a:pt x="1907" y="683"/>
                    <a:pt x="1906" y="684"/>
                  </a:cubicBezTo>
                  <a:cubicBezTo>
                    <a:pt x="1906" y="684"/>
                    <a:pt x="1905" y="685"/>
                    <a:pt x="1905" y="685"/>
                  </a:cubicBezTo>
                  <a:cubicBezTo>
                    <a:pt x="1904" y="686"/>
                    <a:pt x="1904" y="686"/>
                    <a:pt x="1904" y="686"/>
                  </a:cubicBezTo>
                  <a:cubicBezTo>
                    <a:pt x="1904" y="686"/>
                    <a:pt x="1904" y="686"/>
                    <a:pt x="1904" y="686"/>
                  </a:cubicBezTo>
                  <a:cubicBezTo>
                    <a:pt x="1904" y="687"/>
                    <a:pt x="1903" y="687"/>
                    <a:pt x="1903" y="687"/>
                  </a:cubicBezTo>
                  <a:cubicBezTo>
                    <a:pt x="1903" y="688"/>
                    <a:pt x="1903" y="688"/>
                    <a:pt x="1903" y="688"/>
                  </a:cubicBezTo>
                  <a:cubicBezTo>
                    <a:pt x="1903" y="685"/>
                    <a:pt x="1902" y="681"/>
                    <a:pt x="1902" y="678"/>
                  </a:cubicBezTo>
                  <a:cubicBezTo>
                    <a:pt x="1901" y="671"/>
                    <a:pt x="1901" y="665"/>
                    <a:pt x="1901" y="659"/>
                  </a:cubicBezTo>
                  <a:cubicBezTo>
                    <a:pt x="1902" y="657"/>
                    <a:pt x="1902" y="655"/>
                    <a:pt x="1902" y="654"/>
                  </a:cubicBezTo>
                  <a:cubicBezTo>
                    <a:pt x="1902" y="653"/>
                    <a:pt x="1903" y="652"/>
                    <a:pt x="1903" y="652"/>
                  </a:cubicBezTo>
                  <a:cubicBezTo>
                    <a:pt x="1903" y="651"/>
                    <a:pt x="1903" y="650"/>
                    <a:pt x="1904" y="649"/>
                  </a:cubicBezTo>
                  <a:cubicBezTo>
                    <a:pt x="1905" y="646"/>
                    <a:pt x="1906" y="644"/>
                    <a:pt x="1907" y="640"/>
                  </a:cubicBezTo>
                  <a:cubicBezTo>
                    <a:pt x="1908" y="638"/>
                    <a:pt x="1909" y="636"/>
                    <a:pt x="1910" y="634"/>
                  </a:cubicBezTo>
                  <a:cubicBezTo>
                    <a:pt x="1910" y="634"/>
                    <a:pt x="1910" y="634"/>
                    <a:pt x="1911" y="633"/>
                  </a:cubicBezTo>
                  <a:cubicBezTo>
                    <a:pt x="1911" y="633"/>
                    <a:pt x="1912" y="633"/>
                    <a:pt x="1912" y="633"/>
                  </a:cubicBezTo>
                  <a:cubicBezTo>
                    <a:pt x="1913" y="633"/>
                    <a:pt x="1913" y="633"/>
                    <a:pt x="1914" y="633"/>
                  </a:cubicBezTo>
                  <a:cubicBezTo>
                    <a:pt x="1914" y="633"/>
                    <a:pt x="1914" y="633"/>
                    <a:pt x="1914" y="633"/>
                  </a:cubicBezTo>
                  <a:cubicBezTo>
                    <a:pt x="1915" y="633"/>
                    <a:pt x="1915" y="633"/>
                    <a:pt x="1915" y="633"/>
                  </a:cubicBezTo>
                  <a:cubicBezTo>
                    <a:pt x="1916" y="633"/>
                    <a:pt x="1918" y="633"/>
                    <a:pt x="1919" y="633"/>
                  </a:cubicBezTo>
                  <a:cubicBezTo>
                    <a:pt x="1921" y="632"/>
                    <a:pt x="1922" y="632"/>
                    <a:pt x="1924" y="632"/>
                  </a:cubicBezTo>
                  <a:cubicBezTo>
                    <a:pt x="1927" y="632"/>
                    <a:pt x="1930" y="632"/>
                    <a:pt x="1933" y="632"/>
                  </a:cubicBezTo>
                  <a:cubicBezTo>
                    <a:pt x="1934" y="631"/>
                    <a:pt x="1936" y="631"/>
                    <a:pt x="1937" y="631"/>
                  </a:cubicBezTo>
                  <a:cubicBezTo>
                    <a:pt x="1938" y="631"/>
                    <a:pt x="1939" y="631"/>
                    <a:pt x="1940" y="632"/>
                  </a:cubicBezTo>
                  <a:cubicBezTo>
                    <a:pt x="1940" y="632"/>
                    <a:pt x="1941" y="632"/>
                    <a:pt x="1941" y="632"/>
                  </a:cubicBezTo>
                  <a:cubicBezTo>
                    <a:pt x="1942" y="632"/>
                    <a:pt x="1942" y="633"/>
                    <a:pt x="1943" y="633"/>
                  </a:cubicBezTo>
                  <a:cubicBezTo>
                    <a:pt x="1944" y="633"/>
                    <a:pt x="1945" y="633"/>
                    <a:pt x="1946" y="634"/>
                  </a:cubicBezTo>
                  <a:cubicBezTo>
                    <a:pt x="1946" y="634"/>
                    <a:pt x="1946" y="634"/>
                    <a:pt x="1946" y="634"/>
                  </a:cubicBezTo>
                  <a:cubicBezTo>
                    <a:pt x="1950" y="646"/>
                    <a:pt x="1959" y="643"/>
                    <a:pt x="1968" y="648"/>
                  </a:cubicBezTo>
                  <a:cubicBezTo>
                    <a:pt x="1967" y="634"/>
                    <a:pt x="1958" y="630"/>
                    <a:pt x="1946" y="633"/>
                  </a:cubicBezTo>
                  <a:cubicBezTo>
                    <a:pt x="1946" y="633"/>
                    <a:pt x="1946" y="633"/>
                    <a:pt x="1946" y="633"/>
                  </a:cubicBezTo>
                  <a:cubicBezTo>
                    <a:pt x="1945" y="632"/>
                    <a:pt x="1944" y="632"/>
                    <a:pt x="1943" y="632"/>
                  </a:cubicBezTo>
                  <a:cubicBezTo>
                    <a:pt x="1943" y="632"/>
                    <a:pt x="1942" y="631"/>
                    <a:pt x="1942" y="631"/>
                  </a:cubicBezTo>
                  <a:cubicBezTo>
                    <a:pt x="1941" y="631"/>
                    <a:pt x="1941" y="631"/>
                    <a:pt x="1940" y="631"/>
                  </a:cubicBezTo>
                  <a:cubicBezTo>
                    <a:pt x="1940" y="631"/>
                    <a:pt x="1940" y="631"/>
                    <a:pt x="1939" y="630"/>
                  </a:cubicBezTo>
                  <a:cubicBezTo>
                    <a:pt x="1941" y="630"/>
                    <a:pt x="1942" y="630"/>
                    <a:pt x="1943" y="630"/>
                  </a:cubicBezTo>
                  <a:cubicBezTo>
                    <a:pt x="1946" y="629"/>
                    <a:pt x="1948" y="628"/>
                    <a:pt x="1951" y="626"/>
                  </a:cubicBezTo>
                  <a:cubicBezTo>
                    <a:pt x="1951" y="626"/>
                    <a:pt x="1951" y="626"/>
                    <a:pt x="1951" y="626"/>
                  </a:cubicBezTo>
                  <a:cubicBezTo>
                    <a:pt x="1952" y="626"/>
                    <a:pt x="1952" y="626"/>
                    <a:pt x="1952" y="626"/>
                  </a:cubicBezTo>
                  <a:cubicBezTo>
                    <a:pt x="1953" y="625"/>
                    <a:pt x="1953" y="625"/>
                    <a:pt x="1954" y="625"/>
                  </a:cubicBezTo>
                  <a:cubicBezTo>
                    <a:pt x="1954" y="624"/>
                    <a:pt x="1955" y="623"/>
                    <a:pt x="1956" y="623"/>
                  </a:cubicBezTo>
                  <a:cubicBezTo>
                    <a:pt x="1956" y="622"/>
                    <a:pt x="1956" y="622"/>
                    <a:pt x="1957" y="622"/>
                  </a:cubicBezTo>
                  <a:cubicBezTo>
                    <a:pt x="1957" y="621"/>
                    <a:pt x="1957" y="621"/>
                    <a:pt x="1957" y="621"/>
                  </a:cubicBezTo>
                  <a:cubicBezTo>
                    <a:pt x="1957" y="621"/>
                    <a:pt x="1956" y="622"/>
                    <a:pt x="1955" y="622"/>
                  </a:cubicBezTo>
                  <a:cubicBezTo>
                    <a:pt x="1954" y="622"/>
                    <a:pt x="1954" y="623"/>
                    <a:pt x="1953" y="623"/>
                  </a:cubicBezTo>
                  <a:cubicBezTo>
                    <a:pt x="1952" y="623"/>
                    <a:pt x="1952" y="623"/>
                    <a:pt x="1951" y="623"/>
                  </a:cubicBezTo>
                  <a:cubicBezTo>
                    <a:pt x="1951" y="624"/>
                    <a:pt x="1951" y="624"/>
                    <a:pt x="1950" y="624"/>
                  </a:cubicBezTo>
                  <a:cubicBezTo>
                    <a:pt x="1950" y="624"/>
                    <a:pt x="1950" y="624"/>
                    <a:pt x="1950" y="624"/>
                  </a:cubicBezTo>
                  <a:cubicBezTo>
                    <a:pt x="1949" y="624"/>
                    <a:pt x="1949" y="625"/>
                    <a:pt x="1948" y="625"/>
                  </a:cubicBezTo>
                  <a:cubicBezTo>
                    <a:pt x="1948" y="625"/>
                    <a:pt x="1948" y="625"/>
                    <a:pt x="1948" y="625"/>
                  </a:cubicBezTo>
                  <a:cubicBezTo>
                    <a:pt x="1948" y="625"/>
                    <a:pt x="1948" y="625"/>
                    <a:pt x="1949" y="624"/>
                  </a:cubicBezTo>
                  <a:cubicBezTo>
                    <a:pt x="1949" y="624"/>
                    <a:pt x="1949" y="624"/>
                    <a:pt x="1949" y="624"/>
                  </a:cubicBezTo>
                  <a:cubicBezTo>
                    <a:pt x="1949" y="623"/>
                    <a:pt x="1950" y="623"/>
                    <a:pt x="1950" y="622"/>
                  </a:cubicBezTo>
                  <a:cubicBezTo>
                    <a:pt x="1951" y="622"/>
                    <a:pt x="1951" y="621"/>
                    <a:pt x="1952" y="620"/>
                  </a:cubicBezTo>
                  <a:cubicBezTo>
                    <a:pt x="1952" y="620"/>
                    <a:pt x="1953" y="619"/>
                    <a:pt x="1953" y="618"/>
                  </a:cubicBezTo>
                  <a:cubicBezTo>
                    <a:pt x="1953" y="618"/>
                    <a:pt x="1954" y="617"/>
                    <a:pt x="1954" y="617"/>
                  </a:cubicBezTo>
                  <a:cubicBezTo>
                    <a:pt x="1954" y="617"/>
                    <a:pt x="1954" y="617"/>
                    <a:pt x="1954" y="617"/>
                  </a:cubicBezTo>
                  <a:cubicBezTo>
                    <a:pt x="1954" y="617"/>
                    <a:pt x="1954" y="617"/>
                    <a:pt x="1954" y="617"/>
                  </a:cubicBezTo>
                  <a:cubicBezTo>
                    <a:pt x="1954" y="617"/>
                    <a:pt x="1954" y="617"/>
                    <a:pt x="1954" y="616"/>
                  </a:cubicBezTo>
                  <a:cubicBezTo>
                    <a:pt x="1958" y="617"/>
                    <a:pt x="1963" y="612"/>
                    <a:pt x="1965" y="608"/>
                  </a:cubicBezTo>
                  <a:cubicBezTo>
                    <a:pt x="1967" y="603"/>
                    <a:pt x="1964" y="596"/>
                    <a:pt x="1963" y="591"/>
                  </a:cubicBezTo>
                  <a:cubicBezTo>
                    <a:pt x="1959" y="601"/>
                    <a:pt x="1948" y="604"/>
                    <a:pt x="1953" y="615"/>
                  </a:cubicBezTo>
                  <a:cubicBezTo>
                    <a:pt x="1953" y="616"/>
                    <a:pt x="1952" y="616"/>
                    <a:pt x="1952" y="617"/>
                  </a:cubicBezTo>
                  <a:cubicBezTo>
                    <a:pt x="1951" y="618"/>
                    <a:pt x="1951" y="619"/>
                    <a:pt x="1950" y="619"/>
                  </a:cubicBezTo>
                  <a:cubicBezTo>
                    <a:pt x="1950" y="620"/>
                    <a:pt x="1949" y="621"/>
                    <a:pt x="1949" y="621"/>
                  </a:cubicBezTo>
                  <a:cubicBezTo>
                    <a:pt x="1948" y="622"/>
                    <a:pt x="1948" y="622"/>
                    <a:pt x="1948" y="623"/>
                  </a:cubicBezTo>
                  <a:cubicBezTo>
                    <a:pt x="1947" y="623"/>
                    <a:pt x="1947" y="623"/>
                    <a:pt x="1947" y="623"/>
                  </a:cubicBezTo>
                  <a:cubicBezTo>
                    <a:pt x="1947" y="623"/>
                    <a:pt x="1947" y="624"/>
                    <a:pt x="1947" y="624"/>
                  </a:cubicBezTo>
                  <a:cubicBezTo>
                    <a:pt x="1947" y="624"/>
                    <a:pt x="1947" y="624"/>
                    <a:pt x="1947" y="625"/>
                  </a:cubicBezTo>
                  <a:cubicBezTo>
                    <a:pt x="1946" y="625"/>
                    <a:pt x="1946" y="625"/>
                    <a:pt x="1946" y="626"/>
                  </a:cubicBezTo>
                  <a:cubicBezTo>
                    <a:pt x="1946" y="626"/>
                    <a:pt x="1946" y="626"/>
                    <a:pt x="1946" y="626"/>
                  </a:cubicBezTo>
                  <a:cubicBezTo>
                    <a:pt x="1945" y="626"/>
                    <a:pt x="1943" y="627"/>
                    <a:pt x="1942" y="627"/>
                  </a:cubicBezTo>
                  <a:cubicBezTo>
                    <a:pt x="1941" y="628"/>
                    <a:pt x="1939" y="628"/>
                    <a:pt x="1938" y="628"/>
                  </a:cubicBezTo>
                  <a:cubicBezTo>
                    <a:pt x="1936" y="629"/>
                    <a:pt x="1934" y="629"/>
                    <a:pt x="1933" y="629"/>
                  </a:cubicBezTo>
                  <a:cubicBezTo>
                    <a:pt x="1930" y="629"/>
                    <a:pt x="1926" y="630"/>
                    <a:pt x="1923" y="630"/>
                  </a:cubicBezTo>
                  <a:cubicBezTo>
                    <a:pt x="1922" y="630"/>
                    <a:pt x="1920" y="630"/>
                    <a:pt x="1919" y="630"/>
                  </a:cubicBezTo>
                  <a:cubicBezTo>
                    <a:pt x="1918" y="630"/>
                    <a:pt x="1916" y="630"/>
                    <a:pt x="1915" y="631"/>
                  </a:cubicBezTo>
                  <a:cubicBezTo>
                    <a:pt x="1915" y="631"/>
                    <a:pt x="1914" y="631"/>
                    <a:pt x="1914" y="631"/>
                  </a:cubicBezTo>
                  <a:cubicBezTo>
                    <a:pt x="1914" y="631"/>
                    <a:pt x="1913" y="631"/>
                    <a:pt x="1913" y="631"/>
                  </a:cubicBezTo>
                  <a:cubicBezTo>
                    <a:pt x="1913" y="631"/>
                    <a:pt x="1912" y="631"/>
                    <a:pt x="1912" y="631"/>
                  </a:cubicBezTo>
                  <a:cubicBezTo>
                    <a:pt x="1911" y="632"/>
                    <a:pt x="1911" y="632"/>
                    <a:pt x="1910" y="632"/>
                  </a:cubicBezTo>
                  <a:cubicBezTo>
                    <a:pt x="1910" y="632"/>
                    <a:pt x="1910" y="632"/>
                    <a:pt x="1910" y="632"/>
                  </a:cubicBezTo>
                  <a:cubicBezTo>
                    <a:pt x="1911" y="629"/>
                    <a:pt x="1912" y="625"/>
                    <a:pt x="1913" y="622"/>
                  </a:cubicBezTo>
                  <a:cubicBezTo>
                    <a:pt x="1914" y="619"/>
                    <a:pt x="1914" y="616"/>
                    <a:pt x="1914" y="613"/>
                  </a:cubicBezTo>
                  <a:cubicBezTo>
                    <a:pt x="1915" y="610"/>
                    <a:pt x="1915" y="607"/>
                    <a:pt x="1916" y="605"/>
                  </a:cubicBezTo>
                  <a:cubicBezTo>
                    <a:pt x="1916" y="602"/>
                    <a:pt x="1917" y="599"/>
                    <a:pt x="1917" y="597"/>
                  </a:cubicBezTo>
                  <a:cubicBezTo>
                    <a:pt x="1918" y="596"/>
                    <a:pt x="1918" y="596"/>
                    <a:pt x="1918" y="595"/>
                  </a:cubicBezTo>
                  <a:cubicBezTo>
                    <a:pt x="1918" y="595"/>
                    <a:pt x="1918" y="595"/>
                    <a:pt x="1918" y="595"/>
                  </a:cubicBezTo>
                  <a:cubicBezTo>
                    <a:pt x="1918" y="594"/>
                    <a:pt x="1918" y="594"/>
                    <a:pt x="1918" y="594"/>
                  </a:cubicBezTo>
                  <a:cubicBezTo>
                    <a:pt x="1918" y="594"/>
                    <a:pt x="1918" y="594"/>
                    <a:pt x="1918" y="594"/>
                  </a:cubicBezTo>
                  <a:cubicBezTo>
                    <a:pt x="1918" y="594"/>
                    <a:pt x="1918" y="594"/>
                    <a:pt x="1918" y="594"/>
                  </a:cubicBezTo>
                  <a:cubicBezTo>
                    <a:pt x="1918" y="594"/>
                    <a:pt x="1918" y="594"/>
                    <a:pt x="1918" y="594"/>
                  </a:cubicBezTo>
                  <a:cubicBezTo>
                    <a:pt x="1918" y="594"/>
                    <a:pt x="1919" y="594"/>
                    <a:pt x="1919" y="593"/>
                  </a:cubicBezTo>
                  <a:cubicBezTo>
                    <a:pt x="1919" y="593"/>
                    <a:pt x="1919" y="593"/>
                    <a:pt x="1919" y="593"/>
                  </a:cubicBezTo>
                  <a:cubicBezTo>
                    <a:pt x="1919" y="592"/>
                    <a:pt x="1919" y="592"/>
                    <a:pt x="1920" y="592"/>
                  </a:cubicBezTo>
                  <a:cubicBezTo>
                    <a:pt x="1920" y="591"/>
                    <a:pt x="1920" y="591"/>
                    <a:pt x="1921" y="590"/>
                  </a:cubicBezTo>
                  <a:cubicBezTo>
                    <a:pt x="1921" y="589"/>
                    <a:pt x="1922" y="589"/>
                    <a:pt x="1923" y="588"/>
                  </a:cubicBezTo>
                  <a:cubicBezTo>
                    <a:pt x="1923" y="587"/>
                    <a:pt x="1924" y="586"/>
                    <a:pt x="1925" y="585"/>
                  </a:cubicBezTo>
                  <a:cubicBezTo>
                    <a:pt x="1926" y="583"/>
                    <a:pt x="1927" y="581"/>
                    <a:pt x="1929" y="580"/>
                  </a:cubicBezTo>
                  <a:cubicBezTo>
                    <a:pt x="1929" y="580"/>
                    <a:pt x="1929" y="579"/>
                    <a:pt x="1929" y="579"/>
                  </a:cubicBezTo>
                  <a:cubicBezTo>
                    <a:pt x="1929" y="579"/>
                    <a:pt x="1929" y="579"/>
                    <a:pt x="1930" y="579"/>
                  </a:cubicBezTo>
                  <a:cubicBezTo>
                    <a:pt x="1930" y="578"/>
                    <a:pt x="1930" y="578"/>
                    <a:pt x="1931" y="578"/>
                  </a:cubicBezTo>
                  <a:cubicBezTo>
                    <a:pt x="1931" y="577"/>
                    <a:pt x="1932" y="577"/>
                    <a:pt x="1932" y="577"/>
                  </a:cubicBezTo>
                  <a:cubicBezTo>
                    <a:pt x="1933" y="576"/>
                    <a:pt x="1934" y="575"/>
                    <a:pt x="1935" y="575"/>
                  </a:cubicBezTo>
                  <a:cubicBezTo>
                    <a:pt x="1936" y="574"/>
                    <a:pt x="1937" y="574"/>
                    <a:pt x="1938" y="573"/>
                  </a:cubicBezTo>
                  <a:cubicBezTo>
                    <a:pt x="1939" y="573"/>
                    <a:pt x="1940" y="572"/>
                    <a:pt x="1941" y="572"/>
                  </a:cubicBezTo>
                  <a:cubicBezTo>
                    <a:pt x="1943" y="571"/>
                    <a:pt x="1944" y="571"/>
                    <a:pt x="1945" y="570"/>
                  </a:cubicBezTo>
                  <a:cubicBezTo>
                    <a:pt x="1945" y="570"/>
                    <a:pt x="1945" y="570"/>
                    <a:pt x="1945" y="570"/>
                  </a:cubicBezTo>
                  <a:cubicBezTo>
                    <a:pt x="1958" y="582"/>
                    <a:pt x="1965" y="571"/>
                    <a:pt x="1970" y="558"/>
                  </a:cubicBezTo>
                  <a:cubicBezTo>
                    <a:pt x="1959" y="564"/>
                    <a:pt x="1951" y="555"/>
                    <a:pt x="1943" y="569"/>
                  </a:cubicBezTo>
                  <a:cubicBezTo>
                    <a:pt x="1942" y="569"/>
                    <a:pt x="1942" y="569"/>
                    <a:pt x="1941" y="570"/>
                  </a:cubicBezTo>
                  <a:cubicBezTo>
                    <a:pt x="1940" y="570"/>
                    <a:pt x="1938" y="571"/>
                    <a:pt x="1937" y="571"/>
                  </a:cubicBezTo>
                  <a:cubicBezTo>
                    <a:pt x="1936" y="572"/>
                    <a:pt x="1935" y="572"/>
                    <a:pt x="1934" y="573"/>
                  </a:cubicBezTo>
                  <a:cubicBezTo>
                    <a:pt x="1933" y="573"/>
                    <a:pt x="1933" y="574"/>
                    <a:pt x="1932" y="574"/>
                  </a:cubicBezTo>
                  <a:cubicBezTo>
                    <a:pt x="1933" y="573"/>
                    <a:pt x="1934" y="572"/>
                    <a:pt x="1934" y="571"/>
                  </a:cubicBezTo>
                  <a:cubicBezTo>
                    <a:pt x="1935" y="570"/>
                    <a:pt x="1935" y="568"/>
                    <a:pt x="1936" y="567"/>
                  </a:cubicBezTo>
                  <a:cubicBezTo>
                    <a:pt x="1936" y="566"/>
                    <a:pt x="1936" y="565"/>
                    <a:pt x="1937" y="565"/>
                  </a:cubicBezTo>
                  <a:cubicBezTo>
                    <a:pt x="1937" y="563"/>
                    <a:pt x="1937" y="562"/>
                    <a:pt x="1937" y="562"/>
                  </a:cubicBezTo>
                  <a:cubicBezTo>
                    <a:pt x="1937" y="562"/>
                    <a:pt x="1937" y="563"/>
                    <a:pt x="1936" y="564"/>
                  </a:cubicBezTo>
                  <a:cubicBezTo>
                    <a:pt x="1936" y="565"/>
                    <a:pt x="1936" y="566"/>
                    <a:pt x="1935" y="567"/>
                  </a:cubicBezTo>
                  <a:cubicBezTo>
                    <a:pt x="1934" y="568"/>
                    <a:pt x="1934" y="569"/>
                    <a:pt x="1933" y="570"/>
                  </a:cubicBezTo>
                  <a:cubicBezTo>
                    <a:pt x="1931" y="572"/>
                    <a:pt x="1929" y="575"/>
                    <a:pt x="1926" y="578"/>
                  </a:cubicBezTo>
                  <a:cubicBezTo>
                    <a:pt x="1925" y="580"/>
                    <a:pt x="1924" y="581"/>
                    <a:pt x="1922" y="583"/>
                  </a:cubicBezTo>
                  <a:cubicBezTo>
                    <a:pt x="1921" y="584"/>
                    <a:pt x="1921" y="584"/>
                    <a:pt x="1920" y="585"/>
                  </a:cubicBezTo>
                  <a:cubicBezTo>
                    <a:pt x="1919" y="586"/>
                    <a:pt x="1918" y="587"/>
                    <a:pt x="1918" y="588"/>
                  </a:cubicBezTo>
                  <a:cubicBezTo>
                    <a:pt x="1917" y="589"/>
                    <a:pt x="1917" y="589"/>
                    <a:pt x="1917" y="590"/>
                  </a:cubicBezTo>
                  <a:cubicBezTo>
                    <a:pt x="1916" y="590"/>
                    <a:pt x="1916" y="591"/>
                    <a:pt x="1916" y="591"/>
                  </a:cubicBezTo>
                  <a:cubicBezTo>
                    <a:pt x="1916" y="591"/>
                    <a:pt x="1916" y="592"/>
                    <a:pt x="1916" y="592"/>
                  </a:cubicBezTo>
                  <a:cubicBezTo>
                    <a:pt x="1915" y="592"/>
                    <a:pt x="1915" y="592"/>
                    <a:pt x="1915" y="593"/>
                  </a:cubicBezTo>
                  <a:cubicBezTo>
                    <a:pt x="1915" y="593"/>
                    <a:pt x="1915" y="593"/>
                    <a:pt x="1915" y="593"/>
                  </a:cubicBezTo>
                  <a:cubicBezTo>
                    <a:pt x="1915" y="593"/>
                    <a:pt x="1915" y="593"/>
                    <a:pt x="1915" y="593"/>
                  </a:cubicBezTo>
                  <a:cubicBezTo>
                    <a:pt x="1915" y="593"/>
                    <a:pt x="1915" y="593"/>
                    <a:pt x="1915" y="593"/>
                  </a:cubicBezTo>
                  <a:cubicBezTo>
                    <a:pt x="1915" y="593"/>
                    <a:pt x="1915" y="593"/>
                    <a:pt x="1915" y="593"/>
                  </a:cubicBezTo>
                  <a:cubicBezTo>
                    <a:pt x="1915" y="594"/>
                    <a:pt x="1915" y="594"/>
                    <a:pt x="1915" y="594"/>
                  </a:cubicBezTo>
                  <a:cubicBezTo>
                    <a:pt x="1914" y="594"/>
                    <a:pt x="1914" y="595"/>
                    <a:pt x="1914" y="596"/>
                  </a:cubicBezTo>
                  <a:cubicBezTo>
                    <a:pt x="1914" y="596"/>
                    <a:pt x="1914" y="597"/>
                    <a:pt x="1913" y="598"/>
                  </a:cubicBezTo>
                  <a:cubicBezTo>
                    <a:pt x="1913" y="598"/>
                    <a:pt x="1913" y="598"/>
                    <a:pt x="1913" y="598"/>
                  </a:cubicBezTo>
                  <a:cubicBezTo>
                    <a:pt x="1913" y="596"/>
                    <a:pt x="1912" y="595"/>
                    <a:pt x="1912" y="594"/>
                  </a:cubicBezTo>
                  <a:cubicBezTo>
                    <a:pt x="1911" y="594"/>
                    <a:pt x="1911" y="593"/>
                    <a:pt x="1911" y="593"/>
                  </a:cubicBezTo>
                  <a:cubicBezTo>
                    <a:pt x="1911" y="592"/>
                    <a:pt x="1910" y="592"/>
                    <a:pt x="1910" y="592"/>
                  </a:cubicBezTo>
                  <a:cubicBezTo>
                    <a:pt x="1910" y="591"/>
                    <a:pt x="1910" y="591"/>
                    <a:pt x="1909" y="591"/>
                  </a:cubicBezTo>
                  <a:cubicBezTo>
                    <a:pt x="1909" y="590"/>
                    <a:pt x="1909" y="590"/>
                    <a:pt x="1908" y="590"/>
                  </a:cubicBezTo>
                  <a:cubicBezTo>
                    <a:pt x="1907" y="589"/>
                    <a:pt x="1907" y="588"/>
                    <a:pt x="1906" y="588"/>
                  </a:cubicBezTo>
                  <a:cubicBezTo>
                    <a:pt x="1905" y="588"/>
                    <a:pt x="1905" y="587"/>
                    <a:pt x="1905" y="587"/>
                  </a:cubicBezTo>
                  <a:cubicBezTo>
                    <a:pt x="1905" y="587"/>
                    <a:pt x="1904" y="587"/>
                    <a:pt x="1904" y="587"/>
                  </a:cubicBezTo>
                  <a:cubicBezTo>
                    <a:pt x="1904" y="587"/>
                    <a:pt x="1904" y="587"/>
                    <a:pt x="1903" y="587"/>
                  </a:cubicBezTo>
                  <a:cubicBezTo>
                    <a:pt x="1903" y="587"/>
                    <a:pt x="1903" y="587"/>
                    <a:pt x="1902" y="586"/>
                  </a:cubicBezTo>
                  <a:cubicBezTo>
                    <a:pt x="1900" y="586"/>
                    <a:pt x="1898" y="586"/>
                    <a:pt x="1896" y="585"/>
                  </a:cubicBezTo>
                  <a:cubicBezTo>
                    <a:pt x="1895" y="585"/>
                    <a:pt x="1893" y="585"/>
                    <a:pt x="1892" y="584"/>
                  </a:cubicBezTo>
                  <a:cubicBezTo>
                    <a:pt x="1892" y="584"/>
                    <a:pt x="1891" y="584"/>
                    <a:pt x="1891" y="584"/>
                  </a:cubicBezTo>
                  <a:cubicBezTo>
                    <a:pt x="1891" y="583"/>
                    <a:pt x="1891" y="583"/>
                    <a:pt x="1891" y="583"/>
                  </a:cubicBezTo>
                  <a:cubicBezTo>
                    <a:pt x="1891" y="583"/>
                    <a:pt x="1890" y="583"/>
                    <a:pt x="1890" y="583"/>
                  </a:cubicBezTo>
                  <a:cubicBezTo>
                    <a:pt x="1890" y="583"/>
                    <a:pt x="1890" y="583"/>
                    <a:pt x="1890" y="583"/>
                  </a:cubicBezTo>
                  <a:cubicBezTo>
                    <a:pt x="1890" y="583"/>
                    <a:pt x="1890" y="583"/>
                    <a:pt x="1890" y="583"/>
                  </a:cubicBezTo>
                  <a:cubicBezTo>
                    <a:pt x="1888" y="581"/>
                    <a:pt x="1887" y="579"/>
                    <a:pt x="1886" y="577"/>
                  </a:cubicBezTo>
                  <a:cubicBezTo>
                    <a:pt x="1885" y="575"/>
                    <a:pt x="1884" y="573"/>
                    <a:pt x="1882" y="570"/>
                  </a:cubicBezTo>
                  <a:cubicBezTo>
                    <a:pt x="1881" y="568"/>
                    <a:pt x="1880" y="566"/>
                    <a:pt x="1879" y="564"/>
                  </a:cubicBezTo>
                  <a:cubicBezTo>
                    <a:pt x="1878" y="563"/>
                    <a:pt x="1877" y="561"/>
                    <a:pt x="1876" y="560"/>
                  </a:cubicBezTo>
                  <a:cubicBezTo>
                    <a:pt x="1876" y="560"/>
                    <a:pt x="1876" y="559"/>
                    <a:pt x="1876" y="559"/>
                  </a:cubicBezTo>
                  <a:cubicBezTo>
                    <a:pt x="1876" y="559"/>
                    <a:pt x="1876" y="559"/>
                    <a:pt x="1876" y="558"/>
                  </a:cubicBezTo>
                  <a:cubicBezTo>
                    <a:pt x="1876" y="558"/>
                    <a:pt x="1876" y="558"/>
                    <a:pt x="1876" y="558"/>
                  </a:cubicBezTo>
                  <a:cubicBezTo>
                    <a:pt x="1876" y="557"/>
                    <a:pt x="1876" y="557"/>
                    <a:pt x="1876" y="557"/>
                  </a:cubicBezTo>
                  <a:cubicBezTo>
                    <a:pt x="1876" y="557"/>
                    <a:pt x="1876" y="556"/>
                    <a:pt x="1876" y="556"/>
                  </a:cubicBezTo>
                  <a:cubicBezTo>
                    <a:pt x="1876" y="556"/>
                    <a:pt x="1875" y="555"/>
                    <a:pt x="1875" y="555"/>
                  </a:cubicBezTo>
                  <a:cubicBezTo>
                    <a:pt x="1875" y="554"/>
                    <a:pt x="1875" y="554"/>
                    <a:pt x="1875" y="553"/>
                  </a:cubicBezTo>
                  <a:cubicBezTo>
                    <a:pt x="1875" y="553"/>
                    <a:pt x="1875" y="553"/>
                    <a:pt x="1875" y="552"/>
                  </a:cubicBezTo>
                  <a:cubicBezTo>
                    <a:pt x="1875" y="551"/>
                    <a:pt x="1875" y="550"/>
                    <a:pt x="1875" y="549"/>
                  </a:cubicBezTo>
                  <a:cubicBezTo>
                    <a:pt x="1875" y="548"/>
                    <a:pt x="1875" y="547"/>
                    <a:pt x="1875" y="546"/>
                  </a:cubicBezTo>
                  <a:cubicBezTo>
                    <a:pt x="1875" y="545"/>
                    <a:pt x="1875" y="544"/>
                    <a:pt x="1875" y="544"/>
                  </a:cubicBezTo>
                  <a:cubicBezTo>
                    <a:pt x="1876" y="543"/>
                    <a:pt x="1876" y="543"/>
                    <a:pt x="1876" y="543"/>
                  </a:cubicBezTo>
                  <a:cubicBezTo>
                    <a:pt x="1875" y="544"/>
                    <a:pt x="1875" y="545"/>
                    <a:pt x="1876" y="546"/>
                  </a:cubicBezTo>
                  <a:cubicBezTo>
                    <a:pt x="1891" y="544"/>
                    <a:pt x="1886" y="525"/>
                    <a:pt x="1881" y="515"/>
                  </a:cubicBezTo>
                  <a:cubicBezTo>
                    <a:pt x="1879" y="521"/>
                    <a:pt x="1860" y="540"/>
                    <a:pt x="1873" y="545"/>
                  </a:cubicBezTo>
                  <a:cubicBezTo>
                    <a:pt x="1873" y="546"/>
                    <a:pt x="1873" y="546"/>
                    <a:pt x="1873" y="546"/>
                  </a:cubicBezTo>
                  <a:cubicBezTo>
                    <a:pt x="1873" y="547"/>
                    <a:pt x="1873" y="548"/>
                    <a:pt x="1873" y="549"/>
                  </a:cubicBezTo>
                  <a:cubicBezTo>
                    <a:pt x="1873" y="550"/>
                    <a:pt x="1873" y="551"/>
                    <a:pt x="1873" y="552"/>
                  </a:cubicBezTo>
                  <a:cubicBezTo>
                    <a:pt x="1873" y="553"/>
                    <a:pt x="1873" y="553"/>
                    <a:pt x="1874" y="554"/>
                  </a:cubicBezTo>
                  <a:cubicBezTo>
                    <a:pt x="1874" y="554"/>
                    <a:pt x="1874" y="555"/>
                    <a:pt x="1874" y="555"/>
                  </a:cubicBezTo>
                  <a:cubicBezTo>
                    <a:pt x="1874" y="555"/>
                    <a:pt x="1874" y="556"/>
                    <a:pt x="1874" y="556"/>
                  </a:cubicBezTo>
                  <a:cubicBezTo>
                    <a:pt x="1874" y="556"/>
                    <a:pt x="1874" y="557"/>
                    <a:pt x="1874" y="557"/>
                  </a:cubicBezTo>
                  <a:cubicBezTo>
                    <a:pt x="1873" y="556"/>
                    <a:pt x="1872" y="554"/>
                    <a:pt x="1872" y="553"/>
                  </a:cubicBezTo>
                  <a:cubicBezTo>
                    <a:pt x="1871" y="553"/>
                    <a:pt x="1871" y="553"/>
                    <a:pt x="1871" y="552"/>
                  </a:cubicBezTo>
                  <a:cubicBezTo>
                    <a:pt x="1871" y="552"/>
                    <a:pt x="1870" y="551"/>
                    <a:pt x="1870" y="551"/>
                  </a:cubicBezTo>
                  <a:cubicBezTo>
                    <a:pt x="1869" y="551"/>
                    <a:pt x="1869" y="550"/>
                    <a:pt x="1868" y="549"/>
                  </a:cubicBezTo>
                  <a:cubicBezTo>
                    <a:pt x="1867" y="548"/>
                    <a:pt x="1866" y="547"/>
                    <a:pt x="1866" y="546"/>
                  </a:cubicBezTo>
                  <a:cubicBezTo>
                    <a:pt x="1865" y="546"/>
                    <a:pt x="1865" y="546"/>
                    <a:pt x="1865" y="545"/>
                  </a:cubicBezTo>
                  <a:cubicBezTo>
                    <a:pt x="1864" y="545"/>
                    <a:pt x="1864" y="545"/>
                    <a:pt x="1864" y="545"/>
                  </a:cubicBezTo>
                  <a:cubicBezTo>
                    <a:pt x="1864" y="545"/>
                    <a:pt x="1864" y="545"/>
                    <a:pt x="1864" y="545"/>
                  </a:cubicBezTo>
                  <a:cubicBezTo>
                    <a:pt x="1864" y="545"/>
                    <a:pt x="1864" y="545"/>
                    <a:pt x="1864" y="545"/>
                  </a:cubicBezTo>
                  <a:cubicBezTo>
                    <a:pt x="1864" y="545"/>
                    <a:pt x="1864" y="545"/>
                    <a:pt x="1864" y="545"/>
                  </a:cubicBezTo>
                  <a:cubicBezTo>
                    <a:pt x="1864" y="545"/>
                    <a:pt x="1863" y="545"/>
                    <a:pt x="1863" y="545"/>
                  </a:cubicBezTo>
                  <a:cubicBezTo>
                    <a:pt x="1863" y="546"/>
                    <a:pt x="1863" y="546"/>
                    <a:pt x="1863" y="546"/>
                  </a:cubicBezTo>
                  <a:cubicBezTo>
                    <a:pt x="1863"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5" y="546"/>
                    <a:pt x="1865" y="547"/>
                  </a:cubicBezTo>
                  <a:cubicBezTo>
                    <a:pt x="1865" y="548"/>
                    <a:pt x="1866" y="549"/>
                    <a:pt x="1867" y="550"/>
                  </a:cubicBezTo>
                  <a:cubicBezTo>
                    <a:pt x="1867" y="551"/>
                    <a:pt x="1868" y="552"/>
                    <a:pt x="1868" y="553"/>
                  </a:cubicBezTo>
                  <a:cubicBezTo>
                    <a:pt x="1868" y="553"/>
                    <a:pt x="1868" y="553"/>
                    <a:pt x="1869" y="554"/>
                  </a:cubicBezTo>
                  <a:cubicBezTo>
                    <a:pt x="1869" y="554"/>
                    <a:pt x="1869" y="554"/>
                    <a:pt x="1869" y="555"/>
                  </a:cubicBezTo>
                  <a:cubicBezTo>
                    <a:pt x="1872" y="558"/>
                    <a:pt x="1874" y="561"/>
                    <a:pt x="1877" y="565"/>
                  </a:cubicBezTo>
                  <a:cubicBezTo>
                    <a:pt x="1878" y="567"/>
                    <a:pt x="1879" y="569"/>
                    <a:pt x="1880" y="572"/>
                  </a:cubicBezTo>
                  <a:cubicBezTo>
                    <a:pt x="1881" y="572"/>
                    <a:pt x="1881" y="573"/>
                    <a:pt x="1881" y="574"/>
                  </a:cubicBezTo>
                  <a:cubicBezTo>
                    <a:pt x="1881" y="574"/>
                    <a:pt x="1881" y="573"/>
                    <a:pt x="1881" y="573"/>
                  </a:cubicBezTo>
                  <a:cubicBezTo>
                    <a:pt x="1880" y="573"/>
                    <a:pt x="1879" y="573"/>
                    <a:pt x="1879" y="572"/>
                  </a:cubicBezTo>
                  <a:cubicBezTo>
                    <a:pt x="1878" y="572"/>
                    <a:pt x="1877" y="572"/>
                    <a:pt x="1877" y="571"/>
                  </a:cubicBezTo>
                  <a:cubicBezTo>
                    <a:pt x="1876" y="571"/>
                    <a:pt x="1875" y="571"/>
                    <a:pt x="1874" y="570"/>
                  </a:cubicBezTo>
                  <a:cubicBezTo>
                    <a:pt x="1874" y="570"/>
                    <a:pt x="1874" y="570"/>
                    <a:pt x="1874" y="570"/>
                  </a:cubicBezTo>
                  <a:cubicBezTo>
                    <a:pt x="1874" y="570"/>
                    <a:pt x="1874" y="570"/>
                    <a:pt x="1874" y="570"/>
                  </a:cubicBezTo>
                  <a:cubicBezTo>
                    <a:pt x="1866" y="562"/>
                    <a:pt x="1856" y="563"/>
                    <a:pt x="1845" y="565"/>
                  </a:cubicBezTo>
                  <a:cubicBezTo>
                    <a:pt x="1851" y="574"/>
                    <a:pt x="1862" y="574"/>
                    <a:pt x="1871" y="572"/>
                  </a:cubicBezTo>
                  <a:cubicBezTo>
                    <a:pt x="1872" y="572"/>
                    <a:pt x="1873" y="572"/>
                    <a:pt x="1874" y="572"/>
                  </a:cubicBezTo>
                  <a:cubicBezTo>
                    <a:pt x="1874" y="573"/>
                    <a:pt x="1875" y="573"/>
                    <a:pt x="1876" y="573"/>
                  </a:cubicBezTo>
                  <a:cubicBezTo>
                    <a:pt x="1876" y="573"/>
                    <a:pt x="1877" y="574"/>
                    <a:pt x="1878" y="574"/>
                  </a:cubicBezTo>
                  <a:cubicBezTo>
                    <a:pt x="1878" y="574"/>
                    <a:pt x="1879" y="575"/>
                    <a:pt x="1880" y="575"/>
                  </a:cubicBezTo>
                  <a:cubicBezTo>
                    <a:pt x="1880" y="576"/>
                    <a:pt x="1881" y="576"/>
                    <a:pt x="1881" y="576"/>
                  </a:cubicBezTo>
                  <a:cubicBezTo>
                    <a:pt x="1881" y="576"/>
                    <a:pt x="1882" y="576"/>
                    <a:pt x="1882" y="576"/>
                  </a:cubicBezTo>
                  <a:cubicBezTo>
                    <a:pt x="1882" y="576"/>
                    <a:pt x="1882" y="577"/>
                    <a:pt x="1882" y="577"/>
                  </a:cubicBezTo>
                  <a:cubicBezTo>
                    <a:pt x="1882" y="577"/>
                    <a:pt x="1883" y="577"/>
                    <a:pt x="1883" y="577"/>
                  </a:cubicBezTo>
                  <a:cubicBezTo>
                    <a:pt x="1883" y="577"/>
                    <a:pt x="1883" y="578"/>
                    <a:pt x="1883" y="578"/>
                  </a:cubicBezTo>
                  <a:cubicBezTo>
                    <a:pt x="1885" y="581"/>
                    <a:pt x="1886" y="583"/>
                    <a:pt x="1888" y="585"/>
                  </a:cubicBezTo>
                  <a:cubicBezTo>
                    <a:pt x="1888" y="585"/>
                    <a:pt x="1888" y="585"/>
                    <a:pt x="1888" y="585"/>
                  </a:cubicBezTo>
                  <a:cubicBezTo>
                    <a:pt x="1889" y="585"/>
                    <a:pt x="1889" y="585"/>
                    <a:pt x="1889" y="585"/>
                  </a:cubicBezTo>
                  <a:cubicBezTo>
                    <a:pt x="1889" y="585"/>
                    <a:pt x="1889" y="586"/>
                    <a:pt x="1889" y="586"/>
                  </a:cubicBezTo>
                  <a:cubicBezTo>
                    <a:pt x="1890" y="586"/>
                    <a:pt x="1890" y="586"/>
                    <a:pt x="1890" y="586"/>
                  </a:cubicBezTo>
                  <a:cubicBezTo>
                    <a:pt x="1890" y="586"/>
                    <a:pt x="1891" y="587"/>
                    <a:pt x="1892" y="587"/>
                  </a:cubicBezTo>
                  <a:cubicBezTo>
                    <a:pt x="1893" y="587"/>
                    <a:pt x="1894" y="588"/>
                    <a:pt x="1895" y="588"/>
                  </a:cubicBezTo>
                  <a:cubicBezTo>
                    <a:pt x="1898" y="588"/>
                    <a:pt x="1900" y="588"/>
                    <a:pt x="1902" y="589"/>
                  </a:cubicBezTo>
                  <a:cubicBezTo>
                    <a:pt x="1902" y="589"/>
                    <a:pt x="1902" y="589"/>
                    <a:pt x="1902" y="589"/>
                  </a:cubicBezTo>
                  <a:cubicBezTo>
                    <a:pt x="1903" y="589"/>
                    <a:pt x="1903" y="589"/>
                    <a:pt x="1903" y="589"/>
                  </a:cubicBezTo>
                  <a:cubicBezTo>
                    <a:pt x="1903" y="589"/>
                    <a:pt x="1904" y="590"/>
                    <a:pt x="1904" y="590"/>
                  </a:cubicBezTo>
                  <a:cubicBezTo>
                    <a:pt x="1904" y="590"/>
                    <a:pt x="1904" y="590"/>
                    <a:pt x="1904" y="590"/>
                  </a:cubicBezTo>
                  <a:cubicBezTo>
                    <a:pt x="1905" y="590"/>
                    <a:pt x="1906" y="591"/>
                    <a:pt x="1907" y="592"/>
                  </a:cubicBezTo>
                  <a:cubicBezTo>
                    <a:pt x="1907" y="592"/>
                    <a:pt x="1908" y="593"/>
                    <a:pt x="1908" y="593"/>
                  </a:cubicBezTo>
                  <a:cubicBezTo>
                    <a:pt x="1909" y="594"/>
                    <a:pt x="1909" y="594"/>
                    <a:pt x="1909" y="594"/>
                  </a:cubicBezTo>
                  <a:cubicBezTo>
                    <a:pt x="1909" y="594"/>
                    <a:pt x="1910" y="595"/>
                    <a:pt x="1910" y="595"/>
                  </a:cubicBezTo>
                  <a:cubicBezTo>
                    <a:pt x="1911" y="596"/>
                    <a:pt x="1912" y="597"/>
                    <a:pt x="1912" y="598"/>
                  </a:cubicBezTo>
                  <a:cubicBezTo>
                    <a:pt x="1913" y="598"/>
                    <a:pt x="1913" y="599"/>
                    <a:pt x="1913" y="599"/>
                  </a:cubicBezTo>
                  <a:cubicBezTo>
                    <a:pt x="1913" y="601"/>
                    <a:pt x="1912" y="602"/>
                    <a:pt x="1912" y="604"/>
                  </a:cubicBezTo>
                  <a:cubicBezTo>
                    <a:pt x="1912" y="607"/>
                    <a:pt x="1911" y="610"/>
                    <a:pt x="1911" y="613"/>
                  </a:cubicBezTo>
                  <a:cubicBezTo>
                    <a:pt x="1911" y="615"/>
                    <a:pt x="1910" y="618"/>
                    <a:pt x="1909" y="621"/>
                  </a:cubicBezTo>
                  <a:cubicBezTo>
                    <a:pt x="1908" y="627"/>
                    <a:pt x="1906" y="633"/>
                    <a:pt x="1904" y="639"/>
                  </a:cubicBezTo>
                  <a:cubicBezTo>
                    <a:pt x="1903" y="642"/>
                    <a:pt x="1901" y="645"/>
                    <a:pt x="1900" y="648"/>
                  </a:cubicBezTo>
                  <a:cubicBezTo>
                    <a:pt x="1900" y="649"/>
                    <a:pt x="1900" y="650"/>
                    <a:pt x="1899" y="651"/>
                  </a:cubicBezTo>
                  <a:cubicBezTo>
                    <a:pt x="1899" y="651"/>
                    <a:pt x="1899" y="652"/>
                    <a:pt x="1899" y="653"/>
                  </a:cubicBezTo>
                  <a:cubicBezTo>
                    <a:pt x="1898" y="655"/>
                    <a:pt x="1898" y="657"/>
                    <a:pt x="1898" y="658"/>
                  </a:cubicBezTo>
                  <a:cubicBezTo>
                    <a:pt x="1898" y="662"/>
                    <a:pt x="1898" y="665"/>
                    <a:pt x="1898" y="668"/>
                  </a:cubicBezTo>
                  <a:cubicBezTo>
                    <a:pt x="1898" y="671"/>
                    <a:pt x="1898" y="673"/>
                    <a:pt x="1898" y="675"/>
                  </a:cubicBezTo>
                  <a:cubicBezTo>
                    <a:pt x="1898" y="674"/>
                    <a:pt x="1898" y="673"/>
                    <a:pt x="1897" y="672"/>
                  </a:cubicBezTo>
                  <a:cubicBezTo>
                    <a:pt x="1897" y="672"/>
                    <a:pt x="1897" y="672"/>
                    <a:pt x="1897" y="671"/>
                  </a:cubicBezTo>
                  <a:cubicBezTo>
                    <a:pt x="1897" y="671"/>
                    <a:pt x="1897" y="670"/>
                    <a:pt x="1896" y="670"/>
                  </a:cubicBezTo>
                  <a:cubicBezTo>
                    <a:pt x="1896" y="669"/>
                    <a:pt x="1896" y="669"/>
                    <a:pt x="1896" y="668"/>
                  </a:cubicBezTo>
                  <a:cubicBezTo>
                    <a:pt x="1895" y="668"/>
                    <a:pt x="1895" y="667"/>
                    <a:pt x="1895" y="667"/>
                  </a:cubicBezTo>
                  <a:cubicBezTo>
                    <a:pt x="1893" y="665"/>
                    <a:pt x="1892" y="663"/>
                    <a:pt x="1889" y="662"/>
                  </a:cubicBezTo>
                  <a:cubicBezTo>
                    <a:pt x="1889" y="662"/>
                    <a:pt x="1889" y="662"/>
                    <a:pt x="1888" y="662"/>
                  </a:cubicBezTo>
                  <a:cubicBezTo>
                    <a:pt x="1888" y="662"/>
                    <a:pt x="1888" y="661"/>
                    <a:pt x="1887" y="661"/>
                  </a:cubicBezTo>
                  <a:cubicBezTo>
                    <a:pt x="1887" y="661"/>
                    <a:pt x="1887" y="661"/>
                    <a:pt x="1887" y="661"/>
                  </a:cubicBezTo>
                  <a:cubicBezTo>
                    <a:pt x="1886" y="661"/>
                    <a:pt x="1886" y="661"/>
                    <a:pt x="1886" y="661"/>
                  </a:cubicBezTo>
                  <a:cubicBezTo>
                    <a:pt x="1886" y="661"/>
                    <a:pt x="1886" y="661"/>
                    <a:pt x="1885" y="661"/>
                  </a:cubicBezTo>
                  <a:cubicBezTo>
                    <a:pt x="1884" y="661"/>
                    <a:pt x="1883" y="660"/>
                    <a:pt x="1881" y="660"/>
                  </a:cubicBezTo>
                  <a:cubicBezTo>
                    <a:pt x="1881" y="660"/>
                    <a:pt x="1880" y="660"/>
                    <a:pt x="1879" y="660"/>
                  </a:cubicBezTo>
                  <a:cubicBezTo>
                    <a:pt x="1879" y="660"/>
                    <a:pt x="1878" y="660"/>
                    <a:pt x="1877" y="660"/>
                  </a:cubicBezTo>
                  <a:cubicBezTo>
                    <a:pt x="1877" y="660"/>
                    <a:pt x="1876" y="660"/>
                    <a:pt x="1875" y="660"/>
                  </a:cubicBezTo>
                  <a:cubicBezTo>
                    <a:pt x="1875" y="660"/>
                    <a:pt x="1874" y="660"/>
                    <a:pt x="1873" y="660"/>
                  </a:cubicBezTo>
                  <a:cubicBezTo>
                    <a:pt x="1873" y="660"/>
                    <a:pt x="1872" y="659"/>
                    <a:pt x="1872" y="659"/>
                  </a:cubicBezTo>
                  <a:cubicBezTo>
                    <a:pt x="1872" y="659"/>
                    <a:pt x="1872" y="659"/>
                    <a:pt x="1872" y="659"/>
                  </a:cubicBezTo>
                  <a:cubicBezTo>
                    <a:pt x="1872" y="659"/>
                    <a:pt x="1872" y="659"/>
                    <a:pt x="1871" y="658"/>
                  </a:cubicBezTo>
                  <a:cubicBezTo>
                    <a:pt x="1871" y="658"/>
                    <a:pt x="1871" y="658"/>
                    <a:pt x="1871" y="658"/>
                  </a:cubicBezTo>
                  <a:cubicBezTo>
                    <a:pt x="1871" y="658"/>
                    <a:pt x="1871" y="658"/>
                    <a:pt x="1871" y="657"/>
                  </a:cubicBezTo>
                  <a:cubicBezTo>
                    <a:pt x="1871" y="657"/>
                    <a:pt x="1871" y="657"/>
                    <a:pt x="1870" y="657"/>
                  </a:cubicBezTo>
                  <a:cubicBezTo>
                    <a:pt x="1870" y="656"/>
                    <a:pt x="1870" y="656"/>
                    <a:pt x="1870" y="656"/>
                  </a:cubicBezTo>
                  <a:cubicBezTo>
                    <a:pt x="1870" y="655"/>
                    <a:pt x="1870" y="655"/>
                    <a:pt x="1870" y="655"/>
                  </a:cubicBezTo>
                  <a:cubicBezTo>
                    <a:pt x="1870" y="655"/>
                    <a:pt x="1869" y="655"/>
                    <a:pt x="1869" y="655"/>
                  </a:cubicBezTo>
                  <a:cubicBezTo>
                    <a:pt x="1869" y="654"/>
                    <a:pt x="1869" y="654"/>
                    <a:pt x="1869" y="653"/>
                  </a:cubicBezTo>
                  <a:cubicBezTo>
                    <a:pt x="1869" y="653"/>
                    <a:pt x="1868" y="652"/>
                    <a:pt x="1868" y="651"/>
                  </a:cubicBezTo>
                  <a:cubicBezTo>
                    <a:pt x="1868" y="650"/>
                    <a:pt x="1868" y="649"/>
                    <a:pt x="1868" y="648"/>
                  </a:cubicBezTo>
                  <a:cubicBezTo>
                    <a:pt x="1868" y="648"/>
                    <a:pt x="1868" y="648"/>
                    <a:pt x="1868" y="648"/>
                  </a:cubicBezTo>
                  <a:cubicBezTo>
                    <a:pt x="1868" y="648"/>
                    <a:pt x="1868" y="648"/>
                    <a:pt x="1868" y="648"/>
                  </a:cubicBezTo>
                  <a:cubicBezTo>
                    <a:pt x="1868" y="648"/>
                    <a:pt x="1868" y="647"/>
                    <a:pt x="1868" y="646"/>
                  </a:cubicBezTo>
                  <a:cubicBezTo>
                    <a:pt x="1869" y="647"/>
                    <a:pt x="1869" y="647"/>
                    <a:pt x="1869" y="647"/>
                  </a:cubicBezTo>
                  <a:cubicBezTo>
                    <a:pt x="1883" y="643"/>
                    <a:pt x="1871" y="631"/>
                    <a:pt x="1870" y="623"/>
                  </a:cubicBezTo>
                  <a:cubicBezTo>
                    <a:pt x="1866" y="628"/>
                    <a:pt x="1857" y="643"/>
                    <a:pt x="1866" y="647"/>
                  </a:cubicBezTo>
                  <a:cubicBezTo>
                    <a:pt x="1866" y="648"/>
                    <a:pt x="1866" y="648"/>
                    <a:pt x="1866" y="648"/>
                  </a:cubicBezTo>
                  <a:cubicBezTo>
                    <a:pt x="1867" y="649"/>
                    <a:pt x="1867" y="650"/>
                    <a:pt x="1867" y="651"/>
                  </a:cubicBezTo>
                  <a:cubicBezTo>
                    <a:pt x="1867" y="652"/>
                    <a:pt x="1867" y="653"/>
                    <a:pt x="1868" y="654"/>
                  </a:cubicBezTo>
                  <a:cubicBezTo>
                    <a:pt x="1868" y="654"/>
                    <a:pt x="1868" y="655"/>
                    <a:pt x="1868" y="655"/>
                  </a:cubicBezTo>
                  <a:cubicBezTo>
                    <a:pt x="1868" y="655"/>
                    <a:pt x="1868" y="655"/>
                    <a:pt x="1868" y="656"/>
                  </a:cubicBezTo>
                  <a:cubicBezTo>
                    <a:pt x="1869" y="656"/>
                    <a:pt x="1869" y="656"/>
                    <a:pt x="1869" y="656"/>
                  </a:cubicBezTo>
                  <a:cubicBezTo>
                    <a:pt x="1869" y="657"/>
                    <a:pt x="1869" y="657"/>
                    <a:pt x="1869" y="657"/>
                  </a:cubicBezTo>
                  <a:cubicBezTo>
                    <a:pt x="1869" y="658"/>
                    <a:pt x="1870" y="658"/>
                    <a:pt x="1870" y="658"/>
                  </a:cubicBezTo>
                  <a:cubicBezTo>
                    <a:pt x="1870" y="658"/>
                    <a:pt x="1870" y="658"/>
                    <a:pt x="1870" y="659"/>
                  </a:cubicBezTo>
                  <a:cubicBezTo>
                    <a:pt x="1870" y="659"/>
                    <a:pt x="1870" y="659"/>
                    <a:pt x="1870" y="659"/>
                  </a:cubicBezTo>
                  <a:cubicBezTo>
                    <a:pt x="1869" y="659"/>
                    <a:pt x="1867" y="658"/>
                    <a:pt x="1865" y="657"/>
                  </a:cubicBezTo>
                  <a:cubicBezTo>
                    <a:pt x="1865" y="657"/>
                    <a:pt x="1865" y="657"/>
                    <a:pt x="1864" y="657"/>
                  </a:cubicBezTo>
                  <a:cubicBezTo>
                    <a:pt x="1863" y="657"/>
                    <a:pt x="1863" y="657"/>
                    <a:pt x="1863" y="657"/>
                  </a:cubicBezTo>
                  <a:cubicBezTo>
                    <a:pt x="1863" y="656"/>
                    <a:pt x="1862" y="656"/>
                    <a:pt x="1862" y="656"/>
                  </a:cubicBezTo>
                  <a:cubicBezTo>
                    <a:pt x="1861" y="655"/>
                    <a:pt x="1860" y="655"/>
                    <a:pt x="1860" y="655"/>
                  </a:cubicBezTo>
                  <a:cubicBezTo>
                    <a:pt x="1859" y="654"/>
                    <a:pt x="1859" y="654"/>
                    <a:pt x="1858" y="654"/>
                  </a:cubicBezTo>
                  <a:cubicBezTo>
                    <a:pt x="1856" y="652"/>
                    <a:pt x="1853" y="651"/>
                    <a:pt x="1851" y="649"/>
                  </a:cubicBezTo>
                  <a:cubicBezTo>
                    <a:pt x="1851" y="649"/>
                    <a:pt x="1850" y="648"/>
                    <a:pt x="1849" y="647"/>
                  </a:cubicBezTo>
                  <a:cubicBezTo>
                    <a:pt x="1849" y="647"/>
                    <a:pt x="1849" y="647"/>
                    <a:pt x="1849" y="647"/>
                  </a:cubicBezTo>
                  <a:cubicBezTo>
                    <a:pt x="1849" y="647"/>
                    <a:pt x="1849" y="647"/>
                    <a:pt x="1848" y="646"/>
                  </a:cubicBezTo>
                  <a:cubicBezTo>
                    <a:pt x="1848" y="646"/>
                    <a:pt x="1848" y="646"/>
                    <a:pt x="1847" y="645"/>
                  </a:cubicBezTo>
                  <a:cubicBezTo>
                    <a:pt x="1847" y="645"/>
                    <a:pt x="1847" y="645"/>
                    <a:pt x="1847" y="645"/>
                  </a:cubicBezTo>
                  <a:cubicBezTo>
                    <a:pt x="1847" y="644"/>
                    <a:pt x="1846" y="644"/>
                    <a:pt x="1846" y="644"/>
                  </a:cubicBezTo>
                  <a:cubicBezTo>
                    <a:pt x="1845" y="643"/>
                    <a:pt x="1845" y="642"/>
                    <a:pt x="1844" y="641"/>
                  </a:cubicBezTo>
                  <a:cubicBezTo>
                    <a:pt x="1844" y="641"/>
                    <a:pt x="1843" y="640"/>
                    <a:pt x="1843" y="640"/>
                  </a:cubicBezTo>
                  <a:cubicBezTo>
                    <a:pt x="1843" y="640"/>
                    <a:pt x="1843" y="640"/>
                    <a:pt x="1842" y="639"/>
                  </a:cubicBezTo>
                  <a:cubicBezTo>
                    <a:pt x="1842" y="639"/>
                    <a:pt x="1842" y="639"/>
                    <a:pt x="1842" y="639"/>
                  </a:cubicBezTo>
                  <a:cubicBezTo>
                    <a:pt x="1841" y="637"/>
                    <a:pt x="1840" y="635"/>
                    <a:pt x="1839" y="634"/>
                  </a:cubicBezTo>
                  <a:cubicBezTo>
                    <a:pt x="1838" y="633"/>
                    <a:pt x="1838" y="633"/>
                    <a:pt x="1838" y="632"/>
                  </a:cubicBezTo>
                  <a:cubicBezTo>
                    <a:pt x="1837" y="631"/>
                    <a:pt x="1837" y="631"/>
                    <a:pt x="1837" y="630"/>
                  </a:cubicBezTo>
                  <a:cubicBezTo>
                    <a:pt x="1836" y="628"/>
                    <a:pt x="1835" y="627"/>
                    <a:pt x="1835" y="627"/>
                  </a:cubicBezTo>
                  <a:cubicBezTo>
                    <a:pt x="1835" y="627"/>
                    <a:pt x="1835" y="627"/>
                    <a:pt x="1835" y="628"/>
                  </a:cubicBezTo>
                  <a:cubicBezTo>
                    <a:pt x="1835" y="628"/>
                    <a:pt x="1836" y="629"/>
                    <a:pt x="1836" y="631"/>
                  </a:cubicBezTo>
                  <a:cubicBezTo>
                    <a:pt x="1836" y="631"/>
                    <a:pt x="1836" y="632"/>
                    <a:pt x="1836" y="633"/>
                  </a:cubicBezTo>
                  <a:cubicBezTo>
                    <a:pt x="1837" y="633"/>
                    <a:pt x="1837" y="634"/>
                    <a:pt x="1837" y="635"/>
                  </a:cubicBezTo>
                  <a:cubicBezTo>
                    <a:pt x="1838" y="636"/>
                    <a:pt x="1838" y="637"/>
                    <a:pt x="1838" y="638"/>
                  </a:cubicBezTo>
                  <a:cubicBezTo>
                    <a:pt x="1838" y="638"/>
                    <a:pt x="1839" y="638"/>
                    <a:pt x="1839" y="639"/>
                  </a:cubicBezTo>
                  <a:cubicBezTo>
                    <a:pt x="1839" y="639"/>
                    <a:pt x="1840" y="640"/>
                    <a:pt x="1840" y="640"/>
                  </a:cubicBezTo>
                  <a:cubicBezTo>
                    <a:pt x="1840" y="640"/>
                    <a:pt x="1840" y="641"/>
                    <a:pt x="1840" y="641"/>
                  </a:cubicBezTo>
                  <a:cubicBezTo>
                    <a:pt x="1841" y="641"/>
                    <a:pt x="1841" y="641"/>
                    <a:pt x="1841" y="642"/>
                  </a:cubicBezTo>
                  <a:cubicBezTo>
                    <a:pt x="1841" y="642"/>
                    <a:pt x="1842" y="642"/>
                    <a:pt x="1842" y="643"/>
                  </a:cubicBezTo>
                  <a:cubicBezTo>
                    <a:pt x="1842" y="643"/>
                    <a:pt x="1843" y="644"/>
                    <a:pt x="1843" y="644"/>
                  </a:cubicBezTo>
                  <a:cubicBezTo>
                    <a:pt x="1843" y="644"/>
                    <a:pt x="1842" y="644"/>
                    <a:pt x="1841" y="644"/>
                  </a:cubicBezTo>
                  <a:cubicBezTo>
                    <a:pt x="1841" y="644"/>
                    <a:pt x="1840" y="644"/>
                    <a:pt x="1839" y="644"/>
                  </a:cubicBezTo>
                  <a:cubicBezTo>
                    <a:pt x="1838" y="644"/>
                    <a:pt x="1837" y="644"/>
                    <a:pt x="1837" y="644"/>
                  </a:cubicBezTo>
                  <a:cubicBezTo>
                    <a:pt x="1836" y="644"/>
                    <a:pt x="1835" y="644"/>
                    <a:pt x="1835" y="644"/>
                  </a:cubicBezTo>
                  <a:cubicBezTo>
                    <a:pt x="1835" y="644"/>
                    <a:pt x="1835" y="644"/>
                    <a:pt x="1835" y="644"/>
                  </a:cubicBezTo>
                  <a:cubicBezTo>
                    <a:pt x="1834" y="644"/>
                    <a:pt x="1834" y="644"/>
                    <a:pt x="1834" y="644"/>
                  </a:cubicBezTo>
                  <a:cubicBezTo>
                    <a:pt x="1827" y="633"/>
                    <a:pt x="1818" y="640"/>
                    <a:pt x="1810" y="644"/>
                  </a:cubicBezTo>
                  <a:cubicBezTo>
                    <a:pt x="1818" y="657"/>
                    <a:pt x="1826" y="659"/>
                    <a:pt x="1834" y="646"/>
                  </a:cubicBezTo>
                  <a:cubicBezTo>
                    <a:pt x="1834" y="646"/>
                    <a:pt x="1834" y="646"/>
                    <a:pt x="1834" y="646"/>
                  </a:cubicBezTo>
                  <a:cubicBezTo>
                    <a:pt x="1835" y="646"/>
                    <a:pt x="1836" y="646"/>
                    <a:pt x="1837" y="646"/>
                  </a:cubicBezTo>
                  <a:cubicBezTo>
                    <a:pt x="1837" y="646"/>
                    <a:pt x="1838" y="646"/>
                    <a:pt x="1839" y="646"/>
                  </a:cubicBezTo>
                  <a:cubicBezTo>
                    <a:pt x="1840" y="646"/>
                    <a:pt x="1840" y="646"/>
                    <a:pt x="1841" y="646"/>
                  </a:cubicBezTo>
                  <a:cubicBezTo>
                    <a:pt x="1842" y="646"/>
                    <a:pt x="1843" y="646"/>
                    <a:pt x="1843" y="647"/>
                  </a:cubicBezTo>
                  <a:cubicBezTo>
                    <a:pt x="1844" y="647"/>
                    <a:pt x="1845" y="647"/>
                    <a:pt x="1845" y="647"/>
                  </a:cubicBezTo>
                  <a:cubicBezTo>
                    <a:pt x="1845" y="647"/>
                    <a:pt x="1845" y="647"/>
                    <a:pt x="1845" y="647"/>
                  </a:cubicBezTo>
                  <a:cubicBezTo>
                    <a:pt x="1845" y="647"/>
                    <a:pt x="1845" y="647"/>
                    <a:pt x="1845" y="647"/>
                  </a:cubicBezTo>
                  <a:cubicBezTo>
                    <a:pt x="1846" y="648"/>
                    <a:pt x="1846" y="648"/>
                    <a:pt x="1847" y="648"/>
                  </a:cubicBezTo>
                  <a:cubicBezTo>
                    <a:pt x="1848" y="649"/>
                    <a:pt x="1849" y="650"/>
                    <a:pt x="1850" y="651"/>
                  </a:cubicBezTo>
                  <a:cubicBezTo>
                    <a:pt x="1852" y="653"/>
                    <a:pt x="1854" y="655"/>
                    <a:pt x="1857" y="656"/>
                  </a:cubicBezTo>
                  <a:cubicBezTo>
                    <a:pt x="1857" y="656"/>
                    <a:pt x="1858" y="657"/>
                    <a:pt x="1859" y="657"/>
                  </a:cubicBezTo>
                  <a:cubicBezTo>
                    <a:pt x="1859" y="657"/>
                    <a:pt x="1860" y="658"/>
                    <a:pt x="1860" y="658"/>
                  </a:cubicBezTo>
                  <a:cubicBezTo>
                    <a:pt x="1861" y="658"/>
                    <a:pt x="1862" y="659"/>
                    <a:pt x="1862" y="659"/>
                  </a:cubicBezTo>
                  <a:cubicBezTo>
                    <a:pt x="1863" y="659"/>
                    <a:pt x="1863" y="659"/>
                    <a:pt x="1863" y="659"/>
                  </a:cubicBezTo>
                  <a:cubicBezTo>
                    <a:pt x="1864" y="660"/>
                    <a:pt x="1864" y="660"/>
                    <a:pt x="1864" y="660"/>
                  </a:cubicBezTo>
                  <a:cubicBezTo>
                    <a:pt x="1867" y="661"/>
                    <a:pt x="1870" y="662"/>
                    <a:pt x="1873" y="662"/>
                  </a:cubicBezTo>
                  <a:cubicBezTo>
                    <a:pt x="1874" y="662"/>
                    <a:pt x="1874" y="662"/>
                    <a:pt x="1875" y="663"/>
                  </a:cubicBezTo>
                  <a:cubicBezTo>
                    <a:pt x="1876" y="663"/>
                    <a:pt x="1876" y="663"/>
                    <a:pt x="1877" y="663"/>
                  </a:cubicBezTo>
                  <a:cubicBezTo>
                    <a:pt x="1878" y="663"/>
                    <a:pt x="1878" y="663"/>
                    <a:pt x="1879" y="663"/>
                  </a:cubicBezTo>
                  <a:cubicBezTo>
                    <a:pt x="1880" y="663"/>
                    <a:pt x="1880" y="663"/>
                    <a:pt x="1881" y="663"/>
                  </a:cubicBezTo>
                  <a:cubicBezTo>
                    <a:pt x="1882" y="663"/>
                    <a:pt x="1884" y="663"/>
                    <a:pt x="1885" y="663"/>
                  </a:cubicBezTo>
                  <a:cubicBezTo>
                    <a:pt x="1885" y="663"/>
                    <a:pt x="1885" y="663"/>
                    <a:pt x="1886" y="664"/>
                  </a:cubicBezTo>
                  <a:cubicBezTo>
                    <a:pt x="1886" y="664"/>
                    <a:pt x="1886" y="664"/>
                    <a:pt x="1886" y="664"/>
                  </a:cubicBezTo>
                  <a:cubicBezTo>
                    <a:pt x="1886" y="664"/>
                    <a:pt x="1886" y="664"/>
                    <a:pt x="1886" y="664"/>
                  </a:cubicBezTo>
                  <a:cubicBezTo>
                    <a:pt x="1887" y="664"/>
                    <a:pt x="1887" y="664"/>
                    <a:pt x="1887" y="664"/>
                  </a:cubicBezTo>
                  <a:cubicBezTo>
                    <a:pt x="1887" y="664"/>
                    <a:pt x="1888" y="664"/>
                    <a:pt x="1888" y="664"/>
                  </a:cubicBezTo>
                  <a:cubicBezTo>
                    <a:pt x="1890" y="665"/>
                    <a:pt x="1891" y="667"/>
                    <a:pt x="1893" y="669"/>
                  </a:cubicBezTo>
                  <a:cubicBezTo>
                    <a:pt x="1893" y="669"/>
                    <a:pt x="1894" y="670"/>
                    <a:pt x="1894" y="671"/>
                  </a:cubicBezTo>
                  <a:cubicBezTo>
                    <a:pt x="1894" y="671"/>
                    <a:pt x="1895" y="672"/>
                    <a:pt x="1895" y="672"/>
                  </a:cubicBezTo>
                  <a:cubicBezTo>
                    <a:pt x="1895" y="672"/>
                    <a:pt x="1895" y="673"/>
                    <a:pt x="1896" y="673"/>
                  </a:cubicBezTo>
                  <a:cubicBezTo>
                    <a:pt x="1896" y="675"/>
                    <a:pt x="1897" y="676"/>
                    <a:pt x="1898" y="677"/>
                  </a:cubicBezTo>
                  <a:cubicBezTo>
                    <a:pt x="1898" y="678"/>
                    <a:pt x="1898" y="678"/>
                    <a:pt x="1899" y="679"/>
                  </a:cubicBezTo>
                  <a:cubicBezTo>
                    <a:pt x="1899" y="685"/>
                    <a:pt x="1900" y="691"/>
                    <a:pt x="1900" y="697"/>
                  </a:cubicBezTo>
                  <a:cubicBezTo>
                    <a:pt x="1901" y="709"/>
                    <a:pt x="1902" y="721"/>
                    <a:pt x="1903" y="730"/>
                  </a:cubicBezTo>
                  <a:cubicBezTo>
                    <a:pt x="1903" y="732"/>
                    <a:pt x="1903" y="733"/>
                    <a:pt x="1903" y="734"/>
                  </a:cubicBezTo>
                  <a:cubicBezTo>
                    <a:pt x="1903" y="735"/>
                    <a:pt x="1904" y="736"/>
                    <a:pt x="1904" y="737"/>
                  </a:cubicBezTo>
                  <a:cubicBezTo>
                    <a:pt x="1900" y="733"/>
                    <a:pt x="1895" y="727"/>
                    <a:pt x="1889" y="722"/>
                  </a:cubicBezTo>
                  <a:cubicBezTo>
                    <a:pt x="1859" y="693"/>
                    <a:pt x="1848" y="698"/>
                    <a:pt x="1834" y="661"/>
                  </a:cubicBezTo>
                  <a:cubicBezTo>
                    <a:pt x="1836" y="704"/>
                    <a:pt x="1908" y="730"/>
                    <a:pt x="1901" y="768"/>
                  </a:cubicBezTo>
                  <a:cubicBezTo>
                    <a:pt x="1895" y="798"/>
                    <a:pt x="1823" y="830"/>
                    <a:pt x="1802" y="850"/>
                  </a:cubicBezTo>
                  <a:cubicBezTo>
                    <a:pt x="1776" y="875"/>
                    <a:pt x="1752" y="891"/>
                    <a:pt x="1752" y="891"/>
                  </a:cubicBezTo>
                  <a:cubicBezTo>
                    <a:pt x="1752" y="891"/>
                    <a:pt x="1745" y="887"/>
                    <a:pt x="1736" y="883"/>
                  </a:cubicBezTo>
                  <a:cubicBezTo>
                    <a:pt x="1736" y="883"/>
                    <a:pt x="1737" y="883"/>
                    <a:pt x="1737" y="883"/>
                  </a:cubicBezTo>
                  <a:cubicBezTo>
                    <a:pt x="1738" y="883"/>
                    <a:pt x="1739" y="883"/>
                    <a:pt x="1740" y="883"/>
                  </a:cubicBezTo>
                  <a:cubicBezTo>
                    <a:pt x="1740" y="883"/>
                    <a:pt x="1740" y="883"/>
                    <a:pt x="1741" y="883"/>
                  </a:cubicBezTo>
                  <a:cubicBezTo>
                    <a:pt x="1741" y="883"/>
                    <a:pt x="1742" y="883"/>
                    <a:pt x="1742" y="883"/>
                  </a:cubicBezTo>
                  <a:cubicBezTo>
                    <a:pt x="1743" y="883"/>
                    <a:pt x="1744" y="883"/>
                    <a:pt x="1745" y="883"/>
                  </a:cubicBezTo>
                  <a:cubicBezTo>
                    <a:pt x="1745" y="883"/>
                    <a:pt x="1746" y="883"/>
                    <a:pt x="1747" y="882"/>
                  </a:cubicBezTo>
                  <a:cubicBezTo>
                    <a:pt x="1748" y="882"/>
                    <a:pt x="1750" y="882"/>
                    <a:pt x="1751" y="882"/>
                  </a:cubicBezTo>
                  <a:cubicBezTo>
                    <a:pt x="1753" y="881"/>
                    <a:pt x="1754" y="881"/>
                    <a:pt x="1755" y="881"/>
                  </a:cubicBezTo>
                  <a:cubicBezTo>
                    <a:pt x="1756" y="880"/>
                    <a:pt x="1757" y="880"/>
                    <a:pt x="1758" y="880"/>
                  </a:cubicBezTo>
                  <a:cubicBezTo>
                    <a:pt x="1760" y="879"/>
                    <a:pt x="1761" y="878"/>
                    <a:pt x="1762" y="878"/>
                  </a:cubicBezTo>
                  <a:cubicBezTo>
                    <a:pt x="1763" y="878"/>
                    <a:pt x="1764" y="878"/>
                    <a:pt x="1764" y="878"/>
                  </a:cubicBezTo>
                  <a:cubicBezTo>
                    <a:pt x="1764" y="878"/>
                    <a:pt x="1761" y="878"/>
                    <a:pt x="1758" y="878"/>
                  </a:cubicBezTo>
                  <a:cubicBezTo>
                    <a:pt x="1757" y="878"/>
                    <a:pt x="1756" y="879"/>
                    <a:pt x="1755" y="879"/>
                  </a:cubicBezTo>
                  <a:cubicBezTo>
                    <a:pt x="1753" y="879"/>
                    <a:pt x="1752" y="879"/>
                    <a:pt x="1751" y="879"/>
                  </a:cubicBezTo>
                  <a:cubicBezTo>
                    <a:pt x="1748" y="879"/>
                    <a:pt x="1745" y="879"/>
                    <a:pt x="1742" y="879"/>
                  </a:cubicBezTo>
                  <a:cubicBezTo>
                    <a:pt x="1742" y="879"/>
                    <a:pt x="1742" y="879"/>
                    <a:pt x="1741" y="879"/>
                  </a:cubicBezTo>
                  <a:cubicBezTo>
                    <a:pt x="1741" y="879"/>
                    <a:pt x="1740" y="879"/>
                    <a:pt x="1740" y="879"/>
                  </a:cubicBezTo>
                  <a:cubicBezTo>
                    <a:pt x="1739" y="879"/>
                    <a:pt x="1738" y="879"/>
                    <a:pt x="1737" y="879"/>
                  </a:cubicBezTo>
                  <a:cubicBezTo>
                    <a:pt x="1736" y="879"/>
                    <a:pt x="1734" y="879"/>
                    <a:pt x="1732" y="878"/>
                  </a:cubicBezTo>
                  <a:cubicBezTo>
                    <a:pt x="1732" y="878"/>
                    <a:pt x="1731" y="878"/>
                    <a:pt x="1731" y="878"/>
                  </a:cubicBezTo>
                  <a:cubicBezTo>
                    <a:pt x="1730" y="878"/>
                    <a:pt x="1730" y="878"/>
                    <a:pt x="1730" y="878"/>
                  </a:cubicBezTo>
                  <a:cubicBezTo>
                    <a:pt x="1729" y="878"/>
                    <a:pt x="1728" y="878"/>
                    <a:pt x="1727" y="878"/>
                  </a:cubicBezTo>
                  <a:cubicBezTo>
                    <a:pt x="1726" y="877"/>
                    <a:pt x="1726" y="877"/>
                    <a:pt x="1726" y="877"/>
                  </a:cubicBezTo>
                  <a:cubicBezTo>
                    <a:pt x="1726" y="877"/>
                    <a:pt x="1726" y="877"/>
                    <a:pt x="1726" y="877"/>
                  </a:cubicBezTo>
                  <a:cubicBezTo>
                    <a:pt x="1726" y="877"/>
                    <a:pt x="1725" y="877"/>
                    <a:pt x="1725" y="877"/>
                  </a:cubicBezTo>
                  <a:cubicBezTo>
                    <a:pt x="1714" y="872"/>
                    <a:pt x="1701" y="865"/>
                    <a:pt x="1695" y="862"/>
                  </a:cubicBezTo>
                  <a:cubicBezTo>
                    <a:pt x="1695" y="862"/>
                    <a:pt x="1695" y="862"/>
                    <a:pt x="1695" y="862"/>
                  </a:cubicBezTo>
                  <a:cubicBezTo>
                    <a:pt x="1695" y="862"/>
                    <a:pt x="1696" y="862"/>
                    <a:pt x="1697" y="862"/>
                  </a:cubicBezTo>
                  <a:cubicBezTo>
                    <a:pt x="1697" y="862"/>
                    <a:pt x="1698" y="862"/>
                    <a:pt x="1698" y="862"/>
                  </a:cubicBezTo>
                  <a:cubicBezTo>
                    <a:pt x="1699" y="862"/>
                    <a:pt x="1699" y="862"/>
                    <a:pt x="1699" y="862"/>
                  </a:cubicBezTo>
                  <a:cubicBezTo>
                    <a:pt x="1700" y="862"/>
                    <a:pt x="1700" y="861"/>
                    <a:pt x="1700" y="861"/>
                  </a:cubicBezTo>
                  <a:cubicBezTo>
                    <a:pt x="1701" y="861"/>
                    <a:pt x="1702" y="861"/>
                    <a:pt x="1702" y="861"/>
                  </a:cubicBezTo>
                  <a:cubicBezTo>
                    <a:pt x="1704" y="861"/>
                    <a:pt x="1705" y="860"/>
                    <a:pt x="1706" y="860"/>
                  </a:cubicBezTo>
                  <a:cubicBezTo>
                    <a:pt x="1708" y="859"/>
                    <a:pt x="1709" y="859"/>
                    <a:pt x="1710" y="858"/>
                  </a:cubicBezTo>
                  <a:cubicBezTo>
                    <a:pt x="1711" y="858"/>
                    <a:pt x="1711" y="858"/>
                    <a:pt x="1712" y="858"/>
                  </a:cubicBezTo>
                  <a:cubicBezTo>
                    <a:pt x="1725" y="865"/>
                    <a:pt x="1737" y="842"/>
                    <a:pt x="1740" y="833"/>
                  </a:cubicBezTo>
                  <a:cubicBezTo>
                    <a:pt x="1730" y="839"/>
                    <a:pt x="1705" y="834"/>
                    <a:pt x="1710" y="854"/>
                  </a:cubicBezTo>
                  <a:cubicBezTo>
                    <a:pt x="1712" y="854"/>
                    <a:pt x="1712" y="854"/>
                    <a:pt x="1712" y="854"/>
                  </a:cubicBezTo>
                  <a:cubicBezTo>
                    <a:pt x="1711" y="855"/>
                    <a:pt x="1710" y="855"/>
                    <a:pt x="1709" y="856"/>
                  </a:cubicBezTo>
                  <a:cubicBezTo>
                    <a:pt x="1709" y="856"/>
                    <a:pt x="1710" y="856"/>
                    <a:pt x="1710" y="856"/>
                  </a:cubicBezTo>
                  <a:cubicBezTo>
                    <a:pt x="1710" y="856"/>
                    <a:pt x="1710" y="857"/>
                    <a:pt x="1709" y="857"/>
                  </a:cubicBezTo>
                  <a:cubicBezTo>
                    <a:pt x="1708" y="857"/>
                    <a:pt x="1707" y="858"/>
                    <a:pt x="1706" y="858"/>
                  </a:cubicBezTo>
                  <a:cubicBezTo>
                    <a:pt x="1704" y="859"/>
                    <a:pt x="1703" y="859"/>
                    <a:pt x="1702" y="859"/>
                  </a:cubicBezTo>
                  <a:cubicBezTo>
                    <a:pt x="1701" y="859"/>
                    <a:pt x="1701" y="859"/>
                    <a:pt x="1700" y="860"/>
                  </a:cubicBezTo>
                  <a:cubicBezTo>
                    <a:pt x="1700" y="860"/>
                    <a:pt x="1699" y="860"/>
                    <a:pt x="1699" y="860"/>
                  </a:cubicBezTo>
                  <a:cubicBezTo>
                    <a:pt x="1699" y="860"/>
                    <a:pt x="1698" y="860"/>
                    <a:pt x="1698" y="860"/>
                  </a:cubicBezTo>
                  <a:cubicBezTo>
                    <a:pt x="1698" y="860"/>
                    <a:pt x="1697" y="860"/>
                    <a:pt x="1697" y="860"/>
                  </a:cubicBezTo>
                  <a:cubicBezTo>
                    <a:pt x="1696" y="860"/>
                    <a:pt x="1695" y="860"/>
                    <a:pt x="1695" y="860"/>
                  </a:cubicBezTo>
                  <a:cubicBezTo>
                    <a:pt x="1695" y="860"/>
                    <a:pt x="1694" y="860"/>
                    <a:pt x="1694" y="860"/>
                  </a:cubicBezTo>
                  <a:cubicBezTo>
                    <a:pt x="1694" y="860"/>
                    <a:pt x="1694" y="860"/>
                    <a:pt x="1693" y="860"/>
                  </a:cubicBezTo>
                  <a:cubicBezTo>
                    <a:pt x="1693" y="860"/>
                    <a:pt x="1693" y="860"/>
                    <a:pt x="1692" y="860"/>
                  </a:cubicBezTo>
                  <a:cubicBezTo>
                    <a:pt x="1692" y="860"/>
                    <a:pt x="1692" y="861"/>
                    <a:pt x="1692" y="861"/>
                  </a:cubicBezTo>
                  <a:cubicBezTo>
                    <a:pt x="1691" y="860"/>
                    <a:pt x="1691" y="860"/>
                    <a:pt x="1690" y="859"/>
                  </a:cubicBezTo>
                  <a:cubicBezTo>
                    <a:pt x="1690" y="859"/>
                    <a:pt x="1689" y="858"/>
                    <a:pt x="1688" y="857"/>
                  </a:cubicBezTo>
                  <a:cubicBezTo>
                    <a:pt x="1688" y="857"/>
                    <a:pt x="1687" y="856"/>
                    <a:pt x="1686" y="855"/>
                  </a:cubicBezTo>
                  <a:cubicBezTo>
                    <a:pt x="1686" y="854"/>
                    <a:pt x="1685" y="854"/>
                    <a:pt x="1685" y="853"/>
                  </a:cubicBezTo>
                  <a:cubicBezTo>
                    <a:pt x="1684" y="852"/>
                    <a:pt x="1683" y="851"/>
                    <a:pt x="1683" y="851"/>
                  </a:cubicBezTo>
                  <a:cubicBezTo>
                    <a:pt x="1682" y="849"/>
                    <a:pt x="1681" y="847"/>
                    <a:pt x="1679" y="846"/>
                  </a:cubicBezTo>
                  <a:cubicBezTo>
                    <a:pt x="1679" y="846"/>
                    <a:pt x="1678" y="845"/>
                    <a:pt x="1678" y="845"/>
                  </a:cubicBezTo>
                  <a:cubicBezTo>
                    <a:pt x="1677" y="845"/>
                    <a:pt x="1677" y="845"/>
                    <a:pt x="1677" y="845"/>
                  </a:cubicBezTo>
                  <a:cubicBezTo>
                    <a:pt x="1677" y="844"/>
                    <a:pt x="1677" y="844"/>
                    <a:pt x="1677" y="844"/>
                  </a:cubicBezTo>
                  <a:cubicBezTo>
                    <a:pt x="1676" y="844"/>
                    <a:pt x="1676" y="844"/>
                    <a:pt x="1676" y="843"/>
                  </a:cubicBezTo>
                  <a:cubicBezTo>
                    <a:pt x="1675" y="843"/>
                    <a:pt x="1675" y="843"/>
                    <a:pt x="1674" y="843"/>
                  </a:cubicBezTo>
                  <a:cubicBezTo>
                    <a:pt x="1673" y="842"/>
                    <a:pt x="1671" y="841"/>
                    <a:pt x="1670" y="841"/>
                  </a:cubicBezTo>
                  <a:cubicBezTo>
                    <a:pt x="1692" y="823"/>
                    <a:pt x="1720" y="807"/>
                    <a:pt x="1735" y="786"/>
                  </a:cubicBezTo>
                  <a:cubicBezTo>
                    <a:pt x="1718" y="801"/>
                    <a:pt x="1701" y="810"/>
                    <a:pt x="1681" y="822"/>
                  </a:cubicBezTo>
                  <a:cubicBezTo>
                    <a:pt x="1681" y="821"/>
                    <a:pt x="1681" y="821"/>
                    <a:pt x="1681" y="821"/>
                  </a:cubicBezTo>
                  <a:cubicBezTo>
                    <a:pt x="1682" y="820"/>
                    <a:pt x="1683" y="819"/>
                    <a:pt x="1684" y="818"/>
                  </a:cubicBezTo>
                  <a:cubicBezTo>
                    <a:pt x="1687" y="814"/>
                    <a:pt x="1690" y="810"/>
                    <a:pt x="1693" y="806"/>
                  </a:cubicBezTo>
                  <a:cubicBezTo>
                    <a:pt x="1698" y="799"/>
                    <a:pt x="1705" y="792"/>
                    <a:pt x="1711" y="785"/>
                  </a:cubicBezTo>
                  <a:cubicBezTo>
                    <a:pt x="1715" y="782"/>
                    <a:pt x="1718" y="779"/>
                    <a:pt x="1722" y="776"/>
                  </a:cubicBezTo>
                  <a:cubicBezTo>
                    <a:pt x="1725" y="774"/>
                    <a:pt x="1729" y="771"/>
                    <a:pt x="1732" y="768"/>
                  </a:cubicBezTo>
                  <a:cubicBezTo>
                    <a:pt x="1734" y="766"/>
                    <a:pt x="1736" y="765"/>
                    <a:pt x="1737" y="763"/>
                  </a:cubicBezTo>
                  <a:cubicBezTo>
                    <a:pt x="1738" y="763"/>
                    <a:pt x="1739" y="763"/>
                    <a:pt x="1739" y="763"/>
                  </a:cubicBezTo>
                  <a:cubicBezTo>
                    <a:pt x="1741" y="763"/>
                    <a:pt x="1743" y="763"/>
                    <a:pt x="1745" y="763"/>
                  </a:cubicBezTo>
                  <a:cubicBezTo>
                    <a:pt x="1746" y="763"/>
                    <a:pt x="1746" y="763"/>
                    <a:pt x="1747" y="763"/>
                  </a:cubicBezTo>
                  <a:cubicBezTo>
                    <a:pt x="1748" y="764"/>
                    <a:pt x="1748" y="764"/>
                    <a:pt x="1749" y="764"/>
                  </a:cubicBezTo>
                  <a:cubicBezTo>
                    <a:pt x="1750" y="764"/>
                    <a:pt x="1751" y="764"/>
                    <a:pt x="1753" y="764"/>
                  </a:cubicBezTo>
                  <a:cubicBezTo>
                    <a:pt x="1754" y="765"/>
                    <a:pt x="1755" y="765"/>
                    <a:pt x="1756" y="766"/>
                  </a:cubicBezTo>
                  <a:cubicBezTo>
                    <a:pt x="1757" y="766"/>
                    <a:pt x="1757" y="766"/>
                    <a:pt x="1757" y="766"/>
                  </a:cubicBezTo>
                  <a:cubicBezTo>
                    <a:pt x="1757" y="766"/>
                    <a:pt x="1758" y="767"/>
                    <a:pt x="1758" y="767"/>
                  </a:cubicBezTo>
                  <a:cubicBezTo>
                    <a:pt x="1758" y="767"/>
                    <a:pt x="1759" y="767"/>
                    <a:pt x="1759" y="767"/>
                  </a:cubicBezTo>
                  <a:cubicBezTo>
                    <a:pt x="1759" y="768"/>
                    <a:pt x="1759" y="768"/>
                    <a:pt x="1760" y="768"/>
                  </a:cubicBezTo>
                  <a:cubicBezTo>
                    <a:pt x="1762" y="770"/>
                    <a:pt x="1764" y="772"/>
                    <a:pt x="1766" y="775"/>
                  </a:cubicBezTo>
                  <a:cubicBezTo>
                    <a:pt x="1768" y="776"/>
                    <a:pt x="1769" y="777"/>
                    <a:pt x="1771" y="778"/>
                  </a:cubicBezTo>
                  <a:cubicBezTo>
                    <a:pt x="1772" y="779"/>
                    <a:pt x="1772" y="779"/>
                    <a:pt x="1773" y="780"/>
                  </a:cubicBezTo>
                  <a:cubicBezTo>
                    <a:pt x="1774" y="780"/>
                    <a:pt x="1774" y="780"/>
                    <a:pt x="1774" y="780"/>
                  </a:cubicBezTo>
                  <a:cubicBezTo>
                    <a:pt x="1774" y="780"/>
                    <a:pt x="1774" y="780"/>
                    <a:pt x="1775" y="780"/>
                  </a:cubicBezTo>
                  <a:cubicBezTo>
                    <a:pt x="1775" y="780"/>
                    <a:pt x="1775" y="780"/>
                    <a:pt x="1775" y="780"/>
                  </a:cubicBezTo>
                  <a:cubicBezTo>
                    <a:pt x="1776" y="780"/>
                    <a:pt x="1776" y="781"/>
                    <a:pt x="1776" y="781"/>
                  </a:cubicBezTo>
                  <a:cubicBezTo>
                    <a:pt x="1780" y="782"/>
                    <a:pt x="1784" y="781"/>
                    <a:pt x="1788" y="781"/>
                  </a:cubicBezTo>
                  <a:cubicBezTo>
                    <a:pt x="1789" y="781"/>
                    <a:pt x="1790" y="781"/>
                    <a:pt x="1791" y="780"/>
                  </a:cubicBezTo>
                  <a:cubicBezTo>
                    <a:pt x="1791" y="781"/>
                    <a:pt x="1791" y="781"/>
                    <a:pt x="1792" y="781"/>
                  </a:cubicBezTo>
                  <a:cubicBezTo>
                    <a:pt x="1792" y="781"/>
                    <a:pt x="1792" y="781"/>
                    <a:pt x="1792" y="781"/>
                  </a:cubicBezTo>
                  <a:cubicBezTo>
                    <a:pt x="1792" y="781"/>
                    <a:pt x="1792" y="782"/>
                    <a:pt x="1793" y="782"/>
                  </a:cubicBezTo>
                  <a:cubicBezTo>
                    <a:pt x="1793" y="782"/>
                    <a:pt x="1794" y="782"/>
                    <a:pt x="1795" y="783"/>
                  </a:cubicBezTo>
                  <a:cubicBezTo>
                    <a:pt x="1796" y="783"/>
                    <a:pt x="1797" y="784"/>
                    <a:pt x="1798" y="784"/>
                  </a:cubicBezTo>
                  <a:cubicBezTo>
                    <a:pt x="1799" y="785"/>
                    <a:pt x="1800" y="785"/>
                    <a:pt x="1801" y="786"/>
                  </a:cubicBezTo>
                  <a:cubicBezTo>
                    <a:pt x="1802" y="786"/>
                    <a:pt x="1803" y="787"/>
                    <a:pt x="1804" y="788"/>
                  </a:cubicBezTo>
                  <a:cubicBezTo>
                    <a:pt x="1805" y="788"/>
                    <a:pt x="1806" y="789"/>
                    <a:pt x="1807" y="790"/>
                  </a:cubicBezTo>
                  <a:cubicBezTo>
                    <a:pt x="1811" y="803"/>
                    <a:pt x="1820" y="815"/>
                    <a:pt x="1837" y="815"/>
                  </a:cubicBezTo>
                  <a:cubicBezTo>
                    <a:pt x="1830" y="801"/>
                    <a:pt x="1824" y="788"/>
                    <a:pt x="1807" y="785"/>
                  </a:cubicBezTo>
                  <a:cubicBezTo>
                    <a:pt x="1806" y="785"/>
                    <a:pt x="1806" y="785"/>
                    <a:pt x="1806" y="785"/>
                  </a:cubicBezTo>
                  <a:cubicBezTo>
                    <a:pt x="1806" y="785"/>
                    <a:pt x="1806" y="785"/>
                    <a:pt x="1806" y="785"/>
                  </a:cubicBezTo>
                  <a:cubicBezTo>
                    <a:pt x="1805" y="785"/>
                    <a:pt x="1804" y="784"/>
                    <a:pt x="1803" y="783"/>
                  </a:cubicBezTo>
                  <a:cubicBezTo>
                    <a:pt x="1802" y="783"/>
                    <a:pt x="1801" y="782"/>
                    <a:pt x="1800" y="782"/>
                  </a:cubicBezTo>
                  <a:cubicBezTo>
                    <a:pt x="1799" y="781"/>
                    <a:pt x="1798" y="781"/>
                    <a:pt x="1797" y="780"/>
                  </a:cubicBezTo>
                  <a:cubicBezTo>
                    <a:pt x="1796" y="780"/>
                    <a:pt x="1796" y="780"/>
                    <a:pt x="1796" y="780"/>
                  </a:cubicBezTo>
                  <a:cubicBezTo>
                    <a:pt x="1797" y="780"/>
                    <a:pt x="1798" y="779"/>
                    <a:pt x="1800" y="779"/>
                  </a:cubicBezTo>
                  <a:cubicBezTo>
                    <a:pt x="1803" y="779"/>
                    <a:pt x="1807" y="779"/>
                    <a:pt x="1810" y="778"/>
                  </a:cubicBezTo>
                  <a:cubicBezTo>
                    <a:pt x="1818" y="778"/>
                    <a:pt x="1824" y="778"/>
                    <a:pt x="1830" y="778"/>
                  </a:cubicBezTo>
                  <a:cubicBezTo>
                    <a:pt x="1831" y="778"/>
                    <a:pt x="1831" y="778"/>
                    <a:pt x="1832" y="778"/>
                  </a:cubicBezTo>
                  <a:cubicBezTo>
                    <a:pt x="1833" y="778"/>
                    <a:pt x="1833" y="778"/>
                    <a:pt x="1834" y="778"/>
                  </a:cubicBezTo>
                  <a:cubicBezTo>
                    <a:pt x="1835" y="778"/>
                    <a:pt x="1837" y="778"/>
                    <a:pt x="1838" y="778"/>
                  </a:cubicBezTo>
                  <a:cubicBezTo>
                    <a:pt x="1840" y="778"/>
                    <a:pt x="1842" y="777"/>
                    <a:pt x="1844" y="777"/>
                  </a:cubicBezTo>
                  <a:cubicBezTo>
                    <a:pt x="1845" y="777"/>
                    <a:pt x="1845"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8"/>
                  </a:cubicBezTo>
                  <a:cubicBezTo>
                    <a:pt x="1846" y="778"/>
                    <a:pt x="1846" y="778"/>
                    <a:pt x="1846" y="778"/>
                  </a:cubicBezTo>
                  <a:cubicBezTo>
                    <a:pt x="1846" y="778"/>
                    <a:pt x="1846" y="778"/>
                    <a:pt x="1846" y="778"/>
                  </a:cubicBezTo>
                  <a:cubicBezTo>
                    <a:pt x="1845" y="778"/>
                    <a:pt x="1845" y="778"/>
                    <a:pt x="1845" y="778"/>
                  </a:cubicBezTo>
                  <a:cubicBezTo>
                    <a:pt x="1845" y="778"/>
                    <a:pt x="1845" y="778"/>
                    <a:pt x="1846" y="778"/>
                  </a:cubicBezTo>
                  <a:cubicBezTo>
                    <a:pt x="1846" y="778"/>
                    <a:pt x="1846" y="778"/>
                    <a:pt x="1847" y="778"/>
                  </a:cubicBezTo>
                  <a:cubicBezTo>
                    <a:pt x="1847" y="778"/>
                    <a:pt x="1847" y="778"/>
                    <a:pt x="1847" y="778"/>
                  </a:cubicBezTo>
                  <a:cubicBezTo>
                    <a:pt x="1847" y="778"/>
                    <a:pt x="1847" y="777"/>
                    <a:pt x="1847" y="777"/>
                  </a:cubicBezTo>
                  <a:cubicBezTo>
                    <a:pt x="1847" y="777"/>
                    <a:pt x="1847" y="777"/>
                    <a:pt x="1847" y="777"/>
                  </a:cubicBezTo>
                  <a:cubicBezTo>
                    <a:pt x="1847" y="777"/>
                    <a:pt x="1847" y="777"/>
                    <a:pt x="1847" y="777"/>
                  </a:cubicBezTo>
                  <a:cubicBezTo>
                    <a:pt x="1847" y="777"/>
                    <a:pt x="1847" y="777"/>
                    <a:pt x="1847" y="777"/>
                  </a:cubicBezTo>
                  <a:cubicBezTo>
                    <a:pt x="1847" y="777"/>
                    <a:pt x="1847" y="776"/>
                    <a:pt x="1846" y="776"/>
                  </a:cubicBezTo>
                  <a:cubicBezTo>
                    <a:pt x="1846" y="776"/>
                    <a:pt x="1845" y="776"/>
                    <a:pt x="1844" y="776"/>
                  </a:cubicBezTo>
                  <a:cubicBezTo>
                    <a:pt x="1842" y="776"/>
                    <a:pt x="1840" y="775"/>
                    <a:pt x="1838" y="775"/>
                  </a:cubicBezTo>
                  <a:cubicBezTo>
                    <a:pt x="1837" y="775"/>
                    <a:pt x="1836" y="775"/>
                    <a:pt x="1834" y="775"/>
                  </a:cubicBezTo>
                  <a:cubicBezTo>
                    <a:pt x="1834" y="774"/>
                    <a:pt x="1833" y="774"/>
                    <a:pt x="1832" y="774"/>
                  </a:cubicBezTo>
                  <a:cubicBezTo>
                    <a:pt x="1832" y="775"/>
                    <a:pt x="1831" y="774"/>
                    <a:pt x="1830" y="774"/>
                  </a:cubicBezTo>
                  <a:cubicBezTo>
                    <a:pt x="1828" y="774"/>
                    <a:pt x="1826" y="774"/>
                    <a:pt x="1824" y="774"/>
                  </a:cubicBezTo>
                  <a:cubicBezTo>
                    <a:pt x="1824" y="774"/>
                    <a:pt x="1824" y="774"/>
                    <a:pt x="1824" y="774"/>
                  </a:cubicBezTo>
                  <a:cubicBezTo>
                    <a:pt x="1825" y="774"/>
                    <a:pt x="1826" y="774"/>
                    <a:pt x="1826" y="773"/>
                  </a:cubicBezTo>
                  <a:cubicBezTo>
                    <a:pt x="1827" y="773"/>
                    <a:pt x="1828" y="773"/>
                    <a:pt x="1828" y="773"/>
                  </a:cubicBezTo>
                  <a:cubicBezTo>
                    <a:pt x="1829" y="772"/>
                    <a:pt x="1830" y="772"/>
                    <a:pt x="1830" y="772"/>
                  </a:cubicBezTo>
                  <a:cubicBezTo>
                    <a:pt x="1831" y="771"/>
                    <a:pt x="1833" y="770"/>
                    <a:pt x="1834" y="769"/>
                  </a:cubicBezTo>
                  <a:cubicBezTo>
                    <a:pt x="1835" y="768"/>
                    <a:pt x="1837" y="767"/>
                    <a:pt x="1838" y="767"/>
                  </a:cubicBezTo>
                  <a:cubicBezTo>
                    <a:pt x="1838" y="766"/>
                    <a:pt x="1839" y="766"/>
                    <a:pt x="1839" y="766"/>
                  </a:cubicBezTo>
                  <a:cubicBezTo>
                    <a:pt x="1856" y="777"/>
                    <a:pt x="1866" y="740"/>
                    <a:pt x="1873" y="732"/>
                  </a:cubicBezTo>
                  <a:cubicBezTo>
                    <a:pt x="1856" y="734"/>
                    <a:pt x="1826" y="744"/>
                    <a:pt x="1837" y="763"/>
                  </a:cubicBezTo>
                  <a:cubicBezTo>
                    <a:pt x="1838" y="763"/>
                    <a:pt x="1839" y="762"/>
                    <a:pt x="1840" y="762"/>
                  </a:cubicBezTo>
                  <a:cubicBezTo>
                    <a:pt x="1840" y="762"/>
                    <a:pt x="1840" y="762"/>
                    <a:pt x="1840" y="762"/>
                  </a:cubicBezTo>
                  <a:cubicBezTo>
                    <a:pt x="1839" y="763"/>
                    <a:pt x="1838" y="764"/>
                    <a:pt x="1836" y="765"/>
                  </a:cubicBezTo>
                  <a:cubicBezTo>
                    <a:pt x="1835" y="766"/>
                    <a:pt x="1834" y="766"/>
                    <a:pt x="1833" y="767"/>
                  </a:cubicBezTo>
                  <a:cubicBezTo>
                    <a:pt x="1831" y="768"/>
                    <a:pt x="1830" y="769"/>
                    <a:pt x="1829" y="769"/>
                  </a:cubicBezTo>
                  <a:cubicBezTo>
                    <a:pt x="1828" y="770"/>
                    <a:pt x="1828" y="770"/>
                    <a:pt x="1827" y="770"/>
                  </a:cubicBezTo>
                  <a:cubicBezTo>
                    <a:pt x="1826" y="771"/>
                    <a:pt x="1826" y="771"/>
                    <a:pt x="1825" y="771"/>
                  </a:cubicBezTo>
                  <a:cubicBezTo>
                    <a:pt x="1825" y="771"/>
                    <a:pt x="1824" y="772"/>
                    <a:pt x="1824" y="772"/>
                  </a:cubicBezTo>
                  <a:cubicBezTo>
                    <a:pt x="1823" y="772"/>
                    <a:pt x="1822" y="772"/>
                    <a:pt x="1822" y="773"/>
                  </a:cubicBezTo>
                  <a:cubicBezTo>
                    <a:pt x="1822" y="773"/>
                    <a:pt x="1821" y="773"/>
                    <a:pt x="1821" y="773"/>
                  </a:cubicBezTo>
                  <a:cubicBezTo>
                    <a:pt x="1821" y="773"/>
                    <a:pt x="1821" y="773"/>
                    <a:pt x="1820" y="773"/>
                  </a:cubicBezTo>
                  <a:cubicBezTo>
                    <a:pt x="1820" y="773"/>
                    <a:pt x="1819" y="774"/>
                    <a:pt x="1819" y="774"/>
                  </a:cubicBezTo>
                  <a:cubicBezTo>
                    <a:pt x="1819" y="774"/>
                    <a:pt x="1818" y="774"/>
                    <a:pt x="1818" y="774"/>
                  </a:cubicBezTo>
                  <a:cubicBezTo>
                    <a:pt x="1816" y="775"/>
                    <a:pt x="1813" y="775"/>
                    <a:pt x="1811" y="775"/>
                  </a:cubicBezTo>
                  <a:cubicBezTo>
                    <a:pt x="1807" y="775"/>
                    <a:pt x="1803" y="775"/>
                    <a:pt x="1799" y="776"/>
                  </a:cubicBezTo>
                  <a:cubicBezTo>
                    <a:pt x="1795" y="776"/>
                    <a:pt x="1792" y="777"/>
                    <a:pt x="1788" y="777"/>
                  </a:cubicBezTo>
                  <a:cubicBezTo>
                    <a:pt x="1784" y="778"/>
                    <a:pt x="1781" y="778"/>
                    <a:pt x="1777" y="777"/>
                  </a:cubicBezTo>
                  <a:cubicBezTo>
                    <a:pt x="1777" y="777"/>
                    <a:pt x="1777" y="777"/>
                    <a:pt x="1777" y="777"/>
                  </a:cubicBezTo>
                  <a:cubicBezTo>
                    <a:pt x="1776" y="777"/>
                    <a:pt x="1776" y="777"/>
                    <a:pt x="1776" y="777"/>
                  </a:cubicBezTo>
                  <a:cubicBezTo>
                    <a:pt x="1776" y="777"/>
                    <a:pt x="1776" y="777"/>
                    <a:pt x="1776" y="777"/>
                  </a:cubicBezTo>
                  <a:cubicBezTo>
                    <a:pt x="1775" y="776"/>
                    <a:pt x="1775" y="776"/>
                    <a:pt x="1775" y="776"/>
                  </a:cubicBezTo>
                  <a:cubicBezTo>
                    <a:pt x="1774" y="776"/>
                    <a:pt x="1774" y="776"/>
                    <a:pt x="1773" y="775"/>
                  </a:cubicBezTo>
                  <a:cubicBezTo>
                    <a:pt x="1772" y="774"/>
                    <a:pt x="1770" y="773"/>
                    <a:pt x="1769" y="772"/>
                  </a:cubicBezTo>
                  <a:cubicBezTo>
                    <a:pt x="1767" y="770"/>
                    <a:pt x="1765" y="767"/>
                    <a:pt x="1762" y="765"/>
                  </a:cubicBezTo>
                  <a:cubicBezTo>
                    <a:pt x="1762" y="765"/>
                    <a:pt x="1762" y="765"/>
                    <a:pt x="1761" y="764"/>
                  </a:cubicBezTo>
                  <a:cubicBezTo>
                    <a:pt x="1761" y="764"/>
                    <a:pt x="1761" y="764"/>
                    <a:pt x="1760" y="764"/>
                  </a:cubicBezTo>
                  <a:cubicBezTo>
                    <a:pt x="1760" y="763"/>
                    <a:pt x="1760" y="763"/>
                    <a:pt x="1759" y="763"/>
                  </a:cubicBezTo>
                  <a:cubicBezTo>
                    <a:pt x="1759" y="763"/>
                    <a:pt x="1759" y="763"/>
                    <a:pt x="1758" y="762"/>
                  </a:cubicBezTo>
                  <a:cubicBezTo>
                    <a:pt x="1757" y="762"/>
                    <a:pt x="1755" y="761"/>
                    <a:pt x="1754" y="761"/>
                  </a:cubicBezTo>
                  <a:cubicBezTo>
                    <a:pt x="1753" y="761"/>
                    <a:pt x="1752" y="761"/>
                    <a:pt x="1751" y="760"/>
                  </a:cubicBezTo>
                  <a:cubicBezTo>
                    <a:pt x="1751" y="760"/>
                    <a:pt x="1750" y="760"/>
                    <a:pt x="1749" y="760"/>
                  </a:cubicBezTo>
                  <a:cubicBezTo>
                    <a:pt x="1749" y="760"/>
                    <a:pt x="1748" y="760"/>
                    <a:pt x="1747" y="760"/>
                  </a:cubicBezTo>
                  <a:cubicBezTo>
                    <a:pt x="1747" y="760"/>
                    <a:pt x="1746" y="760"/>
                    <a:pt x="1745" y="760"/>
                  </a:cubicBezTo>
                  <a:cubicBezTo>
                    <a:pt x="1743" y="761"/>
                    <a:pt x="1741" y="761"/>
                    <a:pt x="1739" y="761"/>
                  </a:cubicBezTo>
                  <a:cubicBezTo>
                    <a:pt x="1739" y="761"/>
                    <a:pt x="1739" y="762"/>
                    <a:pt x="1739" y="762"/>
                  </a:cubicBezTo>
                  <a:cubicBezTo>
                    <a:pt x="1740" y="761"/>
                    <a:pt x="1740" y="760"/>
                    <a:pt x="1741" y="759"/>
                  </a:cubicBezTo>
                  <a:cubicBezTo>
                    <a:pt x="1742" y="758"/>
                    <a:pt x="1743" y="757"/>
                    <a:pt x="1743" y="757"/>
                  </a:cubicBezTo>
                  <a:cubicBezTo>
                    <a:pt x="1744" y="756"/>
                    <a:pt x="1744" y="756"/>
                    <a:pt x="1744" y="756"/>
                  </a:cubicBezTo>
                  <a:cubicBezTo>
                    <a:pt x="1744" y="756"/>
                    <a:pt x="1744" y="756"/>
                    <a:pt x="1744" y="756"/>
                  </a:cubicBezTo>
                  <a:cubicBezTo>
                    <a:pt x="1744" y="756"/>
                    <a:pt x="1744" y="756"/>
                    <a:pt x="1744" y="756"/>
                  </a:cubicBezTo>
                  <a:cubicBezTo>
                    <a:pt x="1744" y="756"/>
                    <a:pt x="1744" y="756"/>
                    <a:pt x="1744" y="756"/>
                  </a:cubicBezTo>
                  <a:cubicBezTo>
                    <a:pt x="1744" y="755"/>
                    <a:pt x="1744" y="755"/>
                    <a:pt x="1744" y="755"/>
                  </a:cubicBezTo>
                  <a:cubicBezTo>
                    <a:pt x="1744" y="755"/>
                    <a:pt x="1745" y="754"/>
                    <a:pt x="1745" y="754"/>
                  </a:cubicBezTo>
                  <a:cubicBezTo>
                    <a:pt x="1745" y="754"/>
                    <a:pt x="1745" y="753"/>
                    <a:pt x="1746" y="753"/>
                  </a:cubicBezTo>
                  <a:cubicBezTo>
                    <a:pt x="1746" y="752"/>
                    <a:pt x="1746" y="752"/>
                    <a:pt x="1747" y="751"/>
                  </a:cubicBezTo>
                  <a:cubicBezTo>
                    <a:pt x="1747" y="750"/>
                    <a:pt x="1747" y="750"/>
                    <a:pt x="1748" y="749"/>
                  </a:cubicBezTo>
                  <a:cubicBezTo>
                    <a:pt x="1749" y="747"/>
                    <a:pt x="1749" y="745"/>
                    <a:pt x="1750" y="744"/>
                  </a:cubicBezTo>
                  <a:cubicBezTo>
                    <a:pt x="1751" y="742"/>
                    <a:pt x="1751" y="740"/>
                    <a:pt x="1752" y="739"/>
                  </a:cubicBezTo>
                  <a:cubicBezTo>
                    <a:pt x="1753" y="736"/>
                    <a:pt x="1753" y="733"/>
                    <a:pt x="1754" y="730"/>
                  </a:cubicBezTo>
                  <a:cubicBezTo>
                    <a:pt x="1756" y="724"/>
                    <a:pt x="1758" y="720"/>
                    <a:pt x="1759" y="716"/>
                  </a:cubicBezTo>
                  <a:cubicBezTo>
                    <a:pt x="1760" y="714"/>
                    <a:pt x="1761" y="712"/>
                    <a:pt x="1762" y="711"/>
                  </a:cubicBezTo>
                  <a:cubicBezTo>
                    <a:pt x="1763" y="709"/>
                    <a:pt x="1763" y="708"/>
                    <a:pt x="1764" y="707"/>
                  </a:cubicBezTo>
                  <a:cubicBezTo>
                    <a:pt x="1765" y="705"/>
                    <a:pt x="1766" y="704"/>
                    <a:pt x="1766" y="704"/>
                  </a:cubicBezTo>
                  <a:cubicBezTo>
                    <a:pt x="1766" y="704"/>
                    <a:pt x="1765" y="705"/>
                    <a:pt x="1764" y="707"/>
                  </a:cubicBezTo>
                  <a:cubicBezTo>
                    <a:pt x="1763" y="708"/>
                    <a:pt x="1762" y="709"/>
                    <a:pt x="1761" y="710"/>
                  </a:cubicBezTo>
                  <a:cubicBezTo>
                    <a:pt x="1760" y="712"/>
                    <a:pt x="1759" y="713"/>
                    <a:pt x="1758" y="715"/>
                  </a:cubicBezTo>
                  <a:cubicBezTo>
                    <a:pt x="1757" y="716"/>
                    <a:pt x="1756" y="718"/>
                    <a:pt x="1755" y="720"/>
                  </a:cubicBezTo>
                  <a:cubicBezTo>
                    <a:pt x="1755" y="719"/>
                    <a:pt x="1755" y="718"/>
                    <a:pt x="1755" y="717"/>
                  </a:cubicBezTo>
                  <a:cubicBezTo>
                    <a:pt x="1755" y="715"/>
                    <a:pt x="1755" y="713"/>
                    <a:pt x="1755" y="712"/>
                  </a:cubicBezTo>
                  <a:cubicBezTo>
                    <a:pt x="1754" y="710"/>
                    <a:pt x="1754" y="708"/>
                    <a:pt x="1754" y="706"/>
                  </a:cubicBezTo>
                  <a:cubicBezTo>
                    <a:pt x="1754" y="705"/>
                    <a:pt x="1753" y="704"/>
                    <a:pt x="1753" y="703"/>
                  </a:cubicBezTo>
                  <a:cubicBezTo>
                    <a:pt x="1765" y="682"/>
                    <a:pt x="1747" y="680"/>
                    <a:pt x="1746" y="662"/>
                  </a:cubicBezTo>
                  <a:cubicBezTo>
                    <a:pt x="1732" y="679"/>
                    <a:pt x="1724" y="696"/>
                    <a:pt x="1750" y="702"/>
                  </a:cubicBezTo>
                  <a:cubicBezTo>
                    <a:pt x="1750" y="702"/>
                    <a:pt x="1750" y="702"/>
                    <a:pt x="1750" y="702"/>
                  </a:cubicBezTo>
                  <a:cubicBezTo>
                    <a:pt x="1750" y="704"/>
                    <a:pt x="1750" y="705"/>
                    <a:pt x="1751" y="707"/>
                  </a:cubicBezTo>
                  <a:cubicBezTo>
                    <a:pt x="1751" y="709"/>
                    <a:pt x="1751" y="710"/>
                    <a:pt x="1751" y="712"/>
                  </a:cubicBezTo>
                  <a:cubicBezTo>
                    <a:pt x="1752" y="714"/>
                    <a:pt x="1752" y="715"/>
                    <a:pt x="1752" y="717"/>
                  </a:cubicBezTo>
                  <a:cubicBezTo>
                    <a:pt x="1752" y="719"/>
                    <a:pt x="1752" y="720"/>
                    <a:pt x="1751" y="722"/>
                  </a:cubicBezTo>
                  <a:cubicBezTo>
                    <a:pt x="1751" y="723"/>
                    <a:pt x="1751" y="724"/>
                    <a:pt x="1751" y="724"/>
                  </a:cubicBezTo>
                  <a:cubicBezTo>
                    <a:pt x="1751" y="725"/>
                    <a:pt x="1751" y="726"/>
                    <a:pt x="1751" y="727"/>
                  </a:cubicBezTo>
                  <a:cubicBezTo>
                    <a:pt x="1751" y="727"/>
                    <a:pt x="1751" y="728"/>
                    <a:pt x="1751" y="728"/>
                  </a:cubicBezTo>
                  <a:cubicBezTo>
                    <a:pt x="1750" y="728"/>
                    <a:pt x="1750" y="729"/>
                    <a:pt x="1750" y="729"/>
                  </a:cubicBezTo>
                  <a:cubicBezTo>
                    <a:pt x="1749" y="732"/>
                    <a:pt x="1748" y="734"/>
                    <a:pt x="1746" y="737"/>
                  </a:cubicBezTo>
                  <a:cubicBezTo>
                    <a:pt x="1746" y="739"/>
                    <a:pt x="1745" y="741"/>
                    <a:pt x="1745" y="742"/>
                  </a:cubicBezTo>
                  <a:cubicBezTo>
                    <a:pt x="1744" y="744"/>
                    <a:pt x="1743" y="745"/>
                    <a:pt x="1743" y="747"/>
                  </a:cubicBezTo>
                  <a:cubicBezTo>
                    <a:pt x="1742" y="748"/>
                    <a:pt x="1742" y="749"/>
                    <a:pt x="1742" y="749"/>
                  </a:cubicBezTo>
                  <a:cubicBezTo>
                    <a:pt x="1741" y="750"/>
                    <a:pt x="1741" y="750"/>
                    <a:pt x="1741" y="750"/>
                  </a:cubicBezTo>
                  <a:cubicBezTo>
                    <a:pt x="1741" y="751"/>
                    <a:pt x="1741" y="751"/>
                    <a:pt x="1740" y="751"/>
                  </a:cubicBezTo>
                  <a:cubicBezTo>
                    <a:pt x="1740" y="752"/>
                    <a:pt x="1740" y="752"/>
                    <a:pt x="1740" y="753"/>
                  </a:cubicBezTo>
                  <a:cubicBezTo>
                    <a:pt x="1739" y="753"/>
                    <a:pt x="1739" y="753"/>
                    <a:pt x="1739" y="753"/>
                  </a:cubicBezTo>
                  <a:cubicBezTo>
                    <a:pt x="1739" y="753"/>
                    <a:pt x="1739" y="753"/>
                    <a:pt x="1739" y="753"/>
                  </a:cubicBezTo>
                  <a:cubicBezTo>
                    <a:pt x="1739" y="753"/>
                    <a:pt x="1739" y="753"/>
                    <a:pt x="1739" y="753"/>
                  </a:cubicBezTo>
                  <a:cubicBezTo>
                    <a:pt x="1739" y="753"/>
                    <a:pt x="1739" y="753"/>
                    <a:pt x="1739" y="753"/>
                  </a:cubicBezTo>
                  <a:cubicBezTo>
                    <a:pt x="1739" y="754"/>
                    <a:pt x="1739" y="754"/>
                    <a:pt x="1739" y="754"/>
                  </a:cubicBezTo>
                  <a:cubicBezTo>
                    <a:pt x="1738" y="754"/>
                    <a:pt x="1738" y="755"/>
                    <a:pt x="1737" y="756"/>
                  </a:cubicBezTo>
                  <a:cubicBezTo>
                    <a:pt x="1734" y="759"/>
                    <a:pt x="1732" y="761"/>
                    <a:pt x="1728" y="764"/>
                  </a:cubicBezTo>
                  <a:cubicBezTo>
                    <a:pt x="1725" y="767"/>
                    <a:pt x="1722" y="770"/>
                    <a:pt x="1718" y="773"/>
                  </a:cubicBezTo>
                  <a:cubicBezTo>
                    <a:pt x="1715" y="775"/>
                    <a:pt x="1711" y="779"/>
                    <a:pt x="1708" y="782"/>
                  </a:cubicBezTo>
                  <a:cubicBezTo>
                    <a:pt x="1704" y="785"/>
                    <a:pt x="1700" y="789"/>
                    <a:pt x="1697" y="793"/>
                  </a:cubicBezTo>
                  <a:cubicBezTo>
                    <a:pt x="1697" y="793"/>
                    <a:pt x="1697" y="793"/>
                    <a:pt x="1697" y="793"/>
                  </a:cubicBezTo>
                  <a:cubicBezTo>
                    <a:pt x="1697" y="792"/>
                    <a:pt x="1696" y="792"/>
                    <a:pt x="1696" y="791"/>
                  </a:cubicBezTo>
                  <a:cubicBezTo>
                    <a:pt x="1696" y="790"/>
                    <a:pt x="1696" y="789"/>
                    <a:pt x="1696" y="789"/>
                  </a:cubicBezTo>
                  <a:cubicBezTo>
                    <a:pt x="1696" y="788"/>
                    <a:pt x="1696" y="788"/>
                    <a:pt x="1695" y="788"/>
                  </a:cubicBezTo>
                  <a:cubicBezTo>
                    <a:pt x="1695" y="787"/>
                    <a:pt x="1695" y="787"/>
                    <a:pt x="1695" y="786"/>
                  </a:cubicBezTo>
                  <a:cubicBezTo>
                    <a:pt x="1694" y="785"/>
                    <a:pt x="1693" y="783"/>
                    <a:pt x="1692" y="781"/>
                  </a:cubicBezTo>
                  <a:cubicBezTo>
                    <a:pt x="1691" y="779"/>
                    <a:pt x="1690" y="778"/>
                    <a:pt x="1689" y="776"/>
                  </a:cubicBezTo>
                  <a:cubicBezTo>
                    <a:pt x="1687" y="772"/>
                    <a:pt x="1685" y="768"/>
                    <a:pt x="1683" y="764"/>
                  </a:cubicBezTo>
                  <a:cubicBezTo>
                    <a:pt x="1682" y="762"/>
                    <a:pt x="1681" y="760"/>
                    <a:pt x="1680" y="758"/>
                  </a:cubicBezTo>
                  <a:cubicBezTo>
                    <a:pt x="1679" y="756"/>
                    <a:pt x="1678" y="754"/>
                    <a:pt x="1678" y="752"/>
                  </a:cubicBezTo>
                  <a:cubicBezTo>
                    <a:pt x="1677" y="750"/>
                    <a:pt x="1677" y="748"/>
                    <a:pt x="1676" y="746"/>
                  </a:cubicBezTo>
                  <a:cubicBezTo>
                    <a:pt x="1676" y="746"/>
                    <a:pt x="1676" y="746"/>
                    <a:pt x="1676" y="746"/>
                  </a:cubicBezTo>
                  <a:cubicBezTo>
                    <a:pt x="1677" y="745"/>
                    <a:pt x="1677" y="745"/>
                    <a:pt x="1678" y="744"/>
                  </a:cubicBezTo>
                  <a:cubicBezTo>
                    <a:pt x="1678" y="744"/>
                    <a:pt x="1678" y="743"/>
                    <a:pt x="1678" y="743"/>
                  </a:cubicBezTo>
                  <a:cubicBezTo>
                    <a:pt x="1678" y="743"/>
                    <a:pt x="1678" y="743"/>
                    <a:pt x="1678" y="742"/>
                  </a:cubicBezTo>
                  <a:cubicBezTo>
                    <a:pt x="1679" y="742"/>
                    <a:pt x="1679" y="742"/>
                    <a:pt x="1679" y="742"/>
                  </a:cubicBezTo>
                  <a:cubicBezTo>
                    <a:pt x="1679" y="741"/>
                    <a:pt x="1679" y="740"/>
                    <a:pt x="1680" y="739"/>
                  </a:cubicBezTo>
                  <a:cubicBezTo>
                    <a:pt x="1680" y="738"/>
                    <a:pt x="1681" y="736"/>
                    <a:pt x="1681" y="735"/>
                  </a:cubicBezTo>
                  <a:cubicBezTo>
                    <a:pt x="1682" y="734"/>
                    <a:pt x="1682" y="733"/>
                    <a:pt x="1683" y="732"/>
                  </a:cubicBezTo>
                  <a:cubicBezTo>
                    <a:pt x="1683" y="731"/>
                    <a:pt x="1684" y="730"/>
                    <a:pt x="1685" y="728"/>
                  </a:cubicBezTo>
                  <a:cubicBezTo>
                    <a:pt x="1703" y="725"/>
                    <a:pt x="1698" y="710"/>
                    <a:pt x="1709" y="697"/>
                  </a:cubicBezTo>
                  <a:cubicBezTo>
                    <a:pt x="1700" y="701"/>
                    <a:pt x="1689" y="703"/>
                    <a:pt x="1684" y="709"/>
                  </a:cubicBezTo>
                  <a:cubicBezTo>
                    <a:pt x="1680" y="714"/>
                    <a:pt x="1679" y="725"/>
                    <a:pt x="1682" y="729"/>
                  </a:cubicBezTo>
                  <a:cubicBezTo>
                    <a:pt x="1682" y="729"/>
                    <a:pt x="1682" y="729"/>
                    <a:pt x="1682" y="729"/>
                  </a:cubicBezTo>
                  <a:cubicBezTo>
                    <a:pt x="1682" y="729"/>
                    <a:pt x="1682" y="729"/>
                    <a:pt x="1682" y="729"/>
                  </a:cubicBezTo>
                  <a:cubicBezTo>
                    <a:pt x="1682" y="729"/>
                    <a:pt x="1682" y="729"/>
                    <a:pt x="1682" y="729"/>
                  </a:cubicBezTo>
                  <a:cubicBezTo>
                    <a:pt x="1681" y="730"/>
                    <a:pt x="1681" y="730"/>
                    <a:pt x="1681" y="731"/>
                  </a:cubicBezTo>
                  <a:cubicBezTo>
                    <a:pt x="1680" y="732"/>
                    <a:pt x="1680" y="733"/>
                    <a:pt x="1679" y="735"/>
                  </a:cubicBezTo>
                  <a:cubicBezTo>
                    <a:pt x="1678" y="736"/>
                    <a:pt x="1678" y="737"/>
                    <a:pt x="1678" y="738"/>
                  </a:cubicBezTo>
                  <a:cubicBezTo>
                    <a:pt x="1677" y="739"/>
                    <a:pt x="1677" y="740"/>
                    <a:pt x="1676" y="741"/>
                  </a:cubicBezTo>
                  <a:cubicBezTo>
                    <a:pt x="1676" y="741"/>
                    <a:pt x="1676" y="741"/>
                    <a:pt x="1676" y="742"/>
                  </a:cubicBezTo>
                  <a:cubicBezTo>
                    <a:pt x="1676" y="742"/>
                    <a:pt x="1676" y="742"/>
                    <a:pt x="1676" y="742"/>
                  </a:cubicBezTo>
                  <a:cubicBezTo>
                    <a:pt x="1676" y="742"/>
                    <a:pt x="1676" y="742"/>
                    <a:pt x="1676" y="742"/>
                  </a:cubicBezTo>
                  <a:cubicBezTo>
                    <a:pt x="1676" y="742"/>
                    <a:pt x="1676" y="741"/>
                    <a:pt x="1676" y="740"/>
                  </a:cubicBezTo>
                  <a:cubicBezTo>
                    <a:pt x="1676" y="740"/>
                    <a:pt x="1675" y="739"/>
                    <a:pt x="1675" y="739"/>
                  </a:cubicBezTo>
                  <a:cubicBezTo>
                    <a:pt x="1676" y="739"/>
                    <a:pt x="1675" y="738"/>
                    <a:pt x="1675" y="738"/>
                  </a:cubicBezTo>
                  <a:cubicBezTo>
                    <a:pt x="1675" y="737"/>
                    <a:pt x="1675" y="736"/>
                    <a:pt x="1675" y="736"/>
                  </a:cubicBezTo>
                  <a:cubicBezTo>
                    <a:pt x="1674" y="734"/>
                    <a:pt x="1674" y="733"/>
                    <a:pt x="1674" y="732"/>
                  </a:cubicBezTo>
                  <a:cubicBezTo>
                    <a:pt x="1674" y="730"/>
                    <a:pt x="1673" y="729"/>
                    <a:pt x="1673" y="729"/>
                  </a:cubicBezTo>
                  <a:cubicBezTo>
                    <a:pt x="1673" y="729"/>
                    <a:pt x="1673" y="729"/>
                    <a:pt x="1673" y="730"/>
                  </a:cubicBezTo>
                  <a:cubicBezTo>
                    <a:pt x="1673" y="730"/>
                    <a:pt x="1673" y="731"/>
                    <a:pt x="1672" y="732"/>
                  </a:cubicBezTo>
                  <a:cubicBezTo>
                    <a:pt x="1672" y="733"/>
                    <a:pt x="1672" y="735"/>
                    <a:pt x="1672" y="736"/>
                  </a:cubicBezTo>
                  <a:cubicBezTo>
                    <a:pt x="1672" y="737"/>
                    <a:pt x="1672" y="737"/>
                    <a:pt x="1672" y="738"/>
                  </a:cubicBezTo>
                  <a:cubicBezTo>
                    <a:pt x="1671" y="739"/>
                    <a:pt x="1671" y="739"/>
                    <a:pt x="1672" y="740"/>
                  </a:cubicBezTo>
                  <a:cubicBezTo>
                    <a:pt x="1672" y="740"/>
                    <a:pt x="1672" y="740"/>
                    <a:pt x="1672" y="741"/>
                  </a:cubicBezTo>
                  <a:cubicBezTo>
                    <a:pt x="1672" y="744"/>
                    <a:pt x="1673" y="749"/>
                    <a:pt x="1674" y="753"/>
                  </a:cubicBezTo>
                  <a:cubicBezTo>
                    <a:pt x="1674" y="754"/>
                    <a:pt x="1675" y="756"/>
                    <a:pt x="1675" y="757"/>
                  </a:cubicBezTo>
                  <a:cubicBezTo>
                    <a:pt x="1675" y="757"/>
                    <a:pt x="1675" y="757"/>
                    <a:pt x="1674" y="757"/>
                  </a:cubicBezTo>
                  <a:cubicBezTo>
                    <a:pt x="1674" y="756"/>
                    <a:pt x="1673" y="756"/>
                    <a:pt x="1673" y="755"/>
                  </a:cubicBezTo>
                  <a:cubicBezTo>
                    <a:pt x="1672" y="755"/>
                    <a:pt x="1671" y="754"/>
                    <a:pt x="1671" y="754"/>
                  </a:cubicBezTo>
                  <a:cubicBezTo>
                    <a:pt x="1670" y="753"/>
                    <a:pt x="1668" y="752"/>
                    <a:pt x="1667" y="752"/>
                  </a:cubicBezTo>
                  <a:cubicBezTo>
                    <a:pt x="1667" y="752"/>
                    <a:pt x="1667" y="752"/>
                    <a:pt x="1667" y="752"/>
                  </a:cubicBezTo>
                  <a:cubicBezTo>
                    <a:pt x="1661" y="735"/>
                    <a:pt x="1649" y="728"/>
                    <a:pt x="1630" y="738"/>
                  </a:cubicBezTo>
                  <a:cubicBezTo>
                    <a:pt x="1644" y="745"/>
                    <a:pt x="1647" y="758"/>
                    <a:pt x="1665" y="752"/>
                  </a:cubicBezTo>
                  <a:cubicBezTo>
                    <a:pt x="1665" y="753"/>
                    <a:pt x="1666" y="753"/>
                    <a:pt x="1666" y="753"/>
                  </a:cubicBezTo>
                  <a:cubicBezTo>
                    <a:pt x="1667" y="754"/>
                    <a:pt x="1669" y="755"/>
                    <a:pt x="1670" y="755"/>
                  </a:cubicBezTo>
                  <a:cubicBezTo>
                    <a:pt x="1670" y="756"/>
                    <a:pt x="1671" y="756"/>
                    <a:pt x="1672" y="757"/>
                  </a:cubicBezTo>
                  <a:cubicBezTo>
                    <a:pt x="1672" y="757"/>
                    <a:pt x="1673" y="757"/>
                    <a:pt x="1673" y="758"/>
                  </a:cubicBezTo>
                  <a:cubicBezTo>
                    <a:pt x="1675" y="759"/>
                    <a:pt x="1676" y="760"/>
                    <a:pt x="1677" y="761"/>
                  </a:cubicBezTo>
                  <a:cubicBezTo>
                    <a:pt x="1678" y="763"/>
                    <a:pt x="1678" y="764"/>
                    <a:pt x="1679" y="766"/>
                  </a:cubicBezTo>
                  <a:cubicBezTo>
                    <a:pt x="1681" y="770"/>
                    <a:pt x="1684" y="774"/>
                    <a:pt x="1686" y="778"/>
                  </a:cubicBezTo>
                  <a:cubicBezTo>
                    <a:pt x="1687" y="779"/>
                    <a:pt x="1688" y="781"/>
                    <a:pt x="1689" y="783"/>
                  </a:cubicBezTo>
                  <a:cubicBezTo>
                    <a:pt x="1690" y="785"/>
                    <a:pt x="1691" y="786"/>
                    <a:pt x="1691" y="788"/>
                  </a:cubicBezTo>
                  <a:cubicBezTo>
                    <a:pt x="1691" y="788"/>
                    <a:pt x="1692" y="789"/>
                    <a:pt x="1692" y="789"/>
                  </a:cubicBezTo>
                  <a:cubicBezTo>
                    <a:pt x="1692" y="789"/>
                    <a:pt x="1692" y="790"/>
                    <a:pt x="1692" y="790"/>
                  </a:cubicBezTo>
                  <a:cubicBezTo>
                    <a:pt x="1693" y="791"/>
                    <a:pt x="1693" y="791"/>
                    <a:pt x="1693" y="792"/>
                  </a:cubicBezTo>
                  <a:cubicBezTo>
                    <a:pt x="1694" y="793"/>
                    <a:pt x="1694" y="793"/>
                    <a:pt x="1694" y="794"/>
                  </a:cubicBezTo>
                  <a:cubicBezTo>
                    <a:pt x="1695" y="794"/>
                    <a:pt x="1695" y="795"/>
                    <a:pt x="1695" y="795"/>
                  </a:cubicBezTo>
                  <a:cubicBezTo>
                    <a:pt x="1693" y="798"/>
                    <a:pt x="1690" y="801"/>
                    <a:pt x="1688" y="804"/>
                  </a:cubicBezTo>
                  <a:cubicBezTo>
                    <a:pt x="1685" y="808"/>
                    <a:pt x="1682" y="811"/>
                    <a:pt x="1679" y="815"/>
                  </a:cubicBezTo>
                  <a:cubicBezTo>
                    <a:pt x="1679" y="816"/>
                    <a:pt x="1678" y="817"/>
                    <a:pt x="1677" y="818"/>
                  </a:cubicBezTo>
                  <a:cubicBezTo>
                    <a:pt x="1676" y="819"/>
                    <a:pt x="1675" y="820"/>
                    <a:pt x="1674" y="820"/>
                  </a:cubicBezTo>
                  <a:cubicBezTo>
                    <a:pt x="1673" y="822"/>
                    <a:pt x="1671" y="824"/>
                    <a:pt x="1669" y="825"/>
                  </a:cubicBezTo>
                  <a:cubicBezTo>
                    <a:pt x="1661" y="831"/>
                    <a:pt x="1652" y="835"/>
                    <a:pt x="1644" y="840"/>
                  </a:cubicBezTo>
                  <a:cubicBezTo>
                    <a:pt x="1639" y="843"/>
                    <a:pt x="1634" y="845"/>
                    <a:pt x="1629" y="847"/>
                  </a:cubicBezTo>
                  <a:cubicBezTo>
                    <a:pt x="1630" y="847"/>
                    <a:pt x="1630" y="847"/>
                    <a:pt x="1630" y="846"/>
                  </a:cubicBezTo>
                  <a:cubicBezTo>
                    <a:pt x="1631" y="846"/>
                    <a:pt x="1631" y="845"/>
                    <a:pt x="1631" y="845"/>
                  </a:cubicBezTo>
                  <a:cubicBezTo>
                    <a:pt x="1631" y="845"/>
                    <a:pt x="1631" y="844"/>
                    <a:pt x="1631" y="844"/>
                  </a:cubicBezTo>
                  <a:cubicBezTo>
                    <a:pt x="1632" y="844"/>
                    <a:pt x="1632" y="844"/>
                    <a:pt x="1632" y="843"/>
                  </a:cubicBezTo>
                  <a:cubicBezTo>
                    <a:pt x="1632" y="842"/>
                    <a:pt x="1632" y="841"/>
                    <a:pt x="1632" y="840"/>
                  </a:cubicBezTo>
                  <a:cubicBezTo>
                    <a:pt x="1632" y="839"/>
                    <a:pt x="1632" y="837"/>
                    <a:pt x="1632" y="836"/>
                  </a:cubicBezTo>
                  <a:cubicBezTo>
                    <a:pt x="1632" y="835"/>
                    <a:pt x="1632" y="833"/>
                    <a:pt x="1632" y="832"/>
                  </a:cubicBezTo>
                  <a:cubicBezTo>
                    <a:pt x="1632" y="831"/>
                    <a:pt x="1632" y="829"/>
                    <a:pt x="1631" y="828"/>
                  </a:cubicBezTo>
                  <a:cubicBezTo>
                    <a:pt x="1631" y="826"/>
                    <a:pt x="1631" y="824"/>
                    <a:pt x="1631" y="823"/>
                  </a:cubicBezTo>
                  <a:cubicBezTo>
                    <a:pt x="1650" y="810"/>
                    <a:pt x="1629" y="795"/>
                    <a:pt x="1650" y="785"/>
                  </a:cubicBezTo>
                  <a:cubicBezTo>
                    <a:pt x="1639" y="784"/>
                    <a:pt x="1628" y="787"/>
                    <a:pt x="1622" y="798"/>
                  </a:cubicBezTo>
                  <a:cubicBezTo>
                    <a:pt x="1618" y="805"/>
                    <a:pt x="1618" y="821"/>
                    <a:pt x="1628" y="824"/>
                  </a:cubicBezTo>
                  <a:cubicBezTo>
                    <a:pt x="1629" y="825"/>
                    <a:pt x="1629" y="827"/>
                    <a:pt x="1629" y="828"/>
                  </a:cubicBezTo>
                  <a:cubicBezTo>
                    <a:pt x="1629" y="830"/>
                    <a:pt x="1629" y="831"/>
                    <a:pt x="1629" y="832"/>
                  </a:cubicBezTo>
                  <a:cubicBezTo>
                    <a:pt x="1630" y="834"/>
                    <a:pt x="1630" y="835"/>
                    <a:pt x="1630" y="836"/>
                  </a:cubicBezTo>
                  <a:cubicBezTo>
                    <a:pt x="1630" y="837"/>
                    <a:pt x="1630" y="839"/>
                    <a:pt x="1630" y="840"/>
                  </a:cubicBezTo>
                  <a:cubicBezTo>
                    <a:pt x="1630" y="841"/>
                    <a:pt x="1630" y="842"/>
                    <a:pt x="1629" y="843"/>
                  </a:cubicBezTo>
                  <a:cubicBezTo>
                    <a:pt x="1629" y="843"/>
                    <a:pt x="1629" y="843"/>
                    <a:pt x="1629" y="844"/>
                  </a:cubicBezTo>
                  <a:cubicBezTo>
                    <a:pt x="1629" y="844"/>
                    <a:pt x="1629" y="844"/>
                    <a:pt x="1629" y="844"/>
                  </a:cubicBezTo>
                  <a:cubicBezTo>
                    <a:pt x="1629" y="845"/>
                    <a:pt x="1629" y="845"/>
                    <a:pt x="1629" y="846"/>
                  </a:cubicBezTo>
                  <a:cubicBezTo>
                    <a:pt x="1628" y="846"/>
                    <a:pt x="1628" y="847"/>
                    <a:pt x="1628" y="848"/>
                  </a:cubicBezTo>
                  <a:cubicBezTo>
                    <a:pt x="1628" y="848"/>
                    <a:pt x="1628" y="848"/>
                    <a:pt x="1628" y="848"/>
                  </a:cubicBezTo>
                  <a:cubicBezTo>
                    <a:pt x="1624" y="850"/>
                    <a:pt x="1621" y="852"/>
                    <a:pt x="1618" y="853"/>
                  </a:cubicBezTo>
                  <a:cubicBezTo>
                    <a:pt x="1606" y="860"/>
                    <a:pt x="1595" y="865"/>
                    <a:pt x="1585" y="871"/>
                  </a:cubicBezTo>
                  <a:cubicBezTo>
                    <a:pt x="1550" y="877"/>
                    <a:pt x="1511" y="882"/>
                    <a:pt x="1483" y="891"/>
                  </a:cubicBezTo>
                  <a:cubicBezTo>
                    <a:pt x="1462" y="897"/>
                    <a:pt x="1438" y="900"/>
                    <a:pt x="1403" y="917"/>
                  </a:cubicBezTo>
                  <a:cubicBezTo>
                    <a:pt x="1399" y="918"/>
                    <a:pt x="1396" y="920"/>
                    <a:pt x="1393" y="922"/>
                  </a:cubicBezTo>
                  <a:cubicBezTo>
                    <a:pt x="1388" y="908"/>
                    <a:pt x="1380" y="897"/>
                    <a:pt x="1366" y="901"/>
                  </a:cubicBezTo>
                  <a:cubicBezTo>
                    <a:pt x="1366" y="900"/>
                    <a:pt x="1365" y="900"/>
                    <a:pt x="1365" y="899"/>
                  </a:cubicBezTo>
                  <a:cubicBezTo>
                    <a:pt x="1363" y="898"/>
                    <a:pt x="1361" y="897"/>
                    <a:pt x="1359" y="896"/>
                  </a:cubicBezTo>
                  <a:cubicBezTo>
                    <a:pt x="1358" y="895"/>
                    <a:pt x="1356" y="894"/>
                    <a:pt x="1354" y="893"/>
                  </a:cubicBezTo>
                  <a:cubicBezTo>
                    <a:pt x="1353" y="892"/>
                    <a:pt x="1352" y="892"/>
                    <a:pt x="1351" y="891"/>
                  </a:cubicBezTo>
                  <a:cubicBezTo>
                    <a:pt x="1351" y="891"/>
                    <a:pt x="1351" y="891"/>
                    <a:pt x="1350" y="891"/>
                  </a:cubicBezTo>
                  <a:cubicBezTo>
                    <a:pt x="1350" y="891"/>
                    <a:pt x="1349" y="891"/>
                    <a:pt x="1349" y="890"/>
                  </a:cubicBezTo>
                  <a:cubicBezTo>
                    <a:pt x="1348" y="890"/>
                    <a:pt x="1347" y="890"/>
                    <a:pt x="1346" y="889"/>
                  </a:cubicBezTo>
                  <a:cubicBezTo>
                    <a:pt x="1346" y="889"/>
                    <a:pt x="1345" y="889"/>
                    <a:pt x="1344" y="889"/>
                  </a:cubicBezTo>
                  <a:cubicBezTo>
                    <a:pt x="1344" y="889"/>
                    <a:pt x="1343" y="889"/>
                    <a:pt x="1343" y="888"/>
                  </a:cubicBezTo>
                  <a:cubicBezTo>
                    <a:pt x="1344" y="888"/>
                    <a:pt x="1345" y="888"/>
                    <a:pt x="1346" y="887"/>
                  </a:cubicBezTo>
                  <a:cubicBezTo>
                    <a:pt x="1348" y="887"/>
                    <a:pt x="1349" y="887"/>
                    <a:pt x="1350" y="886"/>
                  </a:cubicBezTo>
                  <a:cubicBezTo>
                    <a:pt x="1351" y="886"/>
                    <a:pt x="1353" y="885"/>
                    <a:pt x="1354" y="885"/>
                  </a:cubicBezTo>
                  <a:cubicBezTo>
                    <a:pt x="1355" y="884"/>
                    <a:pt x="1356" y="883"/>
                    <a:pt x="1357" y="883"/>
                  </a:cubicBezTo>
                  <a:cubicBezTo>
                    <a:pt x="1359" y="882"/>
                    <a:pt x="1360" y="882"/>
                    <a:pt x="1361" y="881"/>
                  </a:cubicBezTo>
                  <a:cubicBezTo>
                    <a:pt x="1362" y="880"/>
                    <a:pt x="1363" y="880"/>
                    <a:pt x="1364" y="879"/>
                  </a:cubicBezTo>
                  <a:cubicBezTo>
                    <a:pt x="1365" y="878"/>
                    <a:pt x="1366" y="878"/>
                    <a:pt x="1367" y="877"/>
                  </a:cubicBezTo>
                  <a:cubicBezTo>
                    <a:pt x="1368" y="876"/>
                    <a:pt x="1369" y="876"/>
                    <a:pt x="1370" y="875"/>
                  </a:cubicBezTo>
                  <a:cubicBezTo>
                    <a:pt x="1371" y="874"/>
                    <a:pt x="1372" y="873"/>
                    <a:pt x="1372" y="873"/>
                  </a:cubicBezTo>
                  <a:cubicBezTo>
                    <a:pt x="1374" y="871"/>
                    <a:pt x="1376" y="870"/>
                    <a:pt x="1377" y="868"/>
                  </a:cubicBezTo>
                  <a:cubicBezTo>
                    <a:pt x="1378" y="867"/>
                    <a:pt x="1378" y="867"/>
                    <a:pt x="1379" y="866"/>
                  </a:cubicBezTo>
                  <a:cubicBezTo>
                    <a:pt x="1380" y="865"/>
                    <a:pt x="1380" y="864"/>
                    <a:pt x="1381" y="863"/>
                  </a:cubicBezTo>
                  <a:cubicBezTo>
                    <a:pt x="1381" y="863"/>
                    <a:pt x="1382" y="863"/>
                    <a:pt x="1382" y="862"/>
                  </a:cubicBezTo>
                  <a:cubicBezTo>
                    <a:pt x="1382" y="862"/>
                    <a:pt x="1382" y="862"/>
                    <a:pt x="1382" y="862"/>
                  </a:cubicBezTo>
                  <a:cubicBezTo>
                    <a:pt x="1382" y="862"/>
                    <a:pt x="1382" y="862"/>
                    <a:pt x="1383" y="862"/>
                  </a:cubicBezTo>
                  <a:cubicBezTo>
                    <a:pt x="1383" y="862"/>
                    <a:pt x="1383" y="861"/>
                    <a:pt x="1383" y="861"/>
                  </a:cubicBezTo>
                  <a:cubicBezTo>
                    <a:pt x="1383" y="861"/>
                    <a:pt x="1383" y="861"/>
                    <a:pt x="1384" y="861"/>
                  </a:cubicBezTo>
                  <a:cubicBezTo>
                    <a:pt x="1384" y="860"/>
                    <a:pt x="1385" y="860"/>
                    <a:pt x="1386" y="859"/>
                  </a:cubicBezTo>
                  <a:cubicBezTo>
                    <a:pt x="1387" y="859"/>
                    <a:pt x="1388" y="858"/>
                    <a:pt x="1389" y="857"/>
                  </a:cubicBezTo>
                  <a:cubicBezTo>
                    <a:pt x="1389" y="857"/>
                    <a:pt x="1390" y="856"/>
                    <a:pt x="1391" y="856"/>
                  </a:cubicBezTo>
                  <a:cubicBezTo>
                    <a:pt x="1392" y="855"/>
                    <a:pt x="1394" y="854"/>
                    <a:pt x="1395" y="854"/>
                  </a:cubicBezTo>
                  <a:cubicBezTo>
                    <a:pt x="1395" y="854"/>
                    <a:pt x="1395" y="854"/>
                    <a:pt x="1396" y="853"/>
                  </a:cubicBezTo>
                  <a:cubicBezTo>
                    <a:pt x="1396" y="853"/>
                    <a:pt x="1396" y="854"/>
                    <a:pt x="1396" y="854"/>
                  </a:cubicBezTo>
                  <a:cubicBezTo>
                    <a:pt x="1397" y="853"/>
                    <a:pt x="1399" y="854"/>
                    <a:pt x="1401" y="853"/>
                  </a:cubicBezTo>
                  <a:cubicBezTo>
                    <a:pt x="1401" y="853"/>
                    <a:pt x="1401" y="853"/>
                    <a:pt x="1401" y="853"/>
                  </a:cubicBezTo>
                  <a:cubicBezTo>
                    <a:pt x="1406" y="862"/>
                    <a:pt x="1415" y="854"/>
                    <a:pt x="1420" y="851"/>
                  </a:cubicBezTo>
                  <a:cubicBezTo>
                    <a:pt x="1427" y="848"/>
                    <a:pt x="1431" y="848"/>
                    <a:pt x="1440" y="848"/>
                  </a:cubicBezTo>
                  <a:cubicBezTo>
                    <a:pt x="1429" y="840"/>
                    <a:pt x="1399" y="832"/>
                    <a:pt x="1396" y="851"/>
                  </a:cubicBezTo>
                  <a:cubicBezTo>
                    <a:pt x="1395" y="851"/>
                    <a:pt x="1394" y="852"/>
                    <a:pt x="1394" y="852"/>
                  </a:cubicBezTo>
                  <a:cubicBezTo>
                    <a:pt x="1392" y="853"/>
                    <a:pt x="1391" y="853"/>
                    <a:pt x="1390" y="854"/>
                  </a:cubicBezTo>
                  <a:cubicBezTo>
                    <a:pt x="1389" y="855"/>
                    <a:pt x="1388" y="855"/>
                    <a:pt x="1387" y="856"/>
                  </a:cubicBezTo>
                  <a:cubicBezTo>
                    <a:pt x="1386" y="856"/>
                    <a:pt x="1386" y="857"/>
                    <a:pt x="1385" y="857"/>
                  </a:cubicBezTo>
                  <a:cubicBezTo>
                    <a:pt x="1385" y="857"/>
                    <a:pt x="1385" y="857"/>
                    <a:pt x="1385" y="856"/>
                  </a:cubicBezTo>
                  <a:cubicBezTo>
                    <a:pt x="1386" y="856"/>
                    <a:pt x="1386" y="855"/>
                    <a:pt x="1386" y="854"/>
                  </a:cubicBezTo>
                  <a:cubicBezTo>
                    <a:pt x="1388" y="851"/>
                    <a:pt x="1389" y="849"/>
                    <a:pt x="1389" y="847"/>
                  </a:cubicBezTo>
                  <a:cubicBezTo>
                    <a:pt x="1390" y="845"/>
                    <a:pt x="1390" y="843"/>
                    <a:pt x="1390" y="842"/>
                  </a:cubicBezTo>
                  <a:cubicBezTo>
                    <a:pt x="1390" y="840"/>
                    <a:pt x="1390" y="840"/>
                    <a:pt x="1390" y="840"/>
                  </a:cubicBezTo>
                  <a:cubicBezTo>
                    <a:pt x="1390" y="840"/>
                    <a:pt x="1390" y="840"/>
                    <a:pt x="1390" y="842"/>
                  </a:cubicBezTo>
                  <a:cubicBezTo>
                    <a:pt x="1389" y="843"/>
                    <a:pt x="1389" y="844"/>
                    <a:pt x="1388" y="846"/>
                  </a:cubicBezTo>
                  <a:cubicBezTo>
                    <a:pt x="1387" y="848"/>
                    <a:pt x="1386" y="851"/>
                    <a:pt x="1384" y="853"/>
                  </a:cubicBezTo>
                  <a:cubicBezTo>
                    <a:pt x="1384" y="854"/>
                    <a:pt x="1383" y="854"/>
                    <a:pt x="1383" y="855"/>
                  </a:cubicBezTo>
                  <a:cubicBezTo>
                    <a:pt x="1382" y="856"/>
                    <a:pt x="1382" y="856"/>
                    <a:pt x="1381" y="857"/>
                  </a:cubicBezTo>
                  <a:cubicBezTo>
                    <a:pt x="1380" y="858"/>
                    <a:pt x="1379" y="860"/>
                    <a:pt x="1378" y="861"/>
                  </a:cubicBezTo>
                  <a:cubicBezTo>
                    <a:pt x="1378" y="862"/>
                    <a:pt x="1377" y="863"/>
                    <a:pt x="1376" y="864"/>
                  </a:cubicBezTo>
                  <a:cubicBezTo>
                    <a:pt x="1376" y="864"/>
                    <a:pt x="1375" y="865"/>
                    <a:pt x="1374" y="866"/>
                  </a:cubicBezTo>
                  <a:cubicBezTo>
                    <a:pt x="1373" y="867"/>
                    <a:pt x="1371" y="869"/>
                    <a:pt x="1370" y="870"/>
                  </a:cubicBezTo>
                  <a:cubicBezTo>
                    <a:pt x="1369" y="871"/>
                    <a:pt x="1368" y="872"/>
                    <a:pt x="1367" y="872"/>
                  </a:cubicBezTo>
                  <a:cubicBezTo>
                    <a:pt x="1367" y="873"/>
                    <a:pt x="1366" y="874"/>
                    <a:pt x="1365" y="875"/>
                  </a:cubicBezTo>
                  <a:cubicBezTo>
                    <a:pt x="1364" y="875"/>
                    <a:pt x="1363" y="876"/>
                    <a:pt x="1362" y="877"/>
                  </a:cubicBezTo>
                  <a:cubicBezTo>
                    <a:pt x="1361" y="877"/>
                    <a:pt x="1360" y="878"/>
                    <a:pt x="1359" y="878"/>
                  </a:cubicBezTo>
                  <a:cubicBezTo>
                    <a:pt x="1358" y="879"/>
                    <a:pt x="1357" y="880"/>
                    <a:pt x="1356" y="880"/>
                  </a:cubicBezTo>
                  <a:cubicBezTo>
                    <a:pt x="1355" y="881"/>
                    <a:pt x="1353" y="881"/>
                    <a:pt x="1352" y="882"/>
                  </a:cubicBezTo>
                  <a:cubicBezTo>
                    <a:pt x="1351" y="882"/>
                    <a:pt x="1350" y="883"/>
                    <a:pt x="1349" y="883"/>
                  </a:cubicBezTo>
                  <a:cubicBezTo>
                    <a:pt x="1348" y="884"/>
                    <a:pt x="1346" y="884"/>
                    <a:pt x="1345" y="884"/>
                  </a:cubicBezTo>
                  <a:cubicBezTo>
                    <a:pt x="1344" y="885"/>
                    <a:pt x="1343" y="885"/>
                    <a:pt x="1342" y="885"/>
                  </a:cubicBezTo>
                  <a:cubicBezTo>
                    <a:pt x="1340" y="886"/>
                    <a:pt x="1340" y="886"/>
                    <a:pt x="1340" y="886"/>
                  </a:cubicBezTo>
                  <a:cubicBezTo>
                    <a:pt x="1339" y="886"/>
                    <a:pt x="1338" y="886"/>
                    <a:pt x="1338" y="886"/>
                  </a:cubicBezTo>
                  <a:cubicBezTo>
                    <a:pt x="1336" y="887"/>
                    <a:pt x="1336" y="887"/>
                    <a:pt x="1336" y="887"/>
                  </a:cubicBezTo>
                  <a:cubicBezTo>
                    <a:pt x="1335" y="887"/>
                    <a:pt x="1335" y="887"/>
                    <a:pt x="1335" y="887"/>
                  </a:cubicBezTo>
                  <a:cubicBezTo>
                    <a:pt x="1335" y="887"/>
                    <a:pt x="1335" y="887"/>
                    <a:pt x="1335" y="887"/>
                  </a:cubicBezTo>
                  <a:cubicBezTo>
                    <a:pt x="1335" y="887"/>
                    <a:pt x="1335" y="887"/>
                    <a:pt x="1335" y="887"/>
                  </a:cubicBezTo>
                  <a:cubicBezTo>
                    <a:pt x="1334" y="887"/>
                    <a:pt x="1334" y="887"/>
                    <a:pt x="1334" y="887"/>
                  </a:cubicBezTo>
                  <a:cubicBezTo>
                    <a:pt x="1334" y="887"/>
                    <a:pt x="1334" y="887"/>
                    <a:pt x="1334" y="887"/>
                  </a:cubicBezTo>
                  <a:cubicBezTo>
                    <a:pt x="1334" y="887"/>
                    <a:pt x="1334" y="887"/>
                    <a:pt x="1334" y="887"/>
                  </a:cubicBezTo>
                  <a:cubicBezTo>
                    <a:pt x="1332" y="887"/>
                    <a:pt x="1332" y="887"/>
                    <a:pt x="1332" y="887"/>
                  </a:cubicBezTo>
                  <a:cubicBezTo>
                    <a:pt x="1330" y="887"/>
                    <a:pt x="1330" y="887"/>
                    <a:pt x="1330" y="887"/>
                  </a:cubicBezTo>
                  <a:cubicBezTo>
                    <a:pt x="1325" y="888"/>
                    <a:pt x="1319" y="888"/>
                    <a:pt x="1314" y="887"/>
                  </a:cubicBezTo>
                  <a:cubicBezTo>
                    <a:pt x="1309" y="887"/>
                    <a:pt x="1303" y="887"/>
                    <a:pt x="1298" y="886"/>
                  </a:cubicBezTo>
                  <a:cubicBezTo>
                    <a:pt x="1296" y="886"/>
                    <a:pt x="1293" y="886"/>
                    <a:pt x="1290" y="886"/>
                  </a:cubicBezTo>
                  <a:cubicBezTo>
                    <a:pt x="1316" y="866"/>
                    <a:pt x="1351" y="856"/>
                    <a:pt x="1378" y="840"/>
                  </a:cubicBezTo>
                  <a:cubicBezTo>
                    <a:pt x="1414" y="818"/>
                    <a:pt x="1418" y="818"/>
                    <a:pt x="1458" y="823"/>
                  </a:cubicBezTo>
                  <a:cubicBezTo>
                    <a:pt x="1489" y="828"/>
                    <a:pt x="1542" y="852"/>
                    <a:pt x="1580" y="834"/>
                  </a:cubicBezTo>
                  <a:cubicBezTo>
                    <a:pt x="1551" y="835"/>
                    <a:pt x="1534" y="829"/>
                    <a:pt x="1514" y="822"/>
                  </a:cubicBezTo>
                  <a:cubicBezTo>
                    <a:pt x="1557" y="804"/>
                    <a:pt x="1576" y="789"/>
                    <a:pt x="1611" y="786"/>
                  </a:cubicBezTo>
                  <a:cubicBezTo>
                    <a:pt x="1571" y="778"/>
                    <a:pt x="1516" y="814"/>
                    <a:pt x="1503" y="813"/>
                  </a:cubicBezTo>
                  <a:cubicBezTo>
                    <a:pt x="1488" y="812"/>
                    <a:pt x="1457" y="807"/>
                    <a:pt x="1444" y="802"/>
                  </a:cubicBezTo>
                  <a:cubicBezTo>
                    <a:pt x="1406" y="786"/>
                    <a:pt x="1451" y="752"/>
                    <a:pt x="1470" y="729"/>
                  </a:cubicBezTo>
                  <a:cubicBezTo>
                    <a:pt x="1472" y="729"/>
                    <a:pt x="1473" y="728"/>
                    <a:pt x="1475" y="727"/>
                  </a:cubicBezTo>
                  <a:cubicBezTo>
                    <a:pt x="1477" y="726"/>
                    <a:pt x="1479" y="725"/>
                    <a:pt x="1481" y="724"/>
                  </a:cubicBezTo>
                  <a:cubicBezTo>
                    <a:pt x="1481" y="724"/>
                    <a:pt x="1482" y="724"/>
                    <a:pt x="1482" y="724"/>
                  </a:cubicBezTo>
                  <a:cubicBezTo>
                    <a:pt x="1482" y="725"/>
                    <a:pt x="1483" y="725"/>
                    <a:pt x="1483" y="725"/>
                  </a:cubicBezTo>
                  <a:cubicBezTo>
                    <a:pt x="1484" y="725"/>
                    <a:pt x="1484" y="725"/>
                    <a:pt x="1484" y="726"/>
                  </a:cubicBezTo>
                  <a:cubicBezTo>
                    <a:pt x="1484" y="726"/>
                    <a:pt x="1484" y="726"/>
                    <a:pt x="1485" y="726"/>
                  </a:cubicBezTo>
                  <a:cubicBezTo>
                    <a:pt x="1485" y="726"/>
                    <a:pt x="1485" y="726"/>
                    <a:pt x="1485" y="726"/>
                  </a:cubicBezTo>
                  <a:cubicBezTo>
                    <a:pt x="1486" y="726"/>
                    <a:pt x="1486" y="726"/>
                    <a:pt x="1487" y="726"/>
                  </a:cubicBezTo>
                  <a:cubicBezTo>
                    <a:pt x="1488" y="727"/>
                    <a:pt x="1488" y="727"/>
                    <a:pt x="1489" y="727"/>
                  </a:cubicBezTo>
                  <a:cubicBezTo>
                    <a:pt x="1490" y="727"/>
                    <a:pt x="1491" y="728"/>
                    <a:pt x="1491" y="728"/>
                  </a:cubicBezTo>
                  <a:cubicBezTo>
                    <a:pt x="1492" y="729"/>
                    <a:pt x="1493" y="729"/>
                    <a:pt x="1494" y="729"/>
                  </a:cubicBezTo>
                  <a:cubicBezTo>
                    <a:pt x="1494" y="730"/>
                    <a:pt x="1495" y="730"/>
                    <a:pt x="1496" y="731"/>
                  </a:cubicBezTo>
                  <a:cubicBezTo>
                    <a:pt x="1496" y="731"/>
                    <a:pt x="1496" y="731"/>
                    <a:pt x="1496" y="731"/>
                  </a:cubicBezTo>
                  <a:cubicBezTo>
                    <a:pt x="1495" y="749"/>
                    <a:pt x="1505" y="750"/>
                    <a:pt x="1519" y="741"/>
                  </a:cubicBezTo>
                  <a:cubicBezTo>
                    <a:pt x="1514" y="733"/>
                    <a:pt x="1510" y="721"/>
                    <a:pt x="1498" y="729"/>
                  </a:cubicBezTo>
                  <a:cubicBezTo>
                    <a:pt x="1497" y="728"/>
                    <a:pt x="1497" y="728"/>
                    <a:pt x="1497" y="728"/>
                  </a:cubicBezTo>
                  <a:cubicBezTo>
                    <a:pt x="1497" y="728"/>
                    <a:pt x="1497" y="728"/>
                    <a:pt x="1497" y="728"/>
                  </a:cubicBezTo>
                  <a:cubicBezTo>
                    <a:pt x="1496" y="728"/>
                    <a:pt x="1495" y="728"/>
                    <a:pt x="1495" y="727"/>
                  </a:cubicBezTo>
                  <a:cubicBezTo>
                    <a:pt x="1494" y="727"/>
                    <a:pt x="1493" y="726"/>
                    <a:pt x="1493" y="726"/>
                  </a:cubicBezTo>
                  <a:cubicBezTo>
                    <a:pt x="1492" y="726"/>
                    <a:pt x="1491" y="725"/>
                    <a:pt x="1490" y="725"/>
                  </a:cubicBezTo>
                  <a:cubicBezTo>
                    <a:pt x="1489" y="725"/>
                    <a:pt x="1489" y="724"/>
                    <a:pt x="1488" y="724"/>
                  </a:cubicBezTo>
                  <a:cubicBezTo>
                    <a:pt x="1487" y="724"/>
                    <a:pt x="1486" y="724"/>
                    <a:pt x="1486" y="723"/>
                  </a:cubicBezTo>
                  <a:cubicBezTo>
                    <a:pt x="1486" y="723"/>
                    <a:pt x="1485" y="723"/>
                    <a:pt x="1485" y="723"/>
                  </a:cubicBezTo>
                  <a:cubicBezTo>
                    <a:pt x="1485" y="723"/>
                    <a:pt x="1485" y="723"/>
                    <a:pt x="1485" y="723"/>
                  </a:cubicBezTo>
                  <a:cubicBezTo>
                    <a:pt x="1484" y="723"/>
                    <a:pt x="1484" y="723"/>
                    <a:pt x="1484" y="723"/>
                  </a:cubicBezTo>
                  <a:cubicBezTo>
                    <a:pt x="1483" y="723"/>
                    <a:pt x="1483" y="723"/>
                    <a:pt x="1482" y="723"/>
                  </a:cubicBezTo>
                  <a:cubicBezTo>
                    <a:pt x="1482" y="724"/>
                    <a:pt x="1482" y="724"/>
                    <a:pt x="1482" y="724"/>
                  </a:cubicBezTo>
                  <a:cubicBezTo>
                    <a:pt x="1483" y="723"/>
                    <a:pt x="1485" y="722"/>
                    <a:pt x="1487" y="720"/>
                  </a:cubicBezTo>
                  <a:cubicBezTo>
                    <a:pt x="1488" y="720"/>
                    <a:pt x="1489" y="719"/>
                    <a:pt x="1489" y="718"/>
                  </a:cubicBezTo>
                  <a:cubicBezTo>
                    <a:pt x="1490" y="718"/>
                    <a:pt x="1490" y="718"/>
                    <a:pt x="1490" y="718"/>
                  </a:cubicBezTo>
                  <a:cubicBezTo>
                    <a:pt x="1490" y="717"/>
                    <a:pt x="1490" y="717"/>
                    <a:pt x="1490" y="717"/>
                  </a:cubicBezTo>
                  <a:cubicBezTo>
                    <a:pt x="1491" y="717"/>
                    <a:pt x="1491" y="717"/>
                    <a:pt x="1491" y="717"/>
                  </a:cubicBezTo>
                  <a:cubicBezTo>
                    <a:pt x="1491" y="716"/>
                    <a:pt x="1491" y="716"/>
                    <a:pt x="1492" y="715"/>
                  </a:cubicBezTo>
                  <a:cubicBezTo>
                    <a:pt x="1493" y="714"/>
                    <a:pt x="1495" y="712"/>
                    <a:pt x="1496" y="710"/>
                  </a:cubicBezTo>
                  <a:cubicBezTo>
                    <a:pt x="1497" y="709"/>
                    <a:pt x="1497" y="708"/>
                    <a:pt x="1498" y="707"/>
                  </a:cubicBezTo>
                  <a:cubicBezTo>
                    <a:pt x="1498" y="707"/>
                    <a:pt x="1499" y="707"/>
                    <a:pt x="1499" y="707"/>
                  </a:cubicBezTo>
                  <a:cubicBezTo>
                    <a:pt x="1499" y="707"/>
                    <a:pt x="1500" y="707"/>
                    <a:pt x="1500" y="707"/>
                  </a:cubicBezTo>
                  <a:cubicBezTo>
                    <a:pt x="1501" y="707"/>
                    <a:pt x="1501" y="707"/>
                    <a:pt x="1501" y="706"/>
                  </a:cubicBezTo>
                  <a:cubicBezTo>
                    <a:pt x="1502" y="706"/>
                    <a:pt x="1502" y="706"/>
                    <a:pt x="1502" y="706"/>
                  </a:cubicBezTo>
                  <a:cubicBezTo>
                    <a:pt x="1503" y="706"/>
                    <a:pt x="1503" y="706"/>
                    <a:pt x="1504" y="706"/>
                  </a:cubicBezTo>
                  <a:cubicBezTo>
                    <a:pt x="1504" y="706"/>
                    <a:pt x="1505" y="706"/>
                    <a:pt x="1506" y="706"/>
                  </a:cubicBezTo>
                  <a:cubicBezTo>
                    <a:pt x="1506" y="706"/>
                    <a:pt x="1506" y="705"/>
                    <a:pt x="1507" y="705"/>
                  </a:cubicBezTo>
                  <a:cubicBezTo>
                    <a:pt x="1507" y="705"/>
                    <a:pt x="1507" y="705"/>
                    <a:pt x="1508" y="705"/>
                  </a:cubicBezTo>
                  <a:cubicBezTo>
                    <a:pt x="1508" y="705"/>
                    <a:pt x="1509" y="705"/>
                    <a:pt x="1510" y="705"/>
                  </a:cubicBezTo>
                  <a:cubicBezTo>
                    <a:pt x="1511" y="705"/>
                    <a:pt x="1513" y="705"/>
                    <a:pt x="1514" y="705"/>
                  </a:cubicBezTo>
                  <a:cubicBezTo>
                    <a:pt x="1516" y="705"/>
                    <a:pt x="1517" y="705"/>
                    <a:pt x="1519" y="705"/>
                  </a:cubicBezTo>
                  <a:cubicBezTo>
                    <a:pt x="1521" y="706"/>
                    <a:pt x="1522" y="706"/>
                    <a:pt x="1524" y="706"/>
                  </a:cubicBezTo>
                  <a:cubicBezTo>
                    <a:pt x="1525" y="706"/>
                    <a:pt x="1526" y="707"/>
                    <a:pt x="1527" y="707"/>
                  </a:cubicBezTo>
                  <a:cubicBezTo>
                    <a:pt x="1528" y="714"/>
                    <a:pt x="1532" y="722"/>
                    <a:pt x="1538" y="725"/>
                  </a:cubicBezTo>
                  <a:cubicBezTo>
                    <a:pt x="1546" y="729"/>
                    <a:pt x="1553" y="721"/>
                    <a:pt x="1561" y="718"/>
                  </a:cubicBezTo>
                  <a:cubicBezTo>
                    <a:pt x="1551" y="709"/>
                    <a:pt x="1541" y="687"/>
                    <a:pt x="1527" y="704"/>
                  </a:cubicBezTo>
                  <a:cubicBezTo>
                    <a:pt x="1527" y="704"/>
                    <a:pt x="1527" y="704"/>
                    <a:pt x="1527" y="704"/>
                  </a:cubicBezTo>
                  <a:cubicBezTo>
                    <a:pt x="1527" y="704"/>
                    <a:pt x="1527" y="703"/>
                    <a:pt x="1527" y="703"/>
                  </a:cubicBezTo>
                  <a:cubicBezTo>
                    <a:pt x="1526" y="704"/>
                    <a:pt x="1526" y="704"/>
                    <a:pt x="1526" y="704"/>
                  </a:cubicBezTo>
                  <a:cubicBezTo>
                    <a:pt x="1526" y="704"/>
                    <a:pt x="1525" y="704"/>
                    <a:pt x="1524" y="704"/>
                  </a:cubicBezTo>
                  <a:cubicBezTo>
                    <a:pt x="1523" y="703"/>
                    <a:pt x="1521" y="703"/>
                    <a:pt x="1519" y="703"/>
                  </a:cubicBezTo>
                  <a:cubicBezTo>
                    <a:pt x="1518" y="703"/>
                    <a:pt x="1516" y="703"/>
                    <a:pt x="1514" y="703"/>
                  </a:cubicBezTo>
                  <a:cubicBezTo>
                    <a:pt x="1513" y="703"/>
                    <a:pt x="1511" y="703"/>
                    <a:pt x="1510" y="703"/>
                  </a:cubicBezTo>
                  <a:cubicBezTo>
                    <a:pt x="1509" y="703"/>
                    <a:pt x="1508" y="703"/>
                    <a:pt x="1508" y="703"/>
                  </a:cubicBezTo>
                  <a:cubicBezTo>
                    <a:pt x="1507" y="703"/>
                    <a:pt x="1507" y="703"/>
                    <a:pt x="1506" y="703"/>
                  </a:cubicBezTo>
                  <a:cubicBezTo>
                    <a:pt x="1506" y="703"/>
                    <a:pt x="1506" y="703"/>
                    <a:pt x="1505" y="703"/>
                  </a:cubicBezTo>
                  <a:cubicBezTo>
                    <a:pt x="1505" y="703"/>
                    <a:pt x="1504" y="703"/>
                    <a:pt x="1503" y="703"/>
                  </a:cubicBezTo>
                  <a:cubicBezTo>
                    <a:pt x="1503" y="703"/>
                    <a:pt x="1502" y="704"/>
                    <a:pt x="1502" y="704"/>
                  </a:cubicBezTo>
                  <a:cubicBezTo>
                    <a:pt x="1501" y="704"/>
                    <a:pt x="1501" y="704"/>
                    <a:pt x="1501" y="704"/>
                  </a:cubicBezTo>
                  <a:cubicBezTo>
                    <a:pt x="1500" y="704"/>
                    <a:pt x="1500" y="704"/>
                    <a:pt x="1500" y="704"/>
                  </a:cubicBezTo>
                  <a:cubicBezTo>
                    <a:pt x="1500" y="704"/>
                    <a:pt x="1499" y="704"/>
                    <a:pt x="1499" y="705"/>
                  </a:cubicBezTo>
                  <a:cubicBezTo>
                    <a:pt x="1500" y="702"/>
                    <a:pt x="1501" y="700"/>
                    <a:pt x="1502" y="698"/>
                  </a:cubicBezTo>
                  <a:cubicBezTo>
                    <a:pt x="1504" y="694"/>
                    <a:pt x="1506" y="690"/>
                    <a:pt x="1508" y="687"/>
                  </a:cubicBezTo>
                  <a:cubicBezTo>
                    <a:pt x="1510" y="683"/>
                    <a:pt x="1513" y="680"/>
                    <a:pt x="1516" y="677"/>
                  </a:cubicBezTo>
                  <a:cubicBezTo>
                    <a:pt x="1519" y="675"/>
                    <a:pt x="1522" y="673"/>
                    <a:pt x="1526" y="672"/>
                  </a:cubicBezTo>
                  <a:cubicBezTo>
                    <a:pt x="1529" y="670"/>
                    <a:pt x="1533" y="669"/>
                    <a:pt x="1537" y="668"/>
                  </a:cubicBezTo>
                  <a:cubicBezTo>
                    <a:pt x="1544" y="666"/>
                    <a:pt x="1551" y="666"/>
                    <a:pt x="1558" y="665"/>
                  </a:cubicBezTo>
                  <a:cubicBezTo>
                    <a:pt x="1559" y="665"/>
                    <a:pt x="1561" y="665"/>
                    <a:pt x="1562" y="665"/>
                  </a:cubicBezTo>
                  <a:cubicBezTo>
                    <a:pt x="1564" y="665"/>
                    <a:pt x="1566" y="665"/>
                    <a:pt x="1567" y="665"/>
                  </a:cubicBezTo>
                  <a:cubicBezTo>
                    <a:pt x="1569" y="665"/>
                    <a:pt x="1571" y="665"/>
                    <a:pt x="1573" y="665"/>
                  </a:cubicBezTo>
                  <a:cubicBezTo>
                    <a:pt x="1576" y="668"/>
                    <a:pt x="1580" y="670"/>
                    <a:pt x="1583" y="673"/>
                  </a:cubicBezTo>
                  <a:cubicBezTo>
                    <a:pt x="1580" y="670"/>
                    <a:pt x="1578" y="668"/>
                    <a:pt x="1576" y="665"/>
                  </a:cubicBezTo>
                  <a:cubicBezTo>
                    <a:pt x="1581" y="666"/>
                    <a:pt x="1585" y="667"/>
                    <a:pt x="1589" y="668"/>
                  </a:cubicBezTo>
                  <a:cubicBezTo>
                    <a:pt x="1589" y="668"/>
                    <a:pt x="1589" y="668"/>
                    <a:pt x="1589" y="668"/>
                  </a:cubicBezTo>
                  <a:cubicBezTo>
                    <a:pt x="1589" y="668"/>
                    <a:pt x="1589" y="668"/>
                    <a:pt x="1589" y="668"/>
                  </a:cubicBezTo>
                  <a:cubicBezTo>
                    <a:pt x="1589" y="668"/>
                    <a:pt x="1590" y="668"/>
                    <a:pt x="1590" y="668"/>
                  </a:cubicBezTo>
                  <a:cubicBezTo>
                    <a:pt x="1590" y="668"/>
                    <a:pt x="1590" y="668"/>
                    <a:pt x="1590" y="668"/>
                  </a:cubicBezTo>
                  <a:cubicBezTo>
                    <a:pt x="1590" y="669"/>
                    <a:pt x="1591" y="669"/>
                    <a:pt x="1591" y="670"/>
                  </a:cubicBezTo>
                  <a:cubicBezTo>
                    <a:pt x="1592" y="670"/>
                    <a:pt x="1592" y="671"/>
                    <a:pt x="1593" y="671"/>
                  </a:cubicBezTo>
                  <a:cubicBezTo>
                    <a:pt x="1593" y="672"/>
                    <a:pt x="1594" y="672"/>
                    <a:pt x="1594" y="673"/>
                  </a:cubicBezTo>
                  <a:cubicBezTo>
                    <a:pt x="1595" y="673"/>
                    <a:pt x="1595" y="674"/>
                    <a:pt x="1596" y="675"/>
                  </a:cubicBezTo>
                  <a:cubicBezTo>
                    <a:pt x="1596" y="675"/>
                    <a:pt x="1597" y="676"/>
                    <a:pt x="1597" y="676"/>
                  </a:cubicBezTo>
                  <a:cubicBezTo>
                    <a:pt x="1596" y="687"/>
                    <a:pt x="1599" y="697"/>
                    <a:pt x="1610" y="699"/>
                  </a:cubicBezTo>
                  <a:cubicBezTo>
                    <a:pt x="1609" y="688"/>
                    <a:pt x="1609" y="678"/>
                    <a:pt x="1598" y="673"/>
                  </a:cubicBezTo>
                  <a:cubicBezTo>
                    <a:pt x="1598" y="673"/>
                    <a:pt x="1598" y="673"/>
                    <a:pt x="1598" y="673"/>
                  </a:cubicBezTo>
                  <a:cubicBezTo>
                    <a:pt x="1598" y="673"/>
                    <a:pt x="1598" y="673"/>
                    <a:pt x="1598" y="673"/>
                  </a:cubicBezTo>
                  <a:cubicBezTo>
                    <a:pt x="1597" y="672"/>
                    <a:pt x="1597" y="672"/>
                    <a:pt x="1596" y="671"/>
                  </a:cubicBezTo>
                  <a:cubicBezTo>
                    <a:pt x="1596" y="671"/>
                    <a:pt x="1596" y="671"/>
                    <a:pt x="1595" y="670"/>
                  </a:cubicBezTo>
                  <a:cubicBezTo>
                    <a:pt x="1596" y="671"/>
                    <a:pt x="1597" y="671"/>
                    <a:pt x="1597" y="671"/>
                  </a:cubicBezTo>
                  <a:cubicBezTo>
                    <a:pt x="1598" y="672"/>
                    <a:pt x="1599" y="672"/>
                    <a:pt x="1599" y="673"/>
                  </a:cubicBezTo>
                  <a:cubicBezTo>
                    <a:pt x="1599" y="673"/>
                    <a:pt x="1600" y="673"/>
                    <a:pt x="1600" y="673"/>
                  </a:cubicBezTo>
                  <a:cubicBezTo>
                    <a:pt x="1600" y="673"/>
                    <a:pt x="1600" y="673"/>
                    <a:pt x="1599" y="673"/>
                  </a:cubicBezTo>
                  <a:cubicBezTo>
                    <a:pt x="1599" y="672"/>
                    <a:pt x="1598" y="672"/>
                    <a:pt x="1597" y="671"/>
                  </a:cubicBezTo>
                  <a:cubicBezTo>
                    <a:pt x="1596" y="670"/>
                    <a:pt x="1595" y="669"/>
                    <a:pt x="1593" y="668"/>
                  </a:cubicBezTo>
                  <a:cubicBezTo>
                    <a:pt x="1593" y="668"/>
                    <a:pt x="1593" y="668"/>
                    <a:pt x="1593" y="668"/>
                  </a:cubicBezTo>
                  <a:cubicBezTo>
                    <a:pt x="1592" y="667"/>
                    <a:pt x="1592" y="667"/>
                    <a:pt x="1592" y="667"/>
                  </a:cubicBezTo>
                  <a:cubicBezTo>
                    <a:pt x="1591" y="667"/>
                    <a:pt x="1591" y="666"/>
                    <a:pt x="1591" y="666"/>
                  </a:cubicBezTo>
                  <a:cubicBezTo>
                    <a:pt x="1591" y="666"/>
                    <a:pt x="1591" y="666"/>
                    <a:pt x="1591" y="666"/>
                  </a:cubicBezTo>
                  <a:cubicBezTo>
                    <a:pt x="1591" y="666"/>
                    <a:pt x="1590" y="666"/>
                    <a:pt x="1590" y="666"/>
                  </a:cubicBezTo>
                  <a:cubicBezTo>
                    <a:pt x="1590" y="666"/>
                    <a:pt x="1589" y="666"/>
                    <a:pt x="1589" y="665"/>
                  </a:cubicBezTo>
                  <a:cubicBezTo>
                    <a:pt x="1588" y="665"/>
                    <a:pt x="1588" y="665"/>
                    <a:pt x="1588" y="665"/>
                  </a:cubicBezTo>
                  <a:cubicBezTo>
                    <a:pt x="1588" y="665"/>
                    <a:pt x="1588" y="665"/>
                    <a:pt x="1588" y="666"/>
                  </a:cubicBezTo>
                  <a:cubicBezTo>
                    <a:pt x="1585" y="665"/>
                    <a:pt x="1582" y="664"/>
                    <a:pt x="1578" y="663"/>
                  </a:cubicBezTo>
                  <a:cubicBezTo>
                    <a:pt x="1578" y="663"/>
                    <a:pt x="1579" y="662"/>
                    <a:pt x="1579" y="662"/>
                  </a:cubicBezTo>
                  <a:cubicBezTo>
                    <a:pt x="1580" y="661"/>
                    <a:pt x="1581" y="661"/>
                    <a:pt x="1581" y="660"/>
                  </a:cubicBezTo>
                  <a:cubicBezTo>
                    <a:pt x="1582" y="660"/>
                    <a:pt x="1582" y="660"/>
                    <a:pt x="1583" y="660"/>
                  </a:cubicBezTo>
                  <a:cubicBezTo>
                    <a:pt x="1583" y="660"/>
                    <a:pt x="1583" y="659"/>
                    <a:pt x="1583" y="659"/>
                  </a:cubicBezTo>
                  <a:cubicBezTo>
                    <a:pt x="1584" y="659"/>
                    <a:pt x="1584" y="659"/>
                    <a:pt x="1584" y="659"/>
                  </a:cubicBezTo>
                  <a:cubicBezTo>
                    <a:pt x="1584" y="658"/>
                    <a:pt x="1585" y="658"/>
                    <a:pt x="1585" y="657"/>
                  </a:cubicBezTo>
                  <a:cubicBezTo>
                    <a:pt x="1586" y="657"/>
                    <a:pt x="1586" y="657"/>
                    <a:pt x="1587" y="656"/>
                  </a:cubicBezTo>
                  <a:cubicBezTo>
                    <a:pt x="1587" y="656"/>
                    <a:pt x="1588" y="656"/>
                    <a:pt x="1588" y="655"/>
                  </a:cubicBezTo>
                  <a:cubicBezTo>
                    <a:pt x="1589" y="655"/>
                    <a:pt x="1589" y="654"/>
                    <a:pt x="1590" y="654"/>
                  </a:cubicBezTo>
                  <a:cubicBezTo>
                    <a:pt x="1591" y="653"/>
                    <a:pt x="1592" y="652"/>
                    <a:pt x="1594" y="652"/>
                  </a:cubicBezTo>
                  <a:cubicBezTo>
                    <a:pt x="1595" y="651"/>
                    <a:pt x="1596" y="650"/>
                    <a:pt x="1598" y="650"/>
                  </a:cubicBezTo>
                  <a:cubicBezTo>
                    <a:pt x="1599" y="649"/>
                    <a:pt x="1601" y="649"/>
                    <a:pt x="1602" y="648"/>
                  </a:cubicBezTo>
                  <a:cubicBezTo>
                    <a:pt x="1603" y="648"/>
                    <a:pt x="1605" y="647"/>
                    <a:pt x="1606" y="647"/>
                  </a:cubicBezTo>
                  <a:cubicBezTo>
                    <a:pt x="1606" y="647"/>
                    <a:pt x="1606" y="647"/>
                    <a:pt x="1606" y="647"/>
                  </a:cubicBezTo>
                  <a:cubicBezTo>
                    <a:pt x="1622" y="662"/>
                    <a:pt x="1632" y="650"/>
                    <a:pt x="1639" y="633"/>
                  </a:cubicBezTo>
                  <a:cubicBezTo>
                    <a:pt x="1625" y="640"/>
                    <a:pt x="1615" y="628"/>
                    <a:pt x="1604" y="645"/>
                  </a:cubicBezTo>
                  <a:cubicBezTo>
                    <a:pt x="1603" y="645"/>
                    <a:pt x="1602" y="645"/>
                    <a:pt x="1601" y="646"/>
                  </a:cubicBezTo>
                  <a:cubicBezTo>
                    <a:pt x="1600" y="646"/>
                    <a:pt x="1598" y="647"/>
                    <a:pt x="1597" y="647"/>
                  </a:cubicBezTo>
                  <a:cubicBezTo>
                    <a:pt x="1595" y="648"/>
                    <a:pt x="1594" y="649"/>
                    <a:pt x="1593" y="650"/>
                  </a:cubicBezTo>
                  <a:cubicBezTo>
                    <a:pt x="1591" y="650"/>
                    <a:pt x="1590" y="651"/>
                    <a:pt x="1589" y="652"/>
                  </a:cubicBezTo>
                  <a:cubicBezTo>
                    <a:pt x="1588" y="652"/>
                    <a:pt x="1587" y="653"/>
                    <a:pt x="1587" y="653"/>
                  </a:cubicBezTo>
                  <a:cubicBezTo>
                    <a:pt x="1586" y="653"/>
                    <a:pt x="1586" y="654"/>
                    <a:pt x="1585" y="654"/>
                  </a:cubicBezTo>
                  <a:cubicBezTo>
                    <a:pt x="1585" y="655"/>
                    <a:pt x="1584" y="655"/>
                    <a:pt x="1584" y="655"/>
                  </a:cubicBezTo>
                  <a:cubicBezTo>
                    <a:pt x="1583" y="656"/>
                    <a:pt x="1583" y="656"/>
                    <a:pt x="1582" y="657"/>
                  </a:cubicBezTo>
                  <a:cubicBezTo>
                    <a:pt x="1582" y="657"/>
                    <a:pt x="1582" y="657"/>
                    <a:pt x="1582" y="657"/>
                  </a:cubicBezTo>
                  <a:cubicBezTo>
                    <a:pt x="1581" y="657"/>
                    <a:pt x="1581" y="658"/>
                    <a:pt x="1581" y="658"/>
                  </a:cubicBezTo>
                  <a:cubicBezTo>
                    <a:pt x="1581" y="658"/>
                    <a:pt x="1580" y="659"/>
                    <a:pt x="1580" y="659"/>
                  </a:cubicBezTo>
                  <a:cubicBezTo>
                    <a:pt x="1580" y="659"/>
                    <a:pt x="1580" y="660"/>
                    <a:pt x="1579" y="660"/>
                  </a:cubicBezTo>
                  <a:cubicBezTo>
                    <a:pt x="1579" y="661"/>
                    <a:pt x="1579" y="661"/>
                    <a:pt x="1579" y="661"/>
                  </a:cubicBezTo>
                  <a:cubicBezTo>
                    <a:pt x="1578" y="662"/>
                    <a:pt x="1578" y="663"/>
                    <a:pt x="1578" y="663"/>
                  </a:cubicBezTo>
                  <a:cubicBezTo>
                    <a:pt x="1577" y="663"/>
                    <a:pt x="1577" y="663"/>
                    <a:pt x="1576" y="662"/>
                  </a:cubicBezTo>
                  <a:cubicBezTo>
                    <a:pt x="1575" y="662"/>
                    <a:pt x="1574" y="662"/>
                    <a:pt x="1573" y="662"/>
                  </a:cubicBezTo>
                  <a:cubicBezTo>
                    <a:pt x="1568" y="656"/>
                    <a:pt x="1564" y="652"/>
                    <a:pt x="1561" y="647"/>
                  </a:cubicBezTo>
                  <a:cubicBezTo>
                    <a:pt x="1562" y="645"/>
                    <a:pt x="1563" y="643"/>
                    <a:pt x="1564" y="640"/>
                  </a:cubicBezTo>
                  <a:cubicBezTo>
                    <a:pt x="1566" y="635"/>
                    <a:pt x="1568" y="630"/>
                    <a:pt x="1570" y="624"/>
                  </a:cubicBezTo>
                  <a:cubicBezTo>
                    <a:pt x="1571" y="622"/>
                    <a:pt x="1573" y="619"/>
                    <a:pt x="1574" y="616"/>
                  </a:cubicBezTo>
                  <a:cubicBezTo>
                    <a:pt x="1575" y="614"/>
                    <a:pt x="1576" y="611"/>
                    <a:pt x="1577" y="609"/>
                  </a:cubicBezTo>
                  <a:cubicBezTo>
                    <a:pt x="1577" y="607"/>
                    <a:pt x="1578" y="606"/>
                    <a:pt x="1579" y="605"/>
                  </a:cubicBezTo>
                  <a:cubicBezTo>
                    <a:pt x="1579" y="604"/>
                    <a:pt x="1580" y="603"/>
                    <a:pt x="1581" y="602"/>
                  </a:cubicBezTo>
                  <a:cubicBezTo>
                    <a:pt x="1581" y="602"/>
                    <a:pt x="1581" y="602"/>
                    <a:pt x="1581" y="602"/>
                  </a:cubicBezTo>
                  <a:cubicBezTo>
                    <a:pt x="1582" y="601"/>
                    <a:pt x="1582" y="601"/>
                    <a:pt x="1582" y="601"/>
                  </a:cubicBezTo>
                  <a:cubicBezTo>
                    <a:pt x="1582" y="601"/>
                    <a:pt x="1583" y="600"/>
                    <a:pt x="1583" y="600"/>
                  </a:cubicBezTo>
                  <a:cubicBezTo>
                    <a:pt x="1584" y="599"/>
                    <a:pt x="1585" y="599"/>
                    <a:pt x="1586" y="599"/>
                  </a:cubicBezTo>
                  <a:cubicBezTo>
                    <a:pt x="1587" y="598"/>
                    <a:pt x="1588" y="598"/>
                    <a:pt x="1589" y="598"/>
                  </a:cubicBezTo>
                  <a:cubicBezTo>
                    <a:pt x="1590" y="597"/>
                    <a:pt x="1590" y="597"/>
                    <a:pt x="1591" y="597"/>
                  </a:cubicBezTo>
                  <a:cubicBezTo>
                    <a:pt x="1591" y="597"/>
                    <a:pt x="1591" y="597"/>
                    <a:pt x="1591" y="597"/>
                  </a:cubicBezTo>
                  <a:cubicBezTo>
                    <a:pt x="1591" y="597"/>
                    <a:pt x="1592" y="597"/>
                    <a:pt x="1592" y="597"/>
                  </a:cubicBezTo>
                  <a:cubicBezTo>
                    <a:pt x="1592" y="597"/>
                    <a:pt x="1592" y="597"/>
                    <a:pt x="1593" y="597"/>
                  </a:cubicBezTo>
                  <a:cubicBezTo>
                    <a:pt x="1593" y="597"/>
                    <a:pt x="1593" y="597"/>
                    <a:pt x="1593" y="597"/>
                  </a:cubicBezTo>
                  <a:cubicBezTo>
                    <a:pt x="1593" y="596"/>
                    <a:pt x="1594" y="596"/>
                    <a:pt x="1594" y="596"/>
                  </a:cubicBezTo>
                  <a:cubicBezTo>
                    <a:pt x="1595" y="596"/>
                    <a:pt x="1595" y="596"/>
                    <a:pt x="1596" y="596"/>
                  </a:cubicBezTo>
                  <a:cubicBezTo>
                    <a:pt x="1599" y="595"/>
                    <a:pt x="1600" y="595"/>
                    <a:pt x="1600" y="595"/>
                  </a:cubicBezTo>
                  <a:cubicBezTo>
                    <a:pt x="1600" y="595"/>
                    <a:pt x="1600" y="595"/>
                    <a:pt x="1599" y="595"/>
                  </a:cubicBezTo>
                  <a:cubicBezTo>
                    <a:pt x="1598" y="595"/>
                    <a:pt x="1598" y="595"/>
                    <a:pt x="1597" y="595"/>
                  </a:cubicBezTo>
                  <a:cubicBezTo>
                    <a:pt x="1597" y="595"/>
                    <a:pt x="1597" y="595"/>
                    <a:pt x="1597" y="595"/>
                  </a:cubicBezTo>
                  <a:cubicBezTo>
                    <a:pt x="1598" y="594"/>
                    <a:pt x="1598" y="594"/>
                    <a:pt x="1599" y="593"/>
                  </a:cubicBezTo>
                  <a:cubicBezTo>
                    <a:pt x="1600" y="593"/>
                    <a:pt x="1601" y="593"/>
                    <a:pt x="1601" y="592"/>
                  </a:cubicBezTo>
                  <a:cubicBezTo>
                    <a:pt x="1602" y="592"/>
                    <a:pt x="1602" y="591"/>
                    <a:pt x="1603" y="591"/>
                  </a:cubicBezTo>
                  <a:cubicBezTo>
                    <a:pt x="1603" y="591"/>
                    <a:pt x="1603" y="591"/>
                    <a:pt x="1603" y="591"/>
                  </a:cubicBezTo>
                  <a:cubicBezTo>
                    <a:pt x="1604" y="590"/>
                    <a:pt x="1604" y="590"/>
                    <a:pt x="1604" y="590"/>
                  </a:cubicBezTo>
                  <a:cubicBezTo>
                    <a:pt x="1616" y="596"/>
                    <a:pt x="1619" y="584"/>
                    <a:pt x="1624" y="576"/>
                  </a:cubicBezTo>
                  <a:cubicBezTo>
                    <a:pt x="1610" y="570"/>
                    <a:pt x="1601" y="573"/>
                    <a:pt x="1603" y="588"/>
                  </a:cubicBezTo>
                  <a:cubicBezTo>
                    <a:pt x="1602" y="589"/>
                    <a:pt x="1602" y="589"/>
                    <a:pt x="1602" y="589"/>
                  </a:cubicBezTo>
                  <a:cubicBezTo>
                    <a:pt x="1602" y="589"/>
                    <a:pt x="1601" y="590"/>
                    <a:pt x="1600" y="590"/>
                  </a:cubicBezTo>
                  <a:cubicBezTo>
                    <a:pt x="1600" y="591"/>
                    <a:pt x="1599" y="591"/>
                    <a:pt x="1598" y="592"/>
                  </a:cubicBezTo>
                  <a:cubicBezTo>
                    <a:pt x="1597" y="592"/>
                    <a:pt x="1597" y="592"/>
                    <a:pt x="1596" y="593"/>
                  </a:cubicBezTo>
                  <a:cubicBezTo>
                    <a:pt x="1595" y="593"/>
                    <a:pt x="1595" y="593"/>
                    <a:pt x="1594" y="594"/>
                  </a:cubicBezTo>
                  <a:cubicBezTo>
                    <a:pt x="1593" y="594"/>
                    <a:pt x="1593" y="594"/>
                    <a:pt x="1592" y="595"/>
                  </a:cubicBezTo>
                  <a:cubicBezTo>
                    <a:pt x="1592" y="595"/>
                    <a:pt x="1592" y="595"/>
                    <a:pt x="1592" y="595"/>
                  </a:cubicBezTo>
                  <a:cubicBezTo>
                    <a:pt x="1592" y="595"/>
                    <a:pt x="1591" y="595"/>
                    <a:pt x="1591" y="595"/>
                  </a:cubicBezTo>
                  <a:cubicBezTo>
                    <a:pt x="1591" y="595"/>
                    <a:pt x="1591" y="595"/>
                    <a:pt x="1591" y="595"/>
                  </a:cubicBezTo>
                  <a:cubicBezTo>
                    <a:pt x="1590" y="595"/>
                    <a:pt x="1589" y="595"/>
                    <a:pt x="1588" y="595"/>
                  </a:cubicBezTo>
                  <a:cubicBezTo>
                    <a:pt x="1588" y="596"/>
                    <a:pt x="1587" y="596"/>
                    <a:pt x="1587" y="596"/>
                  </a:cubicBezTo>
                  <a:cubicBezTo>
                    <a:pt x="1586" y="596"/>
                    <a:pt x="1586" y="596"/>
                    <a:pt x="1585" y="597"/>
                  </a:cubicBezTo>
                  <a:cubicBezTo>
                    <a:pt x="1584" y="597"/>
                    <a:pt x="1584" y="597"/>
                    <a:pt x="1583" y="598"/>
                  </a:cubicBezTo>
                  <a:cubicBezTo>
                    <a:pt x="1583" y="598"/>
                    <a:pt x="1582" y="597"/>
                    <a:pt x="1582" y="597"/>
                  </a:cubicBezTo>
                  <a:cubicBezTo>
                    <a:pt x="1582" y="596"/>
                    <a:pt x="1582" y="596"/>
                    <a:pt x="1581" y="596"/>
                  </a:cubicBezTo>
                  <a:cubicBezTo>
                    <a:pt x="1581" y="595"/>
                    <a:pt x="1581" y="595"/>
                    <a:pt x="1581" y="594"/>
                  </a:cubicBezTo>
                  <a:cubicBezTo>
                    <a:pt x="1581" y="594"/>
                    <a:pt x="1580" y="593"/>
                    <a:pt x="1580" y="593"/>
                  </a:cubicBezTo>
                  <a:cubicBezTo>
                    <a:pt x="1580" y="592"/>
                    <a:pt x="1580" y="592"/>
                    <a:pt x="1580" y="592"/>
                  </a:cubicBezTo>
                  <a:cubicBezTo>
                    <a:pt x="1579" y="591"/>
                    <a:pt x="1579" y="591"/>
                    <a:pt x="1579" y="591"/>
                  </a:cubicBezTo>
                  <a:cubicBezTo>
                    <a:pt x="1579" y="590"/>
                    <a:pt x="1578" y="590"/>
                    <a:pt x="1578" y="589"/>
                  </a:cubicBezTo>
                  <a:cubicBezTo>
                    <a:pt x="1578" y="588"/>
                    <a:pt x="1577" y="588"/>
                    <a:pt x="1577" y="587"/>
                  </a:cubicBezTo>
                  <a:cubicBezTo>
                    <a:pt x="1577" y="587"/>
                    <a:pt x="1577" y="586"/>
                    <a:pt x="1577" y="586"/>
                  </a:cubicBezTo>
                  <a:cubicBezTo>
                    <a:pt x="1576" y="586"/>
                    <a:pt x="1576" y="585"/>
                    <a:pt x="1576" y="585"/>
                  </a:cubicBezTo>
                  <a:cubicBezTo>
                    <a:pt x="1576" y="584"/>
                    <a:pt x="1575" y="583"/>
                    <a:pt x="1575" y="583"/>
                  </a:cubicBezTo>
                  <a:cubicBezTo>
                    <a:pt x="1575" y="581"/>
                    <a:pt x="1574" y="579"/>
                    <a:pt x="1574" y="578"/>
                  </a:cubicBezTo>
                  <a:cubicBezTo>
                    <a:pt x="1574" y="578"/>
                    <a:pt x="1575" y="578"/>
                    <a:pt x="1576" y="578"/>
                  </a:cubicBezTo>
                  <a:cubicBezTo>
                    <a:pt x="1574" y="577"/>
                    <a:pt x="1574" y="577"/>
                    <a:pt x="1574" y="577"/>
                  </a:cubicBezTo>
                  <a:cubicBezTo>
                    <a:pt x="1574" y="577"/>
                    <a:pt x="1574" y="576"/>
                    <a:pt x="1573" y="576"/>
                  </a:cubicBezTo>
                  <a:cubicBezTo>
                    <a:pt x="1577" y="571"/>
                    <a:pt x="1582" y="565"/>
                    <a:pt x="1585" y="559"/>
                  </a:cubicBezTo>
                  <a:cubicBezTo>
                    <a:pt x="1585" y="559"/>
                    <a:pt x="1585" y="559"/>
                    <a:pt x="1585" y="559"/>
                  </a:cubicBezTo>
                  <a:cubicBezTo>
                    <a:pt x="1589" y="560"/>
                    <a:pt x="1592" y="561"/>
                    <a:pt x="1596" y="562"/>
                  </a:cubicBezTo>
                  <a:cubicBezTo>
                    <a:pt x="1592" y="560"/>
                    <a:pt x="1589" y="558"/>
                    <a:pt x="1585" y="556"/>
                  </a:cubicBezTo>
                  <a:cubicBezTo>
                    <a:pt x="1587" y="548"/>
                    <a:pt x="1584" y="538"/>
                    <a:pt x="1587" y="530"/>
                  </a:cubicBezTo>
                  <a:cubicBezTo>
                    <a:pt x="1579" y="531"/>
                    <a:pt x="1571" y="539"/>
                    <a:pt x="1566" y="547"/>
                  </a:cubicBezTo>
                  <a:cubicBezTo>
                    <a:pt x="1557" y="544"/>
                    <a:pt x="1547" y="542"/>
                    <a:pt x="1535" y="542"/>
                  </a:cubicBezTo>
                  <a:cubicBezTo>
                    <a:pt x="1556" y="522"/>
                    <a:pt x="1584" y="517"/>
                    <a:pt x="1617" y="509"/>
                  </a:cubicBezTo>
                  <a:cubicBezTo>
                    <a:pt x="1534" y="513"/>
                    <a:pt x="1462" y="565"/>
                    <a:pt x="1387" y="612"/>
                  </a:cubicBezTo>
                  <a:cubicBezTo>
                    <a:pt x="1401" y="584"/>
                    <a:pt x="1419" y="547"/>
                    <a:pt x="1440" y="523"/>
                  </a:cubicBezTo>
                  <a:cubicBezTo>
                    <a:pt x="1480" y="480"/>
                    <a:pt x="1503" y="476"/>
                    <a:pt x="1549" y="462"/>
                  </a:cubicBezTo>
                  <a:cubicBezTo>
                    <a:pt x="1534" y="464"/>
                    <a:pt x="1518" y="462"/>
                    <a:pt x="1504" y="465"/>
                  </a:cubicBezTo>
                  <a:cubicBezTo>
                    <a:pt x="1481" y="470"/>
                    <a:pt x="1467" y="477"/>
                    <a:pt x="1447" y="492"/>
                  </a:cubicBezTo>
                  <a:cubicBezTo>
                    <a:pt x="1475" y="440"/>
                    <a:pt x="1500" y="430"/>
                    <a:pt x="1525" y="401"/>
                  </a:cubicBezTo>
                  <a:cubicBezTo>
                    <a:pt x="1494" y="419"/>
                    <a:pt x="1476" y="428"/>
                    <a:pt x="1457" y="451"/>
                  </a:cubicBezTo>
                  <a:cubicBezTo>
                    <a:pt x="1457" y="450"/>
                    <a:pt x="1457" y="450"/>
                    <a:pt x="1457" y="449"/>
                  </a:cubicBezTo>
                  <a:cubicBezTo>
                    <a:pt x="1457" y="448"/>
                    <a:pt x="1457" y="447"/>
                    <a:pt x="1458" y="446"/>
                  </a:cubicBezTo>
                  <a:cubicBezTo>
                    <a:pt x="1459" y="436"/>
                    <a:pt x="1460" y="425"/>
                    <a:pt x="1462" y="412"/>
                  </a:cubicBezTo>
                  <a:cubicBezTo>
                    <a:pt x="1462" y="410"/>
                    <a:pt x="1463" y="408"/>
                    <a:pt x="1463" y="405"/>
                  </a:cubicBezTo>
                  <a:cubicBezTo>
                    <a:pt x="1463" y="405"/>
                    <a:pt x="1463" y="405"/>
                    <a:pt x="1463" y="405"/>
                  </a:cubicBezTo>
                  <a:cubicBezTo>
                    <a:pt x="1464" y="405"/>
                    <a:pt x="1464" y="404"/>
                    <a:pt x="1464" y="404"/>
                  </a:cubicBezTo>
                  <a:cubicBezTo>
                    <a:pt x="1465" y="404"/>
                    <a:pt x="1465" y="404"/>
                    <a:pt x="1465" y="404"/>
                  </a:cubicBezTo>
                  <a:cubicBezTo>
                    <a:pt x="1465" y="403"/>
                    <a:pt x="1465" y="403"/>
                    <a:pt x="1466" y="403"/>
                  </a:cubicBezTo>
                  <a:cubicBezTo>
                    <a:pt x="1466" y="403"/>
                    <a:pt x="1466" y="403"/>
                    <a:pt x="1466" y="403"/>
                  </a:cubicBezTo>
                  <a:cubicBezTo>
                    <a:pt x="1466" y="403"/>
                    <a:pt x="1467" y="402"/>
                    <a:pt x="1468" y="402"/>
                  </a:cubicBezTo>
                  <a:cubicBezTo>
                    <a:pt x="1469" y="402"/>
                    <a:pt x="1469" y="401"/>
                    <a:pt x="1470" y="401"/>
                  </a:cubicBezTo>
                  <a:cubicBezTo>
                    <a:pt x="1471" y="401"/>
                    <a:pt x="1472" y="401"/>
                    <a:pt x="1473" y="400"/>
                  </a:cubicBezTo>
                  <a:cubicBezTo>
                    <a:pt x="1474" y="400"/>
                    <a:pt x="1475" y="400"/>
                    <a:pt x="1476" y="400"/>
                  </a:cubicBezTo>
                  <a:cubicBezTo>
                    <a:pt x="1477" y="400"/>
                    <a:pt x="1478" y="399"/>
                    <a:pt x="1479" y="399"/>
                  </a:cubicBezTo>
                  <a:cubicBezTo>
                    <a:pt x="1483" y="405"/>
                    <a:pt x="1494" y="401"/>
                    <a:pt x="1498" y="397"/>
                  </a:cubicBezTo>
                  <a:cubicBezTo>
                    <a:pt x="1503" y="391"/>
                    <a:pt x="1502" y="384"/>
                    <a:pt x="1499" y="377"/>
                  </a:cubicBezTo>
                  <a:cubicBezTo>
                    <a:pt x="1498" y="392"/>
                    <a:pt x="1483" y="383"/>
                    <a:pt x="1479" y="397"/>
                  </a:cubicBezTo>
                  <a:cubicBezTo>
                    <a:pt x="1478" y="398"/>
                    <a:pt x="1477" y="398"/>
                    <a:pt x="1475" y="398"/>
                  </a:cubicBezTo>
                  <a:cubicBezTo>
                    <a:pt x="1474" y="399"/>
                    <a:pt x="1473" y="399"/>
                    <a:pt x="1473" y="399"/>
                  </a:cubicBezTo>
                  <a:cubicBezTo>
                    <a:pt x="1472" y="399"/>
                    <a:pt x="1471" y="399"/>
                    <a:pt x="1470" y="400"/>
                  </a:cubicBezTo>
                  <a:cubicBezTo>
                    <a:pt x="1469" y="400"/>
                    <a:pt x="1468" y="400"/>
                    <a:pt x="1467" y="401"/>
                  </a:cubicBezTo>
                  <a:cubicBezTo>
                    <a:pt x="1466" y="401"/>
                    <a:pt x="1466" y="401"/>
                    <a:pt x="1465" y="402"/>
                  </a:cubicBezTo>
                  <a:cubicBezTo>
                    <a:pt x="1465" y="402"/>
                    <a:pt x="1465" y="402"/>
                    <a:pt x="1465" y="402"/>
                  </a:cubicBezTo>
                  <a:cubicBezTo>
                    <a:pt x="1464" y="402"/>
                    <a:pt x="1464" y="402"/>
                    <a:pt x="1464" y="402"/>
                  </a:cubicBezTo>
                  <a:cubicBezTo>
                    <a:pt x="1464" y="403"/>
                    <a:pt x="1464" y="403"/>
                    <a:pt x="1464" y="403"/>
                  </a:cubicBezTo>
                  <a:cubicBezTo>
                    <a:pt x="1463" y="403"/>
                    <a:pt x="1463" y="404"/>
                    <a:pt x="1463" y="404"/>
                  </a:cubicBezTo>
                  <a:cubicBezTo>
                    <a:pt x="1463" y="401"/>
                    <a:pt x="1464" y="397"/>
                    <a:pt x="1464" y="394"/>
                  </a:cubicBezTo>
                  <a:cubicBezTo>
                    <a:pt x="1465" y="387"/>
                    <a:pt x="1466" y="381"/>
                    <a:pt x="1468" y="375"/>
                  </a:cubicBezTo>
                  <a:cubicBezTo>
                    <a:pt x="1468" y="373"/>
                    <a:pt x="1469" y="372"/>
                    <a:pt x="1470" y="371"/>
                  </a:cubicBezTo>
                  <a:cubicBezTo>
                    <a:pt x="1470" y="370"/>
                    <a:pt x="1470" y="369"/>
                    <a:pt x="1471" y="369"/>
                  </a:cubicBezTo>
                  <a:cubicBezTo>
                    <a:pt x="1471" y="368"/>
                    <a:pt x="1471" y="367"/>
                    <a:pt x="1472" y="366"/>
                  </a:cubicBezTo>
                  <a:cubicBezTo>
                    <a:pt x="1474" y="364"/>
                    <a:pt x="1475" y="361"/>
                    <a:pt x="1477" y="359"/>
                  </a:cubicBezTo>
                  <a:cubicBezTo>
                    <a:pt x="1479" y="357"/>
                    <a:pt x="1480" y="354"/>
                    <a:pt x="1481" y="352"/>
                  </a:cubicBezTo>
                  <a:cubicBezTo>
                    <a:pt x="1482" y="352"/>
                    <a:pt x="1482" y="352"/>
                    <a:pt x="1482" y="353"/>
                  </a:cubicBezTo>
                  <a:cubicBezTo>
                    <a:pt x="1483" y="353"/>
                    <a:pt x="1483" y="353"/>
                    <a:pt x="1484" y="353"/>
                  </a:cubicBezTo>
                  <a:cubicBezTo>
                    <a:pt x="1484" y="353"/>
                    <a:pt x="1485" y="353"/>
                    <a:pt x="1485" y="353"/>
                  </a:cubicBezTo>
                  <a:cubicBezTo>
                    <a:pt x="1485" y="353"/>
                    <a:pt x="1486" y="353"/>
                    <a:pt x="1486" y="353"/>
                  </a:cubicBezTo>
                  <a:cubicBezTo>
                    <a:pt x="1486" y="353"/>
                    <a:pt x="1486" y="353"/>
                    <a:pt x="1487" y="353"/>
                  </a:cubicBezTo>
                  <a:cubicBezTo>
                    <a:pt x="1488" y="353"/>
                    <a:pt x="1489" y="353"/>
                    <a:pt x="1491" y="353"/>
                  </a:cubicBezTo>
                  <a:cubicBezTo>
                    <a:pt x="1492" y="354"/>
                    <a:pt x="1493" y="354"/>
                    <a:pt x="1495" y="354"/>
                  </a:cubicBezTo>
                  <a:cubicBezTo>
                    <a:pt x="1498" y="355"/>
                    <a:pt x="1501" y="355"/>
                    <a:pt x="1504" y="355"/>
                  </a:cubicBezTo>
                  <a:cubicBezTo>
                    <a:pt x="1506" y="356"/>
                    <a:pt x="1507" y="356"/>
                    <a:pt x="1508" y="356"/>
                  </a:cubicBezTo>
                  <a:cubicBezTo>
                    <a:pt x="1509" y="356"/>
                    <a:pt x="1510" y="357"/>
                    <a:pt x="1511" y="357"/>
                  </a:cubicBezTo>
                  <a:cubicBezTo>
                    <a:pt x="1511" y="357"/>
                    <a:pt x="1512" y="358"/>
                    <a:pt x="1512" y="358"/>
                  </a:cubicBezTo>
                  <a:cubicBezTo>
                    <a:pt x="1513" y="358"/>
                    <a:pt x="1513" y="358"/>
                    <a:pt x="1513" y="359"/>
                  </a:cubicBezTo>
                  <a:cubicBezTo>
                    <a:pt x="1514" y="359"/>
                    <a:pt x="1515" y="360"/>
                    <a:pt x="1516" y="360"/>
                  </a:cubicBezTo>
                  <a:cubicBezTo>
                    <a:pt x="1516" y="361"/>
                    <a:pt x="1516" y="361"/>
                    <a:pt x="1517" y="361"/>
                  </a:cubicBezTo>
                  <a:cubicBezTo>
                    <a:pt x="1517" y="373"/>
                    <a:pt x="1527" y="372"/>
                    <a:pt x="1535" y="379"/>
                  </a:cubicBezTo>
                  <a:cubicBezTo>
                    <a:pt x="1536" y="365"/>
                    <a:pt x="1529" y="360"/>
                    <a:pt x="1517" y="359"/>
                  </a:cubicBezTo>
                  <a:cubicBezTo>
                    <a:pt x="1517" y="359"/>
                    <a:pt x="1517" y="359"/>
                    <a:pt x="1517" y="359"/>
                  </a:cubicBezTo>
                  <a:cubicBezTo>
                    <a:pt x="1516" y="359"/>
                    <a:pt x="1515" y="358"/>
                    <a:pt x="1514" y="358"/>
                  </a:cubicBezTo>
                  <a:cubicBezTo>
                    <a:pt x="1514" y="357"/>
                    <a:pt x="1513" y="357"/>
                    <a:pt x="1513" y="357"/>
                  </a:cubicBezTo>
                  <a:cubicBezTo>
                    <a:pt x="1512" y="357"/>
                    <a:pt x="1512" y="356"/>
                    <a:pt x="1512" y="356"/>
                  </a:cubicBezTo>
                  <a:cubicBezTo>
                    <a:pt x="1511" y="356"/>
                    <a:pt x="1511" y="356"/>
                    <a:pt x="1511" y="356"/>
                  </a:cubicBezTo>
                  <a:cubicBezTo>
                    <a:pt x="1512" y="356"/>
                    <a:pt x="1513" y="356"/>
                    <a:pt x="1514" y="356"/>
                  </a:cubicBezTo>
                  <a:cubicBezTo>
                    <a:pt x="1517" y="355"/>
                    <a:pt x="1520" y="355"/>
                    <a:pt x="1522" y="354"/>
                  </a:cubicBezTo>
                  <a:cubicBezTo>
                    <a:pt x="1523" y="354"/>
                    <a:pt x="1523" y="354"/>
                    <a:pt x="1523" y="354"/>
                  </a:cubicBezTo>
                  <a:cubicBezTo>
                    <a:pt x="1524" y="354"/>
                    <a:pt x="1524" y="354"/>
                    <a:pt x="1524" y="354"/>
                  </a:cubicBezTo>
                  <a:cubicBezTo>
                    <a:pt x="1525" y="354"/>
                    <a:pt x="1525" y="353"/>
                    <a:pt x="1526" y="353"/>
                  </a:cubicBezTo>
                  <a:cubicBezTo>
                    <a:pt x="1527" y="353"/>
                    <a:pt x="1527" y="352"/>
                    <a:pt x="1528" y="352"/>
                  </a:cubicBezTo>
                  <a:cubicBezTo>
                    <a:pt x="1529" y="351"/>
                    <a:pt x="1529" y="351"/>
                    <a:pt x="1529" y="351"/>
                  </a:cubicBezTo>
                  <a:cubicBezTo>
                    <a:pt x="1530" y="351"/>
                    <a:pt x="1530" y="351"/>
                    <a:pt x="1530" y="351"/>
                  </a:cubicBezTo>
                  <a:cubicBezTo>
                    <a:pt x="1530" y="351"/>
                    <a:pt x="1529" y="351"/>
                    <a:pt x="1528" y="351"/>
                  </a:cubicBezTo>
                  <a:cubicBezTo>
                    <a:pt x="1527" y="351"/>
                    <a:pt x="1526" y="351"/>
                    <a:pt x="1525" y="351"/>
                  </a:cubicBezTo>
                  <a:cubicBezTo>
                    <a:pt x="1525" y="351"/>
                    <a:pt x="1524" y="351"/>
                    <a:pt x="1524" y="351"/>
                  </a:cubicBezTo>
                  <a:cubicBezTo>
                    <a:pt x="1523" y="351"/>
                    <a:pt x="1523" y="351"/>
                    <a:pt x="1523" y="352"/>
                  </a:cubicBezTo>
                  <a:cubicBezTo>
                    <a:pt x="1522" y="352"/>
                    <a:pt x="1522" y="352"/>
                    <a:pt x="1522" y="352"/>
                  </a:cubicBezTo>
                  <a:cubicBezTo>
                    <a:pt x="1521" y="352"/>
                    <a:pt x="1521" y="352"/>
                    <a:pt x="1520" y="352"/>
                  </a:cubicBezTo>
                  <a:cubicBezTo>
                    <a:pt x="1520" y="352"/>
                    <a:pt x="1520" y="352"/>
                    <a:pt x="1520" y="352"/>
                  </a:cubicBezTo>
                  <a:cubicBezTo>
                    <a:pt x="1521" y="352"/>
                    <a:pt x="1521" y="352"/>
                    <a:pt x="1521" y="352"/>
                  </a:cubicBezTo>
                  <a:cubicBezTo>
                    <a:pt x="1521" y="352"/>
                    <a:pt x="1521" y="352"/>
                    <a:pt x="1521" y="351"/>
                  </a:cubicBezTo>
                  <a:cubicBezTo>
                    <a:pt x="1522" y="351"/>
                    <a:pt x="1522" y="351"/>
                    <a:pt x="1523" y="350"/>
                  </a:cubicBezTo>
                  <a:cubicBezTo>
                    <a:pt x="1524" y="350"/>
                    <a:pt x="1524" y="349"/>
                    <a:pt x="1525" y="348"/>
                  </a:cubicBezTo>
                  <a:cubicBezTo>
                    <a:pt x="1525" y="348"/>
                    <a:pt x="1526" y="347"/>
                    <a:pt x="1527" y="347"/>
                  </a:cubicBezTo>
                  <a:cubicBezTo>
                    <a:pt x="1527" y="346"/>
                    <a:pt x="1528" y="346"/>
                    <a:pt x="1528" y="345"/>
                  </a:cubicBezTo>
                  <a:cubicBezTo>
                    <a:pt x="1528" y="346"/>
                    <a:pt x="1528" y="346"/>
                    <a:pt x="1528" y="346"/>
                  </a:cubicBezTo>
                  <a:cubicBezTo>
                    <a:pt x="1528" y="346"/>
                    <a:pt x="1528" y="345"/>
                    <a:pt x="1528" y="345"/>
                  </a:cubicBezTo>
                  <a:cubicBezTo>
                    <a:pt x="1528" y="345"/>
                    <a:pt x="1528" y="345"/>
                    <a:pt x="1528" y="345"/>
                  </a:cubicBezTo>
                  <a:cubicBezTo>
                    <a:pt x="1531" y="346"/>
                    <a:pt x="1538" y="343"/>
                    <a:pt x="1540" y="340"/>
                  </a:cubicBezTo>
                  <a:cubicBezTo>
                    <a:pt x="1543" y="335"/>
                    <a:pt x="1542" y="328"/>
                    <a:pt x="1542" y="322"/>
                  </a:cubicBezTo>
                  <a:cubicBezTo>
                    <a:pt x="1536" y="331"/>
                    <a:pt x="1525" y="332"/>
                    <a:pt x="1527" y="344"/>
                  </a:cubicBezTo>
                  <a:cubicBezTo>
                    <a:pt x="1527" y="344"/>
                    <a:pt x="1526" y="345"/>
                    <a:pt x="1526" y="345"/>
                  </a:cubicBezTo>
                  <a:cubicBezTo>
                    <a:pt x="1525" y="346"/>
                    <a:pt x="1524" y="347"/>
                    <a:pt x="1524" y="347"/>
                  </a:cubicBezTo>
                  <a:cubicBezTo>
                    <a:pt x="1523" y="348"/>
                    <a:pt x="1523" y="348"/>
                    <a:pt x="1522" y="349"/>
                  </a:cubicBezTo>
                  <a:cubicBezTo>
                    <a:pt x="1521" y="349"/>
                    <a:pt x="1521" y="350"/>
                    <a:pt x="1520" y="350"/>
                  </a:cubicBezTo>
                  <a:cubicBezTo>
                    <a:pt x="1520" y="350"/>
                    <a:pt x="1520" y="350"/>
                    <a:pt x="1520" y="351"/>
                  </a:cubicBezTo>
                  <a:cubicBezTo>
                    <a:pt x="1520" y="351"/>
                    <a:pt x="1520" y="351"/>
                    <a:pt x="1520" y="351"/>
                  </a:cubicBezTo>
                  <a:cubicBezTo>
                    <a:pt x="1519" y="351"/>
                    <a:pt x="1519" y="351"/>
                    <a:pt x="1519" y="351"/>
                  </a:cubicBezTo>
                  <a:cubicBezTo>
                    <a:pt x="1519" y="352"/>
                    <a:pt x="1518" y="352"/>
                    <a:pt x="1518" y="353"/>
                  </a:cubicBezTo>
                  <a:cubicBezTo>
                    <a:pt x="1518" y="353"/>
                    <a:pt x="1518" y="353"/>
                    <a:pt x="1518" y="353"/>
                  </a:cubicBezTo>
                  <a:cubicBezTo>
                    <a:pt x="1517" y="353"/>
                    <a:pt x="1515" y="353"/>
                    <a:pt x="1514" y="353"/>
                  </a:cubicBezTo>
                  <a:cubicBezTo>
                    <a:pt x="1512" y="353"/>
                    <a:pt x="1511" y="353"/>
                    <a:pt x="1509" y="353"/>
                  </a:cubicBezTo>
                  <a:cubicBezTo>
                    <a:pt x="1508" y="353"/>
                    <a:pt x="1506" y="353"/>
                    <a:pt x="1505" y="353"/>
                  </a:cubicBezTo>
                  <a:cubicBezTo>
                    <a:pt x="1501" y="353"/>
                    <a:pt x="1498" y="352"/>
                    <a:pt x="1495" y="352"/>
                  </a:cubicBezTo>
                  <a:cubicBezTo>
                    <a:pt x="1494" y="351"/>
                    <a:pt x="1492" y="351"/>
                    <a:pt x="1491" y="351"/>
                  </a:cubicBezTo>
                  <a:cubicBezTo>
                    <a:pt x="1490" y="351"/>
                    <a:pt x="1488" y="351"/>
                    <a:pt x="1487" y="351"/>
                  </a:cubicBezTo>
                  <a:cubicBezTo>
                    <a:pt x="1487" y="351"/>
                    <a:pt x="1486" y="351"/>
                    <a:pt x="1486" y="350"/>
                  </a:cubicBezTo>
                  <a:cubicBezTo>
                    <a:pt x="1486" y="350"/>
                    <a:pt x="1485" y="350"/>
                    <a:pt x="1485" y="350"/>
                  </a:cubicBezTo>
                  <a:cubicBezTo>
                    <a:pt x="1485" y="351"/>
                    <a:pt x="1484" y="351"/>
                    <a:pt x="1484" y="351"/>
                  </a:cubicBezTo>
                  <a:cubicBezTo>
                    <a:pt x="1483" y="351"/>
                    <a:pt x="1483" y="351"/>
                    <a:pt x="1482" y="351"/>
                  </a:cubicBezTo>
                  <a:cubicBezTo>
                    <a:pt x="1482" y="351"/>
                    <a:pt x="1482" y="351"/>
                    <a:pt x="1482" y="351"/>
                  </a:cubicBezTo>
                  <a:cubicBezTo>
                    <a:pt x="1484" y="348"/>
                    <a:pt x="1485" y="345"/>
                    <a:pt x="1487" y="342"/>
                  </a:cubicBezTo>
                  <a:cubicBezTo>
                    <a:pt x="1488" y="339"/>
                    <a:pt x="1489" y="336"/>
                    <a:pt x="1490" y="333"/>
                  </a:cubicBezTo>
                  <a:cubicBezTo>
                    <a:pt x="1491" y="331"/>
                    <a:pt x="1492" y="328"/>
                    <a:pt x="1493" y="325"/>
                  </a:cubicBezTo>
                  <a:cubicBezTo>
                    <a:pt x="1494" y="323"/>
                    <a:pt x="1495" y="320"/>
                    <a:pt x="1497" y="318"/>
                  </a:cubicBezTo>
                  <a:cubicBezTo>
                    <a:pt x="1497" y="318"/>
                    <a:pt x="1497" y="317"/>
                    <a:pt x="1498" y="317"/>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5"/>
                    <a:pt x="1499" y="315"/>
                  </a:cubicBezTo>
                  <a:cubicBezTo>
                    <a:pt x="1499" y="315"/>
                    <a:pt x="1499" y="315"/>
                    <a:pt x="1499" y="315"/>
                  </a:cubicBezTo>
                  <a:cubicBezTo>
                    <a:pt x="1499" y="314"/>
                    <a:pt x="1500" y="314"/>
                    <a:pt x="1500" y="314"/>
                  </a:cubicBezTo>
                  <a:cubicBezTo>
                    <a:pt x="1500" y="314"/>
                    <a:pt x="1501" y="313"/>
                    <a:pt x="1501" y="313"/>
                  </a:cubicBezTo>
                  <a:cubicBezTo>
                    <a:pt x="1502" y="312"/>
                    <a:pt x="1503" y="311"/>
                    <a:pt x="1504" y="311"/>
                  </a:cubicBezTo>
                  <a:cubicBezTo>
                    <a:pt x="1505" y="310"/>
                    <a:pt x="1505" y="309"/>
                    <a:pt x="1506" y="308"/>
                  </a:cubicBezTo>
                  <a:cubicBezTo>
                    <a:pt x="1508" y="307"/>
                    <a:pt x="1510" y="305"/>
                    <a:pt x="1511" y="304"/>
                  </a:cubicBezTo>
                  <a:cubicBezTo>
                    <a:pt x="1511" y="304"/>
                    <a:pt x="1511" y="304"/>
                    <a:pt x="1511" y="304"/>
                  </a:cubicBezTo>
                  <a:cubicBezTo>
                    <a:pt x="1512" y="304"/>
                    <a:pt x="1512" y="303"/>
                    <a:pt x="1512" y="303"/>
                  </a:cubicBezTo>
                  <a:cubicBezTo>
                    <a:pt x="1513" y="303"/>
                    <a:pt x="1513" y="303"/>
                    <a:pt x="1514" y="303"/>
                  </a:cubicBezTo>
                  <a:cubicBezTo>
                    <a:pt x="1514" y="302"/>
                    <a:pt x="1515" y="302"/>
                    <a:pt x="1515" y="302"/>
                  </a:cubicBezTo>
                  <a:cubicBezTo>
                    <a:pt x="1516" y="301"/>
                    <a:pt x="1517" y="301"/>
                    <a:pt x="1518" y="301"/>
                  </a:cubicBezTo>
                  <a:cubicBezTo>
                    <a:pt x="1519" y="300"/>
                    <a:pt x="1521" y="300"/>
                    <a:pt x="1522" y="300"/>
                  </a:cubicBezTo>
                  <a:cubicBezTo>
                    <a:pt x="1523" y="299"/>
                    <a:pt x="1524" y="299"/>
                    <a:pt x="1525" y="299"/>
                  </a:cubicBezTo>
                  <a:cubicBezTo>
                    <a:pt x="1526" y="299"/>
                    <a:pt x="1528" y="299"/>
                    <a:pt x="1529" y="298"/>
                  </a:cubicBezTo>
                  <a:cubicBezTo>
                    <a:pt x="1529" y="298"/>
                    <a:pt x="1529" y="298"/>
                    <a:pt x="1529" y="298"/>
                  </a:cubicBezTo>
                  <a:cubicBezTo>
                    <a:pt x="1539" y="313"/>
                    <a:pt x="1549" y="304"/>
                    <a:pt x="1556" y="292"/>
                  </a:cubicBezTo>
                  <a:cubicBezTo>
                    <a:pt x="1544" y="295"/>
                    <a:pt x="1538" y="285"/>
                    <a:pt x="1528" y="297"/>
                  </a:cubicBezTo>
                  <a:cubicBezTo>
                    <a:pt x="1527" y="297"/>
                    <a:pt x="1526" y="297"/>
                    <a:pt x="1525" y="297"/>
                  </a:cubicBezTo>
                  <a:cubicBezTo>
                    <a:pt x="1524" y="297"/>
                    <a:pt x="1523" y="297"/>
                    <a:pt x="1521" y="298"/>
                  </a:cubicBezTo>
                  <a:cubicBezTo>
                    <a:pt x="1520" y="298"/>
                    <a:pt x="1519" y="298"/>
                    <a:pt x="1518" y="299"/>
                  </a:cubicBezTo>
                  <a:cubicBezTo>
                    <a:pt x="1517" y="299"/>
                    <a:pt x="1516" y="299"/>
                    <a:pt x="1516" y="299"/>
                  </a:cubicBezTo>
                  <a:cubicBezTo>
                    <a:pt x="1517" y="298"/>
                    <a:pt x="1518" y="298"/>
                    <a:pt x="1518" y="297"/>
                  </a:cubicBezTo>
                  <a:cubicBezTo>
                    <a:pt x="1519" y="296"/>
                    <a:pt x="1520" y="294"/>
                    <a:pt x="1521" y="294"/>
                  </a:cubicBezTo>
                  <a:cubicBezTo>
                    <a:pt x="1521" y="293"/>
                    <a:pt x="1522" y="292"/>
                    <a:pt x="1522" y="291"/>
                  </a:cubicBezTo>
                  <a:cubicBezTo>
                    <a:pt x="1523" y="290"/>
                    <a:pt x="1523" y="289"/>
                    <a:pt x="1523" y="289"/>
                  </a:cubicBezTo>
                  <a:cubicBezTo>
                    <a:pt x="1523" y="289"/>
                    <a:pt x="1523" y="290"/>
                    <a:pt x="1522" y="291"/>
                  </a:cubicBezTo>
                  <a:cubicBezTo>
                    <a:pt x="1521" y="292"/>
                    <a:pt x="1521" y="292"/>
                    <a:pt x="1520" y="293"/>
                  </a:cubicBezTo>
                  <a:cubicBezTo>
                    <a:pt x="1519" y="294"/>
                    <a:pt x="1518" y="295"/>
                    <a:pt x="1517" y="296"/>
                  </a:cubicBezTo>
                  <a:cubicBezTo>
                    <a:pt x="1515" y="298"/>
                    <a:pt x="1513" y="300"/>
                    <a:pt x="1509" y="302"/>
                  </a:cubicBezTo>
                  <a:cubicBezTo>
                    <a:pt x="1508" y="303"/>
                    <a:pt x="1506" y="304"/>
                    <a:pt x="1504" y="306"/>
                  </a:cubicBezTo>
                  <a:cubicBezTo>
                    <a:pt x="1503" y="306"/>
                    <a:pt x="1502" y="307"/>
                    <a:pt x="1501" y="308"/>
                  </a:cubicBezTo>
                  <a:cubicBezTo>
                    <a:pt x="1500" y="309"/>
                    <a:pt x="1500" y="309"/>
                    <a:pt x="1499" y="310"/>
                  </a:cubicBezTo>
                  <a:cubicBezTo>
                    <a:pt x="1498" y="311"/>
                    <a:pt x="1498" y="311"/>
                    <a:pt x="1497" y="312"/>
                  </a:cubicBezTo>
                  <a:cubicBezTo>
                    <a:pt x="1497" y="312"/>
                    <a:pt x="1497" y="312"/>
                    <a:pt x="1496" y="312"/>
                  </a:cubicBezTo>
                  <a:cubicBezTo>
                    <a:pt x="1496" y="313"/>
                    <a:pt x="1496" y="313"/>
                    <a:pt x="1496" y="313"/>
                  </a:cubicBezTo>
                  <a:cubicBezTo>
                    <a:pt x="1496" y="313"/>
                    <a:pt x="1495" y="314"/>
                    <a:pt x="1495" y="314"/>
                  </a:cubicBezTo>
                  <a:cubicBezTo>
                    <a:pt x="1495" y="314"/>
                    <a:pt x="1495" y="314"/>
                    <a:pt x="1495" y="314"/>
                  </a:cubicBezTo>
                  <a:cubicBezTo>
                    <a:pt x="1495" y="314"/>
                    <a:pt x="1495" y="314"/>
                    <a:pt x="1495" y="314"/>
                  </a:cubicBezTo>
                  <a:cubicBezTo>
                    <a:pt x="1495" y="314"/>
                    <a:pt x="1495" y="314"/>
                    <a:pt x="1495" y="314"/>
                  </a:cubicBezTo>
                  <a:cubicBezTo>
                    <a:pt x="1495" y="314"/>
                    <a:pt x="1495" y="314"/>
                    <a:pt x="1495" y="314"/>
                  </a:cubicBezTo>
                  <a:cubicBezTo>
                    <a:pt x="1495" y="315"/>
                    <a:pt x="1495" y="315"/>
                    <a:pt x="1495" y="315"/>
                  </a:cubicBezTo>
                  <a:cubicBezTo>
                    <a:pt x="1494" y="315"/>
                    <a:pt x="1494" y="316"/>
                    <a:pt x="1493" y="316"/>
                  </a:cubicBezTo>
                  <a:cubicBezTo>
                    <a:pt x="1493" y="317"/>
                    <a:pt x="1493" y="318"/>
                    <a:pt x="1492" y="319"/>
                  </a:cubicBezTo>
                  <a:cubicBezTo>
                    <a:pt x="1492" y="318"/>
                    <a:pt x="1492" y="318"/>
                    <a:pt x="1492" y="318"/>
                  </a:cubicBezTo>
                  <a:cubicBezTo>
                    <a:pt x="1492" y="317"/>
                    <a:pt x="1492" y="316"/>
                    <a:pt x="1491" y="314"/>
                  </a:cubicBezTo>
                  <a:cubicBezTo>
                    <a:pt x="1491" y="314"/>
                    <a:pt x="1491" y="313"/>
                    <a:pt x="1491" y="313"/>
                  </a:cubicBezTo>
                  <a:cubicBezTo>
                    <a:pt x="1491" y="313"/>
                    <a:pt x="1491" y="312"/>
                    <a:pt x="1491" y="312"/>
                  </a:cubicBezTo>
                  <a:cubicBezTo>
                    <a:pt x="1490" y="311"/>
                    <a:pt x="1490" y="311"/>
                    <a:pt x="1490" y="311"/>
                  </a:cubicBezTo>
                  <a:cubicBezTo>
                    <a:pt x="1490" y="310"/>
                    <a:pt x="1489" y="310"/>
                    <a:pt x="1489" y="309"/>
                  </a:cubicBezTo>
                  <a:cubicBezTo>
                    <a:pt x="1489" y="309"/>
                    <a:pt x="1488" y="308"/>
                    <a:pt x="1487" y="307"/>
                  </a:cubicBezTo>
                  <a:cubicBezTo>
                    <a:pt x="1487" y="307"/>
                    <a:pt x="1487" y="307"/>
                    <a:pt x="1486" y="306"/>
                  </a:cubicBezTo>
                  <a:cubicBezTo>
                    <a:pt x="1486" y="306"/>
                    <a:pt x="1486" y="306"/>
                    <a:pt x="1486" y="306"/>
                  </a:cubicBezTo>
                  <a:cubicBezTo>
                    <a:pt x="1485" y="306"/>
                    <a:pt x="1485" y="306"/>
                    <a:pt x="1485" y="306"/>
                  </a:cubicBezTo>
                  <a:cubicBezTo>
                    <a:pt x="1485" y="305"/>
                    <a:pt x="1484" y="305"/>
                    <a:pt x="1484" y="305"/>
                  </a:cubicBezTo>
                  <a:cubicBezTo>
                    <a:pt x="1482" y="304"/>
                    <a:pt x="1480" y="303"/>
                    <a:pt x="1478" y="302"/>
                  </a:cubicBezTo>
                  <a:cubicBezTo>
                    <a:pt x="1477" y="302"/>
                    <a:pt x="1476" y="302"/>
                    <a:pt x="1475" y="301"/>
                  </a:cubicBezTo>
                  <a:cubicBezTo>
                    <a:pt x="1475" y="301"/>
                    <a:pt x="1474" y="300"/>
                    <a:pt x="1474" y="300"/>
                  </a:cubicBezTo>
                  <a:cubicBezTo>
                    <a:pt x="1473" y="300"/>
                    <a:pt x="1473" y="300"/>
                    <a:pt x="1473" y="300"/>
                  </a:cubicBezTo>
                  <a:cubicBezTo>
                    <a:pt x="1473" y="300"/>
                    <a:pt x="1473" y="299"/>
                    <a:pt x="1473" y="299"/>
                  </a:cubicBezTo>
                  <a:cubicBezTo>
                    <a:pt x="1473" y="299"/>
                    <a:pt x="1473" y="299"/>
                    <a:pt x="1473" y="299"/>
                  </a:cubicBezTo>
                  <a:cubicBezTo>
                    <a:pt x="1473" y="299"/>
                    <a:pt x="1473" y="299"/>
                    <a:pt x="1473" y="299"/>
                  </a:cubicBezTo>
                  <a:cubicBezTo>
                    <a:pt x="1471" y="297"/>
                    <a:pt x="1471" y="295"/>
                    <a:pt x="1470" y="292"/>
                  </a:cubicBezTo>
                  <a:cubicBezTo>
                    <a:pt x="1469" y="290"/>
                    <a:pt x="1469" y="288"/>
                    <a:pt x="1468" y="285"/>
                  </a:cubicBezTo>
                  <a:cubicBezTo>
                    <a:pt x="1468" y="283"/>
                    <a:pt x="1467" y="280"/>
                    <a:pt x="1466" y="278"/>
                  </a:cubicBezTo>
                  <a:cubicBezTo>
                    <a:pt x="1465" y="277"/>
                    <a:pt x="1465" y="275"/>
                    <a:pt x="1464" y="274"/>
                  </a:cubicBezTo>
                  <a:cubicBezTo>
                    <a:pt x="1464" y="273"/>
                    <a:pt x="1464" y="273"/>
                    <a:pt x="1464" y="273"/>
                  </a:cubicBezTo>
                  <a:cubicBezTo>
                    <a:pt x="1464" y="273"/>
                    <a:pt x="1465" y="272"/>
                    <a:pt x="1465" y="272"/>
                  </a:cubicBezTo>
                  <a:cubicBezTo>
                    <a:pt x="1465" y="272"/>
                    <a:pt x="1465" y="272"/>
                    <a:pt x="1465" y="271"/>
                  </a:cubicBezTo>
                  <a:cubicBezTo>
                    <a:pt x="1465" y="271"/>
                    <a:pt x="1465" y="271"/>
                    <a:pt x="1465" y="271"/>
                  </a:cubicBezTo>
                  <a:cubicBezTo>
                    <a:pt x="1465" y="271"/>
                    <a:pt x="1465" y="270"/>
                    <a:pt x="1465" y="270"/>
                  </a:cubicBezTo>
                  <a:cubicBezTo>
                    <a:pt x="1465" y="269"/>
                    <a:pt x="1465" y="269"/>
                    <a:pt x="1465" y="269"/>
                  </a:cubicBezTo>
                  <a:cubicBezTo>
                    <a:pt x="1465" y="268"/>
                    <a:pt x="1465" y="268"/>
                    <a:pt x="1465" y="267"/>
                  </a:cubicBezTo>
                  <a:cubicBezTo>
                    <a:pt x="1465" y="267"/>
                    <a:pt x="1465" y="266"/>
                    <a:pt x="1465" y="266"/>
                  </a:cubicBezTo>
                  <a:cubicBezTo>
                    <a:pt x="1465" y="265"/>
                    <a:pt x="1465" y="264"/>
                    <a:pt x="1465" y="263"/>
                  </a:cubicBezTo>
                  <a:cubicBezTo>
                    <a:pt x="1466" y="262"/>
                    <a:pt x="1466" y="261"/>
                    <a:pt x="1466" y="260"/>
                  </a:cubicBezTo>
                  <a:cubicBezTo>
                    <a:pt x="1467" y="259"/>
                    <a:pt x="1467" y="258"/>
                    <a:pt x="1467" y="258"/>
                  </a:cubicBezTo>
                  <a:cubicBezTo>
                    <a:pt x="1467" y="257"/>
                    <a:pt x="1467" y="257"/>
                    <a:pt x="1467" y="257"/>
                  </a:cubicBezTo>
                  <a:cubicBezTo>
                    <a:pt x="1467" y="258"/>
                    <a:pt x="1467" y="259"/>
                    <a:pt x="1467" y="260"/>
                  </a:cubicBezTo>
                  <a:cubicBezTo>
                    <a:pt x="1482" y="262"/>
                    <a:pt x="1482" y="241"/>
                    <a:pt x="1479" y="231"/>
                  </a:cubicBezTo>
                  <a:cubicBezTo>
                    <a:pt x="1475" y="237"/>
                    <a:pt x="1453" y="251"/>
                    <a:pt x="1465" y="259"/>
                  </a:cubicBezTo>
                  <a:cubicBezTo>
                    <a:pt x="1465" y="259"/>
                    <a:pt x="1465" y="260"/>
                    <a:pt x="1465" y="260"/>
                  </a:cubicBezTo>
                  <a:cubicBezTo>
                    <a:pt x="1464" y="261"/>
                    <a:pt x="1464" y="262"/>
                    <a:pt x="1464" y="263"/>
                  </a:cubicBezTo>
                  <a:cubicBezTo>
                    <a:pt x="1464" y="264"/>
                    <a:pt x="1463" y="265"/>
                    <a:pt x="1463" y="266"/>
                  </a:cubicBezTo>
                  <a:cubicBezTo>
                    <a:pt x="1463" y="266"/>
                    <a:pt x="1463" y="267"/>
                    <a:pt x="1463" y="267"/>
                  </a:cubicBezTo>
                  <a:cubicBezTo>
                    <a:pt x="1463" y="268"/>
                    <a:pt x="1463" y="268"/>
                    <a:pt x="1463" y="268"/>
                  </a:cubicBezTo>
                  <a:cubicBezTo>
                    <a:pt x="1463" y="269"/>
                    <a:pt x="1463" y="269"/>
                    <a:pt x="1463" y="270"/>
                  </a:cubicBezTo>
                  <a:cubicBezTo>
                    <a:pt x="1463" y="270"/>
                    <a:pt x="1463" y="270"/>
                    <a:pt x="1463" y="270"/>
                  </a:cubicBezTo>
                  <a:cubicBezTo>
                    <a:pt x="1462" y="269"/>
                    <a:pt x="1462" y="268"/>
                    <a:pt x="1461" y="266"/>
                  </a:cubicBezTo>
                  <a:cubicBezTo>
                    <a:pt x="1461" y="266"/>
                    <a:pt x="1461" y="265"/>
                    <a:pt x="1461" y="265"/>
                  </a:cubicBezTo>
                  <a:cubicBezTo>
                    <a:pt x="1461" y="265"/>
                    <a:pt x="1460" y="264"/>
                    <a:pt x="1460" y="264"/>
                  </a:cubicBezTo>
                  <a:cubicBezTo>
                    <a:pt x="1460" y="263"/>
                    <a:pt x="1459" y="262"/>
                    <a:pt x="1459" y="262"/>
                  </a:cubicBezTo>
                  <a:cubicBezTo>
                    <a:pt x="1458" y="260"/>
                    <a:pt x="1458" y="259"/>
                    <a:pt x="1457" y="258"/>
                  </a:cubicBezTo>
                  <a:cubicBezTo>
                    <a:pt x="1457" y="258"/>
                    <a:pt x="1457" y="257"/>
                    <a:pt x="1456" y="257"/>
                  </a:cubicBezTo>
                  <a:cubicBezTo>
                    <a:pt x="1456" y="257"/>
                    <a:pt x="1456"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8"/>
                    <a:pt x="1455" y="258"/>
                    <a:pt x="1455" y="258"/>
                  </a:cubicBezTo>
                  <a:cubicBezTo>
                    <a:pt x="1455" y="258"/>
                    <a:pt x="1455" y="258"/>
                    <a:pt x="1455" y="258"/>
                  </a:cubicBezTo>
                  <a:cubicBezTo>
                    <a:pt x="1455" y="258"/>
                    <a:pt x="1455" y="258"/>
                    <a:pt x="1455" y="258"/>
                  </a:cubicBezTo>
                  <a:cubicBezTo>
                    <a:pt x="1455" y="258"/>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6" y="257"/>
                    <a:pt x="1456" y="257"/>
                    <a:pt x="1456" y="257"/>
                  </a:cubicBezTo>
                  <a:cubicBezTo>
                    <a:pt x="1456" y="258"/>
                    <a:pt x="1456" y="258"/>
                    <a:pt x="1456" y="259"/>
                  </a:cubicBezTo>
                  <a:cubicBezTo>
                    <a:pt x="1457" y="260"/>
                    <a:pt x="1457" y="261"/>
                    <a:pt x="1457" y="262"/>
                  </a:cubicBezTo>
                  <a:cubicBezTo>
                    <a:pt x="1457" y="263"/>
                    <a:pt x="1458" y="264"/>
                    <a:pt x="1458" y="265"/>
                  </a:cubicBezTo>
                  <a:cubicBezTo>
                    <a:pt x="1458" y="265"/>
                    <a:pt x="1458" y="266"/>
                    <a:pt x="1458" y="266"/>
                  </a:cubicBezTo>
                  <a:cubicBezTo>
                    <a:pt x="1459" y="266"/>
                    <a:pt x="1459" y="267"/>
                    <a:pt x="1459" y="267"/>
                  </a:cubicBezTo>
                  <a:cubicBezTo>
                    <a:pt x="1460" y="271"/>
                    <a:pt x="1462" y="275"/>
                    <a:pt x="1464" y="279"/>
                  </a:cubicBezTo>
                  <a:cubicBezTo>
                    <a:pt x="1464" y="281"/>
                    <a:pt x="1465" y="284"/>
                    <a:pt x="1466" y="286"/>
                  </a:cubicBezTo>
                  <a:cubicBezTo>
                    <a:pt x="1466" y="287"/>
                    <a:pt x="1466" y="287"/>
                    <a:pt x="1466" y="288"/>
                  </a:cubicBezTo>
                  <a:cubicBezTo>
                    <a:pt x="1466" y="288"/>
                    <a:pt x="1466" y="288"/>
                    <a:pt x="1466" y="288"/>
                  </a:cubicBezTo>
                  <a:cubicBezTo>
                    <a:pt x="1465" y="287"/>
                    <a:pt x="1465" y="287"/>
                    <a:pt x="1464" y="286"/>
                  </a:cubicBezTo>
                  <a:cubicBezTo>
                    <a:pt x="1464" y="286"/>
                    <a:pt x="1463" y="285"/>
                    <a:pt x="1462" y="285"/>
                  </a:cubicBezTo>
                  <a:cubicBezTo>
                    <a:pt x="1462" y="284"/>
                    <a:pt x="1461" y="284"/>
                    <a:pt x="1460" y="283"/>
                  </a:cubicBezTo>
                  <a:cubicBezTo>
                    <a:pt x="1460" y="283"/>
                    <a:pt x="1460" y="283"/>
                    <a:pt x="1460" y="283"/>
                  </a:cubicBezTo>
                  <a:cubicBezTo>
                    <a:pt x="1460" y="283"/>
                    <a:pt x="1460" y="283"/>
                    <a:pt x="1460" y="283"/>
                  </a:cubicBezTo>
                  <a:cubicBezTo>
                    <a:pt x="1454" y="273"/>
                    <a:pt x="1444" y="272"/>
                    <a:pt x="1433" y="272"/>
                  </a:cubicBezTo>
                  <a:cubicBezTo>
                    <a:pt x="1437" y="282"/>
                    <a:pt x="1447" y="284"/>
                    <a:pt x="1457" y="284"/>
                  </a:cubicBezTo>
                  <a:cubicBezTo>
                    <a:pt x="1458" y="284"/>
                    <a:pt x="1459" y="285"/>
                    <a:pt x="1459" y="285"/>
                  </a:cubicBezTo>
                  <a:cubicBezTo>
                    <a:pt x="1460" y="286"/>
                    <a:pt x="1460" y="286"/>
                    <a:pt x="1461" y="286"/>
                  </a:cubicBezTo>
                  <a:cubicBezTo>
                    <a:pt x="1462" y="287"/>
                    <a:pt x="1462" y="287"/>
                    <a:pt x="1463" y="288"/>
                  </a:cubicBezTo>
                  <a:cubicBezTo>
                    <a:pt x="1463" y="288"/>
                    <a:pt x="1464" y="289"/>
                    <a:pt x="1465" y="289"/>
                  </a:cubicBezTo>
                  <a:cubicBezTo>
                    <a:pt x="1465" y="290"/>
                    <a:pt x="1465" y="290"/>
                    <a:pt x="1466" y="291"/>
                  </a:cubicBezTo>
                  <a:cubicBezTo>
                    <a:pt x="1466" y="291"/>
                    <a:pt x="1466" y="291"/>
                    <a:pt x="1466" y="291"/>
                  </a:cubicBezTo>
                  <a:cubicBezTo>
                    <a:pt x="1466" y="291"/>
                    <a:pt x="1466" y="291"/>
                    <a:pt x="1467" y="291"/>
                  </a:cubicBezTo>
                  <a:cubicBezTo>
                    <a:pt x="1467" y="291"/>
                    <a:pt x="1467" y="291"/>
                    <a:pt x="1467" y="291"/>
                  </a:cubicBezTo>
                  <a:cubicBezTo>
                    <a:pt x="1467" y="292"/>
                    <a:pt x="1467" y="293"/>
                    <a:pt x="1468" y="293"/>
                  </a:cubicBezTo>
                  <a:cubicBezTo>
                    <a:pt x="1468" y="295"/>
                    <a:pt x="1469" y="298"/>
                    <a:pt x="1471" y="300"/>
                  </a:cubicBezTo>
                  <a:cubicBezTo>
                    <a:pt x="1471" y="300"/>
                    <a:pt x="1471" y="301"/>
                    <a:pt x="1471" y="301"/>
                  </a:cubicBezTo>
                  <a:cubicBezTo>
                    <a:pt x="1471" y="301"/>
                    <a:pt x="1471" y="301"/>
                    <a:pt x="1471" y="301"/>
                  </a:cubicBezTo>
                  <a:cubicBezTo>
                    <a:pt x="1471" y="301"/>
                    <a:pt x="1472" y="301"/>
                    <a:pt x="1472" y="301"/>
                  </a:cubicBezTo>
                  <a:cubicBezTo>
                    <a:pt x="1472" y="302"/>
                    <a:pt x="1472" y="302"/>
                    <a:pt x="1472" y="302"/>
                  </a:cubicBezTo>
                  <a:cubicBezTo>
                    <a:pt x="1472" y="302"/>
                    <a:pt x="1473" y="303"/>
                    <a:pt x="1474" y="303"/>
                  </a:cubicBezTo>
                  <a:cubicBezTo>
                    <a:pt x="1475" y="304"/>
                    <a:pt x="1476" y="304"/>
                    <a:pt x="1477" y="305"/>
                  </a:cubicBezTo>
                  <a:cubicBezTo>
                    <a:pt x="1479" y="306"/>
                    <a:pt x="1481" y="306"/>
                    <a:pt x="1483" y="307"/>
                  </a:cubicBezTo>
                  <a:cubicBezTo>
                    <a:pt x="1483" y="307"/>
                    <a:pt x="1483" y="308"/>
                    <a:pt x="1484" y="308"/>
                  </a:cubicBezTo>
                  <a:cubicBezTo>
                    <a:pt x="1484" y="308"/>
                    <a:pt x="1484" y="308"/>
                    <a:pt x="1484" y="308"/>
                  </a:cubicBezTo>
                  <a:cubicBezTo>
                    <a:pt x="1484" y="308"/>
                    <a:pt x="1485" y="308"/>
                    <a:pt x="1485" y="308"/>
                  </a:cubicBezTo>
                  <a:cubicBezTo>
                    <a:pt x="1485" y="309"/>
                    <a:pt x="1485" y="309"/>
                    <a:pt x="1485" y="309"/>
                  </a:cubicBezTo>
                  <a:cubicBezTo>
                    <a:pt x="1486" y="310"/>
                    <a:pt x="1487" y="310"/>
                    <a:pt x="1487" y="311"/>
                  </a:cubicBezTo>
                  <a:cubicBezTo>
                    <a:pt x="1488" y="312"/>
                    <a:pt x="1488" y="312"/>
                    <a:pt x="1488" y="313"/>
                  </a:cubicBezTo>
                  <a:cubicBezTo>
                    <a:pt x="1489" y="313"/>
                    <a:pt x="1489" y="314"/>
                    <a:pt x="1489" y="314"/>
                  </a:cubicBezTo>
                  <a:cubicBezTo>
                    <a:pt x="1489" y="314"/>
                    <a:pt x="1489" y="315"/>
                    <a:pt x="1490" y="315"/>
                  </a:cubicBezTo>
                  <a:cubicBezTo>
                    <a:pt x="1490" y="316"/>
                    <a:pt x="1491" y="317"/>
                    <a:pt x="1491" y="318"/>
                  </a:cubicBezTo>
                  <a:cubicBezTo>
                    <a:pt x="1492" y="319"/>
                    <a:pt x="1492" y="319"/>
                    <a:pt x="1492" y="320"/>
                  </a:cubicBezTo>
                  <a:cubicBezTo>
                    <a:pt x="1491" y="321"/>
                    <a:pt x="1490" y="323"/>
                    <a:pt x="1490" y="324"/>
                  </a:cubicBezTo>
                  <a:cubicBezTo>
                    <a:pt x="1489" y="327"/>
                    <a:pt x="1488" y="330"/>
                    <a:pt x="1487" y="332"/>
                  </a:cubicBezTo>
                  <a:cubicBezTo>
                    <a:pt x="1486" y="335"/>
                    <a:pt x="1485" y="338"/>
                    <a:pt x="1484" y="340"/>
                  </a:cubicBezTo>
                  <a:cubicBezTo>
                    <a:pt x="1481" y="346"/>
                    <a:pt x="1478" y="351"/>
                    <a:pt x="1474" y="357"/>
                  </a:cubicBezTo>
                  <a:cubicBezTo>
                    <a:pt x="1473" y="359"/>
                    <a:pt x="1471" y="362"/>
                    <a:pt x="1469" y="365"/>
                  </a:cubicBezTo>
                  <a:cubicBezTo>
                    <a:pt x="1468" y="365"/>
                    <a:pt x="1468" y="366"/>
                    <a:pt x="1468" y="367"/>
                  </a:cubicBezTo>
                  <a:cubicBezTo>
                    <a:pt x="1467" y="368"/>
                    <a:pt x="1467" y="368"/>
                    <a:pt x="1466" y="369"/>
                  </a:cubicBezTo>
                  <a:cubicBezTo>
                    <a:pt x="1466" y="371"/>
                    <a:pt x="1465" y="372"/>
                    <a:pt x="1464" y="374"/>
                  </a:cubicBezTo>
                  <a:cubicBezTo>
                    <a:pt x="1463" y="377"/>
                    <a:pt x="1463" y="380"/>
                    <a:pt x="1462" y="384"/>
                  </a:cubicBezTo>
                  <a:cubicBezTo>
                    <a:pt x="1462" y="386"/>
                    <a:pt x="1461" y="388"/>
                    <a:pt x="1461" y="390"/>
                  </a:cubicBezTo>
                  <a:cubicBezTo>
                    <a:pt x="1461" y="389"/>
                    <a:pt x="1461" y="389"/>
                    <a:pt x="1461" y="387"/>
                  </a:cubicBezTo>
                  <a:cubicBezTo>
                    <a:pt x="1461" y="387"/>
                    <a:pt x="1461" y="387"/>
                    <a:pt x="1461" y="386"/>
                  </a:cubicBezTo>
                  <a:cubicBezTo>
                    <a:pt x="1461" y="386"/>
                    <a:pt x="1461" y="385"/>
                    <a:pt x="1461" y="385"/>
                  </a:cubicBezTo>
                  <a:cubicBezTo>
                    <a:pt x="1460" y="384"/>
                    <a:pt x="1460" y="384"/>
                    <a:pt x="1460" y="383"/>
                  </a:cubicBezTo>
                  <a:cubicBezTo>
                    <a:pt x="1460" y="383"/>
                    <a:pt x="1460" y="382"/>
                    <a:pt x="1459" y="382"/>
                  </a:cubicBezTo>
                  <a:cubicBezTo>
                    <a:pt x="1458" y="380"/>
                    <a:pt x="1457" y="377"/>
                    <a:pt x="1455" y="376"/>
                  </a:cubicBezTo>
                  <a:cubicBezTo>
                    <a:pt x="1455" y="376"/>
                    <a:pt x="1455" y="375"/>
                    <a:pt x="1454" y="375"/>
                  </a:cubicBezTo>
                  <a:cubicBezTo>
                    <a:pt x="1454" y="375"/>
                    <a:pt x="1454" y="375"/>
                    <a:pt x="1453" y="375"/>
                  </a:cubicBezTo>
                  <a:cubicBezTo>
                    <a:pt x="1453" y="374"/>
                    <a:pt x="1453" y="374"/>
                    <a:pt x="1453" y="374"/>
                  </a:cubicBezTo>
                  <a:cubicBezTo>
                    <a:pt x="1453" y="374"/>
                    <a:pt x="1453" y="374"/>
                    <a:pt x="1453" y="374"/>
                  </a:cubicBezTo>
                  <a:cubicBezTo>
                    <a:pt x="1452" y="374"/>
                    <a:pt x="1452" y="374"/>
                    <a:pt x="1452" y="374"/>
                  </a:cubicBezTo>
                  <a:cubicBezTo>
                    <a:pt x="1450" y="373"/>
                    <a:pt x="1449" y="373"/>
                    <a:pt x="1448" y="372"/>
                  </a:cubicBezTo>
                  <a:cubicBezTo>
                    <a:pt x="1447" y="372"/>
                    <a:pt x="1446" y="372"/>
                    <a:pt x="1446" y="372"/>
                  </a:cubicBezTo>
                  <a:cubicBezTo>
                    <a:pt x="1445" y="372"/>
                    <a:pt x="1445" y="372"/>
                    <a:pt x="1444" y="371"/>
                  </a:cubicBezTo>
                  <a:cubicBezTo>
                    <a:pt x="1443" y="371"/>
                    <a:pt x="1443" y="371"/>
                    <a:pt x="1442" y="371"/>
                  </a:cubicBezTo>
                  <a:cubicBezTo>
                    <a:pt x="1441" y="370"/>
                    <a:pt x="1441" y="370"/>
                    <a:pt x="1440" y="370"/>
                  </a:cubicBezTo>
                  <a:cubicBezTo>
                    <a:pt x="1440" y="370"/>
                    <a:pt x="1439" y="370"/>
                    <a:pt x="1439" y="369"/>
                  </a:cubicBezTo>
                  <a:cubicBezTo>
                    <a:pt x="1439" y="369"/>
                    <a:pt x="1439" y="369"/>
                    <a:pt x="1439" y="369"/>
                  </a:cubicBezTo>
                  <a:cubicBezTo>
                    <a:pt x="1439" y="369"/>
                    <a:pt x="1439" y="369"/>
                    <a:pt x="1439" y="368"/>
                  </a:cubicBezTo>
                  <a:cubicBezTo>
                    <a:pt x="1439" y="368"/>
                    <a:pt x="1439" y="368"/>
                    <a:pt x="1439" y="368"/>
                  </a:cubicBezTo>
                  <a:cubicBezTo>
                    <a:pt x="1439" y="368"/>
                    <a:pt x="1438" y="367"/>
                    <a:pt x="1438" y="367"/>
                  </a:cubicBezTo>
                  <a:cubicBezTo>
                    <a:pt x="1438" y="367"/>
                    <a:pt x="1438" y="367"/>
                    <a:pt x="1438" y="366"/>
                  </a:cubicBezTo>
                  <a:cubicBezTo>
                    <a:pt x="1438" y="366"/>
                    <a:pt x="1438" y="366"/>
                    <a:pt x="1438" y="365"/>
                  </a:cubicBezTo>
                  <a:cubicBezTo>
                    <a:pt x="1438" y="365"/>
                    <a:pt x="1438" y="365"/>
                    <a:pt x="1438" y="365"/>
                  </a:cubicBezTo>
                  <a:cubicBezTo>
                    <a:pt x="1438" y="365"/>
                    <a:pt x="1438" y="364"/>
                    <a:pt x="1438" y="364"/>
                  </a:cubicBezTo>
                  <a:cubicBezTo>
                    <a:pt x="1438" y="364"/>
                    <a:pt x="1437" y="363"/>
                    <a:pt x="1437" y="363"/>
                  </a:cubicBezTo>
                  <a:cubicBezTo>
                    <a:pt x="1437" y="362"/>
                    <a:pt x="1437" y="361"/>
                    <a:pt x="1437" y="360"/>
                  </a:cubicBezTo>
                  <a:cubicBezTo>
                    <a:pt x="1437" y="359"/>
                    <a:pt x="1437" y="359"/>
                    <a:pt x="1437" y="358"/>
                  </a:cubicBezTo>
                  <a:cubicBezTo>
                    <a:pt x="1437" y="358"/>
                    <a:pt x="1437" y="358"/>
                    <a:pt x="1437" y="357"/>
                  </a:cubicBezTo>
                  <a:cubicBezTo>
                    <a:pt x="1437" y="358"/>
                    <a:pt x="1438" y="358"/>
                    <a:pt x="1438" y="358"/>
                  </a:cubicBezTo>
                  <a:cubicBezTo>
                    <a:pt x="1438" y="357"/>
                    <a:pt x="1438" y="357"/>
                    <a:pt x="1438" y="356"/>
                  </a:cubicBezTo>
                  <a:cubicBezTo>
                    <a:pt x="1439" y="357"/>
                    <a:pt x="1439" y="357"/>
                    <a:pt x="1439" y="357"/>
                  </a:cubicBezTo>
                  <a:cubicBezTo>
                    <a:pt x="1453" y="355"/>
                    <a:pt x="1444" y="341"/>
                    <a:pt x="1445" y="334"/>
                  </a:cubicBezTo>
                  <a:cubicBezTo>
                    <a:pt x="1440" y="338"/>
                    <a:pt x="1428" y="350"/>
                    <a:pt x="1436" y="357"/>
                  </a:cubicBezTo>
                  <a:cubicBezTo>
                    <a:pt x="1436" y="357"/>
                    <a:pt x="1436" y="357"/>
                    <a:pt x="1436" y="358"/>
                  </a:cubicBezTo>
                  <a:cubicBezTo>
                    <a:pt x="1436" y="359"/>
                    <a:pt x="1436" y="359"/>
                    <a:pt x="1436" y="360"/>
                  </a:cubicBezTo>
                  <a:cubicBezTo>
                    <a:pt x="1436" y="361"/>
                    <a:pt x="1436" y="362"/>
                    <a:pt x="1436" y="363"/>
                  </a:cubicBezTo>
                  <a:cubicBezTo>
                    <a:pt x="1436" y="364"/>
                    <a:pt x="1436" y="364"/>
                    <a:pt x="1436" y="364"/>
                  </a:cubicBezTo>
                  <a:cubicBezTo>
                    <a:pt x="1436" y="365"/>
                    <a:pt x="1436" y="365"/>
                    <a:pt x="1436" y="365"/>
                  </a:cubicBezTo>
                  <a:cubicBezTo>
                    <a:pt x="1436" y="365"/>
                    <a:pt x="1437" y="365"/>
                    <a:pt x="1437" y="366"/>
                  </a:cubicBezTo>
                  <a:cubicBezTo>
                    <a:pt x="1437" y="366"/>
                    <a:pt x="1437" y="366"/>
                    <a:pt x="1437" y="367"/>
                  </a:cubicBezTo>
                  <a:cubicBezTo>
                    <a:pt x="1437" y="367"/>
                    <a:pt x="1437" y="367"/>
                    <a:pt x="1437" y="368"/>
                  </a:cubicBezTo>
                  <a:cubicBezTo>
                    <a:pt x="1437" y="368"/>
                    <a:pt x="1437" y="368"/>
                    <a:pt x="1437" y="368"/>
                  </a:cubicBezTo>
                  <a:cubicBezTo>
                    <a:pt x="1437" y="368"/>
                    <a:pt x="1437" y="369"/>
                    <a:pt x="1438" y="369"/>
                  </a:cubicBezTo>
                  <a:cubicBezTo>
                    <a:pt x="1436" y="368"/>
                    <a:pt x="1434" y="367"/>
                    <a:pt x="1433" y="366"/>
                  </a:cubicBezTo>
                  <a:cubicBezTo>
                    <a:pt x="1433" y="366"/>
                    <a:pt x="1432" y="366"/>
                    <a:pt x="1432" y="365"/>
                  </a:cubicBezTo>
                  <a:cubicBezTo>
                    <a:pt x="1431" y="365"/>
                    <a:pt x="1431" y="365"/>
                    <a:pt x="1431" y="365"/>
                  </a:cubicBezTo>
                  <a:cubicBezTo>
                    <a:pt x="1431" y="364"/>
                    <a:pt x="1430" y="364"/>
                    <a:pt x="1430" y="364"/>
                  </a:cubicBezTo>
                  <a:cubicBezTo>
                    <a:pt x="1429" y="363"/>
                    <a:pt x="1429" y="363"/>
                    <a:pt x="1428" y="362"/>
                  </a:cubicBezTo>
                  <a:cubicBezTo>
                    <a:pt x="1428" y="362"/>
                    <a:pt x="1427" y="361"/>
                    <a:pt x="1427" y="361"/>
                  </a:cubicBezTo>
                  <a:cubicBezTo>
                    <a:pt x="1425" y="359"/>
                    <a:pt x="1423" y="357"/>
                    <a:pt x="1421" y="355"/>
                  </a:cubicBezTo>
                  <a:cubicBezTo>
                    <a:pt x="1421" y="354"/>
                    <a:pt x="1420" y="353"/>
                    <a:pt x="1419" y="353"/>
                  </a:cubicBezTo>
                  <a:cubicBezTo>
                    <a:pt x="1420" y="353"/>
                    <a:pt x="1420" y="353"/>
                    <a:pt x="1420" y="353"/>
                  </a:cubicBezTo>
                  <a:cubicBezTo>
                    <a:pt x="1420" y="353"/>
                    <a:pt x="1419" y="352"/>
                    <a:pt x="1419" y="352"/>
                  </a:cubicBezTo>
                  <a:cubicBezTo>
                    <a:pt x="1419" y="351"/>
                    <a:pt x="1418" y="351"/>
                    <a:pt x="1418" y="351"/>
                  </a:cubicBezTo>
                  <a:cubicBezTo>
                    <a:pt x="1418" y="350"/>
                    <a:pt x="1418" y="350"/>
                    <a:pt x="1418" y="350"/>
                  </a:cubicBezTo>
                  <a:cubicBezTo>
                    <a:pt x="1418" y="349"/>
                    <a:pt x="1417" y="349"/>
                    <a:pt x="1417" y="349"/>
                  </a:cubicBezTo>
                  <a:cubicBezTo>
                    <a:pt x="1417" y="348"/>
                    <a:pt x="1416" y="347"/>
                    <a:pt x="1416" y="346"/>
                  </a:cubicBezTo>
                  <a:cubicBezTo>
                    <a:pt x="1415" y="345"/>
                    <a:pt x="1415" y="345"/>
                    <a:pt x="1415" y="344"/>
                  </a:cubicBezTo>
                  <a:cubicBezTo>
                    <a:pt x="1415" y="344"/>
                    <a:pt x="1415" y="344"/>
                    <a:pt x="1415" y="344"/>
                  </a:cubicBezTo>
                  <a:cubicBezTo>
                    <a:pt x="1415" y="343"/>
                    <a:pt x="1414" y="343"/>
                    <a:pt x="1414" y="343"/>
                  </a:cubicBezTo>
                  <a:cubicBezTo>
                    <a:pt x="1414" y="341"/>
                    <a:pt x="1413" y="339"/>
                    <a:pt x="1412" y="338"/>
                  </a:cubicBezTo>
                  <a:cubicBezTo>
                    <a:pt x="1412" y="337"/>
                    <a:pt x="1412" y="336"/>
                    <a:pt x="1412" y="335"/>
                  </a:cubicBezTo>
                  <a:cubicBezTo>
                    <a:pt x="1411" y="335"/>
                    <a:pt x="1411" y="334"/>
                    <a:pt x="1411" y="334"/>
                  </a:cubicBezTo>
                  <a:cubicBezTo>
                    <a:pt x="1410" y="331"/>
                    <a:pt x="1410" y="330"/>
                    <a:pt x="1410" y="330"/>
                  </a:cubicBezTo>
                  <a:cubicBezTo>
                    <a:pt x="1410" y="330"/>
                    <a:pt x="1410" y="330"/>
                    <a:pt x="1410" y="331"/>
                  </a:cubicBezTo>
                  <a:cubicBezTo>
                    <a:pt x="1410" y="331"/>
                    <a:pt x="1410" y="332"/>
                    <a:pt x="1410" y="334"/>
                  </a:cubicBezTo>
                  <a:cubicBezTo>
                    <a:pt x="1410" y="334"/>
                    <a:pt x="1410" y="335"/>
                    <a:pt x="1410" y="336"/>
                  </a:cubicBezTo>
                  <a:cubicBezTo>
                    <a:pt x="1410" y="337"/>
                    <a:pt x="1410" y="337"/>
                    <a:pt x="1410" y="338"/>
                  </a:cubicBezTo>
                  <a:cubicBezTo>
                    <a:pt x="1411" y="339"/>
                    <a:pt x="1411" y="340"/>
                    <a:pt x="1411" y="341"/>
                  </a:cubicBezTo>
                  <a:cubicBezTo>
                    <a:pt x="1411" y="341"/>
                    <a:pt x="1411" y="342"/>
                    <a:pt x="1411" y="342"/>
                  </a:cubicBezTo>
                  <a:cubicBezTo>
                    <a:pt x="1412" y="343"/>
                    <a:pt x="1412" y="343"/>
                    <a:pt x="1412" y="344"/>
                  </a:cubicBezTo>
                  <a:cubicBezTo>
                    <a:pt x="1412" y="344"/>
                    <a:pt x="1412" y="344"/>
                    <a:pt x="1412" y="345"/>
                  </a:cubicBezTo>
                  <a:cubicBezTo>
                    <a:pt x="1412" y="345"/>
                    <a:pt x="1413" y="345"/>
                    <a:pt x="1413" y="345"/>
                  </a:cubicBezTo>
                  <a:cubicBezTo>
                    <a:pt x="1413" y="346"/>
                    <a:pt x="1413" y="346"/>
                    <a:pt x="1413" y="347"/>
                  </a:cubicBezTo>
                  <a:cubicBezTo>
                    <a:pt x="1414" y="348"/>
                    <a:pt x="1414" y="348"/>
                    <a:pt x="1414" y="349"/>
                  </a:cubicBezTo>
                  <a:cubicBezTo>
                    <a:pt x="1414" y="349"/>
                    <a:pt x="1413" y="348"/>
                    <a:pt x="1413" y="348"/>
                  </a:cubicBezTo>
                  <a:cubicBezTo>
                    <a:pt x="1412" y="348"/>
                    <a:pt x="1411" y="348"/>
                    <a:pt x="1410" y="347"/>
                  </a:cubicBezTo>
                  <a:cubicBezTo>
                    <a:pt x="1410" y="347"/>
                    <a:pt x="1409" y="347"/>
                    <a:pt x="1408" y="347"/>
                  </a:cubicBezTo>
                  <a:cubicBezTo>
                    <a:pt x="1407" y="347"/>
                    <a:pt x="1407" y="346"/>
                    <a:pt x="1406" y="346"/>
                  </a:cubicBezTo>
                  <a:cubicBezTo>
                    <a:pt x="1406" y="346"/>
                    <a:pt x="1406" y="346"/>
                    <a:pt x="1406" y="346"/>
                  </a:cubicBezTo>
                  <a:cubicBezTo>
                    <a:pt x="1405" y="346"/>
                    <a:pt x="1405" y="346"/>
                    <a:pt x="1405" y="346"/>
                  </a:cubicBezTo>
                  <a:cubicBezTo>
                    <a:pt x="1401" y="334"/>
                    <a:pt x="1391" y="339"/>
                    <a:pt x="1382" y="341"/>
                  </a:cubicBezTo>
                  <a:cubicBezTo>
                    <a:pt x="1387" y="355"/>
                    <a:pt x="1395" y="360"/>
                    <a:pt x="1405" y="348"/>
                  </a:cubicBezTo>
                  <a:cubicBezTo>
                    <a:pt x="1405" y="348"/>
                    <a:pt x="1405" y="348"/>
                    <a:pt x="1405" y="348"/>
                  </a:cubicBezTo>
                  <a:cubicBezTo>
                    <a:pt x="1406" y="348"/>
                    <a:pt x="1407" y="349"/>
                    <a:pt x="1407" y="349"/>
                  </a:cubicBezTo>
                  <a:cubicBezTo>
                    <a:pt x="1408" y="349"/>
                    <a:pt x="1409" y="349"/>
                    <a:pt x="1410" y="349"/>
                  </a:cubicBezTo>
                  <a:cubicBezTo>
                    <a:pt x="1411" y="350"/>
                    <a:pt x="1411" y="350"/>
                    <a:pt x="1412" y="350"/>
                  </a:cubicBezTo>
                  <a:cubicBezTo>
                    <a:pt x="1413" y="350"/>
                    <a:pt x="1413" y="351"/>
                    <a:pt x="1414" y="351"/>
                  </a:cubicBezTo>
                  <a:cubicBezTo>
                    <a:pt x="1415" y="351"/>
                    <a:pt x="1415" y="351"/>
                    <a:pt x="1416" y="352"/>
                  </a:cubicBezTo>
                  <a:cubicBezTo>
                    <a:pt x="1416" y="352"/>
                    <a:pt x="1416" y="352"/>
                    <a:pt x="1416" y="352"/>
                  </a:cubicBezTo>
                  <a:cubicBezTo>
                    <a:pt x="1416" y="352"/>
                    <a:pt x="1416" y="352"/>
                    <a:pt x="1416" y="352"/>
                  </a:cubicBezTo>
                  <a:cubicBezTo>
                    <a:pt x="1416" y="352"/>
                    <a:pt x="1417" y="353"/>
                    <a:pt x="1417" y="353"/>
                  </a:cubicBezTo>
                  <a:cubicBezTo>
                    <a:pt x="1418" y="355"/>
                    <a:pt x="1418" y="356"/>
                    <a:pt x="1419" y="357"/>
                  </a:cubicBezTo>
                  <a:cubicBezTo>
                    <a:pt x="1421" y="359"/>
                    <a:pt x="1423" y="361"/>
                    <a:pt x="1425" y="363"/>
                  </a:cubicBezTo>
                  <a:cubicBezTo>
                    <a:pt x="1425" y="363"/>
                    <a:pt x="1426" y="364"/>
                    <a:pt x="1426" y="364"/>
                  </a:cubicBezTo>
                  <a:cubicBezTo>
                    <a:pt x="1427" y="365"/>
                    <a:pt x="1428" y="365"/>
                    <a:pt x="1428" y="366"/>
                  </a:cubicBezTo>
                  <a:cubicBezTo>
                    <a:pt x="1429" y="366"/>
                    <a:pt x="1429" y="367"/>
                    <a:pt x="1430" y="367"/>
                  </a:cubicBezTo>
                  <a:cubicBezTo>
                    <a:pt x="1431" y="368"/>
                    <a:pt x="1431" y="368"/>
                    <a:pt x="1431" y="368"/>
                  </a:cubicBezTo>
                  <a:cubicBezTo>
                    <a:pt x="1431" y="368"/>
                    <a:pt x="1431" y="368"/>
                    <a:pt x="1432" y="368"/>
                  </a:cubicBezTo>
                  <a:cubicBezTo>
                    <a:pt x="1434" y="370"/>
                    <a:pt x="1437" y="371"/>
                    <a:pt x="1439" y="372"/>
                  </a:cubicBezTo>
                  <a:cubicBezTo>
                    <a:pt x="1440" y="373"/>
                    <a:pt x="1441" y="373"/>
                    <a:pt x="1441" y="373"/>
                  </a:cubicBezTo>
                  <a:cubicBezTo>
                    <a:pt x="1442" y="373"/>
                    <a:pt x="1443" y="374"/>
                    <a:pt x="1443" y="374"/>
                  </a:cubicBezTo>
                  <a:cubicBezTo>
                    <a:pt x="1444" y="374"/>
                    <a:pt x="1445" y="374"/>
                    <a:pt x="1445" y="374"/>
                  </a:cubicBezTo>
                  <a:cubicBezTo>
                    <a:pt x="1446" y="375"/>
                    <a:pt x="1446" y="375"/>
                    <a:pt x="1447" y="375"/>
                  </a:cubicBezTo>
                  <a:cubicBezTo>
                    <a:pt x="1448" y="375"/>
                    <a:pt x="1450" y="376"/>
                    <a:pt x="1451" y="376"/>
                  </a:cubicBezTo>
                  <a:cubicBezTo>
                    <a:pt x="1451" y="376"/>
                    <a:pt x="1451" y="376"/>
                    <a:pt x="1451" y="376"/>
                  </a:cubicBezTo>
                  <a:cubicBezTo>
                    <a:pt x="1452" y="377"/>
                    <a:pt x="1452" y="377"/>
                    <a:pt x="1452" y="377"/>
                  </a:cubicBezTo>
                  <a:cubicBezTo>
                    <a:pt x="1452" y="377"/>
                    <a:pt x="1452" y="377"/>
                    <a:pt x="1452" y="377"/>
                  </a:cubicBezTo>
                  <a:cubicBezTo>
                    <a:pt x="1452" y="377"/>
                    <a:pt x="1453" y="377"/>
                    <a:pt x="1453" y="377"/>
                  </a:cubicBezTo>
                  <a:cubicBezTo>
                    <a:pt x="1453" y="377"/>
                    <a:pt x="1453" y="378"/>
                    <a:pt x="1453" y="378"/>
                  </a:cubicBezTo>
                  <a:cubicBezTo>
                    <a:pt x="1455" y="379"/>
                    <a:pt x="1456" y="381"/>
                    <a:pt x="1457" y="383"/>
                  </a:cubicBezTo>
                  <a:cubicBezTo>
                    <a:pt x="1458" y="384"/>
                    <a:pt x="1458" y="385"/>
                    <a:pt x="1458" y="385"/>
                  </a:cubicBezTo>
                  <a:cubicBezTo>
                    <a:pt x="1458" y="386"/>
                    <a:pt x="1458" y="386"/>
                    <a:pt x="1459" y="387"/>
                  </a:cubicBezTo>
                  <a:cubicBezTo>
                    <a:pt x="1459" y="387"/>
                    <a:pt x="1459" y="387"/>
                    <a:pt x="1459" y="388"/>
                  </a:cubicBezTo>
                  <a:cubicBezTo>
                    <a:pt x="1460" y="389"/>
                    <a:pt x="1460" y="391"/>
                    <a:pt x="1460" y="392"/>
                  </a:cubicBezTo>
                  <a:cubicBezTo>
                    <a:pt x="1460" y="393"/>
                    <a:pt x="1461" y="394"/>
                    <a:pt x="1461" y="394"/>
                  </a:cubicBezTo>
                  <a:cubicBezTo>
                    <a:pt x="1460" y="400"/>
                    <a:pt x="1459" y="406"/>
                    <a:pt x="1458" y="412"/>
                  </a:cubicBezTo>
                  <a:cubicBezTo>
                    <a:pt x="1457" y="424"/>
                    <a:pt x="1455" y="435"/>
                    <a:pt x="1454" y="445"/>
                  </a:cubicBezTo>
                  <a:cubicBezTo>
                    <a:pt x="1454" y="446"/>
                    <a:pt x="1454" y="448"/>
                    <a:pt x="1454" y="449"/>
                  </a:cubicBezTo>
                  <a:cubicBezTo>
                    <a:pt x="1453" y="450"/>
                    <a:pt x="1453" y="451"/>
                    <a:pt x="1453" y="452"/>
                  </a:cubicBezTo>
                  <a:cubicBezTo>
                    <a:pt x="1453" y="453"/>
                    <a:pt x="1453" y="455"/>
                    <a:pt x="1453" y="456"/>
                  </a:cubicBezTo>
                  <a:cubicBezTo>
                    <a:pt x="1449" y="461"/>
                    <a:pt x="1445" y="466"/>
                    <a:pt x="1441" y="472"/>
                  </a:cubicBezTo>
                  <a:cubicBezTo>
                    <a:pt x="1412" y="514"/>
                    <a:pt x="1384" y="570"/>
                    <a:pt x="1351" y="614"/>
                  </a:cubicBezTo>
                  <a:cubicBezTo>
                    <a:pt x="1359" y="581"/>
                    <a:pt x="1350" y="542"/>
                    <a:pt x="1354" y="508"/>
                  </a:cubicBezTo>
                  <a:cubicBezTo>
                    <a:pt x="1360" y="511"/>
                    <a:pt x="1366" y="511"/>
                    <a:pt x="1373" y="507"/>
                  </a:cubicBezTo>
                  <a:cubicBezTo>
                    <a:pt x="1368" y="502"/>
                    <a:pt x="1363" y="498"/>
                    <a:pt x="1357" y="495"/>
                  </a:cubicBezTo>
                  <a:cubicBezTo>
                    <a:pt x="1357" y="494"/>
                    <a:pt x="1357" y="494"/>
                    <a:pt x="1357" y="494"/>
                  </a:cubicBezTo>
                  <a:cubicBezTo>
                    <a:pt x="1368" y="458"/>
                    <a:pt x="1391" y="445"/>
                    <a:pt x="1418" y="428"/>
                  </a:cubicBezTo>
                  <a:cubicBezTo>
                    <a:pt x="1397" y="434"/>
                    <a:pt x="1369" y="447"/>
                    <a:pt x="1351" y="476"/>
                  </a:cubicBezTo>
                  <a:cubicBezTo>
                    <a:pt x="1350" y="468"/>
                    <a:pt x="1349" y="460"/>
                    <a:pt x="1347" y="452"/>
                  </a:cubicBezTo>
                  <a:cubicBezTo>
                    <a:pt x="1349" y="444"/>
                    <a:pt x="1346" y="434"/>
                    <a:pt x="1342" y="423"/>
                  </a:cubicBezTo>
                  <a:cubicBezTo>
                    <a:pt x="1341" y="425"/>
                    <a:pt x="1341" y="427"/>
                    <a:pt x="1340" y="428"/>
                  </a:cubicBezTo>
                  <a:cubicBezTo>
                    <a:pt x="1333" y="410"/>
                    <a:pt x="1326" y="391"/>
                    <a:pt x="1323" y="374"/>
                  </a:cubicBezTo>
                  <a:cubicBezTo>
                    <a:pt x="1314" y="319"/>
                    <a:pt x="1330" y="296"/>
                    <a:pt x="1338" y="270"/>
                  </a:cubicBezTo>
                  <a:cubicBezTo>
                    <a:pt x="1338" y="270"/>
                    <a:pt x="1338" y="270"/>
                    <a:pt x="1338" y="270"/>
                  </a:cubicBezTo>
                  <a:cubicBezTo>
                    <a:pt x="1338" y="270"/>
                    <a:pt x="1338" y="270"/>
                    <a:pt x="1338" y="270"/>
                  </a:cubicBezTo>
                  <a:cubicBezTo>
                    <a:pt x="1338" y="269"/>
                    <a:pt x="1339" y="269"/>
                    <a:pt x="1339" y="269"/>
                  </a:cubicBezTo>
                  <a:cubicBezTo>
                    <a:pt x="1340" y="268"/>
                    <a:pt x="1340" y="268"/>
                    <a:pt x="1341" y="268"/>
                  </a:cubicBezTo>
                  <a:cubicBezTo>
                    <a:pt x="1341" y="267"/>
                    <a:pt x="1342" y="267"/>
                    <a:pt x="1342" y="267"/>
                  </a:cubicBezTo>
                  <a:cubicBezTo>
                    <a:pt x="1343" y="266"/>
                    <a:pt x="1344" y="266"/>
                    <a:pt x="1344" y="266"/>
                  </a:cubicBezTo>
                  <a:cubicBezTo>
                    <a:pt x="1345" y="265"/>
                    <a:pt x="1347" y="264"/>
                    <a:pt x="1348" y="264"/>
                  </a:cubicBezTo>
                  <a:cubicBezTo>
                    <a:pt x="1349" y="263"/>
                    <a:pt x="1351" y="263"/>
                    <a:pt x="1352" y="262"/>
                  </a:cubicBezTo>
                  <a:cubicBezTo>
                    <a:pt x="1354" y="262"/>
                    <a:pt x="1355" y="261"/>
                    <a:pt x="1356" y="261"/>
                  </a:cubicBezTo>
                  <a:cubicBezTo>
                    <a:pt x="1358" y="261"/>
                    <a:pt x="1359" y="260"/>
                    <a:pt x="1361" y="260"/>
                  </a:cubicBezTo>
                  <a:cubicBezTo>
                    <a:pt x="1361" y="260"/>
                    <a:pt x="1361" y="260"/>
                    <a:pt x="1361" y="260"/>
                  </a:cubicBezTo>
                  <a:cubicBezTo>
                    <a:pt x="1375" y="276"/>
                    <a:pt x="1386" y="265"/>
                    <a:pt x="1394" y="249"/>
                  </a:cubicBezTo>
                  <a:cubicBezTo>
                    <a:pt x="1379" y="254"/>
                    <a:pt x="1371" y="242"/>
                    <a:pt x="1359" y="258"/>
                  </a:cubicBezTo>
                  <a:cubicBezTo>
                    <a:pt x="1358" y="258"/>
                    <a:pt x="1357" y="258"/>
                    <a:pt x="1356" y="258"/>
                  </a:cubicBezTo>
                  <a:cubicBezTo>
                    <a:pt x="1354" y="259"/>
                    <a:pt x="1353" y="259"/>
                    <a:pt x="1351" y="260"/>
                  </a:cubicBezTo>
                  <a:cubicBezTo>
                    <a:pt x="1350" y="260"/>
                    <a:pt x="1348" y="261"/>
                    <a:pt x="1347" y="261"/>
                  </a:cubicBezTo>
                  <a:cubicBezTo>
                    <a:pt x="1346" y="262"/>
                    <a:pt x="1344" y="263"/>
                    <a:pt x="1343" y="263"/>
                  </a:cubicBezTo>
                  <a:cubicBezTo>
                    <a:pt x="1342" y="264"/>
                    <a:pt x="1342" y="264"/>
                    <a:pt x="1341" y="265"/>
                  </a:cubicBezTo>
                  <a:cubicBezTo>
                    <a:pt x="1341" y="265"/>
                    <a:pt x="1341" y="265"/>
                    <a:pt x="1341" y="265"/>
                  </a:cubicBezTo>
                  <a:cubicBezTo>
                    <a:pt x="1343" y="261"/>
                    <a:pt x="1345" y="258"/>
                    <a:pt x="1347" y="255"/>
                  </a:cubicBezTo>
                  <a:cubicBezTo>
                    <a:pt x="1352" y="247"/>
                    <a:pt x="1358" y="240"/>
                    <a:pt x="1363" y="232"/>
                  </a:cubicBezTo>
                  <a:cubicBezTo>
                    <a:pt x="1368" y="223"/>
                    <a:pt x="1374" y="215"/>
                    <a:pt x="1378" y="206"/>
                  </a:cubicBezTo>
                  <a:cubicBezTo>
                    <a:pt x="1381" y="201"/>
                    <a:pt x="1383" y="196"/>
                    <a:pt x="1385" y="191"/>
                  </a:cubicBezTo>
                  <a:cubicBezTo>
                    <a:pt x="1385" y="190"/>
                    <a:pt x="1385" y="189"/>
                    <a:pt x="1386" y="188"/>
                  </a:cubicBezTo>
                  <a:cubicBezTo>
                    <a:pt x="1386" y="186"/>
                    <a:pt x="1386" y="186"/>
                    <a:pt x="1386" y="186"/>
                  </a:cubicBezTo>
                  <a:cubicBezTo>
                    <a:pt x="1387" y="184"/>
                    <a:pt x="1387" y="184"/>
                    <a:pt x="1387" y="184"/>
                  </a:cubicBezTo>
                  <a:cubicBezTo>
                    <a:pt x="1387" y="183"/>
                    <a:pt x="1387" y="183"/>
                    <a:pt x="1387" y="183"/>
                  </a:cubicBezTo>
                  <a:cubicBezTo>
                    <a:pt x="1387" y="183"/>
                    <a:pt x="1387" y="183"/>
                    <a:pt x="1387" y="183"/>
                  </a:cubicBezTo>
                  <a:cubicBezTo>
                    <a:pt x="1388" y="182"/>
                    <a:pt x="1388" y="182"/>
                    <a:pt x="1388" y="182"/>
                  </a:cubicBezTo>
                  <a:cubicBezTo>
                    <a:pt x="1389" y="182"/>
                    <a:pt x="1389" y="181"/>
                    <a:pt x="1389" y="181"/>
                  </a:cubicBezTo>
                  <a:cubicBezTo>
                    <a:pt x="1390" y="181"/>
                    <a:pt x="1390" y="180"/>
                    <a:pt x="1391" y="180"/>
                  </a:cubicBezTo>
                  <a:cubicBezTo>
                    <a:pt x="1391" y="180"/>
                    <a:pt x="1392" y="179"/>
                    <a:pt x="1392" y="179"/>
                  </a:cubicBezTo>
                  <a:cubicBezTo>
                    <a:pt x="1393" y="179"/>
                    <a:pt x="1394" y="178"/>
                    <a:pt x="1394" y="178"/>
                  </a:cubicBezTo>
                  <a:cubicBezTo>
                    <a:pt x="1395" y="178"/>
                    <a:pt x="1395" y="178"/>
                    <a:pt x="1395" y="178"/>
                  </a:cubicBezTo>
                  <a:cubicBezTo>
                    <a:pt x="1396" y="177"/>
                    <a:pt x="1396" y="177"/>
                    <a:pt x="1397" y="177"/>
                  </a:cubicBezTo>
                  <a:cubicBezTo>
                    <a:pt x="1400" y="175"/>
                    <a:pt x="1403" y="174"/>
                    <a:pt x="1408" y="173"/>
                  </a:cubicBezTo>
                  <a:cubicBezTo>
                    <a:pt x="1410" y="172"/>
                    <a:pt x="1412" y="172"/>
                    <a:pt x="1414" y="171"/>
                  </a:cubicBezTo>
                  <a:cubicBezTo>
                    <a:pt x="1417" y="171"/>
                    <a:pt x="1419" y="170"/>
                    <a:pt x="1421" y="169"/>
                  </a:cubicBezTo>
                  <a:cubicBezTo>
                    <a:pt x="1422" y="169"/>
                    <a:pt x="1422" y="169"/>
                    <a:pt x="1422" y="169"/>
                  </a:cubicBezTo>
                  <a:cubicBezTo>
                    <a:pt x="1422" y="169"/>
                    <a:pt x="1422" y="169"/>
                    <a:pt x="1422" y="169"/>
                  </a:cubicBezTo>
                  <a:cubicBezTo>
                    <a:pt x="1423" y="170"/>
                    <a:pt x="1423" y="170"/>
                    <a:pt x="1424" y="171"/>
                  </a:cubicBezTo>
                  <a:cubicBezTo>
                    <a:pt x="1424" y="171"/>
                    <a:pt x="1424" y="171"/>
                    <a:pt x="1424" y="171"/>
                  </a:cubicBezTo>
                  <a:cubicBezTo>
                    <a:pt x="1424" y="171"/>
                    <a:pt x="1425" y="172"/>
                    <a:pt x="1425" y="172"/>
                  </a:cubicBezTo>
                  <a:cubicBezTo>
                    <a:pt x="1425" y="172"/>
                    <a:pt x="1425" y="172"/>
                    <a:pt x="1425" y="172"/>
                  </a:cubicBezTo>
                  <a:cubicBezTo>
                    <a:pt x="1426" y="172"/>
                    <a:pt x="1427" y="173"/>
                    <a:pt x="1427" y="173"/>
                  </a:cubicBezTo>
                  <a:cubicBezTo>
                    <a:pt x="1428" y="174"/>
                    <a:pt x="1429" y="174"/>
                    <a:pt x="1430" y="175"/>
                  </a:cubicBezTo>
                  <a:cubicBezTo>
                    <a:pt x="1430" y="176"/>
                    <a:pt x="1431" y="176"/>
                    <a:pt x="1432" y="177"/>
                  </a:cubicBezTo>
                  <a:cubicBezTo>
                    <a:pt x="1433" y="178"/>
                    <a:pt x="1433" y="178"/>
                    <a:pt x="1434" y="179"/>
                  </a:cubicBezTo>
                  <a:cubicBezTo>
                    <a:pt x="1435" y="180"/>
                    <a:pt x="1435" y="181"/>
                    <a:pt x="1436" y="182"/>
                  </a:cubicBezTo>
                  <a:cubicBezTo>
                    <a:pt x="1436" y="182"/>
                    <a:pt x="1436" y="182"/>
                    <a:pt x="1437" y="182"/>
                  </a:cubicBezTo>
                  <a:cubicBezTo>
                    <a:pt x="1431" y="201"/>
                    <a:pt x="1441" y="207"/>
                    <a:pt x="1460" y="202"/>
                  </a:cubicBezTo>
                  <a:cubicBezTo>
                    <a:pt x="1456" y="192"/>
                    <a:pt x="1454" y="176"/>
                    <a:pt x="1438" y="180"/>
                  </a:cubicBezTo>
                  <a:cubicBezTo>
                    <a:pt x="1438" y="179"/>
                    <a:pt x="1438" y="179"/>
                    <a:pt x="1438" y="179"/>
                  </a:cubicBezTo>
                  <a:cubicBezTo>
                    <a:pt x="1438" y="179"/>
                    <a:pt x="1438" y="179"/>
                    <a:pt x="1438" y="179"/>
                  </a:cubicBezTo>
                  <a:cubicBezTo>
                    <a:pt x="1437" y="179"/>
                    <a:pt x="1436" y="178"/>
                    <a:pt x="1436" y="177"/>
                  </a:cubicBezTo>
                  <a:cubicBezTo>
                    <a:pt x="1435" y="177"/>
                    <a:pt x="1434" y="176"/>
                    <a:pt x="1434" y="175"/>
                  </a:cubicBezTo>
                  <a:cubicBezTo>
                    <a:pt x="1433" y="174"/>
                    <a:pt x="1432" y="174"/>
                    <a:pt x="1431" y="173"/>
                  </a:cubicBezTo>
                  <a:cubicBezTo>
                    <a:pt x="1430" y="172"/>
                    <a:pt x="1430" y="172"/>
                    <a:pt x="1429" y="171"/>
                  </a:cubicBezTo>
                  <a:cubicBezTo>
                    <a:pt x="1428" y="171"/>
                    <a:pt x="1427" y="170"/>
                    <a:pt x="1427" y="170"/>
                  </a:cubicBezTo>
                  <a:cubicBezTo>
                    <a:pt x="1426" y="170"/>
                    <a:pt x="1426" y="170"/>
                    <a:pt x="1426" y="169"/>
                  </a:cubicBezTo>
                  <a:cubicBezTo>
                    <a:pt x="1426" y="169"/>
                    <a:pt x="1426" y="169"/>
                    <a:pt x="1426" y="169"/>
                  </a:cubicBezTo>
                  <a:cubicBezTo>
                    <a:pt x="1425" y="169"/>
                    <a:pt x="1425" y="169"/>
                    <a:pt x="1425" y="169"/>
                  </a:cubicBezTo>
                  <a:cubicBezTo>
                    <a:pt x="1425" y="169"/>
                    <a:pt x="1424" y="169"/>
                    <a:pt x="1424" y="169"/>
                  </a:cubicBezTo>
                  <a:cubicBezTo>
                    <a:pt x="1433" y="167"/>
                    <a:pt x="1441" y="165"/>
                    <a:pt x="1447" y="163"/>
                  </a:cubicBezTo>
                  <a:cubicBezTo>
                    <a:pt x="1447" y="163"/>
                    <a:pt x="1448" y="163"/>
                    <a:pt x="1448" y="163"/>
                  </a:cubicBezTo>
                  <a:cubicBezTo>
                    <a:pt x="1449" y="163"/>
                    <a:pt x="1449" y="163"/>
                    <a:pt x="1449" y="162"/>
                  </a:cubicBezTo>
                  <a:cubicBezTo>
                    <a:pt x="1450" y="162"/>
                    <a:pt x="1451" y="162"/>
                    <a:pt x="1452" y="162"/>
                  </a:cubicBezTo>
                  <a:cubicBezTo>
                    <a:pt x="1453" y="161"/>
                    <a:pt x="1454" y="160"/>
                    <a:pt x="1455" y="160"/>
                  </a:cubicBezTo>
                  <a:cubicBezTo>
                    <a:pt x="1457" y="159"/>
                    <a:pt x="1458" y="159"/>
                    <a:pt x="1458" y="159"/>
                  </a:cubicBezTo>
                  <a:cubicBezTo>
                    <a:pt x="1458" y="159"/>
                    <a:pt x="1457" y="159"/>
                    <a:pt x="1455" y="159"/>
                  </a:cubicBezTo>
                  <a:cubicBezTo>
                    <a:pt x="1454" y="159"/>
                    <a:pt x="1452" y="159"/>
                    <a:pt x="1451" y="159"/>
                  </a:cubicBezTo>
                  <a:cubicBezTo>
                    <a:pt x="1450" y="159"/>
                    <a:pt x="1450" y="159"/>
                    <a:pt x="1449" y="159"/>
                  </a:cubicBezTo>
                  <a:cubicBezTo>
                    <a:pt x="1448" y="159"/>
                    <a:pt x="1448" y="160"/>
                    <a:pt x="1447" y="160"/>
                  </a:cubicBezTo>
                  <a:cubicBezTo>
                    <a:pt x="1447" y="160"/>
                    <a:pt x="1447" y="160"/>
                    <a:pt x="1446" y="160"/>
                  </a:cubicBezTo>
                  <a:cubicBezTo>
                    <a:pt x="1444" y="161"/>
                    <a:pt x="1442" y="161"/>
                    <a:pt x="1439" y="162"/>
                  </a:cubicBezTo>
                  <a:cubicBezTo>
                    <a:pt x="1439" y="162"/>
                    <a:pt x="1440" y="161"/>
                    <a:pt x="1440" y="161"/>
                  </a:cubicBezTo>
                  <a:cubicBezTo>
                    <a:pt x="1440" y="161"/>
                    <a:pt x="1440" y="161"/>
                    <a:pt x="1441" y="161"/>
                  </a:cubicBezTo>
                  <a:cubicBezTo>
                    <a:pt x="1441" y="160"/>
                    <a:pt x="1441" y="160"/>
                    <a:pt x="1441" y="160"/>
                  </a:cubicBezTo>
                  <a:cubicBezTo>
                    <a:pt x="1442" y="160"/>
                    <a:pt x="1442" y="159"/>
                    <a:pt x="1442" y="159"/>
                  </a:cubicBezTo>
                  <a:cubicBezTo>
                    <a:pt x="1443" y="158"/>
                    <a:pt x="1444" y="158"/>
                    <a:pt x="1445" y="157"/>
                  </a:cubicBezTo>
                  <a:cubicBezTo>
                    <a:pt x="1446" y="157"/>
                    <a:pt x="1447" y="156"/>
                    <a:pt x="1448" y="156"/>
                  </a:cubicBezTo>
                  <a:cubicBezTo>
                    <a:pt x="1449" y="155"/>
                    <a:pt x="1450" y="155"/>
                    <a:pt x="1452" y="154"/>
                  </a:cubicBezTo>
                  <a:cubicBezTo>
                    <a:pt x="1452" y="154"/>
                    <a:pt x="1453" y="154"/>
                    <a:pt x="1454" y="153"/>
                  </a:cubicBezTo>
                  <a:cubicBezTo>
                    <a:pt x="1458" y="157"/>
                    <a:pt x="1463" y="161"/>
                    <a:pt x="1468" y="160"/>
                  </a:cubicBezTo>
                  <a:cubicBezTo>
                    <a:pt x="1475" y="160"/>
                    <a:pt x="1477" y="152"/>
                    <a:pt x="1480" y="147"/>
                  </a:cubicBezTo>
                  <a:cubicBezTo>
                    <a:pt x="1470" y="145"/>
                    <a:pt x="1455" y="135"/>
                    <a:pt x="1453" y="152"/>
                  </a:cubicBezTo>
                  <a:cubicBezTo>
                    <a:pt x="1453" y="152"/>
                    <a:pt x="1453" y="152"/>
                    <a:pt x="1453" y="152"/>
                  </a:cubicBezTo>
                  <a:cubicBezTo>
                    <a:pt x="1452" y="152"/>
                    <a:pt x="1451" y="152"/>
                    <a:pt x="1451" y="152"/>
                  </a:cubicBezTo>
                  <a:cubicBezTo>
                    <a:pt x="1450" y="153"/>
                    <a:pt x="1449" y="153"/>
                    <a:pt x="1447" y="154"/>
                  </a:cubicBezTo>
                  <a:cubicBezTo>
                    <a:pt x="1446" y="154"/>
                    <a:pt x="1445" y="155"/>
                    <a:pt x="1444" y="156"/>
                  </a:cubicBezTo>
                  <a:cubicBezTo>
                    <a:pt x="1443" y="156"/>
                    <a:pt x="1442" y="157"/>
                    <a:pt x="1441" y="157"/>
                  </a:cubicBezTo>
                  <a:cubicBezTo>
                    <a:pt x="1441" y="158"/>
                    <a:pt x="1440" y="158"/>
                    <a:pt x="1440" y="159"/>
                  </a:cubicBezTo>
                  <a:cubicBezTo>
                    <a:pt x="1440" y="159"/>
                    <a:pt x="1440" y="159"/>
                    <a:pt x="1439" y="159"/>
                  </a:cubicBezTo>
                  <a:cubicBezTo>
                    <a:pt x="1439" y="159"/>
                    <a:pt x="1439" y="159"/>
                    <a:pt x="1439" y="160"/>
                  </a:cubicBezTo>
                  <a:cubicBezTo>
                    <a:pt x="1438" y="160"/>
                    <a:pt x="1438" y="160"/>
                    <a:pt x="1438" y="161"/>
                  </a:cubicBezTo>
                  <a:cubicBezTo>
                    <a:pt x="1437" y="161"/>
                    <a:pt x="1437" y="161"/>
                    <a:pt x="1436" y="162"/>
                  </a:cubicBezTo>
                  <a:cubicBezTo>
                    <a:pt x="1436" y="162"/>
                    <a:pt x="1436" y="162"/>
                    <a:pt x="1436" y="162"/>
                  </a:cubicBezTo>
                  <a:cubicBezTo>
                    <a:pt x="1436" y="162"/>
                    <a:pt x="1436" y="162"/>
                    <a:pt x="1436" y="162"/>
                  </a:cubicBezTo>
                  <a:cubicBezTo>
                    <a:pt x="1436" y="163"/>
                    <a:pt x="1435" y="163"/>
                    <a:pt x="1435" y="163"/>
                  </a:cubicBezTo>
                  <a:cubicBezTo>
                    <a:pt x="1431" y="164"/>
                    <a:pt x="1426" y="165"/>
                    <a:pt x="1421" y="166"/>
                  </a:cubicBezTo>
                  <a:cubicBezTo>
                    <a:pt x="1418" y="167"/>
                    <a:pt x="1416" y="168"/>
                    <a:pt x="1414" y="168"/>
                  </a:cubicBezTo>
                  <a:cubicBezTo>
                    <a:pt x="1411" y="169"/>
                    <a:pt x="1409" y="169"/>
                    <a:pt x="1407" y="170"/>
                  </a:cubicBezTo>
                  <a:cubicBezTo>
                    <a:pt x="1403" y="171"/>
                    <a:pt x="1398" y="172"/>
                    <a:pt x="1395" y="174"/>
                  </a:cubicBezTo>
                  <a:cubicBezTo>
                    <a:pt x="1395" y="174"/>
                    <a:pt x="1394" y="175"/>
                    <a:pt x="1394" y="175"/>
                  </a:cubicBezTo>
                  <a:cubicBezTo>
                    <a:pt x="1393" y="175"/>
                    <a:pt x="1393" y="175"/>
                    <a:pt x="1393" y="175"/>
                  </a:cubicBezTo>
                  <a:cubicBezTo>
                    <a:pt x="1392" y="176"/>
                    <a:pt x="1392" y="177"/>
                    <a:pt x="1391" y="177"/>
                  </a:cubicBezTo>
                  <a:cubicBezTo>
                    <a:pt x="1390" y="178"/>
                    <a:pt x="1390" y="178"/>
                    <a:pt x="1389" y="179"/>
                  </a:cubicBezTo>
                  <a:cubicBezTo>
                    <a:pt x="1389" y="179"/>
                    <a:pt x="1389" y="180"/>
                    <a:pt x="1388" y="180"/>
                  </a:cubicBezTo>
                  <a:cubicBezTo>
                    <a:pt x="1388" y="181"/>
                    <a:pt x="1388" y="181"/>
                    <a:pt x="1388" y="181"/>
                  </a:cubicBezTo>
                  <a:cubicBezTo>
                    <a:pt x="1388" y="181"/>
                    <a:pt x="1388" y="181"/>
                    <a:pt x="1388" y="181"/>
                  </a:cubicBezTo>
                  <a:cubicBezTo>
                    <a:pt x="1388" y="181"/>
                    <a:pt x="1388" y="181"/>
                    <a:pt x="1388" y="181"/>
                  </a:cubicBezTo>
                  <a:cubicBezTo>
                    <a:pt x="1388" y="181"/>
                    <a:pt x="1388" y="181"/>
                    <a:pt x="1388" y="181"/>
                  </a:cubicBezTo>
                  <a:cubicBezTo>
                    <a:pt x="1388" y="180"/>
                    <a:pt x="1388" y="180"/>
                    <a:pt x="1388" y="180"/>
                  </a:cubicBezTo>
                  <a:cubicBezTo>
                    <a:pt x="1388" y="179"/>
                    <a:pt x="1389" y="178"/>
                    <a:pt x="1389" y="176"/>
                  </a:cubicBezTo>
                  <a:cubicBezTo>
                    <a:pt x="1391" y="166"/>
                    <a:pt x="1392" y="155"/>
                    <a:pt x="1393" y="145"/>
                  </a:cubicBezTo>
                  <a:cubicBezTo>
                    <a:pt x="1393" y="140"/>
                    <a:pt x="1394" y="136"/>
                    <a:pt x="1394" y="131"/>
                  </a:cubicBezTo>
                  <a:cubicBezTo>
                    <a:pt x="1395" y="129"/>
                    <a:pt x="1395" y="128"/>
                    <a:pt x="1395" y="127"/>
                  </a:cubicBezTo>
                  <a:cubicBezTo>
                    <a:pt x="1395" y="127"/>
                    <a:pt x="1395" y="127"/>
                    <a:pt x="1395" y="127"/>
                  </a:cubicBezTo>
                  <a:cubicBezTo>
                    <a:pt x="1396" y="126"/>
                    <a:pt x="1396" y="126"/>
                    <a:pt x="1396" y="126"/>
                  </a:cubicBezTo>
                  <a:cubicBezTo>
                    <a:pt x="1397" y="125"/>
                    <a:pt x="1397" y="125"/>
                    <a:pt x="1398" y="124"/>
                  </a:cubicBezTo>
                  <a:cubicBezTo>
                    <a:pt x="1399" y="123"/>
                    <a:pt x="1399" y="123"/>
                    <a:pt x="1400" y="123"/>
                  </a:cubicBezTo>
                  <a:cubicBezTo>
                    <a:pt x="1400" y="123"/>
                    <a:pt x="1400" y="122"/>
                    <a:pt x="1401" y="122"/>
                  </a:cubicBezTo>
                  <a:cubicBezTo>
                    <a:pt x="1401" y="122"/>
                    <a:pt x="1401" y="122"/>
                    <a:pt x="1401" y="122"/>
                  </a:cubicBezTo>
                  <a:cubicBezTo>
                    <a:pt x="1404" y="120"/>
                    <a:pt x="1407" y="118"/>
                    <a:pt x="1410" y="117"/>
                  </a:cubicBezTo>
                  <a:cubicBezTo>
                    <a:pt x="1411" y="117"/>
                    <a:pt x="1412" y="117"/>
                    <a:pt x="1412" y="116"/>
                  </a:cubicBezTo>
                  <a:cubicBezTo>
                    <a:pt x="1413" y="116"/>
                    <a:pt x="1414" y="116"/>
                    <a:pt x="1415" y="115"/>
                  </a:cubicBezTo>
                  <a:cubicBezTo>
                    <a:pt x="1417" y="115"/>
                    <a:pt x="1419" y="114"/>
                    <a:pt x="1421" y="114"/>
                  </a:cubicBezTo>
                  <a:cubicBezTo>
                    <a:pt x="1421" y="114"/>
                    <a:pt x="1421" y="113"/>
                    <a:pt x="1422" y="113"/>
                  </a:cubicBezTo>
                  <a:cubicBezTo>
                    <a:pt x="1441" y="127"/>
                    <a:pt x="1450" y="111"/>
                    <a:pt x="1469" y="108"/>
                  </a:cubicBezTo>
                  <a:cubicBezTo>
                    <a:pt x="1451" y="89"/>
                    <a:pt x="1435" y="94"/>
                    <a:pt x="1420" y="112"/>
                  </a:cubicBezTo>
                  <a:cubicBezTo>
                    <a:pt x="1420" y="112"/>
                    <a:pt x="1420" y="112"/>
                    <a:pt x="1420" y="112"/>
                  </a:cubicBezTo>
                  <a:cubicBezTo>
                    <a:pt x="1418" y="112"/>
                    <a:pt x="1416" y="113"/>
                    <a:pt x="1414" y="113"/>
                  </a:cubicBezTo>
                  <a:cubicBezTo>
                    <a:pt x="1414" y="114"/>
                    <a:pt x="1413" y="114"/>
                    <a:pt x="1412" y="114"/>
                  </a:cubicBezTo>
                  <a:cubicBezTo>
                    <a:pt x="1411" y="115"/>
                    <a:pt x="1410" y="115"/>
                    <a:pt x="1409" y="115"/>
                  </a:cubicBezTo>
                  <a:cubicBezTo>
                    <a:pt x="1406" y="117"/>
                    <a:pt x="1403" y="118"/>
                    <a:pt x="1400" y="120"/>
                  </a:cubicBezTo>
                  <a:cubicBezTo>
                    <a:pt x="1400" y="120"/>
                    <a:pt x="1400" y="120"/>
                    <a:pt x="1399" y="121"/>
                  </a:cubicBezTo>
                  <a:cubicBezTo>
                    <a:pt x="1399" y="121"/>
                    <a:pt x="1399" y="121"/>
                    <a:pt x="1398" y="121"/>
                  </a:cubicBezTo>
                  <a:cubicBezTo>
                    <a:pt x="1398" y="122"/>
                    <a:pt x="1398" y="122"/>
                    <a:pt x="1397" y="123"/>
                  </a:cubicBezTo>
                  <a:cubicBezTo>
                    <a:pt x="1397" y="124"/>
                    <a:pt x="1396" y="124"/>
                    <a:pt x="1396" y="125"/>
                  </a:cubicBezTo>
                  <a:cubicBezTo>
                    <a:pt x="1396" y="125"/>
                    <a:pt x="1396" y="124"/>
                    <a:pt x="1396" y="124"/>
                  </a:cubicBezTo>
                  <a:cubicBezTo>
                    <a:pt x="1396" y="123"/>
                    <a:pt x="1397" y="121"/>
                    <a:pt x="1397" y="120"/>
                  </a:cubicBezTo>
                  <a:cubicBezTo>
                    <a:pt x="1397" y="119"/>
                    <a:pt x="1397" y="119"/>
                    <a:pt x="1397" y="119"/>
                  </a:cubicBezTo>
                  <a:cubicBezTo>
                    <a:pt x="1397" y="119"/>
                    <a:pt x="1397" y="119"/>
                    <a:pt x="1397" y="119"/>
                  </a:cubicBezTo>
                  <a:cubicBezTo>
                    <a:pt x="1397" y="119"/>
                    <a:pt x="1397" y="119"/>
                    <a:pt x="1397" y="119"/>
                  </a:cubicBezTo>
                  <a:cubicBezTo>
                    <a:pt x="1397" y="119"/>
                    <a:pt x="1397" y="119"/>
                    <a:pt x="1397" y="119"/>
                  </a:cubicBezTo>
                  <a:cubicBezTo>
                    <a:pt x="1397" y="118"/>
                    <a:pt x="1397" y="118"/>
                    <a:pt x="1397" y="118"/>
                  </a:cubicBezTo>
                  <a:cubicBezTo>
                    <a:pt x="1398" y="117"/>
                    <a:pt x="1398" y="117"/>
                    <a:pt x="1398" y="117"/>
                  </a:cubicBezTo>
                  <a:cubicBezTo>
                    <a:pt x="1401" y="108"/>
                    <a:pt x="1406" y="100"/>
                    <a:pt x="1411" y="93"/>
                  </a:cubicBezTo>
                  <a:cubicBezTo>
                    <a:pt x="1416" y="86"/>
                    <a:pt x="1422" y="80"/>
                    <a:pt x="1427" y="75"/>
                  </a:cubicBezTo>
                  <a:cubicBezTo>
                    <a:pt x="1429" y="74"/>
                    <a:pt x="1430" y="72"/>
                    <a:pt x="1431" y="71"/>
                  </a:cubicBezTo>
                  <a:cubicBezTo>
                    <a:pt x="1433" y="70"/>
                    <a:pt x="1434" y="69"/>
                    <a:pt x="1435" y="68"/>
                  </a:cubicBezTo>
                  <a:cubicBezTo>
                    <a:pt x="1438" y="65"/>
                    <a:pt x="1441" y="63"/>
                    <a:pt x="1443" y="61"/>
                  </a:cubicBezTo>
                  <a:cubicBezTo>
                    <a:pt x="1448" y="57"/>
                    <a:pt x="1452" y="54"/>
                    <a:pt x="1456" y="51"/>
                  </a:cubicBezTo>
                  <a:cubicBezTo>
                    <a:pt x="1463" y="45"/>
                    <a:pt x="1467" y="42"/>
                    <a:pt x="1467" y="42"/>
                  </a:cubicBezTo>
                  <a:cubicBezTo>
                    <a:pt x="1467" y="42"/>
                    <a:pt x="1466" y="43"/>
                    <a:pt x="1463" y="44"/>
                  </a:cubicBezTo>
                  <a:cubicBezTo>
                    <a:pt x="1461" y="45"/>
                    <a:pt x="1458" y="47"/>
                    <a:pt x="1454" y="49"/>
                  </a:cubicBezTo>
                  <a:cubicBezTo>
                    <a:pt x="1451" y="52"/>
                    <a:pt x="1446" y="55"/>
                    <a:pt x="1441" y="58"/>
                  </a:cubicBezTo>
                  <a:cubicBezTo>
                    <a:pt x="1438" y="60"/>
                    <a:pt x="1435" y="62"/>
                    <a:pt x="1432" y="64"/>
                  </a:cubicBezTo>
                  <a:cubicBezTo>
                    <a:pt x="1431" y="65"/>
                    <a:pt x="1430" y="66"/>
                    <a:pt x="1428" y="68"/>
                  </a:cubicBezTo>
                  <a:cubicBezTo>
                    <a:pt x="1428" y="68"/>
                    <a:pt x="1428" y="68"/>
                    <a:pt x="1427" y="68"/>
                  </a:cubicBezTo>
                  <a:cubicBezTo>
                    <a:pt x="1427" y="69"/>
                    <a:pt x="1426" y="69"/>
                    <a:pt x="1426" y="69"/>
                  </a:cubicBezTo>
                  <a:cubicBezTo>
                    <a:pt x="1425" y="70"/>
                    <a:pt x="1425" y="71"/>
                    <a:pt x="1424" y="71"/>
                  </a:cubicBezTo>
                  <a:cubicBezTo>
                    <a:pt x="1418" y="77"/>
                    <a:pt x="1412" y="83"/>
                    <a:pt x="1407" y="90"/>
                  </a:cubicBezTo>
                  <a:cubicBezTo>
                    <a:pt x="1405" y="93"/>
                    <a:pt x="1403" y="96"/>
                    <a:pt x="1401" y="99"/>
                  </a:cubicBezTo>
                  <a:cubicBezTo>
                    <a:pt x="1401" y="98"/>
                    <a:pt x="1401" y="97"/>
                    <a:pt x="1400" y="96"/>
                  </a:cubicBezTo>
                  <a:cubicBezTo>
                    <a:pt x="1400" y="94"/>
                    <a:pt x="1400" y="93"/>
                    <a:pt x="1400" y="92"/>
                  </a:cubicBezTo>
                  <a:cubicBezTo>
                    <a:pt x="1399" y="92"/>
                    <a:pt x="1399" y="91"/>
                    <a:pt x="1399" y="90"/>
                  </a:cubicBezTo>
                  <a:cubicBezTo>
                    <a:pt x="1399" y="90"/>
                    <a:pt x="1398" y="89"/>
                    <a:pt x="1398" y="89"/>
                  </a:cubicBezTo>
                  <a:cubicBezTo>
                    <a:pt x="1396" y="84"/>
                    <a:pt x="1392" y="79"/>
                    <a:pt x="1389" y="74"/>
                  </a:cubicBezTo>
                  <a:cubicBezTo>
                    <a:pt x="1388" y="72"/>
                    <a:pt x="1387" y="71"/>
                    <a:pt x="1386" y="69"/>
                  </a:cubicBezTo>
                  <a:cubicBezTo>
                    <a:pt x="1386" y="68"/>
                    <a:pt x="1385" y="67"/>
                    <a:pt x="1384" y="65"/>
                  </a:cubicBezTo>
                  <a:cubicBezTo>
                    <a:pt x="1384" y="64"/>
                    <a:pt x="1384" y="64"/>
                    <a:pt x="1383" y="63"/>
                  </a:cubicBezTo>
                  <a:cubicBezTo>
                    <a:pt x="1383" y="63"/>
                    <a:pt x="1383" y="62"/>
                    <a:pt x="1383" y="62"/>
                  </a:cubicBezTo>
                  <a:cubicBezTo>
                    <a:pt x="1382" y="61"/>
                    <a:pt x="1382" y="61"/>
                    <a:pt x="1382" y="61"/>
                  </a:cubicBezTo>
                  <a:cubicBezTo>
                    <a:pt x="1381" y="58"/>
                    <a:pt x="1381" y="58"/>
                    <a:pt x="1381" y="58"/>
                  </a:cubicBezTo>
                  <a:cubicBezTo>
                    <a:pt x="1381" y="58"/>
                    <a:pt x="1381" y="57"/>
                    <a:pt x="1381" y="56"/>
                  </a:cubicBezTo>
                  <a:cubicBezTo>
                    <a:pt x="1380" y="54"/>
                    <a:pt x="1380" y="53"/>
                    <a:pt x="1380" y="51"/>
                  </a:cubicBezTo>
                  <a:cubicBezTo>
                    <a:pt x="1379" y="50"/>
                    <a:pt x="1379" y="49"/>
                    <a:pt x="1379" y="49"/>
                  </a:cubicBezTo>
                  <a:cubicBezTo>
                    <a:pt x="1379" y="48"/>
                    <a:pt x="1379" y="47"/>
                    <a:pt x="1379" y="46"/>
                  </a:cubicBezTo>
                  <a:cubicBezTo>
                    <a:pt x="1379" y="46"/>
                    <a:pt x="1379" y="46"/>
                    <a:pt x="1379" y="46"/>
                  </a:cubicBezTo>
                  <a:cubicBezTo>
                    <a:pt x="1379" y="46"/>
                    <a:pt x="1379" y="45"/>
                    <a:pt x="1380" y="45"/>
                  </a:cubicBezTo>
                  <a:cubicBezTo>
                    <a:pt x="1380" y="44"/>
                    <a:pt x="1381" y="44"/>
                    <a:pt x="1381" y="43"/>
                  </a:cubicBezTo>
                  <a:cubicBezTo>
                    <a:pt x="1381" y="43"/>
                    <a:pt x="1382" y="42"/>
                    <a:pt x="1382" y="42"/>
                  </a:cubicBezTo>
                  <a:cubicBezTo>
                    <a:pt x="1382" y="42"/>
                    <a:pt x="1382" y="41"/>
                    <a:pt x="1382" y="41"/>
                  </a:cubicBezTo>
                  <a:cubicBezTo>
                    <a:pt x="1383" y="41"/>
                    <a:pt x="1383" y="41"/>
                    <a:pt x="1383" y="40"/>
                  </a:cubicBezTo>
                  <a:cubicBezTo>
                    <a:pt x="1383" y="40"/>
                    <a:pt x="1383" y="39"/>
                    <a:pt x="1384" y="39"/>
                  </a:cubicBezTo>
                  <a:cubicBezTo>
                    <a:pt x="1384" y="38"/>
                    <a:pt x="1385" y="38"/>
                    <a:pt x="1385" y="37"/>
                  </a:cubicBezTo>
                  <a:cubicBezTo>
                    <a:pt x="1385" y="37"/>
                    <a:pt x="1386" y="36"/>
                    <a:pt x="1386" y="36"/>
                  </a:cubicBezTo>
                  <a:cubicBezTo>
                    <a:pt x="1386" y="35"/>
                    <a:pt x="1387" y="35"/>
                    <a:pt x="1387" y="34"/>
                  </a:cubicBezTo>
                  <a:cubicBezTo>
                    <a:pt x="1388" y="33"/>
                    <a:pt x="1389" y="32"/>
                    <a:pt x="1390" y="31"/>
                  </a:cubicBezTo>
                  <a:cubicBezTo>
                    <a:pt x="1391" y="30"/>
                    <a:pt x="1392" y="29"/>
                    <a:pt x="1393" y="28"/>
                  </a:cubicBezTo>
                  <a:cubicBezTo>
                    <a:pt x="1395" y="27"/>
                    <a:pt x="1396" y="26"/>
                    <a:pt x="1397" y="25"/>
                  </a:cubicBezTo>
                  <a:cubicBezTo>
                    <a:pt x="1398" y="24"/>
                    <a:pt x="1399" y="24"/>
                    <a:pt x="1401" y="23"/>
                  </a:cubicBezTo>
                  <a:cubicBezTo>
                    <a:pt x="1401" y="23"/>
                    <a:pt x="1401" y="23"/>
                    <a:pt x="1401" y="23"/>
                  </a:cubicBezTo>
                  <a:cubicBezTo>
                    <a:pt x="1420" y="33"/>
                    <a:pt x="1426" y="18"/>
                    <a:pt x="1427" y="0"/>
                  </a:cubicBezTo>
                  <a:cubicBezTo>
                    <a:pt x="1416" y="11"/>
                    <a:pt x="1403" y="3"/>
                    <a:pt x="1398" y="21"/>
                  </a:cubicBezTo>
                  <a:cubicBezTo>
                    <a:pt x="1397" y="22"/>
                    <a:pt x="1396" y="23"/>
                    <a:pt x="1395" y="23"/>
                  </a:cubicBezTo>
                  <a:cubicBezTo>
                    <a:pt x="1394" y="24"/>
                    <a:pt x="1393" y="25"/>
                    <a:pt x="1392" y="26"/>
                  </a:cubicBezTo>
                  <a:cubicBezTo>
                    <a:pt x="1391" y="27"/>
                    <a:pt x="1389" y="28"/>
                    <a:pt x="1388" y="29"/>
                  </a:cubicBezTo>
                  <a:cubicBezTo>
                    <a:pt x="1387" y="30"/>
                    <a:pt x="1386" y="32"/>
                    <a:pt x="1385" y="33"/>
                  </a:cubicBezTo>
                  <a:cubicBezTo>
                    <a:pt x="1385" y="33"/>
                    <a:pt x="1385" y="34"/>
                    <a:pt x="1384" y="34"/>
                  </a:cubicBezTo>
                  <a:cubicBezTo>
                    <a:pt x="1384" y="35"/>
                    <a:pt x="1383" y="35"/>
                    <a:pt x="1383" y="36"/>
                  </a:cubicBezTo>
                  <a:cubicBezTo>
                    <a:pt x="1382" y="36"/>
                    <a:pt x="1382" y="37"/>
                    <a:pt x="1382" y="38"/>
                  </a:cubicBezTo>
                  <a:cubicBezTo>
                    <a:pt x="1381" y="38"/>
                    <a:pt x="1381" y="39"/>
                    <a:pt x="1381" y="39"/>
                  </a:cubicBezTo>
                  <a:cubicBezTo>
                    <a:pt x="1381" y="39"/>
                    <a:pt x="1380" y="40"/>
                    <a:pt x="1380" y="40"/>
                  </a:cubicBezTo>
                  <a:cubicBezTo>
                    <a:pt x="1380" y="40"/>
                    <a:pt x="1380" y="40"/>
                    <a:pt x="1380" y="41"/>
                  </a:cubicBezTo>
                  <a:cubicBezTo>
                    <a:pt x="1380" y="41"/>
                    <a:pt x="1380" y="42"/>
                    <a:pt x="1379" y="42"/>
                  </a:cubicBezTo>
                  <a:cubicBezTo>
                    <a:pt x="1379" y="42"/>
                    <a:pt x="1379" y="43"/>
                    <a:pt x="1379" y="43"/>
                  </a:cubicBezTo>
                  <a:cubicBezTo>
                    <a:pt x="1379" y="44"/>
                    <a:pt x="1379" y="44"/>
                    <a:pt x="1379" y="44"/>
                  </a:cubicBezTo>
                  <a:cubicBezTo>
                    <a:pt x="1379" y="44"/>
                    <a:pt x="1379" y="44"/>
                    <a:pt x="1379" y="44"/>
                  </a:cubicBezTo>
                  <a:cubicBezTo>
                    <a:pt x="1379" y="44"/>
                    <a:pt x="1379" y="44"/>
                    <a:pt x="1379" y="44"/>
                  </a:cubicBezTo>
                  <a:cubicBezTo>
                    <a:pt x="1379" y="43"/>
                    <a:pt x="1379" y="43"/>
                    <a:pt x="1379" y="43"/>
                  </a:cubicBezTo>
                  <a:cubicBezTo>
                    <a:pt x="1379" y="41"/>
                    <a:pt x="1379" y="41"/>
                    <a:pt x="1379" y="41"/>
                  </a:cubicBezTo>
                  <a:cubicBezTo>
                    <a:pt x="1379" y="41"/>
                    <a:pt x="1379" y="40"/>
                    <a:pt x="1379" y="39"/>
                  </a:cubicBezTo>
                  <a:cubicBezTo>
                    <a:pt x="1379" y="38"/>
                    <a:pt x="1379" y="37"/>
                    <a:pt x="1379" y="37"/>
                  </a:cubicBezTo>
                  <a:cubicBezTo>
                    <a:pt x="1379" y="36"/>
                    <a:pt x="1379" y="35"/>
                    <a:pt x="1379" y="34"/>
                  </a:cubicBezTo>
                  <a:cubicBezTo>
                    <a:pt x="1379" y="34"/>
                    <a:pt x="1379" y="33"/>
                    <a:pt x="1379" y="32"/>
                  </a:cubicBezTo>
                  <a:cubicBezTo>
                    <a:pt x="1379" y="31"/>
                    <a:pt x="1380" y="29"/>
                    <a:pt x="1380" y="28"/>
                  </a:cubicBezTo>
                  <a:cubicBezTo>
                    <a:pt x="1380" y="27"/>
                    <a:pt x="1380" y="26"/>
                    <a:pt x="1380" y="26"/>
                  </a:cubicBezTo>
                  <a:cubicBezTo>
                    <a:pt x="1381" y="25"/>
                    <a:pt x="1381" y="24"/>
                    <a:pt x="1381" y="24"/>
                  </a:cubicBezTo>
                  <a:cubicBezTo>
                    <a:pt x="1381" y="22"/>
                    <a:pt x="1382" y="21"/>
                    <a:pt x="1382" y="20"/>
                  </a:cubicBezTo>
                  <a:cubicBezTo>
                    <a:pt x="1382" y="19"/>
                    <a:pt x="1383" y="18"/>
                    <a:pt x="1383" y="17"/>
                  </a:cubicBezTo>
                  <a:cubicBezTo>
                    <a:pt x="1384" y="16"/>
                    <a:pt x="1384" y="15"/>
                    <a:pt x="1384" y="14"/>
                  </a:cubicBezTo>
                  <a:cubicBezTo>
                    <a:pt x="1385" y="12"/>
                    <a:pt x="1386" y="10"/>
                    <a:pt x="1387" y="9"/>
                  </a:cubicBezTo>
                  <a:cubicBezTo>
                    <a:pt x="1387" y="7"/>
                    <a:pt x="1388" y="6"/>
                    <a:pt x="1388" y="6"/>
                  </a:cubicBezTo>
                  <a:cubicBezTo>
                    <a:pt x="1388" y="5"/>
                    <a:pt x="1389" y="5"/>
                    <a:pt x="1389" y="5"/>
                  </a:cubicBezTo>
                  <a:cubicBezTo>
                    <a:pt x="1389" y="5"/>
                    <a:pt x="1388" y="5"/>
                    <a:pt x="1388" y="5"/>
                  </a:cubicBezTo>
                  <a:cubicBezTo>
                    <a:pt x="1388" y="6"/>
                    <a:pt x="1387" y="6"/>
                    <a:pt x="1387" y="7"/>
                  </a:cubicBezTo>
                  <a:cubicBezTo>
                    <a:pt x="1386" y="7"/>
                    <a:pt x="1386" y="7"/>
                    <a:pt x="1386" y="8"/>
                  </a:cubicBezTo>
                  <a:cubicBezTo>
                    <a:pt x="1385" y="9"/>
                    <a:pt x="1383" y="11"/>
                    <a:pt x="1382" y="13"/>
                  </a:cubicBezTo>
                  <a:cubicBezTo>
                    <a:pt x="1382" y="13"/>
                    <a:pt x="1381" y="14"/>
                    <a:pt x="1381" y="15"/>
                  </a:cubicBezTo>
                  <a:cubicBezTo>
                    <a:pt x="1380" y="16"/>
                    <a:pt x="1380" y="17"/>
                    <a:pt x="1380" y="17"/>
                  </a:cubicBezTo>
                  <a:cubicBezTo>
                    <a:pt x="1380" y="18"/>
                    <a:pt x="1379" y="18"/>
                    <a:pt x="1379" y="19"/>
                  </a:cubicBezTo>
                  <a:cubicBezTo>
                    <a:pt x="1379" y="20"/>
                    <a:pt x="1378" y="21"/>
                    <a:pt x="1378" y="23"/>
                  </a:cubicBezTo>
                  <a:cubicBezTo>
                    <a:pt x="1378" y="24"/>
                    <a:pt x="1378" y="24"/>
                    <a:pt x="1377" y="25"/>
                  </a:cubicBezTo>
                  <a:cubicBezTo>
                    <a:pt x="1377" y="26"/>
                    <a:pt x="1377" y="26"/>
                    <a:pt x="1377" y="27"/>
                  </a:cubicBezTo>
                  <a:cubicBezTo>
                    <a:pt x="1377" y="29"/>
                    <a:pt x="1376" y="30"/>
                    <a:pt x="1376" y="32"/>
                  </a:cubicBezTo>
                  <a:cubicBezTo>
                    <a:pt x="1376" y="32"/>
                    <a:pt x="1376" y="33"/>
                    <a:pt x="1376" y="34"/>
                  </a:cubicBezTo>
                  <a:cubicBezTo>
                    <a:pt x="1376" y="35"/>
                    <a:pt x="1376" y="36"/>
                    <a:pt x="1376" y="36"/>
                  </a:cubicBezTo>
                  <a:cubicBezTo>
                    <a:pt x="1376" y="37"/>
                    <a:pt x="1375" y="38"/>
                    <a:pt x="1375" y="39"/>
                  </a:cubicBezTo>
                  <a:cubicBezTo>
                    <a:pt x="1375" y="40"/>
                    <a:pt x="1375" y="41"/>
                    <a:pt x="1375" y="41"/>
                  </a:cubicBezTo>
                  <a:cubicBezTo>
                    <a:pt x="1375" y="43"/>
                    <a:pt x="1375" y="43"/>
                    <a:pt x="1375" y="43"/>
                  </a:cubicBezTo>
                  <a:cubicBezTo>
                    <a:pt x="1376" y="44"/>
                    <a:pt x="1376" y="44"/>
                    <a:pt x="1376" y="44"/>
                  </a:cubicBezTo>
                  <a:cubicBezTo>
                    <a:pt x="1376" y="45"/>
                    <a:pt x="1376" y="46"/>
                    <a:pt x="1376" y="47"/>
                  </a:cubicBezTo>
                  <a:cubicBezTo>
                    <a:pt x="1376" y="47"/>
                    <a:pt x="1376" y="48"/>
                    <a:pt x="1376" y="49"/>
                  </a:cubicBezTo>
                  <a:cubicBezTo>
                    <a:pt x="1376" y="50"/>
                    <a:pt x="1376" y="51"/>
                    <a:pt x="1376" y="52"/>
                  </a:cubicBezTo>
                  <a:cubicBezTo>
                    <a:pt x="1377" y="53"/>
                    <a:pt x="1377" y="55"/>
                    <a:pt x="1378" y="57"/>
                  </a:cubicBezTo>
                  <a:cubicBezTo>
                    <a:pt x="1378" y="58"/>
                    <a:pt x="1378" y="58"/>
                    <a:pt x="1378" y="59"/>
                  </a:cubicBezTo>
                  <a:cubicBezTo>
                    <a:pt x="1379" y="62"/>
                    <a:pt x="1379" y="62"/>
                    <a:pt x="1379" y="62"/>
                  </a:cubicBezTo>
                  <a:cubicBezTo>
                    <a:pt x="1380" y="63"/>
                    <a:pt x="1380" y="63"/>
                    <a:pt x="1380" y="63"/>
                  </a:cubicBezTo>
                  <a:cubicBezTo>
                    <a:pt x="1380" y="63"/>
                    <a:pt x="1380" y="64"/>
                    <a:pt x="1380" y="64"/>
                  </a:cubicBezTo>
                  <a:cubicBezTo>
                    <a:pt x="1381" y="65"/>
                    <a:pt x="1381" y="66"/>
                    <a:pt x="1381" y="67"/>
                  </a:cubicBezTo>
                  <a:cubicBezTo>
                    <a:pt x="1383" y="70"/>
                    <a:pt x="1385" y="73"/>
                    <a:pt x="1386" y="75"/>
                  </a:cubicBezTo>
                  <a:cubicBezTo>
                    <a:pt x="1388" y="78"/>
                    <a:pt x="1390" y="81"/>
                    <a:pt x="1391" y="83"/>
                  </a:cubicBezTo>
                  <a:cubicBezTo>
                    <a:pt x="1393" y="86"/>
                    <a:pt x="1394" y="88"/>
                    <a:pt x="1395" y="90"/>
                  </a:cubicBezTo>
                  <a:cubicBezTo>
                    <a:pt x="1396" y="91"/>
                    <a:pt x="1396" y="92"/>
                    <a:pt x="1397" y="93"/>
                  </a:cubicBezTo>
                  <a:cubicBezTo>
                    <a:pt x="1397" y="94"/>
                    <a:pt x="1398" y="95"/>
                    <a:pt x="1398" y="96"/>
                  </a:cubicBezTo>
                  <a:cubicBezTo>
                    <a:pt x="1398" y="97"/>
                    <a:pt x="1399" y="98"/>
                    <a:pt x="1399" y="99"/>
                  </a:cubicBezTo>
                  <a:cubicBezTo>
                    <a:pt x="1399" y="100"/>
                    <a:pt x="1400" y="101"/>
                    <a:pt x="1400" y="101"/>
                  </a:cubicBezTo>
                  <a:cubicBezTo>
                    <a:pt x="1400" y="101"/>
                    <a:pt x="1400" y="101"/>
                    <a:pt x="1400" y="101"/>
                  </a:cubicBezTo>
                  <a:cubicBezTo>
                    <a:pt x="1397" y="106"/>
                    <a:pt x="1395" y="110"/>
                    <a:pt x="1394" y="115"/>
                  </a:cubicBezTo>
                  <a:cubicBezTo>
                    <a:pt x="1393" y="117"/>
                    <a:pt x="1393" y="117"/>
                    <a:pt x="1393" y="117"/>
                  </a:cubicBezTo>
                  <a:cubicBezTo>
                    <a:pt x="1393" y="117"/>
                    <a:pt x="1393" y="117"/>
                    <a:pt x="1393" y="117"/>
                  </a:cubicBezTo>
                  <a:cubicBezTo>
                    <a:pt x="1393" y="117"/>
                    <a:pt x="1393" y="117"/>
                    <a:pt x="1393" y="117"/>
                  </a:cubicBezTo>
                  <a:cubicBezTo>
                    <a:pt x="1393" y="118"/>
                    <a:pt x="1393" y="118"/>
                    <a:pt x="1393" y="118"/>
                  </a:cubicBezTo>
                  <a:cubicBezTo>
                    <a:pt x="1393" y="118"/>
                    <a:pt x="1393" y="118"/>
                    <a:pt x="1393" y="118"/>
                  </a:cubicBezTo>
                  <a:cubicBezTo>
                    <a:pt x="1392" y="119"/>
                    <a:pt x="1392" y="119"/>
                    <a:pt x="1392" y="119"/>
                  </a:cubicBezTo>
                  <a:cubicBezTo>
                    <a:pt x="1392" y="120"/>
                    <a:pt x="1392" y="121"/>
                    <a:pt x="1391" y="122"/>
                  </a:cubicBezTo>
                  <a:cubicBezTo>
                    <a:pt x="1391" y="125"/>
                    <a:pt x="1390" y="127"/>
                    <a:pt x="1390" y="130"/>
                  </a:cubicBezTo>
                  <a:cubicBezTo>
                    <a:pt x="1389" y="135"/>
                    <a:pt x="1388" y="140"/>
                    <a:pt x="1388" y="145"/>
                  </a:cubicBezTo>
                  <a:cubicBezTo>
                    <a:pt x="1388" y="146"/>
                    <a:pt x="1388" y="146"/>
                    <a:pt x="1388" y="147"/>
                  </a:cubicBezTo>
                  <a:cubicBezTo>
                    <a:pt x="1387" y="146"/>
                    <a:pt x="1386" y="144"/>
                    <a:pt x="1386" y="143"/>
                  </a:cubicBezTo>
                  <a:cubicBezTo>
                    <a:pt x="1385" y="142"/>
                    <a:pt x="1385" y="141"/>
                    <a:pt x="1384" y="140"/>
                  </a:cubicBezTo>
                  <a:cubicBezTo>
                    <a:pt x="1384" y="139"/>
                    <a:pt x="1383" y="138"/>
                    <a:pt x="1383" y="137"/>
                  </a:cubicBezTo>
                  <a:cubicBezTo>
                    <a:pt x="1382" y="135"/>
                    <a:pt x="1381" y="133"/>
                    <a:pt x="1379" y="131"/>
                  </a:cubicBezTo>
                  <a:cubicBezTo>
                    <a:pt x="1380" y="131"/>
                    <a:pt x="1380" y="131"/>
                    <a:pt x="1380" y="131"/>
                  </a:cubicBezTo>
                  <a:cubicBezTo>
                    <a:pt x="1382" y="105"/>
                    <a:pt x="1372" y="87"/>
                    <a:pt x="1339" y="90"/>
                  </a:cubicBezTo>
                  <a:cubicBezTo>
                    <a:pt x="1353" y="108"/>
                    <a:pt x="1347" y="129"/>
                    <a:pt x="1376" y="131"/>
                  </a:cubicBezTo>
                  <a:cubicBezTo>
                    <a:pt x="1377" y="132"/>
                    <a:pt x="1377" y="132"/>
                    <a:pt x="1377" y="133"/>
                  </a:cubicBezTo>
                  <a:cubicBezTo>
                    <a:pt x="1378" y="134"/>
                    <a:pt x="1379" y="136"/>
                    <a:pt x="1380" y="138"/>
                  </a:cubicBezTo>
                  <a:cubicBezTo>
                    <a:pt x="1381" y="139"/>
                    <a:pt x="1381" y="140"/>
                    <a:pt x="1382" y="141"/>
                  </a:cubicBezTo>
                  <a:cubicBezTo>
                    <a:pt x="1382" y="142"/>
                    <a:pt x="1383" y="143"/>
                    <a:pt x="1383" y="144"/>
                  </a:cubicBezTo>
                  <a:cubicBezTo>
                    <a:pt x="1385" y="147"/>
                    <a:pt x="1386" y="151"/>
                    <a:pt x="1387" y="154"/>
                  </a:cubicBezTo>
                  <a:cubicBezTo>
                    <a:pt x="1387" y="154"/>
                    <a:pt x="1387" y="155"/>
                    <a:pt x="1387" y="155"/>
                  </a:cubicBezTo>
                  <a:cubicBezTo>
                    <a:pt x="1386" y="162"/>
                    <a:pt x="1386" y="169"/>
                    <a:pt x="1384" y="175"/>
                  </a:cubicBezTo>
                  <a:cubicBezTo>
                    <a:pt x="1384" y="177"/>
                    <a:pt x="1384" y="178"/>
                    <a:pt x="1383" y="179"/>
                  </a:cubicBezTo>
                  <a:cubicBezTo>
                    <a:pt x="1383" y="179"/>
                    <a:pt x="1383" y="179"/>
                    <a:pt x="1383" y="179"/>
                  </a:cubicBezTo>
                  <a:cubicBezTo>
                    <a:pt x="1383" y="180"/>
                    <a:pt x="1383" y="180"/>
                    <a:pt x="1383" y="180"/>
                  </a:cubicBezTo>
                  <a:cubicBezTo>
                    <a:pt x="1383" y="180"/>
                    <a:pt x="1383" y="180"/>
                    <a:pt x="1383" y="180"/>
                  </a:cubicBezTo>
                  <a:cubicBezTo>
                    <a:pt x="1383" y="180"/>
                    <a:pt x="1383" y="180"/>
                    <a:pt x="1383" y="180"/>
                  </a:cubicBezTo>
                  <a:cubicBezTo>
                    <a:pt x="1383" y="180"/>
                    <a:pt x="1383" y="180"/>
                    <a:pt x="1383" y="180"/>
                  </a:cubicBezTo>
                  <a:cubicBezTo>
                    <a:pt x="1383" y="181"/>
                    <a:pt x="1383" y="181"/>
                    <a:pt x="1383" y="181"/>
                  </a:cubicBezTo>
                  <a:cubicBezTo>
                    <a:pt x="1382" y="183"/>
                    <a:pt x="1382" y="183"/>
                    <a:pt x="1382" y="183"/>
                  </a:cubicBezTo>
                  <a:cubicBezTo>
                    <a:pt x="1382" y="184"/>
                    <a:pt x="1382" y="184"/>
                    <a:pt x="1382" y="184"/>
                  </a:cubicBezTo>
                  <a:cubicBezTo>
                    <a:pt x="1381" y="186"/>
                    <a:pt x="1381" y="186"/>
                    <a:pt x="1381" y="186"/>
                  </a:cubicBezTo>
                  <a:cubicBezTo>
                    <a:pt x="1381" y="187"/>
                    <a:pt x="1381" y="189"/>
                    <a:pt x="1380" y="190"/>
                  </a:cubicBezTo>
                  <a:cubicBezTo>
                    <a:pt x="1378" y="195"/>
                    <a:pt x="1376" y="199"/>
                    <a:pt x="1374" y="204"/>
                  </a:cubicBezTo>
                  <a:cubicBezTo>
                    <a:pt x="1370" y="212"/>
                    <a:pt x="1364" y="221"/>
                    <a:pt x="1359" y="229"/>
                  </a:cubicBezTo>
                  <a:cubicBezTo>
                    <a:pt x="1358" y="230"/>
                    <a:pt x="1357" y="231"/>
                    <a:pt x="1357" y="232"/>
                  </a:cubicBezTo>
                  <a:cubicBezTo>
                    <a:pt x="1357" y="232"/>
                    <a:pt x="1357" y="231"/>
                    <a:pt x="1357" y="231"/>
                  </a:cubicBezTo>
                  <a:cubicBezTo>
                    <a:pt x="1357" y="230"/>
                    <a:pt x="1357" y="230"/>
                    <a:pt x="1357" y="229"/>
                  </a:cubicBezTo>
                  <a:cubicBezTo>
                    <a:pt x="1357" y="228"/>
                    <a:pt x="1357" y="228"/>
                    <a:pt x="1357" y="227"/>
                  </a:cubicBezTo>
                  <a:cubicBezTo>
                    <a:pt x="1356" y="227"/>
                    <a:pt x="1356" y="226"/>
                    <a:pt x="1356" y="226"/>
                  </a:cubicBezTo>
                  <a:cubicBezTo>
                    <a:pt x="1356" y="225"/>
                    <a:pt x="1356" y="223"/>
                    <a:pt x="1356" y="222"/>
                  </a:cubicBezTo>
                  <a:cubicBezTo>
                    <a:pt x="1355" y="221"/>
                    <a:pt x="1355" y="219"/>
                    <a:pt x="1354" y="218"/>
                  </a:cubicBezTo>
                  <a:cubicBezTo>
                    <a:pt x="1354" y="217"/>
                    <a:pt x="1354" y="216"/>
                    <a:pt x="1353" y="216"/>
                  </a:cubicBezTo>
                  <a:cubicBezTo>
                    <a:pt x="1353" y="215"/>
                    <a:pt x="1353" y="214"/>
                    <a:pt x="1352" y="213"/>
                  </a:cubicBezTo>
                  <a:cubicBezTo>
                    <a:pt x="1352" y="212"/>
                    <a:pt x="1352" y="212"/>
                    <a:pt x="1351" y="211"/>
                  </a:cubicBezTo>
                  <a:cubicBezTo>
                    <a:pt x="1351" y="210"/>
                    <a:pt x="1350" y="209"/>
                    <a:pt x="1350" y="209"/>
                  </a:cubicBezTo>
                  <a:cubicBezTo>
                    <a:pt x="1348" y="205"/>
                    <a:pt x="1345" y="202"/>
                    <a:pt x="1342" y="199"/>
                  </a:cubicBezTo>
                  <a:cubicBezTo>
                    <a:pt x="1339" y="195"/>
                    <a:pt x="1336" y="192"/>
                    <a:pt x="1333" y="188"/>
                  </a:cubicBezTo>
                  <a:cubicBezTo>
                    <a:pt x="1330" y="185"/>
                    <a:pt x="1326" y="182"/>
                    <a:pt x="1323" y="178"/>
                  </a:cubicBezTo>
                  <a:cubicBezTo>
                    <a:pt x="1320" y="174"/>
                    <a:pt x="1317" y="170"/>
                    <a:pt x="1314" y="166"/>
                  </a:cubicBezTo>
                  <a:cubicBezTo>
                    <a:pt x="1313" y="165"/>
                    <a:pt x="1313" y="165"/>
                    <a:pt x="1313" y="165"/>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2"/>
                    <a:pt x="1312" y="162"/>
                    <a:pt x="1312" y="162"/>
                  </a:cubicBezTo>
                  <a:cubicBezTo>
                    <a:pt x="1311" y="162"/>
                    <a:pt x="1311" y="162"/>
                    <a:pt x="1311" y="162"/>
                  </a:cubicBezTo>
                  <a:cubicBezTo>
                    <a:pt x="1310" y="160"/>
                    <a:pt x="1310" y="160"/>
                    <a:pt x="1310" y="160"/>
                  </a:cubicBezTo>
                  <a:cubicBezTo>
                    <a:pt x="1310" y="159"/>
                    <a:pt x="1310" y="159"/>
                    <a:pt x="1309" y="158"/>
                  </a:cubicBezTo>
                  <a:cubicBezTo>
                    <a:pt x="1309" y="157"/>
                    <a:pt x="1309" y="157"/>
                    <a:pt x="1309" y="157"/>
                  </a:cubicBezTo>
                  <a:cubicBezTo>
                    <a:pt x="1308" y="155"/>
                    <a:pt x="1308" y="154"/>
                    <a:pt x="1307" y="153"/>
                  </a:cubicBezTo>
                  <a:cubicBezTo>
                    <a:pt x="1307" y="152"/>
                    <a:pt x="1307" y="151"/>
                    <a:pt x="1306" y="150"/>
                  </a:cubicBezTo>
                  <a:cubicBezTo>
                    <a:pt x="1306" y="149"/>
                    <a:pt x="1306" y="148"/>
                    <a:pt x="1305" y="146"/>
                  </a:cubicBezTo>
                  <a:cubicBezTo>
                    <a:pt x="1305" y="145"/>
                    <a:pt x="1305" y="144"/>
                    <a:pt x="1305" y="143"/>
                  </a:cubicBezTo>
                  <a:cubicBezTo>
                    <a:pt x="1304" y="142"/>
                    <a:pt x="1304" y="141"/>
                    <a:pt x="1304" y="139"/>
                  </a:cubicBezTo>
                  <a:cubicBezTo>
                    <a:pt x="1304" y="138"/>
                    <a:pt x="1304" y="137"/>
                    <a:pt x="1304" y="136"/>
                  </a:cubicBezTo>
                  <a:cubicBezTo>
                    <a:pt x="1304" y="135"/>
                    <a:pt x="1304" y="134"/>
                    <a:pt x="1304" y="133"/>
                  </a:cubicBezTo>
                  <a:cubicBezTo>
                    <a:pt x="1303" y="132"/>
                    <a:pt x="1304" y="131"/>
                    <a:pt x="1304" y="129"/>
                  </a:cubicBezTo>
                  <a:cubicBezTo>
                    <a:pt x="1304" y="128"/>
                    <a:pt x="1304" y="127"/>
                    <a:pt x="1304" y="126"/>
                  </a:cubicBezTo>
                  <a:cubicBezTo>
                    <a:pt x="1304" y="124"/>
                    <a:pt x="1304" y="122"/>
                    <a:pt x="1304" y="120"/>
                  </a:cubicBezTo>
                  <a:cubicBezTo>
                    <a:pt x="1305" y="119"/>
                    <a:pt x="1305" y="118"/>
                    <a:pt x="1305" y="117"/>
                  </a:cubicBezTo>
                  <a:cubicBezTo>
                    <a:pt x="1305" y="116"/>
                    <a:pt x="1305" y="115"/>
                    <a:pt x="1306" y="114"/>
                  </a:cubicBezTo>
                  <a:cubicBezTo>
                    <a:pt x="1306" y="113"/>
                    <a:pt x="1307" y="111"/>
                    <a:pt x="1307" y="109"/>
                  </a:cubicBezTo>
                  <a:cubicBezTo>
                    <a:pt x="1307" y="109"/>
                    <a:pt x="1308" y="108"/>
                    <a:pt x="1308" y="107"/>
                  </a:cubicBezTo>
                  <a:cubicBezTo>
                    <a:pt x="1308" y="106"/>
                    <a:pt x="1308" y="106"/>
                    <a:pt x="1309" y="105"/>
                  </a:cubicBezTo>
                  <a:cubicBezTo>
                    <a:pt x="1310" y="102"/>
                    <a:pt x="1311" y="100"/>
                    <a:pt x="1312" y="98"/>
                  </a:cubicBezTo>
                  <a:cubicBezTo>
                    <a:pt x="1313" y="96"/>
                    <a:pt x="1313" y="94"/>
                    <a:pt x="1314" y="93"/>
                  </a:cubicBezTo>
                  <a:cubicBezTo>
                    <a:pt x="1315" y="92"/>
                    <a:pt x="1315" y="92"/>
                    <a:pt x="1315" y="92"/>
                  </a:cubicBezTo>
                  <a:cubicBezTo>
                    <a:pt x="1315" y="92"/>
                    <a:pt x="1315" y="92"/>
                    <a:pt x="1314" y="93"/>
                  </a:cubicBezTo>
                  <a:cubicBezTo>
                    <a:pt x="1313" y="94"/>
                    <a:pt x="1312" y="95"/>
                    <a:pt x="1311" y="97"/>
                  </a:cubicBezTo>
                  <a:cubicBezTo>
                    <a:pt x="1309" y="99"/>
                    <a:pt x="1308" y="101"/>
                    <a:pt x="1306" y="104"/>
                  </a:cubicBezTo>
                  <a:cubicBezTo>
                    <a:pt x="1306" y="105"/>
                    <a:pt x="1306" y="105"/>
                    <a:pt x="1305" y="106"/>
                  </a:cubicBezTo>
                  <a:cubicBezTo>
                    <a:pt x="1305" y="106"/>
                    <a:pt x="1305" y="107"/>
                    <a:pt x="1305" y="107"/>
                  </a:cubicBezTo>
                  <a:cubicBezTo>
                    <a:pt x="1305" y="106"/>
                    <a:pt x="1305" y="105"/>
                    <a:pt x="1305" y="104"/>
                  </a:cubicBezTo>
                  <a:cubicBezTo>
                    <a:pt x="1305" y="103"/>
                    <a:pt x="1304" y="102"/>
                    <a:pt x="1304" y="101"/>
                  </a:cubicBezTo>
                  <a:cubicBezTo>
                    <a:pt x="1304" y="100"/>
                    <a:pt x="1304" y="99"/>
                    <a:pt x="1304" y="97"/>
                  </a:cubicBezTo>
                  <a:cubicBezTo>
                    <a:pt x="1304" y="97"/>
                    <a:pt x="1303" y="96"/>
                    <a:pt x="1303" y="95"/>
                  </a:cubicBezTo>
                  <a:cubicBezTo>
                    <a:pt x="1316" y="80"/>
                    <a:pt x="1293" y="64"/>
                    <a:pt x="1280" y="61"/>
                  </a:cubicBezTo>
                  <a:cubicBezTo>
                    <a:pt x="1285" y="68"/>
                    <a:pt x="1288" y="70"/>
                    <a:pt x="1289" y="77"/>
                  </a:cubicBezTo>
                  <a:cubicBezTo>
                    <a:pt x="1290" y="83"/>
                    <a:pt x="1290" y="95"/>
                    <a:pt x="1299" y="92"/>
                  </a:cubicBezTo>
                  <a:cubicBezTo>
                    <a:pt x="1299" y="93"/>
                    <a:pt x="1299" y="93"/>
                    <a:pt x="1299" y="93"/>
                  </a:cubicBezTo>
                  <a:cubicBezTo>
                    <a:pt x="1299" y="94"/>
                    <a:pt x="1301" y="95"/>
                    <a:pt x="1302" y="97"/>
                  </a:cubicBezTo>
                  <a:cubicBezTo>
                    <a:pt x="1302" y="97"/>
                    <a:pt x="1302" y="97"/>
                    <a:pt x="1302" y="97"/>
                  </a:cubicBezTo>
                  <a:cubicBezTo>
                    <a:pt x="1302" y="97"/>
                    <a:pt x="1302" y="97"/>
                    <a:pt x="1302" y="98"/>
                  </a:cubicBezTo>
                  <a:cubicBezTo>
                    <a:pt x="1302" y="99"/>
                    <a:pt x="1302" y="100"/>
                    <a:pt x="1302" y="101"/>
                  </a:cubicBezTo>
                  <a:cubicBezTo>
                    <a:pt x="1303" y="102"/>
                    <a:pt x="1303" y="103"/>
                    <a:pt x="1303" y="104"/>
                  </a:cubicBezTo>
                  <a:cubicBezTo>
                    <a:pt x="1303" y="105"/>
                    <a:pt x="1303" y="106"/>
                    <a:pt x="1303" y="107"/>
                  </a:cubicBezTo>
                  <a:cubicBezTo>
                    <a:pt x="1303" y="108"/>
                    <a:pt x="1303" y="109"/>
                    <a:pt x="1303" y="110"/>
                  </a:cubicBezTo>
                  <a:cubicBezTo>
                    <a:pt x="1303" y="110"/>
                    <a:pt x="1303" y="111"/>
                    <a:pt x="1303" y="111"/>
                  </a:cubicBezTo>
                  <a:cubicBezTo>
                    <a:pt x="1303" y="111"/>
                    <a:pt x="1303" y="111"/>
                    <a:pt x="1303" y="111"/>
                  </a:cubicBezTo>
                  <a:cubicBezTo>
                    <a:pt x="1303" y="112"/>
                    <a:pt x="1303" y="112"/>
                    <a:pt x="1303" y="112"/>
                  </a:cubicBezTo>
                  <a:cubicBezTo>
                    <a:pt x="1303" y="112"/>
                    <a:pt x="1303" y="112"/>
                    <a:pt x="1303" y="112"/>
                  </a:cubicBezTo>
                  <a:cubicBezTo>
                    <a:pt x="1303" y="113"/>
                    <a:pt x="1303" y="113"/>
                    <a:pt x="1303" y="114"/>
                  </a:cubicBezTo>
                  <a:cubicBezTo>
                    <a:pt x="1302" y="115"/>
                    <a:pt x="1302" y="116"/>
                    <a:pt x="1302" y="117"/>
                  </a:cubicBezTo>
                  <a:cubicBezTo>
                    <a:pt x="1302" y="118"/>
                    <a:pt x="1302" y="119"/>
                    <a:pt x="1301" y="120"/>
                  </a:cubicBezTo>
                  <a:cubicBezTo>
                    <a:pt x="1301" y="122"/>
                    <a:pt x="1301" y="124"/>
                    <a:pt x="1301" y="126"/>
                  </a:cubicBezTo>
                  <a:cubicBezTo>
                    <a:pt x="1300" y="127"/>
                    <a:pt x="1300" y="128"/>
                    <a:pt x="1300" y="129"/>
                  </a:cubicBezTo>
                  <a:cubicBezTo>
                    <a:pt x="1300" y="130"/>
                    <a:pt x="1300" y="132"/>
                    <a:pt x="1300" y="133"/>
                  </a:cubicBezTo>
                  <a:cubicBezTo>
                    <a:pt x="1300" y="134"/>
                    <a:pt x="1300" y="135"/>
                    <a:pt x="1301" y="136"/>
                  </a:cubicBezTo>
                  <a:cubicBezTo>
                    <a:pt x="1301" y="137"/>
                    <a:pt x="1301" y="139"/>
                    <a:pt x="1301" y="140"/>
                  </a:cubicBezTo>
                  <a:cubicBezTo>
                    <a:pt x="1301" y="141"/>
                    <a:pt x="1301" y="142"/>
                    <a:pt x="1301" y="143"/>
                  </a:cubicBezTo>
                  <a:cubicBezTo>
                    <a:pt x="1302" y="145"/>
                    <a:pt x="1302" y="146"/>
                    <a:pt x="1302" y="147"/>
                  </a:cubicBezTo>
                  <a:cubicBezTo>
                    <a:pt x="1303" y="148"/>
                    <a:pt x="1303" y="150"/>
                    <a:pt x="1303" y="151"/>
                  </a:cubicBezTo>
                  <a:cubicBezTo>
                    <a:pt x="1304" y="152"/>
                    <a:pt x="1304" y="153"/>
                    <a:pt x="1304" y="154"/>
                  </a:cubicBezTo>
                  <a:cubicBezTo>
                    <a:pt x="1305" y="155"/>
                    <a:pt x="1305" y="156"/>
                    <a:pt x="1306" y="158"/>
                  </a:cubicBezTo>
                  <a:cubicBezTo>
                    <a:pt x="1305" y="157"/>
                    <a:pt x="1305" y="157"/>
                    <a:pt x="1305" y="157"/>
                  </a:cubicBezTo>
                  <a:cubicBezTo>
                    <a:pt x="1304" y="157"/>
                    <a:pt x="1304" y="156"/>
                    <a:pt x="1303" y="156"/>
                  </a:cubicBezTo>
                  <a:cubicBezTo>
                    <a:pt x="1302" y="155"/>
                    <a:pt x="1301" y="155"/>
                    <a:pt x="1301" y="154"/>
                  </a:cubicBezTo>
                  <a:cubicBezTo>
                    <a:pt x="1300" y="154"/>
                    <a:pt x="1300" y="154"/>
                    <a:pt x="1300" y="154"/>
                  </a:cubicBezTo>
                  <a:cubicBezTo>
                    <a:pt x="1299" y="154"/>
                    <a:pt x="1299" y="153"/>
                    <a:pt x="1298" y="153"/>
                  </a:cubicBezTo>
                  <a:cubicBezTo>
                    <a:pt x="1298" y="153"/>
                    <a:pt x="1297" y="153"/>
                    <a:pt x="1296" y="152"/>
                  </a:cubicBezTo>
                  <a:cubicBezTo>
                    <a:pt x="1294" y="151"/>
                    <a:pt x="1292" y="151"/>
                    <a:pt x="1291" y="150"/>
                  </a:cubicBezTo>
                  <a:cubicBezTo>
                    <a:pt x="1289" y="150"/>
                    <a:pt x="1287" y="149"/>
                    <a:pt x="1285" y="149"/>
                  </a:cubicBezTo>
                  <a:cubicBezTo>
                    <a:pt x="1284" y="149"/>
                    <a:pt x="1283" y="149"/>
                    <a:pt x="1283" y="148"/>
                  </a:cubicBezTo>
                  <a:cubicBezTo>
                    <a:pt x="1274" y="128"/>
                    <a:pt x="1243" y="146"/>
                    <a:pt x="1231" y="154"/>
                  </a:cubicBezTo>
                  <a:cubicBezTo>
                    <a:pt x="1247" y="156"/>
                    <a:pt x="1271" y="183"/>
                    <a:pt x="1282" y="154"/>
                  </a:cubicBezTo>
                  <a:cubicBezTo>
                    <a:pt x="1280" y="152"/>
                    <a:pt x="1280" y="152"/>
                    <a:pt x="1280" y="152"/>
                  </a:cubicBezTo>
                  <a:cubicBezTo>
                    <a:pt x="1281" y="153"/>
                    <a:pt x="1283" y="153"/>
                    <a:pt x="1284" y="153"/>
                  </a:cubicBezTo>
                  <a:cubicBezTo>
                    <a:pt x="1284" y="152"/>
                    <a:pt x="1284" y="152"/>
                    <a:pt x="1284" y="151"/>
                  </a:cubicBezTo>
                  <a:cubicBezTo>
                    <a:pt x="1284" y="151"/>
                    <a:pt x="1284" y="151"/>
                    <a:pt x="1284" y="151"/>
                  </a:cubicBezTo>
                  <a:cubicBezTo>
                    <a:pt x="1286" y="152"/>
                    <a:pt x="1288" y="152"/>
                    <a:pt x="1290" y="153"/>
                  </a:cubicBezTo>
                  <a:cubicBezTo>
                    <a:pt x="1292" y="153"/>
                    <a:pt x="1293" y="154"/>
                    <a:pt x="1295" y="155"/>
                  </a:cubicBezTo>
                  <a:cubicBezTo>
                    <a:pt x="1296" y="155"/>
                    <a:pt x="1296" y="155"/>
                    <a:pt x="1297" y="156"/>
                  </a:cubicBezTo>
                  <a:cubicBezTo>
                    <a:pt x="1298" y="156"/>
                    <a:pt x="1298" y="156"/>
                    <a:pt x="1298" y="156"/>
                  </a:cubicBezTo>
                  <a:cubicBezTo>
                    <a:pt x="1299" y="156"/>
                    <a:pt x="1299" y="157"/>
                    <a:pt x="1299" y="157"/>
                  </a:cubicBezTo>
                  <a:cubicBezTo>
                    <a:pt x="1300" y="157"/>
                    <a:pt x="1301" y="158"/>
                    <a:pt x="1301" y="158"/>
                  </a:cubicBezTo>
                  <a:cubicBezTo>
                    <a:pt x="1302" y="158"/>
                    <a:pt x="1303" y="159"/>
                    <a:pt x="1303" y="159"/>
                  </a:cubicBezTo>
                  <a:cubicBezTo>
                    <a:pt x="1304" y="159"/>
                    <a:pt x="1304" y="160"/>
                    <a:pt x="1304" y="160"/>
                  </a:cubicBezTo>
                  <a:cubicBezTo>
                    <a:pt x="1304" y="160"/>
                    <a:pt x="1305" y="160"/>
                    <a:pt x="1305" y="160"/>
                  </a:cubicBezTo>
                  <a:cubicBezTo>
                    <a:pt x="1306" y="161"/>
                    <a:pt x="1306" y="161"/>
                    <a:pt x="1307" y="161"/>
                  </a:cubicBezTo>
                  <a:cubicBezTo>
                    <a:pt x="1307" y="161"/>
                    <a:pt x="1307" y="162"/>
                    <a:pt x="1308" y="162"/>
                  </a:cubicBezTo>
                  <a:cubicBezTo>
                    <a:pt x="1308" y="163"/>
                    <a:pt x="1308" y="163"/>
                    <a:pt x="1308" y="163"/>
                  </a:cubicBezTo>
                  <a:cubicBezTo>
                    <a:pt x="1309" y="164"/>
                    <a:pt x="1309" y="164"/>
                    <a:pt x="1309" y="164"/>
                  </a:cubicBezTo>
                  <a:cubicBezTo>
                    <a:pt x="1309" y="164"/>
                    <a:pt x="1309" y="164"/>
                    <a:pt x="1309" y="164"/>
                  </a:cubicBezTo>
                  <a:cubicBezTo>
                    <a:pt x="1309" y="164"/>
                    <a:pt x="1309" y="164"/>
                    <a:pt x="1309" y="164"/>
                  </a:cubicBezTo>
                  <a:cubicBezTo>
                    <a:pt x="1309" y="164"/>
                    <a:pt x="1309" y="164"/>
                    <a:pt x="1309" y="164"/>
                  </a:cubicBezTo>
                  <a:cubicBezTo>
                    <a:pt x="1309" y="165"/>
                    <a:pt x="1309" y="165"/>
                    <a:pt x="1309" y="165"/>
                  </a:cubicBezTo>
                  <a:cubicBezTo>
                    <a:pt x="1310" y="166"/>
                    <a:pt x="1310" y="166"/>
                    <a:pt x="1310" y="166"/>
                  </a:cubicBezTo>
                  <a:cubicBezTo>
                    <a:pt x="1311" y="168"/>
                    <a:pt x="1311" y="168"/>
                    <a:pt x="1311" y="168"/>
                  </a:cubicBezTo>
                  <a:cubicBezTo>
                    <a:pt x="1314" y="172"/>
                    <a:pt x="1317" y="176"/>
                    <a:pt x="1321" y="180"/>
                  </a:cubicBezTo>
                  <a:cubicBezTo>
                    <a:pt x="1324" y="184"/>
                    <a:pt x="1327" y="187"/>
                    <a:pt x="1331" y="191"/>
                  </a:cubicBezTo>
                  <a:cubicBezTo>
                    <a:pt x="1334" y="194"/>
                    <a:pt x="1337" y="197"/>
                    <a:pt x="1340" y="201"/>
                  </a:cubicBezTo>
                  <a:cubicBezTo>
                    <a:pt x="1343" y="204"/>
                    <a:pt x="1345" y="207"/>
                    <a:pt x="1347" y="210"/>
                  </a:cubicBezTo>
                  <a:cubicBezTo>
                    <a:pt x="1348" y="212"/>
                    <a:pt x="1349" y="213"/>
                    <a:pt x="1350" y="215"/>
                  </a:cubicBezTo>
                  <a:cubicBezTo>
                    <a:pt x="1350" y="215"/>
                    <a:pt x="1351" y="216"/>
                    <a:pt x="1351" y="217"/>
                  </a:cubicBezTo>
                  <a:cubicBezTo>
                    <a:pt x="1351" y="218"/>
                    <a:pt x="1352" y="218"/>
                    <a:pt x="1352" y="219"/>
                  </a:cubicBezTo>
                  <a:cubicBezTo>
                    <a:pt x="1353" y="222"/>
                    <a:pt x="1354" y="224"/>
                    <a:pt x="1355" y="226"/>
                  </a:cubicBezTo>
                  <a:cubicBezTo>
                    <a:pt x="1355" y="227"/>
                    <a:pt x="1355" y="227"/>
                    <a:pt x="1356" y="228"/>
                  </a:cubicBezTo>
                  <a:cubicBezTo>
                    <a:pt x="1356" y="228"/>
                    <a:pt x="1356" y="228"/>
                    <a:pt x="1356" y="229"/>
                  </a:cubicBezTo>
                  <a:cubicBezTo>
                    <a:pt x="1356" y="230"/>
                    <a:pt x="1356" y="230"/>
                    <a:pt x="1356" y="231"/>
                  </a:cubicBezTo>
                  <a:cubicBezTo>
                    <a:pt x="1357" y="232"/>
                    <a:pt x="1357" y="232"/>
                    <a:pt x="1357" y="232"/>
                  </a:cubicBezTo>
                  <a:cubicBezTo>
                    <a:pt x="1352" y="239"/>
                    <a:pt x="1348" y="246"/>
                    <a:pt x="1343" y="252"/>
                  </a:cubicBezTo>
                  <a:cubicBezTo>
                    <a:pt x="1342" y="253"/>
                    <a:pt x="1342" y="255"/>
                    <a:pt x="1341" y="256"/>
                  </a:cubicBezTo>
                  <a:cubicBezTo>
                    <a:pt x="1342" y="250"/>
                    <a:pt x="1342" y="245"/>
                    <a:pt x="1342" y="238"/>
                  </a:cubicBezTo>
                  <a:cubicBezTo>
                    <a:pt x="1332" y="278"/>
                    <a:pt x="1314" y="294"/>
                    <a:pt x="1301" y="305"/>
                  </a:cubicBezTo>
                  <a:cubicBezTo>
                    <a:pt x="1284" y="256"/>
                    <a:pt x="1246" y="223"/>
                    <a:pt x="1259" y="169"/>
                  </a:cubicBezTo>
                  <a:cubicBezTo>
                    <a:pt x="1221" y="217"/>
                    <a:pt x="1280" y="279"/>
                    <a:pt x="1279" y="304"/>
                  </a:cubicBezTo>
                  <a:cubicBezTo>
                    <a:pt x="1236" y="294"/>
                    <a:pt x="1231" y="272"/>
                    <a:pt x="1197" y="249"/>
                  </a:cubicBezTo>
                  <a:cubicBezTo>
                    <a:pt x="1230" y="281"/>
                    <a:pt x="1214" y="287"/>
                    <a:pt x="1270" y="320"/>
                  </a:cubicBezTo>
                  <a:cubicBezTo>
                    <a:pt x="1289" y="332"/>
                    <a:pt x="1287" y="344"/>
                    <a:pt x="1295" y="383"/>
                  </a:cubicBezTo>
                  <a:cubicBezTo>
                    <a:pt x="1263" y="371"/>
                    <a:pt x="1233" y="344"/>
                    <a:pt x="1200" y="337"/>
                  </a:cubicBezTo>
                  <a:cubicBezTo>
                    <a:pt x="1220" y="361"/>
                    <a:pt x="1244" y="374"/>
                    <a:pt x="1268" y="391"/>
                  </a:cubicBezTo>
                  <a:cubicBezTo>
                    <a:pt x="1261" y="397"/>
                    <a:pt x="1261" y="405"/>
                    <a:pt x="1272" y="414"/>
                  </a:cubicBezTo>
                  <a:cubicBezTo>
                    <a:pt x="1272" y="414"/>
                    <a:pt x="1272" y="414"/>
                    <a:pt x="1272" y="415"/>
                  </a:cubicBezTo>
                  <a:cubicBezTo>
                    <a:pt x="1272" y="416"/>
                    <a:pt x="1272" y="417"/>
                    <a:pt x="1271" y="418"/>
                  </a:cubicBezTo>
                  <a:cubicBezTo>
                    <a:pt x="1271" y="419"/>
                    <a:pt x="1271" y="420"/>
                    <a:pt x="1271" y="421"/>
                  </a:cubicBezTo>
                  <a:cubicBezTo>
                    <a:pt x="1270" y="422"/>
                    <a:pt x="1270" y="423"/>
                    <a:pt x="1270" y="424"/>
                  </a:cubicBezTo>
                  <a:cubicBezTo>
                    <a:pt x="1269" y="424"/>
                    <a:pt x="1269" y="425"/>
                    <a:pt x="1269" y="426"/>
                  </a:cubicBezTo>
                  <a:cubicBezTo>
                    <a:pt x="1268" y="427"/>
                    <a:pt x="1268" y="428"/>
                    <a:pt x="1268" y="428"/>
                  </a:cubicBezTo>
                  <a:cubicBezTo>
                    <a:pt x="1268" y="429"/>
                    <a:pt x="1268" y="429"/>
                    <a:pt x="1268" y="429"/>
                  </a:cubicBezTo>
                  <a:cubicBezTo>
                    <a:pt x="1267" y="429"/>
                    <a:pt x="1267" y="429"/>
                    <a:pt x="1267" y="429"/>
                  </a:cubicBezTo>
                  <a:cubicBezTo>
                    <a:pt x="1267" y="430"/>
                    <a:pt x="1267" y="430"/>
                    <a:pt x="1267" y="430"/>
                  </a:cubicBezTo>
                  <a:cubicBezTo>
                    <a:pt x="1267" y="431"/>
                    <a:pt x="1266" y="431"/>
                    <a:pt x="1265" y="432"/>
                  </a:cubicBezTo>
                  <a:cubicBezTo>
                    <a:pt x="1265" y="433"/>
                    <a:pt x="1265" y="433"/>
                    <a:pt x="1264" y="434"/>
                  </a:cubicBezTo>
                  <a:cubicBezTo>
                    <a:pt x="1264" y="435"/>
                    <a:pt x="1264" y="435"/>
                    <a:pt x="1263" y="436"/>
                  </a:cubicBezTo>
                  <a:cubicBezTo>
                    <a:pt x="1263" y="437"/>
                    <a:pt x="1263" y="438"/>
                    <a:pt x="1262" y="439"/>
                  </a:cubicBezTo>
                  <a:cubicBezTo>
                    <a:pt x="1262" y="439"/>
                    <a:pt x="1261" y="439"/>
                    <a:pt x="1261" y="439"/>
                  </a:cubicBezTo>
                  <a:cubicBezTo>
                    <a:pt x="1260" y="439"/>
                    <a:pt x="1260" y="439"/>
                    <a:pt x="1259" y="438"/>
                  </a:cubicBezTo>
                  <a:cubicBezTo>
                    <a:pt x="1259" y="438"/>
                    <a:pt x="1258" y="438"/>
                    <a:pt x="1257" y="438"/>
                  </a:cubicBezTo>
                  <a:cubicBezTo>
                    <a:pt x="1257" y="437"/>
                    <a:pt x="1256" y="437"/>
                    <a:pt x="1255" y="437"/>
                  </a:cubicBezTo>
                  <a:cubicBezTo>
                    <a:pt x="1255" y="437"/>
                    <a:pt x="1255" y="437"/>
                    <a:pt x="1254" y="437"/>
                  </a:cubicBezTo>
                  <a:cubicBezTo>
                    <a:pt x="1254" y="436"/>
                    <a:pt x="1253" y="436"/>
                    <a:pt x="1253" y="436"/>
                  </a:cubicBezTo>
                  <a:cubicBezTo>
                    <a:pt x="1252" y="436"/>
                    <a:pt x="1251" y="436"/>
                    <a:pt x="1250" y="435"/>
                  </a:cubicBezTo>
                  <a:cubicBezTo>
                    <a:pt x="1250" y="435"/>
                    <a:pt x="1249" y="435"/>
                    <a:pt x="1248" y="435"/>
                  </a:cubicBezTo>
                  <a:cubicBezTo>
                    <a:pt x="1247" y="434"/>
                    <a:pt x="1247" y="434"/>
                    <a:pt x="1247" y="434"/>
                  </a:cubicBezTo>
                  <a:cubicBezTo>
                    <a:pt x="1246" y="434"/>
                    <a:pt x="1246" y="434"/>
                    <a:pt x="1245" y="433"/>
                  </a:cubicBezTo>
                  <a:cubicBezTo>
                    <a:pt x="1244" y="433"/>
                    <a:pt x="1243" y="432"/>
                    <a:pt x="1242" y="432"/>
                  </a:cubicBezTo>
                  <a:cubicBezTo>
                    <a:pt x="1241" y="431"/>
                    <a:pt x="1239" y="430"/>
                    <a:pt x="1237" y="429"/>
                  </a:cubicBezTo>
                  <a:cubicBezTo>
                    <a:pt x="1238" y="428"/>
                    <a:pt x="1238" y="428"/>
                    <a:pt x="1239" y="427"/>
                  </a:cubicBezTo>
                  <a:cubicBezTo>
                    <a:pt x="1237" y="429"/>
                    <a:pt x="1237" y="429"/>
                    <a:pt x="1237" y="429"/>
                  </a:cubicBezTo>
                  <a:cubicBezTo>
                    <a:pt x="1236" y="428"/>
                    <a:pt x="1236" y="428"/>
                    <a:pt x="1235" y="427"/>
                  </a:cubicBezTo>
                  <a:cubicBezTo>
                    <a:pt x="1234" y="420"/>
                    <a:pt x="1234" y="410"/>
                    <a:pt x="1231" y="403"/>
                  </a:cubicBezTo>
                  <a:cubicBezTo>
                    <a:pt x="1226" y="392"/>
                    <a:pt x="1213" y="387"/>
                    <a:pt x="1209" y="375"/>
                  </a:cubicBezTo>
                  <a:cubicBezTo>
                    <a:pt x="1196" y="392"/>
                    <a:pt x="1204" y="433"/>
                    <a:pt x="1232" y="431"/>
                  </a:cubicBezTo>
                  <a:cubicBezTo>
                    <a:pt x="1234" y="430"/>
                    <a:pt x="1234" y="430"/>
                    <a:pt x="1234" y="430"/>
                  </a:cubicBezTo>
                  <a:cubicBezTo>
                    <a:pt x="1234" y="431"/>
                    <a:pt x="1235" y="431"/>
                    <a:pt x="1235" y="431"/>
                  </a:cubicBezTo>
                  <a:cubicBezTo>
                    <a:pt x="1237" y="433"/>
                    <a:pt x="1239" y="434"/>
                    <a:pt x="1241" y="435"/>
                  </a:cubicBezTo>
                  <a:cubicBezTo>
                    <a:pt x="1242" y="435"/>
                    <a:pt x="1243" y="436"/>
                    <a:pt x="1244" y="436"/>
                  </a:cubicBezTo>
                  <a:cubicBezTo>
                    <a:pt x="1244" y="436"/>
                    <a:pt x="1245" y="437"/>
                    <a:pt x="1245" y="437"/>
                  </a:cubicBezTo>
                  <a:cubicBezTo>
                    <a:pt x="1246" y="437"/>
                    <a:pt x="1246" y="437"/>
                    <a:pt x="1247" y="437"/>
                  </a:cubicBezTo>
                  <a:cubicBezTo>
                    <a:pt x="1248" y="438"/>
                    <a:pt x="1249" y="438"/>
                    <a:pt x="1249" y="438"/>
                  </a:cubicBezTo>
                  <a:cubicBezTo>
                    <a:pt x="1250" y="439"/>
                    <a:pt x="1251" y="439"/>
                    <a:pt x="1252" y="439"/>
                  </a:cubicBezTo>
                  <a:cubicBezTo>
                    <a:pt x="1253" y="439"/>
                    <a:pt x="1253" y="440"/>
                    <a:pt x="1253" y="440"/>
                  </a:cubicBezTo>
                  <a:cubicBezTo>
                    <a:pt x="1254" y="440"/>
                    <a:pt x="1254" y="440"/>
                    <a:pt x="1255" y="440"/>
                  </a:cubicBezTo>
                  <a:cubicBezTo>
                    <a:pt x="1255" y="440"/>
                    <a:pt x="1256" y="440"/>
                    <a:pt x="1257" y="440"/>
                  </a:cubicBezTo>
                  <a:cubicBezTo>
                    <a:pt x="1258" y="440"/>
                    <a:pt x="1258" y="440"/>
                    <a:pt x="1259" y="440"/>
                  </a:cubicBezTo>
                  <a:cubicBezTo>
                    <a:pt x="1259" y="440"/>
                    <a:pt x="1260" y="440"/>
                    <a:pt x="1261" y="440"/>
                  </a:cubicBezTo>
                  <a:cubicBezTo>
                    <a:pt x="1261" y="440"/>
                    <a:pt x="1262" y="440"/>
                    <a:pt x="1262" y="440"/>
                  </a:cubicBezTo>
                  <a:cubicBezTo>
                    <a:pt x="1262" y="440"/>
                    <a:pt x="1262" y="440"/>
                    <a:pt x="1262" y="440"/>
                  </a:cubicBezTo>
                  <a:cubicBezTo>
                    <a:pt x="1262" y="441"/>
                    <a:pt x="1262" y="442"/>
                    <a:pt x="1262" y="442"/>
                  </a:cubicBezTo>
                  <a:cubicBezTo>
                    <a:pt x="1262" y="443"/>
                    <a:pt x="1261" y="443"/>
                    <a:pt x="1261" y="444"/>
                  </a:cubicBezTo>
                  <a:cubicBezTo>
                    <a:pt x="1261" y="444"/>
                    <a:pt x="1261" y="444"/>
                    <a:pt x="1261" y="445"/>
                  </a:cubicBezTo>
                  <a:cubicBezTo>
                    <a:pt x="1261" y="448"/>
                    <a:pt x="1262" y="452"/>
                    <a:pt x="1263" y="455"/>
                  </a:cubicBezTo>
                  <a:cubicBezTo>
                    <a:pt x="1265" y="458"/>
                    <a:pt x="1266" y="461"/>
                    <a:pt x="1267" y="465"/>
                  </a:cubicBezTo>
                  <a:cubicBezTo>
                    <a:pt x="1268" y="468"/>
                    <a:pt x="1270" y="471"/>
                    <a:pt x="1271" y="475"/>
                  </a:cubicBezTo>
                  <a:cubicBezTo>
                    <a:pt x="1273" y="481"/>
                    <a:pt x="1276" y="488"/>
                    <a:pt x="1278" y="494"/>
                  </a:cubicBezTo>
                  <a:cubicBezTo>
                    <a:pt x="1272" y="494"/>
                    <a:pt x="1266" y="497"/>
                    <a:pt x="1261" y="500"/>
                  </a:cubicBezTo>
                  <a:cubicBezTo>
                    <a:pt x="1257" y="492"/>
                    <a:pt x="1250" y="485"/>
                    <a:pt x="1244" y="480"/>
                  </a:cubicBezTo>
                  <a:cubicBezTo>
                    <a:pt x="1244" y="486"/>
                    <a:pt x="1241" y="498"/>
                    <a:pt x="1240" y="509"/>
                  </a:cubicBezTo>
                  <a:cubicBezTo>
                    <a:pt x="1233" y="488"/>
                    <a:pt x="1216" y="472"/>
                    <a:pt x="1209" y="451"/>
                  </a:cubicBezTo>
                  <a:cubicBezTo>
                    <a:pt x="1201" y="427"/>
                    <a:pt x="1205" y="409"/>
                    <a:pt x="1188" y="388"/>
                  </a:cubicBezTo>
                  <a:cubicBezTo>
                    <a:pt x="1186" y="386"/>
                    <a:pt x="1184" y="384"/>
                    <a:pt x="1182" y="382"/>
                  </a:cubicBezTo>
                  <a:cubicBezTo>
                    <a:pt x="1178" y="368"/>
                    <a:pt x="1173" y="351"/>
                    <a:pt x="1168" y="334"/>
                  </a:cubicBezTo>
                  <a:cubicBezTo>
                    <a:pt x="1167" y="331"/>
                    <a:pt x="1166" y="327"/>
                    <a:pt x="1165" y="323"/>
                  </a:cubicBezTo>
                  <a:cubicBezTo>
                    <a:pt x="1165" y="323"/>
                    <a:pt x="1165" y="323"/>
                    <a:pt x="1165" y="323"/>
                  </a:cubicBezTo>
                  <a:cubicBezTo>
                    <a:pt x="1166" y="322"/>
                    <a:pt x="1166" y="321"/>
                    <a:pt x="1166" y="321"/>
                  </a:cubicBezTo>
                  <a:cubicBezTo>
                    <a:pt x="1167" y="320"/>
                    <a:pt x="1167" y="320"/>
                    <a:pt x="1167" y="319"/>
                  </a:cubicBezTo>
                  <a:cubicBezTo>
                    <a:pt x="1167" y="319"/>
                    <a:pt x="1168" y="319"/>
                    <a:pt x="1168" y="319"/>
                  </a:cubicBezTo>
                  <a:cubicBezTo>
                    <a:pt x="1168" y="319"/>
                    <a:pt x="1168" y="318"/>
                    <a:pt x="1168" y="318"/>
                  </a:cubicBezTo>
                  <a:cubicBezTo>
                    <a:pt x="1169" y="317"/>
                    <a:pt x="1169" y="316"/>
                    <a:pt x="1170" y="316"/>
                  </a:cubicBezTo>
                  <a:cubicBezTo>
                    <a:pt x="1171" y="315"/>
                    <a:pt x="1172" y="314"/>
                    <a:pt x="1173" y="313"/>
                  </a:cubicBezTo>
                  <a:cubicBezTo>
                    <a:pt x="1174" y="312"/>
                    <a:pt x="1175" y="311"/>
                    <a:pt x="1176" y="310"/>
                  </a:cubicBezTo>
                  <a:cubicBezTo>
                    <a:pt x="1178" y="309"/>
                    <a:pt x="1179" y="308"/>
                    <a:pt x="1180" y="308"/>
                  </a:cubicBezTo>
                  <a:cubicBezTo>
                    <a:pt x="1181" y="306"/>
                    <a:pt x="1183" y="305"/>
                    <a:pt x="1184" y="304"/>
                  </a:cubicBezTo>
                  <a:cubicBezTo>
                    <a:pt x="1194" y="310"/>
                    <a:pt x="1206" y="299"/>
                    <a:pt x="1209" y="290"/>
                  </a:cubicBezTo>
                  <a:cubicBezTo>
                    <a:pt x="1213" y="278"/>
                    <a:pt x="1208" y="268"/>
                    <a:pt x="1198" y="261"/>
                  </a:cubicBezTo>
                  <a:cubicBezTo>
                    <a:pt x="1206" y="283"/>
                    <a:pt x="1179" y="280"/>
                    <a:pt x="1183" y="302"/>
                  </a:cubicBezTo>
                  <a:cubicBezTo>
                    <a:pt x="1182" y="303"/>
                    <a:pt x="1180" y="304"/>
                    <a:pt x="1179" y="306"/>
                  </a:cubicBezTo>
                  <a:cubicBezTo>
                    <a:pt x="1177" y="307"/>
                    <a:pt x="1176" y="307"/>
                    <a:pt x="1175" y="308"/>
                  </a:cubicBezTo>
                  <a:cubicBezTo>
                    <a:pt x="1174" y="309"/>
                    <a:pt x="1173" y="310"/>
                    <a:pt x="1172" y="311"/>
                  </a:cubicBezTo>
                  <a:cubicBezTo>
                    <a:pt x="1170" y="312"/>
                    <a:pt x="1169" y="313"/>
                    <a:pt x="1168" y="314"/>
                  </a:cubicBezTo>
                  <a:cubicBezTo>
                    <a:pt x="1168" y="315"/>
                    <a:pt x="1167" y="316"/>
                    <a:pt x="1166" y="317"/>
                  </a:cubicBezTo>
                  <a:cubicBezTo>
                    <a:pt x="1166" y="317"/>
                    <a:pt x="1166" y="317"/>
                    <a:pt x="1166" y="318"/>
                  </a:cubicBezTo>
                  <a:cubicBezTo>
                    <a:pt x="1165" y="318"/>
                    <a:pt x="1165" y="318"/>
                    <a:pt x="1165" y="318"/>
                  </a:cubicBezTo>
                  <a:cubicBezTo>
                    <a:pt x="1165" y="319"/>
                    <a:pt x="1165" y="319"/>
                    <a:pt x="1165" y="320"/>
                  </a:cubicBezTo>
                  <a:cubicBezTo>
                    <a:pt x="1165" y="320"/>
                    <a:pt x="1165" y="321"/>
                    <a:pt x="1165" y="321"/>
                  </a:cubicBezTo>
                  <a:cubicBezTo>
                    <a:pt x="1163" y="316"/>
                    <a:pt x="1161" y="311"/>
                    <a:pt x="1160" y="306"/>
                  </a:cubicBezTo>
                  <a:cubicBezTo>
                    <a:pt x="1157" y="296"/>
                    <a:pt x="1154" y="287"/>
                    <a:pt x="1153" y="277"/>
                  </a:cubicBezTo>
                  <a:cubicBezTo>
                    <a:pt x="1153" y="275"/>
                    <a:pt x="1153" y="272"/>
                    <a:pt x="1153" y="270"/>
                  </a:cubicBezTo>
                  <a:cubicBezTo>
                    <a:pt x="1153" y="269"/>
                    <a:pt x="1153" y="268"/>
                    <a:pt x="1153" y="266"/>
                  </a:cubicBezTo>
                  <a:cubicBezTo>
                    <a:pt x="1153" y="265"/>
                    <a:pt x="1153" y="264"/>
                    <a:pt x="1154" y="263"/>
                  </a:cubicBezTo>
                  <a:cubicBezTo>
                    <a:pt x="1154" y="258"/>
                    <a:pt x="1155" y="253"/>
                    <a:pt x="1156" y="248"/>
                  </a:cubicBezTo>
                  <a:cubicBezTo>
                    <a:pt x="1157" y="244"/>
                    <a:pt x="1158" y="241"/>
                    <a:pt x="1158" y="237"/>
                  </a:cubicBezTo>
                  <a:cubicBezTo>
                    <a:pt x="1159" y="237"/>
                    <a:pt x="1159" y="236"/>
                    <a:pt x="1159" y="236"/>
                  </a:cubicBezTo>
                  <a:cubicBezTo>
                    <a:pt x="1160" y="236"/>
                    <a:pt x="1161" y="236"/>
                    <a:pt x="1162" y="236"/>
                  </a:cubicBezTo>
                  <a:cubicBezTo>
                    <a:pt x="1162" y="236"/>
                    <a:pt x="1163" y="235"/>
                    <a:pt x="1164" y="235"/>
                  </a:cubicBezTo>
                  <a:cubicBezTo>
                    <a:pt x="1164" y="235"/>
                    <a:pt x="1165" y="235"/>
                    <a:pt x="1165" y="235"/>
                  </a:cubicBezTo>
                  <a:cubicBezTo>
                    <a:pt x="1165" y="235"/>
                    <a:pt x="1166" y="234"/>
                    <a:pt x="1166" y="234"/>
                  </a:cubicBezTo>
                  <a:cubicBezTo>
                    <a:pt x="1168" y="234"/>
                    <a:pt x="1170" y="233"/>
                    <a:pt x="1172" y="232"/>
                  </a:cubicBezTo>
                  <a:cubicBezTo>
                    <a:pt x="1174" y="232"/>
                    <a:pt x="1176" y="231"/>
                    <a:pt x="1178" y="231"/>
                  </a:cubicBezTo>
                  <a:cubicBezTo>
                    <a:pt x="1183" y="229"/>
                    <a:pt x="1188" y="228"/>
                    <a:pt x="1193" y="227"/>
                  </a:cubicBezTo>
                  <a:cubicBezTo>
                    <a:pt x="1195" y="226"/>
                    <a:pt x="1196" y="225"/>
                    <a:pt x="1198" y="225"/>
                  </a:cubicBezTo>
                  <a:cubicBezTo>
                    <a:pt x="1200" y="225"/>
                    <a:pt x="1201" y="225"/>
                    <a:pt x="1203" y="225"/>
                  </a:cubicBezTo>
                  <a:cubicBezTo>
                    <a:pt x="1204" y="225"/>
                    <a:pt x="1205" y="225"/>
                    <a:pt x="1205" y="225"/>
                  </a:cubicBezTo>
                  <a:cubicBezTo>
                    <a:pt x="1206" y="225"/>
                    <a:pt x="1207" y="225"/>
                    <a:pt x="1208" y="225"/>
                  </a:cubicBezTo>
                  <a:cubicBezTo>
                    <a:pt x="1209" y="226"/>
                    <a:pt x="1211" y="226"/>
                    <a:pt x="1212" y="226"/>
                  </a:cubicBezTo>
                  <a:cubicBezTo>
                    <a:pt x="1213" y="226"/>
                    <a:pt x="1213" y="226"/>
                    <a:pt x="1213" y="226"/>
                  </a:cubicBezTo>
                  <a:cubicBezTo>
                    <a:pt x="1222" y="244"/>
                    <a:pt x="1235" y="236"/>
                    <a:pt x="1250" y="240"/>
                  </a:cubicBezTo>
                  <a:cubicBezTo>
                    <a:pt x="1244" y="220"/>
                    <a:pt x="1230" y="217"/>
                    <a:pt x="1212" y="224"/>
                  </a:cubicBezTo>
                  <a:cubicBezTo>
                    <a:pt x="1212" y="224"/>
                    <a:pt x="1213" y="225"/>
                    <a:pt x="1213" y="225"/>
                  </a:cubicBezTo>
                  <a:cubicBezTo>
                    <a:pt x="1211" y="224"/>
                    <a:pt x="1210" y="224"/>
                    <a:pt x="1208" y="224"/>
                  </a:cubicBezTo>
                  <a:cubicBezTo>
                    <a:pt x="1207" y="224"/>
                    <a:pt x="1206" y="224"/>
                    <a:pt x="1206" y="223"/>
                  </a:cubicBezTo>
                  <a:cubicBezTo>
                    <a:pt x="1205" y="223"/>
                    <a:pt x="1204" y="223"/>
                    <a:pt x="1203" y="223"/>
                  </a:cubicBezTo>
                  <a:cubicBezTo>
                    <a:pt x="1203" y="223"/>
                    <a:pt x="1202" y="223"/>
                    <a:pt x="1202" y="223"/>
                  </a:cubicBezTo>
                  <a:cubicBezTo>
                    <a:pt x="1204" y="222"/>
                    <a:pt x="1205" y="221"/>
                    <a:pt x="1207" y="221"/>
                  </a:cubicBezTo>
                  <a:cubicBezTo>
                    <a:pt x="1211" y="218"/>
                    <a:pt x="1215" y="216"/>
                    <a:pt x="1218" y="214"/>
                  </a:cubicBezTo>
                  <a:cubicBezTo>
                    <a:pt x="1218" y="213"/>
                    <a:pt x="1219" y="213"/>
                    <a:pt x="1219" y="213"/>
                  </a:cubicBezTo>
                  <a:cubicBezTo>
                    <a:pt x="1219" y="212"/>
                    <a:pt x="1220" y="212"/>
                    <a:pt x="1220" y="212"/>
                  </a:cubicBezTo>
                  <a:cubicBezTo>
                    <a:pt x="1221" y="211"/>
                    <a:pt x="1221" y="210"/>
                    <a:pt x="1222" y="210"/>
                  </a:cubicBezTo>
                  <a:cubicBezTo>
                    <a:pt x="1223" y="209"/>
                    <a:pt x="1223" y="208"/>
                    <a:pt x="1224" y="207"/>
                  </a:cubicBezTo>
                  <a:cubicBezTo>
                    <a:pt x="1225" y="206"/>
                    <a:pt x="1225" y="205"/>
                    <a:pt x="1226" y="204"/>
                  </a:cubicBezTo>
                  <a:cubicBezTo>
                    <a:pt x="1226" y="204"/>
                    <a:pt x="1226" y="204"/>
                    <a:pt x="1226" y="204"/>
                  </a:cubicBezTo>
                  <a:cubicBezTo>
                    <a:pt x="1226" y="204"/>
                    <a:pt x="1225" y="204"/>
                    <a:pt x="1223" y="206"/>
                  </a:cubicBezTo>
                  <a:cubicBezTo>
                    <a:pt x="1222" y="206"/>
                    <a:pt x="1221" y="207"/>
                    <a:pt x="1220" y="208"/>
                  </a:cubicBezTo>
                  <a:cubicBezTo>
                    <a:pt x="1219" y="208"/>
                    <a:pt x="1218" y="208"/>
                    <a:pt x="1217" y="209"/>
                  </a:cubicBezTo>
                  <a:cubicBezTo>
                    <a:pt x="1217" y="209"/>
                    <a:pt x="1217" y="209"/>
                    <a:pt x="1216" y="210"/>
                  </a:cubicBezTo>
                  <a:cubicBezTo>
                    <a:pt x="1216" y="210"/>
                    <a:pt x="1216" y="210"/>
                    <a:pt x="1215" y="210"/>
                  </a:cubicBezTo>
                  <a:cubicBezTo>
                    <a:pt x="1215" y="211"/>
                    <a:pt x="1214" y="211"/>
                    <a:pt x="1213" y="212"/>
                  </a:cubicBezTo>
                  <a:cubicBezTo>
                    <a:pt x="1213" y="212"/>
                    <a:pt x="1214" y="212"/>
                    <a:pt x="1214" y="212"/>
                  </a:cubicBezTo>
                  <a:cubicBezTo>
                    <a:pt x="1214" y="211"/>
                    <a:pt x="1214" y="211"/>
                    <a:pt x="1214" y="211"/>
                  </a:cubicBezTo>
                  <a:cubicBezTo>
                    <a:pt x="1214" y="211"/>
                    <a:pt x="1214" y="211"/>
                    <a:pt x="1214" y="210"/>
                  </a:cubicBezTo>
                  <a:cubicBezTo>
                    <a:pt x="1215" y="209"/>
                    <a:pt x="1215" y="208"/>
                    <a:pt x="1216" y="207"/>
                  </a:cubicBezTo>
                  <a:cubicBezTo>
                    <a:pt x="1216" y="206"/>
                    <a:pt x="1217" y="205"/>
                    <a:pt x="1217" y="204"/>
                  </a:cubicBezTo>
                  <a:cubicBezTo>
                    <a:pt x="1218" y="203"/>
                    <a:pt x="1219" y="201"/>
                    <a:pt x="1219" y="200"/>
                  </a:cubicBezTo>
                  <a:cubicBezTo>
                    <a:pt x="1219" y="199"/>
                    <a:pt x="1220" y="198"/>
                    <a:pt x="1220" y="198"/>
                  </a:cubicBezTo>
                  <a:cubicBezTo>
                    <a:pt x="1220" y="198"/>
                    <a:pt x="1220" y="198"/>
                    <a:pt x="1220" y="198"/>
                  </a:cubicBezTo>
                  <a:cubicBezTo>
                    <a:pt x="1220" y="198"/>
                    <a:pt x="1220" y="198"/>
                    <a:pt x="1220" y="198"/>
                  </a:cubicBezTo>
                  <a:cubicBezTo>
                    <a:pt x="1220" y="197"/>
                    <a:pt x="1220" y="197"/>
                    <a:pt x="1220" y="197"/>
                  </a:cubicBezTo>
                  <a:cubicBezTo>
                    <a:pt x="1225" y="197"/>
                    <a:pt x="1233" y="188"/>
                    <a:pt x="1234" y="181"/>
                  </a:cubicBezTo>
                  <a:cubicBezTo>
                    <a:pt x="1235" y="173"/>
                    <a:pt x="1229" y="164"/>
                    <a:pt x="1225" y="156"/>
                  </a:cubicBezTo>
                  <a:cubicBezTo>
                    <a:pt x="1223" y="172"/>
                    <a:pt x="1207" y="180"/>
                    <a:pt x="1218" y="195"/>
                  </a:cubicBezTo>
                  <a:cubicBezTo>
                    <a:pt x="1218" y="197"/>
                    <a:pt x="1217" y="198"/>
                    <a:pt x="1217" y="199"/>
                  </a:cubicBezTo>
                  <a:cubicBezTo>
                    <a:pt x="1216" y="200"/>
                    <a:pt x="1216" y="202"/>
                    <a:pt x="1215" y="203"/>
                  </a:cubicBezTo>
                  <a:cubicBezTo>
                    <a:pt x="1215" y="204"/>
                    <a:pt x="1214" y="205"/>
                    <a:pt x="1214" y="206"/>
                  </a:cubicBezTo>
                  <a:cubicBezTo>
                    <a:pt x="1213" y="207"/>
                    <a:pt x="1213" y="208"/>
                    <a:pt x="1212" y="209"/>
                  </a:cubicBezTo>
                  <a:cubicBezTo>
                    <a:pt x="1212" y="209"/>
                    <a:pt x="1212" y="210"/>
                    <a:pt x="1212" y="210"/>
                  </a:cubicBezTo>
                  <a:cubicBezTo>
                    <a:pt x="1212" y="210"/>
                    <a:pt x="1211" y="210"/>
                    <a:pt x="1211" y="210"/>
                  </a:cubicBezTo>
                  <a:cubicBezTo>
                    <a:pt x="1211" y="211"/>
                    <a:pt x="1211" y="211"/>
                    <a:pt x="1211" y="212"/>
                  </a:cubicBezTo>
                  <a:cubicBezTo>
                    <a:pt x="1211" y="213"/>
                    <a:pt x="1210" y="213"/>
                    <a:pt x="1210" y="214"/>
                  </a:cubicBezTo>
                  <a:cubicBezTo>
                    <a:pt x="1210" y="214"/>
                    <a:pt x="1210" y="214"/>
                    <a:pt x="1210" y="214"/>
                  </a:cubicBezTo>
                  <a:cubicBezTo>
                    <a:pt x="1209" y="215"/>
                    <a:pt x="1207" y="216"/>
                    <a:pt x="1205" y="217"/>
                  </a:cubicBezTo>
                  <a:cubicBezTo>
                    <a:pt x="1203" y="218"/>
                    <a:pt x="1201" y="219"/>
                    <a:pt x="1198" y="220"/>
                  </a:cubicBezTo>
                  <a:cubicBezTo>
                    <a:pt x="1196" y="221"/>
                    <a:pt x="1194" y="222"/>
                    <a:pt x="1192" y="223"/>
                  </a:cubicBezTo>
                  <a:cubicBezTo>
                    <a:pt x="1187" y="224"/>
                    <a:pt x="1182" y="226"/>
                    <a:pt x="1177" y="227"/>
                  </a:cubicBezTo>
                  <a:cubicBezTo>
                    <a:pt x="1175" y="227"/>
                    <a:pt x="1173" y="228"/>
                    <a:pt x="1171" y="229"/>
                  </a:cubicBezTo>
                  <a:cubicBezTo>
                    <a:pt x="1169" y="229"/>
                    <a:pt x="1167" y="230"/>
                    <a:pt x="1165" y="231"/>
                  </a:cubicBezTo>
                  <a:cubicBezTo>
                    <a:pt x="1164" y="231"/>
                    <a:pt x="1164" y="231"/>
                    <a:pt x="1164" y="231"/>
                  </a:cubicBezTo>
                  <a:cubicBezTo>
                    <a:pt x="1163" y="231"/>
                    <a:pt x="1163" y="231"/>
                    <a:pt x="1162" y="232"/>
                  </a:cubicBezTo>
                  <a:cubicBezTo>
                    <a:pt x="1162" y="232"/>
                    <a:pt x="1161" y="233"/>
                    <a:pt x="1160" y="233"/>
                  </a:cubicBezTo>
                  <a:cubicBezTo>
                    <a:pt x="1160" y="233"/>
                    <a:pt x="1159" y="234"/>
                    <a:pt x="1158" y="234"/>
                  </a:cubicBezTo>
                  <a:cubicBezTo>
                    <a:pt x="1158" y="234"/>
                    <a:pt x="1158" y="234"/>
                    <a:pt x="1158" y="234"/>
                  </a:cubicBezTo>
                  <a:cubicBezTo>
                    <a:pt x="1159" y="229"/>
                    <a:pt x="1159" y="224"/>
                    <a:pt x="1159" y="218"/>
                  </a:cubicBezTo>
                  <a:cubicBezTo>
                    <a:pt x="1159" y="214"/>
                    <a:pt x="1159" y="209"/>
                    <a:pt x="1159" y="204"/>
                  </a:cubicBezTo>
                  <a:cubicBezTo>
                    <a:pt x="1159" y="200"/>
                    <a:pt x="1158" y="195"/>
                    <a:pt x="1158" y="191"/>
                  </a:cubicBezTo>
                  <a:cubicBezTo>
                    <a:pt x="1158" y="187"/>
                    <a:pt x="1158" y="183"/>
                    <a:pt x="1158" y="179"/>
                  </a:cubicBezTo>
                  <a:cubicBezTo>
                    <a:pt x="1158" y="178"/>
                    <a:pt x="1159" y="177"/>
                    <a:pt x="1159" y="176"/>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4"/>
                    <a:pt x="1159" y="174"/>
                    <a:pt x="1159" y="173"/>
                  </a:cubicBezTo>
                  <a:cubicBezTo>
                    <a:pt x="1159" y="173"/>
                    <a:pt x="1160" y="172"/>
                    <a:pt x="1160" y="172"/>
                  </a:cubicBezTo>
                  <a:cubicBezTo>
                    <a:pt x="1160" y="171"/>
                    <a:pt x="1160" y="171"/>
                    <a:pt x="1160" y="171"/>
                  </a:cubicBezTo>
                  <a:cubicBezTo>
                    <a:pt x="1160" y="170"/>
                    <a:pt x="1161" y="169"/>
                    <a:pt x="1161" y="168"/>
                  </a:cubicBezTo>
                  <a:cubicBezTo>
                    <a:pt x="1162" y="167"/>
                    <a:pt x="1163" y="165"/>
                    <a:pt x="1164" y="163"/>
                  </a:cubicBezTo>
                  <a:cubicBezTo>
                    <a:pt x="1164" y="162"/>
                    <a:pt x="1165" y="160"/>
                    <a:pt x="1166" y="159"/>
                  </a:cubicBezTo>
                  <a:cubicBezTo>
                    <a:pt x="1167" y="155"/>
                    <a:pt x="1169" y="152"/>
                    <a:pt x="1170" y="150"/>
                  </a:cubicBezTo>
                  <a:cubicBezTo>
                    <a:pt x="1170" y="149"/>
                    <a:pt x="1170" y="149"/>
                    <a:pt x="1170" y="149"/>
                  </a:cubicBezTo>
                  <a:cubicBezTo>
                    <a:pt x="1171" y="148"/>
                    <a:pt x="1171" y="148"/>
                    <a:pt x="1171" y="148"/>
                  </a:cubicBezTo>
                  <a:cubicBezTo>
                    <a:pt x="1172" y="147"/>
                    <a:pt x="1172" y="146"/>
                    <a:pt x="1173" y="146"/>
                  </a:cubicBezTo>
                  <a:cubicBezTo>
                    <a:pt x="1173" y="145"/>
                    <a:pt x="1174" y="144"/>
                    <a:pt x="1174" y="144"/>
                  </a:cubicBezTo>
                  <a:cubicBezTo>
                    <a:pt x="1176" y="143"/>
                    <a:pt x="1177" y="141"/>
                    <a:pt x="1178" y="140"/>
                  </a:cubicBezTo>
                  <a:cubicBezTo>
                    <a:pt x="1180" y="139"/>
                    <a:pt x="1181" y="138"/>
                    <a:pt x="1182" y="136"/>
                  </a:cubicBezTo>
                  <a:cubicBezTo>
                    <a:pt x="1184" y="135"/>
                    <a:pt x="1185" y="134"/>
                    <a:pt x="1187" y="133"/>
                  </a:cubicBezTo>
                  <a:cubicBezTo>
                    <a:pt x="1188" y="132"/>
                    <a:pt x="1190" y="131"/>
                    <a:pt x="1192" y="130"/>
                  </a:cubicBezTo>
                  <a:cubicBezTo>
                    <a:pt x="1192" y="130"/>
                    <a:pt x="1192" y="130"/>
                    <a:pt x="1192" y="130"/>
                  </a:cubicBezTo>
                  <a:cubicBezTo>
                    <a:pt x="1215" y="144"/>
                    <a:pt x="1223" y="126"/>
                    <a:pt x="1226" y="103"/>
                  </a:cubicBezTo>
                  <a:cubicBezTo>
                    <a:pt x="1211" y="116"/>
                    <a:pt x="1196" y="105"/>
                    <a:pt x="1189" y="128"/>
                  </a:cubicBezTo>
                  <a:cubicBezTo>
                    <a:pt x="1188" y="129"/>
                    <a:pt x="1186" y="130"/>
                    <a:pt x="1185" y="131"/>
                  </a:cubicBezTo>
                  <a:cubicBezTo>
                    <a:pt x="1184" y="132"/>
                    <a:pt x="1182" y="133"/>
                    <a:pt x="1181" y="134"/>
                  </a:cubicBezTo>
                  <a:cubicBezTo>
                    <a:pt x="1179" y="135"/>
                    <a:pt x="1177" y="136"/>
                    <a:pt x="1176" y="138"/>
                  </a:cubicBezTo>
                  <a:cubicBezTo>
                    <a:pt x="1175" y="138"/>
                    <a:pt x="1175" y="139"/>
                    <a:pt x="1174" y="140"/>
                  </a:cubicBezTo>
                  <a:cubicBezTo>
                    <a:pt x="1175" y="138"/>
                    <a:pt x="1175" y="136"/>
                    <a:pt x="1176" y="134"/>
                  </a:cubicBezTo>
                  <a:cubicBezTo>
                    <a:pt x="1176" y="132"/>
                    <a:pt x="1177" y="130"/>
                    <a:pt x="1177" y="129"/>
                  </a:cubicBezTo>
                  <a:cubicBezTo>
                    <a:pt x="1177" y="127"/>
                    <a:pt x="1178" y="125"/>
                    <a:pt x="1178" y="124"/>
                  </a:cubicBezTo>
                  <a:cubicBezTo>
                    <a:pt x="1178" y="122"/>
                    <a:pt x="1178" y="120"/>
                    <a:pt x="1178" y="120"/>
                  </a:cubicBezTo>
                  <a:cubicBezTo>
                    <a:pt x="1178" y="120"/>
                    <a:pt x="1178" y="122"/>
                    <a:pt x="1177" y="124"/>
                  </a:cubicBezTo>
                  <a:cubicBezTo>
                    <a:pt x="1177" y="125"/>
                    <a:pt x="1176" y="127"/>
                    <a:pt x="1176" y="128"/>
                  </a:cubicBezTo>
                  <a:cubicBezTo>
                    <a:pt x="1175" y="130"/>
                    <a:pt x="1175" y="132"/>
                    <a:pt x="1174" y="134"/>
                  </a:cubicBezTo>
                  <a:cubicBezTo>
                    <a:pt x="1172" y="138"/>
                    <a:pt x="1169" y="142"/>
                    <a:pt x="1166" y="148"/>
                  </a:cubicBezTo>
                  <a:cubicBezTo>
                    <a:pt x="1165" y="150"/>
                    <a:pt x="1163" y="153"/>
                    <a:pt x="1161" y="156"/>
                  </a:cubicBezTo>
                  <a:cubicBezTo>
                    <a:pt x="1160" y="158"/>
                    <a:pt x="1159" y="159"/>
                    <a:pt x="1159" y="161"/>
                  </a:cubicBezTo>
                  <a:cubicBezTo>
                    <a:pt x="1158" y="162"/>
                    <a:pt x="1157" y="164"/>
                    <a:pt x="1156" y="166"/>
                  </a:cubicBezTo>
                  <a:cubicBezTo>
                    <a:pt x="1156" y="167"/>
                    <a:pt x="1155" y="168"/>
                    <a:pt x="1155" y="169"/>
                  </a:cubicBezTo>
                  <a:cubicBezTo>
                    <a:pt x="1155" y="169"/>
                    <a:pt x="1155" y="170"/>
                    <a:pt x="1154" y="170"/>
                  </a:cubicBezTo>
                  <a:cubicBezTo>
                    <a:pt x="1154" y="171"/>
                    <a:pt x="1154" y="171"/>
                    <a:pt x="1154" y="172"/>
                  </a:cubicBezTo>
                  <a:cubicBezTo>
                    <a:pt x="1154" y="172"/>
                    <a:pt x="1154" y="173"/>
                    <a:pt x="1154" y="173"/>
                  </a:cubicBezTo>
                  <a:cubicBezTo>
                    <a:pt x="1154" y="174"/>
                    <a:pt x="1154" y="174"/>
                    <a:pt x="1154" y="174"/>
                  </a:cubicBezTo>
                  <a:cubicBezTo>
                    <a:pt x="1153" y="174"/>
                    <a:pt x="1153" y="174"/>
                    <a:pt x="1153" y="174"/>
                  </a:cubicBezTo>
                  <a:cubicBezTo>
                    <a:pt x="1153" y="174"/>
                    <a:pt x="1153" y="174"/>
                    <a:pt x="1153" y="174"/>
                  </a:cubicBezTo>
                  <a:cubicBezTo>
                    <a:pt x="1153" y="174"/>
                    <a:pt x="1153" y="174"/>
                    <a:pt x="1153" y="174"/>
                  </a:cubicBezTo>
                  <a:cubicBezTo>
                    <a:pt x="1153" y="175"/>
                    <a:pt x="1153" y="175"/>
                    <a:pt x="1153" y="175"/>
                  </a:cubicBezTo>
                  <a:cubicBezTo>
                    <a:pt x="1153" y="176"/>
                    <a:pt x="1153" y="177"/>
                    <a:pt x="1153" y="178"/>
                  </a:cubicBezTo>
                  <a:cubicBezTo>
                    <a:pt x="1153" y="179"/>
                    <a:pt x="1153" y="181"/>
                    <a:pt x="1153" y="182"/>
                  </a:cubicBezTo>
                  <a:cubicBezTo>
                    <a:pt x="1152" y="182"/>
                    <a:pt x="1152" y="181"/>
                    <a:pt x="1152" y="181"/>
                  </a:cubicBezTo>
                  <a:cubicBezTo>
                    <a:pt x="1151" y="180"/>
                    <a:pt x="1150" y="178"/>
                    <a:pt x="1149" y="176"/>
                  </a:cubicBezTo>
                  <a:cubicBezTo>
                    <a:pt x="1148" y="176"/>
                    <a:pt x="1148" y="175"/>
                    <a:pt x="1147" y="175"/>
                  </a:cubicBezTo>
                  <a:cubicBezTo>
                    <a:pt x="1147" y="174"/>
                    <a:pt x="1146" y="174"/>
                    <a:pt x="1146" y="173"/>
                  </a:cubicBezTo>
                  <a:cubicBezTo>
                    <a:pt x="1145" y="173"/>
                    <a:pt x="1145" y="172"/>
                    <a:pt x="1144" y="172"/>
                  </a:cubicBezTo>
                  <a:cubicBezTo>
                    <a:pt x="1144" y="172"/>
                    <a:pt x="1143" y="171"/>
                    <a:pt x="1142" y="171"/>
                  </a:cubicBezTo>
                  <a:cubicBezTo>
                    <a:pt x="1141" y="170"/>
                    <a:pt x="1139" y="169"/>
                    <a:pt x="1138" y="169"/>
                  </a:cubicBezTo>
                  <a:cubicBezTo>
                    <a:pt x="1137" y="169"/>
                    <a:pt x="1137" y="168"/>
                    <a:pt x="1136" y="168"/>
                  </a:cubicBezTo>
                  <a:cubicBezTo>
                    <a:pt x="1136" y="168"/>
                    <a:pt x="1136" y="168"/>
                    <a:pt x="1135" y="168"/>
                  </a:cubicBezTo>
                  <a:cubicBezTo>
                    <a:pt x="1135" y="168"/>
                    <a:pt x="1134" y="168"/>
                    <a:pt x="1134" y="168"/>
                  </a:cubicBezTo>
                  <a:cubicBezTo>
                    <a:pt x="1133" y="168"/>
                    <a:pt x="1133" y="168"/>
                    <a:pt x="1133" y="168"/>
                  </a:cubicBezTo>
                  <a:cubicBezTo>
                    <a:pt x="1129" y="167"/>
                    <a:pt x="1125" y="168"/>
                    <a:pt x="1122" y="168"/>
                  </a:cubicBezTo>
                  <a:cubicBezTo>
                    <a:pt x="1120" y="168"/>
                    <a:pt x="1118" y="168"/>
                    <a:pt x="1117" y="168"/>
                  </a:cubicBezTo>
                  <a:cubicBezTo>
                    <a:pt x="1116" y="167"/>
                    <a:pt x="1115" y="167"/>
                    <a:pt x="1114" y="167"/>
                  </a:cubicBezTo>
                  <a:cubicBezTo>
                    <a:pt x="1114" y="167"/>
                    <a:pt x="1114" y="167"/>
                    <a:pt x="1114" y="167"/>
                  </a:cubicBezTo>
                  <a:cubicBezTo>
                    <a:pt x="1114" y="167"/>
                    <a:pt x="1113" y="167"/>
                    <a:pt x="1113" y="167"/>
                  </a:cubicBezTo>
                  <a:cubicBezTo>
                    <a:pt x="1113" y="166"/>
                    <a:pt x="1113" y="166"/>
                    <a:pt x="1113" y="166"/>
                  </a:cubicBezTo>
                  <a:cubicBezTo>
                    <a:pt x="1112" y="166"/>
                    <a:pt x="1112" y="166"/>
                    <a:pt x="1112" y="166"/>
                  </a:cubicBezTo>
                  <a:cubicBezTo>
                    <a:pt x="1109" y="164"/>
                    <a:pt x="1107" y="162"/>
                    <a:pt x="1104" y="159"/>
                  </a:cubicBezTo>
                  <a:cubicBezTo>
                    <a:pt x="1102" y="156"/>
                    <a:pt x="1100" y="152"/>
                    <a:pt x="1097" y="149"/>
                  </a:cubicBezTo>
                  <a:cubicBezTo>
                    <a:pt x="1095" y="146"/>
                    <a:pt x="1092" y="144"/>
                    <a:pt x="1090" y="141"/>
                  </a:cubicBezTo>
                  <a:cubicBezTo>
                    <a:pt x="1088" y="139"/>
                    <a:pt x="1086" y="137"/>
                    <a:pt x="1085" y="136"/>
                  </a:cubicBezTo>
                  <a:cubicBezTo>
                    <a:pt x="1084" y="135"/>
                    <a:pt x="1084" y="135"/>
                    <a:pt x="1084" y="134"/>
                  </a:cubicBezTo>
                  <a:cubicBezTo>
                    <a:pt x="1084" y="134"/>
                    <a:pt x="1084" y="134"/>
                    <a:pt x="1084" y="133"/>
                  </a:cubicBezTo>
                  <a:cubicBezTo>
                    <a:pt x="1084" y="133"/>
                    <a:pt x="1084" y="133"/>
                    <a:pt x="1084" y="132"/>
                  </a:cubicBezTo>
                  <a:cubicBezTo>
                    <a:pt x="1083" y="132"/>
                    <a:pt x="1083" y="132"/>
                    <a:pt x="1083" y="132"/>
                  </a:cubicBezTo>
                  <a:cubicBezTo>
                    <a:pt x="1083" y="131"/>
                    <a:pt x="1083" y="130"/>
                    <a:pt x="1083" y="130"/>
                  </a:cubicBezTo>
                  <a:cubicBezTo>
                    <a:pt x="1082" y="129"/>
                    <a:pt x="1082" y="129"/>
                    <a:pt x="1082" y="128"/>
                  </a:cubicBezTo>
                  <a:cubicBezTo>
                    <a:pt x="1082" y="127"/>
                    <a:pt x="1081" y="127"/>
                    <a:pt x="1081" y="126"/>
                  </a:cubicBezTo>
                  <a:cubicBezTo>
                    <a:pt x="1081" y="126"/>
                    <a:pt x="1081" y="125"/>
                    <a:pt x="1081" y="124"/>
                  </a:cubicBezTo>
                  <a:cubicBezTo>
                    <a:pt x="1080" y="123"/>
                    <a:pt x="1080" y="121"/>
                    <a:pt x="1080" y="120"/>
                  </a:cubicBezTo>
                  <a:cubicBezTo>
                    <a:pt x="1079" y="118"/>
                    <a:pt x="1079" y="117"/>
                    <a:pt x="1079" y="115"/>
                  </a:cubicBezTo>
                  <a:cubicBezTo>
                    <a:pt x="1079" y="114"/>
                    <a:pt x="1079" y="113"/>
                    <a:pt x="1078" y="111"/>
                  </a:cubicBezTo>
                  <a:cubicBezTo>
                    <a:pt x="1079" y="111"/>
                    <a:pt x="1079" y="111"/>
                    <a:pt x="1079" y="111"/>
                  </a:cubicBezTo>
                  <a:cubicBezTo>
                    <a:pt x="1079" y="112"/>
                    <a:pt x="1079" y="113"/>
                    <a:pt x="1079" y="114"/>
                  </a:cubicBezTo>
                  <a:cubicBezTo>
                    <a:pt x="1103" y="108"/>
                    <a:pt x="1089" y="79"/>
                    <a:pt x="1078" y="66"/>
                  </a:cubicBezTo>
                  <a:cubicBezTo>
                    <a:pt x="1077" y="76"/>
                    <a:pt x="1055" y="111"/>
                    <a:pt x="1076" y="114"/>
                  </a:cubicBezTo>
                  <a:cubicBezTo>
                    <a:pt x="1076" y="115"/>
                    <a:pt x="1076" y="115"/>
                    <a:pt x="1076" y="116"/>
                  </a:cubicBezTo>
                  <a:cubicBezTo>
                    <a:pt x="1076" y="117"/>
                    <a:pt x="1077" y="119"/>
                    <a:pt x="1077" y="120"/>
                  </a:cubicBezTo>
                  <a:cubicBezTo>
                    <a:pt x="1077" y="122"/>
                    <a:pt x="1078" y="123"/>
                    <a:pt x="1078" y="125"/>
                  </a:cubicBezTo>
                  <a:cubicBezTo>
                    <a:pt x="1078" y="126"/>
                    <a:pt x="1079" y="126"/>
                    <a:pt x="1079" y="127"/>
                  </a:cubicBezTo>
                  <a:cubicBezTo>
                    <a:pt x="1079" y="128"/>
                    <a:pt x="1079" y="128"/>
                    <a:pt x="1079" y="129"/>
                  </a:cubicBezTo>
                  <a:cubicBezTo>
                    <a:pt x="1080" y="130"/>
                    <a:pt x="1080" y="130"/>
                    <a:pt x="1080" y="131"/>
                  </a:cubicBezTo>
                  <a:cubicBezTo>
                    <a:pt x="1080" y="131"/>
                    <a:pt x="1080" y="131"/>
                    <a:pt x="1080" y="131"/>
                  </a:cubicBezTo>
                  <a:cubicBezTo>
                    <a:pt x="1079" y="130"/>
                    <a:pt x="1077" y="128"/>
                    <a:pt x="1076" y="127"/>
                  </a:cubicBezTo>
                  <a:cubicBezTo>
                    <a:pt x="1075" y="127"/>
                    <a:pt x="1075" y="126"/>
                    <a:pt x="1074" y="126"/>
                  </a:cubicBezTo>
                  <a:cubicBezTo>
                    <a:pt x="1074" y="125"/>
                    <a:pt x="1073" y="125"/>
                    <a:pt x="1073" y="124"/>
                  </a:cubicBezTo>
                  <a:cubicBezTo>
                    <a:pt x="1072" y="123"/>
                    <a:pt x="1071" y="123"/>
                    <a:pt x="1070" y="122"/>
                  </a:cubicBezTo>
                  <a:cubicBezTo>
                    <a:pt x="1068" y="121"/>
                    <a:pt x="1066" y="119"/>
                    <a:pt x="1065" y="118"/>
                  </a:cubicBezTo>
                  <a:cubicBezTo>
                    <a:pt x="1064" y="118"/>
                    <a:pt x="1063" y="117"/>
                    <a:pt x="1063" y="117"/>
                  </a:cubicBezTo>
                  <a:cubicBezTo>
                    <a:pt x="1062" y="117"/>
                    <a:pt x="1062" y="117"/>
                    <a:pt x="1061" y="117"/>
                  </a:cubicBezTo>
                  <a:cubicBezTo>
                    <a:pt x="1061" y="117"/>
                    <a:pt x="1061" y="117"/>
                    <a:pt x="1061" y="117"/>
                  </a:cubicBezTo>
                  <a:cubicBezTo>
                    <a:pt x="1061" y="117"/>
                    <a:pt x="1061" y="117"/>
                    <a:pt x="1061" y="117"/>
                  </a:cubicBezTo>
                  <a:cubicBezTo>
                    <a:pt x="1061" y="117"/>
                    <a:pt x="1061" y="117"/>
                    <a:pt x="1061" y="117"/>
                  </a:cubicBezTo>
                  <a:cubicBezTo>
                    <a:pt x="1061" y="117"/>
                    <a:pt x="1061" y="118"/>
                    <a:pt x="1061" y="118"/>
                  </a:cubicBezTo>
                  <a:cubicBezTo>
                    <a:pt x="1061" y="118"/>
                    <a:pt x="1061" y="118"/>
                    <a:pt x="1061" y="118"/>
                  </a:cubicBezTo>
                  <a:cubicBezTo>
                    <a:pt x="1061" y="119"/>
                    <a:pt x="1061" y="119"/>
                    <a:pt x="1062" y="119"/>
                  </a:cubicBezTo>
                  <a:cubicBezTo>
                    <a:pt x="1062" y="119"/>
                    <a:pt x="1062" y="119"/>
                    <a:pt x="1062" y="119"/>
                  </a:cubicBezTo>
                  <a:cubicBezTo>
                    <a:pt x="1062" y="119"/>
                    <a:pt x="1062" y="119"/>
                    <a:pt x="1062" y="119"/>
                  </a:cubicBezTo>
                  <a:cubicBezTo>
                    <a:pt x="1062" y="119"/>
                    <a:pt x="1061" y="118"/>
                    <a:pt x="1061" y="118"/>
                  </a:cubicBezTo>
                  <a:cubicBezTo>
                    <a:pt x="1061" y="118"/>
                    <a:pt x="1061" y="118"/>
                    <a:pt x="1061" y="118"/>
                  </a:cubicBezTo>
                  <a:cubicBezTo>
                    <a:pt x="1061" y="118"/>
                    <a:pt x="1062" y="118"/>
                    <a:pt x="1062" y="118"/>
                  </a:cubicBezTo>
                  <a:cubicBezTo>
                    <a:pt x="1062" y="118"/>
                    <a:pt x="1062" y="118"/>
                    <a:pt x="1062" y="118"/>
                  </a:cubicBezTo>
                  <a:cubicBezTo>
                    <a:pt x="1062" y="118"/>
                    <a:pt x="1062" y="118"/>
                    <a:pt x="1062" y="118"/>
                  </a:cubicBezTo>
                  <a:cubicBezTo>
                    <a:pt x="1062" y="118"/>
                    <a:pt x="1062" y="118"/>
                    <a:pt x="1062" y="118"/>
                  </a:cubicBezTo>
                  <a:cubicBezTo>
                    <a:pt x="1062" y="118"/>
                    <a:pt x="1062" y="118"/>
                    <a:pt x="1062" y="118"/>
                  </a:cubicBezTo>
                  <a:cubicBezTo>
                    <a:pt x="1063" y="118"/>
                    <a:pt x="1063" y="119"/>
                    <a:pt x="1064" y="119"/>
                  </a:cubicBezTo>
                  <a:cubicBezTo>
                    <a:pt x="1065" y="121"/>
                    <a:pt x="1066" y="122"/>
                    <a:pt x="1068" y="124"/>
                  </a:cubicBezTo>
                  <a:cubicBezTo>
                    <a:pt x="1068" y="125"/>
                    <a:pt x="1069" y="126"/>
                    <a:pt x="1070" y="127"/>
                  </a:cubicBezTo>
                  <a:cubicBezTo>
                    <a:pt x="1070" y="128"/>
                    <a:pt x="1071" y="128"/>
                    <a:pt x="1071" y="128"/>
                  </a:cubicBezTo>
                  <a:cubicBezTo>
                    <a:pt x="1072" y="129"/>
                    <a:pt x="1072" y="129"/>
                    <a:pt x="1073" y="130"/>
                  </a:cubicBezTo>
                  <a:cubicBezTo>
                    <a:pt x="1077" y="134"/>
                    <a:pt x="1082" y="139"/>
                    <a:pt x="1087" y="144"/>
                  </a:cubicBezTo>
                  <a:cubicBezTo>
                    <a:pt x="1089" y="146"/>
                    <a:pt x="1092" y="149"/>
                    <a:pt x="1094" y="152"/>
                  </a:cubicBezTo>
                  <a:cubicBezTo>
                    <a:pt x="1095" y="153"/>
                    <a:pt x="1096" y="154"/>
                    <a:pt x="1097" y="155"/>
                  </a:cubicBezTo>
                  <a:cubicBezTo>
                    <a:pt x="1096" y="155"/>
                    <a:pt x="1096" y="155"/>
                    <a:pt x="1096" y="155"/>
                  </a:cubicBezTo>
                  <a:cubicBezTo>
                    <a:pt x="1095" y="154"/>
                    <a:pt x="1093" y="154"/>
                    <a:pt x="1092" y="154"/>
                  </a:cubicBezTo>
                  <a:cubicBezTo>
                    <a:pt x="1091" y="153"/>
                    <a:pt x="1090" y="153"/>
                    <a:pt x="1089" y="153"/>
                  </a:cubicBezTo>
                  <a:cubicBezTo>
                    <a:pt x="1087" y="152"/>
                    <a:pt x="1086" y="152"/>
                    <a:pt x="1085" y="152"/>
                  </a:cubicBezTo>
                  <a:cubicBezTo>
                    <a:pt x="1085" y="152"/>
                    <a:pt x="1085" y="152"/>
                    <a:pt x="1084" y="152"/>
                  </a:cubicBezTo>
                  <a:cubicBezTo>
                    <a:pt x="1085" y="151"/>
                    <a:pt x="1085" y="151"/>
                    <a:pt x="1085" y="151"/>
                  </a:cubicBezTo>
                  <a:cubicBezTo>
                    <a:pt x="1069" y="141"/>
                    <a:pt x="1055" y="146"/>
                    <a:pt x="1039" y="152"/>
                  </a:cubicBezTo>
                  <a:cubicBezTo>
                    <a:pt x="1051" y="164"/>
                    <a:pt x="1067" y="162"/>
                    <a:pt x="1081" y="155"/>
                  </a:cubicBezTo>
                  <a:cubicBezTo>
                    <a:pt x="1082" y="155"/>
                    <a:pt x="1083" y="155"/>
                    <a:pt x="1084" y="155"/>
                  </a:cubicBezTo>
                  <a:cubicBezTo>
                    <a:pt x="1086" y="155"/>
                    <a:pt x="1087" y="156"/>
                    <a:pt x="1088" y="156"/>
                  </a:cubicBezTo>
                  <a:cubicBezTo>
                    <a:pt x="1089" y="156"/>
                    <a:pt x="1090" y="156"/>
                    <a:pt x="1091" y="157"/>
                  </a:cubicBezTo>
                  <a:cubicBezTo>
                    <a:pt x="1093" y="157"/>
                    <a:pt x="1094" y="157"/>
                    <a:pt x="1095" y="158"/>
                  </a:cubicBezTo>
                  <a:cubicBezTo>
                    <a:pt x="1096" y="158"/>
                    <a:pt x="1097" y="158"/>
                    <a:pt x="1097" y="159"/>
                  </a:cubicBezTo>
                  <a:cubicBezTo>
                    <a:pt x="1098" y="159"/>
                    <a:pt x="1098" y="159"/>
                    <a:pt x="1098" y="159"/>
                  </a:cubicBezTo>
                  <a:cubicBezTo>
                    <a:pt x="1098" y="159"/>
                    <a:pt x="1098" y="159"/>
                    <a:pt x="1099" y="159"/>
                  </a:cubicBezTo>
                  <a:cubicBezTo>
                    <a:pt x="1099" y="159"/>
                    <a:pt x="1099" y="159"/>
                    <a:pt x="1100" y="159"/>
                  </a:cubicBezTo>
                  <a:cubicBezTo>
                    <a:pt x="1100" y="160"/>
                    <a:pt x="1101" y="160"/>
                    <a:pt x="1101" y="161"/>
                  </a:cubicBezTo>
                  <a:cubicBezTo>
                    <a:pt x="1104" y="164"/>
                    <a:pt x="1107" y="167"/>
                    <a:pt x="1110" y="169"/>
                  </a:cubicBezTo>
                  <a:cubicBezTo>
                    <a:pt x="1110" y="170"/>
                    <a:pt x="1111" y="170"/>
                    <a:pt x="1111" y="170"/>
                  </a:cubicBezTo>
                  <a:cubicBezTo>
                    <a:pt x="1112" y="170"/>
                    <a:pt x="1112" y="170"/>
                    <a:pt x="1112" y="170"/>
                  </a:cubicBezTo>
                  <a:cubicBezTo>
                    <a:pt x="1112" y="170"/>
                    <a:pt x="1112" y="170"/>
                    <a:pt x="1112" y="170"/>
                  </a:cubicBezTo>
                  <a:cubicBezTo>
                    <a:pt x="1113" y="171"/>
                    <a:pt x="1113" y="171"/>
                    <a:pt x="1113" y="171"/>
                  </a:cubicBezTo>
                  <a:cubicBezTo>
                    <a:pt x="1114" y="171"/>
                    <a:pt x="1115" y="171"/>
                    <a:pt x="1116" y="172"/>
                  </a:cubicBezTo>
                  <a:cubicBezTo>
                    <a:pt x="1118" y="172"/>
                    <a:pt x="1120" y="172"/>
                    <a:pt x="1122" y="172"/>
                  </a:cubicBezTo>
                  <a:cubicBezTo>
                    <a:pt x="1126" y="172"/>
                    <a:pt x="1129" y="171"/>
                    <a:pt x="1132" y="172"/>
                  </a:cubicBezTo>
                  <a:cubicBezTo>
                    <a:pt x="1133" y="172"/>
                    <a:pt x="1133" y="172"/>
                    <a:pt x="1133" y="172"/>
                  </a:cubicBezTo>
                  <a:cubicBezTo>
                    <a:pt x="1134" y="172"/>
                    <a:pt x="1134" y="172"/>
                    <a:pt x="1135" y="172"/>
                  </a:cubicBezTo>
                  <a:cubicBezTo>
                    <a:pt x="1135" y="172"/>
                    <a:pt x="1135" y="172"/>
                    <a:pt x="1136" y="172"/>
                  </a:cubicBezTo>
                  <a:cubicBezTo>
                    <a:pt x="1136" y="172"/>
                    <a:pt x="1136" y="172"/>
                    <a:pt x="1137" y="173"/>
                  </a:cubicBezTo>
                  <a:cubicBezTo>
                    <a:pt x="1138" y="173"/>
                    <a:pt x="1139" y="174"/>
                    <a:pt x="1140" y="174"/>
                  </a:cubicBezTo>
                  <a:cubicBezTo>
                    <a:pt x="1141" y="175"/>
                    <a:pt x="1142" y="176"/>
                    <a:pt x="1143" y="176"/>
                  </a:cubicBezTo>
                  <a:cubicBezTo>
                    <a:pt x="1144" y="177"/>
                    <a:pt x="1145" y="177"/>
                    <a:pt x="1145" y="177"/>
                  </a:cubicBezTo>
                  <a:cubicBezTo>
                    <a:pt x="1146" y="178"/>
                    <a:pt x="1146" y="178"/>
                    <a:pt x="1146" y="178"/>
                  </a:cubicBezTo>
                  <a:cubicBezTo>
                    <a:pt x="1148" y="180"/>
                    <a:pt x="1150" y="181"/>
                    <a:pt x="1151" y="182"/>
                  </a:cubicBezTo>
                  <a:cubicBezTo>
                    <a:pt x="1152" y="183"/>
                    <a:pt x="1152" y="183"/>
                    <a:pt x="1153" y="183"/>
                  </a:cubicBezTo>
                  <a:cubicBezTo>
                    <a:pt x="1152" y="186"/>
                    <a:pt x="1152" y="189"/>
                    <a:pt x="1153" y="191"/>
                  </a:cubicBezTo>
                  <a:cubicBezTo>
                    <a:pt x="1153" y="196"/>
                    <a:pt x="1153" y="200"/>
                    <a:pt x="1153" y="205"/>
                  </a:cubicBezTo>
                  <a:cubicBezTo>
                    <a:pt x="1154" y="209"/>
                    <a:pt x="1154" y="214"/>
                    <a:pt x="1154" y="218"/>
                  </a:cubicBezTo>
                  <a:cubicBezTo>
                    <a:pt x="1154" y="228"/>
                    <a:pt x="1153" y="237"/>
                    <a:pt x="1151" y="247"/>
                  </a:cubicBezTo>
                  <a:cubicBezTo>
                    <a:pt x="1150" y="252"/>
                    <a:pt x="1149" y="257"/>
                    <a:pt x="1148" y="262"/>
                  </a:cubicBezTo>
                  <a:cubicBezTo>
                    <a:pt x="1148" y="263"/>
                    <a:pt x="1148" y="264"/>
                    <a:pt x="1148" y="266"/>
                  </a:cubicBezTo>
                  <a:cubicBezTo>
                    <a:pt x="1147" y="267"/>
                    <a:pt x="1147" y="269"/>
                    <a:pt x="1147" y="270"/>
                  </a:cubicBezTo>
                  <a:cubicBezTo>
                    <a:pt x="1147" y="272"/>
                    <a:pt x="1147" y="275"/>
                    <a:pt x="1148" y="278"/>
                  </a:cubicBezTo>
                  <a:cubicBezTo>
                    <a:pt x="1148" y="283"/>
                    <a:pt x="1149" y="288"/>
                    <a:pt x="1150" y="293"/>
                  </a:cubicBezTo>
                  <a:cubicBezTo>
                    <a:pt x="1151" y="296"/>
                    <a:pt x="1152" y="300"/>
                    <a:pt x="1153" y="303"/>
                  </a:cubicBezTo>
                  <a:cubicBezTo>
                    <a:pt x="1153" y="302"/>
                    <a:pt x="1152" y="301"/>
                    <a:pt x="1151" y="299"/>
                  </a:cubicBezTo>
                  <a:cubicBezTo>
                    <a:pt x="1151" y="299"/>
                    <a:pt x="1151" y="298"/>
                    <a:pt x="1150" y="297"/>
                  </a:cubicBezTo>
                  <a:cubicBezTo>
                    <a:pt x="1150" y="297"/>
                    <a:pt x="1149" y="296"/>
                    <a:pt x="1149" y="296"/>
                  </a:cubicBezTo>
                  <a:cubicBezTo>
                    <a:pt x="1148" y="295"/>
                    <a:pt x="1148" y="294"/>
                    <a:pt x="1147" y="294"/>
                  </a:cubicBezTo>
                  <a:cubicBezTo>
                    <a:pt x="1147" y="294"/>
                    <a:pt x="1147" y="293"/>
                    <a:pt x="1147" y="293"/>
                  </a:cubicBezTo>
                  <a:cubicBezTo>
                    <a:pt x="1147" y="292"/>
                    <a:pt x="1148" y="291"/>
                    <a:pt x="1148" y="290"/>
                  </a:cubicBezTo>
                  <a:cubicBezTo>
                    <a:pt x="1147" y="291"/>
                    <a:pt x="1147" y="292"/>
                    <a:pt x="1146" y="292"/>
                  </a:cubicBezTo>
                  <a:cubicBezTo>
                    <a:pt x="1146" y="292"/>
                    <a:pt x="1146" y="292"/>
                    <a:pt x="1145" y="292"/>
                  </a:cubicBezTo>
                  <a:cubicBezTo>
                    <a:pt x="1143" y="290"/>
                    <a:pt x="1140" y="287"/>
                    <a:pt x="1136" y="286"/>
                  </a:cubicBezTo>
                  <a:cubicBezTo>
                    <a:pt x="1135" y="286"/>
                    <a:pt x="1135" y="286"/>
                    <a:pt x="1134" y="286"/>
                  </a:cubicBezTo>
                  <a:cubicBezTo>
                    <a:pt x="1134" y="286"/>
                    <a:pt x="1133" y="286"/>
                    <a:pt x="1133" y="286"/>
                  </a:cubicBezTo>
                  <a:cubicBezTo>
                    <a:pt x="1132" y="286"/>
                    <a:pt x="1132" y="286"/>
                    <a:pt x="1132" y="286"/>
                  </a:cubicBezTo>
                  <a:cubicBezTo>
                    <a:pt x="1131" y="286"/>
                    <a:pt x="1131" y="286"/>
                    <a:pt x="1131" y="286"/>
                  </a:cubicBezTo>
                  <a:cubicBezTo>
                    <a:pt x="1130" y="286"/>
                    <a:pt x="1130" y="286"/>
                    <a:pt x="1129" y="286"/>
                  </a:cubicBezTo>
                  <a:cubicBezTo>
                    <a:pt x="1127" y="286"/>
                    <a:pt x="1125" y="286"/>
                    <a:pt x="1123" y="286"/>
                  </a:cubicBezTo>
                  <a:cubicBezTo>
                    <a:pt x="1122" y="286"/>
                    <a:pt x="1121" y="287"/>
                    <a:pt x="1120" y="287"/>
                  </a:cubicBezTo>
                  <a:cubicBezTo>
                    <a:pt x="1119" y="287"/>
                    <a:pt x="1118" y="287"/>
                    <a:pt x="1117" y="287"/>
                  </a:cubicBezTo>
                  <a:cubicBezTo>
                    <a:pt x="1116" y="287"/>
                    <a:pt x="1115" y="287"/>
                    <a:pt x="1114" y="287"/>
                  </a:cubicBezTo>
                  <a:cubicBezTo>
                    <a:pt x="1113" y="287"/>
                    <a:pt x="1112" y="287"/>
                    <a:pt x="1111" y="287"/>
                  </a:cubicBezTo>
                  <a:cubicBezTo>
                    <a:pt x="1110" y="287"/>
                    <a:pt x="1109" y="287"/>
                    <a:pt x="1109" y="287"/>
                  </a:cubicBezTo>
                  <a:cubicBezTo>
                    <a:pt x="1109" y="287"/>
                    <a:pt x="1109" y="287"/>
                    <a:pt x="1108" y="287"/>
                  </a:cubicBezTo>
                  <a:cubicBezTo>
                    <a:pt x="1108" y="287"/>
                    <a:pt x="1108" y="286"/>
                    <a:pt x="1108" y="286"/>
                  </a:cubicBezTo>
                  <a:cubicBezTo>
                    <a:pt x="1107" y="286"/>
                    <a:pt x="1107" y="286"/>
                    <a:pt x="1107" y="285"/>
                  </a:cubicBezTo>
                  <a:cubicBezTo>
                    <a:pt x="1107" y="285"/>
                    <a:pt x="1107" y="285"/>
                    <a:pt x="1107" y="285"/>
                  </a:cubicBezTo>
                  <a:cubicBezTo>
                    <a:pt x="1106" y="284"/>
                    <a:pt x="1106" y="284"/>
                    <a:pt x="1106" y="284"/>
                  </a:cubicBezTo>
                  <a:cubicBezTo>
                    <a:pt x="1105" y="283"/>
                    <a:pt x="1105" y="283"/>
                    <a:pt x="1104" y="282"/>
                  </a:cubicBezTo>
                  <a:cubicBezTo>
                    <a:pt x="1104" y="282"/>
                    <a:pt x="1104" y="282"/>
                    <a:pt x="1104" y="282"/>
                  </a:cubicBezTo>
                  <a:cubicBezTo>
                    <a:pt x="1104" y="281"/>
                    <a:pt x="1104" y="281"/>
                    <a:pt x="1103" y="281"/>
                  </a:cubicBezTo>
                  <a:cubicBezTo>
                    <a:pt x="1103" y="280"/>
                    <a:pt x="1103" y="280"/>
                    <a:pt x="1102" y="279"/>
                  </a:cubicBezTo>
                  <a:cubicBezTo>
                    <a:pt x="1102" y="278"/>
                    <a:pt x="1101" y="277"/>
                    <a:pt x="1100" y="276"/>
                  </a:cubicBezTo>
                  <a:cubicBezTo>
                    <a:pt x="1100" y="275"/>
                    <a:pt x="1099" y="273"/>
                    <a:pt x="1099" y="272"/>
                  </a:cubicBezTo>
                  <a:cubicBezTo>
                    <a:pt x="1099" y="272"/>
                    <a:pt x="1099" y="272"/>
                    <a:pt x="1099" y="272"/>
                  </a:cubicBezTo>
                  <a:cubicBezTo>
                    <a:pt x="1099" y="272"/>
                    <a:pt x="1100" y="272"/>
                    <a:pt x="1100" y="272"/>
                  </a:cubicBezTo>
                  <a:cubicBezTo>
                    <a:pt x="1100" y="271"/>
                    <a:pt x="1099" y="270"/>
                    <a:pt x="1099" y="269"/>
                  </a:cubicBezTo>
                  <a:cubicBezTo>
                    <a:pt x="1101" y="270"/>
                    <a:pt x="1101" y="270"/>
                    <a:pt x="1101" y="270"/>
                  </a:cubicBezTo>
                  <a:cubicBezTo>
                    <a:pt x="1120" y="258"/>
                    <a:pt x="1098" y="244"/>
                    <a:pt x="1095" y="233"/>
                  </a:cubicBezTo>
                  <a:cubicBezTo>
                    <a:pt x="1090" y="242"/>
                    <a:pt x="1081" y="267"/>
                    <a:pt x="1097" y="271"/>
                  </a:cubicBezTo>
                  <a:cubicBezTo>
                    <a:pt x="1097" y="272"/>
                    <a:pt x="1097" y="272"/>
                    <a:pt x="1097" y="273"/>
                  </a:cubicBezTo>
                  <a:cubicBezTo>
                    <a:pt x="1098" y="274"/>
                    <a:pt x="1098" y="275"/>
                    <a:pt x="1099" y="277"/>
                  </a:cubicBezTo>
                  <a:cubicBezTo>
                    <a:pt x="1099" y="278"/>
                    <a:pt x="1100" y="279"/>
                    <a:pt x="1101" y="280"/>
                  </a:cubicBezTo>
                  <a:cubicBezTo>
                    <a:pt x="1101" y="281"/>
                    <a:pt x="1101" y="281"/>
                    <a:pt x="1102" y="282"/>
                  </a:cubicBezTo>
                  <a:cubicBezTo>
                    <a:pt x="1102" y="282"/>
                    <a:pt x="1102" y="282"/>
                    <a:pt x="1102" y="283"/>
                  </a:cubicBezTo>
                  <a:cubicBezTo>
                    <a:pt x="1103" y="283"/>
                    <a:pt x="1103" y="283"/>
                    <a:pt x="1103" y="283"/>
                  </a:cubicBezTo>
                  <a:cubicBezTo>
                    <a:pt x="1103" y="284"/>
                    <a:pt x="1104" y="284"/>
                    <a:pt x="1104" y="285"/>
                  </a:cubicBezTo>
                  <a:cubicBezTo>
                    <a:pt x="1104" y="285"/>
                    <a:pt x="1105" y="286"/>
                    <a:pt x="1105" y="286"/>
                  </a:cubicBezTo>
                  <a:cubicBezTo>
                    <a:pt x="1105" y="286"/>
                    <a:pt x="1106" y="287"/>
                    <a:pt x="1106" y="287"/>
                  </a:cubicBezTo>
                  <a:cubicBezTo>
                    <a:pt x="1106" y="287"/>
                    <a:pt x="1106" y="287"/>
                    <a:pt x="1106" y="287"/>
                  </a:cubicBezTo>
                  <a:cubicBezTo>
                    <a:pt x="1104" y="287"/>
                    <a:pt x="1101" y="287"/>
                    <a:pt x="1098" y="286"/>
                  </a:cubicBezTo>
                  <a:cubicBezTo>
                    <a:pt x="1098" y="286"/>
                    <a:pt x="1097" y="286"/>
                    <a:pt x="1097" y="286"/>
                  </a:cubicBezTo>
                  <a:cubicBezTo>
                    <a:pt x="1095" y="286"/>
                    <a:pt x="1095" y="286"/>
                    <a:pt x="1095" y="286"/>
                  </a:cubicBezTo>
                  <a:cubicBezTo>
                    <a:pt x="1094" y="286"/>
                    <a:pt x="1093" y="285"/>
                    <a:pt x="1092" y="285"/>
                  </a:cubicBezTo>
                  <a:cubicBezTo>
                    <a:pt x="1091" y="285"/>
                    <a:pt x="1090" y="285"/>
                    <a:pt x="1089" y="284"/>
                  </a:cubicBezTo>
                  <a:cubicBezTo>
                    <a:pt x="1088" y="284"/>
                    <a:pt x="1087" y="284"/>
                    <a:pt x="1086" y="283"/>
                  </a:cubicBezTo>
                  <a:cubicBezTo>
                    <a:pt x="1082" y="282"/>
                    <a:pt x="1078" y="280"/>
                    <a:pt x="1075" y="278"/>
                  </a:cubicBezTo>
                  <a:cubicBezTo>
                    <a:pt x="1073" y="277"/>
                    <a:pt x="1072" y="277"/>
                    <a:pt x="1071" y="276"/>
                  </a:cubicBezTo>
                  <a:cubicBezTo>
                    <a:pt x="1071" y="276"/>
                    <a:pt x="1071" y="276"/>
                    <a:pt x="1071" y="276"/>
                  </a:cubicBezTo>
                  <a:cubicBezTo>
                    <a:pt x="1071" y="276"/>
                    <a:pt x="1070" y="276"/>
                    <a:pt x="1069" y="275"/>
                  </a:cubicBezTo>
                  <a:cubicBezTo>
                    <a:pt x="1069" y="275"/>
                    <a:pt x="1068" y="274"/>
                    <a:pt x="1067" y="274"/>
                  </a:cubicBezTo>
                  <a:cubicBezTo>
                    <a:pt x="1067" y="273"/>
                    <a:pt x="1066" y="273"/>
                    <a:pt x="1066" y="273"/>
                  </a:cubicBezTo>
                  <a:cubicBezTo>
                    <a:pt x="1066" y="273"/>
                    <a:pt x="1065" y="272"/>
                    <a:pt x="1065" y="272"/>
                  </a:cubicBezTo>
                  <a:cubicBezTo>
                    <a:pt x="1064" y="271"/>
                    <a:pt x="1062" y="270"/>
                    <a:pt x="1061" y="269"/>
                  </a:cubicBezTo>
                  <a:cubicBezTo>
                    <a:pt x="1060" y="268"/>
                    <a:pt x="1060" y="268"/>
                    <a:pt x="1059" y="267"/>
                  </a:cubicBezTo>
                  <a:cubicBezTo>
                    <a:pt x="1059" y="267"/>
                    <a:pt x="1058" y="267"/>
                    <a:pt x="1058" y="266"/>
                  </a:cubicBezTo>
                  <a:cubicBezTo>
                    <a:pt x="1058" y="266"/>
                    <a:pt x="1058" y="266"/>
                    <a:pt x="1057" y="265"/>
                  </a:cubicBezTo>
                  <a:cubicBezTo>
                    <a:pt x="1055" y="263"/>
                    <a:pt x="1053" y="261"/>
                    <a:pt x="1051" y="259"/>
                  </a:cubicBezTo>
                  <a:cubicBezTo>
                    <a:pt x="1050" y="258"/>
                    <a:pt x="1049" y="257"/>
                    <a:pt x="1049" y="256"/>
                  </a:cubicBezTo>
                  <a:cubicBezTo>
                    <a:pt x="1048" y="256"/>
                    <a:pt x="1047" y="255"/>
                    <a:pt x="1047" y="254"/>
                  </a:cubicBezTo>
                  <a:cubicBezTo>
                    <a:pt x="1044" y="251"/>
                    <a:pt x="1043" y="249"/>
                    <a:pt x="1043" y="249"/>
                  </a:cubicBezTo>
                  <a:cubicBezTo>
                    <a:pt x="1043" y="249"/>
                    <a:pt x="1043" y="250"/>
                    <a:pt x="1043" y="251"/>
                  </a:cubicBezTo>
                  <a:cubicBezTo>
                    <a:pt x="1044" y="252"/>
                    <a:pt x="1044" y="253"/>
                    <a:pt x="1045" y="255"/>
                  </a:cubicBezTo>
                  <a:cubicBezTo>
                    <a:pt x="1046" y="256"/>
                    <a:pt x="1046" y="257"/>
                    <a:pt x="1047" y="258"/>
                  </a:cubicBezTo>
                  <a:cubicBezTo>
                    <a:pt x="1047" y="259"/>
                    <a:pt x="1048" y="260"/>
                    <a:pt x="1049" y="261"/>
                  </a:cubicBezTo>
                  <a:cubicBezTo>
                    <a:pt x="1049" y="262"/>
                    <a:pt x="1050" y="263"/>
                    <a:pt x="1051" y="265"/>
                  </a:cubicBezTo>
                  <a:cubicBezTo>
                    <a:pt x="1052" y="265"/>
                    <a:pt x="1052" y="266"/>
                    <a:pt x="1053" y="266"/>
                  </a:cubicBezTo>
                  <a:cubicBezTo>
                    <a:pt x="1053" y="267"/>
                    <a:pt x="1054" y="268"/>
                    <a:pt x="1054" y="268"/>
                  </a:cubicBezTo>
                  <a:cubicBezTo>
                    <a:pt x="1055" y="268"/>
                    <a:pt x="1055" y="269"/>
                    <a:pt x="1055" y="269"/>
                  </a:cubicBezTo>
                  <a:cubicBezTo>
                    <a:pt x="1056" y="269"/>
                    <a:pt x="1056" y="270"/>
                    <a:pt x="1056" y="270"/>
                  </a:cubicBezTo>
                  <a:cubicBezTo>
                    <a:pt x="1057" y="271"/>
                    <a:pt x="1058" y="271"/>
                    <a:pt x="1058" y="272"/>
                  </a:cubicBezTo>
                  <a:cubicBezTo>
                    <a:pt x="1059" y="272"/>
                    <a:pt x="1060" y="273"/>
                    <a:pt x="1061" y="274"/>
                  </a:cubicBezTo>
                  <a:cubicBezTo>
                    <a:pt x="1060" y="274"/>
                    <a:pt x="1059" y="274"/>
                    <a:pt x="1058" y="274"/>
                  </a:cubicBezTo>
                  <a:cubicBezTo>
                    <a:pt x="1057" y="274"/>
                    <a:pt x="1056" y="274"/>
                    <a:pt x="1054" y="274"/>
                  </a:cubicBezTo>
                  <a:cubicBezTo>
                    <a:pt x="1053" y="274"/>
                    <a:pt x="1052" y="275"/>
                    <a:pt x="1050" y="275"/>
                  </a:cubicBezTo>
                  <a:cubicBezTo>
                    <a:pt x="1050" y="275"/>
                    <a:pt x="1049" y="275"/>
                    <a:pt x="1048" y="275"/>
                  </a:cubicBezTo>
                  <a:cubicBezTo>
                    <a:pt x="1048" y="275"/>
                    <a:pt x="1048" y="275"/>
                    <a:pt x="1048" y="275"/>
                  </a:cubicBezTo>
                  <a:cubicBezTo>
                    <a:pt x="1046" y="276"/>
                    <a:pt x="1046" y="276"/>
                    <a:pt x="1046" y="276"/>
                  </a:cubicBezTo>
                  <a:cubicBezTo>
                    <a:pt x="1033" y="261"/>
                    <a:pt x="1022" y="275"/>
                    <a:pt x="1010" y="282"/>
                  </a:cubicBezTo>
                  <a:cubicBezTo>
                    <a:pt x="1026" y="300"/>
                    <a:pt x="1040" y="301"/>
                    <a:pt x="1047" y="279"/>
                  </a:cubicBezTo>
                  <a:cubicBezTo>
                    <a:pt x="1047" y="279"/>
                    <a:pt x="1047" y="279"/>
                    <a:pt x="1047" y="279"/>
                  </a:cubicBezTo>
                  <a:cubicBezTo>
                    <a:pt x="1049" y="278"/>
                    <a:pt x="1050" y="278"/>
                    <a:pt x="1051" y="278"/>
                  </a:cubicBezTo>
                  <a:cubicBezTo>
                    <a:pt x="1052" y="278"/>
                    <a:pt x="1053" y="277"/>
                    <a:pt x="1055" y="277"/>
                  </a:cubicBezTo>
                  <a:cubicBezTo>
                    <a:pt x="1056" y="277"/>
                    <a:pt x="1057" y="277"/>
                    <a:pt x="1058" y="277"/>
                  </a:cubicBezTo>
                  <a:cubicBezTo>
                    <a:pt x="1059" y="277"/>
                    <a:pt x="1060" y="277"/>
                    <a:pt x="1062" y="277"/>
                  </a:cubicBezTo>
                  <a:cubicBezTo>
                    <a:pt x="1063" y="277"/>
                    <a:pt x="1064" y="277"/>
                    <a:pt x="1064" y="277"/>
                  </a:cubicBezTo>
                  <a:cubicBezTo>
                    <a:pt x="1065" y="277"/>
                    <a:pt x="1065" y="277"/>
                    <a:pt x="1065" y="277"/>
                  </a:cubicBezTo>
                  <a:cubicBezTo>
                    <a:pt x="1065" y="277"/>
                    <a:pt x="1065" y="277"/>
                    <a:pt x="1065" y="277"/>
                  </a:cubicBezTo>
                  <a:cubicBezTo>
                    <a:pt x="1066" y="278"/>
                    <a:pt x="1067" y="278"/>
                    <a:pt x="1067" y="279"/>
                  </a:cubicBezTo>
                  <a:cubicBezTo>
                    <a:pt x="1069" y="280"/>
                    <a:pt x="1071" y="281"/>
                    <a:pt x="1073" y="282"/>
                  </a:cubicBezTo>
                  <a:cubicBezTo>
                    <a:pt x="1076" y="284"/>
                    <a:pt x="1080" y="285"/>
                    <a:pt x="1085" y="287"/>
                  </a:cubicBezTo>
                  <a:cubicBezTo>
                    <a:pt x="1086" y="287"/>
                    <a:pt x="1087" y="288"/>
                    <a:pt x="1088" y="288"/>
                  </a:cubicBezTo>
                  <a:cubicBezTo>
                    <a:pt x="1089" y="288"/>
                    <a:pt x="1090" y="289"/>
                    <a:pt x="1091" y="289"/>
                  </a:cubicBezTo>
                  <a:cubicBezTo>
                    <a:pt x="1092" y="289"/>
                    <a:pt x="1093" y="289"/>
                    <a:pt x="1094" y="290"/>
                  </a:cubicBezTo>
                  <a:cubicBezTo>
                    <a:pt x="1096" y="290"/>
                    <a:pt x="1096" y="290"/>
                    <a:pt x="1096" y="290"/>
                  </a:cubicBezTo>
                  <a:cubicBezTo>
                    <a:pt x="1096" y="290"/>
                    <a:pt x="1097" y="290"/>
                    <a:pt x="1098" y="290"/>
                  </a:cubicBezTo>
                  <a:cubicBezTo>
                    <a:pt x="1099" y="291"/>
                    <a:pt x="1101" y="291"/>
                    <a:pt x="1103" y="291"/>
                  </a:cubicBezTo>
                  <a:cubicBezTo>
                    <a:pt x="1113" y="300"/>
                    <a:pt x="1123" y="307"/>
                    <a:pt x="1124" y="319"/>
                  </a:cubicBezTo>
                  <a:cubicBezTo>
                    <a:pt x="1125" y="324"/>
                    <a:pt x="1124" y="335"/>
                    <a:pt x="1133" y="348"/>
                  </a:cubicBezTo>
                  <a:cubicBezTo>
                    <a:pt x="1151" y="376"/>
                    <a:pt x="1186" y="404"/>
                    <a:pt x="1188" y="447"/>
                  </a:cubicBezTo>
                  <a:cubicBezTo>
                    <a:pt x="1147" y="447"/>
                    <a:pt x="1136" y="426"/>
                    <a:pt x="1118" y="392"/>
                  </a:cubicBezTo>
                  <a:cubicBezTo>
                    <a:pt x="1095" y="351"/>
                    <a:pt x="1071" y="353"/>
                    <a:pt x="1032" y="328"/>
                  </a:cubicBezTo>
                  <a:cubicBezTo>
                    <a:pt x="1008" y="312"/>
                    <a:pt x="988" y="297"/>
                    <a:pt x="963" y="283"/>
                  </a:cubicBezTo>
                  <a:cubicBezTo>
                    <a:pt x="946" y="274"/>
                    <a:pt x="936" y="259"/>
                    <a:pt x="924" y="246"/>
                  </a:cubicBezTo>
                  <a:cubicBezTo>
                    <a:pt x="918" y="238"/>
                    <a:pt x="912" y="229"/>
                    <a:pt x="906" y="220"/>
                  </a:cubicBezTo>
                  <a:cubicBezTo>
                    <a:pt x="903" y="214"/>
                    <a:pt x="899" y="209"/>
                    <a:pt x="895" y="203"/>
                  </a:cubicBezTo>
                  <a:cubicBezTo>
                    <a:pt x="895" y="203"/>
                    <a:pt x="895" y="202"/>
                    <a:pt x="895" y="201"/>
                  </a:cubicBezTo>
                  <a:cubicBezTo>
                    <a:pt x="894" y="200"/>
                    <a:pt x="894" y="198"/>
                    <a:pt x="894" y="197"/>
                  </a:cubicBezTo>
                  <a:cubicBezTo>
                    <a:pt x="893" y="196"/>
                    <a:pt x="893" y="196"/>
                    <a:pt x="893" y="195"/>
                  </a:cubicBezTo>
                  <a:cubicBezTo>
                    <a:pt x="893" y="195"/>
                    <a:pt x="893" y="194"/>
                    <a:pt x="893" y="194"/>
                  </a:cubicBezTo>
                  <a:cubicBezTo>
                    <a:pt x="893" y="193"/>
                    <a:pt x="893" y="192"/>
                    <a:pt x="892" y="191"/>
                  </a:cubicBezTo>
                  <a:cubicBezTo>
                    <a:pt x="892" y="189"/>
                    <a:pt x="892" y="186"/>
                    <a:pt x="893" y="184"/>
                  </a:cubicBezTo>
                  <a:cubicBezTo>
                    <a:pt x="893" y="184"/>
                    <a:pt x="893" y="184"/>
                    <a:pt x="893" y="184"/>
                  </a:cubicBezTo>
                  <a:cubicBezTo>
                    <a:pt x="893" y="183"/>
                    <a:pt x="893" y="183"/>
                    <a:pt x="894" y="183"/>
                  </a:cubicBezTo>
                  <a:cubicBezTo>
                    <a:pt x="894" y="183"/>
                    <a:pt x="894" y="183"/>
                    <a:pt x="894" y="183"/>
                  </a:cubicBezTo>
                  <a:cubicBezTo>
                    <a:pt x="894" y="182"/>
                    <a:pt x="894" y="182"/>
                    <a:pt x="894" y="182"/>
                  </a:cubicBezTo>
                  <a:cubicBezTo>
                    <a:pt x="894" y="182"/>
                    <a:pt x="894" y="182"/>
                    <a:pt x="894" y="182"/>
                  </a:cubicBezTo>
                  <a:cubicBezTo>
                    <a:pt x="895" y="181"/>
                    <a:pt x="896" y="180"/>
                    <a:pt x="897" y="179"/>
                  </a:cubicBezTo>
                  <a:cubicBezTo>
                    <a:pt x="897" y="179"/>
                    <a:pt x="897" y="178"/>
                    <a:pt x="898" y="178"/>
                  </a:cubicBezTo>
                  <a:cubicBezTo>
                    <a:pt x="898" y="177"/>
                    <a:pt x="899" y="177"/>
                    <a:pt x="899" y="176"/>
                  </a:cubicBezTo>
                  <a:cubicBezTo>
                    <a:pt x="900" y="176"/>
                    <a:pt x="900" y="175"/>
                    <a:pt x="900" y="175"/>
                  </a:cubicBezTo>
                  <a:cubicBezTo>
                    <a:pt x="901" y="174"/>
                    <a:pt x="901" y="174"/>
                    <a:pt x="902" y="173"/>
                  </a:cubicBezTo>
                  <a:cubicBezTo>
                    <a:pt x="903" y="171"/>
                    <a:pt x="905" y="169"/>
                    <a:pt x="906" y="166"/>
                  </a:cubicBezTo>
                  <a:cubicBezTo>
                    <a:pt x="906" y="166"/>
                    <a:pt x="906" y="165"/>
                    <a:pt x="906" y="165"/>
                  </a:cubicBezTo>
                  <a:cubicBezTo>
                    <a:pt x="907" y="164"/>
                    <a:pt x="907" y="164"/>
                    <a:pt x="907" y="164"/>
                  </a:cubicBezTo>
                  <a:cubicBezTo>
                    <a:pt x="907" y="163"/>
                    <a:pt x="907" y="163"/>
                    <a:pt x="907" y="162"/>
                  </a:cubicBezTo>
                  <a:cubicBezTo>
                    <a:pt x="908" y="161"/>
                    <a:pt x="908" y="161"/>
                    <a:pt x="908" y="160"/>
                  </a:cubicBezTo>
                  <a:cubicBezTo>
                    <a:pt x="908" y="159"/>
                    <a:pt x="908" y="159"/>
                    <a:pt x="909" y="158"/>
                  </a:cubicBezTo>
                  <a:cubicBezTo>
                    <a:pt x="909" y="155"/>
                    <a:pt x="910" y="153"/>
                    <a:pt x="910" y="150"/>
                  </a:cubicBezTo>
                  <a:cubicBezTo>
                    <a:pt x="910" y="148"/>
                    <a:pt x="910" y="147"/>
                    <a:pt x="910" y="146"/>
                  </a:cubicBezTo>
                  <a:cubicBezTo>
                    <a:pt x="910" y="145"/>
                    <a:pt x="910" y="144"/>
                    <a:pt x="910" y="144"/>
                  </a:cubicBezTo>
                  <a:cubicBezTo>
                    <a:pt x="910" y="144"/>
                    <a:pt x="910" y="144"/>
                    <a:pt x="910" y="144"/>
                  </a:cubicBezTo>
                  <a:cubicBezTo>
                    <a:pt x="910" y="144"/>
                    <a:pt x="910" y="143"/>
                    <a:pt x="910" y="143"/>
                  </a:cubicBezTo>
                  <a:cubicBezTo>
                    <a:pt x="911" y="143"/>
                    <a:pt x="911" y="142"/>
                    <a:pt x="911" y="142"/>
                  </a:cubicBezTo>
                  <a:cubicBezTo>
                    <a:pt x="912" y="141"/>
                    <a:pt x="912" y="141"/>
                    <a:pt x="913" y="140"/>
                  </a:cubicBezTo>
                  <a:cubicBezTo>
                    <a:pt x="913" y="140"/>
                    <a:pt x="913" y="139"/>
                    <a:pt x="914" y="139"/>
                  </a:cubicBezTo>
                  <a:cubicBezTo>
                    <a:pt x="914" y="138"/>
                    <a:pt x="915" y="138"/>
                    <a:pt x="915" y="137"/>
                  </a:cubicBezTo>
                  <a:cubicBezTo>
                    <a:pt x="916" y="137"/>
                    <a:pt x="917" y="136"/>
                    <a:pt x="917" y="136"/>
                  </a:cubicBezTo>
                  <a:cubicBezTo>
                    <a:pt x="917" y="136"/>
                    <a:pt x="917" y="136"/>
                    <a:pt x="917" y="135"/>
                  </a:cubicBezTo>
                  <a:cubicBezTo>
                    <a:pt x="931" y="142"/>
                    <a:pt x="935" y="135"/>
                    <a:pt x="932" y="119"/>
                  </a:cubicBezTo>
                  <a:cubicBezTo>
                    <a:pt x="924" y="121"/>
                    <a:pt x="913" y="121"/>
                    <a:pt x="916" y="134"/>
                  </a:cubicBezTo>
                  <a:cubicBezTo>
                    <a:pt x="915" y="134"/>
                    <a:pt x="915" y="134"/>
                    <a:pt x="915" y="134"/>
                  </a:cubicBezTo>
                  <a:cubicBezTo>
                    <a:pt x="915" y="134"/>
                    <a:pt x="915" y="134"/>
                    <a:pt x="915" y="134"/>
                  </a:cubicBezTo>
                  <a:cubicBezTo>
                    <a:pt x="915" y="135"/>
                    <a:pt x="915" y="135"/>
                    <a:pt x="914" y="135"/>
                  </a:cubicBezTo>
                  <a:cubicBezTo>
                    <a:pt x="914" y="136"/>
                    <a:pt x="913" y="137"/>
                    <a:pt x="912" y="137"/>
                  </a:cubicBezTo>
                  <a:cubicBezTo>
                    <a:pt x="912" y="138"/>
                    <a:pt x="911" y="138"/>
                    <a:pt x="911" y="139"/>
                  </a:cubicBezTo>
                  <a:cubicBezTo>
                    <a:pt x="911" y="139"/>
                    <a:pt x="910" y="140"/>
                    <a:pt x="910" y="140"/>
                  </a:cubicBezTo>
                  <a:cubicBezTo>
                    <a:pt x="910" y="139"/>
                    <a:pt x="910" y="139"/>
                    <a:pt x="910" y="138"/>
                  </a:cubicBezTo>
                  <a:cubicBezTo>
                    <a:pt x="910" y="137"/>
                    <a:pt x="910" y="137"/>
                    <a:pt x="910" y="136"/>
                  </a:cubicBezTo>
                  <a:cubicBezTo>
                    <a:pt x="910" y="136"/>
                    <a:pt x="910" y="136"/>
                    <a:pt x="910" y="135"/>
                  </a:cubicBezTo>
                  <a:cubicBezTo>
                    <a:pt x="910" y="135"/>
                    <a:pt x="909" y="135"/>
                    <a:pt x="909" y="134"/>
                  </a:cubicBezTo>
                  <a:cubicBezTo>
                    <a:pt x="909" y="134"/>
                    <a:pt x="909" y="133"/>
                    <a:pt x="909" y="133"/>
                  </a:cubicBezTo>
                  <a:cubicBezTo>
                    <a:pt x="909" y="132"/>
                    <a:pt x="909" y="132"/>
                    <a:pt x="909" y="131"/>
                  </a:cubicBezTo>
                  <a:cubicBezTo>
                    <a:pt x="908" y="130"/>
                    <a:pt x="908" y="129"/>
                    <a:pt x="908" y="128"/>
                  </a:cubicBezTo>
                  <a:cubicBezTo>
                    <a:pt x="907" y="127"/>
                    <a:pt x="907" y="127"/>
                    <a:pt x="907" y="126"/>
                  </a:cubicBezTo>
                  <a:cubicBezTo>
                    <a:pt x="906" y="125"/>
                    <a:pt x="906" y="124"/>
                    <a:pt x="906" y="124"/>
                  </a:cubicBezTo>
                  <a:cubicBezTo>
                    <a:pt x="905" y="122"/>
                    <a:pt x="905" y="122"/>
                    <a:pt x="904" y="121"/>
                  </a:cubicBezTo>
                  <a:cubicBezTo>
                    <a:pt x="904" y="120"/>
                    <a:pt x="904" y="120"/>
                    <a:pt x="904" y="120"/>
                  </a:cubicBezTo>
                  <a:cubicBezTo>
                    <a:pt x="904" y="120"/>
                    <a:pt x="904" y="121"/>
                    <a:pt x="905" y="124"/>
                  </a:cubicBezTo>
                  <a:cubicBezTo>
                    <a:pt x="905" y="125"/>
                    <a:pt x="905" y="125"/>
                    <a:pt x="906" y="126"/>
                  </a:cubicBezTo>
                  <a:cubicBezTo>
                    <a:pt x="906" y="127"/>
                    <a:pt x="906" y="128"/>
                    <a:pt x="906" y="129"/>
                  </a:cubicBezTo>
                  <a:cubicBezTo>
                    <a:pt x="906" y="130"/>
                    <a:pt x="907" y="132"/>
                    <a:pt x="907" y="134"/>
                  </a:cubicBezTo>
                  <a:cubicBezTo>
                    <a:pt x="907" y="135"/>
                    <a:pt x="907" y="135"/>
                    <a:pt x="907" y="135"/>
                  </a:cubicBezTo>
                  <a:cubicBezTo>
                    <a:pt x="907" y="136"/>
                    <a:pt x="907" y="136"/>
                    <a:pt x="907" y="136"/>
                  </a:cubicBezTo>
                  <a:cubicBezTo>
                    <a:pt x="907" y="137"/>
                    <a:pt x="907" y="137"/>
                    <a:pt x="907" y="138"/>
                  </a:cubicBezTo>
                  <a:cubicBezTo>
                    <a:pt x="908" y="139"/>
                    <a:pt x="908" y="140"/>
                    <a:pt x="908" y="141"/>
                  </a:cubicBezTo>
                  <a:cubicBezTo>
                    <a:pt x="908" y="142"/>
                    <a:pt x="908" y="142"/>
                    <a:pt x="908" y="142"/>
                  </a:cubicBezTo>
                  <a:cubicBezTo>
                    <a:pt x="908" y="143"/>
                    <a:pt x="908" y="143"/>
                    <a:pt x="908" y="143"/>
                  </a:cubicBezTo>
                  <a:cubicBezTo>
                    <a:pt x="908" y="144"/>
                    <a:pt x="908" y="144"/>
                    <a:pt x="908" y="145"/>
                  </a:cubicBezTo>
                  <a:cubicBezTo>
                    <a:pt x="908" y="146"/>
                    <a:pt x="908" y="146"/>
                    <a:pt x="908" y="146"/>
                  </a:cubicBezTo>
                  <a:cubicBezTo>
                    <a:pt x="908" y="146"/>
                    <a:pt x="908" y="146"/>
                    <a:pt x="908" y="146"/>
                  </a:cubicBezTo>
                  <a:cubicBezTo>
                    <a:pt x="908" y="147"/>
                    <a:pt x="908" y="148"/>
                    <a:pt x="908" y="149"/>
                  </a:cubicBezTo>
                  <a:cubicBezTo>
                    <a:pt x="907" y="152"/>
                    <a:pt x="907" y="154"/>
                    <a:pt x="906" y="157"/>
                  </a:cubicBezTo>
                  <a:cubicBezTo>
                    <a:pt x="906" y="158"/>
                    <a:pt x="906" y="158"/>
                    <a:pt x="906" y="159"/>
                  </a:cubicBezTo>
                  <a:cubicBezTo>
                    <a:pt x="905" y="160"/>
                    <a:pt x="905" y="160"/>
                    <a:pt x="905" y="161"/>
                  </a:cubicBezTo>
                  <a:cubicBezTo>
                    <a:pt x="905" y="162"/>
                    <a:pt x="905" y="162"/>
                    <a:pt x="904" y="163"/>
                  </a:cubicBezTo>
                  <a:cubicBezTo>
                    <a:pt x="904" y="164"/>
                    <a:pt x="904" y="164"/>
                    <a:pt x="904" y="164"/>
                  </a:cubicBezTo>
                  <a:cubicBezTo>
                    <a:pt x="904" y="164"/>
                    <a:pt x="904" y="164"/>
                    <a:pt x="904" y="165"/>
                  </a:cubicBezTo>
                  <a:cubicBezTo>
                    <a:pt x="903" y="166"/>
                    <a:pt x="902" y="168"/>
                    <a:pt x="901" y="169"/>
                  </a:cubicBezTo>
                  <a:cubicBezTo>
                    <a:pt x="901" y="169"/>
                    <a:pt x="901" y="169"/>
                    <a:pt x="901" y="169"/>
                  </a:cubicBezTo>
                  <a:cubicBezTo>
                    <a:pt x="901" y="168"/>
                    <a:pt x="901" y="168"/>
                    <a:pt x="901" y="168"/>
                  </a:cubicBezTo>
                  <a:cubicBezTo>
                    <a:pt x="901" y="168"/>
                    <a:pt x="901" y="167"/>
                    <a:pt x="901" y="167"/>
                  </a:cubicBezTo>
                  <a:cubicBezTo>
                    <a:pt x="901" y="166"/>
                    <a:pt x="901" y="166"/>
                    <a:pt x="900" y="166"/>
                  </a:cubicBezTo>
                  <a:cubicBezTo>
                    <a:pt x="900" y="165"/>
                    <a:pt x="900" y="165"/>
                    <a:pt x="900" y="165"/>
                  </a:cubicBezTo>
                  <a:cubicBezTo>
                    <a:pt x="900" y="165"/>
                    <a:pt x="900" y="165"/>
                    <a:pt x="900" y="164"/>
                  </a:cubicBezTo>
                  <a:cubicBezTo>
                    <a:pt x="900" y="164"/>
                    <a:pt x="900" y="163"/>
                    <a:pt x="900" y="163"/>
                  </a:cubicBezTo>
                  <a:cubicBezTo>
                    <a:pt x="899" y="162"/>
                    <a:pt x="899" y="161"/>
                    <a:pt x="898" y="160"/>
                  </a:cubicBezTo>
                  <a:cubicBezTo>
                    <a:pt x="898" y="159"/>
                    <a:pt x="897" y="159"/>
                    <a:pt x="897" y="158"/>
                  </a:cubicBezTo>
                  <a:cubicBezTo>
                    <a:pt x="897" y="157"/>
                    <a:pt x="897" y="157"/>
                    <a:pt x="896" y="157"/>
                  </a:cubicBezTo>
                  <a:cubicBezTo>
                    <a:pt x="900" y="147"/>
                    <a:pt x="884" y="140"/>
                    <a:pt x="878" y="138"/>
                  </a:cubicBezTo>
                  <a:cubicBezTo>
                    <a:pt x="882" y="145"/>
                    <a:pt x="882" y="163"/>
                    <a:pt x="895" y="158"/>
                  </a:cubicBezTo>
                  <a:cubicBezTo>
                    <a:pt x="894" y="157"/>
                    <a:pt x="894" y="157"/>
                    <a:pt x="894" y="157"/>
                  </a:cubicBezTo>
                  <a:cubicBezTo>
                    <a:pt x="895" y="158"/>
                    <a:pt x="895" y="158"/>
                    <a:pt x="895" y="159"/>
                  </a:cubicBezTo>
                  <a:cubicBezTo>
                    <a:pt x="896" y="158"/>
                    <a:pt x="896" y="158"/>
                    <a:pt x="896" y="158"/>
                  </a:cubicBezTo>
                  <a:cubicBezTo>
                    <a:pt x="896" y="158"/>
                    <a:pt x="896" y="158"/>
                    <a:pt x="896" y="158"/>
                  </a:cubicBezTo>
                  <a:cubicBezTo>
                    <a:pt x="896" y="159"/>
                    <a:pt x="897" y="160"/>
                    <a:pt x="897" y="161"/>
                  </a:cubicBezTo>
                  <a:cubicBezTo>
                    <a:pt x="898" y="162"/>
                    <a:pt x="898" y="163"/>
                    <a:pt x="898" y="163"/>
                  </a:cubicBezTo>
                  <a:cubicBezTo>
                    <a:pt x="899" y="164"/>
                    <a:pt x="899" y="164"/>
                    <a:pt x="899" y="165"/>
                  </a:cubicBezTo>
                  <a:cubicBezTo>
                    <a:pt x="899" y="165"/>
                    <a:pt x="899" y="165"/>
                    <a:pt x="899" y="165"/>
                  </a:cubicBezTo>
                  <a:cubicBezTo>
                    <a:pt x="899" y="165"/>
                    <a:pt x="899" y="166"/>
                    <a:pt x="899" y="166"/>
                  </a:cubicBezTo>
                  <a:cubicBezTo>
                    <a:pt x="899" y="166"/>
                    <a:pt x="899" y="167"/>
                    <a:pt x="900" y="167"/>
                  </a:cubicBezTo>
                  <a:cubicBezTo>
                    <a:pt x="900" y="167"/>
                    <a:pt x="900" y="168"/>
                    <a:pt x="900" y="168"/>
                  </a:cubicBezTo>
                  <a:cubicBezTo>
                    <a:pt x="900" y="168"/>
                    <a:pt x="900" y="168"/>
                    <a:pt x="900" y="169"/>
                  </a:cubicBezTo>
                  <a:cubicBezTo>
                    <a:pt x="900" y="169"/>
                    <a:pt x="900" y="169"/>
                    <a:pt x="900" y="169"/>
                  </a:cubicBezTo>
                  <a:cubicBezTo>
                    <a:pt x="900" y="169"/>
                    <a:pt x="900" y="170"/>
                    <a:pt x="900" y="170"/>
                  </a:cubicBezTo>
                  <a:cubicBezTo>
                    <a:pt x="900" y="170"/>
                    <a:pt x="900" y="170"/>
                    <a:pt x="900" y="170"/>
                  </a:cubicBezTo>
                  <a:cubicBezTo>
                    <a:pt x="900" y="171"/>
                    <a:pt x="900" y="171"/>
                    <a:pt x="900" y="171"/>
                  </a:cubicBezTo>
                  <a:cubicBezTo>
                    <a:pt x="899" y="172"/>
                    <a:pt x="899" y="172"/>
                    <a:pt x="899" y="173"/>
                  </a:cubicBezTo>
                  <a:cubicBezTo>
                    <a:pt x="898" y="173"/>
                    <a:pt x="898" y="174"/>
                    <a:pt x="897" y="174"/>
                  </a:cubicBezTo>
                  <a:cubicBezTo>
                    <a:pt x="897" y="175"/>
                    <a:pt x="897" y="175"/>
                    <a:pt x="896" y="176"/>
                  </a:cubicBezTo>
                  <a:cubicBezTo>
                    <a:pt x="896" y="176"/>
                    <a:pt x="895" y="176"/>
                    <a:pt x="895" y="177"/>
                  </a:cubicBezTo>
                  <a:cubicBezTo>
                    <a:pt x="894" y="178"/>
                    <a:pt x="893" y="179"/>
                    <a:pt x="892" y="180"/>
                  </a:cubicBezTo>
                  <a:cubicBezTo>
                    <a:pt x="892" y="180"/>
                    <a:pt x="892" y="180"/>
                    <a:pt x="892" y="181"/>
                  </a:cubicBezTo>
                  <a:cubicBezTo>
                    <a:pt x="892" y="181"/>
                    <a:pt x="892" y="181"/>
                    <a:pt x="892" y="181"/>
                  </a:cubicBezTo>
                  <a:cubicBezTo>
                    <a:pt x="891" y="181"/>
                    <a:pt x="891" y="181"/>
                    <a:pt x="891" y="181"/>
                  </a:cubicBezTo>
                  <a:cubicBezTo>
                    <a:pt x="891" y="182"/>
                    <a:pt x="891" y="182"/>
                    <a:pt x="891" y="182"/>
                  </a:cubicBezTo>
                  <a:cubicBezTo>
                    <a:pt x="891" y="183"/>
                    <a:pt x="891" y="183"/>
                    <a:pt x="891" y="183"/>
                  </a:cubicBezTo>
                  <a:cubicBezTo>
                    <a:pt x="890" y="186"/>
                    <a:pt x="890" y="188"/>
                    <a:pt x="890" y="191"/>
                  </a:cubicBezTo>
                  <a:cubicBezTo>
                    <a:pt x="890" y="191"/>
                    <a:pt x="890" y="192"/>
                    <a:pt x="890" y="192"/>
                  </a:cubicBezTo>
                  <a:cubicBezTo>
                    <a:pt x="890" y="193"/>
                    <a:pt x="891" y="194"/>
                    <a:pt x="891" y="194"/>
                  </a:cubicBezTo>
                  <a:cubicBezTo>
                    <a:pt x="891" y="195"/>
                    <a:pt x="891" y="195"/>
                    <a:pt x="891" y="196"/>
                  </a:cubicBezTo>
                  <a:cubicBezTo>
                    <a:pt x="891" y="196"/>
                    <a:pt x="892" y="197"/>
                    <a:pt x="892" y="197"/>
                  </a:cubicBezTo>
                  <a:cubicBezTo>
                    <a:pt x="892" y="198"/>
                    <a:pt x="893" y="199"/>
                    <a:pt x="893" y="200"/>
                  </a:cubicBezTo>
                  <a:cubicBezTo>
                    <a:pt x="892" y="198"/>
                    <a:pt x="890" y="196"/>
                    <a:pt x="889" y="194"/>
                  </a:cubicBezTo>
                  <a:cubicBezTo>
                    <a:pt x="887" y="191"/>
                    <a:pt x="885" y="188"/>
                    <a:pt x="882" y="185"/>
                  </a:cubicBezTo>
                  <a:cubicBezTo>
                    <a:pt x="881" y="184"/>
                    <a:pt x="880" y="183"/>
                    <a:pt x="878" y="181"/>
                  </a:cubicBezTo>
                  <a:cubicBezTo>
                    <a:pt x="878" y="181"/>
                    <a:pt x="877" y="180"/>
                    <a:pt x="876" y="180"/>
                  </a:cubicBezTo>
                  <a:cubicBezTo>
                    <a:pt x="875" y="179"/>
                    <a:pt x="875" y="179"/>
                    <a:pt x="874" y="178"/>
                  </a:cubicBezTo>
                  <a:cubicBezTo>
                    <a:pt x="871" y="176"/>
                    <a:pt x="868" y="174"/>
                    <a:pt x="865" y="173"/>
                  </a:cubicBezTo>
                  <a:cubicBezTo>
                    <a:pt x="860" y="169"/>
                    <a:pt x="855" y="165"/>
                    <a:pt x="850" y="161"/>
                  </a:cubicBezTo>
                  <a:cubicBezTo>
                    <a:pt x="848" y="159"/>
                    <a:pt x="845" y="157"/>
                    <a:pt x="843" y="154"/>
                  </a:cubicBezTo>
                  <a:cubicBezTo>
                    <a:pt x="841" y="152"/>
                    <a:pt x="839" y="150"/>
                    <a:pt x="837" y="148"/>
                  </a:cubicBezTo>
                  <a:cubicBezTo>
                    <a:pt x="835" y="147"/>
                    <a:pt x="834" y="145"/>
                    <a:pt x="833" y="144"/>
                  </a:cubicBezTo>
                  <a:cubicBezTo>
                    <a:pt x="833" y="144"/>
                    <a:pt x="833" y="143"/>
                    <a:pt x="833" y="143"/>
                  </a:cubicBezTo>
                  <a:cubicBezTo>
                    <a:pt x="832" y="142"/>
                    <a:pt x="832" y="140"/>
                    <a:pt x="832" y="139"/>
                  </a:cubicBezTo>
                  <a:cubicBezTo>
                    <a:pt x="832" y="138"/>
                    <a:pt x="832" y="138"/>
                    <a:pt x="832" y="138"/>
                  </a:cubicBezTo>
                  <a:cubicBezTo>
                    <a:pt x="832" y="137"/>
                    <a:pt x="832" y="137"/>
                    <a:pt x="832" y="136"/>
                  </a:cubicBezTo>
                  <a:cubicBezTo>
                    <a:pt x="832" y="136"/>
                    <a:pt x="832" y="135"/>
                    <a:pt x="832" y="134"/>
                  </a:cubicBezTo>
                  <a:cubicBezTo>
                    <a:pt x="832" y="133"/>
                    <a:pt x="832" y="132"/>
                    <a:pt x="833" y="131"/>
                  </a:cubicBezTo>
                  <a:cubicBezTo>
                    <a:pt x="833" y="131"/>
                    <a:pt x="833" y="131"/>
                    <a:pt x="833" y="131"/>
                  </a:cubicBezTo>
                  <a:cubicBezTo>
                    <a:pt x="833" y="130"/>
                    <a:pt x="833" y="130"/>
                    <a:pt x="833" y="130"/>
                  </a:cubicBezTo>
                  <a:cubicBezTo>
                    <a:pt x="833" y="130"/>
                    <a:pt x="833" y="129"/>
                    <a:pt x="833" y="129"/>
                  </a:cubicBezTo>
                  <a:cubicBezTo>
                    <a:pt x="834" y="129"/>
                    <a:pt x="834" y="129"/>
                    <a:pt x="834" y="129"/>
                  </a:cubicBezTo>
                  <a:cubicBezTo>
                    <a:pt x="835" y="127"/>
                    <a:pt x="836" y="125"/>
                    <a:pt x="837" y="124"/>
                  </a:cubicBezTo>
                  <a:cubicBezTo>
                    <a:pt x="838" y="123"/>
                    <a:pt x="839" y="122"/>
                    <a:pt x="839" y="121"/>
                  </a:cubicBezTo>
                  <a:cubicBezTo>
                    <a:pt x="840" y="120"/>
                    <a:pt x="840" y="119"/>
                    <a:pt x="840" y="119"/>
                  </a:cubicBezTo>
                  <a:cubicBezTo>
                    <a:pt x="840" y="118"/>
                    <a:pt x="840" y="118"/>
                    <a:pt x="840" y="118"/>
                  </a:cubicBezTo>
                  <a:cubicBezTo>
                    <a:pt x="840" y="118"/>
                    <a:pt x="840" y="118"/>
                    <a:pt x="840" y="118"/>
                  </a:cubicBezTo>
                  <a:cubicBezTo>
                    <a:pt x="840" y="117"/>
                    <a:pt x="840" y="117"/>
                    <a:pt x="840" y="117"/>
                  </a:cubicBezTo>
                  <a:cubicBezTo>
                    <a:pt x="840" y="117"/>
                    <a:pt x="840" y="117"/>
                    <a:pt x="840" y="117"/>
                  </a:cubicBezTo>
                  <a:cubicBezTo>
                    <a:pt x="840" y="114"/>
                    <a:pt x="840" y="111"/>
                    <a:pt x="839" y="108"/>
                  </a:cubicBezTo>
                  <a:cubicBezTo>
                    <a:pt x="839" y="108"/>
                    <a:pt x="839" y="107"/>
                    <a:pt x="839" y="107"/>
                  </a:cubicBezTo>
                  <a:cubicBezTo>
                    <a:pt x="839" y="106"/>
                    <a:pt x="839" y="106"/>
                    <a:pt x="839" y="106"/>
                  </a:cubicBezTo>
                  <a:cubicBezTo>
                    <a:pt x="839" y="106"/>
                    <a:pt x="839" y="106"/>
                    <a:pt x="839" y="106"/>
                  </a:cubicBezTo>
                  <a:cubicBezTo>
                    <a:pt x="839" y="106"/>
                    <a:pt x="839" y="105"/>
                    <a:pt x="839" y="105"/>
                  </a:cubicBezTo>
                  <a:cubicBezTo>
                    <a:pt x="839" y="105"/>
                    <a:pt x="839" y="104"/>
                    <a:pt x="840" y="103"/>
                  </a:cubicBezTo>
                  <a:cubicBezTo>
                    <a:pt x="840" y="103"/>
                    <a:pt x="840" y="102"/>
                    <a:pt x="840" y="101"/>
                  </a:cubicBezTo>
                  <a:cubicBezTo>
                    <a:pt x="841" y="101"/>
                    <a:pt x="841" y="100"/>
                    <a:pt x="841" y="99"/>
                  </a:cubicBezTo>
                  <a:cubicBezTo>
                    <a:pt x="841" y="99"/>
                    <a:pt x="842" y="98"/>
                    <a:pt x="842" y="97"/>
                  </a:cubicBezTo>
                  <a:cubicBezTo>
                    <a:pt x="842" y="97"/>
                    <a:pt x="843" y="96"/>
                    <a:pt x="843" y="95"/>
                  </a:cubicBezTo>
                  <a:cubicBezTo>
                    <a:pt x="851" y="91"/>
                    <a:pt x="858" y="85"/>
                    <a:pt x="856" y="73"/>
                  </a:cubicBezTo>
                  <a:cubicBezTo>
                    <a:pt x="848" y="78"/>
                    <a:pt x="840" y="83"/>
                    <a:pt x="840" y="96"/>
                  </a:cubicBezTo>
                  <a:cubicBezTo>
                    <a:pt x="840" y="96"/>
                    <a:pt x="840" y="96"/>
                    <a:pt x="840" y="96"/>
                  </a:cubicBezTo>
                  <a:cubicBezTo>
                    <a:pt x="840" y="96"/>
                    <a:pt x="840" y="96"/>
                    <a:pt x="840" y="96"/>
                  </a:cubicBezTo>
                  <a:cubicBezTo>
                    <a:pt x="840" y="97"/>
                    <a:pt x="840" y="97"/>
                    <a:pt x="839" y="98"/>
                  </a:cubicBezTo>
                  <a:cubicBezTo>
                    <a:pt x="839" y="99"/>
                    <a:pt x="839" y="100"/>
                    <a:pt x="838" y="100"/>
                  </a:cubicBezTo>
                  <a:cubicBezTo>
                    <a:pt x="838" y="101"/>
                    <a:pt x="838" y="102"/>
                    <a:pt x="838" y="103"/>
                  </a:cubicBezTo>
                  <a:cubicBezTo>
                    <a:pt x="838" y="103"/>
                    <a:pt x="838" y="103"/>
                    <a:pt x="838" y="103"/>
                  </a:cubicBezTo>
                  <a:cubicBezTo>
                    <a:pt x="837" y="102"/>
                    <a:pt x="837" y="101"/>
                    <a:pt x="837" y="101"/>
                  </a:cubicBezTo>
                  <a:cubicBezTo>
                    <a:pt x="836" y="98"/>
                    <a:pt x="836" y="96"/>
                    <a:pt x="835" y="93"/>
                  </a:cubicBezTo>
                  <a:cubicBezTo>
                    <a:pt x="834" y="88"/>
                    <a:pt x="834" y="84"/>
                    <a:pt x="833" y="80"/>
                  </a:cubicBezTo>
                  <a:cubicBezTo>
                    <a:pt x="833" y="79"/>
                    <a:pt x="833" y="79"/>
                    <a:pt x="833" y="78"/>
                  </a:cubicBezTo>
                  <a:cubicBezTo>
                    <a:pt x="833" y="78"/>
                    <a:pt x="833" y="77"/>
                    <a:pt x="833" y="77"/>
                  </a:cubicBezTo>
                  <a:cubicBezTo>
                    <a:pt x="832" y="76"/>
                    <a:pt x="832" y="75"/>
                    <a:pt x="832" y="74"/>
                  </a:cubicBezTo>
                  <a:cubicBezTo>
                    <a:pt x="832" y="73"/>
                    <a:pt x="831" y="71"/>
                    <a:pt x="831" y="70"/>
                  </a:cubicBezTo>
                  <a:cubicBezTo>
                    <a:pt x="831" y="70"/>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2" y="69"/>
                    <a:pt x="832" y="69"/>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0" y="68"/>
                    <a:pt x="830" y="69"/>
                  </a:cubicBezTo>
                  <a:cubicBezTo>
                    <a:pt x="830" y="69"/>
                    <a:pt x="830" y="70"/>
                    <a:pt x="830" y="70"/>
                  </a:cubicBezTo>
                  <a:cubicBezTo>
                    <a:pt x="830" y="72"/>
                    <a:pt x="830" y="73"/>
                    <a:pt x="830" y="75"/>
                  </a:cubicBezTo>
                  <a:cubicBezTo>
                    <a:pt x="830" y="75"/>
                    <a:pt x="830" y="76"/>
                    <a:pt x="830" y="77"/>
                  </a:cubicBezTo>
                  <a:cubicBezTo>
                    <a:pt x="830" y="77"/>
                    <a:pt x="830" y="78"/>
                    <a:pt x="831" y="78"/>
                  </a:cubicBezTo>
                  <a:cubicBezTo>
                    <a:pt x="831" y="79"/>
                    <a:pt x="831" y="79"/>
                    <a:pt x="831" y="80"/>
                  </a:cubicBezTo>
                  <a:cubicBezTo>
                    <a:pt x="831" y="81"/>
                    <a:pt x="831" y="83"/>
                    <a:pt x="831" y="84"/>
                  </a:cubicBezTo>
                  <a:cubicBezTo>
                    <a:pt x="831" y="84"/>
                    <a:pt x="831" y="84"/>
                    <a:pt x="831" y="84"/>
                  </a:cubicBezTo>
                  <a:cubicBezTo>
                    <a:pt x="831" y="83"/>
                    <a:pt x="831" y="83"/>
                    <a:pt x="830" y="83"/>
                  </a:cubicBezTo>
                  <a:cubicBezTo>
                    <a:pt x="830" y="82"/>
                    <a:pt x="830" y="82"/>
                    <a:pt x="830" y="81"/>
                  </a:cubicBezTo>
                  <a:cubicBezTo>
                    <a:pt x="829" y="81"/>
                    <a:pt x="829" y="80"/>
                    <a:pt x="829" y="80"/>
                  </a:cubicBezTo>
                  <a:cubicBezTo>
                    <a:pt x="828" y="79"/>
                    <a:pt x="828" y="78"/>
                    <a:pt x="827" y="77"/>
                  </a:cubicBezTo>
                  <a:cubicBezTo>
                    <a:pt x="826" y="77"/>
                    <a:pt x="826" y="76"/>
                    <a:pt x="825" y="75"/>
                  </a:cubicBezTo>
                  <a:cubicBezTo>
                    <a:pt x="825" y="75"/>
                    <a:pt x="824" y="74"/>
                    <a:pt x="824" y="74"/>
                  </a:cubicBezTo>
                  <a:cubicBezTo>
                    <a:pt x="830" y="62"/>
                    <a:pt x="805" y="57"/>
                    <a:pt x="799" y="53"/>
                  </a:cubicBezTo>
                  <a:cubicBezTo>
                    <a:pt x="802" y="64"/>
                    <a:pt x="812" y="84"/>
                    <a:pt x="823" y="76"/>
                  </a:cubicBezTo>
                  <a:cubicBezTo>
                    <a:pt x="822" y="75"/>
                    <a:pt x="822" y="74"/>
                    <a:pt x="821" y="74"/>
                  </a:cubicBezTo>
                  <a:cubicBezTo>
                    <a:pt x="822" y="74"/>
                    <a:pt x="822" y="74"/>
                    <a:pt x="822" y="74"/>
                  </a:cubicBezTo>
                  <a:cubicBezTo>
                    <a:pt x="822" y="75"/>
                    <a:pt x="823" y="75"/>
                    <a:pt x="824" y="76"/>
                  </a:cubicBezTo>
                  <a:cubicBezTo>
                    <a:pt x="824" y="77"/>
                    <a:pt x="825" y="78"/>
                    <a:pt x="826" y="79"/>
                  </a:cubicBezTo>
                  <a:cubicBezTo>
                    <a:pt x="826" y="79"/>
                    <a:pt x="827" y="80"/>
                    <a:pt x="828" y="81"/>
                  </a:cubicBezTo>
                  <a:cubicBezTo>
                    <a:pt x="828" y="81"/>
                    <a:pt x="828" y="82"/>
                    <a:pt x="828" y="82"/>
                  </a:cubicBezTo>
                  <a:cubicBezTo>
                    <a:pt x="829" y="83"/>
                    <a:pt x="829" y="83"/>
                    <a:pt x="829" y="83"/>
                  </a:cubicBezTo>
                  <a:cubicBezTo>
                    <a:pt x="829" y="84"/>
                    <a:pt x="830" y="84"/>
                    <a:pt x="830" y="85"/>
                  </a:cubicBezTo>
                  <a:cubicBezTo>
                    <a:pt x="830" y="85"/>
                    <a:pt x="830" y="85"/>
                    <a:pt x="830" y="86"/>
                  </a:cubicBezTo>
                  <a:cubicBezTo>
                    <a:pt x="830" y="86"/>
                    <a:pt x="831" y="86"/>
                    <a:pt x="831" y="86"/>
                  </a:cubicBezTo>
                  <a:cubicBezTo>
                    <a:pt x="831" y="86"/>
                    <a:pt x="831" y="87"/>
                    <a:pt x="831" y="87"/>
                  </a:cubicBezTo>
                  <a:cubicBezTo>
                    <a:pt x="831" y="87"/>
                    <a:pt x="831" y="87"/>
                    <a:pt x="832" y="88"/>
                  </a:cubicBezTo>
                  <a:cubicBezTo>
                    <a:pt x="832" y="88"/>
                    <a:pt x="832" y="88"/>
                    <a:pt x="832" y="88"/>
                  </a:cubicBezTo>
                  <a:cubicBezTo>
                    <a:pt x="832" y="90"/>
                    <a:pt x="833" y="92"/>
                    <a:pt x="833" y="93"/>
                  </a:cubicBezTo>
                  <a:cubicBezTo>
                    <a:pt x="833" y="96"/>
                    <a:pt x="834" y="98"/>
                    <a:pt x="835" y="101"/>
                  </a:cubicBezTo>
                  <a:cubicBezTo>
                    <a:pt x="835" y="104"/>
                    <a:pt x="836" y="106"/>
                    <a:pt x="837" y="109"/>
                  </a:cubicBezTo>
                  <a:cubicBezTo>
                    <a:pt x="838" y="111"/>
                    <a:pt x="838" y="114"/>
                    <a:pt x="838" y="116"/>
                  </a:cubicBezTo>
                  <a:cubicBezTo>
                    <a:pt x="838" y="116"/>
                    <a:pt x="838" y="116"/>
                    <a:pt x="838" y="116"/>
                  </a:cubicBezTo>
                  <a:cubicBezTo>
                    <a:pt x="838" y="117"/>
                    <a:pt x="838" y="117"/>
                    <a:pt x="838" y="117"/>
                  </a:cubicBezTo>
                  <a:cubicBezTo>
                    <a:pt x="838" y="117"/>
                    <a:pt x="838" y="117"/>
                    <a:pt x="838" y="117"/>
                  </a:cubicBezTo>
                  <a:cubicBezTo>
                    <a:pt x="838" y="118"/>
                    <a:pt x="838" y="118"/>
                    <a:pt x="838" y="118"/>
                  </a:cubicBezTo>
                  <a:cubicBezTo>
                    <a:pt x="837" y="118"/>
                    <a:pt x="837" y="119"/>
                    <a:pt x="837" y="119"/>
                  </a:cubicBezTo>
                  <a:cubicBezTo>
                    <a:pt x="837" y="120"/>
                    <a:pt x="836" y="121"/>
                    <a:pt x="835" y="122"/>
                  </a:cubicBezTo>
                  <a:cubicBezTo>
                    <a:pt x="834" y="123"/>
                    <a:pt x="833" y="125"/>
                    <a:pt x="832" y="127"/>
                  </a:cubicBezTo>
                  <a:cubicBezTo>
                    <a:pt x="832" y="127"/>
                    <a:pt x="831" y="127"/>
                    <a:pt x="831" y="128"/>
                  </a:cubicBezTo>
                  <a:cubicBezTo>
                    <a:pt x="831" y="128"/>
                    <a:pt x="831" y="128"/>
                    <a:pt x="831" y="128"/>
                  </a:cubicBezTo>
                  <a:cubicBezTo>
                    <a:pt x="831" y="129"/>
                    <a:pt x="831" y="129"/>
                    <a:pt x="831" y="129"/>
                  </a:cubicBezTo>
                  <a:cubicBezTo>
                    <a:pt x="831" y="129"/>
                    <a:pt x="830" y="130"/>
                    <a:pt x="830" y="130"/>
                  </a:cubicBezTo>
                  <a:cubicBezTo>
                    <a:pt x="830" y="131"/>
                    <a:pt x="830" y="132"/>
                    <a:pt x="830" y="133"/>
                  </a:cubicBezTo>
                  <a:cubicBezTo>
                    <a:pt x="830" y="134"/>
                    <a:pt x="830" y="134"/>
                    <a:pt x="830" y="135"/>
                  </a:cubicBezTo>
                  <a:cubicBezTo>
                    <a:pt x="830" y="135"/>
                    <a:pt x="830" y="136"/>
                    <a:pt x="830" y="136"/>
                  </a:cubicBezTo>
                  <a:cubicBezTo>
                    <a:pt x="830" y="137"/>
                    <a:pt x="830" y="137"/>
                    <a:pt x="830" y="138"/>
                  </a:cubicBezTo>
                  <a:cubicBezTo>
                    <a:pt x="830" y="138"/>
                    <a:pt x="830" y="138"/>
                    <a:pt x="830" y="139"/>
                  </a:cubicBezTo>
                  <a:cubicBezTo>
                    <a:pt x="831" y="140"/>
                    <a:pt x="831" y="142"/>
                    <a:pt x="832" y="143"/>
                  </a:cubicBezTo>
                  <a:cubicBezTo>
                    <a:pt x="832" y="143"/>
                    <a:pt x="832" y="143"/>
                    <a:pt x="832" y="143"/>
                  </a:cubicBezTo>
                  <a:cubicBezTo>
                    <a:pt x="831" y="143"/>
                    <a:pt x="831" y="142"/>
                    <a:pt x="830" y="142"/>
                  </a:cubicBezTo>
                  <a:cubicBezTo>
                    <a:pt x="829" y="141"/>
                    <a:pt x="829" y="141"/>
                    <a:pt x="828" y="141"/>
                  </a:cubicBezTo>
                  <a:cubicBezTo>
                    <a:pt x="828" y="140"/>
                    <a:pt x="828" y="140"/>
                    <a:pt x="828" y="140"/>
                  </a:cubicBezTo>
                  <a:cubicBezTo>
                    <a:pt x="828" y="140"/>
                    <a:pt x="828" y="140"/>
                    <a:pt x="828" y="140"/>
                  </a:cubicBezTo>
                  <a:cubicBezTo>
                    <a:pt x="828" y="140"/>
                    <a:pt x="828" y="140"/>
                    <a:pt x="828" y="140"/>
                  </a:cubicBezTo>
                  <a:cubicBezTo>
                    <a:pt x="828" y="140"/>
                    <a:pt x="828" y="140"/>
                    <a:pt x="827" y="140"/>
                  </a:cubicBezTo>
                  <a:cubicBezTo>
                    <a:pt x="827" y="140"/>
                    <a:pt x="827" y="140"/>
                    <a:pt x="827" y="140"/>
                  </a:cubicBezTo>
                  <a:cubicBezTo>
                    <a:pt x="827" y="140"/>
                    <a:pt x="827" y="140"/>
                    <a:pt x="826" y="140"/>
                  </a:cubicBezTo>
                  <a:cubicBezTo>
                    <a:pt x="826" y="139"/>
                    <a:pt x="826" y="139"/>
                    <a:pt x="825" y="139"/>
                  </a:cubicBezTo>
                  <a:cubicBezTo>
                    <a:pt x="825" y="139"/>
                    <a:pt x="825" y="139"/>
                    <a:pt x="824" y="139"/>
                  </a:cubicBezTo>
                  <a:cubicBezTo>
                    <a:pt x="824" y="138"/>
                    <a:pt x="823" y="138"/>
                    <a:pt x="823" y="138"/>
                  </a:cubicBezTo>
                  <a:cubicBezTo>
                    <a:pt x="821" y="137"/>
                    <a:pt x="820" y="137"/>
                    <a:pt x="819" y="137"/>
                  </a:cubicBezTo>
                  <a:cubicBezTo>
                    <a:pt x="818" y="136"/>
                    <a:pt x="817" y="136"/>
                    <a:pt x="816" y="136"/>
                  </a:cubicBezTo>
                  <a:cubicBezTo>
                    <a:pt x="814" y="135"/>
                    <a:pt x="812" y="135"/>
                    <a:pt x="810" y="134"/>
                  </a:cubicBezTo>
                  <a:cubicBezTo>
                    <a:pt x="806" y="134"/>
                    <a:pt x="803" y="133"/>
                    <a:pt x="800" y="132"/>
                  </a:cubicBezTo>
                  <a:cubicBezTo>
                    <a:pt x="799" y="131"/>
                    <a:pt x="798" y="131"/>
                    <a:pt x="797" y="130"/>
                  </a:cubicBezTo>
                  <a:cubicBezTo>
                    <a:pt x="796" y="130"/>
                    <a:pt x="795" y="129"/>
                    <a:pt x="794" y="129"/>
                  </a:cubicBezTo>
                  <a:cubicBezTo>
                    <a:pt x="793" y="128"/>
                    <a:pt x="792" y="128"/>
                    <a:pt x="792" y="128"/>
                  </a:cubicBezTo>
                  <a:cubicBezTo>
                    <a:pt x="792" y="128"/>
                    <a:pt x="793" y="128"/>
                    <a:pt x="794" y="129"/>
                  </a:cubicBezTo>
                  <a:cubicBezTo>
                    <a:pt x="795" y="130"/>
                    <a:pt x="796" y="130"/>
                    <a:pt x="797" y="131"/>
                  </a:cubicBezTo>
                  <a:cubicBezTo>
                    <a:pt x="798" y="132"/>
                    <a:pt x="799" y="132"/>
                    <a:pt x="800" y="133"/>
                  </a:cubicBezTo>
                  <a:cubicBezTo>
                    <a:pt x="801" y="134"/>
                    <a:pt x="802" y="134"/>
                    <a:pt x="803" y="135"/>
                  </a:cubicBezTo>
                  <a:cubicBezTo>
                    <a:pt x="803" y="135"/>
                    <a:pt x="802" y="135"/>
                    <a:pt x="802" y="135"/>
                  </a:cubicBezTo>
                  <a:cubicBezTo>
                    <a:pt x="800" y="135"/>
                    <a:pt x="799" y="135"/>
                    <a:pt x="798" y="135"/>
                  </a:cubicBezTo>
                  <a:cubicBezTo>
                    <a:pt x="797" y="136"/>
                    <a:pt x="796" y="136"/>
                    <a:pt x="795" y="136"/>
                  </a:cubicBezTo>
                  <a:cubicBezTo>
                    <a:pt x="794" y="136"/>
                    <a:pt x="793" y="137"/>
                    <a:pt x="792" y="137"/>
                  </a:cubicBezTo>
                  <a:cubicBezTo>
                    <a:pt x="778" y="130"/>
                    <a:pt x="778" y="142"/>
                    <a:pt x="767" y="144"/>
                  </a:cubicBezTo>
                  <a:cubicBezTo>
                    <a:pt x="779" y="153"/>
                    <a:pt x="791" y="157"/>
                    <a:pt x="792" y="139"/>
                  </a:cubicBezTo>
                  <a:cubicBezTo>
                    <a:pt x="792" y="139"/>
                    <a:pt x="793" y="139"/>
                    <a:pt x="793" y="139"/>
                  </a:cubicBezTo>
                  <a:cubicBezTo>
                    <a:pt x="793" y="139"/>
                    <a:pt x="794" y="138"/>
                    <a:pt x="796" y="138"/>
                  </a:cubicBezTo>
                  <a:cubicBezTo>
                    <a:pt x="797" y="138"/>
                    <a:pt x="798" y="138"/>
                    <a:pt x="799" y="137"/>
                  </a:cubicBezTo>
                  <a:cubicBezTo>
                    <a:pt x="800" y="137"/>
                    <a:pt x="801" y="137"/>
                    <a:pt x="802" y="137"/>
                  </a:cubicBezTo>
                  <a:cubicBezTo>
                    <a:pt x="803" y="137"/>
                    <a:pt x="804" y="137"/>
                    <a:pt x="805" y="137"/>
                  </a:cubicBezTo>
                  <a:cubicBezTo>
                    <a:pt x="806" y="137"/>
                    <a:pt x="806" y="137"/>
                    <a:pt x="807" y="137"/>
                  </a:cubicBezTo>
                  <a:cubicBezTo>
                    <a:pt x="807" y="137"/>
                    <a:pt x="808" y="137"/>
                    <a:pt x="808" y="137"/>
                  </a:cubicBezTo>
                  <a:cubicBezTo>
                    <a:pt x="809" y="137"/>
                    <a:pt x="809" y="137"/>
                    <a:pt x="809" y="137"/>
                  </a:cubicBezTo>
                  <a:cubicBezTo>
                    <a:pt x="809" y="137"/>
                    <a:pt x="809" y="137"/>
                    <a:pt x="810" y="137"/>
                  </a:cubicBezTo>
                  <a:cubicBezTo>
                    <a:pt x="811" y="138"/>
                    <a:pt x="813" y="139"/>
                    <a:pt x="816" y="139"/>
                  </a:cubicBezTo>
                  <a:cubicBezTo>
                    <a:pt x="817" y="140"/>
                    <a:pt x="818" y="140"/>
                    <a:pt x="819" y="140"/>
                  </a:cubicBezTo>
                  <a:cubicBezTo>
                    <a:pt x="820" y="141"/>
                    <a:pt x="821" y="141"/>
                    <a:pt x="822" y="141"/>
                  </a:cubicBezTo>
                  <a:cubicBezTo>
                    <a:pt x="823" y="142"/>
                    <a:pt x="823" y="142"/>
                    <a:pt x="824" y="142"/>
                  </a:cubicBezTo>
                  <a:cubicBezTo>
                    <a:pt x="824" y="142"/>
                    <a:pt x="824" y="142"/>
                    <a:pt x="824" y="142"/>
                  </a:cubicBezTo>
                  <a:cubicBezTo>
                    <a:pt x="825" y="143"/>
                    <a:pt x="825" y="143"/>
                    <a:pt x="825" y="143"/>
                  </a:cubicBezTo>
                  <a:cubicBezTo>
                    <a:pt x="825" y="143"/>
                    <a:pt x="826" y="143"/>
                    <a:pt x="826" y="143"/>
                  </a:cubicBezTo>
                  <a:cubicBezTo>
                    <a:pt x="826" y="143"/>
                    <a:pt x="826" y="143"/>
                    <a:pt x="826" y="143"/>
                  </a:cubicBezTo>
                  <a:cubicBezTo>
                    <a:pt x="826" y="143"/>
                    <a:pt x="826" y="143"/>
                    <a:pt x="826" y="143"/>
                  </a:cubicBezTo>
                  <a:cubicBezTo>
                    <a:pt x="826" y="143"/>
                    <a:pt x="826" y="143"/>
                    <a:pt x="826" y="143"/>
                  </a:cubicBezTo>
                  <a:cubicBezTo>
                    <a:pt x="826" y="143"/>
                    <a:pt x="826" y="143"/>
                    <a:pt x="826" y="143"/>
                  </a:cubicBezTo>
                  <a:cubicBezTo>
                    <a:pt x="827" y="144"/>
                    <a:pt x="827" y="144"/>
                    <a:pt x="827" y="144"/>
                  </a:cubicBezTo>
                  <a:cubicBezTo>
                    <a:pt x="827" y="144"/>
                    <a:pt x="828" y="145"/>
                    <a:pt x="828" y="145"/>
                  </a:cubicBezTo>
                  <a:cubicBezTo>
                    <a:pt x="830" y="146"/>
                    <a:pt x="833" y="148"/>
                    <a:pt x="835" y="150"/>
                  </a:cubicBezTo>
                  <a:cubicBezTo>
                    <a:pt x="837" y="152"/>
                    <a:pt x="839" y="155"/>
                    <a:pt x="841" y="157"/>
                  </a:cubicBezTo>
                  <a:cubicBezTo>
                    <a:pt x="843" y="159"/>
                    <a:pt x="846" y="162"/>
                    <a:pt x="848" y="164"/>
                  </a:cubicBezTo>
                  <a:cubicBezTo>
                    <a:pt x="851" y="166"/>
                    <a:pt x="854" y="168"/>
                    <a:pt x="856" y="171"/>
                  </a:cubicBezTo>
                  <a:cubicBezTo>
                    <a:pt x="856" y="171"/>
                    <a:pt x="856" y="171"/>
                    <a:pt x="856" y="171"/>
                  </a:cubicBezTo>
                  <a:cubicBezTo>
                    <a:pt x="856" y="171"/>
                    <a:pt x="856" y="171"/>
                    <a:pt x="855" y="171"/>
                  </a:cubicBezTo>
                  <a:cubicBezTo>
                    <a:pt x="855" y="171"/>
                    <a:pt x="854" y="171"/>
                    <a:pt x="854" y="171"/>
                  </a:cubicBezTo>
                  <a:cubicBezTo>
                    <a:pt x="853" y="171"/>
                    <a:pt x="853" y="172"/>
                    <a:pt x="853" y="172"/>
                  </a:cubicBezTo>
                  <a:cubicBezTo>
                    <a:pt x="853" y="172"/>
                    <a:pt x="853" y="172"/>
                    <a:pt x="852" y="172"/>
                  </a:cubicBezTo>
                  <a:cubicBezTo>
                    <a:pt x="851" y="173"/>
                    <a:pt x="850" y="173"/>
                    <a:pt x="849" y="174"/>
                  </a:cubicBezTo>
                  <a:cubicBezTo>
                    <a:pt x="848" y="175"/>
                    <a:pt x="847" y="176"/>
                    <a:pt x="846" y="177"/>
                  </a:cubicBezTo>
                  <a:cubicBezTo>
                    <a:pt x="844" y="178"/>
                    <a:pt x="842" y="180"/>
                    <a:pt x="839" y="182"/>
                  </a:cubicBezTo>
                  <a:cubicBezTo>
                    <a:pt x="838" y="183"/>
                    <a:pt x="837" y="183"/>
                    <a:pt x="836" y="184"/>
                  </a:cubicBezTo>
                  <a:cubicBezTo>
                    <a:pt x="834" y="185"/>
                    <a:pt x="833" y="185"/>
                    <a:pt x="832" y="186"/>
                  </a:cubicBezTo>
                  <a:cubicBezTo>
                    <a:pt x="831" y="186"/>
                    <a:pt x="829" y="187"/>
                    <a:pt x="828" y="187"/>
                  </a:cubicBezTo>
                  <a:cubicBezTo>
                    <a:pt x="828" y="187"/>
                    <a:pt x="828" y="187"/>
                    <a:pt x="828" y="187"/>
                  </a:cubicBezTo>
                  <a:cubicBezTo>
                    <a:pt x="828" y="187"/>
                    <a:pt x="827" y="187"/>
                    <a:pt x="827" y="186"/>
                  </a:cubicBezTo>
                  <a:cubicBezTo>
                    <a:pt x="827" y="186"/>
                    <a:pt x="826" y="186"/>
                    <a:pt x="826" y="186"/>
                  </a:cubicBezTo>
                  <a:cubicBezTo>
                    <a:pt x="826" y="186"/>
                    <a:pt x="826" y="186"/>
                    <a:pt x="826" y="186"/>
                  </a:cubicBezTo>
                  <a:cubicBezTo>
                    <a:pt x="826" y="186"/>
                    <a:pt x="825" y="186"/>
                    <a:pt x="825" y="186"/>
                  </a:cubicBezTo>
                  <a:cubicBezTo>
                    <a:pt x="825" y="186"/>
                    <a:pt x="824" y="185"/>
                    <a:pt x="823" y="185"/>
                  </a:cubicBezTo>
                  <a:cubicBezTo>
                    <a:pt x="822" y="185"/>
                    <a:pt x="822" y="185"/>
                    <a:pt x="821" y="184"/>
                  </a:cubicBezTo>
                  <a:cubicBezTo>
                    <a:pt x="820" y="184"/>
                    <a:pt x="819" y="184"/>
                    <a:pt x="819" y="183"/>
                  </a:cubicBezTo>
                  <a:cubicBezTo>
                    <a:pt x="818" y="183"/>
                    <a:pt x="817" y="183"/>
                    <a:pt x="816" y="182"/>
                  </a:cubicBezTo>
                  <a:cubicBezTo>
                    <a:pt x="812" y="170"/>
                    <a:pt x="803" y="174"/>
                    <a:pt x="794" y="167"/>
                  </a:cubicBezTo>
                  <a:cubicBezTo>
                    <a:pt x="797" y="173"/>
                    <a:pt x="799" y="181"/>
                    <a:pt x="804" y="184"/>
                  </a:cubicBezTo>
                  <a:cubicBezTo>
                    <a:pt x="807" y="186"/>
                    <a:pt x="814" y="187"/>
                    <a:pt x="816" y="184"/>
                  </a:cubicBezTo>
                  <a:cubicBezTo>
                    <a:pt x="817" y="184"/>
                    <a:pt x="817" y="184"/>
                    <a:pt x="817" y="184"/>
                  </a:cubicBezTo>
                  <a:cubicBezTo>
                    <a:pt x="817" y="184"/>
                    <a:pt x="817" y="184"/>
                    <a:pt x="817" y="184"/>
                  </a:cubicBezTo>
                  <a:cubicBezTo>
                    <a:pt x="817" y="184"/>
                    <a:pt x="817" y="184"/>
                    <a:pt x="817" y="184"/>
                  </a:cubicBezTo>
                  <a:cubicBezTo>
                    <a:pt x="817" y="185"/>
                    <a:pt x="818" y="185"/>
                    <a:pt x="818" y="185"/>
                  </a:cubicBezTo>
                  <a:cubicBezTo>
                    <a:pt x="819" y="185"/>
                    <a:pt x="820" y="186"/>
                    <a:pt x="821" y="186"/>
                  </a:cubicBezTo>
                  <a:cubicBezTo>
                    <a:pt x="821" y="186"/>
                    <a:pt x="822" y="186"/>
                    <a:pt x="823" y="187"/>
                  </a:cubicBezTo>
                  <a:cubicBezTo>
                    <a:pt x="824" y="187"/>
                    <a:pt x="824" y="187"/>
                    <a:pt x="825" y="187"/>
                  </a:cubicBezTo>
                  <a:cubicBezTo>
                    <a:pt x="825" y="187"/>
                    <a:pt x="825" y="187"/>
                    <a:pt x="826" y="187"/>
                  </a:cubicBezTo>
                  <a:cubicBezTo>
                    <a:pt x="826" y="188"/>
                    <a:pt x="826" y="188"/>
                    <a:pt x="826" y="188"/>
                  </a:cubicBezTo>
                  <a:cubicBezTo>
                    <a:pt x="826" y="188"/>
                    <a:pt x="826" y="188"/>
                    <a:pt x="826" y="188"/>
                  </a:cubicBezTo>
                  <a:cubicBezTo>
                    <a:pt x="826" y="188"/>
                    <a:pt x="825" y="188"/>
                    <a:pt x="825" y="188"/>
                  </a:cubicBezTo>
                  <a:cubicBezTo>
                    <a:pt x="824" y="188"/>
                    <a:pt x="824" y="188"/>
                    <a:pt x="824" y="188"/>
                  </a:cubicBezTo>
                  <a:cubicBezTo>
                    <a:pt x="824" y="188"/>
                    <a:pt x="823" y="188"/>
                    <a:pt x="823" y="188"/>
                  </a:cubicBezTo>
                  <a:cubicBezTo>
                    <a:pt x="823" y="188"/>
                    <a:pt x="822" y="189"/>
                    <a:pt x="822" y="189"/>
                  </a:cubicBezTo>
                  <a:cubicBezTo>
                    <a:pt x="821" y="189"/>
                    <a:pt x="820" y="189"/>
                    <a:pt x="820" y="189"/>
                  </a:cubicBezTo>
                  <a:cubicBezTo>
                    <a:pt x="818" y="190"/>
                    <a:pt x="818" y="190"/>
                    <a:pt x="818" y="190"/>
                  </a:cubicBezTo>
                  <a:cubicBezTo>
                    <a:pt x="818" y="190"/>
                    <a:pt x="818" y="190"/>
                    <a:pt x="818" y="190"/>
                  </a:cubicBezTo>
                  <a:cubicBezTo>
                    <a:pt x="819" y="190"/>
                    <a:pt x="819" y="190"/>
                    <a:pt x="820" y="190"/>
                  </a:cubicBezTo>
                  <a:cubicBezTo>
                    <a:pt x="821" y="191"/>
                    <a:pt x="821" y="191"/>
                    <a:pt x="822" y="191"/>
                  </a:cubicBezTo>
                  <a:cubicBezTo>
                    <a:pt x="823" y="191"/>
                    <a:pt x="823" y="191"/>
                    <a:pt x="824" y="191"/>
                  </a:cubicBezTo>
                  <a:cubicBezTo>
                    <a:pt x="824" y="191"/>
                    <a:pt x="824" y="191"/>
                    <a:pt x="825" y="191"/>
                  </a:cubicBezTo>
                  <a:cubicBezTo>
                    <a:pt x="825" y="191"/>
                    <a:pt x="825" y="191"/>
                    <a:pt x="825" y="191"/>
                  </a:cubicBezTo>
                  <a:cubicBezTo>
                    <a:pt x="828" y="190"/>
                    <a:pt x="830" y="189"/>
                    <a:pt x="833" y="188"/>
                  </a:cubicBezTo>
                  <a:cubicBezTo>
                    <a:pt x="834" y="188"/>
                    <a:pt x="835" y="188"/>
                    <a:pt x="836" y="187"/>
                  </a:cubicBezTo>
                  <a:cubicBezTo>
                    <a:pt x="836" y="187"/>
                    <a:pt x="835" y="188"/>
                    <a:pt x="835" y="188"/>
                  </a:cubicBezTo>
                  <a:cubicBezTo>
                    <a:pt x="835" y="188"/>
                    <a:pt x="835" y="189"/>
                    <a:pt x="835" y="189"/>
                  </a:cubicBezTo>
                  <a:cubicBezTo>
                    <a:pt x="834" y="190"/>
                    <a:pt x="834" y="190"/>
                    <a:pt x="834" y="190"/>
                  </a:cubicBezTo>
                  <a:cubicBezTo>
                    <a:pt x="834" y="191"/>
                    <a:pt x="833" y="192"/>
                    <a:pt x="833" y="193"/>
                  </a:cubicBezTo>
                  <a:cubicBezTo>
                    <a:pt x="833" y="193"/>
                    <a:pt x="833" y="193"/>
                    <a:pt x="833" y="193"/>
                  </a:cubicBezTo>
                  <a:cubicBezTo>
                    <a:pt x="823" y="198"/>
                    <a:pt x="820" y="207"/>
                    <a:pt x="828" y="219"/>
                  </a:cubicBezTo>
                  <a:cubicBezTo>
                    <a:pt x="831" y="209"/>
                    <a:pt x="839" y="207"/>
                    <a:pt x="834" y="194"/>
                  </a:cubicBezTo>
                  <a:cubicBezTo>
                    <a:pt x="834" y="194"/>
                    <a:pt x="834" y="194"/>
                    <a:pt x="834" y="194"/>
                  </a:cubicBezTo>
                  <a:cubicBezTo>
                    <a:pt x="834" y="193"/>
                    <a:pt x="835" y="192"/>
                    <a:pt x="835" y="191"/>
                  </a:cubicBezTo>
                  <a:cubicBezTo>
                    <a:pt x="835" y="191"/>
                    <a:pt x="835" y="190"/>
                    <a:pt x="836" y="190"/>
                  </a:cubicBezTo>
                  <a:cubicBezTo>
                    <a:pt x="836" y="189"/>
                    <a:pt x="836" y="189"/>
                    <a:pt x="836" y="189"/>
                  </a:cubicBezTo>
                  <a:cubicBezTo>
                    <a:pt x="837" y="188"/>
                    <a:pt x="837" y="187"/>
                    <a:pt x="838" y="186"/>
                  </a:cubicBezTo>
                  <a:cubicBezTo>
                    <a:pt x="839" y="185"/>
                    <a:pt x="840" y="185"/>
                    <a:pt x="841" y="184"/>
                  </a:cubicBezTo>
                  <a:cubicBezTo>
                    <a:pt x="843" y="182"/>
                    <a:pt x="845" y="181"/>
                    <a:pt x="848" y="179"/>
                  </a:cubicBezTo>
                  <a:cubicBezTo>
                    <a:pt x="849" y="178"/>
                    <a:pt x="850" y="177"/>
                    <a:pt x="851" y="176"/>
                  </a:cubicBezTo>
                  <a:cubicBezTo>
                    <a:pt x="852" y="176"/>
                    <a:pt x="853" y="175"/>
                    <a:pt x="854" y="175"/>
                  </a:cubicBezTo>
                  <a:cubicBezTo>
                    <a:pt x="854" y="174"/>
                    <a:pt x="854" y="174"/>
                    <a:pt x="854" y="174"/>
                  </a:cubicBezTo>
                  <a:cubicBezTo>
                    <a:pt x="855" y="174"/>
                    <a:pt x="855" y="174"/>
                    <a:pt x="855" y="174"/>
                  </a:cubicBezTo>
                  <a:cubicBezTo>
                    <a:pt x="855" y="173"/>
                    <a:pt x="856" y="173"/>
                    <a:pt x="856" y="173"/>
                  </a:cubicBezTo>
                  <a:cubicBezTo>
                    <a:pt x="856" y="173"/>
                    <a:pt x="857" y="172"/>
                    <a:pt x="857" y="172"/>
                  </a:cubicBezTo>
                  <a:cubicBezTo>
                    <a:pt x="857" y="172"/>
                    <a:pt x="858" y="172"/>
                    <a:pt x="858" y="172"/>
                  </a:cubicBezTo>
                  <a:cubicBezTo>
                    <a:pt x="860" y="173"/>
                    <a:pt x="862" y="174"/>
                    <a:pt x="864" y="176"/>
                  </a:cubicBezTo>
                  <a:cubicBezTo>
                    <a:pt x="867" y="178"/>
                    <a:pt x="870" y="179"/>
                    <a:pt x="872" y="181"/>
                  </a:cubicBezTo>
                  <a:cubicBezTo>
                    <a:pt x="873" y="182"/>
                    <a:pt x="874" y="182"/>
                    <a:pt x="874" y="183"/>
                  </a:cubicBezTo>
                  <a:cubicBezTo>
                    <a:pt x="875" y="183"/>
                    <a:pt x="876" y="184"/>
                    <a:pt x="876" y="184"/>
                  </a:cubicBezTo>
                  <a:cubicBezTo>
                    <a:pt x="878" y="185"/>
                    <a:pt x="879" y="187"/>
                    <a:pt x="880" y="188"/>
                  </a:cubicBezTo>
                  <a:cubicBezTo>
                    <a:pt x="885" y="193"/>
                    <a:pt x="888" y="199"/>
                    <a:pt x="892" y="204"/>
                  </a:cubicBezTo>
                  <a:cubicBezTo>
                    <a:pt x="894" y="208"/>
                    <a:pt x="896" y="211"/>
                    <a:pt x="898" y="214"/>
                  </a:cubicBezTo>
                  <a:cubicBezTo>
                    <a:pt x="898" y="214"/>
                    <a:pt x="898" y="213"/>
                    <a:pt x="897" y="213"/>
                  </a:cubicBezTo>
                  <a:cubicBezTo>
                    <a:pt x="897" y="213"/>
                    <a:pt x="897" y="213"/>
                    <a:pt x="897" y="213"/>
                  </a:cubicBezTo>
                  <a:cubicBezTo>
                    <a:pt x="896" y="213"/>
                    <a:pt x="896" y="213"/>
                    <a:pt x="896" y="213"/>
                  </a:cubicBezTo>
                  <a:cubicBezTo>
                    <a:pt x="896" y="213"/>
                    <a:pt x="896" y="212"/>
                    <a:pt x="896" y="212"/>
                  </a:cubicBezTo>
                  <a:cubicBezTo>
                    <a:pt x="895" y="212"/>
                    <a:pt x="894" y="212"/>
                    <a:pt x="893" y="212"/>
                  </a:cubicBezTo>
                  <a:cubicBezTo>
                    <a:pt x="892" y="212"/>
                    <a:pt x="892" y="212"/>
                    <a:pt x="891" y="213"/>
                  </a:cubicBezTo>
                  <a:cubicBezTo>
                    <a:pt x="890" y="213"/>
                    <a:pt x="889" y="213"/>
                    <a:pt x="888" y="213"/>
                  </a:cubicBezTo>
                  <a:cubicBezTo>
                    <a:pt x="887" y="213"/>
                    <a:pt x="886" y="213"/>
                    <a:pt x="886" y="214"/>
                  </a:cubicBezTo>
                  <a:cubicBezTo>
                    <a:pt x="884" y="214"/>
                    <a:pt x="883" y="214"/>
                    <a:pt x="882" y="214"/>
                  </a:cubicBezTo>
                  <a:cubicBezTo>
                    <a:pt x="872" y="202"/>
                    <a:pt x="865" y="217"/>
                    <a:pt x="856" y="203"/>
                  </a:cubicBezTo>
                  <a:cubicBezTo>
                    <a:pt x="857" y="211"/>
                    <a:pt x="860" y="218"/>
                    <a:pt x="867" y="222"/>
                  </a:cubicBezTo>
                  <a:cubicBezTo>
                    <a:pt x="872" y="224"/>
                    <a:pt x="883" y="223"/>
                    <a:pt x="883" y="216"/>
                  </a:cubicBezTo>
                  <a:cubicBezTo>
                    <a:pt x="884" y="216"/>
                    <a:pt x="885" y="215"/>
                    <a:pt x="886" y="215"/>
                  </a:cubicBezTo>
                  <a:cubicBezTo>
                    <a:pt x="887" y="215"/>
                    <a:pt x="888" y="215"/>
                    <a:pt x="889" y="215"/>
                  </a:cubicBezTo>
                  <a:cubicBezTo>
                    <a:pt x="889" y="214"/>
                    <a:pt x="890" y="214"/>
                    <a:pt x="891" y="214"/>
                  </a:cubicBezTo>
                  <a:cubicBezTo>
                    <a:pt x="892" y="214"/>
                    <a:pt x="893" y="214"/>
                    <a:pt x="893" y="214"/>
                  </a:cubicBezTo>
                  <a:cubicBezTo>
                    <a:pt x="894" y="214"/>
                    <a:pt x="895" y="214"/>
                    <a:pt x="896" y="214"/>
                  </a:cubicBezTo>
                  <a:cubicBezTo>
                    <a:pt x="896" y="214"/>
                    <a:pt x="896" y="214"/>
                    <a:pt x="896" y="214"/>
                  </a:cubicBezTo>
                  <a:cubicBezTo>
                    <a:pt x="896" y="214"/>
                    <a:pt x="896" y="214"/>
                    <a:pt x="896" y="214"/>
                  </a:cubicBezTo>
                  <a:cubicBezTo>
                    <a:pt x="897" y="214"/>
                    <a:pt x="897" y="214"/>
                    <a:pt x="897" y="214"/>
                  </a:cubicBezTo>
                  <a:cubicBezTo>
                    <a:pt x="898" y="214"/>
                    <a:pt x="898" y="215"/>
                    <a:pt x="899" y="215"/>
                  </a:cubicBezTo>
                  <a:cubicBezTo>
                    <a:pt x="899" y="215"/>
                    <a:pt x="899" y="215"/>
                    <a:pt x="899" y="215"/>
                  </a:cubicBezTo>
                  <a:cubicBezTo>
                    <a:pt x="901" y="217"/>
                    <a:pt x="902" y="219"/>
                    <a:pt x="903" y="222"/>
                  </a:cubicBezTo>
                  <a:cubicBezTo>
                    <a:pt x="907" y="226"/>
                    <a:pt x="910" y="231"/>
                    <a:pt x="913" y="235"/>
                  </a:cubicBezTo>
                  <a:cubicBezTo>
                    <a:pt x="908" y="232"/>
                    <a:pt x="904" y="229"/>
                    <a:pt x="898" y="226"/>
                  </a:cubicBezTo>
                  <a:cubicBezTo>
                    <a:pt x="908" y="233"/>
                    <a:pt x="917" y="242"/>
                    <a:pt x="914" y="253"/>
                  </a:cubicBezTo>
                  <a:cubicBezTo>
                    <a:pt x="876" y="241"/>
                    <a:pt x="873" y="248"/>
                    <a:pt x="837" y="263"/>
                  </a:cubicBezTo>
                  <a:cubicBezTo>
                    <a:pt x="875" y="253"/>
                    <a:pt x="884" y="251"/>
                    <a:pt x="916" y="269"/>
                  </a:cubicBezTo>
                  <a:cubicBezTo>
                    <a:pt x="928" y="276"/>
                    <a:pt x="934" y="281"/>
                    <a:pt x="943" y="288"/>
                  </a:cubicBezTo>
                  <a:cubicBezTo>
                    <a:pt x="946" y="290"/>
                    <a:pt x="944" y="297"/>
                    <a:pt x="949" y="301"/>
                  </a:cubicBezTo>
                  <a:cubicBezTo>
                    <a:pt x="955" y="306"/>
                    <a:pt x="966" y="303"/>
                    <a:pt x="973" y="307"/>
                  </a:cubicBezTo>
                  <a:cubicBezTo>
                    <a:pt x="986" y="316"/>
                    <a:pt x="991" y="325"/>
                    <a:pt x="1004" y="335"/>
                  </a:cubicBezTo>
                  <a:cubicBezTo>
                    <a:pt x="1019" y="347"/>
                    <a:pt x="1044" y="350"/>
                    <a:pt x="1059" y="362"/>
                  </a:cubicBezTo>
                  <a:cubicBezTo>
                    <a:pt x="1089" y="388"/>
                    <a:pt x="1121" y="442"/>
                    <a:pt x="1121" y="442"/>
                  </a:cubicBezTo>
                  <a:cubicBezTo>
                    <a:pt x="1121" y="442"/>
                    <a:pt x="1113" y="446"/>
                    <a:pt x="1108" y="444"/>
                  </a:cubicBezTo>
                  <a:cubicBezTo>
                    <a:pt x="1091" y="437"/>
                    <a:pt x="1075" y="429"/>
                    <a:pt x="1065" y="419"/>
                  </a:cubicBezTo>
                  <a:cubicBezTo>
                    <a:pt x="1045" y="399"/>
                    <a:pt x="1039" y="382"/>
                    <a:pt x="1015" y="369"/>
                  </a:cubicBezTo>
                  <a:cubicBezTo>
                    <a:pt x="995" y="357"/>
                    <a:pt x="965" y="353"/>
                    <a:pt x="945" y="354"/>
                  </a:cubicBezTo>
                  <a:cubicBezTo>
                    <a:pt x="917" y="355"/>
                    <a:pt x="925" y="332"/>
                    <a:pt x="905" y="325"/>
                  </a:cubicBezTo>
                  <a:cubicBezTo>
                    <a:pt x="915" y="338"/>
                    <a:pt x="918" y="354"/>
                    <a:pt x="918" y="354"/>
                  </a:cubicBezTo>
                  <a:cubicBezTo>
                    <a:pt x="910" y="365"/>
                    <a:pt x="867" y="375"/>
                    <a:pt x="855" y="376"/>
                  </a:cubicBezTo>
                  <a:cubicBezTo>
                    <a:pt x="879" y="382"/>
                    <a:pt x="900" y="376"/>
                    <a:pt x="924" y="372"/>
                  </a:cubicBezTo>
                  <a:cubicBezTo>
                    <a:pt x="951" y="368"/>
                    <a:pt x="968" y="369"/>
                    <a:pt x="991" y="379"/>
                  </a:cubicBezTo>
                  <a:cubicBezTo>
                    <a:pt x="1005" y="385"/>
                    <a:pt x="1018" y="394"/>
                    <a:pt x="1028" y="404"/>
                  </a:cubicBezTo>
                  <a:cubicBezTo>
                    <a:pt x="1037" y="414"/>
                    <a:pt x="1034" y="422"/>
                    <a:pt x="1041" y="432"/>
                  </a:cubicBezTo>
                  <a:cubicBezTo>
                    <a:pt x="1044" y="437"/>
                    <a:pt x="1048" y="441"/>
                    <a:pt x="1050" y="444"/>
                  </a:cubicBezTo>
                  <a:cubicBezTo>
                    <a:pt x="1050" y="444"/>
                    <a:pt x="1049" y="444"/>
                    <a:pt x="1048" y="444"/>
                  </a:cubicBezTo>
                  <a:cubicBezTo>
                    <a:pt x="1046" y="444"/>
                    <a:pt x="1044" y="444"/>
                    <a:pt x="1042" y="444"/>
                  </a:cubicBezTo>
                  <a:cubicBezTo>
                    <a:pt x="1036" y="445"/>
                    <a:pt x="1029" y="445"/>
                    <a:pt x="1023" y="446"/>
                  </a:cubicBezTo>
                  <a:cubicBezTo>
                    <a:pt x="1023" y="446"/>
                    <a:pt x="1023" y="446"/>
                    <a:pt x="1023" y="446"/>
                  </a:cubicBezTo>
                  <a:cubicBezTo>
                    <a:pt x="1022" y="445"/>
                    <a:pt x="1021" y="445"/>
                    <a:pt x="1020" y="444"/>
                  </a:cubicBezTo>
                  <a:cubicBezTo>
                    <a:pt x="1020" y="444"/>
                    <a:pt x="1019" y="443"/>
                    <a:pt x="1019" y="443"/>
                  </a:cubicBezTo>
                  <a:cubicBezTo>
                    <a:pt x="1018" y="442"/>
                    <a:pt x="1018" y="442"/>
                    <a:pt x="1017" y="442"/>
                  </a:cubicBezTo>
                  <a:cubicBezTo>
                    <a:pt x="1016" y="441"/>
                    <a:pt x="1015" y="440"/>
                    <a:pt x="1013" y="439"/>
                  </a:cubicBezTo>
                  <a:cubicBezTo>
                    <a:pt x="1012" y="439"/>
                    <a:pt x="1011" y="438"/>
                    <a:pt x="1009" y="437"/>
                  </a:cubicBezTo>
                  <a:cubicBezTo>
                    <a:pt x="1006" y="435"/>
                    <a:pt x="1003" y="433"/>
                    <a:pt x="1000" y="431"/>
                  </a:cubicBezTo>
                  <a:cubicBezTo>
                    <a:pt x="997" y="429"/>
                    <a:pt x="994" y="426"/>
                    <a:pt x="991" y="424"/>
                  </a:cubicBezTo>
                  <a:cubicBezTo>
                    <a:pt x="990" y="423"/>
                    <a:pt x="989" y="422"/>
                    <a:pt x="987" y="421"/>
                  </a:cubicBezTo>
                  <a:cubicBezTo>
                    <a:pt x="986" y="420"/>
                    <a:pt x="985" y="419"/>
                    <a:pt x="984" y="418"/>
                  </a:cubicBezTo>
                  <a:cubicBezTo>
                    <a:pt x="984" y="418"/>
                    <a:pt x="983" y="418"/>
                    <a:pt x="983" y="418"/>
                  </a:cubicBezTo>
                  <a:cubicBezTo>
                    <a:pt x="983" y="418"/>
                    <a:pt x="983" y="418"/>
                    <a:pt x="983" y="417"/>
                  </a:cubicBezTo>
                  <a:cubicBezTo>
                    <a:pt x="983" y="417"/>
                    <a:pt x="983" y="417"/>
                    <a:pt x="983" y="416"/>
                  </a:cubicBezTo>
                  <a:cubicBezTo>
                    <a:pt x="982" y="416"/>
                    <a:pt x="982" y="416"/>
                    <a:pt x="982" y="415"/>
                  </a:cubicBezTo>
                  <a:cubicBezTo>
                    <a:pt x="982" y="415"/>
                    <a:pt x="982" y="415"/>
                    <a:pt x="982" y="415"/>
                  </a:cubicBezTo>
                  <a:cubicBezTo>
                    <a:pt x="982" y="415"/>
                    <a:pt x="982" y="415"/>
                    <a:pt x="982" y="415"/>
                  </a:cubicBezTo>
                  <a:cubicBezTo>
                    <a:pt x="981" y="414"/>
                    <a:pt x="981" y="414"/>
                    <a:pt x="980" y="413"/>
                  </a:cubicBezTo>
                  <a:cubicBezTo>
                    <a:pt x="980" y="412"/>
                    <a:pt x="979" y="412"/>
                    <a:pt x="979" y="411"/>
                  </a:cubicBezTo>
                  <a:cubicBezTo>
                    <a:pt x="978" y="411"/>
                    <a:pt x="977" y="410"/>
                    <a:pt x="977" y="410"/>
                  </a:cubicBezTo>
                  <a:cubicBezTo>
                    <a:pt x="976" y="409"/>
                    <a:pt x="975" y="409"/>
                    <a:pt x="975" y="408"/>
                  </a:cubicBezTo>
                  <a:cubicBezTo>
                    <a:pt x="975" y="408"/>
                    <a:pt x="975" y="408"/>
                    <a:pt x="975" y="408"/>
                  </a:cubicBezTo>
                  <a:cubicBezTo>
                    <a:pt x="975" y="408"/>
                    <a:pt x="975" y="408"/>
                    <a:pt x="975" y="408"/>
                  </a:cubicBezTo>
                  <a:cubicBezTo>
                    <a:pt x="969" y="397"/>
                    <a:pt x="959" y="395"/>
                    <a:pt x="948" y="394"/>
                  </a:cubicBezTo>
                  <a:cubicBezTo>
                    <a:pt x="952" y="405"/>
                    <a:pt x="962" y="409"/>
                    <a:pt x="972" y="409"/>
                  </a:cubicBezTo>
                  <a:cubicBezTo>
                    <a:pt x="972" y="409"/>
                    <a:pt x="973" y="409"/>
                    <a:pt x="974" y="410"/>
                  </a:cubicBezTo>
                  <a:cubicBezTo>
                    <a:pt x="974" y="410"/>
                    <a:pt x="975" y="411"/>
                    <a:pt x="975" y="411"/>
                  </a:cubicBezTo>
                  <a:cubicBezTo>
                    <a:pt x="976" y="412"/>
                    <a:pt x="977" y="412"/>
                    <a:pt x="977" y="413"/>
                  </a:cubicBezTo>
                  <a:cubicBezTo>
                    <a:pt x="978" y="414"/>
                    <a:pt x="978" y="414"/>
                    <a:pt x="979" y="415"/>
                  </a:cubicBezTo>
                  <a:cubicBezTo>
                    <a:pt x="979" y="415"/>
                    <a:pt x="979" y="415"/>
                    <a:pt x="979" y="415"/>
                  </a:cubicBezTo>
                  <a:cubicBezTo>
                    <a:pt x="979" y="415"/>
                    <a:pt x="979" y="415"/>
                    <a:pt x="978" y="415"/>
                  </a:cubicBezTo>
                  <a:cubicBezTo>
                    <a:pt x="977" y="414"/>
                    <a:pt x="976" y="413"/>
                    <a:pt x="976" y="413"/>
                  </a:cubicBezTo>
                  <a:cubicBezTo>
                    <a:pt x="976" y="413"/>
                    <a:pt x="977" y="414"/>
                    <a:pt x="978" y="415"/>
                  </a:cubicBezTo>
                  <a:cubicBezTo>
                    <a:pt x="978" y="416"/>
                    <a:pt x="979" y="417"/>
                    <a:pt x="980" y="418"/>
                  </a:cubicBezTo>
                  <a:cubicBezTo>
                    <a:pt x="980" y="418"/>
                    <a:pt x="981" y="418"/>
                    <a:pt x="981" y="419"/>
                  </a:cubicBezTo>
                  <a:cubicBezTo>
                    <a:pt x="981" y="419"/>
                    <a:pt x="981" y="419"/>
                    <a:pt x="982" y="420"/>
                  </a:cubicBezTo>
                  <a:cubicBezTo>
                    <a:pt x="982" y="420"/>
                    <a:pt x="982" y="420"/>
                    <a:pt x="983" y="420"/>
                  </a:cubicBezTo>
                  <a:cubicBezTo>
                    <a:pt x="984" y="421"/>
                    <a:pt x="985" y="422"/>
                    <a:pt x="986" y="423"/>
                  </a:cubicBezTo>
                  <a:cubicBezTo>
                    <a:pt x="987" y="424"/>
                    <a:pt x="989" y="425"/>
                    <a:pt x="990" y="426"/>
                  </a:cubicBezTo>
                  <a:cubicBezTo>
                    <a:pt x="993" y="428"/>
                    <a:pt x="996" y="431"/>
                    <a:pt x="999" y="433"/>
                  </a:cubicBezTo>
                  <a:cubicBezTo>
                    <a:pt x="1002" y="435"/>
                    <a:pt x="1005" y="437"/>
                    <a:pt x="1008" y="439"/>
                  </a:cubicBezTo>
                  <a:cubicBezTo>
                    <a:pt x="1009" y="440"/>
                    <a:pt x="1011" y="441"/>
                    <a:pt x="1012" y="442"/>
                  </a:cubicBezTo>
                  <a:cubicBezTo>
                    <a:pt x="1014" y="442"/>
                    <a:pt x="1015" y="443"/>
                    <a:pt x="1016" y="444"/>
                  </a:cubicBezTo>
                  <a:cubicBezTo>
                    <a:pt x="1017" y="444"/>
                    <a:pt x="1017" y="445"/>
                    <a:pt x="1018" y="445"/>
                  </a:cubicBezTo>
                  <a:cubicBezTo>
                    <a:pt x="1018" y="445"/>
                    <a:pt x="1019" y="445"/>
                    <a:pt x="1019" y="446"/>
                  </a:cubicBezTo>
                  <a:cubicBezTo>
                    <a:pt x="1020" y="446"/>
                    <a:pt x="1020" y="446"/>
                    <a:pt x="1021" y="446"/>
                  </a:cubicBezTo>
                  <a:cubicBezTo>
                    <a:pt x="1011" y="447"/>
                    <a:pt x="1001" y="449"/>
                    <a:pt x="990" y="452"/>
                  </a:cubicBezTo>
                  <a:cubicBezTo>
                    <a:pt x="988" y="452"/>
                    <a:pt x="986" y="453"/>
                    <a:pt x="983" y="454"/>
                  </a:cubicBezTo>
                  <a:cubicBezTo>
                    <a:pt x="981" y="454"/>
                    <a:pt x="979" y="455"/>
                    <a:pt x="976" y="456"/>
                  </a:cubicBezTo>
                  <a:cubicBezTo>
                    <a:pt x="972" y="457"/>
                    <a:pt x="967" y="459"/>
                    <a:pt x="962" y="461"/>
                  </a:cubicBezTo>
                  <a:cubicBezTo>
                    <a:pt x="955" y="463"/>
                    <a:pt x="947" y="466"/>
                    <a:pt x="939" y="468"/>
                  </a:cubicBezTo>
                  <a:cubicBezTo>
                    <a:pt x="939" y="468"/>
                    <a:pt x="939" y="468"/>
                    <a:pt x="938" y="468"/>
                  </a:cubicBezTo>
                  <a:cubicBezTo>
                    <a:pt x="937" y="468"/>
                    <a:pt x="937" y="468"/>
                    <a:pt x="937" y="468"/>
                  </a:cubicBezTo>
                  <a:cubicBezTo>
                    <a:pt x="936" y="467"/>
                    <a:pt x="936" y="467"/>
                    <a:pt x="936" y="467"/>
                  </a:cubicBezTo>
                  <a:cubicBezTo>
                    <a:pt x="935" y="467"/>
                    <a:pt x="935" y="467"/>
                    <a:pt x="934" y="467"/>
                  </a:cubicBezTo>
                  <a:cubicBezTo>
                    <a:pt x="934" y="467"/>
                    <a:pt x="934" y="466"/>
                    <a:pt x="934" y="466"/>
                  </a:cubicBezTo>
                  <a:cubicBezTo>
                    <a:pt x="933" y="466"/>
                    <a:pt x="933" y="466"/>
                    <a:pt x="933" y="466"/>
                  </a:cubicBezTo>
                  <a:cubicBezTo>
                    <a:pt x="932" y="466"/>
                    <a:pt x="932" y="466"/>
                    <a:pt x="931" y="466"/>
                  </a:cubicBezTo>
                  <a:cubicBezTo>
                    <a:pt x="931" y="466"/>
                    <a:pt x="930" y="466"/>
                    <a:pt x="930" y="465"/>
                  </a:cubicBezTo>
                  <a:cubicBezTo>
                    <a:pt x="930" y="465"/>
                    <a:pt x="929" y="465"/>
                    <a:pt x="929" y="465"/>
                  </a:cubicBezTo>
                  <a:cubicBezTo>
                    <a:pt x="929" y="465"/>
                    <a:pt x="928" y="465"/>
                    <a:pt x="928" y="465"/>
                  </a:cubicBezTo>
                  <a:cubicBezTo>
                    <a:pt x="928" y="465"/>
                    <a:pt x="927" y="464"/>
                    <a:pt x="926" y="464"/>
                  </a:cubicBezTo>
                  <a:cubicBezTo>
                    <a:pt x="925" y="464"/>
                    <a:pt x="924" y="463"/>
                    <a:pt x="923" y="462"/>
                  </a:cubicBezTo>
                  <a:cubicBezTo>
                    <a:pt x="922" y="462"/>
                    <a:pt x="920" y="461"/>
                    <a:pt x="919" y="460"/>
                  </a:cubicBezTo>
                  <a:cubicBezTo>
                    <a:pt x="918" y="460"/>
                    <a:pt x="917" y="459"/>
                    <a:pt x="916" y="458"/>
                  </a:cubicBezTo>
                  <a:cubicBezTo>
                    <a:pt x="915" y="457"/>
                    <a:pt x="914" y="457"/>
                    <a:pt x="914" y="456"/>
                  </a:cubicBezTo>
                  <a:cubicBezTo>
                    <a:pt x="915" y="450"/>
                    <a:pt x="915" y="441"/>
                    <a:pt x="912" y="436"/>
                  </a:cubicBezTo>
                  <a:cubicBezTo>
                    <a:pt x="907" y="430"/>
                    <a:pt x="898" y="434"/>
                    <a:pt x="891" y="434"/>
                  </a:cubicBezTo>
                  <a:cubicBezTo>
                    <a:pt x="895" y="445"/>
                    <a:pt x="895" y="468"/>
                    <a:pt x="913" y="458"/>
                  </a:cubicBezTo>
                  <a:cubicBezTo>
                    <a:pt x="913" y="458"/>
                    <a:pt x="913" y="458"/>
                    <a:pt x="913" y="458"/>
                  </a:cubicBezTo>
                  <a:cubicBezTo>
                    <a:pt x="913" y="459"/>
                    <a:pt x="912" y="460"/>
                    <a:pt x="912" y="460"/>
                  </a:cubicBezTo>
                  <a:cubicBezTo>
                    <a:pt x="913" y="459"/>
                    <a:pt x="913" y="459"/>
                    <a:pt x="913" y="459"/>
                  </a:cubicBezTo>
                  <a:cubicBezTo>
                    <a:pt x="914" y="459"/>
                    <a:pt x="914" y="460"/>
                    <a:pt x="915" y="460"/>
                  </a:cubicBezTo>
                  <a:cubicBezTo>
                    <a:pt x="916" y="461"/>
                    <a:pt x="917" y="462"/>
                    <a:pt x="918" y="463"/>
                  </a:cubicBezTo>
                  <a:cubicBezTo>
                    <a:pt x="919" y="463"/>
                    <a:pt x="921" y="464"/>
                    <a:pt x="922" y="465"/>
                  </a:cubicBezTo>
                  <a:cubicBezTo>
                    <a:pt x="923" y="465"/>
                    <a:pt x="924" y="466"/>
                    <a:pt x="926" y="466"/>
                  </a:cubicBezTo>
                  <a:cubicBezTo>
                    <a:pt x="926" y="467"/>
                    <a:pt x="927" y="467"/>
                    <a:pt x="927" y="467"/>
                  </a:cubicBezTo>
                  <a:cubicBezTo>
                    <a:pt x="928" y="467"/>
                    <a:pt x="928" y="467"/>
                    <a:pt x="928" y="467"/>
                  </a:cubicBezTo>
                  <a:cubicBezTo>
                    <a:pt x="929" y="468"/>
                    <a:pt x="929" y="468"/>
                    <a:pt x="929" y="468"/>
                  </a:cubicBezTo>
                  <a:cubicBezTo>
                    <a:pt x="930" y="468"/>
                    <a:pt x="930" y="468"/>
                    <a:pt x="931" y="468"/>
                  </a:cubicBezTo>
                  <a:cubicBezTo>
                    <a:pt x="931" y="468"/>
                    <a:pt x="932" y="469"/>
                    <a:pt x="932" y="469"/>
                  </a:cubicBezTo>
                  <a:cubicBezTo>
                    <a:pt x="933" y="469"/>
                    <a:pt x="933" y="469"/>
                    <a:pt x="933" y="469"/>
                  </a:cubicBezTo>
                  <a:cubicBezTo>
                    <a:pt x="933" y="469"/>
                    <a:pt x="934" y="469"/>
                    <a:pt x="934" y="469"/>
                  </a:cubicBezTo>
                  <a:cubicBezTo>
                    <a:pt x="934" y="469"/>
                    <a:pt x="935" y="469"/>
                    <a:pt x="935" y="469"/>
                  </a:cubicBezTo>
                  <a:cubicBezTo>
                    <a:pt x="936" y="469"/>
                    <a:pt x="936" y="469"/>
                    <a:pt x="937" y="469"/>
                  </a:cubicBezTo>
                  <a:cubicBezTo>
                    <a:pt x="937" y="469"/>
                    <a:pt x="937" y="469"/>
                    <a:pt x="938" y="469"/>
                  </a:cubicBezTo>
                  <a:cubicBezTo>
                    <a:pt x="938" y="469"/>
                    <a:pt x="938" y="469"/>
                    <a:pt x="939" y="469"/>
                  </a:cubicBezTo>
                  <a:cubicBezTo>
                    <a:pt x="937" y="469"/>
                    <a:pt x="935" y="470"/>
                    <a:pt x="933" y="470"/>
                  </a:cubicBezTo>
                  <a:cubicBezTo>
                    <a:pt x="932" y="470"/>
                    <a:pt x="931" y="471"/>
                    <a:pt x="930" y="471"/>
                  </a:cubicBezTo>
                  <a:cubicBezTo>
                    <a:pt x="928" y="471"/>
                    <a:pt x="927" y="472"/>
                    <a:pt x="926" y="472"/>
                  </a:cubicBezTo>
                  <a:cubicBezTo>
                    <a:pt x="925" y="472"/>
                    <a:pt x="924" y="473"/>
                    <a:pt x="922" y="473"/>
                  </a:cubicBezTo>
                  <a:cubicBezTo>
                    <a:pt x="919" y="473"/>
                    <a:pt x="919" y="473"/>
                    <a:pt x="919" y="473"/>
                  </a:cubicBezTo>
                  <a:cubicBezTo>
                    <a:pt x="914" y="474"/>
                    <a:pt x="909" y="475"/>
                    <a:pt x="904" y="476"/>
                  </a:cubicBezTo>
                  <a:cubicBezTo>
                    <a:pt x="894" y="477"/>
                    <a:pt x="884" y="478"/>
                    <a:pt x="875" y="479"/>
                  </a:cubicBezTo>
                  <a:cubicBezTo>
                    <a:pt x="865" y="479"/>
                    <a:pt x="856" y="480"/>
                    <a:pt x="847" y="481"/>
                  </a:cubicBezTo>
                  <a:cubicBezTo>
                    <a:pt x="839" y="482"/>
                    <a:pt x="831" y="483"/>
                    <a:pt x="823" y="485"/>
                  </a:cubicBezTo>
                  <a:cubicBezTo>
                    <a:pt x="819" y="486"/>
                    <a:pt x="816" y="487"/>
                    <a:pt x="812" y="488"/>
                  </a:cubicBezTo>
                  <a:cubicBezTo>
                    <a:pt x="811" y="488"/>
                    <a:pt x="809" y="489"/>
                    <a:pt x="807" y="489"/>
                  </a:cubicBezTo>
                  <a:cubicBezTo>
                    <a:pt x="806" y="490"/>
                    <a:pt x="804" y="491"/>
                    <a:pt x="803" y="491"/>
                  </a:cubicBezTo>
                  <a:cubicBezTo>
                    <a:pt x="797" y="493"/>
                    <a:pt x="792" y="496"/>
                    <a:pt x="788" y="498"/>
                  </a:cubicBezTo>
                  <a:cubicBezTo>
                    <a:pt x="786" y="499"/>
                    <a:pt x="784" y="500"/>
                    <a:pt x="783" y="501"/>
                  </a:cubicBezTo>
                  <a:cubicBezTo>
                    <a:pt x="781" y="502"/>
                    <a:pt x="780" y="503"/>
                    <a:pt x="779" y="504"/>
                  </a:cubicBezTo>
                  <a:cubicBezTo>
                    <a:pt x="777" y="505"/>
                    <a:pt x="776" y="506"/>
                    <a:pt x="776" y="506"/>
                  </a:cubicBezTo>
                  <a:cubicBezTo>
                    <a:pt x="776" y="506"/>
                    <a:pt x="777" y="506"/>
                    <a:pt x="779" y="504"/>
                  </a:cubicBezTo>
                  <a:cubicBezTo>
                    <a:pt x="780" y="504"/>
                    <a:pt x="782" y="503"/>
                    <a:pt x="783" y="502"/>
                  </a:cubicBezTo>
                  <a:cubicBezTo>
                    <a:pt x="785" y="501"/>
                    <a:pt x="787" y="501"/>
                    <a:pt x="789" y="500"/>
                  </a:cubicBezTo>
                  <a:cubicBezTo>
                    <a:pt x="793" y="498"/>
                    <a:pt x="798" y="496"/>
                    <a:pt x="804" y="494"/>
                  </a:cubicBezTo>
                  <a:cubicBezTo>
                    <a:pt x="805" y="494"/>
                    <a:pt x="807" y="493"/>
                    <a:pt x="808" y="493"/>
                  </a:cubicBezTo>
                  <a:cubicBezTo>
                    <a:pt x="810" y="492"/>
                    <a:pt x="812" y="492"/>
                    <a:pt x="813" y="491"/>
                  </a:cubicBezTo>
                  <a:cubicBezTo>
                    <a:pt x="814" y="491"/>
                    <a:pt x="815" y="491"/>
                    <a:pt x="816" y="491"/>
                  </a:cubicBezTo>
                  <a:cubicBezTo>
                    <a:pt x="817" y="491"/>
                    <a:pt x="817" y="490"/>
                    <a:pt x="818" y="490"/>
                  </a:cubicBezTo>
                  <a:cubicBezTo>
                    <a:pt x="820" y="490"/>
                    <a:pt x="822" y="489"/>
                    <a:pt x="824" y="489"/>
                  </a:cubicBezTo>
                  <a:cubicBezTo>
                    <a:pt x="824" y="489"/>
                    <a:pt x="824" y="489"/>
                    <a:pt x="824" y="489"/>
                  </a:cubicBezTo>
                  <a:cubicBezTo>
                    <a:pt x="824" y="489"/>
                    <a:pt x="824" y="489"/>
                    <a:pt x="824" y="489"/>
                  </a:cubicBezTo>
                  <a:cubicBezTo>
                    <a:pt x="823" y="490"/>
                    <a:pt x="822" y="491"/>
                    <a:pt x="821" y="491"/>
                  </a:cubicBezTo>
                  <a:cubicBezTo>
                    <a:pt x="820" y="492"/>
                    <a:pt x="819" y="493"/>
                    <a:pt x="818" y="494"/>
                  </a:cubicBezTo>
                  <a:cubicBezTo>
                    <a:pt x="818" y="495"/>
                    <a:pt x="817" y="495"/>
                    <a:pt x="816" y="496"/>
                  </a:cubicBezTo>
                  <a:cubicBezTo>
                    <a:pt x="816" y="496"/>
                    <a:pt x="816" y="497"/>
                    <a:pt x="816" y="497"/>
                  </a:cubicBezTo>
                  <a:cubicBezTo>
                    <a:pt x="815" y="496"/>
                    <a:pt x="815" y="496"/>
                    <a:pt x="815" y="496"/>
                  </a:cubicBezTo>
                  <a:cubicBezTo>
                    <a:pt x="799" y="503"/>
                    <a:pt x="795" y="518"/>
                    <a:pt x="791" y="534"/>
                  </a:cubicBezTo>
                  <a:cubicBezTo>
                    <a:pt x="807" y="531"/>
                    <a:pt x="813" y="517"/>
                    <a:pt x="816" y="501"/>
                  </a:cubicBezTo>
                  <a:cubicBezTo>
                    <a:pt x="816" y="500"/>
                    <a:pt x="817" y="499"/>
                    <a:pt x="818" y="499"/>
                  </a:cubicBezTo>
                  <a:cubicBezTo>
                    <a:pt x="819" y="498"/>
                    <a:pt x="820" y="497"/>
                    <a:pt x="820" y="496"/>
                  </a:cubicBezTo>
                  <a:cubicBezTo>
                    <a:pt x="821" y="495"/>
                    <a:pt x="822" y="494"/>
                    <a:pt x="823" y="494"/>
                  </a:cubicBezTo>
                  <a:cubicBezTo>
                    <a:pt x="824" y="493"/>
                    <a:pt x="825" y="492"/>
                    <a:pt x="825" y="492"/>
                  </a:cubicBezTo>
                  <a:cubicBezTo>
                    <a:pt x="826" y="491"/>
                    <a:pt x="827" y="490"/>
                    <a:pt x="828" y="490"/>
                  </a:cubicBezTo>
                  <a:cubicBezTo>
                    <a:pt x="828" y="490"/>
                    <a:pt x="828" y="490"/>
                    <a:pt x="828" y="490"/>
                  </a:cubicBezTo>
                  <a:cubicBezTo>
                    <a:pt x="828" y="489"/>
                    <a:pt x="828" y="489"/>
                    <a:pt x="829" y="489"/>
                  </a:cubicBezTo>
                  <a:cubicBezTo>
                    <a:pt x="829" y="489"/>
                    <a:pt x="829" y="489"/>
                    <a:pt x="829" y="488"/>
                  </a:cubicBezTo>
                  <a:cubicBezTo>
                    <a:pt x="830" y="488"/>
                    <a:pt x="830" y="488"/>
                    <a:pt x="830" y="488"/>
                  </a:cubicBezTo>
                  <a:cubicBezTo>
                    <a:pt x="835" y="487"/>
                    <a:pt x="841" y="486"/>
                    <a:pt x="848" y="485"/>
                  </a:cubicBezTo>
                  <a:cubicBezTo>
                    <a:pt x="856" y="484"/>
                    <a:pt x="866" y="483"/>
                    <a:pt x="875" y="483"/>
                  </a:cubicBezTo>
                  <a:cubicBezTo>
                    <a:pt x="884" y="482"/>
                    <a:pt x="894" y="481"/>
                    <a:pt x="904" y="480"/>
                  </a:cubicBezTo>
                  <a:cubicBezTo>
                    <a:pt x="909" y="479"/>
                    <a:pt x="914" y="478"/>
                    <a:pt x="919" y="477"/>
                  </a:cubicBezTo>
                  <a:cubicBezTo>
                    <a:pt x="923" y="477"/>
                    <a:pt x="923" y="477"/>
                    <a:pt x="923" y="477"/>
                  </a:cubicBezTo>
                  <a:cubicBezTo>
                    <a:pt x="924" y="476"/>
                    <a:pt x="925" y="476"/>
                    <a:pt x="927" y="476"/>
                  </a:cubicBezTo>
                  <a:cubicBezTo>
                    <a:pt x="928" y="476"/>
                    <a:pt x="929" y="475"/>
                    <a:pt x="930" y="475"/>
                  </a:cubicBezTo>
                  <a:cubicBezTo>
                    <a:pt x="932" y="475"/>
                    <a:pt x="933" y="474"/>
                    <a:pt x="934" y="474"/>
                  </a:cubicBezTo>
                  <a:cubicBezTo>
                    <a:pt x="944" y="471"/>
                    <a:pt x="954" y="468"/>
                    <a:pt x="963" y="464"/>
                  </a:cubicBezTo>
                  <a:cubicBezTo>
                    <a:pt x="966" y="463"/>
                    <a:pt x="969" y="462"/>
                    <a:pt x="971" y="462"/>
                  </a:cubicBezTo>
                  <a:cubicBezTo>
                    <a:pt x="971" y="462"/>
                    <a:pt x="971" y="462"/>
                    <a:pt x="971" y="462"/>
                  </a:cubicBezTo>
                  <a:cubicBezTo>
                    <a:pt x="970" y="462"/>
                    <a:pt x="970" y="463"/>
                    <a:pt x="969" y="463"/>
                  </a:cubicBezTo>
                  <a:cubicBezTo>
                    <a:pt x="969" y="464"/>
                    <a:pt x="968" y="464"/>
                    <a:pt x="968" y="465"/>
                  </a:cubicBezTo>
                  <a:cubicBezTo>
                    <a:pt x="967" y="465"/>
                    <a:pt x="967" y="466"/>
                    <a:pt x="966" y="467"/>
                  </a:cubicBezTo>
                  <a:cubicBezTo>
                    <a:pt x="966" y="467"/>
                    <a:pt x="965" y="467"/>
                    <a:pt x="965" y="468"/>
                  </a:cubicBezTo>
                  <a:cubicBezTo>
                    <a:pt x="965" y="468"/>
                    <a:pt x="964" y="468"/>
                    <a:pt x="964" y="469"/>
                  </a:cubicBezTo>
                  <a:cubicBezTo>
                    <a:pt x="963" y="470"/>
                    <a:pt x="962" y="472"/>
                    <a:pt x="960" y="474"/>
                  </a:cubicBezTo>
                  <a:cubicBezTo>
                    <a:pt x="959" y="476"/>
                    <a:pt x="957" y="478"/>
                    <a:pt x="956" y="480"/>
                  </a:cubicBezTo>
                  <a:cubicBezTo>
                    <a:pt x="953" y="484"/>
                    <a:pt x="950" y="488"/>
                    <a:pt x="947" y="492"/>
                  </a:cubicBezTo>
                  <a:cubicBezTo>
                    <a:pt x="944" y="496"/>
                    <a:pt x="941" y="501"/>
                    <a:pt x="939" y="504"/>
                  </a:cubicBezTo>
                  <a:cubicBezTo>
                    <a:pt x="938" y="504"/>
                    <a:pt x="938" y="504"/>
                    <a:pt x="938" y="504"/>
                  </a:cubicBezTo>
                  <a:cubicBezTo>
                    <a:pt x="937" y="504"/>
                    <a:pt x="936" y="504"/>
                    <a:pt x="935" y="504"/>
                  </a:cubicBezTo>
                  <a:cubicBezTo>
                    <a:pt x="935" y="504"/>
                    <a:pt x="935" y="504"/>
                    <a:pt x="934" y="504"/>
                  </a:cubicBezTo>
                  <a:cubicBezTo>
                    <a:pt x="934" y="504"/>
                    <a:pt x="934" y="504"/>
                    <a:pt x="933" y="504"/>
                  </a:cubicBezTo>
                  <a:cubicBezTo>
                    <a:pt x="933" y="504"/>
                    <a:pt x="933" y="504"/>
                    <a:pt x="933" y="504"/>
                  </a:cubicBezTo>
                  <a:cubicBezTo>
                    <a:pt x="932" y="504"/>
                    <a:pt x="930" y="504"/>
                    <a:pt x="929" y="504"/>
                  </a:cubicBezTo>
                  <a:cubicBezTo>
                    <a:pt x="928" y="504"/>
                    <a:pt x="927" y="504"/>
                    <a:pt x="926" y="504"/>
                  </a:cubicBezTo>
                  <a:cubicBezTo>
                    <a:pt x="923" y="504"/>
                    <a:pt x="920" y="504"/>
                    <a:pt x="918" y="505"/>
                  </a:cubicBezTo>
                  <a:cubicBezTo>
                    <a:pt x="917" y="505"/>
                    <a:pt x="917" y="505"/>
                    <a:pt x="917" y="505"/>
                  </a:cubicBezTo>
                  <a:cubicBezTo>
                    <a:pt x="917" y="504"/>
                    <a:pt x="917" y="504"/>
                    <a:pt x="917" y="504"/>
                  </a:cubicBezTo>
                  <a:cubicBezTo>
                    <a:pt x="907" y="490"/>
                    <a:pt x="890" y="502"/>
                    <a:pt x="885" y="515"/>
                  </a:cubicBezTo>
                  <a:cubicBezTo>
                    <a:pt x="895" y="514"/>
                    <a:pt x="911" y="520"/>
                    <a:pt x="916" y="507"/>
                  </a:cubicBezTo>
                  <a:cubicBezTo>
                    <a:pt x="917" y="507"/>
                    <a:pt x="917" y="507"/>
                    <a:pt x="918" y="507"/>
                  </a:cubicBezTo>
                  <a:cubicBezTo>
                    <a:pt x="921" y="507"/>
                    <a:pt x="923" y="506"/>
                    <a:pt x="926" y="506"/>
                  </a:cubicBezTo>
                  <a:cubicBezTo>
                    <a:pt x="927" y="506"/>
                    <a:pt x="928" y="506"/>
                    <a:pt x="929" y="506"/>
                  </a:cubicBezTo>
                  <a:cubicBezTo>
                    <a:pt x="931" y="506"/>
                    <a:pt x="932" y="506"/>
                    <a:pt x="933" y="506"/>
                  </a:cubicBezTo>
                  <a:cubicBezTo>
                    <a:pt x="933" y="506"/>
                    <a:pt x="933" y="506"/>
                    <a:pt x="933" y="506"/>
                  </a:cubicBezTo>
                  <a:cubicBezTo>
                    <a:pt x="934" y="506"/>
                    <a:pt x="934" y="506"/>
                    <a:pt x="934" y="506"/>
                  </a:cubicBezTo>
                  <a:cubicBezTo>
                    <a:pt x="935" y="506"/>
                    <a:pt x="935" y="506"/>
                    <a:pt x="935" y="505"/>
                  </a:cubicBezTo>
                  <a:cubicBezTo>
                    <a:pt x="936" y="505"/>
                    <a:pt x="937" y="505"/>
                    <a:pt x="938" y="505"/>
                  </a:cubicBezTo>
                  <a:cubicBezTo>
                    <a:pt x="938" y="505"/>
                    <a:pt x="938" y="505"/>
                    <a:pt x="938" y="505"/>
                  </a:cubicBezTo>
                  <a:cubicBezTo>
                    <a:pt x="938" y="505"/>
                    <a:pt x="938" y="505"/>
                    <a:pt x="938" y="505"/>
                  </a:cubicBezTo>
                  <a:cubicBezTo>
                    <a:pt x="937" y="507"/>
                    <a:pt x="935" y="509"/>
                    <a:pt x="934" y="511"/>
                  </a:cubicBezTo>
                  <a:cubicBezTo>
                    <a:pt x="933" y="513"/>
                    <a:pt x="931" y="514"/>
                    <a:pt x="930" y="516"/>
                  </a:cubicBezTo>
                  <a:cubicBezTo>
                    <a:pt x="930" y="516"/>
                    <a:pt x="929" y="516"/>
                    <a:pt x="929" y="517"/>
                  </a:cubicBezTo>
                  <a:cubicBezTo>
                    <a:pt x="929" y="517"/>
                    <a:pt x="929" y="518"/>
                    <a:pt x="928" y="518"/>
                  </a:cubicBezTo>
                  <a:cubicBezTo>
                    <a:pt x="928" y="519"/>
                    <a:pt x="927" y="519"/>
                    <a:pt x="927" y="520"/>
                  </a:cubicBezTo>
                  <a:cubicBezTo>
                    <a:pt x="926" y="521"/>
                    <a:pt x="925" y="523"/>
                    <a:pt x="924" y="523"/>
                  </a:cubicBezTo>
                  <a:cubicBezTo>
                    <a:pt x="923" y="525"/>
                    <a:pt x="922" y="526"/>
                    <a:pt x="922" y="526"/>
                  </a:cubicBezTo>
                  <a:cubicBezTo>
                    <a:pt x="922" y="526"/>
                    <a:pt x="923" y="526"/>
                    <a:pt x="925" y="524"/>
                  </a:cubicBezTo>
                  <a:cubicBezTo>
                    <a:pt x="925" y="524"/>
                    <a:pt x="926" y="523"/>
                    <a:pt x="926" y="523"/>
                  </a:cubicBezTo>
                  <a:cubicBezTo>
                    <a:pt x="927" y="522"/>
                    <a:pt x="927" y="522"/>
                    <a:pt x="928" y="521"/>
                  </a:cubicBezTo>
                  <a:cubicBezTo>
                    <a:pt x="929" y="521"/>
                    <a:pt x="929" y="520"/>
                    <a:pt x="930" y="519"/>
                  </a:cubicBezTo>
                  <a:cubicBezTo>
                    <a:pt x="930" y="519"/>
                    <a:pt x="930" y="519"/>
                    <a:pt x="931" y="518"/>
                  </a:cubicBezTo>
                  <a:cubicBezTo>
                    <a:pt x="931" y="518"/>
                    <a:pt x="931" y="518"/>
                    <a:pt x="932" y="517"/>
                  </a:cubicBezTo>
                  <a:cubicBezTo>
                    <a:pt x="933" y="516"/>
                    <a:pt x="934" y="514"/>
                    <a:pt x="936" y="512"/>
                  </a:cubicBezTo>
                  <a:cubicBezTo>
                    <a:pt x="937" y="510"/>
                    <a:pt x="938" y="508"/>
                    <a:pt x="940" y="506"/>
                  </a:cubicBezTo>
                  <a:cubicBezTo>
                    <a:pt x="943" y="502"/>
                    <a:pt x="946" y="498"/>
                    <a:pt x="949" y="494"/>
                  </a:cubicBezTo>
                  <a:cubicBezTo>
                    <a:pt x="950" y="492"/>
                    <a:pt x="951" y="491"/>
                    <a:pt x="952" y="490"/>
                  </a:cubicBezTo>
                  <a:cubicBezTo>
                    <a:pt x="952" y="490"/>
                    <a:pt x="952" y="490"/>
                    <a:pt x="952" y="491"/>
                  </a:cubicBezTo>
                  <a:cubicBezTo>
                    <a:pt x="952" y="491"/>
                    <a:pt x="952" y="491"/>
                    <a:pt x="952" y="492"/>
                  </a:cubicBezTo>
                  <a:cubicBezTo>
                    <a:pt x="952" y="492"/>
                    <a:pt x="952" y="492"/>
                    <a:pt x="952" y="493"/>
                  </a:cubicBezTo>
                  <a:cubicBezTo>
                    <a:pt x="952" y="493"/>
                    <a:pt x="952" y="493"/>
                    <a:pt x="952" y="494"/>
                  </a:cubicBezTo>
                  <a:cubicBezTo>
                    <a:pt x="953" y="497"/>
                    <a:pt x="954" y="500"/>
                    <a:pt x="956" y="503"/>
                  </a:cubicBezTo>
                  <a:cubicBezTo>
                    <a:pt x="957" y="506"/>
                    <a:pt x="958" y="508"/>
                    <a:pt x="960" y="511"/>
                  </a:cubicBezTo>
                  <a:cubicBezTo>
                    <a:pt x="959" y="511"/>
                    <a:pt x="959" y="511"/>
                    <a:pt x="958" y="511"/>
                  </a:cubicBezTo>
                  <a:cubicBezTo>
                    <a:pt x="957" y="514"/>
                    <a:pt x="957" y="514"/>
                    <a:pt x="957" y="514"/>
                  </a:cubicBezTo>
                  <a:cubicBezTo>
                    <a:pt x="948" y="525"/>
                    <a:pt x="950" y="542"/>
                    <a:pt x="964" y="548"/>
                  </a:cubicBezTo>
                  <a:cubicBezTo>
                    <a:pt x="966" y="536"/>
                    <a:pt x="977" y="518"/>
                    <a:pt x="962" y="512"/>
                  </a:cubicBezTo>
                  <a:cubicBezTo>
                    <a:pt x="962" y="512"/>
                    <a:pt x="962" y="512"/>
                    <a:pt x="962" y="512"/>
                  </a:cubicBezTo>
                  <a:cubicBezTo>
                    <a:pt x="961" y="508"/>
                    <a:pt x="959" y="505"/>
                    <a:pt x="958" y="502"/>
                  </a:cubicBezTo>
                  <a:cubicBezTo>
                    <a:pt x="956" y="499"/>
                    <a:pt x="955" y="496"/>
                    <a:pt x="954" y="493"/>
                  </a:cubicBezTo>
                  <a:cubicBezTo>
                    <a:pt x="954" y="493"/>
                    <a:pt x="954" y="492"/>
                    <a:pt x="954" y="492"/>
                  </a:cubicBezTo>
                  <a:cubicBezTo>
                    <a:pt x="954" y="492"/>
                    <a:pt x="954" y="491"/>
                    <a:pt x="954" y="491"/>
                  </a:cubicBezTo>
                  <a:cubicBezTo>
                    <a:pt x="954" y="491"/>
                    <a:pt x="954" y="491"/>
                    <a:pt x="953" y="490"/>
                  </a:cubicBezTo>
                  <a:cubicBezTo>
                    <a:pt x="953" y="490"/>
                    <a:pt x="953" y="490"/>
                    <a:pt x="953" y="489"/>
                  </a:cubicBezTo>
                  <a:cubicBezTo>
                    <a:pt x="953" y="489"/>
                    <a:pt x="953" y="488"/>
                    <a:pt x="953" y="488"/>
                  </a:cubicBezTo>
                  <a:cubicBezTo>
                    <a:pt x="955" y="485"/>
                    <a:pt x="956" y="483"/>
                    <a:pt x="958" y="481"/>
                  </a:cubicBezTo>
                  <a:cubicBezTo>
                    <a:pt x="959" y="479"/>
                    <a:pt x="961" y="477"/>
                    <a:pt x="962" y="475"/>
                  </a:cubicBezTo>
                  <a:cubicBezTo>
                    <a:pt x="963" y="474"/>
                    <a:pt x="965" y="472"/>
                    <a:pt x="966" y="470"/>
                  </a:cubicBezTo>
                  <a:cubicBezTo>
                    <a:pt x="966" y="470"/>
                    <a:pt x="967" y="469"/>
                    <a:pt x="968" y="468"/>
                  </a:cubicBezTo>
                  <a:cubicBezTo>
                    <a:pt x="968" y="467"/>
                    <a:pt x="969" y="467"/>
                    <a:pt x="969" y="466"/>
                  </a:cubicBezTo>
                  <a:cubicBezTo>
                    <a:pt x="970" y="465"/>
                    <a:pt x="971" y="464"/>
                    <a:pt x="971" y="463"/>
                  </a:cubicBezTo>
                  <a:cubicBezTo>
                    <a:pt x="972" y="462"/>
                    <a:pt x="972" y="462"/>
                    <a:pt x="972" y="461"/>
                  </a:cubicBezTo>
                  <a:cubicBezTo>
                    <a:pt x="974" y="461"/>
                    <a:pt x="976" y="460"/>
                    <a:pt x="977" y="460"/>
                  </a:cubicBezTo>
                  <a:cubicBezTo>
                    <a:pt x="980" y="459"/>
                    <a:pt x="982" y="458"/>
                    <a:pt x="984" y="457"/>
                  </a:cubicBezTo>
                  <a:cubicBezTo>
                    <a:pt x="987" y="457"/>
                    <a:pt x="989" y="456"/>
                    <a:pt x="991" y="456"/>
                  </a:cubicBezTo>
                  <a:cubicBezTo>
                    <a:pt x="1004" y="452"/>
                    <a:pt x="1016" y="450"/>
                    <a:pt x="1028" y="449"/>
                  </a:cubicBezTo>
                  <a:cubicBezTo>
                    <a:pt x="1028" y="449"/>
                    <a:pt x="1028" y="450"/>
                    <a:pt x="1027" y="450"/>
                  </a:cubicBezTo>
                  <a:cubicBezTo>
                    <a:pt x="1027" y="451"/>
                    <a:pt x="1027" y="451"/>
                    <a:pt x="1026" y="452"/>
                  </a:cubicBezTo>
                  <a:cubicBezTo>
                    <a:pt x="1026" y="453"/>
                    <a:pt x="1025" y="454"/>
                    <a:pt x="1025" y="454"/>
                  </a:cubicBezTo>
                  <a:cubicBezTo>
                    <a:pt x="1025" y="455"/>
                    <a:pt x="1024" y="456"/>
                    <a:pt x="1024" y="457"/>
                  </a:cubicBezTo>
                  <a:cubicBezTo>
                    <a:pt x="1024" y="457"/>
                    <a:pt x="1024" y="457"/>
                    <a:pt x="1024" y="457"/>
                  </a:cubicBezTo>
                  <a:cubicBezTo>
                    <a:pt x="1024" y="457"/>
                    <a:pt x="1024" y="457"/>
                    <a:pt x="1024" y="457"/>
                  </a:cubicBezTo>
                  <a:cubicBezTo>
                    <a:pt x="1013" y="466"/>
                    <a:pt x="1016" y="478"/>
                    <a:pt x="1020" y="492"/>
                  </a:cubicBezTo>
                  <a:cubicBezTo>
                    <a:pt x="1032" y="486"/>
                    <a:pt x="1031" y="474"/>
                    <a:pt x="1026" y="461"/>
                  </a:cubicBezTo>
                  <a:cubicBezTo>
                    <a:pt x="1026" y="460"/>
                    <a:pt x="1027" y="459"/>
                    <a:pt x="1027" y="458"/>
                  </a:cubicBezTo>
                  <a:cubicBezTo>
                    <a:pt x="1027" y="458"/>
                    <a:pt x="1027" y="457"/>
                    <a:pt x="1028" y="456"/>
                  </a:cubicBezTo>
                  <a:cubicBezTo>
                    <a:pt x="1028" y="455"/>
                    <a:pt x="1029" y="454"/>
                    <a:pt x="1029" y="454"/>
                  </a:cubicBezTo>
                  <a:cubicBezTo>
                    <a:pt x="1029" y="453"/>
                    <a:pt x="1030" y="452"/>
                    <a:pt x="1030" y="452"/>
                  </a:cubicBezTo>
                  <a:cubicBezTo>
                    <a:pt x="1030" y="451"/>
                    <a:pt x="1031" y="450"/>
                    <a:pt x="1031" y="450"/>
                  </a:cubicBezTo>
                  <a:cubicBezTo>
                    <a:pt x="1031" y="450"/>
                    <a:pt x="1031" y="449"/>
                    <a:pt x="1031" y="449"/>
                  </a:cubicBezTo>
                  <a:cubicBezTo>
                    <a:pt x="1032" y="449"/>
                    <a:pt x="1032" y="449"/>
                    <a:pt x="1032" y="449"/>
                  </a:cubicBezTo>
                  <a:cubicBezTo>
                    <a:pt x="1035" y="449"/>
                    <a:pt x="1039" y="448"/>
                    <a:pt x="1042" y="448"/>
                  </a:cubicBezTo>
                  <a:cubicBezTo>
                    <a:pt x="1044" y="448"/>
                    <a:pt x="1046" y="448"/>
                    <a:pt x="1048" y="448"/>
                  </a:cubicBezTo>
                  <a:cubicBezTo>
                    <a:pt x="1049" y="448"/>
                    <a:pt x="1051" y="448"/>
                    <a:pt x="1053" y="448"/>
                  </a:cubicBezTo>
                  <a:cubicBezTo>
                    <a:pt x="1053" y="448"/>
                    <a:pt x="1054" y="448"/>
                    <a:pt x="1054" y="448"/>
                  </a:cubicBezTo>
                  <a:cubicBezTo>
                    <a:pt x="1071" y="467"/>
                    <a:pt x="1081" y="460"/>
                    <a:pt x="1112" y="472"/>
                  </a:cubicBezTo>
                  <a:cubicBezTo>
                    <a:pt x="1119" y="475"/>
                    <a:pt x="1128" y="479"/>
                    <a:pt x="1135" y="476"/>
                  </a:cubicBezTo>
                  <a:cubicBezTo>
                    <a:pt x="1145" y="472"/>
                    <a:pt x="1148" y="477"/>
                    <a:pt x="1162" y="482"/>
                  </a:cubicBezTo>
                  <a:cubicBezTo>
                    <a:pt x="1179" y="488"/>
                    <a:pt x="1191" y="499"/>
                    <a:pt x="1195" y="514"/>
                  </a:cubicBezTo>
                  <a:cubicBezTo>
                    <a:pt x="1187" y="516"/>
                    <a:pt x="1177" y="508"/>
                    <a:pt x="1164" y="505"/>
                  </a:cubicBezTo>
                  <a:cubicBezTo>
                    <a:pt x="1147" y="501"/>
                    <a:pt x="1138" y="500"/>
                    <a:pt x="1120" y="502"/>
                  </a:cubicBezTo>
                  <a:cubicBezTo>
                    <a:pt x="1110" y="503"/>
                    <a:pt x="1095" y="505"/>
                    <a:pt x="1086" y="502"/>
                  </a:cubicBezTo>
                  <a:cubicBezTo>
                    <a:pt x="1067" y="497"/>
                    <a:pt x="1063" y="477"/>
                    <a:pt x="1042" y="480"/>
                  </a:cubicBezTo>
                  <a:cubicBezTo>
                    <a:pt x="1054" y="485"/>
                    <a:pt x="1064" y="495"/>
                    <a:pt x="1069" y="508"/>
                  </a:cubicBezTo>
                  <a:cubicBezTo>
                    <a:pt x="1052" y="511"/>
                    <a:pt x="1041" y="516"/>
                    <a:pt x="1027" y="523"/>
                  </a:cubicBezTo>
                  <a:cubicBezTo>
                    <a:pt x="1013" y="529"/>
                    <a:pt x="1000" y="543"/>
                    <a:pt x="985" y="555"/>
                  </a:cubicBezTo>
                  <a:cubicBezTo>
                    <a:pt x="984" y="555"/>
                    <a:pt x="983" y="555"/>
                    <a:pt x="981" y="555"/>
                  </a:cubicBezTo>
                  <a:cubicBezTo>
                    <a:pt x="982" y="556"/>
                    <a:pt x="982" y="556"/>
                    <a:pt x="982" y="557"/>
                  </a:cubicBezTo>
                  <a:cubicBezTo>
                    <a:pt x="980" y="559"/>
                    <a:pt x="977" y="561"/>
                    <a:pt x="974" y="563"/>
                  </a:cubicBezTo>
                  <a:cubicBezTo>
                    <a:pt x="977" y="561"/>
                    <a:pt x="980" y="560"/>
                    <a:pt x="982" y="558"/>
                  </a:cubicBezTo>
                  <a:cubicBezTo>
                    <a:pt x="988" y="572"/>
                    <a:pt x="1002" y="577"/>
                    <a:pt x="1017" y="578"/>
                  </a:cubicBezTo>
                  <a:cubicBezTo>
                    <a:pt x="1018" y="578"/>
                    <a:pt x="1019" y="579"/>
                    <a:pt x="1020" y="580"/>
                  </a:cubicBezTo>
                  <a:cubicBezTo>
                    <a:pt x="1021" y="581"/>
                    <a:pt x="1021" y="581"/>
                    <a:pt x="1022" y="582"/>
                  </a:cubicBezTo>
                  <a:cubicBezTo>
                    <a:pt x="1023" y="583"/>
                    <a:pt x="1024" y="584"/>
                    <a:pt x="1025" y="585"/>
                  </a:cubicBezTo>
                  <a:cubicBezTo>
                    <a:pt x="1026" y="586"/>
                    <a:pt x="1027" y="586"/>
                    <a:pt x="1027" y="587"/>
                  </a:cubicBezTo>
                  <a:cubicBezTo>
                    <a:pt x="1028" y="588"/>
                    <a:pt x="1029" y="589"/>
                    <a:pt x="1029" y="589"/>
                  </a:cubicBezTo>
                  <a:cubicBezTo>
                    <a:pt x="1029" y="590"/>
                    <a:pt x="1029" y="590"/>
                    <a:pt x="1030" y="590"/>
                  </a:cubicBezTo>
                  <a:cubicBezTo>
                    <a:pt x="1030" y="590"/>
                    <a:pt x="1030" y="590"/>
                    <a:pt x="1030" y="590"/>
                  </a:cubicBezTo>
                  <a:cubicBezTo>
                    <a:pt x="1030" y="591"/>
                    <a:pt x="1031" y="591"/>
                    <a:pt x="1031" y="591"/>
                  </a:cubicBezTo>
                  <a:cubicBezTo>
                    <a:pt x="1031" y="591"/>
                    <a:pt x="1031" y="591"/>
                    <a:pt x="1032" y="592"/>
                  </a:cubicBezTo>
                  <a:cubicBezTo>
                    <a:pt x="1033" y="598"/>
                    <a:pt x="1035" y="604"/>
                    <a:pt x="1036" y="611"/>
                  </a:cubicBezTo>
                  <a:cubicBezTo>
                    <a:pt x="1038" y="620"/>
                    <a:pt x="1039" y="630"/>
                    <a:pt x="1041" y="640"/>
                  </a:cubicBezTo>
                  <a:cubicBezTo>
                    <a:pt x="1043" y="649"/>
                    <a:pt x="1044" y="659"/>
                    <a:pt x="1046" y="669"/>
                  </a:cubicBezTo>
                  <a:cubicBezTo>
                    <a:pt x="1041" y="670"/>
                    <a:pt x="1034" y="670"/>
                    <a:pt x="1028" y="671"/>
                  </a:cubicBezTo>
                  <a:cubicBezTo>
                    <a:pt x="1025" y="663"/>
                    <a:pt x="1017" y="656"/>
                    <a:pt x="1010" y="654"/>
                  </a:cubicBezTo>
                  <a:cubicBezTo>
                    <a:pt x="1011" y="659"/>
                    <a:pt x="1010" y="666"/>
                    <a:pt x="1011" y="672"/>
                  </a:cubicBezTo>
                  <a:cubicBezTo>
                    <a:pt x="992" y="674"/>
                    <a:pt x="974" y="677"/>
                    <a:pt x="960" y="681"/>
                  </a:cubicBezTo>
                  <a:cubicBezTo>
                    <a:pt x="916" y="692"/>
                    <a:pt x="878" y="705"/>
                    <a:pt x="878" y="705"/>
                  </a:cubicBezTo>
                  <a:cubicBezTo>
                    <a:pt x="878" y="705"/>
                    <a:pt x="873" y="704"/>
                    <a:pt x="865" y="702"/>
                  </a:cubicBezTo>
                  <a:cubicBezTo>
                    <a:pt x="865" y="702"/>
                    <a:pt x="864" y="702"/>
                    <a:pt x="864" y="701"/>
                  </a:cubicBezTo>
                  <a:cubicBezTo>
                    <a:pt x="863" y="700"/>
                    <a:pt x="861" y="699"/>
                    <a:pt x="860" y="697"/>
                  </a:cubicBezTo>
                  <a:cubicBezTo>
                    <a:pt x="859" y="697"/>
                    <a:pt x="858" y="696"/>
                    <a:pt x="857" y="695"/>
                  </a:cubicBezTo>
                  <a:cubicBezTo>
                    <a:pt x="856" y="695"/>
                    <a:pt x="856" y="694"/>
                    <a:pt x="855" y="693"/>
                  </a:cubicBezTo>
                  <a:cubicBezTo>
                    <a:pt x="848" y="688"/>
                    <a:pt x="839" y="681"/>
                    <a:pt x="831" y="674"/>
                  </a:cubicBezTo>
                  <a:cubicBezTo>
                    <a:pt x="826" y="670"/>
                    <a:pt x="822" y="667"/>
                    <a:pt x="818" y="663"/>
                  </a:cubicBezTo>
                  <a:cubicBezTo>
                    <a:pt x="817" y="663"/>
                    <a:pt x="817" y="662"/>
                    <a:pt x="817" y="662"/>
                  </a:cubicBezTo>
                  <a:cubicBezTo>
                    <a:pt x="816" y="661"/>
                    <a:pt x="815" y="659"/>
                    <a:pt x="815" y="658"/>
                  </a:cubicBezTo>
                  <a:cubicBezTo>
                    <a:pt x="815" y="658"/>
                    <a:pt x="814" y="657"/>
                    <a:pt x="814" y="657"/>
                  </a:cubicBezTo>
                  <a:cubicBezTo>
                    <a:pt x="814" y="657"/>
                    <a:pt x="814" y="656"/>
                    <a:pt x="814" y="656"/>
                  </a:cubicBezTo>
                  <a:cubicBezTo>
                    <a:pt x="814" y="655"/>
                    <a:pt x="813" y="654"/>
                    <a:pt x="813" y="653"/>
                  </a:cubicBezTo>
                  <a:cubicBezTo>
                    <a:pt x="812" y="652"/>
                    <a:pt x="812" y="650"/>
                    <a:pt x="812" y="648"/>
                  </a:cubicBezTo>
                  <a:cubicBezTo>
                    <a:pt x="812" y="647"/>
                    <a:pt x="812" y="647"/>
                    <a:pt x="812" y="647"/>
                  </a:cubicBezTo>
                  <a:cubicBezTo>
                    <a:pt x="812" y="647"/>
                    <a:pt x="812" y="646"/>
                    <a:pt x="812" y="646"/>
                  </a:cubicBezTo>
                  <a:cubicBezTo>
                    <a:pt x="812" y="646"/>
                    <a:pt x="812" y="646"/>
                    <a:pt x="812" y="646"/>
                  </a:cubicBezTo>
                  <a:cubicBezTo>
                    <a:pt x="812" y="645"/>
                    <a:pt x="812" y="645"/>
                    <a:pt x="812" y="645"/>
                  </a:cubicBezTo>
                  <a:cubicBezTo>
                    <a:pt x="813" y="645"/>
                    <a:pt x="813" y="645"/>
                    <a:pt x="813" y="645"/>
                  </a:cubicBezTo>
                  <a:cubicBezTo>
                    <a:pt x="813" y="644"/>
                    <a:pt x="814" y="643"/>
                    <a:pt x="814" y="642"/>
                  </a:cubicBezTo>
                  <a:cubicBezTo>
                    <a:pt x="815" y="641"/>
                    <a:pt x="815" y="641"/>
                    <a:pt x="815" y="640"/>
                  </a:cubicBezTo>
                  <a:cubicBezTo>
                    <a:pt x="816" y="640"/>
                    <a:pt x="816" y="639"/>
                    <a:pt x="816" y="639"/>
                  </a:cubicBezTo>
                  <a:cubicBezTo>
                    <a:pt x="817" y="638"/>
                    <a:pt x="817" y="637"/>
                    <a:pt x="817" y="637"/>
                  </a:cubicBezTo>
                  <a:cubicBezTo>
                    <a:pt x="817" y="636"/>
                    <a:pt x="818" y="636"/>
                    <a:pt x="818" y="635"/>
                  </a:cubicBezTo>
                  <a:cubicBezTo>
                    <a:pt x="819" y="633"/>
                    <a:pt x="820" y="630"/>
                    <a:pt x="820" y="627"/>
                  </a:cubicBezTo>
                  <a:cubicBezTo>
                    <a:pt x="820" y="627"/>
                    <a:pt x="821" y="627"/>
                    <a:pt x="821" y="627"/>
                  </a:cubicBezTo>
                  <a:cubicBezTo>
                    <a:pt x="821" y="626"/>
                    <a:pt x="821" y="626"/>
                    <a:pt x="821" y="626"/>
                  </a:cubicBezTo>
                  <a:cubicBezTo>
                    <a:pt x="821" y="625"/>
                    <a:pt x="821" y="624"/>
                    <a:pt x="821" y="624"/>
                  </a:cubicBezTo>
                  <a:cubicBezTo>
                    <a:pt x="821" y="623"/>
                    <a:pt x="821" y="622"/>
                    <a:pt x="821" y="622"/>
                  </a:cubicBezTo>
                  <a:cubicBezTo>
                    <a:pt x="821" y="621"/>
                    <a:pt x="821" y="620"/>
                    <a:pt x="821" y="620"/>
                  </a:cubicBezTo>
                  <a:cubicBezTo>
                    <a:pt x="822" y="617"/>
                    <a:pt x="822" y="614"/>
                    <a:pt x="821" y="612"/>
                  </a:cubicBezTo>
                  <a:cubicBezTo>
                    <a:pt x="821" y="611"/>
                    <a:pt x="821" y="610"/>
                    <a:pt x="821" y="608"/>
                  </a:cubicBezTo>
                  <a:cubicBezTo>
                    <a:pt x="821" y="608"/>
                    <a:pt x="820" y="607"/>
                    <a:pt x="820" y="607"/>
                  </a:cubicBezTo>
                  <a:cubicBezTo>
                    <a:pt x="820" y="607"/>
                    <a:pt x="820" y="607"/>
                    <a:pt x="820" y="606"/>
                  </a:cubicBezTo>
                  <a:cubicBezTo>
                    <a:pt x="820" y="606"/>
                    <a:pt x="820" y="606"/>
                    <a:pt x="820" y="606"/>
                  </a:cubicBezTo>
                  <a:cubicBezTo>
                    <a:pt x="821" y="606"/>
                    <a:pt x="821" y="605"/>
                    <a:pt x="821" y="605"/>
                  </a:cubicBezTo>
                  <a:cubicBezTo>
                    <a:pt x="821" y="604"/>
                    <a:pt x="822" y="603"/>
                    <a:pt x="822" y="603"/>
                  </a:cubicBezTo>
                  <a:cubicBezTo>
                    <a:pt x="822" y="602"/>
                    <a:pt x="822" y="602"/>
                    <a:pt x="823" y="601"/>
                  </a:cubicBezTo>
                  <a:cubicBezTo>
                    <a:pt x="823" y="600"/>
                    <a:pt x="824" y="600"/>
                    <a:pt x="824" y="599"/>
                  </a:cubicBezTo>
                  <a:cubicBezTo>
                    <a:pt x="824" y="599"/>
                    <a:pt x="825" y="598"/>
                    <a:pt x="825" y="597"/>
                  </a:cubicBezTo>
                  <a:cubicBezTo>
                    <a:pt x="825" y="597"/>
                    <a:pt x="825" y="597"/>
                    <a:pt x="825" y="597"/>
                  </a:cubicBezTo>
                  <a:cubicBezTo>
                    <a:pt x="839" y="598"/>
                    <a:pt x="842" y="590"/>
                    <a:pt x="836" y="578"/>
                  </a:cubicBezTo>
                  <a:cubicBezTo>
                    <a:pt x="829" y="582"/>
                    <a:pt x="819" y="586"/>
                    <a:pt x="824" y="596"/>
                  </a:cubicBezTo>
                  <a:cubicBezTo>
                    <a:pt x="823" y="597"/>
                    <a:pt x="823" y="597"/>
                    <a:pt x="823" y="597"/>
                  </a:cubicBezTo>
                  <a:cubicBezTo>
                    <a:pt x="823" y="597"/>
                    <a:pt x="823" y="597"/>
                    <a:pt x="823" y="597"/>
                  </a:cubicBezTo>
                  <a:cubicBezTo>
                    <a:pt x="823" y="597"/>
                    <a:pt x="823" y="598"/>
                    <a:pt x="822" y="598"/>
                  </a:cubicBezTo>
                  <a:cubicBezTo>
                    <a:pt x="822" y="599"/>
                    <a:pt x="822" y="599"/>
                    <a:pt x="821" y="600"/>
                  </a:cubicBezTo>
                  <a:cubicBezTo>
                    <a:pt x="821" y="601"/>
                    <a:pt x="820" y="601"/>
                    <a:pt x="820" y="602"/>
                  </a:cubicBezTo>
                  <a:cubicBezTo>
                    <a:pt x="820" y="602"/>
                    <a:pt x="820" y="603"/>
                    <a:pt x="820" y="603"/>
                  </a:cubicBezTo>
                  <a:cubicBezTo>
                    <a:pt x="819" y="603"/>
                    <a:pt x="819" y="602"/>
                    <a:pt x="819" y="602"/>
                  </a:cubicBezTo>
                  <a:cubicBezTo>
                    <a:pt x="819" y="601"/>
                    <a:pt x="819" y="601"/>
                    <a:pt x="818" y="600"/>
                  </a:cubicBezTo>
                  <a:cubicBezTo>
                    <a:pt x="818" y="600"/>
                    <a:pt x="818" y="600"/>
                    <a:pt x="818" y="599"/>
                  </a:cubicBezTo>
                  <a:cubicBezTo>
                    <a:pt x="818" y="599"/>
                    <a:pt x="818" y="599"/>
                    <a:pt x="818" y="599"/>
                  </a:cubicBezTo>
                  <a:cubicBezTo>
                    <a:pt x="818" y="598"/>
                    <a:pt x="817" y="598"/>
                    <a:pt x="817" y="597"/>
                  </a:cubicBezTo>
                  <a:cubicBezTo>
                    <a:pt x="817" y="597"/>
                    <a:pt x="817" y="597"/>
                    <a:pt x="817" y="596"/>
                  </a:cubicBezTo>
                  <a:cubicBezTo>
                    <a:pt x="816" y="595"/>
                    <a:pt x="816" y="595"/>
                    <a:pt x="815" y="594"/>
                  </a:cubicBezTo>
                  <a:cubicBezTo>
                    <a:pt x="815" y="593"/>
                    <a:pt x="814" y="593"/>
                    <a:pt x="814" y="592"/>
                  </a:cubicBezTo>
                  <a:cubicBezTo>
                    <a:pt x="813" y="592"/>
                    <a:pt x="813" y="591"/>
                    <a:pt x="813" y="591"/>
                  </a:cubicBezTo>
                  <a:cubicBezTo>
                    <a:pt x="812" y="590"/>
                    <a:pt x="811" y="589"/>
                    <a:pt x="811" y="589"/>
                  </a:cubicBezTo>
                  <a:cubicBezTo>
                    <a:pt x="810" y="588"/>
                    <a:pt x="810" y="588"/>
                    <a:pt x="810" y="588"/>
                  </a:cubicBezTo>
                  <a:cubicBezTo>
                    <a:pt x="810" y="588"/>
                    <a:pt x="811" y="589"/>
                    <a:pt x="812" y="591"/>
                  </a:cubicBezTo>
                  <a:cubicBezTo>
                    <a:pt x="812" y="592"/>
                    <a:pt x="812" y="592"/>
                    <a:pt x="813" y="593"/>
                  </a:cubicBezTo>
                  <a:cubicBezTo>
                    <a:pt x="813" y="593"/>
                    <a:pt x="813" y="594"/>
                    <a:pt x="814" y="595"/>
                  </a:cubicBezTo>
                  <a:cubicBezTo>
                    <a:pt x="814" y="596"/>
                    <a:pt x="815" y="598"/>
                    <a:pt x="816" y="600"/>
                  </a:cubicBezTo>
                  <a:cubicBezTo>
                    <a:pt x="816" y="600"/>
                    <a:pt x="816" y="600"/>
                    <a:pt x="816" y="600"/>
                  </a:cubicBezTo>
                  <a:cubicBezTo>
                    <a:pt x="816" y="601"/>
                    <a:pt x="816" y="601"/>
                    <a:pt x="816" y="601"/>
                  </a:cubicBezTo>
                  <a:cubicBezTo>
                    <a:pt x="816" y="601"/>
                    <a:pt x="817" y="602"/>
                    <a:pt x="817" y="602"/>
                  </a:cubicBezTo>
                  <a:cubicBezTo>
                    <a:pt x="817" y="603"/>
                    <a:pt x="817" y="604"/>
                    <a:pt x="818" y="605"/>
                  </a:cubicBezTo>
                  <a:cubicBezTo>
                    <a:pt x="818" y="606"/>
                    <a:pt x="818" y="606"/>
                    <a:pt x="818" y="606"/>
                  </a:cubicBezTo>
                  <a:cubicBezTo>
                    <a:pt x="818" y="607"/>
                    <a:pt x="818" y="607"/>
                    <a:pt x="818" y="607"/>
                  </a:cubicBezTo>
                  <a:cubicBezTo>
                    <a:pt x="818" y="608"/>
                    <a:pt x="818" y="608"/>
                    <a:pt x="818" y="609"/>
                  </a:cubicBezTo>
                  <a:cubicBezTo>
                    <a:pt x="818" y="609"/>
                    <a:pt x="818" y="610"/>
                    <a:pt x="818" y="610"/>
                  </a:cubicBezTo>
                  <a:cubicBezTo>
                    <a:pt x="818" y="610"/>
                    <a:pt x="818" y="609"/>
                    <a:pt x="818" y="609"/>
                  </a:cubicBezTo>
                  <a:cubicBezTo>
                    <a:pt x="819" y="610"/>
                    <a:pt x="819" y="611"/>
                    <a:pt x="819" y="612"/>
                  </a:cubicBezTo>
                  <a:cubicBezTo>
                    <a:pt x="819" y="615"/>
                    <a:pt x="819" y="617"/>
                    <a:pt x="819" y="619"/>
                  </a:cubicBezTo>
                  <a:cubicBezTo>
                    <a:pt x="819" y="620"/>
                    <a:pt x="819" y="621"/>
                    <a:pt x="819" y="621"/>
                  </a:cubicBezTo>
                  <a:cubicBezTo>
                    <a:pt x="819" y="622"/>
                    <a:pt x="819" y="623"/>
                    <a:pt x="819" y="623"/>
                  </a:cubicBezTo>
                  <a:cubicBezTo>
                    <a:pt x="819" y="624"/>
                    <a:pt x="819" y="624"/>
                    <a:pt x="818" y="625"/>
                  </a:cubicBezTo>
                  <a:cubicBezTo>
                    <a:pt x="818" y="626"/>
                    <a:pt x="818" y="626"/>
                    <a:pt x="818" y="626"/>
                  </a:cubicBezTo>
                  <a:cubicBezTo>
                    <a:pt x="818" y="626"/>
                    <a:pt x="818" y="627"/>
                    <a:pt x="818" y="627"/>
                  </a:cubicBezTo>
                  <a:cubicBezTo>
                    <a:pt x="818" y="628"/>
                    <a:pt x="817" y="630"/>
                    <a:pt x="817" y="632"/>
                  </a:cubicBezTo>
                  <a:cubicBezTo>
                    <a:pt x="817" y="631"/>
                    <a:pt x="817" y="631"/>
                    <a:pt x="817" y="631"/>
                  </a:cubicBezTo>
                  <a:cubicBezTo>
                    <a:pt x="817" y="631"/>
                    <a:pt x="816" y="631"/>
                    <a:pt x="816" y="631"/>
                  </a:cubicBezTo>
                  <a:cubicBezTo>
                    <a:pt x="816" y="630"/>
                    <a:pt x="816" y="630"/>
                    <a:pt x="816" y="630"/>
                  </a:cubicBezTo>
                  <a:cubicBezTo>
                    <a:pt x="816" y="629"/>
                    <a:pt x="816" y="629"/>
                    <a:pt x="815" y="629"/>
                  </a:cubicBezTo>
                  <a:cubicBezTo>
                    <a:pt x="815" y="629"/>
                    <a:pt x="815" y="629"/>
                    <a:pt x="815" y="628"/>
                  </a:cubicBezTo>
                  <a:cubicBezTo>
                    <a:pt x="815" y="628"/>
                    <a:pt x="815" y="628"/>
                    <a:pt x="815" y="628"/>
                  </a:cubicBezTo>
                  <a:cubicBezTo>
                    <a:pt x="815" y="628"/>
                    <a:pt x="814" y="627"/>
                    <a:pt x="814" y="627"/>
                  </a:cubicBezTo>
                  <a:cubicBezTo>
                    <a:pt x="814" y="626"/>
                    <a:pt x="813" y="626"/>
                    <a:pt x="813" y="625"/>
                  </a:cubicBezTo>
                  <a:cubicBezTo>
                    <a:pt x="812" y="624"/>
                    <a:pt x="811" y="624"/>
                    <a:pt x="811" y="623"/>
                  </a:cubicBezTo>
                  <a:cubicBezTo>
                    <a:pt x="811" y="623"/>
                    <a:pt x="810" y="623"/>
                    <a:pt x="810" y="623"/>
                  </a:cubicBezTo>
                  <a:cubicBezTo>
                    <a:pt x="812" y="613"/>
                    <a:pt x="796" y="612"/>
                    <a:pt x="789" y="613"/>
                  </a:cubicBezTo>
                  <a:cubicBezTo>
                    <a:pt x="795" y="617"/>
                    <a:pt x="798" y="633"/>
                    <a:pt x="809" y="625"/>
                  </a:cubicBezTo>
                  <a:cubicBezTo>
                    <a:pt x="808" y="623"/>
                    <a:pt x="808" y="623"/>
                    <a:pt x="808" y="623"/>
                  </a:cubicBezTo>
                  <a:cubicBezTo>
                    <a:pt x="809" y="624"/>
                    <a:pt x="809" y="624"/>
                    <a:pt x="810" y="624"/>
                  </a:cubicBezTo>
                  <a:cubicBezTo>
                    <a:pt x="810" y="624"/>
                    <a:pt x="810" y="624"/>
                    <a:pt x="810" y="624"/>
                  </a:cubicBezTo>
                  <a:cubicBezTo>
                    <a:pt x="810" y="624"/>
                    <a:pt x="810" y="624"/>
                    <a:pt x="810" y="624"/>
                  </a:cubicBezTo>
                  <a:cubicBezTo>
                    <a:pt x="811" y="625"/>
                    <a:pt x="811" y="625"/>
                    <a:pt x="812" y="626"/>
                  </a:cubicBezTo>
                  <a:cubicBezTo>
                    <a:pt x="812" y="626"/>
                    <a:pt x="813" y="627"/>
                    <a:pt x="813" y="628"/>
                  </a:cubicBezTo>
                  <a:cubicBezTo>
                    <a:pt x="813" y="628"/>
                    <a:pt x="814" y="628"/>
                    <a:pt x="814" y="629"/>
                  </a:cubicBezTo>
                  <a:cubicBezTo>
                    <a:pt x="814" y="629"/>
                    <a:pt x="814" y="629"/>
                    <a:pt x="814" y="629"/>
                  </a:cubicBezTo>
                  <a:cubicBezTo>
                    <a:pt x="814" y="629"/>
                    <a:pt x="814" y="629"/>
                    <a:pt x="814" y="629"/>
                  </a:cubicBezTo>
                  <a:cubicBezTo>
                    <a:pt x="815" y="630"/>
                    <a:pt x="815" y="630"/>
                    <a:pt x="815" y="630"/>
                  </a:cubicBezTo>
                  <a:cubicBezTo>
                    <a:pt x="815" y="631"/>
                    <a:pt x="815" y="631"/>
                    <a:pt x="815" y="631"/>
                  </a:cubicBezTo>
                  <a:cubicBezTo>
                    <a:pt x="815" y="631"/>
                    <a:pt x="815" y="631"/>
                    <a:pt x="816" y="632"/>
                  </a:cubicBezTo>
                  <a:cubicBezTo>
                    <a:pt x="816" y="632"/>
                    <a:pt x="816" y="632"/>
                    <a:pt x="816" y="632"/>
                  </a:cubicBezTo>
                  <a:cubicBezTo>
                    <a:pt x="816" y="632"/>
                    <a:pt x="816" y="632"/>
                    <a:pt x="816" y="633"/>
                  </a:cubicBezTo>
                  <a:cubicBezTo>
                    <a:pt x="816" y="633"/>
                    <a:pt x="816" y="633"/>
                    <a:pt x="816" y="633"/>
                  </a:cubicBezTo>
                  <a:cubicBezTo>
                    <a:pt x="816" y="633"/>
                    <a:pt x="816" y="634"/>
                    <a:pt x="816" y="634"/>
                  </a:cubicBezTo>
                  <a:cubicBezTo>
                    <a:pt x="816" y="635"/>
                    <a:pt x="815" y="635"/>
                    <a:pt x="815" y="636"/>
                  </a:cubicBezTo>
                  <a:cubicBezTo>
                    <a:pt x="815" y="636"/>
                    <a:pt x="814" y="637"/>
                    <a:pt x="814" y="637"/>
                  </a:cubicBezTo>
                  <a:cubicBezTo>
                    <a:pt x="814" y="638"/>
                    <a:pt x="814" y="638"/>
                    <a:pt x="813" y="639"/>
                  </a:cubicBezTo>
                  <a:cubicBezTo>
                    <a:pt x="813" y="639"/>
                    <a:pt x="813" y="640"/>
                    <a:pt x="812" y="641"/>
                  </a:cubicBezTo>
                  <a:cubicBezTo>
                    <a:pt x="812" y="642"/>
                    <a:pt x="811" y="643"/>
                    <a:pt x="811" y="644"/>
                  </a:cubicBezTo>
                  <a:cubicBezTo>
                    <a:pt x="810" y="644"/>
                    <a:pt x="810" y="644"/>
                    <a:pt x="810" y="645"/>
                  </a:cubicBezTo>
                  <a:cubicBezTo>
                    <a:pt x="810" y="645"/>
                    <a:pt x="810" y="645"/>
                    <a:pt x="810" y="645"/>
                  </a:cubicBezTo>
                  <a:cubicBezTo>
                    <a:pt x="810" y="646"/>
                    <a:pt x="810" y="646"/>
                    <a:pt x="810" y="646"/>
                  </a:cubicBezTo>
                  <a:cubicBezTo>
                    <a:pt x="810" y="646"/>
                    <a:pt x="810" y="646"/>
                    <a:pt x="810" y="646"/>
                  </a:cubicBezTo>
                  <a:cubicBezTo>
                    <a:pt x="810" y="647"/>
                    <a:pt x="810" y="647"/>
                    <a:pt x="810" y="647"/>
                  </a:cubicBezTo>
                  <a:cubicBezTo>
                    <a:pt x="809" y="650"/>
                    <a:pt x="810" y="652"/>
                    <a:pt x="811" y="654"/>
                  </a:cubicBezTo>
                  <a:cubicBezTo>
                    <a:pt x="811" y="655"/>
                    <a:pt x="811" y="655"/>
                    <a:pt x="811" y="656"/>
                  </a:cubicBezTo>
                  <a:cubicBezTo>
                    <a:pt x="811" y="656"/>
                    <a:pt x="811" y="656"/>
                    <a:pt x="812" y="657"/>
                  </a:cubicBezTo>
                  <a:cubicBezTo>
                    <a:pt x="812" y="657"/>
                    <a:pt x="812" y="658"/>
                    <a:pt x="813" y="658"/>
                  </a:cubicBezTo>
                  <a:cubicBezTo>
                    <a:pt x="813" y="658"/>
                    <a:pt x="813" y="659"/>
                    <a:pt x="813" y="659"/>
                  </a:cubicBezTo>
                  <a:cubicBezTo>
                    <a:pt x="814" y="660"/>
                    <a:pt x="814" y="660"/>
                    <a:pt x="815" y="661"/>
                  </a:cubicBezTo>
                  <a:cubicBezTo>
                    <a:pt x="813" y="660"/>
                    <a:pt x="812" y="658"/>
                    <a:pt x="810" y="657"/>
                  </a:cubicBezTo>
                  <a:cubicBezTo>
                    <a:pt x="808" y="655"/>
                    <a:pt x="805" y="654"/>
                    <a:pt x="802" y="652"/>
                  </a:cubicBezTo>
                  <a:cubicBezTo>
                    <a:pt x="801" y="651"/>
                    <a:pt x="799" y="651"/>
                    <a:pt x="798" y="650"/>
                  </a:cubicBezTo>
                  <a:cubicBezTo>
                    <a:pt x="797" y="650"/>
                    <a:pt x="796" y="649"/>
                    <a:pt x="796" y="649"/>
                  </a:cubicBezTo>
                  <a:cubicBezTo>
                    <a:pt x="795" y="649"/>
                    <a:pt x="794" y="649"/>
                    <a:pt x="793" y="649"/>
                  </a:cubicBezTo>
                  <a:cubicBezTo>
                    <a:pt x="790" y="648"/>
                    <a:pt x="787" y="647"/>
                    <a:pt x="785" y="647"/>
                  </a:cubicBezTo>
                  <a:cubicBezTo>
                    <a:pt x="779" y="646"/>
                    <a:pt x="773" y="644"/>
                    <a:pt x="768" y="642"/>
                  </a:cubicBezTo>
                  <a:cubicBezTo>
                    <a:pt x="766" y="641"/>
                    <a:pt x="763" y="640"/>
                    <a:pt x="761" y="638"/>
                  </a:cubicBezTo>
                  <a:cubicBezTo>
                    <a:pt x="758" y="637"/>
                    <a:pt x="756" y="636"/>
                    <a:pt x="754" y="635"/>
                  </a:cubicBezTo>
                  <a:cubicBezTo>
                    <a:pt x="752" y="634"/>
                    <a:pt x="751" y="634"/>
                    <a:pt x="749" y="633"/>
                  </a:cubicBezTo>
                  <a:cubicBezTo>
                    <a:pt x="749" y="633"/>
                    <a:pt x="749" y="632"/>
                    <a:pt x="749" y="632"/>
                  </a:cubicBezTo>
                  <a:cubicBezTo>
                    <a:pt x="749" y="631"/>
                    <a:pt x="748" y="630"/>
                    <a:pt x="748" y="628"/>
                  </a:cubicBezTo>
                  <a:cubicBezTo>
                    <a:pt x="748" y="628"/>
                    <a:pt x="748" y="628"/>
                    <a:pt x="748" y="627"/>
                  </a:cubicBezTo>
                  <a:cubicBezTo>
                    <a:pt x="748" y="627"/>
                    <a:pt x="747" y="627"/>
                    <a:pt x="747" y="626"/>
                  </a:cubicBezTo>
                  <a:cubicBezTo>
                    <a:pt x="747" y="626"/>
                    <a:pt x="747" y="625"/>
                    <a:pt x="747" y="624"/>
                  </a:cubicBezTo>
                  <a:cubicBezTo>
                    <a:pt x="747" y="623"/>
                    <a:pt x="747" y="623"/>
                    <a:pt x="747" y="622"/>
                  </a:cubicBezTo>
                  <a:cubicBezTo>
                    <a:pt x="747" y="622"/>
                    <a:pt x="747" y="621"/>
                    <a:pt x="747" y="621"/>
                  </a:cubicBezTo>
                  <a:cubicBezTo>
                    <a:pt x="747" y="621"/>
                    <a:pt x="747" y="621"/>
                    <a:pt x="747" y="620"/>
                  </a:cubicBezTo>
                  <a:cubicBezTo>
                    <a:pt x="747" y="620"/>
                    <a:pt x="747" y="620"/>
                    <a:pt x="747" y="620"/>
                  </a:cubicBezTo>
                  <a:cubicBezTo>
                    <a:pt x="747" y="620"/>
                    <a:pt x="747" y="619"/>
                    <a:pt x="747" y="619"/>
                  </a:cubicBezTo>
                  <a:cubicBezTo>
                    <a:pt x="748" y="617"/>
                    <a:pt x="749" y="616"/>
                    <a:pt x="750" y="614"/>
                  </a:cubicBezTo>
                  <a:cubicBezTo>
                    <a:pt x="750" y="613"/>
                    <a:pt x="751" y="612"/>
                    <a:pt x="751" y="610"/>
                  </a:cubicBezTo>
                  <a:cubicBezTo>
                    <a:pt x="751" y="610"/>
                    <a:pt x="751" y="609"/>
                    <a:pt x="751" y="608"/>
                  </a:cubicBezTo>
                  <a:cubicBezTo>
                    <a:pt x="751" y="608"/>
                    <a:pt x="751" y="608"/>
                    <a:pt x="751" y="608"/>
                  </a:cubicBezTo>
                  <a:cubicBezTo>
                    <a:pt x="751" y="608"/>
                    <a:pt x="751" y="608"/>
                    <a:pt x="751" y="608"/>
                  </a:cubicBezTo>
                  <a:cubicBezTo>
                    <a:pt x="751" y="607"/>
                    <a:pt x="751" y="607"/>
                    <a:pt x="751" y="607"/>
                  </a:cubicBezTo>
                  <a:cubicBezTo>
                    <a:pt x="751" y="607"/>
                    <a:pt x="751" y="607"/>
                    <a:pt x="751" y="607"/>
                  </a:cubicBezTo>
                  <a:cubicBezTo>
                    <a:pt x="751" y="604"/>
                    <a:pt x="750" y="602"/>
                    <a:pt x="748" y="600"/>
                  </a:cubicBezTo>
                  <a:cubicBezTo>
                    <a:pt x="748" y="599"/>
                    <a:pt x="748" y="599"/>
                    <a:pt x="748" y="599"/>
                  </a:cubicBezTo>
                  <a:cubicBezTo>
                    <a:pt x="748" y="598"/>
                    <a:pt x="748" y="598"/>
                    <a:pt x="748" y="598"/>
                  </a:cubicBezTo>
                  <a:cubicBezTo>
                    <a:pt x="748" y="598"/>
                    <a:pt x="748" y="598"/>
                    <a:pt x="748" y="598"/>
                  </a:cubicBezTo>
                  <a:cubicBezTo>
                    <a:pt x="748" y="597"/>
                    <a:pt x="748" y="597"/>
                    <a:pt x="748" y="597"/>
                  </a:cubicBezTo>
                  <a:cubicBezTo>
                    <a:pt x="748" y="597"/>
                    <a:pt x="748" y="596"/>
                    <a:pt x="748" y="595"/>
                  </a:cubicBezTo>
                  <a:cubicBezTo>
                    <a:pt x="748" y="595"/>
                    <a:pt x="748" y="594"/>
                    <a:pt x="748" y="593"/>
                  </a:cubicBezTo>
                  <a:cubicBezTo>
                    <a:pt x="748" y="593"/>
                    <a:pt x="748" y="592"/>
                    <a:pt x="749" y="591"/>
                  </a:cubicBezTo>
                  <a:cubicBezTo>
                    <a:pt x="749" y="591"/>
                    <a:pt x="749" y="590"/>
                    <a:pt x="749" y="589"/>
                  </a:cubicBezTo>
                  <a:cubicBezTo>
                    <a:pt x="749" y="589"/>
                    <a:pt x="749" y="588"/>
                    <a:pt x="749" y="587"/>
                  </a:cubicBezTo>
                  <a:cubicBezTo>
                    <a:pt x="757" y="581"/>
                    <a:pt x="761" y="573"/>
                    <a:pt x="758" y="564"/>
                  </a:cubicBezTo>
                  <a:cubicBezTo>
                    <a:pt x="751" y="571"/>
                    <a:pt x="745" y="578"/>
                    <a:pt x="747" y="588"/>
                  </a:cubicBezTo>
                  <a:cubicBezTo>
                    <a:pt x="747" y="588"/>
                    <a:pt x="747" y="588"/>
                    <a:pt x="747" y="588"/>
                  </a:cubicBezTo>
                  <a:cubicBezTo>
                    <a:pt x="747" y="589"/>
                    <a:pt x="747" y="589"/>
                    <a:pt x="747" y="589"/>
                  </a:cubicBezTo>
                  <a:cubicBezTo>
                    <a:pt x="747" y="589"/>
                    <a:pt x="747" y="590"/>
                    <a:pt x="747" y="591"/>
                  </a:cubicBezTo>
                  <a:cubicBezTo>
                    <a:pt x="747" y="592"/>
                    <a:pt x="746" y="592"/>
                    <a:pt x="746" y="593"/>
                  </a:cubicBezTo>
                  <a:cubicBezTo>
                    <a:pt x="746" y="594"/>
                    <a:pt x="746" y="595"/>
                    <a:pt x="746" y="595"/>
                  </a:cubicBezTo>
                  <a:cubicBezTo>
                    <a:pt x="746" y="595"/>
                    <a:pt x="746" y="596"/>
                    <a:pt x="746" y="596"/>
                  </a:cubicBezTo>
                  <a:cubicBezTo>
                    <a:pt x="746" y="595"/>
                    <a:pt x="745" y="595"/>
                    <a:pt x="745" y="594"/>
                  </a:cubicBezTo>
                  <a:cubicBezTo>
                    <a:pt x="744" y="592"/>
                    <a:pt x="743" y="590"/>
                    <a:pt x="742" y="588"/>
                  </a:cubicBezTo>
                  <a:cubicBezTo>
                    <a:pt x="740" y="584"/>
                    <a:pt x="739" y="580"/>
                    <a:pt x="738" y="577"/>
                  </a:cubicBezTo>
                  <a:cubicBezTo>
                    <a:pt x="738" y="577"/>
                    <a:pt x="737" y="576"/>
                    <a:pt x="737" y="576"/>
                  </a:cubicBezTo>
                  <a:cubicBezTo>
                    <a:pt x="737" y="576"/>
                    <a:pt x="737" y="575"/>
                    <a:pt x="737" y="575"/>
                  </a:cubicBezTo>
                  <a:cubicBezTo>
                    <a:pt x="736" y="574"/>
                    <a:pt x="736" y="573"/>
                    <a:pt x="736" y="573"/>
                  </a:cubicBezTo>
                  <a:cubicBezTo>
                    <a:pt x="735" y="572"/>
                    <a:pt x="734" y="570"/>
                    <a:pt x="734" y="570"/>
                  </a:cubicBezTo>
                  <a:cubicBezTo>
                    <a:pt x="734" y="569"/>
                    <a:pt x="734" y="569"/>
                    <a:pt x="733" y="568"/>
                  </a:cubicBezTo>
                  <a:cubicBezTo>
                    <a:pt x="733" y="568"/>
                    <a:pt x="733"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9"/>
                    <a:pt x="734" y="569"/>
                    <a:pt x="734" y="569"/>
                  </a:cubicBezTo>
                  <a:cubicBezTo>
                    <a:pt x="734" y="569"/>
                    <a:pt x="734" y="569"/>
                    <a:pt x="734" y="568"/>
                  </a:cubicBezTo>
                  <a:cubicBezTo>
                    <a:pt x="734" y="568"/>
                    <a:pt x="734" y="568"/>
                    <a:pt x="734" y="568"/>
                  </a:cubicBezTo>
                  <a:cubicBezTo>
                    <a:pt x="734" y="568"/>
                    <a:pt x="734" y="568"/>
                    <a:pt x="734" y="568"/>
                  </a:cubicBezTo>
                  <a:cubicBezTo>
                    <a:pt x="734" y="568"/>
                    <a:pt x="733" y="568"/>
                    <a:pt x="733" y="568"/>
                  </a:cubicBezTo>
                  <a:cubicBezTo>
                    <a:pt x="733" y="568"/>
                    <a:pt x="733" y="568"/>
                    <a:pt x="733" y="568"/>
                  </a:cubicBezTo>
                  <a:cubicBezTo>
                    <a:pt x="733" y="568"/>
                    <a:pt x="733" y="568"/>
                    <a:pt x="733" y="568"/>
                  </a:cubicBezTo>
                  <a:cubicBezTo>
                    <a:pt x="733" y="568"/>
                    <a:pt x="733" y="568"/>
                    <a:pt x="733" y="568"/>
                  </a:cubicBezTo>
                  <a:cubicBezTo>
                    <a:pt x="733" y="568"/>
                    <a:pt x="733" y="568"/>
                    <a:pt x="733" y="568"/>
                  </a:cubicBezTo>
                  <a:cubicBezTo>
                    <a:pt x="733" y="569"/>
                    <a:pt x="733" y="569"/>
                    <a:pt x="733" y="570"/>
                  </a:cubicBezTo>
                  <a:cubicBezTo>
                    <a:pt x="733" y="571"/>
                    <a:pt x="734" y="572"/>
                    <a:pt x="734" y="573"/>
                  </a:cubicBezTo>
                  <a:cubicBezTo>
                    <a:pt x="734" y="574"/>
                    <a:pt x="734" y="575"/>
                    <a:pt x="735" y="576"/>
                  </a:cubicBezTo>
                  <a:cubicBezTo>
                    <a:pt x="735" y="576"/>
                    <a:pt x="735" y="576"/>
                    <a:pt x="735" y="577"/>
                  </a:cubicBezTo>
                  <a:cubicBezTo>
                    <a:pt x="735" y="577"/>
                    <a:pt x="735" y="578"/>
                    <a:pt x="735" y="578"/>
                  </a:cubicBezTo>
                  <a:cubicBezTo>
                    <a:pt x="736" y="579"/>
                    <a:pt x="736" y="580"/>
                    <a:pt x="737" y="582"/>
                  </a:cubicBezTo>
                  <a:cubicBezTo>
                    <a:pt x="737" y="581"/>
                    <a:pt x="737" y="581"/>
                    <a:pt x="737" y="581"/>
                  </a:cubicBezTo>
                  <a:cubicBezTo>
                    <a:pt x="736" y="581"/>
                    <a:pt x="736" y="581"/>
                    <a:pt x="736" y="580"/>
                  </a:cubicBezTo>
                  <a:cubicBezTo>
                    <a:pt x="735" y="580"/>
                    <a:pt x="735" y="580"/>
                    <a:pt x="735" y="580"/>
                  </a:cubicBezTo>
                  <a:cubicBezTo>
                    <a:pt x="734" y="579"/>
                    <a:pt x="734" y="579"/>
                    <a:pt x="734" y="579"/>
                  </a:cubicBezTo>
                  <a:cubicBezTo>
                    <a:pt x="733" y="578"/>
                    <a:pt x="732" y="578"/>
                    <a:pt x="732" y="577"/>
                  </a:cubicBezTo>
                  <a:cubicBezTo>
                    <a:pt x="731" y="577"/>
                    <a:pt x="730" y="576"/>
                    <a:pt x="729" y="576"/>
                  </a:cubicBezTo>
                  <a:cubicBezTo>
                    <a:pt x="729" y="576"/>
                    <a:pt x="729" y="575"/>
                    <a:pt x="728" y="575"/>
                  </a:cubicBezTo>
                  <a:cubicBezTo>
                    <a:pt x="731" y="563"/>
                    <a:pt x="707" y="567"/>
                    <a:pt x="702" y="565"/>
                  </a:cubicBezTo>
                  <a:cubicBezTo>
                    <a:pt x="706" y="574"/>
                    <a:pt x="719" y="588"/>
                    <a:pt x="727" y="577"/>
                  </a:cubicBezTo>
                  <a:cubicBezTo>
                    <a:pt x="727" y="576"/>
                    <a:pt x="726" y="576"/>
                    <a:pt x="726" y="576"/>
                  </a:cubicBezTo>
                  <a:cubicBezTo>
                    <a:pt x="726" y="576"/>
                    <a:pt x="726" y="576"/>
                    <a:pt x="726" y="576"/>
                  </a:cubicBezTo>
                  <a:cubicBezTo>
                    <a:pt x="727" y="576"/>
                    <a:pt x="728" y="577"/>
                    <a:pt x="728" y="577"/>
                  </a:cubicBezTo>
                  <a:cubicBezTo>
                    <a:pt x="729" y="577"/>
                    <a:pt x="730" y="578"/>
                    <a:pt x="731" y="578"/>
                  </a:cubicBezTo>
                  <a:cubicBezTo>
                    <a:pt x="731" y="579"/>
                    <a:pt x="732" y="579"/>
                    <a:pt x="733" y="580"/>
                  </a:cubicBezTo>
                  <a:cubicBezTo>
                    <a:pt x="733" y="580"/>
                    <a:pt x="733" y="581"/>
                    <a:pt x="734" y="581"/>
                  </a:cubicBezTo>
                  <a:cubicBezTo>
                    <a:pt x="734" y="581"/>
                    <a:pt x="734" y="581"/>
                    <a:pt x="735" y="582"/>
                  </a:cubicBezTo>
                  <a:cubicBezTo>
                    <a:pt x="735" y="582"/>
                    <a:pt x="735" y="582"/>
                    <a:pt x="736" y="582"/>
                  </a:cubicBezTo>
                  <a:cubicBezTo>
                    <a:pt x="736" y="583"/>
                    <a:pt x="736" y="583"/>
                    <a:pt x="736" y="583"/>
                  </a:cubicBezTo>
                  <a:cubicBezTo>
                    <a:pt x="736" y="583"/>
                    <a:pt x="736" y="583"/>
                    <a:pt x="737" y="583"/>
                  </a:cubicBezTo>
                  <a:cubicBezTo>
                    <a:pt x="737" y="584"/>
                    <a:pt x="737" y="584"/>
                    <a:pt x="737" y="584"/>
                  </a:cubicBezTo>
                  <a:cubicBezTo>
                    <a:pt x="737" y="584"/>
                    <a:pt x="737" y="584"/>
                    <a:pt x="738" y="584"/>
                  </a:cubicBezTo>
                  <a:cubicBezTo>
                    <a:pt x="738" y="584"/>
                    <a:pt x="738" y="585"/>
                    <a:pt x="738" y="585"/>
                  </a:cubicBezTo>
                  <a:cubicBezTo>
                    <a:pt x="739" y="586"/>
                    <a:pt x="739" y="588"/>
                    <a:pt x="740" y="589"/>
                  </a:cubicBezTo>
                  <a:cubicBezTo>
                    <a:pt x="741" y="591"/>
                    <a:pt x="742" y="593"/>
                    <a:pt x="743" y="595"/>
                  </a:cubicBezTo>
                  <a:cubicBezTo>
                    <a:pt x="744" y="597"/>
                    <a:pt x="745" y="599"/>
                    <a:pt x="746" y="601"/>
                  </a:cubicBezTo>
                  <a:cubicBezTo>
                    <a:pt x="748" y="603"/>
                    <a:pt x="748" y="605"/>
                    <a:pt x="749" y="607"/>
                  </a:cubicBezTo>
                  <a:cubicBezTo>
                    <a:pt x="749" y="607"/>
                    <a:pt x="749" y="607"/>
                    <a:pt x="749" y="607"/>
                  </a:cubicBezTo>
                  <a:cubicBezTo>
                    <a:pt x="749" y="608"/>
                    <a:pt x="749" y="608"/>
                    <a:pt x="749" y="608"/>
                  </a:cubicBezTo>
                  <a:cubicBezTo>
                    <a:pt x="749" y="608"/>
                    <a:pt x="749" y="608"/>
                    <a:pt x="749" y="608"/>
                  </a:cubicBezTo>
                  <a:cubicBezTo>
                    <a:pt x="749" y="608"/>
                    <a:pt x="749" y="608"/>
                    <a:pt x="749" y="608"/>
                  </a:cubicBezTo>
                  <a:cubicBezTo>
                    <a:pt x="749" y="609"/>
                    <a:pt x="749" y="609"/>
                    <a:pt x="749" y="610"/>
                  </a:cubicBezTo>
                  <a:cubicBezTo>
                    <a:pt x="748" y="611"/>
                    <a:pt x="748" y="612"/>
                    <a:pt x="748" y="613"/>
                  </a:cubicBezTo>
                  <a:cubicBezTo>
                    <a:pt x="747" y="615"/>
                    <a:pt x="746" y="616"/>
                    <a:pt x="745" y="618"/>
                  </a:cubicBezTo>
                  <a:cubicBezTo>
                    <a:pt x="745" y="619"/>
                    <a:pt x="745" y="619"/>
                    <a:pt x="745" y="619"/>
                  </a:cubicBezTo>
                  <a:cubicBezTo>
                    <a:pt x="745" y="619"/>
                    <a:pt x="745" y="620"/>
                    <a:pt x="745" y="620"/>
                  </a:cubicBezTo>
                  <a:cubicBezTo>
                    <a:pt x="745" y="620"/>
                    <a:pt x="745" y="620"/>
                    <a:pt x="745" y="621"/>
                  </a:cubicBezTo>
                  <a:cubicBezTo>
                    <a:pt x="745" y="621"/>
                    <a:pt x="745" y="621"/>
                    <a:pt x="745" y="622"/>
                  </a:cubicBezTo>
                  <a:cubicBezTo>
                    <a:pt x="744" y="623"/>
                    <a:pt x="744" y="624"/>
                    <a:pt x="745" y="624"/>
                  </a:cubicBezTo>
                  <a:cubicBezTo>
                    <a:pt x="745" y="625"/>
                    <a:pt x="745" y="625"/>
                    <a:pt x="745" y="626"/>
                  </a:cubicBezTo>
                  <a:cubicBezTo>
                    <a:pt x="745" y="626"/>
                    <a:pt x="745" y="627"/>
                    <a:pt x="745" y="627"/>
                  </a:cubicBezTo>
                  <a:cubicBezTo>
                    <a:pt x="745" y="627"/>
                    <a:pt x="745" y="628"/>
                    <a:pt x="746" y="628"/>
                  </a:cubicBezTo>
                  <a:cubicBezTo>
                    <a:pt x="746" y="628"/>
                    <a:pt x="746" y="629"/>
                    <a:pt x="746" y="629"/>
                  </a:cubicBezTo>
                  <a:cubicBezTo>
                    <a:pt x="747" y="630"/>
                    <a:pt x="748" y="631"/>
                    <a:pt x="748" y="632"/>
                  </a:cubicBezTo>
                  <a:cubicBezTo>
                    <a:pt x="748" y="632"/>
                    <a:pt x="748" y="633"/>
                    <a:pt x="748" y="633"/>
                  </a:cubicBezTo>
                  <a:cubicBezTo>
                    <a:pt x="748" y="632"/>
                    <a:pt x="747" y="632"/>
                    <a:pt x="746" y="632"/>
                  </a:cubicBezTo>
                  <a:cubicBezTo>
                    <a:pt x="746" y="632"/>
                    <a:pt x="745" y="632"/>
                    <a:pt x="744" y="631"/>
                  </a:cubicBezTo>
                  <a:cubicBezTo>
                    <a:pt x="744" y="631"/>
                    <a:pt x="744" y="631"/>
                    <a:pt x="744" y="631"/>
                  </a:cubicBezTo>
                  <a:cubicBezTo>
                    <a:pt x="744" y="631"/>
                    <a:pt x="744" y="631"/>
                    <a:pt x="744" y="631"/>
                  </a:cubicBezTo>
                  <a:cubicBezTo>
                    <a:pt x="744" y="631"/>
                    <a:pt x="744" y="631"/>
                    <a:pt x="744" y="631"/>
                  </a:cubicBezTo>
                  <a:cubicBezTo>
                    <a:pt x="744" y="631"/>
                    <a:pt x="744" y="631"/>
                    <a:pt x="744" y="631"/>
                  </a:cubicBezTo>
                  <a:cubicBezTo>
                    <a:pt x="743" y="631"/>
                    <a:pt x="743" y="631"/>
                    <a:pt x="743" y="631"/>
                  </a:cubicBezTo>
                  <a:cubicBezTo>
                    <a:pt x="743" y="631"/>
                    <a:pt x="743" y="631"/>
                    <a:pt x="743" y="631"/>
                  </a:cubicBezTo>
                  <a:cubicBezTo>
                    <a:pt x="742" y="631"/>
                    <a:pt x="742" y="631"/>
                    <a:pt x="742" y="631"/>
                  </a:cubicBezTo>
                  <a:cubicBezTo>
                    <a:pt x="741" y="631"/>
                    <a:pt x="741" y="631"/>
                    <a:pt x="741" y="631"/>
                  </a:cubicBezTo>
                  <a:cubicBezTo>
                    <a:pt x="740" y="631"/>
                    <a:pt x="739" y="631"/>
                    <a:pt x="739" y="631"/>
                  </a:cubicBezTo>
                  <a:cubicBezTo>
                    <a:pt x="738" y="631"/>
                    <a:pt x="737" y="631"/>
                    <a:pt x="735" y="631"/>
                  </a:cubicBezTo>
                  <a:cubicBezTo>
                    <a:pt x="734" y="631"/>
                    <a:pt x="733" y="631"/>
                    <a:pt x="732" y="631"/>
                  </a:cubicBezTo>
                  <a:cubicBezTo>
                    <a:pt x="730" y="632"/>
                    <a:pt x="728" y="632"/>
                    <a:pt x="727" y="632"/>
                  </a:cubicBezTo>
                  <a:cubicBezTo>
                    <a:pt x="723" y="633"/>
                    <a:pt x="720" y="633"/>
                    <a:pt x="717" y="633"/>
                  </a:cubicBezTo>
                  <a:cubicBezTo>
                    <a:pt x="716" y="633"/>
                    <a:pt x="715" y="633"/>
                    <a:pt x="714" y="633"/>
                  </a:cubicBezTo>
                  <a:cubicBezTo>
                    <a:pt x="713" y="633"/>
                    <a:pt x="712" y="633"/>
                    <a:pt x="711" y="633"/>
                  </a:cubicBezTo>
                  <a:cubicBezTo>
                    <a:pt x="710" y="633"/>
                    <a:pt x="709" y="632"/>
                    <a:pt x="709" y="632"/>
                  </a:cubicBezTo>
                  <a:cubicBezTo>
                    <a:pt x="709" y="632"/>
                    <a:pt x="710" y="633"/>
                    <a:pt x="711" y="633"/>
                  </a:cubicBezTo>
                  <a:cubicBezTo>
                    <a:pt x="712" y="633"/>
                    <a:pt x="713" y="634"/>
                    <a:pt x="714" y="634"/>
                  </a:cubicBezTo>
                  <a:cubicBezTo>
                    <a:pt x="715" y="634"/>
                    <a:pt x="716" y="634"/>
                    <a:pt x="717" y="634"/>
                  </a:cubicBezTo>
                  <a:cubicBezTo>
                    <a:pt x="718" y="634"/>
                    <a:pt x="719" y="635"/>
                    <a:pt x="721" y="635"/>
                  </a:cubicBezTo>
                  <a:cubicBezTo>
                    <a:pt x="720" y="635"/>
                    <a:pt x="719" y="635"/>
                    <a:pt x="719" y="635"/>
                  </a:cubicBezTo>
                  <a:cubicBezTo>
                    <a:pt x="718" y="636"/>
                    <a:pt x="717" y="636"/>
                    <a:pt x="716" y="637"/>
                  </a:cubicBezTo>
                  <a:cubicBezTo>
                    <a:pt x="715" y="638"/>
                    <a:pt x="714" y="638"/>
                    <a:pt x="713" y="639"/>
                  </a:cubicBezTo>
                  <a:cubicBezTo>
                    <a:pt x="712" y="639"/>
                    <a:pt x="712" y="640"/>
                    <a:pt x="711" y="640"/>
                  </a:cubicBezTo>
                  <a:cubicBezTo>
                    <a:pt x="697" y="639"/>
                    <a:pt x="699" y="650"/>
                    <a:pt x="689" y="655"/>
                  </a:cubicBezTo>
                  <a:cubicBezTo>
                    <a:pt x="702" y="658"/>
                    <a:pt x="713" y="658"/>
                    <a:pt x="711" y="642"/>
                  </a:cubicBezTo>
                  <a:cubicBezTo>
                    <a:pt x="711" y="642"/>
                    <a:pt x="711" y="642"/>
                    <a:pt x="711" y="642"/>
                  </a:cubicBezTo>
                  <a:cubicBezTo>
                    <a:pt x="712" y="642"/>
                    <a:pt x="713" y="641"/>
                    <a:pt x="714" y="640"/>
                  </a:cubicBezTo>
                  <a:cubicBezTo>
                    <a:pt x="715" y="640"/>
                    <a:pt x="716" y="639"/>
                    <a:pt x="717" y="639"/>
                  </a:cubicBezTo>
                  <a:cubicBezTo>
                    <a:pt x="718" y="638"/>
                    <a:pt x="719" y="638"/>
                    <a:pt x="720" y="637"/>
                  </a:cubicBezTo>
                  <a:cubicBezTo>
                    <a:pt x="721" y="637"/>
                    <a:pt x="722" y="636"/>
                    <a:pt x="723" y="636"/>
                  </a:cubicBezTo>
                  <a:cubicBezTo>
                    <a:pt x="723" y="636"/>
                    <a:pt x="724" y="636"/>
                    <a:pt x="724" y="635"/>
                  </a:cubicBezTo>
                  <a:cubicBezTo>
                    <a:pt x="724" y="635"/>
                    <a:pt x="725" y="635"/>
                    <a:pt x="725" y="635"/>
                  </a:cubicBezTo>
                  <a:cubicBezTo>
                    <a:pt x="726" y="635"/>
                    <a:pt x="726" y="635"/>
                    <a:pt x="726" y="635"/>
                  </a:cubicBezTo>
                  <a:cubicBezTo>
                    <a:pt x="726" y="635"/>
                    <a:pt x="727" y="635"/>
                    <a:pt x="727" y="635"/>
                  </a:cubicBezTo>
                  <a:cubicBezTo>
                    <a:pt x="729" y="635"/>
                    <a:pt x="731" y="635"/>
                    <a:pt x="733" y="635"/>
                  </a:cubicBezTo>
                  <a:cubicBezTo>
                    <a:pt x="734" y="635"/>
                    <a:pt x="735" y="635"/>
                    <a:pt x="736" y="634"/>
                  </a:cubicBezTo>
                  <a:cubicBezTo>
                    <a:pt x="737" y="634"/>
                    <a:pt x="738" y="634"/>
                    <a:pt x="739" y="634"/>
                  </a:cubicBezTo>
                  <a:cubicBezTo>
                    <a:pt x="739" y="634"/>
                    <a:pt x="740" y="634"/>
                    <a:pt x="741" y="634"/>
                  </a:cubicBezTo>
                  <a:cubicBezTo>
                    <a:pt x="741" y="634"/>
                    <a:pt x="741" y="634"/>
                    <a:pt x="741" y="634"/>
                  </a:cubicBezTo>
                  <a:cubicBezTo>
                    <a:pt x="742" y="634"/>
                    <a:pt x="742" y="634"/>
                    <a:pt x="742" y="634"/>
                  </a:cubicBezTo>
                  <a:cubicBezTo>
                    <a:pt x="742" y="634"/>
                    <a:pt x="743" y="634"/>
                    <a:pt x="743" y="635"/>
                  </a:cubicBezTo>
                  <a:cubicBezTo>
                    <a:pt x="743" y="635"/>
                    <a:pt x="743" y="635"/>
                    <a:pt x="743" y="635"/>
                  </a:cubicBezTo>
                  <a:cubicBezTo>
                    <a:pt x="743" y="635"/>
                    <a:pt x="743" y="635"/>
                    <a:pt x="743" y="635"/>
                  </a:cubicBezTo>
                  <a:cubicBezTo>
                    <a:pt x="743" y="635"/>
                    <a:pt x="743" y="635"/>
                    <a:pt x="743" y="635"/>
                  </a:cubicBezTo>
                  <a:cubicBezTo>
                    <a:pt x="743" y="635"/>
                    <a:pt x="743" y="635"/>
                    <a:pt x="743" y="635"/>
                  </a:cubicBezTo>
                  <a:cubicBezTo>
                    <a:pt x="744" y="635"/>
                    <a:pt x="744" y="635"/>
                    <a:pt x="744" y="635"/>
                  </a:cubicBezTo>
                  <a:cubicBezTo>
                    <a:pt x="744" y="635"/>
                    <a:pt x="745" y="635"/>
                    <a:pt x="745" y="635"/>
                  </a:cubicBezTo>
                  <a:cubicBezTo>
                    <a:pt x="748" y="636"/>
                    <a:pt x="750" y="637"/>
                    <a:pt x="752" y="638"/>
                  </a:cubicBezTo>
                  <a:cubicBezTo>
                    <a:pt x="754" y="639"/>
                    <a:pt x="757" y="640"/>
                    <a:pt x="759" y="641"/>
                  </a:cubicBezTo>
                  <a:cubicBezTo>
                    <a:pt x="762" y="643"/>
                    <a:pt x="764" y="644"/>
                    <a:pt x="767" y="645"/>
                  </a:cubicBezTo>
                  <a:cubicBezTo>
                    <a:pt x="770" y="646"/>
                    <a:pt x="773" y="647"/>
                    <a:pt x="776" y="648"/>
                  </a:cubicBezTo>
                  <a:cubicBezTo>
                    <a:pt x="776" y="648"/>
                    <a:pt x="776" y="648"/>
                    <a:pt x="776" y="648"/>
                  </a:cubicBezTo>
                  <a:cubicBezTo>
                    <a:pt x="776" y="648"/>
                    <a:pt x="775" y="648"/>
                    <a:pt x="775" y="649"/>
                  </a:cubicBezTo>
                  <a:cubicBezTo>
                    <a:pt x="774" y="649"/>
                    <a:pt x="774" y="649"/>
                    <a:pt x="774" y="649"/>
                  </a:cubicBezTo>
                  <a:cubicBezTo>
                    <a:pt x="773" y="650"/>
                    <a:pt x="773" y="650"/>
                    <a:pt x="773" y="650"/>
                  </a:cubicBezTo>
                  <a:cubicBezTo>
                    <a:pt x="773" y="650"/>
                    <a:pt x="773" y="650"/>
                    <a:pt x="772" y="651"/>
                  </a:cubicBezTo>
                  <a:cubicBezTo>
                    <a:pt x="772" y="651"/>
                    <a:pt x="771" y="652"/>
                    <a:pt x="770" y="653"/>
                  </a:cubicBezTo>
                  <a:cubicBezTo>
                    <a:pt x="769" y="654"/>
                    <a:pt x="768" y="656"/>
                    <a:pt x="768" y="657"/>
                  </a:cubicBezTo>
                  <a:cubicBezTo>
                    <a:pt x="766" y="659"/>
                    <a:pt x="764" y="661"/>
                    <a:pt x="762" y="663"/>
                  </a:cubicBezTo>
                  <a:cubicBezTo>
                    <a:pt x="761" y="665"/>
                    <a:pt x="760" y="666"/>
                    <a:pt x="759" y="667"/>
                  </a:cubicBezTo>
                  <a:cubicBezTo>
                    <a:pt x="758" y="668"/>
                    <a:pt x="757" y="669"/>
                    <a:pt x="756" y="669"/>
                  </a:cubicBezTo>
                  <a:cubicBezTo>
                    <a:pt x="755" y="670"/>
                    <a:pt x="754" y="671"/>
                    <a:pt x="753" y="672"/>
                  </a:cubicBezTo>
                  <a:cubicBezTo>
                    <a:pt x="753" y="672"/>
                    <a:pt x="753" y="672"/>
                    <a:pt x="753" y="672"/>
                  </a:cubicBezTo>
                  <a:cubicBezTo>
                    <a:pt x="753" y="672"/>
                    <a:pt x="752" y="672"/>
                    <a:pt x="752" y="672"/>
                  </a:cubicBezTo>
                  <a:cubicBezTo>
                    <a:pt x="751" y="672"/>
                    <a:pt x="751" y="672"/>
                    <a:pt x="751" y="671"/>
                  </a:cubicBezTo>
                  <a:cubicBezTo>
                    <a:pt x="751" y="671"/>
                    <a:pt x="751" y="671"/>
                    <a:pt x="751" y="671"/>
                  </a:cubicBezTo>
                  <a:cubicBezTo>
                    <a:pt x="750" y="672"/>
                    <a:pt x="750" y="672"/>
                    <a:pt x="750" y="672"/>
                  </a:cubicBezTo>
                  <a:cubicBezTo>
                    <a:pt x="749" y="672"/>
                    <a:pt x="749" y="672"/>
                    <a:pt x="748" y="672"/>
                  </a:cubicBezTo>
                  <a:cubicBezTo>
                    <a:pt x="747" y="672"/>
                    <a:pt x="747" y="672"/>
                    <a:pt x="746" y="672"/>
                  </a:cubicBezTo>
                  <a:cubicBezTo>
                    <a:pt x="745" y="672"/>
                    <a:pt x="744" y="672"/>
                    <a:pt x="743" y="672"/>
                  </a:cubicBezTo>
                  <a:cubicBezTo>
                    <a:pt x="743" y="672"/>
                    <a:pt x="742" y="672"/>
                    <a:pt x="741" y="672"/>
                  </a:cubicBezTo>
                  <a:cubicBezTo>
                    <a:pt x="740" y="670"/>
                    <a:pt x="739" y="669"/>
                    <a:pt x="738" y="669"/>
                  </a:cubicBezTo>
                  <a:cubicBezTo>
                    <a:pt x="740" y="664"/>
                    <a:pt x="738" y="657"/>
                    <a:pt x="735" y="650"/>
                  </a:cubicBezTo>
                  <a:cubicBezTo>
                    <a:pt x="725" y="657"/>
                    <a:pt x="710" y="664"/>
                    <a:pt x="717" y="678"/>
                  </a:cubicBezTo>
                  <a:cubicBezTo>
                    <a:pt x="716" y="679"/>
                    <a:pt x="716" y="679"/>
                    <a:pt x="716" y="679"/>
                  </a:cubicBezTo>
                  <a:cubicBezTo>
                    <a:pt x="716" y="679"/>
                    <a:pt x="716" y="679"/>
                    <a:pt x="716" y="679"/>
                  </a:cubicBezTo>
                  <a:cubicBezTo>
                    <a:pt x="715" y="680"/>
                    <a:pt x="715" y="681"/>
                    <a:pt x="714" y="682"/>
                  </a:cubicBezTo>
                  <a:cubicBezTo>
                    <a:pt x="714" y="683"/>
                    <a:pt x="713" y="684"/>
                    <a:pt x="712" y="685"/>
                  </a:cubicBezTo>
                  <a:cubicBezTo>
                    <a:pt x="712" y="686"/>
                    <a:pt x="711" y="687"/>
                    <a:pt x="711" y="688"/>
                  </a:cubicBezTo>
                  <a:cubicBezTo>
                    <a:pt x="710" y="689"/>
                    <a:pt x="710" y="689"/>
                    <a:pt x="710" y="690"/>
                  </a:cubicBezTo>
                  <a:cubicBezTo>
                    <a:pt x="710" y="689"/>
                    <a:pt x="709" y="688"/>
                    <a:pt x="709" y="688"/>
                  </a:cubicBezTo>
                  <a:cubicBezTo>
                    <a:pt x="709" y="687"/>
                    <a:pt x="709" y="686"/>
                    <a:pt x="708" y="685"/>
                  </a:cubicBezTo>
                  <a:cubicBezTo>
                    <a:pt x="708" y="685"/>
                    <a:pt x="708" y="685"/>
                    <a:pt x="708" y="684"/>
                  </a:cubicBezTo>
                  <a:cubicBezTo>
                    <a:pt x="708" y="684"/>
                    <a:pt x="708" y="684"/>
                    <a:pt x="708" y="683"/>
                  </a:cubicBezTo>
                  <a:cubicBezTo>
                    <a:pt x="707" y="683"/>
                    <a:pt x="707" y="682"/>
                    <a:pt x="707" y="682"/>
                  </a:cubicBezTo>
                  <a:cubicBezTo>
                    <a:pt x="707" y="681"/>
                    <a:pt x="706" y="680"/>
                    <a:pt x="706" y="680"/>
                  </a:cubicBezTo>
                  <a:cubicBezTo>
                    <a:pt x="705" y="679"/>
                    <a:pt x="705" y="678"/>
                    <a:pt x="704" y="677"/>
                  </a:cubicBezTo>
                  <a:cubicBezTo>
                    <a:pt x="703" y="676"/>
                    <a:pt x="703" y="675"/>
                    <a:pt x="702" y="674"/>
                  </a:cubicBezTo>
                  <a:cubicBezTo>
                    <a:pt x="701" y="674"/>
                    <a:pt x="701" y="673"/>
                    <a:pt x="700" y="672"/>
                  </a:cubicBezTo>
                  <a:cubicBezTo>
                    <a:pt x="699" y="671"/>
                    <a:pt x="698" y="670"/>
                    <a:pt x="698" y="670"/>
                  </a:cubicBezTo>
                  <a:cubicBezTo>
                    <a:pt x="697" y="669"/>
                    <a:pt x="697" y="669"/>
                    <a:pt x="697" y="669"/>
                  </a:cubicBezTo>
                  <a:cubicBezTo>
                    <a:pt x="697" y="669"/>
                    <a:pt x="698" y="671"/>
                    <a:pt x="699" y="673"/>
                  </a:cubicBezTo>
                  <a:cubicBezTo>
                    <a:pt x="700" y="674"/>
                    <a:pt x="700" y="675"/>
                    <a:pt x="700" y="676"/>
                  </a:cubicBezTo>
                  <a:cubicBezTo>
                    <a:pt x="701" y="676"/>
                    <a:pt x="701" y="677"/>
                    <a:pt x="702" y="678"/>
                  </a:cubicBezTo>
                  <a:cubicBezTo>
                    <a:pt x="702" y="680"/>
                    <a:pt x="703" y="683"/>
                    <a:pt x="704" y="685"/>
                  </a:cubicBezTo>
                  <a:cubicBezTo>
                    <a:pt x="704" y="685"/>
                    <a:pt x="705" y="686"/>
                    <a:pt x="705" y="686"/>
                  </a:cubicBezTo>
                  <a:cubicBezTo>
                    <a:pt x="705" y="686"/>
                    <a:pt x="705" y="687"/>
                    <a:pt x="705" y="687"/>
                  </a:cubicBezTo>
                  <a:cubicBezTo>
                    <a:pt x="705" y="688"/>
                    <a:pt x="705" y="688"/>
                    <a:pt x="706" y="689"/>
                  </a:cubicBezTo>
                  <a:cubicBezTo>
                    <a:pt x="706" y="690"/>
                    <a:pt x="707" y="692"/>
                    <a:pt x="707" y="693"/>
                  </a:cubicBezTo>
                  <a:cubicBezTo>
                    <a:pt x="707" y="694"/>
                    <a:pt x="707" y="694"/>
                    <a:pt x="707" y="694"/>
                  </a:cubicBezTo>
                  <a:cubicBezTo>
                    <a:pt x="707" y="695"/>
                    <a:pt x="707" y="695"/>
                    <a:pt x="707" y="696"/>
                  </a:cubicBezTo>
                  <a:cubicBezTo>
                    <a:pt x="708" y="696"/>
                    <a:pt x="708" y="697"/>
                    <a:pt x="708" y="698"/>
                  </a:cubicBezTo>
                  <a:cubicBezTo>
                    <a:pt x="708" y="699"/>
                    <a:pt x="708" y="699"/>
                    <a:pt x="708" y="699"/>
                  </a:cubicBezTo>
                  <a:cubicBezTo>
                    <a:pt x="708" y="699"/>
                    <a:pt x="708" y="699"/>
                    <a:pt x="708" y="699"/>
                  </a:cubicBezTo>
                  <a:cubicBezTo>
                    <a:pt x="708" y="700"/>
                    <a:pt x="708" y="702"/>
                    <a:pt x="708" y="703"/>
                  </a:cubicBezTo>
                  <a:cubicBezTo>
                    <a:pt x="709" y="706"/>
                    <a:pt x="709" y="710"/>
                    <a:pt x="708" y="714"/>
                  </a:cubicBezTo>
                  <a:cubicBezTo>
                    <a:pt x="708" y="715"/>
                    <a:pt x="708" y="716"/>
                    <a:pt x="708" y="717"/>
                  </a:cubicBezTo>
                  <a:cubicBezTo>
                    <a:pt x="708" y="717"/>
                    <a:pt x="708" y="718"/>
                    <a:pt x="708" y="719"/>
                  </a:cubicBezTo>
                  <a:cubicBezTo>
                    <a:pt x="707" y="720"/>
                    <a:pt x="707" y="721"/>
                    <a:pt x="707" y="722"/>
                  </a:cubicBezTo>
                  <a:cubicBezTo>
                    <a:pt x="707" y="724"/>
                    <a:pt x="707" y="724"/>
                    <a:pt x="707" y="724"/>
                  </a:cubicBezTo>
                  <a:cubicBezTo>
                    <a:pt x="707" y="724"/>
                    <a:pt x="707" y="724"/>
                    <a:pt x="706" y="725"/>
                  </a:cubicBezTo>
                  <a:cubicBezTo>
                    <a:pt x="706" y="727"/>
                    <a:pt x="705" y="730"/>
                    <a:pt x="704" y="732"/>
                  </a:cubicBezTo>
                  <a:cubicBezTo>
                    <a:pt x="704" y="732"/>
                    <a:pt x="704" y="732"/>
                    <a:pt x="704" y="731"/>
                  </a:cubicBezTo>
                  <a:cubicBezTo>
                    <a:pt x="704" y="731"/>
                    <a:pt x="704" y="731"/>
                    <a:pt x="704" y="731"/>
                  </a:cubicBezTo>
                  <a:cubicBezTo>
                    <a:pt x="704" y="730"/>
                    <a:pt x="703" y="730"/>
                    <a:pt x="703" y="729"/>
                  </a:cubicBezTo>
                  <a:cubicBezTo>
                    <a:pt x="703" y="729"/>
                    <a:pt x="703" y="729"/>
                    <a:pt x="702" y="728"/>
                  </a:cubicBezTo>
                  <a:cubicBezTo>
                    <a:pt x="702" y="728"/>
                    <a:pt x="702" y="728"/>
                    <a:pt x="702" y="728"/>
                  </a:cubicBezTo>
                  <a:cubicBezTo>
                    <a:pt x="702" y="727"/>
                    <a:pt x="702" y="727"/>
                    <a:pt x="702" y="727"/>
                  </a:cubicBezTo>
                  <a:cubicBezTo>
                    <a:pt x="701" y="726"/>
                    <a:pt x="701" y="726"/>
                    <a:pt x="701" y="725"/>
                  </a:cubicBezTo>
                  <a:cubicBezTo>
                    <a:pt x="700" y="725"/>
                    <a:pt x="699" y="724"/>
                    <a:pt x="698" y="723"/>
                  </a:cubicBezTo>
                  <a:cubicBezTo>
                    <a:pt x="698" y="722"/>
                    <a:pt x="697" y="721"/>
                    <a:pt x="696" y="721"/>
                  </a:cubicBezTo>
                  <a:cubicBezTo>
                    <a:pt x="696" y="720"/>
                    <a:pt x="695" y="720"/>
                    <a:pt x="695" y="720"/>
                  </a:cubicBezTo>
                  <a:cubicBezTo>
                    <a:pt x="698" y="705"/>
                    <a:pt x="674" y="707"/>
                    <a:pt x="665" y="709"/>
                  </a:cubicBezTo>
                  <a:cubicBezTo>
                    <a:pt x="673" y="714"/>
                    <a:pt x="676" y="737"/>
                    <a:pt x="693" y="723"/>
                  </a:cubicBezTo>
                  <a:cubicBezTo>
                    <a:pt x="692" y="721"/>
                    <a:pt x="692" y="721"/>
                    <a:pt x="692" y="721"/>
                  </a:cubicBezTo>
                  <a:cubicBezTo>
                    <a:pt x="693" y="722"/>
                    <a:pt x="693" y="722"/>
                    <a:pt x="694" y="723"/>
                  </a:cubicBezTo>
                  <a:cubicBezTo>
                    <a:pt x="694" y="722"/>
                    <a:pt x="694" y="722"/>
                    <a:pt x="694" y="722"/>
                  </a:cubicBezTo>
                  <a:cubicBezTo>
                    <a:pt x="694" y="722"/>
                    <a:pt x="695" y="722"/>
                    <a:pt x="695" y="722"/>
                  </a:cubicBezTo>
                  <a:cubicBezTo>
                    <a:pt x="695" y="723"/>
                    <a:pt x="696" y="723"/>
                    <a:pt x="697" y="724"/>
                  </a:cubicBezTo>
                  <a:cubicBezTo>
                    <a:pt x="698" y="725"/>
                    <a:pt x="699" y="726"/>
                    <a:pt x="699" y="727"/>
                  </a:cubicBezTo>
                  <a:cubicBezTo>
                    <a:pt x="700" y="727"/>
                    <a:pt x="700" y="728"/>
                    <a:pt x="700" y="728"/>
                  </a:cubicBezTo>
                  <a:cubicBezTo>
                    <a:pt x="700" y="728"/>
                    <a:pt x="700" y="728"/>
                    <a:pt x="701" y="729"/>
                  </a:cubicBezTo>
                  <a:cubicBezTo>
                    <a:pt x="701" y="729"/>
                    <a:pt x="701" y="729"/>
                    <a:pt x="701" y="729"/>
                  </a:cubicBezTo>
                  <a:cubicBezTo>
                    <a:pt x="701" y="730"/>
                    <a:pt x="701" y="730"/>
                    <a:pt x="702" y="730"/>
                  </a:cubicBezTo>
                  <a:cubicBezTo>
                    <a:pt x="702" y="731"/>
                    <a:pt x="702" y="731"/>
                    <a:pt x="702" y="732"/>
                  </a:cubicBezTo>
                  <a:cubicBezTo>
                    <a:pt x="702" y="732"/>
                    <a:pt x="702" y="732"/>
                    <a:pt x="702" y="732"/>
                  </a:cubicBezTo>
                  <a:cubicBezTo>
                    <a:pt x="702" y="732"/>
                    <a:pt x="703" y="733"/>
                    <a:pt x="703" y="733"/>
                  </a:cubicBezTo>
                  <a:cubicBezTo>
                    <a:pt x="703" y="733"/>
                    <a:pt x="703" y="733"/>
                    <a:pt x="703" y="734"/>
                  </a:cubicBezTo>
                  <a:cubicBezTo>
                    <a:pt x="703" y="734"/>
                    <a:pt x="703" y="734"/>
                    <a:pt x="703" y="734"/>
                  </a:cubicBezTo>
                  <a:cubicBezTo>
                    <a:pt x="703" y="735"/>
                    <a:pt x="703" y="735"/>
                    <a:pt x="703" y="736"/>
                  </a:cubicBezTo>
                  <a:cubicBezTo>
                    <a:pt x="702" y="737"/>
                    <a:pt x="702" y="738"/>
                    <a:pt x="702" y="738"/>
                  </a:cubicBezTo>
                  <a:cubicBezTo>
                    <a:pt x="701" y="739"/>
                    <a:pt x="701" y="740"/>
                    <a:pt x="700" y="741"/>
                  </a:cubicBezTo>
                  <a:cubicBezTo>
                    <a:pt x="700" y="742"/>
                    <a:pt x="699" y="743"/>
                    <a:pt x="699" y="743"/>
                  </a:cubicBezTo>
                  <a:cubicBezTo>
                    <a:pt x="698" y="744"/>
                    <a:pt x="698" y="745"/>
                    <a:pt x="697" y="746"/>
                  </a:cubicBezTo>
                  <a:cubicBezTo>
                    <a:pt x="697" y="747"/>
                    <a:pt x="696" y="748"/>
                    <a:pt x="695" y="750"/>
                  </a:cubicBezTo>
                  <a:cubicBezTo>
                    <a:pt x="674" y="750"/>
                    <a:pt x="652" y="745"/>
                    <a:pt x="629" y="751"/>
                  </a:cubicBezTo>
                  <a:cubicBezTo>
                    <a:pt x="650" y="751"/>
                    <a:pt x="673" y="756"/>
                    <a:pt x="693" y="758"/>
                  </a:cubicBezTo>
                  <a:cubicBezTo>
                    <a:pt x="693" y="761"/>
                    <a:pt x="693" y="764"/>
                    <a:pt x="694" y="766"/>
                  </a:cubicBezTo>
                  <a:cubicBezTo>
                    <a:pt x="694" y="767"/>
                    <a:pt x="694" y="768"/>
                    <a:pt x="695" y="768"/>
                  </a:cubicBezTo>
                  <a:cubicBezTo>
                    <a:pt x="695" y="769"/>
                    <a:pt x="695" y="769"/>
                    <a:pt x="696" y="770"/>
                  </a:cubicBezTo>
                  <a:cubicBezTo>
                    <a:pt x="696" y="771"/>
                    <a:pt x="696" y="771"/>
                    <a:pt x="697" y="772"/>
                  </a:cubicBezTo>
                  <a:cubicBezTo>
                    <a:pt x="697" y="772"/>
                    <a:pt x="697" y="773"/>
                    <a:pt x="698" y="773"/>
                  </a:cubicBezTo>
                  <a:cubicBezTo>
                    <a:pt x="699" y="774"/>
                    <a:pt x="699" y="775"/>
                    <a:pt x="700" y="776"/>
                  </a:cubicBezTo>
                  <a:cubicBezTo>
                    <a:pt x="698" y="774"/>
                    <a:pt x="695" y="772"/>
                    <a:pt x="693" y="771"/>
                  </a:cubicBezTo>
                  <a:cubicBezTo>
                    <a:pt x="689" y="768"/>
                    <a:pt x="686" y="766"/>
                    <a:pt x="682" y="765"/>
                  </a:cubicBezTo>
                  <a:cubicBezTo>
                    <a:pt x="680" y="764"/>
                    <a:pt x="678" y="763"/>
                    <a:pt x="675" y="762"/>
                  </a:cubicBezTo>
                  <a:cubicBezTo>
                    <a:pt x="675" y="762"/>
                    <a:pt x="673" y="762"/>
                    <a:pt x="672" y="762"/>
                  </a:cubicBezTo>
                  <a:cubicBezTo>
                    <a:pt x="671" y="761"/>
                    <a:pt x="670" y="761"/>
                    <a:pt x="669" y="761"/>
                  </a:cubicBezTo>
                  <a:cubicBezTo>
                    <a:pt x="665" y="760"/>
                    <a:pt x="660" y="760"/>
                    <a:pt x="656" y="760"/>
                  </a:cubicBezTo>
                  <a:cubicBezTo>
                    <a:pt x="648" y="759"/>
                    <a:pt x="640" y="757"/>
                    <a:pt x="632" y="755"/>
                  </a:cubicBezTo>
                  <a:cubicBezTo>
                    <a:pt x="628" y="754"/>
                    <a:pt x="625" y="753"/>
                    <a:pt x="621" y="751"/>
                  </a:cubicBezTo>
                  <a:cubicBezTo>
                    <a:pt x="618" y="750"/>
                    <a:pt x="614" y="749"/>
                    <a:pt x="611" y="747"/>
                  </a:cubicBezTo>
                  <a:cubicBezTo>
                    <a:pt x="609" y="747"/>
                    <a:pt x="607" y="746"/>
                    <a:pt x="605" y="745"/>
                  </a:cubicBezTo>
                  <a:cubicBezTo>
                    <a:pt x="605" y="745"/>
                    <a:pt x="604" y="745"/>
                    <a:pt x="604" y="744"/>
                  </a:cubicBezTo>
                  <a:cubicBezTo>
                    <a:pt x="604" y="743"/>
                    <a:pt x="603" y="741"/>
                    <a:pt x="603" y="739"/>
                  </a:cubicBezTo>
                  <a:cubicBezTo>
                    <a:pt x="603" y="739"/>
                    <a:pt x="603" y="738"/>
                    <a:pt x="602" y="738"/>
                  </a:cubicBezTo>
                  <a:cubicBezTo>
                    <a:pt x="602" y="737"/>
                    <a:pt x="602" y="737"/>
                    <a:pt x="602" y="736"/>
                  </a:cubicBezTo>
                  <a:cubicBezTo>
                    <a:pt x="602" y="735"/>
                    <a:pt x="602" y="734"/>
                    <a:pt x="602" y="733"/>
                  </a:cubicBezTo>
                  <a:cubicBezTo>
                    <a:pt x="601" y="732"/>
                    <a:pt x="601" y="731"/>
                    <a:pt x="602" y="729"/>
                  </a:cubicBezTo>
                  <a:cubicBezTo>
                    <a:pt x="602" y="729"/>
                    <a:pt x="602" y="729"/>
                    <a:pt x="602" y="728"/>
                  </a:cubicBezTo>
                  <a:cubicBezTo>
                    <a:pt x="602" y="728"/>
                    <a:pt x="602" y="728"/>
                    <a:pt x="602" y="727"/>
                  </a:cubicBezTo>
                  <a:cubicBezTo>
                    <a:pt x="602" y="727"/>
                    <a:pt x="602" y="727"/>
                    <a:pt x="602" y="726"/>
                  </a:cubicBezTo>
                  <a:cubicBezTo>
                    <a:pt x="602" y="726"/>
                    <a:pt x="602" y="726"/>
                    <a:pt x="602" y="725"/>
                  </a:cubicBezTo>
                  <a:cubicBezTo>
                    <a:pt x="603" y="723"/>
                    <a:pt x="605" y="720"/>
                    <a:pt x="606" y="717"/>
                  </a:cubicBezTo>
                  <a:cubicBezTo>
                    <a:pt x="607" y="715"/>
                    <a:pt x="608" y="714"/>
                    <a:pt x="608" y="712"/>
                  </a:cubicBezTo>
                  <a:cubicBezTo>
                    <a:pt x="608" y="711"/>
                    <a:pt x="609" y="710"/>
                    <a:pt x="609" y="709"/>
                  </a:cubicBezTo>
                  <a:cubicBezTo>
                    <a:pt x="609" y="708"/>
                    <a:pt x="609" y="708"/>
                    <a:pt x="609" y="708"/>
                  </a:cubicBezTo>
                  <a:cubicBezTo>
                    <a:pt x="609" y="708"/>
                    <a:pt x="609" y="708"/>
                    <a:pt x="609" y="708"/>
                  </a:cubicBezTo>
                  <a:cubicBezTo>
                    <a:pt x="609" y="707"/>
                    <a:pt x="609" y="707"/>
                    <a:pt x="609" y="707"/>
                  </a:cubicBezTo>
                  <a:cubicBezTo>
                    <a:pt x="609" y="707"/>
                    <a:pt x="609" y="707"/>
                    <a:pt x="609" y="706"/>
                  </a:cubicBezTo>
                  <a:cubicBezTo>
                    <a:pt x="608" y="703"/>
                    <a:pt x="607" y="699"/>
                    <a:pt x="605" y="697"/>
                  </a:cubicBezTo>
                  <a:cubicBezTo>
                    <a:pt x="605" y="696"/>
                    <a:pt x="604" y="695"/>
                    <a:pt x="604" y="695"/>
                  </a:cubicBezTo>
                  <a:cubicBezTo>
                    <a:pt x="604" y="695"/>
                    <a:pt x="604" y="694"/>
                    <a:pt x="604" y="694"/>
                  </a:cubicBezTo>
                  <a:cubicBezTo>
                    <a:pt x="604" y="694"/>
                    <a:pt x="605" y="694"/>
                    <a:pt x="604" y="693"/>
                  </a:cubicBezTo>
                  <a:cubicBezTo>
                    <a:pt x="604" y="693"/>
                    <a:pt x="604" y="693"/>
                    <a:pt x="605" y="693"/>
                  </a:cubicBezTo>
                  <a:cubicBezTo>
                    <a:pt x="605" y="692"/>
                    <a:pt x="605" y="691"/>
                    <a:pt x="605" y="690"/>
                  </a:cubicBezTo>
                  <a:cubicBezTo>
                    <a:pt x="605" y="689"/>
                    <a:pt x="605" y="688"/>
                    <a:pt x="605" y="687"/>
                  </a:cubicBezTo>
                  <a:cubicBezTo>
                    <a:pt x="605" y="686"/>
                    <a:pt x="605" y="685"/>
                    <a:pt x="606" y="684"/>
                  </a:cubicBezTo>
                  <a:cubicBezTo>
                    <a:pt x="606" y="683"/>
                    <a:pt x="606" y="682"/>
                    <a:pt x="606" y="681"/>
                  </a:cubicBezTo>
                  <a:cubicBezTo>
                    <a:pt x="607" y="680"/>
                    <a:pt x="607" y="679"/>
                    <a:pt x="607" y="678"/>
                  </a:cubicBezTo>
                  <a:cubicBezTo>
                    <a:pt x="618" y="668"/>
                    <a:pt x="626" y="655"/>
                    <a:pt x="620" y="642"/>
                  </a:cubicBezTo>
                  <a:cubicBezTo>
                    <a:pt x="610" y="654"/>
                    <a:pt x="601" y="665"/>
                    <a:pt x="603" y="680"/>
                  </a:cubicBezTo>
                  <a:cubicBezTo>
                    <a:pt x="604" y="680"/>
                    <a:pt x="604" y="680"/>
                    <a:pt x="604" y="680"/>
                  </a:cubicBezTo>
                  <a:cubicBezTo>
                    <a:pt x="604" y="680"/>
                    <a:pt x="604" y="680"/>
                    <a:pt x="604" y="681"/>
                  </a:cubicBezTo>
                  <a:cubicBezTo>
                    <a:pt x="603" y="682"/>
                    <a:pt x="603" y="683"/>
                    <a:pt x="603" y="684"/>
                  </a:cubicBezTo>
                  <a:cubicBezTo>
                    <a:pt x="603" y="685"/>
                    <a:pt x="603" y="686"/>
                    <a:pt x="602" y="687"/>
                  </a:cubicBezTo>
                  <a:cubicBezTo>
                    <a:pt x="602" y="688"/>
                    <a:pt x="602" y="689"/>
                    <a:pt x="602" y="690"/>
                  </a:cubicBezTo>
                  <a:cubicBezTo>
                    <a:pt x="602" y="691"/>
                    <a:pt x="602" y="691"/>
                    <a:pt x="602" y="691"/>
                  </a:cubicBezTo>
                  <a:cubicBezTo>
                    <a:pt x="601" y="690"/>
                    <a:pt x="601" y="689"/>
                    <a:pt x="600" y="689"/>
                  </a:cubicBezTo>
                  <a:cubicBezTo>
                    <a:pt x="599" y="686"/>
                    <a:pt x="598" y="683"/>
                    <a:pt x="596" y="680"/>
                  </a:cubicBezTo>
                  <a:cubicBezTo>
                    <a:pt x="594" y="675"/>
                    <a:pt x="592" y="670"/>
                    <a:pt x="590" y="665"/>
                  </a:cubicBezTo>
                  <a:cubicBezTo>
                    <a:pt x="590" y="665"/>
                    <a:pt x="590" y="664"/>
                    <a:pt x="590" y="663"/>
                  </a:cubicBezTo>
                  <a:cubicBezTo>
                    <a:pt x="590" y="663"/>
                    <a:pt x="589" y="662"/>
                    <a:pt x="589" y="662"/>
                  </a:cubicBezTo>
                  <a:cubicBezTo>
                    <a:pt x="589" y="661"/>
                    <a:pt x="588" y="660"/>
                    <a:pt x="588" y="659"/>
                  </a:cubicBezTo>
                  <a:cubicBezTo>
                    <a:pt x="587" y="657"/>
                    <a:pt x="586" y="656"/>
                    <a:pt x="585" y="655"/>
                  </a:cubicBezTo>
                  <a:cubicBezTo>
                    <a:pt x="585" y="654"/>
                    <a:pt x="585" y="653"/>
                    <a:pt x="585" y="653"/>
                  </a:cubicBezTo>
                  <a:cubicBezTo>
                    <a:pt x="585" y="653"/>
                    <a:pt x="585" y="653"/>
                    <a:pt x="585" y="652"/>
                  </a:cubicBezTo>
                  <a:cubicBezTo>
                    <a:pt x="585" y="652"/>
                    <a:pt x="585" y="652"/>
                    <a:pt x="585" y="652"/>
                  </a:cubicBezTo>
                  <a:cubicBezTo>
                    <a:pt x="585" y="653"/>
                    <a:pt x="585" y="652"/>
                    <a:pt x="585" y="652"/>
                  </a:cubicBezTo>
                  <a:cubicBezTo>
                    <a:pt x="585" y="652"/>
                    <a:pt x="585" y="652"/>
                    <a:pt x="585" y="652"/>
                  </a:cubicBezTo>
                  <a:cubicBezTo>
                    <a:pt x="585" y="652"/>
                    <a:pt x="585" y="652"/>
                    <a:pt x="585" y="652"/>
                  </a:cubicBezTo>
                  <a:cubicBezTo>
                    <a:pt x="585" y="652"/>
                    <a:pt x="585" y="652"/>
                    <a:pt x="585" y="652"/>
                  </a:cubicBezTo>
                  <a:cubicBezTo>
                    <a:pt x="585" y="652"/>
                    <a:pt x="586" y="653"/>
                    <a:pt x="586" y="653"/>
                  </a:cubicBezTo>
                  <a:cubicBezTo>
                    <a:pt x="585" y="653"/>
                    <a:pt x="585" y="653"/>
                    <a:pt x="585" y="653"/>
                  </a:cubicBezTo>
                  <a:cubicBezTo>
                    <a:pt x="585" y="653"/>
                    <a:pt x="585" y="653"/>
                    <a:pt x="586" y="653"/>
                  </a:cubicBezTo>
                  <a:cubicBezTo>
                    <a:pt x="586" y="653"/>
                    <a:pt x="586" y="652"/>
                    <a:pt x="585" y="652"/>
                  </a:cubicBezTo>
                  <a:cubicBezTo>
                    <a:pt x="585" y="652"/>
                    <a:pt x="585" y="652"/>
                    <a:pt x="585" y="652"/>
                  </a:cubicBezTo>
                  <a:cubicBezTo>
                    <a:pt x="585" y="652"/>
                    <a:pt x="585" y="652"/>
                    <a:pt x="585" y="652"/>
                  </a:cubicBezTo>
                  <a:cubicBezTo>
                    <a:pt x="584" y="652"/>
                    <a:pt x="584" y="652"/>
                    <a:pt x="584" y="652"/>
                  </a:cubicBezTo>
                  <a:cubicBezTo>
                    <a:pt x="584" y="652"/>
                    <a:pt x="584" y="652"/>
                    <a:pt x="584" y="652"/>
                  </a:cubicBezTo>
                  <a:cubicBezTo>
                    <a:pt x="584" y="652"/>
                    <a:pt x="584" y="652"/>
                    <a:pt x="584" y="652"/>
                  </a:cubicBezTo>
                  <a:cubicBezTo>
                    <a:pt x="584" y="652"/>
                    <a:pt x="584" y="653"/>
                    <a:pt x="584" y="653"/>
                  </a:cubicBezTo>
                  <a:cubicBezTo>
                    <a:pt x="584" y="654"/>
                    <a:pt x="584" y="655"/>
                    <a:pt x="584" y="655"/>
                  </a:cubicBezTo>
                  <a:cubicBezTo>
                    <a:pt x="584" y="657"/>
                    <a:pt x="585" y="658"/>
                    <a:pt x="585" y="660"/>
                  </a:cubicBezTo>
                  <a:cubicBezTo>
                    <a:pt x="585" y="661"/>
                    <a:pt x="586" y="662"/>
                    <a:pt x="586" y="663"/>
                  </a:cubicBezTo>
                  <a:cubicBezTo>
                    <a:pt x="586" y="664"/>
                    <a:pt x="586" y="664"/>
                    <a:pt x="586" y="665"/>
                  </a:cubicBezTo>
                  <a:cubicBezTo>
                    <a:pt x="587" y="666"/>
                    <a:pt x="587" y="666"/>
                    <a:pt x="587" y="667"/>
                  </a:cubicBezTo>
                  <a:cubicBezTo>
                    <a:pt x="588" y="668"/>
                    <a:pt x="588" y="670"/>
                    <a:pt x="589" y="672"/>
                  </a:cubicBezTo>
                  <a:cubicBezTo>
                    <a:pt x="589" y="672"/>
                    <a:pt x="589" y="671"/>
                    <a:pt x="589" y="671"/>
                  </a:cubicBezTo>
                  <a:cubicBezTo>
                    <a:pt x="588" y="671"/>
                    <a:pt x="588" y="671"/>
                    <a:pt x="587" y="670"/>
                  </a:cubicBezTo>
                  <a:cubicBezTo>
                    <a:pt x="587" y="670"/>
                    <a:pt x="586" y="670"/>
                    <a:pt x="586" y="669"/>
                  </a:cubicBezTo>
                  <a:cubicBezTo>
                    <a:pt x="585" y="669"/>
                    <a:pt x="585" y="668"/>
                    <a:pt x="584" y="668"/>
                  </a:cubicBezTo>
                  <a:cubicBezTo>
                    <a:pt x="583" y="667"/>
                    <a:pt x="582" y="667"/>
                    <a:pt x="581" y="666"/>
                  </a:cubicBezTo>
                  <a:cubicBezTo>
                    <a:pt x="580" y="665"/>
                    <a:pt x="579" y="665"/>
                    <a:pt x="578" y="664"/>
                  </a:cubicBezTo>
                  <a:cubicBezTo>
                    <a:pt x="578" y="664"/>
                    <a:pt x="577" y="664"/>
                    <a:pt x="577" y="664"/>
                  </a:cubicBezTo>
                  <a:cubicBezTo>
                    <a:pt x="581" y="645"/>
                    <a:pt x="546" y="655"/>
                    <a:pt x="538" y="654"/>
                  </a:cubicBezTo>
                  <a:cubicBezTo>
                    <a:pt x="544" y="666"/>
                    <a:pt x="562" y="685"/>
                    <a:pt x="575" y="667"/>
                  </a:cubicBezTo>
                  <a:cubicBezTo>
                    <a:pt x="575" y="666"/>
                    <a:pt x="574" y="665"/>
                    <a:pt x="573" y="665"/>
                  </a:cubicBezTo>
                  <a:cubicBezTo>
                    <a:pt x="573" y="665"/>
                    <a:pt x="573" y="665"/>
                    <a:pt x="573" y="665"/>
                  </a:cubicBezTo>
                  <a:cubicBezTo>
                    <a:pt x="574" y="665"/>
                    <a:pt x="576" y="666"/>
                    <a:pt x="577" y="666"/>
                  </a:cubicBezTo>
                  <a:cubicBezTo>
                    <a:pt x="578" y="667"/>
                    <a:pt x="579" y="668"/>
                    <a:pt x="580" y="668"/>
                  </a:cubicBezTo>
                  <a:cubicBezTo>
                    <a:pt x="581" y="669"/>
                    <a:pt x="582" y="669"/>
                    <a:pt x="583" y="670"/>
                  </a:cubicBezTo>
                  <a:cubicBezTo>
                    <a:pt x="583" y="670"/>
                    <a:pt x="584" y="671"/>
                    <a:pt x="584" y="671"/>
                  </a:cubicBezTo>
                  <a:cubicBezTo>
                    <a:pt x="585" y="671"/>
                    <a:pt x="585" y="672"/>
                    <a:pt x="586" y="672"/>
                  </a:cubicBezTo>
                  <a:cubicBezTo>
                    <a:pt x="586" y="672"/>
                    <a:pt x="586" y="673"/>
                    <a:pt x="587" y="673"/>
                  </a:cubicBezTo>
                  <a:cubicBezTo>
                    <a:pt x="587" y="673"/>
                    <a:pt x="588" y="674"/>
                    <a:pt x="588" y="674"/>
                  </a:cubicBezTo>
                  <a:cubicBezTo>
                    <a:pt x="588" y="674"/>
                    <a:pt x="588" y="674"/>
                    <a:pt x="588" y="675"/>
                  </a:cubicBezTo>
                  <a:cubicBezTo>
                    <a:pt x="589" y="675"/>
                    <a:pt x="589" y="675"/>
                    <a:pt x="589" y="675"/>
                  </a:cubicBezTo>
                  <a:cubicBezTo>
                    <a:pt x="589" y="675"/>
                    <a:pt x="590" y="676"/>
                    <a:pt x="590" y="676"/>
                  </a:cubicBezTo>
                  <a:cubicBezTo>
                    <a:pt x="590" y="676"/>
                    <a:pt x="590" y="676"/>
                    <a:pt x="591" y="676"/>
                  </a:cubicBezTo>
                  <a:cubicBezTo>
                    <a:pt x="591" y="678"/>
                    <a:pt x="592" y="680"/>
                    <a:pt x="593" y="682"/>
                  </a:cubicBezTo>
                  <a:cubicBezTo>
                    <a:pt x="594" y="685"/>
                    <a:pt x="596" y="688"/>
                    <a:pt x="597" y="690"/>
                  </a:cubicBezTo>
                  <a:cubicBezTo>
                    <a:pt x="599" y="693"/>
                    <a:pt x="601" y="696"/>
                    <a:pt x="602" y="699"/>
                  </a:cubicBezTo>
                  <a:cubicBezTo>
                    <a:pt x="604" y="701"/>
                    <a:pt x="605" y="704"/>
                    <a:pt x="605" y="707"/>
                  </a:cubicBezTo>
                  <a:cubicBezTo>
                    <a:pt x="605" y="708"/>
                    <a:pt x="605" y="708"/>
                    <a:pt x="605" y="708"/>
                  </a:cubicBezTo>
                  <a:cubicBezTo>
                    <a:pt x="605" y="708"/>
                    <a:pt x="605" y="708"/>
                    <a:pt x="605" y="708"/>
                  </a:cubicBezTo>
                  <a:cubicBezTo>
                    <a:pt x="605" y="708"/>
                    <a:pt x="605" y="708"/>
                    <a:pt x="605" y="709"/>
                  </a:cubicBezTo>
                  <a:cubicBezTo>
                    <a:pt x="605" y="709"/>
                    <a:pt x="605" y="709"/>
                    <a:pt x="605" y="709"/>
                  </a:cubicBezTo>
                  <a:cubicBezTo>
                    <a:pt x="605" y="710"/>
                    <a:pt x="605" y="711"/>
                    <a:pt x="605" y="711"/>
                  </a:cubicBezTo>
                  <a:cubicBezTo>
                    <a:pt x="604" y="713"/>
                    <a:pt x="604" y="714"/>
                    <a:pt x="603" y="716"/>
                  </a:cubicBezTo>
                  <a:cubicBezTo>
                    <a:pt x="602" y="719"/>
                    <a:pt x="600" y="722"/>
                    <a:pt x="599" y="725"/>
                  </a:cubicBezTo>
                  <a:cubicBezTo>
                    <a:pt x="599" y="725"/>
                    <a:pt x="599" y="726"/>
                    <a:pt x="599" y="726"/>
                  </a:cubicBezTo>
                  <a:cubicBezTo>
                    <a:pt x="599" y="726"/>
                    <a:pt x="599" y="727"/>
                    <a:pt x="599" y="727"/>
                  </a:cubicBezTo>
                  <a:cubicBezTo>
                    <a:pt x="598" y="727"/>
                    <a:pt x="598" y="728"/>
                    <a:pt x="598" y="728"/>
                  </a:cubicBezTo>
                  <a:cubicBezTo>
                    <a:pt x="598" y="729"/>
                    <a:pt x="598" y="729"/>
                    <a:pt x="598" y="729"/>
                  </a:cubicBezTo>
                  <a:cubicBezTo>
                    <a:pt x="598" y="731"/>
                    <a:pt x="598" y="732"/>
                    <a:pt x="598" y="734"/>
                  </a:cubicBezTo>
                  <a:cubicBezTo>
                    <a:pt x="598" y="734"/>
                    <a:pt x="598" y="735"/>
                    <a:pt x="598" y="736"/>
                  </a:cubicBezTo>
                  <a:cubicBezTo>
                    <a:pt x="598" y="736"/>
                    <a:pt x="599" y="737"/>
                    <a:pt x="599" y="737"/>
                  </a:cubicBezTo>
                  <a:cubicBezTo>
                    <a:pt x="599" y="738"/>
                    <a:pt x="599" y="738"/>
                    <a:pt x="599" y="739"/>
                  </a:cubicBezTo>
                  <a:cubicBezTo>
                    <a:pt x="600" y="739"/>
                    <a:pt x="600" y="740"/>
                    <a:pt x="600" y="740"/>
                  </a:cubicBezTo>
                  <a:cubicBezTo>
                    <a:pt x="601" y="742"/>
                    <a:pt x="602" y="744"/>
                    <a:pt x="603" y="745"/>
                  </a:cubicBezTo>
                  <a:cubicBezTo>
                    <a:pt x="603" y="745"/>
                    <a:pt x="603" y="745"/>
                    <a:pt x="603" y="745"/>
                  </a:cubicBezTo>
                  <a:cubicBezTo>
                    <a:pt x="602" y="745"/>
                    <a:pt x="601" y="745"/>
                    <a:pt x="600" y="744"/>
                  </a:cubicBezTo>
                  <a:cubicBezTo>
                    <a:pt x="599" y="744"/>
                    <a:pt x="598" y="744"/>
                    <a:pt x="598" y="744"/>
                  </a:cubicBezTo>
                  <a:cubicBezTo>
                    <a:pt x="597" y="744"/>
                    <a:pt x="597" y="744"/>
                    <a:pt x="597" y="744"/>
                  </a:cubicBezTo>
                  <a:cubicBezTo>
                    <a:pt x="597" y="744"/>
                    <a:pt x="597" y="744"/>
                    <a:pt x="597" y="744"/>
                  </a:cubicBezTo>
                  <a:cubicBezTo>
                    <a:pt x="597" y="744"/>
                    <a:pt x="597" y="744"/>
                    <a:pt x="597" y="744"/>
                  </a:cubicBezTo>
                  <a:cubicBezTo>
                    <a:pt x="597" y="744"/>
                    <a:pt x="597" y="744"/>
                    <a:pt x="596" y="744"/>
                  </a:cubicBezTo>
                  <a:cubicBezTo>
                    <a:pt x="596" y="744"/>
                    <a:pt x="596" y="744"/>
                    <a:pt x="596" y="744"/>
                  </a:cubicBezTo>
                  <a:cubicBezTo>
                    <a:pt x="596" y="744"/>
                    <a:pt x="595" y="744"/>
                    <a:pt x="595" y="744"/>
                  </a:cubicBezTo>
                  <a:cubicBezTo>
                    <a:pt x="594" y="744"/>
                    <a:pt x="594" y="744"/>
                    <a:pt x="593" y="744"/>
                  </a:cubicBezTo>
                  <a:cubicBezTo>
                    <a:pt x="593" y="744"/>
                    <a:pt x="592" y="744"/>
                    <a:pt x="592" y="744"/>
                  </a:cubicBezTo>
                  <a:cubicBezTo>
                    <a:pt x="591" y="744"/>
                    <a:pt x="590" y="744"/>
                    <a:pt x="589" y="744"/>
                  </a:cubicBezTo>
                  <a:cubicBezTo>
                    <a:pt x="588" y="744"/>
                    <a:pt x="586" y="745"/>
                    <a:pt x="584" y="745"/>
                  </a:cubicBezTo>
                  <a:cubicBezTo>
                    <a:pt x="583" y="745"/>
                    <a:pt x="581" y="746"/>
                    <a:pt x="580" y="746"/>
                  </a:cubicBezTo>
                  <a:cubicBezTo>
                    <a:pt x="577" y="747"/>
                    <a:pt x="574" y="748"/>
                    <a:pt x="571" y="748"/>
                  </a:cubicBezTo>
                  <a:cubicBezTo>
                    <a:pt x="566" y="750"/>
                    <a:pt x="561" y="751"/>
                    <a:pt x="557" y="751"/>
                  </a:cubicBezTo>
                  <a:cubicBezTo>
                    <a:pt x="555" y="751"/>
                    <a:pt x="554" y="751"/>
                    <a:pt x="552" y="752"/>
                  </a:cubicBezTo>
                  <a:cubicBezTo>
                    <a:pt x="551" y="752"/>
                    <a:pt x="549" y="752"/>
                    <a:pt x="548" y="752"/>
                  </a:cubicBezTo>
                  <a:cubicBezTo>
                    <a:pt x="546" y="751"/>
                    <a:pt x="545" y="751"/>
                    <a:pt x="545" y="751"/>
                  </a:cubicBezTo>
                  <a:cubicBezTo>
                    <a:pt x="545" y="751"/>
                    <a:pt x="546" y="752"/>
                    <a:pt x="548" y="752"/>
                  </a:cubicBezTo>
                  <a:cubicBezTo>
                    <a:pt x="549" y="752"/>
                    <a:pt x="550" y="753"/>
                    <a:pt x="552" y="753"/>
                  </a:cubicBezTo>
                  <a:cubicBezTo>
                    <a:pt x="553" y="753"/>
                    <a:pt x="555" y="753"/>
                    <a:pt x="557" y="753"/>
                  </a:cubicBezTo>
                  <a:cubicBezTo>
                    <a:pt x="559" y="753"/>
                    <a:pt x="560" y="753"/>
                    <a:pt x="562" y="753"/>
                  </a:cubicBezTo>
                  <a:cubicBezTo>
                    <a:pt x="561" y="753"/>
                    <a:pt x="560" y="754"/>
                    <a:pt x="560" y="754"/>
                  </a:cubicBezTo>
                  <a:cubicBezTo>
                    <a:pt x="558" y="755"/>
                    <a:pt x="557" y="756"/>
                    <a:pt x="555" y="757"/>
                  </a:cubicBezTo>
                  <a:cubicBezTo>
                    <a:pt x="554" y="758"/>
                    <a:pt x="552" y="759"/>
                    <a:pt x="551" y="760"/>
                  </a:cubicBezTo>
                  <a:cubicBezTo>
                    <a:pt x="550" y="761"/>
                    <a:pt x="549" y="762"/>
                    <a:pt x="548" y="763"/>
                  </a:cubicBezTo>
                  <a:cubicBezTo>
                    <a:pt x="536" y="763"/>
                    <a:pt x="531" y="768"/>
                    <a:pt x="527" y="774"/>
                  </a:cubicBezTo>
                  <a:cubicBezTo>
                    <a:pt x="527" y="774"/>
                    <a:pt x="526" y="773"/>
                    <a:pt x="526" y="773"/>
                  </a:cubicBezTo>
                  <a:cubicBezTo>
                    <a:pt x="526" y="772"/>
                    <a:pt x="525" y="772"/>
                    <a:pt x="525" y="771"/>
                  </a:cubicBezTo>
                  <a:cubicBezTo>
                    <a:pt x="524" y="770"/>
                    <a:pt x="523" y="769"/>
                    <a:pt x="522" y="768"/>
                  </a:cubicBezTo>
                  <a:cubicBezTo>
                    <a:pt x="520" y="765"/>
                    <a:pt x="519" y="762"/>
                    <a:pt x="518" y="759"/>
                  </a:cubicBezTo>
                  <a:cubicBezTo>
                    <a:pt x="518" y="759"/>
                    <a:pt x="518" y="758"/>
                    <a:pt x="518" y="758"/>
                  </a:cubicBezTo>
                  <a:cubicBezTo>
                    <a:pt x="518" y="757"/>
                    <a:pt x="518" y="757"/>
                    <a:pt x="518" y="757"/>
                  </a:cubicBezTo>
                  <a:cubicBezTo>
                    <a:pt x="518" y="756"/>
                    <a:pt x="518" y="756"/>
                    <a:pt x="518" y="756"/>
                  </a:cubicBezTo>
                  <a:cubicBezTo>
                    <a:pt x="518" y="755"/>
                    <a:pt x="518" y="755"/>
                    <a:pt x="518" y="755"/>
                  </a:cubicBezTo>
                  <a:cubicBezTo>
                    <a:pt x="518" y="755"/>
                    <a:pt x="518" y="755"/>
                    <a:pt x="518" y="754"/>
                  </a:cubicBezTo>
                  <a:cubicBezTo>
                    <a:pt x="519" y="752"/>
                    <a:pt x="519" y="751"/>
                    <a:pt x="520" y="749"/>
                  </a:cubicBezTo>
                  <a:cubicBezTo>
                    <a:pt x="520" y="748"/>
                    <a:pt x="520" y="747"/>
                    <a:pt x="520" y="746"/>
                  </a:cubicBezTo>
                  <a:cubicBezTo>
                    <a:pt x="521" y="745"/>
                    <a:pt x="521" y="744"/>
                    <a:pt x="521" y="743"/>
                  </a:cubicBezTo>
                  <a:cubicBezTo>
                    <a:pt x="521" y="742"/>
                    <a:pt x="522" y="741"/>
                    <a:pt x="522" y="740"/>
                  </a:cubicBezTo>
                  <a:cubicBezTo>
                    <a:pt x="522" y="739"/>
                    <a:pt x="522" y="738"/>
                    <a:pt x="522" y="737"/>
                  </a:cubicBezTo>
                  <a:cubicBezTo>
                    <a:pt x="523" y="733"/>
                    <a:pt x="523" y="729"/>
                    <a:pt x="523" y="724"/>
                  </a:cubicBezTo>
                  <a:cubicBezTo>
                    <a:pt x="523" y="724"/>
                    <a:pt x="523" y="723"/>
                    <a:pt x="523" y="723"/>
                  </a:cubicBezTo>
                  <a:cubicBezTo>
                    <a:pt x="523" y="721"/>
                    <a:pt x="523" y="721"/>
                    <a:pt x="523" y="721"/>
                  </a:cubicBezTo>
                  <a:cubicBezTo>
                    <a:pt x="522" y="720"/>
                    <a:pt x="522" y="719"/>
                    <a:pt x="522" y="718"/>
                  </a:cubicBezTo>
                  <a:cubicBezTo>
                    <a:pt x="522" y="717"/>
                    <a:pt x="522" y="716"/>
                    <a:pt x="522" y="715"/>
                  </a:cubicBezTo>
                  <a:cubicBezTo>
                    <a:pt x="522" y="714"/>
                    <a:pt x="521" y="713"/>
                    <a:pt x="521" y="712"/>
                  </a:cubicBezTo>
                  <a:cubicBezTo>
                    <a:pt x="520" y="707"/>
                    <a:pt x="519" y="703"/>
                    <a:pt x="517" y="700"/>
                  </a:cubicBezTo>
                  <a:cubicBezTo>
                    <a:pt x="517" y="698"/>
                    <a:pt x="516" y="696"/>
                    <a:pt x="515" y="694"/>
                  </a:cubicBezTo>
                  <a:cubicBezTo>
                    <a:pt x="514" y="693"/>
                    <a:pt x="514" y="692"/>
                    <a:pt x="514" y="691"/>
                  </a:cubicBezTo>
                  <a:cubicBezTo>
                    <a:pt x="514" y="691"/>
                    <a:pt x="514" y="691"/>
                    <a:pt x="514" y="691"/>
                  </a:cubicBezTo>
                  <a:cubicBezTo>
                    <a:pt x="514" y="691"/>
                    <a:pt x="514" y="691"/>
                    <a:pt x="514" y="691"/>
                  </a:cubicBezTo>
                  <a:cubicBezTo>
                    <a:pt x="514" y="690"/>
                    <a:pt x="514" y="689"/>
                    <a:pt x="514" y="688"/>
                  </a:cubicBezTo>
                  <a:cubicBezTo>
                    <a:pt x="514" y="687"/>
                    <a:pt x="514" y="686"/>
                    <a:pt x="514" y="685"/>
                  </a:cubicBezTo>
                  <a:cubicBezTo>
                    <a:pt x="515" y="684"/>
                    <a:pt x="515" y="683"/>
                    <a:pt x="515" y="682"/>
                  </a:cubicBezTo>
                  <a:cubicBezTo>
                    <a:pt x="515" y="681"/>
                    <a:pt x="516" y="679"/>
                    <a:pt x="516" y="678"/>
                  </a:cubicBezTo>
                  <a:cubicBezTo>
                    <a:pt x="516" y="677"/>
                    <a:pt x="517" y="676"/>
                    <a:pt x="517" y="675"/>
                  </a:cubicBezTo>
                  <a:cubicBezTo>
                    <a:pt x="517" y="675"/>
                    <a:pt x="517" y="675"/>
                    <a:pt x="518" y="674"/>
                  </a:cubicBezTo>
                  <a:cubicBezTo>
                    <a:pt x="540" y="672"/>
                    <a:pt x="540" y="658"/>
                    <a:pt x="525" y="641"/>
                  </a:cubicBezTo>
                  <a:cubicBezTo>
                    <a:pt x="517" y="650"/>
                    <a:pt x="502" y="659"/>
                    <a:pt x="515" y="673"/>
                  </a:cubicBezTo>
                  <a:cubicBezTo>
                    <a:pt x="514" y="675"/>
                    <a:pt x="514" y="675"/>
                    <a:pt x="514" y="675"/>
                  </a:cubicBezTo>
                  <a:cubicBezTo>
                    <a:pt x="514" y="675"/>
                    <a:pt x="514" y="675"/>
                    <a:pt x="514" y="675"/>
                  </a:cubicBezTo>
                  <a:cubicBezTo>
                    <a:pt x="514" y="676"/>
                    <a:pt x="513" y="676"/>
                    <a:pt x="513" y="677"/>
                  </a:cubicBezTo>
                  <a:cubicBezTo>
                    <a:pt x="513" y="678"/>
                    <a:pt x="512" y="680"/>
                    <a:pt x="512" y="681"/>
                  </a:cubicBezTo>
                  <a:cubicBezTo>
                    <a:pt x="512" y="682"/>
                    <a:pt x="512" y="683"/>
                    <a:pt x="511" y="684"/>
                  </a:cubicBezTo>
                  <a:cubicBezTo>
                    <a:pt x="511" y="685"/>
                    <a:pt x="511" y="686"/>
                    <a:pt x="511" y="687"/>
                  </a:cubicBezTo>
                  <a:cubicBezTo>
                    <a:pt x="510" y="686"/>
                    <a:pt x="510" y="685"/>
                    <a:pt x="509" y="684"/>
                  </a:cubicBezTo>
                  <a:cubicBezTo>
                    <a:pt x="509" y="683"/>
                    <a:pt x="508" y="683"/>
                    <a:pt x="508" y="682"/>
                  </a:cubicBezTo>
                  <a:cubicBezTo>
                    <a:pt x="508" y="682"/>
                    <a:pt x="507" y="681"/>
                    <a:pt x="507" y="681"/>
                  </a:cubicBezTo>
                  <a:cubicBezTo>
                    <a:pt x="507" y="681"/>
                    <a:pt x="507" y="680"/>
                    <a:pt x="506" y="680"/>
                  </a:cubicBezTo>
                  <a:cubicBezTo>
                    <a:pt x="506" y="679"/>
                    <a:pt x="505" y="679"/>
                    <a:pt x="505" y="678"/>
                  </a:cubicBezTo>
                  <a:cubicBezTo>
                    <a:pt x="504" y="677"/>
                    <a:pt x="504" y="677"/>
                    <a:pt x="503" y="676"/>
                  </a:cubicBezTo>
                  <a:cubicBezTo>
                    <a:pt x="502" y="675"/>
                    <a:pt x="501" y="674"/>
                    <a:pt x="500" y="673"/>
                  </a:cubicBezTo>
                  <a:cubicBezTo>
                    <a:pt x="499" y="672"/>
                    <a:pt x="498" y="672"/>
                    <a:pt x="497" y="671"/>
                  </a:cubicBezTo>
                  <a:cubicBezTo>
                    <a:pt x="496" y="670"/>
                    <a:pt x="495" y="670"/>
                    <a:pt x="494" y="669"/>
                  </a:cubicBezTo>
                  <a:cubicBezTo>
                    <a:pt x="493" y="668"/>
                    <a:pt x="491" y="667"/>
                    <a:pt x="491" y="667"/>
                  </a:cubicBezTo>
                  <a:cubicBezTo>
                    <a:pt x="490" y="666"/>
                    <a:pt x="489" y="666"/>
                    <a:pt x="489" y="666"/>
                  </a:cubicBezTo>
                  <a:cubicBezTo>
                    <a:pt x="489" y="666"/>
                    <a:pt x="491" y="667"/>
                    <a:pt x="493" y="670"/>
                  </a:cubicBezTo>
                  <a:cubicBezTo>
                    <a:pt x="494" y="671"/>
                    <a:pt x="495" y="672"/>
                    <a:pt x="496" y="672"/>
                  </a:cubicBezTo>
                  <a:cubicBezTo>
                    <a:pt x="496" y="673"/>
                    <a:pt x="497" y="674"/>
                    <a:pt x="498" y="675"/>
                  </a:cubicBezTo>
                  <a:cubicBezTo>
                    <a:pt x="499" y="677"/>
                    <a:pt x="501" y="680"/>
                    <a:pt x="503" y="682"/>
                  </a:cubicBezTo>
                  <a:cubicBezTo>
                    <a:pt x="503" y="682"/>
                    <a:pt x="504" y="683"/>
                    <a:pt x="504" y="683"/>
                  </a:cubicBezTo>
                  <a:cubicBezTo>
                    <a:pt x="504" y="683"/>
                    <a:pt x="504" y="684"/>
                    <a:pt x="505" y="684"/>
                  </a:cubicBezTo>
                  <a:cubicBezTo>
                    <a:pt x="505" y="685"/>
                    <a:pt x="506" y="685"/>
                    <a:pt x="506" y="686"/>
                  </a:cubicBezTo>
                  <a:cubicBezTo>
                    <a:pt x="507" y="687"/>
                    <a:pt x="508" y="689"/>
                    <a:pt x="509" y="691"/>
                  </a:cubicBezTo>
                  <a:cubicBezTo>
                    <a:pt x="509" y="691"/>
                    <a:pt x="509" y="691"/>
                    <a:pt x="510" y="692"/>
                  </a:cubicBezTo>
                  <a:cubicBezTo>
                    <a:pt x="510" y="692"/>
                    <a:pt x="510" y="693"/>
                    <a:pt x="510" y="693"/>
                  </a:cubicBezTo>
                  <a:cubicBezTo>
                    <a:pt x="511" y="694"/>
                    <a:pt x="511" y="694"/>
                    <a:pt x="511" y="695"/>
                  </a:cubicBezTo>
                  <a:cubicBezTo>
                    <a:pt x="512" y="696"/>
                    <a:pt x="512" y="697"/>
                    <a:pt x="512" y="697"/>
                  </a:cubicBezTo>
                  <a:cubicBezTo>
                    <a:pt x="512" y="697"/>
                    <a:pt x="512" y="697"/>
                    <a:pt x="512" y="696"/>
                  </a:cubicBezTo>
                  <a:cubicBezTo>
                    <a:pt x="513" y="698"/>
                    <a:pt x="513" y="699"/>
                    <a:pt x="514" y="701"/>
                  </a:cubicBezTo>
                  <a:cubicBezTo>
                    <a:pt x="515" y="704"/>
                    <a:pt x="516" y="708"/>
                    <a:pt x="517" y="712"/>
                  </a:cubicBezTo>
                  <a:cubicBezTo>
                    <a:pt x="518" y="713"/>
                    <a:pt x="518" y="714"/>
                    <a:pt x="518" y="715"/>
                  </a:cubicBezTo>
                  <a:cubicBezTo>
                    <a:pt x="518" y="716"/>
                    <a:pt x="518" y="717"/>
                    <a:pt x="518" y="718"/>
                  </a:cubicBezTo>
                  <a:cubicBezTo>
                    <a:pt x="519" y="719"/>
                    <a:pt x="519" y="720"/>
                    <a:pt x="519" y="721"/>
                  </a:cubicBezTo>
                  <a:cubicBezTo>
                    <a:pt x="519" y="723"/>
                    <a:pt x="519" y="723"/>
                    <a:pt x="519" y="723"/>
                  </a:cubicBezTo>
                  <a:cubicBezTo>
                    <a:pt x="519" y="723"/>
                    <a:pt x="519" y="724"/>
                    <a:pt x="519" y="724"/>
                  </a:cubicBezTo>
                  <a:cubicBezTo>
                    <a:pt x="519" y="727"/>
                    <a:pt x="519" y="729"/>
                    <a:pt x="519" y="732"/>
                  </a:cubicBezTo>
                  <a:cubicBezTo>
                    <a:pt x="519" y="732"/>
                    <a:pt x="519" y="732"/>
                    <a:pt x="518" y="731"/>
                  </a:cubicBezTo>
                  <a:cubicBezTo>
                    <a:pt x="518" y="731"/>
                    <a:pt x="518" y="731"/>
                    <a:pt x="518" y="731"/>
                  </a:cubicBezTo>
                  <a:cubicBezTo>
                    <a:pt x="518" y="730"/>
                    <a:pt x="517" y="730"/>
                    <a:pt x="517" y="729"/>
                  </a:cubicBezTo>
                  <a:cubicBezTo>
                    <a:pt x="516" y="729"/>
                    <a:pt x="516" y="729"/>
                    <a:pt x="516" y="728"/>
                  </a:cubicBezTo>
                  <a:cubicBezTo>
                    <a:pt x="515" y="728"/>
                    <a:pt x="515" y="728"/>
                    <a:pt x="515" y="728"/>
                  </a:cubicBezTo>
                  <a:cubicBezTo>
                    <a:pt x="515" y="727"/>
                    <a:pt x="514" y="727"/>
                    <a:pt x="514" y="727"/>
                  </a:cubicBezTo>
                  <a:cubicBezTo>
                    <a:pt x="514" y="726"/>
                    <a:pt x="513" y="726"/>
                    <a:pt x="513" y="726"/>
                  </a:cubicBezTo>
                  <a:cubicBezTo>
                    <a:pt x="512" y="725"/>
                    <a:pt x="510" y="724"/>
                    <a:pt x="509" y="723"/>
                  </a:cubicBezTo>
                  <a:cubicBezTo>
                    <a:pt x="508" y="722"/>
                    <a:pt x="507" y="722"/>
                    <a:pt x="506" y="721"/>
                  </a:cubicBezTo>
                  <a:cubicBezTo>
                    <a:pt x="505" y="721"/>
                    <a:pt x="505" y="720"/>
                    <a:pt x="504" y="720"/>
                  </a:cubicBezTo>
                  <a:cubicBezTo>
                    <a:pt x="502" y="704"/>
                    <a:pt x="477" y="709"/>
                    <a:pt x="467" y="712"/>
                  </a:cubicBezTo>
                  <a:cubicBezTo>
                    <a:pt x="478" y="717"/>
                    <a:pt x="489" y="740"/>
                    <a:pt x="503" y="724"/>
                  </a:cubicBezTo>
                  <a:cubicBezTo>
                    <a:pt x="502" y="722"/>
                    <a:pt x="502" y="722"/>
                    <a:pt x="502" y="722"/>
                  </a:cubicBezTo>
                  <a:cubicBezTo>
                    <a:pt x="502" y="723"/>
                    <a:pt x="503" y="723"/>
                    <a:pt x="504" y="723"/>
                  </a:cubicBezTo>
                  <a:cubicBezTo>
                    <a:pt x="504" y="723"/>
                    <a:pt x="504" y="723"/>
                    <a:pt x="504" y="722"/>
                  </a:cubicBezTo>
                  <a:cubicBezTo>
                    <a:pt x="504" y="722"/>
                    <a:pt x="505" y="722"/>
                    <a:pt x="505" y="722"/>
                  </a:cubicBezTo>
                  <a:cubicBezTo>
                    <a:pt x="506" y="723"/>
                    <a:pt x="507" y="724"/>
                    <a:pt x="508" y="725"/>
                  </a:cubicBezTo>
                  <a:cubicBezTo>
                    <a:pt x="509" y="725"/>
                    <a:pt x="510" y="726"/>
                    <a:pt x="511" y="727"/>
                  </a:cubicBezTo>
                  <a:cubicBezTo>
                    <a:pt x="512" y="727"/>
                    <a:pt x="512" y="728"/>
                    <a:pt x="513" y="728"/>
                  </a:cubicBezTo>
                  <a:cubicBezTo>
                    <a:pt x="513" y="728"/>
                    <a:pt x="513" y="729"/>
                    <a:pt x="514" y="729"/>
                  </a:cubicBezTo>
                  <a:cubicBezTo>
                    <a:pt x="514" y="729"/>
                    <a:pt x="514" y="729"/>
                    <a:pt x="514" y="729"/>
                  </a:cubicBezTo>
                  <a:cubicBezTo>
                    <a:pt x="515" y="730"/>
                    <a:pt x="515" y="730"/>
                    <a:pt x="515" y="731"/>
                  </a:cubicBezTo>
                  <a:cubicBezTo>
                    <a:pt x="516" y="731"/>
                    <a:pt x="516" y="732"/>
                    <a:pt x="516" y="732"/>
                  </a:cubicBezTo>
                  <a:cubicBezTo>
                    <a:pt x="517" y="732"/>
                    <a:pt x="517" y="732"/>
                    <a:pt x="517" y="732"/>
                  </a:cubicBezTo>
                  <a:cubicBezTo>
                    <a:pt x="517" y="733"/>
                    <a:pt x="517" y="733"/>
                    <a:pt x="517" y="733"/>
                  </a:cubicBezTo>
                  <a:cubicBezTo>
                    <a:pt x="518" y="733"/>
                    <a:pt x="518" y="734"/>
                    <a:pt x="518" y="734"/>
                  </a:cubicBezTo>
                  <a:cubicBezTo>
                    <a:pt x="518" y="734"/>
                    <a:pt x="519" y="734"/>
                    <a:pt x="519" y="734"/>
                  </a:cubicBezTo>
                  <a:cubicBezTo>
                    <a:pt x="519" y="735"/>
                    <a:pt x="519" y="736"/>
                    <a:pt x="518" y="736"/>
                  </a:cubicBezTo>
                  <a:cubicBezTo>
                    <a:pt x="518" y="737"/>
                    <a:pt x="518" y="738"/>
                    <a:pt x="518" y="739"/>
                  </a:cubicBezTo>
                  <a:cubicBezTo>
                    <a:pt x="518" y="740"/>
                    <a:pt x="518" y="741"/>
                    <a:pt x="517" y="742"/>
                  </a:cubicBezTo>
                  <a:cubicBezTo>
                    <a:pt x="517" y="743"/>
                    <a:pt x="517" y="744"/>
                    <a:pt x="517" y="745"/>
                  </a:cubicBezTo>
                  <a:cubicBezTo>
                    <a:pt x="516" y="746"/>
                    <a:pt x="516" y="747"/>
                    <a:pt x="516" y="748"/>
                  </a:cubicBezTo>
                  <a:cubicBezTo>
                    <a:pt x="515" y="749"/>
                    <a:pt x="515" y="751"/>
                    <a:pt x="514" y="753"/>
                  </a:cubicBezTo>
                  <a:cubicBezTo>
                    <a:pt x="514" y="754"/>
                    <a:pt x="514" y="754"/>
                    <a:pt x="514" y="755"/>
                  </a:cubicBezTo>
                  <a:cubicBezTo>
                    <a:pt x="514" y="756"/>
                    <a:pt x="514" y="756"/>
                    <a:pt x="514" y="756"/>
                  </a:cubicBezTo>
                  <a:cubicBezTo>
                    <a:pt x="514" y="756"/>
                    <a:pt x="514" y="756"/>
                    <a:pt x="514" y="756"/>
                  </a:cubicBezTo>
                  <a:cubicBezTo>
                    <a:pt x="514" y="757"/>
                    <a:pt x="514" y="757"/>
                    <a:pt x="514" y="758"/>
                  </a:cubicBezTo>
                  <a:cubicBezTo>
                    <a:pt x="514" y="758"/>
                    <a:pt x="514" y="759"/>
                    <a:pt x="515" y="759"/>
                  </a:cubicBezTo>
                  <a:cubicBezTo>
                    <a:pt x="515" y="763"/>
                    <a:pt x="517" y="767"/>
                    <a:pt x="519" y="770"/>
                  </a:cubicBezTo>
                  <a:cubicBezTo>
                    <a:pt x="519" y="770"/>
                    <a:pt x="520" y="771"/>
                    <a:pt x="520" y="772"/>
                  </a:cubicBezTo>
                  <a:cubicBezTo>
                    <a:pt x="521" y="772"/>
                    <a:pt x="521" y="773"/>
                    <a:pt x="522" y="773"/>
                  </a:cubicBezTo>
                  <a:cubicBezTo>
                    <a:pt x="523" y="774"/>
                    <a:pt x="523" y="775"/>
                    <a:pt x="524" y="775"/>
                  </a:cubicBezTo>
                  <a:cubicBezTo>
                    <a:pt x="524" y="775"/>
                    <a:pt x="525" y="776"/>
                    <a:pt x="525" y="776"/>
                  </a:cubicBezTo>
                  <a:cubicBezTo>
                    <a:pt x="525" y="776"/>
                    <a:pt x="525" y="776"/>
                    <a:pt x="526" y="777"/>
                  </a:cubicBezTo>
                  <a:cubicBezTo>
                    <a:pt x="525" y="777"/>
                    <a:pt x="525" y="777"/>
                    <a:pt x="525" y="777"/>
                  </a:cubicBezTo>
                  <a:cubicBezTo>
                    <a:pt x="523" y="776"/>
                    <a:pt x="521" y="775"/>
                    <a:pt x="519" y="775"/>
                  </a:cubicBezTo>
                  <a:cubicBezTo>
                    <a:pt x="515" y="773"/>
                    <a:pt x="510" y="771"/>
                    <a:pt x="505" y="769"/>
                  </a:cubicBezTo>
                  <a:cubicBezTo>
                    <a:pt x="502" y="769"/>
                    <a:pt x="500" y="768"/>
                    <a:pt x="497" y="768"/>
                  </a:cubicBezTo>
                  <a:cubicBezTo>
                    <a:pt x="496" y="768"/>
                    <a:pt x="494" y="767"/>
                    <a:pt x="493" y="767"/>
                  </a:cubicBezTo>
                  <a:cubicBezTo>
                    <a:pt x="492" y="767"/>
                    <a:pt x="490" y="767"/>
                    <a:pt x="489" y="767"/>
                  </a:cubicBezTo>
                  <a:cubicBezTo>
                    <a:pt x="484" y="767"/>
                    <a:pt x="479" y="767"/>
                    <a:pt x="474" y="767"/>
                  </a:cubicBezTo>
                  <a:cubicBezTo>
                    <a:pt x="465" y="767"/>
                    <a:pt x="455" y="767"/>
                    <a:pt x="446" y="765"/>
                  </a:cubicBezTo>
                  <a:cubicBezTo>
                    <a:pt x="442" y="764"/>
                    <a:pt x="437" y="764"/>
                    <a:pt x="433" y="762"/>
                  </a:cubicBezTo>
                  <a:cubicBezTo>
                    <a:pt x="428" y="761"/>
                    <a:pt x="424" y="760"/>
                    <a:pt x="420" y="759"/>
                  </a:cubicBezTo>
                  <a:cubicBezTo>
                    <a:pt x="417" y="759"/>
                    <a:pt x="415" y="758"/>
                    <a:pt x="412" y="758"/>
                  </a:cubicBezTo>
                  <a:cubicBezTo>
                    <a:pt x="412" y="758"/>
                    <a:pt x="411" y="757"/>
                    <a:pt x="411" y="757"/>
                  </a:cubicBezTo>
                  <a:cubicBezTo>
                    <a:pt x="410" y="755"/>
                    <a:pt x="409" y="753"/>
                    <a:pt x="408" y="752"/>
                  </a:cubicBezTo>
                  <a:cubicBezTo>
                    <a:pt x="408" y="751"/>
                    <a:pt x="407" y="751"/>
                    <a:pt x="407" y="750"/>
                  </a:cubicBezTo>
                  <a:cubicBezTo>
                    <a:pt x="407" y="749"/>
                    <a:pt x="406" y="749"/>
                    <a:pt x="406" y="748"/>
                  </a:cubicBezTo>
                  <a:cubicBezTo>
                    <a:pt x="406" y="747"/>
                    <a:pt x="405" y="746"/>
                    <a:pt x="404" y="745"/>
                  </a:cubicBezTo>
                  <a:cubicBezTo>
                    <a:pt x="404" y="744"/>
                    <a:pt x="404" y="743"/>
                    <a:pt x="403" y="741"/>
                  </a:cubicBezTo>
                  <a:cubicBezTo>
                    <a:pt x="403" y="741"/>
                    <a:pt x="403" y="741"/>
                    <a:pt x="403" y="740"/>
                  </a:cubicBezTo>
                  <a:cubicBezTo>
                    <a:pt x="403" y="740"/>
                    <a:pt x="403" y="739"/>
                    <a:pt x="403" y="739"/>
                  </a:cubicBezTo>
                  <a:cubicBezTo>
                    <a:pt x="403" y="739"/>
                    <a:pt x="403" y="738"/>
                    <a:pt x="403" y="738"/>
                  </a:cubicBezTo>
                  <a:cubicBezTo>
                    <a:pt x="403" y="738"/>
                    <a:pt x="403" y="737"/>
                    <a:pt x="403" y="737"/>
                  </a:cubicBezTo>
                  <a:cubicBezTo>
                    <a:pt x="403" y="734"/>
                    <a:pt x="404" y="731"/>
                    <a:pt x="404" y="727"/>
                  </a:cubicBezTo>
                  <a:cubicBezTo>
                    <a:pt x="405" y="726"/>
                    <a:pt x="405" y="724"/>
                    <a:pt x="405" y="722"/>
                  </a:cubicBezTo>
                  <a:cubicBezTo>
                    <a:pt x="405" y="721"/>
                    <a:pt x="405" y="720"/>
                    <a:pt x="404" y="719"/>
                  </a:cubicBezTo>
                  <a:cubicBezTo>
                    <a:pt x="404" y="718"/>
                    <a:pt x="404" y="718"/>
                    <a:pt x="404" y="718"/>
                  </a:cubicBezTo>
                  <a:cubicBezTo>
                    <a:pt x="404" y="718"/>
                    <a:pt x="404" y="718"/>
                    <a:pt x="404" y="717"/>
                  </a:cubicBezTo>
                  <a:cubicBezTo>
                    <a:pt x="404" y="717"/>
                    <a:pt x="404" y="717"/>
                    <a:pt x="404" y="717"/>
                  </a:cubicBezTo>
                  <a:cubicBezTo>
                    <a:pt x="404" y="716"/>
                    <a:pt x="403" y="716"/>
                    <a:pt x="403" y="716"/>
                  </a:cubicBezTo>
                  <a:cubicBezTo>
                    <a:pt x="402" y="712"/>
                    <a:pt x="399" y="709"/>
                    <a:pt x="396" y="706"/>
                  </a:cubicBezTo>
                  <a:cubicBezTo>
                    <a:pt x="396" y="706"/>
                    <a:pt x="395" y="705"/>
                    <a:pt x="395" y="704"/>
                  </a:cubicBezTo>
                  <a:cubicBezTo>
                    <a:pt x="395" y="704"/>
                    <a:pt x="395" y="704"/>
                    <a:pt x="395" y="703"/>
                  </a:cubicBezTo>
                  <a:cubicBezTo>
                    <a:pt x="395" y="703"/>
                    <a:pt x="395" y="703"/>
                    <a:pt x="394" y="703"/>
                  </a:cubicBezTo>
                  <a:cubicBezTo>
                    <a:pt x="394" y="703"/>
                    <a:pt x="394" y="702"/>
                    <a:pt x="394" y="702"/>
                  </a:cubicBezTo>
                  <a:cubicBezTo>
                    <a:pt x="394" y="701"/>
                    <a:pt x="394" y="700"/>
                    <a:pt x="394" y="699"/>
                  </a:cubicBezTo>
                  <a:cubicBezTo>
                    <a:pt x="393" y="698"/>
                    <a:pt x="393" y="697"/>
                    <a:pt x="393" y="696"/>
                  </a:cubicBezTo>
                  <a:cubicBezTo>
                    <a:pt x="393" y="695"/>
                    <a:pt x="393" y="694"/>
                    <a:pt x="393" y="693"/>
                  </a:cubicBezTo>
                  <a:cubicBezTo>
                    <a:pt x="393" y="692"/>
                    <a:pt x="392" y="690"/>
                    <a:pt x="392" y="689"/>
                  </a:cubicBezTo>
                  <a:cubicBezTo>
                    <a:pt x="392" y="688"/>
                    <a:pt x="392" y="687"/>
                    <a:pt x="392" y="686"/>
                  </a:cubicBezTo>
                  <a:cubicBezTo>
                    <a:pt x="401" y="674"/>
                    <a:pt x="405" y="660"/>
                    <a:pt x="395" y="646"/>
                  </a:cubicBezTo>
                  <a:cubicBezTo>
                    <a:pt x="387" y="660"/>
                    <a:pt x="381" y="673"/>
                    <a:pt x="389" y="689"/>
                  </a:cubicBezTo>
                  <a:cubicBezTo>
                    <a:pt x="389" y="689"/>
                    <a:pt x="389" y="689"/>
                    <a:pt x="389" y="689"/>
                  </a:cubicBezTo>
                  <a:cubicBezTo>
                    <a:pt x="389" y="689"/>
                    <a:pt x="389" y="689"/>
                    <a:pt x="389" y="689"/>
                  </a:cubicBezTo>
                  <a:cubicBezTo>
                    <a:pt x="389" y="690"/>
                    <a:pt x="389" y="692"/>
                    <a:pt x="390" y="693"/>
                  </a:cubicBezTo>
                  <a:cubicBezTo>
                    <a:pt x="390" y="694"/>
                    <a:pt x="390" y="695"/>
                    <a:pt x="390" y="696"/>
                  </a:cubicBezTo>
                  <a:cubicBezTo>
                    <a:pt x="390" y="698"/>
                    <a:pt x="390" y="699"/>
                    <a:pt x="391" y="700"/>
                  </a:cubicBezTo>
                  <a:cubicBezTo>
                    <a:pt x="391" y="700"/>
                    <a:pt x="391" y="700"/>
                    <a:pt x="391" y="701"/>
                  </a:cubicBezTo>
                  <a:cubicBezTo>
                    <a:pt x="390" y="700"/>
                    <a:pt x="389" y="699"/>
                    <a:pt x="388" y="698"/>
                  </a:cubicBezTo>
                  <a:cubicBezTo>
                    <a:pt x="386" y="695"/>
                    <a:pt x="383" y="693"/>
                    <a:pt x="381" y="690"/>
                  </a:cubicBezTo>
                  <a:cubicBezTo>
                    <a:pt x="377" y="684"/>
                    <a:pt x="373" y="679"/>
                    <a:pt x="369" y="674"/>
                  </a:cubicBezTo>
                  <a:cubicBezTo>
                    <a:pt x="369" y="674"/>
                    <a:pt x="368" y="673"/>
                    <a:pt x="368" y="673"/>
                  </a:cubicBezTo>
                  <a:cubicBezTo>
                    <a:pt x="368" y="672"/>
                    <a:pt x="367" y="671"/>
                    <a:pt x="367" y="671"/>
                  </a:cubicBezTo>
                  <a:cubicBezTo>
                    <a:pt x="366" y="670"/>
                    <a:pt x="365" y="669"/>
                    <a:pt x="364" y="668"/>
                  </a:cubicBezTo>
                  <a:cubicBezTo>
                    <a:pt x="363" y="666"/>
                    <a:pt x="361" y="665"/>
                    <a:pt x="360" y="664"/>
                  </a:cubicBezTo>
                  <a:cubicBezTo>
                    <a:pt x="359" y="663"/>
                    <a:pt x="359" y="663"/>
                    <a:pt x="359" y="662"/>
                  </a:cubicBezTo>
                  <a:cubicBezTo>
                    <a:pt x="359" y="662"/>
                    <a:pt x="359" y="662"/>
                    <a:pt x="359" y="662"/>
                  </a:cubicBezTo>
                  <a:cubicBezTo>
                    <a:pt x="359" y="662"/>
                    <a:pt x="359" y="662"/>
                    <a:pt x="359" y="662"/>
                  </a:cubicBezTo>
                  <a:cubicBezTo>
                    <a:pt x="359" y="662"/>
                    <a:pt x="359" y="661"/>
                    <a:pt x="359" y="661"/>
                  </a:cubicBezTo>
                  <a:cubicBezTo>
                    <a:pt x="359" y="661"/>
                    <a:pt x="359" y="661"/>
                    <a:pt x="359" y="661"/>
                  </a:cubicBezTo>
                  <a:cubicBezTo>
                    <a:pt x="359" y="661"/>
                    <a:pt x="359" y="661"/>
                    <a:pt x="359" y="661"/>
                  </a:cubicBezTo>
                  <a:cubicBezTo>
                    <a:pt x="359" y="661"/>
                    <a:pt x="359" y="661"/>
                    <a:pt x="359" y="661"/>
                  </a:cubicBezTo>
                  <a:cubicBezTo>
                    <a:pt x="359" y="661"/>
                    <a:pt x="360" y="662"/>
                    <a:pt x="360" y="662"/>
                  </a:cubicBezTo>
                  <a:cubicBezTo>
                    <a:pt x="360" y="662"/>
                    <a:pt x="360" y="662"/>
                    <a:pt x="360" y="662"/>
                  </a:cubicBezTo>
                  <a:cubicBezTo>
                    <a:pt x="360" y="662"/>
                    <a:pt x="360" y="662"/>
                    <a:pt x="360" y="662"/>
                  </a:cubicBezTo>
                  <a:cubicBezTo>
                    <a:pt x="360" y="662"/>
                    <a:pt x="360" y="661"/>
                    <a:pt x="359" y="661"/>
                  </a:cubicBezTo>
                  <a:cubicBezTo>
                    <a:pt x="359" y="661"/>
                    <a:pt x="359" y="661"/>
                    <a:pt x="359" y="661"/>
                  </a:cubicBezTo>
                  <a:cubicBezTo>
                    <a:pt x="359" y="661"/>
                    <a:pt x="358" y="661"/>
                    <a:pt x="358" y="661"/>
                  </a:cubicBezTo>
                  <a:cubicBezTo>
                    <a:pt x="358" y="661"/>
                    <a:pt x="358" y="661"/>
                    <a:pt x="358" y="661"/>
                  </a:cubicBezTo>
                  <a:cubicBezTo>
                    <a:pt x="358" y="661"/>
                    <a:pt x="358" y="661"/>
                    <a:pt x="358" y="661"/>
                  </a:cubicBezTo>
                  <a:cubicBezTo>
                    <a:pt x="358" y="661"/>
                    <a:pt x="358" y="661"/>
                    <a:pt x="358" y="661"/>
                  </a:cubicBezTo>
                  <a:cubicBezTo>
                    <a:pt x="358" y="661"/>
                    <a:pt x="358" y="662"/>
                    <a:pt x="358" y="662"/>
                  </a:cubicBezTo>
                  <a:cubicBezTo>
                    <a:pt x="358" y="663"/>
                    <a:pt x="358" y="664"/>
                    <a:pt x="359" y="665"/>
                  </a:cubicBezTo>
                  <a:cubicBezTo>
                    <a:pt x="360" y="666"/>
                    <a:pt x="361" y="668"/>
                    <a:pt x="362" y="670"/>
                  </a:cubicBezTo>
                  <a:cubicBezTo>
                    <a:pt x="362" y="671"/>
                    <a:pt x="363" y="672"/>
                    <a:pt x="364" y="673"/>
                  </a:cubicBezTo>
                  <a:cubicBezTo>
                    <a:pt x="364" y="674"/>
                    <a:pt x="364" y="674"/>
                    <a:pt x="365" y="675"/>
                  </a:cubicBezTo>
                  <a:cubicBezTo>
                    <a:pt x="365" y="675"/>
                    <a:pt x="366" y="676"/>
                    <a:pt x="366" y="676"/>
                  </a:cubicBezTo>
                  <a:cubicBezTo>
                    <a:pt x="367" y="678"/>
                    <a:pt x="368" y="680"/>
                    <a:pt x="370" y="681"/>
                  </a:cubicBezTo>
                  <a:cubicBezTo>
                    <a:pt x="370" y="681"/>
                    <a:pt x="369" y="681"/>
                    <a:pt x="369" y="681"/>
                  </a:cubicBezTo>
                  <a:cubicBezTo>
                    <a:pt x="369" y="681"/>
                    <a:pt x="368" y="680"/>
                    <a:pt x="368" y="680"/>
                  </a:cubicBezTo>
                  <a:cubicBezTo>
                    <a:pt x="367" y="680"/>
                    <a:pt x="366" y="679"/>
                    <a:pt x="366" y="679"/>
                  </a:cubicBezTo>
                  <a:cubicBezTo>
                    <a:pt x="365" y="679"/>
                    <a:pt x="364" y="679"/>
                    <a:pt x="364" y="678"/>
                  </a:cubicBezTo>
                  <a:cubicBezTo>
                    <a:pt x="362" y="678"/>
                    <a:pt x="361" y="677"/>
                    <a:pt x="359" y="676"/>
                  </a:cubicBezTo>
                  <a:cubicBezTo>
                    <a:pt x="358" y="676"/>
                    <a:pt x="356" y="675"/>
                    <a:pt x="355" y="675"/>
                  </a:cubicBezTo>
                  <a:cubicBezTo>
                    <a:pt x="355" y="675"/>
                    <a:pt x="354" y="675"/>
                    <a:pt x="354" y="675"/>
                  </a:cubicBezTo>
                  <a:cubicBezTo>
                    <a:pt x="352" y="654"/>
                    <a:pt x="316" y="669"/>
                    <a:pt x="307" y="668"/>
                  </a:cubicBezTo>
                  <a:cubicBezTo>
                    <a:pt x="318" y="681"/>
                    <a:pt x="344" y="699"/>
                    <a:pt x="353" y="678"/>
                  </a:cubicBezTo>
                  <a:cubicBezTo>
                    <a:pt x="352" y="677"/>
                    <a:pt x="351" y="676"/>
                    <a:pt x="350" y="676"/>
                  </a:cubicBezTo>
                  <a:cubicBezTo>
                    <a:pt x="350" y="676"/>
                    <a:pt x="350" y="676"/>
                    <a:pt x="350" y="676"/>
                  </a:cubicBezTo>
                  <a:cubicBezTo>
                    <a:pt x="352" y="677"/>
                    <a:pt x="353" y="677"/>
                    <a:pt x="354" y="677"/>
                  </a:cubicBezTo>
                  <a:cubicBezTo>
                    <a:pt x="356" y="678"/>
                    <a:pt x="357" y="678"/>
                    <a:pt x="359" y="679"/>
                  </a:cubicBezTo>
                  <a:cubicBezTo>
                    <a:pt x="360" y="679"/>
                    <a:pt x="361" y="680"/>
                    <a:pt x="363" y="680"/>
                  </a:cubicBezTo>
                  <a:cubicBezTo>
                    <a:pt x="363" y="681"/>
                    <a:pt x="364" y="681"/>
                    <a:pt x="365" y="681"/>
                  </a:cubicBezTo>
                  <a:cubicBezTo>
                    <a:pt x="365" y="682"/>
                    <a:pt x="366" y="682"/>
                    <a:pt x="366" y="682"/>
                  </a:cubicBezTo>
                  <a:cubicBezTo>
                    <a:pt x="367" y="683"/>
                    <a:pt x="367" y="683"/>
                    <a:pt x="368" y="683"/>
                  </a:cubicBezTo>
                  <a:cubicBezTo>
                    <a:pt x="369" y="684"/>
                    <a:pt x="369" y="684"/>
                    <a:pt x="370" y="684"/>
                  </a:cubicBezTo>
                  <a:cubicBezTo>
                    <a:pt x="370" y="684"/>
                    <a:pt x="370" y="684"/>
                    <a:pt x="370" y="685"/>
                  </a:cubicBezTo>
                  <a:cubicBezTo>
                    <a:pt x="370" y="685"/>
                    <a:pt x="371" y="685"/>
                    <a:pt x="371" y="685"/>
                  </a:cubicBezTo>
                  <a:cubicBezTo>
                    <a:pt x="371" y="685"/>
                    <a:pt x="372" y="685"/>
                    <a:pt x="372" y="686"/>
                  </a:cubicBezTo>
                  <a:cubicBezTo>
                    <a:pt x="373" y="686"/>
                    <a:pt x="373" y="686"/>
                    <a:pt x="373" y="686"/>
                  </a:cubicBezTo>
                  <a:cubicBezTo>
                    <a:pt x="375" y="688"/>
                    <a:pt x="376" y="690"/>
                    <a:pt x="378" y="692"/>
                  </a:cubicBezTo>
                  <a:cubicBezTo>
                    <a:pt x="380" y="695"/>
                    <a:pt x="383" y="698"/>
                    <a:pt x="385" y="700"/>
                  </a:cubicBezTo>
                  <a:cubicBezTo>
                    <a:pt x="388" y="703"/>
                    <a:pt x="391" y="706"/>
                    <a:pt x="394" y="709"/>
                  </a:cubicBezTo>
                  <a:cubicBezTo>
                    <a:pt x="396" y="711"/>
                    <a:pt x="398" y="714"/>
                    <a:pt x="400" y="717"/>
                  </a:cubicBezTo>
                  <a:cubicBezTo>
                    <a:pt x="400" y="718"/>
                    <a:pt x="400" y="718"/>
                    <a:pt x="400" y="718"/>
                  </a:cubicBezTo>
                  <a:cubicBezTo>
                    <a:pt x="400" y="718"/>
                    <a:pt x="400" y="718"/>
                    <a:pt x="400" y="718"/>
                  </a:cubicBezTo>
                  <a:cubicBezTo>
                    <a:pt x="400" y="718"/>
                    <a:pt x="400" y="719"/>
                    <a:pt x="400" y="719"/>
                  </a:cubicBezTo>
                  <a:cubicBezTo>
                    <a:pt x="401" y="720"/>
                    <a:pt x="401" y="720"/>
                    <a:pt x="401" y="720"/>
                  </a:cubicBezTo>
                  <a:cubicBezTo>
                    <a:pt x="401" y="720"/>
                    <a:pt x="401" y="721"/>
                    <a:pt x="401" y="722"/>
                  </a:cubicBezTo>
                  <a:cubicBezTo>
                    <a:pt x="401" y="723"/>
                    <a:pt x="401" y="725"/>
                    <a:pt x="401" y="727"/>
                  </a:cubicBezTo>
                  <a:cubicBezTo>
                    <a:pt x="400" y="730"/>
                    <a:pt x="399" y="733"/>
                    <a:pt x="399" y="737"/>
                  </a:cubicBezTo>
                  <a:cubicBezTo>
                    <a:pt x="399" y="737"/>
                    <a:pt x="399" y="738"/>
                    <a:pt x="399" y="738"/>
                  </a:cubicBezTo>
                  <a:cubicBezTo>
                    <a:pt x="399" y="738"/>
                    <a:pt x="399" y="739"/>
                    <a:pt x="399" y="739"/>
                  </a:cubicBezTo>
                  <a:cubicBezTo>
                    <a:pt x="399" y="740"/>
                    <a:pt x="399" y="740"/>
                    <a:pt x="399" y="740"/>
                  </a:cubicBezTo>
                  <a:cubicBezTo>
                    <a:pt x="399" y="741"/>
                    <a:pt x="399" y="741"/>
                    <a:pt x="399" y="742"/>
                  </a:cubicBezTo>
                  <a:cubicBezTo>
                    <a:pt x="400" y="743"/>
                    <a:pt x="400" y="745"/>
                    <a:pt x="401" y="746"/>
                  </a:cubicBezTo>
                  <a:cubicBezTo>
                    <a:pt x="401" y="747"/>
                    <a:pt x="402" y="748"/>
                    <a:pt x="402" y="748"/>
                  </a:cubicBezTo>
                  <a:cubicBezTo>
                    <a:pt x="402" y="749"/>
                    <a:pt x="402" y="750"/>
                    <a:pt x="403" y="750"/>
                  </a:cubicBezTo>
                  <a:cubicBezTo>
                    <a:pt x="403" y="751"/>
                    <a:pt x="404" y="751"/>
                    <a:pt x="404" y="752"/>
                  </a:cubicBezTo>
                  <a:cubicBezTo>
                    <a:pt x="405" y="752"/>
                    <a:pt x="405" y="753"/>
                    <a:pt x="405" y="753"/>
                  </a:cubicBezTo>
                  <a:cubicBezTo>
                    <a:pt x="407" y="755"/>
                    <a:pt x="409" y="756"/>
                    <a:pt x="410" y="757"/>
                  </a:cubicBezTo>
                  <a:cubicBezTo>
                    <a:pt x="410" y="758"/>
                    <a:pt x="410" y="758"/>
                    <a:pt x="410" y="758"/>
                  </a:cubicBezTo>
                  <a:cubicBezTo>
                    <a:pt x="409" y="758"/>
                    <a:pt x="408" y="758"/>
                    <a:pt x="407" y="758"/>
                  </a:cubicBezTo>
                  <a:cubicBezTo>
                    <a:pt x="406" y="758"/>
                    <a:pt x="405" y="757"/>
                    <a:pt x="404" y="757"/>
                  </a:cubicBezTo>
                  <a:cubicBezTo>
                    <a:pt x="403" y="757"/>
                    <a:pt x="403" y="757"/>
                    <a:pt x="403" y="757"/>
                  </a:cubicBezTo>
                  <a:cubicBezTo>
                    <a:pt x="403" y="757"/>
                    <a:pt x="403" y="757"/>
                    <a:pt x="403" y="757"/>
                  </a:cubicBezTo>
                  <a:cubicBezTo>
                    <a:pt x="403" y="757"/>
                    <a:pt x="403" y="757"/>
                    <a:pt x="403" y="757"/>
                  </a:cubicBezTo>
                  <a:cubicBezTo>
                    <a:pt x="403" y="757"/>
                    <a:pt x="403" y="757"/>
                    <a:pt x="402" y="757"/>
                  </a:cubicBezTo>
                  <a:cubicBezTo>
                    <a:pt x="402" y="757"/>
                    <a:pt x="402" y="757"/>
                    <a:pt x="402" y="757"/>
                  </a:cubicBezTo>
                  <a:cubicBezTo>
                    <a:pt x="402" y="757"/>
                    <a:pt x="401" y="757"/>
                    <a:pt x="401" y="758"/>
                  </a:cubicBezTo>
                  <a:cubicBezTo>
                    <a:pt x="400" y="758"/>
                    <a:pt x="400" y="758"/>
                    <a:pt x="399" y="758"/>
                  </a:cubicBezTo>
                  <a:cubicBezTo>
                    <a:pt x="399" y="758"/>
                    <a:pt x="398" y="758"/>
                    <a:pt x="397" y="758"/>
                  </a:cubicBezTo>
                  <a:cubicBezTo>
                    <a:pt x="396" y="758"/>
                    <a:pt x="396" y="758"/>
                    <a:pt x="395" y="759"/>
                  </a:cubicBezTo>
                  <a:cubicBezTo>
                    <a:pt x="393" y="759"/>
                    <a:pt x="391" y="760"/>
                    <a:pt x="389" y="760"/>
                  </a:cubicBezTo>
                  <a:cubicBezTo>
                    <a:pt x="388" y="761"/>
                    <a:pt x="386" y="761"/>
                    <a:pt x="384" y="762"/>
                  </a:cubicBezTo>
                  <a:cubicBezTo>
                    <a:pt x="381" y="763"/>
                    <a:pt x="378" y="764"/>
                    <a:pt x="376" y="765"/>
                  </a:cubicBezTo>
                  <a:cubicBezTo>
                    <a:pt x="370" y="767"/>
                    <a:pt x="365" y="769"/>
                    <a:pt x="361" y="770"/>
                  </a:cubicBezTo>
                  <a:cubicBezTo>
                    <a:pt x="359" y="770"/>
                    <a:pt x="357" y="770"/>
                    <a:pt x="355" y="771"/>
                  </a:cubicBezTo>
                  <a:cubicBezTo>
                    <a:pt x="354" y="771"/>
                    <a:pt x="352" y="771"/>
                    <a:pt x="351" y="771"/>
                  </a:cubicBezTo>
                  <a:cubicBezTo>
                    <a:pt x="349" y="771"/>
                    <a:pt x="348" y="771"/>
                    <a:pt x="348" y="771"/>
                  </a:cubicBezTo>
                  <a:cubicBezTo>
                    <a:pt x="348" y="771"/>
                    <a:pt x="349" y="772"/>
                    <a:pt x="351" y="772"/>
                  </a:cubicBezTo>
                  <a:cubicBezTo>
                    <a:pt x="352" y="772"/>
                    <a:pt x="354" y="772"/>
                    <a:pt x="356" y="772"/>
                  </a:cubicBezTo>
                  <a:cubicBezTo>
                    <a:pt x="357" y="772"/>
                    <a:pt x="359" y="772"/>
                    <a:pt x="362" y="772"/>
                  </a:cubicBezTo>
                  <a:cubicBezTo>
                    <a:pt x="363" y="771"/>
                    <a:pt x="365" y="771"/>
                    <a:pt x="367" y="771"/>
                  </a:cubicBezTo>
                  <a:cubicBezTo>
                    <a:pt x="366" y="771"/>
                    <a:pt x="366" y="772"/>
                    <a:pt x="365" y="773"/>
                  </a:cubicBezTo>
                  <a:cubicBezTo>
                    <a:pt x="363" y="774"/>
                    <a:pt x="362" y="775"/>
                    <a:pt x="361" y="776"/>
                  </a:cubicBezTo>
                  <a:cubicBezTo>
                    <a:pt x="359" y="777"/>
                    <a:pt x="358" y="779"/>
                    <a:pt x="357" y="780"/>
                  </a:cubicBezTo>
                  <a:cubicBezTo>
                    <a:pt x="356" y="781"/>
                    <a:pt x="355" y="782"/>
                    <a:pt x="354" y="783"/>
                  </a:cubicBezTo>
                  <a:cubicBezTo>
                    <a:pt x="331" y="786"/>
                    <a:pt x="339" y="802"/>
                    <a:pt x="325" y="814"/>
                  </a:cubicBezTo>
                  <a:cubicBezTo>
                    <a:pt x="347" y="815"/>
                    <a:pt x="366" y="810"/>
                    <a:pt x="356" y="786"/>
                  </a:cubicBezTo>
                  <a:cubicBezTo>
                    <a:pt x="356" y="786"/>
                    <a:pt x="356" y="786"/>
                    <a:pt x="356" y="786"/>
                  </a:cubicBezTo>
                  <a:cubicBezTo>
                    <a:pt x="357" y="785"/>
                    <a:pt x="358" y="783"/>
                    <a:pt x="359" y="782"/>
                  </a:cubicBezTo>
                  <a:cubicBezTo>
                    <a:pt x="360" y="781"/>
                    <a:pt x="361" y="780"/>
                    <a:pt x="363" y="778"/>
                  </a:cubicBezTo>
                  <a:cubicBezTo>
                    <a:pt x="364" y="777"/>
                    <a:pt x="365" y="776"/>
                    <a:pt x="367" y="775"/>
                  </a:cubicBezTo>
                  <a:cubicBezTo>
                    <a:pt x="368" y="774"/>
                    <a:pt x="370" y="773"/>
                    <a:pt x="371" y="772"/>
                  </a:cubicBezTo>
                  <a:cubicBezTo>
                    <a:pt x="372" y="772"/>
                    <a:pt x="372" y="771"/>
                    <a:pt x="373" y="771"/>
                  </a:cubicBezTo>
                  <a:cubicBezTo>
                    <a:pt x="374" y="770"/>
                    <a:pt x="374" y="770"/>
                    <a:pt x="375" y="770"/>
                  </a:cubicBezTo>
                  <a:cubicBezTo>
                    <a:pt x="375" y="770"/>
                    <a:pt x="376" y="769"/>
                    <a:pt x="376" y="769"/>
                  </a:cubicBezTo>
                  <a:cubicBezTo>
                    <a:pt x="377" y="769"/>
                    <a:pt x="377" y="769"/>
                    <a:pt x="377" y="769"/>
                  </a:cubicBezTo>
                  <a:cubicBezTo>
                    <a:pt x="380" y="768"/>
                    <a:pt x="383" y="767"/>
                    <a:pt x="386" y="767"/>
                  </a:cubicBezTo>
                  <a:cubicBezTo>
                    <a:pt x="388" y="766"/>
                    <a:pt x="390" y="766"/>
                    <a:pt x="391" y="765"/>
                  </a:cubicBezTo>
                  <a:cubicBezTo>
                    <a:pt x="393" y="765"/>
                    <a:pt x="394" y="764"/>
                    <a:pt x="396" y="764"/>
                  </a:cubicBezTo>
                  <a:cubicBezTo>
                    <a:pt x="397" y="764"/>
                    <a:pt x="398" y="763"/>
                    <a:pt x="399" y="763"/>
                  </a:cubicBezTo>
                  <a:cubicBezTo>
                    <a:pt x="399" y="763"/>
                    <a:pt x="400" y="763"/>
                    <a:pt x="400" y="763"/>
                  </a:cubicBezTo>
                  <a:cubicBezTo>
                    <a:pt x="400" y="763"/>
                    <a:pt x="401" y="763"/>
                    <a:pt x="401" y="763"/>
                  </a:cubicBezTo>
                  <a:cubicBezTo>
                    <a:pt x="402" y="763"/>
                    <a:pt x="402" y="763"/>
                    <a:pt x="403" y="763"/>
                  </a:cubicBezTo>
                  <a:cubicBezTo>
                    <a:pt x="403" y="763"/>
                    <a:pt x="403" y="763"/>
                    <a:pt x="403" y="763"/>
                  </a:cubicBezTo>
                  <a:cubicBezTo>
                    <a:pt x="403" y="763"/>
                    <a:pt x="403" y="763"/>
                    <a:pt x="403" y="763"/>
                  </a:cubicBezTo>
                  <a:cubicBezTo>
                    <a:pt x="403" y="763"/>
                    <a:pt x="403" y="763"/>
                    <a:pt x="403" y="763"/>
                  </a:cubicBezTo>
                  <a:cubicBezTo>
                    <a:pt x="403" y="763"/>
                    <a:pt x="403" y="763"/>
                    <a:pt x="403" y="763"/>
                  </a:cubicBezTo>
                  <a:cubicBezTo>
                    <a:pt x="404" y="763"/>
                    <a:pt x="404" y="763"/>
                    <a:pt x="404" y="763"/>
                  </a:cubicBezTo>
                  <a:cubicBezTo>
                    <a:pt x="405" y="763"/>
                    <a:pt x="406" y="763"/>
                    <a:pt x="407" y="763"/>
                  </a:cubicBezTo>
                  <a:cubicBezTo>
                    <a:pt x="411" y="763"/>
                    <a:pt x="415" y="764"/>
                    <a:pt x="419" y="765"/>
                  </a:cubicBezTo>
                  <a:cubicBezTo>
                    <a:pt x="423" y="765"/>
                    <a:pt x="427" y="767"/>
                    <a:pt x="432" y="768"/>
                  </a:cubicBezTo>
                  <a:cubicBezTo>
                    <a:pt x="436" y="769"/>
                    <a:pt x="441" y="770"/>
                    <a:pt x="445" y="770"/>
                  </a:cubicBezTo>
                  <a:cubicBezTo>
                    <a:pt x="451" y="771"/>
                    <a:pt x="456" y="772"/>
                    <a:pt x="461" y="772"/>
                  </a:cubicBezTo>
                  <a:cubicBezTo>
                    <a:pt x="461" y="772"/>
                    <a:pt x="461" y="772"/>
                    <a:pt x="461" y="772"/>
                  </a:cubicBezTo>
                  <a:cubicBezTo>
                    <a:pt x="461" y="773"/>
                    <a:pt x="460" y="773"/>
                    <a:pt x="460" y="774"/>
                  </a:cubicBezTo>
                  <a:cubicBezTo>
                    <a:pt x="459" y="774"/>
                    <a:pt x="459" y="775"/>
                    <a:pt x="458" y="775"/>
                  </a:cubicBezTo>
                  <a:cubicBezTo>
                    <a:pt x="458" y="776"/>
                    <a:pt x="457" y="776"/>
                    <a:pt x="457" y="777"/>
                  </a:cubicBezTo>
                  <a:cubicBezTo>
                    <a:pt x="457" y="777"/>
                    <a:pt x="457" y="777"/>
                    <a:pt x="457" y="778"/>
                  </a:cubicBezTo>
                  <a:cubicBezTo>
                    <a:pt x="456" y="779"/>
                    <a:pt x="455" y="781"/>
                    <a:pt x="454" y="783"/>
                  </a:cubicBezTo>
                  <a:cubicBezTo>
                    <a:pt x="453" y="785"/>
                    <a:pt x="452" y="787"/>
                    <a:pt x="451" y="789"/>
                  </a:cubicBezTo>
                  <a:cubicBezTo>
                    <a:pt x="450" y="793"/>
                    <a:pt x="448" y="797"/>
                    <a:pt x="446" y="802"/>
                  </a:cubicBezTo>
                  <a:cubicBezTo>
                    <a:pt x="445" y="804"/>
                    <a:pt x="444" y="806"/>
                    <a:pt x="443" y="808"/>
                  </a:cubicBezTo>
                  <a:cubicBezTo>
                    <a:pt x="441" y="809"/>
                    <a:pt x="440" y="811"/>
                    <a:pt x="439" y="813"/>
                  </a:cubicBezTo>
                  <a:cubicBezTo>
                    <a:pt x="438" y="815"/>
                    <a:pt x="436" y="816"/>
                    <a:pt x="435" y="818"/>
                  </a:cubicBezTo>
                  <a:cubicBezTo>
                    <a:pt x="435" y="818"/>
                    <a:pt x="435" y="818"/>
                    <a:pt x="435" y="818"/>
                  </a:cubicBezTo>
                  <a:cubicBezTo>
                    <a:pt x="434" y="818"/>
                    <a:pt x="434" y="818"/>
                    <a:pt x="433" y="818"/>
                  </a:cubicBezTo>
                  <a:cubicBezTo>
                    <a:pt x="433" y="818"/>
                    <a:pt x="432" y="818"/>
                    <a:pt x="432" y="818"/>
                  </a:cubicBezTo>
                  <a:cubicBezTo>
                    <a:pt x="431" y="818"/>
                    <a:pt x="431" y="818"/>
                    <a:pt x="431" y="818"/>
                  </a:cubicBezTo>
                  <a:cubicBezTo>
                    <a:pt x="431" y="818"/>
                    <a:pt x="430" y="818"/>
                    <a:pt x="430" y="819"/>
                  </a:cubicBezTo>
                  <a:cubicBezTo>
                    <a:pt x="429" y="819"/>
                    <a:pt x="428" y="819"/>
                    <a:pt x="427" y="819"/>
                  </a:cubicBezTo>
                  <a:cubicBezTo>
                    <a:pt x="426" y="820"/>
                    <a:pt x="425" y="820"/>
                    <a:pt x="424" y="820"/>
                  </a:cubicBezTo>
                  <a:cubicBezTo>
                    <a:pt x="422" y="821"/>
                    <a:pt x="421" y="821"/>
                    <a:pt x="420" y="821"/>
                  </a:cubicBezTo>
                  <a:cubicBezTo>
                    <a:pt x="419" y="821"/>
                    <a:pt x="417" y="822"/>
                    <a:pt x="416" y="822"/>
                  </a:cubicBezTo>
                  <a:cubicBezTo>
                    <a:pt x="402" y="809"/>
                    <a:pt x="393" y="822"/>
                    <a:pt x="377" y="822"/>
                  </a:cubicBezTo>
                  <a:cubicBezTo>
                    <a:pt x="384" y="827"/>
                    <a:pt x="392" y="834"/>
                    <a:pt x="401" y="834"/>
                  </a:cubicBezTo>
                  <a:cubicBezTo>
                    <a:pt x="407" y="834"/>
                    <a:pt x="417" y="829"/>
                    <a:pt x="418" y="824"/>
                  </a:cubicBezTo>
                  <a:cubicBezTo>
                    <a:pt x="418" y="824"/>
                    <a:pt x="418" y="824"/>
                    <a:pt x="418" y="824"/>
                  </a:cubicBezTo>
                  <a:cubicBezTo>
                    <a:pt x="418" y="824"/>
                    <a:pt x="418" y="824"/>
                    <a:pt x="418" y="824"/>
                  </a:cubicBezTo>
                  <a:cubicBezTo>
                    <a:pt x="418" y="824"/>
                    <a:pt x="418" y="824"/>
                    <a:pt x="418" y="824"/>
                  </a:cubicBezTo>
                  <a:cubicBezTo>
                    <a:pt x="419" y="824"/>
                    <a:pt x="420" y="824"/>
                    <a:pt x="420" y="824"/>
                  </a:cubicBezTo>
                  <a:cubicBezTo>
                    <a:pt x="422" y="823"/>
                    <a:pt x="423" y="823"/>
                    <a:pt x="424" y="823"/>
                  </a:cubicBezTo>
                  <a:cubicBezTo>
                    <a:pt x="426" y="822"/>
                    <a:pt x="427" y="822"/>
                    <a:pt x="428" y="822"/>
                  </a:cubicBezTo>
                  <a:cubicBezTo>
                    <a:pt x="429" y="821"/>
                    <a:pt x="430" y="821"/>
                    <a:pt x="431" y="821"/>
                  </a:cubicBezTo>
                  <a:cubicBezTo>
                    <a:pt x="431" y="821"/>
                    <a:pt x="432" y="821"/>
                    <a:pt x="432" y="821"/>
                  </a:cubicBezTo>
                  <a:cubicBezTo>
                    <a:pt x="432" y="821"/>
                    <a:pt x="432" y="820"/>
                    <a:pt x="433" y="820"/>
                  </a:cubicBezTo>
                  <a:cubicBezTo>
                    <a:pt x="433" y="820"/>
                    <a:pt x="433" y="820"/>
                    <a:pt x="433" y="820"/>
                  </a:cubicBezTo>
                  <a:cubicBezTo>
                    <a:pt x="432" y="821"/>
                    <a:pt x="432" y="821"/>
                    <a:pt x="431" y="822"/>
                  </a:cubicBezTo>
                  <a:cubicBezTo>
                    <a:pt x="431" y="822"/>
                    <a:pt x="430" y="822"/>
                    <a:pt x="430" y="823"/>
                  </a:cubicBezTo>
                  <a:cubicBezTo>
                    <a:pt x="430" y="823"/>
                    <a:pt x="429" y="823"/>
                    <a:pt x="429" y="824"/>
                  </a:cubicBezTo>
                  <a:cubicBezTo>
                    <a:pt x="429" y="824"/>
                    <a:pt x="428" y="825"/>
                    <a:pt x="428" y="825"/>
                  </a:cubicBezTo>
                  <a:cubicBezTo>
                    <a:pt x="427" y="826"/>
                    <a:pt x="426" y="827"/>
                    <a:pt x="425" y="828"/>
                  </a:cubicBezTo>
                  <a:cubicBezTo>
                    <a:pt x="424" y="830"/>
                    <a:pt x="423" y="831"/>
                    <a:pt x="423" y="831"/>
                  </a:cubicBezTo>
                  <a:cubicBezTo>
                    <a:pt x="423" y="831"/>
                    <a:pt x="424" y="831"/>
                    <a:pt x="424" y="830"/>
                  </a:cubicBezTo>
                  <a:cubicBezTo>
                    <a:pt x="425" y="830"/>
                    <a:pt x="425" y="830"/>
                    <a:pt x="426" y="829"/>
                  </a:cubicBezTo>
                  <a:cubicBezTo>
                    <a:pt x="427" y="829"/>
                    <a:pt x="429" y="828"/>
                    <a:pt x="430" y="828"/>
                  </a:cubicBezTo>
                  <a:cubicBezTo>
                    <a:pt x="430" y="827"/>
                    <a:pt x="431" y="827"/>
                    <a:pt x="432" y="826"/>
                  </a:cubicBezTo>
                  <a:cubicBezTo>
                    <a:pt x="432" y="826"/>
                    <a:pt x="433" y="826"/>
                    <a:pt x="433" y="826"/>
                  </a:cubicBezTo>
                  <a:cubicBezTo>
                    <a:pt x="433" y="825"/>
                    <a:pt x="434" y="825"/>
                    <a:pt x="434" y="825"/>
                  </a:cubicBezTo>
                  <a:cubicBezTo>
                    <a:pt x="436" y="822"/>
                    <a:pt x="439" y="819"/>
                    <a:pt x="442" y="815"/>
                  </a:cubicBezTo>
                  <a:cubicBezTo>
                    <a:pt x="443" y="814"/>
                    <a:pt x="444" y="813"/>
                    <a:pt x="445" y="811"/>
                  </a:cubicBezTo>
                  <a:cubicBezTo>
                    <a:pt x="445" y="812"/>
                    <a:pt x="445" y="812"/>
                    <a:pt x="445" y="813"/>
                  </a:cubicBezTo>
                  <a:cubicBezTo>
                    <a:pt x="445" y="813"/>
                    <a:pt x="445" y="814"/>
                    <a:pt x="445" y="815"/>
                  </a:cubicBezTo>
                  <a:cubicBezTo>
                    <a:pt x="445" y="816"/>
                    <a:pt x="445" y="816"/>
                    <a:pt x="445" y="817"/>
                  </a:cubicBezTo>
                  <a:cubicBezTo>
                    <a:pt x="445" y="819"/>
                    <a:pt x="445" y="820"/>
                    <a:pt x="445" y="822"/>
                  </a:cubicBezTo>
                  <a:cubicBezTo>
                    <a:pt x="445" y="822"/>
                    <a:pt x="445" y="821"/>
                    <a:pt x="445" y="821"/>
                  </a:cubicBezTo>
                  <a:cubicBezTo>
                    <a:pt x="436" y="837"/>
                    <a:pt x="437" y="851"/>
                    <a:pt x="456" y="860"/>
                  </a:cubicBezTo>
                  <a:cubicBezTo>
                    <a:pt x="453" y="844"/>
                    <a:pt x="463" y="834"/>
                    <a:pt x="447" y="823"/>
                  </a:cubicBezTo>
                  <a:cubicBezTo>
                    <a:pt x="447" y="822"/>
                    <a:pt x="447" y="822"/>
                    <a:pt x="447" y="822"/>
                  </a:cubicBezTo>
                  <a:cubicBezTo>
                    <a:pt x="447" y="820"/>
                    <a:pt x="447" y="819"/>
                    <a:pt x="447" y="817"/>
                  </a:cubicBezTo>
                  <a:cubicBezTo>
                    <a:pt x="447" y="816"/>
                    <a:pt x="447" y="816"/>
                    <a:pt x="447" y="815"/>
                  </a:cubicBezTo>
                  <a:cubicBezTo>
                    <a:pt x="447" y="814"/>
                    <a:pt x="447" y="814"/>
                    <a:pt x="447" y="813"/>
                  </a:cubicBezTo>
                  <a:cubicBezTo>
                    <a:pt x="447" y="811"/>
                    <a:pt x="447" y="810"/>
                    <a:pt x="447" y="808"/>
                  </a:cubicBezTo>
                  <a:cubicBezTo>
                    <a:pt x="448" y="807"/>
                    <a:pt x="449" y="805"/>
                    <a:pt x="450" y="803"/>
                  </a:cubicBezTo>
                  <a:cubicBezTo>
                    <a:pt x="452" y="799"/>
                    <a:pt x="453" y="795"/>
                    <a:pt x="455" y="790"/>
                  </a:cubicBezTo>
                  <a:cubicBezTo>
                    <a:pt x="456" y="788"/>
                    <a:pt x="457" y="786"/>
                    <a:pt x="458" y="785"/>
                  </a:cubicBezTo>
                  <a:cubicBezTo>
                    <a:pt x="458" y="783"/>
                    <a:pt x="459" y="781"/>
                    <a:pt x="460" y="780"/>
                  </a:cubicBezTo>
                  <a:cubicBezTo>
                    <a:pt x="460" y="779"/>
                    <a:pt x="461" y="779"/>
                    <a:pt x="461" y="779"/>
                  </a:cubicBezTo>
                  <a:cubicBezTo>
                    <a:pt x="461" y="778"/>
                    <a:pt x="461" y="778"/>
                    <a:pt x="461" y="778"/>
                  </a:cubicBezTo>
                  <a:cubicBezTo>
                    <a:pt x="462" y="777"/>
                    <a:pt x="462" y="776"/>
                    <a:pt x="462" y="775"/>
                  </a:cubicBezTo>
                  <a:cubicBezTo>
                    <a:pt x="462" y="775"/>
                    <a:pt x="463" y="774"/>
                    <a:pt x="463" y="774"/>
                  </a:cubicBezTo>
                  <a:cubicBezTo>
                    <a:pt x="463" y="773"/>
                    <a:pt x="463" y="773"/>
                    <a:pt x="463" y="772"/>
                  </a:cubicBezTo>
                  <a:cubicBezTo>
                    <a:pt x="467" y="772"/>
                    <a:pt x="471" y="773"/>
                    <a:pt x="475" y="772"/>
                  </a:cubicBezTo>
                  <a:cubicBezTo>
                    <a:pt x="480" y="772"/>
                    <a:pt x="485" y="772"/>
                    <a:pt x="489" y="772"/>
                  </a:cubicBezTo>
                  <a:cubicBezTo>
                    <a:pt x="491" y="772"/>
                    <a:pt x="492" y="772"/>
                    <a:pt x="493" y="773"/>
                  </a:cubicBezTo>
                  <a:cubicBezTo>
                    <a:pt x="494" y="773"/>
                    <a:pt x="495" y="773"/>
                    <a:pt x="496" y="773"/>
                  </a:cubicBezTo>
                  <a:cubicBezTo>
                    <a:pt x="499" y="773"/>
                    <a:pt x="501" y="774"/>
                    <a:pt x="503" y="774"/>
                  </a:cubicBezTo>
                  <a:cubicBezTo>
                    <a:pt x="510" y="776"/>
                    <a:pt x="516" y="779"/>
                    <a:pt x="522" y="781"/>
                  </a:cubicBezTo>
                  <a:cubicBezTo>
                    <a:pt x="522" y="782"/>
                    <a:pt x="521" y="782"/>
                    <a:pt x="521" y="782"/>
                  </a:cubicBezTo>
                  <a:cubicBezTo>
                    <a:pt x="520" y="782"/>
                    <a:pt x="519" y="781"/>
                    <a:pt x="517" y="781"/>
                  </a:cubicBezTo>
                  <a:cubicBezTo>
                    <a:pt x="518" y="781"/>
                    <a:pt x="520" y="782"/>
                    <a:pt x="521" y="782"/>
                  </a:cubicBezTo>
                  <a:cubicBezTo>
                    <a:pt x="519" y="784"/>
                    <a:pt x="517" y="786"/>
                    <a:pt x="514" y="788"/>
                  </a:cubicBezTo>
                  <a:cubicBezTo>
                    <a:pt x="520" y="789"/>
                    <a:pt x="525" y="789"/>
                    <a:pt x="529" y="789"/>
                  </a:cubicBezTo>
                  <a:cubicBezTo>
                    <a:pt x="532" y="791"/>
                    <a:pt x="533" y="794"/>
                    <a:pt x="535" y="797"/>
                  </a:cubicBezTo>
                  <a:cubicBezTo>
                    <a:pt x="535" y="797"/>
                    <a:pt x="535" y="797"/>
                    <a:pt x="534" y="797"/>
                  </a:cubicBezTo>
                  <a:cubicBezTo>
                    <a:pt x="533" y="798"/>
                    <a:pt x="532" y="799"/>
                    <a:pt x="531" y="800"/>
                  </a:cubicBezTo>
                  <a:cubicBezTo>
                    <a:pt x="530" y="801"/>
                    <a:pt x="529" y="802"/>
                    <a:pt x="528" y="803"/>
                  </a:cubicBezTo>
                  <a:cubicBezTo>
                    <a:pt x="527" y="804"/>
                    <a:pt x="526" y="806"/>
                    <a:pt x="524" y="807"/>
                  </a:cubicBezTo>
                  <a:cubicBezTo>
                    <a:pt x="503" y="799"/>
                    <a:pt x="503" y="825"/>
                    <a:pt x="482" y="814"/>
                  </a:cubicBezTo>
                  <a:cubicBezTo>
                    <a:pt x="483" y="816"/>
                    <a:pt x="485" y="818"/>
                    <a:pt x="486" y="819"/>
                  </a:cubicBezTo>
                  <a:cubicBezTo>
                    <a:pt x="479" y="817"/>
                    <a:pt x="472" y="813"/>
                    <a:pt x="465" y="806"/>
                  </a:cubicBezTo>
                  <a:cubicBezTo>
                    <a:pt x="474" y="847"/>
                    <a:pt x="506" y="822"/>
                    <a:pt x="534" y="832"/>
                  </a:cubicBezTo>
                  <a:cubicBezTo>
                    <a:pt x="545" y="835"/>
                    <a:pt x="553" y="842"/>
                    <a:pt x="564" y="844"/>
                  </a:cubicBezTo>
                  <a:cubicBezTo>
                    <a:pt x="585" y="848"/>
                    <a:pt x="591" y="851"/>
                    <a:pt x="609" y="848"/>
                  </a:cubicBezTo>
                  <a:cubicBezTo>
                    <a:pt x="589" y="866"/>
                    <a:pt x="586" y="879"/>
                    <a:pt x="564" y="895"/>
                  </a:cubicBezTo>
                  <a:cubicBezTo>
                    <a:pt x="544" y="909"/>
                    <a:pt x="523" y="920"/>
                    <a:pt x="498" y="927"/>
                  </a:cubicBezTo>
                  <a:cubicBezTo>
                    <a:pt x="524" y="926"/>
                    <a:pt x="541" y="919"/>
                    <a:pt x="555" y="911"/>
                  </a:cubicBezTo>
                  <a:cubicBezTo>
                    <a:pt x="572" y="902"/>
                    <a:pt x="578" y="902"/>
                    <a:pt x="595" y="888"/>
                  </a:cubicBezTo>
                  <a:cubicBezTo>
                    <a:pt x="608" y="876"/>
                    <a:pt x="620" y="863"/>
                    <a:pt x="634" y="853"/>
                  </a:cubicBezTo>
                  <a:cubicBezTo>
                    <a:pt x="638" y="850"/>
                    <a:pt x="735" y="864"/>
                    <a:pt x="783" y="863"/>
                  </a:cubicBezTo>
                  <a:cubicBezTo>
                    <a:pt x="795" y="862"/>
                    <a:pt x="806" y="864"/>
                    <a:pt x="816" y="867"/>
                  </a:cubicBezTo>
                  <a:cubicBezTo>
                    <a:pt x="816" y="867"/>
                    <a:pt x="816" y="867"/>
                    <a:pt x="816" y="867"/>
                  </a:cubicBezTo>
                  <a:cubicBezTo>
                    <a:pt x="814" y="867"/>
                    <a:pt x="813" y="867"/>
                    <a:pt x="813" y="867"/>
                  </a:cubicBezTo>
                  <a:cubicBezTo>
                    <a:pt x="813" y="867"/>
                    <a:pt x="814" y="867"/>
                    <a:pt x="816" y="868"/>
                  </a:cubicBezTo>
                  <a:cubicBezTo>
                    <a:pt x="816" y="868"/>
                    <a:pt x="817" y="868"/>
                    <a:pt x="817" y="868"/>
                  </a:cubicBezTo>
                  <a:cubicBezTo>
                    <a:pt x="818" y="868"/>
                    <a:pt x="819" y="868"/>
                    <a:pt x="819" y="868"/>
                  </a:cubicBezTo>
                  <a:cubicBezTo>
                    <a:pt x="820" y="868"/>
                    <a:pt x="820" y="868"/>
                    <a:pt x="820" y="868"/>
                  </a:cubicBezTo>
                  <a:cubicBezTo>
                    <a:pt x="829" y="871"/>
                    <a:pt x="837" y="875"/>
                    <a:pt x="845" y="879"/>
                  </a:cubicBezTo>
                  <a:cubicBezTo>
                    <a:pt x="844" y="880"/>
                    <a:pt x="844" y="881"/>
                    <a:pt x="843" y="883"/>
                  </a:cubicBezTo>
                  <a:cubicBezTo>
                    <a:pt x="843" y="882"/>
                    <a:pt x="843" y="882"/>
                    <a:pt x="843" y="882"/>
                  </a:cubicBezTo>
                  <a:cubicBezTo>
                    <a:pt x="840" y="882"/>
                    <a:pt x="840" y="882"/>
                    <a:pt x="840" y="882"/>
                  </a:cubicBezTo>
                  <a:cubicBezTo>
                    <a:pt x="828" y="882"/>
                    <a:pt x="817" y="894"/>
                    <a:pt x="820" y="906"/>
                  </a:cubicBezTo>
                  <a:cubicBezTo>
                    <a:pt x="829" y="901"/>
                    <a:pt x="848" y="898"/>
                    <a:pt x="844" y="885"/>
                  </a:cubicBezTo>
                  <a:cubicBezTo>
                    <a:pt x="844" y="885"/>
                    <a:pt x="844" y="885"/>
                    <a:pt x="844" y="884"/>
                  </a:cubicBezTo>
                  <a:cubicBezTo>
                    <a:pt x="845" y="883"/>
                    <a:pt x="846" y="882"/>
                    <a:pt x="847" y="880"/>
                  </a:cubicBezTo>
                  <a:cubicBezTo>
                    <a:pt x="861" y="888"/>
                    <a:pt x="875" y="898"/>
                    <a:pt x="891" y="908"/>
                  </a:cubicBezTo>
                  <a:cubicBezTo>
                    <a:pt x="891" y="909"/>
                    <a:pt x="890" y="910"/>
                    <a:pt x="890" y="910"/>
                  </a:cubicBezTo>
                  <a:cubicBezTo>
                    <a:pt x="892" y="911"/>
                    <a:pt x="894" y="912"/>
                    <a:pt x="897" y="912"/>
                  </a:cubicBezTo>
                  <a:cubicBezTo>
                    <a:pt x="900" y="914"/>
                    <a:pt x="904" y="916"/>
                    <a:pt x="908" y="918"/>
                  </a:cubicBezTo>
                  <a:cubicBezTo>
                    <a:pt x="925" y="928"/>
                    <a:pt x="949" y="937"/>
                    <a:pt x="973" y="944"/>
                  </a:cubicBezTo>
                  <a:cubicBezTo>
                    <a:pt x="971" y="948"/>
                    <a:pt x="970" y="953"/>
                    <a:pt x="972" y="959"/>
                  </a:cubicBezTo>
                  <a:cubicBezTo>
                    <a:pt x="978" y="956"/>
                    <a:pt x="988" y="953"/>
                    <a:pt x="994" y="949"/>
                  </a:cubicBezTo>
                  <a:cubicBezTo>
                    <a:pt x="1001" y="951"/>
                    <a:pt x="1008" y="952"/>
                    <a:pt x="1014" y="953"/>
                  </a:cubicBezTo>
                  <a:cubicBezTo>
                    <a:pt x="1031" y="955"/>
                    <a:pt x="1044" y="958"/>
                    <a:pt x="1059" y="964"/>
                  </a:cubicBezTo>
                  <a:cubicBezTo>
                    <a:pt x="1057" y="966"/>
                    <a:pt x="1055" y="968"/>
                    <a:pt x="1054" y="971"/>
                  </a:cubicBezTo>
                  <a:cubicBezTo>
                    <a:pt x="1061" y="975"/>
                    <a:pt x="1067" y="973"/>
                    <a:pt x="1072" y="969"/>
                  </a:cubicBezTo>
                  <a:cubicBezTo>
                    <a:pt x="1073" y="970"/>
                    <a:pt x="1074" y="970"/>
                    <a:pt x="1075" y="971"/>
                  </a:cubicBezTo>
                  <a:cubicBezTo>
                    <a:pt x="1092" y="979"/>
                    <a:pt x="1112" y="999"/>
                    <a:pt x="1127" y="1012"/>
                  </a:cubicBezTo>
                  <a:cubicBezTo>
                    <a:pt x="1159" y="1040"/>
                    <a:pt x="1150" y="1043"/>
                    <a:pt x="1144" y="1071"/>
                  </a:cubicBezTo>
                  <a:cubicBezTo>
                    <a:pt x="1133" y="1128"/>
                    <a:pt x="1144" y="1173"/>
                    <a:pt x="1117" y="1227"/>
                  </a:cubicBezTo>
                  <a:cubicBezTo>
                    <a:pt x="1111" y="1240"/>
                    <a:pt x="1106" y="1244"/>
                    <a:pt x="1088" y="1231"/>
                  </a:cubicBezTo>
                  <a:cubicBezTo>
                    <a:pt x="1076" y="1221"/>
                    <a:pt x="1079" y="1211"/>
                    <a:pt x="1070" y="1199"/>
                  </a:cubicBezTo>
                  <a:cubicBezTo>
                    <a:pt x="1067" y="1190"/>
                    <a:pt x="1064" y="1181"/>
                    <a:pt x="1061" y="1171"/>
                  </a:cubicBezTo>
                  <a:cubicBezTo>
                    <a:pt x="1060" y="1168"/>
                    <a:pt x="1059" y="1165"/>
                    <a:pt x="1058" y="1163"/>
                  </a:cubicBezTo>
                  <a:cubicBezTo>
                    <a:pt x="1058" y="1162"/>
                    <a:pt x="1058" y="1162"/>
                    <a:pt x="1058" y="1162"/>
                  </a:cubicBezTo>
                  <a:cubicBezTo>
                    <a:pt x="1058" y="1161"/>
                    <a:pt x="1058" y="1161"/>
                    <a:pt x="1058" y="1160"/>
                  </a:cubicBezTo>
                  <a:cubicBezTo>
                    <a:pt x="1058" y="1160"/>
                    <a:pt x="1059" y="1160"/>
                    <a:pt x="1059" y="1160"/>
                  </a:cubicBezTo>
                  <a:cubicBezTo>
                    <a:pt x="1059" y="1159"/>
                    <a:pt x="1059" y="1159"/>
                    <a:pt x="1059" y="1159"/>
                  </a:cubicBezTo>
                  <a:cubicBezTo>
                    <a:pt x="1059" y="1159"/>
                    <a:pt x="1059" y="1159"/>
                    <a:pt x="1059" y="1159"/>
                  </a:cubicBezTo>
                  <a:cubicBezTo>
                    <a:pt x="1060" y="1158"/>
                    <a:pt x="1060" y="1157"/>
                    <a:pt x="1061" y="1157"/>
                  </a:cubicBezTo>
                  <a:cubicBezTo>
                    <a:pt x="1061" y="1156"/>
                    <a:pt x="1062" y="1155"/>
                    <a:pt x="1062" y="1155"/>
                  </a:cubicBezTo>
                  <a:cubicBezTo>
                    <a:pt x="1063" y="1154"/>
                    <a:pt x="1064" y="1153"/>
                    <a:pt x="1065" y="1153"/>
                  </a:cubicBezTo>
                  <a:cubicBezTo>
                    <a:pt x="1065" y="1152"/>
                    <a:pt x="1066" y="1151"/>
                    <a:pt x="1067" y="1151"/>
                  </a:cubicBezTo>
                  <a:cubicBezTo>
                    <a:pt x="1068" y="1150"/>
                    <a:pt x="1069" y="1149"/>
                    <a:pt x="1069" y="1148"/>
                  </a:cubicBezTo>
                  <a:cubicBezTo>
                    <a:pt x="1076" y="1153"/>
                    <a:pt x="1085" y="1144"/>
                    <a:pt x="1086" y="1138"/>
                  </a:cubicBezTo>
                  <a:cubicBezTo>
                    <a:pt x="1088" y="1129"/>
                    <a:pt x="1083" y="1120"/>
                    <a:pt x="1076" y="1114"/>
                  </a:cubicBezTo>
                  <a:cubicBezTo>
                    <a:pt x="1083" y="1132"/>
                    <a:pt x="1064" y="1128"/>
                    <a:pt x="1069" y="1146"/>
                  </a:cubicBezTo>
                  <a:cubicBezTo>
                    <a:pt x="1068" y="1147"/>
                    <a:pt x="1067" y="1148"/>
                    <a:pt x="1066" y="1149"/>
                  </a:cubicBezTo>
                  <a:cubicBezTo>
                    <a:pt x="1065" y="1150"/>
                    <a:pt x="1064" y="1150"/>
                    <a:pt x="1063" y="1151"/>
                  </a:cubicBezTo>
                  <a:cubicBezTo>
                    <a:pt x="1063" y="1152"/>
                    <a:pt x="1062" y="1152"/>
                    <a:pt x="1061" y="1153"/>
                  </a:cubicBezTo>
                  <a:cubicBezTo>
                    <a:pt x="1060" y="1154"/>
                    <a:pt x="1060" y="1154"/>
                    <a:pt x="1059" y="1155"/>
                  </a:cubicBezTo>
                  <a:cubicBezTo>
                    <a:pt x="1059" y="1156"/>
                    <a:pt x="1058" y="1157"/>
                    <a:pt x="1058" y="1157"/>
                  </a:cubicBezTo>
                  <a:cubicBezTo>
                    <a:pt x="1058" y="1158"/>
                    <a:pt x="1058" y="1158"/>
                    <a:pt x="1057" y="1158"/>
                  </a:cubicBezTo>
                  <a:cubicBezTo>
                    <a:pt x="1057" y="1158"/>
                    <a:pt x="1057" y="1158"/>
                    <a:pt x="1057" y="1159"/>
                  </a:cubicBezTo>
                  <a:cubicBezTo>
                    <a:pt x="1057" y="1159"/>
                    <a:pt x="1057" y="1159"/>
                    <a:pt x="1057" y="1160"/>
                  </a:cubicBezTo>
                  <a:cubicBezTo>
                    <a:pt x="1057" y="1160"/>
                    <a:pt x="1057" y="1161"/>
                    <a:pt x="1057" y="1161"/>
                  </a:cubicBezTo>
                  <a:cubicBezTo>
                    <a:pt x="1056" y="1157"/>
                    <a:pt x="1054" y="1153"/>
                    <a:pt x="1053" y="1149"/>
                  </a:cubicBezTo>
                  <a:cubicBezTo>
                    <a:pt x="1050" y="1141"/>
                    <a:pt x="1047" y="1133"/>
                    <a:pt x="1046" y="1126"/>
                  </a:cubicBezTo>
                  <a:cubicBezTo>
                    <a:pt x="1046" y="1124"/>
                    <a:pt x="1045" y="1122"/>
                    <a:pt x="1045" y="1120"/>
                  </a:cubicBezTo>
                  <a:cubicBezTo>
                    <a:pt x="1045" y="1119"/>
                    <a:pt x="1045" y="1118"/>
                    <a:pt x="1045" y="1117"/>
                  </a:cubicBezTo>
                  <a:cubicBezTo>
                    <a:pt x="1045" y="1116"/>
                    <a:pt x="1045" y="1115"/>
                    <a:pt x="1045" y="1114"/>
                  </a:cubicBezTo>
                  <a:cubicBezTo>
                    <a:pt x="1045" y="1110"/>
                    <a:pt x="1046" y="1107"/>
                    <a:pt x="1046" y="1103"/>
                  </a:cubicBezTo>
                  <a:cubicBezTo>
                    <a:pt x="1046" y="1100"/>
                    <a:pt x="1046" y="1097"/>
                    <a:pt x="1046" y="1094"/>
                  </a:cubicBezTo>
                  <a:cubicBezTo>
                    <a:pt x="1047" y="1094"/>
                    <a:pt x="1047" y="1094"/>
                    <a:pt x="1047" y="1094"/>
                  </a:cubicBezTo>
                  <a:cubicBezTo>
                    <a:pt x="1048" y="1093"/>
                    <a:pt x="1048" y="1093"/>
                    <a:pt x="1049" y="1093"/>
                  </a:cubicBezTo>
                  <a:cubicBezTo>
                    <a:pt x="1049" y="1093"/>
                    <a:pt x="1050" y="1093"/>
                    <a:pt x="1050" y="1093"/>
                  </a:cubicBezTo>
                  <a:cubicBezTo>
                    <a:pt x="1051" y="1093"/>
                    <a:pt x="1051" y="1093"/>
                    <a:pt x="1051" y="1092"/>
                  </a:cubicBezTo>
                  <a:cubicBezTo>
                    <a:pt x="1051" y="1092"/>
                    <a:pt x="1052" y="1092"/>
                    <a:pt x="1052" y="1092"/>
                  </a:cubicBezTo>
                  <a:cubicBezTo>
                    <a:pt x="1053" y="1092"/>
                    <a:pt x="1054" y="1091"/>
                    <a:pt x="1056" y="1091"/>
                  </a:cubicBezTo>
                  <a:cubicBezTo>
                    <a:pt x="1057" y="1090"/>
                    <a:pt x="1059" y="1090"/>
                    <a:pt x="1060" y="1090"/>
                  </a:cubicBezTo>
                  <a:cubicBezTo>
                    <a:pt x="1063" y="1089"/>
                    <a:pt x="1067" y="1088"/>
                    <a:pt x="1070" y="1087"/>
                  </a:cubicBezTo>
                  <a:cubicBezTo>
                    <a:pt x="1071" y="1087"/>
                    <a:pt x="1072" y="1086"/>
                    <a:pt x="1074" y="1086"/>
                  </a:cubicBezTo>
                  <a:cubicBezTo>
                    <a:pt x="1075" y="1086"/>
                    <a:pt x="1076" y="1086"/>
                    <a:pt x="1077" y="1086"/>
                  </a:cubicBezTo>
                  <a:cubicBezTo>
                    <a:pt x="1078" y="1086"/>
                    <a:pt x="1078" y="1086"/>
                    <a:pt x="1079" y="1086"/>
                  </a:cubicBezTo>
                  <a:cubicBezTo>
                    <a:pt x="1079" y="1086"/>
                    <a:pt x="1080" y="1086"/>
                    <a:pt x="1080" y="1087"/>
                  </a:cubicBezTo>
                  <a:cubicBezTo>
                    <a:pt x="1081" y="1087"/>
                    <a:pt x="1082" y="1087"/>
                    <a:pt x="1083" y="1087"/>
                  </a:cubicBezTo>
                  <a:cubicBezTo>
                    <a:pt x="1084" y="1087"/>
                    <a:pt x="1084" y="1088"/>
                    <a:pt x="1084" y="1088"/>
                  </a:cubicBezTo>
                  <a:cubicBezTo>
                    <a:pt x="1092" y="1102"/>
                    <a:pt x="1100" y="1096"/>
                    <a:pt x="1111" y="1100"/>
                  </a:cubicBezTo>
                  <a:cubicBezTo>
                    <a:pt x="1105" y="1083"/>
                    <a:pt x="1095" y="1081"/>
                    <a:pt x="1083" y="1086"/>
                  </a:cubicBezTo>
                  <a:cubicBezTo>
                    <a:pt x="1083" y="1086"/>
                    <a:pt x="1084" y="1086"/>
                    <a:pt x="1084" y="1086"/>
                  </a:cubicBezTo>
                  <a:cubicBezTo>
                    <a:pt x="1082" y="1086"/>
                    <a:pt x="1081" y="1086"/>
                    <a:pt x="1080" y="1085"/>
                  </a:cubicBezTo>
                  <a:cubicBezTo>
                    <a:pt x="1080" y="1085"/>
                    <a:pt x="1079" y="1085"/>
                    <a:pt x="1079" y="1085"/>
                  </a:cubicBezTo>
                  <a:cubicBezTo>
                    <a:pt x="1078" y="1085"/>
                    <a:pt x="1078" y="1085"/>
                    <a:pt x="1077" y="1085"/>
                  </a:cubicBezTo>
                  <a:cubicBezTo>
                    <a:pt x="1077" y="1085"/>
                    <a:pt x="1076" y="1084"/>
                    <a:pt x="1076" y="1084"/>
                  </a:cubicBezTo>
                  <a:cubicBezTo>
                    <a:pt x="1077" y="1084"/>
                    <a:pt x="1078" y="1083"/>
                    <a:pt x="1079" y="1083"/>
                  </a:cubicBezTo>
                  <a:cubicBezTo>
                    <a:pt x="1082" y="1081"/>
                    <a:pt x="1084" y="1079"/>
                    <a:pt x="1086" y="1077"/>
                  </a:cubicBezTo>
                  <a:cubicBezTo>
                    <a:pt x="1087" y="1077"/>
                    <a:pt x="1087" y="1077"/>
                    <a:pt x="1087" y="1077"/>
                  </a:cubicBezTo>
                  <a:cubicBezTo>
                    <a:pt x="1087" y="1077"/>
                    <a:pt x="1088" y="1076"/>
                    <a:pt x="1088" y="1076"/>
                  </a:cubicBezTo>
                  <a:cubicBezTo>
                    <a:pt x="1088" y="1076"/>
                    <a:pt x="1088" y="1075"/>
                    <a:pt x="1089" y="1075"/>
                  </a:cubicBezTo>
                  <a:cubicBezTo>
                    <a:pt x="1089" y="1074"/>
                    <a:pt x="1090" y="1073"/>
                    <a:pt x="1090" y="1072"/>
                  </a:cubicBezTo>
                  <a:cubicBezTo>
                    <a:pt x="1091" y="1072"/>
                    <a:pt x="1091" y="1071"/>
                    <a:pt x="1091" y="1071"/>
                  </a:cubicBezTo>
                  <a:cubicBezTo>
                    <a:pt x="1091" y="1070"/>
                    <a:pt x="1091" y="1070"/>
                    <a:pt x="1091" y="1070"/>
                  </a:cubicBezTo>
                  <a:cubicBezTo>
                    <a:pt x="1091" y="1070"/>
                    <a:pt x="1091" y="1070"/>
                    <a:pt x="1089" y="1071"/>
                  </a:cubicBezTo>
                  <a:cubicBezTo>
                    <a:pt x="1089" y="1072"/>
                    <a:pt x="1088" y="1072"/>
                    <a:pt x="1087" y="1073"/>
                  </a:cubicBezTo>
                  <a:cubicBezTo>
                    <a:pt x="1087" y="1073"/>
                    <a:pt x="1086" y="1073"/>
                    <a:pt x="1086" y="1074"/>
                  </a:cubicBezTo>
                  <a:cubicBezTo>
                    <a:pt x="1086" y="1074"/>
                    <a:pt x="1085" y="1074"/>
                    <a:pt x="1085" y="1074"/>
                  </a:cubicBezTo>
                  <a:cubicBezTo>
                    <a:pt x="1085" y="1075"/>
                    <a:pt x="1085" y="1075"/>
                    <a:pt x="1084" y="1075"/>
                  </a:cubicBezTo>
                  <a:cubicBezTo>
                    <a:pt x="1084" y="1075"/>
                    <a:pt x="1084" y="1076"/>
                    <a:pt x="1083" y="1076"/>
                  </a:cubicBezTo>
                  <a:cubicBezTo>
                    <a:pt x="1083" y="1076"/>
                    <a:pt x="1083" y="1076"/>
                    <a:pt x="1083" y="1076"/>
                  </a:cubicBezTo>
                  <a:cubicBezTo>
                    <a:pt x="1083" y="1076"/>
                    <a:pt x="1083" y="1076"/>
                    <a:pt x="1084" y="1075"/>
                  </a:cubicBezTo>
                  <a:cubicBezTo>
                    <a:pt x="1084" y="1075"/>
                    <a:pt x="1084" y="1075"/>
                    <a:pt x="1084" y="1075"/>
                  </a:cubicBezTo>
                  <a:cubicBezTo>
                    <a:pt x="1084" y="1074"/>
                    <a:pt x="1084" y="1073"/>
                    <a:pt x="1085" y="1072"/>
                  </a:cubicBezTo>
                  <a:cubicBezTo>
                    <a:pt x="1085" y="1072"/>
                    <a:pt x="1085" y="1071"/>
                    <a:pt x="1085" y="1070"/>
                  </a:cubicBezTo>
                  <a:cubicBezTo>
                    <a:pt x="1086" y="1069"/>
                    <a:pt x="1086" y="1068"/>
                    <a:pt x="1086" y="1067"/>
                  </a:cubicBezTo>
                  <a:cubicBezTo>
                    <a:pt x="1086" y="1066"/>
                    <a:pt x="1087" y="1066"/>
                    <a:pt x="1087" y="1065"/>
                  </a:cubicBezTo>
                  <a:cubicBezTo>
                    <a:pt x="1087" y="1065"/>
                    <a:pt x="1087" y="1065"/>
                    <a:pt x="1087" y="1065"/>
                  </a:cubicBezTo>
                  <a:cubicBezTo>
                    <a:pt x="1087" y="1065"/>
                    <a:pt x="1087" y="1065"/>
                    <a:pt x="1087" y="1065"/>
                  </a:cubicBezTo>
                  <a:cubicBezTo>
                    <a:pt x="1087" y="1065"/>
                    <a:pt x="1087" y="1065"/>
                    <a:pt x="1087" y="1065"/>
                  </a:cubicBezTo>
                  <a:cubicBezTo>
                    <a:pt x="1090" y="1064"/>
                    <a:pt x="1095" y="1058"/>
                    <a:pt x="1095" y="1053"/>
                  </a:cubicBezTo>
                  <a:cubicBezTo>
                    <a:pt x="1096" y="1046"/>
                    <a:pt x="1090" y="1039"/>
                    <a:pt x="1087" y="1032"/>
                  </a:cubicBezTo>
                  <a:cubicBezTo>
                    <a:pt x="1087" y="1045"/>
                    <a:pt x="1076" y="1051"/>
                    <a:pt x="1085" y="1063"/>
                  </a:cubicBezTo>
                  <a:cubicBezTo>
                    <a:pt x="1085" y="1064"/>
                    <a:pt x="1085" y="1065"/>
                    <a:pt x="1085" y="1066"/>
                  </a:cubicBezTo>
                  <a:cubicBezTo>
                    <a:pt x="1084" y="1067"/>
                    <a:pt x="1084" y="1068"/>
                    <a:pt x="1084" y="1069"/>
                  </a:cubicBezTo>
                  <a:cubicBezTo>
                    <a:pt x="1083" y="1070"/>
                    <a:pt x="1083" y="1071"/>
                    <a:pt x="1083" y="1072"/>
                  </a:cubicBezTo>
                  <a:cubicBezTo>
                    <a:pt x="1083" y="1072"/>
                    <a:pt x="1082" y="1073"/>
                    <a:pt x="1082" y="1074"/>
                  </a:cubicBezTo>
                  <a:cubicBezTo>
                    <a:pt x="1082" y="1074"/>
                    <a:pt x="1082" y="1074"/>
                    <a:pt x="1082" y="1074"/>
                  </a:cubicBezTo>
                  <a:cubicBezTo>
                    <a:pt x="1082" y="1075"/>
                    <a:pt x="1082" y="1075"/>
                    <a:pt x="1082" y="1075"/>
                  </a:cubicBezTo>
                  <a:cubicBezTo>
                    <a:pt x="1082" y="1075"/>
                    <a:pt x="1082" y="1076"/>
                    <a:pt x="1081" y="1076"/>
                  </a:cubicBezTo>
                  <a:cubicBezTo>
                    <a:pt x="1081" y="1077"/>
                    <a:pt x="1081" y="1077"/>
                    <a:pt x="1081" y="1078"/>
                  </a:cubicBezTo>
                  <a:cubicBezTo>
                    <a:pt x="1081" y="1078"/>
                    <a:pt x="1081" y="1078"/>
                    <a:pt x="1081" y="1078"/>
                  </a:cubicBezTo>
                  <a:cubicBezTo>
                    <a:pt x="1080" y="1078"/>
                    <a:pt x="1079" y="1079"/>
                    <a:pt x="1078" y="1080"/>
                  </a:cubicBezTo>
                  <a:cubicBezTo>
                    <a:pt x="1076" y="1081"/>
                    <a:pt x="1075" y="1081"/>
                    <a:pt x="1073" y="1082"/>
                  </a:cubicBezTo>
                  <a:cubicBezTo>
                    <a:pt x="1072" y="1083"/>
                    <a:pt x="1070" y="1083"/>
                    <a:pt x="1069" y="1084"/>
                  </a:cubicBezTo>
                  <a:cubicBezTo>
                    <a:pt x="1066" y="1085"/>
                    <a:pt x="1062" y="1086"/>
                    <a:pt x="1059" y="1087"/>
                  </a:cubicBezTo>
                  <a:cubicBezTo>
                    <a:pt x="1058" y="1087"/>
                    <a:pt x="1056" y="1087"/>
                    <a:pt x="1055" y="1088"/>
                  </a:cubicBezTo>
                  <a:cubicBezTo>
                    <a:pt x="1053" y="1088"/>
                    <a:pt x="1052" y="1089"/>
                    <a:pt x="1051" y="1089"/>
                  </a:cubicBezTo>
                  <a:cubicBezTo>
                    <a:pt x="1050" y="1089"/>
                    <a:pt x="1050" y="1089"/>
                    <a:pt x="1050" y="1089"/>
                  </a:cubicBezTo>
                  <a:cubicBezTo>
                    <a:pt x="1050" y="1090"/>
                    <a:pt x="1049" y="1090"/>
                    <a:pt x="1049" y="1090"/>
                  </a:cubicBezTo>
                  <a:cubicBezTo>
                    <a:pt x="1049" y="1090"/>
                    <a:pt x="1048" y="1091"/>
                    <a:pt x="1048" y="1091"/>
                  </a:cubicBezTo>
                  <a:cubicBezTo>
                    <a:pt x="1047" y="1091"/>
                    <a:pt x="1047" y="1092"/>
                    <a:pt x="1046" y="1092"/>
                  </a:cubicBezTo>
                  <a:cubicBezTo>
                    <a:pt x="1046" y="1092"/>
                    <a:pt x="1046" y="1092"/>
                    <a:pt x="1046" y="1092"/>
                  </a:cubicBezTo>
                  <a:cubicBezTo>
                    <a:pt x="1046" y="1088"/>
                    <a:pt x="1046" y="1083"/>
                    <a:pt x="1046" y="1079"/>
                  </a:cubicBezTo>
                  <a:cubicBezTo>
                    <a:pt x="1046" y="1076"/>
                    <a:pt x="1045" y="1072"/>
                    <a:pt x="1045" y="1068"/>
                  </a:cubicBezTo>
                  <a:cubicBezTo>
                    <a:pt x="1044" y="1064"/>
                    <a:pt x="1043" y="1061"/>
                    <a:pt x="1043" y="1058"/>
                  </a:cubicBezTo>
                  <a:cubicBezTo>
                    <a:pt x="1043" y="1054"/>
                    <a:pt x="1042" y="1051"/>
                    <a:pt x="1042" y="1048"/>
                  </a:cubicBezTo>
                  <a:cubicBezTo>
                    <a:pt x="1042" y="1047"/>
                    <a:pt x="1042" y="1046"/>
                    <a:pt x="1042" y="1046"/>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3" y="1044"/>
                    <a:pt x="1043" y="1044"/>
                    <a:pt x="1043" y="1044"/>
                  </a:cubicBezTo>
                  <a:cubicBezTo>
                    <a:pt x="1043" y="1043"/>
                    <a:pt x="1043" y="1043"/>
                    <a:pt x="1043" y="1043"/>
                  </a:cubicBezTo>
                  <a:cubicBezTo>
                    <a:pt x="1043" y="1042"/>
                    <a:pt x="1043" y="1042"/>
                    <a:pt x="1043" y="1042"/>
                  </a:cubicBezTo>
                  <a:cubicBezTo>
                    <a:pt x="1043" y="1041"/>
                    <a:pt x="1043" y="1040"/>
                    <a:pt x="1044" y="1040"/>
                  </a:cubicBezTo>
                  <a:cubicBezTo>
                    <a:pt x="1044" y="1038"/>
                    <a:pt x="1044" y="1037"/>
                    <a:pt x="1045" y="1036"/>
                  </a:cubicBezTo>
                  <a:cubicBezTo>
                    <a:pt x="1045" y="1035"/>
                    <a:pt x="1046" y="1033"/>
                    <a:pt x="1046" y="1032"/>
                  </a:cubicBezTo>
                  <a:cubicBezTo>
                    <a:pt x="1047" y="1030"/>
                    <a:pt x="1048" y="1027"/>
                    <a:pt x="1048" y="1025"/>
                  </a:cubicBezTo>
                  <a:cubicBezTo>
                    <a:pt x="1048" y="1025"/>
                    <a:pt x="1048" y="1025"/>
                    <a:pt x="1049" y="1025"/>
                  </a:cubicBezTo>
                  <a:cubicBezTo>
                    <a:pt x="1049" y="1024"/>
                    <a:pt x="1049" y="1024"/>
                    <a:pt x="1049" y="1024"/>
                  </a:cubicBezTo>
                  <a:cubicBezTo>
                    <a:pt x="1049" y="1023"/>
                    <a:pt x="1050" y="1023"/>
                    <a:pt x="1050" y="1022"/>
                  </a:cubicBezTo>
                  <a:cubicBezTo>
                    <a:pt x="1050" y="1022"/>
                    <a:pt x="1051" y="1021"/>
                    <a:pt x="1051" y="1021"/>
                  </a:cubicBezTo>
                  <a:cubicBezTo>
                    <a:pt x="1052" y="1020"/>
                    <a:pt x="1053" y="1019"/>
                    <a:pt x="1053" y="1018"/>
                  </a:cubicBezTo>
                  <a:cubicBezTo>
                    <a:pt x="1054" y="1017"/>
                    <a:pt x="1055" y="1016"/>
                    <a:pt x="1056" y="1015"/>
                  </a:cubicBezTo>
                  <a:cubicBezTo>
                    <a:pt x="1057" y="1014"/>
                    <a:pt x="1058" y="1014"/>
                    <a:pt x="1059" y="1013"/>
                  </a:cubicBezTo>
                  <a:cubicBezTo>
                    <a:pt x="1060" y="1012"/>
                    <a:pt x="1061" y="1012"/>
                    <a:pt x="1062" y="1011"/>
                  </a:cubicBezTo>
                  <a:cubicBezTo>
                    <a:pt x="1062" y="1011"/>
                    <a:pt x="1062" y="1011"/>
                    <a:pt x="1062" y="1011"/>
                  </a:cubicBezTo>
                  <a:cubicBezTo>
                    <a:pt x="1079" y="1022"/>
                    <a:pt x="1084" y="1008"/>
                    <a:pt x="1084" y="991"/>
                  </a:cubicBezTo>
                  <a:cubicBezTo>
                    <a:pt x="1075" y="1000"/>
                    <a:pt x="1063" y="991"/>
                    <a:pt x="1060" y="1009"/>
                  </a:cubicBezTo>
                  <a:cubicBezTo>
                    <a:pt x="1059" y="1010"/>
                    <a:pt x="1058" y="1010"/>
                    <a:pt x="1058" y="1011"/>
                  </a:cubicBezTo>
                  <a:cubicBezTo>
                    <a:pt x="1057" y="1011"/>
                    <a:pt x="1056" y="1012"/>
                    <a:pt x="1055" y="1013"/>
                  </a:cubicBezTo>
                  <a:cubicBezTo>
                    <a:pt x="1054" y="1014"/>
                    <a:pt x="1053" y="1015"/>
                    <a:pt x="1052" y="1016"/>
                  </a:cubicBezTo>
                  <a:cubicBezTo>
                    <a:pt x="1051" y="1017"/>
                    <a:pt x="1051" y="1017"/>
                    <a:pt x="1050" y="1018"/>
                  </a:cubicBezTo>
                  <a:cubicBezTo>
                    <a:pt x="1051" y="1016"/>
                    <a:pt x="1051" y="1015"/>
                    <a:pt x="1051" y="1013"/>
                  </a:cubicBezTo>
                  <a:cubicBezTo>
                    <a:pt x="1051" y="1012"/>
                    <a:pt x="1052" y="1010"/>
                    <a:pt x="1052" y="1009"/>
                  </a:cubicBezTo>
                  <a:cubicBezTo>
                    <a:pt x="1052" y="1007"/>
                    <a:pt x="1052" y="1006"/>
                    <a:pt x="1052" y="1005"/>
                  </a:cubicBezTo>
                  <a:cubicBezTo>
                    <a:pt x="1052" y="1004"/>
                    <a:pt x="1052" y="1003"/>
                    <a:pt x="1052" y="1003"/>
                  </a:cubicBezTo>
                  <a:cubicBezTo>
                    <a:pt x="1052" y="1003"/>
                    <a:pt x="1052" y="1003"/>
                    <a:pt x="1051" y="1005"/>
                  </a:cubicBezTo>
                  <a:cubicBezTo>
                    <a:pt x="1051" y="1006"/>
                    <a:pt x="1051" y="1007"/>
                    <a:pt x="1051" y="1009"/>
                  </a:cubicBezTo>
                  <a:cubicBezTo>
                    <a:pt x="1051" y="1010"/>
                    <a:pt x="1050" y="1011"/>
                    <a:pt x="1050" y="1013"/>
                  </a:cubicBezTo>
                  <a:cubicBezTo>
                    <a:pt x="1049" y="1016"/>
                    <a:pt x="1047" y="1020"/>
                    <a:pt x="1046" y="1024"/>
                  </a:cubicBezTo>
                  <a:cubicBezTo>
                    <a:pt x="1045" y="1026"/>
                    <a:pt x="1044" y="1028"/>
                    <a:pt x="1043" y="1030"/>
                  </a:cubicBezTo>
                  <a:cubicBezTo>
                    <a:pt x="1042" y="1031"/>
                    <a:pt x="1042" y="1032"/>
                    <a:pt x="1041" y="1034"/>
                  </a:cubicBezTo>
                  <a:cubicBezTo>
                    <a:pt x="1041" y="1035"/>
                    <a:pt x="1040" y="1036"/>
                    <a:pt x="1040" y="1038"/>
                  </a:cubicBezTo>
                  <a:cubicBezTo>
                    <a:pt x="1040" y="1038"/>
                    <a:pt x="1039" y="1039"/>
                    <a:pt x="1039" y="1040"/>
                  </a:cubicBezTo>
                  <a:cubicBezTo>
                    <a:pt x="1039" y="1040"/>
                    <a:pt x="1039" y="1041"/>
                    <a:pt x="1039" y="1041"/>
                  </a:cubicBezTo>
                  <a:cubicBezTo>
                    <a:pt x="1039" y="1042"/>
                    <a:pt x="1039" y="1042"/>
                    <a:pt x="1039" y="1042"/>
                  </a:cubicBezTo>
                  <a:cubicBezTo>
                    <a:pt x="1039" y="1043"/>
                    <a:pt x="1039" y="1043"/>
                    <a:pt x="1039" y="1043"/>
                  </a:cubicBezTo>
                  <a:cubicBezTo>
                    <a:pt x="1039" y="1044"/>
                    <a:pt x="1039" y="1044"/>
                    <a:pt x="1039" y="1044"/>
                  </a:cubicBezTo>
                  <a:cubicBezTo>
                    <a:pt x="1039" y="1044"/>
                    <a:pt x="1039" y="1044"/>
                    <a:pt x="1039" y="1044"/>
                  </a:cubicBezTo>
                  <a:cubicBezTo>
                    <a:pt x="1039" y="1044"/>
                    <a:pt x="1039" y="1044"/>
                    <a:pt x="1039" y="1044"/>
                  </a:cubicBezTo>
                  <a:cubicBezTo>
                    <a:pt x="1039" y="1044"/>
                    <a:pt x="1039" y="1044"/>
                    <a:pt x="1039" y="1044"/>
                  </a:cubicBezTo>
                  <a:cubicBezTo>
                    <a:pt x="1039" y="1045"/>
                    <a:pt x="1039" y="1045"/>
                    <a:pt x="1039" y="1045"/>
                  </a:cubicBezTo>
                  <a:cubicBezTo>
                    <a:pt x="1038" y="1046"/>
                    <a:pt x="1038" y="1046"/>
                    <a:pt x="1038" y="1047"/>
                  </a:cubicBezTo>
                  <a:cubicBezTo>
                    <a:pt x="1038" y="1048"/>
                    <a:pt x="1039" y="1049"/>
                    <a:pt x="1039" y="1050"/>
                  </a:cubicBezTo>
                  <a:cubicBezTo>
                    <a:pt x="1038" y="1050"/>
                    <a:pt x="1038" y="1050"/>
                    <a:pt x="1038" y="1050"/>
                  </a:cubicBezTo>
                  <a:cubicBezTo>
                    <a:pt x="1038" y="1048"/>
                    <a:pt x="1037" y="1047"/>
                    <a:pt x="1035" y="1046"/>
                  </a:cubicBezTo>
                  <a:cubicBezTo>
                    <a:pt x="1035" y="1045"/>
                    <a:pt x="1035" y="1045"/>
                    <a:pt x="1034" y="1044"/>
                  </a:cubicBezTo>
                  <a:cubicBezTo>
                    <a:pt x="1034" y="1044"/>
                    <a:pt x="1034" y="1044"/>
                    <a:pt x="1033" y="1043"/>
                  </a:cubicBezTo>
                  <a:cubicBezTo>
                    <a:pt x="1033" y="1043"/>
                    <a:pt x="1032" y="1042"/>
                    <a:pt x="1032" y="1042"/>
                  </a:cubicBezTo>
                  <a:cubicBezTo>
                    <a:pt x="1031" y="1042"/>
                    <a:pt x="1031" y="1041"/>
                    <a:pt x="1031" y="1041"/>
                  </a:cubicBezTo>
                  <a:cubicBezTo>
                    <a:pt x="1029" y="1040"/>
                    <a:pt x="1028" y="1040"/>
                    <a:pt x="1027" y="1039"/>
                  </a:cubicBezTo>
                  <a:cubicBezTo>
                    <a:pt x="1027" y="1039"/>
                    <a:pt x="1027" y="1039"/>
                    <a:pt x="1026" y="1039"/>
                  </a:cubicBezTo>
                  <a:cubicBezTo>
                    <a:pt x="1026" y="1039"/>
                    <a:pt x="1026" y="1039"/>
                    <a:pt x="1025" y="1039"/>
                  </a:cubicBezTo>
                  <a:cubicBezTo>
                    <a:pt x="1025" y="1039"/>
                    <a:pt x="1025" y="1039"/>
                    <a:pt x="1025" y="1038"/>
                  </a:cubicBezTo>
                  <a:cubicBezTo>
                    <a:pt x="1024" y="1038"/>
                    <a:pt x="1024" y="1038"/>
                    <a:pt x="1024" y="1038"/>
                  </a:cubicBezTo>
                  <a:cubicBezTo>
                    <a:pt x="1021" y="1038"/>
                    <a:pt x="1019" y="1038"/>
                    <a:pt x="1016" y="1038"/>
                  </a:cubicBezTo>
                  <a:cubicBezTo>
                    <a:pt x="1015" y="1038"/>
                    <a:pt x="1014" y="1038"/>
                    <a:pt x="1013" y="1038"/>
                  </a:cubicBezTo>
                  <a:cubicBezTo>
                    <a:pt x="1012" y="1038"/>
                    <a:pt x="1011" y="1037"/>
                    <a:pt x="1011" y="1037"/>
                  </a:cubicBezTo>
                  <a:cubicBezTo>
                    <a:pt x="1010" y="1037"/>
                    <a:pt x="1010" y="1037"/>
                    <a:pt x="1010" y="1037"/>
                  </a:cubicBezTo>
                  <a:cubicBezTo>
                    <a:pt x="1010" y="1037"/>
                    <a:pt x="1010" y="1037"/>
                    <a:pt x="1010" y="1037"/>
                  </a:cubicBezTo>
                  <a:cubicBezTo>
                    <a:pt x="1010" y="1036"/>
                    <a:pt x="1010" y="1036"/>
                    <a:pt x="1010" y="1036"/>
                  </a:cubicBezTo>
                  <a:cubicBezTo>
                    <a:pt x="1009" y="1036"/>
                    <a:pt x="1009" y="1036"/>
                    <a:pt x="1009" y="1036"/>
                  </a:cubicBezTo>
                  <a:cubicBezTo>
                    <a:pt x="1007" y="1035"/>
                    <a:pt x="1005" y="1033"/>
                    <a:pt x="1003" y="1030"/>
                  </a:cubicBezTo>
                  <a:cubicBezTo>
                    <a:pt x="1001" y="1028"/>
                    <a:pt x="1000" y="1025"/>
                    <a:pt x="998" y="1023"/>
                  </a:cubicBezTo>
                  <a:cubicBezTo>
                    <a:pt x="996" y="1020"/>
                    <a:pt x="994" y="1018"/>
                    <a:pt x="992" y="1016"/>
                  </a:cubicBezTo>
                  <a:cubicBezTo>
                    <a:pt x="990" y="1014"/>
                    <a:pt x="989" y="1013"/>
                    <a:pt x="988" y="1011"/>
                  </a:cubicBezTo>
                  <a:cubicBezTo>
                    <a:pt x="988" y="1011"/>
                    <a:pt x="988" y="1011"/>
                    <a:pt x="987" y="1010"/>
                  </a:cubicBezTo>
                  <a:cubicBezTo>
                    <a:pt x="987" y="1010"/>
                    <a:pt x="987" y="1010"/>
                    <a:pt x="987" y="1009"/>
                  </a:cubicBezTo>
                  <a:cubicBezTo>
                    <a:pt x="987" y="1009"/>
                    <a:pt x="987" y="1009"/>
                    <a:pt x="987" y="1009"/>
                  </a:cubicBezTo>
                  <a:cubicBezTo>
                    <a:pt x="987" y="1008"/>
                    <a:pt x="987" y="1008"/>
                    <a:pt x="986" y="1008"/>
                  </a:cubicBezTo>
                  <a:cubicBezTo>
                    <a:pt x="986" y="1008"/>
                    <a:pt x="986" y="1007"/>
                    <a:pt x="986" y="1007"/>
                  </a:cubicBezTo>
                  <a:cubicBezTo>
                    <a:pt x="986" y="1006"/>
                    <a:pt x="985" y="1006"/>
                    <a:pt x="985" y="1005"/>
                  </a:cubicBezTo>
                  <a:cubicBezTo>
                    <a:pt x="985" y="1005"/>
                    <a:pt x="985" y="1004"/>
                    <a:pt x="985" y="1004"/>
                  </a:cubicBezTo>
                  <a:cubicBezTo>
                    <a:pt x="985" y="1003"/>
                    <a:pt x="984" y="1003"/>
                    <a:pt x="984" y="1002"/>
                  </a:cubicBezTo>
                  <a:cubicBezTo>
                    <a:pt x="984" y="1001"/>
                    <a:pt x="983" y="1000"/>
                    <a:pt x="983" y="999"/>
                  </a:cubicBezTo>
                  <a:cubicBezTo>
                    <a:pt x="983" y="997"/>
                    <a:pt x="983" y="996"/>
                    <a:pt x="982" y="995"/>
                  </a:cubicBezTo>
                  <a:cubicBezTo>
                    <a:pt x="982" y="994"/>
                    <a:pt x="982" y="993"/>
                    <a:pt x="982" y="992"/>
                  </a:cubicBezTo>
                  <a:cubicBezTo>
                    <a:pt x="982" y="991"/>
                    <a:pt x="982" y="991"/>
                    <a:pt x="982" y="991"/>
                  </a:cubicBezTo>
                  <a:cubicBezTo>
                    <a:pt x="982" y="992"/>
                    <a:pt x="982" y="993"/>
                    <a:pt x="983" y="994"/>
                  </a:cubicBezTo>
                  <a:cubicBezTo>
                    <a:pt x="998" y="990"/>
                    <a:pt x="987" y="967"/>
                    <a:pt x="978" y="956"/>
                  </a:cubicBezTo>
                  <a:cubicBezTo>
                    <a:pt x="978" y="964"/>
                    <a:pt x="965" y="990"/>
                    <a:pt x="980" y="994"/>
                  </a:cubicBezTo>
                  <a:cubicBezTo>
                    <a:pt x="980" y="995"/>
                    <a:pt x="980" y="995"/>
                    <a:pt x="980" y="995"/>
                  </a:cubicBezTo>
                  <a:cubicBezTo>
                    <a:pt x="981" y="996"/>
                    <a:pt x="981" y="998"/>
                    <a:pt x="981" y="999"/>
                  </a:cubicBezTo>
                  <a:cubicBezTo>
                    <a:pt x="982" y="1000"/>
                    <a:pt x="982" y="1001"/>
                    <a:pt x="982" y="1003"/>
                  </a:cubicBezTo>
                  <a:cubicBezTo>
                    <a:pt x="983" y="1003"/>
                    <a:pt x="983" y="1004"/>
                    <a:pt x="983" y="1004"/>
                  </a:cubicBezTo>
                  <a:cubicBezTo>
                    <a:pt x="983" y="1005"/>
                    <a:pt x="983" y="1005"/>
                    <a:pt x="984" y="1006"/>
                  </a:cubicBezTo>
                  <a:cubicBezTo>
                    <a:pt x="984" y="1006"/>
                    <a:pt x="984" y="1007"/>
                    <a:pt x="984" y="1007"/>
                  </a:cubicBezTo>
                  <a:cubicBezTo>
                    <a:pt x="984" y="1007"/>
                    <a:pt x="984" y="1008"/>
                    <a:pt x="984" y="1008"/>
                  </a:cubicBezTo>
                  <a:cubicBezTo>
                    <a:pt x="983" y="1007"/>
                    <a:pt x="982" y="1005"/>
                    <a:pt x="981" y="1004"/>
                  </a:cubicBezTo>
                  <a:cubicBezTo>
                    <a:pt x="980" y="1004"/>
                    <a:pt x="980" y="1003"/>
                    <a:pt x="980" y="1003"/>
                  </a:cubicBezTo>
                  <a:cubicBezTo>
                    <a:pt x="979" y="1003"/>
                    <a:pt x="979" y="1002"/>
                    <a:pt x="979" y="1002"/>
                  </a:cubicBezTo>
                  <a:cubicBezTo>
                    <a:pt x="978" y="1001"/>
                    <a:pt x="977" y="1001"/>
                    <a:pt x="976" y="1000"/>
                  </a:cubicBezTo>
                  <a:cubicBezTo>
                    <a:pt x="975" y="999"/>
                    <a:pt x="974" y="998"/>
                    <a:pt x="973" y="997"/>
                  </a:cubicBezTo>
                  <a:cubicBezTo>
                    <a:pt x="972" y="996"/>
                    <a:pt x="972" y="996"/>
                    <a:pt x="971" y="996"/>
                  </a:cubicBezTo>
                  <a:cubicBezTo>
                    <a:pt x="971"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7"/>
                  </a:cubicBezTo>
                  <a:cubicBezTo>
                    <a:pt x="970" y="997"/>
                    <a:pt x="970" y="997"/>
                    <a:pt x="971" y="997"/>
                  </a:cubicBezTo>
                  <a:cubicBezTo>
                    <a:pt x="971" y="997"/>
                    <a:pt x="971" y="997"/>
                    <a:pt x="971" y="997"/>
                  </a:cubicBezTo>
                  <a:cubicBezTo>
                    <a:pt x="971" y="997"/>
                    <a:pt x="971" y="997"/>
                    <a:pt x="971" y="997"/>
                  </a:cubicBezTo>
                  <a:cubicBezTo>
                    <a:pt x="970" y="997"/>
                    <a:pt x="970" y="997"/>
                    <a:pt x="970" y="997"/>
                  </a:cubicBezTo>
                  <a:cubicBezTo>
                    <a:pt x="970" y="997"/>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1" y="996"/>
                    <a:pt x="971" y="996"/>
                    <a:pt x="971" y="996"/>
                  </a:cubicBezTo>
                  <a:cubicBezTo>
                    <a:pt x="971" y="997"/>
                    <a:pt x="971" y="997"/>
                    <a:pt x="972" y="998"/>
                  </a:cubicBezTo>
                  <a:cubicBezTo>
                    <a:pt x="973" y="999"/>
                    <a:pt x="974" y="1000"/>
                    <a:pt x="975" y="1002"/>
                  </a:cubicBezTo>
                  <a:cubicBezTo>
                    <a:pt x="976" y="1002"/>
                    <a:pt x="976" y="1003"/>
                    <a:pt x="977" y="1004"/>
                  </a:cubicBezTo>
                  <a:cubicBezTo>
                    <a:pt x="977" y="1004"/>
                    <a:pt x="978" y="1005"/>
                    <a:pt x="978" y="1005"/>
                  </a:cubicBezTo>
                  <a:cubicBezTo>
                    <a:pt x="978" y="1006"/>
                    <a:pt x="979" y="1006"/>
                    <a:pt x="979" y="1006"/>
                  </a:cubicBezTo>
                  <a:cubicBezTo>
                    <a:pt x="982" y="1010"/>
                    <a:pt x="986" y="1013"/>
                    <a:pt x="990" y="1018"/>
                  </a:cubicBezTo>
                  <a:cubicBezTo>
                    <a:pt x="992" y="1020"/>
                    <a:pt x="994" y="1022"/>
                    <a:pt x="996" y="1025"/>
                  </a:cubicBezTo>
                  <a:cubicBezTo>
                    <a:pt x="996" y="1025"/>
                    <a:pt x="997" y="1026"/>
                    <a:pt x="998" y="1027"/>
                  </a:cubicBezTo>
                  <a:cubicBezTo>
                    <a:pt x="997" y="1027"/>
                    <a:pt x="997" y="1027"/>
                    <a:pt x="997" y="1027"/>
                  </a:cubicBezTo>
                  <a:cubicBezTo>
                    <a:pt x="996" y="1026"/>
                    <a:pt x="995" y="1026"/>
                    <a:pt x="994" y="1026"/>
                  </a:cubicBezTo>
                  <a:cubicBezTo>
                    <a:pt x="994" y="1025"/>
                    <a:pt x="993" y="1025"/>
                    <a:pt x="992" y="1025"/>
                  </a:cubicBezTo>
                  <a:cubicBezTo>
                    <a:pt x="991" y="1025"/>
                    <a:pt x="990" y="1024"/>
                    <a:pt x="989" y="1024"/>
                  </a:cubicBezTo>
                  <a:cubicBezTo>
                    <a:pt x="989" y="1024"/>
                    <a:pt x="989" y="1024"/>
                    <a:pt x="989" y="1024"/>
                  </a:cubicBezTo>
                  <a:cubicBezTo>
                    <a:pt x="989" y="1024"/>
                    <a:pt x="989" y="1024"/>
                    <a:pt x="989" y="1024"/>
                  </a:cubicBezTo>
                  <a:cubicBezTo>
                    <a:pt x="977" y="1015"/>
                    <a:pt x="968" y="1019"/>
                    <a:pt x="957" y="1023"/>
                  </a:cubicBezTo>
                  <a:cubicBezTo>
                    <a:pt x="967" y="1033"/>
                    <a:pt x="977" y="1031"/>
                    <a:pt x="987" y="1026"/>
                  </a:cubicBezTo>
                  <a:cubicBezTo>
                    <a:pt x="987" y="1026"/>
                    <a:pt x="988" y="1026"/>
                    <a:pt x="989" y="1027"/>
                  </a:cubicBezTo>
                  <a:cubicBezTo>
                    <a:pt x="990" y="1027"/>
                    <a:pt x="991" y="1027"/>
                    <a:pt x="992" y="1027"/>
                  </a:cubicBezTo>
                  <a:cubicBezTo>
                    <a:pt x="992" y="1028"/>
                    <a:pt x="993" y="1028"/>
                    <a:pt x="994" y="1028"/>
                  </a:cubicBezTo>
                  <a:cubicBezTo>
                    <a:pt x="995" y="1028"/>
                    <a:pt x="996" y="1029"/>
                    <a:pt x="996" y="1029"/>
                  </a:cubicBezTo>
                  <a:cubicBezTo>
                    <a:pt x="997" y="1029"/>
                    <a:pt x="998" y="1030"/>
                    <a:pt x="998" y="1030"/>
                  </a:cubicBezTo>
                  <a:cubicBezTo>
                    <a:pt x="999" y="1030"/>
                    <a:pt x="999" y="1030"/>
                    <a:pt x="999" y="1030"/>
                  </a:cubicBezTo>
                  <a:cubicBezTo>
                    <a:pt x="999" y="1030"/>
                    <a:pt x="999" y="1030"/>
                    <a:pt x="999" y="1030"/>
                  </a:cubicBezTo>
                  <a:cubicBezTo>
                    <a:pt x="1000" y="1030"/>
                    <a:pt x="1000" y="1030"/>
                    <a:pt x="1000" y="1030"/>
                  </a:cubicBezTo>
                  <a:cubicBezTo>
                    <a:pt x="1000" y="1031"/>
                    <a:pt x="1001" y="1031"/>
                    <a:pt x="1001" y="1032"/>
                  </a:cubicBezTo>
                  <a:cubicBezTo>
                    <a:pt x="1003" y="1035"/>
                    <a:pt x="1005" y="1037"/>
                    <a:pt x="1008" y="1039"/>
                  </a:cubicBezTo>
                  <a:cubicBezTo>
                    <a:pt x="1008" y="1039"/>
                    <a:pt x="1008" y="1039"/>
                    <a:pt x="1009" y="1039"/>
                  </a:cubicBezTo>
                  <a:cubicBezTo>
                    <a:pt x="1009" y="1039"/>
                    <a:pt x="1009" y="1039"/>
                    <a:pt x="1009" y="1039"/>
                  </a:cubicBezTo>
                  <a:cubicBezTo>
                    <a:pt x="1009" y="1040"/>
                    <a:pt x="1010" y="1040"/>
                    <a:pt x="1010" y="1040"/>
                  </a:cubicBezTo>
                  <a:cubicBezTo>
                    <a:pt x="1010" y="1040"/>
                    <a:pt x="1010" y="1040"/>
                    <a:pt x="1010" y="1040"/>
                  </a:cubicBezTo>
                  <a:cubicBezTo>
                    <a:pt x="1011" y="1040"/>
                    <a:pt x="1012" y="1041"/>
                    <a:pt x="1012" y="1041"/>
                  </a:cubicBezTo>
                  <a:cubicBezTo>
                    <a:pt x="1014" y="1041"/>
                    <a:pt x="1015" y="1041"/>
                    <a:pt x="1016" y="1041"/>
                  </a:cubicBezTo>
                  <a:cubicBezTo>
                    <a:pt x="1019" y="1041"/>
                    <a:pt x="1021" y="1041"/>
                    <a:pt x="1024" y="1041"/>
                  </a:cubicBezTo>
                  <a:cubicBezTo>
                    <a:pt x="1024" y="1041"/>
                    <a:pt x="1024" y="1042"/>
                    <a:pt x="1024" y="1042"/>
                  </a:cubicBezTo>
                  <a:cubicBezTo>
                    <a:pt x="1025" y="1042"/>
                    <a:pt x="1025" y="1042"/>
                    <a:pt x="1025" y="1042"/>
                  </a:cubicBezTo>
                  <a:cubicBezTo>
                    <a:pt x="1025" y="1042"/>
                    <a:pt x="1026" y="1042"/>
                    <a:pt x="1026" y="1042"/>
                  </a:cubicBezTo>
                  <a:cubicBezTo>
                    <a:pt x="1026" y="1042"/>
                    <a:pt x="1026" y="1042"/>
                    <a:pt x="1027" y="1042"/>
                  </a:cubicBezTo>
                  <a:cubicBezTo>
                    <a:pt x="1028" y="1043"/>
                    <a:pt x="1029" y="1043"/>
                    <a:pt x="1029" y="1044"/>
                  </a:cubicBezTo>
                  <a:cubicBezTo>
                    <a:pt x="1030" y="1044"/>
                    <a:pt x="1031" y="1045"/>
                    <a:pt x="1032" y="1045"/>
                  </a:cubicBezTo>
                  <a:cubicBezTo>
                    <a:pt x="1032" y="1046"/>
                    <a:pt x="1033" y="1046"/>
                    <a:pt x="1033" y="1046"/>
                  </a:cubicBezTo>
                  <a:cubicBezTo>
                    <a:pt x="1033" y="1047"/>
                    <a:pt x="1034" y="1047"/>
                    <a:pt x="1034" y="1047"/>
                  </a:cubicBezTo>
                  <a:cubicBezTo>
                    <a:pt x="1035" y="1048"/>
                    <a:pt x="1037" y="1049"/>
                    <a:pt x="1038" y="1050"/>
                  </a:cubicBezTo>
                  <a:cubicBezTo>
                    <a:pt x="1038" y="1051"/>
                    <a:pt x="1038" y="1051"/>
                    <a:pt x="1039" y="1051"/>
                  </a:cubicBezTo>
                  <a:cubicBezTo>
                    <a:pt x="1039" y="1053"/>
                    <a:pt x="1039" y="1056"/>
                    <a:pt x="1039" y="1058"/>
                  </a:cubicBezTo>
                  <a:cubicBezTo>
                    <a:pt x="1040" y="1061"/>
                    <a:pt x="1040" y="1065"/>
                    <a:pt x="1041" y="1068"/>
                  </a:cubicBezTo>
                  <a:cubicBezTo>
                    <a:pt x="1041" y="1072"/>
                    <a:pt x="1042" y="1075"/>
                    <a:pt x="1042" y="1079"/>
                  </a:cubicBezTo>
                  <a:cubicBezTo>
                    <a:pt x="1043" y="1086"/>
                    <a:pt x="1043" y="1094"/>
                    <a:pt x="1042" y="1102"/>
                  </a:cubicBezTo>
                  <a:cubicBezTo>
                    <a:pt x="1042" y="1105"/>
                    <a:pt x="1041" y="1109"/>
                    <a:pt x="1041" y="1113"/>
                  </a:cubicBezTo>
                  <a:cubicBezTo>
                    <a:pt x="1041" y="1114"/>
                    <a:pt x="1041" y="1115"/>
                    <a:pt x="1041" y="1116"/>
                  </a:cubicBezTo>
                  <a:cubicBezTo>
                    <a:pt x="1041" y="1117"/>
                    <a:pt x="1041" y="1119"/>
                    <a:pt x="1041" y="1120"/>
                  </a:cubicBezTo>
                  <a:cubicBezTo>
                    <a:pt x="1041" y="1122"/>
                    <a:pt x="1042" y="1124"/>
                    <a:pt x="1042" y="1126"/>
                  </a:cubicBezTo>
                  <a:cubicBezTo>
                    <a:pt x="1043" y="1130"/>
                    <a:pt x="1044" y="1134"/>
                    <a:pt x="1045" y="1138"/>
                  </a:cubicBezTo>
                  <a:cubicBezTo>
                    <a:pt x="1046" y="1141"/>
                    <a:pt x="1047" y="1144"/>
                    <a:pt x="1048" y="1146"/>
                  </a:cubicBezTo>
                  <a:cubicBezTo>
                    <a:pt x="1047" y="1145"/>
                    <a:pt x="1047" y="1144"/>
                    <a:pt x="1046" y="1143"/>
                  </a:cubicBezTo>
                  <a:cubicBezTo>
                    <a:pt x="1046" y="1143"/>
                    <a:pt x="1046" y="1142"/>
                    <a:pt x="1045" y="1142"/>
                  </a:cubicBezTo>
                  <a:cubicBezTo>
                    <a:pt x="1045" y="1141"/>
                    <a:pt x="1045" y="1141"/>
                    <a:pt x="1044" y="1140"/>
                  </a:cubicBezTo>
                  <a:cubicBezTo>
                    <a:pt x="1044" y="1139"/>
                    <a:pt x="1043" y="1139"/>
                    <a:pt x="1043" y="1139"/>
                  </a:cubicBezTo>
                  <a:cubicBezTo>
                    <a:pt x="1043" y="1138"/>
                    <a:pt x="1042" y="1138"/>
                    <a:pt x="1042" y="1137"/>
                  </a:cubicBezTo>
                  <a:cubicBezTo>
                    <a:pt x="1040" y="1135"/>
                    <a:pt x="1037" y="1133"/>
                    <a:pt x="1034" y="1132"/>
                  </a:cubicBezTo>
                  <a:cubicBezTo>
                    <a:pt x="1034" y="1132"/>
                    <a:pt x="1034" y="1132"/>
                    <a:pt x="1033" y="1132"/>
                  </a:cubicBezTo>
                  <a:cubicBezTo>
                    <a:pt x="1033" y="1132"/>
                    <a:pt x="1032" y="1132"/>
                    <a:pt x="1032" y="1132"/>
                  </a:cubicBezTo>
                  <a:cubicBezTo>
                    <a:pt x="1032" y="1132"/>
                    <a:pt x="1032" y="1132"/>
                    <a:pt x="1032" y="1132"/>
                  </a:cubicBezTo>
                  <a:cubicBezTo>
                    <a:pt x="1031" y="1131"/>
                    <a:pt x="1031" y="1131"/>
                    <a:pt x="1031" y="1131"/>
                  </a:cubicBezTo>
                  <a:cubicBezTo>
                    <a:pt x="1031" y="1131"/>
                    <a:pt x="1030" y="1131"/>
                    <a:pt x="1030" y="1131"/>
                  </a:cubicBezTo>
                  <a:cubicBezTo>
                    <a:pt x="1028" y="1131"/>
                    <a:pt x="1027" y="1131"/>
                    <a:pt x="1026" y="1132"/>
                  </a:cubicBezTo>
                  <a:cubicBezTo>
                    <a:pt x="1025" y="1132"/>
                    <a:pt x="1024" y="1132"/>
                    <a:pt x="1023" y="1132"/>
                  </a:cubicBezTo>
                  <a:cubicBezTo>
                    <a:pt x="1023" y="1132"/>
                    <a:pt x="1022" y="1132"/>
                    <a:pt x="1021" y="1132"/>
                  </a:cubicBezTo>
                  <a:cubicBezTo>
                    <a:pt x="1021" y="1132"/>
                    <a:pt x="1020" y="1132"/>
                    <a:pt x="1019" y="1132"/>
                  </a:cubicBezTo>
                  <a:cubicBezTo>
                    <a:pt x="1018" y="1132"/>
                    <a:pt x="1018" y="1132"/>
                    <a:pt x="1017" y="1132"/>
                  </a:cubicBezTo>
                  <a:cubicBezTo>
                    <a:pt x="1017" y="1132"/>
                    <a:pt x="1016" y="1132"/>
                    <a:pt x="1016" y="1132"/>
                  </a:cubicBezTo>
                  <a:cubicBezTo>
                    <a:pt x="1016" y="1132"/>
                    <a:pt x="1015" y="1132"/>
                    <a:pt x="1015" y="1132"/>
                  </a:cubicBezTo>
                  <a:cubicBezTo>
                    <a:pt x="1015" y="1132"/>
                    <a:pt x="1015" y="1131"/>
                    <a:pt x="1015" y="1131"/>
                  </a:cubicBezTo>
                  <a:cubicBezTo>
                    <a:pt x="1015" y="1131"/>
                    <a:pt x="1014" y="1131"/>
                    <a:pt x="1014" y="1130"/>
                  </a:cubicBezTo>
                  <a:cubicBezTo>
                    <a:pt x="1014" y="1130"/>
                    <a:pt x="1014" y="1130"/>
                    <a:pt x="1014" y="1130"/>
                  </a:cubicBezTo>
                  <a:cubicBezTo>
                    <a:pt x="1014" y="1130"/>
                    <a:pt x="1013" y="1129"/>
                    <a:pt x="1013" y="1129"/>
                  </a:cubicBezTo>
                  <a:cubicBezTo>
                    <a:pt x="1013" y="1129"/>
                    <a:pt x="1013" y="1128"/>
                    <a:pt x="1012" y="1128"/>
                  </a:cubicBezTo>
                  <a:cubicBezTo>
                    <a:pt x="1012" y="1128"/>
                    <a:pt x="1012" y="1128"/>
                    <a:pt x="1012" y="1127"/>
                  </a:cubicBezTo>
                  <a:cubicBezTo>
                    <a:pt x="1012" y="1127"/>
                    <a:pt x="1012" y="1127"/>
                    <a:pt x="1011" y="1127"/>
                  </a:cubicBezTo>
                  <a:cubicBezTo>
                    <a:pt x="1011" y="1126"/>
                    <a:pt x="1011" y="1126"/>
                    <a:pt x="1011" y="1125"/>
                  </a:cubicBezTo>
                  <a:cubicBezTo>
                    <a:pt x="1010" y="1125"/>
                    <a:pt x="1009" y="1124"/>
                    <a:pt x="1009" y="1123"/>
                  </a:cubicBezTo>
                  <a:cubicBezTo>
                    <a:pt x="1008" y="1122"/>
                    <a:pt x="1008" y="1121"/>
                    <a:pt x="1008" y="1120"/>
                  </a:cubicBezTo>
                  <a:cubicBezTo>
                    <a:pt x="1008" y="1119"/>
                    <a:pt x="1008" y="1119"/>
                    <a:pt x="1007" y="1119"/>
                  </a:cubicBezTo>
                  <a:cubicBezTo>
                    <a:pt x="1008" y="1119"/>
                    <a:pt x="1008" y="1119"/>
                    <a:pt x="1008" y="1119"/>
                  </a:cubicBezTo>
                  <a:cubicBezTo>
                    <a:pt x="1008" y="1119"/>
                    <a:pt x="1008" y="1118"/>
                    <a:pt x="1007" y="1117"/>
                  </a:cubicBezTo>
                  <a:cubicBezTo>
                    <a:pt x="1009" y="1118"/>
                    <a:pt x="1009" y="1118"/>
                    <a:pt x="1009" y="1118"/>
                  </a:cubicBezTo>
                  <a:cubicBezTo>
                    <a:pt x="1022" y="1110"/>
                    <a:pt x="1005" y="1098"/>
                    <a:pt x="1002" y="1088"/>
                  </a:cubicBezTo>
                  <a:cubicBezTo>
                    <a:pt x="999" y="1096"/>
                    <a:pt x="994" y="1115"/>
                    <a:pt x="1006" y="1119"/>
                  </a:cubicBezTo>
                  <a:cubicBezTo>
                    <a:pt x="1006" y="1119"/>
                    <a:pt x="1006" y="1120"/>
                    <a:pt x="1006" y="1120"/>
                  </a:cubicBezTo>
                  <a:cubicBezTo>
                    <a:pt x="1007" y="1121"/>
                    <a:pt x="1007" y="1122"/>
                    <a:pt x="1008" y="1123"/>
                  </a:cubicBezTo>
                  <a:cubicBezTo>
                    <a:pt x="1008" y="1124"/>
                    <a:pt x="1009" y="1125"/>
                    <a:pt x="1009" y="1126"/>
                  </a:cubicBezTo>
                  <a:cubicBezTo>
                    <a:pt x="1010" y="1127"/>
                    <a:pt x="1010" y="1127"/>
                    <a:pt x="1010" y="1128"/>
                  </a:cubicBezTo>
                  <a:cubicBezTo>
                    <a:pt x="1010" y="1128"/>
                    <a:pt x="1011" y="1128"/>
                    <a:pt x="1011" y="1128"/>
                  </a:cubicBezTo>
                  <a:cubicBezTo>
                    <a:pt x="1011" y="1128"/>
                    <a:pt x="1011" y="1129"/>
                    <a:pt x="1011" y="1129"/>
                  </a:cubicBezTo>
                  <a:cubicBezTo>
                    <a:pt x="1012" y="1129"/>
                    <a:pt x="1012" y="1130"/>
                    <a:pt x="1012" y="1130"/>
                  </a:cubicBezTo>
                  <a:cubicBezTo>
                    <a:pt x="1012" y="1130"/>
                    <a:pt x="1013" y="1131"/>
                    <a:pt x="1013" y="1131"/>
                  </a:cubicBezTo>
                  <a:cubicBezTo>
                    <a:pt x="1013" y="1131"/>
                    <a:pt x="1013" y="1131"/>
                    <a:pt x="1013" y="1132"/>
                  </a:cubicBezTo>
                  <a:cubicBezTo>
                    <a:pt x="1014" y="1132"/>
                    <a:pt x="1014" y="1132"/>
                    <a:pt x="1014" y="1132"/>
                  </a:cubicBezTo>
                  <a:cubicBezTo>
                    <a:pt x="1012" y="1132"/>
                    <a:pt x="1010" y="1131"/>
                    <a:pt x="1008" y="1131"/>
                  </a:cubicBezTo>
                  <a:cubicBezTo>
                    <a:pt x="1008" y="1131"/>
                    <a:pt x="1007" y="1131"/>
                    <a:pt x="1007" y="1131"/>
                  </a:cubicBezTo>
                  <a:cubicBezTo>
                    <a:pt x="1006" y="1130"/>
                    <a:pt x="1006" y="1130"/>
                    <a:pt x="1006" y="1130"/>
                  </a:cubicBezTo>
                  <a:cubicBezTo>
                    <a:pt x="1005" y="1130"/>
                    <a:pt x="1004" y="1130"/>
                    <a:pt x="1004" y="1130"/>
                  </a:cubicBezTo>
                  <a:cubicBezTo>
                    <a:pt x="1003" y="1129"/>
                    <a:pt x="1002" y="1129"/>
                    <a:pt x="1002" y="1129"/>
                  </a:cubicBezTo>
                  <a:cubicBezTo>
                    <a:pt x="1001" y="1129"/>
                    <a:pt x="1000" y="1128"/>
                    <a:pt x="999" y="1128"/>
                  </a:cubicBezTo>
                  <a:cubicBezTo>
                    <a:pt x="997" y="1127"/>
                    <a:pt x="994" y="1125"/>
                    <a:pt x="991" y="1124"/>
                  </a:cubicBezTo>
                  <a:cubicBezTo>
                    <a:pt x="990" y="1123"/>
                    <a:pt x="989" y="1122"/>
                    <a:pt x="988" y="1122"/>
                  </a:cubicBezTo>
                  <a:cubicBezTo>
                    <a:pt x="988" y="1122"/>
                    <a:pt x="988" y="1122"/>
                    <a:pt x="988" y="1122"/>
                  </a:cubicBezTo>
                  <a:cubicBezTo>
                    <a:pt x="988" y="1122"/>
                    <a:pt x="988" y="1121"/>
                    <a:pt x="987" y="1121"/>
                  </a:cubicBezTo>
                  <a:cubicBezTo>
                    <a:pt x="987" y="1121"/>
                    <a:pt x="986" y="1120"/>
                    <a:pt x="986" y="1120"/>
                  </a:cubicBezTo>
                  <a:cubicBezTo>
                    <a:pt x="985" y="1120"/>
                    <a:pt x="985" y="1119"/>
                    <a:pt x="985" y="1119"/>
                  </a:cubicBezTo>
                  <a:cubicBezTo>
                    <a:pt x="985" y="1119"/>
                    <a:pt x="984" y="1119"/>
                    <a:pt x="984" y="1119"/>
                  </a:cubicBezTo>
                  <a:cubicBezTo>
                    <a:pt x="983" y="1118"/>
                    <a:pt x="982" y="1117"/>
                    <a:pt x="981" y="1116"/>
                  </a:cubicBezTo>
                  <a:cubicBezTo>
                    <a:pt x="980" y="1115"/>
                    <a:pt x="980" y="1115"/>
                    <a:pt x="979" y="1114"/>
                  </a:cubicBezTo>
                  <a:cubicBezTo>
                    <a:pt x="979" y="1114"/>
                    <a:pt x="979" y="1114"/>
                    <a:pt x="979" y="1114"/>
                  </a:cubicBezTo>
                  <a:cubicBezTo>
                    <a:pt x="978" y="1113"/>
                    <a:pt x="978" y="1113"/>
                    <a:pt x="978" y="1113"/>
                  </a:cubicBezTo>
                  <a:cubicBezTo>
                    <a:pt x="976" y="1111"/>
                    <a:pt x="975" y="1109"/>
                    <a:pt x="973" y="1108"/>
                  </a:cubicBezTo>
                  <a:cubicBezTo>
                    <a:pt x="973" y="1107"/>
                    <a:pt x="972" y="1106"/>
                    <a:pt x="971" y="1106"/>
                  </a:cubicBezTo>
                  <a:cubicBezTo>
                    <a:pt x="971" y="1105"/>
                    <a:pt x="970" y="1104"/>
                    <a:pt x="970" y="1104"/>
                  </a:cubicBezTo>
                  <a:cubicBezTo>
                    <a:pt x="968" y="1101"/>
                    <a:pt x="967" y="1100"/>
                    <a:pt x="967" y="1100"/>
                  </a:cubicBezTo>
                  <a:cubicBezTo>
                    <a:pt x="967" y="1100"/>
                    <a:pt x="967" y="1100"/>
                    <a:pt x="967" y="1101"/>
                  </a:cubicBezTo>
                  <a:cubicBezTo>
                    <a:pt x="968" y="1102"/>
                    <a:pt x="968" y="1103"/>
                    <a:pt x="969" y="1104"/>
                  </a:cubicBezTo>
                  <a:cubicBezTo>
                    <a:pt x="969" y="1105"/>
                    <a:pt x="970" y="1106"/>
                    <a:pt x="970" y="1107"/>
                  </a:cubicBezTo>
                  <a:cubicBezTo>
                    <a:pt x="971" y="1107"/>
                    <a:pt x="971" y="1108"/>
                    <a:pt x="972" y="1109"/>
                  </a:cubicBezTo>
                  <a:cubicBezTo>
                    <a:pt x="972" y="1110"/>
                    <a:pt x="973" y="1111"/>
                    <a:pt x="974" y="1112"/>
                  </a:cubicBezTo>
                  <a:cubicBezTo>
                    <a:pt x="974" y="1113"/>
                    <a:pt x="975" y="1113"/>
                    <a:pt x="975" y="1114"/>
                  </a:cubicBezTo>
                  <a:cubicBezTo>
                    <a:pt x="975" y="1114"/>
                    <a:pt x="976" y="1115"/>
                    <a:pt x="976" y="1115"/>
                  </a:cubicBezTo>
                  <a:cubicBezTo>
                    <a:pt x="977" y="1115"/>
                    <a:pt x="977" y="1116"/>
                    <a:pt x="977" y="1116"/>
                  </a:cubicBezTo>
                  <a:cubicBezTo>
                    <a:pt x="977" y="1116"/>
                    <a:pt x="977" y="1116"/>
                    <a:pt x="978" y="1117"/>
                  </a:cubicBezTo>
                  <a:cubicBezTo>
                    <a:pt x="978" y="1117"/>
                    <a:pt x="979" y="1117"/>
                    <a:pt x="979" y="1118"/>
                  </a:cubicBezTo>
                  <a:cubicBezTo>
                    <a:pt x="980" y="1119"/>
                    <a:pt x="980" y="1119"/>
                    <a:pt x="981" y="1120"/>
                  </a:cubicBezTo>
                  <a:cubicBezTo>
                    <a:pt x="980" y="1120"/>
                    <a:pt x="980" y="1120"/>
                    <a:pt x="979" y="1120"/>
                  </a:cubicBezTo>
                  <a:cubicBezTo>
                    <a:pt x="978" y="1120"/>
                    <a:pt x="977" y="1120"/>
                    <a:pt x="977" y="1120"/>
                  </a:cubicBezTo>
                  <a:cubicBezTo>
                    <a:pt x="976" y="1120"/>
                    <a:pt x="975" y="1120"/>
                    <a:pt x="974" y="1120"/>
                  </a:cubicBezTo>
                  <a:cubicBezTo>
                    <a:pt x="973" y="1120"/>
                    <a:pt x="973" y="1120"/>
                    <a:pt x="972" y="1120"/>
                  </a:cubicBezTo>
                  <a:cubicBezTo>
                    <a:pt x="972" y="1120"/>
                    <a:pt x="972" y="1120"/>
                    <a:pt x="972" y="1120"/>
                  </a:cubicBezTo>
                  <a:cubicBezTo>
                    <a:pt x="971" y="1121"/>
                    <a:pt x="971" y="1121"/>
                    <a:pt x="971" y="1121"/>
                  </a:cubicBezTo>
                  <a:cubicBezTo>
                    <a:pt x="971" y="1120"/>
                    <a:pt x="970" y="1120"/>
                    <a:pt x="970" y="1119"/>
                  </a:cubicBezTo>
                  <a:cubicBezTo>
                    <a:pt x="960" y="1103"/>
                    <a:pt x="954" y="1083"/>
                    <a:pt x="950" y="1057"/>
                  </a:cubicBezTo>
                  <a:cubicBezTo>
                    <a:pt x="944" y="1008"/>
                    <a:pt x="921" y="1003"/>
                    <a:pt x="896" y="1004"/>
                  </a:cubicBezTo>
                  <a:cubicBezTo>
                    <a:pt x="892" y="1002"/>
                    <a:pt x="889" y="1001"/>
                    <a:pt x="885" y="999"/>
                  </a:cubicBezTo>
                  <a:cubicBezTo>
                    <a:pt x="879" y="996"/>
                    <a:pt x="872" y="993"/>
                    <a:pt x="865" y="990"/>
                  </a:cubicBezTo>
                  <a:cubicBezTo>
                    <a:pt x="864" y="990"/>
                    <a:pt x="863" y="990"/>
                    <a:pt x="862" y="989"/>
                  </a:cubicBezTo>
                  <a:cubicBezTo>
                    <a:pt x="862" y="989"/>
                    <a:pt x="861" y="989"/>
                    <a:pt x="860" y="988"/>
                  </a:cubicBezTo>
                  <a:cubicBezTo>
                    <a:pt x="858" y="988"/>
                    <a:pt x="858" y="988"/>
                    <a:pt x="858" y="988"/>
                  </a:cubicBezTo>
                  <a:cubicBezTo>
                    <a:pt x="858" y="988"/>
                    <a:pt x="858" y="988"/>
                    <a:pt x="858" y="988"/>
                  </a:cubicBezTo>
                  <a:cubicBezTo>
                    <a:pt x="858" y="988"/>
                    <a:pt x="858" y="988"/>
                    <a:pt x="858" y="988"/>
                  </a:cubicBezTo>
                  <a:cubicBezTo>
                    <a:pt x="858" y="988"/>
                    <a:pt x="858" y="988"/>
                    <a:pt x="858" y="988"/>
                  </a:cubicBezTo>
                  <a:cubicBezTo>
                    <a:pt x="857" y="988"/>
                    <a:pt x="857" y="988"/>
                    <a:pt x="857" y="988"/>
                  </a:cubicBezTo>
                  <a:cubicBezTo>
                    <a:pt x="857" y="987"/>
                    <a:pt x="856" y="987"/>
                    <a:pt x="856" y="987"/>
                  </a:cubicBezTo>
                  <a:cubicBezTo>
                    <a:pt x="855" y="986"/>
                    <a:pt x="854" y="986"/>
                    <a:pt x="853" y="985"/>
                  </a:cubicBezTo>
                  <a:cubicBezTo>
                    <a:pt x="852" y="984"/>
                    <a:pt x="852" y="984"/>
                    <a:pt x="851" y="983"/>
                  </a:cubicBezTo>
                  <a:cubicBezTo>
                    <a:pt x="851" y="983"/>
                    <a:pt x="850" y="983"/>
                    <a:pt x="850" y="983"/>
                  </a:cubicBezTo>
                  <a:cubicBezTo>
                    <a:pt x="850" y="982"/>
                    <a:pt x="849" y="982"/>
                    <a:pt x="849" y="982"/>
                  </a:cubicBezTo>
                  <a:cubicBezTo>
                    <a:pt x="847" y="980"/>
                    <a:pt x="844" y="976"/>
                    <a:pt x="842" y="973"/>
                  </a:cubicBezTo>
                  <a:cubicBezTo>
                    <a:pt x="841" y="972"/>
                    <a:pt x="841" y="972"/>
                    <a:pt x="841" y="972"/>
                  </a:cubicBezTo>
                  <a:cubicBezTo>
                    <a:pt x="841" y="971"/>
                    <a:pt x="840" y="971"/>
                    <a:pt x="840" y="970"/>
                  </a:cubicBezTo>
                  <a:cubicBezTo>
                    <a:pt x="839" y="969"/>
                    <a:pt x="839" y="968"/>
                    <a:pt x="838" y="967"/>
                  </a:cubicBezTo>
                  <a:cubicBezTo>
                    <a:pt x="837" y="965"/>
                    <a:pt x="836" y="963"/>
                    <a:pt x="835" y="961"/>
                  </a:cubicBezTo>
                  <a:cubicBezTo>
                    <a:pt x="834" y="959"/>
                    <a:pt x="833" y="957"/>
                    <a:pt x="831" y="955"/>
                  </a:cubicBezTo>
                  <a:cubicBezTo>
                    <a:pt x="830" y="954"/>
                    <a:pt x="829" y="952"/>
                    <a:pt x="828" y="951"/>
                  </a:cubicBezTo>
                  <a:cubicBezTo>
                    <a:pt x="828" y="951"/>
                    <a:pt x="828" y="951"/>
                    <a:pt x="828" y="950"/>
                  </a:cubicBezTo>
                  <a:cubicBezTo>
                    <a:pt x="828" y="950"/>
                    <a:pt x="828" y="950"/>
                    <a:pt x="828" y="950"/>
                  </a:cubicBezTo>
                  <a:cubicBezTo>
                    <a:pt x="828" y="950"/>
                    <a:pt x="829" y="949"/>
                    <a:pt x="829" y="949"/>
                  </a:cubicBezTo>
                  <a:cubicBezTo>
                    <a:pt x="829" y="949"/>
                    <a:pt x="829" y="949"/>
                    <a:pt x="829" y="949"/>
                  </a:cubicBezTo>
                  <a:cubicBezTo>
                    <a:pt x="829" y="948"/>
                    <a:pt x="829" y="948"/>
                    <a:pt x="829" y="948"/>
                  </a:cubicBezTo>
                  <a:cubicBezTo>
                    <a:pt x="829" y="946"/>
                    <a:pt x="830" y="944"/>
                    <a:pt x="831" y="942"/>
                  </a:cubicBezTo>
                  <a:cubicBezTo>
                    <a:pt x="833" y="939"/>
                    <a:pt x="834" y="937"/>
                    <a:pt x="835" y="934"/>
                  </a:cubicBezTo>
                  <a:cubicBezTo>
                    <a:pt x="835" y="934"/>
                    <a:pt x="835" y="934"/>
                    <a:pt x="835" y="934"/>
                  </a:cubicBezTo>
                  <a:cubicBezTo>
                    <a:pt x="847" y="930"/>
                    <a:pt x="837" y="916"/>
                    <a:pt x="835" y="907"/>
                  </a:cubicBezTo>
                  <a:cubicBezTo>
                    <a:pt x="825" y="912"/>
                    <a:pt x="823" y="925"/>
                    <a:pt x="831" y="933"/>
                  </a:cubicBezTo>
                  <a:cubicBezTo>
                    <a:pt x="832" y="935"/>
                    <a:pt x="832" y="935"/>
                    <a:pt x="832" y="935"/>
                  </a:cubicBezTo>
                  <a:cubicBezTo>
                    <a:pt x="832" y="935"/>
                    <a:pt x="833" y="935"/>
                    <a:pt x="833" y="934"/>
                  </a:cubicBezTo>
                  <a:cubicBezTo>
                    <a:pt x="832" y="937"/>
                    <a:pt x="831" y="939"/>
                    <a:pt x="830" y="941"/>
                  </a:cubicBezTo>
                  <a:cubicBezTo>
                    <a:pt x="829" y="943"/>
                    <a:pt x="828" y="945"/>
                    <a:pt x="827" y="947"/>
                  </a:cubicBezTo>
                  <a:cubicBezTo>
                    <a:pt x="827" y="948"/>
                    <a:pt x="827" y="948"/>
                    <a:pt x="827" y="948"/>
                  </a:cubicBezTo>
                  <a:cubicBezTo>
                    <a:pt x="827" y="948"/>
                    <a:pt x="827" y="949"/>
                    <a:pt x="827" y="949"/>
                  </a:cubicBezTo>
                  <a:cubicBezTo>
                    <a:pt x="827" y="949"/>
                    <a:pt x="827" y="949"/>
                    <a:pt x="827" y="950"/>
                  </a:cubicBezTo>
                  <a:cubicBezTo>
                    <a:pt x="827" y="950"/>
                    <a:pt x="827" y="950"/>
                    <a:pt x="827" y="950"/>
                  </a:cubicBezTo>
                  <a:cubicBezTo>
                    <a:pt x="824" y="946"/>
                    <a:pt x="821" y="944"/>
                    <a:pt x="818" y="942"/>
                  </a:cubicBezTo>
                  <a:cubicBezTo>
                    <a:pt x="818" y="942"/>
                    <a:pt x="818" y="941"/>
                    <a:pt x="817" y="941"/>
                  </a:cubicBezTo>
                  <a:cubicBezTo>
                    <a:pt x="817" y="941"/>
                    <a:pt x="817" y="941"/>
                    <a:pt x="816" y="940"/>
                  </a:cubicBezTo>
                  <a:cubicBezTo>
                    <a:pt x="815" y="940"/>
                    <a:pt x="815" y="940"/>
                    <a:pt x="814" y="939"/>
                  </a:cubicBezTo>
                  <a:cubicBezTo>
                    <a:pt x="813" y="939"/>
                    <a:pt x="812" y="938"/>
                    <a:pt x="811" y="937"/>
                  </a:cubicBezTo>
                  <a:cubicBezTo>
                    <a:pt x="811" y="937"/>
                    <a:pt x="811" y="937"/>
                    <a:pt x="810" y="937"/>
                  </a:cubicBezTo>
                  <a:cubicBezTo>
                    <a:pt x="810" y="937"/>
                    <a:pt x="810" y="937"/>
                    <a:pt x="810" y="936"/>
                  </a:cubicBezTo>
                  <a:cubicBezTo>
                    <a:pt x="810" y="936"/>
                    <a:pt x="810" y="936"/>
                    <a:pt x="810" y="936"/>
                  </a:cubicBezTo>
                  <a:cubicBezTo>
                    <a:pt x="809" y="936"/>
                    <a:pt x="809" y="936"/>
                    <a:pt x="809" y="936"/>
                  </a:cubicBezTo>
                  <a:cubicBezTo>
                    <a:pt x="809" y="935"/>
                    <a:pt x="808" y="934"/>
                    <a:pt x="807" y="934"/>
                  </a:cubicBezTo>
                  <a:cubicBezTo>
                    <a:pt x="807" y="933"/>
                    <a:pt x="806" y="932"/>
                    <a:pt x="805" y="931"/>
                  </a:cubicBezTo>
                  <a:cubicBezTo>
                    <a:pt x="805" y="931"/>
                    <a:pt x="804" y="930"/>
                    <a:pt x="803" y="929"/>
                  </a:cubicBezTo>
                  <a:cubicBezTo>
                    <a:pt x="803" y="928"/>
                    <a:pt x="802" y="927"/>
                    <a:pt x="801" y="926"/>
                  </a:cubicBezTo>
                  <a:cubicBezTo>
                    <a:pt x="801" y="926"/>
                    <a:pt x="801" y="925"/>
                    <a:pt x="801" y="925"/>
                  </a:cubicBezTo>
                  <a:cubicBezTo>
                    <a:pt x="801" y="925"/>
                    <a:pt x="801" y="925"/>
                    <a:pt x="801" y="925"/>
                  </a:cubicBezTo>
                  <a:cubicBezTo>
                    <a:pt x="800" y="924"/>
                    <a:pt x="801" y="922"/>
                    <a:pt x="800" y="921"/>
                  </a:cubicBezTo>
                  <a:cubicBezTo>
                    <a:pt x="800" y="920"/>
                    <a:pt x="800" y="920"/>
                    <a:pt x="800" y="920"/>
                  </a:cubicBezTo>
                  <a:cubicBezTo>
                    <a:pt x="808" y="916"/>
                    <a:pt x="800" y="908"/>
                    <a:pt x="797" y="904"/>
                  </a:cubicBezTo>
                  <a:cubicBezTo>
                    <a:pt x="792" y="897"/>
                    <a:pt x="793" y="894"/>
                    <a:pt x="792" y="886"/>
                  </a:cubicBezTo>
                  <a:cubicBezTo>
                    <a:pt x="785" y="896"/>
                    <a:pt x="780" y="922"/>
                    <a:pt x="799" y="925"/>
                  </a:cubicBezTo>
                  <a:cubicBezTo>
                    <a:pt x="799" y="926"/>
                    <a:pt x="799" y="926"/>
                    <a:pt x="800" y="927"/>
                  </a:cubicBezTo>
                  <a:cubicBezTo>
                    <a:pt x="801" y="928"/>
                    <a:pt x="801" y="929"/>
                    <a:pt x="802" y="930"/>
                  </a:cubicBezTo>
                  <a:cubicBezTo>
                    <a:pt x="803" y="931"/>
                    <a:pt x="803" y="932"/>
                    <a:pt x="804" y="932"/>
                  </a:cubicBezTo>
                  <a:cubicBezTo>
                    <a:pt x="805" y="933"/>
                    <a:pt x="805" y="934"/>
                    <a:pt x="806" y="935"/>
                  </a:cubicBezTo>
                  <a:cubicBezTo>
                    <a:pt x="807" y="935"/>
                    <a:pt x="807" y="936"/>
                    <a:pt x="808" y="937"/>
                  </a:cubicBezTo>
                  <a:cubicBezTo>
                    <a:pt x="808" y="937"/>
                    <a:pt x="808" y="937"/>
                    <a:pt x="808" y="937"/>
                  </a:cubicBezTo>
                  <a:cubicBezTo>
                    <a:pt x="808" y="937"/>
                    <a:pt x="809" y="938"/>
                    <a:pt x="809" y="938"/>
                  </a:cubicBezTo>
                  <a:cubicBezTo>
                    <a:pt x="809" y="938"/>
                    <a:pt x="809" y="938"/>
                    <a:pt x="810" y="938"/>
                  </a:cubicBezTo>
                  <a:cubicBezTo>
                    <a:pt x="810" y="939"/>
                    <a:pt x="811" y="939"/>
                    <a:pt x="811" y="939"/>
                  </a:cubicBezTo>
                  <a:cubicBezTo>
                    <a:pt x="812" y="940"/>
                    <a:pt x="813" y="940"/>
                    <a:pt x="813" y="940"/>
                  </a:cubicBezTo>
                  <a:cubicBezTo>
                    <a:pt x="813" y="940"/>
                    <a:pt x="812" y="940"/>
                    <a:pt x="812" y="939"/>
                  </a:cubicBezTo>
                  <a:cubicBezTo>
                    <a:pt x="812" y="940"/>
                    <a:pt x="813" y="940"/>
                    <a:pt x="813" y="940"/>
                  </a:cubicBezTo>
                  <a:cubicBezTo>
                    <a:pt x="814" y="941"/>
                    <a:pt x="815" y="941"/>
                    <a:pt x="815" y="942"/>
                  </a:cubicBezTo>
                  <a:cubicBezTo>
                    <a:pt x="815" y="942"/>
                    <a:pt x="816" y="942"/>
                    <a:pt x="816" y="943"/>
                  </a:cubicBezTo>
                  <a:cubicBezTo>
                    <a:pt x="816" y="943"/>
                    <a:pt x="817" y="943"/>
                    <a:pt x="817" y="943"/>
                  </a:cubicBezTo>
                  <a:cubicBezTo>
                    <a:pt x="820" y="945"/>
                    <a:pt x="823" y="948"/>
                    <a:pt x="826" y="951"/>
                  </a:cubicBezTo>
                  <a:cubicBezTo>
                    <a:pt x="827" y="952"/>
                    <a:pt x="827" y="953"/>
                    <a:pt x="828" y="954"/>
                  </a:cubicBezTo>
                  <a:cubicBezTo>
                    <a:pt x="828" y="954"/>
                    <a:pt x="828" y="954"/>
                    <a:pt x="828" y="954"/>
                  </a:cubicBezTo>
                  <a:cubicBezTo>
                    <a:pt x="828" y="954"/>
                    <a:pt x="828" y="954"/>
                    <a:pt x="828" y="954"/>
                  </a:cubicBezTo>
                  <a:cubicBezTo>
                    <a:pt x="829" y="955"/>
                    <a:pt x="829" y="956"/>
                    <a:pt x="830" y="956"/>
                  </a:cubicBezTo>
                  <a:cubicBezTo>
                    <a:pt x="831" y="958"/>
                    <a:pt x="832" y="960"/>
                    <a:pt x="833" y="962"/>
                  </a:cubicBezTo>
                  <a:cubicBezTo>
                    <a:pt x="834" y="964"/>
                    <a:pt x="835" y="966"/>
                    <a:pt x="837" y="968"/>
                  </a:cubicBezTo>
                  <a:cubicBezTo>
                    <a:pt x="837" y="969"/>
                    <a:pt x="838" y="970"/>
                    <a:pt x="838" y="971"/>
                  </a:cubicBezTo>
                  <a:cubicBezTo>
                    <a:pt x="839" y="972"/>
                    <a:pt x="839" y="972"/>
                    <a:pt x="839" y="973"/>
                  </a:cubicBezTo>
                  <a:cubicBezTo>
                    <a:pt x="839" y="973"/>
                    <a:pt x="840" y="973"/>
                    <a:pt x="840" y="974"/>
                  </a:cubicBezTo>
                  <a:cubicBezTo>
                    <a:pt x="842" y="978"/>
                    <a:pt x="845" y="981"/>
                    <a:pt x="848" y="983"/>
                  </a:cubicBezTo>
                  <a:cubicBezTo>
                    <a:pt x="848" y="983"/>
                    <a:pt x="849" y="984"/>
                    <a:pt x="849" y="984"/>
                  </a:cubicBezTo>
                  <a:cubicBezTo>
                    <a:pt x="849" y="984"/>
                    <a:pt x="850" y="985"/>
                    <a:pt x="850" y="985"/>
                  </a:cubicBezTo>
                  <a:cubicBezTo>
                    <a:pt x="851" y="985"/>
                    <a:pt x="851" y="986"/>
                    <a:pt x="852" y="986"/>
                  </a:cubicBezTo>
                  <a:cubicBezTo>
                    <a:pt x="852" y="986"/>
                    <a:pt x="853" y="986"/>
                    <a:pt x="854" y="987"/>
                  </a:cubicBezTo>
                  <a:cubicBezTo>
                    <a:pt x="850" y="986"/>
                    <a:pt x="846" y="986"/>
                    <a:pt x="842" y="987"/>
                  </a:cubicBezTo>
                  <a:cubicBezTo>
                    <a:pt x="838" y="987"/>
                    <a:pt x="834" y="988"/>
                    <a:pt x="831" y="988"/>
                  </a:cubicBezTo>
                  <a:cubicBezTo>
                    <a:pt x="827" y="988"/>
                    <a:pt x="823" y="988"/>
                    <a:pt x="819" y="988"/>
                  </a:cubicBezTo>
                  <a:cubicBezTo>
                    <a:pt x="818" y="988"/>
                    <a:pt x="817" y="988"/>
                    <a:pt x="817" y="987"/>
                  </a:cubicBezTo>
                  <a:cubicBezTo>
                    <a:pt x="816" y="987"/>
                    <a:pt x="816" y="987"/>
                    <a:pt x="816" y="987"/>
                  </a:cubicBezTo>
                  <a:cubicBezTo>
                    <a:pt x="816" y="987"/>
                    <a:pt x="816" y="987"/>
                    <a:pt x="816" y="987"/>
                  </a:cubicBezTo>
                  <a:cubicBezTo>
                    <a:pt x="815" y="987"/>
                    <a:pt x="815" y="987"/>
                    <a:pt x="815" y="987"/>
                  </a:cubicBezTo>
                  <a:cubicBezTo>
                    <a:pt x="815" y="987"/>
                    <a:pt x="814" y="987"/>
                    <a:pt x="814" y="987"/>
                  </a:cubicBezTo>
                  <a:cubicBezTo>
                    <a:pt x="812" y="986"/>
                    <a:pt x="810" y="985"/>
                    <a:pt x="809" y="985"/>
                  </a:cubicBezTo>
                  <a:cubicBezTo>
                    <a:pt x="805" y="983"/>
                    <a:pt x="802" y="981"/>
                    <a:pt x="798" y="979"/>
                  </a:cubicBezTo>
                  <a:cubicBezTo>
                    <a:pt x="795" y="977"/>
                    <a:pt x="792" y="974"/>
                    <a:pt x="788" y="973"/>
                  </a:cubicBezTo>
                  <a:cubicBezTo>
                    <a:pt x="785" y="971"/>
                    <a:pt x="781" y="969"/>
                    <a:pt x="777" y="969"/>
                  </a:cubicBezTo>
                  <a:cubicBezTo>
                    <a:pt x="776" y="968"/>
                    <a:pt x="774" y="968"/>
                    <a:pt x="773" y="968"/>
                  </a:cubicBezTo>
                  <a:cubicBezTo>
                    <a:pt x="772" y="968"/>
                    <a:pt x="772" y="968"/>
                    <a:pt x="772" y="967"/>
                  </a:cubicBezTo>
                  <a:cubicBezTo>
                    <a:pt x="772" y="967"/>
                    <a:pt x="772" y="967"/>
                    <a:pt x="771" y="966"/>
                  </a:cubicBezTo>
                  <a:cubicBezTo>
                    <a:pt x="771" y="966"/>
                    <a:pt x="771" y="966"/>
                    <a:pt x="771" y="966"/>
                  </a:cubicBezTo>
                  <a:cubicBezTo>
                    <a:pt x="771" y="965"/>
                    <a:pt x="771" y="965"/>
                    <a:pt x="770" y="965"/>
                  </a:cubicBezTo>
                  <a:cubicBezTo>
                    <a:pt x="770" y="965"/>
                    <a:pt x="770" y="964"/>
                    <a:pt x="769" y="964"/>
                  </a:cubicBezTo>
                  <a:cubicBezTo>
                    <a:pt x="769" y="963"/>
                    <a:pt x="769" y="963"/>
                    <a:pt x="768" y="963"/>
                  </a:cubicBezTo>
                  <a:cubicBezTo>
                    <a:pt x="768" y="962"/>
                    <a:pt x="767" y="962"/>
                    <a:pt x="767" y="961"/>
                  </a:cubicBezTo>
                  <a:cubicBezTo>
                    <a:pt x="766" y="961"/>
                    <a:pt x="766" y="960"/>
                    <a:pt x="765" y="960"/>
                  </a:cubicBezTo>
                  <a:cubicBezTo>
                    <a:pt x="764" y="959"/>
                    <a:pt x="763" y="958"/>
                    <a:pt x="762" y="958"/>
                  </a:cubicBezTo>
                  <a:cubicBezTo>
                    <a:pt x="761" y="957"/>
                    <a:pt x="760" y="956"/>
                    <a:pt x="759" y="955"/>
                  </a:cubicBezTo>
                  <a:cubicBezTo>
                    <a:pt x="759" y="955"/>
                    <a:pt x="758" y="955"/>
                    <a:pt x="758" y="955"/>
                  </a:cubicBezTo>
                  <a:cubicBezTo>
                    <a:pt x="762" y="937"/>
                    <a:pt x="728" y="941"/>
                    <a:pt x="720" y="938"/>
                  </a:cubicBezTo>
                  <a:cubicBezTo>
                    <a:pt x="726" y="950"/>
                    <a:pt x="743" y="972"/>
                    <a:pt x="756" y="957"/>
                  </a:cubicBezTo>
                  <a:cubicBezTo>
                    <a:pt x="756" y="956"/>
                    <a:pt x="755" y="955"/>
                    <a:pt x="754" y="955"/>
                  </a:cubicBezTo>
                  <a:cubicBezTo>
                    <a:pt x="755" y="955"/>
                    <a:pt x="755" y="955"/>
                    <a:pt x="755" y="955"/>
                  </a:cubicBezTo>
                  <a:cubicBezTo>
                    <a:pt x="756" y="956"/>
                    <a:pt x="757" y="956"/>
                    <a:pt x="758" y="957"/>
                  </a:cubicBezTo>
                  <a:cubicBezTo>
                    <a:pt x="759" y="958"/>
                    <a:pt x="760" y="958"/>
                    <a:pt x="761" y="959"/>
                  </a:cubicBezTo>
                  <a:cubicBezTo>
                    <a:pt x="762" y="960"/>
                    <a:pt x="763" y="961"/>
                    <a:pt x="764" y="962"/>
                  </a:cubicBezTo>
                  <a:cubicBezTo>
                    <a:pt x="764" y="962"/>
                    <a:pt x="765" y="963"/>
                    <a:pt x="765" y="963"/>
                  </a:cubicBezTo>
                  <a:cubicBezTo>
                    <a:pt x="766" y="963"/>
                    <a:pt x="766" y="964"/>
                    <a:pt x="767" y="964"/>
                  </a:cubicBezTo>
                  <a:cubicBezTo>
                    <a:pt x="767" y="965"/>
                    <a:pt x="767" y="965"/>
                    <a:pt x="768" y="965"/>
                  </a:cubicBezTo>
                  <a:cubicBezTo>
                    <a:pt x="768" y="966"/>
                    <a:pt x="768" y="966"/>
                    <a:pt x="769" y="966"/>
                  </a:cubicBezTo>
                  <a:cubicBezTo>
                    <a:pt x="769" y="967"/>
                    <a:pt x="769" y="967"/>
                    <a:pt x="769" y="967"/>
                  </a:cubicBezTo>
                  <a:cubicBezTo>
                    <a:pt x="769" y="967"/>
                    <a:pt x="770" y="967"/>
                    <a:pt x="770" y="967"/>
                  </a:cubicBezTo>
                  <a:cubicBezTo>
                    <a:pt x="770" y="968"/>
                    <a:pt x="770" y="968"/>
                    <a:pt x="771" y="968"/>
                  </a:cubicBezTo>
                  <a:cubicBezTo>
                    <a:pt x="771" y="968"/>
                    <a:pt x="771" y="968"/>
                    <a:pt x="771" y="968"/>
                  </a:cubicBezTo>
                  <a:cubicBezTo>
                    <a:pt x="770" y="968"/>
                    <a:pt x="770" y="968"/>
                    <a:pt x="770" y="968"/>
                  </a:cubicBezTo>
                  <a:cubicBezTo>
                    <a:pt x="769" y="968"/>
                    <a:pt x="769" y="968"/>
                    <a:pt x="769" y="968"/>
                  </a:cubicBezTo>
                  <a:cubicBezTo>
                    <a:pt x="768" y="968"/>
                    <a:pt x="767" y="969"/>
                    <a:pt x="766" y="969"/>
                  </a:cubicBezTo>
                  <a:cubicBezTo>
                    <a:pt x="762" y="969"/>
                    <a:pt x="759" y="970"/>
                    <a:pt x="756" y="971"/>
                  </a:cubicBezTo>
                  <a:cubicBezTo>
                    <a:pt x="752" y="972"/>
                    <a:pt x="749" y="973"/>
                    <a:pt x="746" y="975"/>
                  </a:cubicBezTo>
                  <a:cubicBezTo>
                    <a:pt x="746" y="975"/>
                    <a:pt x="746" y="975"/>
                    <a:pt x="746" y="975"/>
                  </a:cubicBezTo>
                  <a:cubicBezTo>
                    <a:pt x="745" y="975"/>
                    <a:pt x="745" y="975"/>
                    <a:pt x="744" y="974"/>
                  </a:cubicBezTo>
                  <a:cubicBezTo>
                    <a:pt x="744" y="974"/>
                    <a:pt x="744" y="974"/>
                    <a:pt x="743" y="974"/>
                  </a:cubicBezTo>
                  <a:cubicBezTo>
                    <a:pt x="743" y="974"/>
                    <a:pt x="743" y="974"/>
                    <a:pt x="742" y="974"/>
                  </a:cubicBezTo>
                  <a:cubicBezTo>
                    <a:pt x="742" y="974"/>
                    <a:pt x="741" y="973"/>
                    <a:pt x="740" y="973"/>
                  </a:cubicBezTo>
                  <a:cubicBezTo>
                    <a:pt x="740" y="973"/>
                    <a:pt x="739" y="972"/>
                    <a:pt x="738" y="972"/>
                  </a:cubicBezTo>
                  <a:cubicBezTo>
                    <a:pt x="737" y="972"/>
                    <a:pt x="737" y="971"/>
                    <a:pt x="736" y="971"/>
                  </a:cubicBezTo>
                  <a:cubicBezTo>
                    <a:pt x="734" y="970"/>
                    <a:pt x="732" y="969"/>
                    <a:pt x="730" y="968"/>
                  </a:cubicBezTo>
                  <a:cubicBezTo>
                    <a:pt x="728" y="966"/>
                    <a:pt x="726" y="965"/>
                    <a:pt x="724" y="964"/>
                  </a:cubicBezTo>
                  <a:cubicBezTo>
                    <a:pt x="720" y="961"/>
                    <a:pt x="716" y="958"/>
                    <a:pt x="712" y="955"/>
                  </a:cubicBezTo>
                  <a:cubicBezTo>
                    <a:pt x="710" y="953"/>
                    <a:pt x="708" y="952"/>
                    <a:pt x="705" y="950"/>
                  </a:cubicBezTo>
                  <a:cubicBezTo>
                    <a:pt x="703" y="949"/>
                    <a:pt x="701" y="947"/>
                    <a:pt x="699" y="946"/>
                  </a:cubicBezTo>
                  <a:cubicBezTo>
                    <a:pt x="697" y="944"/>
                    <a:pt x="695" y="943"/>
                    <a:pt x="692" y="942"/>
                  </a:cubicBezTo>
                  <a:cubicBezTo>
                    <a:pt x="692" y="942"/>
                    <a:pt x="692" y="942"/>
                    <a:pt x="692" y="942"/>
                  </a:cubicBezTo>
                  <a:cubicBezTo>
                    <a:pt x="691" y="942"/>
                    <a:pt x="691" y="942"/>
                    <a:pt x="691" y="942"/>
                  </a:cubicBezTo>
                  <a:cubicBezTo>
                    <a:pt x="690" y="942"/>
                    <a:pt x="690" y="942"/>
                    <a:pt x="689" y="942"/>
                  </a:cubicBezTo>
                  <a:cubicBezTo>
                    <a:pt x="689" y="942"/>
                    <a:pt x="689" y="942"/>
                    <a:pt x="689" y="942"/>
                  </a:cubicBezTo>
                  <a:cubicBezTo>
                    <a:pt x="689" y="942"/>
                    <a:pt x="689" y="941"/>
                    <a:pt x="689" y="941"/>
                  </a:cubicBezTo>
                  <a:cubicBezTo>
                    <a:pt x="689" y="941"/>
                    <a:pt x="690" y="940"/>
                    <a:pt x="690" y="940"/>
                  </a:cubicBezTo>
                  <a:cubicBezTo>
                    <a:pt x="690" y="939"/>
                    <a:pt x="690" y="939"/>
                    <a:pt x="690" y="938"/>
                  </a:cubicBezTo>
                  <a:cubicBezTo>
                    <a:pt x="690" y="938"/>
                    <a:pt x="690" y="937"/>
                    <a:pt x="690" y="937"/>
                  </a:cubicBezTo>
                  <a:cubicBezTo>
                    <a:pt x="690" y="937"/>
                    <a:pt x="690" y="936"/>
                    <a:pt x="690" y="936"/>
                  </a:cubicBezTo>
                  <a:cubicBezTo>
                    <a:pt x="690" y="936"/>
                    <a:pt x="690" y="935"/>
                    <a:pt x="690" y="935"/>
                  </a:cubicBezTo>
                  <a:cubicBezTo>
                    <a:pt x="690" y="935"/>
                    <a:pt x="690" y="934"/>
                    <a:pt x="690" y="933"/>
                  </a:cubicBezTo>
                  <a:cubicBezTo>
                    <a:pt x="690" y="933"/>
                    <a:pt x="690" y="932"/>
                    <a:pt x="690" y="931"/>
                  </a:cubicBezTo>
                  <a:cubicBezTo>
                    <a:pt x="690" y="931"/>
                    <a:pt x="689" y="930"/>
                    <a:pt x="689" y="930"/>
                  </a:cubicBezTo>
                  <a:cubicBezTo>
                    <a:pt x="689" y="930"/>
                    <a:pt x="689" y="929"/>
                    <a:pt x="689" y="929"/>
                  </a:cubicBezTo>
                  <a:cubicBezTo>
                    <a:pt x="689" y="928"/>
                    <a:pt x="689" y="928"/>
                    <a:pt x="689" y="927"/>
                  </a:cubicBezTo>
                  <a:cubicBezTo>
                    <a:pt x="688" y="925"/>
                    <a:pt x="688" y="924"/>
                    <a:pt x="687" y="922"/>
                  </a:cubicBezTo>
                  <a:cubicBezTo>
                    <a:pt x="687" y="922"/>
                    <a:pt x="687" y="922"/>
                    <a:pt x="687" y="921"/>
                  </a:cubicBezTo>
                  <a:cubicBezTo>
                    <a:pt x="688" y="920"/>
                    <a:pt x="688" y="920"/>
                    <a:pt x="688" y="920"/>
                  </a:cubicBezTo>
                  <a:cubicBezTo>
                    <a:pt x="693" y="902"/>
                    <a:pt x="666" y="888"/>
                    <a:pt x="652" y="893"/>
                  </a:cubicBezTo>
                  <a:cubicBezTo>
                    <a:pt x="659" y="898"/>
                    <a:pt x="661" y="908"/>
                    <a:pt x="668" y="914"/>
                  </a:cubicBezTo>
                  <a:cubicBezTo>
                    <a:pt x="673" y="917"/>
                    <a:pt x="679" y="919"/>
                    <a:pt x="684" y="921"/>
                  </a:cubicBezTo>
                  <a:cubicBezTo>
                    <a:pt x="685" y="922"/>
                    <a:pt x="685" y="922"/>
                    <a:pt x="685" y="923"/>
                  </a:cubicBezTo>
                  <a:cubicBezTo>
                    <a:pt x="683" y="924"/>
                    <a:pt x="683" y="924"/>
                    <a:pt x="683" y="924"/>
                  </a:cubicBezTo>
                  <a:cubicBezTo>
                    <a:pt x="684" y="924"/>
                    <a:pt x="685" y="923"/>
                    <a:pt x="685" y="923"/>
                  </a:cubicBezTo>
                  <a:cubicBezTo>
                    <a:pt x="686" y="924"/>
                    <a:pt x="686" y="926"/>
                    <a:pt x="686" y="927"/>
                  </a:cubicBezTo>
                  <a:cubicBezTo>
                    <a:pt x="687" y="928"/>
                    <a:pt x="687" y="929"/>
                    <a:pt x="687" y="929"/>
                  </a:cubicBezTo>
                  <a:cubicBezTo>
                    <a:pt x="687" y="930"/>
                    <a:pt x="687" y="930"/>
                    <a:pt x="687" y="930"/>
                  </a:cubicBezTo>
                  <a:cubicBezTo>
                    <a:pt x="687" y="931"/>
                    <a:pt x="687" y="931"/>
                    <a:pt x="687" y="931"/>
                  </a:cubicBezTo>
                  <a:cubicBezTo>
                    <a:pt x="687" y="932"/>
                    <a:pt x="688" y="933"/>
                    <a:pt x="688" y="933"/>
                  </a:cubicBezTo>
                  <a:cubicBezTo>
                    <a:pt x="688" y="934"/>
                    <a:pt x="688" y="935"/>
                    <a:pt x="688" y="935"/>
                  </a:cubicBezTo>
                  <a:cubicBezTo>
                    <a:pt x="688" y="935"/>
                    <a:pt x="688" y="936"/>
                    <a:pt x="688" y="936"/>
                  </a:cubicBezTo>
                  <a:cubicBezTo>
                    <a:pt x="688" y="936"/>
                    <a:pt x="688" y="937"/>
                    <a:pt x="688" y="937"/>
                  </a:cubicBezTo>
                  <a:cubicBezTo>
                    <a:pt x="688" y="937"/>
                    <a:pt x="688" y="938"/>
                    <a:pt x="688" y="938"/>
                  </a:cubicBezTo>
                  <a:cubicBezTo>
                    <a:pt x="688" y="939"/>
                    <a:pt x="688" y="939"/>
                    <a:pt x="688" y="940"/>
                  </a:cubicBezTo>
                  <a:cubicBezTo>
                    <a:pt x="688" y="940"/>
                    <a:pt x="688" y="940"/>
                    <a:pt x="688" y="941"/>
                  </a:cubicBezTo>
                  <a:cubicBezTo>
                    <a:pt x="688" y="941"/>
                    <a:pt x="689" y="942"/>
                    <a:pt x="689" y="942"/>
                  </a:cubicBezTo>
                  <a:cubicBezTo>
                    <a:pt x="688" y="942"/>
                    <a:pt x="687" y="942"/>
                    <a:pt x="686" y="942"/>
                  </a:cubicBezTo>
                  <a:cubicBezTo>
                    <a:pt x="685" y="942"/>
                    <a:pt x="685" y="942"/>
                    <a:pt x="684" y="942"/>
                  </a:cubicBezTo>
                  <a:cubicBezTo>
                    <a:pt x="684" y="942"/>
                    <a:pt x="684" y="943"/>
                    <a:pt x="683" y="943"/>
                  </a:cubicBezTo>
                  <a:cubicBezTo>
                    <a:pt x="682" y="943"/>
                    <a:pt x="682" y="943"/>
                    <a:pt x="681" y="944"/>
                  </a:cubicBezTo>
                  <a:cubicBezTo>
                    <a:pt x="681" y="944"/>
                    <a:pt x="681" y="944"/>
                    <a:pt x="681" y="943"/>
                  </a:cubicBezTo>
                  <a:cubicBezTo>
                    <a:pt x="681" y="943"/>
                    <a:pt x="681" y="943"/>
                    <a:pt x="680" y="944"/>
                  </a:cubicBezTo>
                  <a:cubicBezTo>
                    <a:pt x="680" y="944"/>
                    <a:pt x="680" y="944"/>
                    <a:pt x="680" y="944"/>
                  </a:cubicBezTo>
                  <a:cubicBezTo>
                    <a:pt x="679" y="944"/>
                    <a:pt x="679" y="944"/>
                    <a:pt x="678" y="944"/>
                  </a:cubicBezTo>
                  <a:cubicBezTo>
                    <a:pt x="678" y="944"/>
                    <a:pt x="677" y="944"/>
                    <a:pt x="676" y="944"/>
                  </a:cubicBezTo>
                  <a:cubicBezTo>
                    <a:pt x="676" y="944"/>
                    <a:pt x="675" y="944"/>
                    <a:pt x="674" y="944"/>
                  </a:cubicBezTo>
                  <a:cubicBezTo>
                    <a:pt x="673" y="944"/>
                    <a:pt x="673" y="944"/>
                    <a:pt x="672" y="944"/>
                  </a:cubicBezTo>
                  <a:cubicBezTo>
                    <a:pt x="671" y="944"/>
                    <a:pt x="671" y="944"/>
                    <a:pt x="670" y="944"/>
                  </a:cubicBezTo>
                  <a:cubicBezTo>
                    <a:pt x="670" y="944"/>
                    <a:pt x="670" y="944"/>
                    <a:pt x="669" y="944"/>
                  </a:cubicBezTo>
                  <a:cubicBezTo>
                    <a:pt x="663" y="931"/>
                    <a:pt x="655" y="933"/>
                    <a:pt x="648" y="944"/>
                  </a:cubicBezTo>
                  <a:cubicBezTo>
                    <a:pt x="655" y="948"/>
                    <a:pt x="663" y="955"/>
                    <a:pt x="669" y="946"/>
                  </a:cubicBezTo>
                  <a:cubicBezTo>
                    <a:pt x="670" y="946"/>
                    <a:pt x="670" y="946"/>
                    <a:pt x="670" y="946"/>
                  </a:cubicBezTo>
                  <a:cubicBezTo>
                    <a:pt x="670" y="946"/>
                    <a:pt x="670" y="946"/>
                    <a:pt x="670" y="946"/>
                  </a:cubicBezTo>
                  <a:cubicBezTo>
                    <a:pt x="671" y="946"/>
                    <a:pt x="671" y="946"/>
                    <a:pt x="672" y="946"/>
                  </a:cubicBezTo>
                  <a:cubicBezTo>
                    <a:pt x="673" y="946"/>
                    <a:pt x="674" y="946"/>
                    <a:pt x="674" y="946"/>
                  </a:cubicBezTo>
                  <a:cubicBezTo>
                    <a:pt x="675" y="946"/>
                    <a:pt x="676" y="946"/>
                    <a:pt x="677" y="946"/>
                  </a:cubicBezTo>
                  <a:cubicBezTo>
                    <a:pt x="677" y="946"/>
                    <a:pt x="677" y="946"/>
                    <a:pt x="677" y="946"/>
                  </a:cubicBezTo>
                  <a:cubicBezTo>
                    <a:pt x="676" y="946"/>
                    <a:pt x="676" y="947"/>
                    <a:pt x="675" y="947"/>
                  </a:cubicBezTo>
                  <a:cubicBezTo>
                    <a:pt x="675" y="947"/>
                    <a:pt x="674" y="947"/>
                    <a:pt x="674" y="947"/>
                  </a:cubicBezTo>
                  <a:cubicBezTo>
                    <a:pt x="674" y="947"/>
                    <a:pt x="676" y="947"/>
                    <a:pt x="678" y="946"/>
                  </a:cubicBezTo>
                  <a:cubicBezTo>
                    <a:pt x="678" y="946"/>
                    <a:pt x="679" y="946"/>
                    <a:pt x="680" y="946"/>
                  </a:cubicBezTo>
                  <a:cubicBezTo>
                    <a:pt x="680" y="946"/>
                    <a:pt x="680" y="945"/>
                    <a:pt x="680" y="945"/>
                  </a:cubicBezTo>
                  <a:cubicBezTo>
                    <a:pt x="681" y="945"/>
                    <a:pt x="681" y="945"/>
                    <a:pt x="681" y="945"/>
                  </a:cubicBezTo>
                  <a:cubicBezTo>
                    <a:pt x="681" y="945"/>
                    <a:pt x="681" y="945"/>
                    <a:pt x="681" y="945"/>
                  </a:cubicBezTo>
                  <a:cubicBezTo>
                    <a:pt x="681" y="945"/>
                    <a:pt x="682" y="945"/>
                    <a:pt x="682" y="945"/>
                  </a:cubicBezTo>
                  <a:cubicBezTo>
                    <a:pt x="682" y="945"/>
                    <a:pt x="682" y="945"/>
                    <a:pt x="682" y="945"/>
                  </a:cubicBezTo>
                  <a:cubicBezTo>
                    <a:pt x="683" y="945"/>
                    <a:pt x="683" y="945"/>
                    <a:pt x="684" y="945"/>
                  </a:cubicBezTo>
                  <a:cubicBezTo>
                    <a:pt x="685" y="944"/>
                    <a:pt x="685" y="944"/>
                    <a:pt x="686" y="944"/>
                  </a:cubicBezTo>
                  <a:cubicBezTo>
                    <a:pt x="687" y="944"/>
                    <a:pt x="688" y="944"/>
                    <a:pt x="689" y="944"/>
                  </a:cubicBezTo>
                  <a:cubicBezTo>
                    <a:pt x="690" y="944"/>
                    <a:pt x="690" y="944"/>
                    <a:pt x="691" y="944"/>
                  </a:cubicBezTo>
                  <a:cubicBezTo>
                    <a:pt x="691" y="944"/>
                    <a:pt x="691" y="944"/>
                    <a:pt x="691" y="944"/>
                  </a:cubicBezTo>
                  <a:cubicBezTo>
                    <a:pt x="692" y="944"/>
                    <a:pt x="692" y="944"/>
                    <a:pt x="692" y="944"/>
                  </a:cubicBezTo>
                  <a:cubicBezTo>
                    <a:pt x="693" y="945"/>
                    <a:pt x="694" y="945"/>
                    <a:pt x="695" y="946"/>
                  </a:cubicBezTo>
                  <a:cubicBezTo>
                    <a:pt x="696" y="946"/>
                    <a:pt x="697" y="947"/>
                    <a:pt x="698" y="947"/>
                  </a:cubicBezTo>
                  <a:cubicBezTo>
                    <a:pt x="700" y="949"/>
                    <a:pt x="702" y="950"/>
                    <a:pt x="704" y="952"/>
                  </a:cubicBezTo>
                  <a:cubicBezTo>
                    <a:pt x="706" y="953"/>
                    <a:pt x="709" y="955"/>
                    <a:pt x="711" y="956"/>
                  </a:cubicBezTo>
                  <a:cubicBezTo>
                    <a:pt x="715" y="959"/>
                    <a:pt x="719" y="962"/>
                    <a:pt x="723" y="965"/>
                  </a:cubicBezTo>
                  <a:cubicBezTo>
                    <a:pt x="725" y="967"/>
                    <a:pt x="727" y="968"/>
                    <a:pt x="729" y="969"/>
                  </a:cubicBezTo>
                  <a:cubicBezTo>
                    <a:pt x="731" y="971"/>
                    <a:pt x="733" y="972"/>
                    <a:pt x="735" y="973"/>
                  </a:cubicBezTo>
                  <a:cubicBezTo>
                    <a:pt x="735" y="973"/>
                    <a:pt x="736" y="973"/>
                    <a:pt x="736" y="973"/>
                  </a:cubicBezTo>
                  <a:cubicBezTo>
                    <a:pt x="737" y="973"/>
                    <a:pt x="737" y="974"/>
                    <a:pt x="737" y="974"/>
                  </a:cubicBezTo>
                  <a:cubicBezTo>
                    <a:pt x="738" y="974"/>
                    <a:pt x="739" y="974"/>
                    <a:pt x="740" y="975"/>
                  </a:cubicBezTo>
                  <a:cubicBezTo>
                    <a:pt x="742" y="975"/>
                    <a:pt x="743" y="975"/>
                    <a:pt x="744" y="975"/>
                  </a:cubicBezTo>
                  <a:cubicBezTo>
                    <a:pt x="744" y="975"/>
                    <a:pt x="745" y="975"/>
                    <a:pt x="745" y="975"/>
                  </a:cubicBezTo>
                  <a:cubicBezTo>
                    <a:pt x="743" y="976"/>
                    <a:pt x="740" y="977"/>
                    <a:pt x="738" y="978"/>
                  </a:cubicBezTo>
                  <a:cubicBezTo>
                    <a:pt x="737" y="979"/>
                    <a:pt x="736" y="980"/>
                    <a:pt x="735" y="980"/>
                  </a:cubicBezTo>
                  <a:cubicBezTo>
                    <a:pt x="734" y="981"/>
                    <a:pt x="732" y="982"/>
                    <a:pt x="731" y="982"/>
                  </a:cubicBezTo>
                  <a:cubicBezTo>
                    <a:pt x="729" y="984"/>
                    <a:pt x="727" y="986"/>
                    <a:pt x="725" y="987"/>
                  </a:cubicBezTo>
                  <a:cubicBezTo>
                    <a:pt x="725" y="987"/>
                    <a:pt x="725" y="988"/>
                    <a:pt x="724" y="988"/>
                  </a:cubicBezTo>
                  <a:cubicBezTo>
                    <a:pt x="724" y="988"/>
                    <a:pt x="723" y="988"/>
                    <a:pt x="723" y="987"/>
                  </a:cubicBezTo>
                  <a:cubicBezTo>
                    <a:pt x="722" y="987"/>
                    <a:pt x="722" y="987"/>
                    <a:pt x="722" y="987"/>
                  </a:cubicBezTo>
                  <a:cubicBezTo>
                    <a:pt x="721" y="987"/>
                    <a:pt x="721" y="987"/>
                    <a:pt x="721" y="986"/>
                  </a:cubicBezTo>
                  <a:cubicBezTo>
                    <a:pt x="720" y="986"/>
                    <a:pt x="720" y="986"/>
                    <a:pt x="719" y="986"/>
                  </a:cubicBezTo>
                  <a:cubicBezTo>
                    <a:pt x="719" y="986"/>
                    <a:pt x="719" y="986"/>
                    <a:pt x="719" y="986"/>
                  </a:cubicBezTo>
                  <a:cubicBezTo>
                    <a:pt x="718" y="986"/>
                    <a:pt x="718" y="986"/>
                    <a:pt x="718" y="986"/>
                  </a:cubicBezTo>
                  <a:cubicBezTo>
                    <a:pt x="717" y="985"/>
                    <a:pt x="717" y="985"/>
                    <a:pt x="716" y="985"/>
                  </a:cubicBezTo>
                  <a:cubicBezTo>
                    <a:pt x="716" y="985"/>
                    <a:pt x="715" y="985"/>
                    <a:pt x="715" y="985"/>
                  </a:cubicBezTo>
                  <a:cubicBezTo>
                    <a:pt x="714" y="985"/>
                    <a:pt x="713" y="985"/>
                    <a:pt x="713" y="985"/>
                  </a:cubicBezTo>
                  <a:cubicBezTo>
                    <a:pt x="712" y="985"/>
                    <a:pt x="712" y="985"/>
                    <a:pt x="711" y="985"/>
                  </a:cubicBezTo>
                  <a:cubicBezTo>
                    <a:pt x="710" y="985"/>
                    <a:pt x="708" y="985"/>
                    <a:pt x="707" y="985"/>
                  </a:cubicBezTo>
                  <a:cubicBezTo>
                    <a:pt x="706" y="985"/>
                    <a:pt x="704" y="985"/>
                    <a:pt x="703" y="985"/>
                  </a:cubicBezTo>
                  <a:cubicBezTo>
                    <a:pt x="701" y="985"/>
                    <a:pt x="700" y="985"/>
                    <a:pt x="699" y="986"/>
                  </a:cubicBezTo>
                  <a:cubicBezTo>
                    <a:pt x="698" y="986"/>
                    <a:pt x="697" y="986"/>
                    <a:pt x="696" y="986"/>
                  </a:cubicBezTo>
                  <a:cubicBezTo>
                    <a:pt x="680" y="979"/>
                    <a:pt x="679" y="991"/>
                    <a:pt x="665" y="993"/>
                  </a:cubicBezTo>
                  <a:cubicBezTo>
                    <a:pt x="678" y="1002"/>
                    <a:pt x="692" y="1007"/>
                    <a:pt x="696" y="989"/>
                  </a:cubicBezTo>
                  <a:cubicBezTo>
                    <a:pt x="696" y="989"/>
                    <a:pt x="696" y="989"/>
                    <a:pt x="696" y="989"/>
                  </a:cubicBezTo>
                  <a:cubicBezTo>
                    <a:pt x="697" y="989"/>
                    <a:pt x="698" y="988"/>
                    <a:pt x="699" y="988"/>
                  </a:cubicBezTo>
                  <a:cubicBezTo>
                    <a:pt x="701" y="988"/>
                    <a:pt x="702" y="987"/>
                    <a:pt x="703" y="987"/>
                  </a:cubicBezTo>
                  <a:cubicBezTo>
                    <a:pt x="705" y="987"/>
                    <a:pt x="706" y="987"/>
                    <a:pt x="707" y="987"/>
                  </a:cubicBezTo>
                  <a:cubicBezTo>
                    <a:pt x="708" y="987"/>
                    <a:pt x="710" y="987"/>
                    <a:pt x="711" y="987"/>
                  </a:cubicBezTo>
                  <a:cubicBezTo>
                    <a:pt x="712" y="987"/>
                    <a:pt x="712" y="987"/>
                    <a:pt x="713" y="987"/>
                  </a:cubicBezTo>
                  <a:cubicBezTo>
                    <a:pt x="713" y="987"/>
                    <a:pt x="714" y="987"/>
                    <a:pt x="714" y="987"/>
                  </a:cubicBezTo>
                  <a:cubicBezTo>
                    <a:pt x="715" y="987"/>
                    <a:pt x="716" y="987"/>
                    <a:pt x="716" y="987"/>
                  </a:cubicBezTo>
                  <a:cubicBezTo>
                    <a:pt x="717" y="988"/>
                    <a:pt x="717" y="988"/>
                    <a:pt x="718" y="988"/>
                  </a:cubicBezTo>
                  <a:cubicBezTo>
                    <a:pt x="718" y="988"/>
                    <a:pt x="718" y="988"/>
                    <a:pt x="718" y="988"/>
                  </a:cubicBezTo>
                  <a:cubicBezTo>
                    <a:pt x="719" y="988"/>
                    <a:pt x="719" y="988"/>
                    <a:pt x="719" y="988"/>
                  </a:cubicBezTo>
                  <a:cubicBezTo>
                    <a:pt x="720" y="988"/>
                    <a:pt x="720" y="988"/>
                    <a:pt x="720" y="988"/>
                  </a:cubicBezTo>
                  <a:cubicBezTo>
                    <a:pt x="721" y="988"/>
                    <a:pt x="722" y="988"/>
                    <a:pt x="723" y="988"/>
                  </a:cubicBezTo>
                  <a:cubicBezTo>
                    <a:pt x="723" y="988"/>
                    <a:pt x="724" y="988"/>
                    <a:pt x="724" y="988"/>
                  </a:cubicBezTo>
                  <a:cubicBezTo>
                    <a:pt x="722" y="991"/>
                    <a:pt x="720" y="993"/>
                    <a:pt x="718" y="995"/>
                  </a:cubicBezTo>
                  <a:cubicBezTo>
                    <a:pt x="718" y="994"/>
                    <a:pt x="718" y="994"/>
                    <a:pt x="718" y="994"/>
                  </a:cubicBezTo>
                  <a:cubicBezTo>
                    <a:pt x="718" y="994"/>
                    <a:pt x="718" y="995"/>
                    <a:pt x="718" y="995"/>
                  </a:cubicBezTo>
                  <a:cubicBezTo>
                    <a:pt x="717" y="995"/>
                    <a:pt x="717" y="995"/>
                    <a:pt x="717" y="996"/>
                  </a:cubicBezTo>
                  <a:cubicBezTo>
                    <a:pt x="717" y="996"/>
                    <a:pt x="716" y="996"/>
                    <a:pt x="716" y="996"/>
                  </a:cubicBezTo>
                  <a:cubicBezTo>
                    <a:pt x="716" y="996"/>
                    <a:pt x="716" y="997"/>
                    <a:pt x="716" y="997"/>
                  </a:cubicBezTo>
                  <a:cubicBezTo>
                    <a:pt x="716" y="997"/>
                    <a:pt x="716" y="997"/>
                    <a:pt x="716" y="997"/>
                  </a:cubicBezTo>
                  <a:cubicBezTo>
                    <a:pt x="716" y="998"/>
                    <a:pt x="716" y="998"/>
                    <a:pt x="716" y="999"/>
                  </a:cubicBezTo>
                  <a:cubicBezTo>
                    <a:pt x="716" y="999"/>
                    <a:pt x="716" y="999"/>
                    <a:pt x="716" y="999"/>
                  </a:cubicBezTo>
                  <a:cubicBezTo>
                    <a:pt x="715" y="1001"/>
                    <a:pt x="714" y="1002"/>
                    <a:pt x="714" y="1003"/>
                  </a:cubicBezTo>
                  <a:cubicBezTo>
                    <a:pt x="714" y="1004"/>
                    <a:pt x="714" y="1004"/>
                    <a:pt x="714" y="1005"/>
                  </a:cubicBezTo>
                  <a:cubicBezTo>
                    <a:pt x="713" y="1005"/>
                    <a:pt x="713" y="1006"/>
                    <a:pt x="713" y="1006"/>
                  </a:cubicBezTo>
                  <a:cubicBezTo>
                    <a:pt x="713" y="1006"/>
                    <a:pt x="714" y="1005"/>
                    <a:pt x="714" y="1005"/>
                  </a:cubicBezTo>
                  <a:cubicBezTo>
                    <a:pt x="714" y="1005"/>
                    <a:pt x="714" y="1004"/>
                    <a:pt x="714" y="1003"/>
                  </a:cubicBezTo>
                  <a:cubicBezTo>
                    <a:pt x="715" y="1003"/>
                    <a:pt x="715" y="1002"/>
                    <a:pt x="715" y="1001"/>
                  </a:cubicBezTo>
                  <a:cubicBezTo>
                    <a:pt x="715" y="1002"/>
                    <a:pt x="715" y="1002"/>
                    <a:pt x="715" y="1002"/>
                  </a:cubicBezTo>
                  <a:cubicBezTo>
                    <a:pt x="715" y="1003"/>
                    <a:pt x="715" y="1004"/>
                    <a:pt x="715" y="1004"/>
                  </a:cubicBezTo>
                  <a:cubicBezTo>
                    <a:pt x="715" y="1005"/>
                    <a:pt x="715" y="1005"/>
                    <a:pt x="715" y="1005"/>
                  </a:cubicBezTo>
                  <a:cubicBezTo>
                    <a:pt x="715" y="1005"/>
                    <a:pt x="715" y="1005"/>
                    <a:pt x="715" y="1005"/>
                  </a:cubicBezTo>
                  <a:cubicBezTo>
                    <a:pt x="712" y="1008"/>
                    <a:pt x="712" y="1012"/>
                    <a:pt x="712" y="1015"/>
                  </a:cubicBezTo>
                  <a:cubicBezTo>
                    <a:pt x="656" y="1004"/>
                    <a:pt x="619" y="1051"/>
                    <a:pt x="570" y="1079"/>
                  </a:cubicBezTo>
                  <a:cubicBezTo>
                    <a:pt x="539" y="1097"/>
                    <a:pt x="518" y="1101"/>
                    <a:pt x="484" y="1094"/>
                  </a:cubicBezTo>
                  <a:cubicBezTo>
                    <a:pt x="467" y="1091"/>
                    <a:pt x="436" y="1078"/>
                    <a:pt x="418" y="1074"/>
                  </a:cubicBezTo>
                  <a:cubicBezTo>
                    <a:pt x="417" y="1072"/>
                    <a:pt x="416" y="1070"/>
                    <a:pt x="414" y="1068"/>
                  </a:cubicBezTo>
                  <a:cubicBezTo>
                    <a:pt x="414" y="1067"/>
                    <a:pt x="413" y="1066"/>
                    <a:pt x="412" y="1065"/>
                  </a:cubicBezTo>
                  <a:cubicBezTo>
                    <a:pt x="412" y="1064"/>
                    <a:pt x="411" y="1063"/>
                    <a:pt x="410" y="1061"/>
                  </a:cubicBezTo>
                  <a:cubicBezTo>
                    <a:pt x="405" y="1052"/>
                    <a:pt x="398" y="1042"/>
                    <a:pt x="391" y="1031"/>
                  </a:cubicBezTo>
                  <a:cubicBezTo>
                    <a:pt x="387" y="1025"/>
                    <a:pt x="384" y="1020"/>
                    <a:pt x="380" y="1014"/>
                  </a:cubicBezTo>
                  <a:cubicBezTo>
                    <a:pt x="380" y="1014"/>
                    <a:pt x="380" y="1013"/>
                    <a:pt x="379" y="1012"/>
                  </a:cubicBezTo>
                  <a:cubicBezTo>
                    <a:pt x="379" y="1011"/>
                    <a:pt x="379" y="1009"/>
                    <a:pt x="379" y="1007"/>
                  </a:cubicBezTo>
                  <a:cubicBezTo>
                    <a:pt x="378" y="1007"/>
                    <a:pt x="378" y="1006"/>
                    <a:pt x="378" y="1006"/>
                  </a:cubicBezTo>
                  <a:cubicBezTo>
                    <a:pt x="378" y="1005"/>
                    <a:pt x="378" y="1005"/>
                    <a:pt x="378" y="1004"/>
                  </a:cubicBezTo>
                  <a:cubicBezTo>
                    <a:pt x="378" y="1004"/>
                    <a:pt x="378" y="1002"/>
                    <a:pt x="378" y="1001"/>
                  </a:cubicBezTo>
                  <a:cubicBezTo>
                    <a:pt x="378" y="999"/>
                    <a:pt x="378" y="997"/>
                    <a:pt x="379" y="995"/>
                  </a:cubicBezTo>
                  <a:cubicBezTo>
                    <a:pt x="379" y="995"/>
                    <a:pt x="379" y="994"/>
                    <a:pt x="379" y="994"/>
                  </a:cubicBezTo>
                  <a:cubicBezTo>
                    <a:pt x="379" y="994"/>
                    <a:pt x="379" y="994"/>
                    <a:pt x="380" y="993"/>
                  </a:cubicBezTo>
                  <a:cubicBezTo>
                    <a:pt x="380" y="993"/>
                    <a:pt x="380" y="993"/>
                    <a:pt x="380" y="993"/>
                  </a:cubicBezTo>
                  <a:cubicBezTo>
                    <a:pt x="380" y="993"/>
                    <a:pt x="380" y="993"/>
                    <a:pt x="380" y="993"/>
                  </a:cubicBezTo>
                  <a:cubicBezTo>
                    <a:pt x="380" y="992"/>
                    <a:pt x="380" y="992"/>
                    <a:pt x="381" y="992"/>
                  </a:cubicBezTo>
                  <a:cubicBezTo>
                    <a:pt x="381" y="991"/>
                    <a:pt x="382" y="990"/>
                    <a:pt x="383" y="989"/>
                  </a:cubicBezTo>
                  <a:cubicBezTo>
                    <a:pt x="384" y="989"/>
                    <a:pt x="384" y="988"/>
                    <a:pt x="385" y="988"/>
                  </a:cubicBezTo>
                  <a:cubicBezTo>
                    <a:pt x="385" y="987"/>
                    <a:pt x="386" y="987"/>
                    <a:pt x="386" y="986"/>
                  </a:cubicBezTo>
                  <a:cubicBezTo>
                    <a:pt x="387" y="986"/>
                    <a:pt x="387" y="985"/>
                    <a:pt x="388" y="985"/>
                  </a:cubicBezTo>
                  <a:cubicBezTo>
                    <a:pt x="388" y="984"/>
                    <a:pt x="389" y="984"/>
                    <a:pt x="389" y="983"/>
                  </a:cubicBezTo>
                  <a:cubicBezTo>
                    <a:pt x="391" y="981"/>
                    <a:pt x="393" y="979"/>
                    <a:pt x="394" y="976"/>
                  </a:cubicBezTo>
                  <a:cubicBezTo>
                    <a:pt x="394" y="976"/>
                    <a:pt x="394" y="975"/>
                    <a:pt x="395" y="975"/>
                  </a:cubicBezTo>
                  <a:cubicBezTo>
                    <a:pt x="395" y="974"/>
                    <a:pt x="395" y="974"/>
                    <a:pt x="395" y="974"/>
                  </a:cubicBezTo>
                  <a:cubicBezTo>
                    <a:pt x="395" y="973"/>
                    <a:pt x="396" y="973"/>
                    <a:pt x="396" y="972"/>
                  </a:cubicBezTo>
                  <a:cubicBezTo>
                    <a:pt x="396" y="971"/>
                    <a:pt x="397" y="970"/>
                    <a:pt x="397" y="970"/>
                  </a:cubicBezTo>
                  <a:cubicBezTo>
                    <a:pt x="397" y="969"/>
                    <a:pt x="397" y="968"/>
                    <a:pt x="398" y="968"/>
                  </a:cubicBezTo>
                  <a:cubicBezTo>
                    <a:pt x="399" y="965"/>
                    <a:pt x="399" y="962"/>
                    <a:pt x="400" y="959"/>
                  </a:cubicBezTo>
                  <a:cubicBezTo>
                    <a:pt x="400" y="958"/>
                    <a:pt x="400" y="956"/>
                    <a:pt x="400" y="955"/>
                  </a:cubicBezTo>
                  <a:cubicBezTo>
                    <a:pt x="400" y="954"/>
                    <a:pt x="401" y="954"/>
                    <a:pt x="401" y="953"/>
                  </a:cubicBezTo>
                  <a:cubicBezTo>
                    <a:pt x="401" y="953"/>
                    <a:pt x="401" y="953"/>
                    <a:pt x="401" y="953"/>
                  </a:cubicBezTo>
                  <a:cubicBezTo>
                    <a:pt x="401" y="953"/>
                    <a:pt x="401" y="953"/>
                    <a:pt x="401" y="953"/>
                  </a:cubicBezTo>
                  <a:cubicBezTo>
                    <a:pt x="401" y="952"/>
                    <a:pt x="401" y="952"/>
                    <a:pt x="402" y="951"/>
                  </a:cubicBezTo>
                  <a:cubicBezTo>
                    <a:pt x="402" y="950"/>
                    <a:pt x="403" y="950"/>
                    <a:pt x="403" y="949"/>
                  </a:cubicBezTo>
                  <a:cubicBezTo>
                    <a:pt x="404" y="949"/>
                    <a:pt x="404" y="948"/>
                    <a:pt x="405" y="948"/>
                  </a:cubicBezTo>
                  <a:cubicBezTo>
                    <a:pt x="406" y="947"/>
                    <a:pt x="406" y="947"/>
                    <a:pt x="407" y="946"/>
                  </a:cubicBezTo>
                  <a:cubicBezTo>
                    <a:pt x="407" y="946"/>
                    <a:pt x="408" y="945"/>
                    <a:pt x="409" y="945"/>
                  </a:cubicBezTo>
                  <a:cubicBezTo>
                    <a:pt x="409" y="945"/>
                    <a:pt x="409" y="944"/>
                    <a:pt x="409" y="944"/>
                  </a:cubicBezTo>
                  <a:cubicBezTo>
                    <a:pt x="424" y="951"/>
                    <a:pt x="429" y="943"/>
                    <a:pt x="426" y="927"/>
                  </a:cubicBezTo>
                  <a:cubicBezTo>
                    <a:pt x="417" y="930"/>
                    <a:pt x="405" y="929"/>
                    <a:pt x="408" y="943"/>
                  </a:cubicBezTo>
                  <a:cubicBezTo>
                    <a:pt x="407" y="943"/>
                    <a:pt x="407" y="943"/>
                    <a:pt x="407" y="943"/>
                  </a:cubicBezTo>
                  <a:cubicBezTo>
                    <a:pt x="407" y="943"/>
                    <a:pt x="407" y="943"/>
                    <a:pt x="407" y="943"/>
                  </a:cubicBezTo>
                  <a:cubicBezTo>
                    <a:pt x="406" y="944"/>
                    <a:pt x="406" y="944"/>
                    <a:pt x="405" y="944"/>
                  </a:cubicBezTo>
                  <a:cubicBezTo>
                    <a:pt x="405" y="945"/>
                    <a:pt x="404" y="945"/>
                    <a:pt x="404" y="946"/>
                  </a:cubicBezTo>
                  <a:cubicBezTo>
                    <a:pt x="403" y="947"/>
                    <a:pt x="402" y="947"/>
                    <a:pt x="402" y="948"/>
                  </a:cubicBezTo>
                  <a:cubicBezTo>
                    <a:pt x="401" y="948"/>
                    <a:pt x="401" y="949"/>
                    <a:pt x="401" y="949"/>
                  </a:cubicBezTo>
                  <a:cubicBezTo>
                    <a:pt x="401" y="948"/>
                    <a:pt x="401" y="948"/>
                    <a:pt x="401" y="947"/>
                  </a:cubicBezTo>
                  <a:cubicBezTo>
                    <a:pt x="401" y="946"/>
                    <a:pt x="401" y="946"/>
                    <a:pt x="401" y="945"/>
                  </a:cubicBezTo>
                  <a:cubicBezTo>
                    <a:pt x="401" y="945"/>
                    <a:pt x="400" y="945"/>
                    <a:pt x="400" y="944"/>
                  </a:cubicBezTo>
                  <a:cubicBezTo>
                    <a:pt x="400" y="944"/>
                    <a:pt x="400" y="944"/>
                    <a:pt x="400" y="943"/>
                  </a:cubicBezTo>
                  <a:cubicBezTo>
                    <a:pt x="400" y="943"/>
                    <a:pt x="400" y="942"/>
                    <a:pt x="400" y="942"/>
                  </a:cubicBezTo>
                  <a:cubicBezTo>
                    <a:pt x="400" y="941"/>
                    <a:pt x="400" y="941"/>
                    <a:pt x="400" y="940"/>
                  </a:cubicBezTo>
                  <a:cubicBezTo>
                    <a:pt x="400" y="939"/>
                    <a:pt x="399" y="938"/>
                    <a:pt x="399" y="937"/>
                  </a:cubicBezTo>
                  <a:cubicBezTo>
                    <a:pt x="399" y="936"/>
                    <a:pt x="398" y="935"/>
                    <a:pt x="398" y="935"/>
                  </a:cubicBezTo>
                  <a:cubicBezTo>
                    <a:pt x="398" y="934"/>
                    <a:pt x="398" y="933"/>
                    <a:pt x="397" y="932"/>
                  </a:cubicBezTo>
                  <a:cubicBezTo>
                    <a:pt x="397" y="931"/>
                    <a:pt x="396" y="930"/>
                    <a:pt x="396" y="930"/>
                  </a:cubicBezTo>
                  <a:cubicBezTo>
                    <a:pt x="396" y="929"/>
                    <a:pt x="395" y="929"/>
                    <a:pt x="395" y="929"/>
                  </a:cubicBezTo>
                  <a:cubicBezTo>
                    <a:pt x="395" y="929"/>
                    <a:pt x="396" y="930"/>
                    <a:pt x="396" y="933"/>
                  </a:cubicBezTo>
                  <a:cubicBezTo>
                    <a:pt x="396" y="933"/>
                    <a:pt x="397" y="934"/>
                    <a:pt x="397" y="935"/>
                  </a:cubicBezTo>
                  <a:cubicBezTo>
                    <a:pt x="397" y="936"/>
                    <a:pt x="397" y="937"/>
                    <a:pt x="397" y="937"/>
                  </a:cubicBezTo>
                  <a:cubicBezTo>
                    <a:pt x="397" y="939"/>
                    <a:pt x="397" y="941"/>
                    <a:pt x="398" y="944"/>
                  </a:cubicBezTo>
                  <a:cubicBezTo>
                    <a:pt x="398" y="944"/>
                    <a:pt x="398" y="944"/>
                    <a:pt x="398" y="944"/>
                  </a:cubicBezTo>
                  <a:cubicBezTo>
                    <a:pt x="398" y="945"/>
                    <a:pt x="398" y="945"/>
                    <a:pt x="398" y="945"/>
                  </a:cubicBezTo>
                  <a:cubicBezTo>
                    <a:pt x="398" y="946"/>
                    <a:pt x="398" y="946"/>
                    <a:pt x="398" y="947"/>
                  </a:cubicBezTo>
                  <a:cubicBezTo>
                    <a:pt x="398" y="948"/>
                    <a:pt x="398" y="949"/>
                    <a:pt x="398" y="951"/>
                  </a:cubicBezTo>
                  <a:cubicBezTo>
                    <a:pt x="398" y="951"/>
                    <a:pt x="398" y="951"/>
                    <a:pt x="398" y="952"/>
                  </a:cubicBezTo>
                  <a:cubicBezTo>
                    <a:pt x="398" y="952"/>
                    <a:pt x="398" y="952"/>
                    <a:pt x="398" y="953"/>
                  </a:cubicBezTo>
                  <a:cubicBezTo>
                    <a:pt x="398" y="953"/>
                    <a:pt x="398" y="954"/>
                    <a:pt x="398" y="954"/>
                  </a:cubicBezTo>
                  <a:cubicBezTo>
                    <a:pt x="398" y="955"/>
                    <a:pt x="398" y="955"/>
                    <a:pt x="398" y="955"/>
                  </a:cubicBezTo>
                  <a:cubicBezTo>
                    <a:pt x="398" y="955"/>
                    <a:pt x="398" y="955"/>
                    <a:pt x="398" y="955"/>
                  </a:cubicBezTo>
                  <a:cubicBezTo>
                    <a:pt x="398" y="956"/>
                    <a:pt x="397" y="957"/>
                    <a:pt x="397" y="959"/>
                  </a:cubicBezTo>
                  <a:cubicBezTo>
                    <a:pt x="397" y="961"/>
                    <a:pt x="396" y="964"/>
                    <a:pt x="395" y="967"/>
                  </a:cubicBezTo>
                  <a:cubicBezTo>
                    <a:pt x="395" y="967"/>
                    <a:pt x="395" y="968"/>
                    <a:pt x="394" y="969"/>
                  </a:cubicBezTo>
                  <a:cubicBezTo>
                    <a:pt x="394" y="969"/>
                    <a:pt x="394" y="970"/>
                    <a:pt x="394" y="971"/>
                  </a:cubicBezTo>
                  <a:cubicBezTo>
                    <a:pt x="393" y="971"/>
                    <a:pt x="393" y="972"/>
                    <a:pt x="393" y="973"/>
                  </a:cubicBezTo>
                  <a:cubicBezTo>
                    <a:pt x="392" y="973"/>
                    <a:pt x="392" y="973"/>
                    <a:pt x="392" y="973"/>
                  </a:cubicBezTo>
                  <a:cubicBezTo>
                    <a:pt x="392" y="974"/>
                    <a:pt x="392" y="974"/>
                    <a:pt x="392" y="974"/>
                  </a:cubicBezTo>
                  <a:cubicBezTo>
                    <a:pt x="391" y="976"/>
                    <a:pt x="390" y="978"/>
                    <a:pt x="389" y="979"/>
                  </a:cubicBezTo>
                  <a:cubicBezTo>
                    <a:pt x="389" y="979"/>
                    <a:pt x="389" y="979"/>
                    <a:pt x="389" y="978"/>
                  </a:cubicBezTo>
                  <a:cubicBezTo>
                    <a:pt x="389" y="978"/>
                    <a:pt x="389" y="978"/>
                    <a:pt x="389" y="978"/>
                  </a:cubicBezTo>
                  <a:cubicBezTo>
                    <a:pt x="389" y="978"/>
                    <a:pt x="389" y="977"/>
                    <a:pt x="389" y="977"/>
                  </a:cubicBezTo>
                  <a:cubicBezTo>
                    <a:pt x="389" y="976"/>
                    <a:pt x="388" y="976"/>
                    <a:pt x="388" y="976"/>
                  </a:cubicBezTo>
                  <a:cubicBezTo>
                    <a:pt x="388" y="975"/>
                    <a:pt x="388" y="975"/>
                    <a:pt x="388" y="975"/>
                  </a:cubicBezTo>
                  <a:cubicBezTo>
                    <a:pt x="388" y="975"/>
                    <a:pt x="388" y="974"/>
                    <a:pt x="388" y="974"/>
                  </a:cubicBezTo>
                  <a:cubicBezTo>
                    <a:pt x="388" y="974"/>
                    <a:pt x="388" y="973"/>
                    <a:pt x="388" y="973"/>
                  </a:cubicBezTo>
                  <a:cubicBezTo>
                    <a:pt x="387" y="972"/>
                    <a:pt x="387" y="971"/>
                    <a:pt x="386" y="970"/>
                  </a:cubicBezTo>
                  <a:cubicBezTo>
                    <a:pt x="386" y="969"/>
                    <a:pt x="386" y="968"/>
                    <a:pt x="385" y="967"/>
                  </a:cubicBezTo>
                  <a:cubicBezTo>
                    <a:pt x="385" y="967"/>
                    <a:pt x="385" y="967"/>
                    <a:pt x="385" y="966"/>
                  </a:cubicBezTo>
                  <a:cubicBezTo>
                    <a:pt x="389" y="956"/>
                    <a:pt x="372" y="950"/>
                    <a:pt x="365" y="948"/>
                  </a:cubicBezTo>
                  <a:cubicBezTo>
                    <a:pt x="370" y="955"/>
                    <a:pt x="368" y="973"/>
                    <a:pt x="382" y="968"/>
                  </a:cubicBezTo>
                  <a:cubicBezTo>
                    <a:pt x="382" y="967"/>
                    <a:pt x="382" y="967"/>
                    <a:pt x="382" y="967"/>
                  </a:cubicBezTo>
                  <a:cubicBezTo>
                    <a:pt x="383" y="967"/>
                    <a:pt x="383" y="968"/>
                    <a:pt x="383" y="968"/>
                  </a:cubicBezTo>
                  <a:cubicBezTo>
                    <a:pt x="384" y="968"/>
                    <a:pt x="384" y="968"/>
                    <a:pt x="384" y="968"/>
                  </a:cubicBezTo>
                  <a:cubicBezTo>
                    <a:pt x="384" y="968"/>
                    <a:pt x="384" y="968"/>
                    <a:pt x="384" y="968"/>
                  </a:cubicBezTo>
                  <a:cubicBezTo>
                    <a:pt x="384" y="969"/>
                    <a:pt x="385" y="970"/>
                    <a:pt x="385" y="971"/>
                  </a:cubicBezTo>
                  <a:cubicBezTo>
                    <a:pt x="386" y="971"/>
                    <a:pt x="386" y="972"/>
                    <a:pt x="386" y="973"/>
                  </a:cubicBezTo>
                  <a:cubicBezTo>
                    <a:pt x="386" y="974"/>
                    <a:pt x="387" y="974"/>
                    <a:pt x="387" y="975"/>
                  </a:cubicBezTo>
                  <a:cubicBezTo>
                    <a:pt x="387" y="975"/>
                    <a:pt x="387" y="975"/>
                    <a:pt x="387" y="975"/>
                  </a:cubicBezTo>
                  <a:cubicBezTo>
                    <a:pt x="387" y="975"/>
                    <a:pt x="387" y="976"/>
                    <a:pt x="387" y="976"/>
                  </a:cubicBezTo>
                  <a:cubicBezTo>
                    <a:pt x="387" y="976"/>
                    <a:pt x="387" y="977"/>
                    <a:pt x="387" y="977"/>
                  </a:cubicBezTo>
                  <a:cubicBezTo>
                    <a:pt x="387" y="977"/>
                    <a:pt x="387" y="978"/>
                    <a:pt x="387" y="978"/>
                  </a:cubicBezTo>
                  <a:cubicBezTo>
                    <a:pt x="388" y="978"/>
                    <a:pt x="388" y="978"/>
                    <a:pt x="388" y="979"/>
                  </a:cubicBezTo>
                  <a:cubicBezTo>
                    <a:pt x="388" y="979"/>
                    <a:pt x="388" y="979"/>
                    <a:pt x="388" y="979"/>
                  </a:cubicBezTo>
                  <a:cubicBezTo>
                    <a:pt x="388" y="979"/>
                    <a:pt x="388" y="980"/>
                    <a:pt x="388" y="980"/>
                  </a:cubicBezTo>
                  <a:cubicBezTo>
                    <a:pt x="388" y="980"/>
                    <a:pt x="388" y="980"/>
                    <a:pt x="388" y="980"/>
                  </a:cubicBezTo>
                  <a:cubicBezTo>
                    <a:pt x="388" y="981"/>
                    <a:pt x="387" y="981"/>
                    <a:pt x="387" y="981"/>
                  </a:cubicBezTo>
                  <a:cubicBezTo>
                    <a:pt x="387" y="982"/>
                    <a:pt x="386" y="982"/>
                    <a:pt x="386" y="983"/>
                  </a:cubicBezTo>
                  <a:cubicBezTo>
                    <a:pt x="385" y="983"/>
                    <a:pt x="385" y="984"/>
                    <a:pt x="384" y="984"/>
                  </a:cubicBezTo>
                  <a:cubicBezTo>
                    <a:pt x="384" y="985"/>
                    <a:pt x="383" y="985"/>
                    <a:pt x="383" y="986"/>
                  </a:cubicBezTo>
                  <a:cubicBezTo>
                    <a:pt x="382" y="986"/>
                    <a:pt x="382" y="987"/>
                    <a:pt x="381" y="987"/>
                  </a:cubicBezTo>
                  <a:cubicBezTo>
                    <a:pt x="380" y="988"/>
                    <a:pt x="379" y="989"/>
                    <a:pt x="379" y="990"/>
                  </a:cubicBezTo>
                  <a:cubicBezTo>
                    <a:pt x="378" y="990"/>
                    <a:pt x="378" y="991"/>
                    <a:pt x="378" y="991"/>
                  </a:cubicBezTo>
                  <a:cubicBezTo>
                    <a:pt x="378" y="991"/>
                    <a:pt x="378" y="991"/>
                    <a:pt x="378" y="991"/>
                  </a:cubicBezTo>
                  <a:cubicBezTo>
                    <a:pt x="377" y="992"/>
                    <a:pt x="377" y="992"/>
                    <a:pt x="377" y="992"/>
                  </a:cubicBezTo>
                  <a:cubicBezTo>
                    <a:pt x="377" y="992"/>
                    <a:pt x="377" y="992"/>
                    <a:pt x="377" y="993"/>
                  </a:cubicBezTo>
                  <a:cubicBezTo>
                    <a:pt x="377" y="993"/>
                    <a:pt x="376" y="993"/>
                    <a:pt x="376" y="994"/>
                  </a:cubicBezTo>
                  <a:cubicBezTo>
                    <a:pt x="375" y="996"/>
                    <a:pt x="375" y="999"/>
                    <a:pt x="375" y="1001"/>
                  </a:cubicBezTo>
                  <a:cubicBezTo>
                    <a:pt x="375" y="1002"/>
                    <a:pt x="375" y="1003"/>
                    <a:pt x="375" y="1003"/>
                  </a:cubicBezTo>
                  <a:cubicBezTo>
                    <a:pt x="375" y="1004"/>
                    <a:pt x="375" y="1004"/>
                    <a:pt x="376" y="1005"/>
                  </a:cubicBezTo>
                  <a:cubicBezTo>
                    <a:pt x="376" y="1005"/>
                    <a:pt x="376" y="1006"/>
                    <a:pt x="376" y="1006"/>
                  </a:cubicBezTo>
                  <a:cubicBezTo>
                    <a:pt x="376" y="1007"/>
                    <a:pt x="376" y="1007"/>
                    <a:pt x="377" y="1008"/>
                  </a:cubicBezTo>
                  <a:cubicBezTo>
                    <a:pt x="377" y="1009"/>
                    <a:pt x="377" y="1010"/>
                    <a:pt x="378" y="1011"/>
                  </a:cubicBezTo>
                  <a:cubicBezTo>
                    <a:pt x="376" y="1009"/>
                    <a:pt x="375" y="1007"/>
                    <a:pt x="374" y="1004"/>
                  </a:cubicBezTo>
                  <a:cubicBezTo>
                    <a:pt x="372" y="1002"/>
                    <a:pt x="369" y="999"/>
                    <a:pt x="367" y="996"/>
                  </a:cubicBezTo>
                  <a:cubicBezTo>
                    <a:pt x="366" y="995"/>
                    <a:pt x="364" y="993"/>
                    <a:pt x="363" y="992"/>
                  </a:cubicBezTo>
                  <a:cubicBezTo>
                    <a:pt x="362" y="992"/>
                    <a:pt x="361" y="991"/>
                    <a:pt x="361" y="990"/>
                  </a:cubicBezTo>
                  <a:cubicBezTo>
                    <a:pt x="360" y="990"/>
                    <a:pt x="359" y="989"/>
                    <a:pt x="359" y="989"/>
                  </a:cubicBezTo>
                  <a:cubicBezTo>
                    <a:pt x="356" y="987"/>
                    <a:pt x="353" y="985"/>
                    <a:pt x="350" y="983"/>
                  </a:cubicBezTo>
                  <a:cubicBezTo>
                    <a:pt x="344" y="980"/>
                    <a:pt x="339" y="976"/>
                    <a:pt x="334" y="972"/>
                  </a:cubicBezTo>
                  <a:cubicBezTo>
                    <a:pt x="331" y="969"/>
                    <a:pt x="329" y="967"/>
                    <a:pt x="327" y="965"/>
                  </a:cubicBezTo>
                  <a:cubicBezTo>
                    <a:pt x="324" y="963"/>
                    <a:pt x="322" y="960"/>
                    <a:pt x="320" y="958"/>
                  </a:cubicBezTo>
                  <a:cubicBezTo>
                    <a:pt x="319" y="957"/>
                    <a:pt x="317" y="956"/>
                    <a:pt x="316" y="955"/>
                  </a:cubicBezTo>
                  <a:cubicBezTo>
                    <a:pt x="316" y="954"/>
                    <a:pt x="316" y="954"/>
                    <a:pt x="316" y="953"/>
                  </a:cubicBezTo>
                  <a:cubicBezTo>
                    <a:pt x="316" y="952"/>
                    <a:pt x="316" y="951"/>
                    <a:pt x="316" y="949"/>
                  </a:cubicBezTo>
                  <a:cubicBezTo>
                    <a:pt x="316" y="949"/>
                    <a:pt x="316" y="948"/>
                    <a:pt x="316" y="948"/>
                  </a:cubicBezTo>
                  <a:cubicBezTo>
                    <a:pt x="316" y="948"/>
                    <a:pt x="316" y="947"/>
                    <a:pt x="316" y="947"/>
                  </a:cubicBezTo>
                  <a:cubicBezTo>
                    <a:pt x="316" y="946"/>
                    <a:pt x="316" y="945"/>
                    <a:pt x="316" y="944"/>
                  </a:cubicBezTo>
                  <a:cubicBezTo>
                    <a:pt x="316" y="943"/>
                    <a:pt x="317" y="942"/>
                    <a:pt x="317" y="941"/>
                  </a:cubicBezTo>
                  <a:cubicBezTo>
                    <a:pt x="317" y="941"/>
                    <a:pt x="317" y="941"/>
                    <a:pt x="317" y="941"/>
                  </a:cubicBezTo>
                  <a:cubicBezTo>
                    <a:pt x="317" y="940"/>
                    <a:pt x="317" y="940"/>
                    <a:pt x="318" y="940"/>
                  </a:cubicBezTo>
                  <a:cubicBezTo>
                    <a:pt x="318" y="940"/>
                    <a:pt x="318" y="940"/>
                    <a:pt x="318" y="939"/>
                  </a:cubicBezTo>
                  <a:cubicBezTo>
                    <a:pt x="318" y="939"/>
                    <a:pt x="318" y="939"/>
                    <a:pt x="318" y="939"/>
                  </a:cubicBezTo>
                  <a:cubicBezTo>
                    <a:pt x="319" y="937"/>
                    <a:pt x="321" y="935"/>
                    <a:pt x="323" y="934"/>
                  </a:cubicBezTo>
                  <a:cubicBezTo>
                    <a:pt x="323" y="933"/>
                    <a:pt x="324" y="932"/>
                    <a:pt x="325" y="930"/>
                  </a:cubicBezTo>
                  <a:cubicBezTo>
                    <a:pt x="325" y="930"/>
                    <a:pt x="325" y="929"/>
                    <a:pt x="326" y="928"/>
                  </a:cubicBezTo>
                  <a:cubicBezTo>
                    <a:pt x="326" y="928"/>
                    <a:pt x="326" y="928"/>
                    <a:pt x="326" y="928"/>
                  </a:cubicBezTo>
                  <a:cubicBezTo>
                    <a:pt x="326" y="928"/>
                    <a:pt x="326" y="928"/>
                    <a:pt x="326" y="927"/>
                  </a:cubicBezTo>
                  <a:cubicBezTo>
                    <a:pt x="326" y="927"/>
                    <a:pt x="326" y="927"/>
                    <a:pt x="326" y="927"/>
                  </a:cubicBezTo>
                  <a:cubicBezTo>
                    <a:pt x="326" y="927"/>
                    <a:pt x="326" y="927"/>
                    <a:pt x="326" y="926"/>
                  </a:cubicBezTo>
                  <a:cubicBezTo>
                    <a:pt x="327" y="923"/>
                    <a:pt x="326" y="921"/>
                    <a:pt x="326" y="918"/>
                  </a:cubicBezTo>
                  <a:cubicBezTo>
                    <a:pt x="325" y="917"/>
                    <a:pt x="325" y="917"/>
                    <a:pt x="325" y="916"/>
                  </a:cubicBezTo>
                  <a:cubicBezTo>
                    <a:pt x="325" y="916"/>
                    <a:pt x="325" y="916"/>
                    <a:pt x="326" y="916"/>
                  </a:cubicBezTo>
                  <a:cubicBezTo>
                    <a:pt x="326" y="915"/>
                    <a:pt x="326" y="915"/>
                    <a:pt x="326" y="915"/>
                  </a:cubicBezTo>
                  <a:cubicBezTo>
                    <a:pt x="326" y="915"/>
                    <a:pt x="326" y="915"/>
                    <a:pt x="326" y="915"/>
                  </a:cubicBezTo>
                  <a:cubicBezTo>
                    <a:pt x="326" y="914"/>
                    <a:pt x="326" y="913"/>
                    <a:pt x="327" y="913"/>
                  </a:cubicBezTo>
                  <a:cubicBezTo>
                    <a:pt x="327" y="912"/>
                    <a:pt x="327" y="911"/>
                    <a:pt x="327" y="911"/>
                  </a:cubicBezTo>
                  <a:cubicBezTo>
                    <a:pt x="328" y="910"/>
                    <a:pt x="328" y="909"/>
                    <a:pt x="328" y="909"/>
                  </a:cubicBezTo>
                  <a:cubicBezTo>
                    <a:pt x="329" y="908"/>
                    <a:pt x="329" y="907"/>
                    <a:pt x="329" y="906"/>
                  </a:cubicBezTo>
                  <a:cubicBezTo>
                    <a:pt x="330" y="906"/>
                    <a:pt x="330" y="905"/>
                    <a:pt x="331" y="904"/>
                  </a:cubicBezTo>
                  <a:cubicBezTo>
                    <a:pt x="340" y="900"/>
                    <a:pt x="348" y="894"/>
                    <a:pt x="347" y="882"/>
                  </a:cubicBezTo>
                  <a:cubicBezTo>
                    <a:pt x="337" y="887"/>
                    <a:pt x="329" y="892"/>
                    <a:pt x="327" y="905"/>
                  </a:cubicBezTo>
                  <a:cubicBezTo>
                    <a:pt x="328" y="905"/>
                    <a:pt x="328" y="905"/>
                    <a:pt x="328" y="905"/>
                  </a:cubicBezTo>
                  <a:cubicBezTo>
                    <a:pt x="328" y="905"/>
                    <a:pt x="328" y="905"/>
                    <a:pt x="328" y="905"/>
                  </a:cubicBezTo>
                  <a:cubicBezTo>
                    <a:pt x="327" y="906"/>
                    <a:pt x="327" y="907"/>
                    <a:pt x="326" y="907"/>
                  </a:cubicBezTo>
                  <a:cubicBezTo>
                    <a:pt x="326" y="908"/>
                    <a:pt x="326" y="909"/>
                    <a:pt x="325" y="910"/>
                  </a:cubicBezTo>
                  <a:cubicBezTo>
                    <a:pt x="325" y="910"/>
                    <a:pt x="325" y="911"/>
                    <a:pt x="325" y="912"/>
                  </a:cubicBezTo>
                  <a:cubicBezTo>
                    <a:pt x="324" y="912"/>
                    <a:pt x="324" y="912"/>
                    <a:pt x="324" y="913"/>
                  </a:cubicBezTo>
                  <a:cubicBezTo>
                    <a:pt x="324" y="912"/>
                    <a:pt x="324" y="911"/>
                    <a:pt x="324" y="910"/>
                  </a:cubicBezTo>
                  <a:cubicBezTo>
                    <a:pt x="323" y="907"/>
                    <a:pt x="323" y="905"/>
                    <a:pt x="322" y="902"/>
                  </a:cubicBezTo>
                  <a:cubicBezTo>
                    <a:pt x="322" y="897"/>
                    <a:pt x="321" y="893"/>
                    <a:pt x="321" y="889"/>
                  </a:cubicBezTo>
                  <a:cubicBezTo>
                    <a:pt x="321" y="888"/>
                    <a:pt x="321" y="888"/>
                    <a:pt x="321" y="887"/>
                  </a:cubicBezTo>
                  <a:cubicBezTo>
                    <a:pt x="321" y="887"/>
                    <a:pt x="321" y="886"/>
                    <a:pt x="321" y="886"/>
                  </a:cubicBezTo>
                  <a:cubicBezTo>
                    <a:pt x="321" y="885"/>
                    <a:pt x="320" y="884"/>
                    <a:pt x="320" y="883"/>
                  </a:cubicBezTo>
                  <a:cubicBezTo>
                    <a:pt x="320" y="882"/>
                    <a:pt x="320" y="880"/>
                    <a:pt x="319" y="879"/>
                  </a:cubicBezTo>
                  <a:cubicBezTo>
                    <a:pt x="319" y="878"/>
                    <a:pt x="319" y="878"/>
                    <a:pt x="319" y="878"/>
                  </a:cubicBezTo>
                  <a:cubicBezTo>
                    <a:pt x="319" y="878"/>
                    <a:pt x="319" y="877"/>
                    <a:pt x="319" y="877"/>
                  </a:cubicBezTo>
                  <a:cubicBezTo>
                    <a:pt x="320" y="877"/>
                    <a:pt x="320" y="877"/>
                    <a:pt x="320" y="877"/>
                  </a:cubicBezTo>
                  <a:cubicBezTo>
                    <a:pt x="319" y="877"/>
                    <a:pt x="320" y="877"/>
                    <a:pt x="320" y="877"/>
                  </a:cubicBezTo>
                  <a:cubicBezTo>
                    <a:pt x="320" y="877"/>
                    <a:pt x="320" y="877"/>
                    <a:pt x="320" y="877"/>
                  </a:cubicBezTo>
                  <a:cubicBezTo>
                    <a:pt x="320" y="877"/>
                    <a:pt x="320" y="877"/>
                    <a:pt x="320" y="877"/>
                  </a:cubicBezTo>
                  <a:cubicBezTo>
                    <a:pt x="320" y="877"/>
                    <a:pt x="320" y="877"/>
                    <a:pt x="320" y="877"/>
                  </a:cubicBezTo>
                  <a:cubicBezTo>
                    <a:pt x="320" y="877"/>
                    <a:pt x="320" y="878"/>
                    <a:pt x="320" y="878"/>
                  </a:cubicBezTo>
                  <a:cubicBezTo>
                    <a:pt x="320" y="878"/>
                    <a:pt x="320" y="878"/>
                    <a:pt x="320" y="878"/>
                  </a:cubicBezTo>
                  <a:cubicBezTo>
                    <a:pt x="320" y="878"/>
                    <a:pt x="320" y="878"/>
                    <a:pt x="320" y="878"/>
                  </a:cubicBezTo>
                  <a:cubicBezTo>
                    <a:pt x="320" y="878"/>
                    <a:pt x="320" y="877"/>
                    <a:pt x="320" y="877"/>
                  </a:cubicBezTo>
                  <a:cubicBezTo>
                    <a:pt x="320" y="877"/>
                    <a:pt x="320" y="877"/>
                    <a:pt x="320" y="877"/>
                  </a:cubicBezTo>
                  <a:cubicBezTo>
                    <a:pt x="320" y="877"/>
                    <a:pt x="320" y="877"/>
                    <a:pt x="319" y="877"/>
                  </a:cubicBezTo>
                  <a:cubicBezTo>
                    <a:pt x="319" y="877"/>
                    <a:pt x="319" y="877"/>
                    <a:pt x="319" y="877"/>
                  </a:cubicBezTo>
                  <a:cubicBezTo>
                    <a:pt x="319" y="877"/>
                    <a:pt x="319" y="877"/>
                    <a:pt x="319" y="877"/>
                  </a:cubicBezTo>
                  <a:cubicBezTo>
                    <a:pt x="319" y="877"/>
                    <a:pt x="319" y="877"/>
                    <a:pt x="319" y="877"/>
                  </a:cubicBezTo>
                  <a:cubicBezTo>
                    <a:pt x="319" y="877"/>
                    <a:pt x="319" y="877"/>
                    <a:pt x="319" y="877"/>
                  </a:cubicBezTo>
                  <a:cubicBezTo>
                    <a:pt x="319" y="878"/>
                    <a:pt x="319" y="879"/>
                    <a:pt x="319" y="879"/>
                  </a:cubicBezTo>
                  <a:cubicBezTo>
                    <a:pt x="318" y="880"/>
                    <a:pt x="318" y="882"/>
                    <a:pt x="318" y="883"/>
                  </a:cubicBezTo>
                  <a:cubicBezTo>
                    <a:pt x="318" y="884"/>
                    <a:pt x="318" y="885"/>
                    <a:pt x="318" y="886"/>
                  </a:cubicBezTo>
                  <a:cubicBezTo>
                    <a:pt x="318" y="886"/>
                    <a:pt x="318" y="887"/>
                    <a:pt x="318" y="887"/>
                  </a:cubicBezTo>
                  <a:cubicBezTo>
                    <a:pt x="318" y="888"/>
                    <a:pt x="318" y="888"/>
                    <a:pt x="318" y="889"/>
                  </a:cubicBezTo>
                  <a:cubicBezTo>
                    <a:pt x="319" y="890"/>
                    <a:pt x="319" y="892"/>
                    <a:pt x="319" y="893"/>
                  </a:cubicBezTo>
                  <a:cubicBezTo>
                    <a:pt x="319" y="893"/>
                    <a:pt x="319" y="893"/>
                    <a:pt x="319" y="893"/>
                  </a:cubicBezTo>
                  <a:cubicBezTo>
                    <a:pt x="318" y="892"/>
                    <a:pt x="318" y="892"/>
                    <a:pt x="318" y="892"/>
                  </a:cubicBezTo>
                  <a:cubicBezTo>
                    <a:pt x="318" y="891"/>
                    <a:pt x="317" y="891"/>
                    <a:pt x="317" y="890"/>
                  </a:cubicBezTo>
                  <a:cubicBezTo>
                    <a:pt x="317" y="890"/>
                    <a:pt x="317" y="890"/>
                    <a:pt x="316" y="889"/>
                  </a:cubicBezTo>
                  <a:cubicBezTo>
                    <a:pt x="316" y="888"/>
                    <a:pt x="315" y="887"/>
                    <a:pt x="315" y="886"/>
                  </a:cubicBezTo>
                  <a:cubicBezTo>
                    <a:pt x="314" y="886"/>
                    <a:pt x="313" y="885"/>
                    <a:pt x="312" y="884"/>
                  </a:cubicBezTo>
                  <a:cubicBezTo>
                    <a:pt x="312" y="884"/>
                    <a:pt x="312" y="883"/>
                    <a:pt x="312" y="883"/>
                  </a:cubicBezTo>
                  <a:cubicBezTo>
                    <a:pt x="319" y="870"/>
                    <a:pt x="292" y="866"/>
                    <a:pt x="286" y="862"/>
                  </a:cubicBezTo>
                  <a:cubicBezTo>
                    <a:pt x="288" y="873"/>
                    <a:pt x="297" y="894"/>
                    <a:pt x="310" y="885"/>
                  </a:cubicBezTo>
                  <a:cubicBezTo>
                    <a:pt x="310" y="884"/>
                    <a:pt x="309" y="883"/>
                    <a:pt x="309" y="883"/>
                  </a:cubicBezTo>
                  <a:cubicBezTo>
                    <a:pt x="309" y="883"/>
                    <a:pt x="309" y="883"/>
                    <a:pt x="309" y="883"/>
                  </a:cubicBezTo>
                  <a:cubicBezTo>
                    <a:pt x="310" y="884"/>
                    <a:pt x="310" y="884"/>
                    <a:pt x="311" y="885"/>
                  </a:cubicBezTo>
                  <a:cubicBezTo>
                    <a:pt x="312" y="886"/>
                    <a:pt x="313" y="887"/>
                    <a:pt x="313" y="888"/>
                  </a:cubicBezTo>
                  <a:cubicBezTo>
                    <a:pt x="314" y="888"/>
                    <a:pt x="314" y="889"/>
                    <a:pt x="315" y="890"/>
                  </a:cubicBezTo>
                  <a:cubicBezTo>
                    <a:pt x="315" y="890"/>
                    <a:pt x="315" y="891"/>
                    <a:pt x="316" y="891"/>
                  </a:cubicBezTo>
                  <a:cubicBezTo>
                    <a:pt x="316" y="892"/>
                    <a:pt x="316" y="892"/>
                    <a:pt x="316" y="893"/>
                  </a:cubicBezTo>
                  <a:cubicBezTo>
                    <a:pt x="317" y="893"/>
                    <a:pt x="317" y="893"/>
                    <a:pt x="317" y="894"/>
                  </a:cubicBezTo>
                  <a:cubicBezTo>
                    <a:pt x="317" y="894"/>
                    <a:pt x="318" y="894"/>
                    <a:pt x="318" y="895"/>
                  </a:cubicBezTo>
                  <a:cubicBezTo>
                    <a:pt x="318" y="895"/>
                    <a:pt x="318" y="895"/>
                    <a:pt x="318" y="895"/>
                  </a:cubicBezTo>
                  <a:cubicBezTo>
                    <a:pt x="318" y="896"/>
                    <a:pt x="318" y="896"/>
                    <a:pt x="318" y="896"/>
                  </a:cubicBezTo>
                  <a:cubicBezTo>
                    <a:pt x="318" y="896"/>
                    <a:pt x="319" y="896"/>
                    <a:pt x="319" y="897"/>
                  </a:cubicBezTo>
                  <a:cubicBezTo>
                    <a:pt x="319" y="897"/>
                    <a:pt x="319" y="897"/>
                    <a:pt x="319" y="897"/>
                  </a:cubicBezTo>
                  <a:cubicBezTo>
                    <a:pt x="319" y="899"/>
                    <a:pt x="320" y="901"/>
                    <a:pt x="320" y="903"/>
                  </a:cubicBezTo>
                  <a:cubicBezTo>
                    <a:pt x="320" y="905"/>
                    <a:pt x="321" y="908"/>
                    <a:pt x="321" y="910"/>
                  </a:cubicBezTo>
                  <a:cubicBezTo>
                    <a:pt x="322" y="913"/>
                    <a:pt x="322" y="916"/>
                    <a:pt x="323" y="918"/>
                  </a:cubicBezTo>
                  <a:cubicBezTo>
                    <a:pt x="324" y="921"/>
                    <a:pt x="324" y="923"/>
                    <a:pt x="324" y="926"/>
                  </a:cubicBezTo>
                  <a:cubicBezTo>
                    <a:pt x="324" y="926"/>
                    <a:pt x="324" y="926"/>
                    <a:pt x="324" y="926"/>
                  </a:cubicBezTo>
                  <a:cubicBezTo>
                    <a:pt x="323" y="927"/>
                    <a:pt x="323" y="927"/>
                    <a:pt x="323" y="927"/>
                  </a:cubicBezTo>
                  <a:cubicBezTo>
                    <a:pt x="323" y="927"/>
                    <a:pt x="323" y="927"/>
                    <a:pt x="323" y="927"/>
                  </a:cubicBezTo>
                  <a:cubicBezTo>
                    <a:pt x="323" y="927"/>
                    <a:pt x="323" y="927"/>
                    <a:pt x="323" y="927"/>
                  </a:cubicBezTo>
                  <a:cubicBezTo>
                    <a:pt x="323" y="928"/>
                    <a:pt x="323" y="928"/>
                    <a:pt x="323" y="929"/>
                  </a:cubicBezTo>
                  <a:cubicBezTo>
                    <a:pt x="322" y="930"/>
                    <a:pt x="321" y="931"/>
                    <a:pt x="321" y="932"/>
                  </a:cubicBezTo>
                  <a:cubicBezTo>
                    <a:pt x="319" y="933"/>
                    <a:pt x="317" y="935"/>
                    <a:pt x="316" y="937"/>
                  </a:cubicBezTo>
                  <a:cubicBezTo>
                    <a:pt x="316" y="937"/>
                    <a:pt x="316" y="938"/>
                    <a:pt x="316" y="938"/>
                  </a:cubicBezTo>
                  <a:cubicBezTo>
                    <a:pt x="316" y="938"/>
                    <a:pt x="315" y="938"/>
                    <a:pt x="315" y="939"/>
                  </a:cubicBezTo>
                  <a:cubicBezTo>
                    <a:pt x="315" y="939"/>
                    <a:pt x="315" y="939"/>
                    <a:pt x="315" y="939"/>
                  </a:cubicBezTo>
                  <a:cubicBezTo>
                    <a:pt x="315" y="940"/>
                    <a:pt x="315" y="940"/>
                    <a:pt x="315" y="940"/>
                  </a:cubicBezTo>
                  <a:cubicBezTo>
                    <a:pt x="314" y="941"/>
                    <a:pt x="314" y="942"/>
                    <a:pt x="314" y="943"/>
                  </a:cubicBezTo>
                  <a:cubicBezTo>
                    <a:pt x="314" y="944"/>
                    <a:pt x="314" y="945"/>
                    <a:pt x="314" y="945"/>
                  </a:cubicBezTo>
                  <a:cubicBezTo>
                    <a:pt x="313" y="946"/>
                    <a:pt x="313" y="946"/>
                    <a:pt x="313" y="947"/>
                  </a:cubicBezTo>
                  <a:cubicBezTo>
                    <a:pt x="314" y="947"/>
                    <a:pt x="314" y="947"/>
                    <a:pt x="314" y="948"/>
                  </a:cubicBezTo>
                  <a:cubicBezTo>
                    <a:pt x="314" y="948"/>
                    <a:pt x="314" y="949"/>
                    <a:pt x="314" y="949"/>
                  </a:cubicBezTo>
                  <a:cubicBezTo>
                    <a:pt x="314" y="951"/>
                    <a:pt x="315" y="952"/>
                    <a:pt x="315" y="953"/>
                  </a:cubicBezTo>
                  <a:cubicBezTo>
                    <a:pt x="315" y="954"/>
                    <a:pt x="315" y="954"/>
                    <a:pt x="315" y="954"/>
                  </a:cubicBezTo>
                  <a:cubicBezTo>
                    <a:pt x="314" y="953"/>
                    <a:pt x="314" y="953"/>
                    <a:pt x="313" y="952"/>
                  </a:cubicBezTo>
                  <a:cubicBezTo>
                    <a:pt x="313" y="952"/>
                    <a:pt x="312" y="952"/>
                    <a:pt x="311" y="951"/>
                  </a:cubicBezTo>
                  <a:cubicBezTo>
                    <a:pt x="311" y="951"/>
                    <a:pt x="311" y="951"/>
                    <a:pt x="311" y="951"/>
                  </a:cubicBezTo>
                  <a:cubicBezTo>
                    <a:pt x="311" y="951"/>
                    <a:pt x="311" y="951"/>
                    <a:pt x="311" y="951"/>
                  </a:cubicBezTo>
                  <a:cubicBezTo>
                    <a:pt x="311" y="951"/>
                    <a:pt x="311" y="951"/>
                    <a:pt x="311" y="951"/>
                  </a:cubicBezTo>
                  <a:cubicBezTo>
                    <a:pt x="311" y="951"/>
                    <a:pt x="311" y="951"/>
                    <a:pt x="311" y="951"/>
                  </a:cubicBezTo>
                  <a:cubicBezTo>
                    <a:pt x="310" y="951"/>
                    <a:pt x="310" y="951"/>
                    <a:pt x="310" y="951"/>
                  </a:cubicBezTo>
                  <a:cubicBezTo>
                    <a:pt x="310" y="950"/>
                    <a:pt x="310" y="950"/>
                    <a:pt x="309" y="950"/>
                  </a:cubicBezTo>
                  <a:cubicBezTo>
                    <a:pt x="309" y="950"/>
                    <a:pt x="309" y="950"/>
                    <a:pt x="308" y="950"/>
                  </a:cubicBezTo>
                  <a:cubicBezTo>
                    <a:pt x="308" y="949"/>
                    <a:pt x="308" y="949"/>
                    <a:pt x="307" y="949"/>
                  </a:cubicBezTo>
                  <a:cubicBezTo>
                    <a:pt x="307" y="949"/>
                    <a:pt x="306" y="949"/>
                    <a:pt x="305" y="948"/>
                  </a:cubicBezTo>
                  <a:cubicBezTo>
                    <a:pt x="304" y="948"/>
                    <a:pt x="303" y="948"/>
                    <a:pt x="302" y="947"/>
                  </a:cubicBezTo>
                  <a:cubicBezTo>
                    <a:pt x="301" y="947"/>
                    <a:pt x="299" y="947"/>
                    <a:pt x="298" y="946"/>
                  </a:cubicBezTo>
                  <a:cubicBezTo>
                    <a:pt x="296" y="946"/>
                    <a:pt x="294" y="946"/>
                    <a:pt x="292" y="945"/>
                  </a:cubicBezTo>
                  <a:cubicBezTo>
                    <a:pt x="288" y="944"/>
                    <a:pt x="284" y="943"/>
                    <a:pt x="282" y="942"/>
                  </a:cubicBezTo>
                  <a:cubicBezTo>
                    <a:pt x="280" y="942"/>
                    <a:pt x="279" y="941"/>
                    <a:pt x="278" y="941"/>
                  </a:cubicBezTo>
                  <a:cubicBezTo>
                    <a:pt x="277" y="941"/>
                    <a:pt x="276" y="940"/>
                    <a:pt x="275" y="940"/>
                  </a:cubicBezTo>
                  <a:cubicBezTo>
                    <a:pt x="274" y="939"/>
                    <a:pt x="273" y="939"/>
                    <a:pt x="273" y="939"/>
                  </a:cubicBezTo>
                  <a:cubicBezTo>
                    <a:pt x="273" y="939"/>
                    <a:pt x="274" y="939"/>
                    <a:pt x="275" y="940"/>
                  </a:cubicBezTo>
                  <a:cubicBezTo>
                    <a:pt x="276" y="941"/>
                    <a:pt x="277" y="941"/>
                    <a:pt x="278" y="942"/>
                  </a:cubicBezTo>
                  <a:cubicBezTo>
                    <a:pt x="279" y="942"/>
                    <a:pt x="280" y="943"/>
                    <a:pt x="281" y="944"/>
                  </a:cubicBezTo>
                  <a:cubicBezTo>
                    <a:pt x="282" y="944"/>
                    <a:pt x="283" y="945"/>
                    <a:pt x="285" y="945"/>
                  </a:cubicBezTo>
                  <a:cubicBezTo>
                    <a:pt x="284" y="946"/>
                    <a:pt x="283" y="946"/>
                    <a:pt x="283" y="946"/>
                  </a:cubicBezTo>
                  <a:cubicBezTo>
                    <a:pt x="281" y="946"/>
                    <a:pt x="280" y="946"/>
                    <a:pt x="279" y="946"/>
                  </a:cubicBezTo>
                  <a:cubicBezTo>
                    <a:pt x="278" y="946"/>
                    <a:pt x="276" y="947"/>
                    <a:pt x="275" y="947"/>
                  </a:cubicBezTo>
                  <a:cubicBezTo>
                    <a:pt x="274" y="947"/>
                    <a:pt x="273" y="948"/>
                    <a:pt x="273" y="948"/>
                  </a:cubicBezTo>
                  <a:cubicBezTo>
                    <a:pt x="258" y="941"/>
                    <a:pt x="257" y="954"/>
                    <a:pt x="244" y="956"/>
                  </a:cubicBezTo>
                  <a:cubicBezTo>
                    <a:pt x="257" y="964"/>
                    <a:pt x="270" y="969"/>
                    <a:pt x="272" y="950"/>
                  </a:cubicBezTo>
                  <a:cubicBezTo>
                    <a:pt x="272" y="950"/>
                    <a:pt x="273" y="950"/>
                    <a:pt x="273" y="950"/>
                  </a:cubicBezTo>
                  <a:cubicBezTo>
                    <a:pt x="274" y="950"/>
                    <a:pt x="275" y="949"/>
                    <a:pt x="276" y="949"/>
                  </a:cubicBezTo>
                  <a:cubicBezTo>
                    <a:pt x="277" y="949"/>
                    <a:pt x="278" y="949"/>
                    <a:pt x="279" y="948"/>
                  </a:cubicBezTo>
                  <a:cubicBezTo>
                    <a:pt x="281" y="948"/>
                    <a:pt x="282" y="948"/>
                    <a:pt x="283" y="948"/>
                  </a:cubicBezTo>
                  <a:cubicBezTo>
                    <a:pt x="284" y="948"/>
                    <a:pt x="285" y="948"/>
                    <a:pt x="286" y="948"/>
                  </a:cubicBezTo>
                  <a:cubicBezTo>
                    <a:pt x="287" y="948"/>
                    <a:pt x="288" y="948"/>
                    <a:pt x="288" y="948"/>
                  </a:cubicBezTo>
                  <a:cubicBezTo>
                    <a:pt x="289" y="948"/>
                    <a:pt x="289" y="948"/>
                    <a:pt x="290" y="948"/>
                  </a:cubicBezTo>
                  <a:cubicBezTo>
                    <a:pt x="290" y="948"/>
                    <a:pt x="290" y="948"/>
                    <a:pt x="291" y="948"/>
                  </a:cubicBezTo>
                  <a:cubicBezTo>
                    <a:pt x="291" y="948"/>
                    <a:pt x="291" y="948"/>
                    <a:pt x="291" y="948"/>
                  </a:cubicBezTo>
                  <a:cubicBezTo>
                    <a:pt x="293" y="949"/>
                    <a:pt x="295" y="949"/>
                    <a:pt x="298" y="950"/>
                  </a:cubicBezTo>
                  <a:cubicBezTo>
                    <a:pt x="299" y="950"/>
                    <a:pt x="300" y="951"/>
                    <a:pt x="301" y="951"/>
                  </a:cubicBezTo>
                  <a:cubicBezTo>
                    <a:pt x="302" y="951"/>
                    <a:pt x="303" y="952"/>
                    <a:pt x="305" y="952"/>
                  </a:cubicBezTo>
                  <a:cubicBezTo>
                    <a:pt x="305" y="952"/>
                    <a:pt x="306" y="952"/>
                    <a:pt x="306" y="953"/>
                  </a:cubicBezTo>
                  <a:cubicBezTo>
                    <a:pt x="307" y="953"/>
                    <a:pt x="307" y="953"/>
                    <a:pt x="307" y="953"/>
                  </a:cubicBezTo>
                  <a:cubicBezTo>
                    <a:pt x="307" y="953"/>
                    <a:pt x="308" y="953"/>
                    <a:pt x="308" y="953"/>
                  </a:cubicBezTo>
                  <a:cubicBezTo>
                    <a:pt x="308" y="954"/>
                    <a:pt x="309" y="954"/>
                    <a:pt x="309" y="954"/>
                  </a:cubicBezTo>
                  <a:cubicBezTo>
                    <a:pt x="309" y="954"/>
                    <a:pt x="309" y="954"/>
                    <a:pt x="309" y="954"/>
                  </a:cubicBezTo>
                  <a:cubicBezTo>
                    <a:pt x="309" y="954"/>
                    <a:pt x="309" y="954"/>
                    <a:pt x="309" y="954"/>
                  </a:cubicBezTo>
                  <a:cubicBezTo>
                    <a:pt x="309" y="954"/>
                    <a:pt x="309" y="954"/>
                    <a:pt x="309" y="954"/>
                  </a:cubicBezTo>
                  <a:cubicBezTo>
                    <a:pt x="309" y="954"/>
                    <a:pt x="309" y="954"/>
                    <a:pt x="309" y="954"/>
                  </a:cubicBezTo>
                  <a:cubicBezTo>
                    <a:pt x="310" y="954"/>
                    <a:pt x="310" y="954"/>
                    <a:pt x="310" y="954"/>
                  </a:cubicBezTo>
                  <a:cubicBezTo>
                    <a:pt x="310" y="955"/>
                    <a:pt x="311" y="955"/>
                    <a:pt x="311" y="956"/>
                  </a:cubicBezTo>
                  <a:cubicBezTo>
                    <a:pt x="313" y="957"/>
                    <a:pt x="316" y="959"/>
                    <a:pt x="318" y="961"/>
                  </a:cubicBezTo>
                  <a:cubicBezTo>
                    <a:pt x="320" y="963"/>
                    <a:pt x="322" y="965"/>
                    <a:pt x="324" y="968"/>
                  </a:cubicBezTo>
                  <a:cubicBezTo>
                    <a:pt x="326" y="970"/>
                    <a:pt x="329" y="972"/>
                    <a:pt x="331" y="974"/>
                  </a:cubicBezTo>
                  <a:cubicBezTo>
                    <a:pt x="334" y="977"/>
                    <a:pt x="337" y="979"/>
                    <a:pt x="340" y="981"/>
                  </a:cubicBezTo>
                  <a:cubicBezTo>
                    <a:pt x="340" y="981"/>
                    <a:pt x="340" y="981"/>
                    <a:pt x="340" y="981"/>
                  </a:cubicBezTo>
                  <a:cubicBezTo>
                    <a:pt x="340" y="981"/>
                    <a:pt x="339" y="982"/>
                    <a:pt x="339" y="982"/>
                  </a:cubicBezTo>
                  <a:cubicBezTo>
                    <a:pt x="338" y="982"/>
                    <a:pt x="338" y="982"/>
                    <a:pt x="337" y="982"/>
                  </a:cubicBezTo>
                  <a:cubicBezTo>
                    <a:pt x="337" y="982"/>
                    <a:pt x="336" y="982"/>
                    <a:pt x="336" y="983"/>
                  </a:cubicBezTo>
                  <a:cubicBezTo>
                    <a:pt x="336" y="983"/>
                    <a:pt x="336" y="983"/>
                    <a:pt x="335" y="983"/>
                  </a:cubicBezTo>
                  <a:cubicBezTo>
                    <a:pt x="334" y="984"/>
                    <a:pt x="333" y="984"/>
                    <a:pt x="332" y="985"/>
                  </a:cubicBezTo>
                  <a:cubicBezTo>
                    <a:pt x="331" y="986"/>
                    <a:pt x="329" y="987"/>
                    <a:pt x="328" y="988"/>
                  </a:cubicBezTo>
                  <a:cubicBezTo>
                    <a:pt x="326" y="989"/>
                    <a:pt x="323" y="991"/>
                    <a:pt x="320" y="993"/>
                  </a:cubicBezTo>
                  <a:cubicBezTo>
                    <a:pt x="319" y="994"/>
                    <a:pt x="318" y="995"/>
                    <a:pt x="316" y="995"/>
                  </a:cubicBezTo>
                  <a:cubicBezTo>
                    <a:pt x="315" y="996"/>
                    <a:pt x="313" y="997"/>
                    <a:pt x="312" y="997"/>
                  </a:cubicBezTo>
                  <a:cubicBezTo>
                    <a:pt x="311" y="998"/>
                    <a:pt x="309" y="998"/>
                    <a:pt x="308" y="999"/>
                  </a:cubicBezTo>
                  <a:cubicBezTo>
                    <a:pt x="308" y="999"/>
                    <a:pt x="308" y="999"/>
                    <a:pt x="308" y="999"/>
                  </a:cubicBezTo>
                  <a:cubicBezTo>
                    <a:pt x="308" y="998"/>
                    <a:pt x="307" y="998"/>
                    <a:pt x="307" y="998"/>
                  </a:cubicBezTo>
                  <a:cubicBezTo>
                    <a:pt x="306" y="998"/>
                    <a:pt x="306" y="998"/>
                    <a:pt x="306" y="998"/>
                  </a:cubicBezTo>
                  <a:cubicBezTo>
                    <a:pt x="306" y="998"/>
                    <a:pt x="306" y="997"/>
                    <a:pt x="305" y="997"/>
                  </a:cubicBezTo>
                  <a:cubicBezTo>
                    <a:pt x="305" y="997"/>
                    <a:pt x="305" y="997"/>
                    <a:pt x="305" y="997"/>
                  </a:cubicBezTo>
                  <a:cubicBezTo>
                    <a:pt x="304" y="997"/>
                    <a:pt x="303" y="997"/>
                    <a:pt x="303" y="997"/>
                  </a:cubicBezTo>
                  <a:cubicBezTo>
                    <a:pt x="302" y="997"/>
                    <a:pt x="301" y="996"/>
                    <a:pt x="300" y="996"/>
                  </a:cubicBezTo>
                  <a:cubicBezTo>
                    <a:pt x="299" y="996"/>
                    <a:pt x="299" y="995"/>
                    <a:pt x="298" y="995"/>
                  </a:cubicBezTo>
                  <a:cubicBezTo>
                    <a:pt x="297" y="995"/>
                    <a:pt x="296" y="994"/>
                    <a:pt x="295" y="994"/>
                  </a:cubicBezTo>
                  <a:cubicBezTo>
                    <a:pt x="292" y="981"/>
                    <a:pt x="281" y="986"/>
                    <a:pt x="272" y="979"/>
                  </a:cubicBezTo>
                  <a:cubicBezTo>
                    <a:pt x="274" y="985"/>
                    <a:pt x="277" y="993"/>
                    <a:pt x="282" y="996"/>
                  </a:cubicBezTo>
                  <a:cubicBezTo>
                    <a:pt x="285" y="998"/>
                    <a:pt x="293" y="998"/>
                    <a:pt x="295" y="996"/>
                  </a:cubicBezTo>
                  <a:cubicBezTo>
                    <a:pt x="295" y="996"/>
                    <a:pt x="296" y="996"/>
                    <a:pt x="296" y="996"/>
                  </a:cubicBezTo>
                  <a:cubicBezTo>
                    <a:pt x="296" y="996"/>
                    <a:pt x="296" y="996"/>
                    <a:pt x="296" y="996"/>
                  </a:cubicBezTo>
                  <a:cubicBezTo>
                    <a:pt x="296" y="996"/>
                    <a:pt x="296" y="996"/>
                    <a:pt x="296" y="996"/>
                  </a:cubicBezTo>
                  <a:cubicBezTo>
                    <a:pt x="296" y="996"/>
                    <a:pt x="297" y="996"/>
                    <a:pt x="297" y="997"/>
                  </a:cubicBezTo>
                  <a:cubicBezTo>
                    <a:pt x="298" y="997"/>
                    <a:pt x="299" y="997"/>
                    <a:pt x="300" y="998"/>
                  </a:cubicBezTo>
                  <a:cubicBezTo>
                    <a:pt x="301" y="998"/>
                    <a:pt x="302" y="998"/>
                    <a:pt x="302" y="998"/>
                  </a:cubicBezTo>
                  <a:cubicBezTo>
                    <a:pt x="303" y="999"/>
                    <a:pt x="304" y="999"/>
                    <a:pt x="305" y="999"/>
                  </a:cubicBezTo>
                  <a:cubicBezTo>
                    <a:pt x="305" y="999"/>
                    <a:pt x="305" y="999"/>
                    <a:pt x="305" y="999"/>
                  </a:cubicBezTo>
                  <a:cubicBezTo>
                    <a:pt x="305" y="999"/>
                    <a:pt x="305" y="999"/>
                    <a:pt x="306" y="999"/>
                  </a:cubicBezTo>
                  <a:cubicBezTo>
                    <a:pt x="306" y="999"/>
                    <a:pt x="306" y="999"/>
                    <a:pt x="306" y="999"/>
                  </a:cubicBezTo>
                  <a:cubicBezTo>
                    <a:pt x="305" y="999"/>
                    <a:pt x="305" y="1000"/>
                    <a:pt x="304" y="1000"/>
                  </a:cubicBezTo>
                  <a:cubicBezTo>
                    <a:pt x="304" y="1000"/>
                    <a:pt x="304" y="1000"/>
                    <a:pt x="303" y="1000"/>
                  </a:cubicBezTo>
                  <a:cubicBezTo>
                    <a:pt x="303" y="1000"/>
                    <a:pt x="303" y="1000"/>
                    <a:pt x="302" y="1000"/>
                  </a:cubicBezTo>
                  <a:cubicBezTo>
                    <a:pt x="302" y="1000"/>
                    <a:pt x="301" y="1000"/>
                    <a:pt x="301" y="1001"/>
                  </a:cubicBezTo>
                  <a:cubicBezTo>
                    <a:pt x="300" y="1001"/>
                    <a:pt x="299" y="1001"/>
                    <a:pt x="298" y="1001"/>
                  </a:cubicBezTo>
                  <a:cubicBezTo>
                    <a:pt x="297" y="1002"/>
                    <a:pt x="296" y="1002"/>
                    <a:pt x="296" y="1002"/>
                  </a:cubicBezTo>
                  <a:cubicBezTo>
                    <a:pt x="296" y="1002"/>
                    <a:pt x="296" y="1002"/>
                    <a:pt x="297" y="1002"/>
                  </a:cubicBezTo>
                  <a:cubicBezTo>
                    <a:pt x="297" y="1002"/>
                    <a:pt x="298" y="1002"/>
                    <a:pt x="299" y="1002"/>
                  </a:cubicBezTo>
                  <a:cubicBezTo>
                    <a:pt x="299" y="1002"/>
                    <a:pt x="300" y="1003"/>
                    <a:pt x="301" y="1003"/>
                  </a:cubicBezTo>
                  <a:cubicBezTo>
                    <a:pt x="302" y="1003"/>
                    <a:pt x="302" y="1003"/>
                    <a:pt x="303" y="1003"/>
                  </a:cubicBezTo>
                  <a:cubicBezTo>
                    <a:pt x="303" y="1003"/>
                    <a:pt x="304" y="1003"/>
                    <a:pt x="304" y="1003"/>
                  </a:cubicBezTo>
                  <a:cubicBezTo>
                    <a:pt x="304" y="1002"/>
                    <a:pt x="304" y="1002"/>
                    <a:pt x="305" y="1002"/>
                  </a:cubicBezTo>
                  <a:cubicBezTo>
                    <a:pt x="307" y="1002"/>
                    <a:pt x="310" y="1001"/>
                    <a:pt x="313" y="1000"/>
                  </a:cubicBezTo>
                  <a:cubicBezTo>
                    <a:pt x="314" y="999"/>
                    <a:pt x="315" y="999"/>
                    <a:pt x="316" y="999"/>
                  </a:cubicBezTo>
                  <a:cubicBezTo>
                    <a:pt x="316" y="999"/>
                    <a:pt x="316" y="999"/>
                    <a:pt x="316" y="999"/>
                  </a:cubicBezTo>
                  <a:cubicBezTo>
                    <a:pt x="315" y="1000"/>
                    <a:pt x="315" y="1000"/>
                    <a:pt x="315" y="1001"/>
                  </a:cubicBezTo>
                  <a:cubicBezTo>
                    <a:pt x="315" y="1001"/>
                    <a:pt x="314" y="1002"/>
                    <a:pt x="314" y="1002"/>
                  </a:cubicBezTo>
                  <a:cubicBezTo>
                    <a:pt x="314" y="1003"/>
                    <a:pt x="313" y="1004"/>
                    <a:pt x="313" y="1005"/>
                  </a:cubicBezTo>
                  <a:cubicBezTo>
                    <a:pt x="313" y="1005"/>
                    <a:pt x="313" y="1005"/>
                    <a:pt x="313" y="1005"/>
                  </a:cubicBezTo>
                  <a:cubicBezTo>
                    <a:pt x="302" y="1010"/>
                    <a:pt x="297" y="1019"/>
                    <a:pt x="305" y="1032"/>
                  </a:cubicBezTo>
                  <a:cubicBezTo>
                    <a:pt x="309" y="1021"/>
                    <a:pt x="319" y="1019"/>
                    <a:pt x="313" y="1006"/>
                  </a:cubicBezTo>
                  <a:cubicBezTo>
                    <a:pt x="313" y="1006"/>
                    <a:pt x="313" y="1006"/>
                    <a:pt x="314" y="1005"/>
                  </a:cubicBezTo>
                  <a:cubicBezTo>
                    <a:pt x="314" y="1004"/>
                    <a:pt x="315" y="1004"/>
                    <a:pt x="315" y="1003"/>
                  </a:cubicBezTo>
                  <a:cubicBezTo>
                    <a:pt x="315" y="1002"/>
                    <a:pt x="316" y="1002"/>
                    <a:pt x="316" y="1001"/>
                  </a:cubicBezTo>
                  <a:cubicBezTo>
                    <a:pt x="316" y="1001"/>
                    <a:pt x="316" y="1000"/>
                    <a:pt x="317" y="1000"/>
                  </a:cubicBezTo>
                  <a:cubicBezTo>
                    <a:pt x="317" y="999"/>
                    <a:pt x="318" y="998"/>
                    <a:pt x="319" y="997"/>
                  </a:cubicBezTo>
                  <a:cubicBezTo>
                    <a:pt x="320" y="997"/>
                    <a:pt x="321" y="996"/>
                    <a:pt x="322" y="995"/>
                  </a:cubicBezTo>
                  <a:cubicBezTo>
                    <a:pt x="325" y="994"/>
                    <a:pt x="327" y="992"/>
                    <a:pt x="330" y="990"/>
                  </a:cubicBezTo>
                  <a:cubicBezTo>
                    <a:pt x="331" y="989"/>
                    <a:pt x="332" y="988"/>
                    <a:pt x="333" y="987"/>
                  </a:cubicBezTo>
                  <a:cubicBezTo>
                    <a:pt x="335" y="987"/>
                    <a:pt x="336" y="986"/>
                    <a:pt x="337" y="985"/>
                  </a:cubicBezTo>
                  <a:cubicBezTo>
                    <a:pt x="337" y="985"/>
                    <a:pt x="337" y="985"/>
                    <a:pt x="337" y="985"/>
                  </a:cubicBezTo>
                  <a:cubicBezTo>
                    <a:pt x="338" y="985"/>
                    <a:pt x="338" y="985"/>
                    <a:pt x="338" y="985"/>
                  </a:cubicBezTo>
                  <a:cubicBezTo>
                    <a:pt x="339" y="984"/>
                    <a:pt x="339" y="984"/>
                    <a:pt x="339" y="984"/>
                  </a:cubicBezTo>
                  <a:cubicBezTo>
                    <a:pt x="340" y="983"/>
                    <a:pt x="340" y="983"/>
                    <a:pt x="341" y="983"/>
                  </a:cubicBezTo>
                  <a:cubicBezTo>
                    <a:pt x="341" y="983"/>
                    <a:pt x="341" y="982"/>
                    <a:pt x="341" y="982"/>
                  </a:cubicBezTo>
                  <a:cubicBezTo>
                    <a:pt x="344" y="984"/>
                    <a:pt x="346" y="985"/>
                    <a:pt x="348" y="987"/>
                  </a:cubicBezTo>
                  <a:cubicBezTo>
                    <a:pt x="351" y="988"/>
                    <a:pt x="354" y="990"/>
                    <a:pt x="357" y="992"/>
                  </a:cubicBezTo>
                  <a:cubicBezTo>
                    <a:pt x="357" y="992"/>
                    <a:pt x="358" y="993"/>
                    <a:pt x="359" y="993"/>
                  </a:cubicBezTo>
                  <a:cubicBezTo>
                    <a:pt x="359" y="994"/>
                    <a:pt x="360" y="994"/>
                    <a:pt x="361" y="995"/>
                  </a:cubicBezTo>
                  <a:cubicBezTo>
                    <a:pt x="362" y="996"/>
                    <a:pt x="363" y="997"/>
                    <a:pt x="364" y="999"/>
                  </a:cubicBezTo>
                  <a:cubicBezTo>
                    <a:pt x="369" y="1003"/>
                    <a:pt x="373" y="1010"/>
                    <a:pt x="377" y="1015"/>
                  </a:cubicBezTo>
                  <a:cubicBezTo>
                    <a:pt x="379" y="1019"/>
                    <a:pt x="381" y="1022"/>
                    <a:pt x="383" y="1025"/>
                  </a:cubicBezTo>
                  <a:cubicBezTo>
                    <a:pt x="382" y="1025"/>
                    <a:pt x="382" y="1025"/>
                    <a:pt x="382" y="1024"/>
                  </a:cubicBezTo>
                  <a:cubicBezTo>
                    <a:pt x="381" y="1024"/>
                    <a:pt x="381" y="1024"/>
                    <a:pt x="381" y="1024"/>
                  </a:cubicBezTo>
                  <a:cubicBezTo>
                    <a:pt x="381" y="1024"/>
                    <a:pt x="380" y="1024"/>
                    <a:pt x="380" y="1024"/>
                  </a:cubicBezTo>
                  <a:cubicBezTo>
                    <a:pt x="380" y="1024"/>
                    <a:pt x="380" y="1024"/>
                    <a:pt x="380" y="1024"/>
                  </a:cubicBezTo>
                  <a:cubicBezTo>
                    <a:pt x="379" y="1023"/>
                    <a:pt x="378" y="1023"/>
                    <a:pt x="377" y="1023"/>
                  </a:cubicBezTo>
                  <a:cubicBezTo>
                    <a:pt x="376" y="1023"/>
                    <a:pt x="375" y="1024"/>
                    <a:pt x="374" y="1024"/>
                  </a:cubicBezTo>
                  <a:cubicBezTo>
                    <a:pt x="373" y="1024"/>
                    <a:pt x="372" y="1024"/>
                    <a:pt x="371" y="1024"/>
                  </a:cubicBezTo>
                  <a:cubicBezTo>
                    <a:pt x="371" y="1024"/>
                    <a:pt x="370" y="1025"/>
                    <a:pt x="369" y="1025"/>
                  </a:cubicBezTo>
                  <a:cubicBezTo>
                    <a:pt x="367" y="1025"/>
                    <a:pt x="366" y="1025"/>
                    <a:pt x="365" y="1026"/>
                  </a:cubicBezTo>
                  <a:cubicBezTo>
                    <a:pt x="355" y="1013"/>
                    <a:pt x="346" y="1029"/>
                    <a:pt x="337" y="1014"/>
                  </a:cubicBezTo>
                  <a:cubicBezTo>
                    <a:pt x="337" y="1022"/>
                    <a:pt x="340" y="1030"/>
                    <a:pt x="348" y="1033"/>
                  </a:cubicBezTo>
                  <a:cubicBezTo>
                    <a:pt x="354" y="1036"/>
                    <a:pt x="365" y="1035"/>
                    <a:pt x="366" y="1027"/>
                  </a:cubicBezTo>
                  <a:cubicBezTo>
                    <a:pt x="367" y="1027"/>
                    <a:pt x="368" y="1027"/>
                    <a:pt x="369" y="1026"/>
                  </a:cubicBezTo>
                  <a:cubicBezTo>
                    <a:pt x="370" y="1026"/>
                    <a:pt x="371" y="1026"/>
                    <a:pt x="372" y="1026"/>
                  </a:cubicBezTo>
                  <a:cubicBezTo>
                    <a:pt x="373" y="1026"/>
                    <a:pt x="374" y="1025"/>
                    <a:pt x="375" y="1025"/>
                  </a:cubicBezTo>
                  <a:cubicBezTo>
                    <a:pt x="376" y="1025"/>
                    <a:pt x="376" y="1025"/>
                    <a:pt x="377" y="1025"/>
                  </a:cubicBezTo>
                  <a:cubicBezTo>
                    <a:pt x="378" y="1025"/>
                    <a:pt x="379" y="1025"/>
                    <a:pt x="379" y="1025"/>
                  </a:cubicBezTo>
                  <a:cubicBezTo>
                    <a:pt x="380" y="1025"/>
                    <a:pt x="380" y="1025"/>
                    <a:pt x="380" y="1025"/>
                  </a:cubicBezTo>
                  <a:cubicBezTo>
                    <a:pt x="380" y="1025"/>
                    <a:pt x="380" y="1025"/>
                    <a:pt x="380" y="1025"/>
                  </a:cubicBezTo>
                  <a:cubicBezTo>
                    <a:pt x="381" y="1025"/>
                    <a:pt x="381" y="1025"/>
                    <a:pt x="381" y="1025"/>
                  </a:cubicBezTo>
                  <a:cubicBezTo>
                    <a:pt x="382" y="1026"/>
                    <a:pt x="382" y="1026"/>
                    <a:pt x="383" y="1026"/>
                  </a:cubicBezTo>
                  <a:cubicBezTo>
                    <a:pt x="383" y="1026"/>
                    <a:pt x="383" y="1026"/>
                    <a:pt x="383" y="1026"/>
                  </a:cubicBezTo>
                  <a:cubicBezTo>
                    <a:pt x="385" y="1028"/>
                    <a:pt x="386" y="1031"/>
                    <a:pt x="388" y="1033"/>
                  </a:cubicBezTo>
                  <a:cubicBezTo>
                    <a:pt x="395" y="1044"/>
                    <a:pt x="402" y="1054"/>
                    <a:pt x="407" y="1063"/>
                  </a:cubicBezTo>
                  <a:cubicBezTo>
                    <a:pt x="408" y="1065"/>
                    <a:pt x="409" y="1066"/>
                    <a:pt x="409" y="1067"/>
                  </a:cubicBezTo>
                  <a:cubicBezTo>
                    <a:pt x="410" y="1068"/>
                    <a:pt x="411" y="1069"/>
                    <a:pt x="411" y="1070"/>
                  </a:cubicBezTo>
                  <a:cubicBezTo>
                    <a:pt x="412" y="1071"/>
                    <a:pt x="413" y="1072"/>
                    <a:pt x="414" y="1073"/>
                  </a:cubicBezTo>
                  <a:cubicBezTo>
                    <a:pt x="396" y="1069"/>
                    <a:pt x="386" y="1069"/>
                    <a:pt x="366" y="1066"/>
                  </a:cubicBezTo>
                  <a:cubicBezTo>
                    <a:pt x="345" y="1061"/>
                    <a:pt x="314" y="1060"/>
                    <a:pt x="296" y="1050"/>
                  </a:cubicBezTo>
                  <a:cubicBezTo>
                    <a:pt x="277" y="1040"/>
                    <a:pt x="261" y="1014"/>
                    <a:pt x="230" y="1015"/>
                  </a:cubicBezTo>
                  <a:cubicBezTo>
                    <a:pt x="227" y="1013"/>
                    <a:pt x="224" y="1011"/>
                    <a:pt x="221" y="1009"/>
                  </a:cubicBezTo>
                  <a:cubicBezTo>
                    <a:pt x="215" y="1006"/>
                    <a:pt x="209" y="1001"/>
                    <a:pt x="203" y="996"/>
                  </a:cubicBezTo>
                  <a:cubicBezTo>
                    <a:pt x="202" y="996"/>
                    <a:pt x="201" y="995"/>
                    <a:pt x="201" y="994"/>
                  </a:cubicBezTo>
                  <a:cubicBezTo>
                    <a:pt x="200" y="994"/>
                    <a:pt x="199" y="993"/>
                    <a:pt x="198" y="993"/>
                  </a:cubicBezTo>
                  <a:cubicBezTo>
                    <a:pt x="197" y="992"/>
                    <a:pt x="197" y="992"/>
                    <a:pt x="197" y="992"/>
                  </a:cubicBezTo>
                  <a:cubicBezTo>
                    <a:pt x="197" y="991"/>
                    <a:pt x="197" y="991"/>
                    <a:pt x="197" y="991"/>
                  </a:cubicBezTo>
                  <a:cubicBezTo>
                    <a:pt x="197" y="991"/>
                    <a:pt x="197" y="991"/>
                    <a:pt x="197" y="991"/>
                  </a:cubicBezTo>
                  <a:cubicBezTo>
                    <a:pt x="196" y="991"/>
                    <a:pt x="196" y="991"/>
                    <a:pt x="196" y="991"/>
                  </a:cubicBezTo>
                  <a:cubicBezTo>
                    <a:pt x="196" y="990"/>
                    <a:pt x="196" y="990"/>
                    <a:pt x="195" y="990"/>
                  </a:cubicBezTo>
                  <a:cubicBezTo>
                    <a:pt x="194" y="989"/>
                    <a:pt x="194" y="989"/>
                    <a:pt x="194" y="989"/>
                  </a:cubicBezTo>
                  <a:cubicBezTo>
                    <a:pt x="192" y="986"/>
                    <a:pt x="190" y="982"/>
                    <a:pt x="188" y="978"/>
                  </a:cubicBezTo>
                  <a:cubicBezTo>
                    <a:pt x="187" y="975"/>
                    <a:pt x="185" y="971"/>
                    <a:pt x="184" y="967"/>
                  </a:cubicBezTo>
                  <a:cubicBezTo>
                    <a:pt x="183" y="965"/>
                    <a:pt x="182" y="963"/>
                    <a:pt x="181" y="961"/>
                  </a:cubicBezTo>
                  <a:cubicBezTo>
                    <a:pt x="181" y="961"/>
                    <a:pt x="181" y="961"/>
                    <a:pt x="181" y="960"/>
                  </a:cubicBezTo>
                  <a:cubicBezTo>
                    <a:pt x="181" y="960"/>
                    <a:pt x="182" y="960"/>
                    <a:pt x="182" y="959"/>
                  </a:cubicBezTo>
                  <a:cubicBezTo>
                    <a:pt x="182" y="959"/>
                    <a:pt x="182" y="959"/>
                    <a:pt x="182" y="958"/>
                  </a:cubicBezTo>
                  <a:cubicBezTo>
                    <a:pt x="182" y="958"/>
                    <a:pt x="182" y="958"/>
                    <a:pt x="182" y="958"/>
                  </a:cubicBezTo>
                  <a:cubicBezTo>
                    <a:pt x="182" y="958"/>
                    <a:pt x="182" y="958"/>
                    <a:pt x="182" y="958"/>
                  </a:cubicBezTo>
                  <a:cubicBezTo>
                    <a:pt x="183" y="957"/>
                    <a:pt x="183" y="956"/>
                    <a:pt x="183" y="956"/>
                  </a:cubicBezTo>
                  <a:cubicBezTo>
                    <a:pt x="183" y="955"/>
                    <a:pt x="184" y="954"/>
                    <a:pt x="184" y="954"/>
                  </a:cubicBezTo>
                  <a:cubicBezTo>
                    <a:pt x="184" y="953"/>
                    <a:pt x="184" y="952"/>
                    <a:pt x="185" y="952"/>
                  </a:cubicBezTo>
                  <a:cubicBezTo>
                    <a:pt x="185" y="951"/>
                    <a:pt x="185" y="950"/>
                    <a:pt x="186" y="949"/>
                  </a:cubicBezTo>
                  <a:cubicBezTo>
                    <a:pt x="186" y="949"/>
                    <a:pt x="187" y="948"/>
                    <a:pt x="187" y="947"/>
                  </a:cubicBezTo>
                  <a:cubicBezTo>
                    <a:pt x="187" y="947"/>
                    <a:pt x="187" y="947"/>
                    <a:pt x="187" y="947"/>
                  </a:cubicBezTo>
                  <a:cubicBezTo>
                    <a:pt x="204" y="948"/>
                    <a:pt x="206" y="939"/>
                    <a:pt x="197" y="925"/>
                  </a:cubicBezTo>
                  <a:cubicBezTo>
                    <a:pt x="190" y="930"/>
                    <a:pt x="178" y="934"/>
                    <a:pt x="185" y="946"/>
                  </a:cubicBezTo>
                  <a:cubicBezTo>
                    <a:pt x="185" y="947"/>
                    <a:pt x="185" y="947"/>
                    <a:pt x="185" y="947"/>
                  </a:cubicBezTo>
                  <a:cubicBezTo>
                    <a:pt x="185" y="947"/>
                    <a:pt x="185" y="947"/>
                    <a:pt x="185" y="947"/>
                  </a:cubicBezTo>
                  <a:cubicBezTo>
                    <a:pt x="184" y="947"/>
                    <a:pt x="184" y="948"/>
                    <a:pt x="184" y="948"/>
                  </a:cubicBezTo>
                  <a:cubicBezTo>
                    <a:pt x="183" y="949"/>
                    <a:pt x="183" y="950"/>
                    <a:pt x="183" y="951"/>
                  </a:cubicBezTo>
                  <a:cubicBezTo>
                    <a:pt x="182" y="951"/>
                    <a:pt x="182" y="952"/>
                    <a:pt x="182" y="953"/>
                  </a:cubicBezTo>
                  <a:cubicBezTo>
                    <a:pt x="181" y="953"/>
                    <a:pt x="181" y="954"/>
                    <a:pt x="181" y="955"/>
                  </a:cubicBezTo>
                  <a:cubicBezTo>
                    <a:pt x="181" y="956"/>
                    <a:pt x="180" y="956"/>
                    <a:pt x="180" y="957"/>
                  </a:cubicBezTo>
                  <a:cubicBezTo>
                    <a:pt x="180" y="957"/>
                    <a:pt x="180" y="957"/>
                    <a:pt x="180" y="957"/>
                  </a:cubicBezTo>
                  <a:cubicBezTo>
                    <a:pt x="180" y="957"/>
                    <a:pt x="180" y="958"/>
                    <a:pt x="180" y="958"/>
                  </a:cubicBezTo>
                  <a:cubicBezTo>
                    <a:pt x="180" y="958"/>
                    <a:pt x="180" y="958"/>
                    <a:pt x="180" y="959"/>
                  </a:cubicBezTo>
                  <a:cubicBezTo>
                    <a:pt x="180" y="959"/>
                    <a:pt x="180" y="960"/>
                    <a:pt x="180" y="960"/>
                  </a:cubicBezTo>
                  <a:cubicBezTo>
                    <a:pt x="180" y="960"/>
                    <a:pt x="180" y="960"/>
                    <a:pt x="180" y="961"/>
                  </a:cubicBezTo>
                  <a:cubicBezTo>
                    <a:pt x="179" y="959"/>
                    <a:pt x="178" y="957"/>
                    <a:pt x="177" y="956"/>
                  </a:cubicBezTo>
                  <a:cubicBezTo>
                    <a:pt x="177" y="955"/>
                    <a:pt x="176" y="954"/>
                    <a:pt x="175" y="953"/>
                  </a:cubicBezTo>
                  <a:cubicBezTo>
                    <a:pt x="175" y="953"/>
                    <a:pt x="175" y="953"/>
                    <a:pt x="175" y="953"/>
                  </a:cubicBezTo>
                  <a:cubicBezTo>
                    <a:pt x="175" y="953"/>
                    <a:pt x="175" y="953"/>
                    <a:pt x="175" y="953"/>
                  </a:cubicBezTo>
                  <a:cubicBezTo>
                    <a:pt x="174" y="952"/>
                    <a:pt x="174" y="952"/>
                    <a:pt x="174" y="952"/>
                  </a:cubicBezTo>
                  <a:cubicBezTo>
                    <a:pt x="174" y="952"/>
                    <a:pt x="173" y="951"/>
                    <a:pt x="173" y="951"/>
                  </a:cubicBezTo>
                  <a:cubicBezTo>
                    <a:pt x="171" y="950"/>
                    <a:pt x="169" y="948"/>
                    <a:pt x="168" y="947"/>
                  </a:cubicBezTo>
                  <a:cubicBezTo>
                    <a:pt x="167" y="947"/>
                    <a:pt x="166" y="946"/>
                    <a:pt x="165" y="945"/>
                  </a:cubicBezTo>
                  <a:cubicBezTo>
                    <a:pt x="165" y="945"/>
                    <a:pt x="165" y="945"/>
                    <a:pt x="165" y="944"/>
                  </a:cubicBezTo>
                  <a:cubicBezTo>
                    <a:pt x="165" y="944"/>
                    <a:pt x="165" y="943"/>
                    <a:pt x="165" y="943"/>
                  </a:cubicBezTo>
                  <a:cubicBezTo>
                    <a:pt x="165" y="943"/>
                    <a:pt x="165" y="942"/>
                    <a:pt x="164" y="942"/>
                  </a:cubicBezTo>
                  <a:cubicBezTo>
                    <a:pt x="164" y="942"/>
                    <a:pt x="164" y="942"/>
                    <a:pt x="164" y="941"/>
                  </a:cubicBezTo>
                  <a:cubicBezTo>
                    <a:pt x="164" y="941"/>
                    <a:pt x="164" y="940"/>
                    <a:pt x="164" y="940"/>
                  </a:cubicBezTo>
                  <a:cubicBezTo>
                    <a:pt x="164" y="939"/>
                    <a:pt x="164" y="938"/>
                    <a:pt x="164" y="938"/>
                  </a:cubicBezTo>
                  <a:cubicBezTo>
                    <a:pt x="164" y="938"/>
                    <a:pt x="164" y="937"/>
                    <a:pt x="164" y="937"/>
                  </a:cubicBezTo>
                  <a:cubicBezTo>
                    <a:pt x="164" y="937"/>
                    <a:pt x="164" y="936"/>
                    <a:pt x="164" y="936"/>
                  </a:cubicBezTo>
                  <a:cubicBezTo>
                    <a:pt x="163" y="935"/>
                    <a:pt x="163" y="935"/>
                    <a:pt x="163" y="934"/>
                  </a:cubicBezTo>
                  <a:cubicBezTo>
                    <a:pt x="163" y="933"/>
                    <a:pt x="163" y="931"/>
                    <a:pt x="163" y="930"/>
                  </a:cubicBezTo>
                  <a:cubicBezTo>
                    <a:pt x="163" y="928"/>
                    <a:pt x="164" y="927"/>
                    <a:pt x="164" y="925"/>
                  </a:cubicBezTo>
                  <a:cubicBezTo>
                    <a:pt x="164" y="924"/>
                    <a:pt x="164" y="923"/>
                    <a:pt x="165" y="921"/>
                  </a:cubicBezTo>
                  <a:cubicBezTo>
                    <a:pt x="165" y="920"/>
                    <a:pt x="165" y="919"/>
                    <a:pt x="165" y="918"/>
                  </a:cubicBezTo>
                  <a:cubicBezTo>
                    <a:pt x="172" y="917"/>
                    <a:pt x="180" y="914"/>
                    <a:pt x="182" y="908"/>
                  </a:cubicBezTo>
                  <a:cubicBezTo>
                    <a:pt x="186" y="901"/>
                    <a:pt x="179" y="893"/>
                    <a:pt x="176" y="886"/>
                  </a:cubicBezTo>
                  <a:cubicBezTo>
                    <a:pt x="167" y="895"/>
                    <a:pt x="147" y="905"/>
                    <a:pt x="163" y="918"/>
                  </a:cubicBezTo>
                  <a:cubicBezTo>
                    <a:pt x="163" y="918"/>
                    <a:pt x="163" y="918"/>
                    <a:pt x="163" y="918"/>
                  </a:cubicBezTo>
                  <a:cubicBezTo>
                    <a:pt x="162" y="918"/>
                    <a:pt x="162" y="918"/>
                    <a:pt x="161" y="918"/>
                  </a:cubicBezTo>
                  <a:cubicBezTo>
                    <a:pt x="163" y="918"/>
                    <a:pt x="163" y="918"/>
                    <a:pt x="163" y="918"/>
                  </a:cubicBezTo>
                  <a:cubicBezTo>
                    <a:pt x="163" y="919"/>
                    <a:pt x="162" y="920"/>
                    <a:pt x="162" y="921"/>
                  </a:cubicBezTo>
                  <a:cubicBezTo>
                    <a:pt x="162" y="922"/>
                    <a:pt x="162" y="924"/>
                    <a:pt x="161" y="925"/>
                  </a:cubicBezTo>
                  <a:cubicBezTo>
                    <a:pt x="161" y="927"/>
                    <a:pt x="161" y="928"/>
                    <a:pt x="161" y="930"/>
                  </a:cubicBezTo>
                  <a:cubicBezTo>
                    <a:pt x="161" y="931"/>
                    <a:pt x="161" y="933"/>
                    <a:pt x="161" y="934"/>
                  </a:cubicBezTo>
                  <a:cubicBezTo>
                    <a:pt x="161" y="935"/>
                    <a:pt x="161" y="935"/>
                    <a:pt x="161" y="936"/>
                  </a:cubicBezTo>
                  <a:cubicBezTo>
                    <a:pt x="161" y="937"/>
                    <a:pt x="161" y="937"/>
                    <a:pt x="161" y="937"/>
                  </a:cubicBezTo>
                  <a:cubicBezTo>
                    <a:pt x="161" y="938"/>
                    <a:pt x="161" y="938"/>
                    <a:pt x="161" y="938"/>
                  </a:cubicBezTo>
                  <a:cubicBezTo>
                    <a:pt x="161" y="939"/>
                    <a:pt x="162" y="939"/>
                    <a:pt x="162" y="940"/>
                  </a:cubicBezTo>
                  <a:cubicBezTo>
                    <a:pt x="162" y="941"/>
                    <a:pt x="162" y="941"/>
                    <a:pt x="162" y="942"/>
                  </a:cubicBezTo>
                  <a:cubicBezTo>
                    <a:pt x="162" y="942"/>
                    <a:pt x="162" y="942"/>
                    <a:pt x="162" y="943"/>
                  </a:cubicBezTo>
                  <a:cubicBezTo>
                    <a:pt x="162" y="943"/>
                    <a:pt x="162" y="943"/>
                    <a:pt x="162" y="943"/>
                  </a:cubicBezTo>
                  <a:cubicBezTo>
                    <a:pt x="162" y="944"/>
                    <a:pt x="163" y="944"/>
                    <a:pt x="163" y="944"/>
                  </a:cubicBezTo>
                  <a:cubicBezTo>
                    <a:pt x="161" y="943"/>
                    <a:pt x="159" y="942"/>
                    <a:pt x="157" y="941"/>
                  </a:cubicBezTo>
                  <a:cubicBezTo>
                    <a:pt x="153" y="939"/>
                    <a:pt x="149" y="938"/>
                    <a:pt x="146" y="936"/>
                  </a:cubicBezTo>
                  <a:cubicBezTo>
                    <a:pt x="143" y="934"/>
                    <a:pt x="140" y="931"/>
                    <a:pt x="137" y="928"/>
                  </a:cubicBezTo>
                  <a:cubicBezTo>
                    <a:pt x="135" y="925"/>
                    <a:pt x="133" y="922"/>
                    <a:pt x="132" y="919"/>
                  </a:cubicBezTo>
                  <a:cubicBezTo>
                    <a:pt x="131" y="915"/>
                    <a:pt x="130" y="912"/>
                    <a:pt x="129" y="908"/>
                  </a:cubicBezTo>
                  <a:cubicBezTo>
                    <a:pt x="127" y="902"/>
                    <a:pt x="127" y="895"/>
                    <a:pt x="126" y="889"/>
                  </a:cubicBezTo>
                  <a:cubicBezTo>
                    <a:pt x="126" y="887"/>
                    <a:pt x="126" y="886"/>
                    <a:pt x="126" y="884"/>
                  </a:cubicBezTo>
                  <a:cubicBezTo>
                    <a:pt x="126" y="883"/>
                    <a:pt x="126" y="881"/>
                    <a:pt x="126" y="880"/>
                  </a:cubicBezTo>
                  <a:cubicBezTo>
                    <a:pt x="126" y="877"/>
                    <a:pt x="126" y="875"/>
                    <a:pt x="127" y="872"/>
                  </a:cubicBezTo>
                  <a:cubicBezTo>
                    <a:pt x="127" y="867"/>
                    <a:pt x="128" y="863"/>
                    <a:pt x="129" y="859"/>
                  </a:cubicBezTo>
                  <a:cubicBezTo>
                    <a:pt x="129" y="859"/>
                    <a:pt x="129" y="859"/>
                    <a:pt x="129" y="859"/>
                  </a:cubicBezTo>
                  <a:cubicBezTo>
                    <a:pt x="129" y="859"/>
                    <a:pt x="129" y="859"/>
                    <a:pt x="129" y="859"/>
                  </a:cubicBezTo>
                  <a:cubicBezTo>
                    <a:pt x="129" y="859"/>
                    <a:pt x="129" y="859"/>
                    <a:pt x="130" y="859"/>
                  </a:cubicBezTo>
                  <a:cubicBezTo>
                    <a:pt x="130" y="859"/>
                    <a:pt x="130" y="859"/>
                    <a:pt x="130" y="859"/>
                  </a:cubicBezTo>
                  <a:cubicBezTo>
                    <a:pt x="130" y="858"/>
                    <a:pt x="131" y="858"/>
                    <a:pt x="131" y="857"/>
                  </a:cubicBezTo>
                  <a:cubicBezTo>
                    <a:pt x="131" y="857"/>
                    <a:pt x="132" y="856"/>
                    <a:pt x="132" y="856"/>
                  </a:cubicBezTo>
                  <a:cubicBezTo>
                    <a:pt x="133" y="855"/>
                    <a:pt x="133" y="855"/>
                    <a:pt x="134" y="855"/>
                  </a:cubicBezTo>
                  <a:cubicBezTo>
                    <a:pt x="134" y="854"/>
                    <a:pt x="135" y="854"/>
                    <a:pt x="136" y="853"/>
                  </a:cubicBezTo>
                  <a:cubicBezTo>
                    <a:pt x="136" y="853"/>
                    <a:pt x="137" y="852"/>
                    <a:pt x="137" y="852"/>
                  </a:cubicBezTo>
                  <a:cubicBezTo>
                    <a:pt x="147" y="853"/>
                    <a:pt x="157" y="850"/>
                    <a:pt x="159" y="840"/>
                  </a:cubicBezTo>
                  <a:cubicBezTo>
                    <a:pt x="148" y="840"/>
                    <a:pt x="139" y="841"/>
                    <a:pt x="134" y="851"/>
                  </a:cubicBezTo>
                  <a:cubicBezTo>
                    <a:pt x="134" y="851"/>
                    <a:pt x="134" y="851"/>
                    <a:pt x="134" y="851"/>
                  </a:cubicBezTo>
                  <a:cubicBezTo>
                    <a:pt x="134" y="851"/>
                    <a:pt x="134" y="851"/>
                    <a:pt x="134" y="851"/>
                  </a:cubicBezTo>
                  <a:cubicBezTo>
                    <a:pt x="134" y="852"/>
                    <a:pt x="133" y="852"/>
                    <a:pt x="132" y="853"/>
                  </a:cubicBezTo>
                  <a:cubicBezTo>
                    <a:pt x="132" y="853"/>
                    <a:pt x="132" y="853"/>
                    <a:pt x="132" y="854"/>
                  </a:cubicBezTo>
                  <a:cubicBezTo>
                    <a:pt x="132" y="853"/>
                    <a:pt x="132" y="852"/>
                    <a:pt x="133" y="852"/>
                  </a:cubicBezTo>
                  <a:cubicBezTo>
                    <a:pt x="133" y="851"/>
                    <a:pt x="134" y="850"/>
                    <a:pt x="134" y="850"/>
                  </a:cubicBezTo>
                  <a:cubicBezTo>
                    <a:pt x="134" y="850"/>
                    <a:pt x="134" y="849"/>
                    <a:pt x="134" y="849"/>
                  </a:cubicBezTo>
                  <a:cubicBezTo>
                    <a:pt x="134" y="849"/>
                    <a:pt x="134" y="850"/>
                    <a:pt x="134" y="850"/>
                  </a:cubicBezTo>
                  <a:cubicBezTo>
                    <a:pt x="134" y="850"/>
                    <a:pt x="133" y="851"/>
                    <a:pt x="132" y="852"/>
                  </a:cubicBezTo>
                  <a:cubicBezTo>
                    <a:pt x="132" y="853"/>
                    <a:pt x="131" y="854"/>
                    <a:pt x="130" y="855"/>
                  </a:cubicBezTo>
                  <a:cubicBezTo>
                    <a:pt x="130" y="855"/>
                    <a:pt x="129" y="856"/>
                    <a:pt x="129" y="856"/>
                  </a:cubicBezTo>
                  <a:cubicBezTo>
                    <a:pt x="129" y="856"/>
                    <a:pt x="129" y="857"/>
                    <a:pt x="128" y="857"/>
                  </a:cubicBezTo>
                  <a:cubicBezTo>
                    <a:pt x="128" y="857"/>
                    <a:pt x="128" y="857"/>
                    <a:pt x="128" y="857"/>
                  </a:cubicBezTo>
                  <a:cubicBezTo>
                    <a:pt x="128" y="857"/>
                    <a:pt x="128" y="858"/>
                    <a:pt x="128" y="858"/>
                  </a:cubicBezTo>
                  <a:cubicBezTo>
                    <a:pt x="128" y="858"/>
                    <a:pt x="127" y="858"/>
                    <a:pt x="127" y="858"/>
                  </a:cubicBezTo>
                  <a:cubicBezTo>
                    <a:pt x="127" y="859"/>
                    <a:pt x="127" y="859"/>
                    <a:pt x="127" y="860"/>
                  </a:cubicBezTo>
                  <a:cubicBezTo>
                    <a:pt x="127" y="860"/>
                    <a:pt x="127" y="861"/>
                    <a:pt x="127" y="861"/>
                  </a:cubicBezTo>
                  <a:cubicBezTo>
                    <a:pt x="127" y="861"/>
                    <a:pt x="127" y="861"/>
                    <a:pt x="127" y="860"/>
                  </a:cubicBezTo>
                  <a:cubicBezTo>
                    <a:pt x="126" y="863"/>
                    <a:pt x="125" y="866"/>
                    <a:pt x="124" y="870"/>
                  </a:cubicBezTo>
                  <a:cubicBezTo>
                    <a:pt x="124" y="869"/>
                    <a:pt x="124" y="869"/>
                    <a:pt x="124" y="868"/>
                  </a:cubicBezTo>
                  <a:cubicBezTo>
                    <a:pt x="123" y="868"/>
                    <a:pt x="123" y="867"/>
                    <a:pt x="122" y="866"/>
                  </a:cubicBezTo>
                  <a:cubicBezTo>
                    <a:pt x="122" y="866"/>
                    <a:pt x="122" y="866"/>
                    <a:pt x="121" y="865"/>
                  </a:cubicBezTo>
                  <a:cubicBezTo>
                    <a:pt x="121" y="865"/>
                    <a:pt x="121" y="865"/>
                    <a:pt x="121" y="865"/>
                  </a:cubicBezTo>
                  <a:cubicBezTo>
                    <a:pt x="121" y="864"/>
                    <a:pt x="121" y="864"/>
                    <a:pt x="121" y="864"/>
                  </a:cubicBezTo>
                  <a:cubicBezTo>
                    <a:pt x="120" y="864"/>
                    <a:pt x="120" y="863"/>
                    <a:pt x="119" y="863"/>
                  </a:cubicBezTo>
                  <a:cubicBezTo>
                    <a:pt x="119" y="862"/>
                    <a:pt x="119" y="862"/>
                    <a:pt x="118" y="861"/>
                  </a:cubicBezTo>
                  <a:cubicBezTo>
                    <a:pt x="118" y="861"/>
                    <a:pt x="118" y="860"/>
                    <a:pt x="117" y="860"/>
                  </a:cubicBezTo>
                  <a:cubicBezTo>
                    <a:pt x="117" y="859"/>
                    <a:pt x="117" y="859"/>
                    <a:pt x="116" y="858"/>
                  </a:cubicBezTo>
                  <a:cubicBezTo>
                    <a:pt x="116" y="857"/>
                    <a:pt x="115" y="856"/>
                    <a:pt x="114" y="855"/>
                  </a:cubicBezTo>
                  <a:cubicBezTo>
                    <a:pt x="114" y="854"/>
                    <a:pt x="113" y="852"/>
                    <a:pt x="112" y="851"/>
                  </a:cubicBezTo>
                  <a:cubicBezTo>
                    <a:pt x="112" y="850"/>
                    <a:pt x="111" y="848"/>
                    <a:pt x="111" y="847"/>
                  </a:cubicBezTo>
                  <a:cubicBezTo>
                    <a:pt x="111" y="846"/>
                    <a:pt x="110" y="844"/>
                    <a:pt x="110" y="843"/>
                  </a:cubicBezTo>
                  <a:cubicBezTo>
                    <a:pt x="110" y="843"/>
                    <a:pt x="110" y="843"/>
                    <a:pt x="110" y="843"/>
                  </a:cubicBezTo>
                  <a:cubicBezTo>
                    <a:pt x="124" y="829"/>
                    <a:pt x="113" y="819"/>
                    <a:pt x="97" y="812"/>
                  </a:cubicBezTo>
                  <a:cubicBezTo>
                    <a:pt x="103" y="826"/>
                    <a:pt x="92" y="835"/>
                    <a:pt x="108" y="845"/>
                  </a:cubicBezTo>
                  <a:cubicBezTo>
                    <a:pt x="108" y="846"/>
                    <a:pt x="108" y="847"/>
                    <a:pt x="109" y="848"/>
                  </a:cubicBezTo>
                  <a:cubicBezTo>
                    <a:pt x="109" y="849"/>
                    <a:pt x="110" y="851"/>
                    <a:pt x="110" y="852"/>
                  </a:cubicBezTo>
                  <a:cubicBezTo>
                    <a:pt x="111" y="853"/>
                    <a:pt x="111" y="855"/>
                    <a:pt x="112" y="856"/>
                  </a:cubicBezTo>
                  <a:cubicBezTo>
                    <a:pt x="113" y="857"/>
                    <a:pt x="114" y="858"/>
                    <a:pt x="114" y="860"/>
                  </a:cubicBezTo>
                  <a:cubicBezTo>
                    <a:pt x="115" y="860"/>
                    <a:pt x="115" y="861"/>
                    <a:pt x="115" y="861"/>
                  </a:cubicBezTo>
                  <a:cubicBezTo>
                    <a:pt x="116" y="862"/>
                    <a:pt x="116" y="862"/>
                    <a:pt x="116" y="863"/>
                  </a:cubicBezTo>
                  <a:cubicBezTo>
                    <a:pt x="117" y="863"/>
                    <a:pt x="117" y="864"/>
                    <a:pt x="118" y="864"/>
                  </a:cubicBezTo>
                  <a:cubicBezTo>
                    <a:pt x="118" y="865"/>
                    <a:pt x="118" y="865"/>
                    <a:pt x="119" y="866"/>
                  </a:cubicBezTo>
                  <a:cubicBezTo>
                    <a:pt x="119" y="866"/>
                    <a:pt x="119" y="866"/>
                    <a:pt x="119" y="866"/>
                  </a:cubicBezTo>
                  <a:cubicBezTo>
                    <a:pt x="119" y="866"/>
                    <a:pt x="120" y="867"/>
                    <a:pt x="120" y="867"/>
                  </a:cubicBezTo>
                  <a:cubicBezTo>
                    <a:pt x="120" y="867"/>
                    <a:pt x="121" y="867"/>
                    <a:pt x="121" y="868"/>
                  </a:cubicBezTo>
                  <a:cubicBezTo>
                    <a:pt x="121" y="868"/>
                    <a:pt x="122" y="868"/>
                    <a:pt x="122" y="868"/>
                  </a:cubicBezTo>
                  <a:cubicBezTo>
                    <a:pt x="122" y="869"/>
                    <a:pt x="123" y="869"/>
                    <a:pt x="123" y="869"/>
                  </a:cubicBezTo>
                  <a:cubicBezTo>
                    <a:pt x="124" y="869"/>
                    <a:pt x="124" y="870"/>
                    <a:pt x="124" y="870"/>
                  </a:cubicBezTo>
                  <a:cubicBezTo>
                    <a:pt x="124" y="870"/>
                    <a:pt x="124" y="871"/>
                    <a:pt x="124" y="872"/>
                  </a:cubicBezTo>
                  <a:cubicBezTo>
                    <a:pt x="124" y="874"/>
                    <a:pt x="123" y="877"/>
                    <a:pt x="123" y="880"/>
                  </a:cubicBezTo>
                  <a:cubicBezTo>
                    <a:pt x="123" y="881"/>
                    <a:pt x="123" y="883"/>
                    <a:pt x="123" y="884"/>
                  </a:cubicBezTo>
                  <a:cubicBezTo>
                    <a:pt x="123" y="886"/>
                    <a:pt x="123" y="887"/>
                    <a:pt x="123" y="889"/>
                  </a:cubicBezTo>
                  <a:cubicBezTo>
                    <a:pt x="123" y="891"/>
                    <a:pt x="123" y="894"/>
                    <a:pt x="124" y="897"/>
                  </a:cubicBezTo>
                  <a:cubicBezTo>
                    <a:pt x="123" y="896"/>
                    <a:pt x="123" y="896"/>
                    <a:pt x="123" y="896"/>
                  </a:cubicBezTo>
                  <a:cubicBezTo>
                    <a:pt x="122" y="895"/>
                    <a:pt x="122" y="894"/>
                    <a:pt x="120" y="893"/>
                  </a:cubicBezTo>
                  <a:cubicBezTo>
                    <a:pt x="120" y="892"/>
                    <a:pt x="119" y="891"/>
                    <a:pt x="118" y="891"/>
                  </a:cubicBezTo>
                  <a:cubicBezTo>
                    <a:pt x="118" y="890"/>
                    <a:pt x="118" y="890"/>
                    <a:pt x="117" y="890"/>
                  </a:cubicBezTo>
                  <a:cubicBezTo>
                    <a:pt x="117" y="890"/>
                    <a:pt x="116" y="889"/>
                    <a:pt x="116" y="889"/>
                  </a:cubicBezTo>
                  <a:cubicBezTo>
                    <a:pt x="114" y="888"/>
                    <a:pt x="112" y="887"/>
                    <a:pt x="110" y="886"/>
                  </a:cubicBezTo>
                  <a:cubicBezTo>
                    <a:pt x="108" y="885"/>
                    <a:pt x="105" y="884"/>
                    <a:pt x="103" y="883"/>
                  </a:cubicBezTo>
                  <a:cubicBezTo>
                    <a:pt x="98" y="881"/>
                    <a:pt x="93" y="879"/>
                    <a:pt x="88" y="876"/>
                  </a:cubicBezTo>
                  <a:cubicBezTo>
                    <a:pt x="86" y="875"/>
                    <a:pt x="83" y="874"/>
                    <a:pt x="81" y="873"/>
                  </a:cubicBezTo>
                  <a:cubicBezTo>
                    <a:pt x="78" y="872"/>
                    <a:pt x="76" y="871"/>
                    <a:pt x="74" y="870"/>
                  </a:cubicBezTo>
                  <a:cubicBezTo>
                    <a:pt x="72" y="870"/>
                    <a:pt x="71" y="869"/>
                    <a:pt x="70" y="868"/>
                  </a:cubicBezTo>
                  <a:cubicBezTo>
                    <a:pt x="69" y="868"/>
                    <a:pt x="68" y="867"/>
                    <a:pt x="68" y="866"/>
                  </a:cubicBezTo>
                  <a:cubicBezTo>
                    <a:pt x="67" y="866"/>
                    <a:pt x="67" y="866"/>
                    <a:pt x="67" y="866"/>
                  </a:cubicBezTo>
                  <a:cubicBezTo>
                    <a:pt x="67" y="866"/>
                    <a:pt x="67" y="865"/>
                    <a:pt x="67" y="865"/>
                  </a:cubicBezTo>
                  <a:cubicBezTo>
                    <a:pt x="66" y="865"/>
                    <a:pt x="66" y="864"/>
                    <a:pt x="66" y="864"/>
                  </a:cubicBezTo>
                  <a:cubicBezTo>
                    <a:pt x="65" y="863"/>
                    <a:pt x="65" y="862"/>
                    <a:pt x="64" y="861"/>
                  </a:cubicBezTo>
                  <a:cubicBezTo>
                    <a:pt x="64" y="860"/>
                    <a:pt x="64" y="859"/>
                    <a:pt x="63" y="859"/>
                  </a:cubicBezTo>
                  <a:cubicBezTo>
                    <a:pt x="63" y="858"/>
                    <a:pt x="63" y="857"/>
                    <a:pt x="63" y="857"/>
                  </a:cubicBezTo>
                  <a:cubicBezTo>
                    <a:pt x="63" y="857"/>
                    <a:pt x="63" y="857"/>
                    <a:pt x="63" y="857"/>
                  </a:cubicBezTo>
                  <a:cubicBezTo>
                    <a:pt x="63" y="856"/>
                    <a:pt x="63" y="856"/>
                    <a:pt x="63" y="856"/>
                  </a:cubicBezTo>
                  <a:cubicBezTo>
                    <a:pt x="63" y="856"/>
                    <a:pt x="63" y="856"/>
                    <a:pt x="63" y="855"/>
                  </a:cubicBezTo>
                  <a:cubicBezTo>
                    <a:pt x="63" y="855"/>
                    <a:pt x="62" y="855"/>
                    <a:pt x="62" y="855"/>
                  </a:cubicBezTo>
                  <a:cubicBezTo>
                    <a:pt x="62" y="855"/>
                    <a:pt x="62" y="854"/>
                    <a:pt x="62" y="854"/>
                  </a:cubicBezTo>
                  <a:cubicBezTo>
                    <a:pt x="62" y="853"/>
                    <a:pt x="62" y="853"/>
                    <a:pt x="62" y="852"/>
                  </a:cubicBezTo>
                  <a:cubicBezTo>
                    <a:pt x="61" y="850"/>
                    <a:pt x="61" y="848"/>
                    <a:pt x="61" y="848"/>
                  </a:cubicBezTo>
                  <a:cubicBezTo>
                    <a:pt x="61" y="848"/>
                    <a:pt x="61" y="849"/>
                    <a:pt x="61" y="849"/>
                  </a:cubicBezTo>
                  <a:cubicBezTo>
                    <a:pt x="61" y="850"/>
                    <a:pt x="61" y="850"/>
                    <a:pt x="61" y="851"/>
                  </a:cubicBezTo>
                  <a:cubicBezTo>
                    <a:pt x="61" y="851"/>
                    <a:pt x="61" y="851"/>
                    <a:pt x="61" y="851"/>
                  </a:cubicBezTo>
                  <a:cubicBezTo>
                    <a:pt x="60" y="850"/>
                    <a:pt x="60" y="850"/>
                    <a:pt x="60" y="849"/>
                  </a:cubicBezTo>
                  <a:cubicBezTo>
                    <a:pt x="59" y="848"/>
                    <a:pt x="59" y="848"/>
                    <a:pt x="58" y="847"/>
                  </a:cubicBezTo>
                  <a:cubicBezTo>
                    <a:pt x="58" y="846"/>
                    <a:pt x="58" y="846"/>
                    <a:pt x="57" y="846"/>
                  </a:cubicBezTo>
                  <a:cubicBezTo>
                    <a:pt x="57" y="846"/>
                    <a:pt x="57" y="846"/>
                    <a:pt x="57" y="846"/>
                  </a:cubicBezTo>
                  <a:cubicBezTo>
                    <a:pt x="57" y="845"/>
                    <a:pt x="57" y="845"/>
                    <a:pt x="57" y="845"/>
                  </a:cubicBezTo>
                  <a:cubicBezTo>
                    <a:pt x="62" y="834"/>
                    <a:pt x="51" y="830"/>
                    <a:pt x="44" y="826"/>
                  </a:cubicBezTo>
                  <a:cubicBezTo>
                    <a:pt x="38" y="839"/>
                    <a:pt x="40" y="847"/>
                    <a:pt x="55" y="846"/>
                  </a:cubicBezTo>
                  <a:cubicBezTo>
                    <a:pt x="55" y="846"/>
                    <a:pt x="55" y="846"/>
                    <a:pt x="55" y="846"/>
                  </a:cubicBezTo>
                  <a:cubicBezTo>
                    <a:pt x="56" y="847"/>
                    <a:pt x="56" y="847"/>
                    <a:pt x="57" y="848"/>
                  </a:cubicBezTo>
                  <a:cubicBezTo>
                    <a:pt x="57" y="849"/>
                    <a:pt x="57" y="849"/>
                    <a:pt x="58" y="850"/>
                  </a:cubicBezTo>
                  <a:cubicBezTo>
                    <a:pt x="58" y="851"/>
                    <a:pt x="59" y="851"/>
                    <a:pt x="59" y="852"/>
                  </a:cubicBezTo>
                  <a:cubicBezTo>
                    <a:pt x="59" y="853"/>
                    <a:pt x="60" y="853"/>
                    <a:pt x="60" y="854"/>
                  </a:cubicBezTo>
                  <a:cubicBezTo>
                    <a:pt x="60" y="855"/>
                    <a:pt x="60" y="855"/>
                    <a:pt x="61" y="856"/>
                  </a:cubicBezTo>
                  <a:cubicBezTo>
                    <a:pt x="61" y="856"/>
                    <a:pt x="61" y="856"/>
                    <a:pt x="61" y="856"/>
                  </a:cubicBezTo>
                  <a:cubicBezTo>
                    <a:pt x="61" y="856"/>
                    <a:pt x="61" y="856"/>
                    <a:pt x="61" y="856"/>
                  </a:cubicBezTo>
                  <a:cubicBezTo>
                    <a:pt x="61" y="857"/>
                    <a:pt x="61" y="857"/>
                    <a:pt x="61" y="857"/>
                  </a:cubicBezTo>
                  <a:cubicBezTo>
                    <a:pt x="61" y="857"/>
                    <a:pt x="61" y="858"/>
                    <a:pt x="61" y="859"/>
                  </a:cubicBezTo>
                  <a:cubicBezTo>
                    <a:pt x="61" y="860"/>
                    <a:pt x="62" y="860"/>
                    <a:pt x="62" y="861"/>
                  </a:cubicBezTo>
                  <a:cubicBezTo>
                    <a:pt x="62" y="861"/>
                    <a:pt x="62" y="862"/>
                    <a:pt x="62" y="862"/>
                  </a:cubicBezTo>
                  <a:cubicBezTo>
                    <a:pt x="63" y="863"/>
                    <a:pt x="63" y="864"/>
                    <a:pt x="64" y="865"/>
                  </a:cubicBezTo>
                  <a:cubicBezTo>
                    <a:pt x="63" y="865"/>
                    <a:pt x="63" y="865"/>
                    <a:pt x="63" y="865"/>
                  </a:cubicBezTo>
                  <a:cubicBezTo>
                    <a:pt x="62" y="865"/>
                    <a:pt x="62" y="866"/>
                    <a:pt x="61" y="866"/>
                  </a:cubicBezTo>
                  <a:cubicBezTo>
                    <a:pt x="61" y="866"/>
                    <a:pt x="61" y="866"/>
                    <a:pt x="60" y="866"/>
                  </a:cubicBezTo>
                  <a:cubicBezTo>
                    <a:pt x="60" y="867"/>
                    <a:pt x="59" y="867"/>
                    <a:pt x="59" y="867"/>
                  </a:cubicBezTo>
                  <a:cubicBezTo>
                    <a:pt x="58" y="867"/>
                    <a:pt x="58" y="867"/>
                    <a:pt x="58" y="867"/>
                  </a:cubicBezTo>
                  <a:cubicBezTo>
                    <a:pt x="58" y="868"/>
                    <a:pt x="57" y="868"/>
                    <a:pt x="57" y="868"/>
                  </a:cubicBezTo>
                  <a:cubicBezTo>
                    <a:pt x="56" y="868"/>
                    <a:pt x="56" y="869"/>
                    <a:pt x="55" y="869"/>
                  </a:cubicBezTo>
                  <a:cubicBezTo>
                    <a:pt x="55" y="869"/>
                    <a:pt x="54" y="869"/>
                    <a:pt x="53" y="870"/>
                  </a:cubicBezTo>
                  <a:cubicBezTo>
                    <a:pt x="53" y="870"/>
                    <a:pt x="53" y="870"/>
                    <a:pt x="52" y="870"/>
                  </a:cubicBezTo>
                  <a:cubicBezTo>
                    <a:pt x="52" y="870"/>
                    <a:pt x="52" y="870"/>
                    <a:pt x="51" y="871"/>
                  </a:cubicBezTo>
                  <a:cubicBezTo>
                    <a:pt x="51" y="871"/>
                    <a:pt x="50" y="871"/>
                    <a:pt x="49" y="871"/>
                  </a:cubicBezTo>
                  <a:cubicBezTo>
                    <a:pt x="48" y="872"/>
                    <a:pt x="46" y="872"/>
                    <a:pt x="44" y="873"/>
                  </a:cubicBezTo>
                  <a:cubicBezTo>
                    <a:pt x="45" y="872"/>
                    <a:pt x="45" y="872"/>
                    <a:pt x="45" y="871"/>
                  </a:cubicBezTo>
                  <a:cubicBezTo>
                    <a:pt x="44" y="873"/>
                    <a:pt x="44" y="873"/>
                    <a:pt x="44" y="873"/>
                  </a:cubicBezTo>
                  <a:cubicBezTo>
                    <a:pt x="44" y="873"/>
                    <a:pt x="43" y="873"/>
                    <a:pt x="43" y="873"/>
                  </a:cubicBezTo>
                  <a:cubicBezTo>
                    <a:pt x="38" y="869"/>
                    <a:pt x="33" y="864"/>
                    <a:pt x="27" y="862"/>
                  </a:cubicBezTo>
                  <a:cubicBezTo>
                    <a:pt x="18" y="859"/>
                    <a:pt x="9" y="864"/>
                    <a:pt x="0" y="859"/>
                  </a:cubicBezTo>
                  <a:cubicBezTo>
                    <a:pt x="3" y="876"/>
                    <a:pt x="29" y="893"/>
                    <a:pt x="44" y="877"/>
                  </a:cubicBezTo>
                  <a:cubicBezTo>
                    <a:pt x="44" y="875"/>
                    <a:pt x="44" y="875"/>
                    <a:pt x="44" y="875"/>
                  </a:cubicBezTo>
                  <a:cubicBezTo>
                    <a:pt x="44" y="875"/>
                    <a:pt x="45" y="875"/>
                    <a:pt x="45" y="875"/>
                  </a:cubicBezTo>
                  <a:cubicBezTo>
                    <a:pt x="47" y="875"/>
                    <a:pt x="48" y="874"/>
                    <a:pt x="50" y="874"/>
                  </a:cubicBezTo>
                  <a:cubicBezTo>
                    <a:pt x="51" y="873"/>
                    <a:pt x="51" y="873"/>
                    <a:pt x="52" y="873"/>
                  </a:cubicBezTo>
                  <a:cubicBezTo>
                    <a:pt x="53" y="873"/>
                    <a:pt x="53" y="873"/>
                    <a:pt x="53" y="872"/>
                  </a:cubicBezTo>
                  <a:cubicBezTo>
                    <a:pt x="54" y="872"/>
                    <a:pt x="54" y="872"/>
                    <a:pt x="54" y="872"/>
                  </a:cubicBezTo>
                  <a:cubicBezTo>
                    <a:pt x="55" y="872"/>
                    <a:pt x="56" y="871"/>
                    <a:pt x="56" y="871"/>
                  </a:cubicBezTo>
                  <a:cubicBezTo>
                    <a:pt x="57" y="871"/>
                    <a:pt x="58" y="870"/>
                    <a:pt x="58" y="870"/>
                  </a:cubicBezTo>
                  <a:cubicBezTo>
                    <a:pt x="58" y="870"/>
                    <a:pt x="59" y="870"/>
                    <a:pt x="59" y="870"/>
                  </a:cubicBezTo>
                  <a:cubicBezTo>
                    <a:pt x="59" y="869"/>
                    <a:pt x="60" y="869"/>
                    <a:pt x="60" y="869"/>
                  </a:cubicBezTo>
                  <a:cubicBezTo>
                    <a:pt x="60" y="869"/>
                    <a:pt x="61" y="868"/>
                    <a:pt x="61" y="868"/>
                  </a:cubicBezTo>
                  <a:cubicBezTo>
                    <a:pt x="62" y="867"/>
                    <a:pt x="62" y="867"/>
                    <a:pt x="62" y="867"/>
                  </a:cubicBezTo>
                  <a:cubicBezTo>
                    <a:pt x="63" y="866"/>
                    <a:pt x="63" y="866"/>
                    <a:pt x="63" y="866"/>
                  </a:cubicBezTo>
                  <a:cubicBezTo>
                    <a:pt x="63" y="866"/>
                    <a:pt x="64" y="865"/>
                    <a:pt x="64" y="865"/>
                  </a:cubicBezTo>
                  <a:cubicBezTo>
                    <a:pt x="64" y="865"/>
                    <a:pt x="64" y="865"/>
                    <a:pt x="64" y="865"/>
                  </a:cubicBezTo>
                  <a:cubicBezTo>
                    <a:pt x="64" y="866"/>
                    <a:pt x="65" y="866"/>
                    <a:pt x="65" y="867"/>
                  </a:cubicBezTo>
                  <a:cubicBezTo>
                    <a:pt x="65" y="867"/>
                    <a:pt x="65" y="867"/>
                    <a:pt x="66" y="867"/>
                  </a:cubicBezTo>
                  <a:cubicBezTo>
                    <a:pt x="66" y="867"/>
                    <a:pt x="66" y="868"/>
                    <a:pt x="66" y="868"/>
                  </a:cubicBezTo>
                  <a:cubicBezTo>
                    <a:pt x="68" y="870"/>
                    <a:pt x="70" y="871"/>
                    <a:pt x="73" y="872"/>
                  </a:cubicBezTo>
                  <a:cubicBezTo>
                    <a:pt x="75" y="873"/>
                    <a:pt x="77" y="874"/>
                    <a:pt x="80" y="875"/>
                  </a:cubicBezTo>
                  <a:cubicBezTo>
                    <a:pt x="82" y="876"/>
                    <a:pt x="85" y="877"/>
                    <a:pt x="87" y="878"/>
                  </a:cubicBezTo>
                  <a:cubicBezTo>
                    <a:pt x="93" y="881"/>
                    <a:pt x="98" y="883"/>
                    <a:pt x="102" y="885"/>
                  </a:cubicBezTo>
                  <a:cubicBezTo>
                    <a:pt x="105" y="886"/>
                    <a:pt x="107" y="887"/>
                    <a:pt x="109" y="888"/>
                  </a:cubicBezTo>
                  <a:cubicBezTo>
                    <a:pt x="111" y="889"/>
                    <a:pt x="113" y="890"/>
                    <a:pt x="115" y="891"/>
                  </a:cubicBezTo>
                  <a:cubicBezTo>
                    <a:pt x="116" y="891"/>
                    <a:pt x="116" y="892"/>
                    <a:pt x="117" y="892"/>
                  </a:cubicBezTo>
                  <a:cubicBezTo>
                    <a:pt x="118" y="893"/>
                    <a:pt x="119" y="893"/>
                    <a:pt x="119" y="894"/>
                  </a:cubicBezTo>
                  <a:cubicBezTo>
                    <a:pt x="120" y="894"/>
                    <a:pt x="121" y="895"/>
                    <a:pt x="121" y="895"/>
                  </a:cubicBezTo>
                  <a:cubicBezTo>
                    <a:pt x="121" y="896"/>
                    <a:pt x="122" y="896"/>
                    <a:pt x="122" y="896"/>
                  </a:cubicBezTo>
                  <a:cubicBezTo>
                    <a:pt x="122" y="896"/>
                    <a:pt x="122" y="896"/>
                    <a:pt x="122" y="897"/>
                  </a:cubicBezTo>
                  <a:cubicBezTo>
                    <a:pt x="123" y="897"/>
                    <a:pt x="123" y="897"/>
                    <a:pt x="124" y="898"/>
                  </a:cubicBezTo>
                  <a:cubicBezTo>
                    <a:pt x="124" y="898"/>
                    <a:pt x="124" y="898"/>
                    <a:pt x="124" y="898"/>
                  </a:cubicBezTo>
                  <a:cubicBezTo>
                    <a:pt x="124" y="902"/>
                    <a:pt x="125" y="905"/>
                    <a:pt x="126" y="909"/>
                  </a:cubicBezTo>
                  <a:cubicBezTo>
                    <a:pt x="126" y="913"/>
                    <a:pt x="127" y="916"/>
                    <a:pt x="129" y="920"/>
                  </a:cubicBezTo>
                  <a:cubicBezTo>
                    <a:pt x="129" y="921"/>
                    <a:pt x="129" y="922"/>
                    <a:pt x="130" y="923"/>
                  </a:cubicBezTo>
                  <a:cubicBezTo>
                    <a:pt x="130" y="923"/>
                    <a:pt x="130" y="924"/>
                    <a:pt x="131" y="924"/>
                  </a:cubicBezTo>
                  <a:cubicBezTo>
                    <a:pt x="131" y="925"/>
                    <a:pt x="131" y="925"/>
                    <a:pt x="131" y="925"/>
                  </a:cubicBezTo>
                  <a:cubicBezTo>
                    <a:pt x="131" y="925"/>
                    <a:pt x="131" y="925"/>
                    <a:pt x="131" y="925"/>
                  </a:cubicBezTo>
                  <a:cubicBezTo>
                    <a:pt x="130" y="925"/>
                    <a:pt x="130" y="925"/>
                    <a:pt x="130" y="924"/>
                  </a:cubicBezTo>
                  <a:cubicBezTo>
                    <a:pt x="129" y="924"/>
                    <a:pt x="129" y="924"/>
                    <a:pt x="129" y="924"/>
                  </a:cubicBezTo>
                  <a:cubicBezTo>
                    <a:pt x="129" y="924"/>
                    <a:pt x="128" y="924"/>
                    <a:pt x="128" y="924"/>
                  </a:cubicBezTo>
                  <a:cubicBezTo>
                    <a:pt x="128" y="924"/>
                    <a:pt x="127" y="924"/>
                    <a:pt x="127" y="924"/>
                  </a:cubicBezTo>
                  <a:cubicBezTo>
                    <a:pt x="126" y="924"/>
                    <a:pt x="126" y="924"/>
                    <a:pt x="125" y="923"/>
                  </a:cubicBezTo>
                  <a:cubicBezTo>
                    <a:pt x="124" y="923"/>
                    <a:pt x="124" y="923"/>
                    <a:pt x="123" y="923"/>
                  </a:cubicBezTo>
                  <a:cubicBezTo>
                    <a:pt x="123" y="923"/>
                    <a:pt x="122" y="923"/>
                    <a:pt x="121" y="923"/>
                  </a:cubicBezTo>
                  <a:cubicBezTo>
                    <a:pt x="120" y="922"/>
                    <a:pt x="119" y="922"/>
                    <a:pt x="118" y="921"/>
                  </a:cubicBezTo>
                  <a:cubicBezTo>
                    <a:pt x="116" y="921"/>
                    <a:pt x="115" y="920"/>
                    <a:pt x="114" y="920"/>
                  </a:cubicBezTo>
                  <a:cubicBezTo>
                    <a:pt x="113" y="919"/>
                    <a:pt x="111" y="918"/>
                    <a:pt x="110" y="918"/>
                  </a:cubicBezTo>
                  <a:cubicBezTo>
                    <a:pt x="110" y="917"/>
                    <a:pt x="110" y="917"/>
                    <a:pt x="110" y="917"/>
                  </a:cubicBezTo>
                  <a:cubicBezTo>
                    <a:pt x="111" y="918"/>
                    <a:pt x="112" y="918"/>
                    <a:pt x="113" y="918"/>
                  </a:cubicBezTo>
                  <a:cubicBezTo>
                    <a:pt x="120" y="898"/>
                    <a:pt x="91" y="894"/>
                    <a:pt x="76" y="896"/>
                  </a:cubicBezTo>
                  <a:cubicBezTo>
                    <a:pt x="83" y="902"/>
                    <a:pt x="98" y="936"/>
                    <a:pt x="112" y="921"/>
                  </a:cubicBezTo>
                  <a:cubicBezTo>
                    <a:pt x="112" y="921"/>
                    <a:pt x="112" y="922"/>
                    <a:pt x="113" y="922"/>
                  </a:cubicBezTo>
                  <a:cubicBezTo>
                    <a:pt x="114" y="922"/>
                    <a:pt x="115" y="923"/>
                    <a:pt x="117" y="923"/>
                  </a:cubicBezTo>
                  <a:cubicBezTo>
                    <a:pt x="118" y="924"/>
                    <a:pt x="119" y="924"/>
                    <a:pt x="121" y="925"/>
                  </a:cubicBezTo>
                  <a:cubicBezTo>
                    <a:pt x="121" y="925"/>
                    <a:pt x="122" y="925"/>
                    <a:pt x="123" y="925"/>
                  </a:cubicBezTo>
                  <a:cubicBezTo>
                    <a:pt x="123" y="926"/>
                    <a:pt x="124" y="926"/>
                    <a:pt x="124" y="926"/>
                  </a:cubicBezTo>
                  <a:cubicBezTo>
                    <a:pt x="125" y="926"/>
                    <a:pt x="126" y="926"/>
                    <a:pt x="126" y="926"/>
                  </a:cubicBezTo>
                  <a:cubicBezTo>
                    <a:pt x="127" y="926"/>
                    <a:pt x="127" y="926"/>
                    <a:pt x="128" y="927"/>
                  </a:cubicBezTo>
                  <a:cubicBezTo>
                    <a:pt x="128" y="927"/>
                    <a:pt x="128" y="927"/>
                    <a:pt x="129" y="927"/>
                  </a:cubicBezTo>
                  <a:cubicBezTo>
                    <a:pt x="129" y="927"/>
                    <a:pt x="129" y="927"/>
                    <a:pt x="129" y="927"/>
                  </a:cubicBezTo>
                  <a:cubicBezTo>
                    <a:pt x="130" y="927"/>
                    <a:pt x="130" y="927"/>
                    <a:pt x="131" y="927"/>
                  </a:cubicBezTo>
                  <a:cubicBezTo>
                    <a:pt x="131" y="927"/>
                    <a:pt x="131" y="927"/>
                    <a:pt x="132" y="927"/>
                  </a:cubicBezTo>
                  <a:cubicBezTo>
                    <a:pt x="133" y="928"/>
                    <a:pt x="134" y="929"/>
                    <a:pt x="135" y="931"/>
                  </a:cubicBezTo>
                  <a:cubicBezTo>
                    <a:pt x="137" y="934"/>
                    <a:pt x="141" y="936"/>
                    <a:pt x="144" y="939"/>
                  </a:cubicBezTo>
                  <a:cubicBezTo>
                    <a:pt x="148" y="941"/>
                    <a:pt x="151" y="942"/>
                    <a:pt x="155" y="944"/>
                  </a:cubicBezTo>
                  <a:cubicBezTo>
                    <a:pt x="159" y="946"/>
                    <a:pt x="162" y="948"/>
                    <a:pt x="166" y="950"/>
                  </a:cubicBezTo>
                  <a:cubicBezTo>
                    <a:pt x="167" y="951"/>
                    <a:pt x="169" y="952"/>
                    <a:pt x="170" y="954"/>
                  </a:cubicBezTo>
                  <a:cubicBezTo>
                    <a:pt x="171" y="954"/>
                    <a:pt x="171" y="954"/>
                    <a:pt x="172" y="955"/>
                  </a:cubicBezTo>
                  <a:cubicBezTo>
                    <a:pt x="172" y="955"/>
                    <a:pt x="172" y="955"/>
                    <a:pt x="172" y="955"/>
                  </a:cubicBezTo>
                  <a:cubicBezTo>
                    <a:pt x="172" y="956"/>
                    <a:pt x="172" y="956"/>
                    <a:pt x="172" y="956"/>
                  </a:cubicBezTo>
                  <a:cubicBezTo>
                    <a:pt x="173" y="956"/>
                    <a:pt x="173" y="956"/>
                    <a:pt x="173" y="956"/>
                  </a:cubicBezTo>
                  <a:cubicBezTo>
                    <a:pt x="173" y="956"/>
                    <a:pt x="174" y="957"/>
                    <a:pt x="174" y="958"/>
                  </a:cubicBezTo>
                  <a:cubicBezTo>
                    <a:pt x="177" y="961"/>
                    <a:pt x="179" y="965"/>
                    <a:pt x="180" y="969"/>
                  </a:cubicBezTo>
                  <a:cubicBezTo>
                    <a:pt x="182" y="972"/>
                    <a:pt x="183" y="976"/>
                    <a:pt x="185" y="980"/>
                  </a:cubicBezTo>
                  <a:cubicBezTo>
                    <a:pt x="187" y="984"/>
                    <a:pt x="189" y="987"/>
                    <a:pt x="191" y="990"/>
                  </a:cubicBezTo>
                  <a:cubicBezTo>
                    <a:pt x="191" y="990"/>
                    <a:pt x="190" y="990"/>
                    <a:pt x="190" y="989"/>
                  </a:cubicBezTo>
                  <a:cubicBezTo>
                    <a:pt x="189" y="989"/>
                    <a:pt x="188" y="989"/>
                    <a:pt x="188" y="988"/>
                  </a:cubicBezTo>
                  <a:cubicBezTo>
                    <a:pt x="187" y="988"/>
                    <a:pt x="187" y="988"/>
                    <a:pt x="187" y="988"/>
                  </a:cubicBezTo>
                  <a:cubicBezTo>
                    <a:pt x="186" y="988"/>
                    <a:pt x="186" y="987"/>
                    <a:pt x="185" y="987"/>
                  </a:cubicBezTo>
                  <a:cubicBezTo>
                    <a:pt x="182" y="986"/>
                    <a:pt x="177" y="986"/>
                    <a:pt x="173" y="986"/>
                  </a:cubicBezTo>
                  <a:cubicBezTo>
                    <a:pt x="172" y="986"/>
                    <a:pt x="172" y="986"/>
                    <a:pt x="171" y="986"/>
                  </a:cubicBezTo>
                  <a:cubicBezTo>
                    <a:pt x="170" y="986"/>
                    <a:pt x="170" y="986"/>
                    <a:pt x="169" y="986"/>
                  </a:cubicBezTo>
                  <a:cubicBezTo>
                    <a:pt x="168" y="986"/>
                    <a:pt x="167" y="986"/>
                    <a:pt x="166" y="986"/>
                  </a:cubicBezTo>
                  <a:cubicBezTo>
                    <a:pt x="163" y="986"/>
                    <a:pt x="161" y="986"/>
                    <a:pt x="158" y="986"/>
                  </a:cubicBezTo>
                  <a:cubicBezTo>
                    <a:pt x="156" y="986"/>
                    <a:pt x="154" y="987"/>
                    <a:pt x="151" y="987"/>
                  </a:cubicBezTo>
                  <a:cubicBezTo>
                    <a:pt x="150" y="987"/>
                    <a:pt x="150" y="986"/>
                    <a:pt x="149" y="986"/>
                  </a:cubicBezTo>
                  <a:cubicBezTo>
                    <a:pt x="149" y="986"/>
                    <a:pt x="149" y="986"/>
                    <a:pt x="149" y="986"/>
                  </a:cubicBezTo>
                  <a:cubicBezTo>
                    <a:pt x="149" y="986"/>
                    <a:pt x="149" y="986"/>
                    <a:pt x="148" y="986"/>
                  </a:cubicBezTo>
                  <a:cubicBezTo>
                    <a:pt x="147" y="986"/>
                    <a:pt x="146" y="986"/>
                    <a:pt x="145" y="986"/>
                  </a:cubicBezTo>
                  <a:cubicBezTo>
                    <a:pt x="140" y="985"/>
                    <a:pt x="136" y="984"/>
                    <a:pt x="133" y="983"/>
                  </a:cubicBezTo>
                  <a:cubicBezTo>
                    <a:pt x="132" y="982"/>
                    <a:pt x="132" y="982"/>
                    <a:pt x="132" y="982"/>
                  </a:cubicBezTo>
                  <a:cubicBezTo>
                    <a:pt x="131" y="982"/>
                    <a:pt x="131" y="982"/>
                    <a:pt x="130" y="982"/>
                  </a:cubicBezTo>
                  <a:cubicBezTo>
                    <a:pt x="130" y="981"/>
                    <a:pt x="129" y="981"/>
                    <a:pt x="128" y="981"/>
                  </a:cubicBezTo>
                  <a:cubicBezTo>
                    <a:pt x="128" y="981"/>
                    <a:pt x="127" y="981"/>
                    <a:pt x="126" y="980"/>
                  </a:cubicBezTo>
                  <a:cubicBezTo>
                    <a:pt x="127" y="980"/>
                    <a:pt x="128" y="980"/>
                    <a:pt x="128" y="980"/>
                  </a:cubicBezTo>
                  <a:cubicBezTo>
                    <a:pt x="128" y="980"/>
                    <a:pt x="127" y="980"/>
                    <a:pt x="126" y="980"/>
                  </a:cubicBezTo>
                  <a:cubicBezTo>
                    <a:pt x="126" y="979"/>
                    <a:pt x="125" y="979"/>
                    <a:pt x="124" y="979"/>
                  </a:cubicBezTo>
                  <a:cubicBezTo>
                    <a:pt x="124" y="979"/>
                    <a:pt x="124" y="978"/>
                    <a:pt x="123" y="978"/>
                  </a:cubicBezTo>
                  <a:cubicBezTo>
                    <a:pt x="123" y="978"/>
                    <a:pt x="123" y="978"/>
                    <a:pt x="123" y="978"/>
                  </a:cubicBezTo>
                  <a:cubicBezTo>
                    <a:pt x="122" y="978"/>
                    <a:pt x="122" y="978"/>
                    <a:pt x="122" y="978"/>
                  </a:cubicBezTo>
                  <a:cubicBezTo>
                    <a:pt x="121" y="978"/>
                    <a:pt x="120" y="978"/>
                    <a:pt x="119" y="978"/>
                  </a:cubicBezTo>
                  <a:cubicBezTo>
                    <a:pt x="118" y="977"/>
                    <a:pt x="117" y="977"/>
                    <a:pt x="116" y="977"/>
                  </a:cubicBezTo>
                  <a:cubicBezTo>
                    <a:pt x="115" y="977"/>
                    <a:pt x="114" y="977"/>
                    <a:pt x="112" y="977"/>
                  </a:cubicBezTo>
                  <a:cubicBezTo>
                    <a:pt x="111" y="977"/>
                    <a:pt x="110" y="977"/>
                    <a:pt x="109" y="977"/>
                  </a:cubicBezTo>
                  <a:cubicBezTo>
                    <a:pt x="108" y="977"/>
                    <a:pt x="107" y="977"/>
                    <a:pt x="106" y="977"/>
                  </a:cubicBezTo>
                  <a:cubicBezTo>
                    <a:pt x="94" y="961"/>
                    <a:pt x="73" y="981"/>
                    <a:pt x="68" y="993"/>
                  </a:cubicBezTo>
                  <a:cubicBezTo>
                    <a:pt x="75" y="990"/>
                    <a:pt x="78" y="987"/>
                    <a:pt x="86" y="988"/>
                  </a:cubicBezTo>
                  <a:cubicBezTo>
                    <a:pt x="92" y="988"/>
                    <a:pt x="104" y="990"/>
                    <a:pt x="102" y="980"/>
                  </a:cubicBezTo>
                  <a:cubicBezTo>
                    <a:pt x="103" y="981"/>
                    <a:pt x="103" y="981"/>
                    <a:pt x="103" y="981"/>
                  </a:cubicBezTo>
                  <a:cubicBezTo>
                    <a:pt x="105" y="980"/>
                    <a:pt x="106" y="979"/>
                    <a:pt x="108" y="979"/>
                  </a:cubicBezTo>
                  <a:cubicBezTo>
                    <a:pt x="108" y="979"/>
                    <a:pt x="108" y="979"/>
                    <a:pt x="108" y="979"/>
                  </a:cubicBezTo>
                  <a:cubicBezTo>
                    <a:pt x="108" y="979"/>
                    <a:pt x="108" y="979"/>
                    <a:pt x="109" y="979"/>
                  </a:cubicBezTo>
                  <a:cubicBezTo>
                    <a:pt x="110" y="979"/>
                    <a:pt x="111" y="979"/>
                    <a:pt x="112" y="979"/>
                  </a:cubicBezTo>
                  <a:cubicBezTo>
                    <a:pt x="113" y="979"/>
                    <a:pt x="115" y="979"/>
                    <a:pt x="116" y="979"/>
                  </a:cubicBezTo>
                  <a:cubicBezTo>
                    <a:pt x="117" y="979"/>
                    <a:pt x="118" y="979"/>
                    <a:pt x="119" y="979"/>
                  </a:cubicBezTo>
                  <a:cubicBezTo>
                    <a:pt x="120" y="980"/>
                    <a:pt x="121" y="980"/>
                    <a:pt x="122" y="980"/>
                  </a:cubicBezTo>
                  <a:cubicBezTo>
                    <a:pt x="122" y="980"/>
                    <a:pt x="122" y="980"/>
                    <a:pt x="122" y="980"/>
                  </a:cubicBezTo>
                  <a:cubicBezTo>
                    <a:pt x="122" y="980"/>
                    <a:pt x="123" y="980"/>
                    <a:pt x="123" y="980"/>
                  </a:cubicBezTo>
                  <a:cubicBezTo>
                    <a:pt x="123" y="980"/>
                    <a:pt x="123" y="980"/>
                    <a:pt x="124" y="980"/>
                  </a:cubicBezTo>
                  <a:cubicBezTo>
                    <a:pt x="124" y="980"/>
                    <a:pt x="124" y="980"/>
                    <a:pt x="124" y="981"/>
                  </a:cubicBezTo>
                  <a:cubicBezTo>
                    <a:pt x="125" y="981"/>
                    <a:pt x="126" y="982"/>
                    <a:pt x="128" y="982"/>
                  </a:cubicBezTo>
                  <a:cubicBezTo>
                    <a:pt x="128" y="983"/>
                    <a:pt x="129" y="983"/>
                    <a:pt x="130" y="984"/>
                  </a:cubicBezTo>
                  <a:cubicBezTo>
                    <a:pt x="130" y="984"/>
                    <a:pt x="130" y="984"/>
                    <a:pt x="131" y="984"/>
                  </a:cubicBezTo>
                  <a:cubicBezTo>
                    <a:pt x="131" y="984"/>
                    <a:pt x="132" y="984"/>
                    <a:pt x="132" y="985"/>
                  </a:cubicBezTo>
                  <a:cubicBezTo>
                    <a:pt x="135" y="986"/>
                    <a:pt x="139" y="987"/>
                    <a:pt x="144" y="988"/>
                  </a:cubicBezTo>
                  <a:cubicBezTo>
                    <a:pt x="144" y="988"/>
                    <a:pt x="144" y="988"/>
                    <a:pt x="144" y="988"/>
                  </a:cubicBezTo>
                  <a:cubicBezTo>
                    <a:pt x="143" y="988"/>
                    <a:pt x="143" y="988"/>
                    <a:pt x="143" y="988"/>
                  </a:cubicBezTo>
                  <a:cubicBezTo>
                    <a:pt x="143" y="989"/>
                    <a:pt x="143" y="989"/>
                    <a:pt x="142" y="989"/>
                  </a:cubicBezTo>
                  <a:cubicBezTo>
                    <a:pt x="142" y="989"/>
                    <a:pt x="142" y="989"/>
                    <a:pt x="142" y="990"/>
                  </a:cubicBezTo>
                  <a:cubicBezTo>
                    <a:pt x="140" y="991"/>
                    <a:pt x="139" y="994"/>
                    <a:pt x="137" y="996"/>
                  </a:cubicBezTo>
                  <a:cubicBezTo>
                    <a:pt x="136" y="998"/>
                    <a:pt x="135" y="1000"/>
                    <a:pt x="133" y="1003"/>
                  </a:cubicBezTo>
                  <a:cubicBezTo>
                    <a:pt x="133" y="1002"/>
                    <a:pt x="133" y="1002"/>
                    <a:pt x="133" y="1002"/>
                  </a:cubicBezTo>
                  <a:cubicBezTo>
                    <a:pt x="130" y="1002"/>
                    <a:pt x="130" y="1002"/>
                    <a:pt x="130" y="1002"/>
                  </a:cubicBezTo>
                  <a:cubicBezTo>
                    <a:pt x="119" y="999"/>
                    <a:pt x="108" y="1009"/>
                    <a:pt x="110" y="1021"/>
                  </a:cubicBezTo>
                  <a:cubicBezTo>
                    <a:pt x="119" y="1018"/>
                    <a:pt x="136" y="1018"/>
                    <a:pt x="134" y="1005"/>
                  </a:cubicBezTo>
                  <a:cubicBezTo>
                    <a:pt x="134" y="1005"/>
                    <a:pt x="134" y="1005"/>
                    <a:pt x="134" y="1005"/>
                  </a:cubicBezTo>
                  <a:cubicBezTo>
                    <a:pt x="136" y="1002"/>
                    <a:pt x="137" y="1000"/>
                    <a:pt x="139" y="997"/>
                  </a:cubicBezTo>
                  <a:cubicBezTo>
                    <a:pt x="140" y="995"/>
                    <a:pt x="142" y="993"/>
                    <a:pt x="143" y="991"/>
                  </a:cubicBezTo>
                  <a:cubicBezTo>
                    <a:pt x="143" y="991"/>
                    <a:pt x="143" y="991"/>
                    <a:pt x="144" y="990"/>
                  </a:cubicBezTo>
                  <a:cubicBezTo>
                    <a:pt x="144" y="990"/>
                    <a:pt x="144" y="990"/>
                    <a:pt x="144" y="990"/>
                  </a:cubicBezTo>
                  <a:cubicBezTo>
                    <a:pt x="144" y="990"/>
                    <a:pt x="145" y="990"/>
                    <a:pt x="145" y="989"/>
                  </a:cubicBezTo>
                  <a:cubicBezTo>
                    <a:pt x="145" y="989"/>
                    <a:pt x="145" y="989"/>
                    <a:pt x="145" y="989"/>
                  </a:cubicBezTo>
                  <a:cubicBezTo>
                    <a:pt x="145" y="989"/>
                    <a:pt x="146" y="988"/>
                    <a:pt x="146" y="988"/>
                  </a:cubicBezTo>
                  <a:cubicBezTo>
                    <a:pt x="148" y="989"/>
                    <a:pt x="149" y="989"/>
                    <a:pt x="151" y="989"/>
                  </a:cubicBezTo>
                  <a:cubicBezTo>
                    <a:pt x="154" y="989"/>
                    <a:pt x="156" y="989"/>
                    <a:pt x="159" y="988"/>
                  </a:cubicBezTo>
                  <a:cubicBezTo>
                    <a:pt x="161" y="988"/>
                    <a:pt x="163" y="988"/>
                    <a:pt x="166" y="988"/>
                  </a:cubicBezTo>
                  <a:cubicBezTo>
                    <a:pt x="167" y="988"/>
                    <a:pt x="168" y="988"/>
                    <a:pt x="169" y="988"/>
                  </a:cubicBezTo>
                  <a:cubicBezTo>
                    <a:pt x="170" y="988"/>
                    <a:pt x="170" y="988"/>
                    <a:pt x="171" y="988"/>
                  </a:cubicBezTo>
                  <a:cubicBezTo>
                    <a:pt x="172" y="988"/>
                    <a:pt x="172" y="988"/>
                    <a:pt x="173" y="988"/>
                  </a:cubicBezTo>
                  <a:cubicBezTo>
                    <a:pt x="177" y="988"/>
                    <a:pt x="181" y="988"/>
                    <a:pt x="185" y="989"/>
                  </a:cubicBezTo>
                  <a:cubicBezTo>
                    <a:pt x="185" y="989"/>
                    <a:pt x="185" y="990"/>
                    <a:pt x="186" y="990"/>
                  </a:cubicBezTo>
                  <a:cubicBezTo>
                    <a:pt x="186" y="990"/>
                    <a:pt x="187" y="990"/>
                    <a:pt x="187" y="990"/>
                  </a:cubicBezTo>
                  <a:cubicBezTo>
                    <a:pt x="188" y="990"/>
                    <a:pt x="188" y="991"/>
                    <a:pt x="189" y="991"/>
                  </a:cubicBezTo>
                  <a:cubicBezTo>
                    <a:pt x="190" y="991"/>
                    <a:pt x="192" y="992"/>
                    <a:pt x="193" y="992"/>
                  </a:cubicBezTo>
                  <a:cubicBezTo>
                    <a:pt x="193" y="993"/>
                    <a:pt x="194" y="993"/>
                    <a:pt x="194" y="993"/>
                  </a:cubicBezTo>
                  <a:cubicBezTo>
                    <a:pt x="194" y="994"/>
                    <a:pt x="194" y="994"/>
                    <a:pt x="194" y="994"/>
                  </a:cubicBezTo>
                  <a:cubicBezTo>
                    <a:pt x="195" y="994"/>
                    <a:pt x="195" y="994"/>
                    <a:pt x="195" y="994"/>
                  </a:cubicBezTo>
                  <a:cubicBezTo>
                    <a:pt x="195" y="994"/>
                    <a:pt x="195" y="994"/>
                    <a:pt x="195" y="994"/>
                  </a:cubicBezTo>
                  <a:cubicBezTo>
                    <a:pt x="195" y="994"/>
                    <a:pt x="195" y="994"/>
                    <a:pt x="195" y="994"/>
                  </a:cubicBezTo>
                  <a:cubicBezTo>
                    <a:pt x="196" y="995"/>
                    <a:pt x="196" y="995"/>
                    <a:pt x="196" y="995"/>
                  </a:cubicBezTo>
                  <a:cubicBezTo>
                    <a:pt x="197" y="996"/>
                    <a:pt x="198" y="996"/>
                    <a:pt x="198" y="997"/>
                  </a:cubicBezTo>
                  <a:cubicBezTo>
                    <a:pt x="199" y="998"/>
                    <a:pt x="200" y="998"/>
                    <a:pt x="201" y="999"/>
                  </a:cubicBezTo>
                  <a:cubicBezTo>
                    <a:pt x="207" y="1004"/>
                    <a:pt x="213" y="1008"/>
                    <a:pt x="219" y="1012"/>
                  </a:cubicBezTo>
                  <a:cubicBezTo>
                    <a:pt x="221" y="1014"/>
                    <a:pt x="222" y="1015"/>
                    <a:pt x="224" y="1016"/>
                  </a:cubicBezTo>
                  <a:cubicBezTo>
                    <a:pt x="212" y="1017"/>
                    <a:pt x="197" y="1023"/>
                    <a:pt x="180" y="1035"/>
                  </a:cubicBezTo>
                  <a:cubicBezTo>
                    <a:pt x="198" y="1030"/>
                    <a:pt x="224" y="1017"/>
                    <a:pt x="245" y="1031"/>
                  </a:cubicBezTo>
                  <a:cubicBezTo>
                    <a:pt x="258" y="1040"/>
                    <a:pt x="260" y="1058"/>
                    <a:pt x="275" y="1066"/>
                  </a:cubicBezTo>
                  <a:cubicBezTo>
                    <a:pt x="301" y="1080"/>
                    <a:pt x="340" y="1085"/>
                    <a:pt x="369" y="1092"/>
                  </a:cubicBezTo>
                  <a:cubicBezTo>
                    <a:pt x="397" y="1098"/>
                    <a:pt x="376" y="1112"/>
                    <a:pt x="351" y="1126"/>
                  </a:cubicBezTo>
                  <a:cubicBezTo>
                    <a:pt x="335" y="1134"/>
                    <a:pt x="331" y="1145"/>
                    <a:pt x="319" y="1154"/>
                  </a:cubicBezTo>
                  <a:cubicBezTo>
                    <a:pt x="306" y="1163"/>
                    <a:pt x="300" y="1171"/>
                    <a:pt x="281" y="1170"/>
                  </a:cubicBezTo>
                  <a:cubicBezTo>
                    <a:pt x="276" y="1170"/>
                    <a:pt x="271" y="1171"/>
                    <a:pt x="267" y="1172"/>
                  </a:cubicBezTo>
                  <a:cubicBezTo>
                    <a:pt x="273" y="1158"/>
                    <a:pt x="265" y="1154"/>
                    <a:pt x="250" y="1157"/>
                  </a:cubicBezTo>
                  <a:cubicBezTo>
                    <a:pt x="252" y="1164"/>
                    <a:pt x="252" y="1173"/>
                    <a:pt x="259" y="1175"/>
                  </a:cubicBezTo>
                  <a:cubicBezTo>
                    <a:pt x="251" y="1178"/>
                    <a:pt x="244" y="1182"/>
                    <a:pt x="233" y="1183"/>
                  </a:cubicBezTo>
                  <a:cubicBezTo>
                    <a:pt x="234" y="1177"/>
                    <a:pt x="233" y="1169"/>
                    <a:pt x="229" y="1165"/>
                  </a:cubicBezTo>
                  <a:cubicBezTo>
                    <a:pt x="223" y="1160"/>
                    <a:pt x="214" y="1164"/>
                    <a:pt x="207" y="1164"/>
                  </a:cubicBezTo>
                  <a:cubicBezTo>
                    <a:pt x="212" y="1173"/>
                    <a:pt x="214" y="1189"/>
                    <a:pt x="223" y="1189"/>
                  </a:cubicBezTo>
                  <a:cubicBezTo>
                    <a:pt x="228" y="1192"/>
                    <a:pt x="234" y="1192"/>
                    <a:pt x="240" y="1191"/>
                  </a:cubicBezTo>
                  <a:cubicBezTo>
                    <a:pt x="241" y="1191"/>
                    <a:pt x="241" y="1192"/>
                    <a:pt x="242" y="1192"/>
                  </a:cubicBezTo>
                  <a:cubicBezTo>
                    <a:pt x="244" y="1193"/>
                    <a:pt x="245" y="1193"/>
                    <a:pt x="246" y="1194"/>
                  </a:cubicBezTo>
                  <a:cubicBezTo>
                    <a:pt x="247" y="1194"/>
                    <a:pt x="248" y="1194"/>
                    <a:pt x="248" y="1194"/>
                  </a:cubicBezTo>
                  <a:cubicBezTo>
                    <a:pt x="249" y="1194"/>
                    <a:pt x="249" y="1194"/>
                    <a:pt x="249" y="1194"/>
                  </a:cubicBezTo>
                  <a:cubicBezTo>
                    <a:pt x="250" y="1194"/>
                    <a:pt x="250" y="1194"/>
                    <a:pt x="250" y="1195"/>
                  </a:cubicBezTo>
                  <a:cubicBezTo>
                    <a:pt x="251" y="1195"/>
                    <a:pt x="252" y="1195"/>
                    <a:pt x="252" y="1195"/>
                  </a:cubicBezTo>
                  <a:cubicBezTo>
                    <a:pt x="253" y="1195"/>
                    <a:pt x="253" y="1195"/>
                    <a:pt x="254" y="1195"/>
                  </a:cubicBezTo>
                  <a:cubicBezTo>
                    <a:pt x="254" y="1195"/>
                    <a:pt x="254" y="1195"/>
                    <a:pt x="255" y="1195"/>
                  </a:cubicBezTo>
                  <a:cubicBezTo>
                    <a:pt x="255" y="1195"/>
                    <a:pt x="255" y="1195"/>
                    <a:pt x="255" y="1195"/>
                  </a:cubicBezTo>
                  <a:cubicBezTo>
                    <a:pt x="256" y="1195"/>
                    <a:pt x="256" y="1195"/>
                    <a:pt x="256" y="1195"/>
                  </a:cubicBezTo>
                  <a:cubicBezTo>
                    <a:pt x="255" y="1197"/>
                    <a:pt x="253" y="1198"/>
                    <a:pt x="252" y="1200"/>
                  </a:cubicBezTo>
                  <a:cubicBezTo>
                    <a:pt x="249" y="1203"/>
                    <a:pt x="246" y="1206"/>
                    <a:pt x="243" y="1208"/>
                  </a:cubicBezTo>
                  <a:cubicBezTo>
                    <a:pt x="240" y="1210"/>
                    <a:pt x="237" y="1212"/>
                    <a:pt x="233" y="1214"/>
                  </a:cubicBezTo>
                  <a:cubicBezTo>
                    <a:pt x="230" y="1215"/>
                    <a:pt x="226" y="1215"/>
                    <a:pt x="223" y="1215"/>
                  </a:cubicBezTo>
                  <a:cubicBezTo>
                    <a:pt x="219" y="1216"/>
                    <a:pt x="216" y="1215"/>
                    <a:pt x="212" y="1215"/>
                  </a:cubicBezTo>
                  <a:cubicBezTo>
                    <a:pt x="206" y="1214"/>
                    <a:pt x="199" y="1213"/>
                    <a:pt x="193" y="1211"/>
                  </a:cubicBezTo>
                  <a:cubicBezTo>
                    <a:pt x="192" y="1211"/>
                    <a:pt x="190" y="1210"/>
                    <a:pt x="189" y="1210"/>
                  </a:cubicBezTo>
                  <a:cubicBezTo>
                    <a:pt x="188" y="1209"/>
                    <a:pt x="186" y="1209"/>
                    <a:pt x="185" y="1208"/>
                  </a:cubicBezTo>
                  <a:cubicBezTo>
                    <a:pt x="183" y="1207"/>
                    <a:pt x="180" y="1206"/>
                    <a:pt x="178" y="1205"/>
                  </a:cubicBezTo>
                  <a:cubicBezTo>
                    <a:pt x="173" y="1203"/>
                    <a:pt x="170" y="1201"/>
                    <a:pt x="167" y="1199"/>
                  </a:cubicBezTo>
                  <a:cubicBezTo>
                    <a:pt x="167" y="1199"/>
                    <a:pt x="167" y="1199"/>
                    <a:pt x="167" y="1199"/>
                  </a:cubicBezTo>
                  <a:cubicBezTo>
                    <a:pt x="167" y="1199"/>
                    <a:pt x="167" y="1199"/>
                    <a:pt x="167" y="1199"/>
                  </a:cubicBezTo>
                  <a:cubicBezTo>
                    <a:pt x="167" y="1199"/>
                    <a:pt x="167" y="1199"/>
                    <a:pt x="167" y="1199"/>
                  </a:cubicBezTo>
                  <a:cubicBezTo>
                    <a:pt x="166" y="1198"/>
                    <a:pt x="166" y="1198"/>
                    <a:pt x="166" y="1198"/>
                  </a:cubicBezTo>
                  <a:cubicBezTo>
                    <a:pt x="166" y="1198"/>
                    <a:pt x="166" y="1197"/>
                    <a:pt x="166" y="1197"/>
                  </a:cubicBezTo>
                  <a:cubicBezTo>
                    <a:pt x="165" y="1196"/>
                    <a:pt x="165" y="1196"/>
                    <a:pt x="165" y="1195"/>
                  </a:cubicBezTo>
                  <a:cubicBezTo>
                    <a:pt x="164" y="1194"/>
                    <a:pt x="164" y="1194"/>
                    <a:pt x="164" y="1193"/>
                  </a:cubicBezTo>
                  <a:cubicBezTo>
                    <a:pt x="164" y="1192"/>
                    <a:pt x="163" y="1192"/>
                    <a:pt x="163" y="1191"/>
                  </a:cubicBezTo>
                  <a:cubicBezTo>
                    <a:pt x="163" y="1190"/>
                    <a:pt x="163" y="1190"/>
                    <a:pt x="163" y="1189"/>
                  </a:cubicBezTo>
                  <a:cubicBezTo>
                    <a:pt x="167" y="1180"/>
                    <a:pt x="167" y="1171"/>
                    <a:pt x="159" y="1165"/>
                  </a:cubicBezTo>
                  <a:cubicBezTo>
                    <a:pt x="156" y="1175"/>
                    <a:pt x="153" y="1184"/>
                    <a:pt x="161" y="1192"/>
                  </a:cubicBezTo>
                  <a:cubicBezTo>
                    <a:pt x="161" y="1192"/>
                    <a:pt x="161" y="1192"/>
                    <a:pt x="161" y="1192"/>
                  </a:cubicBezTo>
                  <a:cubicBezTo>
                    <a:pt x="161" y="1192"/>
                    <a:pt x="161" y="1192"/>
                    <a:pt x="161" y="1192"/>
                  </a:cubicBezTo>
                  <a:cubicBezTo>
                    <a:pt x="161" y="1193"/>
                    <a:pt x="162" y="1193"/>
                    <a:pt x="162" y="1194"/>
                  </a:cubicBezTo>
                  <a:cubicBezTo>
                    <a:pt x="162" y="1194"/>
                    <a:pt x="162" y="1195"/>
                    <a:pt x="162" y="1195"/>
                  </a:cubicBezTo>
                  <a:cubicBezTo>
                    <a:pt x="162" y="1194"/>
                    <a:pt x="161" y="1194"/>
                    <a:pt x="161" y="1193"/>
                  </a:cubicBezTo>
                  <a:cubicBezTo>
                    <a:pt x="160" y="1193"/>
                    <a:pt x="160" y="1192"/>
                    <a:pt x="160" y="1192"/>
                  </a:cubicBezTo>
                  <a:cubicBezTo>
                    <a:pt x="160" y="1191"/>
                    <a:pt x="159" y="1191"/>
                    <a:pt x="159" y="1191"/>
                  </a:cubicBezTo>
                  <a:cubicBezTo>
                    <a:pt x="159" y="1191"/>
                    <a:pt x="160" y="1191"/>
                    <a:pt x="160" y="1192"/>
                  </a:cubicBezTo>
                  <a:cubicBezTo>
                    <a:pt x="160" y="1192"/>
                    <a:pt x="160" y="1193"/>
                    <a:pt x="161" y="1194"/>
                  </a:cubicBezTo>
                  <a:cubicBezTo>
                    <a:pt x="161" y="1195"/>
                    <a:pt x="162" y="1196"/>
                    <a:pt x="163" y="1197"/>
                  </a:cubicBezTo>
                  <a:cubicBezTo>
                    <a:pt x="163" y="1197"/>
                    <a:pt x="164" y="1198"/>
                    <a:pt x="164" y="1198"/>
                  </a:cubicBezTo>
                  <a:cubicBezTo>
                    <a:pt x="164" y="1198"/>
                    <a:pt x="164" y="1199"/>
                    <a:pt x="164" y="1199"/>
                  </a:cubicBezTo>
                  <a:cubicBezTo>
                    <a:pt x="164" y="1199"/>
                    <a:pt x="165" y="1199"/>
                    <a:pt x="165" y="1200"/>
                  </a:cubicBezTo>
                  <a:cubicBezTo>
                    <a:pt x="165" y="1200"/>
                    <a:pt x="165" y="1200"/>
                    <a:pt x="165" y="1200"/>
                  </a:cubicBezTo>
                  <a:cubicBezTo>
                    <a:pt x="165" y="1200"/>
                    <a:pt x="165" y="1200"/>
                    <a:pt x="165" y="1200"/>
                  </a:cubicBezTo>
                  <a:cubicBezTo>
                    <a:pt x="166" y="1201"/>
                    <a:pt x="166" y="1201"/>
                    <a:pt x="166" y="1201"/>
                  </a:cubicBezTo>
                  <a:cubicBezTo>
                    <a:pt x="167" y="1202"/>
                    <a:pt x="167" y="1202"/>
                    <a:pt x="167" y="1202"/>
                  </a:cubicBezTo>
                  <a:cubicBezTo>
                    <a:pt x="167" y="1202"/>
                    <a:pt x="167" y="1202"/>
                    <a:pt x="167" y="1201"/>
                  </a:cubicBezTo>
                  <a:cubicBezTo>
                    <a:pt x="169" y="1203"/>
                    <a:pt x="172" y="1205"/>
                    <a:pt x="175" y="1207"/>
                  </a:cubicBezTo>
                  <a:cubicBezTo>
                    <a:pt x="175" y="1207"/>
                    <a:pt x="174" y="1207"/>
                    <a:pt x="173" y="1207"/>
                  </a:cubicBezTo>
                  <a:cubicBezTo>
                    <a:pt x="173" y="1207"/>
                    <a:pt x="172" y="1208"/>
                    <a:pt x="171" y="1208"/>
                  </a:cubicBezTo>
                  <a:cubicBezTo>
                    <a:pt x="171" y="1208"/>
                    <a:pt x="170" y="1208"/>
                    <a:pt x="170" y="1208"/>
                  </a:cubicBezTo>
                  <a:cubicBezTo>
                    <a:pt x="170" y="1208"/>
                    <a:pt x="169" y="1208"/>
                    <a:pt x="169" y="1208"/>
                  </a:cubicBezTo>
                  <a:cubicBezTo>
                    <a:pt x="169" y="1208"/>
                    <a:pt x="169" y="1208"/>
                    <a:pt x="169" y="1209"/>
                  </a:cubicBezTo>
                  <a:cubicBezTo>
                    <a:pt x="168" y="1209"/>
                    <a:pt x="168" y="1209"/>
                    <a:pt x="167" y="1209"/>
                  </a:cubicBezTo>
                  <a:cubicBezTo>
                    <a:pt x="166" y="1209"/>
                    <a:pt x="166" y="1209"/>
                    <a:pt x="165" y="1210"/>
                  </a:cubicBezTo>
                  <a:cubicBezTo>
                    <a:pt x="165" y="1210"/>
                    <a:pt x="164" y="1210"/>
                    <a:pt x="164" y="1210"/>
                  </a:cubicBezTo>
                  <a:cubicBezTo>
                    <a:pt x="163" y="1210"/>
                    <a:pt x="162" y="1211"/>
                    <a:pt x="162" y="1211"/>
                  </a:cubicBezTo>
                  <a:cubicBezTo>
                    <a:pt x="161" y="1211"/>
                    <a:pt x="159" y="1211"/>
                    <a:pt x="158" y="1211"/>
                  </a:cubicBezTo>
                  <a:cubicBezTo>
                    <a:pt x="157" y="1212"/>
                    <a:pt x="155" y="1212"/>
                    <a:pt x="154" y="1212"/>
                  </a:cubicBezTo>
                  <a:cubicBezTo>
                    <a:pt x="152" y="1212"/>
                    <a:pt x="151" y="1212"/>
                    <a:pt x="150" y="1212"/>
                  </a:cubicBezTo>
                  <a:cubicBezTo>
                    <a:pt x="148" y="1212"/>
                    <a:pt x="147" y="1212"/>
                    <a:pt x="146" y="1212"/>
                  </a:cubicBezTo>
                  <a:cubicBezTo>
                    <a:pt x="146" y="1212"/>
                    <a:pt x="146" y="1212"/>
                    <a:pt x="146" y="1212"/>
                  </a:cubicBezTo>
                  <a:cubicBezTo>
                    <a:pt x="137" y="1193"/>
                    <a:pt x="124" y="1201"/>
                    <a:pt x="113" y="1214"/>
                  </a:cubicBezTo>
                  <a:cubicBezTo>
                    <a:pt x="127" y="1212"/>
                    <a:pt x="132" y="1225"/>
                    <a:pt x="146" y="1214"/>
                  </a:cubicBezTo>
                  <a:cubicBezTo>
                    <a:pt x="148" y="1214"/>
                    <a:pt x="149" y="1214"/>
                    <a:pt x="150" y="1214"/>
                  </a:cubicBezTo>
                  <a:cubicBezTo>
                    <a:pt x="151" y="1214"/>
                    <a:pt x="152" y="1214"/>
                    <a:pt x="154" y="1214"/>
                  </a:cubicBezTo>
                  <a:cubicBezTo>
                    <a:pt x="155" y="1214"/>
                    <a:pt x="157" y="1214"/>
                    <a:pt x="158" y="1214"/>
                  </a:cubicBezTo>
                  <a:cubicBezTo>
                    <a:pt x="160" y="1214"/>
                    <a:pt x="161" y="1213"/>
                    <a:pt x="162" y="1213"/>
                  </a:cubicBezTo>
                  <a:cubicBezTo>
                    <a:pt x="163" y="1213"/>
                    <a:pt x="164" y="1213"/>
                    <a:pt x="164" y="1212"/>
                  </a:cubicBezTo>
                  <a:cubicBezTo>
                    <a:pt x="165" y="1212"/>
                    <a:pt x="165" y="1212"/>
                    <a:pt x="166" y="1212"/>
                  </a:cubicBezTo>
                  <a:cubicBezTo>
                    <a:pt x="167" y="1212"/>
                    <a:pt x="167" y="1212"/>
                    <a:pt x="168" y="1211"/>
                  </a:cubicBezTo>
                  <a:cubicBezTo>
                    <a:pt x="168" y="1211"/>
                    <a:pt x="169" y="1211"/>
                    <a:pt x="169" y="1211"/>
                  </a:cubicBezTo>
                  <a:cubicBezTo>
                    <a:pt x="170" y="1211"/>
                    <a:pt x="170" y="1211"/>
                    <a:pt x="170" y="1210"/>
                  </a:cubicBezTo>
                  <a:cubicBezTo>
                    <a:pt x="170" y="1210"/>
                    <a:pt x="171" y="1210"/>
                    <a:pt x="171" y="1210"/>
                  </a:cubicBezTo>
                  <a:cubicBezTo>
                    <a:pt x="171" y="1210"/>
                    <a:pt x="172" y="1210"/>
                    <a:pt x="172" y="1209"/>
                  </a:cubicBezTo>
                  <a:cubicBezTo>
                    <a:pt x="172" y="1209"/>
                    <a:pt x="173" y="1209"/>
                    <a:pt x="173" y="1209"/>
                  </a:cubicBezTo>
                  <a:cubicBezTo>
                    <a:pt x="173" y="1208"/>
                    <a:pt x="174" y="1208"/>
                    <a:pt x="174" y="1208"/>
                  </a:cubicBezTo>
                  <a:cubicBezTo>
                    <a:pt x="174" y="1207"/>
                    <a:pt x="175" y="1207"/>
                    <a:pt x="175" y="1207"/>
                  </a:cubicBezTo>
                  <a:cubicBezTo>
                    <a:pt x="176" y="1207"/>
                    <a:pt x="176" y="1207"/>
                    <a:pt x="177" y="1208"/>
                  </a:cubicBezTo>
                  <a:cubicBezTo>
                    <a:pt x="179" y="1209"/>
                    <a:pt x="181" y="1210"/>
                    <a:pt x="184" y="1211"/>
                  </a:cubicBezTo>
                  <a:cubicBezTo>
                    <a:pt x="185" y="1212"/>
                    <a:pt x="187" y="1212"/>
                    <a:pt x="188" y="1213"/>
                  </a:cubicBezTo>
                  <a:cubicBezTo>
                    <a:pt x="189" y="1213"/>
                    <a:pt x="191" y="1214"/>
                    <a:pt x="192" y="1214"/>
                  </a:cubicBezTo>
                  <a:cubicBezTo>
                    <a:pt x="195" y="1215"/>
                    <a:pt x="197" y="1216"/>
                    <a:pt x="200" y="1216"/>
                  </a:cubicBezTo>
                  <a:cubicBezTo>
                    <a:pt x="199" y="1216"/>
                    <a:pt x="199" y="1216"/>
                    <a:pt x="199" y="1216"/>
                  </a:cubicBezTo>
                  <a:cubicBezTo>
                    <a:pt x="198" y="1217"/>
                    <a:pt x="196" y="1217"/>
                    <a:pt x="195" y="1218"/>
                  </a:cubicBezTo>
                  <a:cubicBezTo>
                    <a:pt x="194" y="1218"/>
                    <a:pt x="193" y="1219"/>
                    <a:pt x="193" y="1219"/>
                  </a:cubicBezTo>
                  <a:cubicBezTo>
                    <a:pt x="192" y="1219"/>
                    <a:pt x="192" y="1220"/>
                    <a:pt x="191" y="1220"/>
                  </a:cubicBezTo>
                  <a:cubicBezTo>
                    <a:pt x="191" y="1220"/>
                    <a:pt x="191" y="1221"/>
                    <a:pt x="190" y="1221"/>
                  </a:cubicBezTo>
                  <a:cubicBezTo>
                    <a:pt x="189" y="1222"/>
                    <a:pt x="187" y="1224"/>
                    <a:pt x="185" y="1225"/>
                  </a:cubicBezTo>
                  <a:cubicBezTo>
                    <a:pt x="184" y="1227"/>
                    <a:pt x="182" y="1229"/>
                    <a:pt x="180" y="1231"/>
                  </a:cubicBezTo>
                  <a:cubicBezTo>
                    <a:pt x="177" y="1234"/>
                    <a:pt x="173" y="1238"/>
                    <a:pt x="170" y="1242"/>
                  </a:cubicBezTo>
                  <a:cubicBezTo>
                    <a:pt x="168" y="1244"/>
                    <a:pt x="166" y="1246"/>
                    <a:pt x="164" y="1248"/>
                  </a:cubicBezTo>
                  <a:cubicBezTo>
                    <a:pt x="162" y="1250"/>
                    <a:pt x="161" y="1252"/>
                    <a:pt x="159" y="1254"/>
                  </a:cubicBezTo>
                  <a:cubicBezTo>
                    <a:pt x="158" y="1255"/>
                    <a:pt x="157" y="1256"/>
                    <a:pt x="156" y="1256"/>
                  </a:cubicBezTo>
                  <a:cubicBezTo>
                    <a:pt x="156" y="1257"/>
                    <a:pt x="155" y="1258"/>
                    <a:pt x="154" y="1258"/>
                  </a:cubicBezTo>
                  <a:cubicBezTo>
                    <a:pt x="153" y="1258"/>
                    <a:pt x="153" y="1259"/>
                    <a:pt x="153" y="1259"/>
                  </a:cubicBezTo>
                  <a:cubicBezTo>
                    <a:pt x="153" y="1259"/>
                    <a:pt x="152" y="1259"/>
                    <a:pt x="152" y="1259"/>
                  </a:cubicBezTo>
                  <a:cubicBezTo>
                    <a:pt x="152" y="1259"/>
                    <a:pt x="151" y="1259"/>
                    <a:pt x="151" y="1259"/>
                  </a:cubicBezTo>
                  <a:cubicBezTo>
                    <a:pt x="150" y="1260"/>
                    <a:pt x="149" y="1260"/>
                    <a:pt x="148" y="1260"/>
                  </a:cubicBezTo>
                  <a:cubicBezTo>
                    <a:pt x="147" y="1260"/>
                    <a:pt x="146" y="1260"/>
                    <a:pt x="145" y="1260"/>
                  </a:cubicBezTo>
                  <a:cubicBezTo>
                    <a:pt x="144" y="1260"/>
                    <a:pt x="144" y="1260"/>
                    <a:pt x="143" y="1260"/>
                  </a:cubicBezTo>
                  <a:cubicBezTo>
                    <a:pt x="143" y="1260"/>
                    <a:pt x="143" y="1260"/>
                    <a:pt x="143" y="1260"/>
                  </a:cubicBezTo>
                  <a:cubicBezTo>
                    <a:pt x="143" y="1260"/>
                    <a:pt x="143" y="1260"/>
                    <a:pt x="142" y="1259"/>
                  </a:cubicBezTo>
                  <a:cubicBezTo>
                    <a:pt x="142" y="1259"/>
                    <a:pt x="142" y="1259"/>
                    <a:pt x="142" y="1259"/>
                  </a:cubicBezTo>
                  <a:cubicBezTo>
                    <a:pt x="142" y="1259"/>
                    <a:pt x="142" y="1259"/>
                    <a:pt x="141" y="1259"/>
                  </a:cubicBezTo>
                  <a:cubicBezTo>
                    <a:pt x="141" y="1259"/>
                    <a:pt x="141" y="1259"/>
                    <a:pt x="140" y="1260"/>
                  </a:cubicBezTo>
                  <a:cubicBezTo>
                    <a:pt x="140" y="1259"/>
                    <a:pt x="139" y="1259"/>
                    <a:pt x="138" y="1259"/>
                  </a:cubicBezTo>
                  <a:cubicBezTo>
                    <a:pt x="136" y="1259"/>
                    <a:pt x="135" y="1259"/>
                    <a:pt x="135" y="1259"/>
                  </a:cubicBezTo>
                  <a:cubicBezTo>
                    <a:pt x="135" y="1259"/>
                    <a:pt x="135" y="1259"/>
                    <a:pt x="136" y="1259"/>
                  </a:cubicBezTo>
                  <a:cubicBezTo>
                    <a:pt x="136" y="1259"/>
                    <a:pt x="137" y="1259"/>
                    <a:pt x="138" y="1260"/>
                  </a:cubicBezTo>
                  <a:cubicBezTo>
                    <a:pt x="137" y="1260"/>
                    <a:pt x="137" y="1260"/>
                    <a:pt x="137" y="1260"/>
                  </a:cubicBezTo>
                  <a:cubicBezTo>
                    <a:pt x="137" y="1260"/>
                    <a:pt x="136" y="1260"/>
                    <a:pt x="135" y="1260"/>
                  </a:cubicBezTo>
                  <a:cubicBezTo>
                    <a:pt x="134" y="1260"/>
                    <a:pt x="133" y="1261"/>
                    <a:pt x="133" y="1261"/>
                  </a:cubicBezTo>
                  <a:cubicBezTo>
                    <a:pt x="132" y="1261"/>
                    <a:pt x="132" y="1261"/>
                    <a:pt x="131" y="1261"/>
                  </a:cubicBezTo>
                  <a:cubicBezTo>
                    <a:pt x="131" y="1261"/>
                    <a:pt x="131" y="1261"/>
                    <a:pt x="131" y="1261"/>
                  </a:cubicBezTo>
                  <a:cubicBezTo>
                    <a:pt x="130" y="1262"/>
                    <a:pt x="130" y="1262"/>
                    <a:pt x="130" y="1262"/>
                  </a:cubicBezTo>
                  <a:cubicBezTo>
                    <a:pt x="122" y="1253"/>
                    <a:pt x="115" y="1262"/>
                    <a:pt x="108" y="1267"/>
                  </a:cubicBezTo>
                  <a:cubicBezTo>
                    <a:pt x="118" y="1277"/>
                    <a:pt x="127" y="1278"/>
                    <a:pt x="130" y="1263"/>
                  </a:cubicBezTo>
                  <a:cubicBezTo>
                    <a:pt x="131" y="1263"/>
                    <a:pt x="131" y="1263"/>
                    <a:pt x="131" y="1263"/>
                  </a:cubicBezTo>
                  <a:cubicBezTo>
                    <a:pt x="132" y="1263"/>
                    <a:pt x="132" y="1263"/>
                    <a:pt x="133" y="1263"/>
                  </a:cubicBezTo>
                  <a:cubicBezTo>
                    <a:pt x="134" y="1262"/>
                    <a:pt x="135" y="1262"/>
                    <a:pt x="135" y="1262"/>
                  </a:cubicBezTo>
                  <a:cubicBezTo>
                    <a:pt x="136" y="1262"/>
                    <a:pt x="137" y="1262"/>
                    <a:pt x="138" y="1262"/>
                  </a:cubicBezTo>
                  <a:cubicBezTo>
                    <a:pt x="138" y="1262"/>
                    <a:pt x="139" y="1262"/>
                    <a:pt x="140" y="1262"/>
                  </a:cubicBezTo>
                  <a:cubicBezTo>
                    <a:pt x="140" y="1261"/>
                    <a:pt x="141" y="1261"/>
                    <a:pt x="141" y="1261"/>
                  </a:cubicBezTo>
                  <a:cubicBezTo>
                    <a:pt x="142" y="1261"/>
                    <a:pt x="142" y="1261"/>
                    <a:pt x="142" y="1261"/>
                  </a:cubicBezTo>
                  <a:cubicBezTo>
                    <a:pt x="142" y="1261"/>
                    <a:pt x="142" y="1261"/>
                    <a:pt x="142" y="1261"/>
                  </a:cubicBezTo>
                  <a:cubicBezTo>
                    <a:pt x="142" y="1261"/>
                    <a:pt x="142" y="1261"/>
                    <a:pt x="143" y="1261"/>
                  </a:cubicBezTo>
                  <a:cubicBezTo>
                    <a:pt x="143" y="1262"/>
                    <a:pt x="144" y="1262"/>
                    <a:pt x="145" y="1262"/>
                  </a:cubicBezTo>
                  <a:cubicBezTo>
                    <a:pt x="145" y="1262"/>
                    <a:pt x="146" y="1262"/>
                    <a:pt x="146" y="1262"/>
                  </a:cubicBezTo>
                  <a:cubicBezTo>
                    <a:pt x="147" y="1262"/>
                    <a:pt x="147" y="1262"/>
                    <a:pt x="148" y="1262"/>
                  </a:cubicBezTo>
                  <a:cubicBezTo>
                    <a:pt x="149" y="1262"/>
                    <a:pt x="150" y="1262"/>
                    <a:pt x="151" y="1262"/>
                  </a:cubicBezTo>
                  <a:cubicBezTo>
                    <a:pt x="151" y="1262"/>
                    <a:pt x="151" y="1262"/>
                    <a:pt x="151" y="1263"/>
                  </a:cubicBezTo>
                  <a:cubicBezTo>
                    <a:pt x="151" y="1263"/>
                    <a:pt x="151" y="1263"/>
                    <a:pt x="151" y="1264"/>
                  </a:cubicBezTo>
                  <a:cubicBezTo>
                    <a:pt x="151" y="1264"/>
                    <a:pt x="151" y="1265"/>
                    <a:pt x="151" y="1265"/>
                  </a:cubicBezTo>
                  <a:cubicBezTo>
                    <a:pt x="151" y="1266"/>
                    <a:pt x="151" y="1266"/>
                    <a:pt x="151" y="1267"/>
                  </a:cubicBezTo>
                  <a:cubicBezTo>
                    <a:pt x="151" y="1267"/>
                    <a:pt x="151" y="1268"/>
                    <a:pt x="151" y="1268"/>
                  </a:cubicBezTo>
                  <a:cubicBezTo>
                    <a:pt x="152" y="1268"/>
                    <a:pt x="152" y="1268"/>
                    <a:pt x="152" y="1269"/>
                  </a:cubicBezTo>
                  <a:cubicBezTo>
                    <a:pt x="152" y="1269"/>
                    <a:pt x="152" y="1270"/>
                    <a:pt x="152" y="1271"/>
                  </a:cubicBezTo>
                  <a:cubicBezTo>
                    <a:pt x="152" y="1271"/>
                    <a:pt x="152" y="1272"/>
                    <a:pt x="152" y="1273"/>
                  </a:cubicBezTo>
                  <a:cubicBezTo>
                    <a:pt x="152" y="1273"/>
                    <a:pt x="152" y="1273"/>
                    <a:pt x="152" y="1274"/>
                  </a:cubicBezTo>
                  <a:cubicBezTo>
                    <a:pt x="152" y="1274"/>
                    <a:pt x="152" y="1274"/>
                    <a:pt x="152" y="1275"/>
                  </a:cubicBezTo>
                  <a:cubicBezTo>
                    <a:pt x="152" y="1276"/>
                    <a:pt x="152" y="1276"/>
                    <a:pt x="152" y="1277"/>
                  </a:cubicBezTo>
                  <a:cubicBezTo>
                    <a:pt x="152" y="1279"/>
                    <a:pt x="152" y="1280"/>
                    <a:pt x="152" y="1282"/>
                  </a:cubicBezTo>
                  <a:cubicBezTo>
                    <a:pt x="152" y="1281"/>
                    <a:pt x="151" y="1281"/>
                    <a:pt x="150" y="1281"/>
                  </a:cubicBezTo>
                  <a:cubicBezTo>
                    <a:pt x="152" y="1282"/>
                    <a:pt x="152" y="1282"/>
                    <a:pt x="152" y="1282"/>
                  </a:cubicBezTo>
                  <a:cubicBezTo>
                    <a:pt x="152" y="1283"/>
                    <a:pt x="152" y="1283"/>
                    <a:pt x="152" y="1284"/>
                  </a:cubicBezTo>
                  <a:cubicBezTo>
                    <a:pt x="147" y="1287"/>
                    <a:pt x="141" y="1290"/>
                    <a:pt x="137" y="1294"/>
                  </a:cubicBezTo>
                  <a:cubicBezTo>
                    <a:pt x="131" y="1302"/>
                    <a:pt x="132" y="1312"/>
                    <a:pt x="125" y="1319"/>
                  </a:cubicBezTo>
                  <a:cubicBezTo>
                    <a:pt x="141" y="1322"/>
                    <a:pt x="166" y="1302"/>
                    <a:pt x="155" y="1284"/>
                  </a:cubicBezTo>
                  <a:cubicBezTo>
                    <a:pt x="154" y="1283"/>
                    <a:pt x="154" y="1283"/>
                    <a:pt x="154" y="1283"/>
                  </a:cubicBezTo>
                  <a:cubicBezTo>
                    <a:pt x="154" y="1283"/>
                    <a:pt x="154" y="1283"/>
                    <a:pt x="154" y="1282"/>
                  </a:cubicBezTo>
                  <a:cubicBezTo>
                    <a:pt x="155" y="1280"/>
                    <a:pt x="155" y="1279"/>
                    <a:pt x="155" y="1277"/>
                  </a:cubicBezTo>
                  <a:cubicBezTo>
                    <a:pt x="155" y="1276"/>
                    <a:pt x="155" y="1276"/>
                    <a:pt x="155" y="1275"/>
                  </a:cubicBezTo>
                  <a:cubicBezTo>
                    <a:pt x="155" y="1274"/>
                    <a:pt x="155" y="1274"/>
                    <a:pt x="155" y="1274"/>
                  </a:cubicBezTo>
                  <a:cubicBezTo>
                    <a:pt x="155" y="1273"/>
                    <a:pt x="155" y="1273"/>
                    <a:pt x="155" y="1272"/>
                  </a:cubicBezTo>
                  <a:cubicBezTo>
                    <a:pt x="154" y="1272"/>
                    <a:pt x="154" y="1271"/>
                    <a:pt x="154" y="1270"/>
                  </a:cubicBezTo>
                  <a:cubicBezTo>
                    <a:pt x="154" y="1270"/>
                    <a:pt x="154" y="1269"/>
                    <a:pt x="154" y="1268"/>
                  </a:cubicBezTo>
                  <a:cubicBezTo>
                    <a:pt x="154" y="1268"/>
                    <a:pt x="154" y="1268"/>
                    <a:pt x="154" y="1267"/>
                  </a:cubicBezTo>
                  <a:cubicBezTo>
                    <a:pt x="154" y="1267"/>
                    <a:pt x="154" y="1267"/>
                    <a:pt x="154" y="1266"/>
                  </a:cubicBezTo>
                  <a:cubicBezTo>
                    <a:pt x="153" y="1266"/>
                    <a:pt x="153" y="1265"/>
                    <a:pt x="153" y="1265"/>
                  </a:cubicBezTo>
                  <a:cubicBezTo>
                    <a:pt x="153" y="1264"/>
                    <a:pt x="152" y="1264"/>
                    <a:pt x="152" y="1263"/>
                  </a:cubicBezTo>
                  <a:cubicBezTo>
                    <a:pt x="152" y="1263"/>
                    <a:pt x="152" y="1263"/>
                    <a:pt x="152" y="1262"/>
                  </a:cubicBezTo>
                  <a:cubicBezTo>
                    <a:pt x="151" y="1262"/>
                    <a:pt x="151" y="1262"/>
                    <a:pt x="151" y="1261"/>
                  </a:cubicBezTo>
                  <a:cubicBezTo>
                    <a:pt x="151" y="1261"/>
                    <a:pt x="151" y="1261"/>
                    <a:pt x="151" y="1261"/>
                  </a:cubicBezTo>
                  <a:cubicBezTo>
                    <a:pt x="152" y="1261"/>
                    <a:pt x="152" y="1261"/>
                    <a:pt x="153" y="1261"/>
                  </a:cubicBezTo>
                  <a:cubicBezTo>
                    <a:pt x="153" y="1261"/>
                    <a:pt x="154" y="1261"/>
                    <a:pt x="154" y="1261"/>
                  </a:cubicBezTo>
                  <a:cubicBezTo>
                    <a:pt x="154" y="1260"/>
                    <a:pt x="154" y="1260"/>
                    <a:pt x="155" y="1260"/>
                  </a:cubicBezTo>
                  <a:cubicBezTo>
                    <a:pt x="157" y="1259"/>
                    <a:pt x="159" y="1257"/>
                    <a:pt x="161" y="1255"/>
                  </a:cubicBezTo>
                  <a:cubicBezTo>
                    <a:pt x="162" y="1254"/>
                    <a:pt x="164" y="1252"/>
                    <a:pt x="166" y="1250"/>
                  </a:cubicBezTo>
                  <a:cubicBezTo>
                    <a:pt x="168" y="1248"/>
                    <a:pt x="169" y="1246"/>
                    <a:pt x="171" y="1244"/>
                  </a:cubicBezTo>
                  <a:cubicBezTo>
                    <a:pt x="175" y="1240"/>
                    <a:pt x="178" y="1236"/>
                    <a:pt x="182" y="1232"/>
                  </a:cubicBezTo>
                  <a:cubicBezTo>
                    <a:pt x="184" y="1230"/>
                    <a:pt x="185" y="1229"/>
                    <a:pt x="187" y="1227"/>
                  </a:cubicBezTo>
                  <a:cubicBezTo>
                    <a:pt x="188" y="1225"/>
                    <a:pt x="190" y="1224"/>
                    <a:pt x="191" y="1223"/>
                  </a:cubicBezTo>
                  <a:cubicBezTo>
                    <a:pt x="192" y="1222"/>
                    <a:pt x="193" y="1221"/>
                    <a:pt x="194" y="1221"/>
                  </a:cubicBezTo>
                  <a:cubicBezTo>
                    <a:pt x="194" y="1220"/>
                    <a:pt x="195" y="1220"/>
                    <a:pt x="196" y="1219"/>
                  </a:cubicBezTo>
                  <a:cubicBezTo>
                    <a:pt x="196" y="1219"/>
                    <a:pt x="197" y="1218"/>
                    <a:pt x="198" y="1218"/>
                  </a:cubicBezTo>
                  <a:cubicBezTo>
                    <a:pt x="198" y="1218"/>
                    <a:pt x="198" y="1218"/>
                    <a:pt x="198" y="1218"/>
                  </a:cubicBezTo>
                  <a:cubicBezTo>
                    <a:pt x="199" y="1217"/>
                    <a:pt x="199" y="1217"/>
                    <a:pt x="199" y="1217"/>
                  </a:cubicBezTo>
                  <a:cubicBezTo>
                    <a:pt x="200" y="1217"/>
                    <a:pt x="200" y="1217"/>
                    <a:pt x="201" y="1217"/>
                  </a:cubicBezTo>
                  <a:cubicBezTo>
                    <a:pt x="201" y="1217"/>
                    <a:pt x="201" y="1217"/>
                    <a:pt x="201" y="1217"/>
                  </a:cubicBezTo>
                  <a:cubicBezTo>
                    <a:pt x="204" y="1217"/>
                    <a:pt x="208" y="1218"/>
                    <a:pt x="212" y="1218"/>
                  </a:cubicBezTo>
                  <a:cubicBezTo>
                    <a:pt x="216" y="1219"/>
                    <a:pt x="219" y="1219"/>
                    <a:pt x="223" y="1219"/>
                  </a:cubicBezTo>
                  <a:cubicBezTo>
                    <a:pt x="224" y="1219"/>
                    <a:pt x="225" y="1219"/>
                    <a:pt x="226" y="1219"/>
                  </a:cubicBezTo>
                  <a:cubicBezTo>
                    <a:pt x="226" y="1219"/>
                    <a:pt x="227" y="1219"/>
                    <a:pt x="227" y="1219"/>
                  </a:cubicBezTo>
                  <a:cubicBezTo>
                    <a:pt x="228" y="1219"/>
                    <a:pt x="228" y="1219"/>
                    <a:pt x="228" y="1219"/>
                  </a:cubicBezTo>
                  <a:cubicBezTo>
                    <a:pt x="228" y="1219"/>
                    <a:pt x="228" y="1219"/>
                    <a:pt x="228" y="1219"/>
                  </a:cubicBezTo>
                  <a:cubicBezTo>
                    <a:pt x="228" y="1219"/>
                    <a:pt x="228" y="1219"/>
                    <a:pt x="227" y="1220"/>
                  </a:cubicBezTo>
                  <a:cubicBezTo>
                    <a:pt x="227" y="1220"/>
                    <a:pt x="227" y="1220"/>
                    <a:pt x="227" y="1220"/>
                  </a:cubicBezTo>
                  <a:cubicBezTo>
                    <a:pt x="227" y="1220"/>
                    <a:pt x="227" y="1221"/>
                    <a:pt x="227" y="1221"/>
                  </a:cubicBezTo>
                  <a:cubicBezTo>
                    <a:pt x="226" y="1221"/>
                    <a:pt x="226" y="1222"/>
                    <a:pt x="226" y="1222"/>
                  </a:cubicBezTo>
                  <a:cubicBezTo>
                    <a:pt x="226" y="1223"/>
                    <a:pt x="225" y="1223"/>
                    <a:pt x="225" y="1224"/>
                  </a:cubicBezTo>
                  <a:cubicBezTo>
                    <a:pt x="225" y="1224"/>
                    <a:pt x="224" y="1225"/>
                    <a:pt x="224" y="1225"/>
                  </a:cubicBezTo>
                  <a:cubicBezTo>
                    <a:pt x="224" y="1226"/>
                    <a:pt x="223" y="1226"/>
                    <a:pt x="223" y="1227"/>
                  </a:cubicBezTo>
                  <a:cubicBezTo>
                    <a:pt x="222" y="1228"/>
                    <a:pt x="221" y="1229"/>
                    <a:pt x="221" y="1230"/>
                  </a:cubicBezTo>
                  <a:cubicBezTo>
                    <a:pt x="220" y="1231"/>
                    <a:pt x="219" y="1232"/>
                    <a:pt x="218" y="1233"/>
                  </a:cubicBezTo>
                  <a:cubicBezTo>
                    <a:pt x="217" y="1234"/>
                    <a:pt x="216" y="1234"/>
                    <a:pt x="215" y="1235"/>
                  </a:cubicBezTo>
                  <a:cubicBezTo>
                    <a:pt x="215" y="1236"/>
                    <a:pt x="215" y="1236"/>
                    <a:pt x="215" y="1236"/>
                  </a:cubicBezTo>
                  <a:cubicBezTo>
                    <a:pt x="215" y="1235"/>
                    <a:pt x="216" y="1234"/>
                    <a:pt x="217" y="1233"/>
                  </a:cubicBezTo>
                  <a:cubicBezTo>
                    <a:pt x="199" y="1220"/>
                    <a:pt x="187" y="1245"/>
                    <a:pt x="184" y="1260"/>
                  </a:cubicBezTo>
                  <a:cubicBezTo>
                    <a:pt x="192" y="1255"/>
                    <a:pt x="228" y="1252"/>
                    <a:pt x="219" y="1235"/>
                  </a:cubicBezTo>
                  <a:cubicBezTo>
                    <a:pt x="219" y="1235"/>
                    <a:pt x="219" y="1235"/>
                    <a:pt x="220" y="1234"/>
                  </a:cubicBezTo>
                  <a:cubicBezTo>
                    <a:pt x="220" y="1233"/>
                    <a:pt x="221" y="1232"/>
                    <a:pt x="222" y="1231"/>
                  </a:cubicBezTo>
                  <a:cubicBezTo>
                    <a:pt x="223" y="1230"/>
                    <a:pt x="224" y="1229"/>
                    <a:pt x="225" y="1228"/>
                  </a:cubicBezTo>
                  <a:cubicBezTo>
                    <a:pt x="225" y="1227"/>
                    <a:pt x="226" y="1227"/>
                    <a:pt x="226" y="1226"/>
                  </a:cubicBezTo>
                  <a:cubicBezTo>
                    <a:pt x="226" y="1226"/>
                    <a:pt x="227" y="1225"/>
                    <a:pt x="227" y="1225"/>
                  </a:cubicBezTo>
                  <a:cubicBezTo>
                    <a:pt x="227" y="1224"/>
                    <a:pt x="228" y="1224"/>
                    <a:pt x="228" y="1223"/>
                  </a:cubicBezTo>
                  <a:cubicBezTo>
                    <a:pt x="228" y="1223"/>
                    <a:pt x="228" y="1222"/>
                    <a:pt x="229" y="1222"/>
                  </a:cubicBezTo>
                  <a:cubicBezTo>
                    <a:pt x="229" y="1222"/>
                    <a:pt x="229" y="1221"/>
                    <a:pt x="229" y="1221"/>
                  </a:cubicBezTo>
                  <a:cubicBezTo>
                    <a:pt x="229" y="1221"/>
                    <a:pt x="229" y="1221"/>
                    <a:pt x="229" y="1221"/>
                  </a:cubicBezTo>
                  <a:cubicBezTo>
                    <a:pt x="230" y="1220"/>
                    <a:pt x="230" y="1220"/>
                    <a:pt x="230" y="1219"/>
                  </a:cubicBezTo>
                  <a:cubicBezTo>
                    <a:pt x="230" y="1219"/>
                    <a:pt x="230" y="1218"/>
                    <a:pt x="230" y="1218"/>
                  </a:cubicBezTo>
                  <a:cubicBezTo>
                    <a:pt x="232" y="1218"/>
                    <a:pt x="233" y="1217"/>
                    <a:pt x="235" y="1217"/>
                  </a:cubicBezTo>
                  <a:cubicBezTo>
                    <a:pt x="238" y="1215"/>
                    <a:pt x="242" y="1213"/>
                    <a:pt x="245" y="1211"/>
                  </a:cubicBezTo>
                  <a:cubicBezTo>
                    <a:pt x="248" y="1208"/>
                    <a:pt x="251" y="1205"/>
                    <a:pt x="254" y="1202"/>
                  </a:cubicBezTo>
                  <a:cubicBezTo>
                    <a:pt x="257" y="1200"/>
                    <a:pt x="260" y="1197"/>
                    <a:pt x="263" y="1194"/>
                  </a:cubicBezTo>
                  <a:cubicBezTo>
                    <a:pt x="264" y="1193"/>
                    <a:pt x="266" y="1192"/>
                    <a:pt x="268" y="1191"/>
                  </a:cubicBezTo>
                  <a:cubicBezTo>
                    <a:pt x="268" y="1191"/>
                    <a:pt x="268" y="1191"/>
                    <a:pt x="269" y="1190"/>
                  </a:cubicBezTo>
                  <a:cubicBezTo>
                    <a:pt x="270" y="1190"/>
                    <a:pt x="270" y="1190"/>
                    <a:pt x="270" y="1190"/>
                  </a:cubicBezTo>
                  <a:cubicBezTo>
                    <a:pt x="270" y="1190"/>
                    <a:pt x="270" y="1190"/>
                    <a:pt x="270" y="1190"/>
                  </a:cubicBezTo>
                  <a:cubicBezTo>
                    <a:pt x="270" y="1190"/>
                    <a:pt x="270" y="1190"/>
                    <a:pt x="270" y="1190"/>
                  </a:cubicBezTo>
                  <a:cubicBezTo>
                    <a:pt x="271" y="1189"/>
                    <a:pt x="272" y="1189"/>
                    <a:pt x="273" y="1189"/>
                  </a:cubicBezTo>
                  <a:cubicBezTo>
                    <a:pt x="277" y="1188"/>
                    <a:pt x="281" y="1187"/>
                    <a:pt x="285" y="1187"/>
                  </a:cubicBezTo>
                  <a:cubicBezTo>
                    <a:pt x="289" y="1186"/>
                    <a:pt x="293" y="1186"/>
                    <a:pt x="297" y="1186"/>
                  </a:cubicBezTo>
                  <a:cubicBezTo>
                    <a:pt x="301" y="1186"/>
                    <a:pt x="305" y="1185"/>
                    <a:pt x="308" y="1184"/>
                  </a:cubicBezTo>
                  <a:cubicBezTo>
                    <a:pt x="308" y="1184"/>
                    <a:pt x="307" y="1184"/>
                    <a:pt x="307" y="1185"/>
                  </a:cubicBezTo>
                  <a:cubicBezTo>
                    <a:pt x="306" y="1185"/>
                    <a:pt x="306" y="1186"/>
                    <a:pt x="305" y="1186"/>
                  </a:cubicBezTo>
                  <a:cubicBezTo>
                    <a:pt x="305" y="1186"/>
                    <a:pt x="305" y="1187"/>
                    <a:pt x="304" y="1187"/>
                  </a:cubicBezTo>
                  <a:cubicBezTo>
                    <a:pt x="304" y="1188"/>
                    <a:pt x="304" y="1188"/>
                    <a:pt x="304" y="1188"/>
                  </a:cubicBezTo>
                  <a:cubicBezTo>
                    <a:pt x="301" y="1191"/>
                    <a:pt x="299" y="1195"/>
                    <a:pt x="298" y="1199"/>
                  </a:cubicBezTo>
                  <a:cubicBezTo>
                    <a:pt x="298" y="1200"/>
                    <a:pt x="298" y="1200"/>
                    <a:pt x="297" y="1201"/>
                  </a:cubicBezTo>
                  <a:cubicBezTo>
                    <a:pt x="297" y="1201"/>
                    <a:pt x="297" y="1202"/>
                    <a:pt x="297" y="1203"/>
                  </a:cubicBezTo>
                  <a:cubicBezTo>
                    <a:pt x="297" y="1204"/>
                    <a:pt x="296" y="1205"/>
                    <a:pt x="296" y="1206"/>
                  </a:cubicBezTo>
                  <a:cubicBezTo>
                    <a:pt x="295" y="1208"/>
                    <a:pt x="295" y="1210"/>
                    <a:pt x="294" y="1213"/>
                  </a:cubicBezTo>
                  <a:cubicBezTo>
                    <a:pt x="293" y="1215"/>
                    <a:pt x="293" y="1217"/>
                    <a:pt x="292" y="1219"/>
                  </a:cubicBezTo>
                  <a:cubicBezTo>
                    <a:pt x="292" y="1220"/>
                    <a:pt x="291" y="1221"/>
                    <a:pt x="291" y="1222"/>
                  </a:cubicBezTo>
                  <a:cubicBezTo>
                    <a:pt x="291" y="1222"/>
                    <a:pt x="291" y="1222"/>
                    <a:pt x="291" y="1222"/>
                  </a:cubicBezTo>
                  <a:cubicBezTo>
                    <a:pt x="291" y="1222"/>
                    <a:pt x="291" y="1222"/>
                    <a:pt x="291" y="1222"/>
                  </a:cubicBezTo>
                  <a:cubicBezTo>
                    <a:pt x="290" y="1223"/>
                    <a:pt x="290" y="1224"/>
                    <a:pt x="289" y="1226"/>
                  </a:cubicBezTo>
                  <a:cubicBezTo>
                    <a:pt x="287" y="1229"/>
                    <a:pt x="285" y="1233"/>
                    <a:pt x="282" y="1235"/>
                  </a:cubicBezTo>
                  <a:cubicBezTo>
                    <a:pt x="282" y="1236"/>
                    <a:pt x="282" y="1236"/>
                    <a:pt x="282" y="1236"/>
                  </a:cubicBezTo>
                  <a:cubicBezTo>
                    <a:pt x="281" y="1237"/>
                    <a:pt x="281" y="1237"/>
                    <a:pt x="281" y="1237"/>
                  </a:cubicBezTo>
                  <a:cubicBezTo>
                    <a:pt x="280" y="1238"/>
                    <a:pt x="280" y="1238"/>
                    <a:pt x="279" y="1239"/>
                  </a:cubicBezTo>
                  <a:cubicBezTo>
                    <a:pt x="279" y="1240"/>
                    <a:pt x="279" y="1240"/>
                    <a:pt x="278" y="1241"/>
                  </a:cubicBezTo>
                  <a:cubicBezTo>
                    <a:pt x="278" y="1240"/>
                    <a:pt x="279" y="1240"/>
                    <a:pt x="279" y="1240"/>
                  </a:cubicBezTo>
                  <a:cubicBezTo>
                    <a:pt x="279" y="1240"/>
                    <a:pt x="278" y="1240"/>
                    <a:pt x="277" y="1241"/>
                  </a:cubicBezTo>
                  <a:cubicBezTo>
                    <a:pt x="277" y="1241"/>
                    <a:pt x="277" y="1241"/>
                    <a:pt x="276" y="1242"/>
                  </a:cubicBezTo>
                  <a:cubicBezTo>
                    <a:pt x="276" y="1242"/>
                    <a:pt x="276" y="1242"/>
                    <a:pt x="275" y="1243"/>
                  </a:cubicBezTo>
                  <a:cubicBezTo>
                    <a:pt x="275" y="1243"/>
                    <a:pt x="275" y="1243"/>
                    <a:pt x="275" y="1243"/>
                  </a:cubicBezTo>
                  <a:cubicBezTo>
                    <a:pt x="275" y="1243"/>
                    <a:pt x="275" y="1244"/>
                    <a:pt x="275" y="1244"/>
                  </a:cubicBezTo>
                  <a:cubicBezTo>
                    <a:pt x="274" y="1245"/>
                    <a:pt x="274" y="1245"/>
                    <a:pt x="273" y="1246"/>
                  </a:cubicBezTo>
                  <a:cubicBezTo>
                    <a:pt x="273" y="1247"/>
                    <a:pt x="272" y="1248"/>
                    <a:pt x="272" y="1249"/>
                  </a:cubicBezTo>
                  <a:cubicBezTo>
                    <a:pt x="271" y="1250"/>
                    <a:pt x="271" y="1251"/>
                    <a:pt x="270" y="1252"/>
                  </a:cubicBezTo>
                  <a:cubicBezTo>
                    <a:pt x="270" y="1253"/>
                    <a:pt x="269" y="1254"/>
                    <a:pt x="269" y="1256"/>
                  </a:cubicBezTo>
                  <a:cubicBezTo>
                    <a:pt x="269" y="1256"/>
                    <a:pt x="269" y="1257"/>
                    <a:pt x="268" y="1258"/>
                  </a:cubicBezTo>
                  <a:cubicBezTo>
                    <a:pt x="250" y="1264"/>
                    <a:pt x="262" y="1290"/>
                    <a:pt x="272" y="1299"/>
                  </a:cubicBezTo>
                  <a:cubicBezTo>
                    <a:pt x="270" y="1291"/>
                    <a:pt x="269" y="1287"/>
                    <a:pt x="272" y="1280"/>
                  </a:cubicBezTo>
                  <a:cubicBezTo>
                    <a:pt x="274" y="1275"/>
                    <a:pt x="280" y="1265"/>
                    <a:pt x="271" y="1263"/>
                  </a:cubicBezTo>
                  <a:cubicBezTo>
                    <a:pt x="271" y="1262"/>
                    <a:pt x="271" y="1262"/>
                    <a:pt x="271" y="1262"/>
                  </a:cubicBezTo>
                  <a:cubicBezTo>
                    <a:pt x="271" y="1261"/>
                    <a:pt x="270" y="1259"/>
                    <a:pt x="271" y="1257"/>
                  </a:cubicBezTo>
                  <a:cubicBezTo>
                    <a:pt x="271" y="1257"/>
                    <a:pt x="271" y="1257"/>
                    <a:pt x="271" y="1257"/>
                  </a:cubicBezTo>
                  <a:cubicBezTo>
                    <a:pt x="271" y="1257"/>
                    <a:pt x="271" y="1257"/>
                    <a:pt x="271" y="1256"/>
                  </a:cubicBezTo>
                  <a:cubicBezTo>
                    <a:pt x="271" y="1255"/>
                    <a:pt x="272" y="1254"/>
                    <a:pt x="272" y="1253"/>
                  </a:cubicBezTo>
                  <a:cubicBezTo>
                    <a:pt x="273" y="1252"/>
                    <a:pt x="273" y="1251"/>
                    <a:pt x="273" y="1250"/>
                  </a:cubicBezTo>
                  <a:cubicBezTo>
                    <a:pt x="274" y="1249"/>
                    <a:pt x="274" y="1248"/>
                    <a:pt x="275" y="1247"/>
                  </a:cubicBezTo>
                  <a:cubicBezTo>
                    <a:pt x="275" y="1246"/>
                    <a:pt x="276" y="1246"/>
                    <a:pt x="276" y="1245"/>
                  </a:cubicBezTo>
                  <a:cubicBezTo>
                    <a:pt x="276" y="1245"/>
                    <a:pt x="276" y="1244"/>
                    <a:pt x="277" y="1244"/>
                  </a:cubicBezTo>
                  <a:cubicBezTo>
                    <a:pt x="277" y="1244"/>
                    <a:pt x="277" y="1244"/>
                    <a:pt x="277" y="1244"/>
                  </a:cubicBezTo>
                  <a:cubicBezTo>
                    <a:pt x="277" y="1243"/>
                    <a:pt x="277" y="1243"/>
                    <a:pt x="277" y="1243"/>
                  </a:cubicBezTo>
                  <a:cubicBezTo>
                    <a:pt x="277" y="1243"/>
                    <a:pt x="278" y="1243"/>
                    <a:pt x="278" y="1243"/>
                  </a:cubicBezTo>
                  <a:cubicBezTo>
                    <a:pt x="278" y="1242"/>
                    <a:pt x="279" y="1241"/>
                    <a:pt x="281" y="1240"/>
                  </a:cubicBezTo>
                  <a:cubicBezTo>
                    <a:pt x="281" y="1240"/>
                    <a:pt x="282" y="1239"/>
                    <a:pt x="282" y="1239"/>
                  </a:cubicBezTo>
                  <a:cubicBezTo>
                    <a:pt x="283" y="1238"/>
                    <a:pt x="283" y="1238"/>
                    <a:pt x="283" y="1238"/>
                  </a:cubicBezTo>
                  <a:cubicBezTo>
                    <a:pt x="283" y="1237"/>
                    <a:pt x="284" y="1237"/>
                    <a:pt x="284" y="1237"/>
                  </a:cubicBezTo>
                  <a:cubicBezTo>
                    <a:pt x="286" y="1234"/>
                    <a:pt x="289" y="1231"/>
                    <a:pt x="291" y="1227"/>
                  </a:cubicBezTo>
                  <a:cubicBezTo>
                    <a:pt x="291" y="1227"/>
                    <a:pt x="291" y="1227"/>
                    <a:pt x="291" y="1227"/>
                  </a:cubicBezTo>
                  <a:cubicBezTo>
                    <a:pt x="291" y="1227"/>
                    <a:pt x="291" y="1228"/>
                    <a:pt x="291" y="1228"/>
                  </a:cubicBezTo>
                  <a:cubicBezTo>
                    <a:pt x="291" y="1228"/>
                    <a:pt x="291" y="1228"/>
                    <a:pt x="291" y="1229"/>
                  </a:cubicBezTo>
                  <a:cubicBezTo>
                    <a:pt x="291" y="1229"/>
                    <a:pt x="292" y="1229"/>
                    <a:pt x="292" y="1229"/>
                  </a:cubicBezTo>
                  <a:cubicBezTo>
                    <a:pt x="293" y="1231"/>
                    <a:pt x="294" y="1234"/>
                    <a:pt x="296" y="1236"/>
                  </a:cubicBezTo>
                  <a:cubicBezTo>
                    <a:pt x="298" y="1238"/>
                    <a:pt x="299" y="1239"/>
                    <a:pt x="301" y="1241"/>
                  </a:cubicBezTo>
                  <a:cubicBezTo>
                    <a:pt x="301" y="1241"/>
                    <a:pt x="300" y="1241"/>
                    <a:pt x="300" y="1241"/>
                  </a:cubicBezTo>
                  <a:cubicBezTo>
                    <a:pt x="299" y="1244"/>
                    <a:pt x="299" y="1244"/>
                    <a:pt x="299" y="1244"/>
                  </a:cubicBezTo>
                  <a:cubicBezTo>
                    <a:pt x="293" y="1254"/>
                    <a:pt x="299" y="1266"/>
                    <a:pt x="310" y="1269"/>
                  </a:cubicBezTo>
                  <a:cubicBezTo>
                    <a:pt x="310" y="1259"/>
                    <a:pt x="317" y="1244"/>
                    <a:pt x="303" y="1242"/>
                  </a:cubicBezTo>
                  <a:cubicBezTo>
                    <a:pt x="303" y="1242"/>
                    <a:pt x="303" y="1241"/>
                    <a:pt x="303" y="1241"/>
                  </a:cubicBezTo>
                  <a:cubicBezTo>
                    <a:pt x="301" y="1239"/>
                    <a:pt x="299" y="1237"/>
                    <a:pt x="298" y="1234"/>
                  </a:cubicBezTo>
                  <a:cubicBezTo>
                    <a:pt x="296" y="1232"/>
                    <a:pt x="294" y="1230"/>
                    <a:pt x="293" y="1228"/>
                  </a:cubicBezTo>
                  <a:cubicBezTo>
                    <a:pt x="293" y="1228"/>
                    <a:pt x="293" y="1228"/>
                    <a:pt x="293" y="1228"/>
                  </a:cubicBezTo>
                  <a:cubicBezTo>
                    <a:pt x="293" y="1228"/>
                    <a:pt x="293" y="1227"/>
                    <a:pt x="293" y="1227"/>
                  </a:cubicBezTo>
                  <a:cubicBezTo>
                    <a:pt x="293" y="1227"/>
                    <a:pt x="292" y="1227"/>
                    <a:pt x="292" y="1226"/>
                  </a:cubicBezTo>
                  <a:cubicBezTo>
                    <a:pt x="292" y="1226"/>
                    <a:pt x="292" y="1226"/>
                    <a:pt x="292" y="1226"/>
                  </a:cubicBezTo>
                  <a:cubicBezTo>
                    <a:pt x="292" y="1226"/>
                    <a:pt x="292" y="1225"/>
                    <a:pt x="292" y="1225"/>
                  </a:cubicBezTo>
                  <a:cubicBezTo>
                    <a:pt x="293" y="1224"/>
                    <a:pt x="293" y="1222"/>
                    <a:pt x="294" y="1220"/>
                  </a:cubicBezTo>
                  <a:cubicBezTo>
                    <a:pt x="295" y="1218"/>
                    <a:pt x="295" y="1216"/>
                    <a:pt x="296" y="1213"/>
                  </a:cubicBezTo>
                  <a:cubicBezTo>
                    <a:pt x="297" y="1211"/>
                    <a:pt x="297" y="1209"/>
                    <a:pt x="298" y="1206"/>
                  </a:cubicBezTo>
                  <a:cubicBezTo>
                    <a:pt x="298" y="1205"/>
                    <a:pt x="299" y="1204"/>
                    <a:pt x="299" y="1203"/>
                  </a:cubicBezTo>
                  <a:cubicBezTo>
                    <a:pt x="299" y="1203"/>
                    <a:pt x="299" y="1202"/>
                    <a:pt x="299" y="1202"/>
                  </a:cubicBezTo>
                  <a:cubicBezTo>
                    <a:pt x="300" y="1201"/>
                    <a:pt x="300" y="1201"/>
                    <a:pt x="300" y="1200"/>
                  </a:cubicBezTo>
                  <a:cubicBezTo>
                    <a:pt x="301" y="1196"/>
                    <a:pt x="303" y="1192"/>
                    <a:pt x="305" y="1189"/>
                  </a:cubicBezTo>
                  <a:cubicBezTo>
                    <a:pt x="305" y="1189"/>
                    <a:pt x="306" y="1189"/>
                    <a:pt x="306" y="1188"/>
                  </a:cubicBezTo>
                  <a:cubicBezTo>
                    <a:pt x="306" y="1188"/>
                    <a:pt x="307" y="1188"/>
                    <a:pt x="307" y="1188"/>
                  </a:cubicBezTo>
                  <a:cubicBezTo>
                    <a:pt x="307" y="1187"/>
                    <a:pt x="308" y="1186"/>
                    <a:pt x="308" y="1186"/>
                  </a:cubicBezTo>
                  <a:cubicBezTo>
                    <a:pt x="309" y="1185"/>
                    <a:pt x="310" y="1184"/>
                    <a:pt x="311" y="1183"/>
                  </a:cubicBezTo>
                  <a:cubicBezTo>
                    <a:pt x="311" y="1183"/>
                    <a:pt x="312" y="1182"/>
                    <a:pt x="312" y="1182"/>
                  </a:cubicBezTo>
                  <a:cubicBezTo>
                    <a:pt x="312" y="1182"/>
                    <a:pt x="312" y="1182"/>
                    <a:pt x="312" y="1182"/>
                  </a:cubicBezTo>
                  <a:cubicBezTo>
                    <a:pt x="313" y="1182"/>
                    <a:pt x="313" y="1182"/>
                    <a:pt x="313" y="1182"/>
                  </a:cubicBezTo>
                  <a:cubicBezTo>
                    <a:pt x="313" y="1181"/>
                    <a:pt x="313" y="1181"/>
                    <a:pt x="313" y="1181"/>
                  </a:cubicBezTo>
                  <a:cubicBezTo>
                    <a:pt x="313" y="1181"/>
                    <a:pt x="313" y="1181"/>
                    <a:pt x="313" y="1181"/>
                  </a:cubicBezTo>
                  <a:cubicBezTo>
                    <a:pt x="314" y="1181"/>
                    <a:pt x="314" y="1181"/>
                    <a:pt x="314" y="1181"/>
                  </a:cubicBezTo>
                  <a:cubicBezTo>
                    <a:pt x="315" y="1180"/>
                    <a:pt x="316" y="1180"/>
                    <a:pt x="317" y="1179"/>
                  </a:cubicBezTo>
                  <a:cubicBezTo>
                    <a:pt x="318" y="1179"/>
                    <a:pt x="319" y="1178"/>
                    <a:pt x="319" y="1178"/>
                  </a:cubicBezTo>
                  <a:cubicBezTo>
                    <a:pt x="321" y="1176"/>
                    <a:pt x="324" y="1175"/>
                    <a:pt x="326" y="1174"/>
                  </a:cubicBezTo>
                  <a:cubicBezTo>
                    <a:pt x="339" y="1167"/>
                    <a:pt x="352" y="1158"/>
                    <a:pt x="358" y="1150"/>
                  </a:cubicBezTo>
                  <a:cubicBezTo>
                    <a:pt x="366" y="1140"/>
                    <a:pt x="370" y="1140"/>
                    <a:pt x="387" y="1131"/>
                  </a:cubicBezTo>
                  <a:cubicBezTo>
                    <a:pt x="401" y="1123"/>
                    <a:pt x="406" y="1124"/>
                    <a:pt x="416" y="1111"/>
                  </a:cubicBezTo>
                  <a:cubicBezTo>
                    <a:pt x="436" y="1123"/>
                    <a:pt x="479" y="1130"/>
                    <a:pt x="502" y="1135"/>
                  </a:cubicBezTo>
                  <a:cubicBezTo>
                    <a:pt x="510" y="1136"/>
                    <a:pt x="519" y="1136"/>
                    <a:pt x="529" y="1136"/>
                  </a:cubicBezTo>
                  <a:cubicBezTo>
                    <a:pt x="527" y="1138"/>
                    <a:pt x="525" y="1140"/>
                    <a:pt x="522" y="1142"/>
                  </a:cubicBezTo>
                  <a:cubicBezTo>
                    <a:pt x="522" y="1142"/>
                    <a:pt x="522" y="1142"/>
                    <a:pt x="522" y="1142"/>
                  </a:cubicBezTo>
                  <a:cubicBezTo>
                    <a:pt x="521" y="1142"/>
                    <a:pt x="520" y="1142"/>
                    <a:pt x="519" y="1142"/>
                  </a:cubicBezTo>
                  <a:cubicBezTo>
                    <a:pt x="519" y="1142"/>
                    <a:pt x="518" y="1142"/>
                    <a:pt x="517" y="1142"/>
                  </a:cubicBezTo>
                  <a:cubicBezTo>
                    <a:pt x="517" y="1142"/>
                    <a:pt x="516" y="1142"/>
                    <a:pt x="515" y="1143"/>
                  </a:cubicBezTo>
                  <a:cubicBezTo>
                    <a:pt x="514" y="1143"/>
                    <a:pt x="512" y="1143"/>
                    <a:pt x="511" y="1143"/>
                  </a:cubicBezTo>
                  <a:cubicBezTo>
                    <a:pt x="509" y="1144"/>
                    <a:pt x="507" y="1144"/>
                    <a:pt x="505" y="1144"/>
                  </a:cubicBezTo>
                  <a:cubicBezTo>
                    <a:pt x="502" y="1145"/>
                    <a:pt x="498" y="1145"/>
                    <a:pt x="494" y="1146"/>
                  </a:cubicBezTo>
                  <a:cubicBezTo>
                    <a:pt x="490" y="1146"/>
                    <a:pt x="486" y="1146"/>
                    <a:pt x="482" y="1147"/>
                  </a:cubicBezTo>
                  <a:cubicBezTo>
                    <a:pt x="481" y="1147"/>
                    <a:pt x="479" y="1147"/>
                    <a:pt x="477" y="1147"/>
                  </a:cubicBezTo>
                  <a:cubicBezTo>
                    <a:pt x="475" y="1147"/>
                    <a:pt x="474" y="1147"/>
                    <a:pt x="472" y="1147"/>
                  </a:cubicBezTo>
                  <a:cubicBezTo>
                    <a:pt x="472" y="1147"/>
                    <a:pt x="472" y="1147"/>
                    <a:pt x="471" y="1147"/>
                  </a:cubicBezTo>
                  <a:cubicBezTo>
                    <a:pt x="471" y="1147"/>
                    <a:pt x="471" y="1147"/>
                    <a:pt x="471" y="1147"/>
                  </a:cubicBezTo>
                  <a:cubicBezTo>
                    <a:pt x="471" y="1147"/>
                    <a:pt x="470" y="1147"/>
                    <a:pt x="470" y="1146"/>
                  </a:cubicBezTo>
                  <a:cubicBezTo>
                    <a:pt x="469" y="1146"/>
                    <a:pt x="469" y="1146"/>
                    <a:pt x="469" y="1146"/>
                  </a:cubicBezTo>
                  <a:cubicBezTo>
                    <a:pt x="469" y="1146"/>
                    <a:pt x="469" y="1146"/>
                    <a:pt x="468" y="1146"/>
                  </a:cubicBezTo>
                  <a:cubicBezTo>
                    <a:pt x="468" y="1146"/>
                    <a:pt x="468" y="1146"/>
                    <a:pt x="468" y="1146"/>
                  </a:cubicBezTo>
                  <a:cubicBezTo>
                    <a:pt x="467" y="1146"/>
                    <a:pt x="467" y="1146"/>
                    <a:pt x="466" y="1146"/>
                  </a:cubicBezTo>
                  <a:cubicBezTo>
                    <a:pt x="465" y="1145"/>
                    <a:pt x="464" y="1145"/>
                    <a:pt x="463" y="1145"/>
                  </a:cubicBezTo>
                  <a:cubicBezTo>
                    <a:pt x="463" y="1145"/>
                    <a:pt x="462" y="1145"/>
                    <a:pt x="461" y="1145"/>
                  </a:cubicBezTo>
                  <a:cubicBezTo>
                    <a:pt x="460" y="1145"/>
                    <a:pt x="459" y="1145"/>
                    <a:pt x="458" y="1145"/>
                  </a:cubicBezTo>
                  <a:cubicBezTo>
                    <a:pt x="458" y="1145"/>
                    <a:pt x="458" y="1145"/>
                    <a:pt x="458" y="1145"/>
                  </a:cubicBezTo>
                  <a:cubicBezTo>
                    <a:pt x="458" y="1145"/>
                    <a:pt x="458" y="1145"/>
                    <a:pt x="458" y="1145"/>
                  </a:cubicBezTo>
                  <a:cubicBezTo>
                    <a:pt x="446" y="1141"/>
                    <a:pt x="437" y="1146"/>
                    <a:pt x="427" y="1153"/>
                  </a:cubicBezTo>
                  <a:cubicBezTo>
                    <a:pt x="437" y="1159"/>
                    <a:pt x="447" y="1155"/>
                    <a:pt x="456" y="1148"/>
                  </a:cubicBezTo>
                  <a:cubicBezTo>
                    <a:pt x="457" y="1148"/>
                    <a:pt x="457" y="1148"/>
                    <a:pt x="458" y="1148"/>
                  </a:cubicBezTo>
                  <a:cubicBezTo>
                    <a:pt x="459" y="1148"/>
                    <a:pt x="460" y="1148"/>
                    <a:pt x="461" y="1148"/>
                  </a:cubicBezTo>
                  <a:cubicBezTo>
                    <a:pt x="462" y="1148"/>
                    <a:pt x="462" y="1148"/>
                    <a:pt x="463" y="1148"/>
                  </a:cubicBezTo>
                  <a:cubicBezTo>
                    <a:pt x="464" y="1148"/>
                    <a:pt x="465" y="1148"/>
                    <a:pt x="466" y="1148"/>
                  </a:cubicBezTo>
                  <a:cubicBezTo>
                    <a:pt x="466" y="1148"/>
                    <a:pt x="466" y="1148"/>
                    <a:pt x="466" y="1148"/>
                  </a:cubicBezTo>
                  <a:cubicBezTo>
                    <a:pt x="466" y="1148"/>
                    <a:pt x="466" y="1148"/>
                    <a:pt x="465" y="1148"/>
                  </a:cubicBezTo>
                  <a:cubicBezTo>
                    <a:pt x="464" y="1148"/>
                    <a:pt x="463" y="1149"/>
                    <a:pt x="463" y="1149"/>
                  </a:cubicBezTo>
                  <a:cubicBezTo>
                    <a:pt x="463" y="1149"/>
                    <a:pt x="464" y="1149"/>
                    <a:pt x="465" y="1149"/>
                  </a:cubicBezTo>
                  <a:cubicBezTo>
                    <a:pt x="466" y="1149"/>
                    <a:pt x="467" y="1149"/>
                    <a:pt x="468" y="1149"/>
                  </a:cubicBezTo>
                  <a:cubicBezTo>
                    <a:pt x="469" y="1149"/>
                    <a:pt x="470" y="1150"/>
                    <a:pt x="470" y="1150"/>
                  </a:cubicBezTo>
                  <a:cubicBezTo>
                    <a:pt x="471" y="1150"/>
                    <a:pt x="471" y="1150"/>
                    <a:pt x="471" y="1150"/>
                  </a:cubicBezTo>
                  <a:cubicBezTo>
                    <a:pt x="472" y="1150"/>
                    <a:pt x="472" y="1150"/>
                    <a:pt x="472" y="1150"/>
                  </a:cubicBezTo>
                  <a:cubicBezTo>
                    <a:pt x="474" y="1150"/>
                    <a:pt x="476" y="1149"/>
                    <a:pt x="477" y="1149"/>
                  </a:cubicBezTo>
                  <a:cubicBezTo>
                    <a:pt x="479" y="1149"/>
                    <a:pt x="481" y="1149"/>
                    <a:pt x="483" y="1149"/>
                  </a:cubicBezTo>
                  <a:cubicBezTo>
                    <a:pt x="486" y="1149"/>
                    <a:pt x="490" y="1148"/>
                    <a:pt x="494" y="1148"/>
                  </a:cubicBezTo>
                  <a:cubicBezTo>
                    <a:pt x="498" y="1148"/>
                    <a:pt x="502" y="1147"/>
                    <a:pt x="506" y="1147"/>
                  </a:cubicBezTo>
                  <a:cubicBezTo>
                    <a:pt x="507" y="1146"/>
                    <a:pt x="509" y="1146"/>
                    <a:pt x="511" y="1146"/>
                  </a:cubicBezTo>
                  <a:cubicBezTo>
                    <a:pt x="513" y="1145"/>
                    <a:pt x="514" y="1145"/>
                    <a:pt x="516" y="1145"/>
                  </a:cubicBezTo>
                  <a:cubicBezTo>
                    <a:pt x="516" y="1145"/>
                    <a:pt x="517" y="1145"/>
                    <a:pt x="518" y="1145"/>
                  </a:cubicBezTo>
                  <a:cubicBezTo>
                    <a:pt x="518" y="1144"/>
                    <a:pt x="519" y="1144"/>
                    <a:pt x="520" y="1144"/>
                  </a:cubicBezTo>
                  <a:cubicBezTo>
                    <a:pt x="520" y="1144"/>
                    <a:pt x="521" y="1144"/>
                    <a:pt x="521" y="1143"/>
                  </a:cubicBezTo>
                  <a:cubicBezTo>
                    <a:pt x="514" y="1151"/>
                    <a:pt x="506" y="1159"/>
                    <a:pt x="499" y="1168"/>
                  </a:cubicBezTo>
                  <a:cubicBezTo>
                    <a:pt x="498" y="1170"/>
                    <a:pt x="496" y="1172"/>
                    <a:pt x="495" y="1175"/>
                  </a:cubicBezTo>
                  <a:cubicBezTo>
                    <a:pt x="493" y="1177"/>
                    <a:pt x="491" y="1179"/>
                    <a:pt x="490" y="1181"/>
                  </a:cubicBezTo>
                  <a:cubicBezTo>
                    <a:pt x="487" y="1185"/>
                    <a:pt x="484" y="1190"/>
                    <a:pt x="481" y="1194"/>
                  </a:cubicBezTo>
                  <a:cubicBezTo>
                    <a:pt x="477" y="1202"/>
                    <a:pt x="472" y="1209"/>
                    <a:pt x="467" y="1216"/>
                  </a:cubicBezTo>
                  <a:cubicBezTo>
                    <a:pt x="467" y="1216"/>
                    <a:pt x="466" y="1216"/>
                    <a:pt x="465" y="1217"/>
                  </a:cubicBezTo>
                  <a:cubicBezTo>
                    <a:pt x="465" y="1217"/>
                    <a:pt x="465" y="1217"/>
                    <a:pt x="464" y="1217"/>
                  </a:cubicBezTo>
                  <a:cubicBezTo>
                    <a:pt x="464" y="1217"/>
                    <a:pt x="464" y="1217"/>
                    <a:pt x="463" y="1217"/>
                  </a:cubicBezTo>
                  <a:cubicBezTo>
                    <a:pt x="463" y="1218"/>
                    <a:pt x="462" y="1218"/>
                    <a:pt x="462" y="1218"/>
                  </a:cubicBezTo>
                  <a:cubicBezTo>
                    <a:pt x="461" y="1218"/>
                    <a:pt x="461" y="1218"/>
                    <a:pt x="461" y="1218"/>
                  </a:cubicBezTo>
                  <a:cubicBezTo>
                    <a:pt x="461" y="1218"/>
                    <a:pt x="461" y="1219"/>
                    <a:pt x="460" y="1219"/>
                  </a:cubicBezTo>
                  <a:cubicBezTo>
                    <a:pt x="460" y="1219"/>
                    <a:pt x="459" y="1219"/>
                    <a:pt x="459" y="1219"/>
                  </a:cubicBezTo>
                  <a:cubicBezTo>
                    <a:pt x="458" y="1220"/>
                    <a:pt x="458" y="1220"/>
                    <a:pt x="457" y="1220"/>
                  </a:cubicBezTo>
                  <a:cubicBezTo>
                    <a:pt x="457" y="1220"/>
                    <a:pt x="457" y="1220"/>
                    <a:pt x="456" y="1220"/>
                  </a:cubicBezTo>
                  <a:cubicBezTo>
                    <a:pt x="456" y="1221"/>
                    <a:pt x="456" y="1221"/>
                    <a:pt x="455" y="1221"/>
                  </a:cubicBezTo>
                  <a:cubicBezTo>
                    <a:pt x="455" y="1221"/>
                    <a:pt x="454" y="1221"/>
                    <a:pt x="453" y="1222"/>
                  </a:cubicBezTo>
                  <a:cubicBezTo>
                    <a:pt x="452" y="1222"/>
                    <a:pt x="451" y="1222"/>
                    <a:pt x="449" y="1223"/>
                  </a:cubicBezTo>
                  <a:cubicBezTo>
                    <a:pt x="448" y="1223"/>
                    <a:pt x="447" y="1223"/>
                    <a:pt x="445" y="1223"/>
                  </a:cubicBezTo>
                  <a:cubicBezTo>
                    <a:pt x="444" y="1224"/>
                    <a:pt x="442" y="1224"/>
                    <a:pt x="441" y="1224"/>
                  </a:cubicBezTo>
                  <a:cubicBezTo>
                    <a:pt x="440" y="1224"/>
                    <a:pt x="439" y="1224"/>
                    <a:pt x="437" y="1224"/>
                  </a:cubicBezTo>
                  <a:cubicBezTo>
                    <a:pt x="435" y="1218"/>
                    <a:pt x="429" y="1211"/>
                    <a:pt x="423" y="1210"/>
                  </a:cubicBezTo>
                  <a:cubicBezTo>
                    <a:pt x="415" y="1209"/>
                    <a:pt x="410" y="1217"/>
                    <a:pt x="404" y="1222"/>
                  </a:cubicBezTo>
                  <a:cubicBezTo>
                    <a:pt x="415" y="1228"/>
                    <a:pt x="430" y="1245"/>
                    <a:pt x="438" y="1226"/>
                  </a:cubicBezTo>
                  <a:cubicBezTo>
                    <a:pt x="438" y="1226"/>
                    <a:pt x="438" y="1226"/>
                    <a:pt x="438" y="1226"/>
                  </a:cubicBezTo>
                  <a:cubicBezTo>
                    <a:pt x="439" y="1227"/>
                    <a:pt x="439" y="1227"/>
                    <a:pt x="439" y="1228"/>
                  </a:cubicBezTo>
                  <a:cubicBezTo>
                    <a:pt x="439" y="1226"/>
                    <a:pt x="439" y="1226"/>
                    <a:pt x="439" y="1226"/>
                  </a:cubicBezTo>
                  <a:cubicBezTo>
                    <a:pt x="439" y="1226"/>
                    <a:pt x="440" y="1226"/>
                    <a:pt x="441" y="1226"/>
                  </a:cubicBezTo>
                  <a:cubicBezTo>
                    <a:pt x="442" y="1226"/>
                    <a:pt x="444" y="1226"/>
                    <a:pt x="445" y="1226"/>
                  </a:cubicBezTo>
                  <a:cubicBezTo>
                    <a:pt x="447" y="1226"/>
                    <a:pt x="448" y="1225"/>
                    <a:pt x="450" y="1225"/>
                  </a:cubicBezTo>
                  <a:cubicBezTo>
                    <a:pt x="451" y="1225"/>
                    <a:pt x="453" y="1224"/>
                    <a:pt x="454" y="1224"/>
                  </a:cubicBezTo>
                  <a:cubicBezTo>
                    <a:pt x="455" y="1224"/>
                    <a:pt x="456" y="1223"/>
                    <a:pt x="456" y="1223"/>
                  </a:cubicBezTo>
                  <a:cubicBezTo>
                    <a:pt x="457" y="1223"/>
                    <a:pt x="457" y="1223"/>
                    <a:pt x="457" y="1223"/>
                  </a:cubicBezTo>
                  <a:cubicBezTo>
                    <a:pt x="457" y="1223"/>
                    <a:pt x="458" y="1222"/>
                    <a:pt x="458" y="1222"/>
                  </a:cubicBezTo>
                  <a:cubicBezTo>
                    <a:pt x="459" y="1222"/>
                    <a:pt x="459" y="1222"/>
                    <a:pt x="460" y="1222"/>
                  </a:cubicBezTo>
                  <a:cubicBezTo>
                    <a:pt x="460" y="1221"/>
                    <a:pt x="461" y="1221"/>
                    <a:pt x="461" y="1221"/>
                  </a:cubicBezTo>
                  <a:cubicBezTo>
                    <a:pt x="462" y="1221"/>
                    <a:pt x="462" y="1221"/>
                    <a:pt x="462" y="1220"/>
                  </a:cubicBezTo>
                  <a:cubicBezTo>
                    <a:pt x="462" y="1220"/>
                    <a:pt x="463" y="1220"/>
                    <a:pt x="463" y="1220"/>
                  </a:cubicBezTo>
                  <a:cubicBezTo>
                    <a:pt x="463" y="1220"/>
                    <a:pt x="464" y="1219"/>
                    <a:pt x="464" y="1219"/>
                  </a:cubicBezTo>
                  <a:cubicBezTo>
                    <a:pt x="464" y="1219"/>
                    <a:pt x="465" y="1218"/>
                    <a:pt x="465" y="1218"/>
                  </a:cubicBezTo>
                  <a:cubicBezTo>
                    <a:pt x="465" y="1218"/>
                    <a:pt x="466" y="1218"/>
                    <a:pt x="466" y="1217"/>
                  </a:cubicBezTo>
                  <a:cubicBezTo>
                    <a:pt x="466" y="1217"/>
                    <a:pt x="466" y="1217"/>
                    <a:pt x="467" y="1216"/>
                  </a:cubicBezTo>
                  <a:cubicBezTo>
                    <a:pt x="465" y="1218"/>
                    <a:pt x="464" y="1220"/>
                    <a:pt x="463" y="1221"/>
                  </a:cubicBezTo>
                  <a:cubicBezTo>
                    <a:pt x="462" y="1222"/>
                    <a:pt x="461" y="1224"/>
                    <a:pt x="461" y="1225"/>
                  </a:cubicBezTo>
                  <a:cubicBezTo>
                    <a:pt x="460" y="1226"/>
                    <a:pt x="459" y="1227"/>
                    <a:pt x="458" y="1228"/>
                  </a:cubicBezTo>
                  <a:cubicBezTo>
                    <a:pt x="457" y="1229"/>
                    <a:pt x="456" y="1230"/>
                    <a:pt x="456" y="1231"/>
                  </a:cubicBezTo>
                  <a:cubicBezTo>
                    <a:pt x="453" y="1234"/>
                    <a:pt x="453" y="1234"/>
                    <a:pt x="453" y="1234"/>
                  </a:cubicBezTo>
                  <a:cubicBezTo>
                    <a:pt x="449" y="1238"/>
                    <a:pt x="446" y="1242"/>
                    <a:pt x="442" y="1246"/>
                  </a:cubicBezTo>
                  <a:cubicBezTo>
                    <a:pt x="434" y="1253"/>
                    <a:pt x="427" y="1261"/>
                    <a:pt x="419" y="1268"/>
                  </a:cubicBezTo>
                  <a:cubicBezTo>
                    <a:pt x="412" y="1275"/>
                    <a:pt x="405" y="1282"/>
                    <a:pt x="398" y="1288"/>
                  </a:cubicBezTo>
                  <a:cubicBezTo>
                    <a:pt x="391" y="1295"/>
                    <a:pt x="385" y="1301"/>
                    <a:pt x="380" y="1308"/>
                  </a:cubicBezTo>
                  <a:cubicBezTo>
                    <a:pt x="377" y="1311"/>
                    <a:pt x="375" y="1314"/>
                    <a:pt x="373" y="1317"/>
                  </a:cubicBezTo>
                  <a:cubicBezTo>
                    <a:pt x="372" y="1319"/>
                    <a:pt x="371" y="1320"/>
                    <a:pt x="370" y="1322"/>
                  </a:cubicBezTo>
                  <a:cubicBezTo>
                    <a:pt x="369" y="1323"/>
                    <a:pt x="368" y="1325"/>
                    <a:pt x="367" y="1326"/>
                  </a:cubicBezTo>
                  <a:cubicBezTo>
                    <a:pt x="364" y="1332"/>
                    <a:pt x="361" y="1337"/>
                    <a:pt x="359" y="1342"/>
                  </a:cubicBezTo>
                  <a:cubicBezTo>
                    <a:pt x="358" y="1344"/>
                    <a:pt x="358" y="1346"/>
                    <a:pt x="357" y="1348"/>
                  </a:cubicBezTo>
                  <a:cubicBezTo>
                    <a:pt x="356" y="1349"/>
                    <a:pt x="356" y="1351"/>
                    <a:pt x="355" y="1352"/>
                  </a:cubicBezTo>
                  <a:cubicBezTo>
                    <a:pt x="355" y="1355"/>
                    <a:pt x="354" y="1356"/>
                    <a:pt x="354" y="1356"/>
                  </a:cubicBezTo>
                  <a:cubicBezTo>
                    <a:pt x="354" y="1356"/>
                    <a:pt x="355" y="1355"/>
                    <a:pt x="356" y="1352"/>
                  </a:cubicBezTo>
                  <a:cubicBezTo>
                    <a:pt x="356" y="1351"/>
                    <a:pt x="357" y="1350"/>
                    <a:pt x="358" y="1348"/>
                  </a:cubicBezTo>
                  <a:cubicBezTo>
                    <a:pt x="359" y="1346"/>
                    <a:pt x="360" y="1344"/>
                    <a:pt x="361" y="1342"/>
                  </a:cubicBezTo>
                  <a:cubicBezTo>
                    <a:pt x="363" y="1338"/>
                    <a:pt x="366" y="1333"/>
                    <a:pt x="370" y="1328"/>
                  </a:cubicBezTo>
                  <a:cubicBezTo>
                    <a:pt x="371" y="1327"/>
                    <a:pt x="372" y="1325"/>
                    <a:pt x="373" y="1324"/>
                  </a:cubicBezTo>
                  <a:cubicBezTo>
                    <a:pt x="374" y="1322"/>
                    <a:pt x="375" y="1321"/>
                    <a:pt x="376" y="1319"/>
                  </a:cubicBezTo>
                  <a:cubicBezTo>
                    <a:pt x="376" y="1319"/>
                    <a:pt x="377" y="1318"/>
                    <a:pt x="378" y="1317"/>
                  </a:cubicBezTo>
                  <a:cubicBezTo>
                    <a:pt x="378" y="1317"/>
                    <a:pt x="379" y="1316"/>
                    <a:pt x="379" y="1315"/>
                  </a:cubicBezTo>
                  <a:cubicBezTo>
                    <a:pt x="381" y="1313"/>
                    <a:pt x="382" y="1312"/>
                    <a:pt x="383" y="1310"/>
                  </a:cubicBezTo>
                  <a:cubicBezTo>
                    <a:pt x="383" y="1310"/>
                    <a:pt x="383" y="1310"/>
                    <a:pt x="383" y="1310"/>
                  </a:cubicBezTo>
                  <a:cubicBezTo>
                    <a:pt x="383" y="1310"/>
                    <a:pt x="383" y="1310"/>
                    <a:pt x="383" y="1311"/>
                  </a:cubicBezTo>
                  <a:cubicBezTo>
                    <a:pt x="383" y="1312"/>
                    <a:pt x="383" y="1313"/>
                    <a:pt x="382" y="1314"/>
                  </a:cubicBezTo>
                  <a:cubicBezTo>
                    <a:pt x="382" y="1315"/>
                    <a:pt x="382" y="1316"/>
                    <a:pt x="382" y="1318"/>
                  </a:cubicBezTo>
                  <a:cubicBezTo>
                    <a:pt x="382" y="1319"/>
                    <a:pt x="381" y="1320"/>
                    <a:pt x="381" y="1321"/>
                  </a:cubicBezTo>
                  <a:cubicBezTo>
                    <a:pt x="381" y="1322"/>
                    <a:pt x="381" y="1322"/>
                    <a:pt x="381" y="1322"/>
                  </a:cubicBezTo>
                  <a:cubicBezTo>
                    <a:pt x="381" y="1322"/>
                    <a:pt x="381" y="1322"/>
                    <a:pt x="381" y="1322"/>
                  </a:cubicBezTo>
                  <a:cubicBezTo>
                    <a:pt x="372" y="1338"/>
                    <a:pt x="378" y="1352"/>
                    <a:pt x="385" y="1367"/>
                  </a:cubicBezTo>
                  <a:cubicBezTo>
                    <a:pt x="396" y="1354"/>
                    <a:pt x="392" y="1339"/>
                    <a:pt x="384" y="1325"/>
                  </a:cubicBezTo>
                  <a:cubicBezTo>
                    <a:pt x="384" y="1324"/>
                    <a:pt x="384" y="1323"/>
                    <a:pt x="384" y="1322"/>
                  </a:cubicBezTo>
                  <a:cubicBezTo>
                    <a:pt x="385" y="1321"/>
                    <a:pt x="385" y="1319"/>
                    <a:pt x="385" y="1318"/>
                  </a:cubicBezTo>
                  <a:cubicBezTo>
                    <a:pt x="385" y="1317"/>
                    <a:pt x="385" y="1316"/>
                    <a:pt x="386" y="1315"/>
                  </a:cubicBezTo>
                  <a:cubicBezTo>
                    <a:pt x="386" y="1313"/>
                    <a:pt x="386" y="1312"/>
                    <a:pt x="386" y="1311"/>
                  </a:cubicBezTo>
                  <a:cubicBezTo>
                    <a:pt x="387" y="1310"/>
                    <a:pt x="387" y="1309"/>
                    <a:pt x="387" y="1309"/>
                  </a:cubicBezTo>
                  <a:cubicBezTo>
                    <a:pt x="387" y="1308"/>
                    <a:pt x="387" y="1308"/>
                    <a:pt x="387" y="1308"/>
                  </a:cubicBezTo>
                  <a:cubicBezTo>
                    <a:pt x="387" y="1308"/>
                    <a:pt x="387" y="1307"/>
                    <a:pt x="387" y="1307"/>
                  </a:cubicBezTo>
                  <a:cubicBezTo>
                    <a:pt x="387" y="1307"/>
                    <a:pt x="387" y="1306"/>
                    <a:pt x="387" y="1306"/>
                  </a:cubicBezTo>
                  <a:cubicBezTo>
                    <a:pt x="387" y="1306"/>
                    <a:pt x="387" y="1306"/>
                    <a:pt x="387" y="1305"/>
                  </a:cubicBezTo>
                  <a:cubicBezTo>
                    <a:pt x="392" y="1301"/>
                    <a:pt x="396" y="1296"/>
                    <a:pt x="401" y="1291"/>
                  </a:cubicBezTo>
                  <a:cubicBezTo>
                    <a:pt x="408" y="1284"/>
                    <a:pt x="415" y="1278"/>
                    <a:pt x="422" y="1271"/>
                  </a:cubicBezTo>
                  <a:cubicBezTo>
                    <a:pt x="430" y="1264"/>
                    <a:pt x="437" y="1256"/>
                    <a:pt x="445" y="1249"/>
                  </a:cubicBezTo>
                  <a:cubicBezTo>
                    <a:pt x="449" y="1245"/>
                    <a:pt x="452" y="1241"/>
                    <a:pt x="456" y="1237"/>
                  </a:cubicBezTo>
                  <a:cubicBezTo>
                    <a:pt x="459" y="1233"/>
                    <a:pt x="459" y="1233"/>
                    <a:pt x="459" y="1233"/>
                  </a:cubicBezTo>
                  <a:cubicBezTo>
                    <a:pt x="459" y="1232"/>
                    <a:pt x="460" y="1231"/>
                    <a:pt x="461" y="1230"/>
                  </a:cubicBezTo>
                  <a:cubicBezTo>
                    <a:pt x="462" y="1229"/>
                    <a:pt x="463" y="1228"/>
                    <a:pt x="464" y="1227"/>
                  </a:cubicBezTo>
                  <a:cubicBezTo>
                    <a:pt x="465" y="1226"/>
                    <a:pt x="465" y="1225"/>
                    <a:pt x="466" y="1224"/>
                  </a:cubicBezTo>
                  <a:cubicBezTo>
                    <a:pt x="473" y="1215"/>
                    <a:pt x="479" y="1206"/>
                    <a:pt x="484" y="1197"/>
                  </a:cubicBezTo>
                  <a:cubicBezTo>
                    <a:pt x="486" y="1194"/>
                    <a:pt x="488" y="1191"/>
                    <a:pt x="489" y="1189"/>
                  </a:cubicBezTo>
                  <a:cubicBezTo>
                    <a:pt x="489" y="1189"/>
                    <a:pt x="489" y="1189"/>
                    <a:pt x="489" y="1190"/>
                  </a:cubicBezTo>
                  <a:cubicBezTo>
                    <a:pt x="489" y="1190"/>
                    <a:pt x="489" y="1191"/>
                    <a:pt x="489" y="1192"/>
                  </a:cubicBezTo>
                  <a:cubicBezTo>
                    <a:pt x="489" y="1192"/>
                    <a:pt x="489" y="1193"/>
                    <a:pt x="489" y="1194"/>
                  </a:cubicBezTo>
                  <a:cubicBezTo>
                    <a:pt x="489" y="1195"/>
                    <a:pt x="488" y="1196"/>
                    <a:pt x="488" y="1196"/>
                  </a:cubicBezTo>
                  <a:cubicBezTo>
                    <a:pt x="488" y="1197"/>
                    <a:pt x="488" y="1197"/>
                    <a:pt x="488" y="1198"/>
                  </a:cubicBezTo>
                  <a:cubicBezTo>
                    <a:pt x="488" y="1198"/>
                    <a:pt x="488" y="1199"/>
                    <a:pt x="488" y="1199"/>
                  </a:cubicBezTo>
                  <a:cubicBezTo>
                    <a:pt x="488" y="1201"/>
                    <a:pt x="488" y="1204"/>
                    <a:pt x="488" y="1206"/>
                  </a:cubicBezTo>
                  <a:cubicBezTo>
                    <a:pt x="488" y="1208"/>
                    <a:pt x="488" y="1211"/>
                    <a:pt x="488" y="1213"/>
                  </a:cubicBezTo>
                  <a:cubicBezTo>
                    <a:pt x="488" y="1218"/>
                    <a:pt x="489" y="1224"/>
                    <a:pt x="489" y="1229"/>
                  </a:cubicBezTo>
                  <a:cubicBezTo>
                    <a:pt x="489" y="1234"/>
                    <a:pt x="489" y="1239"/>
                    <a:pt x="490" y="1244"/>
                  </a:cubicBezTo>
                  <a:cubicBezTo>
                    <a:pt x="489" y="1244"/>
                    <a:pt x="489" y="1244"/>
                    <a:pt x="488" y="1245"/>
                  </a:cubicBezTo>
                  <a:cubicBezTo>
                    <a:pt x="488" y="1245"/>
                    <a:pt x="487" y="1245"/>
                    <a:pt x="486" y="1246"/>
                  </a:cubicBezTo>
                  <a:cubicBezTo>
                    <a:pt x="486" y="1246"/>
                    <a:pt x="486" y="1246"/>
                    <a:pt x="485" y="1247"/>
                  </a:cubicBezTo>
                  <a:cubicBezTo>
                    <a:pt x="485" y="1247"/>
                    <a:pt x="485" y="1247"/>
                    <a:pt x="485" y="1247"/>
                  </a:cubicBezTo>
                  <a:cubicBezTo>
                    <a:pt x="484" y="1247"/>
                    <a:pt x="484" y="1247"/>
                    <a:pt x="484" y="1248"/>
                  </a:cubicBezTo>
                  <a:cubicBezTo>
                    <a:pt x="483" y="1248"/>
                    <a:pt x="482" y="1249"/>
                    <a:pt x="481" y="1250"/>
                  </a:cubicBezTo>
                  <a:cubicBezTo>
                    <a:pt x="480" y="1251"/>
                    <a:pt x="479" y="1252"/>
                    <a:pt x="478" y="1253"/>
                  </a:cubicBezTo>
                  <a:cubicBezTo>
                    <a:pt x="476" y="1254"/>
                    <a:pt x="474" y="1257"/>
                    <a:pt x="472" y="1259"/>
                  </a:cubicBezTo>
                  <a:cubicBezTo>
                    <a:pt x="472" y="1259"/>
                    <a:pt x="472" y="1259"/>
                    <a:pt x="472" y="1259"/>
                  </a:cubicBezTo>
                  <a:cubicBezTo>
                    <a:pt x="471" y="1259"/>
                    <a:pt x="471" y="1259"/>
                    <a:pt x="471" y="1259"/>
                  </a:cubicBezTo>
                  <a:cubicBezTo>
                    <a:pt x="454" y="1254"/>
                    <a:pt x="447" y="1276"/>
                    <a:pt x="452" y="1288"/>
                  </a:cubicBezTo>
                  <a:cubicBezTo>
                    <a:pt x="459" y="1281"/>
                    <a:pt x="477" y="1275"/>
                    <a:pt x="473" y="1261"/>
                  </a:cubicBezTo>
                  <a:cubicBezTo>
                    <a:pt x="473" y="1261"/>
                    <a:pt x="473" y="1260"/>
                    <a:pt x="474" y="1260"/>
                  </a:cubicBezTo>
                  <a:cubicBezTo>
                    <a:pt x="476" y="1258"/>
                    <a:pt x="478" y="1256"/>
                    <a:pt x="480" y="1254"/>
                  </a:cubicBezTo>
                  <a:cubicBezTo>
                    <a:pt x="481" y="1253"/>
                    <a:pt x="482" y="1252"/>
                    <a:pt x="483" y="1252"/>
                  </a:cubicBezTo>
                  <a:cubicBezTo>
                    <a:pt x="484" y="1251"/>
                    <a:pt x="485" y="1250"/>
                    <a:pt x="485" y="1249"/>
                  </a:cubicBezTo>
                  <a:cubicBezTo>
                    <a:pt x="486" y="1249"/>
                    <a:pt x="486" y="1249"/>
                    <a:pt x="486" y="1249"/>
                  </a:cubicBezTo>
                  <a:cubicBezTo>
                    <a:pt x="486" y="1249"/>
                    <a:pt x="486" y="1248"/>
                    <a:pt x="487" y="1248"/>
                  </a:cubicBezTo>
                  <a:cubicBezTo>
                    <a:pt x="487" y="1248"/>
                    <a:pt x="487" y="1247"/>
                    <a:pt x="487" y="1247"/>
                  </a:cubicBezTo>
                  <a:cubicBezTo>
                    <a:pt x="488" y="1246"/>
                    <a:pt x="489" y="1246"/>
                    <a:pt x="489" y="1245"/>
                  </a:cubicBezTo>
                  <a:cubicBezTo>
                    <a:pt x="489" y="1245"/>
                    <a:pt x="489" y="1245"/>
                    <a:pt x="490" y="1245"/>
                  </a:cubicBezTo>
                  <a:cubicBezTo>
                    <a:pt x="490" y="1245"/>
                    <a:pt x="490" y="1245"/>
                    <a:pt x="490" y="1245"/>
                  </a:cubicBezTo>
                  <a:cubicBezTo>
                    <a:pt x="490" y="1247"/>
                    <a:pt x="490" y="1250"/>
                    <a:pt x="490" y="1252"/>
                  </a:cubicBezTo>
                  <a:cubicBezTo>
                    <a:pt x="490" y="1254"/>
                    <a:pt x="490" y="1257"/>
                    <a:pt x="490" y="1259"/>
                  </a:cubicBezTo>
                  <a:cubicBezTo>
                    <a:pt x="490" y="1259"/>
                    <a:pt x="490" y="1260"/>
                    <a:pt x="490" y="1260"/>
                  </a:cubicBezTo>
                  <a:cubicBezTo>
                    <a:pt x="489" y="1261"/>
                    <a:pt x="489" y="1261"/>
                    <a:pt x="490" y="1261"/>
                  </a:cubicBezTo>
                  <a:cubicBezTo>
                    <a:pt x="490" y="1262"/>
                    <a:pt x="490" y="1263"/>
                    <a:pt x="490" y="1264"/>
                  </a:cubicBezTo>
                  <a:cubicBezTo>
                    <a:pt x="490" y="1266"/>
                    <a:pt x="490" y="1267"/>
                    <a:pt x="490" y="1268"/>
                  </a:cubicBezTo>
                  <a:cubicBezTo>
                    <a:pt x="490" y="1271"/>
                    <a:pt x="490" y="1272"/>
                    <a:pt x="490" y="1272"/>
                  </a:cubicBezTo>
                  <a:cubicBezTo>
                    <a:pt x="490" y="1272"/>
                    <a:pt x="490" y="1271"/>
                    <a:pt x="491" y="1268"/>
                  </a:cubicBezTo>
                  <a:cubicBezTo>
                    <a:pt x="491" y="1268"/>
                    <a:pt x="491" y="1267"/>
                    <a:pt x="491" y="1266"/>
                  </a:cubicBezTo>
                  <a:cubicBezTo>
                    <a:pt x="491" y="1266"/>
                    <a:pt x="491" y="1265"/>
                    <a:pt x="491" y="1264"/>
                  </a:cubicBezTo>
                  <a:cubicBezTo>
                    <a:pt x="492" y="1263"/>
                    <a:pt x="492" y="1262"/>
                    <a:pt x="492" y="1262"/>
                  </a:cubicBezTo>
                  <a:cubicBezTo>
                    <a:pt x="492" y="1261"/>
                    <a:pt x="492" y="1261"/>
                    <a:pt x="492" y="1260"/>
                  </a:cubicBezTo>
                  <a:cubicBezTo>
                    <a:pt x="492" y="1260"/>
                    <a:pt x="492" y="1259"/>
                    <a:pt x="492" y="1259"/>
                  </a:cubicBezTo>
                  <a:cubicBezTo>
                    <a:pt x="492" y="1257"/>
                    <a:pt x="492" y="1254"/>
                    <a:pt x="492" y="1252"/>
                  </a:cubicBezTo>
                  <a:cubicBezTo>
                    <a:pt x="492" y="1250"/>
                    <a:pt x="492" y="1247"/>
                    <a:pt x="492" y="1245"/>
                  </a:cubicBezTo>
                  <a:cubicBezTo>
                    <a:pt x="492" y="1240"/>
                    <a:pt x="492" y="1234"/>
                    <a:pt x="491" y="1229"/>
                  </a:cubicBezTo>
                  <a:cubicBezTo>
                    <a:pt x="491" y="1227"/>
                    <a:pt x="491" y="1226"/>
                    <a:pt x="491" y="1224"/>
                  </a:cubicBezTo>
                  <a:cubicBezTo>
                    <a:pt x="491" y="1224"/>
                    <a:pt x="491" y="1224"/>
                    <a:pt x="491" y="1225"/>
                  </a:cubicBezTo>
                  <a:cubicBezTo>
                    <a:pt x="492" y="1225"/>
                    <a:pt x="492" y="1225"/>
                    <a:pt x="492" y="1225"/>
                  </a:cubicBezTo>
                  <a:cubicBezTo>
                    <a:pt x="492" y="1226"/>
                    <a:pt x="493" y="1226"/>
                    <a:pt x="493" y="1226"/>
                  </a:cubicBezTo>
                  <a:cubicBezTo>
                    <a:pt x="493" y="1226"/>
                    <a:pt x="494" y="1227"/>
                    <a:pt x="494" y="1227"/>
                  </a:cubicBezTo>
                  <a:cubicBezTo>
                    <a:pt x="496" y="1228"/>
                    <a:pt x="499" y="1230"/>
                    <a:pt x="503" y="1231"/>
                  </a:cubicBezTo>
                  <a:cubicBezTo>
                    <a:pt x="506" y="1233"/>
                    <a:pt x="509" y="1234"/>
                    <a:pt x="512" y="1235"/>
                  </a:cubicBezTo>
                  <a:cubicBezTo>
                    <a:pt x="511" y="1235"/>
                    <a:pt x="511" y="1235"/>
                    <a:pt x="511" y="1236"/>
                  </a:cubicBezTo>
                  <a:cubicBezTo>
                    <a:pt x="511" y="1239"/>
                    <a:pt x="511" y="1239"/>
                    <a:pt x="511" y="1239"/>
                  </a:cubicBezTo>
                  <a:cubicBezTo>
                    <a:pt x="510" y="1254"/>
                    <a:pt x="524" y="1265"/>
                    <a:pt x="539" y="1261"/>
                  </a:cubicBezTo>
                  <a:cubicBezTo>
                    <a:pt x="533" y="1250"/>
                    <a:pt x="531" y="1228"/>
                    <a:pt x="515" y="1234"/>
                  </a:cubicBezTo>
                  <a:cubicBezTo>
                    <a:pt x="514" y="1234"/>
                    <a:pt x="514" y="1234"/>
                    <a:pt x="514" y="1234"/>
                  </a:cubicBezTo>
                  <a:cubicBezTo>
                    <a:pt x="511" y="1232"/>
                    <a:pt x="507" y="1230"/>
                    <a:pt x="504" y="1229"/>
                  </a:cubicBezTo>
                  <a:cubicBezTo>
                    <a:pt x="500" y="1228"/>
                    <a:pt x="497" y="1226"/>
                    <a:pt x="495" y="1225"/>
                  </a:cubicBezTo>
                  <a:cubicBezTo>
                    <a:pt x="495" y="1225"/>
                    <a:pt x="495" y="1224"/>
                    <a:pt x="494" y="1224"/>
                  </a:cubicBezTo>
                  <a:cubicBezTo>
                    <a:pt x="494" y="1224"/>
                    <a:pt x="494" y="1224"/>
                    <a:pt x="494" y="1224"/>
                  </a:cubicBezTo>
                  <a:cubicBezTo>
                    <a:pt x="493" y="1223"/>
                    <a:pt x="493" y="1223"/>
                    <a:pt x="493" y="1223"/>
                  </a:cubicBezTo>
                  <a:cubicBezTo>
                    <a:pt x="493" y="1223"/>
                    <a:pt x="492" y="1223"/>
                    <a:pt x="492" y="1223"/>
                  </a:cubicBezTo>
                  <a:cubicBezTo>
                    <a:pt x="492" y="1222"/>
                    <a:pt x="491" y="1222"/>
                    <a:pt x="491" y="1221"/>
                  </a:cubicBezTo>
                  <a:cubicBezTo>
                    <a:pt x="491" y="1219"/>
                    <a:pt x="491" y="1216"/>
                    <a:pt x="491" y="1213"/>
                  </a:cubicBezTo>
                  <a:cubicBezTo>
                    <a:pt x="491" y="1211"/>
                    <a:pt x="491" y="1208"/>
                    <a:pt x="491" y="1206"/>
                  </a:cubicBezTo>
                  <a:cubicBezTo>
                    <a:pt x="490" y="1204"/>
                    <a:pt x="490" y="1201"/>
                    <a:pt x="491" y="1199"/>
                  </a:cubicBezTo>
                  <a:cubicBezTo>
                    <a:pt x="491" y="1198"/>
                    <a:pt x="491" y="1197"/>
                    <a:pt x="491" y="1197"/>
                  </a:cubicBezTo>
                  <a:cubicBezTo>
                    <a:pt x="491" y="1196"/>
                    <a:pt x="491" y="1195"/>
                    <a:pt x="490" y="1194"/>
                  </a:cubicBezTo>
                  <a:cubicBezTo>
                    <a:pt x="490" y="1192"/>
                    <a:pt x="490" y="1191"/>
                    <a:pt x="490" y="1190"/>
                  </a:cubicBezTo>
                  <a:cubicBezTo>
                    <a:pt x="490" y="1189"/>
                    <a:pt x="490" y="1188"/>
                    <a:pt x="490" y="1188"/>
                  </a:cubicBezTo>
                  <a:cubicBezTo>
                    <a:pt x="491" y="1186"/>
                    <a:pt x="492" y="1185"/>
                    <a:pt x="493" y="1183"/>
                  </a:cubicBezTo>
                  <a:cubicBezTo>
                    <a:pt x="495" y="1181"/>
                    <a:pt x="496" y="1179"/>
                    <a:pt x="498" y="1177"/>
                  </a:cubicBezTo>
                  <a:cubicBezTo>
                    <a:pt x="499" y="1175"/>
                    <a:pt x="501" y="1173"/>
                    <a:pt x="502" y="1171"/>
                  </a:cubicBezTo>
                  <a:cubicBezTo>
                    <a:pt x="511" y="1160"/>
                    <a:pt x="520" y="1150"/>
                    <a:pt x="529" y="1141"/>
                  </a:cubicBezTo>
                  <a:cubicBezTo>
                    <a:pt x="529" y="1141"/>
                    <a:pt x="529" y="1142"/>
                    <a:pt x="529" y="1142"/>
                  </a:cubicBezTo>
                  <a:cubicBezTo>
                    <a:pt x="529" y="1143"/>
                    <a:pt x="529" y="1143"/>
                    <a:pt x="529" y="1144"/>
                  </a:cubicBezTo>
                  <a:cubicBezTo>
                    <a:pt x="530" y="1145"/>
                    <a:pt x="530" y="1146"/>
                    <a:pt x="530" y="1147"/>
                  </a:cubicBezTo>
                  <a:cubicBezTo>
                    <a:pt x="530" y="1148"/>
                    <a:pt x="531" y="1149"/>
                    <a:pt x="531" y="1150"/>
                  </a:cubicBezTo>
                  <a:cubicBezTo>
                    <a:pt x="531" y="1150"/>
                    <a:pt x="531" y="1150"/>
                    <a:pt x="531" y="1150"/>
                  </a:cubicBezTo>
                  <a:cubicBezTo>
                    <a:pt x="530" y="1150"/>
                    <a:pt x="530" y="1150"/>
                    <a:pt x="530" y="1150"/>
                  </a:cubicBezTo>
                  <a:cubicBezTo>
                    <a:pt x="527" y="1164"/>
                    <a:pt x="538" y="1171"/>
                    <a:pt x="550" y="1179"/>
                  </a:cubicBezTo>
                  <a:cubicBezTo>
                    <a:pt x="556" y="1166"/>
                    <a:pt x="548" y="1157"/>
                    <a:pt x="535" y="1151"/>
                  </a:cubicBezTo>
                  <a:cubicBezTo>
                    <a:pt x="535" y="1150"/>
                    <a:pt x="534" y="1149"/>
                    <a:pt x="534" y="1149"/>
                  </a:cubicBezTo>
                  <a:cubicBezTo>
                    <a:pt x="534" y="1148"/>
                    <a:pt x="534" y="1147"/>
                    <a:pt x="533" y="1146"/>
                  </a:cubicBezTo>
                  <a:cubicBezTo>
                    <a:pt x="533" y="1145"/>
                    <a:pt x="533" y="1144"/>
                    <a:pt x="533" y="1144"/>
                  </a:cubicBezTo>
                  <a:cubicBezTo>
                    <a:pt x="533" y="1143"/>
                    <a:pt x="532" y="1142"/>
                    <a:pt x="532" y="1141"/>
                  </a:cubicBezTo>
                  <a:cubicBezTo>
                    <a:pt x="532" y="1140"/>
                    <a:pt x="532" y="1140"/>
                    <a:pt x="532" y="1139"/>
                  </a:cubicBezTo>
                  <a:cubicBezTo>
                    <a:pt x="532" y="1139"/>
                    <a:pt x="532" y="1139"/>
                    <a:pt x="532" y="1139"/>
                  </a:cubicBezTo>
                  <a:cubicBezTo>
                    <a:pt x="532" y="1138"/>
                    <a:pt x="532" y="1138"/>
                    <a:pt x="532" y="1138"/>
                  </a:cubicBezTo>
                  <a:cubicBezTo>
                    <a:pt x="533" y="1137"/>
                    <a:pt x="534" y="1136"/>
                    <a:pt x="535" y="1135"/>
                  </a:cubicBezTo>
                  <a:cubicBezTo>
                    <a:pt x="550" y="1134"/>
                    <a:pt x="565" y="1130"/>
                    <a:pt x="576" y="1124"/>
                  </a:cubicBezTo>
                  <a:cubicBezTo>
                    <a:pt x="602" y="1111"/>
                    <a:pt x="617" y="1104"/>
                    <a:pt x="617" y="1104"/>
                  </a:cubicBezTo>
                  <a:cubicBezTo>
                    <a:pt x="618" y="1104"/>
                    <a:pt x="623" y="1110"/>
                    <a:pt x="631" y="1114"/>
                  </a:cubicBezTo>
                  <a:cubicBezTo>
                    <a:pt x="640" y="1119"/>
                    <a:pt x="650" y="1123"/>
                    <a:pt x="650" y="1123"/>
                  </a:cubicBezTo>
                  <a:cubicBezTo>
                    <a:pt x="633" y="1153"/>
                    <a:pt x="595" y="1212"/>
                    <a:pt x="563" y="1192"/>
                  </a:cubicBezTo>
                  <a:cubicBezTo>
                    <a:pt x="592" y="1223"/>
                    <a:pt x="629" y="1181"/>
                    <a:pt x="655" y="1150"/>
                  </a:cubicBezTo>
                  <a:cubicBezTo>
                    <a:pt x="675" y="1128"/>
                    <a:pt x="669" y="1129"/>
                    <a:pt x="697" y="1139"/>
                  </a:cubicBezTo>
                  <a:cubicBezTo>
                    <a:pt x="718" y="1146"/>
                    <a:pt x="741" y="1158"/>
                    <a:pt x="764" y="1160"/>
                  </a:cubicBezTo>
                  <a:cubicBezTo>
                    <a:pt x="783" y="1162"/>
                    <a:pt x="798" y="1153"/>
                    <a:pt x="816" y="1154"/>
                  </a:cubicBezTo>
                  <a:cubicBezTo>
                    <a:pt x="835" y="1156"/>
                    <a:pt x="842" y="1166"/>
                    <a:pt x="862" y="1162"/>
                  </a:cubicBezTo>
                  <a:cubicBezTo>
                    <a:pt x="889" y="1158"/>
                    <a:pt x="921" y="1132"/>
                    <a:pt x="938" y="1169"/>
                  </a:cubicBezTo>
                  <a:cubicBezTo>
                    <a:pt x="914" y="1188"/>
                    <a:pt x="893" y="1206"/>
                    <a:pt x="873" y="1232"/>
                  </a:cubicBezTo>
                  <a:cubicBezTo>
                    <a:pt x="870" y="1233"/>
                    <a:pt x="869" y="1234"/>
                    <a:pt x="868" y="1235"/>
                  </a:cubicBezTo>
                  <a:cubicBezTo>
                    <a:pt x="867" y="1235"/>
                    <a:pt x="866" y="1236"/>
                    <a:pt x="864" y="1237"/>
                  </a:cubicBezTo>
                  <a:cubicBezTo>
                    <a:pt x="863" y="1238"/>
                    <a:pt x="862" y="1238"/>
                    <a:pt x="860" y="1239"/>
                  </a:cubicBezTo>
                  <a:cubicBezTo>
                    <a:pt x="855" y="1242"/>
                    <a:pt x="849" y="1246"/>
                    <a:pt x="843" y="1250"/>
                  </a:cubicBezTo>
                  <a:cubicBezTo>
                    <a:pt x="838" y="1253"/>
                    <a:pt x="831" y="1258"/>
                    <a:pt x="826" y="1263"/>
                  </a:cubicBezTo>
                  <a:cubicBezTo>
                    <a:pt x="825" y="1264"/>
                    <a:pt x="824" y="1264"/>
                    <a:pt x="823" y="1265"/>
                  </a:cubicBezTo>
                  <a:cubicBezTo>
                    <a:pt x="823" y="1266"/>
                    <a:pt x="822" y="1266"/>
                    <a:pt x="821" y="1267"/>
                  </a:cubicBezTo>
                  <a:cubicBezTo>
                    <a:pt x="820" y="1268"/>
                    <a:pt x="820" y="1268"/>
                    <a:pt x="820" y="1268"/>
                  </a:cubicBezTo>
                  <a:cubicBezTo>
                    <a:pt x="820" y="1268"/>
                    <a:pt x="820" y="1268"/>
                    <a:pt x="820" y="1268"/>
                  </a:cubicBezTo>
                  <a:cubicBezTo>
                    <a:pt x="820" y="1268"/>
                    <a:pt x="820" y="1268"/>
                    <a:pt x="820" y="1268"/>
                  </a:cubicBezTo>
                  <a:cubicBezTo>
                    <a:pt x="819" y="1269"/>
                    <a:pt x="819" y="1269"/>
                    <a:pt x="819" y="1269"/>
                  </a:cubicBezTo>
                  <a:cubicBezTo>
                    <a:pt x="819" y="1269"/>
                    <a:pt x="819" y="1269"/>
                    <a:pt x="819" y="1269"/>
                  </a:cubicBezTo>
                  <a:cubicBezTo>
                    <a:pt x="819" y="1269"/>
                    <a:pt x="818" y="1269"/>
                    <a:pt x="818" y="1270"/>
                  </a:cubicBezTo>
                  <a:cubicBezTo>
                    <a:pt x="817" y="1270"/>
                    <a:pt x="816" y="1271"/>
                    <a:pt x="814" y="1271"/>
                  </a:cubicBezTo>
                  <a:cubicBezTo>
                    <a:pt x="814" y="1272"/>
                    <a:pt x="813" y="1272"/>
                    <a:pt x="812" y="1272"/>
                  </a:cubicBezTo>
                  <a:cubicBezTo>
                    <a:pt x="812" y="1272"/>
                    <a:pt x="811" y="1272"/>
                    <a:pt x="811" y="1272"/>
                  </a:cubicBezTo>
                  <a:cubicBezTo>
                    <a:pt x="811" y="1273"/>
                    <a:pt x="810" y="1273"/>
                    <a:pt x="810" y="1273"/>
                  </a:cubicBezTo>
                  <a:cubicBezTo>
                    <a:pt x="806" y="1274"/>
                    <a:pt x="802" y="1274"/>
                    <a:pt x="798" y="1274"/>
                  </a:cubicBezTo>
                  <a:cubicBezTo>
                    <a:pt x="797" y="1274"/>
                    <a:pt x="797" y="1274"/>
                    <a:pt x="796" y="1274"/>
                  </a:cubicBezTo>
                  <a:cubicBezTo>
                    <a:pt x="796" y="1274"/>
                    <a:pt x="795" y="1274"/>
                    <a:pt x="795" y="1274"/>
                  </a:cubicBezTo>
                  <a:cubicBezTo>
                    <a:pt x="793" y="1274"/>
                    <a:pt x="792" y="1273"/>
                    <a:pt x="791" y="1273"/>
                  </a:cubicBezTo>
                  <a:cubicBezTo>
                    <a:pt x="789" y="1273"/>
                    <a:pt x="786" y="1273"/>
                    <a:pt x="784" y="1272"/>
                  </a:cubicBezTo>
                  <a:cubicBezTo>
                    <a:pt x="781" y="1272"/>
                    <a:pt x="779" y="1272"/>
                    <a:pt x="777" y="1272"/>
                  </a:cubicBezTo>
                  <a:cubicBezTo>
                    <a:pt x="775" y="1272"/>
                    <a:pt x="773" y="1272"/>
                    <a:pt x="771" y="1272"/>
                  </a:cubicBezTo>
                  <a:cubicBezTo>
                    <a:pt x="771" y="1272"/>
                    <a:pt x="771" y="1272"/>
                    <a:pt x="771" y="1271"/>
                  </a:cubicBezTo>
                  <a:cubicBezTo>
                    <a:pt x="770" y="1271"/>
                    <a:pt x="770" y="1271"/>
                    <a:pt x="770" y="1271"/>
                  </a:cubicBezTo>
                  <a:cubicBezTo>
                    <a:pt x="770" y="1271"/>
                    <a:pt x="770" y="1270"/>
                    <a:pt x="770" y="1270"/>
                  </a:cubicBezTo>
                  <a:cubicBezTo>
                    <a:pt x="769" y="1270"/>
                    <a:pt x="769" y="1270"/>
                    <a:pt x="769" y="1270"/>
                  </a:cubicBezTo>
                  <a:cubicBezTo>
                    <a:pt x="769" y="1269"/>
                    <a:pt x="769" y="1269"/>
                    <a:pt x="768" y="1269"/>
                  </a:cubicBezTo>
                  <a:cubicBezTo>
                    <a:pt x="767" y="1267"/>
                    <a:pt x="765" y="1265"/>
                    <a:pt x="764" y="1262"/>
                  </a:cubicBezTo>
                  <a:cubicBezTo>
                    <a:pt x="762" y="1259"/>
                    <a:pt x="761" y="1257"/>
                    <a:pt x="759" y="1254"/>
                  </a:cubicBezTo>
                  <a:cubicBezTo>
                    <a:pt x="759" y="1254"/>
                    <a:pt x="759" y="1253"/>
                    <a:pt x="759" y="1253"/>
                  </a:cubicBezTo>
                  <a:cubicBezTo>
                    <a:pt x="761" y="1239"/>
                    <a:pt x="744" y="1239"/>
                    <a:pt x="734" y="1235"/>
                  </a:cubicBezTo>
                  <a:cubicBezTo>
                    <a:pt x="733" y="1248"/>
                    <a:pt x="744" y="1259"/>
                    <a:pt x="755" y="1257"/>
                  </a:cubicBezTo>
                  <a:cubicBezTo>
                    <a:pt x="758" y="1257"/>
                    <a:pt x="758" y="1257"/>
                    <a:pt x="758" y="1257"/>
                  </a:cubicBezTo>
                  <a:cubicBezTo>
                    <a:pt x="758" y="1257"/>
                    <a:pt x="758" y="1256"/>
                    <a:pt x="758" y="1256"/>
                  </a:cubicBezTo>
                  <a:cubicBezTo>
                    <a:pt x="760" y="1258"/>
                    <a:pt x="761" y="1261"/>
                    <a:pt x="762" y="1263"/>
                  </a:cubicBezTo>
                  <a:cubicBezTo>
                    <a:pt x="764" y="1266"/>
                    <a:pt x="765" y="1268"/>
                    <a:pt x="767" y="1270"/>
                  </a:cubicBezTo>
                  <a:cubicBezTo>
                    <a:pt x="767" y="1271"/>
                    <a:pt x="767" y="1271"/>
                    <a:pt x="768" y="1271"/>
                  </a:cubicBezTo>
                  <a:cubicBezTo>
                    <a:pt x="768" y="1271"/>
                    <a:pt x="768" y="1272"/>
                    <a:pt x="768" y="1272"/>
                  </a:cubicBezTo>
                  <a:cubicBezTo>
                    <a:pt x="769" y="1272"/>
                    <a:pt x="769" y="1272"/>
                    <a:pt x="769" y="1272"/>
                  </a:cubicBezTo>
                  <a:cubicBezTo>
                    <a:pt x="769" y="1272"/>
                    <a:pt x="769" y="1272"/>
                    <a:pt x="769" y="1272"/>
                  </a:cubicBezTo>
                  <a:cubicBezTo>
                    <a:pt x="765" y="1273"/>
                    <a:pt x="761" y="1274"/>
                    <a:pt x="758" y="1275"/>
                  </a:cubicBezTo>
                  <a:cubicBezTo>
                    <a:pt x="757" y="1275"/>
                    <a:pt x="757" y="1276"/>
                    <a:pt x="756" y="1276"/>
                  </a:cubicBezTo>
                  <a:cubicBezTo>
                    <a:pt x="756" y="1276"/>
                    <a:pt x="756" y="1276"/>
                    <a:pt x="755" y="1276"/>
                  </a:cubicBezTo>
                  <a:cubicBezTo>
                    <a:pt x="754" y="1277"/>
                    <a:pt x="754" y="1277"/>
                    <a:pt x="753" y="1277"/>
                  </a:cubicBezTo>
                  <a:cubicBezTo>
                    <a:pt x="752" y="1278"/>
                    <a:pt x="751" y="1279"/>
                    <a:pt x="750" y="1279"/>
                  </a:cubicBezTo>
                  <a:cubicBezTo>
                    <a:pt x="750" y="1279"/>
                    <a:pt x="750" y="1279"/>
                    <a:pt x="749" y="1280"/>
                  </a:cubicBezTo>
                  <a:cubicBezTo>
                    <a:pt x="749" y="1280"/>
                    <a:pt x="749" y="1280"/>
                    <a:pt x="748" y="1280"/>
                  </a:cubicBezTo>
                  <a:cubicBezTo>
                    <a:pt x="748" y="1280"/>
                    <a:pt x="748" y="1280"/>
                    <a:pt x="748" y="1280"/>
                  </a:cubicBezTo>
                  <a:cubicBezTo>
                    <a:pt x="748" y="1280"/>
                    <a:pt x="747" y="1280"/>
                    <a:pt x="747" y="1280"/>
                  </a:cubicBezTo>
                  <a:cubicBezTo>
                    <a:pt x="746" y="1280"/>
                    <a:pt x="746" y="1280"/>
                    <a:pt x="745" y="1280"/>
                  </a:cubicBezTo>
                  <a:cubicBezTo>
                    <a:pt x="744" y="1280"/>
                    <a:pt x="743" y="1280"/>
                    <a:pt x="741" y="1281"/>
                  </a:cubicBezTo>
                  <a:cubicBezTo>
                    <a:pt x="740" y="1281"/>
                    <a:pt x="739" y="1281"/>
                    <a:pt x="738" y="1281"/>
                  </a:cubicBezTo>
                  <a:cubicBezTo>
                    <a:pt x="737" y="1281"/>
                    <a:pt x="736" y="1281"/>
                    <a:pt x="735" y="1281"/>
                  </a:cubicBezTo>
                  <a:cubicBezTo>
                    <a:pt x="734" y="1281"/>
                    <a:pt x="734" y="1281"/>
                    <a:pt x="734" y="1281"/>
                  </a:cubicBezTo>
                  <a:cubicBezTo>
                    <a:pt x="734" y="1281"/>
                    <a:pt x="734" y="1280"/>
                    <a:pt x="734" y="1280"/>
                  </a:cubicBezTo>
                  <a:cubicBezTo>
                    <a:pt x="732" y="1280"/>
                    <a:pt x="731" y="1278"/>
                    <a:pt x="729" y="1278"/>
                  </a:cubicBezTo>
                  <a:cubicBezTo>
                    <a:pt x="728" y="1278"/>
                    <a:pt x="728" y="1278"/>
                    <a:pt x="728" y="1278"/>
                  </a:cubicBezTo>
                  <a:cubicBezTo>
                    <a:pt x="729" y="1268"/>
                    <a:pt x="717" y="1270"/>
                    <a:pt x="712" y="1270"/>
                  </a:cubicBezTo>
                  <a:cubicBezTo>
                    <a:pt x="704" y="1270"/>
                    <a:pt x="701" y="1267"/>
                    <a:pt x="693" y="1263"/>
                  </a:cubicBezTo>
                  <a:cubicBezTo>
                    <a:pt x="699" y="1276"/>
                    <a:pt x="721" y="1299"/>
                    <a:pt x="732" y="1283"/>
                  </a:cubicBezTo>
                  <a:cubicBezTo>
                    <a:pt x="733" y="1283"/>
                    <a:pt x="734" y="1283"/>
                    <a:pt x="735" y="1283"/>
                  </a:cubicBezTo>
                  <a:cubicBezTo>
                    <a:pt x="736" y="1283"/>
                    <a:pt x="737" y="1283"/>
                    <a:pt x="738" y="1283"/>
                  </a:cubicBezTo>
                  <a:cubicBezTo>
                    <a:pt x="739" y="1283"/>
                    <a:pt x="741" y="1283"/>
                    <a:pt x="742" y="1283"/>
                  </a:cubicBezTo>
                  <a:cubicBezTo>
                    <a:pt x="743" y="1283"/>
                    <a:pt x="744" y="1282"/>
                    <a:pt x="745" y="1282"/>
                  </a:cubicBezTo>
                  <a:cubicBezTo>
                    <a:pt x="746" y="1282"/>
                    <a:pt x="747" y="1282"/>
                    <a:pt x="748" y="1282"/>
                  </a:cubicBezTo>
                  <a:cubicBezTo>
                    <a:pt x="748" y="1282"/>
                    <a:pt x="748" y="1282"/>
                    <a:pt x="748" y="1282"/>
                  </a:cubicBezTo>
                  <a:cubicBezTo>
                    <a:pt x="749" y="1282"/>
                    <a:pt x="749" y="1282"/>
                    <a:pt x="749" y="1282"/>
                  </a:cubicBezTo>
                  <a:cubicBezTo>
                    <a:pt x="749" y="1281"/>
                    <a:pt x="750" y="1281"/>
                    <a:pt x="750" y="1281"/>
                  </a:cubicBezTo>
                  <a:cubicBezTo>
                    <a:pt x="751" y="1281"/>
                    <a:pt x="751" y="1281"/>
                    <a:pt x="752" y="1280"/>
                  </a:cubicBezTo>
                  <a:cubicBezTo>
                    <a:pt x="753" y="1280"/>
                    <a:pt x="753" y="1280"/>
                    <a:pt x="753" y="1280"/>
                  </a:cubicBezTo>
                  <a:cubicBezTo>
                    <a:pt x="753" y="1280"/>
                    <a:pt x="753" y="1280"/>
                    <a:pt x="752" y="1280"/>
                  </a:cubicBezTo>
                  <a:cubicBezTo>
                    <a:pt x="752" y="1279"/>
                    <a:pt x="753" y="1279"/>
                    <a:pt x="754" y="1279"/>
                  </a:cubicBezTo>
                  <a:cubicBezTo>
                    <a:pt x="755" y="1279"/>
                    <a:pt x="755" y="1279"/>
                    <a:pt x="756" y="1278"/>
                  </a:cubicBezTo>
                  <a:cubicBezTo>
                    <a:pt x="756" y="1278"/>
                    <a:pt x="757" y="1278"/>
                    <a:pt x="757" y="1278"/>
                  </a:cubicBezTo>
                  <a:cubicBezTo>
                    <a:pt x="758" y="1278"/>
                    <a:pt x="758" y="1278"/>
                    <a:pt x="758" y="1277"/>
                  </a:cubicBezTo>
                  <a:cubicBezTo>
                    <a:pt x="762" y="1276"/>
                    <a:pt x="766" y="1275"/>
                    <a:pt x="770" y="1274"/>
                  </a:cubicBezTo>
                  <a:cubicBezTo>
                    <a:pt x="771" y="1274"/>
                    <a:pt x="773" y="1274"/>
                    <a:pt x="774" y="1274"/>
                  </a:cubicBezTo>
                  <a:cubicBezTo>
                    <a:pt x="774" y="1274"/>
                    <a:pt x="774" y="1274"/>
                    <a:pt x="774" y="1274"/>
                  </a:cubicBezTo>
                  <a:cubicBezTo>
                    <a:pt x="774" y="1274"/>
                    <a:pt x="774" y="1274"/>
                    <a:pt x="774" y="1274"/>
                  </a:cubicBezTo>
                  <a:cubicBezTo>
                    <a:pt x="775" y="1274"/>
                    <a:pt x="776" y="1274"/>
                    <a:pt x="777" y="1274"/>
                  </a:cubicBezTo>
                  <a:cubicBezTo>
                    <a:pt x="779" y="1274"/>
                    <a:pt x="781" y="1274"/>
                    <a:pt x="784" y="1275"/>
                  </a:cubicBezTo>
                  <a:cubicBezTo>
                    <a:pt x="786" y="1275"/>
                    <a:pt x="789" y="1275"/>
                    <a:pt x="791" y="1276"/>
                  </a:cubicBezTo>
                  <a:cubicBezTo>
                    <a:pt x="792" y="1276"/>
                    <a:pt x="793" y="1276"/>
                    <a:pt x="795" y="1276"/>
                  </a:cubicBezTo>
                  <a:cubicBezTo>
                    <a:pt x="795" y="1276"/>
                    <a:pt x="796" y="1276"/>
                    <a:pt x="796" y="1276"/>
                  </a:cubicBezTo>
                  <a:cubicBezTo>
                    <a:pt x="797" y="1276"/>
                    <a:pt x="797" y="1276"/>
                    <a:pt x="798" y="1276"/>
                  </a:cubicBezTo>
                  <a:cubicBezTo>
                    <a:pt x="803" y="1276"/>
                    <a:pt x="807" y="1276"/>
                    <a:pt x="810" y="1275"/>
                  </a:cubicBezTo>
                  <a:cubicBezTo>
                    <a:pt x="811" y="1275"/>
                    <a:pt x="811" y="1275"/>
                    <a:pt x="812" y="1275"/>
                  </a:cubicBezTo>
                  <a:cubicBezTo>
                    <a:pt x="812" y="1274"/>
                    <a:pt x="813" y="1274"/>
                    <a:pt x="813" y="1274"/>
                  </a:cubicBezTo>
                  <a:cubicBezTo>
                    <a:pt x="814" y="1274"/>
                    <a:pt x="814" y="1273"/>
                    <a:pt x="815" y="1273"/>
                  </a:cubicBezTo>
                  <a:cubicBezTo>
                    <a:pt x="816" y="1273"/>
                    <a:pt x="816" y="1272"/>
                    <a:pt x="817" y="1272"/>
                  </a:cubicBezTo>
                  <a:cubicBezTo>
                    <a:pt x="814" y="1275"/>
                    <a:pt x="812" y="1279"/>
                    <a:pt x="811" y="1283"/>
                  </a:cubicBezTo>
                  <a:cubicBezTo>
                    <a:pt x="809" y="1287"/>
                    <a:pt x="808" y="1291"/>
                    <a:pt x="806" y="1295"/>
                  </a:cubicBezTo>
                  <a:cubicBezTo>
                    <a:pt x="805" y="1299"/>
                    <a:pt x="803" y="1303"/>
                    <a:pt x="801" y="1306"/>
                  </a:cubicBezTo>
                  <a:cubicBezTo>
                    <a:pt x="800" y="1307"/>
                    <a:pt x="799" y="1308"/>
                    <a:pt x="799" y="1308"/>
                  </a:cubicBezTo>
                  <a:cubicBezTo>
                    <a:pt x="799" y="1309"/>
                    <a:pt x="799" y="1309"/>
                    <a:pt x="799" y="1309"/>
                  </a:cubicBezTo>
                  <a:cubicBezTo>
                    <a:pt x="798" y="1309"/>
                    <a:pt x="798" y="1309"/>
                    <a:pt x="798" y="1309"/>
                  </a:cubicBezTo>
                  <a:cubicBezTo>
                    <a:pt x="798" y="1309"/>
                    <a:pt x="798" y="1309"/>
                    <a:pt x="798" y="1309"/>
                  </a:cubicBezTo>
                  <a:cubicBezTo>
                    <a:pt x="797" y="1310"/>
                    <a:pt x="797" y="1310"/>
                    <a:pt x="797" y="1310"/>
                  </a:cubicBezTo>
                  <a:cubicBezTo>
                    <a:pt x="795" y="1312"/>
                    <a:pt x="794" y="1313"/>
                    <a:pt x="792" y="1314"/>
                  </a:cubicBezTo>
                  <a:cubicBezTo>
                    <a:pt x="789" y="1316"/>
                    <a:pt x="785" y="1318"/>
                    <a:pt x="782" y="1320"/>
                  </a:cubicBezTo>
                  <a:cubicBezTo>
                    <a:pt x="778" y="1322"/>
                    <a:pt x="774" y="1323"/>
                    <a:pt x="771" y="1325"/>
                  </a:cubicBezTo>
                  <a:cubicBezTo>
                    <a:pt x="767" y="1328"/>
                    <a:pt x="764" y="1330"/>
                    <a:pt x="762" y="1334"/>
                  </a:cubicBezTo>
                  <a:cubicBezTo>
                    <a:pt x="761" y="1335"/>
                    <a:pt x="760" y="1336"/>
                    <a:pt x="759" y="1338"/>
                  </a:cubicBezTo>
                  <a:cubicBezTo>
                    <a:pt x="759" y="1338"/>
                    <a:pt x="758" y="1338"/>
                    <a:pt x="758" y="1338"/>
                  </a:cubicBezTo>
                  <a:cubicBezTo>
                    <a:pt x="757" y="1338"/>
                    <a:pt x="757" y="1338"/>
                    <a:pt x="756" y="1337"/>
                  </a:cubicBezTo>
                  <a:cubicBezTo>
                    <a:pt x="756" y="1337"/>
                    <a:pt x="756" y="1337"/>
                    <a:pt x="756" y="1338"/>
                  </a:cubicBezTo>
                  <a:cubicBezTo>
                    <a:pt x="755" y="1338"/>
                    <a:pt x="755" y="1338"/>
                    <a:pt x="755" y="1338"/>
                  </a:cubicBezTo>
                  <a:cubicBezTo>
                    <a:pt x="754" y="1338"/>
                    <a:pt x="754" y="1338"/>
                    <a:pt x="753" y="1338"/>
                  </a:cubicBezTo>
                  <a:cubicBezTo>
                    <a:pt x="753" y="1338"/>
                    <a:pt x="752" y="1338"/>
                    <a:pt x="752" y="1338"/>
                  </a:cubicBezTo>
                  <a:cubicBezTo>
                    <a:pt x="751" y="1338"/>
                    <a:pt x="750" y="1338"/>
                    <a:pt x="750" y="1339"/>
                  </a:cubicBezTo>
                  <a:cubicBezTo>
                    <a:pt x="749" y="1339"/>
                    <a:pt x="748" y="1339"/>
                    <a:pt x="748" y="1339"/>
                  </a:cubicBezTo>
                  <a:cubicBezTo>
                    <a:pt x="747" y="1339"/>
                    <a:pt x="745" y="1340"/>
                    <a:pt x="744" y="1340"/>
                  </a:cubicBezTo>
                  <a:cubicBezTo>
                    <a:pt x="743" y="1341"/>
                    <a:pt x="741" y="1341"/>
                    <a:pt x="740" y="1342"/>
                  </a:cubicBezTo>
                  <a:cubicBezTo>
                    <a:pt x="740" y="1342"/>
                    <a:pt x="739" y="1342"/>
                    <a:pt x="739" y="1343"/>
                  </a:cubicBezTo>
                  <a:cubicBezTo>
                    <a:pt x="725" y="1327"/>
                    <a:pt x="711" y="1362"/>
                    <a:pt x="704" y="1368"/>
                  </a:cubicBezTo>
                  <a:cubicBezTo>
                    <a:pt x="719" y="1371"/>
                    <a:pt x="748" y="1368"/>
                    <a:pt x="740" y="1346"/>
                  </a:cubicBezTo>
                  <a:cubicBezTo>
                    <a:pt x="739" y="1346"/>
                    <a:pt x="738" y="1346"/>
                    <a:pt x="737" y="1347"/>
                  </a:cubicBezTo>
                  <a:cubicBezTo>
                    <a:pt x="738" y="1346"/>
                    <a:pt x="738" y="1346"/>
                    <a:pt x="738" y="1346"/>
                  </a:cubicBezTo>
                  <a:cubicBezTo>
                    <a:pt x="739" y="1346"/>
                    <a:pt x="740" y="1345"/>
                    <a:pt x="741" y="1344"/>
                  </a:cubicBezTo>
                  <a:cubicBezTo>
                    <a:pt x="742" y="1344"/>
                    <a:pt x="744" y="1343"/>
                    <a:pt x="745" y="1343"/>
                  </a:cubicBezTo>
                  <a:cubicBezTo>
                    <a:pt x="746" y="1342"/>
                    <a:pt x="747" y="1342"/>
                    <a:pt x="749" y="1342"/>
                  </a:cubicBezTo>
                  <a:cubicBezTo>
                    <a:pt x="749" y="1341"/>
                    <a:pt x="750" y="1341"/>
                    <a:pt x="750" y="1341"/>
                  </a:cubicBezTo>
                  <a:cubicBezTo>
                    <a:pt x="751" y="1341"/>
                    <a:pt x="752" y="1341"/>
                    <a:pt x="752" y="1341"/>
                  </a:cubicBezTo>
                  <a:cubicBezTo>
                    <a:pt x="753" y="1341"/>
                    <a:pt x="753" y="1341"/>
                    <a:pt x="754" y="1340"/>
                  </a:cubicBezTo>
                  <a:cubicBezTo>
                    <a:pt x="754" y="1340"/>
                    <a:pt x="755" y="1340"/>
                    <a:pt x="755" y="1340"/>
                  </a:cubicBezTo>
                  <a:cubicBezTo>
                    <a:pt x="756" y="1340"/>
                    <a:pt x="756" y="1340"/>
                    <a:pt x="756" y="1340"/>
                  </a:cubicBezTo>
                  <a:cubicBezTo>
                    <a:pt x="756" y="1340"/>
                    <a:pt x="757" y="1340"/>
                    <a:pt x="757" y="1340"/>
                  </a:cubicBezTo>
                  <a:cubicBezTo>
                    <a:pt x="757" y="1340"/>
                    <a:pt x="758" y="1340"/>
                    <a:pt x="758" y="1340"/>
                  </a:cubicBezTo>
                  <a:cubicBezTo>
                    <a:pt x="758" y="1340"/>
                    <a:pt x="758" y="1340"/>
                    <a:pt x="758" y="1340"/>
                  </a:cubicBezTo>
                  <a:cubicBezTo>
                    <a:pt x="758" y="1340"/>
                    <a:pt x="758" y="1340"/>
                    <a:pt x="758" y="1340"/>
                  </a:cubicBezTo>
                  <a:cubicBezTo>
                    <a:pt x="757" y="1341"/>
                    <a:pt x="757" y="1341"/>
                    <a:pt x="757" y="1342"/>
                  </a:cubicBezTo>
                  <a:cubicBezTo>
                    <a:pt x="757" y="1343"/>
                    <a:pt x="756" y="1344"/>
                    <a:pt x="756" y="1345"/>
                  </a:cubicBezTo>
                  <a:cubicBezTo>
                    <a:pt x="755" y="1348"/>
                    <a:pt x="754" y="1352"/>
                    <a:pt x="753" y="1356"/>
                  </a:cubicBezTo>
                  <a:cubicBezTo>
                    <a:pt x="752" y="1360"/>
                    <a:pt x="752" y="1364"/>
                    <a:pt x="752" y="1368"/>
                  </a:cubicBezTo>
                  <a:cubicBezTo>
                    <a:pt x="752" y="1368"/>
                    <a:pt x="751" y="1368"/>
                    <a:pt x="751" y="1368"/>
                  </a:cubicBezTo>
                  <a:cubicBezTo>
                    <a:pt x="751" y="1369"/>
                    <a:pt x="751" y="1369"/>
                    <a:pt x="750" y="1370"/>
                  </a:cubicBezTo>
                  <a:cubicBezTo>
                    <a:pt x="750" y="1370"/>
                    <a:pt x="750" y="1370"/>
                    <a:pt x="750" y="1370"/>
                  </a:cubicBezTo>
                  <a:cubicBezTo>
                    <a:pt x="750" y="1370"/>
                    <a:pt x="749" y="1371"/>
                    <a:pt x="749" y="1371"/>
                  </a:cubicBezTo>
                  <a:cubicBezTo>
                    <a:pt x="749" y="1371"/>
                    <a:pt x="748" y="1372"/>
                    <a:pt x="747" y="1372"/>
                  </a:cubicBezTo>
                  <a:cubicBezTo>
                    <a:pt x="747" y="1373"/>
                    <a:pt x="746" y="1373"/>
                    <a:pt x="745" y="1374"/>
                  </a:cubicBezTo>
                  <a:cubicBezTo>
                    <a:pt x="744" y="1374"/>
                    <a:pt x="744" y="1375"/>
                    <a:pt x="743" y="1375"/>
                  </a:cubicBezTo>
                  <a:cubicBezTo>
                    <a:pt x="741" y="1376"/>
                    <a:pt x="739" y="1377"/>
                    <a:pt x="737" y="1378"/>
                  </a:cubicBezTo>
                  <a:cubicBezTo>
                    <a:pt x="735" y="1379"/>
                    <a:pt x="733" y="1380"/>
                    <a:pt x="731" y="1381"/>
                  </a:cubicBezTo>
                  <a:cubicBezTo>
                    <a:pt x="726" y="1383"/>
                    <a:pt x="721" y="1385"/>
                    <a:pt x="716" y="1387"/>
                  </a:cubicBezTo>
                  <a:cubicBezTo>
                    <a:pt x="714" y="1388"/>
                    <a:pt x="711" y="1390"/>
                    <a:pt x="709" y="1391"/>
                  </a:cubicBezTo>
                  <a:cubicBezTo>
                    <a:pt x="706" y="1392"/>
                    <a:pt x="704" y="1393"/>
                    <a:pt x="702" y="1394"/>
                  </a:cubicBezTo>
                  <a:cubicBezTo>
                    <a:pt x="699" y="1395"/>
                    <a:pt x="697" y="1396"/>
                    <a:pt x="695" y="1398"/>
                  </a:cubicBezTo>
                  <a:cubicBezTo>
                    <a:pt x="695" y="1398"/>
                    <a:pt x="695" y="1398"/>
                    <a:pt x="695" y="1398"/>
                  </a:cubicBezTo>
                  <a:cubicBezTo>
                    <a:pt x="694" y="1399"/>
                    <a:pt x="694" y="1399"/>
                    <a:pt x="694" y="1399"/>
                  </a:cubicBezTo>
                  <a:cubicBezTo>
                    <a:pt x="694" y="1400"/>
                    <a:pt x="693" y="1400"/>
                    <a:pt x="693" y="1401"/>
                  </a:cubicBezTo>
                  <a:cubicBezTo>
                    <a:pt x="693" y="1401"/>
                    <a:pt x="693" y="1401"/>
                    <a:pt x="693" y="1401"/>
                  </a:cubicBezTo>
                  <a:cubicBezTo>
                    <a:pt x="693" y="1400"/>
                    <a:pt x="692" y="1400"/>
                    <a:pt x="692" y="1400"/>
                  </a:cubicBezTo>
                  <a:cubicBezTo>
                    <a:pt x="692" y="1399"/>
                    <a:pt x="692" y="1399"/>
                    <a:pt x="691" y="1399"/>
                  </a:cubicBezTo>
                  <a:cubicBezTo>
                    <a:pt x="691" y="1398"/>
                    <a:pt x="690" y="1398"/>
                    <a:pt x="690" y="1398"/>
                  </a:cubicBezTo>
                  <a:cubicBezTo>
                    <a:pt x="690" y="1397"/>
                    <a:pt x="689" y="1397"/>
                    <a:pt x="689" y="1396"/>
                  </a:cubicBezTo>
                  <a:cubicBezTo>
                    <a:pt x="689" y="1396"/>
                    <a:pt x="688" y="1396"/>
                    <a:pt x="688" y="1396"/>
                  </a:cubicBezTo>
                  <a:cubicBezTo>
                    <a:pt x="688" y="1395"/>
                    <a:pt x="687" y="1395"/>
                    <a:pt x="687" y="1395"/>
                  </a:cubicBezTo>
                  <a:cubicBezTo>
                    <a:pt x="687" y="1395"/>
                    <a:pt x="686" y="1394"/>
                    <a:pt x="685" y="1394"/>
                  </a:cubicBezTo>
                  <a:cubicBezTo>
                    <a:pt x="685" y="1394"/>
                    <a:pt x="684" y="1393"/>
                    <a:pt x="683" y="1393"/>
                  </a:cubicBezTo>
                  <a:cubicBezTo>
                    <a:pt x="683" y="1393"/>
                    <a:pt x="683" y="1392"/>
                    <a:pt x="682" y="1392"/>
                  </a:cubicBezTo>
                  <a:cubicBezTo>
                    <a:pt x="682" y="1392"/>
                    <a:pt x="681" y="1392"/>
                    <a:pt x="681" y="1392"/>
                  </a:cubicBezTo>
                  <a:cubicBezTo>
                    <a:pt x="680" y="1391"/>
                    <a:pt x="680" y="1391"/>
                    <a:pt x="679" y="1391"/>
                  </a:cubicBezTo>
                  <a:cubicBezTo>
                    <a:pt x="677" y="1390"/>
                    <a:pt x="675" y="1389"/>
                    <a:pt x="674" y="1389"/>
                  </a:cubicBezTo>
                  <a:cubicBezTo>
                    <a:pt x="673" y="1389"/>
                    <a:pt x="673" y="1389"/>
                    <a:pt x="673" y="1389"/>
                  </a:cubicBezTo>
                  <a:cubicBezTo>
                    <a:pt x="672" y="1387"/>
                    <a:pt x="672" y="1387"/>
                    <a:pt x="672" y="1387"/>
                  </a:cubicBezTo>
                  <a:cubicBezTo>
                    <a:pt x="658" y="1369"/>
                    <a:pt x="632" y="1386"/>
                    <a:pt x="629" y="1404"/>
                  </a:cubicBezTo>
                  <a:cubicBezTo>
                    <a:pt x="638" y="1400"/>
                    <a:pt x="648" y="1405"/>
                    <a:pt x="657" y="1402"/>
                  </a:cubicBezTo>
                  <a:cubicBezTo>
                    <a:pt x="662" y="1400"/>
                    <a:pt x="667" y="1395"/>
                    <a:pt x="672" y="1391"/>
                  </a:cubicBezTo>
                  <a:cubicBezTo>
                    <a:pt x="672" y="1391"/>
                    <a:pt x="673" y="1391"/>
                    <a:pt x="673" y="1392"/>
                  </a:cubicBezTo>
                  <a:cubicBezTo>
                    <a:pt x="674" y="1394"/>
                    <a:pt x="674" y="1394"/>
                    <a:pt x="674" y="1394"/>
                  </a:cubicBezTo>
                  <a:cubicBezTo>
                    <a:pt x="674" y="1393"/>
                    <a:pt x="674" y="1392"/>
                    <a:pt x="673" y="1392"/>
                  </a:cubicBezTo>
                  <a:cubicBezTo>
                    <a:pt x="675" y="1392"/>
                    <a:pt x="677" y="1393"/>
                    <a:pt x="678" y="1393"/>
                  </a:cubicBezTo>
                  <a:cubicBezTo>
                    <a:pt x="679" y="1393"/>
                    <a:pt x="680" y="1394"/>
                    <a:pt x="680" y="1394"/>
                  </a:cubicBezTo>
                  <a:cubicBezTo>
                    <a:pt x="681" y="1394"/>
                    <a:pt x="681" y="1394"/>
                    <a:pt x="681" y="1395"/>
                  </a:cubicBezTo>
                  <a:cubicBezTo>
                    <a:pt x="682" y="1395"/>
                    <a:pt x="682" y="1395"/>
                    <a:pt x="682" y="1395"/>
                  </a:cubicBezTo>
                  <a:cubicBezTo>
                    <a:pt x="683" y="1395"/>
                    <a:pt x="684" y="1396"/>
                    <a:pt x="684" y="1396"/>
                  </a:cubicBezTo>
                  <a:cubicBezTo>
                    <a:pt x="685" y="1397"/>
                    <a:pt x="685" y="1397"/>
                    <a:pt x="686" y="1397"/>
                  </a:cubicBezTo>
                  <a:cubicBezTo>
                    <a:pt x="686" y="1397"/>
                    <a:pt x="687" y="1398"/>
                    <a:pt x="687" y="1398"/>
                  </a:cubicBezTo>
                  <a:cubicBezTo>
                    <a:pt x="687" y="1398"/>
                    <a:pt x="687" y="1398"/>
                    <a:pt x="688" y="1398"/>
                  </a:cubicBezTo>
                  <a:cubicBezTo>
                    <a:pt x="688" y="1399"/>
                    <a:pt x="689" y="1399"/>
                    <a:pt x="689" y="1399"/>
                  </a:cubicBezTo>
                  <a:cubicBezTo>
                    <a:pt x="690" y="1399"/>
                    <a:pt x="690" y="1400"/>
                    <a:pt x="690" y="1400"/>
                  </a:cubicBezTo>
                  <a:cubicBezTo>
                    <a:pt x="691" y="1400"/>
                    <a:pt x="691" y="1400"/>
                    <a:pt x="692" y="1401"/>
                  </a:cubicBezTo>
                  <a:cubicBezTo>
                    <a:pt x="692" y="1401"/>
                    <a:pt x="692" y="1401"/>
                    <a:pt x="693" y="1401"/>
                  </a:cubicBezTo>
                  <a:cubicBezTo>
                    <a:pt x="692" y="1402"/>
                    <a:pt x="692" y="1403"/>
                    <a:pt x="691" y="1404"/>
                  </a:cubicBezTo>
                  <a:cubicBezTo>
                    <a:pt x="691" y="1404"/>
                    <a:pt x="691" y="1405"/>
                    <a:pt x="691" y="1405"/>
                  </a:cubicBezTo>
                  <a:cubicBezTo>
                    <a:pt x="691" y="1406"/>
                    <a:pt x="691" y="1406"/>
                    <a:pt x="691" y="1407"/>
                  </a:cubicBezTo>
                  <a:cubicBezTo>
                    <a:pt x="690" y="1408"/>
                    <a:pt x="690" y="1409"/>
                    <a:pt x="690" y="1410"/>
                  </a:cubicBezTo>
                  <a:cubicBezTo>
                    <a:pt x="690" y="1410"/>
                    <a:pt x="690" y="1410"/>
                    <a:pt x="690" y="1410"/>
                  </a:cubicBezTo>
                  <a:cubicBezTo>
                    <a:pt x="690" y="1410"/>
                    <a:pt x="690" y="1410"/>
                    <a:pt x="690" y="1410"/>
                  </a:cubicBezTo>
                  <a:cubicBezTo>
                    <a:pt x="690" y="1410"/>
                    <a:pt x="690" y="1410"/>
                    <a:pt x="690" y="1411"/>
                  </a:cubicBezTo>
                  <a:cubicBezTo>
                    <a:pt x="690" y="1411"/>
                    <a:pt x="689" y="1412"/>
                    <a:pt x="689" y="1412"/>
                  </a:cubicBezTo>
                  <a:cubicBezTo>
                    <a:pt x="689" y="1413"/>
                    <a:pt x="689" y="1414"/>
                    <a:pt x="688" y="1414"/>
                  </a:cubicBezTo>
                  <a:cubicBezTo>
                    <a:pt x="688" y="1415"/>
                    <a:pt x="688" y="1416"/>
                    <a:pt x="687" y="1417"/>
                  </a:cubicBezTo>
                  <a:cubicBezTo>
                    <a:pt x="687" y="1417"/>
                    <a:pt x="687" y="1418"/>
                    <a:pt x="686" y="1419"/>
                  </a:cubicBezTo>
                  <a:cubicBezTo>
                    <a:pt x="686" y="1419"/>
                    <a:pt x="685" y="1420"/>
                    <a:pt x="685" y="1421"/>
                  </a:cubicBezTo>
                  <a:cubicBezTo>
                    <a:pt x="685" y="1421"/>
                    <a:pt x="685" y="1421"/>
                    <a:pt x="685" y="1421"/>
                  </a:cubicBezTo>
                  <a:cubicBezTo>
                    <a:pt x="670" y="1419"/>
                    <a:pt x="667" y="1428"/>
                    <a:pt x="674" y="1442"/>
                  </a:cubicBezTo>
                  <a:cubicBezTo>
                    <a:pt x="681" y="1438"/>
                    <a:pt x="692" y="1434"/>
                    <a:pt x="686" y="1422"/>
                  </a:cubicBezTo>
                  <a:cubicBezTo>
                    <a:pt x="687" y="1421"/>
                    <a:pt x="687" y="1421"/>
                    <a:pt x="687" y="1421"/>
                  </a:cubicBezTo>
                  <a:cubicBezTo>
                    <a:pt x="687" y="1421"/>
                    <a:pt x="687" y="1421"/>
                    <a:pt x="687" y="1421"/>
                  </a:cubicBezTo>
                  <a:cubicBezTo>
                    <a:pt x="687" y="1421"/>
                    <a:pt x="688" y="1420"/>
                    <a:pt x="688" y="1420"/>
                  </a:cubicBezTo>
                  <a:cubicBezTo>
                    <a:pt x="688" y="1419"/>
                    <a:pt x="689" y="1418"/>
                    <a:pt x="689" y="1418"/>
                  </a:cubicBezTo>
                  <a:cubicBezTo>
                    <a:pt x="689" y="1417"/>
                    <a:pt x="690" y="1416"/>
                    <a:pt x="690" y="1416"/>
                  </a:cubicBezTo>
                  <a:cubicBezTo>
                    <a:pt x="690" y="1415"/>
                    <a:pt x="690" y="1415"/>
                    <a:pt x="690" y="1415"/>
                  </a:cubicBezTo>
                  <a:cubicBezTo>
                    <a:pt x="690" y="1416"/>
                    <a:pt x="690" y="1417"/>
                    <a:pt x="690" y="1418"/>
                  </a:cubicBezTo>
                  <a:cubicBezTo>
                    <a:pt x="690" y="1418"/>
                    <a:pt x="690" y="1419"/>
                    <a:pt x="690" y="1419"/>
                  </a:cubicBezTo>
                  <a:cubicBezTo>
                    <a:pt x="690" y="1419"/>
                    <a:pt x="691" y="1417"/>
                    <a:pt x="691" y="1415"/>
                  </a:cubicBezTo>
                  <a:cubicBezTo>
                    <a:pt x="691" y="1414"/>
                    <a:pt x="691" y="1413"/>
                    <a:pt x="691" y="1412"/>
                  </a:cubicBezTo>
                  <a:cubicBezTo>
                    <a:pt x="692" y="1412"/>
                    <a:pt x="692" y="1412"/>
                    <a:pt x="692" y="1412"/>
                  </a:cubicBezTo>
                  <a:cubicBezTo>
                    <a:pt x="692" y="1411"/>
                    <a:pt x="692" y="1411"/>
                    <a:pt x="692" y="1411"/>
                  </a:cubicBezTo>
                  <a:cubicBezTo>
                    <a:pt x="692" y="1411"/>
                    <a:pt x="692" y="1411"/>
                    <a:pt x="692" y="1411"/>
                  </a:cubicBezTo>
                  <a:cubicBezTo>
                    <a:pt x="692" y="1410"/>
                    <a:pt x="692" y="1410"/>
                    <a:pt x="692" y="1410"/>
                  </a:cubicBezTo>
                  <a:cubicBezTo>
                    <a:pt x="692" y="1410"/>
                    <a:pt x="692" y="1410"/>
                    <a:pt x="692" y="1410"/>
                  </a:cubicBezTo>
                  <a:cubicBezTo>
                    <a:pt x="692" y="1409"/>
                    <a:pt x="692" y="1408"/>
                    <a:pt x="693" y="1408"/>
                  </a:cubicBezTo>
                  <a:cubicBezTo>
                    <a:pt x="693" y="1407"/>
                    <a:pt x="693" y="1406"/>
                    <a:pt x="693" y="1405"/>
                  </a:cubicBezTo>
                  <a:cubicBezTo>
                    <a:pt x="694" y="1404"/>
                    <a:pt x="694" y="1403"/>
                    <a:pt x="695" y="1402"/>
                  </a:cubicBezTo>
                  <a:cubicBezTo>
                    <a:pt x="695" y="1402"/>
                    <a:pt x="695" y="1401"/>
                    <a:pt x="696" y="1401"/>
                  </a:cubicBezTo>
                  <a:cubicBezTo>
                    <a:pt x="696" y="1400"/>
                    <a:pt x="696" y="1400"/>
                    <a:pt x="696" y="1400"/>
                  </a:cubicBezTo>
                  <a:cubicBezTo>
                    <a:pt x="696" y="1400"/>
                    <a:pt x="696" y="1400"/>
                    <a:pt x="697" y="1399"/>
                  </a:cubicBezTo>
                  <a:cubicBezTo>
                    <a:pt x="697" y="1399"/>
                    <a:pt x="698" y="1398"/>
                    <a:pt x="699" y="1397"/>
                  </a:cubicBezTo>
                  <a:cubicBezTo>
                    <a:pt x="700" y="1397"/>
                    <a:pt x="701" y="1396"/>
                    <a:pt x="702" y="1396"/>
                  </a:cubicBezTo>
                  <a:cubicBezTo>
                    <a:pt x="705" y="1395"/>
                    <a:pt x="707" y="1394"/>
                    <a:pt x="710" y="1393"/>
                  </a:cubicBezTo>
                  <a:cubicBezTo>
                    <a:pt x="712" y="1392"/>
                    <a:pt x="714" y="1391"/>
                    <a:pt x="717" y="1390"/>
                  </a:cubicBezTo>
                  <a:cubicBezTo>
                    <a:pt x="722" y="1387"/>
                    <a:pt x="727" y="1385"/>
                    <a:pt x="731" y="1383"/>
                  </a:cubicBezTo>
                  <a:cubicBezTo>
                    <a:pt x="734" y="1382"/>
                    <a:pt x="736" y="1382"/>
                    <a:pt x="738" y="1381"/>
                  </a:cubicBezTo>
                  <a:cubicBezTo>
                    <a:pt x="740" y="1380"/>
                    <a:pt x="742" y="1378"/>
                    <a:pt x="744" y="1377"/>
                  </a:cubicBezTo>
                  <a:cubicBezTo>
                    <a:pt x="744" y="1377"/>
                    <a:pt x="745" y="1377"/>
                    <a:pt x="745" y="1377"/>
                  </a:cubicBezTo>
                  <a:cubicBezTo>
                    <a:pt x="746" y="1376"/>
                    <a:pt x="746" y="1376"/>
                    <a:pt x="746" y="1376"/>
                  </a:cubicBezTo>
                  <a:cubicBezTo>
                    <a:pt x="747" y="1375"/>
                    <a:pt x="748" y="1374"/>
                    <a:pt x="748" y="1374"/>
                  </a:cubicBezTo>
                  <a:cubicBezTo>
                    <a:pt x="750" y="1372"/>
                    <a:pt x="750" y="1371"/>
                    <a:pt x="751" y="1370"/>
                  </a:cubicBezTo>
                  <a:cubicBezTo>
                    <a:pt x="751" y="1370"/>
                    <a:pt x="751" y="1370"/>
                    <a:pt x="751" y="1370"/>
                  </a:cubicBezTo>
                  <a:cubicBezTo>
                    <a:pt x="751" y="1372"/>
                    <a:pt x="751" y="1375"/>
                    <a:pt x="751" y="1378"/>
                  </a:cubicBezTo>
                  <a:cubicBezTo>
                    <a:pt x="751" y="1380"/>
                    <a:pt x="751" y="1381"/>
                    <a:pt x="751" y="1383"/>
                  </a:cubicBezTo>
                  <a:cubicBezTo>
                    <a:pt x="751" y="1384"/>
                    <a:pt x="751" y="1386"/>
                    <a:pt x="751" y="1388"/>
                  </a:cubicBezTo>
                  <a:cubicBezTo>
                    <a:pt x="752" y="1391"/>
                    <a:pt x="752" y="1394"/>
                    <a:pt x="753" y="1396"/>
                  </a:cubicBezTo>
                  <a:cubicBezTo>
                    <a:pt x="753" y="1397"/>
                    <a:pt x="753" y="1398"/>
                    <a:pt x="753" y="1398"/>
                  </a:cubicBezTo>
                  <a:cubicBezTo>
                    <a:pt x="753" y="1399"/>
                    <a:pt x="752" y="1399"/>
                    <a:pt x="752" y="1399"/>
                  </a:cubicBezTo>
                  <a:cubicBezTo>
                    <a:pt x="751" y="1400"/>
                    <a:pt x="751" y="1400"/>
                    <a:pt x="751" y="1400"/>
                  </a:cubicBezTo>
                  <a:cubicBezTo>
                    <a:pt x="750" y="1400"/>
                    <a:pt x="750" y="1400"/>
                    <a:pt x="750" y="1401"/>
                  </a:cubicBezTo>
                  <a:cubicBezTo>
                    <a:pt x="749" y="1401"/>
                    <a:pt x="749" y="1401"/>
                    <a:pt x="749" y="1401"/>
                  </a:cubicBezTo>
                  <a:cubicBezTo>
                    <a:pt x="748" y="1402"/>
                    <a:pt x="748" y="1402"/>
                    <a:pt x="748" y="1402"/>
                  </a:cubicBezTo>
                  <a:cubicBezTo>
                    <a:pt x="748" y="1402"/>
                    <a:pt x="748" y="1403"/>
                    <a:pt x="748" y="1403"/>
                  </a:cubicBezTo>
                  <a:cubicBezTo>
                    <a:pt x="747" y="1403"/>
                    <a:pt x="747" y="1404"/>
                    <a:pt x="746" y="1404"/>
                  </a:cubicBezTo>
                  <a:cubicBezTo>
                    <a:pt x="746" y="1405"/>
                    <a:pt x="746" y="1405"/>
                    <a:pt x="745" y="1406"/>
                  </a:cubicBezTo>
                  <a:cubicBezTo>
                    <a:pt x="745" y="1406"/>
                    <a:pt x="745" y="1407"/>
                    <a:pt x="744" y="1407"/>
                  </a:cubicBezTo>
                  <a:cubicBezTo>
                    <a:pt x="744" y="1408"/>
                    <a:pt x="744" y="1408"/>
                    <a:pt x="743" y="1409"/>
                  </a:cubicBezTo>
                  <a:cubicBezTo>
                    <a:pt x="743" y="1410"/>
                    <a:pt x="742" y="1412"/>
                    <a:pt x="741" y="1413"/>
                  </a:cubicBezTo>
                  <a:cubicBezTo>
                    <a:pt x="741" y="1414"/>
                    <a:pt x="740" y="1416"/>
                    <a:pt x="739" y="1417"/>
                  </a:cubicBezTo>
                  <a:cubicBezTo>
                    <a:pt x="739" y="1419"/>
                    <a:pt x="738" y="1420"/>
                    <a:pt x="738" y="1421"/>
                  </a:cubicBezTo>
                  <a:cubicBezTo>
                    <a:pt x="738" y="1423"/>
                    <a:pt x="737" y="1424"/>
                    <a:pt x="737" y="1425"/>
                  </a:cubicBezTo>
                  <a:cubicBezTo>
                    <a:pt x="722" y="1435"/>
                    <a:pt x="733" y="1445"/>
                    <a:pt x="727" y="1459"/>
                  </a:cubicBezTo>
                  <a:cubicBezTo>
                    <a:pt x="743" y="1453"/>
                    <a:pt x="754" y="1443"/>
                    <a:pt x="739" y="1427"/>
                  </a:cubicBezTo>
                  <a:cubicBezTo>
                    <a:pt x="739" y="1427"/>
                    <a:pt x="739" y="1427"/>
                    <a:pt x="739" y="1427"/>
                  </a:cubicBezTo>
                  <a:cubicBezTo>
                    <a:pt x="740" y="1425"/>
                    <a:pt x="740" y="1424"/>
                    <a:pt x="740" y="1422"/>
                  </a:cubicBezTo>
                  <a:cubicBezTo>
                    <a:pt x="741" y="1421"/>
                    <a:pt x="741" y="1420"/>
                    <a:pt x="742" y="1418"/>
                  </a:cubicBezTo>
                  <a:cubicBezTo>
                    <a:pt x="742" y="1417"/>
                    <a:pt x="743" y="1415"/>
                    <a:pt x="743" y="1414"/>
                  </a:cubicBezTo>
                  <a:cubicBezTo>
                    <a:pt x="744" y="1413"/>
                    <a:pt x="745" y="1412"/>
                    <a:pt x="745" y="1411"/>
                  </a:cubicBezTo>
                  <a:cubicBezTo>
                    <a:pt x="746" y="1410"/>
                    <a:pt x="746" y="1409"/>
                    <a:pt x="746" y="1409"/>
                  </a:cubicBezTo>
                  <a:cubicBezTo>
                    <a:pt x="747" y="1408"/>
                    <a:pt x="747" y="1408"/>
                    <a:pt x="747" y="1407"/>
                  </a:cubicBezTo>
                  <a:cubicBezTo>
                    <a:pt x="748" y="1407"/>
                    <a:pt x="748" y="1406"/>
                    <a:pt x="748" y="1406"/>
                  </a:cubicBezTo>
                  <a:cubicBezTo>
                    <a:pt x="749" y="1405"/>
                    <a:pt x="749" y="1405"/>
                    <a:pt x="749" y="1404"/>
                  </a:cubicBezTo>
                  <a:cubicBezTo>
                    <a:pt x="750" y="1404"/>
                    <a:pt x="750" y="1404"/>
                    <a:pt x="750" y="1404"/>
                  </a:cubicBezTo>
                  <a:cubicBezTo>
                    <a:pt x="750" y="1404"/>
                    <a:pt x="750" y="1404"/>
                    <a:pt x="750" y="1403"/>
                  </a:cubicBezTo>
                  <a:cubicBezTo>
                    <a:pt x="751" y="1403"/>
                    <a:pt x="751" y="1402"/>
                    <a:pt x="751" y="1402"/>
                  </a:cubicBezTo>
                  <a:cubicBezTo>
                    <a:pt x="751" y="1401"/>
                    <a:pt x="752" y="1401"/>
                    <a:pt x="752" y="1400"/>
                  </a:cubicBezTo>
                  <a:cubicBezTo>
                    <a:pt x="753" y="1399"/>
                    <a:pt x="753" y="1399"/>
                    <a:pt x="753" y="1399"/>
                  </a:cubicBezTo>
                  <a:cubicBezTo>
                    <a:pt x="754" y="1403"/>
                    <a:pt x="755" y="1406"/>
                    <a:pt x="756" y="1409"/>
                  </a:cubicBezTo>
                  <a:cubicBezTo>
                    <a:pt x="756" y="1409"/>
                    <a:pt x="756" y="1408"/>
                    <a:pt x="756" y="1408"/>
                  </a:cubicBezTo>
                  <a:cubicBezTo>
                    <a:pt x="756" y="1408"/>
                    <a:pt x="756" y="1409"/>
                    <a:pt x="756" y="1410"/>
                  </a:cubicBezTo>
                  <a:cubicBezTo>
                    <a:pt x="756" y="1410"/>
                    <a:pt x="756" y="1410"/>
                    <a:pt x="756" y="1411"/>
                  </a:cubicBezTo>
                  <a:cubicBezTo>
                    <a:pt x="756" y="1411"/>
                    <a:pt x="757" y="1411"/>
                    <a:pt x="757" y="1412"/>
                  </a:cubicBezTo>
                  <a:cubicBezTo>
                    <a:pt x="757" y="1412"/>
                    <a:pt x="757" y="1412"/>
                    <a:pt x="757" y="1412"/>
                  </a:cubicBezTo>
                  <a:cubicBezTo>
                    <a:pt x="757" y="1412"/>
                    <a:pt x="757" y="1412"/>
                    <a:pt x="757" y="1412"/>
                  </a:cubicBezTo>
                  <a:cubicBezTo>
                    <a:pt x="758" y="1413"/>
                    <a:pt x="758" y="1413"/>
                    <a:pt x="758" y="1414"/>
                  </a:cubicBezTo>
                  <a:cubicBezTo>
                    <a:pt x="758" y="1414"/>
                    <a:pt x="759" y="1414"/>
                    <a:pt x="759" y="1414"/>
                  </a:cubicBezTo>
                  <a:cubicBezTo>
                    <a:pt x="760" y="1416"/>
                    <a:pt x="761" y="1417"/>
                    <a:pt x="761" y="1419"/>
                  </a:cubicBezTo>
                  <a:cubicBezTo>
                    <a:pt x="762" y="1419"/>
                    <a:pt x="763" y="1420"/>
                    <a:pt x="763" y="1420"/>
                  </a:cubicBezTo>
                  <a:cubicBezTo>
                    <a:pt x="763" y="1421"/>
                    <a:pt x="764" y="1421"/>
                    <a:pt x="764" y="1421"/>
                  </a:cubicBezTo>
                  <a:cubicBezTo>
                    <a:pt x="764" y="1421"/>
                    <a:pt x="763" y="1421"/>
                    <a:pt x="763" y="1420"/>
                  </a:cubicBezTo>
                  <a:cubicBezTo>
                    <a:pt x="763" y="1420"/>
                    <a:pt x="762" y="1419"/>
                    <a:pt x="762" y="1418"/>
                  </a:cubicBezTo>
                  <a:cubicBezTo>
                    <a:pt x="761" y="1418"/>
                    <a:pt x="761" y="1417"/>
                    <a:pt x="761" y="1416"/>
                  </a:cubicBezTo>
                  <a:cubicBezTo>
                    <a:pt x="761" y="1417"/>
                    <a:pt x="761" y="1417"/>
                    <a:pt x="762" y="1417"/>
                  </a:cubicBezTo>
                  <a:cubicBezTo>
                    <a:pt x="762" y="1418"/>
                    <a:pt x="763" y="1418"/>
                    <a:pt x="763" y="1419"/>
                  </a:cubicBezTo>
                  <a:cubicBezTo>
                    <a:pt x="763" y="1419"/>
                    <a:pt x="763" y="1419"/>
                    <a:pt x="764" y="1419"/>
                  </a:cubicBezTo>
                  <a:cubicBezTo>
                    <a:pt x="763" y="1419"/>
                    <a:pt x="763" y="1419"/>
                    <a:pt x="763" y="1419"/>
                  </a:cubicBezTo>
                  <a:cubicBezTo>
                    <a:pt x="768" y="1430"/>
                    <a:pt x="778" y="1431"/>
                    <a:pt x="788" y="1432"/>
                  </a:cubicBezTo>
                  <a:cubicBezTo>
                    <a:pt x="786" y="1421"/>
                    <a:pt x="776" y="1418"/>
                    <a:pt x="766" y="1418"/>
                  </a:cubicBezTo>
                  <a:cubicBezTo>
                    <a:pt x="766" y="1418"/>
                    <a:pt x="765" y="1417"/>
                    <a:pt x="765" y="1417"/>
                  </a:cubicBezTo>
                  <a:cubicBezTo>
                    <a:pt x="764" y="1416"/>
                    <a:pt x="763" y="1416"/>
                    <a:pt x="763" y="1415"/>
                  </a:cubicBezTo>
                  <a:cubicBezTo>
                    <a:pt x="762" y="1415"/>
                    <a:pt x="762" y="1414"/>
                    <a:pt x="761" y="1414"/>
                  </a:cubicBezTo>
                  <a:cubicBezTo>
                    <a:pt x="761" y="1413"/>
                    <a:pt x="760" y="1413"/>
                    <a:pt x="760" y="1412"/>
                  </a:cubicBezTo>
                  <a:cubicBezTo>
                    <a:pt x="759" y="1412"/>
                    <a:pt x="759" y="1411"/>
                    <a:pt x="759" y="1411"/>
                  </a:cubicBezTo>
                  <a:cubicBezTo>
                    <a:pt x="759" y="1411"/>
                    <a:pt x="759" y="1411"/>
                    <a:pt x="758" y="1411"/>
                  </a:cubicBezTo>
                  <a:cubicBezTo>
                    <a:pt x="758" y="1410"/>
                    <a:pt x="758" y="1410"/>
                    <a:pt x="758" y="1410"/>
                  </a:cubicBezTo>
                  <a:cubicBezTo>
                    <a:pt x="758" y="1410"/>
                    <a:pt x="758" y="1410"/>
                    <a:pt x="758" y="1410"/>
                  </a:cubicBezTo>
                  <a:cubicBezTo>
                    <a:pt x="758" y="1410"/>
                    <a:pt x="758" y="1410"/>
                    <a:pt x="758" y="1410"/>
                  </a:cubicBezTo>
                  <a:cubicBezTo>
                    <a:pt x="757" y="1406"/>
                    <a:pt x="756" y="1402"/>
                    <a:pt x="755" y="1396"/>
                  </a:cubicBezTo>
                  <a:cubicBezTo>
                    <a:pt x="755" y="1394"/>
                    <a:pt x="755" y="1391"/>
                    <a:pt x="755" y="1388"/>
                  </a:cubicBezTo>
                  <a:cubicBezTo>
                    <a:pt x="755" y="1386"/>
                    <a:pt x="755" y="1385"/>
                    <a:pt x="755" y="1383"/>
                  </a:cubicBezTo>
                  <a:cubicBezTo>
                    <a:pt x="755" y="1381"/>
                    <a:pt x="755" y="1380"/>
                    <a:pt x="755" y="1378"/>
                  </a:cubicBezTo>
                  <a:cubicBezTo>
                    <a:pt x="755" y="1372"/>
                    <a:pt x="755" y="1364"/>
                    <a:pt x="757" y="1357"/>
                  </a:cubicBezTo>
                  <a:cubicBezTo>
                    <a:pt x="757" y="1353"/>
                    <a:pt x="758" y="1350"/>
                    <a:pt x="759" y="1346"/>
                  </a:cubicBezTo>
                  <a:cubicBezTo>
                    <a:pt x="761" y="1343"/>
                    <a:pt x="762" y="1339"/>
                    <a:pt x="764" y="1336"/>
                  </a:cubicBezTo>
                  <a:cubicBezTo>
                    <a:pt x="767" y="1333"/>
                    <a:pt x="770" y="1331"/>
                    <a:pt x="773" y="1329"/>
                  </a:cubicBezTo>
                  <a:cubicBezTo>
                    <a:pt x="776" y="1327"/>
                    <a:pt x="780" y="1325"/>
                    <a:pt x="783" y="1323"/>
                  </a:cubicBezTo>
                  <a:cubicBezTo>
                    <a:pt x="785" y="1322"/>
                    <a:pt x="787" y="1321"/>
                    <a:pt x="789" y="1320"/>
                  </a:cubicBezTo>
                  <a:cubicBezTo>
                    <a:pt x="789" y="1321"/>
                    <a:pt x="789" y="1321"/>
                    <a:pt x="789" y="1321"/>
                  </a:cubicBezTo>
                  <a:cubicBezTo>
                    <a:pt x="789" y="1321"/>
                    <a:pt x="789" y="1322"/>
                    <a:pt x="789" y="1322"/>
                  </a:cubicBezTo>
                  <a:cubicBezTo>
                    <a:pt x="789" y="1322"/>
                    <a:pt x="789" y="1322"/>
                    <a:pt x="788" y="1323"/>
                  </a:cubicBezTo>
                  <a:cubicBezTo>
                    <a:pt x="788" y="1323"/>
                    <a:pt x="788" y="1324"/>
                    <a:pt x="788" y="1325"/>
                  </a:cubicBezTo>
                  <a:cubicBezTo>
                    <a:pt x="788" y="1325"/>
                    <a:pt x="788" y="1326"/>
                    <a:pt x="788" y="1327"/>
                  </a:cubicBezTo>
                  <a:cubicBezTo>
                    <a:pt x="788" y="1327"/>
                    <a:pt x="788" y="1327"/>
                    <a:pt x="788" y="1328"/>
                  </a:cubicBezTo>
                  <a:cubicBezTo>
                    <a:pt x="788" y="1328"/>
                    <a:pt x="788" y="1328"/>
                    <a:pt x="788" y="1329"/>
                  </a:cubicBezTo>
                  <a:cubicBezTo>
                    <a:pt x="788" y="1330"/>
                    <a:pt x="788" y="1330"/>
                    <a:pt x="788" y="1331"/>
                  </a:cubicBezTo>
                  <a:cubicBezTo>
                    <a:pt x="788" y="1333"/>
                    <a:pt x="788" y="1334"/>
                    <a:pt x="788" y="1336"/>
                  </a:cubicBezTo>
                  <a:cubicBezTo>
                    <a:pt x="788" y="1337"/>
                    <a:pt x="788" y="1339"/>
                    <a:pt x="788" y="1341"/>
                  </a:cubicBezTo>
                  <a:cubicBezTo>
                    <a:pt x="789" y="1342"/>
                    <a:pt x="789" y="1344"/>
                    <a:pt x="789" y="1346"/>
                  </a:cubicBezTo>
                  <a:cubicBezTo>
                    <a:pt x="789" y="1346"/>
                    <a:pt x="790" y="1347"/>
                    <a:pt x="790" y="1348"/>
                  </a:cubicBezTo>
                  <a:cubicBezTo>
                    <a:pt x="788" y="1348"/>
                    <a:pt x="788" y="1348"/>
                    <a:pt x="788" y="1348"/>
                  </a:cubicBezTo>
                  <a:cubicBezTo>
                    <a:pt x="789" y="1348"/>
                    <a:pt x="789" y="1348"/>
                    <a:pt x="790" y="1348"/>
                  </a:cubicBezTo>
                  <a:cubicBezTo>
                    <a:pt x="790" y="1348"/>
                    <a:pt x="790" y="1348"/>
                    <a:pt x="790" y="1349"/>
                  </a:cubicBezTo>
                  <a:cubicBezTo>
                    <a:pt x="775" y="1362"/>
                    <a:pt x="795" y="1373"/>
                    <a:pt x="804" y="1383"/>
                  </a:cubicBezTo>
                  <a:cubicBezTo>
                    <a:pt x="807" y="1376"/>
                    <a:pt x="813" y="1368"/>
                    <a:pt x="810" y="1360"/>
                  </a:cubicBezTo>
                  <a:cubicBezTo>
                    <a:pt x="807" y="1354"/>
                    <a:pt x="799" y="1350"/>
                    <a:pt x="793" y="1349"/>
                  </a:cubicBezTo>
                  <a:cubicBezTo>
                    <a:pt x="792" y="1348"/>
                    <a:pt x="792" y="1346"/>
                    <a:pt x="792" y="1345"/>
                  </a:cubicBezTo>
                  <a:cubicBezTo>
                    <a:pt x="791" y="1344"/>
                    <a:pt x="791" y="1342"/>
                    <a:pt x="791" y="1341"/>
                  </a:cubicBezTo>
                  <a:cubicBezTo>
                    <a:pt x="791" y="1339"/>
                    <a:pt x="790" y="1337"/>
                    <a:pt x="790" y="1336"/>
                  </a:cubicBezTo>
                  <a:cubicBezTo>
                    <a:pt x="790" y="1334"/>
                    <a:pt x="790" y="1333"/>
                    <a:pt x="790" y="1331"/>
                  </a:cubicBezTo>
                  <a:cubicBezTo>
                    <a:pt x="790" y="1331"/>
                    <a:pt x="790" y="1330"/>
                    <a:pt x="790" y="1329"/>
                  </a:cubicBezTo>
                  <a:cubicBezTo>
                    <a:pt x="790" y="1329"/>
                    <a:pt x="790" y="1328"/>
                    <a:pt x="790" y="1328"/>
                  </a:cubicBezTo>
                  <a:cubicBezTo>
                    <a:pt x="790" y="1328"/>
                    <a:pt x="790" y="1327"/>
                    <a:pt x="790" y="1327"/>
                  </a:cubicBezTo>
                  <a:cubicBezTo>
                    <a:pt x="790" y="1326"/>
                    <a:pt x="791" y="1326"/>
                    <a:pt x="791" y="1325"/>
                  </a:cubicBezTo>
                  <a:cubicBezTo>
                    <a:pt x="791" y="1325"/>
                    <a:pt x="791" y="1324"/>
                    <a:pt x="791" y="1323"/>
                  </a:cubicBezTo>
                  <a:cubicBezTo>
                    <a:pt x="791" y="1323"/>
                    <a:pt x="791" y="1323"/>
                    <a:pt x="791" y="1323"/>
                  </a:cubicBezTo>
                  <a:cubicBezTo>
                    <a:pt x="791" y="1322"/>
                    <a:pt x="791" y="1322"/>
                    <a:pt x="791" y="1322"/>
                  </a:cubicBezTo>
                  <a:cubicBezTo>
                    <a:pt x="791" y="1321"/>
                    <a:pt x="791" y="1321"/>
                    <a:pt x="791" y="1320"/>
                  </a:cubicBezTo>
                  <a:cubicBezTo>
                    <a:pt x="791" y="1320"/>
                    <a:pt x="791" y="1319"/>
                    <a:pt x="791" y="1319"/>
                  </a:cubicBezTo>
                  <a:cubicBezTo>
                    <a:pt x="792" y="1319"/>
                    <a:pt x="793" y="1318"/>
                    <a:pt x="794" y="1317"/>
                  </a:cubicBezTo>
                  <a:cubicBezTo>
                    <a:pt x="796" y="1316"/>
                    <a:pt x="797" y="1315"/>
                    <a:pt x="799" y="1313"/>
                  </a:cubicBezTo>
                  <a:cubicBezTo>
                    <a:pt x="799" y="1313"/>
                    <a:pt x="800" y="1313"/>
                    <a:pt x="800" y="1312"/>
                  </a:cubicBezTo>
                  <a:cubicBezTo>
                    <a:pt x="801" y="1312"/>
                    <a:pt x="801" y="1312"/>
                    <a:pt x="801" y="1312"/>
                  </a:cubicBezTo>
                  <a:cubicBezTo>
                    <a:pt x="801" y="1311"/>
                    <a:pt x="801" y="1311"/>
                    <a:pt x="801" y="1311"/>
                  </a:cubicBezTo>
                  <a:cubicBezTo>
                    <a:pt x="801" y="1311"/>
                    <a:pt x="801" y="1311"/>
                    <a:pt x="801" y="1311"/>
                  </a:cubicBezTo>
                  <a:cubicBezTo>
                    <a:pt x="802" y="1310"/>
                    <a:pt x="803" y="1309"/>
                    <a:pt x="803" y="1308"/>
                  </a:cubicBezTo>
                  <a:cubicBezTo>
                    <a:pt x="804" y="1307"/>
                    <a:pt x="805" y="1305"/>
                    <a:pt x="806" y="1304"/>
                  </a:cubicBezTo>
                  <a:cubicBezTo>
                    <a:pt x="806" y="1304"/>
                    <a:pt x="806" y="1304"/>
                    <a:pt x="806" y="1304"/>
                  </a:cubicBezTo>
                  <a:cubicBezTo>
                    <a:pt x="806" y="1305"/>
                    <a:pt x="806" y="1305"/>
                    <a:pt x="806" y="1306"/>
                  </a:cubicBezTo>
                  <a:cubicBezTo>
                    <a:pt x="806" y="1306"/>
                    <a:pt x="806" y="1306"/>
                    <a:pt x="806" y="1307"/>
                  </a:cubicBezTo>
                  <a:cubicBezTo>
                    <a:pt x="806" y="1307"/>
                    <a:pt x="806" y="1307"/>
                    <a:pt x="806" y="1307"/>
                  </a:cubicBezTo>
                  <a:cubicBezTo>
                    <a:pt x="806" y="1307"/>
                    <a:pt x="806" y="1307"/>
                    <a:pt x="806" y="1308"/>
                  </a:cubicBezTo>
                  <a:cubicBezTo>
                    <a:pt x="807" y="1308"/>
                    <a:pt x="807" y="1309"/>
                    <a:pt x="807" y="1310"/>
                  </a:cubicBezTo>
                  <a:cubicBezTo>
                    <a:pt x="807" y="1310"/>
                    <a:pt x="808" y="1311"/>
                    <a:pt x="808" y="1312"/>
                  </a:cubicBezTo>
                  <a:cubicBezTo>
                    <a:pt x="808" y="1313"/>
                    <a:pt x="809" y="1314"/>
                    <a:pt x="809" y="1314"/>
                  </a:cubicBezTo>
                  <a:cubicBezTo>
                    <a:pt x="809" y="1315"/>
                    <a:pt x="810" y="1316"/>
                    <a:pt x="810" y="1317"/>
                  </a:cubicBezTo>
                  <a:cubicBezTo>
                    <a:pt x="810" y="1317"/>
                    <a:pt x="811" y="1318"/>
                    <a:pt x="811" y="1319"/>
                  </a:cubicBezTo>
                  <a:cubicBezTo>
                    <a:pt x="811" y="1319"/>
                    <a:pt x="811" y="1319"/>
                    <a:pt x="811" y="1319"/>
                  </a:cubicBezTo>
                  <a:cubicBezTo>
                    <a:pt x="812" y="1320"/>
                    <a:pt x="812" y="1320"/>
                    <a:pt x="812" y="1320"/>
                  </a:cubicBezTo>
                  <a:cubicBezTo>
                    <a:pt x="805" y="1332"/>
                    <a:pt x="817" y="1336"/>
                    <a:pt x="824" y="1342"/>
                  </a:cubicBezTo>
                  <a:cubicBezTo>
                    <a:pt x="832" y="1328"/>
                    <a:pt x="830" y="1318"/>
                    <a:pt x="814" y="1318"/>
                  </a:cubicBezTo>
                  <a:cubicBezTo>
                    <a:pt x="814" y="1318"/>
                    <a:pt x="813" y="1318"/>
                    <a:pt x="813" y="1318"/>
                  </a:cubicBezTo>
                  <a:cubicBezTo>
                    <a:pt x="813" y="1317"/>
                    <a:pt x="813" y="1316"/>
                    <a:pt x="812" y="1316"/>
                  </a:cubicBezTo>
                  <a:cubicBezTo>
                    <a:pt x="812" y="1315"/>
                    <a:pt x="811" y="1314"/>
                    <a:pt x="811" y="1313"/>
                  </a:cubicBezTo>
                  <a:cubicBezTo>
                    <a:pt x="811" y="1313"/>
                    <a:pt x="810" y="1312"/>
                    <a:pt x="810" y="1311"/>
                  </a:cubicBezTo>
                  <a:cubicBezTo>
                    <a:pt x="810" y="1310"/>
                    <a:pt x="809" y="1310"/>
                    <a:pt x="809" y="1309"/>
                  </a:cubicBezTo>
                  <a:cubicBezTo>
                    <a:pt x="809" y="1308"/>
                    <a:pt x="809" y="1307"/>
                    <a:pt x="808" y="1307"/>
                  </a:cubicBezTo>
                  <a:cubicBezTo>
                    <a:pt x="808" y="1307"/>
                    <a:pt x="808" y="1307"/>
                    <a:pt x="808" y="1306"/>
                  </a:cubicBezTo>
                  <a:cubicBezTo>
                    <a:pt x="808" y="1306"/>
                    <a:pt x="808" y="1306"/>
                    <a:pt x="808" y="1306"/>
                  </a:cubicBezTo>
                  <a:cubicBezTo>
                    <a:pt x="808" y="1306"/>
                    <a:pt x="808" y="1305"/>
                    <a:pt x="808" y="1305"/>
                  </a:cubicBezTo>
                  <a:cubicBezTo>
                    <a:pt x="808" y="1305"/>
                    <a:pt x="807" y="1304"/>
                    <a:pt x="807" y="1304"/>
                  </a:cubicBezTo>
                  <a:cubicBezTo>
                    <a:pt x="807" y="1304"/>
                    <a:pt x="807" y="1303"/>
                    <a:pt x="807" y="1303"/>
                  </a:cubicBezTo>
                  <a:cubicBezTo>
                    <a:pt x="808" y="1301"/>
                    <a:pt x="809" y="1299"/>
                    <a:pt x="809" y="1297"/>
                  </a:cubicBezTo>
                  <a:cubicBezTo>
                    <a:pt x="811" y="1293"/>
                    <a:pt x="812" y="1288"/>
                    <a:pt x="814" y="1285"/>
                  </a:cubicBezTo>
                  <a:cubicBezTo>
                    <a:pt x="815" y="1281"/>
                    <a:pt x="817" y="1277"/>
                    <a:pt x="820" y="1274"/>
                  </a:cubicBezTo>
                  <a:cubicBezTo>
                    <a:pt x="820" y="1273"/>
                    <a:pt x="820" y="1273"/>
                    <a:pt x="820" y="1273"/>
                  </a:cubicBezTo>
                  <a:cubicBezTo>
                    <a:pt x="821" y="1273"/>
                    <a:pt x="821" y="1272"/>
                    <a:pt x="821" y="1272"/>
                  </a:cubicBezTo>
                  <a:cubicBezTo>
                    <a:pt x="822" y="1271"/>
                    <a:pt x="822" y="1271"/>
                    <a:pt x="822" y="1271"/>
                  </a:cubicBezTo>
                  <a:cubicBezTo>
                    <a:pt x="822" y="1271"/>
                    <a:pt x="822" y="1271"/>
                    <a:pt x="822" y="1271"/>
                  </a:cubicBezTo>
                  <a:cubicBezTo>
                    <a:pt x="822" y="1271"/>
                    <a:pt x="822" y="1271"/>
                    <a:pt x="822" y="1271"/>
                  </a:cubicBezTo>
                  <a:cubicBezTo>
                    <a:pt x="823" y="1270"/>
                    <a:pt x="823" y="1270"/>
                    <a:pt x="823" y="1270"/>
                  </a:cubicBezTo>
                  <a:cubicBezTo>
                    <a:pt x="824" y="1269"/>
                    <a:pt x="825" y="1269"/>
                    <a:pt x="826" y="1268"/>
                  </a:cubicBezTo>
                  <a:cubicBezTo>
                    <a:pt x="826" y="1267"/>
                    <a:pt x="827" y="1267"/>
                    <a:pt x="828" y="1266"/>
                  </a:cubicBezTo>
                  <a:cubicBezTo>
                    <a:pt x="834" y="1261"/>
                    <a:pt x="840" y="1257"/>
                    <a:pt x="845" y="1253"/>
                  </a:cubicBezTo>
                  <a:cubicBezTo>
                    <a:pt x="851" y="1249"/>
                    <a:pt x="857" y="1245"/>
                    <a:pt x="862" y="1242"/>
                  </a:cubicBezTo>
                  <a:cubicBezTo>
                    <a:pt x="864" y="1242"/>
                    <a:pt x="865" y="1241"/>
                    <a:pt x="866" y="1240"/>
                  </a:cubicBezTo>
                  <a:cubicBezTo>
                    <a:pt x="866" y="1240"/>
                    <a:pt x="866" y="1240"/>
                    <a:pt x="866" y="1240"/>
                  </a:cubicBezTo>
                  <a:cubicBezTo>
                    <a:pt x="850" y="1263"/>
                    <a:pt x="833" y="1293"/>
                    <a:pt x="812" y="1309"/>
                  </a:cubicBezTo>
                  <a:cubicBezTo>
                    <a:pt x="837" y="1296"/>
                    <a:pt x="853" y="1268"/>
                    <a:pt x="872" y="1250"/>
                  </a:cubicBezTo>
                  <a:cubicBezTo>
                    <a:pt x="891" y="1232"/>
                    <a:pt x="910" y="1218"/>
                    <a:pt x="932" y="1200"/>
                  </a:cubicBezTo>
                  <a:cubicBezTo>
                    <a:pt x="948" y="1187"/>
                    <a:pt x="994" y="1198"/>
                    <a:pt x="1011" y="1212"/>
                  </a:cubicBezTo>
                  <a:cubicBezTo>
                    <a:pt x="1033" y="1231"/>
                    <a:pt x="1038" y="1265"/>
                    <a:pt x="1057" y="1286"/>
                  </a:cubicBezTo>
                  <a:cubicBezTo>
                    <a:pt x="1073" y="1304"/>
                    <a:pt x="1087" y="1321"/>
                    <a:pt x="1097" y="1344"/>
                  </a:cubicBezTo>
                  <a:cubicBezTo>
                    <a:pt x="1107" y="1367"/>
                    <a:pt x="1102" y="1385"/>
                    <a:pt x="1106" y="1409"/>
                  </a:cubicBezTo>
                  <a:cubicBezTo>
                    <a:pt x="1110" y="1433"/>
                    <a:pt x="1125" y="1451"/>
                    <a:pt x="1132" y="1474"/>
                  </a:cubicBezTo>
                  <a:cubicBezTo>
                    <a:pt x="1139" y="1495"/>
                    <a:pt x="1144" y="1514"/>
                    <a:pt x="1154" y="1535"/>
                  </a:cubicBezTo>
                  <a:cubicBezTo>
                    <a:pt x="1176" y="1585"/>
                    <a:pt x="1178" y="1642"/>
                    <a:pt x="1190" y="1692"/>
                  </a:cubicBezTo>
                  <a:cubicBezTo>
                    <a:pt x="1199" y="1733"/>
                    <a:pt x="1200" y="1766"/>
                    <a:pt x="1168" y="1807"/>
                  </a:cubicBezTo>
                  <a:cubicBezTo>
                    <a:pt x="1146" y="1835"/>
                    <a:pt x="1128" y="1854"/>
                    <a:pt x="1095" y="1877"/>
                  </a:cubicBezTo>
                  <a:cubicBezTo>
                    <a:pt x="1059" y="1895"/>
                    <a:pt x="1011" y="1896"/>
                    <a:pt x="972" y="1904"/>
                  </a:cubicBezTo>
                  <a:cubicBezTo>
                    <a:pt x="920" y="1914"/>
                    <a:pt x="859" y="1908"/>
                    <a:pt x="811" y="1938"/>
                  </a:cubicBezTo>
                  <a:cubicBezTo>
                    <a:pt x="774" y="1960"/>
                    <a:pt x="754" y="1985"/>
                    <a:pt x="711" y="2003"/>
                  </a:cubicBezTo>
                  <a:cubicBezTo>
                    <a:pt x="701" y="2007"/>
                    <a:pt x="692" y="2011"/>
                    <a:pt x="683" y="2015"/>
                  </a:cubicBezTo>
                  <a:cubicBezTo>
                    <a:pt x="682" y="2015"/>
                    <a:pt x="682" y="2015"/>
                    <a:pt x="682" y="2015"/>
                  </a:cubicBezTo>
                  <a:cubicBezTo>
                    <a:pt x="679" y="2015"/>
                    <a:pt x="675" y="2014"/>
                    <a:pt x="672" y="2014"/>
                  </a:cubicBezTo>
                  <a:cubicBezTo>
                    <a:pt x="668" y="2013"/>
                    <a:pt x="664" y="2012"/>
                    <a:pt x="660" y="2011"/>
                  </a:cubicBezTo>
                  <a:cubicBezTo>
                    <a:pt x="657" y="2011"/>
                    <a:pt x="655" y="2010"/>
                    <a:pt x="653" y="2010"/>
                  </a:cubicBezTo>
                  <a:cubicBezTo>
                    <a:pt x="651" y="2009"/>
                    <a:pt x="649" y="2009"/>
                    <a:pt x="647" y="2009"/>
                  </a:cubicBezTo>
                  <a:cubicBezTo>
                    <a:pt x="642" y="2008"/>
                    <a:pt x="637" y="2007"/>
                    <a:pt x="633" y="2006"/>
                  </a:cubicBezTo>
                  <a:cubicBezTo>
                    <a:pt x="630" y="2006"/>
                    <a:pt x="628" y="2006"/>
                    <a:pt x="626" y="2006"/>
                  </a:cubicBezTo>
                  <a:cubicBezTo>
                    <a:pt x="624" y="2006"/>
                    <a:pt x="623" y="2006"/>
                    <a:pt x="622" y="2006"/>
                  </a:cubicBezTo>
                  <a:cubicBezTo>
                    <a:pt x="621" y="2006"/>
                    <a:pt x="621" y="2006"/>
                    <a:pt x="620" y="2006"/>
                  </a:cubicBezTo>
                  <a:cubicBezTo>
                    <a:pt x="619" y="2006"/>
                    <a:pt x="619" y="2006"/>
                    <a:pt x="619" y="2006"/>
                  </a:cubicBezTo>
                  <a:cubicBezTo>
                    <a:pt x="619" y="2006"/>
                    <a:pt x="619" y="2006"/>
                    <a:pt x="619" y="2006"/>
                  </a:cubicBezTo>
                  <a:cubicBezTo>
                    <a:pt x="618" y="2006"/>
                    <a:pt x="618" y="2006"/>
                    <a:pt x="618" y="2006"/>
                  </a:cubicBezTo>
                  <a:cubicBezTo>
                    <a:pt x="617" y="2006"/>
                    <a:pt x="616" y="2006"/>
                    <a:pt x="615" y="2006"/>
                  </a:cubicBezTo>
                  <a:cubicBezTo>
                    <a:pt x="614" y="2007"/>
                    <a:pt x="613" y="2007"/>
                    <a:pt x="611" y="2007"/>
                  </a:cubicBezTo>
                  <a:cubicBezTo>
                    <a:pt x="609" y="2007"/>
                    <a:pt x="607" y="2008"/>
                    <a:pt x="605" y="2008"/>
                  </a:cubicBezTo>
                  <a:cubicBezTo>
                    <a:pt x="600" y="2010"/>
                    <a:pt x="596" y="2011"/>
                    <a:pt x="593" y="2013"/>
                  </a:cubicBezTo>
                  <a:cubicBezTo>
                    <a:pt x="589" y="2014"/>
                    <a:pt x="585" y="2016"/>
                    <a:pt x="582" y="2017"/>
                  </a:cubicBezTo>
                  <a:cubicBezTo>
                    <a:pt x="579" y="2019"/>
                    <a:pt x="577" y="2021"/>
                    <a:pt x="574" y="2022"/>
                  </a:cubicBezTo>
                  <a:cubicBezTo>
                    <a:pt x="572" y="2024"/>
                    <a:pt x="570" y="2025"/>
                    <a:pt x="568" y="2026"/>
                  </a:cubicBezTo>
                  <a:cubicBezTo>
                    <a:pt x="566" y="2027"/>
                    <a:pt x="565" y="2028"/>
                    <a:pt x="564" y="2029"/>
                  </a:cubicBezTo>
                  <a:cubicBezTo>
                    <a:pt x="563" y="2030"/>
                    <a:pt x="563" y="2030"/>
                    <a:pt x="563" y="2030"/>
                  </a:cubicBezTo>
                  <a:cubicBezTo>
                    <a:pt x="563" y="2030"/>
                    <a:pt x="563" y="2030"/>
                    <a:pt x="564" y="2029"/>
                  </a:cubicBezTo>
                  <a:cubicBezTo>
                    <a:pt x="565" y="2029"/>
                    <a:pt x="567" y="2028"/>
                    <a:pt x="569" y="2028"/>
                  </a:cubicBezTo>
                  <a:cubicBezTo>
                    <a:pt x="571" y="2027"/>
                    <a:pt x="573" y="2026"/>
                    <a:pt x="576" y="2025"/>
                  </a:cubicBezTo>
                  <a:cubicBezTo>
                    <a:pt x="578" y="2024"/>
                    <a:pt x="581" y="2023"/>
                    <a:pt x="584" y="2022"/>
                  </a:cubicBezTo>
                  <a:cubicBezTo>
                    <a:pt x="587" y="2020"/>
                    <a:pt x="591" y="2019"/>
                    <a:pt x="595" y="2018"/>
                  </a:cubicBezTo>
                  <a:cubicBezTo>
                    <a:pt x="598" y="2017"/>
                    <a:pt x="602" y="2016"/>
                    <a:pt x="606" y="2015"/>
                  </a:cubicBezTo>
                  <a:cubicBezTo>
                    <a:pt x="608" y="2015"/>
                    <a:pt x="610" y="2015"/>
                    <a:pt x="612" y="2014"/>
                  </a:cubicBezTo>
                  <a:cubicBezTo>
                    <a:pt x="613" y="2014"/>
                    <a:pt x="615" y="2014"/>
                    <a:pt x="616" y="2014"/>
                  </a:cubicBezTo>
                  <a:cubicBezTo>
                    <a:pt x="617" y="2014"/>
                    <a:pt x="618" y="2014"/>
                    <a:pt x="619" y="2014"/>
                  </a:cubicBezTo>
                  <a:cubicBezTo>
                    <a:pt x="619" y="2014"/>
                    <a:pt x="619" y="2014"/>
                    <a:pt x="619" y="2014"/>
                  </a:cubicBezTo>
                  <a:cubicBezTo>
                    <a:pt x="619" y="2014"/>
                    <a:pt x="619" y="2014"/>
                    <a:pt x="619" y="2014"/>
                  </a:cubicBezTo>
                  <a:cubicBezTo>
                    <a:pt x="619" y="2014"/>
                    <a:pt x="619" y="2014"/>
                    <a:pt x="619" y="2014"/>
                  </a:cubicBezTo>
                  <a:cubicBezTo>
                    <a:pt x="619" y="2014"/>
                    <a:pt x="619" y="2014"/>
                    <a:pt x="619" y="2014"/>
                  </a:cubicBezTo>
                  <a:cubicBezTo>
                    <a:pt x="620" y="2014"/>
                    <a:pt x="620" y="2014"/>
                    <a:pt x="620" y="2014"/>
                  </a:cubicBezTo>
                  <a:cubicBezTo>
                    <a:pt x="620" y="2014"/>
                    <a:pt x="620" y="2014"/>
                    <a:pt x="620" y="2014"/>
                  </a:cubicBezTo>
                  <a:cubicBezTo>
                    <a:pt x="621" y="2014"/>
                    <a:pt x="622" y="2014"/>
                    <a:pt x="622" y="2014"/>
                  </a:cubicBezTo>
                  <a:cubicBezTo>
                    <a:pt x="623" y="2014"/>
                    <a:pt x="624" y="2014"/>
                    <a:pt x="625" y="2014"/>
                  </a:cubicBezTo>
                  <a:cubicBezTo>
                    <a:pt x="627" y="2014"/>
                    <a:pt x="630" y="2014"/>
                    <a:pt x="632" y="2014"/>
                  </a:cubicBezTo>
                  <a:cubicBezTo>
                    <a:pt x="636" y="2015"/>
                    <a:pt x="641" y="2015"/>
                    <a:pt x="645" y="2016"/>
                  </a:cubicBezTo>
                  <a:cubicBezTo>
                    <a:pt x="647" y="2016"/>
                    <a:pt x="650" y="2017"/>
                    <a:pt x="652" y="2017"/>
                  </a:cubicBezTo>
                  <a:cubicBezTo>
                    <a:pt x="654" y="2018"/>
                    <a:pt x="656" y="2018"/>
                    <a:pt x="658" y="2018"/>
                  </a:cubicBezTo>
                  <a:cubicBezTo>
                    <a:pt x="663" y="2019"/>
                    <a:pt x="667" y="2019"/>
                    <a:pt x="671" y="2020"/>
                  </a:cubicBezTo>
                  <a:cubicBezTo>
                    <a:pt x="671" y="2020"/>
                    <a:pt x="671" y="2020"/>
                    <a:pt x="671" y="2020"/>
                  </a:cubicBezTo>
                  <a:cubicBezTo>
                    <a:pt x="653" y="2026"/>
                    <a:pt x="635" y="2033"/>
                    <a:pt x="617" y="2038"/>
                  </a:cubicBezTo>
                  <a:cubicBezTo>
                    <a:pt x="602" y="2042"/>
                    <a:pt x="588" y="2047"/>
                    <a:pt x="573" y="2053"/>
                  </a:cubicBezTo>
                  <a:cubicBezTo>
                    <a:pt x="573" y="2053"/>
                    <a:pt x="572" y="2053"/>
                    <a:pt x="572" y="2052"/>
                  </a:cubicBezTo>
                  <a:cubicBezTo>
                    <a:pt x="571" y="2052"/>
                    <a:pt x="569" y="2052"/>
                    <a:pt x="568" y="2052"/>
                  </a:cubicBezTo>
                  <a:cubicBezTo>
                    <a:pt x="567" y="2052"/>
                    <a:pt x="566" y="2052"/>
                    <a:pt x="565" y="2052"/>
                  </a:cubicBezTo>
                  <a:cubicBezTo>
                    <a:pt x="563" y="2051"/>
                    <a:pt x="562" y="2051"/>
                    <a:pt x="561" y="2051"/>
                  </a:cubicBezTo>
                  <a:cubicBezTo>
                    <a:pt x="559" y="2051"/>
                    <a:pt x="558" y="2051"/>
                    <a:pt x="556" y="2051"/>
                  </a:cubicBezTo>
                  <a:cubicBezTo>
                    <a:pt x="555" y="2051"/>
                    <a:pt x="553" y="2051"/>
                    <a:pt x="552" y="2051"/>
                  </a:cubicBezTo>
                  <a:cubicBezTo>
                    <a:pt x="550" y="2051"/>
                    <a:pt x="549" y="2051"/>
                    <a:pt x="547" y="2051"/>
                  </a:cubicBezTo>
                  <a:cubicBezTo>
                    <a:pt x="544" y="2051"/>
                    <a:pt x="541" y="2051"/>
                    <a:pt x="537" y="2052"/>
                  </a:cubicBezTo>
                  <a:cubicBezTo>
                    <a:pt x="534" y="2052"/>
                    <a:pt x="531" y="2053"/>
                    <a:pt x="527" y="2053"/>
                  </a:cubicBezTo>
                  <a:cubicBezTo>
                    <a:pt x="524" y="2054"/>
                    <a:pt x="520" y="2054"/>
                    <a:pt x="517" y="2055"/>
                  </a:cubicBezTo>
                  <a:cubicBezTo>
                    <a:pt x="514" y="2056"/>
                    <a:pt x="511" y="2057"/>
                    <a:pt x="508" y="2058"/>
                  </a:cubicBezTo>
                  <a:cubicBezTo>
                    <a:pt x="506" y="2058"/>
                    <a:pt x="505" y="2059"/>
                    <a:pt x="503" y="2059"/>
                  </a:cubicBezTo>
                  <a:cubicBezTo>
                    <a:pt x="502" y="2060"/>
                    <a:pt x="500" y="2060"/>
                    <a:pt x="499" y="2061"/>
                  </a:cubicBezTo>
                  <a:cubicBezTo>
                    <a:pt x="498" y="2062"/>
                    <a:pt x="496" y="2062"/>
                    <a:pt x="495" y="2063"/>
                  </a:cubicBezTo>
                  <a:cubicBezTo>
                    <a:pt x="494" y="2063"/>
                    <a:pt x="493" y="2064"/>
                    <a:pt x="491" y="2064"/>
                  </a:cubicBezTo>
                  <a:cubicBezTo>
                    <a:pt x="490" y="2065"/>
                    <a:pt x="489" y="2065"/>
                    <a:pt x="488" y="2066"/>
                  </a:cubicBezTo>
                  <a:cubicBezTo>
                    <a:pt x="487" y="2066"/>
                    <a:pt x="486" y="2067"/>
                    <a:pt x="485" y="2067"/>
                  </a:cubicBezTo>
                  <a:cubicBezTo>
                    <a:pt x="484" y="2068"/>
                    <a:pt x="483" y="2068"/>
                    <a:pt x="483" y="2069"/>
                  </a:cubicBezTo>
                  <a:cubicBezTo>
                    <a:pt x="482" y="2069"/>
                    <a:pt x="481" y="2070"/>
                    <a:pt x="481" y="2070"/>
                  </a:cubicBezTo>
                  <a:cubicBezTo>
                    <a:pt x="479" y="2071"/>
                    <a:pt x="478" y="2072"/>
                    <a:pt x="478" y="2072"/>
                  </a:cubicBezTo>
                  <a:cubicBezTo>
                    <a:pt x="477" y="2072"/>
                    <a:pt x="477" y="2073"/>
                    <a:pt x="477" y="2073"/>
                  </a:cubicBezTo>
                  <a:cubicBezTo>
                    <a:pt x="477" y="2073"/>
                    <a:pt x="477" y="2073"/>
                    <a:pt x="478" y="2072"/>
                  </a:cubicBezTo>
                  <a:cubicBezTo>
                    <a:pt x="479" y="2072"/>
                    <a:pt x="480" y="2072"/>
                    <a:pt x="481" y="2072"/>
                  </a:cubicBezTo>
                  <a:cubicBezTo>
                    <a:pt x="482" y="2071"/>
                    <a:pt x="483" y="2071"/>
                    <a:pt x="484" y="2071"/>
                  </a:cubicBezTo>
                  <a:cubicBezTo>
                    <a:pt x="484" y="2071"/>
                    <a:pt x="485" y="2071"/>
                    <a:pt x="486" y="2070"/>
                  </a:cubicBezTo>
                  <a:cubicBezTo>
                    <a:pt x="487" y="2070"/>
                    <a:pt x="488" y="2070"/>
                    <a:pt x="490" y="2069"/>
                  </a:cubicBezTo>
                  <a:cubicBezTo>
                    <a:pt x="491" y="2069"/>
                    <a:pt x="492" y="2069"/>
                    <a:pt x="493" y="2069"/>
                  </a:cubicBezTo>
                  <a:cubicBezTo>
                    <a:pt x="494" y="2068"/>
                    <a:pt x="495" y="2068"/>
                    <a:pt x="497" y="2068"/>
                  </a:cubicBezTo>
                  <a:cubicBezTo>
                    <a:pt x="498" y="2067"/>
                    <a:pt x="499" y="2067"/>
                    <a:pt x="501" y="2067"/>
                  </a:cubicBezTo>
                  <a:cubicBezTo>
                    <a:pt x="502" y="2067"/>
                    <a:pt x="502" y="2066"/>
                    <a:pt x="503" y="2066"/>
                  </a:cubicBezTo>
                  <a:cubicBezTo>
                    <a:pt x="504" y="2066"/>
                    <a:pt x="504" y="2066"/>
                    <a:pt x="505" y="2066"/>
                  </a:cubicBezTo>
                  <a:cubicBezTo>
                    <a:pt x="507" y="2065"/>
                    <a:pt x="508" y="2065"/>
                    <a:pt x="510" y="2065"/>
                  </a:cubicBezTo>
                  <a:cubicBezTo>
                    <a:pt x="511" y="2064"/>
                    <a:pt x="513" y="2064"/>
                    <a:pt x="514" y="2064"/>
                  </a:cubicBezTo>
                  <a:cubicBezTo>
                    <a:pt x="516" y="2063"/>
                    <a:pt x="517" y="2063"/>
                    <a:pt x="519" y="2063"/>
                  </a:cubicBezTo>
                  <a:cubicBezTo>
                    <a:pt x="522" y="2062"/>
                    <a:pt x="525" y="2062"/>
                    <a:pt x="529" y="2061"/>
                  </a:cubicBezTo>
                  <a:cubicBezTo>
                    <a:pt x="532" y="2060"/>
                    <a:pt x="535" y="2060"/>
                    <a:pt x="538" y="2059"/>
                  </a:cubicBezTo>
                  <a:cubicBezTo>
                    <a:pt x="540" y="2059"/>
                    <a:pt x="541" y="2059"/>
                    <a:pt x="543" y="2059"/>
                  </a:cubicBezTo>
                  <a:cubicBezTo>
                    <a:pt x="545" y="2058"/>
                    <a:pt x="546" y="2058"/>
                    <a:pt x="548" y="2058"/>
                  </a:cubicBezTo>
                  <a:cubicBezTo>
                    <a:pt x="549" y="2058"/>
                    <a:pt x="551" y="2058"/>
                    <a:pt x="552" y="2057"/>
                  </a:cubicBezTo>
                  <a:cubicBezTo>
                    <a:pt x="553" y="2057"/>
                    <a:pt x="554" y="2057"/>
                    <a:pt x="554" y="2057"/>
                  </a:cubicBezTo>
                  <a:cubicBezTo>
                    <a:pt x="555" y="2057"/>
                    <a:pt x="556" y="2057"/>
                    <a:pt x="557" y="2057"/>
                  </a:cubicBezTo>
                  <a:cubicBezTo>
                    <a:pt x="558" y="2057"/>
                    <a:pt x="559" y="2057"/>
                    <a:pt x="561" y="2057"/>
                  </a:cubicBezTo>
                  <a:cubicBezTo>
                    <a:pt x="562" y="2056"/>
                    <a:pt x="563" y="2056"/>
                    <a:pt x="565" y="2056"/>
                  </a:cubicBezTo>
                  <a:cubicBezTo>
                    <a:pt x="565" y="2056"/>
                    <a:pt x="565" y="2056"/>
                    <a:pt x="565" y="2056"/>
                  </a:cubicBezTo>
                  <a:cubicBezTo>
                    <a:pt x="536" y="2068"/>
                    <a:pt x="509" y="2083"/>
                    <a:pt x="484" y="2102"/>
                  </a:cubicBezTo>
                  <a:cubicBezTo>
                    <a:pt x="484" y="2102"/>
                    <a:pt x="483" y="2103"/>
                    <a:pt x="483" y="2103"/>
                  </a:cubicBezTo>
                  <a:cubicBezTo>
                    <a:pt x="478" y="2107"/>
                    <a:pt x="473" y="2110"/>
                    <a:pt x="468" y="2114"/>
                  </a:cubicBezTo>
                  <a:cubicBezTo>
                    <a:pt x="466" y="2116"/>
                    <a:pt x="463" y="2118"/>
                    <a:pt x="461" y="2120"/>
                  </a:cubicBezTo>
                  <a:cubicBezTo>
                    <a:pt x="458" y="2122"/>
                    <a:pt x="456" y="2124"/>
                    <a:pt x="453" y="2126"/>
                  </a:cubicBezTo>
                  <a:cubicBezTo>
                    <a:pt x="448" y="2130"/>
                    <a:pt x="443" y="2134"/>
                    <a:pt x="438" y="2138"/>
                  </a:cubicBezTo>
                  <a:cubicBezTo>
                    <a:pt x="433" y="2142"/>
                    <a:pt x="427" y="2146"/>
                    <a:pt x="422" y="2149"/>
                  </a:cubicBezTo>
                  <a:cubicBezTo>
                    <a:pt x="419" y="2150"/>
                    <a:pt x="416" y="2152"/>
                    <a:pt x="413" y="2153"/>
                  </a:cubicBezTo>
                  <a:cubicBezTo>
                    <a:pt x="411" y="2154"/>
                    <a:pt x="408" y="2155"/>
                    <a:pt x="405" y="2156"/>
                  </a:cubicBezTo>
                  <a:cubicBezTo>
                    <a:pt x="404" y="2157"/>
                    <a:pt x="404" y="2157"/>
                    <a:pt x="403" y="2157"/>
                  </a:cubicBezTo>
                  <a:cubicBezTo>
                    <a:pt x="402" y="2157"/>
                    <a:pt x="402" y="2158"/>
                    <a:pt x="401" y="2158"/>
                  </a:cubicBezTo>
                  <a:cubicBezTo>
                    <a:pt x="400" y="2158"/>
                    <a:pt x="399" y="2158"/>
                    <a:pt x="399" y="2158"/>
                  </a:cubicBezTo>
                  <a:cubicBezTo>
                    <a:pt x="398" y="2159"/>
                    <a:pt x="398" y="2159"/>
                    <a:pt x="398"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5" y="2159"/>
                    <a:pt x="394" y="2160"/>
                    <a:pt x="392" y="2160"/>
                  </a:cubicBezTo>
                  <a:cubicBezTo>
                    <a:pt x="392" y="2160"/>
                    <a:pt x="391" y="2160"/>
                    <a:pt x="390" y="2160"/>
                  </a:cubicBezTo>
                  <a:cubicBezTo>
                    <a:pt x="390" y="2160"/>
                    <a:pt x="389" y="2161"/>
                    <a:pt x="388" y="2161"/>
                  </a:cubicBezTo>
                  <a:cubicBezTo>
                    <a:pt x="383" y="2162"/>
                    <a:pt x="377" y="2162"/>
                    <a:pt x="373" y="2163"/>
                  </a:cubicBezTo>
                  <a:cubicBezTo>
                    <a:pt x="368" y="2164"/>
                    <a:pt x="363" y="2165"/>
                    <a:pt x="359" y="2166"/>
                  </a:cubicBezTo>
                  <a:cubicBezTo>
                    <a:pt x="359" y="2166"/>
                    <a:pt x="358" y="2166"/>
                    <a:pt x="358" y="2166"/>
                  </a:cubicBezTo>
                  <a:cubicBezTo>
                    <a:pt x="357" y="2167"/>
                    <a:pt x="357" y="2167"/>
                    <a:pt x="356" y="2167"/>
                  </a:cubicBezTo>
                  <a:cubicBezTo>
                    <a:pt x="355" y="2167"/>
                    <a:pt x="354" y="2167"/>
                    <a:pt x="354" y="2168"/>
                  </a:cubicBezTo>
                  <a:cubicBezTo>
                    <a:pt x="352" y="2169"/>
                    <a:pt x="350" y="2169"/>
                    <a:pt x="349" y="2170"/>
                  </a:cubicBezTo>
                  <a:cubicBezTo>
                    <a:pt x="348" y="2170"/>
                    <a:pt x="348" y="2171"/>
                    <a:pt x="347" y="2171"/>
                  </a:cubicBezTo>
                  <a:cubicBezTo>
                    <a:pt x="347" y="2171"/>
                    <a:pt x="346" y="2172"/>
                    <a:pt x="346" y="2172"/>
                  </a:cubicBezTo>
                  <a:cubicBezTo>
                    <a:pt x="345" y="2172"/>
                    <a:pt x="345" y="2172"/>
                    <a:pt x="344" y="2173"/>
                  </a:cubicBezTo>
                  <a:cubicBezTo>
                    <a:pt x="344" y="2173"/>
                    <a:pt x="344" y="2173"/>
                    <a:pt x="343" y="2174"/>
                  </a:cubicBezTo>
                  <a:cubicBezTo>
                    <a:pt x="342" y="2175"/>
                    <a:pt x="342" y="2175"/>
                    <a:pt x="342" y="2175"/>
                  </a:cubicBezTo>
                  <a:cubicBezTo>
                    <a:pt x="342" y="2175"/>
                    <a:pt x="342" y="2175"/>
                    <a:pt x="344" y="2174"/>
                  </a:cubicBezTo>
                  <a:cubicBezTo>
                    <a:pt x="344" y="2174"/>
                    <a:pt x="344" y="2174"/>
                    <a:pt x="345" y="2173"/>
                  </a:cubicBezTo>
                  <a:cubicBezTo>
                    <a:pt x="345" y="2173"/>
                    <a:pt x="346" y="2173"/>
                    <a:pt x="346" y="2173"/>
                  </a:cubicBezTo>
                  <a:cubicBezTo>
                    <a:pt x="347" y="2173"/>
                    <a:pt x="347" y="2172"/>
                    <a:pt x="348" y="2172"/>
                  </a:cubicBezTo>
                  <a:cubicBezTo>
                    <a:pt x="348" y="2172"/>
                    <a:pt x="349" y="2172"/>
                    <a:pt x="350" y="2171"/>
                  </a:cubicBezTo>
                  <a:cubicBezTo>
                    <a:pt x="352" y="2170"/>
                    <a:pt x="356" y="2170"/>
                    <a:pt x="360" y="2169"/>
                  </a:cubicBezTo>
                  <a:cubicBezTo>
                    <a:pt x="364" y="2168"/>
                    <a:pt x="368" y="2168"/>
                    <a:pt x="373" y="2168"/>
                  </a:cubicBezTo>
                  <a:cubicBezTo>
                    <a:pt x="378" y="2167"/>
                    <a:pt x="383" y="2167"/>
                    <a:pt x="389" y="2167"/>
                  </a:cubicBezTo>
                  <a:cubicBezTo>
                    <a:pt x="390" y="2167"/>
                    <a:pt x="391" y="2166"/>
                    <a:pt x="391" y="2166"/>
                  </a:cubicBezTo>
                  <a:cubicBezTo>
                    <a:pt x="392" y="2166"/>
                    <a:pt x="393" y="2166"/>
                    <a:pt x="394" y="2166"/>
                  </a:cubicBezTo>
                  <a:cubicBezTo>
                    <a:pt x="395" y="2166"/>
                    <a:pt x="396" y="2166"/>
                    <a:pt x="398" y="2165"/>
                  </a:cubicBezTo>
                  <a:cubicBezTo>
                    <a:pt x="400" y="2165"/>
                    <a:pt x="401" y="2165"/>
                    <a:pt x="403" y="2164"/>
                  </a:cubicBezTo>
                  <a:cubicBezTo>
                    <a:pt x="403" y="2164"/>
                    <a:pt x="404" y="2164"/>
                    <a:pt x="405" y="2164"/>
                  </a:cubicBezTo>
                  <a:cubicBezTo>
                    <a:pt x="406" y="2164"/>
                    <a:pt x="406" y="2163"/>
                    <a:pt x="407" y="2163"/>
                  </a:cubicBezTo>
                  <a:cubicBezTo>
                    <a:pt x="410" y="2162"/>
                    <a:pt x="413" y="2161"/>
                    <a:pt x="416" y="2160"/>
                  </a:cubicBezTo>
                  <a:cubicBezTo>
                    <a:pt x="418" y="2159"/>
                    <a:pt x="419" y="2158"/>
                    <a:pt x="421" y="2158"/>
                  </a:cubicBezTo>
                  <a:cubicBezTo>
                    <a:pt x="423" y="2157"/>
                    <a:pt x="424" y="2156"/>
                    <a:pt x="425" y="2155"/>
                  </a:cubicBezTo>
                  <a:cubicBezTo>
                    <a:pt x="431" y="2152"/>
                    <a:pt x="437" y="2148"/>
                    <a:pt x="442" y="2144"/>
                  </a:cubicBezTo>
                  <a:cubicBezTo>
                    <a:pt x="445" y="2142"/>
                    <a:pt x="448" y="2140"/>
                    <a:pt x="450" y="2138"/>
                  </a:cubicBezTo>
                  <a:cubicBezTo>
                    <a:pt x="450" y="2138"/>
                    <a:pt x="450" y="2138"/>
                    <a:pt x="450" y="2138"/>
                  </a:cubicBezTo>
                  <a:cubicBezTo>
                    <a:pt x="450" y="2138"/>
                    <a:pt x="450" y="2138"/>
                    <a:pt x="451" y="2138"/>
                  </a:cubicBezTo>
                  <a:cubicBezTo>
                    <a:pt x="453" y="2136"/>
                    <a:pt x="456" y="2134"/>
                    <a:pt x="458" y="2132"/>
                  </a:cubicBezTo>
                  <a:cubicBezTo>
                    <a:pt x="461" y="2130"/>
                    <a:pt x="463" y="2128"/>
                    <a:pt x="465" y="2126"/>
                  </a:cubicBezTo>
                  <a:cubicBezTo>
                    <a:pt x="468" y="2124"/>
                    <a:pt x="470" y="2121"/>
                    <a:pt x="473" y="2119"/>
                  </a:cubicBezTo>
                  <a:cubicBezTo>
                    <a:pt x="477" y="2115"/>
                    <a:pt x="482" y="2112"/>
                    <a:pt x="486" y="2108"/>
                  </a:cubicBezTo>
                  <a:cubicBezTo>
                    <a:pt x="489" y="2106"/>
                    <a:pt x="491" y="2104"/>
                    <a:pt x="493" y="2102"/>
                  </a:cubicBezTo>
                  <a:cubicBezTo>
                    <a:pt x="508" y="2096"/>
                    <a:pt x="524" y="2091"/>
                    <a:pt x="539" y="2085"/>
                  </a:cubicBezTo>
                  <a:cubicBezTo>
                    <a:pt x="539" y="2086"/>
                    <a:pt x="539" y="2086"/>
                    <a:pt x="539" y="2086"/>
                  </a:cubicBezTo>
                  <a:cubicBezTo>
                    <a:pt x="538" y="2087"/>
                    <a:pt x="537" y="2087"/>
                    <a:pt x="537" y="2088"/>
                  </a:cubicBezTo>
                  <a:cubicBezTo>
                    <a:pt x="536" y="2089"/>
                    <a:pt x="535" y="2089"/>
                    <a:pt x="535" y="2090"/>
                  </a:cubicBezTo>
                  <a:cubicBezTo>
                    <a:pt x="533" y="2091"/>
                    <a:pt x="532" y="2093"/>
                    <a:pt x="531" y="2094"/>
                  </a:cubicBezTo>
                  <a:cubicBezTo>
                    <a:pt x="528" y="2097"/>
                    <a:pt x="526" y="2100"/>
                    <a:pt x="523" y="2103"/>
                  </a:cubicBezTo>
                  <a:cubicBezTo>
                    <a:pt x="521" y="2106"/>
                    <a:pt x="518" y="2109"/>
                    <a:pt x="516" y="2112"/>
                  </a:cubicBezTo>
                  <a:cubicBezTo>
                    <a:pt x="514" y="2115"/>
                    <a:pt x="512" y="2118"/>
                    <a:pt x="509" y="2121"/>
                  </a:cubicBezTo>
                  <a:cubicBezTo>
                    <a:pt x="507" y="2124"/>
                    <a:pt x="505" y="2126"/>
                    <a:pt x="503" y="2128"/>
                  </a:cubicBezTo>
                  <a:cubicBezTo>
                    <a:pt x="502" y="2129"/>
                    <a:pt x="502" y="2130"/>
                    <a:pt x="501" y="2130"/>
                  </a:cubicBezTo>
                  <a:cubicBezTo>
                    <a:pt x="500" y="2131"/>
                    <a:pt x="500" y="2131"/>
                    <a:pt x="499" y="2132"/>
                  </a:cubicBezTo>
                  <a:cubicBezTo>
                    <a:pt x="499" y="2132"/>
                    <a:pt x="499" y="2132"/>
                    <a:pt x="499" y="2133"/>
                  </a:cubicBezTo>
                  <a:cubicBezTo>
                    <a:pt x="498" y="2133"/>
                    <a:pt x="498" y="2133"/>
                    <a:pt x="498" y="2133"/>
                  </a:cubicBezTo>
                  <a:cubicBezTo>
                    <a:pt x="497" y="2134"/>
                    <a:pt x="497" y="2134"/>
                    <a:pt x="496" y="2135"/>
                  </a:cubicBezTo>
                  <a:cubicBezTo>
                    <a:pt x="495" y="2136"/>
                    <a:pt x="494" y="2136"/>
                    <a:pt x="493" y="2137"/>
                  </a:cubicBezTo>
                  <a:cubicBezTo>
                    <a:pt x="492" y="2138"/>
                    <a:pt x="491" y="2139"/>
                    <a:pt x="490" y="2139"/>
                  </a:cubicBezTo>
                  <a:cubicBezTo>
                    <a:pt x="489" y="2140"/>
                    <a:pt x="488" y="2140"/>
                    <a:pt x="487" y="2141"/>
                  </a:cubicBezTo>
                  <a:cubicBezTo>
                    <a:pt x="486" y="2142"/>
                    <a:pt x="486" y="2142"/>
                    <a:pt x="485" y="2142"/>
                  </a:cubicBezTo>
                  <a:cubicBezTo>
                    <a:pt x="483" y="2143"/>
                    <a:pt x="482" y="2144"/>
                    <a:pt x="481" y="2144"/>
                  </a:cubicBezTo>
                  <a:cubicBezTo>
                    <a:pt x="480" y="2144"/>
                    <a:pt x="480" y="2145"/>
                    <a:pt x="480" y="2145"/>
                  </a:cubicBezTo>
                  <a:cubicBezTo>
                    <a:pt x="480" y="2145"/>
                    <a:pt x="480" y="2145"/>
                    <a:pt x="481" y="2144"/>
                  </a:cubicBezTo>
                  <a:cubicBezTo>
                    <a:pt x="482" y="2144"/>
                    <a:pt x="482" y="2144"/>
                    <a:pt x="483" y="2144"/>
                  </a:cubicBezTo>
                  <a:cubicBezTo>
                    <a:pt x="484" y="2144"/>
                    <a:pt x="484" y="2144"/>
                    <a:pt x="485" y="2144"/>
                  </a:cubicBezTo>
                  <a:cubicBezTo>
                    <a:pt x="486" y="2144"/>
                    <a:pt x="487" y="2143"/>
                    <a:pt x="488" y="2143"/>
                  </a:cubicBezTo>
                  <a:cubicBezTo>
                    <a:pt x="489" y="2143"/>
                    <a:pt x="490" y="2142"/>
                    <a:pt x="491" y="2142"/>
                  </a:cubicBezTo>
                  <a:cubicBezTo>
                    <a:pt x="492" y="2142"/>
                    <a:pt x="494" y="2141"/>
                    <a:pt x="495" y="2141"/>
                  </a:cubicBezTo>
                  <a:cubicBezTo>
                    <a:pt x="496" y="2140"/>
                    <a:pt x="497" y="2139"/>
                    <a:pt x="499" y="2138"/>
                  </a:cubicBezTo>
                  <a:cubicBezTo>
                    <a:pt x="501" y="2137"/>
                    <a:pt x="504" y="2135"/>
                    <a:pt x="507" y="2133"/>
                  </a:cubicBezTo>
                  <a:cubicBezTo>
                    <a:pt x="509" y="2131"/>
                    <a:pt x="512" y="2128"/>
                    <a:pt x="515" y="2126"/>
                  </a:cubicBezTo>
                  <a:cubicBezTo>
                    <a:pt x="515" y="2125"/>
                    <a:pt x="516" y="2124"/>
                    <a:pt x="517" y="2124"/>
                  </a:cubicBezTo>
                  <a:cubicBezTo>
                    <a:pt x="517" y="2123"/>
                    <a:pt x="518" y="2122"/>
                    <a:pt x="518" y="2121"/>
                  </a:cubicBezTo>
                  <a:cubicBezTo>
                    <a:pt x="520" y="2120"/>
                    <a:pt x="521" y="2119"/>
                    <a:pt x="522" y="2117"/>
                  </a:cubicBezTo>
                  <a:cubicBezTo>
                    <a:pt x="525" y="2114"/>
                    <a:pt x="527" y="2111"/>
                    <a:pt x="529" y="2108"/>
                  </a:cubicBezTo>
                  <a:cubicBezTo>
                    <a:pt x="532" y="2105"/>
                    <a:pt x="534" y="2102"/>
                    <a:pt x="536" y="2099"/>
                  </a:cubicBezTo>
                  <a:cubicBezTo>
                    <a:pt x="539" y="2096"/>
                    <a:pt x="541" y="2094"/>
                    <a:pt x="544" y="2091"/>
                  </a:cubicBezTo>
                  <a:cubicBezTo>
                    <a:pt x="544" y="2090"/>
                    <a:pt x="545" y="2090"/>
                    <a:pt x="545" y="2089"/>
                  </a:cubicBezTo>
                  <a:cubicBezTo>
                    <a:pt x="546" y="2089"/>
                    <a:pt x="547" y="2088"/>
                    <a:pt x="547" y="2087"/>
                  </a:cubicBezTo>
                  <a:cubicBezTo>
                    <a:pt x="548" y="2086"/>
                    <a:pt x="550" y="2085"/>
                    <a:pt x="551" y="2084"/>
                  </a:cubicBezTo>
                  <a:cubicBezTo>
                    <a:pt x="552" y="2084"/>
                    <a:pt x="552" y="2083"/>
                    <a:pt x="553" y="2083"/>
                  </a:cubicBezTo>
                  <a:cubicBezTo>
                    <a:pt x="553" y="2082"/>
                    <a:pt x="554" y="2082"/>
                    <a:pt x="555" y="2081"/>
                  </a:cubicBezTo>
                  <a:cubicBezTo>
                    <a:pt x="555" y="2081"/>
                    <a:pt x="555" y="2081"/>
                    <a:pt x="555" y="2081"/>
                  </a:cubicBezTo>
                  <a:cubicBezTo>
                    <a:pt x="556" y="2080"/>
                    <a:pt x="556" y="2080"/>
                    <a:pt x="556" y="2080"/>
                  </a:cubicBezTo>
                  <a:cubicBezTo>
                    <a:pt x="557" y="2080"/>
                    <a:pt x="557" y="2079"/>
                    <a:pt x="558" y="2079"/>
                  </a:cubicBezTo>
                  <a:cubicBezTo>
                    <a:pt x="559" y="2078"/>
                    <a:pt x="559" y="2078"/>
                    <a:pt x="560" y="2078"/>
                  </a:cubicBezTo>
                  <a:cubicBezTo>
                    <a:pt x="563" y="2076"/>
                    <a:pt x="567" y="2075"/>
                    <a:pt x="570" y="2073"/>
                  </a:cubicBezTo>
                  <a:cubicBezTo>
                    <a:pt x="572" y="2072"/>
                    <a:pt x="573" y="2072"/>
                    <a:pt x="574" y="2072"/>
                  </a:cubicBezTo>
                  <a:cubicBezTo>
                    <a:pt x="575" y="2072"/>
                    <a:pt x="575" y="2071"/>
                    <a:pt x="575" y="2071"/>
                  </a:cubicBezTo>
                  <a:cubicBezTo>
                    <a:pt x="575" y="2071"/>
                    <a:pt x="575" y="2071"/>
                    <a:pt x="574" y="2071"/>
                  </a:cubicBezTo>
                  <a:cubicBezTo>
                    <a:pt x="574" y="2071"/>
                    <a:pt x="574" y="2071"/>
                    <a:pt x="573" y="2071"/>
                  </a:cubicBezTo>
                  <a:cubicBezTo>
                    <a:pt x="574" y="2071"/>
                    <a:pt x="575" y="2070"/>
                    <a:pt x="576" y="2070"/>
                  </a:cubicBezTo>
                  <a:cubicBezTo>
                    <a:pt x="615" y="2048"/>
                    <a:pt x="656" y="2033"/>
                    <a:pt x="697" y="2025"/>
                  </a:cubicBezTo>
                  <a:cubicBezTo>
                    <a:pt x="696" y="2026"/>
                    <a:pt x="695" y="2026"/>
                    <a:pt x="694" y="2027"/>
                  </a:cubicBezTo>
                  <a:cubicBezTo>
                    <a:pt x="689" y="2031"/>
                    <a:pt x="683" y="2035"/>
                    <a:pt x="678" y="2038"/>
                  </a:cubicBezTo>
                  <a:cubicBezTo>
                    <a:pt x="672" y="2042"/>
                    <a:pt x="666" y="2046"/>
                    <a:pt x="661" y="2050"/>
                  </a:cubicBezTo>
                  <a:cubicBezTo>
                    <a:pt x="659" y="2051"/>
                    <a:pt x="658" y="2052"/>
                    <a:pt x="656" y="2053"/>
                  </a:cubicBezTo>
                  <a:cubicBezTo>
                    <a:pt x="655" y="2054"/>
                    <a:pt x="653" y="2055"/>
                    <a:pt x="652" y="2056"/>
                  </a:cubicBezTo>
                  <a:cubicBezTo>
                    <a:pt x="651" y="2057"/>
                    <a:pt x="649" y="2059"/>
                    <a:pt x="648" y="2060"/>
                  </a:cubicBezTo>
                  <a:cubicBezTo>
                    <a:pt x="646" y="2061"/>
                    <a:pt x="645" y="2062"/>
                    <a:pt x="643" y="2063"/>
                  </a:cubicBezTo>
                  <a:cubicBezTo>
                    <a:pt x="641" y="2065"/>
                    <a:pt x="638" y="2068"/>
                    <a:pt x="635" y="2070"/>
                  </a:cubicBezTo>
                  <a:cubicBezTo>
                    <a:pt x="634" y="2072"/>
                    <a:pt x="632" y="2073"/>
                    <a:pt x="631" y="2074"/>
                  </a:cubicBezTo>
                  <a:cubicBezTo>
                    <a:pt x="629" y="2076"/>
                    <a:pt x="629" y="2076"/>
                    <a:pt x="629" y="2076"/>
                  </a:cubicBezTo>
                  <a:cubicBezTo>
                    <a:pt x="627" y="2078"/>
                    <a:pt x="627" y="2078"/>
                    <a:pt x="627" y="2078"/>
                  </a:cubicBezTo>
                  <a:cubicBezTo>
                    <a:pt x="625" y="2079"/>
                    <a:pt x="624" y="2080"/>
                    <a:pt x="622" y="2082"/>
                  </a:cubicBezTo>
                  <a:cubicBezTo>
                    <a:pt x="621" y="2083"/>
                    <a:pt x="620" y="2084"/>
                    <a:pt x="618" y="2086"/>
                  </a:cubicBezTo>
                  <a:cubicBezTo>
                    <a:pt x="617" y="2087"/>
                    <a:pt x="615" y="2088"/>
                    <a:pt x="614" y="2090"/>
                  </a:cubicBezTo>
                  <a:cubicBezTo>
                    <a:pt x="613" y="2091"/>
                    <a:pt x="611" y="2092"/>
                    <a:pt x="610" y="2094"/>
                  </a:cubicBezTo>
                  <a:cubicBezTo>
                    <a:pt x="599" y="2105"/>
                    <a:pt x="589" y="2116"/>
                    <a:pt x="578" y="2128"/>
                  </a:cubicBezTo>
                  <a:cubicBezTo>
                    <a:pt x="577" y="2130"/>
                    <a:pt x="576" y="2131"/>
                    <a:pt x="575" y="2132"/>
                  </a:cubicBezTo>
                  <a:cubicBezTo>
                    <a:pt x="571" y="2135"/>
                    <a:pt x="566" y="2137"/>
                    <a:pt x="561" y="2140"/>
                  </a:cubicBezTo>
                  <a:cubicBezTo>
                    <a:pt x="558" y="2142"/>
                    <a:pt x="555" y="2143"/>
                    <a:pt x="552" y="2145"/>
                  </a:cubicBezTo>
                  <a:cubicBezTo>
                    <a:pt x="549" y="2147"/>
                    <a:pt x="546" y="2148"/>
                    <a:pt x="542" y="2150"/>
                  </a:cubicBezTo>
                  <a:cubicBezTo>
                    <a:pt x="536" y="2153"/>
                    <a:pt x="528" y="2157"/>
                    <a:pt x="521" y="2160"/>
                  </a:cubicBezTo>
                  <a:cubicBezTo>
                    <a:pt x="519" y="2161"/>
                    <a:pt x="517" y="2162"/>
                    <a:pt x="515" y="2163"/>
                  </a:cubicBezTo>
                  <a:cubicBezTo>
                    <a:pt x="514" y="2164"/>
                    <a:pt x="512" y="2164"/>
                    <a:pt x="510" y="2165"/>
                  </a:cubicBezTo>
                  <a:cubicBezTo>
                    <a:pt x="508" y="2166"/>
                    <a:pt x="506" y="2167"/>
                    <a:pt x="504" y="2168"/>
                  </a:cubicBezTo>
                  <a:cubicBezTo>
                    <a:pt x="502" y="2168"/>
                    <a:pt x="500" y="2169"/>
                    <a:pt x="498" y="2170"/>
                  </a:cubicBezTo>
                  <a:cubicBezTo>
                    <a:pt x="497" y="2170"/>
                    <a:pt x="496" y="2171"/>
                    <a:pt x="495" y="2171"/>
                  </a:cubicBezTo>
                  <a:cubicBezTo>
                    <a:pt x="494" y="2172"/>
                    <a:pt x="493" y="2172"/>
                    <a:pt x="492" y="2172"/>
                  </a:cubicBezTo>
                  <a:cubicBezTo>
                    <a:pt x="490" y="2173"/>
                    <a:pt x="488" y="2174"/>
                    <a:pt x="486" y="2175"/>
                  </a:cubicBezTo>
                  <a:cubicBezTo>
                    <a:pt x="484" y="2176"/>
                    <a:pt x="482" y="2176"/>
                    <a:pt x="480" y="2177"/>
                  </a:cubicBezTo>
                  <a:cubicBezTo>
                    <a:pt x="478" y="2178"/>
                    <a:pt x="476" y="2179"/>
                    <a:pt x="474" y="2179"/>
                  </a:cubicBezTo>
                  <a:cubicBezTo>
                    <a:pt x="470" y="2181"/>
                    <a:pt x="466" y="2182"/>
                    <a:pt x="461" y="2183"/>
                  </a:cubicBezTo>
                  <a:cubicBezTo>
                    <a:pt x="459" y="2184"/>
                    <a:pt x="457" y="2185"/>
                    <a:pt x="455" y="2185"/>
                  </a:cubicBezTo>
                  <a:cubicBezTo>
                    <a:pt x="453" y="2186"/>
                    <a:pt x="451" y="2187"/>
                    <a:pt x="449" y="2187"/>
                  </a:cubicBezTo>
                  <a:cubicBezTo>
                    <a:pt x="448" y="2188"/>
                    <a:pt x="447" y="2188"/>
                    <a:pt x="446" y="2188"/>
                  </a:cubicBezTo>
                  <a:cubicBezTo>
                    <a:pt x="445" y="2189"/>
                    <a:pt x="445" y="2189"/>
                    <a:pt x="445" y="2189"/>
                  </a:cubicBezTo>
                  <a:cubicBezTo>
                    <a:pt x="443" y="2189"/>
                    <a:pt x="443" y="2189"/>
                    <a:pt x="443" y="2189"/>
                  </a:cubicBezTo>
                  <a:cubicBezTo>
                    <a:pt x="441" y="2190"/>
                    <a:pt x="439" y="2190"/>
                    <a:pt x="437" y="2191"/>
                  </a:cubicBezTo>
                  <a:cubicBezTo>
                    <a:pt x="433" y="2192"/>
                    <a:pt x="429" y="2193"/>
                    <a:pt x="425" y="2194"/>
                  </a:cubicBezTo>
                  <a:cubicBezTo>
                    <a:pt x="417" y="2197"/>
                    <a:pt x="409" y="2199"/>
                    <a:pt x="402" y="2201"/>
                  </a:cubicBezTo>
                  <a:cubicBezTo>
                    <a:pt x="399" y="2202"/>
                    <a:pt x="395" y="2204"/>
                    <a:pt x="392" y="2205"/>
                  </a:cubicBezTo>
                  <a:cubicBezTo>
                    <a:pt x="388" y="2206"/>
                    <a:pt x="385" y="2208"/>
                    <a:pt x="382" y="2209"/>
                  </a:cubicBezTo>
                  <a:cubicBezTo>
                    <a:pt x="379" y="2210"/>
                    <a:pt x="376" y="2212"/>
                    <a:pt x="374" y="2213"/>
                  </a:cubicBezTo>
                  <a:cubicBezTo>
                    <a:pt x="372" y="2214"/>
                    <a:pt x="371" y="2214"/>
                    <a:pt x="370" y="2215"/>
                  </a:cubicBezTo>
                  <a:cubicBezTo>
                    <a:pt x="368" y="2216"/>
                    <a:pt x="367" y="2217"/>
                    <a:pt x="366" y="2217"/>
                  </a:cubicBezTo>
                  <a:cubicBezTo>
                    <a:pt x="361" y="2220"/>
                    <a:pt x="358" y="2223"/>
                    <a:pt x="355" y="2225"/>
                  </a:cubicBezTo>
                  <a:cubicBezTo>
                    <a:pt x="353" y="2226"/>
                    <a:pt x="352" y="2227"/>
                    <a:pt x="351" y="2228"/>
                  </a:cubicBezTo>
                  <a:cubicBezTo>
                    <a:pt x="349" y="2229"/>
                    <a:pt x="348" y="2230"/>
                    <a:pt x="348" y="2231"/>
                  </a:cubicBezTo>
                  <a:cubicBezTo>
                    <a:pt x="346" y="2232"/>
                    <a:pt x="345" y="2233"/>
                    <a:pt x="345" y="2233"/>
                  </a:cubicBezTo>
                  <a:cubicBezTo>
                    <a:pt x="345" y="2233"/>
                    <a:pt x="346" y="2233"/>
                    <a:pt x="348" y="2231"/>
                  </a:cubicBezTo>
                  <a:cubicBezTo>
                    <a:pt x="349" y="2231"/>
                    <a:pt x="350" y="2230"/>
                    <a:pt x="351" y="2229"/>
                  </a:cubicBezTo>
                  <a:cubicBezTo>
                    <a:pt x="352" y="2228"/>
                    <a:pt x="354" y="2227"/>
                    <a:pt x="355" y="2226"/>
                  </a:cubicBezTo>
                  <a:cubicBezTo>
                    <a:pt x="359" y="2224"/>
                    <a:pt x="363" y="2222"/>
                    <a:pt x="367" y="2220"/>
                  </a:cubicBezTo>
                  <a:cubicBezTo>
                    <a:pt x="369" y="2219"/>
                    <a:pt x="370" y="2219"/>
                    <a:pt x="371" y="2218"/>
                  </a:cubicBezTo>
                  <a:cubicBezTo>
                    <a:pt x="372" y="2218"/>
                    <a:pt x="374" y="2217"/>
                    <a:pt x="375" y="2217"/>
                  </a:cubicBezTo>
                  <a:cubicBezTo>
                    <a:pt x="378" y="2215"/>
                    <a:pt x="381" y="2214"/>
                    <a:pt x="384" y="2213"/>
                  </a:cubicBezTo>
                  <a:cubicBezTo>
                    <a:pt x="390" y="2211"/>
                    <a:pt x="397" y="2209"/>
                    <a:pt x="404" y="2207"/>
                  </a:cubicBezTo>
                  <a:cubicBezTo>
                    <a:pt x="411" y="2205"/>
                    <a:pt x="419" y="2203"/>
                    <a:pt x="427" y="2201"/>
                  </a:cubicBezTo>
                  <a:cubicBezTo>
                    <a:pt x="431" y="2200"/>
                    <a:pt x="435" y="2199"/>
                    <a:pt x="439" y="2198"/>
                  </a:cubicBezTo>
                  <a:cubicBezTo>
                    <a:pt x="441" y="2198"/>
                    <a:pt x="443" y="2197"/>
                    <a:pt x="445" y="2196"/>
                  </a:cubicBezTo>
                  <a:cubicBezTo>
                    <a:pt x="447" y="2196"/>
                    <a:pt x="447" y="2196"/>
                    <a:pt x="447" y="2196"/>
                  </a:cubicBezTo>
                  <a:cubicBezTo>
                    <a:pt x="448" y="2196"/>
                    <a:pt x="448" y="2196"/>
                    <a:pt x="448" y="2196"/>
                  </a:cubicBezTo>
                  <a:cubicBezTo>
                    <a:pt x="449" y="2195"/>
                    <a:pt x="450" y="2195"/>
                    <a:pt x="451" y="2195"/>
                  </a:cubicBezTo>
                  <a:cubicBezTo>
                    <a:pt x="453" y="2194"/>
                    <a:pt x="455" y="2194"/>
                    <a:pt x="457" y="2193"/>
                  </a:cubicBezTo>
                  <a:cubicBezTo>
                    <a:pt x="455" y="2194"/>
                    <a:pt x="454" y="2195"/>
                    <a:pt x="452" y="2196"/>
                  </a:cubicBezTo>
                  <a:cubicBezTo>
                    <a:pt x="451" y="2197"/>
                    <a:pt x="450" y="2197"/>
                    <a:pt x="449" y="2198"/>
                  </a:cubicBezTo>
                  <a:cubicBezTo>
                    <a:pt x="448" y="2198"/>
                    <a:pt x="447" y="2199"/>
                    <a:pt x="446" y="2200"/>
                  </a:cubicBezTo>
                  <a:cubicBezTo>
                    <a:pt x="444" y="2201"/>
                    <a:pt x="442" y="2203"/>
                    <a:pt x="440" y="2204"/>
                  </a:cubicBezTo>
                  <a:cubicBezTo>
                    <a:pt x="435" y="2207"/>
                    <a:pt x="431" y="2210"/>
                    <a:pt x="427" y="2213"/>
                  </a:cubicBezTo>
                  <a:cubicBezTo>
                    <a:pt x="423" y="2217"/>
                    <a:pt x="419" y="2220"/>
                    <a:pt x="414" y="2224"/>
                  </a:cubicBezTo>
                  <a:cubicBezTo>
                    <a:pt x="411" y="2228"/>
                    <a:pt x="406" y="2231"/>
                    <a:pt x="403" y="2235"/>
                  </a:cubicBezTo>
                  <a:cubicBezTo>
                    <a:pt x="399" y="2239"/>
                    <a:pt x="396" y="2243"/>
                    <a:pt x="392" y="2247"/>
                  </a:cubicBezTo>
                  <a:cubicBezTo>
                    <a:pt x="390" y="2249"/>
                    <a:pt x="389" y="2251"/>
                    <a:pt x="387" y="2253"/>
                  </a:cubicBezTo>
                  <a:cubicBezTo>
                    <a:pt x="387" y="2254"/>
                    <a:pt x="386" y="2255"/>
                    <a:pt x="385" y="2256"/>
                  </a:cubicBezTo>
                  <a:cubicBezTo>
                    <a:pt x="384" y="2257"/>
                    <a:pt x="384" y="2258"/>
                    <a:pt x="383" y="2259"/>
                  </a:cubicBezTo>
                  <a:cubicBezTo>
                    <a:pt x="382" y="2260"/>
                    <a:pt x="380" y="2262"/>
                    <a:pt x="379" y="2264"/>
                  </a:cubicBezTo>
                  <a:cubicBezTo>
                    <a:pt x="378" y="2266"/>
                    <a:pt x="376" y="2268"/>
                    <a:pt x="375" y="2269"/>
                  </a:cubicBezTo>
                  <a:cubicBezTo>
                    <a:pt x="374" y="2271"/>
                    <a:pt x="373" y="2273"/>
                    <a:pt x="372" y="2274"/>
                  </a:cubicBezTo>
                  <a:cubicBezTo>
                    <a:pt x="371" y="2276"/>
                    <a:pt x="370" y="2277"/>
                    <a:pt x="369" y="2279"/>
                  </a:cubicBezTo>
                  <a:cubicBezTo>
                    <a:pt x="368" y="2280"/>
                    <a:pt x="368" y="2282"/>
                    <a:pt x="367" y="2283"/>
                  </a:cubicBezTo>
                  <a:cubicBezTo>
                    <a:pt x="366" y="2284"/>
                    <a:pt x="366" y="2285"/>
                    <a:pt x="365" y="2286"/>
                  </a:cubicBezTo>
                  <a:cubicBezTo>
                    <a:pt x="364" y="2288"/>
                    <a:pt x="363" y="2290"/>
                    <a:pt x="363" y="2291"/>
                  </a:cubicBezTo>
                  <a:cubicBezTo>
                    <a:pt x="362" y="2292"/>
                    <a:pt x="362" y="2293"/>
                    <a:pt x="362" y="2293"/>
                  </a:cubicBezTo>
                  <a:cubicBezTo>
                    <a:pt x="362" y="2293"/>
                    <a:pt x="362" y="2292"/>
                    <a:pt x="363" y="2291"/>
                  </a:cubicBezTo>
                  <a:cubicBezTo>
                    <a:pt x="364" y="2290"/>
                    <a:pt x="365" y="2289"/>
                    <a:pt x="366" y="2287"/>
                  </a:cubicBezTo>
                  <a:cubicBezTo>
                    <a:pt x="367" y="2286"/>
                    <a:pt x="368" y="2285"/>
                    <a:pt x="369" y="2284"/>
                  </a:cubicBezTo>
                  <a:cubicBezTo>
                    <a:pt x="370" y="2283"/>
                    <a:pt x="371" y="2282"/>
                    <a:pt x="372" y="2281"/>
                  </a:cubicBezTo>
                  <a:cubicBezTo>
                    <a:pt x="373" y="2279"/>
                    <a:pt x="374" y="2278"/>
                    <a:pt x="375" y="2276"/>
                  </a:cubicBezTo>
                  <a:cubicBezTo>
                    <a:pt x="376" y="2275"/>
                    <a:pt x="378" y="2274"/>
                    <a:pt x="379" y="2272"/>
                  </a:cubicBezTo>
                  <a:cubicBezTo>
                    <a:pt x="380" y="2271"/>
                    <a:pt x="382" y="2269"/>
                    <a:pt x="383" y="2267"/>
                  </a:cubicBezTo>
                  <a:cubicBezTo>
                    <a:pt x="384" y="2266"/>
                    <a:pt x="386" y="2264"/>
                    <a:pt x="387" y="2262"/>
                  </a:cubicBezTo>
                  <a:cubicBezTo>
                    <a:pt x="388" y="2261"/>
                    <a:pt x="389" y="2261"/>
                    <a:pt x="390" y="2260"/>
                  </a:cubicBezTo>
                  <a:cubicBezTo>
                    <a:pt x="391" y="2259"/>
                    <a:pt x="391" y="2258"/>
                    <a:pt x="392" y="2257"/>
                  </a:cubicBezTo>
                  <a:cubicBezTo>
                    <a:pt x="394" y="2255"/>
                    <a:pt x="396" y="2254"/>
                    <a:pt x="397" y="2252"/>
                  </a:cubicBezTo>
                  <a:cubicBezTo>
                    <a:pt x="399" y="2250"/>
                    <a:pt x="401" y="2248"/>
                    <a:pt x="403" y="2246"/>
                  </a:cubicBezTo>
                  <a:cubicBezTo>
                    <a:pt x="404" y="2245"/>
                    <a:pt x="404" y="2244"/>
                    <a:pt x="405" y="2244"/>
                  </a:cubicBezTo>
                  <a:cubicBezTo>
                    <a:pt x="406" y="2243"/>
                    <a:pt x="407" y="2242"/>
                    <a:pt x="408" y="2241"/>
                  </a:cubicBezTo>
                  <a:cubicBezTo>
                    <a:pt x="412" y="2237"/>
                    <a:pt x="416" y="2233"/>
                    <a:pt x="420" y="2230"/>
                  </a:cubicBezTo>
                  <a:cubicBezTo>
                    <a:pt x="424" y="2226"/>
                    <a:pt x="428" y="2223"/>
                    <a:pt x="432" y="2219"/>
                  </a:cubicBezTo>
                  <a:cubicBezTo>
                    <a:pt x="434" y="2218"/>
                    <a:pt x="436" y="2216"/>
                    <a:pt x="438" y="2214"/>
                  </a:cubicBezTo>
                  <a:cubicBezTo>
                    <a:pt x="440" y="2213"/>
                    <a:pt x="442" y="2211"/>
                    <a:pt x="444" y="2210"/>
                  </a:cubicBezTo>
                  <a:cubicBezTo>
                    <a:pt x="446" y="2208"/>
                    <a:pt x="448" y="2207"/>
                    <a:pt x="450" y="2205"/>
                  </a:cubicBezTo>
                  <a:cubicBezTo>
                    <a:pt x="451" y="2204"/>
                    <a:pt x="452" y="2204"/>
                    <a:pt x="452" y="2203"/>
                  </a:cubicBezTo>
                  <a:cubicBezTo>
                    <a:pt x="453" y="2202"/>
                    <a:pt x="454" y="2202"/>
                    <a:pt x="455" y="2201"/>
                  </a:cubicBezTo>
                  <a:cubicBezTo>
                    <a:pt x="457" y="2199"/>
                    <a:pt x="459" y="2198"/>
                    <a:pt x="461" y="2197"/>
                  </a:cubicBezTo>
                  <a:cubicBezTo>
                    <a:pt x="462" y="2196"/>
                    <a:pt x="464" y="2194"/>
                    <a:pt x="466" y="2193"/>
                  </a:cubicBezTo>
                  <a:cubicBezTo>
                    <a:pt x="467" y="2192"/>
                    <a:pt x="469" y="2191"/>
                    <a:pt x="471" y="2190"/>
                  </a:cubicBezTo>
                  <a:cubicBezTo>
                    <a:pt x="472" y="2189"/>
                    <a:pt x="473" y="2188"/>
                    <a:pt x="474" y="2187"/>
                  </a:cubicBezTo>
                  <a:cubicBezTo>
                    <a:pt x="475" y="2187"/>
                    <a:pt x="476" y="2187"/>
                    <a:pt x="476" y="2187"/>
                  </a:cubicBezTo>
                  <a:cubicBezTo>
                    <a:pt x="478" y="2186"/>
                    <a:pt x="481" y="2185"/>
                    <a:pt x="483" y="2184"/>
                  </a:cubicBezTo>
                  <a:cubicBezTo>
                    <a:pt x="485" y="2184"/>
                    <a:pt x="487" y="2183"/>
                    <a:pt x="489" y="2182"/>
                  </a:cubicBezTo>
                  <a:cubicBezTo>
                    <a:pt x="491" y="2181"/>
                    <a:pt x="493" y="2180"/>
                    <a:pt x="495" y="2180"/>
                  </a:cubicBezTo>
                  <a:cubicBezTo>
                    <a:pt x="496" y="2179"/>
                    <a:pt x="497" y="2179"/>
                    <a:pt x="498" y="2178"/>
                  </a:cubicBezTo>
                  <a:cubicBezTo>
                    <a:pt x="499" y="2178"/>
                    <a:pt x="500" y="2178"/>
                    <a:pt x="501" y="2177"/>
                  </a:cubicBezTo>
                  <a:cubicBezTo>
                    <a:pt x="503" y="2176"/>
                    <a:pt x="505" y="2175"/>
                    <a:pt x="507" y="2175"/>
                  </a:cubicBezTo>
                  <a:cubicBezTo>
                    <a:pt x="509" y="2174"/>
                    <a:pt x="511" y="2173"/>
                    <a:pt x="513" y="2172"/>
                  </a:cubicBezTo>
                  <a:cubicBezTo>
                    <a:pt x="515" y="2171"/>
                    <a:pt x="517" y="2170"/>
                    <a:pt x="518" y="2169"/>
                  </a:cubicBezTo>
                  <a:cubicBezTo>
                    <a:pt x="520" y="2168"/>
                    <a:pt x="522" y="2167"/>
                    <a:pt x="524" y="2166"/>
                  </a:cubicBezTo>
                  <a:cubicBezTo>
                    <a:pt x="526" y="2166"/>
                    <a:pt x="528" y="2165"/>
                    <a:pt x="530" y="2164"/>
                  </a:cubicBezTo>
                  <a:cubicBezTo>
                    <a:pt x="531" y="2163"/>
                    <a:pt x="533" y="2162"/>
                    <a:pt x="535" y="2161"/>
                  </a:cubicBezTo>
                  <a:cubicBezTo>
                    <a:pt x="538" y="2159"/>
                    <a:pt x="542" y="2157"/>
                    <a:pt x="545" y="2155"/>
                  </a:cubicBezTo>
                  <a:cubicBezTo>
                    <a:pt x="548" y="2153"/>
                    <a:pt x="552" y="2151"/>
                    <a:pt x="555" y="2150"/>
                  </a:cubicBezTo>
                  <a:cubicBezTo>
                    <a:pt x="558" y="2148"/>
                    <a:pt x="560" y="2146"/>
                    <a:pt x="563" y="2144"/>
                  </a:cubicBezTo>
                  <a:cubicBezTo>
                    <a:pt x="565" y="2143"/>
                    <a:pt x="566" y="2142"/>
                    <a:pt x="568" y="2141"/>
                  </a:cubicBezTo>
                  <a:cubicBezTo>
                    <a:pt x="561" y="2149"/>
                    <a:pt x="555" y="2157"/>
                    <a:pt x="549" y="2164"/>
                  </a:cubicBezTo>
                  <a:cubicBezTo>
                    <a:pt x="547" y="2167"/>
                    <a:pt x="544" y="2170"/>
                    <a:pt x="542" y="2173"/>
                  </a:cubicBezTo>
                  <a:cubicBezTo>
                    <a:pt x="540" y="2176"/>
                    <a:pt x="537" y="2179"/>
                    <a:pt x="535" y="2182"/>
                  </a:cubicBezTo>
                  <a:cubicBezTo>
                    <a:pt x="530" y="2188"/>
                    <a:pt x="526" y="2194"/>
                    <a:pt x="521" y="2200"/>
                  </a:cubicBezTo>
                  <a:cubicBezTo>
                    <a:pt x="512" y="2211"/>
                    <a:pt x="503" y="2222"/>
                    <a:pt x="495" y="2233"/>
                  </a:cubicBezTo>
                  <a:cubicBezTo>
                    <a:pt x="486" y="2243"/>
                    <a:pt x="478" y="2252"/>
                    <a:pt x="470" y="2261"/>
                  </a:cubicBezTo>
                  <a:cubicBezTo>
                    <a:pt x="462" y="2269"/>
                    <a:pt x="455" y="2277"/>
                    <a:pt x="448" y="2284"/>
                  </a:cubicBezTo>
                  <a:cubicBezTo>
                    <a:pt x="441" y="2290"/>
                    <a:pt x="435" y="2296"/>
                    <a:pt x="430" y="2300"/>
                  </a:cubicBezTo>
                  <a:cubicBezTo>
                    <a:pt x="428" y="2302"/>
                    <a:pt x="425" y="2304"/>
                    <a:pt x="423" y="2306"/>
                  </a:cubicBezTo>
                  <a:cubicBezTo>
                    <a:pt x="421" y="2308"/>
                    <a:pt x="419" y="2309"/>
                    <a:pt x="418" y="2310"/>
                  </a:cubicBezTo>
                  <a:cubicBezTo>
                    <a:pt x="415" y="2313"/>
                    <a:pt x="414" y="2314"/>
                    <a:pt x="414" y="2314"/>
                  </a:cubicBezTo>
                  <a:cubicBezTo>
                    <a:pt x="414" y="2314"/>
                    <a:pt x="415" y="2313"/>
                    <a:pt x="418" y="2311"/>
                  </a:cubicBezTo>
                  <a:cubicBezTo>
                    <a:pt x="420" y="2310"/>
                    <a:pt x="422" y="2308"/>
                    <a:pt x="424" y="2307"/>
                  </a:cubicBezTo>
                  <a:cubicBezTo>
                    <a:pt x="426" y="2305"/>
                    <a:pt x="428" y="2304"/>
                    <a:pt x="431" y="2301"/>
                  </a:cubicBezTo>
                  <a:cubicBezTo>
                    <a:pt x="437" y="2297"/>
                    <a:pt x="443" y="2292"/>
                    <a:pt x="450" y="2286"/>
                  </a:cubicBezTo>
                  <a:cubicBezTo>
                    <a:pt x="452" y="2284"/>
                    <a:pt x="454" y="2283"/>
                    <a:pt x="456" y="2281"/>
                  </a:cubicBezTo>
                  <a:cubicBezTo>
                    <a:pt x="458" y="2279"/>
                    <a:pt x="460" y="2278"/>
                    <a:pt x="462" y="2276"/>
                  </a:cubicBezTo>
                  <a:cubicBezTo>
                    <a:pt x="465" y="2272"/>
                    <a:pt x="469" y="2268"/>
                    <a:pt x="474" y="2264"/>
                  </a:cubicBezTo>
                  <a:cubicBezTo>
                    <a:pt x="476" y="2262"/>
                    <a:pt x="478" y="2260"/>
                    <a:pt x="480" y="2258"/>
                  </a:cubicBezTo>
                  <a:cubicBezTo>
                    <a:pt x="482" y="2255"/>
                    <a:pt x="484" y="2253"/>
                    <a:pt x="486" y="2251"/>
                  </a:cubicBezTo>
                  <a:cubicBezTo>
                    <a:pt x="488" y="2249"/>
                    <a:pt x="491" y="2246"/>
                    <a:pt x="493" y="2244"/>
                  </a:cubicBezTo>
                  <a:cubicBezTo>
                    <a:pt x="495" y="2241"/>
                    <a:pt x="497" y="2239"/>
                    <a:pt x="499" y="2236"/>
                  </a:cubicBezTo>
                  <a:cubicBezTo>
                    <a:pt x="504" y="2231"/>
                    <a:pt x="509" y="2226"/>
                    <a:pt x="513" y="2220"/>
                  </a:cubicBezTo>
                  <a:cubicBezTo>
                    <a:pt x="513" y="2221"/>
                    <a:pt x="513" y="2221"/>
                    <a:pt x="513" y="2221"/>
                  </a:cubicBezTo>
                  <a:cubicBezTo>
                    <a:pt x="512" y="2223"/>
                    <a:pt x="512" y="2224"/>
                    <a:pt x="511" y="2226"/>
                  </a:cubicBezTo>
                  <a:cubicBezTo>
                    <a:pt x="510" y="2228"/>
                    <a:pt x="509" y="2229"/>
                    <a:pt x="508" y="2231"/>
                  </a:cubicBezTo>
                  <a:cubicBezTo>
                    <a:pt x="507" y="2233"/>
                    <a:pt x="507" y="2235"/>
                    <a:pt x="506" y="2237"/>
                  </a:cubicBezTo>
                  <a:cubicBezTo>
                    <a:pt x="505" y="2238"/>
                    <a:pt x="505" y="2239"/>
                    <a:pt x="504" y="2240"/>
                  </a:cubicBezTo>
                  <a:cubicBezTo>
                    <a:pt x="504" y="2241"/>
                    <a:pt x="503" y="2242"/>
                    <a:pt x="503" y="2243"/>
                  </a:cubicBezTo>
                  <a:cubicBezTo>
                    <a:pt x="502" y="2245"/>
                    <a:pt x="501" y="2247"/>
                    <a:pt x="500" y="2249"/>
                  </a:cubicBezTo>
                  <a:cubicBezTo>
                    <a:pt x="498" y="2251"/>
                    <a:pt x="497" y="2253"/>
                    <a:pt x="496" y="2255"/>
                  </a:cubicBezTo>
                  <a:cubicBezTo>
                    <a:pt x="495" y="2257"/>
                    <a:pt x="494" y="2260"/>
                    <a:pt x="493" y="2262"/>
                  </a:cubicBezTo>
                  <a:cubicBezTo>
                    <a:pt x="491" y="2266"/>
                    <a:pt x="488" y="2270"/>
                    <a:pt x="486" y="2275"/>
                  </a:cubicBezTo>
                  <a:cubicBezTo>
                    <a:pt x="483" y="2279"/>
                    <a:pt x="480" y="2283"/>
                    <a:pt x="478" y="2287"/>
                  </a:cubicBezTo>
                  <a:cubicBezTo>
                    <a:pt x="477" y="2288"/>
                    <a:pt x="476" y="2289"/>
                    <a:pt x="476" y="2290"/>
                  </a:cubicBezTo>
                  <a:cubicBezTo>
                    <a:pt x="475" y="2291"/>
                    <a:pt x="475" y="2292"/>
                    <a:pt x="474" y="2293"/>
                  </a:cubicBezTo>
                  <a:cubicBezTo>
                    <a:pt x="473" y="2295"/>
                    <a:pt x="471" y="2297"/>
                    <a:pt x="470" y="2299"/>
                  </a:cubicBezTo>
                  <a:cubicBezTo>
                    <a:pt x="469" y="2301"/>
                    <a:pt x="467" y="2303"/>
                    <a:pt x="466" y="2305"/>
                  </a:cubicBezTo>
                  <a:cubicBezTo>
                    <a:pt x="465" y="2306"/>
                    <a:pt x="465" y="2307"/>
                    <a:pt x="464" y="2308"/>
                  </a:cubicBezTo>
                  <a:cubicBezTo>
                    <a:pt x="464" y="2309"/>
                    <a:pt x="463" y="2310"/>
                    <a:pt x="462" y="2310"/>
                  </a:cubicBezTo>
                  <a:cubicBezTo>
                    <a:pt x="461" y="2312"/>
                    <a:pt x="460" y="2314"/>
                    <a:pt x="459" y="2316"/>
                  </a:cubicBezTo>
                  <a:cubicBezTo>
                    <a:pt x="458" y="2317"/>
                    <a:pt x="456" y="2319"/>
                    <a:pt x="455" y="2320"/>
                  </a:cubicBezTo>
                  <a:cubicBezTo>
                    <a:pt x="454" y="2322"/>
                    <a:pt x="453" y="2323"/>
                    <a:pt x="452" y="2325"/>
                  </a:cubicBezTo>
                  <a:cubicBezTo>
                    <a:pt x="451" y="2326"/>
                    <a:pt x="450" y="2327"/>
                    <a:pt x="449" y="2329"/>
                  </a:cubicBezTo>
                  <a:cubicBezTo>
                    <a:pt x="448" y="2330"/>
                    <a:pt x="447" y="2331"/>
                    <a:pt x="447" y="2332"/>
                  </a:cubicBezTo>
                  <a:cubicBezTo>
                    <a:pt x="446" y="2333"/>
                    <a:pt x="445" y="2334"/>
                    <a:pt x="444" y="2335"/>
                  </a:cubicBezTo>
                  <a:cubicBezTo>
                    <a:pt x="443" y="2337"/>
                    <a:pt x="442" y="2338"/>
                    <a:pt x="441" y="2339"/>
                  </a:cubicBezTo>
                  <a:cubicBezTo>
                    <a:pt x="441" y="2340"/>
                    <a:pt x="440" y="2340"/>
                    <a:pt x="440" y="2340"/>
                  </a:cubicBezTo>
                  <a:cubicBezTo>
                    <a:pt x="440" y="2340"/>
                    <a:pt x="441" y="2340"/>
                    <a:pt x="442" y="2339"/>
                  </a:cubicBezTo>
                  <a:cubicBezTo>
                    <a:pt x="442" y="2338"/>
                    <a:pt x="444" y="2337"/>
                    <a:pt x="445" y="2336"/>
                  </a:cubicBezTo>
                  <a:cubicBezTo>
                    <a:pt x="446" y="2335"/>
                    <a:pt x="447" y="2334"/>
                    <a:pt x="448" y="2333"/>
                  </a:cubicBezTo>
                  <a:cubicBezTo>
                    <a:pt x="449" y="2333"/>
                    <a:pt x="450" y="2332"/>
                    <a:pt x="451" y="2331"/>
                  </a:cubicBezTo>
                  <a:cubicBezTo>
                    <a:pt x="453" y="2329"/>
                    <a:pt x="454" y="2328"/>
                    <a:pt x="455" y="2327"/>
                  </a:cubicBezTo>
                  <a:cubicBezTo>
                    <a:pt x="456" y="2326"/>
                    <a:pt x="457" y="2325"/>
                    <a:pt x="459" y="2323"/>
                  </a:cubicBezTo>
                  <a:cubicBezTo>
                    <a:pt x="460" y="2322"/>
                    <a:pt x="461" y="2320"/>
                    <a:pt x="463" y="2319"/>
                  </a:cubicBezTo>
                  <a:cubicBezTo>
                    <a:pt x="464" y="2317"/>
                    <a:pt x="466" y="2316"/>
                    <a:pt x="467" y="2314"/>
                  </a:cubicBezTo>
                  <a:cubicBezTo>
                    <a:pt x="468" y="2313"/>
                    <a:pt x="468" y="2312"/>
                    <a:pt x="469" y="2312"/>
                  </a:cubicBezTo>
                  <a:cubicBezTo>
                    <a:pt x="470" y="2311"/>
                    <a:pt x="471" y="2310"/>
                    <a:pt x="471" y="2309"/>
                  </a:cubicBezTo>
                  <a:cubicBezTo>
                    <a:pt x="473" y="2307"/>
                    <a:pt x="474" y="2305"/>
                    <a:pt x="476" y="2303"/>
                  </a:cubicBezTo>
                  <a:cubicBezTo>
                    <a:pt x="479" y="2300"/>
                    <a:pt x="481" y="2296"/>
                    <a:pt x="484" y="2291"/>
                  </a:cubicBezTo>
                  <a:cubicBezTo>
                    <a:pt x="487" y="2287"/>
                    <a:pt x="490" y="2283"/>
                    <a:pt x="492" y="2279"/>
                  </a:cubicBezTo>
                  <a:cubicBezTo>
                    <a:pt x="495" y="2274"/>
                    <a:pt x="497" y="2270"/>
                    <a:pt x="500" y="2265"/>
                  </a:cubicBezTo>
                  <a:cubicBezTo>
                    <a:pt x="502" y="2261"/>
                    <a:pt x="504" y="2256"/>
                    <a:pt x="506" y="2252"/>
                  </a:cubicBezTo>
                  <a:cubicBezTo>
                    <a:pt x="507" y="2250"/>
                    <a:pt x="508" y="2248"/>
                    <a:pt x="509" y="2246"/>
                  </a:cubicBezTo>
                  <a:cubicBezTo>
                    <a:pt x="509" y="2244"/>
                    <a:pt x="509" y="2243"/>
                    <a:pt x="510" y="2242"/>
                  </a:cubicBezTo>
                  <a:cubicBezTo>
                    <a:pt x="510" y="2241"/>
                    <a:pt x="511" y="2240"/>
                    <a:pt x="511" y="2239"/>
                  </a:cubicBezTo>
                  <a:cubicBezTo>
                    <a:pt x="512" y="2237"/>
                    <a:pt x="513" y="2235"/>
                    <a:pt x="513" y="2233"/>
                  </a:cubicBezTo>
                  <a:cubicBezTo>
                    <a:pt x="514" y="2231"/>
                    <a:pt x="514" y="2229"/>
                    <a:pt x="515" y="2228"/>
                  </a:cubicBezTo>
                  <a:cubicBezTo>
                    <a:pt x="516" y="2226"/>
                    <a:pt x="516" y="2224"/>
                    <a:pt x="517" y="2222"/>
                  </a:cubicBezTo>
                  <a:cubicBezTo>
                    <a:pt x="517" y="2221"/>
                    <a:pt x="517" y="2219"/>
                    <a:pt x="518" y="2218"/>
                  </a:cubicBezTo>
                  <a:cubicBezTo>
                    <a:pt x="518" y="2216"/>
                    <a:pt x="519" y="2215"/>
                    <a:pt x="519" y="2214"/>
                  </a:cubicBezTo>
                  <a:cubicBezTo>
                    <a:pt x="521" y="2211"/>
                    <a:pt x="524" y="2207"/>
                    <a:pt x="527" y="2204"/>
                  </a:cubicBezTo>
                  <a:cubicBezTo>
                    <a:pt x="531" y="2198"/>
                    <a:pt x="536" y="2193"/>
                    <a:pt x="541" y="2187"/>
                  </a:cubicBezTo>
                  <a:cubicBezTo>
                    <a:pt x="543" y="2184"/>
                    <a:pt x="545" y="2181"/>
                    <a:pt x="548" y="2178"/>
                  </a:cubicBezTo>
                  <a:cubicBezTo>
                    <a:pt x="550" y="2175"/>
                    <a:pt x="553" y="2172"/>
                    <a:pt x="555" y="2169"/>
                  </a:cubicBezTo>
                  <a:cubicBezTo>
                    <a:pt x="558" y="2166"/>
                    <a:pt x="560" y="2163"/>
                    <a:pt x="563" y="2159"/>
                  </a:cubicBezTo>
                  <a:cubicBezTo>
                    <a:pt x="563" y="2160"/>
                    <a:pt x="562" y="2160"/>
                    <a:pt x="562" y="2161"/>
                  </a:cubicBezTo>
                  <a:cubicBezTo>
                    <a:pt x="561" y="2164"/>
                    <a:pt x="559" y="2167"/>
                    <a:pt x="558" y="2171"/>
                  </a:cubicBezTo>
                  <a:cubicBezTo>
                    <a:pt x="556" y="2174"/>
                    <a:pt x="555" y="2178"/>
                    <a:pt x="554" y="2182"/>
                  </a:cubicBezTo>
                  <a:cubicBezTo>
                    <a:pt x="553" y="2183"/>
                    <a:pt x="553" y="2184"/>
                    <a:pt x="553" y="2185"/>
                  </a:cubicBezTo>
                  <a:cubicBezTo>
                    <a:pt x="553" y="2186"/>
                    <a:pt x="552" y="2188"/>
                    <a:pt x="552" y="2189"/>
                  </a:cubicBezTo>
                  <a:cubicBezTo>
                    <a:pt x="551" y="2191"/>
                    <a:pt x="551" y="2193"/>
                    <a:pt x="550" y="2195"/>
                  </a:cubicBezTo>
                  <a:cubicBezTo>
                    <a:pt x="549" y="2199"/>
                    <a:pt x="548" y="2204"/>
                    <a:pt x="548" y="2208"/>
                  </a:cubicBezTo>
                  <a:cubicBezTo>
                    <a:pt x="547" y="2212"/>
                    <a:pt x="546" y="2217"/>
                    <a:pt x="545" y="2221"/>
                  </a:cubicBezTo>
                  <a:cubicBezTo>
                    <a:pt x="544" y="2225"/>
                    <a:pt x="544" y="2229"/>
                    <a:pt x="543" y="2233"/>
                  </a:cubicBezTo>
                  <a:cubicBezTo>
                    <a:pt x="542" y="2237"/>
                    <a:pt x="541" y="2241"/>
                    <a:pt x="540" y="2245"/>
                  </a:cubicBezTo>
                  <a:cubicBezTo>
                    <a:pt x="539" y="2248"/>
                    <a:pt x="539" y="2252"/>
                    <a:pt x="538" y="2255"/>
                  </a:cubicBezTo>
                  <a:cubicBezTo>
                    <a:pt x="537" y="2257"/>
                    <a:pt x="537" y="2258"/>
                    <a:pt x="536" y="2260"/>
                  </a:cubicBezTo>
                  <a:cubicBezTo>
                    <a:pt x="536" y="2261"/>
                    <a:pt x="535" y="2262"/>
                    <a:pt x="535" y="2264"/>
                  </a:cubicBezTo>
                  <a:cubicBezTo>
                    <a:pt x="535" y="2265"/>
                    <a:pt x="534" y="2266"/>
                    <a:pt x="534" y="2267"/>
                  </a:cubicBezTo>
                  <a:cubicBezTo>
                    <a:pt x="533" y="2268"/>
                    <a:pt x="533" y="2269"/>
                    <a:pt x="533" y="2270"/>
                  </a:cubicBezTo>
                  <a:cubicBezTo>
                    <a:pt x="532" y="2272"/>
                    <a:pt x="531" y="2273"/>
                    <a:pt x="531" y="2274"/>
                  </a:cubicBezTo>
                  <a:cubicBezTo>
                    <a:pt x="530" y="2275"/>
                    <a:pt x="530" y="2276"/>
                    <a:pt x="530" y="2276"/>
                  </a:cubicBezTo>
                  <a:cubicBezTo>
                    <a:pt x="530" y="2276"/>
                    <a:pt x="531" y="2275"/>
                    <a:pt x="531" y="2274"/>
                  </a:cubicBezTo>
                  <a:cubicBezTo>
                    <a:pt x="532" y="2274"/>
                    <a:pt x="533" y="2272"/>
                    <a:pt x="534" y="2271"/>
                  </a:cubicBezTo>
                  <a:cubicBezTo>
                    <a:pt x="535" y="2270"/>
                    <a:pt x="535" y="2269"/>
                    <a:pt x="536" y="2268"/>
                  </a:cubicBezTo>
                  <a:cubicBezTo>
                    <a:pt x="536" y="2267"/>
                    <a:pt x="537" y="2266"/>
                    <a:pt x="538" y="2265"/>
                  </a:cubicBezTo>
                  <a:cubicBezTo>
                    <a:pt x="538" y="2264"/>
                    <a:pt x="539" y="2262"/>
                    <a:pt x="540" y="2261"/>
                  </a:cubicBezTo>
                  <a:cubicBezTo>
                    <a:pt x="541" y="2260"/>
                    <a:pt x="541" y="2258"/>
                    <a:pt x="542" y="2257"/>
                  </a:cubicBezTo>
                  <a:cubicBezTo>
                    <a:pt x="543" y="2254"/>
                    <a:pt x="545" y="2250"/>
                    <a:pt x="546" y="2247"/>
                  </a:cubicBezTo>
                  <a:cubicBezTo>
                    <a:pt x="547" y="2243"/>
                    <a:pt x="549" y="2239"/>
                    <a:pt x="550" y="2235"/>
                  </a:cubicBezTo>
                  <a:cubicBezTo>
                    <a:pt x="550" y="2233"/>
                    <a:pt x="551" y="2231"/>
                    <a:pt x="551" y="2229"/>
                  </a:cubicBezTo>
                  <a:cubicBezTo>
                    <a:pt x="552" y="2227"/>
                    <a:pt x="552" y="2225"/>
                    <a:pt x="553" y="2222"/>
                  </a:cubicBezTo>
                  <a:cubicBezTo>
                    <a:pt x="554" y="2218"/>
                    <a:pt x="555" y="2214"/>
                    <a:pt x="555" y="2209"/>
                  </a:cubicBezTo>
                  <a:cubicBezTo>
                    <a:pt x="556" y="2205"/>
                    <a:pt x="557" y="2201"/>
                    <a:pt x="558" y="2197"/>
                  </a:cubicBezTo>
                  <a:cubicBezTo>
                    <a:pt x="559" y="2192"/>
                    <a:pt x="560" y="2188"/>
                    <a:pt x="560" y="2184"/>
                  </a:cubicBezTo>
                  <a:cubicBezTo>
                    <a:pt x="561" y="2180"/>
                    <a:pt x="562" y="2176"/>
                    <a:pt x="563" y="2173"/>
                  </a:cubicBezTo>
                  <a:cubicBezTo>
                    <a:pt x="564" y="2169"/>
                    <a:pt x="565" y="2166"/>
                    <a:pt x="566" y="2163"/>
                  </a:cubicBezTo>
                  <a:cubicBezTo>
                    <a:pt x="567" y="2161"/>
                    <a:pt x="567" y="2160"/>
                    <a:pt x="568" y="2158"/>
                  </a:cubicBezTo>
                  <a:cubicBezTo>
                    <a:pt x="568" y="2157"/>
                    <a:pt x="569" y="2156"/>
                    <a:pt x="569" y="2154"/>
                  </a:cubicBezTo>
                  <a:cubicBezTo>
                    <a:pt x="570" y="2153"/>
                    <a:pt x="571" y="2152"/>
                    <a:pt x="571" y="2151"/>
                  </a:cubicBezTo>
                  <a:cubicBezTo>
                    <a:pt x="571" y="2150"/>
                    <a:pt x="572" y="2149"/>
                    <a:pt x="572" y="2148"/>
                  </a:cubicBezTo>
                  <a:cubicBezTo>
                    <a:pt x="572" y="2148"/>
                    <a:pt x="572" y="2148"/>
                    <a:pt x="572" y="2148"/>
                  </a:cubicBezTo>
                  <a:cubicBezTo>
                    <a:pt x="576" y="2143"/>
                    <a:pt x="580" y="2138"/>
                    <a:pt x="585" y="2133"/>
                  </a:cubicBezTo>
                  <a:cubicBezTo>
                    <a:pt x="588" y="2129"/>
                    <a:pt x="592" y="2125"/>
                    <a:pt x="595" y="2121"/>
                  </a:cubicBezTo>
                  <a:cubicBezTo>
                    <a:pt x="596" y="2121"/>
                    <a:pt x="596" y="2120"/>
                    <a:pt x="596" y="2120"/>
                  </a:cubicBezTo>
                  <a:cubicBezTo>
                    <a:pt x="598" y="2119"/>
                    <a:pt x="599" y="2118"/>
                    <a:pt x="599" y="2118"/>
                  </a:cubicBezTo>
                  <a:cubicBezTo>
                    <a:pt x="599" y="2118"/>
                    <a:pt x="598" y="2119"/>
                    <a:pt x="597" y="2119"/>
                  </a:cubicBezTo>
                  <a:cubicBezTo>
                    <a:pt x="603" y="2112"/>
                    <a:pt x="609" y="2106"/>
                    <a:pt x="615" y="2099"/>
                  </a:cubicBezTo>
                  <a:cubicBezTo>
                    <a:pt x="621" y="2094"/>
                    <a:pt x="626" y="2088"/>
                    <a:pt x="632" y="2083"/>
                  </a:cubicBezTo>
                  <a:cubicBezTo>
                    <a:pt x="634" y="2081"/>
                    <a:pt x="634" y="2081"/>
                    <a:pt x="634" y="2081"/>
                  </a:cubicBezTo>
                  <a:cubicBezTo>
                    <a:pt x="636" y="2079"/>
                    <a:pt x="636" y="2079"/>
                    <a:pt x="636" y="2079"/>
                  </a:cubicBezTo>
                  <a:cubicBezTo>
                    <a:pt x="637" y="2078"/>
                    <a:pt x="638" y="2077"/>
                    <a:pt x="640" y="2076"/>
                  </a:cubicBezTo>
                  <a:cubicBezTo>
                    <a:pt x="642" y="2073"/>
                    <a:pt x="645" y="2071"/>
                    <a:pt x="648" y="2068"/>
                  </a:cubicBezTo>
                  <a:cubicBezTo>
                    <a:pt x="659" y="2059"/>
                    <a:pt x="670" y="2051"/>
                    <a:pt x="681" y="2043"/>
                  </a:cubicBezTo>
                  <a:cubicBezTo>
                    <a:pt x="691" y="2036"/>
                    <a:pt x="699" y="2029"/>
                    <a:pt x="708" y="2023"/>
                  </a:cubicBezTo>
                  <a:cubicBezTo>
                    <a:pt x="708" y="2023"/>
                    <a:pt x="709" y="2023"/>
                    <a:pt x="709" y="2023"/>
                  </a:cubicBezTo>
                  <a:cubicBezTo>
                    <a:pt x="767" y="2013"/>
                    <a:pt x="780" y="1970"/>
                    <a:pt x="835" y="1951"/>
                  </a:cubicBezTo>
                  <a:cubicBezTo>
                    <a:pt x="851" y="1945"/>
                    <a:pt x="870" y="1941"/>
                    <a:pt x="890" y="1938"/>
                  </a:cubicBezTo>
                  <a:cubicBezTo>
                    <a:pt x="887" y="1939"/>
                    <a:pt x="884" y="1942"/>
                    <a:pt x="881" y="1944"/>
                  </a:cubicBezTo>
                  <a:cubicBezTo>
                    <a:pt x="880" y="1945"/>
                    <a:pt x="879" y="1946"/>
                    <a:pt x="878" y="1947"/>
                  </a:cubicBezTo>
                  <a:cubicBezTo>
                    <a:pt x="877" y="1947"/>
                    <a:pt x="877" y="1947"/>
                    <a:pt x="877" y="1947"/>
                  </a:cubicBezTo>
                  <a:cubicBezTo>
                    <a:pt x="877" y="1948"/>
                    <a:pt x="877" y="1948"/>
                    <a:pt x="877" y="1948"/>
                  </a:cubicBezTo>
                  <a:cubicBezTo>
                    <a:pt x="876" y="1948"/>
                    <a:pt x="876" y="1948"/>
                    <a:pt x="876" y="1948"/>
                  </a:cubicBezTo>
                  <a:cubicBezTo>
                    <a:pt x="876" y="1949"/>
                    <a:pt x="875" y="1949"/>
                    <a:pt x="875" y="1949"/>
                  </a:cubicBezTo>
                  <a:cubicBezTo>
                    <a:pt x="873" y="1951"/>
                    <a:pt x="871" y="1953"/>
                    <a:pt x="870" y="1955"/>
                  </a:cubicBezTo>
                  <a:cubicBezTo>
                    <a:pt x="866" y="1959"/>
                    <a:pt x="863" y="1963"/>
                    <a:pt x="860" y="1967"/>
                  </a:cubicBezTo>
                  <a:cubicBezTo>
                    <a:pt x="860" y="1967"/>
                    <a:pt x="860" y="1967"/>
                    <a:pt x="860" y="1967"/>
                  </a:cubicBezTo>
                  <a:cubicBezTo>
                    <a:pt x="858" y="1968"/>
                    <a:pt x="857" y="1969"/>
                    <a:pt x="855" y="1969"/>
                  </a:cubicBezTo>
                  <a:cubicBezTo>
                    <a:pt x="855" y="1969"/>
                    <a:pt x="854" y="1970"/>
                    <a:pt x="854" y="1970"/>
                  </a:cubicBezTo>
                  <a:cubicBezTo>
                    <a:pt x="853" y="1970"/>
                    <a:pt x="853" y="1970"/>
                    <a:pt x="853" y="1970"/>
                  </a:cubicBezTo>
                  <a:cubicBezTo>
                    <a:pt x="852" y="1970"/>
                    <a:pt x="851" y="1971"/>
                    <a:pt x="850" y="1971"/>
                  </a:cubicBezTo>
                  <a:cubicBezTo>
                    <a:pt x="849" y="1971"/>
                    <a:pt x="848" y="1972"/>
                    <a:pt x="847" y="1972"/>
                  </a:cubicBezTo>
                  <a:cubicBezTo>
                    <a:pt x="846" y="1972"/>
                    <a:pt x="845" y="1973"/>
                    <a:pt x="845" y="1973"/>
                  </a:cubicBezTo>
                  <a:cubicBezTo>
                    <a:pt x="843" y="1974"/>
                    <a:pt x="841" y="1974"/>
                    <a:pt x="839" y="1975"/>
                  </a:cubicBezTo>
                  <a:cubicBezTo>
                    <a:pt x="837" y="1975"/>
                    <a:pt x="835" y="1976"/>
                    <a:pt x="833" y="1977"/>
                  </a:cubicBezTo>
                  <a:cubicBezTo>
                    <a:pt x="832" y="1977"/>
                    <a:pt x="831" y="1977"/>
                    <a:pt x="830" y="1977"/>
                  </a:cubicBezTo>
                  <a:cubicBezTo>
                    <a:pt x="829" y="1978"/>
                    <a:pt x="829" y="1978"/>
                    <a:pt x="828" y="1978"/>
                  </a:cubicBezTo>
                  <a:cubicBezTo>
                    <a:pt x="827" y="1978"/>
                    <a:pt x="826" y="1979"/>
                    <a:pt x="825" y="1979"/>
                  </a:cubicBezTo>
                  <a:cubicBezTo>
                    <a:pt x="825" y="1979"/>
                    <a:pt x="824" y="1979"/>
                    <a:pt x="824" y="1979"/>
                  </a:cubicBezTo>
                  <a:cubicBezTo>
                    <a:pt x="823" y="1979"/>
                    <a:pt x="823" y="1979"/>
                    <a:pt x="822" y="1979"/>
                  </a:cubicBezTo>
                  <a:cubicBezTo>
                    <a:pt x="821" y="1980"/>
                    <a:pt x="819" y="1980"/>
                    <a:pt x="818" y="1981"/>
                  </a:cubicBezTo>
                  <a:cubicBezTo>
                    <a:pt x="817" y="1981"/>
                    <a:pt x="816" y="1981"/>
                    <a:pt x="815" y="1981"/>
                  </a:cubicBezTo>
                  <a:cubicBezTo>
                    <a:pt x="815" y="1981"/>
                    <a:pt x="814" y="1981"/>
                    <a:pt x="813" y="1981"/>
                  </a:cubicBezTo>
                  <a:cubicBezTo>
                    <a:pt x="813" y="1982"/>
                    <a:pt x="812" y="1982"/>
                    <a:pt x="812" y="1982"/>
                  </a:cubicBezTo>
                  <a:cubicBezTo>
                    <a:pt x="811" y="1982"/>
                    <a:pt x="811" y="1982"/>
                    <a:pt x="810" y="1982"/>
                  </a:cubicBezTo>
                  <a:cubicBezTo>
                    <a:pt x="809" y="1982"/>
                    <a:pt x="809" y="1983"/>
                    <a:pt x="808" y="1983"/>
                  </a:cubicBezTo>
                  <a:cubicBezTo>
                    <a:pt x="808" y="1983"/>
                    <a:pt x="807" y="1983"/>
                    <a:pt x="807" y="1983"/>
                  </a:cubicBezTo>
                  <a:cubicBezTo>
                    <a:pt x="807" y="1983"/>
                    <a:pt x="808" y="1983"/>
                    <a:pt x="808" y="1983"/>
                  </a:cubicBezTo>
                  <a:cubicBezTo>
                    <a:pt x="809" y="1983"/>
                    <a:pt x="809" y="1984"/>
                    <a:pt x="810" y="1984"/>
                  </a:cubicBezTo>
                  <a:cubicBezTo>
                    <a:pt x="811" y="1984"/>
                    <a:pt x="812" y="1984"/>
                    <a:pt x="814" y="1985"/>
                  </a:cubicBezTo>
                  <a:cubicBezTo>
                    <a:pt x="814" y="1985"/>
                    <a:pt x="815" y="1985"/>
                    <a:pt x="816" y="1985"/>
                  </a:cubicBezTo>
                  <a:cubicBezTo>
                    <a:pt x="816" y="1985"/>
                    <a:pt x="817" y="1985"/>
                    <a:pt x="818" y="1985"/>
                  </a:cubicBezTo>
                  <a:cubicBezTo>
                    <a:pt x="819" y="1985"/>
                    <a:pt x="820" y="1985"/>
                    <a:pt x="820" y="1985"/>
                  </a:cubicBezTo>
                  <a:cubicBezTo>
                    <a:pt x="821" y="1985"/>
                    <a:pt x="822" y="1985"/>
                    <a:pt x="823" y="1985"/>
                  </a:cubicBezTo>
                  <a:cubicBezTo>
                    <a:pt x="824" y="1985"/>
                    <a:pt x="825" y="1985"/>
                    <a:pt x="826" y="1985"/>
                  </a:cubicBezTo>
                  <a:cubicBezTo>
                    <a:pt x="827" y="1985"/>
                    <a:pt x="828" y="1985"/>
                    <a:pt x="829" y="1985"/>
                  </a:cubicBezTo>
                  <a:cubicBezTo>
                    <a:pt x="831" y="1985"/>
                    <a:pt x="833" y="1985"/>
                    <a:pt x="835" y="1984"/>
                  </a:cubicBezTo>
                  <a:cubicBezTo>
                    <a:pt x="837" y="1984"/>
                    <a:pt x="839" y="1983"/>
                    <a:pt x="841" y="1982"/>
                  </a:cubicBezTo>
                  <a:cubicBezTo>
                    <a:pt x="843" y="1982"/>
                    <a:pt x="845" y="1981"/>
                    <a:pt x="847" y="1980"/>
                  </a:cubicBezTo>
                  <a:cubicBezTo>
                    <a:pt x="848" y="1980"/>
                    <a:pt x="849" y="1980"/>
                    <a:pt x="849" y="1979"/>
                  </a:cubicBezTo>
                  <a:cubicBezTo>
                    <a:pt x="849" y="1980"/>
                    <a:pt x="849" y="1980"/>
                    <a:pt x="849" y="1980"/>
                  </a:cubicBezTo>
                  <a:cubicBezTo>
                    <a:pt x="848" y="1981"/>
                    <a:pt x="848" y="1981"/>
                    <a:pt x="848" y="1981"/>
                  </a:cubicBezTo>
                  <a:cubicBezTo>
                    <a:pt x="847" y="1981"/>
                    <a:pt x="847" y="1981"/>
                    <a:pt x="847" y="1981"/>
                  </a:cubicBezTo>
                  <a:cubicBezTo>
                    <a:pt x="846" y="1982"/>
                    <a:pt x="846" y="1983"/>
                    <a:pt x="845" y="1984"/>
                  </a:cubicBezTo>
                  <a:cubicBezTo>
                    <a:pt x="844" y="1984"/>
                    <a:pt x="843" y="1985"/>
                    <a:pt x="842" y="1986"/>
                  </a:cubicBezTo>
                  <a:cubicBezTo>
                    <a:pt x="841" y="1987"/>
                    <a:pt x="840" y="1987"/>
                    <a:pt x="839" y="1988"/>
                  </a:cubicBezTo>
                  <a:cubicBezTo>
                    <a:pt x="835" y="1991"/>
                    <a:pt x="831" y="1993"/>
                    <a:pt x="828" y="1995"/>
                  </a:cubicBezTo>
                  <a:cubicBezTo>
                    <a:pt x="824" y="1997"/>
                    <a:pt x="820" y="1999"/>
                    <a:pt x="816" y="2000"/>
                  </a:cubicBezTo>
                  <a:cubicBezTo>
                    <a:pt x="813" y="2001"/>
                    <a:pt x="809" y="2002"/>
                    <a:pt x="806" y="2003"/>
                  </a:cubicBezTo>
                  <a:cubicBezTo>
                    <a:pt x="806" y="2003"/>
                    <a:pt x="805" y="2003"/>
                    <a:pt x="804" y="2003"/>
                  </a:cubicBezTo>
                  <a:cubicBezTo>
                    <a:pt x="803" y="2004"/>
                    <a:pt x="803" y="2004"/>
                    <a:pt x="802" y="2004"/>
                  </a:cubicBezTo>
                  <a:cubicBezTo>
                    <a:pt x="801" y="2004"/>
                    <a:pt x="801" y="2004"/>
                    <a:pt x="800" y="2004"/>
                  </a:cubicBezTo>
                  <a:cubicBezTo>
                    <a:pt x="800" y="2004"/>
                    <a:pt x="799" y="2004"/>
                    <a:pt x="798" y="2005"/>
                  </a:cubicBezTo>
                  <a:cubicBezTo>
                    <a:pt x="797" y="2005"/>
                    <a:pt x="796" y="2005"/>
                    <a:pt x="795" y="2005"/>
                  </a:cubicBezTo>
                  <a:cubicBezTo>
                    <a:pt x="795" y="2005"/>
                    <a:pt x="794" y="2005"/>
                    <a:pt x="793" y="2005"/>
                  </a:cubicBezTo>
                  <a:cubicBezTo>
                    <a:pt x="792" y="2005"/>
                    <a:pt x="791" y="2005"/>
                    <a:pt x="791" y="2005"/>
                  </a:cubicBezTo>
                  <a:cubicBezTo>
                    <a:pt x="791" y="2005"/>
                    <a:pt x="792" y="2006"/>
                    <a:pt x="793" y="2006"/>
                  </a:cubicBezTo>
                  <a:cubicBezTo>
                    <a:pt x="794" y="2006"/>
                    <a:pt x="795" y="2006"/>
                    <a:pt x="795" y="2006"/>
                  </a:cubicBezTo>
                  <a:cubicBezTo>
                    <a:pt x="796" y="2006"/>
                    <a:pt x="797" y="2006"/>
                    <a:pt x="799" y="2006"/>
                  </a:cubicBezTo>
                  <a:cubicBezTo>
                    <a:pt x="799" y="2006"/>
                    <a:pt x="800" y="2006"/>
                    <a:pt x="800" y="2006"/>
                  </a:cubicBezTo>
                  <a:cubicBezTo>
                    <a:pt x="801" y="2006"/>
                    <a:pt x="802" y="2006"/>
                    <a:pt x="802" y="2006"/>
                  </a:cubicBezTo>
                  <a:cubicBezTo>
                    <a:pt x="803" y="2006"/>
                    <a:pt x="804" y="2006"/>
                    <a:pt x="805" y="2006"/>
                  </a:cubicBezTo>
                  <a:cubicBezTo>
                    <a:pt x="805" y="2006"/>
                    <a:pt x="806" y="2006"/>
                    <a:pt x="807" y="2006"/>
                  </a:cubicBezTo>
                  <a:cubicBezTo>
                    <a:pt x="810" y="2006"/>
                    <a:pt x="814" y="2005"/>
                    <a:pt x="818" y="2004"/>
                  </a:cubicBezTo>
                  <a:cubicBezTo>
                    <a:pt x="822" y="2003"/>
                    <a:pt x="826" y="2002"/>
                    <a:pt x="830" y="2000"/>
                  </a:cubicBezTo>
                  <a:cubicBezTo>
                    <a:pt x="834" y="1999"/>
                    <a:pt x="839" y="1996"/>
                    <a:pt x="843" y="1994"/>
                  </a:cubicBezTo>
                  <a:cubicBezTo>
                    <a:pt x="844" y="1993"/>
                    <a:pt x="845" y="1992"/>
                    <a:pt x="846" y="1992"/>
                  </a:cubicBezTo>
                  <a:cubicBezTo>
                    <a:pt x="847" y="1991"/>
                    <a:pt x="848" y="1990"/>
                    <a:pt x="849" y="1989"/>
                  </a:cubicBezTo>
                  <a:cubicBezTo>
                    <a:pt x="850" y="1989"/>
                    <a:pt x="851" y="1988"/>
                    <a:pt x="852" y="1987"/>
                  </a:cubicBezTo>
                  <a:cubicBezTo>
                    <a:pt x="853" y="1986"/>
                    <a:pt x="853" y="1986"/>
                    <a:pt x="853" y="1986"/>
                  </a:cubicBezTo>
                  <a:cubicBezTo>
                    <a:pt x="854" y="1985"/>
                    <a:pt x="854" y="1985"/>
                    <a:pt x="854" y="1985"/>
                  </a:cubicBezTo>
                  <a:cubicBezTo>
                    <a:pt x="855" y="1984"/>
                    <a:pt x="855" y="1984"/>
                    <a:pt x="855" y="1984"/>
                  </a:cubicBezTo>
                  <a:cubicBezTo>
                    <a:pt x="857" y="1982"/>
                    <a:pt x="859" y="1980"/>
                    <a:pt x="861" y="1978"/>
                  </a:cubicBezTo>
                  <a:cubicBezTo>
                    <a:pt x="863" y="1976"/>
                    <a:pt x="864" y="1974"/>
                    <a:pt x="866" y="1972"/>
                  </a:cubicBezTo>
                  <a:cubicBezTo>
                    <a:pt x="869" y="1968"/>
                    <a:pt x="872" y="1964"/>
                    <a:pt x="876" y="1960"/>
                  </a:cubicBezTo>
                  <a:cubicBezTo>
                    <a:pt x="877" y="1958"/>
                    <a:pt x="879" y="1956"/>
                    <a:pt x="880" y="1955"/>
                  </a:cubicBezTo>
                  <a:cubicBezTo>
                    <a:pt x="881" y="1954"/>
                    <a:pt x="881" y="1954"/>
                    <a:pt x="882" y="1953"/>
                  </a:cubicBezTo>
                  <a:cubicBezTo>
                    <a:pt x="882" y="1953"/>
                    <a:pt x="882" y="1953"/>
                    <a:pt x="882" y="1953"/>
                  </a:cubicBezTo>
                  <a:cubicBezTo>
                    <a:pt x="882" y="1953"/>
                    <a:pt x="882" y="1953"/>
                    <a:pt x="882" y="1953"/>
                  </a:cubicBezTo>
                  <a:cubicBezTo>
                    <a:pt x="883" y="1952"/>
                    <a:pt x="883" y="1952"/>
                    <a:pt x="883" y="1952"/>
                  </a:cubicBezTo>
                  <a:cubicBezTo>
                    <a:pt x="884" y="1951"/>
                    <a:pt x="884" y="1950"/>
                    <a:pt x="885" y="1949"/>
                  </a:cubicBezTo>
                  <a:cubicBezTo>
                    <a:pt x="889" y="1946"/>
                    <a:pt x="892" y="1943"/>
                    <a:pt x="896" y="1941"/>
                  </a:cubicBezTo>
                  <a:cubicBezTo>
                    <a:pt x="899" y="1939"/>
                    <a:pt x="903" y="1937"/>
                    <a:pt x="906" y="1935"/>
                  </a:cubicBezTo>
                  <a:cubicBezTo>
                    <a:pt x="926" y="1932"/>
                    <a:pt x="945" y="1931"/>
                    <a:pt x="960" y="1930"/>
                  </a:cubicBezTo>
                  <a:cubicBezTo>
                    <a:pt x="960" y="1930"/>
                    <a:pt x="960" y="1930"/>
                    <a:pt x="959" y="1930"/>
                  </a:cubicBezTo>
                  <a:cubicBezTo>
                    <a:pt x="958" y="1931"/>
                    <a:pt x="956" y="1931"/>
                    <a:pt x="955" y="1932"/>
                  </a:cubicBezTo>
                  <a:cubicBezTo>
                    <a:pt x="954" y="1932"/>
                    <a:pt x="953" y="1933"/>
                    <a:pt x="952" y="1933"/>
                  </a:cubicBezTo>
                  <a:cubicBezTo>
                    <a:pt x="950" y="1935"/>
                    <a:pt x="950" y="1935"/>
                    <a:pt x="950" y="1935"/>
                  </a:cubicBezTo>
                  <a:cubicBezTo>
                    <a:pt x="947" y="1936"/>
                    <a:pt x="944" y="1938"/>
                    <a:pt x="941" y="1940"/>
                  </a:cubicBezTo>
                  <a:cubicBezTo>
                    <a:pt x="939" y="1941"/>
                    <a:pt x="938" y="1942"/>
                    <a:pt x="937" y="1943"/>
                  </a:cubicBezTo>
                  <a:cubicBezTo>
                    <a:pt x="935" y="1944"/>
                    <a:pt x="934" y="1945"/>
                    <a:pt x="933" y="1946"/>
                  </a:cubicBezTo>
                  <a:cubicBezTo>
                    <a:pt x="930" y="1948"/>
                    <a:pt x="928" y="1950"/>
                    <a:pt x="925" y="1952"/>
                  </a:cubicBezTo>
                  <a:cubicBezTo>
                    <a:pt x="923" y="1954"/>
                    <a:pt x="921" y="1956"/>
                    <a:pt x="919" y="1958"/>
                  </a:cubicBezTo>
                  <a:cubicBezTo>
                    <a:pt x="918" y="1960"/>
                    <a:pt x="916" y="1962"/>
                    <a:pt x="915" y="1963"/>
                  </a:cubicBezTo>
                  <a:cubicBezTo>
                    <a:pt x="913" y="1965"/>
                    <a:pt x="912" y="1966"/>
                    <a:pt x="911" y="1967"/>
                  </a:cubicBezTo>
                  <a:cubicBezTo>
                    <a:pt x="910" y="1969"/>
                    <a:pt x="909" y="1970"/>
                    <a:pt x="909" y="1970"/>
                  </a:cubicBezTo>
                  <a:cubicBezTo>
                    <a:pt x="908" y="1971"/>
                    <a:pt x="908" y="1971"/>
                    <a:pt x="908" y="1971"/>
                  </a:cubicBezTo>
                  <a:cubicBezTo>
                    <a:pt x="908" y="1971"/>
                    <a:pt x="908" y="1971"/>
                    <a:pt x="909" y="1971"/>
                  </a:cubicBezTo>
                  <a:cubicBezTo>
                    <a:pt x="910" y="1970"/>
                    <a:pt x="911" y="1969"/>
                    <a:pt x="912" y="1969"/>
                  </a:cubicBezTo>
                  <a:cubicBezTo>
                    <a:pt x="915" y="1967"/>
                    <a:pt x="918" y="1964"/>
                    <a:pt x="922" y="1962"/>
                  </a:cubicBezTo>
                  <a:cubicBezTo>
                    <a:pt x="924" y="1960"/>
                    <a:pt x="927" y="1959"/>
                    <a:pt x="929" y="1957"/>
                  </a:cubicBezTo>
                  <a:cubicBezTo>
                    <a:pt x="932" y="1955"/>
                    <a:pt x="934" y="1953"/>
                    <a:pt x="937" y="1952"/>
                  </a:cubicBezTo>
                  <a:cubicBezTo>
                    <a:pt x="938" y="1951"/>
                    <a:pt x="939" y="1950"/>
                    <a:pt x="941" y="1949"/>
                  </a:cubicBezTo>
                  <a:cubicBezTo>
                    <a:pt x="942" y="1948"/>
                    <a:pt x="944" y="1947"/>
                    <a:pt x="945" y="1946"/>
                  </a:cubicBezTo>
                  <a:cubicBezTo>
                    <a:pt x="948" y="1945"/>
                    <a:pt x="951" y="1943"/>
                    <a:pt x="954" y="1941"/>
                  </a:cubicBezTo>
                  <a:cubicBezTo>
                    <a:pt x="956" y="1940"/>
                    <a:pt x="956" y="1940"/>
                    <a:pt x="956" y="1940"/>
                  </a:cubicBezTo>
                  <a:cubicBezTo>
                    <a:pt x="957" y="1940"/>
                    <a:pt x="957" y="1939"/>
                    <a:pt x="958" y="1939"/>
                  </a:cubicBezTo>
                  <a:cubicBezTo>
                    <a:pt x="959" y="1938"/>
                    <a:pt x="961" y="1938"/>
                    <a:pt x="962" y="1937"/>
                  </a:cubicBezTo>
                  <a:cubicBezTo>
                    <a:pt x="965" y="1936"/>
                    <a:pt x="968" y="1934"/>
                    <a:pt x="971" y="1933"/>
                  </a:cubicBezTo>
                  <a:cubicBezTo>
                    <a:pt x="974" y="1932"/>
                    <a:pt x="977" y="1931"/>
                    <a:pt x="980" y="1930"/>
                  </a:cubicBezTo>
                  <a:cubicBezTo>
                    <a:pt x="982" y="1929"/>
                    <a:pt x="984" y="1929"/>
                    <a:pt x="986" y="1928"/>
                  </a:cubicBezTo>
                  <a:cubicBezTo>
                    <a:pt x="985" y="1930"/>
                    <a:pt x="977" y="1944"/>
                    <a:pt x="962" y="1964"/>
                  </a:cubicBezTo>
                  <a:cubicBezTo>
                    <a:pt x="961" y="1964"/>
                    <a:pt x="961" y="1965"/>
                    <a:pt x="960" y="1965"/>
                  </a:cubicBezTo>
                  <a:cubicBezTo>
                    <a:pt x="959" y="1965"/>
                    <a:pt x="958" y="1966"/>
                    <a:pt x="957" y="1966"/>
                  </a:cubicBezTo>
                  <a:cubicBezTo>
                    <a:pt x="956" y="1967"/>
                    <a:pt x="955" y="1967"/>
                    <a:pt x="954" y="1968"/>
                  </a:cubicBezTo>
                  <a:cubicBezTo>
                    <a:pt x="953" y="1969"/>
                    <a:pt x="952" y="1969"/>
                    <a:pt x="951" y="1970"/>
                  </a:cubicBezTo>
                  <a:cubicBezTo>
                    <a:pt x="948" y="1971"/>
                    <a:pt x="945" y="1972"/>
                    <a:pt x="943" y="1973"/>
                  </a:cubicBezTo>
                  <a:cubicBezTo>
                    <a:pt x="940" y="1974"/>
                    <a:pt x="937" y="1975"/>
                    <a:pt x="933" y="1976"/>
                  </a:cubicBezTo>
                  <a:cubicBezTo>
                    <a:pt x="930" y="1977"/>
                    <a:pt x="927" y="1978"/>
                    <a:pt x="923" y="1979"/>
                  </a:cubicBezTo>
                  <a:cubicBezTo>
                    <a:pt x="920" y="1980"/>
                    <a:pt x="916" y="1981"/>
                    <a:pt x="913" y="1982"/>
                  </a:cubicBezTo>
                  <a:cubicBezTo>
                    <a:pt x="909" y="1983"/>
                    <a:pt x="906" y="1984"/>
                    <a:pt x="902" y="1986"/>
                  </a:cubicBezTo>
                  <a:cubicBezTo>
                    <a:pt x="900" y="1986"/>
                    <a:pt x="899" y="1987"/>
                    <a:pt x="897" y="1987"/>
                  </a:cubicBezTo>
                  <a:cubicBezTo>
                    <a:pt x="895" y="1988"/>
                    <a:pt x="894" y="1989"/>
                    <a:pt x="892" y="1989"/>
                  </a:cubicBezTo>
                  <a:cubicBezTo>
                    <a:pt x="889" y="1991"/>
                    <a:pt x="886" y="1992"/>
                    <a:pt x="883" y="1994"/>
                  </a:cubicBezTo>
                  <a:cubicBezTo>
                    <a:pt x="880" y="1995"/>
                    <a:pt x="877" y="1997"/>
                    <a:pt x="875" y="1998"/>
                  </a:cubicBezTo>
                  <a:cubicBezTo>
                    <a:pt x="874" y="1999"/>
                    <a:pt x="873" y="2000"/>
                    <a:pt x="872" y="2001"/>
                  </a:cubicBezTo>
                  <a:cubicBezTo>
                    <a:pt x="871" y="2002"/>
                    <a:pt x="870" y="2002"/>
                    <a:pt x="869" y="2003"/>
                  </a:cubicBezTo>
                  <a:cubicBezTo>
                    <a:pt x="868" y="2004"/>
                    <a:pt x="867" y="2005"/>
                    <a:pt x="866" y="2005"/>
                  </a:cubicBezTo>
                  <a:cubicBezTo>
                    <a:pt x="866" y="2006"/>
                    <a:pt x="865" y="2007"/>
                    <a:pt x="864" y="2007"/>
                  </a:cubicBezTo>
                  <a:cubicBezTo>
                    <a:pt x="863" y="2008"/>
                    <a:pt x="863" y="2009"/>
                    <a:pt x="862" y="2010"/>
                  </a:cubicBezTo>
                  <a:cubicBezTo>
                    <a:pt x="861" y="2011"/>
                    <a:pt x="861" y="2011"/>
                    <a:pt x="861" y="2011"/>
                  </a:cubicBezTo>
                  <a:cubicBezTo>
                    <a:pt x="861" y="2011"/>
                    <a:pt x="862" y="2011"/>
                    <a:pt x="862" y="2010"/>
                  </a:cubicBezTo>
                  <a:cubicBezTo>
                    <a:pt x="863" y="2010"/>
                    <a:pt x="864" y="2009"/>
                    <a:pt x="865" y="2008"/>
                  </a:cubicBezTo>
                  <a:cubicBezTo>
                    <a:pt x="866" y="2008"/>
                    <a:pt x="867" y="2008"/>
                    <a:pt x="868" y="2007"/>
                  </a:cubicBezTo>
                  <a:cubicBezTo>
                    <a:pt x="869" y="2007"/>
                    <a:pt x="869" y="2006"/>
                    <a:pt x="870" y="2006"/>
                  </a:cubicBezTo>
                  <a:cubicBezTo>
                    <a:pt x="871" y="2005"/>
                    <a:pt x="872" y="2005"/>
                    <a:pt x="874" y="2004"/>
                  </a:cubicBezTo>
                  <a:cubicBezTo>
                    <a:pt x="875" y="2003"/>
                    <a:pt x="876" y="2003"/>
                    <a:pt x="877" y="2002"/>
                  </a:cubicBezTo>
                  <a:cubicBezTo>
                    <a:pt x="880" y="2001"/>
                    <a:pt x="882" y="2000"/>
                    <a:pt x="885" y="1999"/>
                  </a:cubicBezTo>
                  <a:cubicBezTo>
                    <a:pt x="888" y="1998"/>
                    <a:pt x="891" y="1997"/>
                    <a:pt x="894" y="1996"/>
                  </a:cubicBezTo>
                  <a:cubicBezTo>
                    <a:pt x="898" y="1995"/>
                    <a:pt x="901" y="1994"/>
                    <a:pt x="905" y="1993"/>
                  </a:cubicBezTo>
                  <a:cubicBezTo>
                    <a:pt x="908" y="1992"/>
                    <a:pt x="911" y="1991"/>
                    <a:pt x="915" y="1990"/>
                  </a:cubicBezTo>
                  <a:cubicBezTo>
                    <a:pt x="919" y="1989"/>
                    <a:pt x="922" y="1988"/>
                    <a:pt x="926" y="1986"/>
                  </a:cubicBezTo>
                  <a:cubicBezTo>
                    <a:pt x="927" y="1986"/>
                    <a:pt x="929" y="1985"/>
                    <a:pt x="931" y="1985"/>
                  </a:cubicBezTo>
                  <a:cubicBezTo>
                    <a:pt x="932" y="1984"/>
                    <a:pt x="934" y="1983"/>
                    <a:pt x="936" y="1983"/>
                  </a:cubicBezTo>
                  <a:cubicBezTo>
                    <a:pt x="939" y="1981"/>
                    <a:pt x="942" y="1980"/>
                    <a:pt x="945" y="1978"/>
                  </a:cubicBezTo>
                  <a:cubicBezTo>
                    <a:pt x="948" y="1977"/>
                    <a:pt x="951" y="1975"/>
                    <a:pt x="953" y="1974"/>
                  </a:cubicBezTo>
                  <a:cubicBezTo>
                    <a:pt x="954" y="1973"/>
                    <a:pt x="955" y="1972"/>
                    <a:pt x="956" y="1971"/>
                  </a:cubicBezTo>
                  <a:cubicBezTo>
                    <a:pt x="943" y="1988"/>
                    <a:pt x="926" y="2008"/>
                    <a:pt x="906" y="2027"/>
                  </a:cubicBezTo>
                  <a:cubicBezTo>
                    <a:pt x="905" y="2028"/>
                    <a:pt x="903" y="2029"/>
                    <a:pt x="901" y="2030"/>
                  </a:cubicBezTo>
                  <a:cubicBezTo>
                    <a:pt x="897" y="2031"/>
                    <a:pt x="893" y="2033"/>
                    <a:pt x="889" y="2034"/>
                  </a:cubicBezTo>
                  <a:cubicBezTo>
                    <a:pt x="884" y="2035"/>
                    <a:pt x="880" y="2036"/>
                    <a:pt x="875" y="2037"/>
                  </a:cubicBezTo>
                  <a:cubicBezTo>
                    <a:pt x="872" y="2038"/>
                    <a:pt x="870" y="2038"/>
                    <a:pt x="867" y="2038"/>
                  </a:cubicBezTo>
                  <a:cubicBezTo>
                    <a:pt x="867" y="2038"/>
                    <a:pt x="867" y="2038"/>
                    <a:pt x="867" y="2038"/>
                  </a:cubicBezTo>
                  <a:cubicBezTo>
                    <a:pt x="867" y="2038"/>
                    <a:pt x="867" y="2038"/>
                    <a:pt x="867" y="2038"/>
                  </a:cubicBezTo>
                  <a:cubicBezTo>
                    <a:pt x="866" y="2038"/>
                    <a:pt x="867" y="2038"/>
                    <a:pt x="867" y="2038"/>
                  </a:cubicBezTo>
                  <a:cubicBezTo>
                    <a:pt x="866" y="2038"/>
                    <a:pt x="866" y="2038"/>
                    <a:pt x="866" y="2038"/>
                  </a:cubicBezTo>
                  <a:cubicBezTo>
                    <a:pt x="866" y="2038"/>
                    <a:pt x="866" y="2038"/>
                    <a:pt x="866" y="2038"/>
                  </a:cubicBezTo>
                  <a:cubicBezTo>
                    <a:pt x="865" y="2038"/>
                    <a:pt x="865" y="2038"/>
                    <a:pt x="865" y="2038"/>
                  </a:cubicBezTo>
                  <a:cubicBezTo>
                    <a:pt x="865" y="2039"/>
                    <a:pt x="864" y="2039"/>
                    <a:pt x="863" y="2039"/>
                  </a:cubicBezTo>
                  <a:cubicBezTo>
                    <a:pt x="862" y="2039"/>
                    <a:pt x="861" y="2039"/>
                    <a:pt x="859" y="2039"/>
                  </a:cubicBezTo>
                  <a:cubicBezTo>
                    <a:pt x="859" y="2039"/>
                    <a:pt x="858" y="2039"/>
                    <a:pt x="858" y="2039"/>
                  </a:cubicBezTo>
                  <a:cubicBezTo>
                    <a:pt x="857" y="2039"/>
                    <a:pt x="856" y="2038"/>
                    <a:pt x="854" y="2038"/>
                  </a:cubicBezTo>
                  <a:cubicBezTo>
                    <a:pt x="853" y="2037"/>
                    <a:pt x="852" y="2036"/>
                    <a:pt x="850" y="2036"/>
                  </a:cubicBezTo>
                  <a:cubicBezTo>
                    <a:pt x="850" y="2036"/>
                    <a:pt x="849" y="2035"/>
                    <a:pt x="848" y="2035"/>
                  </a:cubicBezTo>
                  <a:cubicBezTo>
                    <a:pt x="847" y="2035"/>
                    <a:pt x="847" y="2034"/>
                    <a:pt x="846" y="2034"/>
                  </a:cubicBezTo>
                  <a:cubicBezTo>
                    <a:pt x="844" y="2033"/>
                    <a:pt x="843" y="2033"/>
                    <a:pt x="841" y="2032"/>
                  </a:cubicBezTo>
                  <a:cubicBezTo>
                    <a:pt x="840" y="2032"/>
                    <a:pt x="838" y="2031"/>
                    <a:pt x="837" y="2030"/>
                  </a:cubicBezTo>
                  <a:cubicBezTo>
                    <a:pt x="836" y="2030"/>
                    <a:pt x="835" y="2030"/>
                    <a:pt x="834" y="2029"/>
                  </a:cubicBezTo>
                  <a:cubicBezTo>
                    <a:pt x="834" y="2029"/>
                    <a:pt x="833" y="2029"/>
                    <a:pt x="832" y="2029"/>
                  </a:cubicBezTo>
                  <a:cubicBezTo>
                    <a:pt x="831" y="2028"/>
                    <a:pt x="829" y="2027"/>
                    <a:pt x="828" y="2027"/>
                  </a:cubicBezTo>
                  <a:cubicBezTo>
                    <a:pt x="827" y="2026"/>
                    <a:pt x="825" y="2026"/>
                    <a:pt x="824" y="2025"/>
                  </a:cubicBezTo>
                  <a:cubicBezTo>
                    <a:pt x="823" y="2025"/>
                    <a:pt x="822" y="2025"/>
                    <a:pt x="821" y="2024"/>
                  </a:cubicBezTo>
                  <a:cubicBezTo>
                    <a:pt x="820" y="2024"/>
                    <a:pt x="819" y="2023"/>
                    <a:pt x="818" y="2023"/>
                  </a:cubicBezTo>
                  <a:cubicBezTo>
                    <a:pt x="818" y="2023"/>
                    <a:pt x="817" y="2023"/>
                    <a:pt x="816" y="2023"/>
                  </a:cubicBezTo>
                  <a:cubicBezTo>
                    <a:pt x="816" y="2023"/>
                    <a:pt x="816" y="2022"/>
                    <a:pt x="816" y="2022"/>
                  </a:cubicBezTo>
                  <a:cubicBezTo>
                    <a:pt x="816" y="2022"/>
                    <a:pt x="816" y="2023"/>
                    <a:pt x="816" y="2023"/>
                  </a:cubicBezTo>
                  <a:cubicBezTo>
                    <a:pt x="816" y="2023"/>
                    <a:pt x="817" y="2024"/>
                    <a:pt x="817" y="2025"/>
                  </a:cubicBezTo>
                  <a:cubicBezTo>
                    <a:pt x="818" y="2025"/>
                    <a:pt x="818" y="2026"/>
                    <a:pt x="819" y="2027"/>
                  </a:cubicBezTo>
                  <a:cubicBezTo>
                    <a:pt x="820" y="2027"/>
                    <a:pt x="820" y="2028"/>
                    <a:pt x="820" y="2028"/>
                  </a:cubicBezTo>
                  <a:cubicBezTo>
                    <a:pt x="821" y="2028"/>
                    <a:pt x="821" y="2029"/>
                    <a:pt x="822" y="2029"/>
                  </a:cubicBezTo>
                  <a:cubicBezTo>
                    <a:pt x="822" y="2030"/>
                    <a:pt x="823" y="2030"/>
                    <a:pt x="823" y="2031"/>
                  </a:cubicBezTo>
                  <a:cubicBezTo>
                    <a:pt x="824" y="2031"/>
                    <a:pt x="824" y="2032"/>
                    <a:pt x="825" y="2032"/>
                  </a:cubicBezTo>
                  <a:cubicBezTo>
                    <a:pt x="826" y="2033"/>
                    <a:pt x="828" y="2034"/>
                    <a:pt x="829" y="2035"/>
                  </a:cubicBezTo>
                  <a:cubicBezTo>
                    <a:pt x="830" y="2035"/>
                    <a:pt x="830" y="2036"/>
                    <a:pt x="831" y="2036"/>
                  </a:cubicBezTo>
                  <a:cubicBezTo>
                    <a:pt x="832" y="2037"/>
                    <a:pt x="833" y="2037"/>
                    <a:pt x="833" y="2037"/>
                  </a:cubicBezTo>
                  <a:cubicBezTo>
                    <a:pt x="835" y="2038"/>
                    <a:pt x="836" y="2038"/>
                    <a:pt x="837" y="2039"/>
                  </a:cubicBezTo>
                  <a:cubicBezTo>
                    <a:pt x="834" y="2039"/>
                    <a:pt x="830" y="2039"/>
                    <a:pt x="827" y="2039"/>
                  </a:cubicBezTo>
                  <a:cubicBezTo>
                    <a:pt x="824" y="2039"/>
                    <a:pt x="822" y="2038"/>
                    <a:pt x="819" y="2038"/>
                  </a:cubicBezTo>
                  <a:cubicBezTo>
                    <a:pt x="816" y="2038"/>
                    <a:pt x="814" y="2038"/>
                    <a:pt x="811" y="2038"/>
                  </a:cubicBezTo>
                  <a:cubicBezTo>
                    <a:pt x="806" y="2038"/>
                    <a:pt x="801" y="2038"/>
                    <a:pt x="796" y="2039"/>
                  </a:cubicBezTo>
                  <a:cubicBezTo>
                    <a:pt x="791" y="2039"/>
                    <a:pt x="787" y="2040"/>
                    <a:pt x="783" y="2041"/>
                  </a:cubicBezTo>
                  <a:cubicBezTo>
                    <a:pt x="779" y="2042"/>
                    <a:pt x="775" y="2043"/>
                    <a:pt x="772" y="2044"/>
                  </a:cubicBezTo>
                  <a:cubicBezTo>
                    <a:pt x="771" y="2044"/>
                    <a:pt x="770" y="2044"/>
                    <a:pt x="769" y="2044"/>
                  </a:cubicBezTo>
                  <a:cubicBezTo>
                    <a:pt x="769" y="2045"/>
                    <a:pt x="768" y="2045"/>
                    <a:pt x="767" y="2045"/>
                  </a:cubicBezTo>
                  <a:cubicBezTo>
                    <a:pt x="766" y="2046"/>
                    <a:pt x="765" y="2047"/>
                    <a:pt x="763" y="2047"/>
                  </a:cubicBezTo>
                  <a:cubicBezTo>
                    <a:pt x="761" y="2048"/>
                    <a:pt x="760" y="2049"/>
                    <a:pt x="759" y="2050"/>
                  </a:cubicBezTo>
                  <a:cubicBezTo>
                    <a:pt x="757" y="2051"/>
                    <a:pt x="757" y="2051"/>
                    <a:pt x="757" y="2051"/>
                  </a:cubicBezTo>
                  <a:cubicBezTo>
                    <a:pt x="757" y="2051"/>
                    <a:pt x="758" y="2051"/>
                    <a:pt x="759" y="2050"/>
                  </a:cubicBezTo>
                  <a:cubicBezTo>
                    <a:pt x="760" y="2050"/>
                    <a:pt x="762" y="2049"/>
                    <a:pt x="764" y="2049"/>
                  </a:cubicBezTo>
                  <a:cubicBezTo>
                    <a:pt x="765" y="2048"/>
                    <a:pt x="766" y="2048"/>
                    <a:pt x="768" y="2048"/>
                  </a:cubicBezTo>
                  <a:cubicBezTo>
                    <a:pt x="769" y="2047"/>
                    <a:pt x="769" y="2047"/>
                    <a:pt x="770" y="2047"/>
                  </a:cubicBezTo>
                  <a:cubicBezTo>
                    <a:pt x="771" y="2047"/>
                    <a:pt x="772" y="2047"/>
                    <a:pt x="772" y="2047"/>
                  </a:cubicBezTo>
                  <a:cubicBezTo>
                    <a:pt x="776" y="2046"/>
                    <a:pt x="779" y="2046"/>
                    <a:pt x="783" y="2045"/>
                  </a:cubicBezTo>
                  <a:cubicBezTo>
                    <a:pt x="787" y="2045"/>
                    <a:pt x="792" y="2045"/>
                    <a:pt x="796" y="2045"/>
                  </a:cubicBezTo>
                  <a:cubicBezTo>
                    <a:pt x="801" y="2045"/>
                    <a:pt x="806" y="2045"/>
                    <a:pt x="811" y="2045"/>
                  </a:cubicBezTo>
                  <a:cubicBezTo>
                    <a:pt x="816" y="2046"/>
                    <a:pt x="821" y="2046"/>
                    <a:pt x="827" y="2046"/>
                  </a:cubicBezTo>
                  <a:cubicBezTo>
                    <a:pt x="832" y="2047"/>
                    <a:pt x="838" y="2047"/>
                    <a:pt x="843" y="2047"/>
                  </a:cubicBezTo>
                  <a:cubicBezTo>
                    <a:pt x="849" y="2047"/>
                    <a:pt x="854" y="2047"/>
                    <a:pt x="860" y="2047"/>
                  </a:cubicBezTo>
                  <a:cubicBezTo>
                    <a:pt x="861" y="2046"/>
                    <a:pt x="863" y="2046"/>
                    <a:pt x="864" y="2046"/>
                  </a:cubicBezTo>
                  <a:cubicBezTo>
                    <a:pt x="865" y="2046"/>
                    <a:pt x="865" y="2046"/>
                    <a:pt x="866" y="2046"/>
                  </a:cubicBezTo>
                  <a:cubicBezTo>
                    <a:pt x="867" y="2046"/>
                    <a:pt x="867" y="2046"/>
                    <a:pt x="867" y="2046"/>
                  </a:cubicBezTo>
                  <a:cubicBezTo>
                    <a:pt x="867" y="2046"/>
                    <a:pt x="867" y="2046"/>
                    <a:pt x="867" y="2046"/>
                  </a:cubicBezTo>
                  <a:cubicBezTo>
                    <a:pt x="868" y="2046"/>
                    <a:pt x="868" y="2046"/>
                    <a:pt x="868" y="2046"/>
                  </a:cubicBezTo>
                  <a:cubicBezTo>
                    <a:pt x="868" y="2046"/>
                    <a:pt x="868" y="2046"/>
                    <a:pt x="868" y="2046"/>
                  </a:cubicBezTo>
                  <a:cubicBezTo>
                    <a:pt x="869" y="2045"/>
                    <a:pt x="871" y="2045"/>
                    <a:pt x="872" y="2045"/>
                  </a:cubicBezTo>
                  <a:cubicBezTo>
                    <a:pt x="873" y="2045"/>
                    <a:pt x="875" y="2044"/>
                    <a:pt x="876" y="2044"/>
                  </a:cubicBezTo>
                  <a:cubicBezTo>
                    <a:pt x="881" y="2043"/>
                    <a:pt x="886" y="2041"/>
                    <a:pt x="891" y="2039"/>
                  </a:cubicBezTo>
                  <a:cubicBezTo>
                    <a:pt x="892" y="2039"/>
                    <a:pt x="894" y="2038"/>
                    <a:pt x="896" y="2037"/>
                  </a:cubicBezTo>
                  <a:cubicBezTo>
                    <a:pt x="892" y="2040"/>
                    <a:pt x="889" y="2044"/>
                    <a:pt x="885" y="2047"/>
                  </a:cubicBezTo>
                  <a:cubicBezTo>
                    <a:pt x="869" y="2060"/>
                    <a:pt x="850" y="2071"/>
                    <a:pt x="828" y="2080"/>
                  </a:cubicBezTo>
                  <a:cubicBezTo>
                    <a:pt x="828" y="2080"/>
                    <a:pt x="827" y="2081"/>
                    <a:pt x="826" y="2081"/>
                  </a:cubicBezTo>
                  <a:cubicBezTo>
                    <a:pt x="825" y="2081"/>
                    <a:pt x="824" y="2082"/>
                    <a:pt x="822" y="2082"/>
                  </a:cubicBezTo>
                  <a:cubicBezTo>
                    <a:pt x="821" y="2082"/>
                    <a:pt x="820" y="2083"/>
                    <a:pt x="819" y="2083"/>
                  </a:cubicBezTo>
                  <a:cubicBezTo>
                    <a:pt x="817" y="2083"/>
                    <a:pt x="816" y="2083"/>
                    <a:pt x="815" y="2084"/>
                  </a:cubicBezTo>
                  <a:cubicBezTo>
                    <a:pt x="814" y="2084"/>
                    <a:pt x="812" y="2084"/>
                    <a:pt x="811" y="2084"/>
                  </a:cubicBezTo>
                  <a:cubicBezTo>
                    <a:pt x="809" y="2084"/>
                    <a:pt x="807" y="2085"/>
                    <a:pt x="806" y="2085"/>
                  </a:cubicBezTo>
                  <a:cubicBezTo>
                    <a:pt x="802" y="2085"/>
                    <a:pt x="799" y="2085"/>
                    <a:pt x="795" y="2085"/>
                  </a:cubicBezTo>
                  <a:cubicBezTo>
                    <a:pt x="791" y="2086"/>
                    <a:pt x="787" y="2086"/>
                    <a:pt x="783" y="2086"/>
                  </a:cubicBezTo>
                  <a:cubicBezTo>
                    <a:pt x="778" y="2085"/>
                    <a:pt x="774" y="2085"/>
                    <a:pt x="770" y="2085"/>
                  </a:cubicBezTo>
                  <a:cubicBezTo>
                    <a:pt x="765" y="2085"/>
                    <a:pt x="760" y="2085"/>
                    <a:pt x="756" y="2085"/>
                  </a:cubicBezTo>
                  <a:cubicBezTo>
                    <a:pt x="751" y="2085"/>
                    <a:pt x="747" y="2085"/>
                    <a:pt x="742" y="2085"/>
                  </a:cubicBezTo>
                  <a:cubicBezTo>
                    <a:pt x="740" y="2085"/>
                    <a:pt x="738" y="2085"/>
                    <a:pt x="736" y="2085"/>
                  </a:cubicBezTo>
                  <a:cubicBezTo>
                    <a:pt x="735" y="2085"/>
                    <a:pt x="735" y="2085"/>
                    <a:pt x="735" y="2085"/>
                  </a:cubicBezTo>
                  <a:cubicBezTo>
                    <a:pt x="734" y="2085"/>
                    <a:pt x="733" y="2084"/>
                    <a:pt x="732" y="2084"/>
                  </a:cubicBezTo>
                  <a:cubicBezTo>
                    <a:pt x="731" y="2083"/>
                    <a:pt x="730" y="2083"/>
                    <a:pt x="729" y="2082"/>
                  </a:cubicBezTo>
                  <a:cubicBezTo>
                    <a:pt x="728" y="2082"/>
                    <a:pt x="727" y="2082"/>
                    <a:pt x="725" y="2081"/>
                  </a:cubicBezTo>
                  <a:cubicBezTo>
                    <a:pt x="723" y="2081"/>
                    <a:pt x="721" y="2080"/>
                    <a:pt x="718" y="2079"/>
                  </a:cubicBezTo>
                  <a:cubicBezTo>
                    <a:pt x="716" y="2079"/>
                    <a:pt x="713" y="2078"/>
                    <a:pt x="710" y="2078"/>
                  </a:cubicBezTo>
                  <a:cubicBezTo>
                    <a:pt x="708" y="2078"/>
                    <a:pt x="705" y="2077"/>
                    <a:pt x="703" y="2077"/>
                  </a:cubicBezTo>
                  <a:cubicBezTo>
                    <a:pt x="700" y="2077"/>
                    <a:pt x="697" y="2077"/>
                    <a:pt x="695" y="2077"/>
                  </a:cubicBezTo>
                  <a:cubicBezTo>
                    <a:pt x="694" y="2077"/>
                    <a:pt x="693" y="2078"/>
                    <a:pt x="691" y="2078"/>
                  </a:cubicBezTo>
                  <a:cubicBezTo>
                    <a:pt x="690" y="2078"/>
                    <a:pt x="689" y="2078"/>
                    <a:pt x="688" y="2078"/>
                  </a:cubicBezTo>
                  <a:cubicBezTo>
                    <a:pt x="687" y="2078"/>
                    <a:pt x="686" y="2079"/>
                    <a:pt x="685" y="2079"/>
                  </a:cubicBezTo>
                  <a:cubicBezTo>
                    <a:pt x="684" y="2079"/>
                    <a:pt x="683" y="2079"/>
                    <a:pt x="682" y="2079"/>
                  </a:cubicBezTo>
                  <a:cubicBezTo>
                    <a:pt x="681" y="2080"/>
                    <a:pt x="680" y="2080"/>
                    <a:pt x="679" y="2080"/>
                  </a:cubicBezTo>
                  <a:cubicBezTo>
                    <a:pt x="678" y="2080"/>
                    <a:pt x="677" y="2081"/>
                    <a:pt x="677" y="2081"/>
                  </a:cubicBezTo>
                  <a:cubicBezTo>
                    <a:pt x="676" y="2081"/>
                    <a:pt x="675" y="2081"/>
                    <a:pt x="675" y="2081"/>
                  </a:cubicBezTo>
                  <a:cubicBezTo>
                    <a:pt x="674" y="2082"/>
                    <a:pt x="673" y="2082"/>
                    <a:pt x="673" y="2082"/>
                  </a:cubicBezTo>
                  <a:cubicBezTo>
                    <a:pt x="672" y="2083"/>
                    <a:pt x="671" y="2083"/>
                    <a:pt x="670" y="2083"/>
                  </a:cubicBezTo>
                  <a:cubicBezTo>
                    <a:pt x="670" y="2084"/>
                    <a:pt x="670" y="2084"/>
                    <a:pt x="670" y="2084"/>
                  </a:cubicBezTo>
                  <a:cubicBezTo>
                    <a:pt x="670" y="2084"/>
                    <a:pt x="670" y="2084"/>
                    <a:pt x="670" y="2084"/>
                  </a:cubicBezTo>
                  <a:cubicBezTo>
                    <a:pt x="671" y="2084"/>
                    <a:pt x="672" y="2084"/>
                    <a:pt x="673" y="2084"/>
                  </a:cubicBezTo>
                  <a:cubicBezTo>
                    <a:pt x="674" y="2084"/>
                    <a:pt x="674" y="2084"/>
                    <a:pt x="675" y="2084"/>
                  </a:cubicBezTo>
                  <a:cubicBezTo>
                    <a:pt x="676" y="2084"/>
                    <a:pt x="676" y="2084"/>
                    <a:pt x="677" y="2084"/>
                  </a:cubicBezTo>
                  <a:cubicBezTo>
                    <a:pt x="678" y="2084"/>
                    <a:pt x="679" y="2084"/>
                    <a:pt x="680" y="2084"/>
                  </a:cubicBezTo>
                  <a:cubicBezTo>
                    <a:pt x="680" y="2084"/>
                    <a:pt x="681" y="2084"/>
                    <a:pt x="682" y="2084"/>
                  </a:cubicBezTo>
                  <a:cubicBezTo>
                    <a:pt x="683" y="2084"/>
                    <a:pt x="684" y="2084"/>
                    <a:pt x="685" y="2084"/>
                  </a:cubicBezTo>
                  <a:cubicBezTo>
                    <a:pt x="686" y="2084"/>
                    <a:pt x="687" y="2084"/>
                    <a:pt x="688" y="2084"/>
                  </a:cubicBezTo>
                  <a:cubicBezTo>
                    <a:pt x="689" y="2084"/>
                    <a:pt x="689" y="2084"/>
                    <a:pt x="690" y="2084"/>
                  </a:cubicBezTo>
                  <a:cubicBezTo>
                    <a:pt x="690" y="2084"/>
                    <a:pt x="691" y="2084"/>
                    <a:pt x="692" y="2084"/>
                  </a:cubicBezTo>
                  <a:cubicBezTo>
                    <a:pt x="693" y="2084"/>
                    <a:pt x="694" y="2084"/>
                    <a:pt x="695" y="2084"/>
                  </a:cubicBezTo>
                  <a:cubicBezTo>
                    <a:pt x="696" y="2085"/>
                    <a:pt x="697" y="2085"/>
                    <a:pt x="698" y="2085"/>
                  </a:cubicBezTo>
                  <a:cubicBezTo>
                    <a:pt x="700" y="2085"/>
                    <a:pt x="701" y="2085"/>
                    <a:pt x="702" y="2085"/>
                  </a:cubicBezTo>
                  <a:cubicBezTo>
                    <a:pt x="704" y="2085"/>
                    <a:pt x="707" y="2086"/>
                    <a:pt x="709" y="2086"/>
                  </a:cubicBezTo>
                  <a:cubicBezTo>
                    <a:pt x="712" y="2086"/>
                    <a:pt x="714" y="2086"/>
                    <a:pt x="717" y="2087"/>
                  </a:cubicBezTo>
                  <a:cubicBezTo>
                    <a:pt x="718" y="2087"/>
                    <a:pt x="719" y="2087"/>
                    <a:pt x="720" y="2087"/>
                  </a:cubicBezTo>
                  <a:cubicBezTo>
                    <a:pt x="720" y="2088"/>
                    <a:pt x="721" y="2088"/>
                    <a:pt x="721" y="2088"/>
                  </a:cubicBezTo>
                  <a:cubicBezTo>
                    <a:pt x="719" y="2088"/>
                    <a:pt x="718" y="2088"/>
                    <a:pt x="716" y="2089"/>
                  </a:cubicBezTo>
                  <a:cubicBezTo>
                    <a:pt x="712" y="2090"/>
                    <a:pt x="709" y="2091"/>
                    <a:pt x="705" y="2093"/>
                  </a:cubicBezTo>
                  <a:cubicBezTo>
                    <a:pt x="704" y="2094"/>
                    <a:pt x="702" y="2094"/>
                    <a:pt x="701" y="2095"/>
                  </a:cubicBezTo>
                  <a:cubicBezTo>
                    <a:pt x="699" y="2096"/>
                    <a:pt x="698" y="2097"/>
                    <a:pt x="697" y="2097"/>
                  </a:cubicBezTo>
                  <a:cubicBezTo>
                    <a:pt x="696" y="2098"/>
                    <a:pt x="695" y="2099"/>
                    <a:pt x="694" y="2100"/>
                  </a:cubicBezTo>
                  <a:cubicBezTo>
                    <a:pt x="693" y="2101"/>
                    <a:pt x="692" y="2101"/>
                    <a:pt x="691" y="2102"/>
                  </a:cubicBezTo>
                  <a:cubicBezTo>
                    <a:pt x="690" y="2103"/>
                    <a:pt x="689" y="2103"/>
                    <a:pt x="689" y="2104"/>
                  </a:cubicBezTo>
                  <a:cubicBezTo>
                    <a:pt x="688" y="2104"/>
                    <a:pt x="688" y="2105"/>
                    <a:pt x="688" y="2105"/>
                  </a:cubicBezTo>
                  <a:cubicBezTo>
                    <a:pt x="687" y="2106"/>
                    <a:pt x="686" y="2107"/>
                    <a:pt x="686" y="2107"/>
                  </a:cubicBezTo>
                  <a:cubicBezTo>
                    <a:pt x="686" y="2107"/>
                    <a:pt x="687" y="2106"/>
                    <a:pt x="688" y="2106"/>
                  </a:cubicBezTo>
                  <a:cubicBezTo>
                    <a:pt x="689" y="2105"/>
                    <a:pt x="690" y="2104"/>
                    <a:pt x="692" y="2103"/>
                  </a:cubicBezTo>
                  <a:cubicBezTo>
                    <a:pt x="693" y="2103"/>
                    <a:pt x="694" y="2102"/>
                    <a:pt x="695" y="2102"/>
                  </a:cubicBezTo>
                  <a:cubicBezTo>
                    <a:pt x="696" y="2101"/>
                    <a:pt x="697" y="2101"/>
                    <a:pt x="698" y="2100"/>
                  </a:cubicBezTo>
                  <a:cubicBezTo>
                    <a:pt x="700" y="2100"/>
                    <a:pt x="701" y="2099"/>
                    <a:pt x="702" y="2099"/>
                  </a:cubicBezTo>
                  <a:cubicBezTo>
                    <a:pt x="704" y="2098"/>
                    <a:pt x="705" y="2098"/>
                    <a:pt x="707" y="2097"/>
                  </a:cubicBezTo>
                  <a:cubicBezTo>
                    <a:pt x="710" y="2096"/>
                    <a:pt x="714" y="2095"/>
                    <a:pt x="717" y="2095"/>
                  </a:cubicBezTo>
                  <a:cubicBezTo>
                    <a:pt x="721" y="2094"/>
                    <a:pt x="725" y="2094"/>
                    <a:pt x="729" y="2093"/>
                  </a:cubicBezTo>
                  <a:cubicBezTo>
                    <a:pt x="734" y="2093"/>
                    <a:pt x="738" y="2093"/>
                    <a:pt x="742" y="2093"/>
                  </a:cubicBezTo>
                  <a:cubicBezTo>
                    <a:pt x="743" y="2093"/>
                    <a:pt x="743" y="2093"/>
                    <a:pt x="744" y="2093"/>
                  </a:cubicBezTo>
                  <a:cubicBezTo>
                    <a:pt x="744" y="2093"/>
                    <a:pt x="745" y="2093"/>
                    <a:pt x="745" y="2093"/>
                  </a:cubicBezTo>
                  <a:cubicBezTo>
                    <a:pt x="746" y="2093"/>
                    <a:pt x="747" y="2093"/>
                    <a:pt x="748" y="2094"/>
                  </a:cubicBezTo>
                  <a:cubicBezTo>
                    <a:pt x="748" y="2094"/>
                    <a:pt x="748" y="2094"/>
                    <a:pt x="748" y="2094"/>
                  </a:cubicBezTo>
                  <a:cubicBezTo>
                    <a:pt x="748" y="2094"/>
                    <a:pt x="748" y="2094"/>
                    <a:pt x="748" y="2093"/>
                  </a:cubicBezTo>
                  <a:cubicBezTo>
                    <a:pt x="748" y="2093"/>
                    <a:pt x="747" y="2093"/>
                    <a:pt x="747" y="2093"/>
                  </a:cubicBezTo>
                  <a:cubicBezTo>
                    <a:pt x="750" y="2093"/>
                    <a:pt x="753" y="2093"/>
                    <a:pt x="756" y="2093"/>
                  </a:cubicBezTo>
                  <a:cubicBezTo>
                    <a:pt x="760" y="2093"/>
                    <a:pt x="765" y="2093"/>
                    <a:pt x="769" y="2093"/>
                  </a:cubicBezTo>
                  <a:cubicBezTo>
                    <a:pt x="772" y="2093"/>
                    <a:pt x="774" y="2093"/>
                    <a:pt x="776" y="2093"/>
                  </a:cubicBezTo>
                  <a:cubicBezTo>
                    <a:pt x="778" y="2093"/>
                    <a:pt x="781" y="2093"/>
                    <a:pt x="783" y="2093"/>
                  </a:cubicBezTo>
                  <a:cubicBezTo>
                    <a:pt x="787" y="2092"/>
                    <a:pt x="791" y="2092"/>
                    <a:pt x="795" y="2091"/>
                  </a:cubicBezTo>
                  <a:cubicBezTo>
                    <a:pt x="798" y="2091"/>
                    <a:pt x="800" y="2091"/>
                    <a:pt x="803" y="2090"/>
                  </a:cubicBezTo>
                  <a:cubicBezTo>
                    <a:pt x="762" y="2105"/>
                    <a:pt x="717" y="2117"/>
                    <a:pt x="675" y="2135"/>
                  </a:cubicBezTo>
                  <a:cubicBezTo>
                    <a:pt x="671" y="2134"/>
                    <a:pt x="666" y="2133"/>
                    <a:pt x="660" y="2132"/>
                  </a:cubicBezTo>
                  <a:cubicBezTo>
                    <a:pt x="658" y="2132"/>
                    <a:pt x="657" y="2132"/>
                    <a:pt x="655" y="2131"/>
                  </a:cubicBezTo>
                  <a:cubicBezTo>
                    <a:pt x="653" y="2131"/>
                    <a:pt x="651" y="2131"/>
                    <a:pt x="649" y="2131"/>
                  </a:cubicBezTo>
                  <a:cubicBezTo>
                    <a:pt x="645" y="2130"/>
                    <a:pt x="641" y="2130"/>
                    <a:pt x="637" y="2129"/>
                  </a:cubicBezTo>
                  <a:cubicBezTo>
                    <a:pt x="633" y="2129"/>
                    <a:pt x="629" y="2129"/>
                    <a:pt x="625" y="2130"/>
                  </a:cubicBezTo>
                  <a:cubicBezTo>
                    <a:pt x="623" y="2130"/>
                    <a:pt x="621" y="2130"/>
                    <a:pt x="620" y="2131"/>
                  </a:cubicBezTo>
                  <a:cubicBezTo>
                    <a:pt x="619" y="2131"/>
                    <a:pt x="618" y="2131"/>
                    <a:pt x="617" y="2131"/>
                  </a:cubicBezTo>
                  <a:cubicBezTo>
                    <a:pt x="616" y="2131"/>
                    <a:pt x="616" y="2131"/>
                    <a:pt x="616" y="2131"/>
                  </a:cubicBezTo>
                  <a:cubicBezTo>
                    <a:pt x="616" y="2131"/>
                    <a:pt x="616" y="2131"/>
                    <a:pt x="616" y="2131"/>
                  </a:cubicBezTo>
                  <a:cubicBezTo>
                    <a:pt x="615" y="2132"/>
                    <a:pt x="615" y="2132"/>
                    <a:pt x="615" y="2132"/>
                  </a:cubicBezTo>
                  <a:cubicBezTo>
                    <a:pt x="615" y="2132"/>
                    <a:pt x="614" y="2132"/>
                    <a:pt x="614" y="2132"/>
                  </a:cubicBezTo>
                  <a:cubicBezTo>
                    <a:pt x="613" y="2132"/>
                    <a:pt x="612" y="2133"/>
                    <a:pt x="611" y="2133"/>
                  </a:cubicBezTo>
                  <a:cubicBezTo>
                    <a:pt x="610" y="2133"/>
                    <a:pt x="609" y="2134"/>
                    <a:pt x="608" y="2134"/>
                  </a:cubicBezTo>
                  <a:cubicBezTo>
                    <a:pt x="608" y="2134"/>
                    <a:pt x="607" y="2135"/>
                    <a:pt x="606" y="2135"/>
                  </a:cubicBezTo>
                  <a:cubicBezTo>
                    <a:pt x="605" y="2135"/>
                    <a:pt x="604" y="2136"/>
                    <a:pt x="604" y="2136"/>
                  </a:cubicBezTo>
                  <a:cubicBezTo>
                    <a:pt x="601" y="2138"/>
                    <a:pt x="598" y="2140"/>
                    <a:pt x="596" y="2142"/>
                  </a:cubicBezTo>
                  <a:cubicBezTo>
                    <a:pt x="594" y="2143"/>
                    <a:pt x="593" y="2144"/>
                    <a:pt x="593" y="2145"/>
                  </a:cubicBezTo>
                  <a:cubicBezTo>
                    <a:pt x="592" y="2146"/>
                    <a:pt x="591" y="2147"/>
                    <a:pt x="590" y="2148"/>
                  </a:cubicBezTo>
                  <a:cubicBezTo>
                    <a:pt x="589" y="2149"/>
                    <a:pt x="589" y="2150"/>
                    <a:pt x="588" y="2151"/>
                  </a:cubicBezTo>
                  <a:cubicBezTo>
                    <a:pt x="588" y="2152"/>
                    <a:pt x="587" y="2153"/>
                    <a:pt x="587" y="2154"/>
                  </a:cubicBezTo>
                  <a:cubicBezTo>
                    <a:pt x="586" y="2156"/>
                    <a:pt x="586" y="2157"/>
                    <a:pt x="586" y="2158"/>
                  </a:cubicBezTo>
                  <a:cubicBezTo>
                    <a:pt x="586" y="2159"/>
                    <a:pt x="586" y="2159"/>
                    <a:pt x="586" y="2159"/>
                  </a:cubicBezTo>
                  <a:cubicBezTo>
                    <a:pt x="586" y="2159"/>
                    <a:pt x="586" y="2159"/>
                    <a:pt x="586" y="2158"/>
                  </a:cubicBezTo>
                  <a:cubicBezTo>
                    <a:pt x="587" y="2158"/>
                    <a:pt x="587" y="2157"/>
                    <a:pt x="587" y="2156"/>
                  </a:cubicBezTo>
                  <a:cubicBezTo>
                    <a:pt x="588" y="2156"/>
                    <a:pt x="588" y="2155"/>
                    <a:pt x="588" y="2155"/>
                  </a:cubicBezTo>
                  <a:cubicBezTo>
                    <a:pt x="589" y="2154"/>
                    <a:pt x="590" y="2153"/>
                    <a:pt x="590" y="2153"/>
                  </a:cubicBezTo>
                  <a:cubicBezTo>
                    <a:pt x="591" y="2152"/>
                    <a:pt x="592" y="2151"/>
                    <a:pt x="592" y="2150"/>
                  </a:cubicBezTo>
                  <a:cubicBezTo>
                    <a:pt x="594" y="2149"/>
                    <a:pt x="596" y="2147"/>
                    <a:pt x="598" y="2146"/>
                  </a:cubicBezTo>
                  <a:cubicBezTo>
                    <a:pt x="601" y="2144"/>
                    <a:pt x="603" y="2143"/>
                    <a:pt x="606" y="2142"/>
                  </a:cubicBezTo>
                  <a:cubicBezTo>
                    <a:pt x="607" y="2141"/>
                    <a:pt x="608" y="2141"/>
                    <a:pt x="608" y="2141"/>
                  </a:cubicBezTo>
                  <a:cubicBezTo>
                    <a:pt x="609" y="2141"/>
                    <a:pt x="610" y="2140"/>
                    <a:pt x="611" y="2140"/>
                  </a:cubicBezTo>
                  <a:cubicBezTo>
                    <a:pt x="612" y="2140"/>
                    <a:pt x="612" y="2140"/>
                    <a:pt x="613" y="2139"/>
                  </a:cubicBezTo>
                  <a:cubicBezTo>
                    <a:pt x="614" y="2139"/>
                    <a:pt x="615" y="2139"/>
                    <a:pt x="616" y="2139"/>
                  </a:cubicBezTo>
                  <a:cubicBezTo>
                    <a:pt x="616" y="2139"/>
                    <a:pt x="616" y="2139"/>
                    <a:pt x="617" y="2139"/>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9" y="2138"/>
                    <a:pt x="620" y="2138"/>
                    <a:pt x="621" y="2138"/>
                  </a:cubicBezTo>
                  <a:cubicBezTo>
                    <a:pt x="622" y="2138"/>
                    <a:pt x="624" y="2138"/>
                    <a:pt x="626" y="2137"/>
                  </a:cubicBezTo>
                  <a:cubicBezTo>
                    <a:pt x="630" y="2137"/>
                    <a:pt x="633" y="2137"/>
                    <a:pt x="637" y="2137"/>
                  </a:cubicBezTo>
                  <a:cubicBezTo>
                    <a:pt x="641" y="2137"/>
                    <a:pt x="645" y="2138"/>
                    <a:pt x="648" y="2138"/>
                  </a:cubicBezTo>
                  <a:cubicBezTo>
                    <a:pt x="652" y="2138"/>
                    <a:pt x="656" y="2139"/>
                    <a:pt x="659" y="2139"/>
                  </a:cubicBezTo>
                  <a:cubicBezTo>
                    <a:pt x="661" y="2139"/>
                    <a:pt x="663" y="2140"/>
                    <a:pt x="665" y="2140"/>
                  </a:cubicBezTo>
                  <a:cubicBezTo>
                    <a:pt x="638" y="2152"/>
                    <a:pt x="613" y="2168"/>
                    <a:pt x="593" y="2188"/>
                  </a:cubicBezTo>
                  <a:cubicBezTo>
                    <a:pt x="622" y="2165"/>
                    <a:pt x="648" y="2155"/>
                    <a:pt x="677" y="2147"/>
                  </a:cubicBezTo>
                  <a:cubicBezTo>
                    <a:pt x="673" y="2149"/>
                    <a:pt x="669" y="2152"/>
                    <a:pt x="665" y="2156"/>
                  </a:cubicBezTo>
                  <a:cubicBezTo>
                    <a:pt x="663" y="2158"/>
                    <a:pt x="660" y="2160"/>
                    <a:pt x="658" y="2163"/>
                  </a:cubicBezTo>
                  <a:cubicBezTo>
                    <a:pt x="655" y="2165"/>
                    <a:pt x="653" y="2168"/>
                    <a:pt x="650" y="2170"/>
                  </a:cubicBezTo>
                  <a:cubicBezTo>
                    <a:pt x="648" y="2173"/>
                    <a:pt x="646" y="2175"/>
                    <a:pt x="643" y="2178"/>
                  </a:cubicBezTo>
                  <a:cubicBezTo>
                    <a:pt x="641" y="2181"/>
                    <a:pt x="639" y="2184"/>
                    <a:pt x="636" y="2186"/>
                  </a:cubicBezTo>
                  <a:cubicBezTo>
                    <a:pt x="632" y="2192"/>
                    <a:pt x="628" y="2198"/>
                    <a:pt x="624" y="2203"/>
                  </a:cubicBezTo>
                  <a:cubicBezTo>
                    <a:pt x="622" y="2206"/>
                    <a:pt x="620" y="2209"/>
                    <a:pt x="618" y="2212"/>
                  </a:cubicBezTo>
                  <a:cubicBezTo>
                    <a:pt x="616" y="2214"/>
                    <a:pt x="614" y="2217"/>
                    <a:pt x="612" y="2220"/>
                  </a:cubicBezTo>
                  <a:cubicBezTo>
                    <a:pt x="608" y="2225"/>
                    <a:pt x="604" y="2230"/>
                    <a:pt x="601" y="2235"/>
                  </a:cubicBezTo>
                  <a:cubicBezTo>
                    <a:pt x="597" y="2240"/>
                    <a:pt x="593" y="2244"/>
                    <a:pt x="590" y="2248"/>
                  </a:cubicBezTo>
                  <a:cubicBezTo>
                    <a:pt x="588" y="2250"/>
                    <a:pt x="587" y="2252"/>
                    <a:pt x="585" y="2254"/>
                  </a:cubicBezTo>
                  <a:cubicBezTo>
                    <a:pt x="583" y="2255"/>
                    <a:pt x="582" y="2257"/>
                    <a:pt x="580" y="2259"/>
                  </a:cubicBezTo>
                  <a:cubicBezTo>
                    <a:pt x="579" y="2260"/>
                    <a:pt x="577" y="2262"/>
                    <a:pt x="576" y="2263"/>
                  </a:cubicBezTo>
                  <a:cubicBezTo>
                    <a:pt x="575" y="2264"/>
                    <a:pt x="574" y="2265"/>
                    <a:pt x="572" y="2266"/>
                  </a:cubicBezTo>
                  <a:cubicBezTo>
                    <a:pt x="570" y="2269"/>
                    <a:pt x="568" y="2270"/>
                    <a:pt x="567" y="2271"/>
                  </a:cubicBezTo>
                  <a:cubicBezTo>
                    <a:pt x="566" y="2272"/>
                    <a:pt x="565" y="2273"/>
                    <a:pt x="565" y="2273"/>
                  </a:cubicBezTo>
                  <a:cubicBezTo>
                    <a:pt x="565" y="2273"/>
                    <a:pt x="566" y="2272"/>
                    <a:pt x="567" y="2272"/>
                  </a:cubicBezTo>
                  <a:cubicBezTo>
                    <a:pt x="568" y="2271"/>
                    <a:pt x="569" y="2271"/>
                    <a:pt x="570" y="2270"/>
                  </a:cubicBezTo>
                  <a:cubicBezTo>
                    <a:pt x="571" y="2269"/>
                    <a:pt x="572" y="2269"/>
                    <a:pt x="573" y="2268"/>
                  </a:cubicBezTo>
                  <a:cubicBezTo>
                    <a:pt x="575" y="2267"/>
                    <a:pt x="576" y="2266"/>
                    <a:pt x="578" y="2265"/>
                  </a:cubicBezTo>
                  <a:cubicBezTo>
                    <a:pt x="579" y="2264"/>
                    <a:pt x="581" y="2262"/>
                    <a:pt x="582" y="2261"/>
                  </a:cubicBezTo>
                  <a:cubicBezTo>
                    <a:pt x="584" y="2260"/>
                    <a:pt x="586" y="2258"/>
                    <a:pt x="588" y="2256"/>
                  </a:cubicBezTo>
                  <a:cubicBezTo>
                    <a:pt x="590" y="2255"/>
                    <a:pt x="591" y="2253"/>
                    <a:pt x="593" y="2251"/>
                  </a:cubicBezTo>
                  <a:cubicBezTo>
                    <a:pt x="595" y="2249"/>
                    <a:pt x="597" y="2247"/>
                    <a:pt x="599" y="2245"/>
                  </a:cubicBezTo>
                  <a:cubicBezTo>
                    <a:pt x="601" y="2243"/>
                    <a:pt x="603" y="2241"/>
                    <a:pt x="605" y="2239"/>
                  </a:cubicBezTo>
                  <a:cubicBezTo>
                    <a:pt x="609" y="2234"/>
                    <a:pt x="613" y="2229"/>
                    <a:pt x="617" y="2224"/>
                  </a:cubicBezTo>
                  <a:cubicBezTo>
                    <a:pt x="619" y="2221"/>
                    <a:pt x="622" y="2219"/>
                    <a:pt x="624" y="2216"/>
                  </a:cubicBezTo>
                  <a:cubicBezTo>
                    <a:pt x="626" y="2213"/>
                    <a:pt x="628" y="2211"/>
                    <a:pt x="630" y="2208"/>
                  </a:cubicBezTo>
                  <a:cubicBezTo>
                    <a:pt x="634" y="2202"/>
                    <a:pt x="638" y="2197"/>
                    <a:pt x="643" y="2191"/>
                  </a:cubicBezTo>
                  <a:cubicBezTo>
                    <a:pt x="647" y="2186"/>
                    <a:pt x="651" y="2180"/>
                    <a:pt x="656" y="2175"/>
                  </a:cubicBezTo>
                  <a:cubicBezTo>
                    <a:pt x="658" y="2173"/>
                    <a:pt x="661" y="2170"/>
                    <a:pt x="663" y="2168"/>
                  </a:cubicBezTo>
                  <a:cubicBezTo>
                    <a:pt x="665" y="2166"/>
                    <a:pt x="668" y="2163"/>
                    <a:pt x="670" y="2161"/>
                  </a:cubicBezTo>
                  <a:cubicBezTo>
                    <a:pt x="675" y="2157"/>
                    <a:pt x="679" y="2153"/>
                    <a:pt x="684" y="2149"/>
                  </a:cubicBezTo>
                  <a:cubicBezTo>
                    <a:pt x="688" y="2146"/>
                    <a:pt x="691" y="2144"/>
                    <a:pt x="694" y="2142"/>
                  </a:cubicBezTo>
                  <a:cubicBezTo>
                    <a:pt x="701" y="2140"/>
                    <a:pt x="707" y="2139"/>
                    <a:pt x="714" y="2137"/>
                  </a:cubicBezTo>
                  <a:cubicBezTo>
                    <a:pt x="718" y="2136"/>
                    <a:pt x="722" y="2135"/>
                    <a:pt x="726" y="2134"/>
                  </a:cubicBezTo>
                  <a:cubicBezTo>
                    <a:pt x="725" y="2135"/>
                    <a:pt x="724" y="2136"/>
                    <a:pt x="723" y="2136"/>
                  </a:cubicBezTo>
                  <a:cubicBezTo>
                    <a:pt x="722" y="2137"/>
                    <a:pt x="722" y="2137"/>
                    <a:pt x="721" y="2137"/>
                  </a:cubicBezTo>
                  <a:cubicBezTo>
                    <a:pt x="720" y="2138"/>
                    <a:pt x="720" y="2138"/>
                    <a:pt x="719" y="2139"/>
                  </a:cubicBezTo>
                  <a:cubicBezTo>
                    <a:pt x="718" y="2139"/>
                    <a:pt x="717" y="2140"/>
                    <a:pt x="716" y="2141"/>
                  </a:cubicBezTo>
                  <a:cubicBezTo>
                    <a:pt x="715" y="2142"/>
                    <a:pt x="714" y="2143"/>
                    <a:pt x="712" y="2144"/>
                  </a:cubicBezTo>
                  <a:cubicBezTo>
                    <a:pt x="711" y="2145"/>
                    <a:pt x="710" y="2146"/>
                    <a:pt x="709" y="2146"/>
                  </a:cubicBezTo>
                  <a:cubicBezTo>
                    <a:pt x="707" y="2148"/>
                    <a:pt x="704" y="2150"/>
                    <a:pt x="702" y="2152"/>
                  </a:cubicBezTo>
                  <a:cubicBezTo>
                    <a:pt x="700" y="2154"/>
                    <a:pt x="698" y="2156"/>
                    <a:pt x="696" y="2158"/>
                  </a:cubicBezTo>
                  <a:cubicBezTo>
                    <a:pt x="694" y="2159"/>
                    <a:pt x="694" y="2159"/>
                    <a:pt x="694" y="2159"/>
                  </a:cubicBezTo>
                  <a:cubicBezTo>
                    <a:pt x="692" y="2161"/>
                    <a:pt x="692" y="2161"/>
                    <a:pt x="692" y="2161"/>
                  </a:cubicBezTo>
                  <a:cubicBezTo>
                    <a:pt x="691" y="2162"/>
                    <a:pt x="690" y="2163"/>
                    <a:pt x="689" y="2164"/>
                  </a:cubicBezTo>
                  <a:cubicBezTo>
                    <a:pt x="688" y="2165"/>
                    <a:pt x="687" y="2166"/>
                    <a:pt x="686" y="2167"/>
                  </a:cubicBezTo>
                  <a:cubicBezTo>
                    <a:pt x="685" y="2168"/>
                    <a:pt x="684" y="2169"/>
                    <a:pt x="683" y="2170"/>
                  </a:cubicBezTo>
                  <a:cubicBezTo>
                    <a:pt x="681" y="2172"/>
                    <a:pt x="679" y="2174"/>
                    <a:pt x="677" y="2176"/>
                  </a:cubicBezTo>
                  <a:cubicBezTo>
                    <a:pt x="676" y="2178"/>
                    <a:pt x="674" y="2180"/>
                    <a:pt x="672" y="2182"/>
                  </a:cubicBezTo>
                  <a:cubicBezTo>
                    <a:pt x="671" y="2183"/>
                    <a:pt x="670" y="2183"/>
                    <a:pt x="669" y="2184"/>
                  </a:cubicBezTo>
                  <a:cubicBezTo>
                    <a:pt x="668" y="2185"/>
                    <a:pt x="668" y="2186"/>
                    <a:pt x="667" y="2187"/>
                  </a:cubicBezTo>
                  <a:cubicBezTo>
                    <a:pt x="665" y="2189"/>
                    <a:pt x="663" y="2191"/>
                    <a:pt x="662" y="2193"/>
                  </a:cubicBezTo>
                  <a:cubicBezTo>
                    <a:pt x="660" y="2195"/>
                    <a:pt x="659" y="2196"/>
                    <a:pt x="658" y="2198"/>
                  </a:cubicBezTo>
                  <a:cubicBezTo>
                    <a:pt x="656" y="2200"/>
                    <a:pt x="655" y="2201"/>
                    <a:pt x="654" y="2203"/>
                  </a:cubicBezTo>
                  <a:cubicBezTo>
                    <a:pt x="652" y="2204"/>
                    <a:pt x="651" y="2206"/>
                    <a:pt x="650" y="2207"/>
                  </a:cubicBezTo>
                  <a:cubicBezTo>
                    <a:pt x="648" y="2210"/>
                    <a:pt x="646" y="2212"/>
                    <a:pt x="644" y="2214"/>
                  </a:cubicBezTo>
                  <a:cubicBezTo>
                    <a:pt x="643" y="2216"/>
                    <a:pt x="642" y="2218"/>
                    <a:pt x="641" y="2219"/>
                  </a:cubicBezTo>
                  <a:cubicBezTo>
                    <a:pt x="640" y="2220"/>
                    <a:pt x="640" y="2221"/>
                    <a:pt x="640" y="2221"/>
                  </a:cubicBezTo>
                  <a:cubicBezTo>
                    <a:pt x="640" y="2221"/>
                    <a:pt x="640" y="2220"/>
                    <a:pt x="641" y="2219"/>
                  </a:cubicBezTo>
                  <a:cubicBezTo>
                    <a:pt x="642" y="2219"/>
                    <a:pt x="644" y="2217"/>
                    <a:pt x="646" y="2215"/>
                  </a:cubicBezTo>
                  <a:cubicBezTo>
                    <a:pt x="648" y="2214"/>
                    <a:pt x="650" y="2212"/>
                    <a:pt x="652" y="2209"/>
                  </a:cubicBezTo>
                  <a:cubicBezTo>
                    <a:pt x="655" y="2207"/>
                    <a:pt x="658" y="2204"/>
                    <a:pt x="661" y="2201"/>
                  </a:cubicBezTo>
                  <a:cubicBezTo>
                    <a:pt x="664" y="2198"/>
                    <a:pt x="667" y="2195"/>
                    <a:pt x="671" y="2191"/>
                  </a:cubicBezTo>
                  <a:cubicBezTo>
                    <a:pt x="672" y="2191"/>
                    <a:pt x="673" y="2190"/>
                    <a:pt x="674" y="2189"/>
                  </a:cubicBezTo>
                  <a:cubicBezTo>
                    <a:pt x="675" y="2188"/>
                    <a:pt x="676" y="2187"/>
                    <a:pt x="677" y="2186"/>
                  </a:cubicBezTo>
                  <a:cubicBezTo>
                    <a:pt x="678" y="2184"/>
                    <a:pt x="680" y="2183"/>
                    <a:pt x="682" y="2181"/>
                  </a:cubicBezTo>
                  <a:cubicBezTo>
                    <a:pt x="686" y="2177"/>
                    <a:pt x="690" y="2173"/>
                    <a:pt x="695" y="2169"/>
                  </a:cubicBezTo>
                  <a:cubicBezTo>
                    <a:pt x="696" y="2168"/>
                    <a:pt x="697" y="2167"/>
                    <a:pt x="698" y="2167"/>
                  </a:cubicBezTo>
                  <a:cubicBezTo>
                    <a:pt x="699" y="2165"/>
                    <a:pt x="699" y="2165"/>
                    <a:pt x="699" y="2165"/>
                  </a:cubicBezTo>
                  <a:cubicBezTo>
                    <a:pt x="701" y="2164"/>
                    <a:pt x="701" y="2164"/>
                    <a:pt x="701" y="2164"/>
                  </a:cubicBezTo>
                  <a:cubicBezTo>
                    <a:pt x="703" y="2162"/>
                    <a:pt x="705" y="2160"/>
                    <a:pt x="707" y="2158"/>
                  </a:cubicBezTo>
                  <a:cubicBezTo>
                    <a:pt x="710" y="2156"/>
                    <a:pt x="712" y="2154"/>
                    <a:pt x="714" y="2153"/>
                  </a:cubicBezTo>
                  <a:cubicBezTo>
                    <a:pt x="715" y="2152"/>
                    <a:pt x="716" y="2151"/>
                    <a:pt x="717" y="2150"/>
                  </a:cubicBezTo>
                  <a:cubicBezTo>
                    <a:pt x="718" y="2149"/>
                    <a:pt x="719" y="2148"/>
                    <a:pt x="721" y="2147"/>
                  </a:cubicBezTo>
                  <a:cubicBezTo>
                    <a:pt x="722" y="2146"/>
                    <a:pt x="723" y="2146"/>
                    <a:pt x="724" y="2145"/>
                  </a:cubicBezTo>
                  <a:cubicBezTo>
                    <a:pt x="724" y="2144"/>
                    <a:pt x="725" y="2144"/>
                    <a:pt x="725" y="2143"/>
                  </a:cubicBezTo>
                  <a:cubicBezTo>
                    <a:pt x="726" y="2143"/>
                    <a:pt x="727" y="2143"/>
                    <a:pt x="727" y="2142"/>
                  </a:cubicBezTo>
                  <a:cubicBezTo>
                    <a:pt x="729" y="2141"/>
                    <a:pt x="732" y="2139"/>
                    <a:pt x="734" y="2137"/>
                  </a:cubicBezTo>
                  <a:cubicBezTo>
                    <a:pt x="735" y="2136"/>
                    <a:pt x="736" y="2136"/>
                    <a:pt x="737" y="2135"/>
                  </a:cubicBezTo>
                  <a:cubicBezTo>
                    <a:pt x="738" y="2134"/>
                    <a:pt x="739" y="2134"/>
                    <a:pt x="740" y="2133"/>
                  </a:cubicBezTo>
                  <a:cubicBezTo>
                    <a:pt x="741" y="2132"/>
                    <a:pt x="742" y="2131"/>
                    <a:pt x="743" y="2131"/>
                  </a:cubicBezTo>
                  <a:cubicBezTo>
                    <a:pt x="744" y="2130"/>
                    <a:pt x="744" y="2130"/>
                    <a:pt x="745" y="2130"/>
                  </a:cubicBezTo>
                  <a:cubicBezTo>
                    <a:pt x="745" y="2130"/>
                    <a:pt x="745" y="2130"/>
                    <a:pt x="745" y="2129"/>
                  </a:cubicBezTo>
                  <a:cubicBezTo>
                    <a:pt x="760" y="2126"/>
                    <a:pt x="775" y="2122"/>
                    <a:pt x="788" y="2118"/>
                  </a:cubicBezTo>
                  <a:cubicBezTo>
                    <a:pt x="773" y="2169"/>
                    <a:pt x="735" y="2195"/>
                    <a:pt x="710" y="2235"/>
                  </a:cubicBezTo>
                  <a:cubicBezTo>
                    <a:pt x="709" y="2236"/>
                    <a:pt x="708" y="2236"/>
                    <a:pt x="707" y="2236"/>
                  </a:cubicBezTo>
                  <a:cubicBezTo>
                    <a:pt x="703" y="2236"/>
                    <a:pt x="699" y="2237"/>
                    <a:pt x="694" y="2238"/>
                  </a:cubicBezTo>
                  <a:cubicBezTo>
                    <a:pt x="689" y="2238"/>
                    <a:pt x="683" y="2240"/>
                    <a:pt x="678" y="2241"/>
                  </a:cubicBezTo>
                  <a:cubicBezTo>
                    <a:pt x="676" y="2242"/>
                    <a:pt x="675" y="2242"/>
                    <a:pt x="673" y="2242"/>
                  </a:cubicBezTo>
                  <a:cubicBezTo>
                    <a:pt x="672" y="2243"/>
                    <a:pt x="671" y="2243"/>
                    <a:pt x="669" y="2244"/>
                  </a:cubicBezTo>
                  <a:cubicBezTo>
                    <a:pt x="668" y="2244"/>
                    <a:pt x="668" y="2244"/>
                    <a:pt x="667" y="2245"/>
                  </a:cubicBezTo>
                  <a:cubicBezTo>
                    <a:pt x="666" y="2245"/>
                    <a:pt x="666" y="2245"/>
                    <a:pt x="666" y="2245"/>
                  </a:cubicBezTo>
                  <a:cubicBezTo>
                    <a:pt x="666" y="2245"/>
                    <a:pt x="666" y="2245"/>
                    <a:pt x="666" y="2245"/>
                  </a:cubicBezTo>
                  <a:cubicBezTo>
                    <a:pt x="666" y="2245"/>
                    <a:pt x="666" y="2245"/>
                    <a:pt x="666" y="2245"/>
                  </a:cubicBezTo>
                  <a:cubicBezTo>
                    <a:pt x="665" y="2246"/>
                    <a:pt x="665" y="2246"/>
                    <a:pt x="665" y="2246"/>
                  </a:cubicBezTo>
                  <a:cubicBezTo>
                    <a:pt x="664" y="2246"/>
                    <a:pt x="663" y="2246"/>
                    <a:pt x="663" y="2246"/>
                  </a:cubicBezTo>
                  <a:cubicBezTo>
                    <a:pt x="662" y="2247"/>
                    <a:pt x="661" y="2247"/>
                    <a:pt x="660" y="2247"/>
                  </a:cubicBezTo>
                  <a:cubicBezTo>
                    <a:pt x="654" y="2250"/>
                    <a:pt x="649" y="2253"/>
                    <a:pt x="643" y="2257"/>
                  </a:cubicBezTo>
                  <a:cubicBezTo>
                    <a:pt x="638" y="2261"/>
                    <a:pt x="632" y="2266"/>
                    <a:pt x="628" y="2272"/>
                  </a:cubicBezTo>
                  <a:cubicBezTo>
                    <a:pt x="626" y="2273"/>
                    <a:pt x="625" y="2275"/>
                    <a:pt x="624" y="2277"/>
                  </a:cubicBezTo>
                  <a:cubicBezTo>
                    <a:pt x="621" y="2279"/>
                    <a:pt x="617" y="2281"/>
                    <a:pt x="614" y="2284"/>
                  </a:cubicBezTo>
                  <a:cubicBezTo>
                    <a:pt x="613" y="2284"/>
                    <a:pt x="612" y="2285"/>
                    <a:pt x="611" y="2286"/>
                  </a:cubicBezTo>
                  <a:cubicBezTo>
                    <a:pt x="610" y="2287"/>
                    <a:pt x="609" y="2287"/>
                    <a:pt x="608" y="2288"/>
                  </a:cubicBezTo>
                  <a:cubicBezTo>
                    <a:pt x="606" y="2290"/>
                    <a:pt x="604" y="2291"/>
                    <a:pt x="602" y="2293"/>
                  </a:cubicBezTo>
                  <a:cubicBezTo>
                    <a:pt x="600" y="2294"/>
                    <a:pt x="598" y="2296"/>
                    <a:pt x="596" y="2298"/>
                  </a:cubicBezTo>
                  <a:cubicBezTo>
                    <a:pt x="596" y="2298"/>
                    <a:pt x="595" y="2299"/>
                    <a:pt x="594" y="2300"/>
                  </a:cubicBezTo>
                  <a:cubicBezTo>
                    <a:pt x="593" y="2301"/>
                    <a:pt x="592" y="2302"/>
                    <a:pt x="591" y="2302"/>
                  </a:cubicBezTo>
                  <a:cubicBezTo>
                    <a:pt x="589" y="2304"/>
                    <a:pt x="588" y="2306"/>
                    <a:pt x="586" y="2307"/>
                  </a:cubicBezTo>
                  <a:cubicBezTo>
                    <a:pt x="585" y="2309"/>
                    <a:pt x="583" y="2310"/>
                    <a:pt x="582" y="2312"/>
                  </a:cubicBezTo>
                  <a:cubicBezTo>
                    <a:pt x="580" y="2313"/>
                    <a:pt x="579" y="2315"/>
                    <a:pt x="579" y="2316"/>
                  </a:cubicBezTo>
                  <a:cubicBezTo>
                    <a:pt x="578" y="2318"/>
                    <a:pt x="577" y="2319"/>
                    <a:pt x="577" y="2320"/>
                  </a:cubicBezTo>
                  <a:cubicBezTo>
                    <a:pt x="577" y="2321"/>
                    <a:pt x="577" y="2322"/>
                    <a:pt x="577" y="2323"/>
                  </a:cubicBezTo>
                  <a:cubicBezTo>
                    <a:pt x="577" y="2323"/>
                    <a:pt x="577" y="2324"/>
                    <a:pt x="577" y="2324"/>
                  </a:cubicBezTo>
                  <a:cubicBezTo>
                    <a:pt x="577" y="2324"/>
                    <a:pt x="577" y="2323"/>
                    <a:pt x="578" y="2323"/>
                  </a:cubicBezTo>
                  <a:cubicBezTo>
                    <a:pt x="578" y="2323"/>
                    <a:pt x="578" y="2322"/>
                    <a:pt x="578" y="2322"/>
                  </a:cubicBezTo>
                  <a:cubicBezTo>
                    <a:pt x="578" y="2322"/>
                    <a:pt x="578" y="2321"/>
                    <a:pt x="579" y="2321"/>
                  </a:cubicBezTo>
                  <a:cubicBezTo>
                    <a:pt x="579" y="2320"/>
                    <a:pt x="580" y="2319"/>
                    <a:pt x="581" y="2318"/>
                  </a:cubicBezTo>
                  <a:cubicBezTo>
                    <a:pt x="582" y="2317"/>
                    <a:pt x="583" y="2316"/>
                    <a:pt x="585" y="2315"/>
                  </a:cubicBezTo>
                  <a:cubicBezTo>
                    <a:pt x="586" y="2314"/>
                    <a:pt x="588" y="2313"/>
                    <a:pt x="590" y="2312"/>
                  </a:cubicBezTo>
                  <a:cubicBezTo>
                    <a:pt x="592" y="2310"/>
                    <a:pt x="594" y="2309"/>
                    <a:pt x="595" y="2308"/>
                  </a:cubicBezTo>
                  <a:cubicBezTo>
                    <a:pt x="596" y="2307"/>
                    <a:pt x="597" y="2306"/>
                    <a:pt x="598" y="2306"/>
                  </a:cubicBezTo>
                  <a:cubicBezTo>
                    <a:pt x="599" y="2305"/>
                    <a:pt x="600" y="2304"/>
                    <a:pt x="601" y="2304"/>
                  </a:cubicBezTo>
                  <a:cubicBezTo>
                    <a:pt x="603" y="2302"/>
                    <a:pt x="605" y="2300"/>
                    <a:pt x="607" y="2299"/>
                  </a:cubicBezTo>
                  <a:cubicBezTo>
                    <a:pt x="609" y="2297"/>
                    <a:pt x="611" y="2296"/>
                    <a:pt x="613" y="2294"/>
                  </a:cubicBezTo>
                  <a:cubicBezTo>
                    <a:pt x="614" y="2293"/>
                    <a:pt x="615" y="2292"/>
                    <a:pt x="616" y="2292"/>
                  </a:cubicBezTo>
                  <a:cubicBezTo>
                    <a:pt x="616" y="2291"/>
                    <a:pt x="617" y="2291"/>
                    <a:pt x="617" y="2290"/>
                  </a:cubicBezTo>
                  <a:cubicBezTo>
                    <a:pt x="615" y="2297"/>
                    <a:pt x="613" y="2302"/>
                    <a:pt x="611" y="2307"/>
                  </a:cubicBezTo>
                  <a:cubicBezTo>
                    <a:pt x="610" y="2308"/>
                    <a:pt x="610" y="2309"/>
                    <a:pt x="610" y="2310"/>
                  </a:cubicBezTo>
                  <a:cubicBezTo>
                    <a:pt x="609" y="2310"/>
                    <a:pt x="609" y="2311"/>
                    <a:pt x="609" y="2311"/>
                  </a:cubicBezTo>
                  <a:cubicBezTo>
                    <a:pt x="608" y="2312"/>
                    <a:pt x="608" y="2313"/>
                    <a:pt x="607" y="2313"/>
                  </a:cubicBezTo>
                  <a:cubicBezTo>
                    <a:pt x="607" y="2314"/>
                    <a:pt x="607" y="2315"/>
                    <a:pt x="606" y="2315"/>
                  </a:cubicBezTo>
                  <a:cubicBezTo>
                    <a:pt x="606" y="2316"/>
                    <a:pt x="605" y="2318"/>
                    <a:pt x="604" y="2319"/>
                  </a:cubicBezTo>
                  <a:cubicBezTo>
                    <a:pt x="603" y="2320"/>
                    <a:pt x="602" y="2321"/>
                    <a:pt x="601" y="2322"/>
                  </a:cubicBezTo>
                  <a:cubicBezTo>
                    <a:pt x="598" y="2326"/>
                    <a:pt x="594" y="2330"/>
                    <a:pt x="591" y="2334"/>
                  </a:cubicBezTo>
                  <a:cubicBezTo>
                    <a:pt x="587" y="2337"/>
                    <a:pt x="584" y="2340"/>
                    <a:pt x="581" y="2343"/>
                  </a:cubicBezTo>
                  <a:cubicBezTo>
                    <a:pt x="578" y="2346"/>
                    <a:pt x="575" y="2348"/>
                    <a:pt x="573" y="2350"/>
                  </a:cubicBezTo>
                  <a:cubicBezTo>
                    <a:pt x="571" y="2352"/>
                    <a:pt x="569" y="2353"/>
                    <a:pt x="568" y="2354"/>
                  </a:cubicBezTo>
                  <a:cubicBezTo>
                    <a:pt x="567" y="2355"/>
                    <a:pt x="566" y="2356"/>
                    <a:pt x="566" y="2356"/>
                  </a:cubicBezTo>
                  <a:cubicBezTo>
                    <a:pt x="566" y="2356"/>
                    <a:pt x="567" y="2355"/>
                    <a:pt x="568" y="2354"/>
                  </a:cubicBezTo>
                  <a:cubicBezTo>
                    <a:pt x="569" y="2354"/>
                    <a:pt x="571" y="2353"/>
                    <a:pt x="574" y="2351"/>
                  </a:cubicBezTo>
                  <a:cubicBezTo>
                    <a:pt x="576" y="2350"/>
                    <a:pt x="580" y="2348"/>
                    <a:pt x="583" y="2345"/>
                  </a:cubicBezTo>
                  <a:cubicBezTo>
                    <a:pt x="585" y="2344"/>
                    <a:pt x="586" y="2343"/>
                    <a:pt x="588" y="2342"/>
                  </a:cubicBezTo>
                  <a:cubicBezTo>
                    <a:pt x="590" y="2340"/>
                    <a:pt x="592" y="2339"/>
                    <a:pt x="594" y="2337"/>
                  </a:cubicBezTo>
                  <a:cubicBezTo>
                    <a:pt x="598" y="2334"/>
                    <a:pt x="602" y="2330"/>
                    <a:pt x="606" y="2326"/>
                  </a:cubicBezTo>
                  <a:cubicBezTo>
                    <a:pt x="607" y="2325"/>
                    <a:pt x="608" y="2324"/>
                    <a:pt x="609" y="2322"/>
                  </a:cubicBezTo>
                  <a:cubicBezTo>
                    <a:pt x="610" y="2321"/>
                    <a:pt x="611" y="2320"/>
                    <a:pt x="612" y="2319"/>
                  </a:cubicBezTo>
                  <a:cubicBezTo>
                    <a:pt x="612" y="2318"/>
                    <a:pt x="613" y="2317"/>
                    <a:pt x="613" y="2317"/>
                  </a:cubicBezTo>
                  <a:cubicBezTo>
                    <a:pt x="614" y="2316"/>
                    <a:pt x="614" y="2315"/>
                    <a:pt x="614" y="2315"/>
                  </a:cubicBezTo>
                  <a:cubicBezTo>
                    <a:pt x="615" y="2314"/>
                    <a:pt x="615" y="2313"/>
                    <a:pt x="616" y="2313"/>
                  </a:cubicBezTo>
                  <a:cubicBezTo>
                    <a:pt x="616" y="2312"/>
                    <a:pt x="616" y="2311"/>
                    <a:pt x="617" y="2311"/>
                  </a:cubicBezTo>
                  <a:cubicBezTo>
                    <a:pt x="618" y="2308"/>
                    <a:pt x="620" y="2305"/>
                    <a:pt x="621" y="2302"/>
                  </a:cubicBezTo>
                  <a:cubicBezTo>
                    <a:pt x="622" y="2298"/>
                    <a:pt x="623" y="2295"/>
                    <a:pt x="624" y="2293"/>
                  </a:cubicBezTo>
                  <a:cubicBezTo>
                    <a:pt x="625" y="2292"/>
                    <a:pt x="625" y="2291"/>
                    <a:pt x="625" y="2290"/>
                  </a:cubicBezTo>
                  <a:cubicBezTo>
                    <a:pt x="626" y="2289"/>
                    <a:pt x="626" y="2289"/>
                    <a:pt x="626" y="2289"/>
                  </a:cubicBezTo>
                  <a:cubicBezTo>
                    <a:pt x="626" y="2289"/>
                    <a:pt x="626" y="2289"/>
                    <a:pt x="626" y="2288"/>
                  </a:cubicBezTo>
                  <a:cubicBezTo>
                    <a:pt x="627" y="2286"/>
                    <a:pt x="627" y="2286"/>
                    <a:pt x="627" y="2286"/>
                  </a:cubicBezTo>
                  <a:cubicBezTo>
                    <a:pt x="628" y="2286"/>
                    <a:pt x="628" y="2285"/>
                    <a:pt x="629" y="2284"/>
                  </a:cubicBezTo>
                  <a:cubicBezTo>
                    <a:pt x="629" y="2283"/>
                    <a:pt x="630" y="2282"/>
                    <a:pt x="631" y="2280"/>
                  </a:cubicBezTo>
                  <a:cubicBezTo>
                    <a:pt x="632" y="2280"/>
                    <a:pt x="632" y="2279"/>
                    <a:pt x="633" y="2278"/>
                  </a:cubicBezTo>
                  <a:cubicBezTo>
                    <a:pt x="633" y="2278"/>
                    <a:pt x="634" y="2277"/>
                    <a:pt x="634" y="2277"/>
                  </a:cubicBezTo>
                  <a:cubicBezTo>
                    <a:pt x="638" y="2272"/>
                    <a:pt x="643" y="2267"/>
                    <a:pt x="648" y="2263"/>
                  </a:cubicBezTo>
                  <a:cubicBezTo>
                    <a:pt x="648" y="2263"/>
                    <a:pt x="649" y="2263"/>
                    <a:pt x="650" y="2262"/>
                  </a:cubicBezTo>
                  <a:cubicBezTo>
                    <a:pt x="650" y="2262"/>
                    <a:pt x="651" y="2261"/>
                    <a:pt x="651" y="2261"/>
                  </a:cubicBezTo>
                  <a:cubicBezTo>
                    <a:pt x="653" y="2260"/>
                    <a:pt x="654" y="2259"/>
                    <a:pt x="655" y="2258"/>
                  </a:cubicBezTo>
                  <a:cubicBezTo>
                    <a:pt x="658" y="2257"/>
                    <a:pt x="661" y="2255"/>
                    <a:pt x="663" y="2254"/>
                  </a:cubicBezTo>
                  <a:cubicBezTo>
                    <a:pt x="664" y="2253"/>
                    <a:pt x="665" y="2253"/>
                    <a:pt x="665" y="2253"/>
                  </a:cubicBezTo>
                  <a:cubicBezTo>
                    <a:pt x="666" y="2252"/>
                    <a:pt x="667" y="2252"/>
                    <a:pt x="667" y="2252"/>
                  </a:cubicBezTo>
                  <a:cubicBezTo>
                    <a:pt x="668" y="2251"/>
                    <a:pt x="668" y="2251"/>
                    <a:pt x="668" y="2251"/>
                  </a:cubicBezTo>
                  <a:cubicBezTo>
                    <a:pt x="669" y="2251"/>
                    <a:pt x="669" y="2251"/>
                    <a:pt x="669" y="2251"/>
                  </a:cubicBezTo>
                  <a:cubicBezTo>
                    <a:pt x="669" y="2251"/>
                    <a:pt x="669" y="2251"/>
                    <a:pt x="669" y="2251"/>
                  </a:cubicBezTo>
                  <a:cubicBezTo>
                    <a:pt x="669" y="2251"/>
                    <a:pt x="669" y="2251"/>
                    <a:pt x="669" y="2251"/>
                  </a:cubicBezTo>
                  <a:cubicBezTo>
                    <a:pt x="670" y="2251"/>
                    <a:pt x="671" y="2250"/>
                    <a:pt x="671" y="2250"/>
                  </a:cubicBezTo>
                  <a:cubicBezTo>
                    <a:pt x="673" y="2249"/>
                    <a:pt x="674" y="2249"/>
                    <a:pt x="676" y="2248"/>
                  </a:cubicBezTo>
                  <a:cubicBezTo>
                    <a:pt x="677" y="2248"/>
                    <a:pt x="678" y="2247"/>
                    <a:pt x="680" y="2247"/>
                  </a:cubicBezTo>
                  <a:cubicBezTo>
                    <a:pt x="685" y="2245"/>
                    <a:pt x="690" y="2243"/>
                    <a:pt x="695" y="2242"/>
                  </a:cubicBezTo>
                  <a:cubicBezTo>
                    <a:pt x="699" y="2241"/>
                    <a:pt x="704" y="2240"/>
                    <a:pt x="708" y="2239"/>
                  </a:cubicBezTo>
                  <a:cubicBezTo>
                    <a:pt x="708" y="2239"/>
                    <a:pt x="708" y="2239"/>
                    <a:pt x="708" y="2239"/>
                  </a:cubicBezTo>
                  <a:cubicBezTo>
                    <a:pt x="702" y="2250"/>
                    <a:pt x="697" y="2262"/>
                    <a:pt x="693" y="2276"/>
                  </a:cubicBezTo>
                  <a:cubicBezTo>
                    <a:pt x="692" y="2277"/>
                    <a:pt x="691" y="2278"/>
                    <a:pt x="690" y="2278"/>
                  </a:cubicBezTo>
                  <a:cubicBezTo>
                    <a:pt x="687" y="2281"/>
                    <a:pt x="684" y="2284"/>
                    <a:pt x="681" y="2287"/>
                  </a:cubicBezTo>
                  <a:cubicBezTo>
                    <a:pt x="674" y="2292"/>
                    <a:pt x="668" y="2298"/>
                    <a:pt x="662" y="2305"/>
                  </a:cubicBezTo>
                  <a:cubicBezTo>
                    <a:pt x="660" y="2307"/>
                    <a:pt x="659" y="2308"/>
                    <a:pt x="657" y="2310"/>
                  </a:cubicBezTo>
                  <a:cubicBezTo>
                    <a:pt x="655" y="2312"/>
                    <a:pt x="655" y="2312"/>
                    <a:pt x="655" y="2312"/>
                  </a:cubicBezTo>
                  <a:cubicBezTo>
                    <a:pt x="655" y="2313"/>
                    <a:pt x="654" y="2314"/>
                    <a:pt x="653" y="2315"/>
                  </a:cubicBezTo>
                  <a:cubicBezTo>
                    <a:pt x="651" y="2318"/>
                    <a:pt x="651" y="2318"/>
                    <a:pt x="651" y="2318"/>
                  </a:cubicBezTo>
                  <a:cubicBezTo>
                    <a:pt x="649" y="2320"/>
                    <a:pt x="649" y="2320"/>
                    <a:pt x="649" y="2320"/>
                  </a:cubicBezTo>
                  <a:cubicBezTo>
                    <a:pt x="648" y="2322"/>
                    <a:pt x="647" y="2324"/>
                    <a:pt x="646" y="2326"/>
                  </a:cubicBezTo>
                  <a:cubicBezTo>
                    <a:pt x="643" y="2329"/>
                    <a:pt x="641" y="2333"/>
                    <a:pt x="639" y="2337"/>
                  </a:cubicBezTo>
                  <a:cubicBezTo>
                    <a:pt x="637" y="2340"/>
                    <a:pt x="635" y="2344"/>
                    <a:pt x="633" y="2348"/>
                  </a:cubicBezTo>
                  <a:cubicBezTo>
                    <a:pt x="629" y="2355"/>
                    <a:pt x="626" y="2362"/>
                    <a:pt x="623" y="2369"/>
                  </a:cubicBezTo>
                  <a:cubicBezTo>
                    <a:pt x="620" y="2376"/>
                    <a:pt x="617" y="2382"/>
                    <a:pt x="615" y="2388"/>
                  </a:cubicBezTo>
                  <a:cubicBezTo>
                    <a:pt x="612" y="2394"/>
                    <a:pt x="610" y="2400"/>
                    <a:pt x="608" y="2405"/>
                  </a:cubicBezTo>
                  <a:cubicBezTo>
                    <a:pt x="606" y="2410"/>
                    <a:pt x="605" y="2414"/>
                    <a:pt x="603" y="2418"/>
                  </a:cubicBezTo>
                  <a:cubicBezTo>
                    <a:pt x="602" y="2421"/>
                    <a:pt x="601" y="2424"/>
                    <a:pt x="600" y="2426"/>
                  </a:cubicBezTo>
                  <a:cubicBezTo>
                    <a:pt x="599" y="2428"/>
                    <a:pt x="599" y="2429"/>
                    <a:pt x="599" y="2429"/>
                  </a:cubicBezTo>
                  <a:cubicBezTo>
                    <a:pt x="599" y="2429"/>
                    <a:pt x="600" y="2428"/>
                    <a:pt x="600" y="2426"/>
                  </a:cubicBezTo>
                  <a:cubicBezTo>
                    <a:pt x="601" y="2424"/>
                    <a:pt x="603" y="2422"/>
                    <a:pt x="605" y="2418"/>
                  </a:cubicBezTo>
                  <a:cubicBezTo>
                    <a:pt x="606" y="2415"/>
                    <a:pt x="609" y="2411"/>
                    <a:pt x="611" y="2406"/>
                  </a:cubicBezTo>
                  <a:cubicBezTo>
                    <a:pt x="613" y="2401"/>
                    <a:pt x="616" y="2396"/>
                    <a:pt x="619" y="2390"/>
                  </a:cubicBezTo>
                  <a:cubicBezTo>
                    <a:pt x="622" y="2384"/>
                    <a:pt x="625" y="2378"/>
                    <a:pt x="628" y="2372"/>
                  </a:cubicBezTo>
                  <a:cubicBezTo>
                    <a:pt x="629" y="2370"/>
                    <a:pt x="630" y="2368"/>
                    <a:pt x="631" y="2366"/>
                  </a:cubicBezTo>
                  <a:cubicBezTo>
                    <a:pt x="631" y="2367"/>
                    <a:pt x="631" y="2368"/>
                    <a:pt x="630" y="2369"/>
                  </a:cubicBezTo>
                  <a:cubicBezTo>
                    <a:pt x="630" y="2370"/>
                    <a:pt x="629" y="2372"/>
                    <a:pt x="629" y="2374"/>
                  </a:cubicBezTo>
                  <a:cubicBezTo>
                    <a:pt x="629" y="2376"/>
                    <a:pt x="628" y="2378"/>
                    <a:pt x="627" y="2380"/>
                  </a:cubicBezTo>
                  <a:cubicBezTo>
                    <a:pt x="627" y="2383"/>
                    <a:pt x="626" y="2385"/>
                    <a:pt x="626" y="2387"/>
                  </a:cubicBezTo>
                  <a:cubicBezTo>
                    <a:pt x="626" y="2389"/>
                    <a:pt x="625" y="2390"/>
                    <a:pt x="625" y="2391"/>
                  </a:cubicBezTo>
                  <a:cubicBezTo>
                    <a:pt x="625" y="2392"/>
                    <a:pt x="625" y="2394"/>
                    <a:pt x="624" y="2395"/>
                  </a:cubicBezTo>
                  <a:cubicBezTo>
                    <a:pt x="624" y="2397"/>
                    <a:pt x="623" y="2400"/>
                    <a:pt x="623" y="2402"/>
                  </a:cubicBezTo>
                  <a:cubicBezTo>
                    <a:pt x="622" y="2405"/>
                    <a:pt x="621" y="2408"/>
                    <a:pt x="621" y="2410"/>
                  </a:cubicBezTo>
                  <a:cubicBezTo>
                    <a:pt x="621" y="2411"/>
                    <a:pt x="620" y="2413"/>
                    <a:pt x="620" y="2414"/>
                  </a:cubicBezTo>
                  <a:cubicBezTo>
                    <a:pt x="620" y="2415"/>
                    <a:pt x="620" y="2416"/>
                    <a:pt x="619" y="2418"/>
                  </a:cubicBezTo>
                  <a:cubicBezTo>
                    <a:pt x="619" y="2420"/>
                    <a:pt x="618" y="2422"/>
                    <a:pt x="618" y="2425"/>
                  </a:cubicBezTo>
                  <a:cubicBezTo>
                    <a:pt x="617" y="2427"/>
                    <a:pt x="617" y="2429"/>
                    <a:pt x="617" y="2431"/>
                  </a:cubicBezTo>
                  <a:cubicBezTo>
                    <a:pt x="616" y="2433"/>
                    <a:pt x="616" y="2435"/>
                    <a:pt x="616" y="2436"/>
                  </a:cubicBezTo>
                  <a:cubicBezTo>
                    <a:pt x="615" y="2438"/>
                    <a:pt x="615" y="2439"/>
                    <a:pt x="615" y="2440"/>
                  </a:cubicBezTo>
                  <a:cubicBezTo>
                    <a:pt x="615" y="2442"/>
                    <a:pt x="615" y="2443"/>
                    <a:pt x="615" y="2443"/>
                  </a:cubicBezTo>
                  <a:cubicBezTo>
                    <a:pt x="614" y="2444"/>
                    <a:pt x="614" y="2444"/>
                    <a:pt x="614" y="2444"/>
                  </a:cubicBezTo>
                  <a:cubicBezTo>
                    <a:pt x="614" y="2444"/>
                    <a:pt x="615" y="2444"/>
                    <a:pt x="615" y="2443"/>
                  </a:cubicBezTo>
                  <a:cubicBezTo>
                    <a:pt x="615" y="2443"/>
                    <a:pt x="616" y="2442"/>
                    <a:pt x="616" y="2441"/>
                  </a:cubicBezTo>
                  <a:cubicBezTo>
                    <a:pt x="617" y="2440"/>
                    <a:pt x="618" y="2439"/>
                    <a:pt x="619" y="2437"/>
                  </a:cubicBezTo>
                  <a:cubicBezTo>
                    <a:pt x="619" y="2437"/>
                    <a:pt x="619" y="2436"/>
                    <a:pt x="620" y="2435"/>
                  </a:cubicBezTo>
                  <a:cubicBezTo>
                    <a:pt x="620" y="2434"/>
                    <a:pt x="621" y="2433"/>
                    <a:pt x="621" y="2432"/>
                  </a:cubicBezTo>
                  <a:cubicBezTo>
                    <a:pt x="621" y="2431"/>
                    <a:pt x="622" y="2430"/>
                    <a:pt x="622" y="2429"/>
                  </a:cubicBezTo>
                  <a:cubicBezTo>
                    <a:pt x="623" y="2428"/>
                    <a:pt x="623" y="2427"/>
                    <a:pt x="624" y="2426"/>
                  </a:cubicBezTo>
                  <a:cubicBezTo>
                    <a:pt x="624" y="2424"/>
                    <a:pt x="625" y="2422"/>
                    <a:pt x="626" y="2419"/>
                  </a:cubicBezTo>
                  <a:cubicBezTo>
                    <a:pt x="626" y="2418"/>
                    <a:pt x="627" y="2417"/>
                    <a:pt x="627" y="2416"/>
                  </a:cubicBezTo>
                  <a:cubicBezTo>
                    <a:pt x="628" y="2415"/>
                    <a:pt x="628" y="2413"/>
                    <a:pt x="628" y="2412"/>
                  </a:cubicBezTo>
                  <a:cubicBezTo>
                    <a:pt x="629" y="2409"/>
                    <a:pt x="630" y="2407"/>
                    <a:pt x="630" y="2404"/>
                  </a:cubicBezTo>
                  <a:cubicBezTo>
                    <a:pt x="631" y="2402"/>
                    <a:pt x="631" y="2399"/>
                    <a:pt x="632" y="2396"/>
                  </a:cubicBezTo>
                  <a:cubicBezTo>
                    <a:pt x="632" y="2395"/>
                    <a:pt x="632" y="2394"/>
                    <a:pt x="632" y="2392"/>
                  </a:cubicBezTo>
                  <a:cubicBezTo>
                    <a:pt x="633" y="2391"/>
                    <a:pt x="633" y="2390"/>
                    <a:pt x="633" y="2389"/>
                  </a:cubicBezTo>
                  <a:cubicBezTo>
                    <a:pt x="633" y="2386"/>
                    <a:pt x="633" y="2384"/>
                    <a:pt x="633" y="2381"/>
                  </a:cubicBezTo>
                  <a:cubicBezTo>
                    <a:pt x="633" y="2380"/>
                    <a:pt x="633" y="2379"/>
                    <a:pt x="633" y="2378"/>
                  </a:cubicBezTo>
                  <a:cubicBezTo>
                    <a:pt x="634" y="2377"/>
                    <a:pt x="634" y="2376"/>
                    <a:pt x="634" y="2375"/>
                  </a:cubicBezTo>
                  <a:cubicBezTo>
                    <a:pt x="634" y="2374"/>
                    <a:pt x="634" y="2373"/>
                    <a:pt x="633" y="2372"/>
                  </a:cubicBezTo>
                  <a:cubicBezTo>
                    <a:pt x="633" y="2371"/>
                    <a:pt x="633" y="2370"/>
                    <a:pt x="633" y="2369"/>
                  </a:cubicBezTo>
                  <a:cubicBezTo>
                    <a:pt x="633" y="2367"/>
                    <a:pt x="633" y="2366"/>
                    <a:pt x="633" y="2365"/>
                  </a:cubicBezTo>
                  <a:cubicBezTo>
                    <a:pt x="633" y="2364"/>
                    <a:pt x="633" y="2363"/>
                    <a:pt x="633" y="2363"/>
                  </a:cubicBezTo>
                  <a:cubicBezTo>
                    <a:pt x="635" y="2359"/>
                    <a:pt x="637" y="2355"/>
                    <a:pt x="639" y="2351"/>
                  </a:cubicBezTo>
                  <a:cubicBezTo>
                    <a:pt x="641" y="2348"/>
                    <a:pt x="643" y="2344"/>
                    <a:pt x="645" y="2341"/>
                  </a:cubicBezTo>
                  <a:cubicBezTo>
                    <a:pt x="646" y="2339"/>
                    <a:pt x="647" y="2337"/>
                    <a:pt x="649" y="2335"/>
                  </a:cubicBezTo>
                  <a:cubicBezTo>
                    <a:pt x="650" y="2334"/>
                    <a:pt x="651" y="2332"/>
                    <a:pt x="652" y="2330"/>
                  </a:cubicBezTo>
                  <a:cubicBezTo>
                    <a:pt x="653" y="2328"/>
                    <a:pt x="654" y="2327"/>
                    <a:pt x="656" y="2325"/>
                  </a:cubicBezTo>
                  <a:cubicBezTo>
                    <a:pt x="658" y="2322"/>
                    <a:pt x="658" y="2322"/>
                    <a:pt x="658" y="2322"/>
                  </a:cubicBezTo>
                  <a:cubicBezTo>
                    <a:pt x="659" y="2320"/>
                    <a:pt x="659" y="2320"/>
                    <a:pt x="659" y="2320"/>
                  </a:cubicBezTo>
                  <a:cubicBezTo>
                    <a:pt x="660" y="2319"/>
                    <a:pt x="661" y="2318"/>
                    <a:pt x="661" y="2317"/>
                  </a:cubicBezTo>
                  <a:cubicBezTo>
                    <a:pt x="663" y="2315"/>
                    <a:pt x="663" y="2315"/>
                    <a:pt x="663" y="2315"/>
                  </a:cubicBezTo>
                  <a:cubicBezTo>
                    <a:pt x="665" y="2313"/>
                    <a:pt x="666" y="2312"/>
                    <a:pt x="668" y="2310"/>
                  </a:cubicBezTo>
                  <a:cubicBezTo>
                    <a:pt x="673" y="2304"/>
                    <a:pt x="679" y="2298"/>
                    <a:pt x="686" y="2292"/>
                  </a:cubicBezTo>
                  <a:cubicBezTo>
                    <a:pt x="687" y="2291"/>
                    <a:pt x="689" y="2290"/>
                    <a:pt x="690" y="2288"/>
                  </a:cubicBezTo>
                  <a:cubicBezTo>
                    <a:pt x="679" y="2349"/>
                    <a:pt x="682" y="2411"/>
                    <a:pt x="633" y="2460"/>
                  </a:cubicBezTo>
                  <a:cubicBezTo>
                    <a:pt x="620" y="2473"/>
                    <a:pt x="606" y="2484"/>
                    <a:pt x="592" y="2491"/>
                  </a:cubicBezTo>
                  <a:cubicBezTo>
                    <a:pt x="590" y="2490"/>
                    <a:pt x="588" y="2489"/>
                    <a:pt x="585" y="2488"/>
                  </a:cubicBezTo>
                  <a:cubicBezTo>
                    <a:pt x="581" y="2487"/>
                    <a:pt x="577" y="2484"/>
                    <a:pt x="572" y="2482"/>
                  </a:cubicBezTo>
                  <a:cubicBezTo>
                    <a:pt x="567" y="2479"/>
                    <a:pt x="562" y="2476"/>
                    <a:pt x="557" y="2473"/>
                  </a:cubicBezTo>
                  <a:cubicBezTo>
                    <a:pt x="555" y="2472"/>
                    <a:pt x="552" y="2470"/>
                    <a:pt x="549" y="2469"/>
                  </a:cubicBezTo>
                  <a:cubicBezTo>
                    <a:pt x="547" y="2467"/>
                    <a:pt x="544" y="2466"/>
                    <a:pt x="541" y="2464"/>
                  </a:cubicBezTo>
                  <a:cubicBezTo>
                    <a:pt x="540" y="2464"/>
                    <a:pt x="540" y="2464"/>
                    <a:pt x="540" y="2464"/>
                  </a:cubicBezTo>
                  <a:cubicBezTo>
                    <a:pt x="540" y="2463"/>
                    <a:pt x="540" y="2463"/>
                    <a:pt x="540" y="2463"/>
                  </a:cubicBezTo>
                  <a:cubicBezTo>
                    <a:pt x="539" y="2463"/>
                    <a:pt x="539" y="2463"/>
                    <a:pt x="539" y="2463"/>
                  </a:cubicBezTo>
                  <a:cubicBezTo>
                    <a:pt x="539" y="2463"/>
                    <a:pt x="539" y="2463"/>
                    <a:pt x="539" y="2463"/>
                  </a:cubicBezTo>
                  <a:cubicBezTo>
                    <a:pt x="539" y="2463"/>
                    <a:pt x="539" y="2463"/>
                    <a:pt x="539" y="2463"/>
                  </a:cubicBezTo>
                  <a:cubicBezTo>
                    <a:pt x="537" y="2462"/>
                    <a:pt x="537" y="2462"/>
                    <a:pt x="537" y="2462"/>
                  </a:cubicBezTo>
                  <a:cubicBezTo>
                    <a:pt x="535" y="2461"/>
                    <a:pt x="534" y="2461"/>
                    <a:pt x="532" y="2460"/>
                  </a:cubicBezTo>
                  <a:cubicBezTo>
                    <a:pt x="531" y="2460"/>
                    <a:pt x="529" y="2459"/>
                    <a:pt x="528" y="2458"/>
                  </a:cubicBezTo>
                  <a:cubicBezTo>
                    <a:pt x="525" y="2457"/>
                    <a:pt x="525" y="2457"/>
                    <a:pt x="525" y="2457"/>
                  </a:cubicBezTo>
                  <a:cubicBezTo>
                    <a:pt x="523" y="2457"/>
                    <a:pt x="523" y="2457"/>
                    <a:pt x="523" y="2457"/>
                  </a:cubicBezTo>
                  <a:cubicBezTo>
                    <a:pt x="518" y="2455"/>
                    <a:pt x="518" y="2455"/>
                    <a:pt x="518" y="2455"/>
                  </a:cubicBezTo>
                  <a:cubicBezTo>
                    <a:pt x="517" y="2455"/>
                    <a:pt x="515" y="2454"/>
                    <a:pt x="514" y="2454"/>
                  </a:cubicBezTo>
                  <a:cubicBezTo>
                    <a:pt x="511" y="2453"/>
                    <a:pt x="511" y="2453"/>
                    <a:pt x="511" y="2453"/>
                  </a:cubicBezTo>
                  <a:cubicBezTo>
                    <a:pt x="510" y="2453"/>
                    <a:pt x="510" y="2453"/>
                    <a:pt x="509" y="2453"/>
                  </a:cubicBezTo>
                  <a:cubicBezTo>
                    <a:pt x="507" y="2453"/>
                    <a:pt x="506" y="2452"/>
                    <a:pt x="504" y="2452"/>
                  </a:cubicBezTo>
                  <a:cubicBezTo>
                    <a:pt x="502" y="2452"/>
                    <a:pt x="501" y="2451"/>
                    <a:pt x="499" y="2451"/>
                  </a:cubicBezTo>
                  <a:cubicBezTo>
                    <a:pt x="498" y="2451"/>
                    <a:pt x="498" y="2451"/>
                    <a:pt x="497" y="2451"/>
                  </a:cubicBezTo>
                  <a:cubicBezTo>
                    <a:pt x="496" y="2451"/>
                    <a:pt x="495" y="2451"/>
                    <a:pt x="495" y="2451"/>
                  </a:cubicBezTo>
                  <a:cubicBezTo>
                    <a:pt x="493" y="2450"/>
                    <a:pt x="491" y="2450"/>
                    <a:pt x="490" y="2450"/>
                  </a:cubicBezTo>
                  <a:cubicBezTo>
                    <a:pt x="489" y="2450"/>
                    <a:pt x="488" y="2450"/>
                    <a:pt x="488" y="2450"/>
                  </a:cubicBezTo>
                  <a:cubicBezTo>
                    <a:pt x="487" y="2450"/>
                    <a:pt x="486" y="2450"/>
                    <a:pt x="485" y="2450"/>
                  </a:cubicBezTo>
                  <a:cubicBezTo>
                    <a:pt x="484" y="2450"/>
                    <a:pt x="482" y="2450"/>
                    <a:pt x="481" y="2450"/>
                  </a:cubicBezTo>
                  <a:cubicBezTo>
                    <a:pt x="479" y="2450"/>
                    <a:pt x="478" y="2450"/>
                    <a:pt x="476" y="2450"/>
                  </a:cubicBezTo>
                  <a:cubicBezTo>
                    <a:pt x="475" y="2450"/>
                    <a:pt x="473" y="2450"/>
                    <a:pt x="472" y="2450"/>
                  </a:cubicBezTo>
                  <a:cubicBezTo>
                    <a:pt x="471" y="2450"/>
                    <a:pt x="469" y="2451"/>
                    <a:pt x="468" y="2451"/>
                  </a:cubicBezTo>
                  <a:cubicBezTo>
                    <a:pt x="462" y="2451"/>
                    <a:pt x="457" y="2452"/>
                    <a:pt x="452" y="2453"/>
                  </a:cubicBezTo>
                  <a:cubicBezTo>
                    <a:pt x="452" y="2453"/>
                    <a:pt x="451" y="2453"/>
                    <a:pt x="451" y="2454"/>
                  </a:cubicBezTo>
                  <a:cubicBezTo>
                    <a:pt x="450" y="2454"/>
                    <a:pt x="449" y="2454"/>
                    <a:pt x="449" y="2454"/>
                  </a:cubicBezTo>
                  <a:cubicBezTo>
                    <a:pt x="448" y="2454"/>
                    <a:pt x="447" y="2455"/>
                    <a:pt x="446" y="2455"/>
                  </a:cubicBezTo>
                  <a:cubicBezTo>
                    <a:pt x="444" y="2455"/>
                    <a:pt x="443" y="2455"/>
                    <a:pt x="442" y="2456"/>
                  </a:cubicBezTo>
                  <a:cubicBezTo>
                    <a:pt x="441" y="2456"/>
                    <a:pt x="440" y="2457"/>
                    <a:pt x="440" y="2457"/>
                  </a:cubicBezTo>
                  <a:cubicBezTo>
                    <a:pt x="436" y="2458"/>
                    <a:pt x="433" y="2459"/>
                    <a:pt x="430" y="2461"/>
                  </a:cubicBezTo>
                  <a:cubicBezTo>
                    <a:pt x="429" y="2461"/>
                    <a:pt x="428" y="2462"/>
                    <a:pt x="427" y="2462"/>
                  </a:cubicBezTo>
                  <a:cubicBezTo>
                    <a:pt x="426" y="2463"/>
                    <a:pt x="425" y="2463"/>
                    <a:pt x="424" y="2463"/>
                  </a:cubicBezTo>
                  <a:cubicBezTo>
                    <a:pt x="423" y="2464"/>
                    <a:pt x="422" y="2464"/>
                    <a:pt x="422" y="2464"/>
                  </a:cubicBezTo>
                  <a:cubicBezTo>
                    <a:pt x="422" y="2464"/>
                    <a:pt x="423" y="2464"/>
                    <a:pt x="424" y="2464"/>
                  </a:cubicBezTo>
                  <a:cubicBezTo>
                    <a:pt x="425" y="2464"/>
                    <a:pt x="426" y="2463"/>
                    <a:pt x="427" y="2463"/>
                  </a:cubicBezTo>
                  <a:cubicBezTo>
                    <a:pt x="428" y="2463"/>
                    <a:pt x="429" y="2462"/>
                    <a:pt x="431" y="2462"/>
                  </a:cubicBezTo>
                  <a:cubicBezTo>
                    <a:pt x="433" y="2461"/>
                    <a:pt x="437" y="2460"/>
                    <a:pt x="440" y="2460"/>
                  </a:cubicBezTo>
                  <a:cubicBezTo>
                    <a:pt x="441" y="2460"/>
                    <a:pt x="442" y="2459"/>
                    <a:pt x="443" y="2459"/>
                  </a:cubicBezTo>
                  <a:cubicBezTo>
                    <a:pt x="444" y="2459"/>
                    <a:pt x="445" y="2459"/>
                    <a:pt x="446" y="2459"/>
                  </a:cubicBezTo>
                  <a:cubicBezTo>
                    <a:pt x="449" y="2458"/>
                    <a:pt x="451" y="2458"/>
                    <a:pt x="453" y="2458"/>
                  </a:cubicBezTo>
                  <a:cubicBezTo>
                    <a:pt x="454" y="2458"/>
                    <a:pt x="455" y="2457"/>
                    <a:pt x="457" y="2457"/>
                  </a:cubicBezTo>
                  <a:cubicBezTo>
                    <a:pt x="457" y="2457"/>
                    <a:pt x="458" y="2457"/>
                    <a:pt x="458" y="2457"/>
                  </a:cubicBezTo>
                  <a:cubicBezTo>
                    <a:pt x="459" y="2457"/>
                    <a:pt x="460" y="2457"/>
                    <a:pt x="460" y="2457"/>
                  </a:cubicBezTo>
                  <a:cubicBezTo>
                    <a:pt x="463" y="2457"/>
                    <a:pt x="465" y="2457"/>
                    <a:pt x="468" y="2457"/>
                  </a:cubicBezTo>
                  <a:cubicBezTo>
                    <a:pt x="469" y="2457"/>
                    <a:pt x="471" y="2457"/>
                    <a:pt x="472" y="2457"/>
                  </a:cubicBezTo>
                  <a:cubicBezTo>
                    <a:pt x="474" y="2456"/>
                    <a:pt x="475" y="2457"/>
                    <a:pt x="476" y="2457"/>
                  </a:cubicBezTo>
                  <a:cubicBezTo>
                    <a:pt x="478" y="2457"/>
                    <a:pt x="479" y="2457"/>
                    <a:pt x="481" y="2457"/>
                  </a:cubicBezTo>
                  <a:cubicBezTo>
                    <a:pt x="482" y="2457"/>
                    <a:pt x="483" y="2457"/>
                    <a:pt x="485" y="2457"/>
                  </a:cubicBezTo>
                  <a:cubicBezTo>
                    <a:pt x="486" y="2457"/>
                    <a:pt x="486" y="2457"/>
                    <a:pt x="487" y="2457"/>
                  </a:cubicBezTo>
                  <a:cubicBezTo>
                    <a:pt x="488" y="2457"/>
                    <a:pt x="489" y="2457"/>
                    <a:pt x="489" y="2457"/>
                  </a:cubicBezTo>
                  <a:cubicBezTo>
                    <a:pt x="491" y="2458"/>
                    <a:pt x="492" y="2458"/>
                    <a:pt x="494" y="2458"/>
                  </a:cubicBezTo>
                  <a:cubicBezTo>
                    <a:pt x="494" y="2458"/>
                    <a:pt x="495" y="2458"/>
                    <a:pt x="496" y="2458"/>
                  </a:cubicBezTo>
                  <a:cubicBezTo>
                    <a:pt x="497" y="2458"/>
                    <a:pt x="497" y="2459"/>
                    <a:pt x="498" y="2459"/>
                  </a:cubicBezTo>
                  <a:cubicBezTo>
                    <a:pt x="500" y="2459"/>
                    <a:pt x="501" y="2459"/>
                    <a:pt x="503" y="2459"/>
                  </a:cubicBezTo>
                  <a:cubicBezTo>
                    <a:pt x="505" y="2460"/>
                    <a:pt x="508" y="2461"/>
                    <a:pt x="511" y="2461"/>
                  </a:cubicBezTo>
                  <a:cubicBezTo>
                    <a:pt x="511" y="2461"/>
                    <a:pt x="511" y="2461"/>
                    <a:pt x="510" y="2461"/>
                  </a:cubicBezTo>
                  <a:cubicBezTo>
                    <a:pt x="509" y="2461"/>
                    <a:pt x="507" y="2461"/>
                    <a:pt x="505" y="2461"/>
                  </a:cubicBezTo>
                  <a:cubicBezTo>
                    <a:pt x="504" y="2461"/>
                    <a:pt x="503" y="2461"/>
                    <a:pt x="502" y="2461"/>
                  </a:cubicBezTo>
                  <a:cubicBezTo>
                    <a:pt x="501" y="2461"/>
                    <a:pt x="500" y="2461"/>
                    <a:pt x="499" y="2461"/>
                  </a:cubicBezTo>
                  <a:cubicBezTo>
                    <a:pt x="497" y="2461"/>
                    <a:pt x="496" y="2461"/>
                    <a:pt x="495" y="2461"/>
                  </a:cubicBezTo>
                  <a:cubicBezTo>
                    <a:pt x="493" y="2461"/>
                    <a:pt x="492" y="2461"/>
                    <a:pt x="491" y="2462"/>
                  </a:cubicBezTo>
                  <a:cubicBezTo>
                    <a:pt x="489" y="2462"/>
                    <a:pt x="488" y="2462"/>
                    <a:pt x="486" y="2462"/>
                  </a:cubicBezTo>
                  <a:cubicBezTo>
                    <a:pt x="485" y="2462"/>
                    <a:pt x="483" y="2462"/>
                    <a:pt x="482" y="2463"/>
                  </a:cubicBezTo>
                  <a:cubicBezTo>
                    <a:pt x="479" y="2463"/>
                    <a:pt x="476" y="2464"/>
                    <a:pt x="473" y="2465"/>
                  </a:cubicBezTo>
                  <a:cubicBezTo>
                    <a:pt x="469" y="2465"/>
                    <a:pt x="466" y="2466"/>
                    <a:pt x="463" y="2467"/>
                  </a:cubicBezTo>
                  <a:cubicBezTo>
                    <a:pt x="460" y="2468"/>
                    <a:pt x="457" y="2469"/>
                    <a:pt x="454" y="2470"/>
                  </a:cubicBezTo>
                  <a:cubicBezTo>
                    <a:pt x="451" y="2472"/>
                    <a:pt x="448" y="2473"/>
                    <a:pt x="445" y="2474"/>
                  </a:cubicBezTo>
                  <a:cubicBezTo>
                    <a:pt x="444" y="2475"/>
                    <a:pt x="442" y="2476"/>
                    <a:pt x="441" y="2476"/>
                  </a:cubicBezTo>
                  <a:cubicBezTo>
                    <a:pt x="440" y="2477"/>
                    <a:pt x="438" y="2478"/>
                    <a:pt x="437" y="2478"/>
                  </a:cubicBezTo>
                  <a:cubicBezTo>
                    <a:pt x="436" y="2479"/>
                    <a:pt x="435" y="2480"/>
                    <a:pt x="434" y="2480"/>
                  </a:cubicBezTo>
                  <a:cubicBezTo>
                    <a:pt x="433" y="2481"/>
                    <a:pt x="432" y="2482"/>
                    <a:pt x="430" y="2482"/>
                  </a:cubicBezTo>
                  <a:cubicBezTo>
                    <a:pt x="429" y="2483"/>
                    <a:pt x="428" y="2484"/>
                    <a:pt x="428" y="2484"/>
                  </a:cubicBezTo>
                  <a:cubicBezTo>
                    <a:pt x="427" y="2485"/>
                    <a:pt x="426" y="2486"/>
                    <a:pt x="425" y="2486"/>
                  </a:cubicBezTo>
                  <a:cubicBezTo>
                    <a:pt x="423" y="2487"/>
                    <a:pt x="422" y="2488"/>
                    <a:pt x="421" y="2489"/>
                  </a:cubicBezTo>
                  <a:cubicBezTo>
                    <a:pt x="420" y="2490"/>
                    <a:pt x="419" y="2491"/>
                    <a:pt x="418" y="2491"/>
                  </a:cubicBezTo>
                  <a:cubicBezTo>
                    <a:pt x="418" y="2492"/>
                    <a:pt x="417" y="2492"/>
                    <a:pt x="417" y="2492"/>
                  </a:cubicBezTo>
                  <a:cubicBezTo>
                    <a:pt x="417" y="2492"/>
                    <a:pt x="418" y="2492"/>
                    <a:pt x="419" y="2492"/>
                  </a:cubicBezTo>
                  <a:cubicBezTo>
                    <a:pt x="419" y="2492"/>
                    <a:pt x="420" y="2491"/>
                    <a:pt x="422" y="2491"/>
                  </a:cubicBezTo>
                  <a:cubicBezTo>
                    <a:pt x="422" y="2490"/>
                    <a:pt x="423" y="2490"/>
                    <a:pt x="424" y="2490"/>
                  </a:cubicBezTo>
                  <a:cubicBezTo>
                    <a:pt x="425" y="2489"/>
                    <a:pt x="426" y="2489"/>
                    <a:pt x="426" y="2489"/>
                  </a:cubicBezTo>
                  <a:cubicBezTo>
                    <a:pt x="427" y="2488"/>
                    <a:pt x="428" y="2488"/>
                    <a:pt x="429" y="2488"/>
                  </a:cubicBezTo>
                  <a:cubicBezTo>
                    <a:pt x="430" y="2487"/>
                    <a:pt x="431" y="2487"/>
                    <a:pt x="433" y="2486"/>
                  </a:cubicBezTo>
                  <a:cubicBezTo>
                    <a:pt x="435" y="2486"/>
                    <a:pt x="437" y="2485"/>
                    <a:pt x="440" y="2484"/>
                  </a:cubicBezTo>
                  <a:cubicBezTo>
                    <a:pt x="440" y="2483"/>
                    <a:pt x="441" y="2483"/>
                    <a:pt x="442" y="2483"/>
                  </a:cubicBezTo>
                  <a:cubicBezTo>
                    <a:pt x="442" y="2483"/>
                    <a:pt x="443" y="2482"/>
                    <a:pt x="444" y="2482"/>
                  </a:cubicBezTo>
                  <a:cubicBezTo>
                    <a:pt x="445" y="2482"/>
                    <a:pt x="446" y="2481"/>
                    <a:pt x="448" y="2481"/>
                  </a:cubicBezTo>
                  <a:cubicBezTo>
                    <a:pt x="449" y="2480"/>
                    <a:pt x="451" y="2480"/>
                    <a:pt x="452" y="2479"/>
                  </a:cubicBezTo>
                  <a:cubicBezTo>
                    <a:pt x="454" y="2479"/>
                    <a:pt x="455" y="2478"/>
                    <a:pt x="456" y="2478"/>
                  </a:cubicBezTo>
                  <a:cubicBezTo>
                    <a:pt x="459" y="2477"/>
                    <a:pt x="462" y="2476"/>
                    <a:pt x="465" y="2475"/>
                  </a:cubicBezTo>
                  <a:cubicBezTo>
                    <a:pt x="468" y="2474"/>
                    <a:pt x="472" y="2473"/>
                    <a:pt x="475" y="2472"/>
                  </a:cubicBezTo>
                  <a:cubicBezTo>
                    <a:pt x="476" y="2472"/>
                    <a:pt x="477" y="2471"/>
                    <a:pt x="479" y="2471"/>
                  </a:cubicBezTo>
                  <a:cubicBezTo>
                    <a:pt x="480" y="2470"/>
                    <a:pt x="482" y="2470"/>
                    <a:pt x="483" y="2470"/>
                  </a:cubicBezTo>
                  <a:cubicBezTo>
                    <a:pt x="485" y="2469"/>
                    <a:pt x="486" y="2469"/>
                    <a:pt x="488" y="2468"/>
                  </a:cubicBezTo>
                  <a:cubicBezTo>
                    <a:pt x="488" y="2468"/>
                    <a:pt x="489" y="2468"/>
                    <a:pt x="490" y="2468"/>
                  </a:cubicBezTo>
                  <a:cubicBezTo>
                    <a:pt x="490" y="2468"/>
                    <a:pt x="491" y="2468"/>
                    <a:pt x="492" y="2467"/>
                  </a:cubicBezTo>
                  <a:cubicBezTo>
                    <a:pt x="493" y="2467"/>
                    <a:pt x="494" y="2467"/>
                    <a:pt x="496" y="2466"/>
                  </a:cubicBezTo>
                  <a:cubicBezTo>
                    <a:pt x="497" y="2466"/>
                    <a:pt x="498" y="2466"/>
                    <a:pt x="499" y="2466"/>
                  </a:cubicBezTo>
                  <a:cubicBezTo>
                    <a:pt x="500" y="2465"/>
                    <a:pt x="501" y="2465"/>
                    <a:pt x="503" y="2465"/>
                  </a:cubicBezTo>
                  <a:cubicBezTo>
                    <a:pt x="504" y="2465"/>
                    <a:pt x="505" y="2464"/>
                    <a:pt x="506" y="2464"/>
                  </a:cubicBezTo>
                  <a:cubicBezTo>
                    <a:pt x="506" y="2464"/>
                    <a:pt x="507" y="2464"/>
                    <a:pt x="508" y="2463"/>
                  </a:cubicBezTo>
                  <a:cubicBezTo>
                    <a:pt x="509" y="2463"/>
                    <a:pt x="510" y="2463"/>
                    <a:pt x="511" y="2463"/>
                  </a:cubicBezTo>
                  <a:cubicBezTo>
                    <a:pt x="512" y="2463"/>
                    <a:pt x="513" y="2462"/>
                    <a:pt x="514" y="2462"/>
                  </a:cubicBezTo>
                  <a:cubicBezTo>
                    <a:pt x="514" y="2462"/>
                    <a:pt x="515" y="2463"/>
                    <a:pt x="516" y="2463"/>
                  </a:cubicBezTo>
                  <a:cubicBezTo>
                    <a:pt x="520" y="2464"/>
                    <a:pt x="520" y="2464"/>
                    <a:pt x="520" y="2464"/>
                  </a:cubicBezTo>
                  <a:cubicBezTo>
                    <a:pt x="523" y="2465"/>
                    <a:pt x="523" y="2465"/>
                    <a:pt x="523" y="2465"/>
                  </a:cubicBezTo>
                  <a:cubicBezTo>
                    <a:pt x="525" y="2466"/>
                    <a:pt x="525" y="2466"/>
                    <a:pt x="525" y="2466"/>
                  </a:cubicBezTo>
                  <a:cubicBezTo>
                    <a:pt x="526" y="2466"/>
                    <a:pt x="528" y="2467"/>
                    <a:pt x="529" y="2467"/>
                  </a:cubicBezTo>
                  <a:cubicBezTo>
                    <a:pt x="530" y="2468"/>
                    <a:pt x="532" y="2469"/>
                    <a:pt x="533" y="2469"/>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1"/>
                    <a:pt x="536" y="2471"/>
                    <a:pt x="536" y="2471"/>
                  </a:cubicBezTo>
                  <a:cubicBezTo>
                    <a:pt x="538" y="2471"/>
                    <a:pt x="538" y="2471"/>
                    <a:pt x="538" y="2471"/>
                  </a:cubicBezTo>
                  <a:cubicBezTo>
                    <a:pt x="540" y="2472"/>
                    <a:pt x="543" y="2474"/>
                    <a:pt x="546" y="2475"/>
                  </a:cubicBezTo>
                  <a:cubicBezTo>
                    <a:pt x="548" y="2477"/>
                    <a:pt x="551" y="2478"/>
                    <a:pt x="554" y="2479"/>
                  </a:cubicBezTo>
                  <a:cubicBezTo>
                    <a:pt x="559" y="2482"/>
                    <a:pt x="564" y="2485"/>
                    <a:pt x="569" y="2487"/>
                  </a:cubicBezTo>
                  <a:cubicBezTo>
                    <a:pt x="574" y="2489"/>
                    <a:pt x="579" y="2491"/>
                    <a:pt x="584" y="2493"/>
                  </a:cubicBezTo>
                  <a:cubicBezTo>
                    <a:pt x="585" y="2493"/>
                    <a:pt x="585" y="2493"/>
                    <a:pt x="586" y="2493"/>
                  </a:cubicBezTo>
                  <a:cubicBezTo>
                    <a:pt x="572" y="2500"/>
                    <a:pt x="556" y="2503"/>
                    <a:pt x="539" y="2503"/>
                  </a:cubicBezTo>
                  <a:cubicBezTo>
                    <a:pt x="493" y="2504"/>
                    <a:pt x="454" y="2512"/>
                    <a:pt x="437" y="2549"/>
                  </a:cubicBezTo>
                  <a:cubicBezTo>
                    <a:pt x="469" y="2517"/>
                    <a:pt x="511" y="2512"/>
                    <a:pt x="566" y="2511"/>
                  </a:cubicBezTo>
                  <a:cubicBezTo>
                    <a:pt x="589" y="2511"/>
                    <a:pt x="607" y="2503"/>
                    <a:pt x="624" y="2490"/>
                  </a:cubicBezTo>
                  <a:cubicBezTo>
                    <a:pt x="623" y="2492"/>
                    <a:pt x="622" y="2493"/>
                    <a:pt x="621" y="2495"/>
                  </a:cubicBezTo>
                  <a:cubicBezTo>
                    <a:pt x="620" y="2496"/>
                    <a:pt x="619" y="2498"/>
                    <a:pt x="617" y="2500"/>
                  </a:cubicBezTo>
                  <a:cubicBezTo>
                    <a:pt x="617" y="2501"/>
                    <a:pt x="616" y="2502"/>
                    <a:pt x="615" y="2503"/>
                  </a:cubicBezTo>
                  <a:cubicBezTo>
                    <a:pt x="614" y="2503"/>
                    <a:pt x="614" y="2504"/>
                    <a:pt x="613" y="2505"/>
                  </a:cubicBezTo>
                  <a:cubicBezTo>
                    <a:pt x="611" y="2507"/>
                    <a:pt x="610" y="2509"/>
                    <a:pt x="608" y="2511"/>
                  </a:cubicBezTo>
                  <a:cubicBezTo>
                    <a:pt x="607" y="2512"/>
                    <a:pt x="607" y="2513"/>
                    <a:pt x="606" y="2514"/>
                  </a:cubicBezTo>
                  <a:cubicBezTo>
                    <a:pt x="605" y="2515"/>
                    <a:pt x="604" y="2516"/>
                    <a:pt x="603" y="2517"/>
                  </a:cubicBezTo>
                  <a:cubicBezTo>
                    <a:pt x="601" y="2519"/>
                    <a:pt x="599" y="2521"/>
                    <a:pt x="597" y="2523"/>
                  </a:cubicBezTo>
                  <a:cubicBezTo>
                    <a:pt x="595" y="2525"/>
                    <a:pt x="593" y="2527"/>
                    <a:pt x="591" y="2529"/>
                  </a:cubicBezTo>
                  <a:cubicBezTo>
                    <a:pt x="590" y="2530"/>
                    <a:pt x="589" y="2531"/>
                    <a:pt x="588" y="2532"/>
                  </a:cubicBezTo>
                  <a:cubicBezTo>
                    <a:pt x="587" y="2533"/>
                    <a:pt x="586" y="2534"/>
                    <a:pt x="585" y="2535"/>
                  </a:cubicBezTo>
                  <a:cubicBezTo>
                    <a:pt x="581" y="2538"/>
                    <a:pt x="577" y="2542"/>
                    <a:pt x="573" y="2545"/>
                  </a:cubicBezTo>
                  <a:cubicBezTo>
                    <a:pt x="572" y="2545"/>
                    <a:pt x="572" y="2545"/>
                    <a:pt x="572" y="2545"/>
                  </a:cubicBezTo>
                  <a:cubicBezTo>
                    <a:pt x="571" y="2546"/>
                    <a:pt x="570" y="2546"/>
                    <a:pt x="569" y="2546"/>
                  </a:cubicBezTo>
                  <a:cubicBezTo>
                    <a:pt x="568" y="2546"/>
                    <a:pt x="567" y="2547"/>
                    <a:pt x="566" y="2547"/>
                  </a:cubicBezTo>
                  <a:cubicBezTo>
                    <a:pt x="565" y="2547"/>
                    <a:pt x="564" y="2547"/>
                    <a:pt x="563" y="2548"/>
                  </a:cubicBezTo>
                  <a:cubicBezTo>
                    <a:pt x="562" y="2548"/>
                    <a:pt x="561" y="2548"/>
                    <a:pt x="560" y="2548"/>
                  </a:cubicBezTo>
                  <a:cubicBezTo>
                    <a:pt x="558" y="2548"/>
                    <a:pt x="556" y="2549"/>
                    <a:pt x="554" y="2549"/>
                  </a:cubicBezTo>
                  <a:cubicBezTo>
                    <a:pt x="552" y="2550"/>
                    <a:pt x="550" y="2550"/>
                    <a:pt x="548" y="2550"/>
                  </a:cubicBezTo>
                  <a:cubicBezTo>
                    <a:pt x="547" y="2550"/>
                    <a:pt x="546" y="2550"/>
                    <a:pt x="545" y="2551"/>
                  </a:cubicBezTo>
                  <a:cubicBezTo>
                    <a:pt x="543" y="2551"/>
                    <a:pt x="542" y="2551"/>
                    <a:pt x="541" y="2551"/>
                  </a:cubicBezTo>
                  <a:cubicBezTo>
                    <a:pt x="537" y="2551"/>
                    <a:pt x="532" y="2552"/>
                    <a:pt x="528" y="2552"/>
                  </a:cubicBezTo>
                  <a:cubicBezTo>
                    <a:pt x="523" y="2553"/>
                    <a:pt x="518" y="2553"/>
                    <a:pt x="514" y="2554"/>
                  </a:cubicBezTo>
                  <a:cubicBezTo>
                    <a:pt x="512" y="2554"/>
                    <a:pt x="509" y="2554"/>
                    <a:pt x="507" y="2554"/>
                  </a:cubicBezTo>
                  <a:cubicBezTo>
                    <a:pt x="505" y="2555"/>
                    <a:pt x="503" y="2555"/>
                    <a:pt x="500" y="2555"/>
                  </a:cubicBezTo>
                  <a:cubicBezTo>
                    <a:pt x="496" y="2556"/>
                    <a:pt x="492" y="2557"/>
                    <a:pt x="488" y="2558"/>
                  </a:cubicBezTo>
                  <a:cubicBezTo>
                    <a:pt x="486" y="2559"/>
                    <a:pt x="484" y="2559"/>
                    <a:pt x="482" y="2560"/>
                  </a:cubicBezTo>
                  <a:cubicBezTo>
                    <a:pt x="480" y="2560"/>
                    <a:pt x="479" y="2561"/>
                    <a:pt x="477" y="2562"/>
                  </a:cubicBezTo>
                  <a:cubicBezTo>
                    <a:pt x="475" y="2562"/>
                    <a:pt x="474" y="2563"/>
                    <a:pt x="472" y="2564"/>
                  </a:cubicBezTo>
                  <a:cubicBezTo>
                    <a:pt x="471" y="2564"/>
                    <a:pt x="470" y="2565"/>
                    <a:pt x="468" y="2566"/>
                  </a:cubicBezTo>
                  <a:cubicBezTo>
                    <a:pt x="467" y="2566"/>
                    <a:pt x="466" y="2567"/>
                    <a:pt x="465" y="2568"/>
                  </a:cubicBezTo>
                  <a:cubicBezTo>
                    <a:pt x="464" y="2568"/>
                    <a:pt x="463" y="2569"/>
                    <a:pt x="462" y="2570"/>
                  </a:cubicBezTo>
                  <a:cubicBezTo>
                    <a:pt x="461" y="2570"/>
                    <a:pt x="460" y="2571"/>
                    <a:pt x="460" y="2571"/>
                  </a:cubicBezTo>
                  <a:cubicBezTo>
                    <a:pt x="459" y="2572"/>
                    <a:pt x="459" y="2572"/>
                    <a:pt x="458" y="2573"/>
                  </a:cubicBezTo>
                  <a:cubicBezTo>
                    <a:pt x="457" y="2573"/>
                    <a:pt x="457" y="2574"/>
                    <a:pt x="457" y="2574"/>
                  </a:cubicBezTo>
                  <a:cubicBezTo>
                    <a:pt x="457" y="2574"/>
                    <a:pt x="457" y="2573"/>
                    <a:pt x="458" y="2573"/>
                  </a:cubicBezTo>
                  <a:cubicBezTo>
                    <a:pt x="459" y="2572"/>
                    <a:pt x="461" y="2572"/>
                    <a:pt x="463" y="2571"/>
                  </a:cubicBezTo>
                  <a:cubicBezTo>
                    <a:pt x="464" y="2571"/>
                    <a:pt x="465" y="2570"/>
                    <a:pt x="466" y="2570"/>
                  </a:cubicBezTo>
                  <a:cubicBezTo>
                    <a:pt x="467" y="2569"/>
                    <a:pt x="468" y="2569"/>
                    <a:pt x="469" y="2569"/>
                  </a:cubicBezTo>
                  <a:cubicBezTo>
                    <a:pt x="471" y="2568"/>
                    <a:pt x="472" y="2568"/>
                    <a:pt x="474" y="2567"/>
                  </a:cubicBezTo>
                  <a:cubicBezTo>
                    <a:pt x="475" y="2567"/>
                    <a:pt x="477" y="2566"/>
                    <a:pt x="478" y="2566"/>
                  </a:cubicBezTo>
                  <a:cubicBezTo>
                    <a:pt x="482" y="2565"/>
                    <a:pt x="485" y="2565"/>
                    <a:pt x="489" y="2564"/>
                  </a:cubicBezTo>
                  <a:cubicBezTo>
                    <a:pt x="493" y="2563"/>
                    <a:pt x="497" y="2563"/>
                    <a:pt x="501" y="2562"/>
                  </a:cubicBezTo>
                  <a:cubicBezTo>
                    <a:pt x="506" y="2562"/>
                    <a:pt x="510" y="2562"/>
                    <a:pt x="515" y="2561"/>
                  </a:cubicBezTo>
                  <a:cubicBezTo>
                    <a:pt x="519" y="2561"/>
                    <a:pt x="524" y="2560"/>
                    <a:pt x="528" y="2560"/>
                  </a:cubicBezTo>
                  <a:cubicBezTo>
                    <a:pt x="533" y="2560"/>
                    <a:pt x="538" y="2559"/>
                    <a:pt x="542" y="2558"/>
                  </a:cubicBezTo>
                  <a:cubicBezTo>
                    <a:pt x="547" y="2558"/>
                    <a:pt x="551" y="2557"/>
                    <a:pt x="556" y="2556"/>
                  </a:cubicBezTo>
                  <a:cubicBezTo>
                    <a:pt x="557" y="2556"/>
                    <a:pt x="558" y="2556"/>
                    <a:pt x="559" y="2555"/>
                  </a:cubicBezTo>
                  <a:cubicBezTo>
                    <a:pt x="558" y="2556"/>
                    <a:pt x="557" y="2556"/>
                    <a:pt x="557" y="2557"/>
                  </a:cubicBezTo>
                  <a:cubicBezTo>
                    <a:pt x="556" y="2557"/>
                    <a:pt x="554" y="2558"/>
                    <a:pt x="553" y="2559"/>
                  </a:cubicBezTo>
                  <a:cubicBezTo>
                    <a:pt x="552" y="2560"/>
                    <a:pt x="551" y="2561"/>
                    <a:pt x="550" y="2561"/>
                  </a:cubicBezTo>
                  <a:cubicBezTo>
                    <a:pt x="547" y="2563"/>
                    <a:pt x="545" y="2564"/>
                    <a:pt x="542" y="2566"/>
                  </a:cubicBezTo>
                  <a:cubicBezTo>
                    <a:pt x="540" y="2567"/>
                    <a:pt x="537" y="2568"/>
                    <a:pt x="535" y="2570"/>
                  </a:cubicBezTo>
                  <a:cubicBezTo>
                    <a:pt x="534" y="2570"/>
                    <a:pt x="533" y="2571"/>
                    <a:pt x="532" y="2572"/>
                  </a:cubicBezTo>
                  <a:cubicBezTo>
                    <a:pt x="530" y="2572"/>
                    <a:pt x="529" y="2573"/>
                    <a:pt x="528" y="2573"/>
                  </a:cubicBezTo>
                  <a:cubicBezTo>
                    <a:pt x="526" y="2574"/>
                    <a:pt x="523" y="2575"/>
                    <a:pt x="521" y="2576"/>
                  </a:cubicBezTo>
                  <a:cubicBezTo>
                    <a:pt x="520" y="2577"/>
                    <a:pt x="519" y="2577"/>
                    <a:pt x="518" y="2578"/>
                  </a:cubicBezTo>
                  <a:cubicBezTo>
                    <a:pt x="517" y="2578"/>
                    <a:pt x="516" y="2579"/>
                    <a:pt x="515" y="2579"/>
                  </a:cubicBezTo>
                  <a:cubicBezTo>
                    <a:pt x="513" y="2580"/>
                    <a:pt x="511" y="2581"/>
                    <a:pt x="509" y="2582"/>
                  </a:cubicBezTo>
                  <a:cubicBezTo>
                    <a:pt x="507" y="2583"/>
                    <a:pt x="505" y="2583"/>
                    <a:pt x="503" y="2584"/>
                  </a:cubicBezTo>
                  <a:cubicBezTo>
                    <a:pt x="502" y="2584"/>
                    <a:pt x="500" y="2585"/>
                    <a:pt x="499" y="2586"/>
                  </a:cubicBezTo>
                  <a:cubicBezTo>
                    <a:pt x="497" y="2586"/>
                    <a:pt x="496" y="2587"/>
                    <a:pt x="494" y="2587"/>
                  </a:cubicBezTo>
                  <a:cubicBezTo>
                    <a:pt x="492" y="2588"/>
                    <a:pt x="490" y="2589"/>
                    <a:pt x="489" y="2589"/>
                  </a:cubicBezTo>
                  <a:cubicBezTo>
                    <a:pt x="487" y="2589"/>
                    <a:pt x="487" y="2590"/>
                    <a:pt x="487" y="2590"/>
                  </a:cubicBezTo>
                  <a:cubicBezTo>
                    <a:pt x="487" y="2590"/>
                    <a:pt x="487" y="2590"/>
                    <a:pt x="489" y="2589"/>
                  </a:cubicBezTo>
                  <a:cubicBezTo>
                    <a:pt x="490" y="2589"/>
                    <a:pt x="492" y="2589"/>
                    <a:pt x="495" y="2589"/>
                  </a:cubicBezTo>
                  <a:cubicBezTo>
                    <a:pt x="496" y="2588"/>
                    <a:pt x="498" y="2588"/>
                    <a:pt x="499" y="2588"/>
                  </a:cubicBezTo>
                  <a:cubicBezTo>
                    <a:pt x="501" y="2588"/>
                    <a:pt x="502" y="2587"/>
                    <a:pt x="504" y="2587"/>
                  </a:cubicBezTo>
                  <a:cubicBezTo>
                    <a:pt x="506" y="2586"/>
                    <a:pt x="508" y="2586"/>
                    <a:pt x="510" y="2585"/>
                  </a:cubicBezTo>
                  <a:cubicBezTo>
                    <a:pt x="512" y="2585"/>
                    <a:pt x="514" y="2584"/>
                    <a:pt x="516" y="2584"/>
                  </a:cubicBezTo>
                  <a:cubicBezTo>
                    <a:pt x="518" y="2583"/>
                    <a:pt x="519" y="2583"/>
                    <a:pt x="520" y="2583"/>
                  </a:cubicBezTo>
                  <a:cubicBezTo>
                    <a:pt x="521" y="2582"/>
                    <a:pt x="522" y="2582"/>
                    <a:pt x="523" y="2581"/>
                  </a:cubicBezTo>
                  <a:cubicBezTo>
                    <a:pt x="526" y="2581"/>
                    <a:pt x="528" y="2580"/>
                    <a:pt x="530" y="2579"/>
                  </a:cubicBezTo>
                  <a:cubicBezTo>
                    <a:pt x="532" y="2578"/>
                    <a:pt x="533" y="2578"/>
                    <a:pt x="534" y="2577"/>
                  </a:cubicBezTo>
                  <a:cubicBezTo>
                    <a:pt x="535" y="2577"/>
                    <a:pt x="537" y="2576"/>
                    <a:pt x="538" y="2575"/>
                  </a:cubicBezTo>
                  <a:cubicBezTo>
                    <a:pt x="539" y="2575"/>
                    <a:pt x="540" y="2574"/>
                    <a:pt x="542" y="2574"/>
                  </a:cubicBezTo>
                  <a:cubicBezTo>
                    <a:pt x="543" y="2573"/>
                    <a:pt x="544" y="2573"/>
                    <a:pt x="546" y="2572"/>
                  </a:cubicBezTo>
                  <a:cubicBezTo>
                    <a:pt x="551" y="2569"/>
                    <a:pt x="556" y="2566"/>
                    <a:pt x="561" y="2563"/>
                  </a:cubicBezTo>
                  <a:cubicBezTo>
                    <a:pt x="566" y="2560"/>
                    <a:pt x="571" y="2556"/>
                    <a:pt x="576" y="2553"/>
                  </a:cubicBezTo>
                  <a:cubicBezTo>
                    <a:pt x="581" y="2549"/>
                    <a:pt x="586" y="2545"/>
                    <a:pt x="590" y="2540"/>
                  </a:cubicBezTo>
                  <a:cubicBezTo>
                    <a:pt x="595" y="2536"/>
                    <a:pt x="599" y="2532"/>
                    <a:pt x="602" y="2528"/>
                  </a:cubicBezTo>
                  <a:cubicBezTo>
                    <a:pt x="603" y="2527"/>
                    <a:pt x="604" y="2526"/>
                    <a:pt x="605" y="2524"/>
                  </a:cubicBezTo>
                  <a:cubicBezTo>
                    <a:pt x="606" y="2523"/>
                    <a:pt x="607" y="2522"/>
                    <a:pt x="608" y="2521"/>
                  </a:cubicBezTo>
                  <a:cubicBezTo>
                    <a:pt x="609" y="2520"/>
                    <a:pt x="610" y="2519"/>
                    <a:pt x="610" y="2518"/>
                  </a:cubicBezTo>
                  <a:cubicBezTo>
                    <a:pt x="611" y="2517"/>
                    <a:pt x="612" y="2516"/>
                    <a:pt x="613" y="2515"/>
                  </a:cubicBezTo>
                  <a:cubicBezTo>
                    <a:pt x="614" y="2513"/>
                    <a:pt x="616" y="2510"/>
                    <a:pt x="617" y="2508"/>
                  </a:cubicBezTo>
                  <a:cubicBezTo>
                    <a:pt x="618" y="2507"/>
                    <a:pt x="619" y="2506"/>
                    <a:pt x="619" y="2505"/>
                  </a:cubicBezTo>
                  <a:cubicBezTo>
                    <a:pt x="620" y="2504"/>
                    <a:pt x="620" y="2503"/>
                    <a:pt x="621" y="2502"/>
                  </a:cubicBezTo>
                  <a:cubicBezTo>
                    <a:pt x="622" y="2500"/>
                    <a:pt x="623" y="2499"/>
                    <a:pt x="624" y="2497"/>
                  </a:cubicBezTo>
                  <a:cubicBezTo>
                    <a:pt x="625" y="2495"/>
                    <a:pt x="626" y="2493"/>
                    <a:pt x="627" y="2491"/>
                  </a:cubicBezTo>
                  <a:cubicBezTo>
                    <a:pt x="628" y="2490"/>
                    <a:pt x="629" y="2488"/>
                    <a:pt x="629" y="2487"/>
                  </a:cubicBezTo>
                  <a:cubicBezTo>
                    <a:pt x="630" y="2486"/>
                    <a:pt x="630" y="2486"/>
                    <a:pt x="630" y="2486"/>
                  </a:cubicBezTo>
                  <a:cubicBezTo>
                    <a:pt x="646" y="2473"/>
                    <a:pt x="660" y="2457"/>
                    <a:pt x="677" y="2441"/>
                  </a:cubicBezTo>
                  <a:cubicBezTo>
                    <a:pt x="684" y="2447"/>
                    <a:pt x="689" y="2456"/>
                    <a:pt x="691" y="2465"/>
                  </a:cubicBezTo>
                  <a:cubicBezTo>
                    <a:pt x="691" y="2466"/>
                    <a:pt x="692" y="2467"/>
                    <a:pt x="692" y="2468"/>
                  </a:cubicBezTo>
                  <a:cubicBezTo>
                    <a:pt x="691" y="2469"/>
                    <a:pt x="691" y="2471"/>
                    <a:pt x="691" y="2472"/>
                  </a:cubicBezTo>
                  <a:cubicBezTo>
                    <a:pt x="691" y="2473"/>
                    <a:pt x="691" y="2475"/>
                    <a:pt x="691" y="2476"/>
                  </a:cubicBezTo>
                  <a:cubicBezTo>
                    <a:pt x="691" y="2477"/>
                    <a:pt x="691" y="2478"/>
                    <a:pt x="691" y="2478"/>
                  </a:cubicBezTo>
                  <a:cubicBezTo>
                    <a:pt x="691" y="2479"/>
                    <a:pt x="690" y="2480"/>
                    <a:pt x="690" y="2480"/>
                  </a:cubicBezTo>
                  <a:cubicBezTo>
                    <a:pt x="690" y="2481"/>
                    <a:pt x="689" y="2482"/>
                    <a:pt x="689" y="2483"/>
                  </a:cubicBezTo>
                  <a:cubicBezTo>
                    <a:pt x="689" y="2483"/>
                    <a:pt x="689" y="2484"/>
                    <a:pt x="688" y="2485"/>
                  </a:cubicBezTo>
                  <a:cubicBezTo>
                    <a:pt x="688" y="2486"/>
                    <a:pt x="687" y="2488"/>
                    <a:pt x="686" y="2489"/>
                  </a:cubicBezTo>
                  <a:cubicBezTo>
                    <a:pt x="685" y="2491"/>
                    <a:pt x="685" y="2493"/>
                    <a:pt x="684" y="2494"/>
                  </a:cubicBezTo>
                  <a:cubicBezTo>
                    <a:pt x="683" y="2495"/>
                    <a:pt x="683" y="2496"/>
                    <a:pt x="682" y="2497"/>
                  </a:cubicBezTo>
                  <a:cubicBezTo>
                    <a:pt x="682" y="2497"/>
                    <a:pt x="682" y="2498"/>
                    <a:pt x="681" y="2499"/>
                  </a:cubicBezTo>
                  <a:cubicBezTo>
                    <a:pt x="679" y="2502"/>
                    <a:pt x="678" y="2505"/>
                    <a:pt x="676" y="2509"/>
                  </a:cubicBezTo>
                  <a:cubicBezTo>
                    <a:pt x="674" y="2512"/>
                    <a:pt x="672" y="2515"/>
                    <a:pt x="670" y="2519"/>
                  </a:cubicBezTo>
                  <a:cubicBezTo>
                    <a:pt x="670" y="2521"/>
                    <a:pt x="669" y="2522"/>
                    <a:pt x="668" y="2524"/>
                  </a:cubicBezTo>
                  <a:cubicBezTo>
                    <a:pt x="667" y="2526"/>
                    <a:pt x="666" y="2527"/>
                    <a:pt x="666" y="2529"/>
                  </a:cubicBezTo>
                  <a:cubicBezTo>
                    <a:pt x="664" y="2532"/>
                    <a:pt x="663" y="2536"/>
                    <a:pt x="662" y="2539"/>
                  </a:cubicBezTo>
                  <a:cubicBezTo>
                    <a:pt x="661" y="2542"/>
                    <a:pt x="660" y="2545"/>
                    <a:pt x="659" y="2548"/>
                  </a:cubicBezTo>
                  <a:cubicBezTo>
                    <a:pt x="659" y="2549"/>
                    <a:pt x="659" y="2551"/>
                    <a:pt x="659" y="2552"/>
                  </a:cubicBezTo>
                  <a:cubicBezTo>
                    <a:pt x="659" y="2554"/>
                    <a:pt x="659" y="2555"/>
                    <a:pt x="659" y="2556"/>
                  </a:cubicBezTo>
                  <a:cubicBezTo>
                    <a:pt x="659" y="2557"/>
                    <a:pt x="659" y="2558"/>
                    <a:pt x="659" y="2559"/>
                  </a:cubicBezTo>
                  <a:cubicBezTo>
                    <a:pt x="659" y="2560"/>
                    <a:pt x="659" y="2561"/>
                    <a:pt x="659" y="2562"/>
                  </a:cubicBezTo>
                  <a:cubicBezTo>
                    <a:pt x="659" y="2564"/>
                    <a:pt x="659" y="2565"/>
                    <a:pt x="659" y="2566"/>
                  </a:cubicBezTo>
                  <a:cubicBezTo>
                    <a:pt x="660" y="2567"/>
                    <a:pt x="660" y="2567"/>
                    <a:pt x="660" y="2567"/>
                  </a:cubicBezTo>
                  <a:cubicBezTo>
                    <a:pt x="660" y="2567"/>
                    <a:pt x="660" y="2567"/>
                    <a:pt x="660" y="2566"/>
                  </a:cubicBezTo>
                  <a:cubicBezTo>
                    <a:pt x="660" y="2565"/>
                    <a:pt x="660" y="2564"/>
                    <a:pt x="660" y="2562"/>
                  </a:cubicBezTo>
                  <a:cubicBezTo>
                    <a:pt x="661" y="2561"/>
                    <a:pt x="661" y="2561"/>
                    <a:pt x="661" y="2560"/>
                  </a:cubicBezTo>
                  <a:cubicBezTo>
                    <a:pt x="661" y="2559"/>
                    <a:pt x="661" y="2558"/>
                    <a:pt x="662" y="2556"/>
                  </a:cubicBezTo>
                  <a:cubicBezTo>
                    <a:pt x="662" y="2555"/>
                    <a:pt x="662" y="2554"/>
                    <a:pt x="663" y="2553"/>
                  </a:cubicBezTo>
                  <a:cubicBezTo>
                    <a:pt x="663" y="2552"/>
                    <a:pt x="663" y="2550"/>
                    <a:pt x="664" y="2549"/>
                  </a:cubicBezTo>
                  <a:cubicBezTo>
                    <a:pt x="665" y="2547"/>
                    <a:pt x="666" y="2544"/>
                    <a:pt x="667" y="2541"/>
                  </a:cubicBezTo>
                  <a:cubicBezTo>
                    <a:pt x="669" y="2538"/>
                    <a:pt x="670" y="2535"/>
                    <a:pt x="672" y="2532"/>
                  </a:cubicBezTo>
                  <a:cubicBezTo>
                    <a:pt x="674" y="2529"/>
                    <a:pt x="675" y="2526"/>
                    <a:pt x="677" y="2522"/>
                  </a:cubicBezTo>
                  <a:cubicBezTo>
                    <a:pt x="679" y="2519"/>
                    <a:pt x="681" y="2516"/>
                    <a:pt x="683" y="2513"/>
                  </a:cubicBezTo>
                  <a:cubicBezTo>
                    <a:pt x="685" y="2509"/>
                    <a:pt x="686" y="2506"/>
                    <a:pt x="688" y="2502"/>
                  </a:cubicBezTo>
                  <a:cubicBezTo>
                    <a:pt x="689" y="2501"/>
                    <a:pt x="690" y="2499"/>
                    <a:pt x="690" y="2497"/>
                  </a:cubicBezTo>
                  <a:cubicBezTo>
                    <a:pt x="690" y="2503"/>
                    <a:pt x="690" y="2508"/>
                    <a:pt x="689" y="2513"/>
                  </a:cubicBezTo>
                  <a:cubicBezTo>
                    <a:pt x="688" y="2519"/>
                    <a:pt x="688" y="2524"/>
                    <a:pt x="687" y="2530"/>
                  </a:cubicBezTo>
                  <a:cubicBezTo>
                    <a:pt x="687" y="2531"/>
                    <a:pt x="687" y="2533"/>
                    <a:pt x="687" y="2534"/>
                  </a:cubicBezTo>
                  <a:cubicBezTo>
                    <a:pt x="686" y="2535"/>
                    <a:pt x="686" y="2537"/>
                    <a:pt x="686" y="2538"/>
                  </a:cubicBezTo>
                  <a:cubicBezTo>
                    <a:pt x="685" y="2541"/>
                    <a:pt x="685" y="2544"/>
                    <a:pt x="685" y="2546"/>
                  </a:cubicBezTo>
                  <a:cubicBezTo>
                    <a:pt x="684" y="2549"/>
                    <a:pt x="684" y="2551"/>
                    <a:pt x="683" y="2554"/>
                  </a:cubicBezTo>
                  <a:cubicBezTo>
                    <a:pt x="683" y="2555"/>
                    <a:pt x="683" y="2556"/>
                    <a:pt x="683" y="2558"/>
                  </a:cubicBezTo>
                  <a:cubicBezTo>
                    <a:pt x="682" y="2559"/>
                    <a:pt x="682" y="2560"/>
                    <a:pt x="682" y="2561"/>
                  </a:cubicBezTo>
                  <a:cubicBezTo>
                    <a:pt x="681" y="2564"/>
                    <a:pt x="681" y="2566"/>
                    <a:pt x="680" y="2568"/>
                  </a:cubicBezTo>
                  <a:cubicBezTo>
                    <a:pt x="680" y="2571"/>
                    <a:pt x="679" y="2573"/>
                    <a:pt x="679" y="2575"/>
                  </a:cubicBezTo>
                  <a:cubicBezTo>
                    <a:pt x="678" y="2577"/>
                    <a:pt x="678" y="2579"/>
                    <a:pt x="678" y="2581"/>
                  </a:cubicBezTo>
                  <a:cubicBezTo>
                    <a:pt x="677" y="2583"/>
                    <a:pt x="677" y="2585"/>
                    <a:pt x="676" y="2586"/>
                  </a:cubicBezTo>
                  <a:cubicBezTo>
                    <a:pt x="676" y="2588"/>
                    <a:pt x="675" y="2590"/>
                    <a:pt x="675" y="2591"/>
                  </a:cubicBezTo>
                  <a:cubicBezTo>
                    <a:pt x="675" y="2592"/>
                    <a:pt x="674" y="2594"/>
                    <a:pt x="674" y="2595"/>
                  </a:cubicBezTo>
                  <a:cubicBezTo>
                    <a:pt x="673" y="2597"/>
                    <a:pt x="673" y="2599"/>
                    <a:pt x="673" y="2601"/>
                  </a:cubicBezTo>
                  <a:cubicBezTo>
                    <a:pt x="672" y="2602"/>
                    <a:pt x="672" y="2603"/>
                    <a:pt x="672" y="2603"/>
                  </a:cubicBezTo>
                  <a:cubicBezTo>
                    <a:pt x="672" y="2603"/>
                    <a:pt x="672" y="2602"/>
                    <a:pt x="673" y="2601"/>
                  </a:cubicBezTo>
                  <a:cubicBezTo>
                    <a:pt x="674" y="2600"/>
                    <a:pt x="674" y="2598"/>
                    <a:pt x="676" y="2596"/>
                  </a:cubicBezTo>
                  <a:cubicBezTo>
                    <a:pt x="676" y="2594"/>
                    <a:pt x="677" y="2593"/>
                    <a:pt x="677" y="2592"/>
                  </a:cubicBezTo>
                  <a:cubicBezTo>
                    <a:pt x="678" y="2590"/>
                    <a:pt x="678" y="2589"/>
                    <a:pt x="679" y="2587"/>
                  </a:cubicBezTo>
                  <a:cubicBezTo>
                    <a:pt x="680" y="2586"/>
                    <a:pt x="681" y="2584"/>
                    <a:pt x="681" y="2582"/>
                  </a:cubicBezTo>
                  <a:cubicBezTo>
                    <a:pt x="682" y="2580"/>
                    <a:pt x="683" y="2578"/>
                    <a:pt x="683" y="2576"/>
                  </a:cubicBezTo>
                  <a:cubicBezTo>
                    <a:pt x="684" y="2574"/>
                    <a:pt x="685" y="2572"/>
                    <a:pt x="686" y="2570"/>
                  </a:cubicBezTo>
                  <a:cubicBezTo>
                    <a:pt x="686" y="2567"/>
                    <a:pt x="687" y="2565"/>
                    <a:pt x="688" y="2563"/>
                  </a:cubicBezTo>
                  <a:cubicBezTo>
                    <a:pt x="688" y="2562"/>
                    <a:pt x="688" y="2560"/>
                    <a:pt x="689" y="2559"/>
                  </a:cubicBezTo>
                  <a:cubicBezTo>
                    <a:pt x="689" y="2558"/>
                    <a:pt x="689" y="2557"/>
                    <a:pt x="690" y="2555"/>
                  </a:cubicBezTo>
                  <a:cubicBezTo>
                    <a:pt x="690" y="2553"/>
                    <a:pt x="691" y="2550"/>
                    <a:pt x="692" y="2548"/>
                  </a:cubicBezTo>
                  <a:cubicBezTo>
                    <a:pt x="693" y="2542"/>
                    <a:pt x="694" y="2537"/>
                    <a:pt x="695" y="2531"/>
                  </a:cubicBezTo>
                  <a:cubicBezTo>
                    <a:pt x="696" y="2525"/>
                    <a:pt x="696" y="2520"/>
                    <a:pt x="697" y="2514"/>
                  </a:cubicBezTo>
                  <a:cubicBezTo>
                    <a:pt x="697" y="2508"/>
                    <a:pt x="698" y="2502"/>
                    <a:pt x="698" y="2497"/>
                  </a:cubicBezTo>
                  <a:cubicBezTo>
                    <a:pt x="698" y="2491"/>
                    <a:pt x="698" y="2485"/>
                    <a:pt x="698" y="2480"/>
                  </a:cubicBezTo>
                  <a:cubicBezTo>
                    <a:pt x="698" y="2477"/>
                    <a:pt x="698" y="2474"/>
                    <a:pt x="698" y="2472"/>
                  </a:cubicBezTo>
                  <a:cubicBezTo>
                    <a:pt x="698" y="2471"/>
                    <a:pt x="698" y="2470"/>
                    <a:pt x="698" y="2469"/>
                  </a:cubicBezTo>
                  <a:cubicBezTo>
                    <a:pt x="699" y="2460"/>
                    <a:pt x="699" y="2452"/>
                    <a:pt x="699" y="2444"/>
                  </a:cubicBezTo>
                  <a:cubicBezTo>
                    <a:pt x="700" y="2447"/>
                    <a:pt x="702" y="2451"/>
                    <a:pt x="703" y="2454"/>
                  </a:cubicBezTo>
                  <a:cubicBezTo>
                    <a:pt x="705" y="2460"/>
                    <a:pt x="707" y="2466"/>
                    <a:pt x="709" y="2472"/>
                  </a:cubicBezTo>
                  <a:cubicBezTo>
                    <a:pt x="711" y="2478"/>
                    <a:pt x="712" y="2483"/>
                    <a:pt x="714" y="2489"/>
                  </a:cubicBezTo>
                  <a:cubicBezTo>
                    <a:pt x="715" y="2494"/>
                    <a:pt x="717" y="2499"/>
                    <a:pt x="718" y="2504"/>
                  </a:cubicBezTo>
                  <a:cubicBezTo>
                    <a:pt x="718" y="2506"/>
                    <a:pt x="718" y="2508"/>
                    <a:pt x="719" y="2511"/>
                  </a:cubicBezTo>
                  <a:cubicBezTo>
                    <a:pt x="719" y="2513"/>
                    <a:pt x="720" y="2515"/>
                    <a:pt x="720" y="2517"/>
                  </a:cubicBezTo>
                  <a:cubicBezTo>
                    <a:pt x="720" y="2519"/>
                    <a:pt x="720" y="2521"/>
                    <a:pt x="720" y="2522"/>
                  </a:cubicBezTo>
                  <a:cubicBezTo>
                    <a:pt x="721" y="2524"/>
                    <a:pt x="721" y="2525"/>
                    <a:pt x="721" y="2527"/>
                  </a:cubicBezTo>
                  <a:cubicBezTo>
                    <a:pt x="721" y="2530"/>
                    <a:pt x="721" y="2532"/>
                    <a:pt x="721" y="2534"/>
                  </a:cubicBezTo>
                  <a:cubicBezTo>
                    <a:pt x="721" y="2535"/>
                    <a:pt x="721" y="2536"/>
                    <a:pt x="721" y="2536"/>
                  </a:cubicBezTo>
                  <a:cubicBezTo>
                    <a:pt x="721" y="2536"/>
                    <a:pt x="721" y="2535"/>
                    <a:pt x="721" y="2534"/>
                  </a:cubicBezTo>
                  <a:cubicBezTo>
                    <a:pt x="722" y="2533"/>
                    <a:pt x="722" y="2532"/>
                    <a:pt x="722" y="2531"/>
                  </a:cubicBezTo>
                  <a:cubicBezTo>
                    <a:pt x="722" y="2530"/>
                    <a:pt x="722" y="2530"/>
                    <a:pt x="722" y="2529"/>
                  </a:cubicBezTo>
                  <a:cubicBezTo>
                    <a:pt x="722" y="2528"/>
                    <a:pt x="722" y="2528"/>
                    <a:pt x="722" y="2527"/>
                  </a:cubicBezTo>
                  <a:cubicBezTo>
                    <a:pt x="722" y="2526"/>
                    <a:pt x="723" y="2524"/>
                    <a:pt x="723" y="2522"/>
                  </a:cubicBezTo>
                  <a:cubicBezTo>
                    <a:pt x="723" y="2520"/>
                    <a:pt x="723" y="2519"/>
                    <a:pt x="723" y="2517"/>
                  </a:cubicBezTo>
                  <a:cubicBezTo>
                    <a:pt x="723" y="2515"/>
                    <a:pt x="723" y="2512"/>
                    <a:pt x="723" y="2510"/>
                  </a:cubicBezTo>
                  <a:cubicBezTo>
                    <a:pt x="723" y="2508"/>
                    <a:pt x="722" y="2506"/>
                    <a:pt x="722" y="2503"/>
                  </a:cubicBezTo>
                  <a:cubicBezTo>
                    <a:pt x="722" y="2502"/>
                    <a:pt x="722" y="2501"/>
                    <a:pt x="722" y="2499"/>
                  </a:cubicBezTo>
                  <a:cubicBezTo>
                    <a:pt x="721" y="2498"/>
                    <a:pt x="721" y="2497"/>
                    <a:pt x="721" y="2495"/>
                  </a:cubicBezTo>
                  <a:cubicBezTo>
                    <a:pt x="721" y="2493"/>
                    <a:pt x="720" y="2490"/>
                    <a:pt x="720" y="2487"/>
                  </a:cubicBezTo>
                  <a:cubicBezTo>
                    <a:pt x="718" y="2482"/>
                    <a:pt x="717" y="2476"/>
                    <a:pt x="715" y="2470"/>
                  </a:cubicBezTo>
                  <a:cubicBezTo>
                    <a:pt x="715" y="2467"/>
                    <a:pt x="714" y="2464"/>
                    <a:pt x="713" y="2461"/>
                  </a:cubicBezTo>
                  <a:cubicBezTo>
                    <a:pt x="712" y="2458"/>
                    <a:pt x="711" y="2455"/>
                    <a:pt x="710" y="2452"/>
                  </a:cubicBezTo>
                  <a:cubicBezTo>
                    <a:pt x="708" y="2446"/>
                    <a:pt x="706" y="2440"/>
                    <a:pt x="704" y="2433"/>
                  </a:cubicBezTo>
                  <a:cubicBezTo>
                    <a:pt x="702" y="2427"/>
                    <a:pt x="701" y="2421"/>
                    <a:pt x="699" y="2415"/>
                  </a:cubicBezTo>
                  <a:cubicBezTo>
                    <a:pt x="699" y="2414"/>
                    <a:pt x="699" y="2413"/>
                    <a:pt x="699" y="2413"/>
                  </a:cubicBezTo>
                  <a:cubicBezTo>
                    <a:pt x="699" y="2404"/>
                    <a:pt x="699" y="2394"/>
                    <a:pt x="700" y="2382"/>
                  </a:cubicBezTo>
                  <a:cubicBezTo>
                    <a:pt x="700" y="2375"/>
                    <a:pt x="701" y="2367"/>
                    <a:pt x="702" y="2360"/>
                  </a:cubicBezTo>
                  <a:cubicBezTo>
                    <a:pt x="703" y="2362"/>
                    <a:pt x="704" y="2364"/>
                    <a:pt x="704" y="2366"/>
                  </a:cubicBezTo>
                  <a:cubicBezTo>
                    <a:pt x="707" y="2373"/>
                    <a:pt x="710" y="2379"/>
                    <a:pt x="713" y="2385"/>
                  </a:cubicBezTo>
                  <a:cubicBezTo>
                    <a:pt x="715" y="2389"/>
                    <a:pt x="717" y="2392"/>
                    <a:pt x="719" y="2395"/>
                  </a:cubicBezTo>
                  <a:cubicBezTo>
                    <a:pt x="721" y="2398"/>
                    <a:pt x="723" y="2401"/>
                    <a:pt x="725" y="2404"/>
                  </a:cubicBezTo>
                  <a:cubicBezTo>
                    <a:pt x="729" y="2411"/>
                    <a:pt x="733" y="2417"/>
                    <a:pt x="737" y="2423"/>
                  </a:cubicBezTo>
                  <a:cubicBezTo>
                    <a:pt x="742" y="2429"/>
                    <a:pt x="746" y="2435"/>
                    <a:pt x="750" y="2441"/>
                  </a:cubicBezTo>
                  <a:cubicBezTo>
                    <a:pt x="752" y="2445"/>
                    <a:pt x="755" y="2448"/>
                    <a:pt x="757" y="2450"/>
                  </a:cubicBezTo>
                  <a:cubicBezTo>
                    <a:pt x="759" y="2453"/>
                    <a:pt x="761" y="2456"/>
                    <a:pt x="763" y="2459"/>
                  </a:cubicBezTo>
                  <a:cubicBezTo>
                    <a:pt x="765" y="2462"/>
                    <a:pt x="767" y="2465"/>
                    <a:pt x="768" y="2468"/>
                  </a:cubicBezTo>
                  <a:cubicBezTo>
                    <a:pt x="769" y="2469"/>
                    <a:pt x="769" y="2471"/>
                    <a:pt x="770" y="2472"/>
                  </a:cubicBezTo>
                  <a:cubicBezTo>
                    <a:pt x="770" y="2473"/>
                    <a:pt x="770" y="2474"/>
                    <a:pt x="770" y="2474"/>
                  </a:cubicBezTo>
                  <a:cubicBezTo>
                    <a:pt x="770" y="2475"/>
                    <a:pt x="771" y="2476"/>
                    <a:pt x="771" y="2477"/>
                  </a:cubicBezTo>
                  <a:cubicBezTo>
                    <a:pt x="772" y="2483"/>
                    <a:pt x="773" y="2489"/>
                    <a:pt x="775" y="2495"/>
                  </a:cubicBezTo>
                  <a:cubicBezTo>
                    <a:pt x="775" y="2495"/>
                    <a:pt x="775" y="2495"/>
                    <a:pt x="775" y="2496"/>
                  </a:cubicBezTo>
                  <a:cubicBezTo>
                    <a:pt x="775" y="2496"/>
                    <a:pt x="775" y="2496"/>
                    <a:pt x="776" y="2497"/>
                  </a:cubicBezTo>
                  <a:cubicBezTo>
                    <a:pt x="776" y="2498"/>
                    <a:pt x="776" y="2498"/>
                    <a:pt x="776" y="2499"/>
                  </a:cubicBezTo>
                  <a:cubicBezTo>
                    <a:pt x="777" y="2499"/>
                    <a:pt x="777" y="2500"/>
                    <a:pt x="777" y="2501"/>
                  </a:cubicBezTo>
                  <a:cubicBezTo>
                    <a:pt x="778" y="2501"/>
                    <a:pt x="778" y="2502"/>
                    <a:pt x="779" y="2502"/>
                  </a:cubicBezTo>
                  <a:cubicBezTo>
                    <a:pt x="780" y="2505"/>
                    <a:pt x="782" y="2507"/>
                    <a:pt x="783" y="2508"/>
                  </a:cubicBezTo>
                  <a:cubicBezTo>
                    <a:pt x="787" y="2512"/>
                    <a:pt x="790" y="2514"/>
                    <a:pt x="793" y="2516"/>
                  </a:cubicBezTo>
                  <a:cubicBezTo>
                    <a:pt x="796" y="2517"/>
                    <a:pt x="799" y="2518"/>
                    <a:pt x="800" y="2519"/>
                  </a:cubicBezTo>
                  <a:cubicBezTo>
                    <a:pt x="801" y="2519"/>
                    <a:pt x="802" y="2519"/>
                    <a:pt x="802" y="2519"/>
                  </a:cubicBezTo>
                  <a:cubicBezTo>
                    <a:pt x="803" y="2519"/>
                    <a:pt x="803" y="2519"/>
                    <a:pt x="803" y="2519"/>
                  </a:cubicBezTo>
                  <a:cubicBezTo>
                    <a:pt x="803" y="2519"/>
                    <a:pt x="802" y="2519"/>
                    <a:pt x="801" y="2518"/>
                  </a:cubicBezTo>
                  <a:cubicBezTo>
                    <a:pt x="799" y="2518"/>
                    <a:pt x="797" y="2516"/>
                    <a:pt x="794" y="2514"/>
                  </a:cubicBezTo>
                  <a:cubicBezTo>
                    <a:pt x="791" y="2513"/>
                    <a:pt x="788" y="2510"/>
                    <a:pt x="786" y="2506"/>
                  </a:cubicBezTo>
                  <a:cubicBezTo>
                    <a:pt x="783" y="2503"/>
                    <a:pt x="780" y="2499"/>
                    <a:pt x="779" y="2493"/>
                  </a:cubicBezTo>
                  <a:cubicBezTo>
                    <a:pt x="778" y="2488"/>
                    <a:pt x="778" y="2482"/>
                    <a:pt x="777" y="2476"/>
                  </a:cubicBezTo>
                  <a:cubicBezTo>
                    <a:pt x="776" y="2475"/>
                    <a:pt x="776" y="2474"/>
                    <a:pt x="776" y="2473"/>
                  </a:cubicBezTo>
                  <a:cubicBezTo>
                    <a:pt x="776" y="2472"/>
                    <a:pt x="776" y="2471"/>
                    <a:pt x="776" y="2470"/>
                  </a:cubicBezTo>
                  <a:cubicBezTo>
                    <a:pt x="775" y="2469"/>
                    <a:pt x="775" y="2467"/>
                    <a:pt x="774" y="2465"/>
                  </a:cubicBezTo>
                  <a:cubicBezTo>
                    <a:pt x="773" y="2462"/>
                    <a:pt x="771" y="2459"/>
                    <a:pt x="769" y="2455"/>
                  </a:cubicBezTo>
                  <a:cubicBezTo>
                    <a:pt x="767" y="2452"/>
                    <a:pt x="765" y="2449"/>
                    <a:pt x="763" y="2446"/>
                  </a:cubicBezTo>
                  <a:cubicBezTo>
                    <a:pt x="762" y="2445"/>
                    <a:pt x="761" y="2444"/>
                    <a:pt x="761" y="2443"/>
                  </a:cubicBezTo>
                  <a:cubicBezTo>
                    <a:pt x="762" y="2444"/>
                    <a:pt x="762" y="2444"/>
                    <a:pt x="763" y="2445"/>
                  </a:cubicBezTo>
                  <a:cubicBezTo>
                    <a:pt x="766" y="2446"/>
                    <a:pt x="768" y="2447"/>
                    <a:pt x="771" y="2448"/>
                  </a:cubicBezTo>
                  <a:cubicBezTo>
                    <a:pt x="772" y="2449"/>
                    <a:pt x="774" y="2450"/>
                    <a:pt x="775" y="2450"/>
                  </a:cubicBezTo>
                  <a:cubicBezTo>
                    <a:pt x="776" y="2451"/>
                    <a:pt x="778" y="2451"/>
                    <a:pt x="779" y="2452"/>
                  </a:cubicBezTo>
                  <a:cubicBezTo>
                    <a:pt x="782" y="2453"/>
                    <a:pt x="785" y="2454"/>
                    <a:pt x="788" y="2455"/>
                  </a:cubicBezTo>
                  <a:cubicBezTo>
                    <a:pt x="789" y="2455"/>
                    <a:pt x="791" y="2456"/>
                    <a:pt x="792" y="2457"/>
                  </a:cubicBezTo>
                  <a:cubicBezTo>
                    <a:pt x="793" y="2457"/>
                    <a:pt x="794" y="2458"/>
                    <a:pt x="796" y="2458"/>
                  </a:cubicBezTo>
                  <a:cubicBezTo>
                    <a:pt x="798" y="2460"/>
                    <a:pt x="801" y="2461"/>
                    <a:pt x="803" y="2462"/>
                  </a:cubicBezTo>
                  <a:cubicBezTo>
                    <a:pt x="804" y="2463"/>
                    <a:pt x="805" y="2464"/>
                    <a:pt x="806" y="2464"/>
                  </a:cubicBezTo>
                  <a:cubicBezTo>
                    <a:pt x="808" y="2465"/>
                    <a:pt x="809" y="2466"/>
                    <a:pt x="810" y="2466"/>
                  </a:cubicBezTo>
                  <a:cubicBezTo>
                    <a:pt x="810" y="2467"/>
                    <a:pt x="811" y="2467"/>
                    <a:pt x="811" y="2467"/>
                  </a:cubicBezTo>
                  <a:cubicBezTo>
                    <a:pt x="811" y="2468"/>
                    <a:pt x="812" y="2468"/>
                    <a:pt x="812" y="2469"/>
                  </a:cubicBezTo>
                  <a:cubicBezTo>
                    <a:pt x="813" y="2469"/>
                    <a:pt x="814" y="2470"/>
                    <a:pt x="815" y="2471"/>
                  </a:cubicBezTo>
                  <a:cubicBezTo>
                    <a:pt x="816" y="2472"/>
                    <a:pt x="816" y="2472"/>
                    <a:pt x="817" y="2473"/>
                  </a:cubicBezTo>
                  <a:cubicBezTo>
                    <a:pt x="817" y="2474"/>
                    <a:pt x="818" y="2475"/>
                    <a:pt x="819" y="2475"/>
                  </a:cubicBezTo>
                  <a:cubicBezTo>
                    <a:pt x="819" y="2476"/>
                    <a:pt x="819" y="2477"/>
                    <a:pt x="820" y="2478"/>
                  </a:cubicBezTo>
                  <a:cubicBezTo>
                    <a:pt x="820" y="2478"/>
                    <a:pt x="820" y="2478"/>
                    <a:pt x="820" y="2479"/>
                  </a:cubicBezTo>
                  <a:cubicBezTo>
                    <a:pt x="821" y="2479"/>
                    <a:pt x="821" y="2479"/>
                    <a:pt x="821" y="2479"/>
                  </a:cubicBezTo>
                  <a:cubicBezTo>
                    <a:pt x="821" y="2481"/>
                    <a:pt x="822" y="2482"/>
                    <a:pt x="822" y="2482"/>
                  </a:cubicBezTo>
                  <a:cubicBezTo>
                    <a:pt x="822" y="2483"/>
                    <a:pt x="822" y="2483"/>
                    <a:pt x="822" y="2483"/>
                  </a:cubicBezTo>
                  <a:cubicBezTo>
                    <a:pt x="822" y="2483"/>
                    <a:pt x="822" y="2483"/>
                    <a:pt x="822" y="2482"/>
                  </a:cubicBezTo>
                  <a:cubicBezTo>
                    <a:pt x="822" y="2481"/>
                    <a:pt x="823" y="2480"/>
                    <a:pt x="822" y="2479"/>
                  </a:cubicBezTo>
                  <a:cubicBezTo>
                    <a:pt x="822" y="2478"/>
                    <a:pt x="822" y="2478"/>
                    <a:pt x="822" y="2477"/>
                  </a:cubicBezTo>
                  <a:cubicBezTo>
                    <a:pt x="822" y="2476"/>
                    <a:pt x="822" y="2475"/>
                    <a:pt x="821" y="2474"/>
                  </a:cubicBezTo>
                  <a:cubicBezTo>
                    <a:pt x="821" y="2473"/>
                    <a:pt x="821" y="2472"/>
                    <a:pt x="820" y="2471"/>
                  </a:cubicBezTo>
                  <a:cubicBezTo>
                    <a:pt x="820" y="2471"/>
                    <a:pt x="820" y="2470"/>
                    <a:pt x="819" y="2470"/>
                  </a:cubicBezTo>
                  <a:cubicBezTo>
                    <a:pt x="819" y="2469"/>
                    <a:pt x="819" y="2469"/>
                    <a:pt x="818" y="2468"/>
                  </a:cubicBezTo>
                  <a:cubicBezTo>
                    <a:pt x="818" y="2467"/>
                    <a:pt x="817" y="2466"/>
                    <a:pt x="816" y="2465"/>
                  </a:cubicBezTo>
                  <a:cubicBezTo>
                    <a:pt x="816" y="2464"/>
                    <a:pt x="815" y="2464"/>
                    <a:pt x="815" y="2463"/>
                  </a:cubicBezTo>
                  <a:cubicBezTo>
                    <a:pt x="814" y="2463"/>
                    <a:pt x="814" y="2462"/>
                    <a:pt x="814" y="2462"/>
                  </a:cubicBezTo>
                  <a:cubicBezTo>
                    <a:pt x="813" y="2461"/>
                    <a:pt x="813" y="2461"/>
                    <a:pt x="812" y="2460"/>
                  </a:cubicBezTo>
                  <a:cubicBezTo>
                    <a:pt x="812" y="2460"/>
                    <a:pt x="811" y="2459"/>
                    <a:pt x="810" y="2459"/>
                  </a:cubicBezTo>
                  <a:cubicBezTo>
                    <a:pt x="810" y="2459"/>
                    <a:pt x="809" y="2458"/>
                    <a:pt x="809" y="2458"/>
                  </a:cubicBezTo>
                  <a:cubicBezTo>
                    <a:pt x="808" y="2457"/>
                    <a:pt x="808" y="2457"/>
                    <a:pt x="807" y="2456"/>
                  </a:cubicBezTo>
                  <a:cubicBezTo>
                    <a:pt x="806" y="2456"/>
                    <a:pt x="806" y="2455"/>
                    <a:pt x="805" y="2455"/>
                  </a:cubicBezTo>
                  <a:cubicBezTo>
                    <a:pt x="804" y="2455"/>
                    <a:pt x="804" y="2454"/>
                    <a:pt x="803" y="2454"/>
                  </a:cubicBezTo>
                  <a:cubicBezTo>
                    <a:pt x="802" y="2453"/>
                    <a:pt x="800" y="2452"/>
                    <a:pt x="799" y="2451"/>
                  </a:cubicBezTo>
                  <a:cubicBezTo>
                    <a:pt x="798" y="2451"/>
                    <a:pt x="796" y="2450"/>
                    <a:pt x="795" y="2449"/>
                  </a:cubicBezTo>
                  <a:cubicBezTo>
                    <a:pt x="794" y="2449"/>
                    <a:pt x="793" y="2449"/>
                    <a:pt x="793" y="2448"/>
                  </a:cubicBezTo>
                  <a:cubicBezTo>
                    <a:pt x="790" y="2448"/>
                    <a:pt x="790" y="2448"/>
                    <a:pt x="790" y="2448"/>
                  </a:cubicBezTo>
                  <a:cubicBezTo>
                    <a:pt x="788" y="2447"/>
                    <a:pt x="785" y="2446"/>
                    <a:pt x="782" y="2445"/>
                  </a:cubicBezTo>
                  <a:cubicBezTo>
                    <a:pt x="779" y="2444"/>
                    <a:pt x="776" y="2443"/>
                    <a:pt x="774" y="2442"/>
                  </a:cubicBezTo>
                  <a:cubicBezTo>
                    <a:pt x="771" y="2441"/>
                    <a:pt x="768" y="2440"/>
                    <a:pt x="766" y="2439"/>
                  </a:cubicBezTo>
                  <a:cubicBezTo>
                    <a:pt x="764" y="2438"/>
                    <a:pt x="761" y="2437"/>
                    <a:pt x="759" y="2437"/>
                  </a:cubicBezTo>
                  <a:cubicBezTo>
                    <a:pt x="758" y="2436"/>
                    <a:pt x="758" y="2436"/>
                    <a:pt x="757" y="2435"/>
                  </a:cubicBezTo>
                  <a:cubicBezTo>
                    <a:pt x="756" y="2435"/>
                    <a:pt x="755" y="2434"/>
                    <a:pt x="755" y="2434"/>
                  </a:cubicBezTo>
                  <a:cubicBezTo>
                    <a:pt x="751" y="2429"/>
                    <a:pt x="747" y="2424"/>
                    <a:pt x="744" y="2418"/>
                  </a:cubicBezTo>
                  <a:cubicBezTo>
                    <a:pt x="740" y="2412"/>
                    <a:pt x="735" y="2406"/>
                    <a:pt x="731" y="2400"/>
                  </a:cubicBezTo>
                  <a:cubicBezTo>
                    <a:pt x="727" y="2394"/>
                    <a:pt x="723" y="2388"/>
                    <a:pt x="719" y="2382"/>
                  </a:cubicBezTo>
                  <a:cubicBezTo>
                    <a:pt x="716" y="2376"/>
                    <a:pt x="712" y="2370"/>
                    <a:pt x="710" y="2364"/>
                  </a:cubicBezTo>
                  <a:cubicBezTo>
                    <a:pt x="709" y="2363"/>
                    <a:pt x="709" y="2363"/>
                    <a:pt x="709" y="2363"/>
                  </a:cubicBezTo>
                  <a:cubicBezTo>
                    <a:pt x="709" y="2363"/>
                    <a:pt x="709" y="2362"/>
                    <a:pt x="709" y="2362"/>
                  </a:cubicBezTo>
                  <a:cubicBezTo>
                    <a:pt x="709" y="2361"/>
                    <a:pt x="708" y="2361"/>
                    <a:pt x="708" y="2360"/>
                  </a:cubicBezTo>
                  <a:cubicBezTo>
                    <a:pt x="708" y="2358"/>
                    <a:pt x="707" y="2357"/>
                    <a:pt x="707" y="2356"/>
                  </a:cubicBezTo>
                  <a:cubicBezTo>
                    <a:pt x="706" y="2353"/>
                    <a:pt x="705" y="2350"/>
                    <a:pt x="704" y="2348"/>
                  </a:cubicBezTo>
                  <a:cubicBezTo>
                    <a:pt x="709" y="2326"/>
                    <a:pt x="716" y="2302"/>
                    <a:pt x="726" y="2280"/>
                  </a:cubicBezTo>
                  <a:cubicBezTo>
                    <a:pt x="726" y="2285"/>
                    <a:pt x="726" y="2290"/>
                    <a:pt x="727" y="2294"/>
                  </a:cubicBezTo>
                  <a:cubicBezTo>
                    <a:pt x="727" y="2295"/>
                    <a:pt x="728" y="2296"/>
                    <a:pt x="728" y="2297"/>
                  </a:cubicBezTo>
                  <a:cubicBezTo>
                    <a:pt x="728" y="2297"/>
                    <a:pt x="728" y="2297"/>
                    <a:pt x="728" y="2297"/>
                  </a:cubicBezTo>
                  <a:cubicBezTo>
                    <a:pt x="728" y="2297"/>
                    <a:pt x="728" y="2297"/>
                    <a:pt x="728" y="2297"/>
                  </a:cubicBezTo>
                  <a:cubicBezTo>
                    <a:pt x="728" y="2297"/>
                    <a:pt x="728" y="2297"/>
                    <a:pt x="728" y="2297"/>
                  </a:cubicBezTo>
                  <a:cubicBezTo>
                    <a:pt x="728" y="2297"/>
                    <a:pt x="728" y="2297"/>
                    <a:pt x="728" y="2298"/>
                  </a:cubicBezTo>
                  <a:cubicBezTo>
                    <a:pt x="728" y="2298"/>
                    <a:pt x="728" y="2298"/>
                    <a:pt x="728" y="2298"/>
                  </a:cubicBezTo>
                  <a:cubicBezTo>
                    <a:pt x="728" y="2299"/>
                    <a:pt x="728" y="2299"/>
                    <a:pt x="728" y="2299"/>
                  </a:cubicBezTo>
                  <a:cubicBezTo>
                    <a:pt x="729" y="2300"/>
                    <a:pt x="729" y="2301"/>
                    <a:pt x="729" y="2302"/>
                  </a:cubicBezTo>
                  <a:cubicBezTo>
                    <a:pt x="730" y="2303"/>
                    <a:pt x="730" y="2304"/>
                    <a:pt x="730" y="2304"/>
                  </a:cubicBezTo>
                  <a:cubicBezTo>
                    <a:pt x="730" y="2305"/>
                    <a:pt x="731" y="2306"/>
                    <a:pt x="731" y="2306"/>
                  </a:cubicBezTo>
                  <a:cubicBezTo>
                    <a:pt x="731" y="2307"/>
                    <a:pt x="732" y="2308"/>
                    <a:pt x="732" y="2308"/>
                  </a:cubicBezTo>
                  <a:cubicBezTo>
                    <a:pt x="732" y="2309"/>
                    <a:pt x="732" y="2310"/>
                    <a:pt x="733" y="2310"/>
                  </a:cubicBezTo>
                  <a:cubicBezTo>
                    <a:pt x="735" y="2315"/>
                    <a:pt x="738" y="2320"/>
                    <a:pt x="741" y="2325"/>
                  </a:cubicBezTo>
                  <a:cubicBezTo>
                    <a:pt x="744" y="2330"/>
                    <a:pt x="747" y="2335"/>
                    <a:pt x="750" y="2339"/>
                  </a:cubicBezTo>
                  <a:cubicBezTo>
                    <a:pt x="751" y="2341"/>
                    <a:pt x="752" y="2343"/>
                    <a:pt x="753" y="2345"/>
                  </a:cubicBezTo>
                  <a:cubicBezTo>
                    <a:pt x="754" y="2346"/>
                    <a:pt x="754" y="2347"/>
                    <a:pt x="754" y="2348"/>
                  </a:cubicBezTo>
                  <a:cubicBezTo>
                    <a:pt x="754" y="2350"/>
                    <a:pt x="754" y="2352"/>
                    <a:pt x="754" y="2354"/>
                  </a:cubicBezTo>
                  <a:cubicBezTo>
                    <a:pt x="754" y="2355"/>
                    <a:pt x="754" y="2356"/>
                    <a:pt x="754" y="2357"/>
                  </a:cubicBezTo>
                  <a:cubicBezTo>
                    <a:pt x="754" y="2358"/>
                    <a:pt x="754" y="2359"/>
                    <a:pt x="754" y="2360"/>
                  </a:cubicBezTo>
                  <a:cubicBezTo>
                    <a:pt x="754" y="2362"/>
                    <a:pt x="755" y="2365"/>
                    <a:pt x="755" y="2367"/>
                  </a:cubicBezTo>
                  <a:cubicBezTo>
                    <a:pt x="755" y="2369"/>
                    <a:pt x="755" y="2371"/>
                    <a:pt x="755" y="2374"/>
                  </a:cubicBezTo>
                  <a:cubicBezTo>
                    <a:pt x="755" y="2376"/>
                    <a:pt x="755" y="2378"/>
                    <a:pt x="755" y="2381"/>
                  </a:cubicBezTo>
                  <a:cubicBezTo>
                    <a:pt x="755" y="2383"/>
                    <a:pt x="755" y="2385"/>
                    <a:pt x="755" y="2388"/>
                  </a:cubicBezTo>
                  <a:cubicBezTo>
                    <a:pt x="755" y="2389"/>
                    <a:pt x="755" y="2390"/>
                    <a:pt x="755" y="2391"/>
                  </a:cubicBezTo>
                  <a:cubicBezTo>
                    <a:pt x="755" y="2392"/>
                    <a:pt x="755" y="2393"/>
                    <a:pt x="755" y="2394"/>
                  </a:cubicBezTo>
                  <a:cubicBezTo>
                    <a:pt x="755" y="2396"/>
                    <a:pt x="755" y="2398"/>
                    <a:pt x="755" y="2400"/>
                  </a:cubicBezTo>
                  <a:cubicBezTo>
                    <a:pt x="755" y="2401"/>
                    <a:pt x="755" y="2401"/>
                    <a:pt x="755" y="2402"/>
                  </a:cubicBezTo>
                  <a:cubicBezTo>
                    <a:pt x="755" y="2403"/>
                    <a:pt x="754" y="2404"/>
                    <a:pt x="754" y="2405"/>
                  </a:cubicBezTo>
                  <a:cubicBezTo>
                    <a:pt x="754" y="2406"/>
                    <a:pt x="754" y="2407"/>
                    <a:pt x="754" y="2408"/>
                  </a:cubicBezTo>
                  <a:cubicBezTo>
                    <a:pt x="754" y="2409"/>
                    <a:pt x="754" y="2410"/>
                    <a:pt x="754" y="2411"/>
                  </a:cubicBezTo>
                  <a:cubicBezTo>
                    <a:pt x="754" y="2411"/>
                    <a:pt x="754" y="2412"/>
                    <a:pt x="754" y="2412"/>
                  </a:cubicBezTo>
                  <a:cubicBezTo>
                    <a:pt x="754" y="2412"/>
                    <a:pt x="755" y="2411"/>
                    <a:pt x="755" y="2411"/>
                  </a:cubicBezTo>
                  <a:cubicBezTo>
                    <a:pt x="755" y="2410"/>
                    <a:pt x="755" y="2410"/>
                    <a:pt x="756" y="2409"/>
                  </a:cubicBezTo>
                  <a:cubicBezTo>
                    <a:pt x="756" y="2408"/>
                    <a:pt x="757" y="2407"/>
                    <a:pt x="757" y="2405"/>
                  </a:cubicBezTo>
                  <a:cubicBezTo>
                    <a:pt x="758" y="2404"/>
                    <a:pt x="758" y="2404"/>
                    <a:pt x="758" y="2403"/>
                  </a:cubicBezTo>
                  <a:cubicBezTo>
                    <a:pt x="759" y="2402"/>
                    <a:pt x="759" y="2401"/>
                    <a:pt x="759" y="2400"/>
                  </a:cubicBezTo>
                  <a:cubicBezTo>
                    <a:pt x="759" y="2399"/>
                    <a:pt x="760" y="2399"/>
                    <a:pt x="760" y="2398"/>
                  </a:cubicBezTo>
                  <a:cubicBezTo>
                    <a:pt x="760" y="2397"/>
                    <a:pt x="760" y="2396"/>
                    <a:pt x="761" y="2395"/>
                  </a:cubicBezTo>
                  <a:cubicBezTo>
                    <a:pt x="761" y="2394"/>
                    <a:pt x="761" y="2393"/>
                    <a:pt x="761" y="2391"/>
                  </a:cubicBezTo>
                  <a:cubicBezTo>
                    <a:pt x="762" y="2390"/>
                    <a:pt x="762" y="2389"/>
                    <a:pt x="762" y="2388"/>
                  </a:cubicBezTo>
                  <a:cubicBezTo>
                    <a:pt x="762" y="2387"/>
                    <a:pt x="762" y="2386"/>
                    <a:pt x="762" y="2385"/>
                  </a:cubicBezTo>
                  <a:cubicBezTo>
                    <a:pt x="762" y="2383"/>
                    <a:pt x="763" y="2382"/>
                    <a:pt x="763" y="2381"/>
                  </a:cubicBezTo>
                  <a:cubicBezTo>
                    <a:pt x="763" y="2379"/>
                    <a:pt x="763" y="2376"/>
                    <a:pt x="763" y="2374"/>
                  </a:cubicBezTo>
                  <a:cubicBezTo>
                    <a:pt x="763" y="2371"/>
                    <a:pt x="763" y="2369"/>
                    <a:pt x="762" y="2366"/>
                  </a:cubicBezTo>
                  <a:cubicBezTo>
                    <a:pt x="762" y="2364"/>
                    <a:pt x="762" y="2362"/>
                    <a:pt x="761" y="2359"/>
                  </a:cubicBezTo>
                  <a:cubicBezTo>
                    <a:pt x="761" y="2358"/>
                    <a:pt x="761" y="2357"/>
                    <a:pt x="761" y="2356"/>
                  </a:cubicBezTo>
                  <a:cubicBezTo>
                    <a:pt x="762" y="2359"/>
                    <a:pt x="764" y="2362"/>
                    <a:pt x="766" y="2365"/>
                  </a:cubicBezTo>
                  <a:cubicBezTo>
                    <a:pt x="768" y="2369"/>
                    <a:pt x="769" y="2373"/>
                    <a:pt x="771" y="2377"/>
                  </a:cubicBezTo>
                  <a:cubicBezTo>
                    <a:pt x="771" y="2379"/>
                    <a:pt x="772" y="2381"/>
                    <a:pt x="772" y="2383"/>
                  </a:cubicBezTo>
                  <a:cubicBezTo>
                    <a:pt x="773" y="2384"/>
                    <a:pt x="773" y="2386"/>
                    <a:pt x="773" y="2388"/>
                  </a:cubicBezTo>
                  <a:cubicBezTo>
                    <a:pt x="774" y="2391"/>
                    <a:pt x="774" y="2394"/>
                    <a:pt x="774" y="2396"/>
                  </a:cubicBezTo>
                  <a:cubicBezTo>
                    <a:pt x="774" y="2398"/>
                    <a:pt x="774" y="2399"/>
                    <a:pt x="774" y="2400"/>
                  </a:cubicBezTo>
                  <a:cubicBezTo>
                    <a:pt x="774" y="2401"/>
                    <a:pt x="774" y="2401"/>
                    <a:pt x="774" y="2402"/>
                  </a:cubicBezTo>
                  <a:cubicBezTo>
                    <a:pt x="774" y="2403"/>
                    <a:pt x="774" y="2404"/>
                    <a:pt x="774" y="2404"/>
                  </a:cubicBezTo>
                  <a:cubicBezTo>
                    <a:pt x="774" y="2404"/>
                    <a:pt x="774" y="2403"/>
                    <a:pt x="775" y="2402"/>
                  </a:cubicBezTo>
                  <a:cubicBezTo>
                    <a:pt x="775" y="2401"/>
                    <a:pt x="775" y="2399"/>
                    <a:pt x="776" y="2396"/>
                  </a:cubicBezTo>
                  <a:cubicBezTo>
                    <a:pt x="776" y="2395"/>
                    <a:pt x="776" y="2394"/>
                    <a:pt x="776" y="2392"/>
                  </a:cubicBezTo>
                  <a:cubicBezTo>
                    <a:pt x="776" y="2391"/>
                    <a:pt x="776" y="2389"/>
                    <a:pt x="776" y="2388"/>
                  </a:cubicBezTo>
                  <a:cubicBezTo>
                    <a:pt x="776" y="2386"/>
                    <a:pt x="776" y="2384"/>
                    <a:pt x="776" y="2382"/>
                  </a:cubicBezTo>
                  <a:cubicBezTo>
                    <a:pt x="776" y="2380"/>
                    <a:pt x="775" y="2378"/>
                    <a:pt x="775" y="2376"/>
                  </a:cubicBezTo>
                  <a:cubicBezTo>
                    <a:pt x="774" y="2372"/>
                    <a:pt x="773" y="2367"/>
                    <a:pt x="771" y="2363"/>
                  </a:cubicBezTo>
                  <a:cubicBezTo>
                    <a:pt x="769" y="2358"/>
                    <a:pt x="767" y="2354"/>
                    <a:pt x="764" y="2349"/>
                  </a:cubicBezTo>
                  <a:cubicBezTo>
                    <a:pt x="764" y="2348"/>
                    <a:pt x="764" y="2348"/>
                    <a:pt x="764" y="2347"/>
                  </a:cubicBezTo>
                  <a:cubicBezTo>
                    <a:pt x="763" y="2346"/>
                    <a:pt x="763" y="2346"/>
                    <a:pt x="763" y="2346"/>
                  </a:cubicBezTo>
                  <a:cubicBezTo>
                    <a:pt x="763" y="2345"/>
                    <a:pt x="763" y="2345"/>
                    <a:pt x="763" y="2345"/>
                  </a:cubicBezTo>
                  <a:cubicBezTo>
                    <a:pt x="762" y="2344"/>
                    <a:pt x="761" y="2343"/>
                    <a:pt x="760" y="2342"/>
                  </a:cubicBezTo>
                  <a:cubicBezTo>
                    <a:pt x="759" y="2340"/>
                    <a:pt x="758" y="2337"/>
                    <a:pt x="756" y="2335"/>
                  </a:cubicBezTo>
                  <a:cubicBezTo>
                    <a:pt x="753" y="2330"/>
                    <a:pt x="750" y="2326"/>
                    <a:pt x="747" y="2321"/>
                  </a:cubicBezTo>
                  <a:cubicBezTo>
                    <a:pt x="745" y="2316"/>
                    <a:pt x="742" y="2312"/>
                    <a:pt x="740" y="2307"/>
                  </a:cubicBezTo>
                  <a:cubicBezTo>
                    <a:pt x="739" y="2305"/>
                    <a:pt x="739" y="2305"/>
                    <a:pt x="739" y="2305"/>
                  </a:cubicBezTo>
                  <a:cubicBezTo>
                    <a:pt x="738" y="2305"/>
                    <a:pt x="738" y="2304"/>
                    <a:pt x="738" y="2303"/>
                  </a:cubicBezTo>
                  <a:cubicBezTo>
                    <a:pt x="738" y="2303"/>
                    <a:pt x="737" y="2302"/>
                    <a:pt x="737" y="2302"/>
                  </a:cubicBezTo>
                  <a:cubicBezTo>
                    <a:pt x="737" y="2301"/>
                    <a:pt x="737" y="2301"/>
                    <a:pt x="736" y="2300"/>
                  </a:cubicBezTo>
                  <a:cubicBezTo>
                    <a:pt x="736" y="2299"/>
                    <a:pt x="736" y="2298"/>
                    <a:pt x="735" y="2296"/>
                  </a:cubicBezTo>
                  <a:cubicBezTo>
                    <a:pt x="735" y="2295"/>
                    <a:pt x="735" y="2295"/>
                    <a:pt x="735" y="2295"/>
                  </a:cubicBezTo>
                  <a:cubicBezTo>
                    <a:pt x="735" y="2295"/>
                    <a:pt x="735" y="2295"/>
                    <a:pt x="735" y="2295"/>
                  </a:cubicBezTo>
                  <a:cubicBezTo>
                    <a:pt x="734" y="2294"/>
                    <a:pt x="734" y="2293"/>
                    <a:pt x="734" y="2293"/>
                  </a:cubicBezTo>
                  <a:cubicBezTo>
                    <a:pt x="733" y="2288"/>
                    <a:pt x="732" y="2283"/>
                    <a:pt x="732" y="2279"/>
                  </a:cubicBezTo>
                  <a:cubicBezTo>
                    <a:pt x="731" y="2274"/>
                    <a:pt x="732" y="2270"/>
                    <a:pt x="732" y="2266"/>
                  </a:cubicBezTo>
                  <a:cubicBezTo>
                    <a:pt x="733" y="2265"/>
                    <a:pt x="733" y="2265"/>
                    <a:pt x="733" y="2264"/>
                  </a:cubicBezTo>
                  <a:cubicBezTo>
                    <a:pt x="736" y="2258"/>
                    <a:pt x="739" y="2252"/>
                    <a:pt x="742" y="2245"/>
                  </a:cubicBezTo>
                  <a:cubicBezTo>
                    <a:pt x="742" y="2245"/>
                    <a:pt x="742" y="2245"/>
                    <a:pt x="742" y="2245"/>
                  </a:cubicBezTo>
                  <a:cubicBezTo>
                    <a:pt x="742" y="2245"/>
                    <a:pt x="743" y="2245"/>
                    <a:pt x="743" y="2245"/>
                  </a:cubicBezTo>
                  <a:cubicBezTo>
                    <a:pt x="743" y="2245"/>
                    <a:pt x="743" y="2244"/>
                    <a:pt x="744" y="2244"/>
                  </a:cubicBezTo>
                  <a:cubicBezTo>
                    <a:pt x="744" y="2243"/>
                    <a:pt x="745" y="2243"/>
                    <a:pt x="745" y="2243"/>
                  </a:cubicBezTo>
                  <a:cubicBezTo>
                    <a:pt x="745" y="2243"/>
                    <a:pt x="744" y="2243"/>
                    <a:pt x="743" y="2244"/>
                  </a:cubicBezTo>
                  <a:cubicBezTo>
                    <a:pt x="743" y="2244"/>
                    <a:pt x="743" y="2244"/>
                    <a:pt x="743" y="2244"/>
                  </a:cubicBezTo>
                  <a:cubicBezTo>
                    <a:pt x="756" y="2221"/>
                    <a:pt x="770" y="2201"/>
                    <a:pt x="785" y="2186"/>
                  </a:cubicBezTo>
                  <a:cubicBezTo>
                    <a:pt x="790" y="2203"/>
                    <a:pt x="796" y="2216"/>
                    <a:pt x="802" y="2228"/>
                  </a:cubicBezTo>
                  <a:cubicBezTo>
                    <a:pt x="802" y="2229"/>
                    <a:pt x="802" y="2230"/>
                    <a:pt x="801" y="2231"/>
                  </a:cubicBezTo>
                  <a:cubicBezTo>
                    <a:pt x="801" y="2233"/>
                    <a:pt x="800" y="2235"/>
                    <a:pt x="800" y="2237"/>
                  </a:cubicBezTo>
                  <a:cubicBezTo>
                    <a:pt x="799" y="2239"/>
                    <a:pt x="799" y="2241"/>
                    <a:pt x="798" y="2243"/>
                  </a:cubicBezTo>
                  <a:cubicBezTo>
                    <a:pt x="798" y="2244"/>
                    <a:pt x="798" y="2245"/>
                    <a:pt x="798" y="2246"/>
                  </a:cubicBezTo>
                  <a:cubicBezTo>
                    <a:pt x="798" y="2247"/>
                    <a:pt x="797" y="2248"/>
                    <a:pt x="797" y="2249"/>
                  </a:cubicBezTo>
                  <a:cubicBezTo>
                    <a:pt x="797" y="2252"/>
                    <a:pt x="797" y="2254"/>
                    <a:pt x="797" y="2256"/>
                  </a:cubicBezTo>
                  <a:cubicBezTo>
                    <a:pt x="796" y="2261"/>
                    <a:pt x="796" y="2267"/>
                    <a:pt x="796" y="2272"/>
                  </a:cubicBezTo>
                  <a:cubicBezTo>
                    <a:pt x="796" y="2273"/>
                    <a:pt x="796" y="2275"/>
                    <a:pt x="796" y="2276"/>
                  </a:cubicBezTo>
                  <a:cubicBezTo>
                    <a:pt x="796" y="2277"/>
                    <a:pt x="796" y="2279"/>
                    <a:pt x="796" y="2280"/>
                  </a:cubicBezTo>
                  <a:cubicBezTo>
                    <a:pt x="797" y="2283"/>
                    <a:pt x="797" y="2286"/>
                    <a:pt x="797" y="2288"/>
                  </a:cubicBezTo>
                  <a:cubicBezTo>
                    <a:pt x="798" y="2294"/>
                    <a:pt x="799" y="2300"/>
                    <a:pt x="800" y="2305"/>
                  </a:cubicBezTo>
                  <a:cubicBezTo>
                    <a:pt x="801" y="2311"/>
                    <a:pt x="802" y="2316"/>
                    <a:pt x="803" y="2322"/>
                  </a:cubicBezTo>
                  <a:cubicBezTo>
                    <a:pt x="804" y="2325"/>
                    <a:pt x="804" y="2327"/>
                    <a:pt x="805" y="2330"/>
                  </a:cubicBezTo>
                  <a:cubicBezTo>
                    <a:pt x="806" y="2333"/>
                    <a:pt x="806" y="2335"/>
                    <a:pt x="807" y="2338"/>
                  </a:cubicBezTo>
                  <a:cubicBezTo>
                    <a:pt x="808" y="2343"/>
                    <a:pt x="809" y="2348"/>
                    <a:pt x="810" y="2352"/>
                  </a:cubicBezTo>
                  <a:cubicBezTo>
                    <a:pt x="812" y="2357"/>
                    <a:pt x="813" y="2362"/>
                    <a:pt x="814" y="2366"/>
                  </a:cubicBezTo>
                  <a:cubicBezTo>
                    <a:pt x="814" y="2368"/>
                    <a:pt x="815" y="2370"/>
                    <a:pt x="815" y="2372"/>
                  </a:cubicBezTo>
                  <a:cubicBezTo>
                    <a:pt x="815" y="2373"/>
                    <a:pt x="816" y="2375"/>
                    <a:pt x="816" y="2377"/>
                  </a:cubicBezTo>
                  <a:cubicBezTo>
                    <a:pt x="817" y="2379"/>
                    <a:pt x="817" y="2380"/>
                    <a:pt x="817" y="2382"/>
                  </a:cubicBezTo>
                  <a:cubicBezTo>
                    <a:pt x="818" y="2383"/>
                    <a:pt x="818" y="2384"/>
                    <a:pt x="818" y="2386"/>
                  </a:cubicBezTo>
                  <a:cubicBezTo>
                    <a:pt x="819" y="2390"/>
                    <a:pt x="819" y="2393"/>
                    <a:pt x="819" y="2393"/>
                  </a:cubicBezTo>
                  <a:cubicBezTo>
                    <a:pt x="819" y="2393"/>
                    <a:pt x="819" y="2393"/>
                    <a:pt x="820" y="2391"/>
                  </a:cubicBezTo>
                  <a:cubicBezTo>
                    <a:pt x="820" y="2390"/>
                    <a:pt x="820" y="2388"/>
                    <a:pt x="820" y="2385"/>
                  </a:cubicBezTo>
                  <a:cubicBezTo>
                    <a:pt x="820" y="2384"/>
                    <a:pt x="820" y="2383"/>
                    <a:pt x="819" y="2381"/>
                  </a:cubicBezTo>
                  <a:cubicBezTo>
                    <a:pt x="819" y="2380"/>
                    <a:pt x="819" y="2378"/>
                    <a:pt x="819" y="2376"/>
                  </a:cubicBezTo>
                  <a:cubicBezTo>
                    <a:pt x="819" y="2375"/>
                    <a:pt x="819" y="2373"/>
                    <a:pt x="819" y="2371"/>
                  </a:cubicBezTo>
                  <a:cubicBezTo>
                    <a:pt x="819" y="2369"/>
                    <a:pt x="818" y="2367"/>
                    <a:pt x="818" y="2365"/>
                  </a:cubicBezTo>
                  <a:cubicBezTo>
                    <a:pt x="818" y="2361"/>
                    <a:pt x="817" y="2356"/>
                    <a:pt x="816" y="2351"/>
                  </a:cubicBezTo>
                  <a:cubicBezTo>
                    <a:pt x="816" y="2347"/>
                    <a:pt x="815" y="2341"/>
                    <a:pt x="814" y="2336"/>
                  </a:cubicBezTo>
                  <a:cubicBezTo>
                    <a:pt x="813" y="2334"/>
                    <a:pt x="813" y="2332"/>
                    <a:pt x="812" y="2330"/>
                  </a:cubicBezTo>
                  <a:cubicBezTo>
                    <a:pt x="813" y="2330"/>
                    <a:pt x="813" y="2331"/>
                    <a:pt x="814" y="2332"/>
                  </a:cubicBezTo>
                  <a:cubicBezTo>
                    <a:pt x="814" y="2333"/>
                    <a:pt x="815" y="2334"/>
                    <a:pt x="815" y="2335"/>
                  </a:cubicBezTo>
                  <a:cubicBezTo>
                    <a:pt x="816" y="2336"/>
                    <a:pt x="816" y="2336"/>
                    <a:pt x="816" y="2337"/>
                  </a:cubicBezTo>
                  <a:cubicBezTo>
                    <a:pt x="817" y="2337"/>
                    <a:pt x="817" y="2338"/>
                    <a:pt x="817" y="2339"/>
                  </a:cubicBezTo>
                  <a:cubicBezTo>
                    <a:pt x="818" y="2340"/>
                    <a:pt x="819" y="2341"/>
                    <a:pt x="819" y="2342"/>
                  </a:cubicBezTo>
                  <a:cubicBezTo>
                    <a:pt x="820" y="2343"/>
                    <a:pt x="821" y="2345"/>
                    <a:pt x="821" y="2346"/>
                  </a:cubicBezTo>
                  <a:cubicBezTo>
                    <a:pt x="822" y="2347"/>
                    <a:pt x="823" y="2349"/>
                    <a:pt x="823" y="2350"/>
                  </a:cubicBezTo>
                  <a:cubicBezTo>
                    <a:pt x="825" y="2352"/>
                    <a:pt x="826" y="2355"/>
                    <a:pt x="827" y="2358"/>
                  </a:cubicBezTo>
                  <a:cubicBezTo>
                    <a:pt x="829" y="2360"/>
                    <a:pt x="830" y="2363"/>
                    <a:pt x="831" y="2366"/>
                  </a:cubicBezTo>
                  <a:cubicBezTo>
                    <a:pt x="832" y="2367"/>
                    <a:pt x="832" y="2368"/>
                    <a:pt x="833" y="2370"/>
                  </a:cubicBezTo>
                  <a:cubicBezTo>
                    <a:pt x="834" y="2371"/>
                    <a:pt x="834" y="2372"/>
                    <a:pt x="835" y="2374"/>
                  </a:cubicBezTo>
                  <a:cubicBezTo>
                    <a:pt x="835" y="2375"/>
                    <a:pt x="836" y="2376"/>
                    <a:pt x="836" y="2378"/>
                  </a:cubicBezTo>
                  <a:cubicBezTo>
                    <a:pt x="837" y="2378"/>
                    <a:pt x="837" y="2379"/>
                    <a:pt x="837" y="2379"/>
                  </a:cubicBezTo>
                  <a:cubicBezTo>
                    <a:pt x="837" y="2380"/>
                    <a:pt x="838" y="2381"/>
                    <a:pt x="838" y="2381"/>
                  </a:cubicBezTo>
                  <a:cubicBezTo>
                    <a:pt x="839" y="2384"/>
                    <a:pt x="840" y="2386"/>
                    <a:pt x="841" y="2388"/>
                  </a:cubicBezTo>
                  <a:cubicBezTo>
                    <a:pt x="841" y="2389"/>
                    <a:pt x="841" y="2390"/>
                    <a:pt x="842" y="2391"/>
                  </a:cubicBezTo>
                  <a:cubicBezTo>
                    <a:pt x="842" y="2392"/>
                    <a:pt x="842" y="2393"/>
                    <a:pt x="843" y="2394"/>
                  </a:cubicBezTo>
                  <a:cubicBezTo>
                    <a:pt x="843" y="2395"/>
                    <a:pt x="843" y="2395"/>
                    <a:pt x="844" y="2396"/>
                  </a:cubicBezTo>
                  <a:cubicBezTo>
                    <a:pt x="844" y="2397"/>
                    <a:pt x="844" y="2398"/>
                    <a:pt x="845" y="2398"/>
                  </a:cubicBezTo>
                  <a:cubicBezTo>
                    <a:pt x="845" y="2399"/>
                    <a:pt x="846" y="2400"/>
                    <a:pt x="846" y="2401"/>
                  </a:cubicBezTo>
                  <a:cubicBezTo>
                    <a:pt x="846" y="2402"/>
                    <a:pt x="846" y="2402"/>
                    <a:pt x="846" y="2402"/>
                  </a:cubicBezTo>
                  <a:cubicBezTo>
                    <a:pt x="846" y="2402"/>
                    <a:pt x="846" y="2402"/>
                    <a:pt x="846" y="2401"/>
                  </a:cubicBezTo>
                  <a:cubicBezTo>
                    <a:pt x="846" y="2400"/>
                    <a:pt x="846" y="2399"/>
                    <a:pt x="846" y="2398"/>
                  </a:cubicBezTo>
                  <a:cubicBezTo>
                    <a:pt x="846" y="2396"/>
                    <a:pt x="846" y="2395"/>
                    <a:pt x="846" y="2393"/>
                  </a:cubicBezTo>
                  <a:cubicBezTo>
                    <a:pt x="846" y="2392"/>
                    <a:pt x="846" y="2391"/>
                    <a:pt x="845" y="2390"/>
                  </a:cubicBezTo>
                  <a:cubicBezTo>
                    <a:pt x="845" y="2389"/>
                    <a:pt x="845" y="2388"/>
                    <a:pt x="845" y="2387"/>
                  </a:cubicBezTo>
                  <a:cubicBezTo>
                    <a:pt x="845" y="2386"/>
                    <a:pt x="845" y="2384"/>
                    <a:pt x="844" y="2383"/>
                  </a:cubicBezTo>
                  <a:cubicBezTo>
                    <a:pt x="844" y="2382"/>
                    <a:pt x="844" y="2381"/>
                    <a:pt x="843" y="2379"/>
                  </a:cubicBezTo>
                  <a:cubicBezTo>
                    <a:pt x="843" y="2378"/>
                    <a:pt x="843" y="2377"/>
                    <a:pt x="842" y="2375"/>
                  </a:cubicBezTo>
                  <a:cubicBezTo>
                    <a:pt x="842" y="2374"/>
                    <a:pt x="842" y="2373"/>
                    <a:pt x="841" y="2371"/>
                  </a:cubicBezTo>
                  <a:cubicBezTo>
                    <a:pt x="840" y="2369"/>
                    <a:pt x="839" y="2366"/>
                    <a:pt x="838" y="2363"/>
                  </a:cubicBezTo>
                  <a:cubicBezTo>
                    <a:pt x="837" y="2360"/>
                    <a:pt x="836" y="2357"/>
                    <a:pt x="835" y="2354"/>
                  </a:cubicBezTo>
                  <a:cubicBezTo>
                    <a:pt x="833" y="2352"/>
                    <a:pt x="832" y="2349"/>
                    <a:pt x="830" y="2346"/>
                  </a:cubicBezTo>
                  <a:cubicBezTo>
                    <a:pt x="829" y="2343"/>
                    <a:pt x="827" y="2341"/>
                    <a:pt x="825" y="2339"/>
                  </a:cubicBezTo>
                  <a:cubicBezTo>
                    <a:pt x="825" y="2337"/>
                    <a:pt x="824" y="2336"/>
                    <a:pt x="823" y="2335"/>
                  </a:cubicBezTo>
                  <a:cubicBezTo>
                    <a:pt x="822" y="2334"/>
                    <a:pt x="821" y="2333"/>
                    <a:pt x="820" y="2332"/>
                  </a:cubicBezTo>
                  <a:cubicBezTo>
                    <a:pt x="820" y="2331"/>
                    <a:pt x="819" y="2330"/>
                    <a:pt x="818" y="2329"/>
                  </a:cubicBezTo>
                  <a:cubicBezTo>
                    <a:pt x="817" y="2328"/>
                    <a:pt x="816" y="2327"/>
                    <a:pt x="816" y="2326"/>
                  </a:cubicBezTo>
                  <a:cubicBezTo>
                    <a:pt x="815" y="2325"/>
                    <a:pt x="814" y="2324"/>
                    <a:pt x="813" y="2324"/>
                  </a:cubicBezTo>
                  <a:cubicBezTo>
                    <a:pt x="813" y="2323"/>
                    <a:pt x="812" y="2322"/>
                    <a:pt x="811" y="2322"/>
                  </a:cubicBezTo>
                  <a:cubicBezTo>
                    <a:pt x="811" y="2321"/>
                    <a:pt x="811" y="2321"/>
                    <a:pt x="811" y="2321"/>
                  </a:cubicBezTo>
                  <a:cubicBezTo>
                    <a:pt x="811" y="2321"/>
                    <a:pt x="811" y="2321"/>
                    <a:pt x="811" y="2320"/>
                  </a:cubicBezTo>
                  <a:cubicBezTo>
                    <a:pt x="810" y="2315"/>
                    <a:pt x="808" y="2309"/>
                    <a:pt x="807" y="2304"/>
                  </a:cubicBezTo>
                  <a:cubicBezTo>
                    <a:pt x="806" y="2298"/>
                    <a:pt x="806" y="2293"/>
                    <a:pt x="805" y="2288"/>
                  </a:cubicBezTo>
                  <a:cubicBezTo>
                    <a:pt x="804" y="2282"/>
                    <a:pt x="804" y="2277"/>
                    <a:pt x="803" y="2272"/>
                  </a:cubicBezTo>
                  <a:cubicBezTo>
                    <a:pt x="803" y="2266"/>
                    <a:pt x="802" y="2261"/>
                    <a:pt x="802" y="2257"/>
                  </a:cubicBezTo>
                  <a:cubicBezTo>
                    <a:pt x="802" y="2252"/>
                    <a:pt x="803" y="2247"/>
                    <a:pt x="803" y="2243"/>
                  </a:cubicBezTo>
                  <a:cubicBezTo>
                    <a:pt x="803" y="2241"/>
                    <a:pt x="803" y="2239"/>
                    <a:pt x="803" y="2237"/>
                  </a:cubicBezTo>
                  <a:cubicBezTo>
                    <a:pt x="804" y="2235"/>
                    <a:pt x="804" y="2234"/>
                    <a:pt x="804" y="2232"/>
                  </a:cubicBezTo>
                  <a:cubicBezTo>
                    <a:pt x="804" y="2232"/>
                    <a:pt x="804" y="2232"/>
                    <a:pt x="804" y="2231"/>
                  </a:cubicBezTo>
                  <a:cubicBezTo>
                    <a:pt x="831" y="2276"/>
                    <a:pt x="866" y="2286"/>
                    <a:pt x="866" y="2286"/>
                  </a:cubicBezTo>
                  <a:cubicBezTo>
                    <a:pt x="866" y="2286"/>
                    <a:pt x="871" y="2302"/>
                    <a:pt x="871" y="2329"/>
                  </a:cubicBezTo>
                  <a:cubicBezTo>
                    <a:pt x="871" y="2339"/>
                    <a:pt x="872" y="2350"/>
                    <a:pt x="873" y="2360"/>
                  </a:cubicBezTo>
                  <a:cubicBezTo>
                    <a:pt x="873" y="2363"/>
                    <a:pt x="872" y="2366"/>
                    <a:pt x="871" y="2370"/>
                  </a:cubicBezTo>
                  <a:cubicBezTo>
                    <a:pt x="870" y="2374"/>
                    <a:pt x="869" y="2379"/>
                    <a:pt x="868" y="2383"/>
                  </a:cubicBezTo>
                  <a:cubicBezTo>
                    <a:pt x="867" y="2386"/>
                    <a:pt x="867" y="2388"/>
                    <a:pt x="866" y="2390"/>
                  </a:cubicBezTo>
                  <a:cubicBezTo>
                    <a:pt x="865" y="2393"/>
                    <a:pt x="865" y="2395"/>
                    <a:pt x="864" y="2398"/>
                  </a:cubicBezTo>
                  <a:cubicBezTo>
                    <a:pt x="863" y="2403"/>
                    <a:pt x="862" y="2408"/>
                    <a:pt x="861" y="2413"/>
                  </a:cubicBezTo>
                  <a:cubicBezTo>
                    <a:pt x="861" y="2414"/>
                    <a:pt x="861" y="2416"/>
                    <a:pt x="861" y="2417"/>
                  </a:cubicBezTo>
                  <a:cubicBezTo>
                    <a:pt x="861" y="2418"/>
                    <a:pt x="860" y="2420"/>
                    <a:pt x="860" y="2421"/>
                  </a:cubicBezTo>
                  <a:cubicBezTo>
                    <a:pt x="860" y="2422"/>
                    <a:pt x="860" y="2424"/>
                    <a:pt x="860" y="2426"/>
                  </a:cubicBezTo>
                  <a:cubicBezTo>
                    <a:pt x="860" y="2426"/>
                    <a:pt x="860" y="2426"/>
                    <a:pt x="859" y="2427"/>
                  </a:cubicBezTo>
                  <a:cubicBezTo>
                    <a:pt x="859" y="2427"/>
                    <a:pt x="859" y="2428"/>
                    <a:pt x="859" y="2428"/>
                  </a:cubicBezTo>
                  <a:cubicBezTo>
                    <a:pt x="858" y="2429"/>
                    <a:pt x="858" y="2430"/>
                    <a:pt x="858" y="2430"/>
                  </a:cubicBezTo>
                  <a:cubicBezTo>
                    <a:pt x="857" y="2431"/>
                    <a:pt x="857" y="2432"/>
                    <a:pt x="857" y="2433"/>
                  </a:cubicBezTo>
                  <a:cubicBezTo>
                    <a:pt x="856" y="2433"/>
                    <a:pt x="856" y="2434"/>
                    <a:pt x="856" y="2435"/>
                  </a:cubicBezTo>
                  <a:cubicBezTo>
                    <a:pt x="855" y="2437"/>
                    <a:pt x="854" y="2438"/>
                    <a:pt x="854" y="2440"/>
                  </a:cubicBezTo>
                  <a:cubicBezTo>
                    <a:pt x="854" y="2441"/>
                    <a:pt x="853" y="2442"/>
                    <a:pt x="853" y="2443"/>
                  </a:cubicBezTo>
                  <a:cubicBezTo>
                    <a:pt x="853" y="2444"/>
                    <a:pt x="853" y="2445"/>
                    <a:pt x="852" y="2446"/>
                  </a:cubicBezTo>
                  <a:cubicBezTo>
                    <a:pt x="852" y="2448"/>
                    <a:pt x="852" y="2450"/>
                    <a:pt x="851" y="2452"/>
                  </a:cubicBezTo>
                  <a:cubicBezTo>
                    <a:pt x="851" y="2454"/>
                    <a:pt x="851" y="2456"/>
                    <a:pt x="851" y="2458"/>
                  </a:cubicBezTo>
                  <a:cubicBezTo>
                    <a:pt x="850" y="2459"/>
                    <a:pt x="850" y="2460"/>
                    <a:pt x="850" y="2461"/>
                  </a:cubicBezTo>
                  <a:cubicBezTo>
                    <a:pt x="850" y="2462"/>
                    <a:pt x="850" y="2463"/>
                    <a:pt x="850" y="2464"/>
                  </a:cubicBezTo>
                  <a:cubicBezTo>
                    <a:pt x="850" y="2466"/>
                    <a:pt x="850" y="2468"/>
                    <a:pt x="851" y="2470"/>
                  </a:cubicBezTo>
                  <a:cubicBezTo>
                    <a:pt x="851" y="2471"/>
                    <a:pt x="851" y="2471"/>
                    <a:pt x="851" y="2472"/>
                  </a:cubicBezTo>
                  <a:cubicBezTo>
                    <a:pt x="851" y="2473"/>
                    <a:pt x="851" y="2474"/>
                    <a:pt x="851" y="2475"/>
                  </a:cubicBezTo>
                  <a:cubicBezTo>
                    <a:pt x="851" y="2475"/>
                    <a:pt x="851" y="2476"/>
                    <a:pt x="851" y="2477"/>
                  </a:cubicBezTo>
                  <a:cubicBezTo>
                    <a:pt x="852" y="2478"/>
                    <a:pt x="852" y="2478"/>
                    <a:pt x="852" y="2479"/>
                  </a:cubicBezTo>
                  <a:cubicBezTo>
                    <a:pt x="852" y="2480"/>
                    <a:pt x="852" y="2481"/>
                    <a:pt x="853" y="2482"/>
                  </a:cubicBezTo>
                  <a:cubicBezTo>
                    <a:pt x="853" y="2483"/>
                    <a:pt x="853" y="2484"/>
                    <a:pt x="853" y="2484"/>
                  </a:cubicBezTo>
                  <a:cubicBezTo>
                    <a:pt x="854" y="2485"/>
                    <a:pt x="854" y="2485"/>
                    <a:pt x="854" y="2485"/>
                  </a:cubicBezTo>
                  <a:cubicBezTo>
                    <a:pt x="854" y="2485"/>
                    <a:pt x="854" y="2485"/>
                    <a:pt x="854" y="2484"/>
                  </a:cubicBezTo>
                  <a:cubicBezTo>
                    <a:pt x="854" y="2484"/>
                    <a:pt x="854" y="2483"/>
                    <a:pt x="854" y="2482"/>
                  </a:cubicBezTo>
                  <a:cubicBezTo>
                    <a:pt x="854" y="2481"/>
                    <a:pt x="855" y="2480"/>
                    <a:pt x="855" y="2479"/>
                  </a:cubicBezTo>
                  <a:cubicBezTo>
                    <a:pt x="855" y="2478"/>
                    <a:pt x="855" y="2476"/>
                    <a:pt x="856" y="2475"/>
                  </a:cubicBezTo>
                  <a:cubicBezTo>
                    <a:pt x="856" y="2473"/>
                    <a:pt x="856" y="2472"/>
                    <a:pt x="857" y="2470"/>
                  </a:cubicBezTo>
                  <a:cubicBezTo>
                    <a:pt x="857" y="2468"/>
                    <a:pt x="857" y="2467"/>
                    <a:pt x="857" y="2465"/>
                  </a:cubicBezTo>
                  <a:cubicBezTo>
                    <a:pt x="857" y="2464"/>
                    <a:pt x="858" y="2463"/>
                    <a:pt x="858" y="2462"/>
                  </a:cubicBezTo>
                  <a:cubicBezTo>
                    <a:pt x="858" y="2461"/>
                    <a:pt x="858" y="2460"/>
                    <a:pt x="858" y="2459"/>
                  </a:cubicBezTo>
                  <a:cubicBezTo>
                    <a:pt x="858" y="2457"/>
                    <a:pt x="859" y="2455"/>
                    <a:pt x="859" y="2453"/>
                  </a:cubicBezTo>
                  <a:cubicBezTo>
                    <a:pt x="859" y="2451"/>
                    <a:pt x="860" y="2449"/>
                    <a:pt x="860" y="2447"/>
                  </a:cubicBezTo>
                  <a:cubicBezTo>
                    <a:pt x="860" y="2446"/>
                    <a:pt x="860" y="2445"/>
                    <a:pt x="860" y="2445"/>
                  </a:cubicBezTo>
                  <a:cubicBezTo>
                    <a:pt x="860" y="2444"/>
                    <a:pt x="861" y="2443"/>
                    <a:pt x="861" y="2442"/>
                  </a:cubicBezTo>
                  <a:cubicBezTo>
                    <a:pt x="861" y="2442"/>
                    <a:pt x="861" y="2442"/>
                    <a:pt x="861" y="2441"/>
                  </a:cubicBezTo>
                  <a:cubicBezTo>
                    <a:pt x="861" y="2442"/>
                    <a:pt x="861" y="2443"/>
                    <a:pt x="861" y="2444"/>
                  </a:cubicBezTo>
                  <a:cubicBezTo>
                    <a:pt x="862" y="2449"/>
                    <a:pt x="863" y="2454"/>
                    <a:pt x="865" y="2458"/>
                  </a:cubicBezTo>
                  <a:cubicBezTo>
                    <a:pt x="866" y="2462"/>
                    <a:pt x="868" y="2466"/>
                    <a:pt x="870" y="2470"/>
                  </a:cubicBezTo>
                  <a:cubicBezTo>
                    <a:pt x="872" y="2473"/>
                    <a:pt x="875" y="2476"/>
                    <a:pt x="877" y="2478"/>
                  </a:cubicBezTo>
                  <a:cubicBezTo>
                    <a:pt x="879" y="2481"/>
                    <a:pt x="881" y="2482"/>
                    <a:pt x="883" y="2484"/>
                  </a:cubicBezTo>
                  <a:cubicBezTo>
                    <a:pt x="884" y="2484"/>
                    <a:pt x="885" y="2485"/>
                    <a:pt x="886" y="2485"/>
                  </a:cubicBezTo>
                  <a:cubicBezTo>
                    <a:pt x="887" y="2486"/>
                    <a:pt x="887" y="2486"/>
                    <a:pt x="888" y="2486"/>
                  </a:cubicBezTo>
                  <a:cubicBezTo>
                    <a:pt x="889" y="2487"/>
                    <a:pt x="890" y="2487"/>
                    <a:pt x="890" y="2487"/>
                  </a:cubicBezTo>
                  <a:cubicBezTo>
                    <a:pt x="890" y="2487"/>
                    <a:pt x="889" y="2487"/>
                    <a:pt x="888" y="2486"/>
                  </a:cubicBezTo>
                  <a:cubicBezTo>
                    <a:pt x="887" y="2485"/>
                    <a:pt x="886" y="2484"/>
                    <a:pt x="884" y="2482"/>
                  </a:cubicBezTo>
                  <a:cubicBezTo>
                    <a:pt x="883" y="2481"/>
                    <a:pt x="881" y="2479"/>
                    <a:pt x="879" y="2476"/>
                  </a:cubicBezTo>
                  <a:cubicBezTo>
                    <a:pt x="877" y="2474"/>
                    <a:pt x="876" y="2471"/>
                    <a:pt x="874" y="2468"/>
                  </a:cubicBezTo>
                  <a:cubicBezTo>
                    <a:pt x="873" y="2464"/>
                    <a:pt x="871" y="2460"/>
                    <a:pt x="870" y="2456"/>
                  </a:cubicBezTo>
                  <a:cubicBezTo>
                    <a:pt x="869" y="2452"/>
                    <a:pt x="868" y="2448"/>
                    <a:pt x="868" y="2443"/>
                  </a:cubicBezTo>
                  <a:cubicBezTo>
                    <a:pt x="868" y="2439"/>
                    <a:pt x="868" y="2434"/>
                    <a:pt x="868" y="2429"/>
                  </a:cubicBezTo>
                  <a:cubicBezTo>
                    <a:pt x="868" y="2426"/>
                    <a:pt x="868" y="2424"/>
                    <a:pt x="868" y="2422"/>
                  </a:cubicBezTo>
                  <a:cubicBezTo>
                    <a:pt x="868" y="2420"/>
                    <a:pt x="868" y="2419"/>
                    <a:pt x="869" y="2418"/>
                  </a:cubicBezTo>
                  <a:cubicBezTo>
                    <a:pt x="869" y="2417"/>
                    <a:pt x="869" y="2415"/>
                    <a:pt x="869" y="2414"/>
                  </a:cubicBezTo>
                  <a:cubicBezTo>
                    <a:pt x="870" y="2409"/>
                    <a:pt x="871" y="2404"/>
                    <a:pt x="872" y="2399"/>
                  </a:cubicBezTo>
                  <a:cubicBezTo>
                    <a:pt x="872" y="2397"/>
                    <a:pt x="873" y="2394"/>
                    <a:pt x="873" y="2392"/>
                  </a:cubicBezTo>
                  <a:cubicBezTo>
                    <a:pt x="874" y="2390"/>
                    <a:pt x="874" y="2387"/>
                    <a:pt x="875" y="2385"/>
                  </a:cubicBezTo>
                  <a:cubicBezTo>
                    <a:pt x="875" y="2382"/>
                    <a:pt x="876" y="2379"/>
                    <a:pt x="876" y="2376"/>
                  </a:cubicBezTo>
                  <a:cubicBezTo>
                    <a:pt x="881" y="2400"/>
                    <a:pt x="889" y="2423"/>
                    <a:pt x="894" y="2444"/>
                  </a:cubicBezTo>
                  <a:cubicBezTo>
                    <a:pt x="884" y="2399"/>
                    <a:pt x="885" y="2352"/>
                    <a:pt x="887" y="2322"/>
                  </a:cubicBezTo>
                  <a:cubicBezTo>
                    <a:pt x="888" y="2323"/>
                    <a:pt x="888" y="2325"/>
                    <a:pt x="888" y="2326"/>
                  </a:cubicBezTo>
                  <a:cubicBezTo>
                    <a:pt x="890" y="2331"/>
                    <a:pt x="892" y="2337"/>
                    <a:pt x="894" y="2342"/>
                  </a:cubicBezTo>
                  <a:cubicBezTo>
                    <a:pt x="896" y="2348"/>
                    <a:pt x="899" y="2353"/>
                    <a:pt x="902" y="2359"/>
                  </a:cubicBezTo>
                  <a:cubicBezTo>
                    <a:pt x="904" y="2362"/>
                    <a:pt x="905" y="2365"/>
                    <a:pt x="907" y="2367"/>
                  </a:cubicBezTo>
                  <a:cubicBezTo>
                    <a:pt x="909" y="2370"/>
                    <a:pt x="910" y="2373"/>
                    <a:pt x="912" y="2376"/>
                  </a:cubicBezTo>
                  <a:cubicBezTo>
                    <a:pt x="914" y="2379"/>
                    <a:pt x="915" y="2382"/>
                    <a:pt x="917" y="2385"/>
                  </a:cubicBezTo>
                  <a:cubicBezTo>
                    <a:pt x="918" y="2386"/>
                    <a:pt x="918" y="2386"/>
                    <a:pt x="918" y="2386"/>
                  </a:cubicBezTo>
                  <a:cubicBezTo>
                    <a:pt x="918" y="2387"/>
                    <a:pt x="918" y="2387"/>
                    <a:pt x="918" y="2387"/>
                  </a:cubicBezTo>
                  <a:cubicBezTo>
                    <a:pt x="919" y="2389"/>
                    <a:pt x="919" y="2389"/>
                    <a:pt x="919" y="2389"/>
                  </a:cubicBezTo>
                  <a:cubicBezTo>
                    <a:pt x="920" y="2391"/>
                    <a:pt x="921" y="2392"/>
                    <a:pt x="922" y="2394"/>
                  </a:cubicBezTo>
                  <a:cubicBezTo>
                    <a:pt x="924" y="2398"/>
                    <a:pt x="924" y="2398"/>
                    <a:pt x="924" y="2398"/>
                  </a:cubicBezTo>
                  <a:cubicBezTo>
                    <a:pt x="925" y="2399"/>
                    <a:pt x="925" y="2400"/>
                    <a:pt x="925" y="2401"/>
                  </a:cubicBezTo>
                  <a:cubicBezTo>
                    <a:pt x="925" y="2402"/>
                    <a:pt x="925" y="2404"/>
                    <a:pt x="924" y="2405"/>
                  </a:cubicBezTo>
                  <a:cubicBezTo>
                    <a:pt x="924" y="2408"/>
                    <a:pt x="923" y="2412"/>
                    <a:pt x="923" y="2415"/>
                  </a:cubicBezTo>
                  <a:cubicBezTo>
                    <a:pt x="922" y="2416"/>
                    <a:pt x="922" y="2417"/>
                    <a:pt x="922" y="2418"/>
                  </a:cubicBezTo>
                  <a:cubicBezTo>
                    <a:pt x="922" y="2419"/>
                    <a:pt x="922" y="2420"/>
                    <a:pt x="922" y="2420"/>
                  </a:cubicBezTo>
                  <a:cubicBezTo>
                    <a:pt x="922" y="2422"/>
                    <a:pt x="922" y="2424"/>
                    <a:pt x="921" y="2426"/>
                  </a:cubicBezTo>
                  <a:cubicBezTo>
                    <a:pt x="921" y="2428"/>
                    <a:pt x="921" y="2430"/>
                    <a:pt x="921" y="2432"/>
                  </a:cubicBezTo>
                  <a:cubicBezTo>
                    <a:pt x="921" y="2433"/>
                    <a:pt x="921" y="2434"/>
                    <a:pt x="921" y="2434"/>
                  </a:cubicBezTo>
                  <a:cubicBezTo>
                    <a:pt x="921" y="2435"/>
                    <a:pt x="921" y="2436"/>
                    <a:pt x="921" y="2437"/>
                  </a:cubicBezTo>
                  <a:cubicBezTo>
                    <a:pt x="921" y="2441"/>
                    <a:pt x="921" y="2444"/>
                    <a:pt x="922" y="2447"/>
                  </a:cubicBezTo>
                  <a:cubicBezTo>
                    <a:pt x="922" y="2450"/>
                    <a:pt x="922" y="2452"/>
                    <a:pt x="923" y="2454"/>
                  </a:cubicBezTo>
                  <a:cubicBezTo>
                    <a:pt x="923" y="2455"/>
                    <a:pt x="923" y="2455"/>
                    <a:pt x="923" y="2456"/>
                  </a:cubicBezTo>
                  <a:cubicBezTo>
                    <a:pt x="923" y="2456"/>
                    <a:pt x="923" y="2456"/>
                    <a:pt x="923" y="2456"/>
                  </a:cubicBezTo>
                  <a:cubicBezTo>
                    <a:pt x="923" y="2456"/>
                    <a:pt x="924" y="2456"/>
                    <a:pt x="924" y="2456"/>
                  </a:cubicBezTo>
                  <a:cubicBezTo>
                    <a:pt x="924" y="2455"/>
                    <a:pt x="924" y="2455"/>
                    <a:pt x="924" y="2454"/>
                  </a:cubicBezTo>
                  <a:cubicBezTo>
                    <a:pt x="925" y="2452"/>
                    <a:pt x="926" y="2450"/>
                    <a:pt x="926" y="2447"/>
                  </a:cubicBezTo>
                  <a:cubicBezTo>
                    <a:pt x="927" y="2444"/>
                    <a:pt x="928" y="2441"/>
                    <a:pt x="928" y="2438"/>
                  </a:cubicBezTo>
                  <a:cubicBezTo>
                    <a:pt x="928" y="2437"/>
                    <a:pt x="928" y="2436"/>
                    <a:pt x="928" y="2435"/>
                  </a:cubicBezTo>
                  <a:cubicBezTo>
                    <a:pt x="929" y="2434"/>
                    <a:pt x="929" y="2433"/>
                    <a:pt x="929" y="2432"/>
                  </a:cubicBezTo>
                  <a:cubicBezTo>
                    <a:pt x="929" y="2430"/>
                    <a:pt x="929" y="2428"/>
                    <a:pt x="929" y="2427"/>
                  </a:cubicBezTo>
                  <a:cubicBezTo>
                    <a:pt x="929" y="2425"/>
                    <a:pt x="929" y="2423"/>
                    <a:pt x="929" y="2421"/>
                  </a:cubicBezTo>
                  <a:cubicBezTo>
                    <a:pt x="930" y="2420"/>
                    <a:pt x="930" y="2419"/>
                    <a:pt x="930" y="2418"/>
                  </a:cubicBezTo>
                  <a:cubicBezTo>
                    <a:pt x="930" y="2417"/>
                    <a:pt x="930" y="2416"/>
                    <a:pt x="930" y="2415"/>
                  </a:cubicBezTo>
                  <a:cubicBezTo>
                    <a:pt x="929" y="2414"/>
                    <a:pt x="929" y="2412"/>
                    <a:pt x="929" y="2410"/>
                  </a:cubicBezTo>
                  <a:cubicBezTo>
                    <a:pt x="930" y="2410"/>
                    <a:pt x="930" y="2411"/>
                    <a:pt x="930" y="2412"/>
                  </a:cubicBezTo>
                  <a:cubicBezTo>
                    <a:pt x="932" y="2418"/>
                    <a:pt x="935" y="2424"/>
                    <a:pt x="937" y="2430"/>
                  </a:cubicBezTo>
                  <a:cubicBezTo>
                    <a:pt x="938" y="2433"/>
                    <a:pt x="938" y="2436"/>
                    <a:pt x="939" y="2439"/>
                  </a:cubicBezTo>
                  <a:cubicBezTo>
                    <a:pt x="939" y="2440"/>
                    <a:pt x="940" y="2442"/>
                    <a:pt x="940" y="2443"/>
                  </a:cubicBezTo>
                  <a:cubicBezTo>
                    <a:pt x="940" y="2445"/>
                    <a:pt x="941" y="2446"/>
                    <a:pt x="941" y="2448"/>
                  </a:cubicBezTo>
                  <a:cubicBezTo>
                    <a:pt x="942" y="2453"/>
                    <a:pt x="943" y="2459"/>
                    <a:pt x="943" y="2464"/>
                  </a:cubicBezTo>
                  <a:cubicBezTo>
                    <a:pt x="944" y="2466"/>
                    <a:pt x="944" y="2469"/>
                    <a:pt x="944" y="2471"/>
                  </a:cubicBezTo>
                  <a:cubicBezTo>
                    <a:pt x="944" y="2473"/>
                    <a:pt x="944" y="2475"/>
                    <a:pt x="944" y="2478"/>
                  </a:cubicBezTo>
                  <a:cubicBezTo>
                    <a:pt x="944" y="2480"/>
                    <a:pt x="944" y="2482"/>
                    <a:pt x="944" y="2483"/>
                  </a:cubicBezTo>
                  <a:cubicBezTo>
                    <a:pt x="944" y="2485"/>
                    <a:pt x="944" y="2487"/>
                    <a:pt x="944" y="2488"/>
                  </a:cubicBezTo>
                  <a:cubicBezTo>
                    <a:pt x="944" y="2489"/>
                    <a:pt x="944" y="2490"/>
                    <a:pt x="944" y="2490"/>
                  </a:cubicBezTo>
                  <a:cubicBezTo>
                    <a:pt x="944" y="2491"/>
                    <a:pt x="944" y="2492"/>
                    <a:pt x="944" y="2492"/>
                  </a:cubicBezTo>
                  <a:cubicBezTo>
                    <a:pt x="944" y="2493"/>
                    <a:pt x="944" y="2494"/>
                    <a:pt x="944" y="2495"/>
                  </a:cubicBezTo>
                  <a:cubicBezTo>
                    <a:pt x="944" y="2497"/>
                    <a:pt x="943" y="2498"/>
                    <a:pt x="943" y="2498"/>
                  </a:cubicBezTo>
                  <a:cubicBezTo>
                    <a:pt x="943" y="2498"/>
                    <a:pt x="944" y="2497"/>
                    <a:pt x="944" y="2495"/>
                  </a:cubicBezTo>
                  <a:cubicBezTo>
                    <a:pt x="944" y="2494"/>
                    <a:pt x="945" y="2493"/>
                    <a:pt x="945" y="2492"/>
                  </a:cubicBezTo>
                  <a:cubicBezTo>
                    <a:pt x="945" y="2492"/>
                    <a:pt x="945" y="2491"/>
                    <a:pt x="945" y="2490"/>
                  </a:cubicBezTo>
                  <a:cubicBezTo>
                    <a:pt x="945" y="2490"/>
                    <a:pt x="946" y="2489"/>
                    <a:pt x="946" y="2488"/>
                  </a:cubicBezTo>
                  <a:cubicBezTo>
                    <a:pt x="946" y="2487"/>
                    <a:pt x="946" y="2485"/>
                    <a:pt x="947" y="2483"/>
                  </a:cubicBezTo>
                  <a:cubicBezTo>
                    <a:pt x="947" y="2482"/>
                    <a:pt x="947" y="2480"/>
                    <a:pt x="947" y="2478"/>
                  </a:cubicBezTo>
                  <a:cubicBezTo>
                    <a:pt x="948" y="2476"/>
                    <a:pt x="948" y="2473"/>
                    <a:pt x="948" y="2471"/>
                  </a:cubicBezTo>
                  <a:cubicBezTo>
                    <a:pt x="948" y="2469"/>
                    <a:pt x="948" y="2466"/>
                    <a:pt x="948" y="2463"/>
                  </a:cubicBezTo>
                  <a:cubicBezTo>
                    <a:pt x="948" y="2458"/>
                    <a:pt x="948" y="2453"/>
                    <a:pt x="947" y="2447"/>
                  </a:cubicBezTo>
                  <a:cubicBezTo>
                    <a:pt x="947" y="2445"/>
                    <a:pt x="946" y="2444"/>
                    <a:pt x="946" y="2442"/>
                  </a:cubicBezTo>
                  <a:cubicBezTo>
                    <a:pt x="946" y="2441"/>
                    <a:pt x="946" y="2439"/>
                    <a:pt x="945" y="2438"/>
                  </a:cubicBezTo>
                  <a:cubicBezTo>
                    <a:pt x="945" y="2436"/>
                    <a:pt x="945" y="2435"/>
                    <a:pt x="944" y="2433"/>
                  </a:cubicBezTo>
                  <a:cubicBezTo>
                    <a:pt x="944" y="2431"/>
                    <a:pt x="944" y="2430"/>
                    <a:pt x="943" y="2428"/>
                  </a:cubicBezTo>
                  <a:cubicBezTo>
                    <a:pt x="943" y="2427"/>
                    <a:pt x="943" y="2425"/>
                    <a:pt x="942" y="2423"/>
                  </a:cubicBezTo>
                  <a:cubicBezTo>
                    <a:pt x="942" y="2422"/>
                    <a:pt x="941" y="2420"/>
                    <a:pt x="941" y="2419"/>
                  </a:cubicBezTo>
                  <a:cubicBezTo>
                    <a:pt x="940" y="2418"/>
                    <a:pt x="940" y="2417"/>
                    <a:pt x="940" y="2416"/>
                  </a:cubicBezTo>
                  <a:cubicBezTo>
                    <a:pt x="940" y="2415"/>
                    <a:pt x="939" y="2415"/>
                    <a:pt x="939" y="2414"/>
                  </a:cubicBezTo>
                  <a:cubicBezTo>
                    <a:pt x="938" y="2412"/>
                    <a:pt x="938" y="2411"/>
                    <a:pt x="937" y="2409"/>
                  </a:cubicBezTo>
                  <a:cubicBezTo>
                    <a:pt x="936" y="2406"/>
                    <a:pt x="935" y="2403"/>
                    <a:pt x="933" y="2399"/>
                  </a:cubicBezTo>
                  <a:cubicBezTo>
                    <a:pt x="933" y="2398"/>
                    <a:pt x="932" y="2396"/>
                    <a:pt x="931" y="2395"/>
                  </a:cubicBezTo>
                  <a:cubicBezTo>
                    <a:pt x="929" y="2390"/>
                    <a:pt x="929" y="2390"/>
                    <a:pt x="929" y="2390"/>
                  </a:cubicBezTo>
                  <a:cubicBezTo>
                    <a:pt x="928" y="2388"/>
                    <a:pt x="927" y="2387"/>
                    <a:pt x="926" y="2385"/>
                  </a:cubicBezTo>
                  <a:cubicBezTo>
                    <a:pt x="925" y="2383"/>
                    <a:pt x="925" y="2383"/>
                    <a:pt x="925" y="2383"/>
                  </a:cubicBezTo>
                  <a:cubicBezTo>
                    <a:pt x="925" y="2382"/>
                    <a:pt x="925" y="2382"/>
                    <a:pt x="925" y="2382"/>
                  </a:cubicBezTo>
                  <a:cubicBezTo>
                    <a:pt x="924" y="2381"/>
                    <a:pt x="924" y="2381"/>
                    <a:pt x="924" y="2381"/>
                  </a:cubicBezTo>
                  <a:cubicBezTo>
                    <a:pt x="922" y="2378"/>
                    <a:pt x="920" y="2375"/>
                    <a:pt x="919" y="2372"/>
                  </a:cubicBezTo>
                  <a:cubicBezTo>
                    <a:pt x="915" y="2366"/>
                    <a:pt x="912" y="2361"/>
                    <a:pt x="908" y="2355"/>
                  </a:cubicBezTo>
                  <a:cubicBezTo>
                    <a:pt x="905" y="2350"/>
                    <a:pt x="902" y="2345"/>
                    <a:pt x="899" y="2340"/>
                  </a:cubicBezTo>
                  <a:cubicBezTo>
                    <a:pt x="897" y="2334"/>
                    <a:pt x="894" y="2330"/>
                    <a:pt x="893" y="2325"/>
                  </a:cubicBezTo>
                  <a:cubicBezTo>
                    <a:pt x="891" y="2320"/>
                    <a:pt x="890" y="2316"/>
                    <a:pt x="889" y="2312"/>
                  </a:cubicBezTo>
                  <a:cubicBezTo>
                    <a:pt x="889" y="2310"/>
                    <a:pt x="889" y="2309"/>
                    <a:pt x="889" y="2308"/>
                  </a:cubicBezTo>
                  <a:cubicBezTo>
                    <a:pt x="890" y="2296"/>
                    <a:pt x="891" y="2289"/>
                    <a:pt x="891" y="2289"/>
                  </a:cubicBezTo>
                  <a:cubicBezTo>
                    <a:pt x="891" y="2289"/>
                    <a:pt x="932" y="2298"/>
                    <a:pt x="960" y="2337"/>
                  </a:cubicBezTo>
                  <a:cubicBezTo>
                    <a:pt x="960" y="2337"/>
                    <a:pt x="961" y="2338"/>
                    <a:pt x="961" y="2338"/>
                  </a:cubicBezTo>
                  <a:cubicBezTo>
                    <a:pt x="961" y="2339"/>
                    <a:pt x="961" y="2340"/>
                    <a:pt x="962" y="2341"/>
                  </a:cubicBezTo>
                  <a:cubicBezTo>
                    <a:pt x="963" y="2342"/>
                    <a:pt x="963" y="2344"/>
                    <a:pt x="964" y="2346"/>
                  </a:cubicBezTo>
                  <a:cubicBezTo>
                    <a:pt x="965" y="2348"/>
                    <a:pt x="966" y="2350"/>
                    <a:pt x="966" y="2351"/>
                  </a:cubicBezTo>
                  <a:cubicBezTo>
                    <a:pt x="967" y="2353"/>
                    <a:pt x="968" y="2355"/>
                    <a:pt x="968" y="2357"/>
                  </a:cubicBezTo>
                  <a:cubicBezTo>
                    <a:pt x="970" y="2361"/>
                    <a:pt x="971" y="2365"/>
                    <a:pt x="973" y="2369"/>
                  </a:cubicBezTo>
                  <a:cubicBezTo>
                    <a:pt x="974" y="2373"/>
                    <a:pt x="975" y="2377"/>
                    <a:pt x="976" y="2381"/>
                  </a:cubicBezTo>
                  <a:cubicBezTo>
                    <a:pt x="977" y="2382"/>
                    <a:pt x="977" y="2383"/>
                    <a:pt x="977" y="2384"/>
                  </a:cubicBezTo>
                  <a:cubicBezTo>
                    <a:pt x="977" y="2385"/>
                    <a:pt x="978" y="2386"/>
                    <a:pt x="978" y="2387"/>
                  </a:cubicBezTo>
                  <a:cubicBezTo>
                    <a:pt x="979" y="2389"/>
                    <a:pt x="979" y="2390"/>
                    <a:pt x="980" y="2392"/>
                  </a:cubicBezTo>
                  <a:cubicBezTo>
                    <a:pt x="980" y="2394"/>
                    <a:pt x="980" y="2396"/>
                    <a:pt x="981" y="2398"/>
                  </a:cubicBezTo>
                  <a:cubicBezTo>
                    <a:pt x="981" y="2399"/>
                    <a:pt x="981" y="2400"/>
                    <a:pt x="982" y="2401"/>
                  </a:cubicBezTo>
                  <a:cubicBezTo>
                    <a:pt x="982" y="2402"/>
                    <a:pt x="982" y="2403"/>
                    <a:pt x="982" y="2403"/>
                  </a:cubicBezTo>
                  <a:cubicBezTo>
                    <a:pt x="983" y="2405"/>
                    <a:pt x="983" y="2407"/>
                    <a:pt x="983" y="2409"/>
                  </a:cubicBezTo>
                  <a:cubicBezTo>
                    <a:pt x="984" y="2410"/>
                    <a:pt x="984" y="2412"/>
                    <a:pt x="984" y="2413"/>
                  </a:cubicBezTo>
                  <a:cubicBezTo>
                    <a:pt x="985" y="2415"/>
                    <a:pt x="985" y="2416"/>
                    <a:pt x="985" y="2418"/>
                  </a:cubicBezTo>
                  <a:cubicBezTo>
                    <a:pt x="985" y="2419"/>
                    <a:pt x="986" y="2421"/>
                    <a:pt x="986" y="2422"/>
                  </a:cubicBezTo>
                  <a:cubicBezTo>
                    <a:pt x="986" y="2423"/>
                    <a:pt x="986" y="2424"/>
                    <a:pt x="987" y="2425"/>
                  </a:cubicBezTo>
                  <a:cubicBezTo>
                    <a:pt x="987" y="2426"/>
                    <a:pt x="987" y="2428"/>
                    <a:pt x="987" y="2428"/>
                  </a:cubicBezTo>
                  <a:cubicBezTo>
                    <a:pt x="987" y="2430"/>
                    <a:pt x="988" y="2432"/>
                    <a:pt x="988" y="2433"/>
                  </a:cubicBezTo>
                  <a:cubicBezTo>
                    <a:pt x="988" y="2434"/>
                    <a:pt x="988" y="2434"/>
                    <a:pt x="988" y="2434"/>
                  </a:cubicBezTo>
                  <a:cubicBezTo>
                    <a:pt x="988" y="2434"/>
                    <a:pt x="988" y="2434"/>
                    <a:pt x="988" y="2433"/>
                  </a:cubicBezTo>
                  <a:cubicBezTo>
                    <a:pt x="988" y="2432"/>
                    <a:pt x="988" y="2430"/>
                    <a:pt x="989" y="2428"/>
                  </a:cubicBezTo>
                  <a:cubicBezTo>
                    <a:pt x="989" y="2427"/>
                    <a:pt x="989" y="2426"/>
                    <a:pt x="989" y="2425"/>
                  </a:cubicBezTo>
                  <a:cubicBezTo>
                    <a:pt x="989" y="2424"/>
                    <a:pt x="989" y="2423"/>
                    <a:pt x="989" y="2422"/>
                  </a:cubicBezTo>
                  <a:cubicBezTo>
                    <a:pt x="989" y="2420"/>
                    <a:pt x="989" y="2419"/>
                    <a:pt x="989" y="2417"/>
                  </a:cubicBezTo>
                  <a:cubicBezTo>
                    <a:pt x="989" y="2416"/>
                    <a:pt x="989" y="2414"/>
                    <a:pt x="989" y="2413"/>
                  </a:cubicBezTo>
                  <a:cubicBezTo>
                    <a:pt x="989" y="2411"/>
                    <a:pt x="989" y="2410"/>
                    <a:pt x="989" y="2408"/>
                  </a:cubicBezTo>
                  <a:cubicBezTo>
                    <a:pt x="988" y="2406"/>
                    <a:pt x="988" y="2404"/>
                    <a:pt x="988" y="2402"/>
                  </a:cubicBezTo>
                  <a:cubicBezTo>
                    <a:pt x="988" y="2401"/>
                    <a:pt x="988" y="2401"/>
                    <a:pt x="988" y="2400"/>
                  </a:cubicBezTo>
                  <a:cubicBezTo>
                    <a:pt x="988" y="2399"/>
                    <a:pt x="987" y="2398"/>
                    <a:pt x="987" y="2397"/>
                  </a:cubicBezTo>
                  <a:cubicBezTo>
                    <a:pt x="987" y="2395"/>
                    <a:pt x="987" y="2393"/>
                    <a:pt x="986" y="2391"/>
                  </a:cubicBezTo>
                  <a:cubicBezTo>
                    <a:pt x="986" y="2387"/>
                    <a:pt x="985" y="2383"/>
                    <a:pt x="984" y="2379"/>
                  </a:cubicBezTo>
                  <a:cubicBezTo>
                    <a:pt x="983" y="2375"/>
                    <a:pt x="981" y="2370"/>
                    <a:pt x="980" y="2366"/>
                  </a:cubicBezTo>
                  <a:cubicBezTo>
                    <a:pt x="979" y="2362"/>
                    <a:pt x="977" y="2358"/>
                    <a:pt x="976" y="2354"/>
                  </a:cubicBezTo>
                  <a:cubicBezTo>
                    <a:pt x="974" y="2350"/>
                    <a:pt x="972" y="2347"/>
                    <a:pt x="970" y="2343"/>
                  </a:cubicBezTo>
                  <a:cubicBezTo>
                    <a:pt x="970" y="2341"/>
                    <a:pt x="969" y="2339"/>
                    <a:pt x="968" y="2338"/>
                  </a:cubicBezTo>
                  <a:cubicBezTo>
                    <a:pt x="967" y="2337"/>
                    <a:pt x="967" y="2336"/>
                    <a:pt x="966" y="2335"/>
                  </a:cubicBezTo>
                  <a:cubicBezTo>
                    <a:pt x="966" y="2334"/>
                    <a:pt x="965" y="2334"/>
                    <a:pt x="965" y="2333"/>
                  </a:cubicBezTo>
                  <a:cubicBezTo>
                    <a:pt x="964" y="2331"/>
                    <a:pt x="963" y="2330"/>
                    <a:pt x="962" y="2328"/>
                  </a:cubicBezTo>
                  <a:cubicBezTo>
                    <a:pt x="961" y="2327"/>
                    <a:pt x="961" y="2326"/>
                    <a:pt x="960" y="2325"/>
                  </a:cubicBezTo>
                  <a:cubicBezTo>
                    <a:pt x="949" y="2278"/>
                    <a:pt x="899" y="2267"/>
                    <a:pt x="860" y="2242"/>
                  </a:cubicBezTo>
                  <a:cubicBezTo>
                    <a:pt x="865" y="2244"/>
                    <a:pt x="870" y="2245"/>
                    <a:pt x="875" y="2246"/>
                  </a:cubicBezTo>
                  <a:cubicBezTo>
                    <a:pt x="879" y="2247"/>
                    <a:pt x="882" y="2247"/>
                    <a:pt x="886" y="2248"/>
                  </a:cubicBezTo>
                  <a:cubicBezTo>
                    <a:pt x="890" y="2248"/>
                    <a:pt x="894" y="2248"/>
                    <a:pt x="897" y="2248"/>
                  </a:cubicBezTo>
                  <a:cubicBezTo>
                    <a:pt x="905" y="2249"/>
                    <a:pt x="913" y="2249"/>
                    <a:pt x="920" y="2249"/>
                  </a:cubicBezTo>
                  <a:cubicBezTo>
                    <a:pt x="928" y="2249"/>
                    <a:pt x="935" y="2248"/>
                    <a:pt x="942" y="2249"/>
                  </a:cubicBezTo>
                  <a:cubicBezTo>
                    <a:pt x="946" y="2249"/>
                    <a:pt x="950" y="2249"/>
                    <a:pt x="953" y="2250"/>
                  </a:cubicBezTo>
                  <a:cubicBezTo>
                    <a:pt x="955" y="2250"/>
                    <a:pt x="957" y="2250"/>
                    <a:pt x="958" y="2250"/>
                  </a:cubicBezTo>
                  <a:cubicBezTo>
                    <a:pt x="960" y="2251"/>
                    <a:pt x="962" y="2251"/>
                    <a:pt x="963" y="2251"/>
                  </a:cubicBezTo>
                  <a:cubicBezTo>
                    <a:pt x="964" y="2251"/>
                    <a:pt x="965" y="2252"/>
                    <a:pt x="966" y="2252"/>
                  </a:cubicBezTo>
                  <a:cubicBezTo>
                    <a:pt x="967" y="2252"/>
                    <a:pt x="968" y="2252"/>
                    <a:pt x="968" y="2252"/>
                  </a:cubicBezTo>
                  <a:cubicBezTo>
                    <a:pt x="970" y="2253"/>
                    <a:pt x="970" y="2253"/>
                    <a:pt x="970" y="2253"/>
                  </a:cubicBezTo>
                  <a:cubicBezTo>
                    <a:pt x="971" y="2253"/>
                    <a:pt x="971" y="2253"/>
                    <a:pt x="971" y="2253"/>
                  </a:cubicBezTo>
                  <a:cubicBezTo>
                    <a:pt x="971" y="2253"/>
                    <a:pt x="972" y="2253"/>
                    <a:pt x="973" y="2254"/>
                  </a:cubicBezTo>
                  <a:cubicBezTo>
                    <a:pt x="973" y="2254"/>
                    <a:pt x="973" y="2254"/>
                    <a:pt x="974" y="2255"/>
                  </a:cubicBezTo>
                  <a:cubicBezTo>
                    <a:pt x="975" y="2256"/>
                    <a:pt x="976" y="2258"/>
                    <a:pt x="977" y="2260"/>
                  </a:cubicBezTo>
                  <a:cubicBezTo>
                    <a:pt x="980" y="2263"/>
                    <a:pt x="983" y="2268"/>
                    <a:pt x="985" y="2273"/>
                  </a:cubicBezTo>
                  <a:cubicBezTo>
                    <a:pt x="985" y="2274"/>
                    <a:pt x="985" y="2275"/>
                    <a:pt x="986" y="2275"/>
                  </a:cubicBezTo>
                  <a:cubicBezTo>
                    <a:pt x="986" y="2276"/>
                    <a:pt x="986" y="2277"/>
                    <a:pt x="987" y="2277"/>
                  </a:cubicBezTo>
                  <a:cubicBezTo>
                    <a:pt x="987" y="2278"/>
                    <a:pt x="987" y="2279"/>
                    <a:pt x="987" y="2279"/>
                  </a:cubicBezTo>
                  <a:cubicBezTo>
                    <a:pt x="987" y="2280"/>
                    <a:pt x="988" y="2281"/>
                    <a:pt x="988" y="2282"/>
                  </a:cubicBezTo>
                  <a:cubicBezTo>
                    <a:pt x="989" y="2284"/>
                    <a:pt x="990" y="2287"/>
                    <a:pt x="990" y="2290"/>
                  </a:cubicBezTo>
                  <a:cubicBezTo>
                    <a:pt x="991" y="2293"/>
                    <a:pt x="991" y="2296"/>
                    <a:pt x="992" y="2299"/>
                  </a:cubicBezTo>
                  <a:cubicBezTo>
                    <a:pt x="992" y="2300"/>
                    <a:pt x="992" y="2301"/>
                    <a:pt x="992" y="2302"/>
                  </a:cubicBezTo>
                  <a:cubicBezTo>
                    <a:pt x="992" y="2302"/>
                    <a:pt x="992" y="2303"/>
                    <a:pt x="992" y="2304"/>
                  </a:cubicBezTo>
                  <a:cubicBezTo>
                    <a:pt x="993" y="2305"/>
                    <a:pt x="993" y="2307"/>
                    <a:pt x="993" y="2308"/>
                  </a:cubicBezTo>
                  <a:cubicBezTo>
                    <a:pt x="993" y="2311"/>
                    <a:pt x="993" y="2314"/>
                    <a:pt x="994" y="2317"/>
                  </a:cubicBezTo>
                  <a:cubicBezTo>
                    <a:pt x="994" y="2320"/>
                    <a:pt x="994" y="2322"/>
                    <a:pt x="994" y="2325"/>
                  </a:cubicBezTo>
                  <a:cubicBezTo>
                    <a:pt x="995" y="2327"/>
                    <a:pt x="995" y="2329"/>
                    <a:pt x="995" y="2331"/>
                  </a:cubicBezTo>
                  <a:cubicBezTo>
                    <a:pt x="996" y="2333"/>
                    <a:pt x="996" y="2335"/>
                    <a:pt x="997" y="2336"/>
                  </a:cubicBezTo>
                  <a:cubicBezTo>
                    <a:pt x="997" y="2338"/>
                    <a:pt x="998" y="2339"/>
                    <a:pt x="998" y="2339"/>
                  </a:cubicBezTo>
                  <a:cubicBezTo>
                    <a:pt x="999" y="2340"/>
                    <a:pt x="999" y="2340"/>
                    <a:pt x="999" y="2340"/>
                  </a:cubicBezTo>
                  <a:cubicBezTo>
                    <a:pt x="999" y="2340"/>
                    <a:pt x="999" y="2340"/>
                    <a:pt x="999" y="2339"/>
                  </a:cubicBezTo>
                  <a:cubicBezTo>
                    <a:pt x="999" y="2338"/>
                    <a:pt x="999" y="2337"/>
                    <a:pt x="999" y="2336"/>
                  </a:cubicBezTo>
                  <a:cubicBezTo>
                    <a:pt x="998" y="2334"/>
                    <a:pt x="998" y="2333"/>
                    <a:pt x="999" y="2331"/>
                  </a:cubicBezTo>
                  <a:cubicBezTo>
                    <a:pt x="999" y="2329"/>
                    <a:pt x="999" y="2327"/>
                    <a:pt x="999" y="2324"/>
                  </a:cubicBezTo>
                  <a:cubicBezTo>
                    <a:pt x="999" y="2322"/>
                    <a:pt x="999" y="2320"/>
                    <a:pt x="1000" y="2317"/>
                  </a:cubicBezTo>
                  <a:cubicBezTo>
                    <a:pt x="1000" y="2314"/>
                    <a:pt x="1000" y="2311"/>
                    <a:pt x="1000" y="2308"/>
                  </a:cubicBezTo>
                  <a:cubicBezTo>
                    <a:pt x="1000" y="2306"/>
                    <a:pt x="1000" y="2305"/>
                    <a:pt x="1000" y="2303"/>
                  </a:cubicBezTo>
                  <a:cubicBezTo>
                    <a:pt x="1000" y="2302"/>
                    <a:pt x="1000" y="2300"/>
                    <a:pt x="999" y="2298"/>
                  </a:cubicBezTo>
                  <a:cubicBezTo>
                    <a:pt x="999" y="2295"/>
                    <a:pt x="999" y="2292"/>
                    <a:pt x="998" y="2289"/>
                  </a:cubicBezTo>
                  <a:cubicBezTo>
                    <a:pt x="997" y="2285"/>
                    <a:pt x="996" y="2282"/>
                    <a:pt x="995" y="2279"/>
                  </a:cubicBezTo>
                  <a:cubicBezTo>
                    <a:pt x="995" y="2278"/>
                    <a:pt x="995" y="2278"/>
                    <a:pt x="995" y="2278"/>
                  </a:cubicBezTo>
                  <a:cubicBezTo>
                    <a:pt x="995" y="2277"/>
                    <a:pt x="995" y="2277"/>
                    <a:pt x="995" y="2277"/>
                  </a:cubicBezTo>
                  <a:cubicBezTo>
                    <a:pt x="994" y="2277"/>
                    <a:pt x="994" y="2277"/>
                    <a:pt x="994" y="2277"/>
                  </a:cubicBezTo>
                  <a:cubicBezTo>
                    <a:pt x="994" y="2277"/>
                    <a:pt x="994" y="2277"/>
                    <a:pt x="994" y="2277"/>
                  </a:cubicBezTo>
                  <a:cubicBezTo>
                    <a:pt x="994" y="2276"/>
                    <a:pt x="994" y="2275"/>
                    <a:pt x="993" y="2275"/>
                  </a:cubicBezTo>
                  <a:cubicBezTo>
                    <a:pt x="993" y="2274"/>
                    <a:pt x="993" y="2273"/>
                    <a:pt x="992" y="2272"/>
                  </a:cubicBezTo>
                  <a:cubicBezTo>
                    <a:pt x="992" y="2272"/>
                    <a:pt x="992" y="2271"/>
                    <a:pt x="991" y="2270"/>
                  </a:cubicBezTo>
                  <a:cubicBezTo>
                    <a:pt x="990" y="2268"/>
                    <a:pt x="988" y="2265"/>
                    <a:pt x="986" y="2263"/>
                  </a:cubicBezTo>
                  <a:cubicBezTo>
                    <a:pt x="985" y="2262"/>
                    <a:pt x="984" y="2260"/>
                    <a:pt x="984" y="2259"/>
                  </a:cubicBezTo>
                  <a:cubicBezTo>
                    <a:pt x="983" y="2258"/>
                    <a:pt x="982" y="2258"/>
                    <a:pt x="981" y="2257"/>
                  </a:cubicBezTo>
                  <a:cubicBezTo>
                    <a:pt x="981" y="2257"/>
                    <a:pt x="981" y="2256"/>
                    <a:pt x="980" y="2256"/>
                  </a:cubicBezTo>
                  <a:cubicBezTo>
                    <a:pt x="981" y="2257"/>
                    <a:pt x="982" y="2257"/>
                    <a:pt x="982" y="2257"/>
                  </a:cubicBezTo>
                  <a:cubicBezTo>
                    <a:pt x="988" y="2260"/>
                    <a:pt x="993" y="2262"/>
                    <a:pt x="998" y="2266"/>
                  </a:cubicBezTo>
                  <a:cubicBezTo>
                    <a:pt x="999" y="2266"/>
                    <a:pt x="1000" y="2267"/>
                    <a:pt x="1001" y="2268"/>
                  </a:cubicBezTo>
                  <a:cubicBezTo>
                    <a:pt x="1002" y="2269"/>
                    <a:pt x="1003" y="2269"/>
                    <a:pt x="1004" y="2270"/>
                  </a:cubicBezTo>
                  <a:cubicBezTo>
                    <a:pt x="1005" y="2271"/>
                    <a:pt x="1006" y="2272"/>
                    <a:pt x="1007" y="2273"/>
                  </a:cubicBezTo>
                  <a:cubicBezTo>
                    <a:pt x="1008" y="2273"/>
                    <a:pt x="1009" y="2274"/>
                    <a:pt x="1010" y="2275"/>
                  </a:cubicBezTo>
                  <a:cubicBezTo>
                    <a:pt x="1011" y="2276"/>
                    <a:pt x="1011" y="2276"/>
                    <a:pt x="1012" y="2277"/>
                  </a:cubicBezTo>
                  <a:cubicBezTo>
                    <a:pt x="1013" y="2278"/>
                    <a:pt x="1014" y="2279"/>
                    <a:pt x="1014" y="2279"/>
                  </a:cubicBezTo>
                  <a:cubicBezTo>
                    <a:pt x="1015" y="2280"/>
                    <a:pt x="1016" y="2281"/>
                    <a:pt x="1016" y="2281"/>
                  </a:cubicBezTo>
                  <a:cubicBezTo>
                    <a:pt x="1017" y="2282"/>
                    <a:pt x="1018" y="2283"/>
                    <a:pt x="1018" y="2283"/>
                  </a:cubicBezTo>
                  <a:cubicBezTo>
                    <a:pt x="1019" y="2285"/>
                    <a:pt x="1020" y="2286"/>
                    <a:pt x="1021" y="2287"/>
                  </a:cubicBezTo>
                  <a:cubicBezTo>
                    <a:pt x="1021" y="2287"/>
                    <a:pt x="1022" y="2288"/>
                    <a:pt x="1022" y="2288"/>
                  </a:cubicBezTo>
                  <a:cubicBezTo>
                    <a:pt x="1022" y="2289"/>
                    <a:pt x="1023" y="2289"/>
                    <a:pt x="1023" y="2289"/>
                  </a:cubicBezTo>
                  <a:cubicBezTo>
                    <a:pt x="1024" y="2291"/>
                    <a:pt x="1024" y="2291"/>
                    <a:pt x="1024" y="2291"/>
                  </a:cubicBezTo>
                  <a:cubicBezTo>
                    <a:pt x="1024" y="2291"/>
                    <a:pt x="1024" y="2291"/>
                    <a:pt x="1023" y="2289"/>
                  </a:cubicBezTo>
                  <a:cubicBezTo>
                    <a:pt x="1023" y="2289"/>
                    <a:pt x="1023" y="2288"/>
                    <a:pt x="1023" y="2288"/>
                  </a:cubicBezTo>
                  <a:cubicBezTo>
                    <a:pt x="1022" y="2287"/>
                    <a:pt x="1022" y="2287"/>
                    <a:pt x="1022" y="2286"/>
                  </a:cubicBezTo>
                  <a:cubicBezTo>
                    <a:pt x="1021" y="2285"/>
                    <a:pt x="1020" y="2284"/>
                    <a:pt x="1019" y="2282"/>
                  </a:cubicBezTo>
                  <a:cubicBezTo>
                    <a:pt x="1019" y="2282"/>
                    <a:pt x="1018" y="2281"/>
                    <a:pt x="1018" y="2280"/>
                  </a:cubicBezTo>
                  <a:cubicBezTo>
                    <a:pt x="1017" y="2279"/>
                    <a:pt x="1017" y="2279"/>
                    <a:pt x="1016" y="2278"/>
                  </a:cubicBezTo>
                  <a:cubicBezTo>
                    <a:pt x="1016" y="2277"/>
                    <a:pt x="1016" y="2277"/>
                    <a:pt x="1015" y="2277"/>
                  </a:cubicBezTo>
                  <a:cubicBezTo>
                    <a:pt x="1015" y="2276"/>
                    <a:pt x="1015" y="2276"/>
                    <a:pt x="1014" y="2275"/>
                  </a:cubicBezTo>
                  <a:cubicBezTo>
                    <a:pt x="1013" y="2274"/>
                    <a:pt x="1013" y="2274"/>
                    <a:pt x="1012" y="2273"/>
                  </a:cubicBezTo>
                  <a:cubicBezTo>
                    <a:pt x="1009" y="2269"/>
                    <a:pt x="1005" y="2265"/>
                    <a:pt x="1001" y="2262"/>
                  </a:cubicBezTo>
                  <a:cubicBezTo>
                    <a:pt x="996" y="2258"/>
                    <a:pt x="991" y="2255"/>
                    <a:pt x="985" y="2252"/>
                  </a:cubicBezTo>
                  <a:cubicBezTo>
                    <a:pt x="983" y="2251"/>
                    <a:pt x="982" y="2250"/>
                    <a:pt x="980" y="2249"/>
                  </a:cubicBezTo>
                  <a:cubicBezTo>
                    <a:pt x="979" y="2249"/>
                    <a:pt x="977" y="2248"/>
                    <a:pt x="975" y="2248"/>
                  </a:cubicBezTo>
                  <a:cubicBezTo>
                    <a:pt x="974" y="2247"/>
                    <a:pt x="974" y="2247"/>
                    <a:pt x="973" y="2247"/>
                  </a:cubicBezTo>
                  <a:cubicBezTo>
                    <a:pt x="972" y="2246"/>
                    <a:pt x="972" y="2246"/>
                    <a:pt x="972" y="2246"/>
                  </a:cubicBezTo>
                  <a:cubicBezTo>
                    <a:pt x="971" y="2246"/>
                    <a:pt x="971" y="2246"/>
                    <a:pt x="971" y="2246"/>
                  </a:cubicBezTo>
                  <a:cubicBezTo>
                    <a:pt x="971" y="2246"/>
                    <a:pt x="971" y="2246"/>
                    <a:pt x="971" y="2246"/>
                  </a:cubicBezTo>
                  <a:cubicBezTo>
                    <a:pt x="971" y="2246"/>
                    <a:pt x="971" y="2246"/>
                    <a:pt x="971" y="2246"/>
                  </a:cubicBezTo>
                  <a:cubicBezTo>
                    <a:pt x="970" y="2246"/>
                    <a:pt x="970" y="2246"/>
                    <a:pt x="970" y="2246"/>
                  </a:cubicBezTo>
                  <a:cubicBezTo>
                    <a:pt x="969" y="2246"/>
                    <a:pt x="968" y="2245"/>
                    <a:pt x="968" y="2245"/>
                  </a:cubicBezTo>
                  <a:cubicBezTo>
                    <a:pt x="967" y="2245"/>
                    <a:pt x="966" y="2245"/>
                    <a:pt x="965" y="2244"/>
                  </a:cubicBezTo>
                  <a:cubicBezTo>
                    <a:pt x="964" y="2244"/>
                    <a:pt x="963" y="2244"/>
                    <a:pt x="962" y="2244"/>
                  </a:cubicBezTo>
                  <a:cubicBezTo>
                    <a:pt x="961" y="2244"/>
                    <a:pt x="960" y="2243"/>
                    <a:pt x="960" y="2243"/>
                  </a:cubicBezTo>
                  <a:cubicBezTo>
                    <a:pt x="958" y="2243"/>
                    <a:pt x="956" y="2243"/>
                    <a:pt x="954" y="2242"/>
                  </a:cubicBezTo>
                  <a:cubicBezTo>
                    <a:pt x="950" y="2242"/>
                    <a:pt x="947" y="2241"/>
                    <a:pt x="943" y="2241"/>
                  </a:cubicBezTo>
                  <a:cubicBezTo>
                    <a:pt x="935" y="2241"/>
                    <a:pt x="928" y="2241"/>
                    <a:pt x="920" y="2241"/>
                  </a:cubicBezTo>
                  <a:cubicBezTo>
                    <a:pt x="912" y="2241"/>
                    <a:pt x="905" y="2241"/>
                    <a:pt x="898" y="2241"/>
                  </a:cubicBezTo>
                  <a:cubicBezTo>
                    <a:pt x="896" y="2241"/>
                    <a:pt x="894" y="2241"/>
                    <a:pt x="892" y="2241"/>
                  </a:cubicBezTo>
                  <a:cubicBezTo>
                    <a:pt x="890" y="2241"/>
                    <a:pt x="888" y="2240"/>
                    <a:pt x="887" y="2240"/>
                  </a:cubicBezTo>
                  <a:cubicBezTo>
                    <a:pt x="883" y="2240"/>
                    <a:pt x="880" y="2240"/>
                    <a:pt x="876" y="2239"/>
                  </a:cubicBezTo>
                  <a:cubicBezTo>
                    <a:pt x="870" y="2238"/>
                    <a:pt x="863" y="2237"/>
                    <a:pt x="857" y="2235"/>
                  </a:cubicBezTo>
                  <a:cubicBezTo>
                    <a:pt x="851" y="2233"/>
                    <a:pt x="846" y="2230"/>
                    <a:pt x="841" y="2227"/>
                  </a:cubicBezTo>
                  <a:cubicBezTo>
                    <a:pt x="839" y="2226"/>
                    <a:pt x="837" y="2225"/>
                    <a:pt x="835" y="2223"/>
                  </a:cubicBezTo>
                  <a:cubicBezTo>
                    <a:pt x="829" y="2217"/>
                    <a:pt x="823" y="2209"/>
                    <a:pt x="819" y="2201"/>
                  </a:cubicBezTo>
                  <a:cubicBezTo>
                    <a:pt x="818" y="2200"/>
                    <a:pt x="818" y="2199"/>
                    <a:pt x="818" y="2199"/>
                  </a:cubicBezTo>
                  <a:cubicBezTo>
                    <a:pt x="818" y="2199"/>
                    <a:pt x="818" y="2199"/>
                    <a:pt x="818" y="2200"/>
                  </a:cubicBezTo>
                  <a:cubicBezTo>
                    <a:pt x="802" y="2168"/>
                    <a:pt x="820" y="2140"/>
                    <a:pt x="848" y="2114"/>
                  </a:cubicBezTo>
                  <a:cubicBezTo>
                    <a:pt x="848" y="2114"/>
                    <a:pt x="848" y="2115"/>
                    <a:pt x="848" y="2115"/>
                  </a:cubicBezTo>
                  <a:cubicBezTo>
                    <a:pt x="846" y="2119"/>
                    <a:pt x="844" y="2123"/>
                    <a:pt x="842" y="2128"/>
                  </a:cubicBezTo>
                  <a:cubicBezTo>
                    <a:pt x="841" y="2130"/>
                    <a:pt x="841" y="2132"/>
                    <a:pt x="840" y="2135"/>
                  </a:cubicBezTo>
                  <a:cubicBezTo>
                    <a:pt x="840" y="2137"/>
                    <a:pt x="839" y="2139"/>
                    <a:pt x="839" y="2142"/>
                  </a:cubicBezTo>
                  <a:cubicBezTo>
                    <a:pt x="839" y="2144"/>
                    <a:pt x="839" y="2147"/>
                    <a:pt x="839" y="2150"/>
                  </a:cubicBezTo>
                  <a:cubicBezTo>
                    <a:pt x="839" y="2150"/>
                    <a:pt x="839" y="2151"/>
                    <a:pt x="839" y="2152"/>
                  </a:cubicBezTo>
                  <a:cubicBezTo>
                    <a:pt x="839" y="2152"/>
                    <a:pt x="839" y="2153"/>
                    <a:pt x="839" y="2154"/>
                  </a:cubicBezTo>
                  <a:cubicBezTo>
                    <a:pt x="840" y="2155"/>
                    <a:pt x="840" y="2155"/>
                    <a:pt x="840" y="2155"/>
                  </a:cubicBezTo>
                  <a:cubicBezTo>
                    <a:pt x="840" y="2155"/>
                    <a:pt x="840" y="2155"/>
                    <a:pt x="840" y="2155"/>
                  </a:cubicBezTo>
                  <a:cubicBezTo>
                    <a:pt x="840" y="2155"/>
                    <a:pt x="840" y="2155"/>
                    <a:pt x="840" y="2155"/>
                  </a:cubicBezTo>
                  <a:cubicBezTo>
                    <a:pt x="840" y="2155"/>
                    <a:pt x="840" y="2155"/>
                    <a:pt x="840" y="2155"/>
                  </a:cubicBezTo>
                  <a:cubicBezTo>
                    <a:pt x="840" y="2156"/>
                    <a:pt x="840" y="2156"/>
                    <a:pt x="840" y="2156"/>
                  </a:cubicBezTo>
                  <a:cubicBezTo>
                    <a:pt x="840" y="2156"/>
                    <a:pt x="840" y="2156"/>
                    <a:pt x="840" y="2156"/>
                  </a:cubicBezTo>
                  <a:cubicBezTo>
                    <a:pt x="840" y="2157"/>
                    <a:pt x="840" y="2157"/>
                    <a:pt x="840" y="2157"/>
                  </a:cubicBezTo>
                  <a:cubicBezTo>
                    <a:pt x="841" y="2159"/>
                    <a:pt x="841" y="2159"/>
                    <a:pt x="841" y="2159"/>
                  </a:cubicBezTo>
                  <a:cubicBezTo>
                    <a:pt x="841" y="2160"/>
                    <a:pt x="842" y="2161"/>
                    <a:pt x="842" y="2161"/>
                  </a:cubicBezTo>
                  <a:cubicBezTo>
                    <a:pt x="842" y="2162"/>
                    <a:pt x="843" y="2163"/>
                    <a:pt x="843" y="2163"/>
                  </a:cubicBezTo>
                  <a:cubicBezTo>
                    <a:pt x="843" y="2164"/>
                    <a:pt x="843" y="2164"/>
                    <a:pt x="844" y="2165"/>
                  </a:cubicBezTo>
                  <a:cubicBezTo>
                    <a:pt x="845" y="2167"/>
                    <a:pt x="847" y="2169"/>
                    <a:pt x="848" y="2171"/>
                  </a:cubicBezTo>
                  <a:cubicBezTo>
                    <a:pt x="848" y="2171"/>
                    <a:pt x="849" y="2172"/>
                    <a:pt x="849" y="2172"/>
                  </a:cubicBezTo>
                  <a:cubicBezTo>
                    <a:pt x="849" y="2173"/>
                    <a:pt x="849" y="2174"/>
                    <a:pt x="849" y="2176"/>
                  </a:cubicBezTo>
                  <a:cubicBezTo>
                    <a:pt x="849" y="2178"/>
                    <a:pt x="849" y="2181"/>
                    <a:pt x="849" y="2184"/>
                  </a:cubicBezTo>
                  <a:cubicBezTo>
                    <a:pt x="850" y="2185"/>
                    <a:pt x="850" y="2185"/>
                    <a:pt x="850" y="2186"/>
                  </a:cubicBezTo>
                  <a:cubicBezTo>
                    <a:pt x="850" y="2187"/>
                    <a:pt x="850" y="2188"/>
                    <a:pt x="850" y="2188"/>
                  </a:cubicBezTo>
                  <a:cubicBezTo>
                    <a:pt x="850" y="2190"/>
                    <a:pt x="851" y="2191"/>
                    <a:pt x="851" y="2193"/>
                  </a:cubicBezTo>
                  <a:cubicBezTo>
                    <a:pt x="851" y="2194"/>
                    <a:pt x="852" y="2194"/>
                    <a:pt x="852" y="2195"/>
                  </a:cubicBezTo>
                  <a:cubicBezTo>
                    <a:pt x="852" y="2196"/>
                    <a:pt x="852" y="2196"/>
                    <a:pt x="852" y="2196"/>
                  </a:cubicBezTo>
                  <a:cubicBezTo>
                    <a:pt x="852" y="2197"/>
                    <a:pt x="852" y="2197"/>
                    <a:pt x="852" y="2197"/>
                  </a:cubicBezTo>
                  <a:cubicBezTo>
                    <a:pt x="853" y="2198"/>
                    <a:pt x="853" y="2199"/>
                    <a:pt x="853" y="2200"/>
                  </a:cubicBezTo>
                  <a:cubicBezTo>
                    <a:pt x="853" y="2200"/>
                    <a:pt x="854" y="2201"/>
                    <a:pt x="854" y="2202"/>
                  </a:cubicBezTo>
                  <a:cubicBezTo>
                    <a:pt x="855" y="2203"/>
                    <a:pt x="855" y="2205"/>
                    <a:pt x="856" y="2206"/>
                  </a:cubicBezTo>
                  <a:cubicBezTo>
                    <a:pt x="857" y="2207"/>
                    <a:pt x="858" y="2208"/>
                    <a:pt x="859" y="2209"/>
                  </a:cubicBezTo>
                  <a:cubicBezTo>
                    <a:pt x="860" y="2210"/>
                    <a:pt x="861" y="2211"/>
                    <a:pt x="862" y="2211"/>
                  </a:cubicBezTo>
                  <a:cubicBezTo>
                    <a:pt x="863" y="2211"/>
                    <a:pt x="863" y="2212"/>
                    <a:pt x="863" y="2212"/>
                  </a:cubicBezTo>
                  <a:cubicBezTo>
                    <a:pt x="863" y="2212"/>
                    <a:pt x="864" y="2212"/>
                    <a:pt x="864" y="2212"/>
                  </a:cubicBezTo>
                  <a:cubicBezTo>
                    <a:pt x="864" y="2212"/>
                    <a:pt x="865" y="2212"/>
                    <a:pt x="865" y="2212"/>
                  </a:cubicBezTo>
                  <a:cubicBezTo>
                    <a:pt x="865" y="2212"/>
                    <a:pt x="866" y="2212"/>
                    <a:pt x="866" y="2212"/>
                  </a:cubicBezTo>
                  <a:cubicBezTo>
                    <a:pt x="866" y="2212"/>
                    <a:pt x="867" y="2212"/>
                    <a:pt x="867" y="2212"/>
                  </a:cubicBezTo>
                  <a:cubicBezTo>
                    <a:pt x="867" y="2212"/>
                    <a:pt x="867" y="2212"/>
                    <a:pt x="867" y="2212"/>
                  </a:cubicBezTo>
                  <a:cubicBezTo>
                    <a:pt x="867" y="2212"/>
                    <a:pt x="867" y="2212"/>
                    <a:pt x="867" y="2212"/>
                  </a:cubicBezTo>
                  <a:cubicBezTo>
                    <a:pt x="867" y="2212"/>
                    <a:pt x="867" y="2211"/>
                    <a:pt x="866" y="2211"/>
                  </a:cubicBezTo>
                  <a:cubicBezTo>
                    <a:pt x="866" y="2211"/>
                    <a:pt x="866" y="2211"/>
                    <a:pt x="866" y="2211"/>
                  </a:cubicBezTo>
                  <a:cubicBezTo>
                    <a:pt x="865" y="2210"/>
                    <a:pt x="865" y="2210"/>
                    <a:pt x="865" y="2210"/>
                  </a:cubicBezTo>
                  <a:cubicBezTo>
                    <a:pt x="865" y="2210"/>
                    <a:pt x="865" y="2210"/>
                    <a:pt x="865" y="2209"/>
                  </a:cubicBezTo>
                  <a:cubicBezTo>
                    <a:pt x="864" y="2209"/>
                    <a:pt x="864" y="2209"/>
                    <a:pt x="864" y="2209"/>
                  </a:cubicBezTo>
                  <a:cubicBezTo>
                    <a:pt x="864" y="2208"/>
                    <a:pt x="863" y="2207"/>
                    <a:pt x="863" y="2206"/>
                  </a:cubicBezTo>
                  <a:cubicBezTo>
                    <a:pt x="862" y="2206"/>
                    <a:pt x="862" y="2204"/>
                    <a:pt x="862" y="2203"/>
                  </a:cubicBezTo>
                  <a:cubicBezTo>
                    <a:pt x="861" y="2202"/>
                    <a:pt x="861" y="2201"/>
                    <a:pt x="861" y="2200"/>
                  </a:cubicBezTo>
                  <a:cubicBezTo>
                    <a:pt x="861" y="2199"/>
                    <a:pt x="860" y="2198"/>
                    <a:pt x="860" y="2198"/>
                  </a:cubicBezTo>
                  <a:cubicBezTo>
                    <a:pt x="860" y="2197"/>
                    <a:pt x="860" y="2196"/>
                    <a:pt x="860" y="2196"/>
                  </a:cubicBezTo>
                  <a:cubicBezTo>
                    <a:pt x="860" y="2195"/>
                    <a:pt x="860" y="2194"/>
                    <a:pt x="859" y="2193"/>
                  </a:cubicBezTo>
                  <a:cubicBezTo>
                    <a:pt x="859" y="2193"/>
                    <a:pt x="859" y="2192"/>
                    <a:pt x="859" y="2191"/>
                  </a:cubicBezTo>
                  <a:cubicBezTo>
                    <a:pt x="858" y="2190"/>
                    <a:pt x="858" y="2188"/>
                    <a:pt x="858" y="2187"/>
                  </a:cubicBezTo>
                  <a:cubicBezTo>
                    <a:pt x="857" y="2186"/>
                    <a:pt x="857" y="2185"/>
                    <a:pt x="857" y="2184"/>
                  </a:cubicBezTo>
                  <a:cubicBezTo>
                    <a:pt x="857" y="2184"/>
                    <a:pt x="857" y="2183"/>
                    <a:pt x="856" y="2182"/>
                  </a:cubicBezTo>
                  <a:cubicBezTo>
                    <a:pt x="856" y="2181"/>
                    <a:pt x="856" y="2180"/>
                    <a:pt x="855" y="2180"/>
                  </a:cubicBezTo>
                  <a:cubicBezTo>
                    <a:pt x="856" y="2180"/>
                    <a:pt x="857" y="2181"/>
                    <a:pt x="857" y="2182"/>
                  </a:cubicBezTo>
                  <a:cubicBezTo>
                    <a:pt x="858" y="2183"/>
                    <a:pt x="859" y="2183"/>
                    <a:pt x="859" y="2184"/>
                  </a:cubicBezTo>
                  <a:cubicBezTo>
                    <a:pt x="860" y="2185"/>
                    <a:pt x="860" y="2185"/>
                    <a:pt x="860" y="2185"/>
                  </a:cubicBezTo>
                  <a:cubicBezTo>
                    <a:pt x="860" y="2185"/>
                    <a:pt x="860" y="2185"/>
                    <a:pt x="860" y="2185"/>
                  </a:cubicBezTo>
                  <a:cubicBezTo>
                    <a:pt x="860" y="2185"/>
                    <a:pt x="860" y="2185"/>
                    <a:pt x="860" y="2185"/>
                  </a:cubicBezTo>
                  <a:cubicBezTo>
                    <a:pt x="861" y="2186"/>
                    <a:pt x="861" y="2186"/>
                    <a:pt x="861" y="2187"/>
                  </a:cubicBezTo>
                  <a:cubicBezTo>
                    <a:pt x="862" y="2187"/>
                    <a:pt x="863" y="2188"/>
                    <a:pt x="863" y="2189"/>
                  </a:cubicBezTo>
                  <a:cubicBezTo>
                    <a:pt x="864" y="2190"/>
                    <a:pt x="865" y="2191"/>
                    <a:pt x="865" y="2191"/>
                  </a:cubicBezTo>
                  <a:cubicBezTo>
                    <a:pt x="867" y="2195"/>
                    <a:pt x="869" y="2198"/>
                    <a:pt x="871" y="2201"/>
                  </a:cubicBezTo>
                  <a:cubicBezTo>
                    <a:pt x="873" y="2204"/>
                    <a:pt x="874" y="2207"/>
                    <a:pt x="875" y="2210"/>
                  </a:cubicBezTo>
                  <a:cubicBezTo>
                    <a:pt x="875" y="2210"/>
                    <a:pt x="875" y="2211"/>
                    <a:pt x="875" y="2212"/>
                  </a:cubicBezTo>
                  <a:cubicBezTo>
                    <a:pt x="875" y="2212"/>
                    <a:pt x="876" y="2213"/>
                    <a:pt x="876" y="2214"/>
                  </a:cubicBezTo>
                  <a:cubicBezTo>
                    <a:pt x="876" y="2214"/>
                    <a:pt x="876" y="2215"/>
                    <a:pt x="876" y="2215"/>
                  </a:cubicBezTo>
                  <a:cubicBezTo>
                    <a:pt x="876" y="2216"/>
                    <a:pt x="876" y="2216"/>
                    <a:pt x="876" y="2217"/>
                  </a:cubicBezTo>
                  <a:cubicBezTo>
                    <a:pt x="876" y="2218"/>
                    <a:pt x="877" y="2219"/>
                    <a:pt x="877" y="2220"/>
                  </a:cubicBezTo>
                  <a:cubicBezTo>
                    <a:pt x="877" y="2220"/>
                    <a:pt x="877" y="2221"/>
                    <a:pt x="877" y="2221"/>
                  </a:cubicBezTo>
                  <a:cubicBezTo>
                    <a:pt x="877" y="2221"/>
                    <a:pt x="877" y="2222"/>
                    <a:pt x="877" y="2222"/>
                  </a:cubicBezTo>
                  <a:cubicBezTo>
                    <a:pt x="877" y="2223"/>
                    <a:pt x="877" y="2224"/>
                    <a:pt x="877" y="2224"/>
                  </a:cubicBezTo>
                  <a:cubicBezTo>
                    <a:pt x="877" y="2224"/>
                    <a:pt x="877" y="2223"/>
                    <a:pt x="877" y="2222"/>
                  </a:cubicBezTo>
                  <a:cubicBezTo>
                    <a:pt x="877" y="2222"/>
                    <a:pt x="877" y="2221"/>
                    <a:pt x="877" y="2221"/>
                  </a:cubicBezTo>
                  <a:cubicBezTo>
                    <a:pt x="878" y="2221"/>
                    <a:pt x="878" y="2220"/>
                    <a:pt x="878" y="2220"/>
                  </a:cubicBezTo>
                  <a:cubicBezTo>
                    <a:pt x="878" y="2219"/>
                    <a:pt x="878" y="2218"/>
                    <a:pt x="878" y="2217"/>
                  </a:cubicBezTo>
                  <a:cubicBezTo>
                    <a:pt x="878" y="2215"/>
                    <a:pt x="878" y="2212"/>
                    <a:pt x="878" y="2209"/>
                  </a:cubicBezTo>
                  <a:cubicBezTo>
                    <a:pt x="877" y="2206"/>
                    <a:pt x="876" y="2203"/>
                    <a:pt x="875" y="2199"/>
                  </a:cubicBezTo>
                  <a:cubicBezTo>
                    <a:pt x="874" y="2196"/>
                    <a:pt x="872" y="2192"/>
                    <a:pt x="870" y="2188"/>
                  </a:cubicBezTo>
                  <a:cubicBezTo>
                    <a:pt x="870" y="2187"/>
                    <a:pt x="869" y="2186"/>
                    <a:pt x="869" y="2185"/>
                  </a:cubicBezTo>
                  <a:cubicBezTo>
                    <a:pt x="868" y="2185"/>
                    <a:pt x="867" y="2184"/>
                    <a:pt x="867" y="2183"/>
                  </a:cubicBezTo>
                  <a:cubicBezTo>
                    <a:pt x="866" y="2182"/>
                    <a:pt x="866" y="2182"/>
                    <a:pt x="866" y="2181"/>
                  </a:cubicBezTo>
                  <a:cubicBezTo>
                    <a:pt x="865" y="2181"/>
                    <a:pt x="865" y="2181"/>
                    <a:pt x="865" y="2181"/>
                  </a:cubicBezTo>
                  <a:cubicBezTo>
                    <a:pt x="865" y="2180"/>
                    <a:pt x="865" y="2180"/>
                    <a:pt x="865" y="2180"/>
                  </a:cubicBezTo>
                  <a:cubicBezTo>
                    <a:pt x="864" y="2179"/>
                    <a:pt x="863" y="2178"/>
                    <a:pt x="863" y="2177"/>
                  </a:cubicBezTo>
                  <a:cubicBezTo>
                    <a:pt x="861" y="2175"/>
                    <a:pt x="860" y="2174"/>
                    <a:pt x="858" y="2172"/>
                  </a:cubicBezTo>
                  <a:cubicBezTo>
                    <a:pt x="857" y="2170"/>
                    <a:pt x="856" y="2168"/>
                    <a:pt x="854" y="2167"/>
                  </a:cubicBezTo>
                  <a:cubicBezTo>
                    <a:pt x="853" y="2165"/>
                    <a:pt x="852" y="2163"/>
                    <a:pt x="851" y="2161"/>
                  </a:cubicBezTo>
                  <a:cubicBezTo>
                    <a:pt x="850" y="2160"/>
                    <a:pt x="850" y="2160"/>
                    <a:pt x="850" y="2160"/>
                  </a:cubicBezTo>
                  <a:cubicBezTo>
                    <a:pt x="850" y="2159"/>
                    <a:pt x="849" y="2159"/>
                    <a:pt x="849" y="2158"/>
                  </a:cubicBezTo>
                  <a:cubicBezTo>
                    <a:pt x="849" y="2158"/>
                    <a:pt x="849" y="2157"/>
                    <a:pt x="849" y="2157"/>
                  </a:cubicBezTo>
                  <a:cubicBezTo>
                    <a:pt x="848" y="2155"/>
                    <a:pt x="848" y="2155"/>
                    <a:pt x="848" y="2155"/>
                  </a:cubicBezTo>
                  <a:cubicBezTo>
                    <a:pt x="847" y="2154"/>
                    <a:pt x="847" y="2154"/>
                    <a:pt x="847" y="2154"/>
                  </a:cubicBezTo>
                  <a:cubicBezTo>
                    <a:pt x="847" y="2153"/>
                    <a:pt x="847" y="2153"/>
                    <a:pt x="847" y="2153"/>
                  </a:cubicBezTo>
                  <a:cubicBezTo>
                    <a:pt x="847" y="2153"/>
                    <a:pt x="847" y="2153"/>
                    <a:pt x="847" y="2153"/>
                  </a:cubicBezTo>
                  <a:cubicBezTo>
                    <a:pt x="847" y="2153"/>
                    <a:pt x="847" y="2153"/>
                    <a:pt x="847" y="2153"/>
                  </a:cubicBezTo>
                  <a:cubicBezTo>
                    <a:pt x="847" y="2153"/>
                    <a:pt x="847" y="2153"/>
                    <a:pt x="847" y="2153"/>
                  </a:cubicBezTo>
                  <a:cubicBezTo>
                    <a:pt x="847" y="2152"/>
                    <a:pt x="847" y="2152"/>
                    <a:pt x="847" y="2152"/>
                  </a:cubicBezTo>
                  <a:cubicBezTo>
                    <a:pt x="847" y="2152"/>
                    <a:pt x="847" y="2151"/>
                    <a:pt x="847" y="2151"/>
                  </a:cubicBezTo>
                  <a:cubicBezTo>
                    <a:pt x="847" y="2150"/>
                    <a:pt x="847" y="2150"/>
                    <a:pt x="847" y="2149"/>
                  </a:cubicBezTo>
                  <a:cubicBezTo>
                    <a:pt x="846" y="2147"/>
                    <a:pt x="846" y="2145"/>
                    <a:pt x="847" y="2143"/>
                  </a:cubicBezTo>
                  <a:cubicBezTo>
                    <a:pt x="847" y="2140"/>
                    <a:pt x="847" y="2138"/>
                    <a:pt x="847" y="2136"/>
                  </a:cubicBezTo>
                  <a:cubicBezTo>
                    <a:pt x="848" y="2134"/>
                    <a:pt x="848" y="2132"/>
                    <a:pt x="849" y="2130"/>
                  </a:cubicBezTo>
                  <a:cubicBezTo>
                    <a:pt x="851" y="2121"/>
                    <a:pt x="854" y="2114"/>
                    <a:pt x="858" y="2108"/>
                  </a:cubicBezTo>
                  <a:cubicBezTo>
                    <a:pt x="858" y="2107"/>
                    <a:pt x="859" y="2106"/>
                    <a:pt x="859" y="2105"/>
                  </a:cubicBezTo>
                  <a:cubicBezTo>
                    <a:pt x="877" y="2090"/>
                    <a:pt x="897" y="2077"/>
                    <a:pt x="916" y="2064"/>
                  </a:cubicBezTo>
                  <a:cubicBezTo>
                    <a:pt x="913" y="2068"/>
                    <a:pt x="911" y="2073"/>
                    <a:pt x="908" y="2079"/>
                  </a:cubicBezTo>
                  <a:cubicBezTo>
                    <a:pt x="906" y="2082"/>
                    <a:pt x="905" y="2084"/>
                    <a:pt x="903" y="2087"/>
                  </a:cubicBezTo>
                  <a:cubicBezTo>
                    <a:pt x="903" y="2088"/>
                    <a:pt x="902" y="2089"/>
                    <a:pt x="902" y="2090"/>
                  </a:cubicBezTo>
                  <a:cubicBezTo>
                    <a:pt x="902" y="2090"/>
                    <a:pt x="901" y="2091"/>
                    <a:pt x="901" y="2092"/>
                  </a:cubicBezTo>
                  <a:cubicBezTo>
                    <a:pt x="900" y="2094"/>
                    <a:pt x="899" y="2095"/>
                    <a:pt x="899" y="2097"/>
                  </a:cubicBezTo>
                  <a:cubicBezTo>
                    <a:pt x="897" y="2100"/>
                    <a:pt x="896" y="2103"/>
                    <a:pt x="895" y="2107"/>
                  </a:cubicBezTo>
                  <a:cubicBezTo>
                    <a:pt x="894" y="2110"/>
                    <a:pt x="893" y="2114"/>
                    <a:pt x="892" y="2118"/>
                  </a:cubicBezTo>
                  <a:cubicBezTo>
                    <a:pt x="892" y="2122"/>
                    <a:pt x="892" y="2126"/>
                    <a:pt x="892" y="2130"/>
                  </a:cubicBezTo>
                  <a:cubicBezTo>
                    <a:pt x="893" y="2132"/>
                    <a:pt x="893" y="2134"/>
                    <a:pt x="893" y="2136"/>
                  </a:cubicBezTo>
                  <a:cubicBezTo>
                    <a:pt x="894" y="2136"/>
                    <a:pt x="894" y="2136"/>
                    <a:pt x="894" y="2136"/>
                  </a:cubicBezTo>
                  <a:cubicBezTo>
                    <a:pt x="894" y="2137"/>
                    <a:pt x="894" y="2137"/>
                    <a:pt x="894" y="2137"/>
                  </a:cubicBezTo>
                  <a:cubicBezTo>
                    <a:pt x="894" y="2137"/>
                    <a:pt x="894" y="2137"/>
                    <a:pt x="894" y="2137"/>
                  </a:cubicBezTo>
                  <a:cubicBezTo>
                    <a:pt x="894" y="2137"/>
                    <a:pt x="894" y="2137"/>
                    <a:pt x="894" y="2137"/>
                  </a:cubicBezTo>
                  <a:cubicBezTo>
                    <a:pt x="894" y="2137"/>
                    <a:pt x="894" y="2137"/>
                    <a:pt x="894" y="2137"/>
                  </a:cubicBezTo>
                  <a:cubicBezTo>
                    <a:pt x="894" y="2138"/>
                    <a:pt x="894" y="2138"/>
                    <a:pt x="894" y="2138"/>
                  </a:cubicBezTo>
                  <a:cubicBezTo>
                    <a:pt x="895" y="2140"/>
                    <a:pt x="895" y="2140"/>
                    <a:pt x="895" y="2140"/>
                  </a:cubicBezTo>
                  <a:cubicBezTo>
                    <a:pt x="895" y="2140"/>
                    <a:pt x="895" y="2141"/>
                    <a:pt x="895" y="2141"/>
                  </a:cubicBezTo>
                  <a:cubicBezTo>
                    <a:pt x="896" y="2143"/>
                    <a:pt x="897" y="2145"/>
                    <a:pt x="898" y="2147"/>
                  </a:cubicBezTo>
                  <a:cubicBezTo>
                    <a:pt x="899" y="2148"/>
                    <a:pt x="899" y="2148"/>
                    <a:pt x="899" y="2148"/>
                  </a:cubicBezTo>
                  <a:cubicBezTo>
                    <a:pt x="900" y="2148"/>
                    <a:pt x="900" y="2148"/>
                    <a:pt x="900" y="2148"/>
                  </a:cubicBezTo>
                  <a:cubicBezTo>
                    <a:pt x="900" y="2149"/>
                    <a:pt x="900" y="2149"/>
                    <a:pt x="900" y="2149"/>
                  </a:cubicBezTo>
                  <a:cubicBezTo>
                    <a:pt x="902" y="2151"/>
                    <a:pt x="902" y="2151"/>
                    <a:pt x="902" y="2151"/>
                  </a:cubicBezTo>
                  <a:cubicBezTo>
                    <a:pt x="904" y="2154"/>
                    <a:pt x="907" y="2157"/>
                    <a:pt x="910" y="2160"/>
                  </a:cubicBezTo>
                  <a:cubicBezTo>
                    <a:pt x="911" y="2161"/>
                    <a:pt x="913" y="2162"/>
                    <a:pt x="914" y="2163"/>
                  </a:cubicBezTo>
                  <a:cubicBezTo>
                    <a:pt x="915" y="2164"/>
                    <a:pt x="917" y="2166"/>
                    <a:pt x="918" y="2167"/>
                  </a:cubicBezTo>
                  <a:cubicBezTo>
                    <a:pt x="921" y="2169"/>
                    <a:pt x="924" y="2171"/>
                    <a:pt x="927" y="2173"/>
                  </a:cubicBezTo>
                  <a:cubicBezTo>
                    <a:pt x="932" y="2177"/>
                    <a:pt x="937" y="2181"/>
                    <a:pt x="942" y="2185"/>
                  </a:cubicBezTo>
                  <a:cubicBezTo>
                    <a:pt x="946" y="2189"/>
                    <a:pt x="950" y="2193"/>
                    <a:pt x="953" y="2198"/>
                  </a:cubicBezTo>
                  <a:cubicBezTo>
                    <a:pt x="956" y="2202"/>
                    <a:pt x="958" y="2207"/>
                    <a:pt x="960" y="2211"/>
                  </a:cubicBezTo>
                  <a:cubicBezTo>
                    <a:pt x="962" y="2215"/>
                    <a:pt x="963" y="2218"/>
                    <a:pt x="964" y="2221"/>
                  </a:cubicBezTo>
                  <a:cubicBezTo>
                    <a:pt x="965" y="2224"/>
                    <a:pt x="965" y="2227"/>
                    <a:pt x="965" y="2228"/>
                  </a:cubicBezTo>
                  <a:cubicBezTo>
                    <a:pt x="966" y="2230"/>
                    <a:pt x="966" y="2231"/>
                    <a:pt x="966" y="2231"/>
                  </a:cubicBezTo>
                  <a:cubicBezTo>
                    <a:pt x="966" y="2231"/>
                    <a:pt x="966" y="2230"/>
                    <a:pt x="966" y="2228"/>
                  </a:cubicBezTo>
                  <a:cubicBezTo>
                    <a:pt x="966" y="2228"/>
                    <a:pt x="966" y="2226"/>
                    <a:pt x="966" y="2225"/>
                  </a:cubicBezTo>
                  <a:cubicBezTo>
                    <a:pt x="966" y="2224"/>
                    <a:pt x="965" y="2223"/>
                    <a:pt x="965" y="2221"/>
                  </a:cubicBezTo>
                  <a:cubicBezTo>
                    <a:pt x="965" y="2218"/>
                    <a:pt x="964" y="2214"/>
                    <a:pt x="963" y="2210"/>
                  </a:cubicBezTo>
                  <a:cubicBezTo>
                    <a:pt x="961" y="2205"/>
                    <a:pt x="959" y="2200"/>
                    <a:pt x="957" y="2195"/>
                  </a:cubicBezTo>
                  <a:cubicBezTo>
                    <a:pt x="956" y="2195"/>
                    <a:pt x="956" y="2194"/>
                    <a:pt x="956" y="2194"/>
                  </a:cubicBezTo>
                  <a:cubicBezTo>
                    <a:pt x="955" y="2193"/>
                    <a:pt x="955" y="2192"/>
                    <a:pt x="954" y="2192"/>
                  </a:cubicBezTo>
                  <a:cubicBezTo>
                    <a:pt x="954" y="2190"/>
                    <a:pt x="953" y="2189"/>
                    <a:pt x="952" y="2188"/>
                  </a:cubicBezTo>
                  <a:cubicBezTo>
                    <a:pt x="952" y="2187"/>
                    <a:pt x="951" y="2187"/>
                    <a:pt x="951" y="2186"/>
                  </a:cubicBezTo>
                  <a:cubicBezTo>
                    <a:pt x="950" y="2185"/>
                    <a:pt x="950" y="2185"/>
                    <a:pt x="949" y="2184"/>
                  </a:cubicBezTo>
                  <a:cubicBezTo>
                    <a:pt x="948" y="2183"/>
                    <a:pt x="947" y="2182"/>
                    <a:pt x="946" y="2181"/>
                  </a:cubicBezTo>
                  <a:cubicBezTo>
                    <a:pt x="942" y="2176"/>
                    <a:pt x="936" y="2171"/>
                    <a:pt x="931" y="2167"/>
                  </a:cubicBezTo>
                  <a:cubicBezTo>
                    <a:pt x="928" y="2165"/>
                    <a:pt x="924" y="2162"/>
                    <a:pt x="921" y="2159"/>
                  </a:cubicBezTo>
                  <a:cubicBezTo>
                    <a:pt x="921" y="2160"/>
                    <a:pt x="922" y="2160"/>
                    <a:pt x="922" y="2160"/>
                  </a:cubicBezTo>
                  <a:cubicBezTo>
                    <a:pt x="924" y="2160"/>
                    <a:pt x="926" y="2161"/>
                    <a:pt x="929" y="2161"/>
                  </a:cubicBezTo>
                  <a:cubicBezTo>
                    <a:pt x="930" y="2161"/>
                    <a:pt x="931" y="2161"/>
                    <a:pt x="932" y="2161"/>
                  </a:cubicBezTo>
                  <a:cubicBezTo>
                    <a:pt x="933" y="2162"/>
                    <a:pt x="934" y="2162"/>
                    <a:pt x="935" y="2162"/>
                  </a:cubicBezTo>
                  <a:cubicBezTo>
                    <a:pt x="938" y="2162"/>
                    <a:pt x="940" y="2162"/>
                    <a:pt x="942" y="2162"/>
                  </a:cubicBezTo>
                  <a:cubicBezTo>
                    <a:pt x="945" y="2162"/>
                    <a:pt x="947" y="2163"/>
                    <a:pt x="949" y="2163"/>
                  </a:cubicBezTo>
                  <a:cubicBezTo>
                    <a:pt x="951" y="2163"/>
                    <a:pt x="953" y="2163"/>
                    <a:pt x="955" y="2163"/>
                  </a:cubicBezTo>
                  <a:cubicBezTo>
                    <a:pt x="957" y="2164"/>
                    <a:pt x="959" y="2164"/>
                    <a:pt x="961" y="2165"/>
                  </a:cubicBezTo>
                  <a:cubicBezTo>
                    <a:pt x="962" y="2165"/>
                    <a:pt x="962" y="2165"/>
                    <a:pt x="963" y="2165"/>
                  </a:cubicBezTo>
                  <a:cubicBezTo>
                    <a:pt x="963" y="2165"/>
                    <a:pt x="963" y="2165"/>
                    <a:pt x="964" y="2165"/>
                  </a:cubicBezTo>
                  <a:cubicBezTo>
                    <a:pt x="965" y="2165"/>
                    <a:pt x="966" y="2166"/>
                    <a:pt x="966" y="2166"/>
                  </a:cubicBezTo>
                  <a:cubicBezTo>
                    <a:pt x="967" y="2166"/>
                    <a:pt x="968" y="2167"/>
                    <a:pt x="969" y="2167"/>
                  </a:cubicBezTo>
                  <a:cubicBezTo>
                    <a:pt x="969" y="2167"/>
                    <a:pt x="970" y="2167"/>
                    <a:pt x="971" y="2168"/>
                  </a:cubicBezTo>
                  <a:cubicBezTo>
                    <a:pt x="971" y="2168"/>
                    <a:pt x="972" y="2168"/>
                    <a:pt x="972" y="2169"/>
                  </a:cubicBezTo>
                  <a:cubicBezTo>
                    <a:pt x="973" y="2169"/>
                    <a:pt x="973" y="2169"/>
                    <a:pt x="974" y="2169"/>
                  </a:cubicBezTo>
                  <a:cubicBezTo>
                    <a:pt x="975" y="2170"/>
                    <a:pt x="975" y="2170"/>
                    <a:pt x="976" y="2171"/>
                  </a:cubicBezTo>
                  <a:cubicBezTo>
                    <a:pt x="976" y="2171"/>
                    <a:pt x="976" y="2171"/>
                    <a:pt x="976" y="2171"/>
                  </a:cubicBezTo>
                  <a:cubicBezTo>
                    <a:pt x="976" y="2171"/>
                    <a:pt x="976" y="2171"/>
                    <a:pt x="976" y="2171"/>
                  </a:cubicBezTo>
                  <a:cubicBezTo>
                    <a:pt x="976" y="2170"/>
                    <a:pt x="975" y="2169"/>
                    <a:pt x="975" y="2168"/>
                  </a:cubicBezTo>
                  <a:cubicBezTo>
                    <a:pt x="975" y="2168"/>
                    <a:pt x="974" y="2167"/>
                    <a:pt x="974" y="2167"/>
                  </a:cubicBezTo>
                  <a:cubicBezTo>
                    <a:pt x="973" y="2166"/>
                    <a:pt x="973" y="2166"/>
                    <a:pt x="972" y="2165"/>
                  </a:cubicBezTo>
                  <a:cubicBezTo>
                    <a:pt x="972" y="2165"/>
                    <a:pt x="971" y="2164"/>
                    <a:pt x="971" y="2164"/>
                  </a:cubicBezTo>
                  <a:cubicBezTo>
                    <a:pt x="970" y="2163"/>
                    <a:pt x="969" y="2163"/>
                    <a:pt x="968" y="2162"/>
                  </a:cubicBezTo>
                  <a:cubicBezTo>
                    <a:pt x="967" y="2161"/>
                    <a:pt x="965" y="2160"/>
                    <a:pt x="963" y="2159"/>
                  </a:cubicBezTo>
                  <a:cubicBezTo>
                    <a:pt x="961" y="2158"/>
                    <a:pt x="959" y="2157"/>
                    <a:pt x="957" y="2157"/>
                  </a:cubicBezTo>
                  <a:cubicBezTo>
                    <a:pt x="956" y="2156"/>
                    <a:pt x="955" y="2156"/>
                    <a:pt x="953" y="2156"/>
                  </a:cubicBezTo>
                  <a:cubicBezTo>
                    <a:pt x="952" y="2155"/>
                    <a:pt x="951" y="2155"/>
                    <a:pt x="950" y="2155"/>
                  </a:cubicBezTo>
                  <a:cubicBezTo>
                    <a:pt x="948" y="2155"/>
                    <a:pt x="945" y="2154"/>
                    <a:pt x="943" y="2154"/>
                  </a:cubicBezTo>
                  <a:cubicBezTo>
                    <a:pt x="940" y="2154"/>
                    <a:pt x="938" y="2154"/>
                    <a:pt x="936" y="2154"/>
                  </a:cubicBezTo>
                  <a:cubicBezTo>
                    <a:pt x="935" y="2154"/>
                    <a:pt x="933" y="2154"/>
                    <a:pt x="932" y="2154"/>
                  </a:cubicBezTo>
                  <a:cubicBezTo>
                    <a:pt x="931" y="2154"/>
                    <a:pt x="930" y="2154"/>
                    <a:pt x="929" y="2154"/>
                  </a:cubicBezTo>
                  <a:cubicBezTo>
                    <a:pt x="927" y="2154"/>
                    <a:pt x="925" y="2154"/>
                    <a:pt x="923" y="2154"/>
                  </a:cubicBezTo>
                  <a:cubicBezTo>
                    <a:pt x="921" y="2154"/>
                    <a:pt x="919" y="2154"/>
                    <a:pt x="918" y="2153"/>
                  </a:cubicBezTo>
                  <a:cubicBezTo>
                    <a:pt x="917" y="2153"/>
                    <a:pt x="916" y="2153"/>
                    <a:pt x="915" y="2153"/>
                  </a:cubicBezTo>
                  <a:cubicBezTo>
                    <a:pt x="915" y="2153"/>
                    <a:pt x="914" y="2153"/>
                    <a:pt x="914" y="2153"/>
                  </a:cubicBezTo>
                  <a:cubicBezTo>
                    <a:pt x="912" y="2151"/>
                    <a:pt x="910" y="2149"/>
                    <a:pt x="908" y="2147"/>
                  </a:cubicBezTo>
                  <a:cubicBezTo>
                    <a:pt x="906" y="2145"/>
                    <a:pt x="906" y="2145"/>
                    <a:pt x="906" y="2145"/>
                  </a:cubicBezTo>
                  <a:cubicBezTo>
                    <a:pt x="906" y="2144"/>
                    <a:pt x="906" y="2144"/>
                    <a:pt x="906" y="2144"/>
                  </a:cubicBezTo>
                  <a:cubicBezTo>
                    <a:pt x="906" y="2143"/>
                    <a:pt x="906" y="2143"/>
                    <a:pt x="906" y="2143"/>
                  </a:cubicBezTo>
                  <a:cubicBezTo>
                    <a:pt x="905" y="2142"/>
                    <a:pt x="905" y="2142"/>
                    <a:pt x="905" y="2142"/>
                  </a:cubicBezTo>
                  <a:cubicBezTo>
                    <a:pt x="904" y="2141"/>
                    <a:pt x="904" y="2140"/>
                    <a:pt x="903" y="2138"/>
                  </a:cubicBezTo>
                  <a:cubicBezTo>
                    <a:pt x="903" y="2138"/>
                    <a:pt x="903" y="2138"/>
                    <a:pt x="903" y="2138"/>
                  </a:cubicBezTo>
                  <a:cubicBezTo>
                    <a:pt x="903" y="2138"/>
                    <a:pt x="903" y="2138"/>
                    <a:pt x="903" y="2138"/>
                  </a:cubicBezTo>
                  <a:cubicBezTo>
                    <a:pt x="902" y="2137"/>
                    <a:pt x="902" y="2137"/>
                    <a:pt x="902" y="2137"/>
                  </a:cubicBezTo>
                  <a:cubicBezTo>
                    <a:pt x="902" y="2136"/>
                    <a:pt x="902" y="2136"/>
                    <a:pt x="902" y="2136"/>
                  </a:cubicBezTo>
                  <a:cubicBezTo>
                    <a:pt x="901" y="2134"/>
                    <a:pt x="901" y="2134"/>
                    <a:pt x="901" y="2134"/>
                  </a:cubicBezTo>
                  <a:cubicBezTo>
                    <a:pt x="901" y="2134"/>
                    <a:pt x="901" y="2134"/>
                    <a:pt x="901" y="2134"/>
                  </a:cubicBezTo>
                  <a:cubicBezTo>
                    <a:pt x="901" y="2134"/>
                    <a:pt x="901" y="2134"/>
                    <a:pt x="901" y="2134"/>
                  </a:cubicBezTo>
                  <a:cubicBezTo>
                    <a:pt x="901" y="2133"/>
                    <a:pt x="901" y="2133"/>
                    <a:pt x="901" y="2133"/>
                  </a:cubicBezTo>
                  <a:cubicBezTo>
                    <a:pt x="901" y="2132"/>
                    <a:pt x="900" y="2130"/>
                    <a:pt x="900" y="2129"/>
                  </a:cubicBezTo>
                  <a:cubicBezTo>
                    <a:pt x="900" y="2125"/>
                    <a:pt x="900" y="2122"/>
                    <a:pt x="900" y="2119"/>
                  </a:cubicBezTo>
                  <a:cubicBezTo>
                    <a:pt x="901" y="2112"/>
                    <a:pt x="903" y="2106"/>
                    <a:pt x="905" y="2099"/>
                  </a:cubicBezTo>
                  <a:cubicBezTo>
                    <a:pt x="906" y="2098"/>
                    <a:pt x="906" y="2096"/>
                    <a:pt x="907" y="2095"/>
                  </a:cubicBezTo>
                  <a:cubicBezTo>
                    <a:pt x="907" y="2094"/>
                    <a:pt x="908" y="2093"/>
                    <a:pt x="908" y="2092"/>
                  </a:cubicBezTo>
                  <a:cubicBezTo>
                    <a:pt x="908" y="2092"/>
                    <a:pt x="909" y="2091"/>
                    <a:pt x="909" y="2090"/>
                  </a:cubicBezTo>
                  <a:cubicBezTo>
                    <a:pt x="910" y="2087"/>
                    <a:pt x="912" y="2084"/>
                    <a:pt x="913" y="2081"/>
                  </a:cubicBezTo>
                  <a:cubicBezTo>
                    <a:pt x="915" y="2076"/>
                    <a:pt x="918" y="2070"/>
                    <a:pt x="920" y="2066"/>
                  </a:cubicBezTo>
                  <a:cubicBezTo>
                    <a:pt x="922" y="2063"/>
                    <a:pt x="923" y="2061"/>
                    <a:pt x="924" y="2058"/>
                  </a:cubicBezTo>
                  <a:cubicBezTo>
                    <a:pt x="952" y="2039"/>
                    <a:pt x="975" y="2022"/>
                    <a:pt x="982" y="2005"/>
                  </a:cubicBezTo>
                  <a:cubicBezTo>
                    <a:pt x="978" y="2019"/>
                    <a:pt x="976" y="2035"/>
                    <a:pt x="977" y="2052"/>
                  </a:cubicBezTo>
                  <a:cubicBezTo>
                    <a:pt x="976" y="2052"/>
                    <a:pt x="976" y="2053"/>
                    <a:pt x="976" y="2054"/>
                  </a:cubicBezTo>
                  <a:cubicBezTo>
                    <a:pt x="974" y="2056"/>
                    <a:pt x="973" y="2059"/>
                    <a:pt x="971" y="2062"/>
                  </a:cubicBezTo>
                  <a:cubicBezTo>
                    <a:pt x="970" y="2063"/>
                    <a:pt x="969" y="2064"/>
                    <a:pt x="968" y="2066"/>
                  </a:cubicBezTo>
                  <a:cubicBezTo>
                    <a:pt x="967" y="2066"/>
                    <a:pt x="967" y="2067"/>
                    <a:pt x="966" y="2068"/>
                  </a:cubicBezTo>
                  <a:cubicBezTo>
                    <a:pt x="966" y="2068"/>
                    <a:pt x="965" y="2069"/>
                    <a:pt x="964" y="2070"/>
                  </a:cubicBezTo>
                  <a:cubicBezTo>
                    <a:pt x="963" y="2071"/>
                    <a:pt x="962" y="2072"/>
                    <a:pt x="960" y="2074"/>
                  </a:cubicBezTo>
                  <a:cubicBezTo>
                    <a:pt x="959" y="2075"/>
                    <a:pt x="958" y="2076"/>
                    <a:pt x="956" y="2078"/>
                  </a:cubicBezTo>
                  <a:cubicBezTo>
                    <a:pt x="955" y="2079"/>
                    <a:pt x="953" y="2081"/>
                    <a:pt x="952" y="2082"/>
                  </a:cubicBezTo>
                  <a:cubicBezTo>
                    <a:pt x="952" y="2083"/>
                    <a:pt x="951" y="2083"/>
                    <a:pt x="951" y="2084"/>
                  </a:cubicBezTo>
                  <a:cubicBezTo>
                    <a:pt x="951" y="2084"/>
                    <a:pt x="951" y="2084"/>
                    <a:pt x="951" y="2084"/>
                  </a:cubicBezTo>
                  <a:cubicBezTo>
                    <a:pt x="950" y="2084"/>
                    <a:pt x="950" y="2084"/>
                    <a:pt x="950" y="2084"/>
                  </a:cubicBezTo>
                  <a:cubicBezTo>
                    <a:pt x="950" y="2085"/>
                    <a:pt x="950" y="2085"/>
                    <a:pt x="950" y="2085"/>
                  </a:cubicBezTo>
                  <a:cubicBezTo>
                    <a:pt x="950" y="2085"/>
                    <a:pt x="950" y="2085"/>
                    <a:pt x="950" y="2085"/>
                  </a:cubicBezTo>
                  <a:cubicBezTo>
                    <a:pt x="948" y="2087"/>
                    <a:pt x="948" y="2087"/>
                    <a:pt x="948" y="2087"/>
                  </a:cubicBezTo>
                  <a:cubicBezTo>
                    <a:pt x="948" y="2088"/>
                    <a:pt x="947" y="2089"/>
                    <a:pt x="946" y="2090"/>
                  </a:cubicBezTo>
                  <a:cubicBezTo>
                    <a:pt x="946" y="2091"/>
                    <a:pt x="946" y="2091"/>
                    <a:pt x="946" y="2091"/>
                  </a:cubicBezTo>
                  <a:cubicBezTo>
                    <a:pt x="945" y="2092"/>
                    <a:pt x="945" y="2092"/>
                    <a:pt x="945" y="2092"/>
                  </a:cubicBezTo>
                  <a:cubicBezTo>
                    <a:pt x="945" y="2093"/>
                    <a:pt x="945" y="2093"/>
                    <a:pt x="945" y="2093"/>
                  </a:cubicBezTo>
                  <a:cubicBezTo>
                    <a:pt x="944" y="2094"/>
                    <a:pt x="944" y="2095"/>
                    <a:pt x="943" y="2096"/>
                  </a:cubicBezTo>
                  <a:cubicBezTo>
                    <a:pt x="943" y="2097"/>
                    <a:pt x="942" y="2098"/>
                    <a:pt x="942" y="2099"/>
                  </a:cubicBezTo>
                  <a:cubicBezTo>
                    <a:pt x="941" y="2100"/>
                    <a:pt x="941" y="2102"/>
                    <a:pt x="940" y="2104"/>
                  </a:cubicBezTo>
                  <a:cubicBezTo>
                    <a:pt x="940" y="2105"/>
                    <a:pt x="939" y="2106"/>
                    <a:pt x="939" y="2107"/>
                  </a:cubicBezTo>
                  <a:cubicBezTo>
                    <a:pt x="939" y="2108"/>
                    <a:pt x="939" y="2108"/>
                    <a:pt x="939" y="2109"/>
                  </a:cubicBezTo>
                  <a:cubicBezTo>
                    <a:pt x="939" y="2109"/>
                    <a:pt x="939" y="2110"/>
                    <a:pt x="939" y="2110"/>
                  </a:cubicBezTo>
                  <a:cubicBezTo>
                    <a:pt x="938" y="2111"/>
                    <a:pt x="938" y="2112"/>
                    <a:pt x="938" y="2113"/>
                  </a:cubicBezTo>
                  <a:cubicBezTo>
                    <a:pt x="938" y="2114"/>
                    <a:pt x="938" y="2115"/>
                    <a:pt x="938" y="2116"/>
                  </a:cubicBezTo>
                  <a:cubicBezTo>
                    <a:pt x="938" y="2117"/>
                    <a:pt x="938" y="2117"/>
                    <a:pt x="938" y="2117"/>
                  </a:cubicBezTo>
                  <a:cubicBezTo>
                    <a:pt x="938" y="2118"/>
                    <a:pt x="938" y="2118"/>
                    <a:pt x="938" y="2119"/>
                  </a:cubicBezTo>
                  <a:cubicBezTo>
                    <a:pt x="937" y="2120"/>
                    <a:pt x="937" y="2121"/>
                    <a:pt x="937" y="2122"/>
                  </a:cubicBezTo>
                  <a:cubicBezTo>
                    <a:pt x="937" y="2123"/>
                    <a:pt x="937" y="2123"/>
                    <a:pt x="937" y="2124"/>
                  </a:cubicBezTo>
                  <a:cubicBezTo>
                    <a:pt x="938" y="2125"/>
                    <a:pt x="938" y="2126"/>
                    <a:pt x="938" y="2127"/>
                  </a:cubicBezTo>
                  <a:cubicBezTo>
                    <a:pt x="938" y="2128"/>
                    <a:pt x="938" y="2129"/>
                    <a:pt x="938" y="2129"/>
                  </a:cubicBezTo>
                  <a:cubicBezTo>
                    <a:pt x="938" y="2130"/>
                    <a:pt x="938" y="2131"/>
                    <a:pt x="938" y="2132"/>
                  </a:cubicBezTo>
                  <a:cubicBezTo>
                    <a:pt x="939" y="2135"/>
                    <a:pt x="940" y="2138"/>
                    <a:pt x="940" y="2140"/>
                  </a:cubicBezTo>
                  <a:cubicBezTo>
                    <a:pt x="941" y="2141"/>
                    <a:pt x="941" y="2142"/>
                    <a:pt x="942" y="2143"/>
                  </a:cubicBezTo>
                  <a:cubicBezTo>
                    <a:pt x="942" y="2144"/>
                    <a:pt x="942" y="2145"/>
                    <a:pt x="943" y="2146"/>
                  </a:cubicBezTo>
                  <a:cubicBezTo>
                    <a:pt x="943" y="2146"/>
                    <a:pt x="943" y="2147"/>
                    <a:pt x="943" y="2147"/>
                  </a:cubicBezTo>
                  <a:cubicBezTo>
                    <a:pt x="943" y="2147"/>
                    <a:pt x="944" y="2148"/>
                    <a:pt x="944" y="2148"/>
                  </a:cubicBezTo>
                  <a:cubicBezTo>
                    <a:pt x="944" y="2149"/>
                    <a:pt x="944" y="2149"/>
                    <a:pt x="945" y="2150"/>
                  </a:cubicBezTo>
                  <a:cubicBezTo>
                    <a:pt x="945" y="2150"/>
                    <a:pt x="945" y="2151"/>
                    <a:pt x="945" y="2151"/>
                  </a:cubicBezTo>
                  <a:cubicBezTo>
                    <a:pt x="945" y="2151"/>
                    <a:pt x="945" y="2150"/>
                    <a:pt x="945" y="2149"/>
                  </a:cubicBezTo>
                  <a:cubicBezTo>
                    <a:pt x="945" y="2149"/>
                    <a:pt x="945" y="2148"/>
                    <a:pt x="945" y="2148"/>
                  </a:cubicBezTo>
                  <a:cubicBezTo>
                    <a:pt x="945" y="2147"/>
                    <a:pt x="945" y="2147"/>
                    <a:pt x="944" y="2147"/>
                  </a:cubicBezTo>
                  <a:cubicBezTo>
                    <a:pt x="944" y="2146"/>
                    <a:pt x="944" y="2146"/>
                    <a:pt x="944" y="2145"/>
                  </a:cubicBezTo>
                  <a:cubicBezTo>
                    <a:pt x="944" y="2145"/>
                    <a:pt x="944" y="2144"/>
                    <a:pt x="944" y="2143"/>
                  </a:cubicBezTo>
                  <a:cubicBezTo>
                    <a:pt x="944" y="2142"/>
                    <a:pt x="943" y="2140"/>
                    <a:pt x="943" y="2139"/>
                  </a:cubicBezTo>
                  <a:cubicBezTo>
                    <a:pt x="943" y="2137"/>
                    <a:pt x="943" y="2134"/>
                    <a:pt x="943" y="2131"/>
                  </a:cubicBezTo>
                  <a:cubicBezTo>
                    <a:pt x="943" y="2131"/>
                    <a:pt x="943" y="2130"/>
                    <a:pt x="943" y="2129"/>
                  </a:cubicBezTo>
                  <a:cubicBezTo>
                    <a:pt x="943" y="2128"/>
                    <a:pt x="943" y="2128"/>
                    <a:pt x="943" y="2127"/>
                  </a:cubicBezTo>
                  <a:cubicBezTo>
                    <a:pt x="943" y="2125"/>
                    <a:pt x="943" y="2124"/>
                    <a:pt x="943" y="2122"/>
                  </a:cubicBezTo>
                  <a:cubicBezTo>
                    <a:pt x="943" y="2121"/>
                    <a:pt x="944" y="2120"/>
                    <a:pt x="944" y="2120"/>
                  </a:cubicBezTo>
                  <a:cubicBezTo>
                    <a:pt x="944" y="2119"/>
                    <a:pt x="944" y="2119"/>
                    <a:pt x="944" y="2118"/>
                  </a:cubicBezTo>
                  <a:cubicBezTo>
                    <a:pt x="944" y="2118"/>
                    <a:pt x="944" y="2117"/>
                    <a:pt x="944" y="2117"/>
                  </a:cubicBezTo>
                  <a:cubicBezTo>
                    <a:pt x="944" y="2116"/>
                    <a:pt x="945" y="2115"/>
                    <a:pt x="945" y="2114"/>
                  </a:cubicBezTo>
                  <a:cubicBezTo>
                    <a:pt x="945" y="2114"/>
                    <a:pt x="945" y="2113"/>
                    <a:pt x="945" y="2112"/>
                  </a:cubicBezTo>
                  <a:cubicBezTo>
                    <a:pt x="946" y="2111"/>
                    <a:pt x="946" y="2111"/>
                    <a:pt x="946" y="2111"/>
                  </a:cubicBezTo>
                  <a:cubicBezTo>
                    <a:pt x="946" y="2110"/>
                    <a:pt x="946" y="2110"/>
                    <a:pt x="946" y="2109"/>
                  </a:cubicBezTo>
                  <a:cubicBezTo>
                    <a:pt x="946" y="2108"/>
                    <a:pt x="947" y="2108"/>
                    <a:pt x="947" y="2107"/>
                  </a:cubicBezTo>
                  <a:cubicBezTo>
                    <a:pt x="947" y="2106"/>
                    <a:pt x="948" y="2105"/>
                    <a:pt x="948" y="2104"/>
                  </a:cubicBezTo>
                  <a:cubicBezTo>
                    <a:pt x="948" y="2104"/>
                    <a:pt x="948" y="2103"/>
                    <a:pt x="949" y="2103"/>
                  </a:cubicBezTo>
                  <a:cubicBezTo>
                    <a:pt x="949" y="2102"/>
                    <a:pt x="949" y="2102"/>
                    <a:pt x="949" y="2102"/>
                  </a:cubicBezTo>
                  <a:cubicBezTo>
                    <a:pt x="949" y="2101"/>
                    <a:pt x="949" y="2101"/>
                    <a:pt x="950" y="2101"/>
                  </a:cubicBezTo>
                  <a:cubicBezTo>
                    <a:pt x="949" y="2102"/>
                    <a:pt x="949" y="2104"/>
                    <a:pt x="950" y="2106"/>
                  </a:cubicBezTo>
                  <a:cubicBezTo>
                    <a:pt x="950" y="2107"/>
                    <a:pt x="950" y="2109"/>
                    <a:pt x="950" y="2110"/>
                  </a:cubicBezTo>
                  <a:cubicBezTo>
                    <a:pt x="950" y="2112"/>
                    <a:pt x="951" y="2113"/>
                    <a:pt x="951" y="2115"/>
                  </a:cubicBezTo>
                  <a:cubicBezTo>
                    <a:pt x="951" y="2115"/>
                    <a:pt x="952" y="2115"/>
                    <a:pt x="952" y="2116"/>
                  </a:cubicBezTo>
                  <a:cubicBezTo>
                    <a:pt x="952" y="2117"/>
                    <a:pt x="952" y="2117"/>
                    <a:pt x="952" y="2117"/>
                  </a:cubicBezTo>
                  <a:cubicBezTo>
                    <a:pt x="952" y="2117"/>
                    <a:pt x="952" y="2117"/>
                    <a:pt x="952" y="2117"/>
                  </a:cubicBezTo>
                  <a:cubicBezTo>
                    <a:pt x="953" y="2118"/>
                    <a:pt x="953" y="2118"/>
                    <a:pt x="953" y="2118"/>
                  </a:cubicBezTo>
                  <a:cubicBezTo>
                    <a:pt x="953" y="2118"/>
                    <a:pt x="953" y="2118"/>
                    <a:pt x="953" y="2119"/>
                  </a:cubicBezTo>
                  <a:cubicBezTo>
                    <a:pt x="954" y="2120"/>
                    <a:pt x="955" y="2121"/>
                    <a:pt x="956" y="2122"/>
                  </a:cubicBezTo>
                  <a:cubicBezTo>
                    <a:pt x="958" y="2125"/>
                    <a:pt x="960" y="2127"/>
                    <a:pt x="961" y="2129"/>
                  </a:cubicBezTo>
                  <a:cubicBezTo>
                    <a:pt x="962" y="2129"/>
                    <a:pt x="962" y="2130"/>
                    <a:pt x="963" y="2130"/>
                  </a:cubicBezTo>
                  <a:cubicBezTo>
                    <a:pt x="963" y="2131"/>
                    <a:pt x="963" y="2131"/>
                    <a:pt x="963" y="2131"/>
                  </a:cubicBezTo>
                  <a:cubicBezTo>
                    <a:pt x="964" y="2131"/>
                    <a:pt x="964" y="2131"/>
                    <a:pt x="964" y="2131"/>
                  </a:cubicBezTo>
                  <a:cubicBezTo>
                    <a:pt x="965" y="2132"/>
                    <a:pt x="965" y="2132"/>
                    <a:pt x="965" y="2132"/>
                  </a:cubicBezTo>
                  <a:cubicBezTo>
                    <a:pt x="965" y="2133"/>
                    <a:pt x="965" y="2133"/>
                    <a:pt x="965" y="2133"/>
                  </a:cubicBezTo>
                  <a:cubicBezTo>
                    <a:pt x="965" y="2133"/>
                    <a:pt x="966" y="2134"/>
                    <a:pt x="966" y="2134"/>
                  </a:cubicBezTo>
                  <a:cubicBezTo>
                    <a:pt x="968" y="2136"/>
                    <a:pt x="969" y="2138"/>
                    <a:pt x="970" y="2140"/>
                  </a:cubicBezTo>
                  <a:cubicBezTo>
                    <a:pt x="972" y="2142"/>
                    <a:pt x="973" y="2143"/>
                    <a:pt x="974" y="2145"/>
                  </a:cubicBezTo>
                  <a:cubicBezTo>
                    <a:pt x="975" y="2147"/>
                    <a:pt x="975" y="2148"/>
                    <a:pt x="976" y="2150"/>
                  </a:cubicBezTo>
                  <a:cubicBezTo>
                    <a:pt x="977" y="2151"/>
                    <a:pt x="978" y="2153"/>
                    <a:pt x="978" y="2154"/>
                  </a:cubicBezTo>
                  <a:cubicBezTo>
                    <a:pt x="979" y="2155"/>
                    <a:pt x="979" y="2156"/>
                    <a:pt x="979" y="2156"/>
                  </a:cubicBezTo>
                  <a:cubicBezTo>
                    <a:pt x="979" y="2157"/>
                    <a:pt x="980" y="2157"/>
                    <a:pt x="980" y="2157"/>
                  </a:cubicBezTo>
                  <a:cubicBezTo>
                    <a:pt x="980" y="2157"/>
                    <a:pt x="980" y="2157"/>
                    <a:pt x="980" y="2156"/>
                  </a:cubicBezTo>
                  <a:cubicBezTo>
                    <a:pt x="980" y="2156"/>
                    <a:pt x="980" y="2155"/>
                    <a:pt x="980" y="2153"/>
                  </a:cubicBezTo>
                  <a:cubicBezTo>
                    <a:pt x="980" y="2152"/>
                    <a:pt x="979" y="2151"/>
                    <a:pt x="979" y="2149"/>
                  </a:cubicBezTo>
                  <a:cubicBezTo>
                    <a:pt x="979" y="2147"/>
                    <a:pt x="979" y="2145"/>
                    <a:pt x="978" y="2143"/>
                  </a:cubicBezTo>
                  <a:cubicBezTo>
                    <a:pt x="977" y="2141"/>
                    <a:pt x="977" y="2139"/>
                    <a:pt x="976" y="2137"/>
                  </a:cubicBezTo>
                  <a:cubicBezTo>
                    <a:pt x="975" y="2135"/>
                    <a:pt x="973" y="2132"/>
                    <a:pt x="972" y="2130"/>
                  </a:cubicBezTo>
                  <a:cubicBezTo>
                    <a:pt x="972" y="2130"/>
                    <a:pt x="971" y="2129"/>
                    <a:pt x="971" y="2128"/>
                  </a:cubicBezTo>
                  <a:cubicBezTo>
                    <a:pt x="970" y="2128"/>
                    <a:pt x="970" y="2128"/>
                    <a:pt x="970" y="2128"/>
                  </a:cubicBezTo>
                  <a:cubicBezTo>
                    <a:pt x="970" y="2127"/>
                    <a:pt x="970" y="2127"/>
                    <a:pt x="970" y="2127"/>
                  </a:cubicBezTo>
                  <a:cubicBezTo>
                    <a:pt x="969" y="2126"/>
                    <a:pt x="969" y="2126"/>
                    <a:pt x="969" y="2126"/>
                  </a:cubicBezTo>
                  <a:cubicBezTo>
                    <a:pt x="968" y="2125"/>
                    <a:pt x="968" y="2125"/>
                    <a:pt x="968" y="2125"/>
                  </a:cubicBezTo>
                  <a:cubicBezTo>
                    <a:pt x="968" y="2125"/>
                    <a:pt x="968" y="2124"/>
                    <a:pt x="967" y="2124"/>
                  </a:cubicBezTo>
                  <a:cubicBezTo>
                    <a:pt x="965" y="2121"/>
                    <a:pt x="964" y="2120"/>
                    <a:pt x="962" y="2118"/>
                  </a:cubicBezTo>
                  <a:cubicBezTo>
                    <a:pt x="961" y="2117"/>
                    <a:pt x="961" y="2116"/>
                    <a:pt x="960" y="2115"/>
                  </a:cubicBezTo>
                  <a:cubicBezTo>
                    <a:pt x="960" y="2114"/>
                    <a:pt x="960" y="2114"/>
                    <a:pt x="960" y="2114"/>
                  </a:cubicBezTo>
                  <a:cubicBezTo>
                    <a:pt x="959" y="2114"/>
                    <a:pt x="959" y="2114"/>
                    <a:pt x="959" y="2114"/>
                  </a:cubicBezTo>
                  <a:cubicBezTo>
                    <a:pt x="959" y="2114"/>
                    <a:pt x="959" y="2113"/>
                    <a:pt x="959" y="2113"/>
                  </a:cubicBezTo>
                  <a:cubicBezTo>
                    <a:pt x="959" y="2112"/>
                    <a:pt x="959" y="2112"/>
                    <a:pt x="959" y="2112"/>
                  </a:cubicBezTo>
                  <a:cubicBezTo>
                    <a:pt x="958" y="2112"/>
                    <a:pt x="958" y="2112"/>
                    <a:pt x="958" y="2112"/>
                  </a:cubicBezTo>
                  <a:cubicBezTo>
                    <a:pt x="958" y="2111"/>
                    <a:pt x="958" y="2110"/>
                    <a:pt x="957" y="2109"/>
                  </a:cubicBezTo>
                  <a:cubicBezTo>
                    <a:pt x="957" y="2107"/>
                    <a:pt x="957" y="2106"/>
                    <a:pt x="957" y="2105"/>
                  </a:cubicBezTo>
                  <a:cubicBezTo>
                    <a:pt x="956" y="2103"/>
                    <a:pt x="956" y="2101"/>
                    <a:pt x="956" y="2098"/>
                  </a:cubicBezTo>
                  <a:cubicBezTo>
                    <a:pt x="955" y="2096"/>
                    <a:pt x="955" y="2094"/>
                    <a:pt x="955" y="2092"/>
                  </a:cubicBezTo>
                  <a:cubicBezTo>
                    <a:pt x="955" y="2092"/>
                    <a:pt x="955" y="2091"/>
                    <a:pt x="955" y="2091"/>
                  </a:cubicBezTo>
                  <a:cubicBezTo>
                    <a:pt x="956" y="2089"/>
                    <a:pt x="956" y="2089"/>
                    <a:pt x="956" y="2089"/>
                  </a:cubicBezTo>
                  <a:cubicBezTo>
                    <a:pt x="957" y="2088"/>
                    <a:pt x="957" y="2088"/>
                    <a:pt x="957" y="2088"/>
                  </a:cubicBezTo>
                  <a:cubicBezTo>
                    <a:pt x="957" y="2088"/>
                    <a:pt x="958" y="2088"/>
                    <a:pt x="958" y="2087"/>
                  </a:cubicBezTo>
                  <a:cubicBezTo>
                    <a:pt x="959" y="2086"/>
                    <a:pt x="960" y="2084"/>
                    <a:pt x="962" y="2083"/>
                  </a:cubicBezTo>
                  <a:cubicBezTo>
                    <a:pt x="963" y="2082"/>
                    <a:pt x="964" y="2080"/>
                    <a:pt x="966" y="2079"/>
                  </a:cubicBezTo>
                  <a:cubicBezTo>
                    <a:pt x="967" y="2077"/>
                    <a:pt x="968" y="2076"/>
                    <a:pt x="970" y="2074"/>
                  </a:cubicBezTo>
                  <a:cubicBezTo>
                    <a:pt x="970" y="2073"/>
                    <a:pt x="971" y="2073"/>
                    <a:pt x="971" y="2072"/>
                  </a:cubicBezTo>
                  <a:cubicBezTo>
                    <a:pt x="972" y="2071"/>
                    <a:pt x="973" y="2070"/>
                    <a:pt x="973" y="2070"/>
                  </a:cubicBezTo>
                  <a:cubicBezTo>
                    <a:pt x="974" y="2068"/>
                    <a:pt x="975" y="2066"/>
                    <a:pt x="976" y="2065"/>
                  </a:cubicBezTo>
                  <a:cubicBezTo>
                    <a:pt x="976" y="2064"/>
                    <a:pt x="977" y="2063"/>
                    <a:pt x="977" y="2062"/>
                  </a:cubicBezTo>
                  <a:cubicBezTo>
                    <a:pt x="980" y="2095"/>
                    <a:pt x="994" y="2134"/>
                    <a:pt x="1028" y="2180"/>
                  </a:cubicBezTo>
                  <a:cubicBezTo>
                    <a:pt x="1031" y="2184"/>
                    <a:pt x="1033" y="2188"/>
                    <a:pt x="1036" y="2193"/>
                  </a:cubicBezTo>
                  <a:cubicBezTo>
                    <a:pt x="1036" y="2194"/>
                    <a:pt x="1036" y="2196"/>
                    <a:pt x="1037" y="2198"/>
                  </a:cubicBezTo>
                  <a:cubicBezTo>
                    <a:pt x="1038" y="2203"/>
                    <a:pt x="1039" y="2209"/>
                    <a:pt x="1041" y="2216"/>
                  </a:cubicBezTo>
                  <a:cubicBezTo>
                    <a:pt x="1042" y="2219"/>
                    <a:pt x="1043" y="2223"/>
                    <a:pt x="1044" y="2227"/>
                  </a:cubicBezTo>
                  <a:cubicBezTo>
                    <a:pt x="1045" y="2230"/>
                    <a:pt x="1046" y="2234"/>
                    <a:pt x="1046" y="2239"/>
                  </a:cubicBezTo>
                  <a:cubicBezTo>
                    <a:pt x="1047" y="2239"/>
                    <a:pt x="1047" y="2240"/>
                    <a:pt x="1047" y="2240"/>
                  </a:cubicBezTo>
                  <a:cubicBezTo>
                    <a:pt x="1047" y="2241"/>
                    <a:pt x="1047" y="2241"/>
                    <a:pt x="1047" y="2241"/>
                  </a:cubicBezTo>
                  <a:cubicBezTo>
                    <a:pt x="1047" y="2241"/>
                    <a:pt x="1047" y="2241"/>
                    <a:pt x="1047" y="2241"/>
                  </a:cubicBezTo>
                  <a:cubicBezTo>
                    <a:pt x="1047" y="2242"/>
                    <a:pt x="1047" y="2242"/>
                    <a:pt x="1047" y="2242"/>
                  </a:cubicBezTo>
                  <a:cubicBezTo>
                    <a:pt x="1047" y="2243"/>
                    <a:pt x="1047" y="2244"/>
                    <a:pt x="1048" y="2245"/>
                  </a:cubicBezTo>
                  <a:cubicBezTo>
                    <a:pt x="1048" y="2246"/>
                    <a:pt x="1048" y="2247"/>
                    <a:pt x="1048" y="2248"/>
                  </a:cubicBezTo>
                  <a:cubicBezTo>
                    <a:pt x="1048" y="2249"/>
                    <a:pt x="1048" y="2250"/>
                    <a:pt x="1049" y="2250"/>
                  </a:cubicBezTo>
                  <a:cubicBezTo>
                    <a:pt x="1049" y="2251"/>
                    <a:pt x="1049" y="2251"/>
                    <a:pt x="1049" y="2252"/>
                  </a:cubicBezTo>
                  <a:cubicBezTo>
                    <a:pt x="1049" y="2254"/>
                    <a:pt x="1049" y="2256"/>
                    <a:pt x="1050" y="2259"/>
                  </a:cubicBezTo>
                  <a:cubicBezTo>
                    <a:pt x="1050" y="2261"/>
                    <a:pt x="1050" y="2264"/>
                    <a:pt x="1050" y="2266"/>
                  </a:cubicBezTo>
                  <a:cubicBezTo>
                    <a:pt x="1051" y="2276"/>
                    <a:pt x="1050" y="2286"/>
                    <a:pt x="1049" y="2297"/>
                  </a:cubicBezTo>
                  <a:cubicBezTo>
                    <a:pt x="1049" y="2300"/>
                    <a:pt x="1049" y="2302"/>
                    <a:pt x="1049" y="2305"/>
                  </a:cubicBezTo>
                  <a:cubicBezTo>
                    <a:pt x="1049" y="2306"/>
                    <a:pt x="1048" y="2306"/>
                    <a:pt x="1048" y="2307"/>
                  </a:cubicBezTo>
                  <a:cubicBezTo>
                    <a:pt x="1048" y="2309"/>
                    <a:pt x="1047" y="2311"/>
                    <a:pt x="1046" y="2313"/>
                  </a:cubicBezTo>
                  <a:cubicBezTo>
                    <a:pt x="1045" y="2315"/>
                    <a:pt x="1043" y="2318"/>
                    <a:pt x="1041" y="2321"/>
                  </a:cubicBezTo>
                  <a:cubicBezTo>
                    <a:pt x="1039" y="2324"/>
                    <a:pt x="1037" y="2327"/>
                    <a:pt x="1035" y="2330"/>
                  </a:cubicBezTo>
                  <a:cubicBezTo>
                    <a:pt x="1034" y="2331"/>
                    <a:pt x="1034" y="2332"/>
                    <a:pt x="1033" y="2333"/>
                  </a:cubicBezTo>
                  <a:cubicBezTo>
                    <a:pt x="1033" y="2333"/>
                    <a:pt x="1032" y="2334"/>
                    <a:pt x="1031" y="2335"/>
                  </a:cubicBezTo>
                  <a:cubicBezTo>
                    <a:pt x="1030" y="2337"/>
                    <a:pt x="1029" y="2338"/>
                    <a:pt x="1028" y="2340"/>
                  </a:cubicBezTo>
                  <a:cubicBezTo>
                    <a:pt x="1025" y="2343"/>
                    <a:pt x="1022" y="2346"/>
                    <a:pt x="1020" y="2349"/>
                  </a:cubicBezTo>
                  <a:cubicBezTo>
                    <a:pt x="1017" y="2353"/>
                    <a:pt x="1014" y="2356"/>
                    <a:pt x="1012" y="2360"/>
                  </a:cubicBezTo>
                  <a:cubicBezTo>
                    <a:pt x="1011" y="2361"/>
                    <a:pt x="1010" y="2363"/>
                    <a:pt x="1009" y="2365"/>
                  </a:cubicBezTo>
                  <a:cubicBezTo>
                    <a:pt x="1008" y="2366"/>
                    <a:pt x="1008" y="2367"/>
                    <a:pt x="1007" y="2368"/>
                  </a:cubicBezTo>
                  <a:cubicBezTo>
                    <a:pt x="1007" y="2368"/>
                    <a:pt x="1007" y="2368"/>
                    <a:pt x="1007" y="2368"/>
                  </a:cubicBezTo>
                  <a:cubicBezTo>
                    <a:pt x="1006" y="2369"/>
                    <a:pt x="1006" y="2369"/>
                    <a:pt x="1006" y="2369"/>
                  </a:cubicBezTo>
                  <a:cubicBezTo>
                    <a:pt x="1006" y="2370"/>
                    <a:pt x="1006" y="2370"/>
                    <a:pt x="1006" y="2370"/>
                  </a:cubicBezTo>
                  <a:cubicBezTo>
                    <a:pt x="1004" y="2374"/>
                    <a:pt x="1002" y="2378"/>
                    <a:pt x="1001" y="2381"/>
                  </a:cubicBezTo>
                  <a:cubicBezTo>
                    <a:pt x="1000" y="2385"/>
                    <a:pt x="1000" y="2389"/>
                    <a:pt x="999" y="2392"/>
                  </a:cubicBezTo>
                  <a:cubicBezTo>
                    <a:pt x="999" y="2393"/>
                    <a:pt x="999" y="2395"/>
                    <a:pt x="999" y="2397"/>
                  </a:cubicBezTo>
                  <a:cubicBezTo>
                    <a:pt x="999" y="2398"/>
                    <a:pt x="999" y="2399"/>
                    <a:pt x="999" y="2401"/>
                  </a:cubicBezTo>
                  <a:cubicBezTo>
                    <a:pt x="999" y="2403"/>
                    <a:pt x="1000" y="2406"/>
                    <a:pt x="1000" y="2407"/>
                  </a:cubicBezTo>
                  <a:cubicBezTo>
                    <a:pt x="1001" y="2409"/>
                    <a:pt x="1001" y="2411"/>
                    <a:pt x="1002" y="2412"/>
                  </a:cubicBezTo>
                  <a:cubicBezTo>
                    <a:pt x="1002" y="2412"/>
                    <a:pt x="1003" y="2413"/>
                    <a:pt x="1003" y="2413"/>
                  </a:cubicBezTo>
                  <a:cubicBezTo>
                    <a:pt x="1003" y="2413"/>
                    <a:pt x="1002" y="2412"/>
                    <a:pt x="1002" y="2411"/>
                  </a:cubicBezTo>
                  <a:cubicBezTo>
                    <a:pt x="1002" y="2410"/>
                    <a:pt x="1002" y="2409"/>
                    <a:pt x="1002" y="2407"/>
                  </a:cubicBezTo>
                  <a:cubicBezTo>
                    <a:pt x="1002" y="2405"/>
                    <a:pt x="1002" y="2403"/>
                    <a:pt x="1002" y="2401"/>
                  </a:cubicBezTo>
                  <a:cubicBezTo>
                    <a:pt x="1002" y="2398"/>
                    <a:pt x="1003" y="2396"/>
                    <a:pt x="1004" y="2393"/>
                  </a:cubicBezTo>
                  <a:cubicBezTo>
                    <a:pt x="1004" y="2390"/>
                    <a:pt x="1006" y="2387"/>
                    <a:pt x="1007" y="2383"/>
                  </a:cubicBezTo>
                  <a:cubicBezTo>
                    <a:pt x="1008" y="2380"/>
                    <a:pt x="1010" y="2377"/>
                    <a:pt x="1012" y="2374"/>
                  </a:cubicBezTo>
                  <a:cubicBezTo>
                    <a:pt x="1012" y="2373"/>
                    <a:pt x="1012" y="2373"/>
                    <a:pt x="1013" y="2373"/>
                  </a:cubicBezTo>
                  <a:cubicBezTo>
                    <a:pt x="1013" y="2372"/>
                    <a:pt x="1013" y="2372"/>
                    <a:pt x="1013" y="2372"/>
                  </a:cubicBezTo>
                  <a:cubicBezTo>
                    <a:pt x="1013" y="2371"/>
                    <a:pt x="1013" y="2371"/>
                    <a:pt x="1013" y="2371"/>
                  </a:cubicBezTo>
                  <a:cubicBezTo>
                    <a:pt x="1014" y="2371"/>
                    <a:pt x="1014" y="2370"/>
                    <a:pt x="1015" y="2369"/>
                  </a:cubicBezTo>
                  <a:cubicBezTo>
                    <a:pt x="1016" y="2368"/>
                    <a:pt x="1016" y="2367"/>
                    <a:pt x="1017" y="2367"/>
                  </a:cubicBezTo>
                  <a:cubicBezTo>
                    <a:pt x="1017" y="2366"/>
                    <a:pt x="1018" y="2365"/>
                    <a:pt x="1018" y="2364"/>
                  </a:cubicBezTo>
                  <a:cubicBezTo>
                    <a:pt x="1021" y="2361"/>
                    <a:pt x="1023" y="2358"/>
                    <a:pt x="1026" y="2354"/>
                  </a:cubicBezTo>
                  <a:cubicBezTo>
                    <a:pt x="1028" y="2351"/>
                    <a:pt x="1031" y="2348"/>
                    <a:pt x="1034" y="2344"/>
                  </a:cubicBezTo>
                  <a:cubicBezTo>
                    <a:pt x="1035" y="2343"/>
                    <a:pt x="1036" y="2341"/>
                    <a:pt x="1037" y="2339"/>
                  </a:cubicBezTo>
                  <a:cubicBezTo>
                    <a:pt x="1038" y="2339"/>
                    <a:pt x="1038" y="2338"/>
                    <a:pt x="1039" y="2337"/>
                  </a:cubicBezTo>
                  <a:cubicBezTo>
                    <a:pt x="1040" y="2336"/>
                    <a:pt x="1040" y="2335"/>
                    <a:pt x="1041" y="2334"/>
                  </a:cubicBezTo>
                  <a:cubicBezTo>
                    <a:pt x="1042" y="2332"/>
                    <a:pt x="1044" y="2329"/>
                    <a:pt x="1045" y="2326"/>
                  </a:cubicBezTo>
                  <a:cubicBezTo>
                    <a:pt x="1045" y="2327"/>
                    <a:pt x="1045" y="2328"/>
                    <a:pt x="1045" y="2330"/>
                  </a:cubicBezTo>
                  <a:cubicBezTo>
                    <a:pt x="1043" y="2341"/>
                    <a:pt x="1040" y="2352"/>
                    <a:pt x="1038" y="2363"/>
                  </a:cubicBezTo>
                  <a:cubicBezTo>
                    <a:pt x="1035" y="2375"/>
                    <a:pt x="1032" y="2386"/>
                    <a:pt x="1029" y="2397"/>
                  </a:cubicBezTo>
                  <a:cubicBezTo>
                    <a:pt x="1029" y="2400"/>
                    <a:pt x="1028" y="2402"/>
                    <a:pt x="1028" y="2405"/>
                  </a:cubicBezTo>
                  <a:cubicBezTo>
                    <a:pt x="1027" y="2408"/>
                    <a:pt x="1026" y="2411"/>
                    <a:pt x="1026" y="2414"/>
                  </a:cubicBezTo>
                  <a:cubicBezTo>
                    <a:pt x="1025" y="2419"/>
                    <a:pt x="1024" y="2424"/>
                    <a:pt x="1023" y="2430"/>
                  </a:cubicBezTo>
                  <a:cubicBezTo>
                    <a:pt x="1022" y="2435"/>
                    <a:pt x="1021" y="2441"/>
                    <a:pt x="1020" y="2446"/>
                  </a:cubicBezTo>
                  <a:cubicBezTo>
                    <a:pt x="1020" y="2451"/>
                    <a:pt x="1019" y="2456"/>
                    <a:pt x="1019" y="2461"/>
                  </a:cubicBezTo>
                  <a:cubicBezTo>
                    <a:pt x="1018" y="2466"/>
                    <a:pt x="1018" y="2470"/>
                    <a:pt x="1018" y="2474"/>
                  </a:cubicBezTo>
                  <a:cubicBezTo>
                    <a:pt x="1018" y="2475"/>
                    <a:pt x="1018" y="2475"/>
                    <a:pt x="1017" y="2476"/>
                  </a:cubicBezTo>
                  <a:cubicBezTo>
                    <a:pt x="1017" y="2476"/>
                    <a:pt x="1017" y="2477"/>
                    <a:pt x="1016" y="2478"/>
                  </a:cubicBezTo>
                  <a:cubicBezTo>
                    <a:pt x="1016" y="2478"/>
                    <a:pt x="1015" y="2479"/>
                    <a:pt x="1014" y="2480"/>
                  </a:cubicBezTo>
                  <a:cubicBezTo>
                    <a:pt x="1014" y="2481"/>
                    <a:pt x="1013" y="2481"/>
                    <a:pt x="1013" y="2482"/>
                  </a:cubicBezTo>
                  <a:cubicBezTo>
                    <a:pt x="1012" y="2483"/>
                    <a:pt x="1012" y="2483"/>
                    <a:pt x="1012" y="2483"/>
                  </a:cubicBezTo>
                  <a:cubicBezTo>
                    <a:pt x="1011" y="2484"/>
                    <a:pt x="1011" y="2484"/>
                    <a:pt x="1010" y="2484"/>
                  </a:cubicBezTo>
                  <a:cubicBezTo>
                    <a:pt x="1009" y="2486"/>
                    <a:pt x="1007" y="2488"/>
                    <a:pt x="1005" y="2489"/>
                  </a:cubicBezTo>
                  <a:cubicBezTo>
                    <a:pt x="1003" y="2491"/>
                    <a:pt x="1001" y="2492"/>
                    <a:pt x="999" y="2494"/>
                  </a:cubicBezTo>
                  <a:cubicBezTo>
                    <a:pt x="997" y="2495"/>
                    <a:pt x="995" y="2497"/>
                    <a:pt x="993" y="2499"/>
                  </a:cubicBezTo>
                  <a:cubicBezTo>
                    <a:pt x="991" y="2500"/>
                    <a:pt x="989" y="2502"/>
                    <a:pt x="987" y="2504"/>
                  </a:cubicBezTo>
                  <a:cubicBezTo>
                    <a:pt x="986" y="2505"/>
                    <a:pt x="985" y="2505"/>
                    <a:pt x="984" y="2506"/>
                  </a:cubicBezTo>
                  <a:cubicBezTo>
                    <a:pt x="983" y="2507"/>
                    <a:pt x="982" y="2508"/>
                    <a:pt x="981" y="2509"/>
                  </a:cubicBezTo>
                  <a:cubicBezTo>
                    <a:pt x="979" y="2511"/>
                    <a:pt x="977" y="2513"/>
                    <a:pt x="976" y="2515"/>
                  </a:cubicBezTo>
                  <a:cubicBezTo>
                    <a:pt x="974" y="2517"/>
                    <a:pt x="973" y="2519"/>
                    <a:pt x="972" y="2521"/>
                  </a:cubicBezTo>
                  <a:cubicBezTo>
                    <a:pt x="971" y="2522"/>
                    <a:pt x="971" y="2523"/>
                    <a:pt x="971" y="2523"/>
                  </a:cubicBezTo>
                  <a:cubicBezTo>
                    <a:pt x="970" y="2524"/>
                    <a:pt x="970" y="2525"/>
                    <a:pt x="970" y="2526"/>
                  </a:cubicBezTo>
                  <a:cubicBezTo>
                    <a:pt x="969" y="2527"/>
                    <a:pt x="969" y="2528"/>
                    <a:pt x="969" y="2528"/>
                  </a:cubicBezTo>
                  <a:cubicBezTo>
                    <a:pt x="969" y="2529"/>
                    <a:pt x="969" y="2530"/>
                    <a:pt x="969" y="2530"/>
                  </a:cubicBezTo>
                  <a:cubicBezTo>
                    <a:pt x="968" y="2532"/>
                    <a:pt x="969" y="2533"/>
                    <a:pt x="968" y="2533"/>
                  </a:cubicBezTo>
                  <a:cubicBezTo>
                    <a:pt x="968" y="2534"/>
                    <a:pt x="968" y="2534"/>
                    <a:pt x="968" y="2534"/>
                  </a:cubicBezTo>
                  <a:cubicBezTo>
                    <a:pt x="968" y="2534"/>
                    <a:pt x="969" y="2534"/>
                    <a:pt x="969" y="2533"/>
                  </a:cubicBezTo>
                  <a:cubicBezTo>
                    <a:pt x="969" y="2533"/>
                    <a:pt x="970" y="2532"/>
                    <a:pt x="970" y="2531"/>
                  </a:cubicBezTo>
                  <a:cubicBezTo>
                    <a:pt x="970" y="2530"/>
                    <a:pt x="971" y="2530"/>
                    <a:pt x="971" y="2529"/>
                  </a:cubicBezTo>
                  <a:cubicBezTo>
                    <a:pt x="972" y="2529"/>
                    <a:pt x="972" y="2528"/>
                    <a:pt x="972" y="2527"/>
                  </a:cubicBezTo>
                  <a:cubicBezTo>
                    <a:pt x="973" y="2527"/>
                    <a:pt x="973" y="2526"/>
                    <a:pt x="974" y="2525"/>
                  </a:cubicBezTo>
                  <a:cubicBezTo>
                    <a:pt x="974" y="2525"/>
                    <a:pt x="975" y="2524"/>
                    <a:pt x="976" y="2523"/>
                  </a:cubicBezTo>
                  <a:cubicBezTo>
                    <a:pt x="976" y="2522"/>
                    <a:pt x="977" y="2522"/>
                    <a:pt x="978" y="2521"/>
                  </a:cubicBezTo>
                  <a:cubicBezTo>
                    <a:pt x="978" y="2521"/>
                    <a:pt x="978" y="2520"/>
                    <a:pt x="979" y="2520"/>
                  </a:cubicBezTo>
                  <a:cubicBezTo>
                    <a:pt x="979" y="2520"/>
                    <a:pt x="980" y="2519"/>
                    <a:pt x="980" y="2519"/>
                  </a:cubicBezTo>
                  <a:cubicBezTo>
                    <a:pt x="982" y="2517"/>
                    <a:pt x="983" y="2516"/>
                    <a:pt x="985" y="2514"/>
                  </a:cubicBezTo>
                  <a:cubicBezTo>
                    <a:pt x="987" y="2513"/>
                    <a:pt x="989" y="2511"/>
                    <a:pt x="991" y="2510"/>
                  </a:cubicBezTo>
                  <a:cubicBezTo>
                    <a:pt x="994" y="2508"/>
                    <a:pt x="996" y="2507"/>
                    <a:pt x="998" y="2505"/>
                  </a:cubicBezTo>
                  <a:cubicBezTo>
                    <a:pt x="1000" y="2503"/>
                    <a:pt x="1002" y="2502"/>
                    <a:pt x="1004" y="2500"/>
                  </a:cubicBezTo>
                  <a:cubicBezTo>
                    <a:pt x="1005" y="2499"/>
                    <a:pt x="1006" y="2498"/>
                    <a:pt x="1007" y="2497"/>
                  </a:cubicBezTo>
                  <a:cubicBezTo>
                    <a:pt x="1008" y="2497"/>
                    <a:pt x="1008" y="2496"/>
                    <a:pt x="1009" y="2496"/>
                  </a:cubicBezTo>
                  <a:cubicBezTo>
                    <a:pt x="1009" y="2495"/>
                    <a:pt x="1010" y="2495"/>
                    <a:pt x="1010" y="2494"/>
                  </a:cubicBezTo>
                  <a:cubicBezTo>
                    <a:pt x="1012" y="2492"/>
                    <a:pt x="1014" y="2490"/>
                    <a:pt x="1015" y="2488"/>
                  </a:cubicBezTo>
                  <a:cubicBezTo>
                    <a:pt x="1016" y="2486"/>
                    <a:pt x="1017" y="2485"/>
                    <a:pt x="1018" y="2483"/>
                  </a:cubicBezTo>
                  <a:cubicBezTo>
                    <a:pt x="1018" y="2485"/>
                    <a:pt x="1018" y="2487"/>
                    <a:pt x="1018" y="2490"/>
                  </a:cubicBezTo>
                  <a:cubicBezTo>
                    <a:pt x="1019" y="2498"/>
                    <a:pt x="1020" y="2506"/>
                    <a:pt x="1021" y="2513"/>
                  </a:cubicBezTo>
                  <a:cubicBezTo>
                    <a:pt x="1023" y="2520"/>
                    <a:pt x="1024" y="2526"/>
                    <a:pt x="1026" y="2531"/>
                  </a:cubicBezTo>
                  <a:cubicBezTo>
                    <a:pt x="1026" y="2532"/>
                    <a:pt x="1027" y="2534"/>
                    <a:pt x="1027" y="2535"/>
                  </a:cubicBezTo>
                  <a:cubicBezTo>
                    <a:pt x="1028" y="2536"/>
                    <a:pt x="1028" y="2537"/>
                    <a:pt x="1028" y="2538"/>
                  </a:cubicBezTo>
                  <a:cubicBezTo>
                    <a:pt x="1029" y="2539"/>
                    <a:pt x="1030" y="2541"/>
                    <a:pt x="1030" y="2542"/>
                  </a:cubicBezTo>
                  <a:cubicBezTo>
                    <a:pt x="1031" y="2545"/>
                    <a:pt x="1032" y="2546"/>
                    <a:pt x="1032" y="2546"/>
                  </a:cubicBezTo>
                  <a:cubicBezTo>
                    <a:pt x="1032" y="2546"/>
                    <a:pt x="1032" y="2545"/>
                    <a:pt x="1031" y="2542"/>
                  </a:cubicBezTo>
                  <a:cubicBezTo>
                    <a:pt x="1030" y="2541"/>
                    <a:pt x="1030" y="2539"/>
                    <a:pt x="1029" y="2537"/>
                  </a:cubicBezTo>
                  <a:cubicBezTo>
                    <a:pt x="1029" y="2536"/>
                    <a:pt x="1029" y="2535"/>
                    <a:pt x="1028" y="2534"/>
                  </a:cubicBezTo>
                  <a:cubicBezTo>
                    <a:pt x="1028" y="2533"/>
                    <a:pt x="1028" y="2532"/>
                    <a:pt x="1027" y="2531"/>
                  </a:cubicBezTo>
                  <a:cubicBezTo>
                    <a:pt x="1026" y="2526"/>
                    <a:pt x="1025" y="2520"/>
                    <a:pt x="1024" y="2513"/>
                  </a:cubicBezTo>
                  <a:cubicBezTo>
                    <a:pt x="1024" y="2509"/>
                    <a:pt x="1023" y="2506"/>
                    <a:pt x="1023" y="2502"/>
                  </a:cubicBezTo>
                  <a:cubicBezTo>
                    <a:pt x="1023" y="2498"/>
                    <a:pt x="1023" y="2494"/>
                    <a:pt x="1023" y="2490"/>
                  </a:cubicBezTo>
                  <a:cubicBezTo>
                    <a:pt x="1023" y="2481"/>
                    <a:pt x="1024" y="2472"/>
                    <a:pt x="1025" y="2462"/>
                  </a:cubicBezTo>
                  <a:cubicBezTo>
                    <a:pt x="1026" y="2452"/>
                    <a:pt x="1027" y="2442"/>
                    <a:pt x="1030" y="2431"/>
                  </a:cubicBezTo>
                  <a:cubicBezTo>
                    <a:pt x="1032" y="2421"/>
                    <a:pt x="1034" y="2410"/>
                    <a:pt x="1037" y="2399"/>
                  </a:cubicBezTo>
                  <a:cubicBezTo>
                    <a:pt x="1037" y="2398"/>
                    <a:pt x="1037" y="2398"/>
                    <a:pt x="1037" y="2398"/>
                  </a:cubicBezTo>
                  <a:cubicBezTo>
                    <a:pt x="1037" y="2398"/>
                    <a:pt x="1037" y="2399"/>
                    <a:pt x="1037" y="2399"/>
                  </a:cubicBezTo>
                  <a:cubicBezTo>
                    <a:pt x="1038" y="2400"/>
                    <a:pt x="1038" y="2401"/>
                    <a:pt x="1039" y="2402"/>
                  </a:cubicBezTo>
                  <a:cubicBezTo>
                    <a:pt x="1039" y="2403"/>
                    <a:pt x="1039" y="2403"/>
                    <a:pt x="1039" y="2403"/>
                  </a:cubicBezTo>
                  <a:cubicBezTo>
                    <a:pt x="1039" y="2404"/>
                    <a:pt x="1039" y="2404"/>
                    <a:pt x="1039" y="2404"/>
                  </a:cubicBezTo>
                  <a:cubicBezTo>
                    <a:pt x="1039" y="2405"/>
                    <a:pt x="1039" y="2405"/>
                    <a:pt x="1040" y="2406"/>
                  </a:cubicBezTo>
                  <a:cubicBezTo>
                    <a:pt x="1040" y="2407"/>
                    <a:pt x="1040" y="2408"/>
                    <a:pt x="1041" y="2409"/>
                  </a:cubicBezTo>
                  <a:cubicBezTo>
                    <a:pt x="1041" y="2411"/>
                    <a:pt x="1041" y="2412"/>
                    <a:pt x="1041" y="2413"/>
                  </a:cubicBezTo>
                  <a:cubicBezTo>
                    <a:pt x="1042" y="2414"/>
                    <a:pt x="1042" y="2416"/>
                    <a:pt x="1042" y="2417"/>
                  </a:cubicBezTo>
                  <a:cubicBezTo>
                    <a:pt x="1042" y="2417"/>
                    <a:pt x="1042" y="2418"/>
                    <a:pt x="1042" y="2419"/>
                  </a:cubicBezTo>
                  <a:cubicBezTo>
                    <a:pt x="1043" y="2419"/>
                    <a:pt x="1043" y="2420"/>
                    <a:pt x="1043" y="2420"/>
                  </a:cubicBezTo>
                  <a:cubicBezTo>
                    <a:pt x="1043" y="2422"/>
                    <a:pt x="1043" y="2423"/>
                    <a:pt x="1043" y="2424"/>
                  </a:cubicBezTo>
                  <a:cubicBezTo>
                    <a:pt x="1044" y="2425"/>
                    <a:pt x="1044" y="2426"/>
                    <a:pt x="1044" y="2428"/>
                  </a:cubicBezTo>
                  <a:cubicBezTo>
                    <a:pt x="1044" y="2429"/>
                    <a:pt x="1044" y="2430"/>
                    <a:pt x="1044" y="2431"/>
                  </a:cubicBezTo>
                  <a:cubicBezTo>
                    <a:pt x="1044" y="2432"/>
                    <a:pt x="1044" y="2433"/>
                    <a:pt x="1044" y="2434"/>
                  </a:cubicBezTo>
                  <a:cubicBezTo>
                    <a:pt x="1044" y="2435"/>
                    <a:pt x="1045" y="2437"/>
                    <a:pt x="1045" y="2438"/>
                  </a:cubicBezTo>
                  <a:cubicBezTo>
                    <a:pt x="1045" y="2439"/>
                    <a:pt x="1045" y="2440"/>
                    <a:pt x="1045" y="2441"/>
                  </a:cubicBezTo>
                  <a:cubicBezTo>
                    <a:pt x="1045" y="2442"/>
                    <a:pt x="1045" y="2444"/>
                    <a:pt x="1045" y="2446"/>
                  </a:cubicBezTo>
                  <a:cubicBezTo>
                    <a:pt x="1045" y="2447"/>
                    <a:pt x="1045" y="2449"/>
                    <a:pt x="1045" y="2450"/>
                  </a:cubicBezTo>
                  <a:cubicBezTo>
                    <a:pt x="1045" y="2451"/>
                    <a:pt x="1045" y="2452"/>
                    <a:pt x="1045" y="2453"/>
                  </a:cubicBezTo>
                  <a:cubicBezTo>
                    <a:pt x="1045" y="2453"/>
                    <a:pt x="1045" y="2454"/>
                    <a:pt x="1045" y="2454"/>
                  </a:cubicBezTo>
                  <a:cubicBezTo>
                    <a:pt x="1045" y="2454"/>
                    <a:pt x="1045" y="2453"/>
                    <a:pt x="1045" y="2453"/>
                  </a:cubicBezTo>
                  <a:cubicBezTo>
                    <a:pt x="1045" y="2452"/>
                    <a:pt x="1046" y="2451"/>
                    <a:pt x="1046" y="2450"/>
                  </a:cubicBezTo>
                  <a:cubicBezTo>
                    <a:pt x="1047" y="2449"/>
                    <a:pt x="1047" y="2448"/>
                    <a:pt x="1048" y="2446"/>
                  </a:cubicBezTo>
                  <a:cubicBezTo>
                    <a:pt x="1048" y="2446"/>
                    <a:pt x="1048" y="2445"/>
                    <a:pt x="1049" y="2444"/>
                  </a:cubicBezTo>
                  <a:cubicBezTo>
                    <a:pt x="1049" y="2443"/>
                    <a:pt x="1049" y="2442"/>
                    <a:pt x="1049" y="2441"/>
                  </a:cubicBezTo>
                  <a:cubicBezTo>
                    <a:pt x="1049" y="2440"/>
                    <a:pt x="1050" y="2439"/>
                    <a:pt x="1050" y="2438"/>
                  </a:cubicBezTo>
                  <a:cubicBezTo>
                    <a:pt x="1050" y="2437"/>
                    <a:pt x="1050" y="2436"/>
                    <a:pt x="1050" y="2435"/>
                  </a:cubicBezTo>
                  <a:cubicBezTo>
                    <a:pt x="1050" y="2433"/>
                    <a:pt x="1051" y="2432"/>
                    <a:pt x="1051" y="2431"/>
                  </a:cubicBezTo>
                  <a:cubicBezTo>
                    <a:pt x="1051" y="2430"/>
                    <a:pt x="1051" y="2429"/>
                    <a:pt x="1051" y="2427"/>
                  </a:cubicBezTo>
                  <a:cubicBezTo>
                    <a:pt x="1051" y="2425"/>
                    <a:pt x="1051" y="2422"/>
                    <a:pt x="1050" y="2419"/>
                  </a:cubicBezTo>
                  <a:cubicBezTo>
                    <a:pt x="1050" y="2419"/>
                    <a:pt x="1050" y="2418"/>
                    <a:pt x="1050" y="2417"/>
                  </a:cubicBezTo>
                  <a:cubicBezTo>
                    <a:pt x="1050" y="2417"/>
                    <a:pt x="1050" y="2416"/>
                    <a:pt x="1050" y="2415"/>
                  </a:cubicBezTo>
                  <a:cubicBezTo>
                    <a:pt x="1050" y="2414"/>
                    <a:pt x="1049" y="2413"/>
                    <a:pt x="1049" y="2411"/>
                  </a:cubicBezTo>
                  <a:cubicBezTo>
                    <a:pt x="1049" y="2410"/>
                    <a:pt x="1048" y="2409"/>
                    <a:pt x="1048" y="2407"/>
                  </a:cubicBezTo>
                  <a:cubicBezTo>
                    <a:pt x="1048" y="2407"/>
                    <a:pt x="1048" y="2406"/>
                    <a:pt x="1047" y="2405"/>
                  </a:cubicBezTo>
                  <a:cubicBezTo>
                    <a:pt x="1047" y="2405"/>
                    <a:pt x="1047" y="2404"/>
                    <a:pt x="1047" y="2404"/>
                  </a:cubicBezTo>
                  <a:cubicBezTo>
                    <a:pt x="1047" y="2403"/>
                    <a:pt x="1046" y="2402"/>
                    <a:pt x="1046" y="2402"/>
                  </a:cubicBezTo>
                  <a:cubicBezTo>
                    <a:pt x="1046" y="2401"/>
                    <a:pt x="1046" y="2401"/>
                    <a:pt x="1046" y="2401"/>
                  </a:cubicBezTo>
                  <a:cubicBezTo>
                    <a:pt x="1045" y="2400"/>
                    <a:pt x="1045" y="2400"/>
                    <a:pt x="1045" y="2400"/>
                  </a:cubicBezTo>
                  <a:cubicBezTo>
                    <a:pt x="1045" y="2399"/>
                    <a:pt x="1044" y="2398"/>
                    <a:pt x="1044" y="2396"/>
                  </a:cubicBezTo>
                  <a:cubicBezTo>
                    <a:pt x="1043" y="2394"/>
                    <a:pt x="1042" y="2392"/>
                    <a:pt x="1041" y="2390"/>
                  </a:cubicBezTo>
                  <a:cubicBezTo>
                    <a:pt x="1041" y="2389"/>
                    <a:pt x="1040" y="2387"/>
                    <a:pt x="1040" y="2386"/>
                  </a:cubicBezTo>
                  <a:cubicBezTo>
                    <a:pt x="1042" y="2379"/>
                    <a:pt x="1044" y="2372"/>
                    <a:pt x="1045" y="2365"/>
                  </a:cubicBezTo>
                  <a:cubicBezTo>
                    <a:pt x="1048" y="2354"/>
                    <a:pt x="1050" y="2342"/>
                    <a:pt x="1052" y="2331"/>
                  </a:cubicBezTo>
                  <a:cubicBezTo>
                    <a:pt x="1054" y="2320"/>
                    <a:pt x="1056" y="2308"/>
                    <a:pt x="1056" y="2297"/>
                  </a:cubicBezTo>
                  <a:cubicBezTo>
                    <a:pt x="1057" y="2286"/>
                    <a:pt x="1057" y="2276"/>
                    <a:pt x="1056" y="2266"/>
                  </a:cubicBezTo>
                  <a:cubicBezTo>
                    <a:pt x="1056" y="2263"/>
                    <a:pt x="1055" y="2261"/>
                    <a:pt x="1055" y="2258"/>
                  </a:cubicBezTo>
                  <a:cubicBezTo>
                    <a:pt x="1055" y="2256"/>
                    <a:pt x="1054" y="2253"/>
                    <a:pt x="1054" y="2251"/>
                  </a:cubicBezTo>
                  <a:cubicBezTo>
                    <a:pt x="1054" y="2250"/>
                    <a:pt x="1054" y="2250"/>
                    <a:pt x="1054" y="2249"/>
                  </a:cubicBezTo>
                  <a:cubicBezTo>
                    <a:pt x="1054" y="2249"/>
                    <a:pt x="1053" y="2248"/>
                    <a:pt x="1053" y="2247"/>
                  </a:cubicBezTo>
                  <a:cubicBezTo>
                    <a:pt x="1053" y="2246"/>
                    <a:pt x="1053" y="2245"/>
                    <a:pt x="1052" y="2244"/>
                  </a:cubicBezTo>
                  <a:cubicBezTo>
                    <a:pt x="1052" y="2243"/>
                    <a:pt x="1052" y="2242"/>
                    <a:pt x="1052" y="2241"/>
                  </a:cubicBezTo>
                  <a:cubicBezTo>
                    <a:pt x="1052" y="2240"/>
                    <a:pt x="1052" y="2240"/>
                    <a:pt x="1052" y="2240"/>
                  </a:cubicBezTo>
                  <a:cubicBezTo>
                    <a:pt x="1051" y="2240"/>
                    <a:pt x="1051" y="2240"/>
                    <a:pt x="1051" y="2240"/>
                  </a:cubicBezTo>
                  <a:cubicBezTo>
                    <a:pt x="1051" y="2239"/>
                    <a:pt x="1051" y="2239"/>
                    <a:pt x="1051" y="2239"/>
                  </a:cubicBezTo>
                  <a:cubicBezTo>
                    <a:pt x="1051" y="2239"/>
                    <a:pt x="1051" y="2238"/>
                    <a:pt x="1051" y="2238"/>
                  </a:cubicBezTo>
                  <a:cubicBezTo>
                    <a:pt x="1049" y="2229"/>
                    <a:pt x="1046" y="2222"/>
                    <a:pt x="1044" y="2215"/>
                  </a:cubicBezTo>
                  <a:cubicBezTo>
                    <a:pt x="1041" y="2208"/>
                    <a:pt x="1040" y="2202"/>
                    <a:pt x="1038" y="2197"/>
                  </a:cubicBezTo>
                  <a:cubicBezTo>
                    <a:pt x="1038" y="2197"/>
                    <a:pt x="1038" y="2196"/>
                    <a:pt x="1038" y="2195"/>
                  </a:cubicBezTo>
                  <a:cubicBezTo>
                    <a:pt x="1056" y="2224"/>
                    <a:pt x="1069" y="2257"/>
                    <a:pt x="1078" y="2283"/>
                  </a:cubicBezTo>
                  <a:cubicBezTo>
                    <a:pt x="1087" y="2310"/>
                    <a:pt x="1083" y="2322"/>
                    <a:pt x="1067" y="2358"/>
                  </a:cubicBezTo>
                  <a:cubicBezTo>
                    <a:pt x="1076" y="2346"/>
                    <a:pt x="1083" y="2335"/>
                    <a:pt x="1086" y="2323"/>
                  </a:cubicBezTo>
                  <a:cubicBezTo>
                    <a:pt x="1087" y="2331"/>
                    <a:pt x="1087" y="2339"/>
                    <a:pt x="1088" y="2348"/>
                  </a:cubicBezTo>
                  <a:cubicBezTo>
                    <a:pt x="1088" y="2351"/>
                    <a:pt x="1089" y="2353"/>
                    <a:pt x="1089" y="2356"/>
                  </a:cubicBezTo>
                  <a:cubicBezTo>
                    <a:pt x="1089" y="2358"/>
                    <a:pt x="1089" y="2361"/>
                    <a:pt x="1090" y="2363"/>
                  </a:cubicBezTo>
                  <a:cubicBezTo>
                    <a:pt x="1090" y="2368"/>
                    <a:pt x="1091" y="2373"/>
                    <a:pt x="1091" y="2378"/>
                  </a:cubicBezTo>
                  <a:cubicBezTo>
                    <a:pt x="1092" y="2384"/>
                    <a:pt x="1092" y="2389"/>
                    <a:pt x="1093" y="2393"/>
                  </a:cubicBezTo>
                  <a:cubicBezTo>
                    <a:pt x="1093" y="2395"/>
                    <a:pt x="1093" y="2397"/>
                    <a:pt x="1093" y="2399"/>
                  </a:cubicBezTo>
                  <a:cubicBezTo>
                    <a:pt x="1092" y="2400"/>
                    <a:pt x="1090" y="2403"/>
                    <a:pt x="1089" y="2405"/>
                  </a:cubicBezTo>
                  <a:cubicBezTo>
                    <a:pt x="1088" y="2406"/>
                    <a:pt x="1087" y="2408"/>
                    <a:pt x="1086" y="2410"/>
                  </a:cubicBezTo>
                  <a:cubicBezTo>
                    <a:pt x="1085" y="2410"/>
                    <a:pt x="1085" y="2411"/>
                    <a:pt x="1085" y="2411"/>
                  </a:cubicBezTo>
                  <a:cubicBezTo>
                    <a:pt x="1084" y="2412"/>
                    <a:pt x="1084" y="2412"/>
                    <a:pt x="1084" y="2413"/>
                  </a:cubicBezTo>
                  <a:cubicBezTo>
                    <a:pt x="1083" y="2414"/>
                    <a:pt x="1082" y="2415"/>
                    <a:pt x="1081" y="2416"/>
                  </a:cubicBezTo>
                  <a:cubicBezTo>
                    <a:pt x="1081" y="2417"/>
                    <a:pt x="1080" y="2417"/>
                    <a:pt x="1079" y="2418"/>
                  </a:cubicBezTo>
                  <a:cubicBezTo>
                    <a:pt x="1078" y="2419"/>
                    <a:pt x="1078" y="2420"/>
                    <a:pt x="1077" y="2421"/>
                  </a:cubicBezTo>
                  <a:cubicBezTo>
                    <a:pt x="1075" y="2423"/>
                    <a:pt x="1074" y="2425"/>
                    <a:pt x="1072" y="2428"/>
                  </a:cubicBezTo>
                  <a:cubicBezTo>
                    <a:pt x="1070" y="2430"/>
                    <a:pt x="1069" y="2432"/>
                    <a:pt x="1067" y="2434"/>
                  </a:cubicBezTo>
                  <a:cubicBezTo>
                    <a:pt x="1067" y="2435"/>
                    <a:pt x="1067" y="2435"/>
                    <a:pt x="1066" y="2436"/>
                  </a:cubicBezTo>
                  <a:cubicBezTo>
                    <a:pt x="1066" y="2436"/>
                    <a:pt x="1066" y="2437"/>
                    <a:pt x="1065" y="2437"/>
                  </a:cubicBezTo>
                  <a:cubicBezTo>
                    <a:pt x="1065" y="2439"/>
                    <a:pt x="1064" y="2440"/>
                    <a:pt x="1063" y="2441"/>
                  </a:cubicBezTo>
                  <a:cubicBezTo>
                    <a:pt x="1062" y="2443"/>
                    <a:pt x="1061" y="2445"/>
                    <a:pt x="1060" y="2447"/>
                  </a:cubicBezTo>
                  <a:cubicBezTo>
                    <a:pt x="1060" y="2449"/>
                    <a:pt x="1059" y="2450"/>
                    <a:pt x="1059" y="2451"/>
                  </a:cubicBezTo>
                  <a:cubicBezTo>
                    <a:pt x="1059" y="2452"/>
                    <a:pt x="1058" y="2453"/>
                    <a:pt x="1058" y="2454"/>
                  </a:cubicBezTo>
                  <a:cubicBezTo>
                    <a:pt x="1058" y="2456"/>
                    <a:pt x="1057" y="2458"/>
                    <a:pt x="1057" y="2459"/>
                  </a:cubicBezTo>
                  <a:cubicBezTo>
                    <a:pt x="1057" y="2461"/>
                    <a:pt x="1057" y="2463"/>
                    <a:pt x="1057" y="2464"/>
                  </a:cubicBezTo>
                  <a:cubicBezTo>
                    <a:pt x="1057" y="2464"/>
                    <a:pt x="1057" y="2465"/>
                    <a:pt x="1057" y="2465"/>
                  </a:cubicBezTo>
                  <a:cubicBezTo>
                    <a:pt x="1057" y="2466"/>
                    <a:pt x="1057" y="2466"/>
                    <a:pt x="1057" y="2467"/>
                  </a:cubicBezTo>
                  <a:cubicBezTo>
                    <a:pt x="1057" y="2467"/>
                    <a:pt x="1057" y="2467"/>
                    <a:pt x="1057" y="2467"/>
                  </a:cubicBezTo>
                  <a:cubicBezTo>
                    <a:pt x="1057" y="2467"/>
                    <a:pt x="1058" y="2467"/>
                    <a:pt x="1058" y="2467"/>
                  </a:cubicBezTo>
                  <a:cubicBezTo>
                    <a:pt x="1058" y="2466"/>
                    <a:pt x="1058" y="2466"/>
                    <a:pt x="1058" y="2465"/>
                  </a:cubicBezTo>
                  <a:cubicBezTo>
                    <a:pt x="1058" y="2465"/>
                    <a:pt x="1058" y="2465"/>
                    <a:pt x="1059" y="2464"/>
                  </a:cubicBezTo>
                  <a:cubicBezTo>
                    <a:pt x="1059" y="2463"/>
                    <a:pt x="1060" y="2462"/>
                    <a:pt x="1060" y="2460"/>
                  </a:cubicBezTo>
                  <a:cubicBezTo>
                    <a:pt x="1061" y="2459"/>
                    <a:pt x="1061" y="2457"/>
                    <a:pt x="1062" y="2455"/>
                  </a:cubicBezTo>
                  <a:cubicBezTo>
                    <a:pt x="1064" y="2452"/>
                    <a:pt x="1067" y="2448"/>
                    <a:pt x="1069" y="2444"/>
                  </a:cubicBezTo>
                  <a:cubicBezTo>
                    <a:pt x="1070" y="2444"/>
                    <a:pt x="1071" y="2443"/>
                    <a:pt x="1071" y="2442"/>
                  </a:cubicBezTo>
                  <a:cubicBezTo>
                    <a:pt x="1072" y="2441"/>
                    <a:pt x="1073" y="2440"/>
                    <a:pt x="1074" y="2439"/>
                  </a:cubicBezTo>
                  <a:cubicBezTo>
                    <a:pt x="1075" y="2436"/>
                    <a:pt x="1077" y="2434"/>
                    <a:pt x="1078" y="2432"/>
                  </a:cubicBezTo>
                  <a:cubicBezTo>
                    <a:pt x="1080" y="2430"/>
                    <a:pt x="1082" y="2428"/>
                    <a:pt x="1083" y="2426"/>
                  </a:cubicBezTo>
                  <a:cubicBezTo>
                    <a:pt x="1084" y="2425"/>
                    <a:pt x="1085" y="2424"/>
                    <a:pt x="1085" y="2423"/>
                  </a:cubicBezTo>
                  <a:cubicBezTo>
                    <a:pt x="1086" y="2422"/>
                    <a:pt x="1087" y="2421"/>
                    <a:pt x="1087" y="2419"/>
                  </a:cubicBezTo>
                  <a:cubicBezTo>
                    <a:pt x="1088" y="2418"/>
                    <a:pt x="1089" y="2417"/>
                    <a:pt x="1089" y="2416"/>
                  </a:cubicBezTo>
                  <a:cubicBezTo>
                    <a:pt x="1089" y="2416"/>
                    <a:pt x="1090" y="2415"/>
                    <a:pt x="1090" y="2415"/>
                  </a:cubicBezTo>
                  <a:cubicBezTo>
                    <a:pt x="1090" y="2414"/>
                    <a:pt x="1090" y="2413"/>
                    <a:pt x="1091" y="2413"/>
                  </a:cubicBezTo>
                  <a:cubicBezTo>
                    <a:pt x="1091" y="2412"/>
                    <a:pt x="1092" y="2411"/>
                    <a:pt x="1092" y="2410"/>
                  </a:cubicBezTo>
                  <a:cubicBezTo>
                    <a:pt x="1092" y="2412"/>
                    <a:pt x="1092" y="2413"/>
                    <a:pt x="1091" y="2414"/>
                  </a:cubicBezTo>
                  <a:cubicBezTo>
                    <a:pt x="1091" y="2415"/>
                    <a:pt x="1091" y="2416"/>
                    <a:pt x="1091" y="2416"/>
                  </a:cubicBezTo>
                  <a:cubicBezTo>
                    <a:pt x="1091" y="2417"/>
                    <a:pt x="1091" y="2417"/>
                    <a:pt x="1091" y="2418"/>
                  </a:cubicBezTo>
                  <a:cubicBezTo>
                    <a:pt x="1090" y="2419"/>
                    <a:pt x="1090" y="2420"/>
                    <a:pt x="1090" y="2421"/>
                  </a:cubicBezTo>
                  <a:cubicBezTo>
                    <a:pt x="1089" y="2425"/>
                    <a:pt x="1087" y="2429"/>
                    <a:pt x="1086" y="2432"/>
                  </a:cubicBezTo>
                  <a:cubicBezTo>
                    <a:pt x="1084" y="2436"/>
                    <a:pt x="1083" y="2439"/>
                    <a:pt x="1081" y="2442"/>
                  </a:cubicBezTo>
                  <a:cubicBezTo>
                    <a:pt x="1080" y="2445"/>
                    <a:pt x="1079" y="2447"/>
                    <a:pt x="1078" y="2449"/>
                  </a:cubicBezTo>
                  <a:cubicBezTo>
                    <a:pt x="1077" y="2451"/>
                    <a:pt x="1076" y="2453"/>
                    <a:pt x="1076" y="2454"/>
                  </a:cubicBezTo>
                  <a:cubicBezTo>
                    <a:pt x="1075" y="2455"/>
                    <a:pt x="1075" y="2456"/>
                    <a:pt x="1075" y="2456"/>
                  </a:cubicBezTo>
                  <a:cubicBezTo>
                    <a:pt x="1075" y="2456"/>
                    <a:pt x="1075" y="2455"/>
                    <a:pt x="1076" y="2454"/>
                  </a:cubicBezTo>
                  <a:cubicBezTo>
                    <a:pt x="1077" y="2453"/>
                    <a:pt x="1078" y="2452"/>
                    <a:pt x="1079" y="2450"/>
                  </a:cubicBezTo>
                  <a:cubicBezTo>
                    <a:pt x="1082" y="2446"/>
                    <a:pt x="1086" y="2441"/>
                    <a:pt x="1090" y="2434"/>
                  </a:cubicBezTo>
                  <a:cubicBezTo>
                    <a:pt x="1092" y="2431"/>
                    <a:pt x="1094" y="2427"/>
                    <a:pt x="1095" y="2423"/>
                  </a:cubicBezTo>
                  <a:cubicBezTo>
                    <a:pt x="1096" y="2422"/>
                    <a:pt x="1096" y="2421"/>
                    <a:pt x="1097" y="2419"/>
                  </a:cubicBezTo>
                  <a:cubicBezTo>
                    <a:pt x="1097" y="2419"/>
                    <a:pt x="1097" y="2418"/>
                    <a:pt x="1097" y="2418"/>
                  </a:cubicBezTo>
                  <a:cubicBezTo>
                    <a:pt x="1097" y="2417"/>
                    <a:pt x="1097" y="2417"/>
                    <a:pt x="1098" y="2416"/>
                  </a:cubicBezTo>
                  <a:cubicBezTo>
                    <a:pt x="1098" y="2414"/>
                    <a:pt x="1099" y="2411"/>
                    <a:pt x="1099" y="2409"/>
                  </a:cubicBezTo>
                  <a:cubicBezTo>
                    <a:pt x="1100" y="2404"/>
                    <a:pt x="1100" y="2399"/>
                    <a:pt x="1100" y="2393"/>
                  </a:cubicBezTo>
                  <a:cubicBezTo>
                    <a:pt x="1100" y="2388"/>
                    <a:pt x="1100" y="2383"/>
                    <a:pt x="1099" y="2378"/>
                  </a:cubicBezTo>
                  <a:cubicBezTo>
                    <a:pt x="1099" y="2372"/>
                    <a:pt x="1098" y="2367"/>
                    <a:pt x="1097" y="2362"/>
                  </a:cubicBezTo>
                  <a:cubicBezTo>
                    <a:pt x="1097" y="2360"/>
                    <a:pt x="1097" y="2357"/>
                    <a:pt x="1096" y="2355"/>
                  </a:cubicBezTo>
                  <a:cubicBezTo>
                    <a:pt x="1096" y="2352"/>
                    <a:pt x="1096" y="2350"/>
                    <a:pt x="1095" y="2348"/>
                  </a:cubicBezTo>
                  <a:cubicBezTo>
                    <a:pt x="1094" y="2338"/>
                    <a:pt x="1092" y="2329"/>
                    <a:pt x="1091" y="2321"/>
                  </a:cubicBezTo>
                  <a:cubicBezTo>
                    <a:pt x="1090" y="2318"/>
                    <a:pt x="1090" y="2315"/>
                    <a:pt x="1089" y="2312"/>
                  </a:cubicBezTo>
                  <a:cubicBezTo>
                    <a:pt x="1100" y="2256"/>
                    <a:pt x="1054" y="2196"/>
                    <a:pt x="1027" y="2138"/>
                  </a:cubicBezTo>
                  <a:cubicBezTo>
                    <a:pt x="1029" y="2141"/>
                    <a:pt x="1031" y="2143"/>
                    <a:pt x="1033" y="2145"/>
                  </a:cubicBezTo>
                  <a:cubicBezTo>
                    <a:pt x="1039" y="2150"/>
                    <a:pt x="1045" y="2155"/>
                    <a:pt x="1051" y="2160"/>
                  </a:cubicBezTo>
                  <a:cubicBezTo>
                    <a:pt x="1054" y="2163"/>
                    <a:pt x="1056" y="2165"/>
                    <a:pt x="1059" y="2168"/>
                  </a:cubicBezTo>
                  <a:cubicBezTo>
                    <a:pt x="1062" y="2170"/>
                    <a:pt x="1065" y="2173"/>
                    <a:pt x="1068" y="2175"/>
                  </a:cubicBezTo>
                  <a:cubicBezTo>
                    <a:pt x="1072" y="2179"/>
                    <a:pt x="1076" y="2183"/>
                    <a:pt x="1080" y="2186"/>
                  </a:cubicBezTo>
                  <a:cubicBezTo>
                    <a:pt x="1080" y="2187"/>
                    <a:pt x="1080" y="2187"/>
                    <a:pt x="1080" y="2187"/>
                  </a:cubicBezTo>
                  <a:cubicBezTo>
                    <a:pt x="1081" y="2188"/>
                    <a:pt x="1081" y="2189"/>
                    <a:pt x="1081" y="2190"/>
                  </a:cubicBezTo>
                  <a:cubicBezTo>
                    <a:pt x="1082" y="2192"/>
                    <a:pt x="1082" y="2195"/>
                    <a:pt x="1082" y="2198"/>
                  </a:cubicBezTo>
                  <a:cubicBezTo>
                    <a:pt x="1082" y="2200"/>
                    <a:pt x="1082" y="2202"/>
                    <a:pt x="1082" y="2204"/>
                  </a:cubicBezTo>
                  <a:cubicBezTo>
                    <a:pt x="1082" y="2207"/>
                    <a:pt x="1082" y="2209"/>
                    <a:pt x="1083" y="2211"/>
                  </a:cubicBezTo>
                  <a:cubicBezTo>
                    <a:pt x="1083" y="2212"/>
                    <a:pt x="1083" y="2214"/>
                    <a:pt x="1083" y="2215"/>
                  </a:cubicBezTo>
                  <a:cubicBezTo>
                    <a:pt x="1083" y="2216"/>
                    <a:pt x="1083" y="2217"/>
                    <a:pt x="1083" y="2219"/>
                  </a:cubicBezTo>
                  <a:cubicBezTo>
                    <a:pt x="1083" y="2221"/>
                    <a:pt x="1083" y="2224"/>
                    <a:pt x="1084" y="2226"/>
                  </a:cubicBezTo>
                  <a:cubicBezTo>
                    <a:pt x="1084" y="2229"/>
                    <a:pt x="1084" y="2231"/>
                    <a:pt x="1084" y="2234"/>
                  </a:cubicBezTo>
                  <a:cubicBezTo>
                    <a:pt x="1085" y="2234"/>
                    <a:pt x="1085" y="2235"/>
                    <a:pt x="1085" y="2236"/>
                  </a:cubicBezTo>
                  <a:cubicBezTo>
                    <a:pt x="1085" y="2236"/>
                    <a:pt x="1085" y="2237"/>
                    <a:pt x="1085" y="2238"/>
                  </a:cubicBezTo>
                  <a:cubicBezTo>
                    <a:pt x="1085" y="2239"/>
                    <a:pt x="1085" y="2240"/>
                    <a:pt x="1086" y="2241"/>
                  </a:cubicBezTo>
                  <a:cubicBezTo>
                    <a:pt x="1086" y="2244"/>
                    <a:pt x="1087" y="2246"/>
                    <a:pt x="1088" y="2248"/>
                  </a:cubicBezTo>
                  <a:cubicBezTo>
                    <a:pt x="1089" y="2250"/>
                    <a:pt x="1090" y="2252"/>
                    <a:pt x="1091" y="2254"/>
                  </a:cubicBezTo>
                  <a:cubicBezTo>
                    <a:pt x="1091" y="2255"/>
                    <a:pt x="1091" y="2255"/>
                    <a:pt x="1092" y="2255"/>
                  </a:cubicBezTo>
                  <a:cubicBezTo>
                    <a:pt x="1092" y="2256"/>
                    <a:pt x="1092" y="2256"/>
                    <a:pt x="1092" y="2257"/>
                  </a:cubicBezTo>
                  <a:cubicBezTo>
                    <a:pt x="1093" y="2257"/>
                    <a:pt x="1093" y="2257"/>
                    <a:pt x="1093" y="2258"/>
                  </a:cubicBezTo>
                  <a:cubicBezTo>
                    <a:pt x="1093" y="2258"/>
                    <a:pt x="1094" y="2258"/>
                    <a:pt x="1094" y="2258"/>
                  </a:cubicBezTo>
                  <a:cubicBezTo>
                    <a:pt x="1094" y="2258"/>
                    <a:pt x="1094" y="2258"/>
                    <a:pt x="1094" y="2258"/>
                  </a:cubicBezTo>
                  <a:cubicBezTo>
                    <a:pt x="1095" y="2259"/>
                    <a:pt x="1095" y="2260"/>
                    <a:pt x="1096" y="2260"/>
                  </a:cubicBezTo>
                  <a:cubicBezTo>
                    <a:pt x="1097" y="2260"/>
                    <a:pt x="1097" y="2261"/>
                    <a:pt x="1098" y="2261"/>
                  </a:cubicBezTo>
                  <a:cubicBezTo>
                    <a:pt x="1098" y="2261"/>
                    <a:pt x="1099" y="2262"/>
                    <a:pt x="1099" y="2262"/>
                  </a:cubicBezTo>
                  <a:cubicBezTo>
                    <a:pt x="1099" y="2262"/>
                    <a:pt x="1100" y="2262"/>
                    <a:pt x="1100" y="2262"/>
                  </a:cubicBezTo>
                  <a:cubicBezTo>
                    <a:pt x="1101" y="2263"/>
                    <a:pt x="1101" y="2263"/>
                    <a:pt x="1101" y="2263"/>
                  </a:cubicBezTo>
                  <a:cubicBezTo>
                    <a:pt x="1101" y="2263"/>
                    <a:pt x="1101" y="2262"/>
                    <a:pt x="1100" y="2262"/>
                  </a:cubicBezTo>
                  <a:cubicBezTo>
                    <a:pt x="1100" y="2262"/>
                    <a:pt x="1100" y="2261"/>
                    <a:pt x="1099" y="2261"/>
                  </a:cubicBezTo>
                  <a:cubicBezTo>
                    <a:pt x="1099" y="2261"/>
                    <a:pt x="1099" y="2260"/>
                    <a:pt x="1099" y="2260"/>
                  </a:cubicBezTo>
                  <a:cubicBezTo>
                    <a:pt x="1098" y="2260"/>
                    <a:pt x="1098" y="2259"/>
                    <a:pt x="1098" y="2258"/>
                  </a:cubicBezTo>
                  <a:cubicBezTo>
                    <a:pt x="1097" y="2258"/>
                    <a:pt x="1097" y="2257"/>
                    <a:pt x="1097" y="2257"/>
                  </a:cubicBezTo>
                  <a:cubicBezTo>
                    <a:pt x="1096" y="2256"/>
                    <a:pt x="1096" y="2255"/>
                    <a:pt x="1096" y="2255"/>
                  </a:cubicBezTo>
                  <a:cubicBezTo>
                    <a:pt x="1095" y="2254"/>
                    <a:pt x="1095" y="2253"/>
                    <a:pt x="1095" y="2252"/>
                  </a:cubicBezTo>
                  <a:cubicBezTo>
                    <a:pt x="1095" y="2252"/>
                    <a:pt x="1095" y="2251"/>
                    <a:pt x="1094" y="2251"/>
                  </a:cubicBezTo>
                  <a:cubicBezTo>
                    <a:pt x="1094" y="2250"/>
                    <a:pt x="1094" y="2250"/>
                    <a:pt x="1094" y="2249"/>
                  </a:cubicBezTo>
                  <a:cubicBezTo>
                    <a:pt x="1094" y="2249"/>
                    <a:pt x="1094" y="2248"/>
                    <a:pt x="1094" y="2247"/>
                  </a:cubicBezTo>
                  <a:cubicBezTo>
                    <a:pt x="1093" y="2245"/>
                    <a:pt x="1093" y="2242"/>
                    <a:pt x="1093" y="2240"/>
                  </a:cubicBezTo>
                  <a:cubicBezTo>
                    <a:pt x="1093" y="2239"/>
                    <a:pt x="1092" y="2238"/>
                    <a:pt x="1092" y="2237"/>
                  </a:cubicBezTo>
                  <a:cubicBezTo>
                    <a:pt x="1092" y="2235"/>
                    <a:pt x="1092" y="2234"/>
                    <a:pt x="1092" y="2233"/>
                  </a:cubicBezTo>
                  <a:cubicBezTo>
                    <a:pt x="1092" y="2230"/>
                    <a:pt x="1092" y="2228"/>
                    <a:pt x="1091" y="2225"/>
                  </a:cubicBezTo>
                  <a:cubicBezTo>
                    <a:pt x="1091" y="2223"/>
                    <a:pt x="1091" y="2220"/>
                    <a:pt x="1091" y="2218"/>
                  </a:cubicBezTo>
                  <a:cubicBezTo>
                    <a:pt x="1090" y="2217"/>
                    <a:pt x="1090" y="2215"/>
                    <a:pt x="1090" y="2214"/>
                  </a:cubicBezTo>
                  <a:cubicBezTo>
                    <a:pt x="1090" y="2213"/>
                    <a:pt x="1090" y="2212"/>
                    <a:pt x="1089" y="2211"/>
                  </a:cubicBezTo>
                  <a:cubicBezTo>
                    <a:pt x="1089" y="2208"/>
                    <a:pt x="1089" y="2206"/>
                    <a:pt x="1088" y="2204"/>
                  </a:cubicBezTo>
                  <a:cubicBezTo>
                    <a:pt x="1088" y="2202"/>
                    <a:pt x="1087" y="2200"/>
                    <a:pt x="1087" y="2198"/>
                  </a:cubicBezTo>
                  <a:cubicBezTo>
                    <a:pt x="1086" y="2196"/>
                    <a:pt x="1086" y="2194"/>
                    <a:pt x="1085" y="2192"/>
                  </a:cubicBezTo>
                  <a:cubicBezTo>
                    <a:pt x="1085" y="2192"/>
                    <a:pt x="1084" y="2191"/>
                    <a:pt x="1084" y="2190"/>
                  </a:cubicBezTo>
                  <a:cubicBezTo>
                    <a:pt x="1084" y="2191"/>
                    <a:pt x="1084" y="2191"/>
                    <a:pt x="1084" y="2191"/>
                  </a:cubicBezTo>
                  <a:cubicBezTo>
                    <a:pt x="1084" y="2191"/>
                    <a:pt x="1084" y="2191"/>
                    <a:pt x="1084" y="2191"/>
                  </a:cubicBezTo>
                  <a:cubicBezTo>
                    <a:pt x="1085" y="2192"/>
                    <a:pt x="1085" y="2192"/>
                    <a:pt x="1086" y="2193"/>
                  </a:cubicBezTo>
                  <a:cubicBezTo>
                    <a:pt x="1087" y="2194"/>
                    <a:pt x="1088" y="2195"/>
                    <a:pt x="1089" y="2197"/>
                  </a:cubicBezTo>
                  <a:cubicBezTo>
                    <a:pt x="1091" y="2199"/>
                    <a:pt x="1093" y="2201"/>
                    <a:pt x="1095" y="2204"/>
                  </a:cubicBezTo>
                  <a:cubicBezTo>
                    <a:pt x="1098" y="2208"/>
                    <a:pt x="1101" y="2213"/>
                    <a:pt x="1103" y="2217"/>
                  </a:cubicBezTo>
                  <a:cubicBezTo>
                    <a:pt x="1106" y="2221"/>
                    <a:pt x="1108" y="2225"/>
                    <a:pt x="1109" y="2228"/>
                  </a:cubicBezTo>
                  <a:cubicBezTo>
                    <a:pt x="1110" y="2231"/>
                    <a:pt x="1112" y="2233"/>
                    <a:pt x="1112" y="2235"/>
                  </a:cubicBezTo>
                  <a:cubicBezTo>
                    <a:pt x="1113" y="2237"/>
                    <a:pt x="1113" y="2237"/>
                    <a:pt x="1113" y="2237"/>
                  </a:cubicBezTo>
                  <a:cubicBezTo>
                    <a:pt x="1113" y="2237"/>
                    <a:pt x="1113" y="2236"/>
                    <a:pt x="1113" y="2235"/>
                  </a:cubicBezTo>
                  <a:cubicBezTo>
                    <a:pt x="1112" y="2233"/>
                    <a:pt x="1112" y="2230"/>
                    <a:pt x="1110" y="2227"/>
                  </a:cubicBezTo>
                  <a:cubicBezTo>
                    <a:pt x="1109" y="2224"/>
                    <a:pt x="1108" y="2220"/>
                    <a:pt x="1106" y="2215"/>
                  </a:cubicBezTo>
                  <a:cubicBezTo>
                    <a:pt x="1104" y="2211"/>
                    <a:pt x="1102" y="2206"/>
                    <a:pt x="1098" y="2201"/>
                  </a:cubicBezTo>
                  <a:cubicBezTo>
                    <a:pt x="1097" y="2199"/>
                    <a:pt x="1095" y="2196"/>
                    <a:pt x="1093" y="2193"/>
                  </a:cubicBezTo>
                  <a:cubicBezTo>
                    <a:pt x="1092" y="2192"/>
                    <a:pt x="1091" y="2191"/>
                    <a:pt x="1090" y="2189"/>
                  </a:cubicBezTo>
                  <a:cubicBezTo>
                    <a:pt x="1090" y="2189"/>
                    <a:pt x="1089" y="2188"/>
                    <a:pt x="1089" y="2187"/>
                  </a:cubicBezTo>
                  <a:cubicBezTo>
                    <a:pt x="1088" y="2187"/>
                    <a:pt x="1088" y="2187"/>
                    <a:pt x="1088" y="2187"/>
                  </a:cubicBezTo>
                  <a:cubicBezTo>
                    <a:pt x="1088" y="2186"/>
                    <a:pt x="1088" y="2186"/>
                    <a:pt x="1088" y="2186"/>
                  </a:cubicBezTo>
                  <a:cubicBezTo>
                    <a:pt x="1087" y="2185"/>
                    <a:pt x="1087" y="2185"/>
                    <a:pt x="1087" y="2185"/>
                  </a:cubicBezTo>
                  <a:cubicBezTo>
                    <a:pt x="1083" y="2180"/>
                    <a:pt x="1078" y="2175"/>
                    <a:pt x="1072" y="2170"/>
                  </a:cubicBezTo>
                  <a:cubicBezTo>
                    <a:pt x="1070" y="2167"/>
                    <a:pt x="1067" y="2165"/>
                    <a:pt x="1064" y="2162"/>
                  </a:cubicBezTo>
                  <a:cubicBezTo>
                    <a:pt x="1061" y="2160"/>
                    <a:pt x="1059" y="2157"/>
                    <a:pt x="1056" y="2155"/>
                  </a:cubicBezTo>
                  <a:cubicBezTo>
                    <a:pt x="1050" y="2150"/>
                    <a:pt x="1044" y="2144"/>
                    <a:pt x="1039" y="2139"/>
                  </a:cubicBezTo>
                  <a:cubicBezTo>
                    <a:pt x="1036" y="2136"/>
                    <a:pt x="1033" y="2134"/>
                    <a:pt x="1031" y="2131"/>
                  </a:cubicBezTo>
                  <a:cubicBezTo>
                    <a:pt x="1030" y="2130"/>
                    <a:pt x="1029" y="2129"/>
                    <a:pt x="1029" y="2129"/>
                  </a:cubicBezTo>
                  <a:cubicBezTo>
                    <a:pt x="1027" y="2127"/>
                    <a:pt x="1027" y="2127"/>
                    <a:pt x="1027" y="2127"/>
                  </a:cubicBezTo>
                  <a:cubicBezTo>
                    <a:pt x="1027" y="2126"/>
                    <a:pt x="1027" y="2126"/>
                    <a:pt x="1027" y="2126"/>
                  </a:cubicBezTo>
                  <a:cubicBezTo>
                    <a:pt x="1027" y="2126"/>
                    <a:pt x="1027" y="2126"/>
                    <a:pt x="1027" y="2126"/>
                  </a:cubicBezTo>
                  <a:cubicBezTo>
                    <a:pt x="1027" y="2126"/>
                    <a:pt x="1027" y="2126"/>
                    <a:pt x="1027" y="2126"/>
                  </a:cubicBezTo>
                  <a:cubicBezTo>
                    <a:pt x="1026" y="2126"/>
                    <a:pt x="1026" y="2126"/>
                    <a:pt x="1026" y="2126"/>
                  </a:cubicBezTo>
                  <a:cubicBezTo>
                    <a:pt x="1026" y="2125"/>
                    <a:pt x="1026" y="2125"/>
                    <a:pt x="1026" y="2125"/>
                  </a:cubicBezTo>
                  <a:cubicBezTo>
                    <a:pt x="1025" y="2124"/>
                    <a:pt x="1025" y="2124"/>
                    <a:pt x="1025" y="2124"/>
                  </a:cubicBezTo>
                  <a:cubicBezTo>
                    <a:pt x="1025" y="2124"/>
                    <a:pt x="1024" y="2123"/>
                    <a:pt x="1023" y="2122"/>
                  </a:cubicBezTo>
                  <a:cubicBezTo>
                    <a:pt x="1023" y="2121"/>
                    <a:pt x="1023" y="2121"/>
                    <a:pt x="1023" y="2121"/>
                  </a:cubicBezTo>
                  <a:cubicBezTo>
                    <a:pt x="1022" y="2120"/>
                    <a:pt x="1022" y="2120"/>
                    <a:pt x="1022" y="2120"/>
                  </a:cubicBezTo>
                  <a:cubicBezTo>
                    <a:pt x="1021" y="2119"/>
                    <a:pt x="1021" y="2118"/>
                    <a:pt x="1020" y="2118"/>
                  </a:cubicBezTo>
                  <a:cubicBezTo>
                    <a:pt x="1020" y="2117"/>
                    <a:pt x="1019" y="2116"/>
                    <a:pt x="1019" y="2115"/>
                  </a:cubicBezTo>
                  <a:cubicBezTo>
                    <a:pt x="1018" y="2115"/>
                    <a:pt x="1018" y="2114"/>
                    <a:pt x="1017" y="2113"/>
                  </a:cubicBezTo>
                  <a:cubicBezTo>
                    <a:pt x="1017" y="2112"/>
                    <a:pt x="1016" y="2112"/>
                    <a:pt x="1016" y="2111"/>
                  </a:cubicBezTo>
                  <a:cubicBezTo>
                    <a:pt x="1011" y="2098"/>
                    <a:pt x="1008" y="2085"/>
                    <a:pt x="1008" y="2072"/>
                  </a:cubicBezTo>
                  <a:cubicBezTo>
                    <a:pt x="1007" y="2052"/>
                    <a:pt x="1007" y="2035"/>
                    <a:pt x="1010" y="2018"/>
                  </a:cubicBezTo>
                  <a:cubicBezTo>
                    <a:pt x="1010" y="2019"/>
                    <a:pt x="1010" y="2020"/>
                    <a:pt x="1010" y="2021"/>
                  </a:cubicBezTo>
                  <a:cubicBezTo>
                    <a:pt x="1010" y="2023"/>
                    <a:pt x="1010" y="2024"/>
                    <a:pt x="1010" y="2025"/>
                  </a:cubicBezTo>
                  <a:cubicBezTo>
                    <a:pt x="1011" y="2026"/>
                    <a:pt x="1011" y="2026"/>
                    <a:pt x="1011" y="2027"/>
                  </a:cubicBezTo>
                  <a:cubicBezTo>
                    <a:pt x="1011" y="2027"/>
                    <a:pt x="1011" y="2028"/>
                    <a:pt x="1011" y="2029"/>
                  </a:cubicBezTo>
                  <a:cubicBezTo>
                    <a:pt x="1011" y="2030"/>
                    <a:pt x="1011" y="2031"/>
                    <a:pt x="1012" y="2033"/>
                  </a:cubicBezTo>
                  <a:cubicBezTo>
                    <a:pt x="1013" y="2038"/>
                    <a:pt x="1014" y="2043"/>
                    <a:pt x="1016" y="2048"/>
                  </a:cubicBezTo>
                  <a:cubicBezTo>
                    <a:pt x="1017" y="2051"/>
                    <a:pt x="1019" y="2054"/>
                    <a:pt x="1020" y="2056"/>
                  </a:cubicBezTo>
                  <a:cubicBezTo>
                    <a:pt x="1021" y="2059"/>
                    <a:pt x="1022" y="2062"/>
                    <a:pt x="1024" y="2065"/>
                  </a:cubicBezTo>
                  <a:cubicBezTo>
                    <a:pt x="1025" y="2066"/>
                    <a:pt x="1025" y="2067"/>
                    <a:pt x="1026" y="2068"/>
                  </a:cubicBezTo>
                  <a:cubicBezTo>
                    <a:pt x="1027" y="2070"/>
                    <a:pt x="1028" y="2071"/>
                    <a:pt x="1028" y="2072"/>
                  </a:cubicBezTo>
                  <a:cubicBezTo>
                    <a:pt x="1029" y="2073"/>
                    <a:pt x="1029" y="2073"/>
                    <a:pt x="1029" y="2073"/>
                  </a:cubicBezTo>
                  <a:cubicBezTo>
                    <a:pt x="1029" y="2074"/>
                    <a:pt x="1029" y="2074"/>
                    <a:pt x="1029" y="2074"/>
                  </a:cubicBezTo>
                  <a:cubicBezTo>
                    <a:pt x="1030" y="2074"/>
                    <a:pt x="1030" y="2074"/>
                    <a:pt x="1030" y="2074"/>
                  </a:cubicBezTo>
                  <a:cubicBezTo>
                    <a:pt x="1030" y="2074"/>
                    <a:pt x="1030" y="2074"/>
                    <a:pt x="1030" y="2074"/>
                  </a:cubicBezTo>
                  <a:cubicBezTo>
                    <a:pt x="1031" y="2076"/>
                    <a:pt x="1031" y="2076"/>
                    <a:pt x="1031" y="2076"/>
                  </a:cubicBezTo>
                  <a:cubicBezTo>
                    <a:pt x="1032" y="2077"/>
                    <a:pt x="1033" y="2079"/>
                    <a:pt x="1034" y="2080"/>
                  </a:cubicBezTo>
                  <a:cubicBezTo>
                    <a:pt x="1035" y="2081"/>
                    <a:pt x="1036" y="2082"/>
                    <a:pt x="1036" y="2084"/>
                  </a:cubicBezTo>
                  <a:cubicBezTo>
                    <a:pt x="1037" y="2085"/>
                    <a:pt x="1038" y="2086"/>
                    <a:pt x="1039" y="2087"/>
                  </a:cubicBezTo>
                  <a:cubicBezTo>
                    <a:pt x="1040" y="2088"/>
                    <a:pt x="1041" y="2089"/>
                    <a:pt x="1042" y="2091"/>
                  </a:cubicBezTo>
                  <a:cubicBezTo>
                    <a:pt x="1043" y="2092"/>
                    <a:pt x="1044" y="2093"/>
                    <a:pt x="1045" y="2094"/>
                  </a:cubicBezTo>
                  <a:cubicBezTo>
                    <a:pt x="1049" y="2098"/>
                    <a:pt x="1054" y="2102"/>
                    <a:pt x="1058" y="2106"/>
                  </a:cubicBezTo>
                  <a:cubicBezTo>
                    <a:pt x="1060" y="2108"/>
                    <a:pt x="1063" y="2110"/>
                    <a:pt x="1065" y="2112"/>
                  </a:cubicBezTo>
                  <a:cubicBezTo>
                    <a:pt x="1065" y="2112"/>
                    <a:pt x="1065" y="2113"/>
                    <a:pt x="1065" y="2114"/>
                  </a:cubicBezTo>
                  <a:cubicBezTo>
                    <a:pt x="1066" y="2115"/>
                    <a:pt x="1067" y="2117"/>
                    <a:pt x="1067" y="2119"/>
                  </a:cubicBezTo>
                  <a:cubicBezTo>
                    <a:pt x="1068" y="2121"/>
                    <a:pt x="1069" y="2123"/>
                    <a:pt x="1070" y="2126"/>
                  </a:cubicBezTo>
                  <a:cubicBezTo>
                    <a:pt x="1071" y="2128"/>
                    <a:pt x="1072" y="2130"/>
                    <a:pt x="1073" y="2133"/>
                  </a:cubicBezTo>
                  <a:cubicBezTo>
                    <a:pt x="1074" y="2134"/>
                    <a:pt x="1074" y="2135"/>
                    <a:pt x="1075" y="2136"/>
                  </a:cubicBezTo>
                  <a:cubicBezTo>
                    <a:pt x="1076" y="2137"/>
                    <a:pt x="1076" y="2138"/>
                    <a:pt x="1077" y="2140"/>
                  </a:cubicBezTo>
                  <a:cubicBezTo>
                    <a:pt x="1078" y="2142"/>
                    <a:pt x="1080" y="2145"/>
                    <a:pt x="1081" y="2147"/>
                  </a:cubicBezTo>
                  <a:cubicBezTo>
                    <a:pt x="1083" y="2149"/>
                    <a:pt x="1084" y="2152"/>
                    <a:pt x="1086" y="2154"/>
                  </a:cubicBezTo>
                  <a:cubicBezTo>
                    <a:pt x="1087" y="2155"/>
                    <a:pt x="1088" y="2156"/>
                    <a:pt x="1088" y="2157"/>
                  </a:cubicBezTo>
                  <a:cubicBezTo>
                    <a:pt x="1089" y="2158"/>
                    <a:pt x="1090" y="2159"/>
                    <a:pt x="1091" y="2160"/>
                  </a:cubicBezTo>
                  <a:cubicBezTo>
                    <a:pt x="1092" y="2163"/>
                    <a:pt x="1094" y="2164"/>
                    <a:pt x="1096" y="2166"/>
                  </a:cubicBezTo>
                  <a:cubicBezTo>
                    <a:pt x="1096" y="2167"/>
                    <a:pt x="1097" y="2168"/>
                    <a:pt x="1098" y="2169"/>
                  </a:cubicBezTo>
                  <a:cubicBezTo>
                    <a:pt x="1099" y="2170"/>
                    <a:pt x="1099" y="2171"/>
                    <a:pt x="1100" y="2171"/>
                  </a:cubicBezTo>
                  <a:cubicBezTo>
                    <a:pt x="1101" y="2172"/>
                    <a:pt x="1102" y="2173"/>
                    <a:pt x="1102" y="2174"/>
                  </a:cubicBezTo>
                  <a:cubicBezTo>
                    <a:pt x="1103" y="2174"/>
                    <a:pt x="1104" y="2175"/>
                    <a:pt x="1104" y="2175"/>
                  </a:cubicBezTo>
                  <a:cubicBezTo>
                    <a:pt x="1106" y="2177"/>
                    <a:pt x="1107" y="2178"/>
                    <a:pt x="1108" y="2178"/>
                  </a:cubicBezTo>
                  <a:cubicBezTo>
                    <a:pt x="1109" y="2179"/>
                    <a:pt x="1109" y="2180"/>
                    <a:pt x="1110" y="2180"/>
                  </a:cubicBezTo>
                  <a:cubicBezTo>
                    <a:pt x="1110" y="2181"/>
                    <a:pt x="1111" y="2181"/>
                    <a:pt x="1111" y="2181"/>
                  </a:cubicBezTo>
                  <a:cubicBezTo>
                    <a:pt x="1111" y="2181"/>
                    <a:pt x="1110" y="2181"/>
                    <a:pt x="1110" y="2180"/>
                  </a:cubicBezTo>
                  <a:cubicBezTo>
                    <a:pt x="1110" y="2179"/>
                    <a:pt x="1109" y="2179"/>
                    <a:pt x="1109" y="2177"/>
                  </a:cubicBezTo>
                  <a:cubicBezTo>
                    <a:pt x="1108" y="2176"/>
                    <a:pt x="1108" y="2175"/>
                    <a:pt x="1107" y="2174"/>
                  </a:cubicBezTo>
                  <a:cubicBezTo>
                    <a:pt x="1106" y="2172"/>
                    <a:pt x="1105" y="2170"/>
                    <a:pt x="1104" y="2169"/>
                  </a:cubicBezTo>
                  <a:cubicBezTo>
                    <a:pt x="1103" y="2167"/>
                    <a:pt x="1102" y="2165"/>
                    <a:pt x="1100" y="2163"/>
                  </a:cubicBezTo>
                  <a:cubicBezTo>
                    <a:pt x="1099" y="2161"/>
                    <a:pt x="1098" y="2159"/>
                    <a:pt x="1097" y="2156"/>
                  </a:cubicBezTo>
                  <a:cubicBezTo>
                    <a:pt x="1096" y="2155"/>
                    <a:pt x="1095" y="2154"/>
                    <a:pt x="1094" y="2153"/>
                  </a:cubicBezTo>
                  <a:cubicBezTo>
                    <a:pt x="1094" y="2152"/>
                    <a:pt x="1093" y="2151"/>
                    <a:pt x="1092" y="2150"/>
                  </a:cubicBezTo>
                  <a:cubicBezTo>
                    <a:pt x="1091" y="2147"/>
                    <a:pt x="1089" y="2145"/>
                    <a:pt x="1088" y="2143"/>
                  </a:cubicBezTo>
                  <a:cubicBezTo>
                    <a:pt x="1086" y="2140"/>
                    <a:pt x="1085" y="2138"/>
                    <a:pt x="1084" y="2136"/>
                  </a:cubicBezTo>
                  <a:cubicBezTo>
                    <a:pt x="1083" y="2135"/>
                    <a:pt x="1082" y="2133"/>
                    <a:pt x="1081" y="2132"/>
                  </a:cubicBezTo>
                  <a:cubicBezTo>
                    <a:pt x="1081" y="2131"/>
                    <a:pt x="1080" y="2130"/>
                    <a:pt x="1079" y="2129"/>
                  </a:cubicBezTo>
                  <a:cubicBezTo>
                    <a:pt x="1078" y="2127"/>
                    <a:pt x="1076" y="2125"/>
                    <a:pt x="1075" y="2123"/>
                  </a:cubicBezTo>
                  <a:cubicBezTo>
                    <a:pt x="1074" y="2121"/>
                    <a:pt x="1073" y="2119"/>
                    <a:pt x="1071" y="2117"/>
                  </a:cubicBezTo>
                  <a:cubicBezTo>
                    <a:pt x="1071" y="2117"/>
                    <a:pt x="1071" y="2117"/>
                    <a:pt x="1071" y="2117"/>
                  </a:cubicBezTo>
                  <a:cubicBezTo>
                    <a:pt x="1075" y="2120"/>
                    <a:pt x="1079" y="2122"/>
                    <a:pt x="1083" y="2125"/>
                  </a:cubicBezTo>
                  <a:cubicBezTo>
                    <a:pt x="1086" y="2127"/>
                    <a:pt x="1090" y="2129"/>
                    <a:pt x="1093" y="2131"/>
                  </a:cubicBezTo>
                  <a:cubicBezTo>
                    <a:pt x="1096" y="2133"/>
                    <a:pt x="1099" y="2135"/>
                    <a:pt x="1101" y="2136"/>
                  </a:cubicBezTo>
                  <a:cubicBezTo>
                    <a:pt x="1104" y="2137"/>
                    <a:pt x="1106" y="2138"/>
                    <a:pt x="1107" y="2138"/>
                  </a:cubicBezTo>
                  <a:cubicBezTo>
                    <a:pt x="1108" y="2138"/>
                    <a:pt x="1109" y="2138"/>
                    <a:pt x="1109" y="2138"/>
                  </a:cubicBezTo>
                  <a:cubicBezTo>
                    <a:pt x="1109" y="2138"/>
                    <a:pt x="1109" y="2138"/>
                    <a:pt x="1109" y="2138"/>
                  </a:cubicBezTo>
                  <a:cubicBezTo>
                    <a:pt x="1109" y="2138"/>
                    <a:pt x="1109" y="2138"/>
                    <a:pt x="1107" y="2137"/>
                  </a:cubicBezTo>
                  <a:cubicBezTo>
                    <a:pt x="1106" y="2137"/>
                    <a:pt x="1104" y="2136"/>
                    <a:pt x="1102" y="2134"/>
                  </a:cubicBezTo>
                  <a:cubicBezTo>
                    <a:pt x="1100" y="2133"/>
                    <a:pt x="1098" y="2131"/>
                    <a:pt x="1095" y="2129"/>
                  </a:cubicBezTo>
                  <a:cubicBezTo>
                    <a:pt x="1092" y="2126"/>
                    <a:pt x="1089" y="2124"/>
                    <a:pt x="1085" y="2121"/>
                  </a:cubicBezTo>
                  <a:cubicBezTo>
                    <a:pt x="1082" y="2118"/>
                    <a:pt x="1078" y="2115"/>
                    <a:pt x="1074" y="2112"/>
                  </a:cubicBezTo>
                  <a:cubicBezTo>
                    <a:pt x="1071" y="2108"/>
                    <a:pt x="1067" y="2105"/>
                    <a:pt x="1063" y="2101"/>
                  </a:cubicBezTo>
                  <a:cubicBezTo>
                    <a:pt x="1061" y="2099"/>
                    <a:pt x="1059" y="2097"/>
                    <a:pt x="1057" y="2095"/>
                  </a:cubicBezTo>
                  <a:cubicBezTo>
                    <a:pt x="1055" y="2093"/>
                    <a:pt x="1053" y="2091"/>
                    <a:pt x="1051" y="2089"/>
                  </a:cubicBezTo>
                  <a:cubicBezTo>
                    <a:pt x="1050" y="2088"/>
                    <a:pt x="1049" y="2087"/>
                    <a:pt x="1048" y="2086"/>
                  </a:cubicBezTo>
                  <a:cubicBezTo>
                    <a:pt x="1049" y="2086"/>
                    <a:pt x="1049" y="2086"/>
                    <a:pt x="1050" y="2087"/>
                  </a:cubicBezTo>
                  <a:cubicBezTo>
                    <a:pt x="1052" y="2088"/>
                    <a:pt x="1055" y="2090"/>
                    <a:pt x="1058" y="2092"/>
                  </a:cubicBezTo>
                  <a:cubicBezTo>
                    <a:pt x="1060" y="2094"/>
                    <a:pt x="1063" y="2095"/>
                    <a:pt x="1065" y="2097"/>
                  </a:cubicBezTo>
                  <a:cubicBezTo>
                    <a:pt x="1067" y="2097"/>
                    <a:pt x="1068" y="2098"/>
                    <a:pt x="1069" y="2099"/>
                  </a:cubicBezTo>
                  <a:cubicBezTo>
                    <a:pt x="1071" y="2100"/>
                    <a:pt x="1072" y="2100"/>
                    <a:pt x="1073" y="2101"/>
                  </a:cubicBezTo>
                  <a:cubicBezTo>
                    <a:pt x="1076" y="2103"/>
                    <a:pt x="1078" y="2104"/>
                    <a:pt x="1080" y="2105"/>
                  </a:cubicBezTo>
                  <a:cubicBezTo>
                    <a:pt x="1083" y="2107"/>
                    <a:pt x="1085" y="2108"/>
                    <a:pt x="1087" y="2109"/>
                  </a:cubicBezTo>
                  <a:cubicBezTo>
                    <a:pt x="1088" y="2110"/>
                    <a:pt x="1089" y="2110"/>
                    <a:pt x="1089" y="2111"/>
                  </a:cubicBezTo>
                  <a:cubicBezTo>
                    <a:pt x="1090" y="2112"/>
                    <a:pt x="1091" y="2112"/>
                    <a:pt x="1092" y="2113"/>
                  </a:cubicBezTo>
                  <a:cubicBezTo>
                    <a:pt x="1093" y="2113"/>
                    <a:pt x="1093" y="2114"/>
                    <a:pt x="1094" y="2114"/>
                  </a:cubicBezTo>
                  <a:cubicBezTo>
                    <a:pt x="1095" y="2115"/>
                    <a:pt x="1095" y="2115"/>
                    <a:pt x="1096" y="2115"/>
                  </a:cubicBezTo>
                  <a:cubicBezTo>
                    <a:pt x="1097" y="2116"/>
                    <a:pt x="1098" y="2117"/>
                    <a:pt x="1098" y="2117"/>
                  </a:cubicBezTo>
                  <a:cubicBezTo>
                    <a:pt x="1099" y="2118"/>
                    <a:pt x="1099" y="2118"/>
                    <a:pt x="1099" y="2118"/>
                  </a:cubicBezTo>
                  <a:cubicBezTo>
                    <a:pt x="1099" y="2118"/>
                    <a:pt x="1099" y="2118"/>
                    <a:pt x="1099" y="2117"/>
                  </a:cubicBezTo>
                  <a:cubicBezTo>
                    <a:pt x="1098" y="2116"/>
                    <a:pt x="1098" y="2116"/>
                    <a:pt x="1097" y="2114"/>
                  </a:cubicBezTo>
                  <a:cubicBezTo>
                    <a:pt x="1097" y="2114"/>
                    <a:pt x="1096" y="2113"/>
                    <a:pt x="1096" y="2113"/>
                  </a:cubicBezTo>
                  <a:cubicBezTo>
                    <a:pt x="1095" y="2112"/>
                    <a:pt x="1095" y="2111"/>
                    <a:pt x="1094" y="2110"/>
                  </a:cubicBezTo>
                  <a:cubicBezTo>
                    <a:pt x="1093" y="2110"/>
                    <a:pt x="1093" y="2109"/>
                    <a:pt x="1092" y="2108"/>
                  </a:cubicBezTo>
                  <a:cubicBezTo>
                    <a:pt x="1091" y="2107"/>
                    <a:pt x="1090" y="2106"/>
                    <a:pt x="1090" y="2106"/>
                  </a:cubicBezTo>
                  <a:cubicBezTo>
                    <a:pt x="1089" y="2105"/>
                    <a:pt x="1088" y="2104"/>
                    <a:pt x="1087" y="2103"/>
                  </a:cubicBezTo>
                  <a:cubicBezTo>
                    <a:pt x="1086" y="2102"/>
                    <a:pt x="1085" y="2101"/>
                    <a:pt x="1084" y="2100"/>
                  </a:cubicBezTo>
                  <a:cubicBezTo>
                    <a:pt x="1082" y="2099"/>
                    <a:pt x="1079" y="2097"/>
                    <a:pt x="1077" y="2095"/>
                  </a:cubicBezTo>
                  <a:cubicBezTo>
                    <a:pt x="1076" y="2094"/>
                    <a:pt x="1075" y="2094"/>
                    <a:pt x="1073" y="2093"/>
                  </a:cubicBezTo>
                  <a:cubicBezTo>
                    <a:pt x="1072" y="2092"/>
                    <a:pt x="1071" y="2091"/>
                    <a:pt x="1070" y="2090"/>
                  </a:cubicBezTo>
                  <a:cubicBezTo>
                    <a:pt x="1067" y="2088"/>
                    <a:pt x="1064" y="2087"/>
                    <a:pt x="1062" y="2085"/>
                  </a:cubicBezTo>
                  <a:cubicBezTo>
                    <a:pt x="1059" y="2084"/>
                    <a:pt x="1057" y="2082"/>
                    <a:pt x="1054" y="2080"/>
                  </a:cubicBezTo>
                  <a:cubicBezTo>
                    <a:pt x="1053" y="2079"/>
                    <a:pt x="1052" y="2079"/>
                    <a:pt x="1050" y="2078"/>
                  </a:cubicBezTo>
                  <a:cubicBezTo>
                    <a:pt x="1049" y="2077"/>
                    <a:pt x="1048" y="2076"/>
                    <a:pt x="1047" y="2075"/>
                  </a:cubicBezTo>
                  <a:cubicBezTo>
                    <a:pt x="1046" y="2075"/>
                    <a:pt x="1044" y="2074"/>
                    <a:pt x="1043" y="2073"/>
                  </a:cubicBezTo>
                  <a:cubicBezTo>
                    <a:pt x="1042" y="2072"/>
                    <a:pt x="1041" y="2071"/>
                    <a:pt x="1040" y="2071"/>
                  </a:cubicBezTo>
                  <a:cubicBezTo>
                    <a:pt x="1040" y="2070"/>
                    <a:pt x="1039" y="2070"/>
                    <a:pt x="1039" y="2069"/>
                  </a:cubicBezTo>
                  <a:cubicBezTo>
                    <a:pt x="1038" y="2069"/>
                    <a:pt x="1038" y="2069"/>
                    <a:pt x="1037" y="2068"/>
                  </a:cubicBezTo>
                  <a:cubicBezTo>
                    <a:pt x="1036" y="2067"/>
                    <a:pt x="1035" y="2067"/>
                    <a:pt x="1035" y="2066"/>
                  </a:cubicBezTo>
                  <a:cubicBezTo>
                    <a:pt x="1034" y="2065"/>
                    <a:pt x="1033" y="2064"/>
                    <a:pt x="1032" y="2064"/>
                  </a:cubicBezTo>
                  <a:cubicBezTo>
                    <a:pt x="1032" y="2063"/>
                    <a:pt x="1031" y="2062"/>
                    <a:pt x="1030" y="2061"/>
                  </a:cubicBezTo>
                  <a:cubicBezTo>
                    <a:pt x="1029" y="2058"/>
                    <a:pt x="1028" y="2056"/>
                    <a:pt x="1026" y="2053"/>
                  </a:cubicBezTo>
                  <a:cubicBezTo>
                    <a:pt x="1026" y="2052"/>
                    <a:pt x="1025" y="2051"/>
                    <a:pt x="1025" y="2050"/>
                  </a:cubicBezTo>
                  <a:cubicBezTo>
                    <a:pt x="1024" y="2048"/>
                    <a:pt x="1023" y="2047"/>
                    <a:pt x="1023" y="2046"/>
                  </a:cubicBezTo>
                  <a:cubicBezTo>
                    <a:pt x="1021" y="2041"/>
                    <a:pt x="1019" y="2036"/>
                    <a:pt x="1018" y="2031"/>
                  </a:cubicBezTo>
                  <a:cubicBezTo>
                    <a:pt x="1017" y="2030"/>
                    <a:pt x="1017" y="2029"/>
                    <a:pt x="1017" y="2028"/>
                  </a:cubicBezTo>
                  <a:cubicBezTo>
                    <a:pt x="1016" y="2027"/>
                    <a:pt x="1016" y="2026"/>
                    <a:pt x="1016" y="2026"/>
                  </a:cubicBezTo>
                  <a:cubicBezTo>
                    <a:pt x="1016" y="2025"/>
                    <a:pt x="1016" y="2025"/>
                    <a:pt x="1016" y="2024"/>
                  </a:cubicBezTo>
                  <a:cubicBezTo>
                    <a:pt x="1015" y="2023"/>
                    <a:pt x="1015" y="2022"/>
                    <a:pt x="1015" y="2021"/>
                  </a:cubicBezTo>
                  <a:cubicBezTo>
                    <a:pt x="1015" y="2020"/>
                    <a:pt x="1014" y="2018"/>
                    <a:pt x="1014" y="2017"/>
                  </a:cubicBezTo>
                  <a:cubicBezTo>
                    <a:pt x="1013" y="2013"/>
                    <a:pt x="1013" y="2009"/>
                    <a:pt x="1013" y="2005"/>
                  </a:cubicBezTo>
                  <a:cubicBezTo>
                    <a:pt x="1013" y="2005"/>
                    <a:pt x="1013" y="2005"/>
                    <a:pt x="1013" y="2005"/>
                  </a:cubicBezTo>
                  <a:cubicBezTo>
                    <a:pt x="1015" y="1997"/>
                    <a:pt x="1018" y="1988"/>
                    <a:pt x="1023" y="1980"/>
                  </a:cubicBezTo>
                  <a:cubicBezTo>
                    <a:pt x="1048" y="1932"/>
                    <a:pt x="1078" y="1949"/>
                    <a:pt x="1117" y="1928"/>
                  </a:cubicBezTo>
                  <a:cubicBezTo>
                    <a:pt x="1106" y="1944"/>
                    <a:pt x="1100" y="1962"/>
                    <a:pt x="1098" y="1980"/>
                  </a:cubicBezTo>
                  <a:cubicBezTo>
                    <a:pt x="1098" y="1980"/>
                    <a:pt x="1097" y="1981"/>
                    <a:pt x="1097" y="1982"/>
                  </a:cubicBezTo>
                  <a:cubicBezTo>
                    <a:pt x="1096" y="1983"/>
                    <a:pt x="1095" y="1983"/>
                    <a:pt x="1095" y="1984"/>
                  </a:cubicBezTo>
                  <a:cubicBezTo>
                    <a:pt x="1094" y="1985"/>
                    <a:pt x="1093" y="1986"/>
                    <a:pt x="1093" y="1987"/>
                  </a:cubicBezTo>
                  <a:cubicBezTo>
                    <a:pt x="1092" y="1988"/>
                    <a:pt x="1091" y="1990"/>
                    <a:pt x="1090" y="1991"/>
                  </a:cubicBezTo>
                  <a:cubicBezTo>
                    <a:pt x="1090" y="1992"/>
                    <a:pt x="1089" y="1993"/>
                    <a:pt x="1088" y="1994"/>
                  </a:cubicBezTo>
                  <a:cubicBezTo>
                    <a:pt x="1088" y="1995"/>
                    <a:pt x="1088" y="1996"/>
                    <a:pt x="1087" y="1996"/>
                  </a:cubicBezTo>
                  <a:cubicBezTo>
                    <a:pt x="1087" y="1997"/>
                    <a:pt x="1087" y="1998"/>
                    <a:pt x="1086" y="1998"/>
                  </a:cubicBezTo>
                  <a:cubicBezTo>
                    <a:pt x="1086" y="2000"/>
                    <a:pt x="1085" y="2001"/>
                    <a:pt x="1084" y="2003"/>
                  </a:cubicBezTo>
                  <a:cubicBezTo>
                    <a:pt x="1083" y="2006"/>
                    <a:pt x="1082" y="2009"/>
                    <a:pt x="1081" y="2012"/>
                  </a:cubicBezTo>
                  <a:cubicBezTo>
                    <a:pt x="1080" y="2015"/>
                    <a:pt x="1079" y="2018"/>
                    <a:pt x="1078" y="2022"/>
                  </a:cubicBezTo>
                  <a:cubicBezTo>
                    <a:pt x="1077" y="2025"/>
                    <a:pt x="1077" y="2029"/>
                    <a:pt x="1076" y="2032"/>
                  </a:cubicBezTo>
                  <a:cubicBezTo>
                    <a:pt x="1076" y="2035"/>
                    <a:pt x="1076" y="2039"/>
                    <a:pt x="1075" y="2042"/>
                  </a:cubicBezTo>
                  <a:cubicBezTo>
                    <a:pt x="1075" y="2043"/>
                    <a:pt x="1075" y="2045"/>
                    <a:pt x="1075" y="2046"/>
                  </a:cubicBezTo>
                  <a:cubicBezTo>
                    <a:pt x="1075" y="2047"/>
                    <a:pt x="1075" y="2048"/>
                    <a:pt x="1075" y="2049"/>
                  </a:cubicBezTo>
                  <a:cubicBezTo>
                    <a:pt x="1075" y="2049"/>
                    <a:pt x="1075" y="2050"/>
                    <a:pt x="1075" y="2051"/>
                  </a:cubicBezTo>
                  <a:cubicBezTo>
                    <a:pt x="1076" y="2052"/>
                    <a:pt x="1076" y="2054"/>
                    <a:pt x="1076" y="2055"/>
                  </a:cubicBezTo>
                  <a:cubicBezTo>
                    <a:pt x="1076" y="2057"/>
                    <a:pt x="1076" y="2058"/>
                    <a:pt x="1076" y="2059"/>
                  </a:cubicBezTo>
                  <a:cubicBezTo>
                    <a:pt x="1076" y="2060"/>
                    <a:pt x="1077" y="2062"/>
                    <a:pt x="1077" y="2063"/>
                  </a:cubicBezTo>
                  <a:cubicBezTo>
                    <a:pt x="1077" y="2064"/>
                    <a:pt x="1077" y="2065"/>
                    <a:pt x="1078" y="2066"/>
                  </a:cubicBezTo>
                  <a:cubicBezTo>
                    <a:pt x="1078" y="2067"/>
                    <a:pt x="1078" y="2068"/>
                    <a:pt x="1078" y="2069"/>
                  </a:cubicBezTo>
                  <a:cubicBezTo>
                    <a:pt x="1078" y="2070"/>
                    <a:pt x="1079" y="2071"/>
                    <a:pt x="1079" y="2071"/>
                  </a:cubicBezTo>
                  <a:cubicBezTo>
                    <a:pt x="1079" y="2073"/>
                    <a:pt x="1080" y="2074"/>
                    <a:pt x="1080" y="2075"/>
                  </a:cubicBezTo>
                  <a:cubicBezTo>
                    <a:pt x="1080" y="2075"/>
                    <a:pt x="1080" y="2076"/>
                    <a:pt x="1080" y="2076"/>
                  </a:cubicBezTo>
                  <a:cubicBezTo>
                    <a:pt x="1080" y="2076"/>
                    <a:pt x="1080" y="2075"/>
                    <a:pt x="1080" y="2074"/>
                  </a:cubicBezTo>
                  <a:cubicBezTo>
                    <a:pt x="1080" y="2074"/>
                    <a:pt x="1080" y="2072"/>
                    <a:pt x="1080" y="2071"/>
                  </a:cubicBezTo>
                  <a:cubicBezTo>
                    <a:pt x="1080" y="2070"/>
                    <a:pt x="1080" y="2069"/>
                    <a:pt x="1080" y="2069"/>
                  </a:cubicBezTo>
                  <a:cubicBezTo>
                    <a:pt x="1080" y="2068"/>
                    <a:pt x="1081" y="2067"/>
                    <a:pt x="1081" y="2066"/>
                  </a:cubicBezTo>
                  <a:cubicBezTo>
                    <a:pt x="1081" y="2065"/>
                    <a:pt x="1081" y="2064"/>
                    <a:pt x="1081" y="2063"/>
                  </a:cubicBezTo>
                  <a:cubicBezTo>
                    <a:pt x="1081" y="2061"/>
                    <a:pt x="1081" y="2060"/>
                    <a:pt x="1081" y="2059"/>
                  </a:cubicBezTo>
                  <a:cubicBezTo>
                    <a:pt x="1081" y="2058"/>
                    <a:pt x="1081" y="2056"/>
                    <a:pt x="1081" y="2055"/>
                  </a:cubicBezTo>
                  <a:cubicBezTo>
                    <a:pt x="1081" y="2054"/>
                    <a:pt x="1081" y="2052"/>
                    <a:pt x="1081" y="2051"/>
                  </a:cubicBezTo>
                  <a:cubicBezTo>
                    <a:pt x="1081" y="2050"/>
                    <a:pt x="1082" y="2050"/>
                    <a:pt x="1082" y="2049"/>
                  </a:cubicBezTo>
                  <a:cubicBezTo>
                    <a:pt x="1082" y="2048"/>
                    <a:pt x="1082" y="2048"/>
                    <a:pt x="1082" y="2047"/>
                  </a:cubicBezTo>
                  <a:cubicBezTo>
                    <a:pt x="1082" y="2048"/>
                    <a:pt x="1082" y="2049"/>
                    <a:pt x="1082" y="2050"/>
                  </a:cubicBezTo>
                  <a:cubicBezTo>
                    <a:pt x="1083" y="2051"/>
                    <a:pt x="1083" y="2052"/>
                    <a:pt x="1083" y="2052"/>
                  </a:cubicBezTo>
                  <a:cubicBezTo>
                    <a:pt x="1083" y="2053"/>
                    <a:pt x="1084" y="2054"/>
                    <a:pt x="1084" y="2055"/>
                  </a:cubicBezTo>
                  <a:cubicBezTo>
                    <a:pt x="1084" y="2057"/>
                    <a:pt x="1085" y="2059"/>
                    <a:pt x="1086" y="2061"/>
                  </a:cubicBezTo>
                  <a:cubicBezTo>
                    <a:pt x="1086" y="2062"/>
                    <a:pt x="1087" y="2064"/>
                    <a:pt x="1087" y="2066"/>
                  </a:cubicBezTo>
                  <a:cubicBezTo>
                    <a:pt x="1088" y="2067"/>
                    <a:pt x="1088" y="2068"/>
                    <a:pt x="1088" y="2069"/>
                  </a:cubicBezTo>
                  <a:cubicBezTo>
                    <a:pt x="1089" y="2069"/>
                    <a:pt x="1089" y="2070"/>
                    <a:pt x="1089" y="2071"/>
                  </a:cubicBezTo>
                  <a:cubicBezTo>
                    <a:pt x="1090" y="2073"/>
                    <a:pt x="1090" y="2074"/>
                    <a:pt x="1090" y="2076"/>
                  </a:cubicBezTo>
                  <a:cubicBezTo>
                    <a:pt x="1090" y="2077"/>
                    <a:pt x="1091" y="2077"/>
                    <a:pt x="1091" y="2078"/>
                  </a:cubicBezTo>
                  <a:cubicBezTo>
                    <a:pt x="1091" y="2079"/>
                    <a:pt x="1091" y="2079"/>
                    <a:pt x="1091" y="2080"/>
                  </a:cubicBezTo>
                  <a:cubicBezTo>
                    <a:pt x="1091" y="2081"/>
                    <a:pt x="1091" y="2081"/>
                    <a:pt x="1091" y="2082"/>
                  </a:cubicBezTo>
                  <a:cubicBezTo>
                    <a:pt x="1091" y="2083"/>
                    <a:pt x="1091" y="2083"/>
                    <a:pt x="1091" y="2084"/>
                  </a:cubicBezTo>
                  <a:cubicBezTo>
                    <a:pt x="1091" y="2085"/>
                    <a:pt x="1092" y="2086"/>
                    <a:pt x="1092" y="2087"/>
                  </a:cubicBezTo>
                  <a:cubicBezTo>
                    <a:pt x="1092" y="2088"/>
                    <a:pt x="1091" y="2088"/>
                    <a:pt x="1091" y="2089"/>
                  </a:cubicBezTo>
                  <a:cubicBezTo>
                    <a:pt x="1091" y="2089"/>
                    <a:pt x="1091" y="2090"/>
                    <a:pt x="1091" y="2090"/>
                  </a:cubicBezTo>
                  <a:cubicBezTo>
                    <a:pt x="1091" y="2090"/>
                    <a:pt x="1092" y="2089"/>
                    <a:pt x="1092" y="2089"/>
                  </a:cubicBezTo>
                  <a:cubicBezTo>
                    <a:pt x="1092" y="2089"/>
                    <a:pt x="1093" y="2088"/>
                    <a:pt x="1093" y="2087"/>
                  </a:cubicBezTo>
                  <a:cubicBezTo>
                    <a:pt x="1094" y="2087"/>
                    <a:pt x="1094" y="2086"/>
                    <a:pt x="1094" y="2084"/>
                  </a:cubicBezTo>
                  <a:cubicBezTo>
                    <a:pt x="1095" y="2084"/>
                    <a:pt x="1095" y="2083"/>
                    <a:pt x="1095" y="2082"/>
                  </a:cubicBezTo>
                  <a:cubicBezTo>
                    <a:pt x="1095" y="2082"/>
                    <a:pt x="1095" y="2081"/>
                    <a:pt x="1096" y="2080"/>
                  </a:cubicBezTo>
                  <a:cubicBezTo>
                    <a:pt x="1096" y="2079"/>
                    <a:pt x="1096" y="2077"/>
                    <a:pt x="1096" y="2075"/>
                  </a:cubicBezTo>
                  <a:cubicBezTo>
                    <a:pt x="1096" y="2073"/>
                    <a:pt x="1096" y="2072"/>
                    <a:pt x="1096" y="2070"/>
                  </a:cubicBezTo>
                  <a:cubicBezTo>
                    <a:pt x="1096" y="2068"/>
                    <a:pt x="1095" y="2066"/>
                    <a:pt x="1095" y="2064"/>
                  </a:cubicBezTo>
                  <a:cubicBezTo>
                    <a:pt x="1094" y="2062"/>
                    <a:pt x="1094" y="2060"/>
                    <a:pt x="1093" y="2058"/>
                  </a:cubicBezTo>
                  <a:cubicBezTo>
                    <a:pt x="1092" y="2056"/>
                    <a:pt x="1092" y="2054"/>
                    <a:pt x="1091" y="2053"/>
                  </a:cubicBezTo>
                  <a:cubicBezTo>
                    <a:pt x="1091" y="2052"/>
                    <a:pt x="1090" y="2051"/>
                    <a:pt x="1090" y="2050"/>
                  </a:cubicBezTo>
                  <a:cubicBezTo>
                    <a:pt x="1090" y="2049"/>
                    <a:pt x="1089" y="2048"/>
                    <a:pt x="1089" y="2048"/>
                  </a:cubicBezTo>
                  <a:cubicBezTo>
                    <a:pt x="1087" y="2044"/>
                    <a:pt x="1086" y="2041"/>
                    <a:pt x="1085" y="2039"/>
                  </a:cubicBezTo>
                  <a:cubicBezTo>
                    <a:pt x="1084" y="2037"/>
                    <a:pt x="1084" y="2036"/>
                    <a:pt x="1083" y="2035"/>
                  </a:cubicBezTo>
                  <a:cubicBezTo>
                    <a:pt x="1084" y="2034"/>
                    <a:pt x="1084" y="2034"/>
                    <a:pt x="1084" y="2033"/>
                  </a:cubicBezTo>
                  <a:cubicBezTo>
                    <a:pt x="1084" y="2030"/>
                    <a:pt x="1085" y="2027"/>
                    <a:pt x="1086" y="2024"/>
                  </a:cubicBezTo>
                  <a:cubicBezTo>
                    <a:pt x="1086" y="2020"/>
                    <a:pt x="1087" y="2017"/>
                    <a:pt x="1088" y="2014"/>
                  </a:cubicBezTo>
                  <a:cubicBezTo>
                    <a:pt x="1088" y="2013"/>
                    <a:pt x="1089" y="2011"/>
                    <a:pt x="1089" y="2010"/>
                  </a:cubicBezTo>
                  <a:cubicBezTo>
                    <a:pt x="1090" y="2008"/>
                    <a:pt x="1090" y="2007"/>
                    <a:pt x="1091" y="2005"/>
                  </a:cubicBezTo>
                  <a:cubicBezTo>
                    <a:pt x="1091" y="2004"/>
                    <a:pt x="1092" y="2002"/>
                    <a:pt x="1092" y="2001"/>
                  </a:cubicBezTo>
                  <a:cubicBezTo>
                    <a:pt x="1092" y="2000"/>
                    <a:pt x="1093" y="2000"/>
                    <a:pt x="1093" y="1999"/>
                  </a:cubicBezTo>
                  <a:cubicBezTo>
                    <a:pt x="1093" y="1998"/>
                    <a:pt x="1093" y="1998"/>
                    <a:pt x="1094" y="1997"/>
                  </a:cubicBezTo>
                  <a:cubicBezTo>
                    <a:pt x="1094" y="1996"/>
                    <a:pt x="1095" y="1994"/>
                    <a:pt x="1095" y="1993"/>
                  </a:cubicBezTo>
                  <a:cubicBezTo>
                    <a:pt x="1096" y="1992"/>
                    <a:pt x="1096" y="1991"/>
                    <a:pt x="1097" y="1990"/>
                  </a:cubicBezTo>
                  <a:cubicBezTo>
                    <a:pt x="1097" y="1989"/>
                    <a:pt x="1097" y="1988"/>
                    <a:pt x="1098" y="1987"/>
                  </a:cubicBezTo>
                  <a:cubicBezTo>
                    <a:pt x="1095" y="2039"/>
                    <a:pt x="1124" y="2098"/>
                    <a:pt x="1153" y="2156"/>
                  </a:cubicBezTo>
                  <a:cubicBezTo>
                    <a:pt x="1152" y="2156"/>
                    <a:pt x="1152" y="2157"/>
                    <a:pt x="1152" y="2157"/>
                  </a:cubicBezTo>
                  <a:cubicBezTo>
                    <a:pt x="1151" y="2161"/>
                    <a:pt x="1150" y="2166"/>
                    <a:pt x="1149" y="2171"/>
                  </a:cubicBezTo>
                  <a:cubicBezTo>
                    <a:pt x="1149" y="2173"/>
                    <a:pt x="1149" y="2176"/>
                    <a:pt x="1149" y="2178"/>
                  </a:cubicBezTo>
                  <a:cubicBezTo>
                    <a:pt x="1149" y="2179"/>
                    <a:pt x="1149" y="2180"/>
                    <a:pt x="1149" y="2180"/>
                  </a:cubicBezTo>
                  <a:cubicBezTo>
                    <a:pt x="1149" y="2181"/>
                    <a:pt x="1149" y="2182"/>
                    <a:pt x="1149" y="2183"/>
                  </a:cubicBezTo>
                  <a:cubicBezTo>
                    <a:pt x="1149" y="2184"/>
                    <a:pt x="1149" y="2185"/>
                    <a:pt x="1149" y="2187"/>
                  </a:cubicBezTo>
                  <a:cubicBezTo>
                    <a:pt x="1150" y="2192"/>
                    <a:pt x="1151" y="2198"/>
                    <a:pt x="1152" y="2204"/>
                  </a:cubicBezTo>
                  <a:cubicBezTo>
                    <a:pt x="1152" y="2207"/>
                    <a:pt x="1153" y="2210"/>
                    <a:pt x="1153" y="2213"/>
                  </a:cubicBezTo>
                  <a:cubicBezTo>
                    <a:pt x="1154" y="2215"/>
                    <a:pt x="1154" y="2216"/>
                    <a:pt x="1154" y="2218"/>
                  </a:cubicBezTo>
                  <a:cubicBezTo>
                    <a:pt x="1154" y="2219"/>
                    <a:pt x="1154" y="2220"/>
                    <a:pt x="1154" y="2220"/>
                  </a:cubicBezTo>
                  <a:cubicBezTo>
                    <a:pt x="1155" y="2221"/>
                    <a:pt x="1155" y="2221"/>
                    <a:pt x="1155" y="2221"/>
                  </a:cubicBezTo>
                  <a:cubicBezTo>
                    <a:pt x="1155" y="2222"/>
                    <a:pt x="1155" y="2222"/>
                    <a:pt x="1155" y="2222"/>
                  </a:cubicBezTo>
                  <a:cubicBezTo>
                    <a:pt x="1155" y="2222"/>
                    <a:pt x="1155" y="2222"/>
                    <a:pt x="1155" y="2222"/>
                  </a:cubicBezTo>
                  <a:cubicBezTo>
                    <a:pt x="1155" y="2222"/>
                    <a:pt x="1155" y="2222"/>
                    <a:pt x="1155" y="2222"/>
                  </a:cubicBezTo>
                  <a:cubicBezTo>
                    <a:pt x="1155" y="2223"/>
                    <a:pt x="1155" y="2223"/>
                    <a:pt x="1155" y="2223"/>
                  </a:cubicBezTo>
                  <a:cubicBezTo>
                    <a:pt x="1155" y="2224"/>
                    <a:pt x="1155" y="2226"/>
                    <a:pt x="1155" y="2227"/>
                  </a:cubicBezTo>
                  <a:cubicBezTo>
                    <a:pt x="1155" y="2228"/>
                    <a:pt x="1155" y="2229"/>
                    <a:pt x="1154" y="2229"/>
                  </a:cubicBezTo>
                  <a:cubicBezTo>
                    <a:pt x="1154" y="2231"/>
                    <a:pt x="1153" y="2232"/>
                    <a:pt x="1152" y="2234"/>
                  </a:cubicBezTo>
                  <a:cubicBezTo>
                    <a:pt x="1152" y="2235"/>
                    <a:pt x="1151" y="2236"/>
                    <a:pt x="1151" y="2237"/>
                  </a:cubicBezTo>
                  <a:cubicBezTo>
                    <a:pt x="1151" y="2237"/>
                    <a:pt x="1150" y="2238"/>
                    <a:pt x="1150" y="2238"/>
                  </a:cubicBezTo>
                  <a:cubicBezTo>
                    <a:pt x="1150" y="2238"/>
                    <a:pt x="1150" y="2239"/>
                    <a:pt x="1149" y="2239"/>
                  </a:cubicBezTo>
                  <a:cubicBezTo>
                    <a:pt x="1149" y="2240"/>
                    <a:pt x="1148" y="2241"/>
                    <a:pt x="1147" y="2242"/>
                  </a:cubicBezTo>
                  <a:cubicBezTo>
                    <a:pt x="1147" y="2242"/>
                    <a:pt x="1147" y="2243"/>
                    <a:pt x="1146" y="2243"/>
                  </a:cubicBezTo>
                  <a:cubicBezTo>
                    <a:pt x="1146" y="2243"/>
                    <a:pt x="1146" y="2244"/>
                    <a:pt x="1145" y="2244"/>
                  </a:cubicBezTo>
                  <a:cubicBezTo>
                    <a:pt x="1144" y="2246"/>
                    <a:pt x="1142" y="2248"/>
                    <a:pt x="1141" y="2249"/>
                  </a:cubicBezTo>
                  <a:cubicBezTo>
                    <a:pt x="1139" y="2251"/>
                    <a:pt x="1138" y="2253"/>
                    <a:pt x="1136" y="2255"/>
                  </a:cubicBezTo>
                  <a:cubicBezTo>
                    <a:pt x="1136" y="2255"/>
                    <a:pt x="1135" y="2256"/>
                    <a:pt x="1135" y="2256"/>
                  </a:cubicBezTo>
                  <a:cubicBezTo>
                    <a:pt x="1135" y="2257"/>
                    <a:pt x="1134" y="2257"/>
                    <a:pt x="1134" y="2258"/>
                  </a:cubicBezTo>
                  <a:cubicBezTo>
                    <a:pt x="1133" y="2259"/>
                    <a:pt x="1133" y="2260"/>
                    <a:pt x="1132" y="2261"/>
                  </a:cubicBezTo>
                  <a:cubicBezTo>
                    <a:pt x="1131" y="2263"/>
                    <a:pt x="1130" y="2265"/>
                    <a:pt x="1129" y="2267"/>
                  </a:cubicBezTo>
                  <a:cubicBezTo>
                    <a:pt x="1128" y="2269"/>
                    <a:pt x="1128" y="2271"/>
                    <a:pt x="1127" y="2272"/>
                  </a:cubicBezTo>
                  <a:cubicBezTo>
                    <a:pt x="1127" y="2274"/>
                    <a:pt x="1126" y="2276"/>
                    <a:pt x="1126" y="2277"/>
                  </a:cubicBezTo>
                  <a:cubicBezTo>
                    <a:pt x="1126" y="2279"/>
                    <a:pt x="1126" y="2280"/>
                    <a:pt x="1125" y="2281"/>
                  </a:cubicBezTo>
                  <a:cubicBezTo>
                    <a:pt x="1125" y="2282"/>
                    <a:pt x="1125" y="2283"/>
                    <a:pt x="1125" y="2284"/>
                  </a:cubicBezTo>
                  <a:cubicBezTo>
                    <a:pt x="1125" y="2284"/>
                    <a:pt x="1125" y="2285"/>
                    <a:pt x="1125" y="2285"/>
                  </a:cubicBezTo>
                  <a:cubicBezTo>
                    <a:pt x="1125" y="2285"/>
                    <a:pt x="1126" y="2284"/>
                    <a:pt x="1126" y="2284"/>
                  </a:cubicBezTo>
                  <a:cubicBezTo>
                    <a:pt x="1126" y="2283"/>
                    <a:pt x="1127" y="2283"/>
                    <a:pt x="1127" y="2282"/>
                  </a:cubicBezTo>
                  <a:cubicBezTo>
                    <a:pt x="1128" y="2280"/>
                    <a:pt x="1129" y="2277"/>
                    <a:pt x="1131" y="2274"/>
                  </a:cubicBezTo>
                  <a:cubicBezTo>
                    <a:pt x="1133" y="2271"/>
                    <a:pt x="1135" y="2268"/>
                    <a:pt x="1138" y="2265"/>
                  </a:cubicBezTo>
                  <a:cubicBezTo>
                    <a:pt x="1139" y="2264"/>
                    <a:pt x="1139" y="2263"/>
                    <a:pt x="1140" y="2262"/>
                  </a:cubicBezTo>
                  <a:cubicBezTo>
                    <a:pt x="1141" y="2261"/>
                    <a:pt x="1141" y="2261"/>
                    <a:pt x="1142" y="2260"/>
                  </a:cubicBezTo>
                  <a:cubicBezTo>
                    <a:pt x="1144" y="2258"/>
                    <a:pt x="1145" y="2256"/>
                    <a:pt x="1147" y="2255"/>
                  </a:cubicBezTo>
                  <a:cubicBezTo>
                    <a:pt x="1148" y="2253"/>
                    <a:pt x="1150" y="2251"/>
                    <a:pt x="1151" y="2249"/>
                  </a:cubicBezTo>
                  <a:cubicBezTo>
                    <a:pt x="1152" y="2248"/>
                    <a:pt x="1153" y="2247"/>
                    <a:pt x="1153" y="2246"/>
                  </a:cubicBezTo>
                  <a:cubicBezTo>
                    <a:pt x="1154" y="2245"/>
                    <a:pt x="1155" y="2244"/>
                    <a:pt x="1155" y="2243"/>
                  </a:cubicBezTo>
                  <a:cubicBezTo>
                    <a:pt x="1156" y="2242"/>
                    <a:pt x="1156" y="2242"/>
                    <a:pt x="1156" y="2242"/>
                  </a:cubicBezTo>
                  <a:cubicBezTo>
                    <a:pt x="1156" y="2245"/>
                    <a:pt x="1156" y="2248"/>
                    <a:pt x="1155" y="2251"/>
                  </a:cubicBezTo>
                  <a:cubicBezTo>
                    <a:pt x="1155" y="2252"/>
                    <a:pt x="1155" y="2254"/>
                    <a:pt x="1155" y="2255"/>
                  </a:cubicBezTo>
                  <a:cubicBezTo>
                    <a:pt x="1155" y="2257"/>
                    <a:pt x="1155" y="2259"/>
                    <a:pt x="1155" y="2260"/>
                  </a:cubicBezTo>
                  <a:cubicBezTo>
                    <a:pt x="1154" y="2266"/>
                    <a:pt x="1153" y="2272"/>
                    <a:pt x="1151" y="2278"/>
                  </a:cubicBezTo>
                  <a:cubicBezTo>
                    <a:pt x="1151" y="2279"/>
                    <a:pt x="1150" y="2281"/>
                    <a:pt x="1150" y="2282"/>
                  </a:cubicBezTo>
                  <a:cubicBezTo>
                    <a:pt x="1150" y="2284"/>
                    <a:pt x="1149" y="2285"/>
                    <a:pt x="1149" y="2286"/>
                  </a:cubicBezTo>
                  <a:cubicBezTo>
                    <a:pt x="1148" y="2289"/>
                    <a:pt x="1147" y="2292"/>
                    <a:pt x="1146" y="2294"/>
                  </a:cubicBezTo>
                  <a:cubicBezTo>
                    <a:pt x="1146" y="2295"/>
                    <a:pt x="1146" y="2296"/>
                    <a:pt x="1145" y="2296"/>
                  </a:cubicBezTo>
                  <a:cubicBezTo>
                    <a:pt x="1145" y="2297"/>
                    <a:pt x="1145" y="2298"/>
                    <a:pt x="1145" y="2298"/>
                  </a:cubicBezTo>
                  <a:cubicBezTo>
                    <a:pt x="1144" y="2299"/>
                    <a:pt x="1144" y="2301"/>
                    <a:pt x="1143" y="2302"/>
                  </a:cubicBezTo>
                  <a:cubicBezTo>
                    <a:pt x="1143" y="2303"/>
                    <a:pt x="1142" y="2304"/>
                    <a:pt x="1142" y="2305"/>
                  </a:cubicBezTo>
                  <a:cubicBezTo>
                    <a:pt x="1141" y="2306"/>
                    <a:pt x="1140" y="2307"/>
                    <a:pt x="1140" y="2309"/>
                  </a:cubicBezTo>
                  <a:cubicBezTo>
                    <a:pt x="1140" y="2309"/>
                    <a:pt x="1139" y="2310"/>
                    <a:pt x="1139" y="2310"/>
                  </a:cubicBezTo>
                  <a:cubicBezTo>
                    <a:pt x="1139" y="2311"/>
                    <a:pt x="1139" y="2311"/>
                    <a:pt x="1138" y="2312"/>
                  </a:cubicBezTo>
                  <a:cubicBezTo>
                    <a:pt x="1138" y="2313"/>
                    <a:pt x="1137" y="2314"/>
                    <a:pt x="1137" y="2315"/>
                  </a:cubicBezTo>
                  <a:cubicBezTo>
                    <a:pt x="1136" y="2317"/>
                    <a:pt x="1135" y="2318"/>
                    <a:pt x="1134" y="2320"/>
                  </a:cubicBezTo>
                  <a:cubicBezTo>
                    <a:pt x="1132" y="2324"/>
                    <a:pt x="1130" y="2326"/>
                    <a:pt x="1128" y="2329"/>
                  </a:cubicBezTo>
                  <a:cubicBezTo>
                    <a:pt x="1128" y="2330"/>
                    <a:pt x="1127" y="2331"/>
                    <a:pt x="1126" y="2332"/>
                  </a:cubicBezTo>
                  <a:cubicBezTo>
                    <a:pt x="1126" y="2333"/>
                    <a:pt x="1125" y="2333"/>
                    <a:pt x="1125" y="2334"/>
                  </a:cubicBezTo>
                  <a:cubicBezTo>
                    <a:pt x="1124" y="2335"/>
                    <a:pt x="1123" y="2336"/>
                    <a:pt x="1123" y="2336"/>
                  </a:cubicBezTo>
                  <a:cubicBezTo>
                    <a:pt x="1123" y="2336"/>
                    <a:pt x="1124" y="2335"/>
                    <a:pt x="1125" y="2334"/>
                  </a:cubicBezTo>
                  <a:cubicBezTo>
                    <a:pt x="1125" y="2334"/>
                    <a:pt x="1126" y="2333"/>
                    <a:pt x="1127" y="2332"/>
                  </a:cubicBezTo>
                  <a:cubicBezTo>
                    <a:pt x="1128" y="2332"/>
                    <a:pt x="1129" y="2331"/>
                    <a:pt x="1130" y="2330"/>
                  </a:cubicBezTo>
                  <a:cubicBezTo>
                    <a:pt x="1131" y="2328"/>
                    <a:pt x="1134" y="2325"/>
                    <a:pt x="1136" y="2322"/>
                  </a:cubicBezTo>
                  <a:cubicBezTo>
                    <a:pt x="1137" y="2320"/>
                    <a:pt x="1139" y="2319"/>
                    <a:pt x="1140" y="2317"/>
                  </a:cubicBezTo>
                  <a:cubicBezTo>
                    <a:pt x="1141" y="2316"/>
                    <a:pt x="1141" y="2315"/>
                    <a:pt x="1142" y="2314"/>
                  </a:cubicBezTo>
                  <a:cubicBezTo>
                    <a:pt x="1142" y="2313"/>
                    <a:pt x="1143" y="2313"/>
                    <a:pt x="1143" y="2312"/>
                  </a:cubicBezTo>
                  <a:cubicBezTo>
                    <a:pt x="1143" y="2312"/>
                    <a:pt x="1144" y="2311"/>
                    <a:pt x="1144" y="2311"/>
                  </a:cubicBezTo>
                  <a:cubicBezTo>
                    <a:pt x="1145" y="2310"/>
                    <a:pt x="1145" y="2309"/>
                    <a:pt x="1146" y="2308"/>
                  </a:cubicBezTo>
                  <a:cubicBezTo>
                    <a:pt x="1147" y="2306"/>
                    <a:pt x="1147" y="2305"/>
                    <a:pt x="1148" y="2304"/>
                  </a:cubicBezTo>
                  <a:cubicBezTo>
                    <a:pt x="1148" y="2303"/>
                    <a:pt x="1149" y="2302"/>
                    <a:pt x="1150" y="2300"/>
                  </a:cubicBezTo>
                  <a:cubicBezTo>
                    <a:pt x="1150" y="2300"/>
                    <a:pt x="1150" y="2299"/>
                    <a:pt x="1151" y="2299"/>
                  </a:cubicBezTo>
                  <a:cubicBezTo>
                    <a:pt x="1151" y="2298"/>
                    <a:pt x="1151" y="2297"/>
                    <a:pt x="1152" y="2297"/>
                  </a:cubicBezTo>
                  <a:cubicBezTo>
                    <a:pt x="1152" y="2295"/>
                    <a:pt x="1153" y="2293"/>
                    <a:pt x="1154" y="2291"/>
                  </a:cubicBezTo>
                  <a:cubicBezTo>
                    <a:pt x="1154" y="2292"/>
                    <a:pt x="1154" y="2292"/>
                    <a:pt x="1154" y="2292"/>
                  </a:cubicBezTo>
                  <a:cubicBezTo>
                    <a:pt x="1154" y="2294"/>
                    <a:pt x="1154" y="2295"/>
                    <a:pt x="1154" y="2297"/>
                  </a:cubicBezTo>
                  <a:cubicBezTo>
                    <a:pt x="1154" y="2298"/>
                    <a:pt x="1154" y="2300"/>
                    <a:pt x="1154" y="2302"/>
                  </a:cubicBezTo>
                  <a:cubicBezTo>
                    <a:pt x="1154" y="2305"/>
                    <a:pt x="1154" y="2308"/>
                    <a:pt x="1154" y="2311"/>
                  </a:cubicBezTo>
                  <a:cubicBezTo>
                    <a:pt x="1154" y="2312"/>
                    <a:pt x="1154" y="2314"/>
                    <a:pt x="1154" y="2316"/>
                  </a:cubicBezTo>
                  <a:cubicBezTo>
                    <a:pt x="1153" y="2317"/>
                    <a:pt x="1153" y="2319"/>
                    <a:pt x="1153" y="2320"/>
                  </a:cubicBezTo>
                  <a:cubicBezTo>
                    <a:pt x="1153" y="2323"/>
                    <a:pt x="1153" y="2326"/>
                    <a:pt x="1152" y="2329"/>
                  </a:cubicBezTo>
                  <a:cubicBezTo>
                    <a:pt x="1152" y="2332"/>
                    <a:pt x="1152" y="2335"/>
                    <a:pt x="1151" y="2337"/>
                  </a:cubicBezTo>
                  <a:cubicBezTo>
                    <a:pt x="1150" y="2340"/>
                    <a:pt x="1150" y="2342"/>
                    <a:pt x="1149" y="2344"/>
                  </a:cubicBezTo>
                  <a:cubicBezTo>
                    <a:pt x="1149" y="2346"/>
                    <a:pt x="1148" y="2347"/>
                    <a:pt x="1148" y="2348"/>
                  </a:cubicBezTo>
                  <a:cubicBezTo>
                    <a:pt x="1148" y="2349"/>
                    <a:pt x="1147" y="2350"/>
                    <a:pt x="1147" y="2350"/>
                  </a:cubicBezTo>
                  <a:cubicBezTo>
                    <a:pt x="1146" y="2351"/>
                    <a:pt x="1146" y="2352"/>
                    <a:pt x="1146" y="2353"/>
                  </a:cubicBezTo>
                  <a:cubicBezTo>
                    <a:pt x="1145" y="2354"/>
                    <a:pt x="1145" y="2354"/>
                    <a:pt x="1145" y="2355"/>
                  </a:cubicBezTo>
                  <a:cubicBezTo>
                    <a:pt x="1144" y="2356"/>
                    <a:pt x="1144" y="2357"/>
                    <a:pt x="1143" y="2358"/>
                  </a:cubicBezTo>
                  <a:cubicBezTo>
                    <a:pt x="1143" y="2358"/>
                    <a:pt x="1143" y="2359"/>
                    <a:pt x="1143" y="2359"/>
                  </a:cubicBezTo>
                  <a:cubicBezTo>
                    <a:pt x="1143" y="2359"/>
                    <a:pt x="1143" y="2359"/>
                    <a:pt x="1144" y="2358"/>
                  </a:cubicBezTo>
                  <a:cubicBezTo>
                    <a:pt x="1144" y="2358"/>
                    <a:pt x="1145" y="2357"/>
                    <a:pt x="1146" y="2356"/>
                  </a:cubicBezTo>
                  <a:cubicBezTo>
                    <a:pt x="1147" y="2355"/>
                    <a:pt x="1147" y="2355"/>
                    <a:pt x="1148" y="2354"/>
                  </a:cubicBezTo>
                  <a:cubicBezTo>
                    <a:pt x="1148" y="2353"/>
                    <a:pt x="1149" y="2353"/>
                    <a:pt x="1149" y="2352"/>
                  </a:cubicBezTo>
                  <a:cubicBezTo>
                    <a:pt x="1150" y="2351"/>
                    <a:pt x="1151" y="2350"/>
                    <a:pt x="1151" y="2349"/>
                  </a:cubicBezTo>
                  <a:cubicBezTo>
                    <a:pt x="1152" y="2348"/>
                    <a:pt x="1153" y="2347"/>
                    <a:pt x="1153" y="2346"/>
                  </a:cubicBezTo>
                  <a:cubicBezTo>
                    <a:pt x="1154" y="2344"/>
                    <a:pt x="1156" y="2342"/>
                    <a:pt x="1157" y="2339"/>
                  </a:cubicBezTo>
                  <a:cubicBezTo>
                    <a:pt x="1158" y="2336"/>
                    <a:pt x="1159" y="2333"/>
                    <a:pt x="1159" y="2330"/>
                  </a:cubicBezTo>
                  <a:cubicBezTo>
                    <a:pt x="1160" y="2329"/>
                    <a:pt x="1160" y="2327"/>
                    <a:pt x="1160" y="2326"/>
                  </a:cubicBezTo>
                  <a:cubicBezTo>
                    <a:pt x="1161" y="2324"/>
                    <a:pt x="1161" y="2323"/>
                    <a:pt x="1161" y="2321"/>
                  </a:cubicBezTo>
                  <a:cubicBezTo>
                    <a:pt x="1161" y="2319"/>
                    <a:pt x="1161" y="2318"/>
                    <a:pt x="1161" y="2316"/>
                  </a:cubicBezTo>
                  <a:cubicBezTo>
                    <a:pt x="1161" y="2314"/>
                    <a:pt x="1162" y="2313"/>
                    <a:pt x="1162" y="2311"/>
                  </a:cubicBezTo>
                  <a:cubicBezTo>
                    <a:pt x="1162" y="2308"/>
                    <a:pt x="1162" y="2305"/>
                    <a:pt x="1161" y="2301"/>
                  </a:cubicBezTo>
                  <a:cubicBezTo>
                    <a:pt x="1161" y="2300"/>
                    <a:pt x="1161" y="2298"/>
                    <a:pt x="1161" y="2297"/>
                  </a:cubicBezTo>
                  <a:cubicBezTo>
                    <a:pt x="1161" y="2295"/>
                    <a:pt x="1161" y="2294"/>
                    <a:pt x="1161" y="2292"/>
                  </a:cubicBezTo>
                  <a:cubicBezTo>
                    <a:pt x="1160" y="2286"/>
                    <a:pt x="1160" y="2281"/>
                    <a:pt x="1159" y="2276"/>
                  </a:cubicBezTo>
                  <a:cubicBezTo>
                    <a:pt x="1159" y="2276"/>
                    <a:pt x="1159" y="2276"/>
                    <a:pt x="1159" y="2275"/>
                  </a:cubicBezTo>
                  <a:cubicBezTo>
                    <a:pt x="1160" y="2274"/>
                    <a:pt x="1160" y="2272"/>
                    <a:pt x="1160" y="2271"/>
                  </a:cubicBezTo>
                  <a:cubicBezTo>
                    <a:pt x="1160" y="2270"/>
                    <a:pt x="1161" y="2269"/>
                    <a:pt x="1161" y="2268"/>
                  </a:cubicBezTo>
                  <a:cubicBezTo>
                    <a:pt x="1161" y="2268"/>
                    <a:pt x="1161" y="2267"/>
                    <a:pt x="1161" y="2266"/>
                  </a:cubicBezTo>
                  <a:cubicBezTo>
                    <a:pt x="1162" y="2264"/>
                    <a:pt x="1162" y="2263"/>
                    <a:pt x="1162" y="2261"/>
                  </a:cubicBezTo>
                  <a:cubicBezTo>
                    <a:pt x="1162" y="2260"/>
                    <a:pt x="1163" y="2258"/>
                    <a:pt x="1163" y="2256"/>
                  </a:cubicBezTo>
                  <a:cubicBezTo>
                    <a:pt x="1163" y="2255"/>
                    <a:pt x="1163" y="2253"/>
                    <a:pt x="1163" y="2251"/>
                  </a:cubicBezTo>
                  <a:cubicBezTo>
                    <a:pt x="1164" y="2248"/>
                    <a:pt x="1164" y="2245"/>
                    <a:pt x="1164" y="2241"/>
                  </a:cubicBezTo>
                  <a:cubicBezTo>
                    <a:pt x="1164" y="2240"/>
                    <a:pt x="1164" y="2238"/>
                    <a:pt x="1164" y="2236"/>
                  </a:cubicBezTo>
                  <a:cubicBezTo>
                    <a:pt x="1164" y="2235"/>
                    <a:pt x="1163" y="2233"/>
                    <a:pt x="1163" y="2231"/>
                  </a:cubicBezTo>
                  <a:cubicBezTo>
                    <a:pt x="1163" y="2230"/>
                    <a:pt x="1163" y="2230"/>
                    <a:pt x="1163" y="2229"/>
                  </a:cubicBezTo>
                  <a:cubicBezTo>
                    <a:pt x="1163" y="2226"/>
                    <a:pt x="1163" y="2226"/>
                    <a:pt x="1163" y="2226"/>
                  </a:cubicBezTo>
                  <a:cubicBezTo>
                    <a:pt x="1163" y="2225"/>
                    <a:pt x="1163" y="2223"/>
                    <a:pt x="1162" y="2222"/>
                  </a:cubicBezTo>
                  <a:cubicBezTo>
                    <a:pt x="1162" y="2221"/>
                    <a:pt x="1162" y="2221"/>
                    <a:pt x="1162" y="2221"/>
                  </a:cubicBezTo>
                  <a:cubicBezTo>
                    <a:pt x="1162" y="2221"/>
                    <a:pt x="1162" y="2221"/>
                    <a:pt x="1162" y="2221"/>
                  </a:cubicBezTo>
                  <a:cubicBezTo>
                    <a:pt x="1162" y="2220"/>
                    <a:pt x="1162" y="2220"/>
                    <a:pt x="1162" y="2220"/>
                  </a:cubicBezTo>
                  <a:cubicBezTo>
                    <a:pt x="1162" y="2219"/>
                    <a:pt x="1162" y="2219"/>
                    <a:pt x="1162" y="2219"/>
                  </a:cubicBezTo>
                  <a:cubicBezTo>
                    <a:pt x="1162" y="2218"/>
                    <a:pt x="1162" y="2218"/>
                    <a:pt x="1162" y="2217"/>
                  </a:cubicBezTo>
                  <a:cubicBezTo>
                    <a:pt x="1161" y="2215"/>
                    <a:pt x="1161" y="2214"/>
                    <a:pt x="1161" y="2212"/>
                  </a:cubicBezTo>
                  <a:cubicBezTo>
                    <a:pt x="1160" y="2209"/>
                    <a:pt x="1159" y="2206"/>
                    <a:pt x="1159" y="2203"/>
                  </a:cubicBezTo>
                  <a:cubicBezTo>
                    <a:pt x="1157" y="2197"/>
                    <a:pt x="1156" y="2191"/>
                    <a:pt x="1155" y="2186"/>
                  </a:cubicBezTo>
                  <a:cubicBezTo>
                    <a:pt x="1155" y="2185"/>
                    <a:pt x="1155" y="2183"/>
                    <a:pt x="1154" y="2182"/>
                  </a:cubicBezTo>
                  <a:cubicBezTo>
                    <a:pt x="1154" y="2181"/>
                    <a:pt x="1154" y="2181"/>
                    <a:pt x="1154" y="2180"/>
                  </a:cubicBezTo>
                  <a:cubicBezTo>
                    <a:pt x="1154" y="2179"/>
                    <a:pt x="1154" y="2179"/>
                    <a:pt x="1154" y="2178"/>
                  </a:cubicBezTo>
                  <a:cubicBezTo>
                    <a:pt x="1154" y="2176"/>
                    <a:pt x="1154" y="2173"/>
                    <a:pt x="1154" y="2171"/>
                  </a:cubicBezTo>
                  <a:cubicBezTo>
                    <a:pt x="1154" y="2170"/>
                    <a:pt x="1154" y="2169"/>
                    <a:pt x="1154" y="2167"/>
                  </a:cubicBezTo>
                  <a:cubicBezTo>
                    <a:pt x="1154" y="2166"/>
                    <a:pt x="1154" y="2165"/>
                    <a:pt x="1154" y="2164"/>
                  </a:cubicBezTo>
                  <a:cubicBezTo>
                    <a:pt x="1154" y="2163"/>
                    <a:pt x="1154" y="2162"/>
                    <a:pt x="1154" y="2161"/>
                  </a:cubicBezTo>
                  <a:cubicBezTo>
                    <a:pt x="1154" y="2161"/>
                    <a:pt x="1155" y="2160"/>
                    <a:pt x="1155" y="2160"/>
                  </a:cubicBezTo>
                  <a:cubicBezTo>
                    <a:pt x="1181" y="2214"/>
                    <a:pt x="1207" y="2267"/>
                    <a:pt x="1205" y="2315"/>
                  </a:cubicBezTo>
                  <a:cubicBezTo>
                    <a:pt x="1205" y="2322"/>
                    <a:pt x="1204" y="2329"/>
                    <a:pt x="1203" y="2336"/>
                  </a:cubicBezTo>
                  <a:cubicBezTo>
                    <a:pt x="1203" y="2337"/>
                    <a:pt x="1202" y="2338"/>
                    <a:pt x="1201" y="2339"/>
                  </a:cubicBezTo>
                  <a:cubicBezTo>
                    <a:pt x="1201" y="2340"/>
                    <a:pt x="1201" y="2340"/>
                    <a:pt x="1200" y="2341"/>
                  </a:cubicBezTo>
                  <a:cubicBezTo>
                    <a:pt x="1200" y="2341"/>
                    <a:pt x="1200" y="2342"/>
                    <a:pt x="1200" y="2342"/>
                  </a:cubicBezTo>
                  <a:cubicBezTo>
                    <a:pt x="1199" y="2342"/>
                    <a:pt x="1199" y="2342"/>
                    <a:pt x="1199" y="2342"/>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8" y="2344"/>
                    <a:pt x="1198" y="2345"/>
                  </a:cubicBezTo>
                  <a:cubicBezTo>
                    <a:pt x="1198" y="2345"/>
                    <a:pt x="1198" y="2345"/>
                    <a:pt x="1197" y="2345"/>
                  </a:cubicBezTo>
                  <a:cubicBezTo>
                    <a:pt x="1197" y="2346"/>
                    <a:pt x="1197" y="2346"/>
                    <a:pt x="1197" y="2346"/>
                  </a:cubicBezTo>
                  <a:cubicBezTo>
                    <a:pt x="1196" y="2347"/>
                    <a:pt x="1196" y="2347"/>
                    <a:pt x="1195" y="2348"/>
                  </a:cubicBezTo>
                  <a:cubicBezTo>
                    <a:pt x="1195" y="2349"/>
                    <a:pt x="1194" y="2349"/>
                    <a:pt x="1194" y="2350"/>
                  </a:cubicBezTo>
                  <a:cubicBezTo>
                    <a:pt x="1193" y="2350"/>
                    <a:pt x="1193" y="2350"/>
                    <a:pt x="1193" y="2351"/>
                  </a:cubicBezTo>
                  <a:cubicBezTo>
                    <a:pt x="1193" y="2351"/>
                    <a:pt x="1192" y="2351"/>
                    <a:pt x="1192" y="2352"/>
                  </a:cubicBezTo>
                  <a:cubicBezTo>
                    <a:pt x="1191" y="2352"/>
                    <a:pt x="1191" y="2353"/>
                    <a:pt x="1190" y="2353"/>
                  </a:cubicBezTo>
                  <a:cubicBezTo>
                    <a:pt x="1188" y="2356"/>
                    <a:pt x="1185" y="2358"/>
                    <a:pt x="1182" y="2361"/>
                  </a:cubicBezTo>
                  <a:cubicBezTo>
                    <a:pt x="1179" y="2363"/>
                    <a:pt x="1176" y="2365"/>
                    <a:pt x="1173" y="2367"/>
                  </a:cubicBezTo>
                  <a:cubicBezTo>
                    <a:pt x="1169" y="2370"/>
                    <a:pt x="1166" y="2372"/>
                    <a:pt x="1162" y="2374"/>
                  </a:cubicBezTo>
                  <a:cubicBezTo>
                    <a:pt x="1161" y="2376"/>
                    <a:pt x="1159" y="2377"/>
                    <a:pt x="1157" y="2378"/>
                  </a:cubicBezTo>
                  <a:cubicBezTo>
                    <a:pt x="1156" y="2379"/>
                    <a:pt x="1156" y="2379"/>
                    <a:pt x="1156" y="2379"/>
                  </a:cubicBezTo>
                  <a:cubicBezTo>
                    <a:pt x="1156" y="2379"/>
                    <a:pt x="1156" y="2379"/>
                    <a:pt x="1156" y="2379"/>
                  </a:cubicBezTo>
                  <a:cubicBezTo>
                    <a:pt x="1155" y="2379"/>
                    <a:pt x="1155" y="2379"/>
                    <a:pt x="1155" y="2379"/>
                  </a:cubicBezTo>
                  <a:cubicBezTo>
                    <a:pt x="1155" y="2380"/>
                    <a:pt x="1155" y="2380"/>
                    <a:pt x="1155" y="2380"/>
                  </a:cubicBezTo>
                  <a:cubicBezTo>
                    <a:pt x="1154" y="2381"/>
                    <a:pt x="1153" y="2381"/>
                    <a:pt x="1152" y="2382"/>
                  </a:cubicBezTo>
                  <a:cubicBezTo>
                    <a:pt x="1151" y="2382"/>
                    <a:pt x="1151" y="2383"/>
                    <a:pt x="1150" y="2384"/>
                  </a:cubicBezTo>
                  <a:cubicBezTo>
                    <a:pt x="1149" y="2385"/>
                    <a:pt x="1148" y="2385"/>
                    <a:pt x="1147" y="2386"/>
                  </a:cubicBezTo>
                  <a:cubicBezTo>
                    <a:pt x="1147" y="2387"/>
                    <a:pt x="1146" y="2387"/>
                    <a:pt x="1145" y="2388"/>
                  </a:cubicBezTo>
                  <a:cubicBezTo>
                    <a:pt x="1144" y="2389"/>
                    <a:pt x="1144" y="2389"/>
                    <a:pt x="1143" y="2390"/>
                  </a:cubicBezTo>
                  <a:cubicBezTo>
                    <a:pt x="1142" y="2392"/>
                    <a:pt x="1140" y="2393"/>
                    <a:pt x="1139" y="2394"/>
                  </a:cubicBezTo>
                  <a:cubicBezTo>
                    <a:pt x="1138" y="2395"/>
                    <a:pt x="1138" y="2396"/>
                    <a:pt x="1137" y="2397"/>
                  </a:cubicBezTo>
                  <a:cubicBezTo>
                    <a:pt x="1137" y="2397"/>
                    <a:pt x="1137" y="2397"/>
                    <a:pt x="1136" y="2398"/>
                  </a:cubicBezTo>
                  <a:cubicBezTo>
                    <a:pt x="1136" y="2398"/>
                    <a:pt x="1136" y="2399"/>
                    <a:pt x="1135" y="2399"/>
                  </a:cubicBezTo>
                  <a:cubicBezTo>
                    <a:pt x="1135" y="2400"/>
                    <a:pt x="1134" y="2400"/>
                    <a:pt x="1134" y="2401"/>
                  </a:cubicBezTo>
                  <a:cubicBezTo>
                    <a:pt x="1133" y="2402"/>
                    <a:pt x="1133" y="2403"/>
                    <a:pt x="1132" y="2404"/>
                  </a:cubicBezTo>
                  <a:cubicBezTo>
                    <a:pt x="1132" y="2404"/>
                    <a:pt x="1132" y="2405"/>
                    <a:pt x="1131" y="2406"/>
                  </a:cubicBezTo>
                  <a:cubicBezTo>
                    <a:pt x="1131" y="2407"/>
                    <a:pt x="1130" y="2407"/>
                    <a:pt x="1130" y="2408"/>
                  </a:cubicBezTo>
                  <a:cubicBezTo>
                    <a:pt x="1129" y="2410"/>
                    <a:pt x="1129" y="2411"/>
                    <a:pt x="1128" y="2412"/>
                  </a:cubicBezTo>
                  <a:cubicBezTo>
                    <a:pt x="1128" y="2413"/>
                    <a:pt x="1128" y="2414"/>
                    <a:pt x="1128" y="2414"/>
                  </a:cubicBezTo>
                  <a:cubicBezTo>
                    <a:pt x="1127" y="2415"/>
                    <a:pt x="1127" y="2416"/>
                    <a:pt x="1127" y="2416"/>
                  </a:cubicBezTo>
                  <a:cubicBezTo>
                    <a:pt x="1127" y="2417"/>
                    <a:pt x="1127" y="2418"/>
                    <a:pt x="1127" y="2418"/>
                  </a:cubicBezTo>
                  <a:cubicBezTo>
                    <a:pt x="1127" y="2419"/>
                    <a:pt x="1127" y="2419"/>
                    <a:pt x="1127" y="2420"/>
                  </a:cubicBezTo>
                  <a:cubicBezTo>
                    <a:pt x="1126" y="2421"/>
                    <a:pt x="1126" y="2421"/>
                    <a:pt x="1126" y="2422"/>
                  </a:cubicBezTo>
                  <a:cubicBezTo>
                    <a:pt x="1126" y="2422"/>
                    <a:pt x="1126" y="2423"/>
                    <a:pt x="1126" y="2423"/>
                  </a:cubicBezTo>
                  <a:cubicBezTo>
                    <a:pt x="1126" y="2424"/>
                    <a:pt x="1126" y="2425"/>
                    <a:pt x="1126" y="2426"/>
                  </a:cubicBezTo>
                  <a:cubicBezTo>
                    <a:pt x="1126" y="2426"/>
                    <a:pt x="1126" y="2427"/>
                    <a:pt x="1126" y="2427"/>
                  </a:cubicBezTo>
                  <a:cubicBezTo>
                    <a:pt x="1126" y="2428"/>
                    <a:pt x="1127" y="2429"/>
                    <a:pt x="1127" y="2429"/>
                  </a:cubicBezTo>
                  <a:cubicBezTo>
                    <a:pt x="1127" y="2429"/>
                    <a:pt x="1127" y="2428"/>
                    <a:pt x="1127" y="2427"/>
                  </a:cubicBezTo>
                  <a:cubicBezTo>
                    <a:pt x="1127" y="2427"/>
                    <a:pt x="1127" y="2426"/>
                    <a:pt x="1127" y="2426"/>
                  </a:cubicBezTo>
                  <a:cubicBezTo>
                    <a:pt x="1127" y="2425"/>
                    <a:pt x="1127" y="2425"/>
                    <a:pt x="1127" y="2425"/>
                  </a:cubicBezTo>
                  <a:cubicBezTo>
                    <a:pt x="1128" y="2424"/>
                    <a:pt x="1128" y="2424"/>
                    <a:pt x="1128" y="2423"/>
                  </a:cubicBezTo>
                  <a:cubicBezTo>
                    <a:pt x="1128" y="2423"/>
                    <a:pt x="1128" y="2422"/>
                    <a:pt x="1128" y="2422"/>
                  </a:cubicBezTo>
                  <a:cubicBezTo>
                    <a:pt x="1128" y="2422"/>
                    <a:pt x="1129" y="2421"/>
                    <a:pt x="1129" y="2421"/>
                  </a:cubicBezTo>
                  <a:cubicBezTo>
                    <a:pt x="1129" y="2420"/>
                    <a:pt x="1129" y="2420"/>
                    <a:pt x="1129" y="2419"/>
                  </a:cubicBezTo>
                  <a:cubicBezTo>
                    <a:pt x="1130" y="2418"/>
                    <a:pt x="1130" y="2418"/>
                    <a:pt x="1130" y="2417"/>
                  </a:cubicBezTo>
                  <a:cubicBezTo>
                    <a:pt x="1130" y="2417"/>
                    <a:pt x="1131" y="2416"/>
                    <a:pt x="1131" y="2416"/>
                  </a:cubicBezTo>
                  <a:cubicBezTo>
                    <a:pt x="1131" y="2415"/>
                    <a:pt x="1131" y="2415"/>
                    <a:pt x="1132" y="2414"/>
                  </a:cubicBezTo>
                  <a:cubicBezTo>
                    <a:pt x="1132" y="2413"/>
                    <a:pt x="1133" y="2412"/>
                    <a:pt x="1134" y="2410"/>
                  </a:cubicBezTo>
                  <a:cubicBezTo>
                    <a:pt x="1136" y="2408"/>
                    <a:pt x="1138" y="2405"/>
                    <a:pt x="1140" y="2403"/>
                  </a:cubicBezTo>
                  <a:cubicBezTo>
                    <a:pt x="1142" y="2400"/>
                    <a:pt x="1145" y="2398"/>
                    <a:pt x="1148" y="2395"/>
                  </a:cubicBezTo>
                  <a:cubicBezTo>
                    <a:pt x="1148" y="2395"/>
                    <a:pt x="1149" y="2395"/>
                    <a:pt x="1149" y="2394"/>
                  </a:cubicBezTo>
                  <a:cubicBezTo>
                    <a:pt x="1149" y="2394"/>
                    <a:pt x="1150" y="2394"/>
                    <a:pt x="1150" y="2393"/>
                  </a:cubicBezTo>
                  <a:cubicBezTo>
                    <a:pt x="1151" y="2393"/>
                    <a:pt x="1151" y="2392"/>
                    <a:pt x="1152" y="2392"/>
                  </a:cubicBezTo>
                  <a:cubicBezTo>
                    <a:pt x="1153" y="2391"/>
                    <a:pt x="1154" y="2390"/>
                    <a:pt x="1155" y="2390"/>
                  </a:cubicBezTo>
                  <a:cubicBezTo>
                    <a:pt x="1155" y="2389"/>
                    <a:pt x="1156" y="2389"/>
                    <a:pt x="1157" y="2388"/>
                  </a:cubicBezTo>
                  <a:cubicBezTo>
                    <a:pt x="1158" y="2387"/>
                    <a:pt x="1159" y="2387"/>
                    <a:pt x="1159" y="2386"/>
                  </a:cubicBezTo>
                  <a:cubicBezTo>
                    <a:pt x="1160" y="2386"/>
                    <a:pt x="1161" y="2385"/>
                    <a:pt x="1162" y="2384"/>
                  </a:cubicBezTo>
                  <a:cubicBezTo>
                    <a:pt x="1164" y="2383"/>
                    <a:pt x="1165" y="2382"/>
                    <a:pt x="1167" y="2381"/>
                  </a:cubicBezTo>
                  <a:cubicBezTo>
                    <a:pt x="1170" y="2379"/>
                    <a:pt x="1174" y="2376"/>
                    <a:pt x="1177" y="2374"/>
                  </a:cubicBezTo>
                  <a:cubicBezTo>
                    <a:pt x="1179" y="2372"/>
                    <a:pt x="1180" y="2371"/>
                    <a:pt x="1182" y="2370"/>
                  </a:cubicBezTo>
                  <a:cubicBezTo>
                    <a:pt x="1183" y="2369"/>
                    <a:pt x="1184" y="2369"/>
                    <a:pt x="1184" y="2368"/>
                  </a:cubicBezTo>
                  <a:cubicBezTo>
                    <a:pt x="1185" y="2367"/>
                    <a:pt x="1186" y="2367"/>
                    <a:pt x="1187" y="2366"/>
                  </a:cubicBezTo>
                  <a:cubicBezTo>
                    <a:pt x="1190" y="2363"/>
                    <a:pt x="1192" y="2360"/>
                    <a:pt x="1195" y="2357"/>
                  </a:cubicBezTo>
                  <a:cubicBezTo>
                    <a:pt x="1195" y="2357"/>
                    <a:pt x="1196" y="2356"/>
                    <a:pt x="1196" y="2355"/>
                  </a:cubicBezTo>
                  <a:cubicBezTo>
                    <a:pt x="1197" y="2355"/>
                    <a:pt x="1197" y="2355"/>
                    <a:pt x="1197" y="2354"/>
                  </a:cubicBezTo>
                  <a:cubicBezTo>
                    <a:pt x="1197" y="2354"/>
                    <a:pt x="1198" y="2353"/>
                    <a:pt x="1198" y="2353"/>
                  </a:cubicBezTo>
                  <a:cubicBezTo>
                    <a:pt x="1198" y="2352"/>
                    <a:pt x="1199" y="2352"/>
                    <a:pt x="1199" y="2351"/>
                  </a:cubicBezTo>
                  <a:cubicBezTo>
                    <a:pt x="1200" y="2350"/>
                    <a:pt x="1200" y="2349"/>
                    <a:pt x="1201" y="2349"/>
                  </a:cubicBezTo>
                  <a:cubicBezTo>
                    <a:pt x="1201" y="2348"/>
                    <a:pt x="1201" y="2348"/>
                    <a:pt x="1201" y="2348"/>
                  </a:cubicBezTo>
                  <a:cubicBezTo>
                    <a:pt x="1193" y="2381"/>
                    <a:pt x="1175" y="2411"/>
                    <a:pt x="1156" y="2440"/>
                  </a:cubicBezTo>
                  <a:cubicBezTo>
                    <a:pt x="1156" y="2441"/>
                    <a:pt x="1155" y="2442"/>
                    <a:pt x="1154" y="2442"/>
                  </a:cubicBezTo>
                  <a:cubicBezTo>
                    <a:pt x="1150" y="2445"/>
                    <a:pt x="1145" y="2449"/>
                    <a:pt x="1140" y="2452"/>
                  </a:cubicBezTo>
                  <a:cubicBezTo>
                    <a:pt x="1135" y="2455"/>
                    <a:pt x="1130" y="2459"/>
                    <a:pt x="1124" y="2462"/>
                  </a:cubicBezTo>
                  <a:cubicBezTo>
                    <a:pt x="1122" y="2464"/>
                    <a:pt x="1119" y="2465"/>
                    <a:pt x="1116" y="2467"/>
                  </a:cubicBezTo>
                  <a:cubicBezTo>
                    <a:pt x="1113" y="2469"/>
                    <a:pt x="1110" y="2471"/>
                    <a:pt x="1107" y="2473"/>
                  </a:cubicBezTo>
                  <a:cubicBezTo>
                    <a:pt x="1107" y="2473"/>
                    <a:pt x="1107" y="2473"/>
                    <a:pt x="1107" y="2473"/>
                  </a:cubicBezTo>
                  <a:cubicBezTo>
                    <a:pt x="1106" y="2473"/>
                    <a:pt x="1106" y="2474"/>
                    <a:pt x="1105" y="2474"/>
                  </a:cubicBezTo>
                  <a:cubicBezTo>
                    <a:pt x="1101" y="2474"/>
                    <a:pt x="1097" y="2476"/>
                    <a:pt x="1093" y="2477"/>
                  </a:cubicBezTo>
                  <a:cubicBezTo>
                    <a:pt x="1092" y="2477"/>
                    <a:pt x="1090" y="2478"/>
                    <a:pt x="1089" y="2478"/>
                  </a:cubicBezTo>
                  <a:cubicBezTo>
                    <a:pt x="1088" y="2478"/>
                    <a:pt x="1087" y="2479"/>
                    <a:pt x="1086" y="2479"/>
                  </a:cubicBezTo>
                  <a:cubicBezTo>
                    <a:pt x="1083" y="2480"/>
                    <a:pt x="1081" y="2481"/>
                    <a:pt x="1079" y="2482"/>
                  </a:cubicBezTo>
                  <a:cubicBezTo>
                    <a:pt x="1076" y="2483"/>
                    <a:pt x="1074" y="2484"/>
                    <a:pt x="1072" y="2485"/>
                  </a:cubicBezTo>
                  <a:cubicBezTo>
                    <a:pt x="1070" y="2486"/>
                    <a:pt x="1069" y="2486"/>
                    <a:pt x="1068" y="2487"/>
                  </a:cubicBezTo>
                  <a:cubicBezTo>
                    <a:pt x="1067" y="2488"/>
                    <a:pt x="1066" y="2488"/>
                    <a:pt x="1065" y="2489"/>
                  </a:cubicBezTo>
                  <a:cubicBezTo>
                    <a:pt x="1064" y="2490"/>
                    <a:pt x="1064" y="2490"/>
                    <a:pt x="1064" y="2490"/>
                  </a:cubicBezTo>
                  <a:cubicBezTo>
                    <a:pt x="1064" y="2490"/>
                    <a:pt x="1064" y="2490"/>
                    <a:pt x="1064" y="2490"/>
                  </a:cubicBezTo>
                  <a:cubicBezTo>
                    <a:pt x="1064" y="2490"/>
                    <a:pt x="1064" y="2490"/>
                    <a:pt x="1064" y="2490"/>
                  </a:cubicBezTo>
                  <a:cubicBezTo>
                    <a:pt x="1064" y="2490"/>
                    <a:pt x="1064" y="2490"/>
                    <a:pt x="1064" y="2490"/>
                  </a:cubicBezTo>
                  <a:cubicBezTo>
                    <a:pt x="1063" y="2491"/>
                    <a:pt x="1063" y="2491"/>
                    <a:pt x="1063" y="2491"/>
                  </a:cubicBezTo>
                  <a:cubicBezTo>
                    <a:pt x="1062" y="2491"/>
                    <a:pt x="1062" y="2491"/>
                    <a:pt x="1062" y="2491"/>
                  </a:cubicBezTo>
                  <a:cubicBezTo>
                    <a:pt x="1061" y="2492"/>
                    <a:pt x="1060" y="2493"/>
                    <a:pt x="1060" y="2494"/>
                  </a:cubicBezTo>
                  <a:cubicBezTo>
                    <a:pt x="1058" y="2496"/>
                    <a:pt x="1057" y="2497"/>
                    <a:pt x="1056" y="2499"/>
                  </a:cubicBezTo>
                  <a:cubicBezTo>
                    <a:pt x="1055" y="2501"/>
                    <a:pt x="1054" y="2502"/>
                    <a:pt x="1053" y="2504"/>
                  </a:cubicBezTo>
                  <a:cubicBezTo>
                    <a:pt x="1053" y="2505"/>
                    <a:pt x="1052" y="2507"/>
                    <a:pt x="1052" y="2508"/>
                  </a:cubicBezTo>
                  <a:cubicBezTo>
                    <a:pt x="1052" y="2509"/>
                    <a:pt x="1052" y="2510"/>
                    <a:pt x="1052" y="2511"/>
                  </a:cubicBezTo>
                  <a:cubicBezTo>
                    <a:pt x="1052" y="2511"/>
                    <a:pt x="1052" y="2511"/>
                    <a:pt x="1052" y="2511"/>
                  </a:cubicBezTo>
                  <a:cubicBezTo>
                    <a:pt x="1052" y="2511"/>
                    <a:pt x="1052" y="2511"/>
                    <a:pt x="1052" y="2511"/>
                  </a:cubicBezTo>
                  <a:cubicBezTo>
                    <a:pt x="1053" y="2510"/>
                    <a:pt x="1053" y="2509"/>
                    <a:pt x="1054" y="2509"/>
                  </a:cubicBezTo>
                  <a:cubicBezTo>
                    <a:pt x="1054" y="2508"/>
                    <a:pt x="1055" y="2507"/>
                    <a:pt x="1056" y="2505"/>
                  </a:cubicBezTo>
                  <a:cubicBezTo>
                    <a:pt x="1057" y="2504"/>
                    <a:pt x="1058" y="2503"/>
                    <a:pt x="1059" y="2502"/>
                  </a:cubicBezTo>
                  <a:cubicBezTo>
                    <a:pt x="1061" y="2501"/>
                    <a:pt x="1062" y="2499"/>
                    <a:pt x="1064" y="2498"/>
                  </a:cubicBezTo>
                  <a:cubicBezTo>
                    <a:pt x="1064" y="2498"/>
                    <a:pt x="1065" y="2497"/>
                    <a:pt x="1066" y="2497"/>
                  </a:cubicBezTo>
                  <a:cubicBezTo>
                    <a:pt x="1067" y="2496"/>
                    <a:pt x="1067" y="2496"/>
                    <a:pt x="1068" y="2496"/>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9" y="2495"/>
                    <a:pt x="1069" y="2495"/>
                    <a:pt x="1069" y="2495"/>
                  </a:cubicBezTo>
                  <a:cubicBezTo>
                    <a:pt x="1070" y="2494"/>
                    <a:pt x="1071" y="2494"/>
                    <a:pt x="1072" y="2493"/>
                  </a:cubicBezTo>
                  <a:cubicBezTo>
                    <a:pt x="1073" y="2493"/>
                    <a:pt x="1074" y="2492"/>
                    <a:pt x="1075" y="2492"/>
                  </a:cubicBezTo>
                  <a:cubicBezTo>
                    <a:pt x="1077" y="2491"/>
                    <a:pt x="1079" y="2490"/>
                    <a:pt x="1082" y="2489"/>
                  </a:cubicBezTo>
                  <a:cubicBezTo>
                    <a:pt x="1084" y="2488"/>
                    <a:pt x="1086" y="2487"/>
                    <a:pt x="1088" y="2486"/>
                  </a:cubicBezTo>
                  <a:cubicBezTo>
                    <a:pt x="1083" y="2490"/>
                    <a:pt x="1078" y="2494"/>
                    <a:pt x="1074" y="2499"/>
                  </a:cubicBezTo>
                  <a:cubicBezTo>
                    <a:pt x="1072" y="2501"/>
                    <a:pt x="1069" y="2504"/>
                    <a:pt x="1067" y="2506"/>
                  </a:cubicBezTo>
                  <a:cubicBezTo>
                    <a:pt x="1067" y="2507"/>
                    <a:pt x="1067" y="2507"/>
                    <a:pt x="1067" y="2507"/>
                  </a:cubicBezTo>
                  <a:cubicBezTo>
                    <a:pt x="1066" y="2507"/>
                    <a:pt x="1066" y="2507"/>
                    <a:pt x="1066" y="2507"/>
                  </a:cubicBezTo>
                  <a:cubicBezTo>
                    <a:pt x="1066" y="2507"/>
                    <a:pt x="1066" y="2507"/>
                    <a:pt x="1066" y="2507"/>
                  </a:cubicBezTo>
                  <a:cubicBezTo>
                    <a:pt x="1065" y="2508"/>
                    <a:pt x="1065" y="2508"/>
                    <a:pt x="1065" y="2508"/>
                  </a:cubicBezTo>
                  <a:cubicBezTo>
                    <a:pt x="1065" y="2509"/>
                    <a:pt x="1064" y="2510"/>
                    <a:pt x="1064" y="2510"/>
                  </a:cubicBezTo>
                  <a:cubicBezTo>
                    <a:pt x="1063" y="2512"/>
                    <a:pt x="1062" y="2513"/>
                    <a:pt x="1061" y="2514"/>
                  </a:cubicBezTo>
                  <a:cubicBezTo>
                    <a:pt x="1057" y="2520"/>
                    <a:pt x="1054" y="2526"/>
                    <a:pt x="1051" y="2531"/>
                  </a:cubicBezTo>
                  <a:cubicBezTo>
                    <a:pt x="1048" y="2537"/>
                    <a:pt x="1046" y="2542"/>
                    <a:pt x="1045" y="2547"/>
                  </a:cubicBezTo>
                  <a:cubicBezTo>
                    <a:pt x="1043" y="2552"/>
                    <a:pt x="1042" y="2557"/>
                    <a:pt x="1041" y="2561"/>
                  </a:cubicBezTo>
                  <a:cubicBezTo>
                    <a:pt x="1041" y="2562"/>
                    <a:pt x="1041" y="2563"/>
                    <a:pt x="1041" y="2564"/>
                  </a:cubicBezTo>
                  <a:cubicBezTo>
                    <a:pt x="1041" y="2565"/>
                    <a:pt x="1041" y="2566"/>
                    <a:pt x="1041" y="2567"/>
                  </a:cubicBezTo>
                  <a:cubicBezTo>
                    <a:pt x="1041" y="2569"/>
                    <a:pt x="1040" y="2571"/>
                    <a:pt x="1040" y="2572"/>
                  </a:cubicBezTo>
                  <a:cubicBezTo>
                    <a:pt x="1040" y="2574"/>
                    <a:pt x="1040" y="2575"/>
                    <a:pt x="1040" y="2577"/>
                  </a:cubicBezTo>
                  <a:cubicBezTo>
                    <a:pt x="1040" y="2578"/>
                    <a:pt x="1040" y="2579"/>
                    <a:pt x="1040" y="2580"/>
                  </a:cubicBezTo>
                  <a:cubicBezTo>
                    <a:pt x="1040" y="2581"/>
                    <a:pt x="1040" y="2582"/>
                    <a:pt x="1040" y="2582"/>
                  </a:cubicBezTo>
                  <a:cubicBezTo>
                    <a:pt x="1040" y="2582"/>
                    <a:pt x="1040" y="2581"/>
                    <a:pt x="1041" y="2580"/>
                  </a:cubicBezTo>
                  <a:cubicBezTo>
                    <a:pt x="1041" y="2579"/>
                    <a:pt x="1041" y="2578"/>
                    <a:pt x="1041" y="2577"/>
                  </a:cubicBezTo>
                  <a:cubicBezTo>
                    <a:pt x="1041" y="2575"/>
                    <a:pt x="1042" y="2574"/>
                    <a:pt x="1042" y="2573"/>
                  </a:cubicBezTo>
                  <a:cubicBezTo>
                    <a:pt x="1042" y="2571"/>
                    <a:pt x="1043" y="2569"/>
                    <a:pt x="1043" y="2568"/>
                  </a:cubicBezTo>
                  <a:cubicBezTo>
                    <a:pt x="1043" y="2566"/>
                    <a:pt x="1044" y="2564"/>
                    <a:pt x="1044" y="2562"/>
                  </a:cubicBezTo>
                  <a:cubicBezTo>
                    <a:pt x="1045" y="2560"/>
                    <a:pt x="1046" y="2558"/>
                    <a:pt x="1046" y="2556"/>
                  </a:cubicBezTo>
                  <a:cubicBezTo>
                    <a:pt x="1047" y="2553"/>
                    <a:pt x="1048" y="2551"/>
                    <a:pt x="1049" y="2549"/>
                  </a:cubicBezTo>
                  <a:cubicBezTo>
                    <a:pt x="1051" y="2544"/>
                    <a:pt x="1053" y="2539"/>
                    <a:pt x="1056" y="2534"/>
                  </a:cubicBezTo>
                  <a:cubicBezTo>
                    <a:pt x="1058" y="2531"/>
                    <a:pt x="1059" y="2529"/>
                    <a:pt x="1061" y="2526"/>
                  </a:cubicBezTo>
                  <a:cubicBezTo>
                    <a:pt x="1061" y="2527"/>
                    <a:pt x="1060" y="2528"/>
                    <a:pt x="1060" y="2529"/>
                  </a:cubicBezTo>
                  <a:cubicBezTo>
                    <a:pt x="1060" y="2531"/>
                    <a:pt x="1059" y="2534"/>
                    <a:pt x="1058" y="2537"/>
                  </a:cubicBezTo>
                  <a:cubicBezTo>
                    <a:pt x="1058" y="2539"/>
                    <a:pt x="1058" y="2540"/>
                    <a:pt x="1058" y="2541"/>
                  </a:cubicBezTo>
                  <a:cubicBezTo>
                    <a:pt x="1057" y="2543"/>
                    <a:pt x="1057" y="2544"/>
                    <a:pt x="1057" y="2545"/>
                  </a:cubicBezTo>
                  <a:cubicBezTo>
                    <a:pt x="1056" y="2548"/>
                    <a:pt x="1056" y="2550"/>
                    <a:pt x="1056" y="2553"/>
                  </a:cubicBezTo>
                  <a:cubicBezTo>
                    <a:pt x="1055" y="2555"/>
                    <a:pt x="1055" y="2557"/>
                    <a:pt x="1054" y="2559"/>
                  </a:cubicBezTo>
                  <a:cubicBezTo>
                    <a:pt x="1054" y="2560"/>
                    <a:pt x="1054" y="2561"/>
                    <a:pt x="1054" y="2562"/>
                  </a:cubicBezTo>
                  <a:cubicBezTo>
                    <a:pt x="1054" y="2563"/>
                    <a:pt x="1053" y="2564"/>
                    <a:pt x="1053" y="2565"/>
                  </a:cubicBezTo>
                  <a:cubicBezTo>
                    <a:pt x="1053" y="2566"/>
                    <a:pt x="1053" y="2567"/>
                    <a:pt x="1053" y="2567"/>
                  </a:cubicBezTo>
                  <a:cubicBezTo>
                    <a:pt x="1052" y="2568"/>
                    <a:pt x="1052" y="2569"/>
                    <a:pt x="1052" y="2569"/>
                  </a:cubicBezTo>
                  <a:cubicBezTo>
                    <a:pt x="1052" y="2571"/>
                    <a:pt x="1051" y="2572"/>
                    <a:pt x="1051" y="2572"/>
                  </a:cubicBezTo>
                  <a:cubicBezTo>
                    <a:pt x="1051" y="2573"/>
                    <a:pt x="1051" y="2573"/>
                    <a:pt x="1051" y="2573"/>
                  </a:cubicBezTo>
                  <a:cubicBezTo>
                    <a:pt x="1051" y="2573"/>
                    <a:pt x="1051" y="2573"/>
                    <a:pt x="1052" y="2572"/>
                  </a:cubicBezTo>
                  <a:cubicBezTo>
                    <a:pt x="1052" y="2572"/>
                    <a:pt x="1053" y="2571"/>
                    <a:pt x="1053" y="2570"/>
                  </a:cubicBezTo>
                  <a:cubicBezTo>
                    <a:pt x="1054" y="2570"/>
                    <a:pt x="1054" y="2569"/>
                    <a:pt x="1055" y="2568"/>
                  </a:cubicBezTo>
                  <a:cubicBezTo>
                    <a:pt x="1055" y="2568"/>
                    <a:pt x="1055" y="2567"/>
                    <a:pt x="1056" y="2566"/>
                  </a:cubicBezTo>
                  <a:cubicBezTo>
                    <a:pt x="1056" y="2565"/>
                    <a:pt x="1057" y="2565"/>
                    <a:pt x="1057" y="2564"/>
                  </a:cubicBezTo>
                  <a:cubicBezTo>
                    <a:pt x="1058" y="2563"/>
                    <a:pt x="1058" y="2562"/>
                    <a:pt x="1059" y="2561"/>
                  </a:cubicBezTo>
                  <a:cubicBezTo>
                    <a:pt x="1060" y="2559"/>
                    <a:pt x="1061" y="2557"/>
                    <a:pt x="1061" y="2554"/>
                  </a:cubicBezTo>
                  <a:cubicBezTo>
                    <a:pt x="1062" y="2552"/>
                    <a:pt x="1063" y="2549"/>
                    <a:pt x="1064" y="2547"/>
                  </a:cubicBezTo>
                  <a:cubicBezTo>
                    <a:pt x="1064" y="2545"/>
                    <a:pt x="1064" y="2544"/>
                    <a:pt x="1065" y="2543"/>
                  </a:cubicBezTo>
                  <a:cubicBezTo>
                    <a:pt x="1065" y="2541"/>
                    <a:pt x="1066" y="2540"/>
                    <a:pt x="1066" y="2539"/>
                  </a:cubicBezTo>
                  <a:cubicBezTo>
                    <a:pt x="1067" y="2536"/>
                    <a:pt x="1067" y="2533"/>
                    <a:pt x="1068" y="2531"/>
                  </a:cubicBezTo>
                  <a:cubicBezTo>
                    <a:pt x="1069" y="2528"/>
                    <a:pt x="1069" y="2525"/>
                    <a:pt x="1070" y="2523"/>
                  </a:cubicBezTo>
                  <a:cubicBezTo>
                    <a:pt x="1071" y="2520"/>
                    <a:pt x="1072" y="2518"/>
                    <a:pt x="1073" y="2515"/>
                  </a:cubicBezTo>
                  <a:cubicBezTo>
                    <a:pt x="1074" y="2513"/>
                    <a:pt x="1074" y="2511"/>
                    <a:pt x="1076" y="2508"/>
                  </a:cubicBezTo>
                  <a:cubicBezTo>
                    <a:pt x="1076" y="2508"/>
                    <a:pt x="1076" y="2508"/>
                    <a:pt x="1076" y="2508"/>
                  </a:cubicBezTo>
                  <a:cubicBezTo>
                    <a:pt x="1077" y="2507"/>
                    <a:pt x="1078" y="2505"/>
                    <a:pt x="1079" y="2504"/>
                  </a:cubicBezTo>
                  <a:cubicBezTo>
                    <a:pt x="1084" y="2500"/>
                    <a:pt x="1089" y="2495"/>
                    <a:pt x="1095" y="2491"/>
                  </a:cubicBezTo>
                  <a:cubicBezTo>
                    <a:pt x="1100" y="2487"/>
                    <a:pt x="1106" y="2483"/>
                    <a:pt x="1112" y="2479"/>
                  </a:cubicBezTo>
                  <a:cubicBezTo>
                    <a:pt x="1114" y="2477"/>
                    <a:pt x="1117" y="2475"/>
                    <a:pt x="1120" y="2473"/>
                  </a:cubicBezTo>
                  <a:cubicBezTo>
                    <a:pt x="1123" y="2472"/>
                    <a:pt x="1125" y="2470"/>
                    <a:pt x="1128" y="2468"/>
                  </a:cubicBezTo>
                  <a:cubicBezTo>
                    <a:pt x="1134" y="2464"/>
                    <a:pt x="1139" y="2460"/>
                    <a:pt x="1144" y="2457"/>
                  </a:cubicBezTo>
                  <a:cubicBezTo>
                    <a:pt x="1145" y="2455"/>
                    <a:pt x="1147" y="2454"/>
                    <a:pt x="1149" y="2453"/>
                  </a:cubicBezTo>
                  <a:cubicBezTo>
                    <a:pt x="1135" y="2476"/>
                    <a:pt x="1121" y="2499"/>
                    <a:pt x="1112" y="2524"/>
                  </a:cubicBezTo>
                  <a:cubicBezTo>
                    <a:pt x="1111" y="2525"/>
                    <a:pt x="1110" y="2526"/>
                    <a:pt x="1108" y="2528"/>
                  </a:cubicBezTo>
                  <a:cubicBezTo>
                    <a:pt x="1107" y="2529"/>
                    <a:pt x="1105" y="2531"/>
                    <a:pt x="1103" y="2534"/>
                  </a:cubicBezTo>
                  <a:cubicBezTo>
                    <a:pt x="1101" y="2536"/>
                    <a:pt x="1099" y="2538"/>
                    <a:pt x="1097" y="2541"/>
                  </a:cubicBezTo>
                  <a:cubicBezTo>
                    <a:pt x="1095" y="2544"/>
                    <a:pt x="1093" y="2547"/>
                    <a:pt x="1091" y="2550"/>
                  </a:cubicBezTo>
                  <a:cubicBezTo>
                    <a:pt x="1090" y="2551"/>
                    <a:pt x="1089" y="2553"/>
                    <a:pt x="1088" y="2554"/>
                  </a:cubicBezTo>
                  <a:cubicBezTo>
                    <a:pt x="1087" y="2556"/>
                    <a:pt x="1086" y="2558"/>
                    <a:pt x="1085" y="2559"/>
                  </a:cubicBezTo>
                  <a:cubicBezTo>
                    <a:pt x="1083" y="2563"/>
                    <a:pt x="1081" y="2566"/>
                    <a:pt x="1079" y="2570"/>
                  </a:cubicBezTo>
                  <a:cubicBezTo>
                    <a:pt x="1078" y="2572"/>
                    <a:pt x="1078" y="2572"/>
                    <a:pt x="1078" y="2572"/>
                  </a:cubicBezTo>
                  <a:cubicBezTo>
                    <a:pt x="1078" y="2573"/>
                    <a:pt x="1077" y="2574"/>
                    <a:pt x="1077" y="2575"/>
                  </a:cubicBezTo>
                  <a:cubicBezTo>
                    <a:pt x="1076" y="2577"/>
                    <a:pt x="1076" y="2579"/>
                    <a:pt x="1075" y="2581"/>
                  </a:cubicBezTo>
                  <a:cubicBezTo>
                    <a:pt x="1074" y="2582"/>
                    <a:pt x="1074" y="2584"/>
                    <a:pt x="1073" y="2586"/>
                  </a:cubicBezTo>
                  <a:cubicBezTo>
                    <a:pt x="1073" y="2586"/>
                    <a:pt x="1073" y="2587"/>
                    <a:pt x="1073" y="2587"/>
                  </a:cubicBezTo>
                  <a:cubicBezTo>
                    <a:pt x="1073" y="2587"/>
                    <a:pt x="1072" y="2588"/>
                    <a:pt x="1072" y="2588"/>
                  </a:cubicBezTo>
                  <a:cubicBezTo>
                    <a:pt x="1071" y="2589"/>
                    <a:pt x="1070" y="2589"/>
                    <a:pt x="1070" y="2590"/>
                  </a:cubicBezTo>
                  <a:cubicBezTo>
                    <a:pt x="1069" y="2590"/>
                    <a:pt x="1068" y="2591"/>
                    <a:pt x="1068" y="2592"/>
                  </a:cubicBezTo>
                  <a:cubicBezTo>
                    <a:pt x="1067" y="2593"/>
                    <a:pt x="1066" y="2593"/>
                    <a:pt x="1065" y="2594"/>
                  </a:cubicBezTo>
                  <a:cubicBezTo>
                    <a:pt x="1065" y="2595"/>
                    <a:pt x="1064" y="2596"/>
                    <a:pt x="1063" y="2597"/>
                  </a:cubicBezTo>
                  <a:cubicBezTo>
                    <a:pt x="1062" y="2598"/>
                    <a:pt x="1062" y="2599"/>
                    <a:pt x="1061" y="2600"/>
                  </a:cubicBezTo>
                  <a:cubicBezTo>
                    <a:pt x="1060" y="2601"/>
                    <a:pt x="1060" y="2602"/>
                    <a:pt x="1059" y="2603"/>
                  </a:cubicBezTo>
                  <a:cubicBezTo>
                    <a:pt x="1057" y="2605"/>
                    <a:pt x="1056" y="2608"/>
                    <a:pt x="1055" y="2610"/>
                  </a:cubicBezTo>
                  <a:cubicBezTo>
                    <a:pt x="1053" y="2613"/>
                    <a:pt x="1052" y="2615"/>
                    <a:pt x="1051" y="2618"/>
                  </a:cubicBezTo>
                  <a:cubicBezTo>
                    <a:pt x="1050" y="2620"/>
                    <a:pt x="1049" y="2623"/>
                    <a:pt x="1048" y="2625"/>
                  </a:cubicBezTo>
                  <a:cubicBezTo>
                    <a:pt x="1048" y="2627"/>
                    <a:pt x="1047" y="2628"/>
                    <a:pt x="1047" y="2629"/>
                  </a:cubicBezTo>
                  <a:cubicBezTo>
                    <a:pt x="1047" y="2631"/>
                    <a:pt x="1046" y="2632"/>
                    <a:pt x="1046" y="2633"/>
                  </a:cubicBezTo>
                  <a:cubicBezTo>
                    <a:pt x="1045" y="2636"/>
                    <a:pt x="1045" y="2638"/>
                    <a:pt x="1044" y="2640"/>
                  </a:cubicBezTo>
                  <a:cubicBezTo>
                    <a:pt x="1044" y="2641"/>
                    <a:pt x="1044" y="2643"/>
                    <a:pt x="1043" y="2644"/>
                  </a:cubicBezTo>
                  <a:cubicBezTo>
                    <a:pt x="1043" y="2645"/>
                    <a:pt x="1043" y="2646"/>
                    <a:pt x="1043" y="2647"/>
                  </a:cubicBezTo>
                  <a:cubicBezTo>
                    <a:pt x="1042" y="2651"/>
                    <a:pt x="1042" y="2654"/>
                    <a:pt x="1041" y="2657"/>
                  </a:cubicBezTo>
                  <a:cubicBezTo>
                    <a:pt x="1041" y="2658"/>
                    <a:pt x="1041" y="2659"/>
                    <a:pt x="1041" y="2659"/>
                  </a:cubicBezTo>
                  <a:cubicBezTo>
                    <a:pt x="1041" y="2660"/>
                    <a:pt x="1041" y="2660"/>
                    <a:pt x="1041" y="2660"/>
                  </a:cubicBezTo>
                  <a:cubicBezTo>
                    <a:pt x="1041" y="2660"/>
                    <a:pt x="1041" y="2660"/>
                    <a:pt x="1042" y="2660"/>
                  </a:cubicBezTo>
                  <a:cubicBezTo>
                    <a:pt x="1042" y="2659"/>
                    <a:pt x="1042" y="2658"/>
                    <a:pt x="1043" y="2657"/>
                  </a:cubicBezTo>
                  <a:cubicBezTo>
                    <a:pt x="1044" y="2655"/>
                    <a:pt x="1046" y="2652"/>
                    <a:pt x="1047" y="2648"/>
                  </a:cubicBezTo>
                  <a:cubicBezTo>
                    <a:pt x="1048" y="2646"/>
                    <a:pt x="1049" y="2644"/>
                    <a:pt x="1050" y="2642"/>
                  </a:cubicBezTo>
                  <a:cubicBezTo>
                    <a:pt x="1051" y="2640"/>
                    <a:pt x="1052" y="2638"/>
                    <a:pt x="1053" y="2635"/>
                  </a:cubicBezTo>
                  <a:cubicBezTo>
                    <a:pt x="1053" y="2633"/>
                    <a:pt x="1054" y="2631"/>
                    <a:pt x="1055" y="2628"/>
                  </a:cubicBezTo>
                  <a:cubicBezTo>
                    <a:pt x="1056" y="2626"/>
                    <a:pt x="1057" y="2623"/>
                    <a:pt x="1058" y="2621"/>
                  </a:cubicBezTo>
                  <a:cubicBezTo>
                    <a:pt x="1059" y="2620"/>
                    <a:pt x="1060" y="2618"/>
                    <a:pt x="1060" y="2617"/>
                  </a:cubicBezTo>
                  <a:cubicBezTo>
                    <a:pt x="1060" y="2617"/>
                    <a:pt x="1061" y="2616"/>
                    <a:pt x="1061" y="2615"/>
                  </a:cubicBezTo>
                  <a:cubicBezTo>
                    <a:pt x="1061" y="2615"/>
                    <a:pt x="1061" y="2614"/>
                    <a:pt x="1062" y="2614"/>
                  </a:cubicBezTo>
                  <a:cubicBezTo>
                    <a:pt x="1062" y="2613"/>
                    <a:pt x="1062" y="2612"/>
                    <a:pt x="1062" y="2612"/>
                  </a:cubicBezTo>
                  <a:cubicBezTo>
                    <a:pt x="1063" y="2611"/>
                    <a:pt x="1063" y="2611"/>
                    <a:pt x="1063" y="2610"/>
                  </a:cubicBezTo>
                  <a:cubicBezTo>
                    <a:pt x="1064" y="2609"/>
                    <a:pt x="1064" y="2608"/>
                    <a:pt x="1065" y="2607"/>
                  </a:cubicBezTo>
                  <a:cubicBezTo>
                    <a:pt x="1065" y="2606"/>
                    <a:pt x="1066" y="2604"/>
                    <a:pt x="1067" y="2603"/>
                  </a:cubicBezTo>
                  <a:cubicBezTo>
                    <a:pt x="1067" y="2602"/>
                    <a:pt x="1068" y="2601"/>
                    <a:pt x="1068" y="2600"/>
                  </a:cubicBezTo>
                  <a:cubicBezTo>
                    <a:pt x="1069" y="2599"/>
                    <a:pt x="1069" y="2598"/>
                    <a:pt x="1070" y="2597"/>
                  </a:cubicBezTo>
                  <a:cubicBezTo>
                    <a:pt x="1070" y="2597"/>
                    <a:pt x="1071" y="2596"/>
                    <a:pt x="1071" y="2595"/>
                  </a:cubicBezTo>
                  <a:cubicBezTo>
                    <a:pt x="1071" y="2598"/>
                    <a:pt x="1070" y="2600"/>
                    <a:pt x="1070" y="2602"/>
                  </a:cubicBezTo>
                  <a:cubicBezTo>
                    <a:pt x="1070" y="2604"/>
                    <a:pt x="1070" y="2606"/>
                    <a:pt x="1070" y="2607"/>
                  </a:cubicBezTo>
                  <a:cubicBezTo>
                    <a:pt x="1069" y="2609"/>
                    <a:pt x="1069" y="2610"/>
                    <a:pt x="1069" y="2612"/>
                  </a:cubicBezTo>
                  <a:cubicBezTo>
                    <a:pt x="1070" y="2613"/>
                    <a:pt x="1070" y="2615"/>
                    <a:pt x="1070" y="2616"/>
                  </a:cubicBezTo>
                  <a:cubicBezTo>
                    <a:pt x="1070" y="2618"/>
                    <a:pt x="1070" y="2619"/>
                    <a:pt x="1070" y="2620"/>
                  </a:cubicBezTo>
                  <a:cubicBezTo>
                    <a:pt x="1070" y="2621"/>
                    <a:pt x="1070" y="2622"/>
                    <a:pt x="1071" y="2623"/>
                  </a:cubicBezTo>
                  <a:cubicBezTo>
                    <a:pt x="1071" y="2624"/>
                    <a:pt x="1071" y="2625"/>
                    <a:pt x="1071" y="2626"/>
                  </a:cubicBezTo>
                  <a:cubicBezTo>
                    <a:pt x="1072" y="2628"/>
                    <a:pt x="1072" y="2629"/>
                    <a:pt x="1072" y="2630"/>
                  </a:cubicBezTo>
                  <a:cubicBezTo>
                    <a:pt x="1073" y="2631"/>
                    <a:pt x="1073" y="2631"/>
                    <a:pt x="1073" y="2631"/>
                  </a:cubicBezTo>
                  <a:cubicBezTo>
                    <a:pt x="1073" y="2631"/>
                    <a:pt x="1073" y="2631"/>
                    <a:pt x="1073" y="2630"/>
                  </a:cubicBezTo>
                  <a:cubicBezTo>
                    <a:pt x="1073" y="2629"/>
                    <a:pt x="1073" y="2628"/>
                    <a:pt x="1073" y="2626"/>
                  </a:cubicBezTo>
                  <a:cubicBezTo>
                    <a:pt x="1073" y="2625"/>
                    <a:pt x="1073" y="2624"/>
                    <a:pt x="1073" y="2623"/>
                  </a:cubicBezTo>
                  <a:cubicBezTo>
                    <a:pt x="1073" y="2622"/>
                    <a:pt x="1073" y="2621"/>
                    <a:pt x="1073" y="2620"/>
                  </a:cubicBezTo>
                  <a:cubicBezTo>
                    <a:pt x="1073" y="2619"/>
                    <a:pt x="1073" y="2618"/>
                    <a:pt x="1074" y="2616"/>
                  </a:cubicBezTo>
                  <a:cubicBezTo>
                    <a:pt x="1074" y="2615"/>
                    <a:pt x="1074" y="2614"/>
                    <a:pt x="1074" y="2612"/>
                  </a:cubicBezTo>
                  <a:cubicBezTo>
                    <a:pt x="1075" y="2609"/>
                    <a:pt x="1075" y="2606"/>
                    <a:pt x="1076" y="2603"/>
                  </a:cubicBezTo>
                  <a:cubicBezTo>
                    <a:pt x="1077" y="2600"/>
                    <a:pt x="1077" y="2597"/>
                    <a:pt x="1078" y="2594"/>
                  </a:cubicBezTo>
                  <a:cubicBezTo>
                    <a:pt x="1080" y="2590"/>
                    <a:pt x="1081" y="2587"/>
                    <a:pt x="1082" y="2583"/>
                  </a:cubicBezTo>
                  <a:cubicBezTo>
                    <a:pt x="1083" y="2582"/>
                    <a:pt x="1083" y="2580"/>
                    <a:pt x="1084" y="2578"/>
                  </a:cubicBezTo>
                  <a:cubicBezTo>
                    <a:pt x="1085" y="2577"/>
                    <a:pt x="1085" y="2576"/>
                    <a:pt x="1085" y="2576"/>
                  </a:cubicBezTo>
                  <a:cubicBezTo>
                    <a:pt x="1087" y="2573"/>
                    <a:pt x="1087" y="2573"/>
                    <a:pt x="1087" y="2573"/>
                  </a:cubicBezTo>
                  <a:cubicBezTo>
                    <a:pt x="1088" y="2570"/>
                    <a:pt x="1090" y="2566"/>
                    <a:pt x="1092" y="2563"/>
                  </a:cubicBezTo>
                  <a:cubicBezTo>
                    <a:pt x="1092" y="2561"/>
                    <a:pt x="1093" y="2560"/>
                    <a:pt x="1094" y="2558"/>
                  </a:cubicBezTo>
                  <a:cubicBezTo>
                    <a:pt x="1095" y="2556"/>
                    <a:pt x="1096" y="2555"/>
                    <a:pt x="1097" y="2553"/>
                  </a:cubicBezTo>
                  <a:cubicBezTo>
                    <a:pt x="1099" y="2550"/>
                    <a:pt x="1100" y="2547"/>
                    <a:pt x="1102" y="2544"/>
                  </a:cubicBezTo>
                  <a:cubicBezTo>
                    <a:pt x="1104" y="2542"/>
                    <a:pt x="1105" y="2539"/>
                    <a:pt x="1107" y="2536"/>
                  </a:cubicBezTo>
                  <a:cubicBezTo>
                    <a:pt x="1108" y="2535"/>
                    <a:pt x="1109" y="2533"/>
                    <a:pt x="1109" y="2532"/>
                  </a:cubicBezTo>
                  <a:cubicBezTo>
                    <a:pt x="1105" y="2546"/>
                    <a:pt x="1103" y="2561"/>
                    <a:pt x="1102" y="2576"/>
                  </a:cubicBezTo>
                  <a:cubicBezTo>
                    <a:pt x="1102" y="2576"/>
                    <a:pt x="1102" y="2576"/>
                    <a:pt x="1102" y="2577"/>
                  </a:cubicBezTo>
                  <a:cubicBezTo>
                    <a:pt x="1102" y="2577"/>
                    <a:pt x="1102" y="2578"/>
                    <a:pt x="1102" y="2579"/>
                  </a:cubicBezTo>
                  <a:cubicBezTo>
                    <a:pt x="1101" y="2581"/>
                    <a:pt x="1101" y="2583"/>
                    <a:pt x="1100" y="2586"/>
                  </a:cubicBezTo>
                  <a:cubicBezTo>
                    <a:pt x="1100" y="2588"/>
                    <a:pt x="1099" y="2590"/>
                    <a:pt x="1098" y="2593"/>
                  </a:cubicBezTo>
                  <a:cubicBezTo>
                    <a:pt x="1098" y="2595"/>
                    <a:pt x="1097" y="2597"/>
                    <a:pt x="1096" y="2600"/>
                  </a:cubicBezTo>
                  <a:cubicBezTo>
                    <a:pt x="1095" y="2603"/>
                    <a:pt x="1095" y="2605"/>
                    <a:pt x="1094" y="2608"/>
                  </a:cubicBezTo>
                  <a:cubicBezTo>
                    <a:pt x="1093" y="2610"/>
                    <a:pt x="1092" y="2613"/>
                    <a:pt x="1092" y="2616"/>
                  </a:cubicBezTo>
                  <a:cubicBezTo>
                    <a:pt x="1091" y="2617"/>
                    <a:pt x="1091" y="2618"/>
                    <a:pt x="1091" y="2620"/>
                  </a:cubicBezTo>
                  <a:cubicBezTo>
                    <a:pt x="1091" y="2621"/>
                    <a:pt x="1090" y="2622"/>
                    <a:pt x="1090" y="2624"/>
                  </a:cubicBezTo>
                  <a:cubicBezTo>
                    <a:pt x="1090" y="2626"/>
                    <a:pt x="1090" y="2629"/>
                    <a:pt x="1089" y="2631"/>
                  </a:cubicBezTo>
                  <a:cubicBezTo>
                    <a:pt x="1089" y="2634"/>
                    <a:pt x="1089" y="2636"/>
                    <a:pt x="1090" y="2638"/>
                  </a:cubicBezTo>
                  <a:cubicBezTo>
                    <a:pt x="1090" y="2639"/>
                    <a:pt x="1090" y="2640"/>
                    <a:pt x="1090" y="2641"/>
                  </a:cubicBezTo>
                  <a:cubicBezTo>
                    <a:pt x="1090" y="2642"/>
                    <a:pt x="1090" y="2643"/>
                    <a:pt x="1091" y="2644"/>
                  </a:cubicBezTo>
                  <a:cubicBezTo>
                    <a:pt x="1091" y="2645"/>
                    <a:pt x="1091" y="2646"/>
                    <a:pt x="1091" y="2646"/>
                  </a:cubicBezTo>
                  <a:cubicBezTo>
                    <a:pt x="1092" y="2647"/>
                    <a:pt x="1092" y="2648"/>
                    <a:pt x="1092" y="2648"/>
                  </a:cubicBezTo>
                  <a:cubicBezTo>
                    <a:pt x="1092" y="2649"/>
                    <a:pt x="1093" y="2650"/>
                    <a:pt x="1093" y="2651"/>
                  </a:cubicBezTo>
                  <a:cubicBezTo>
                    <a:pt x="1093" y="2651"/>
                    <a:pt x="1094" y="2652"/>
                    <a:pt x="1094" y="2652"/>
                  </a:cubicBezTo>
                  <a:cubicBezTo>
                    <a:pt x="1094" y="2652"/>
                    <a:pt x="1094" y="2651"/>
                    <a:pt x="1094" y="2651"/>
                  </a:cubicBezTo>
                  <a:cubicBezTo>
                    <a:pt x="1094" y="2650"/>
                    <a:pt x="1094" y="2649"/>
                    <a:pt x="1094" y="2648"/>
                  </a:cubicBezTo>
                  <a:cubicBezTo>
                    <a:pt x="1094" y="2647"/>
                    <a:pt x="1094" y="2647"/>
                    <a:pt x="1094" y="2646"/>
                  </a:cubicBezTo>
                  <a:cubicBezTo>
                    <a:pt x="1094" y="2645"/>
                    <a:pt x="1094" y="2645"/>
                    <a:pt x="1094" y="2644"/>
                  </a:cubicBezTo>
                  <a:cubicBezTo>
                    <a:pt x="1094" y="2643"/>
                    <a:pt x="1094" y="2642"/>
                    <a:pt x="1094" y="2641"/>
                  </a:cubicBezTo>
                  <a:cubicBezTo>
                    <a:pt x="1094" y="2640"/>
                    <a:pt x="1094" y="2639"/>
                    <a:pt x="1094" y="2638"/>
                  </a:cubicBezTo>
                  <a:cubicBezTo>
                    <a:pt x="1095" y="2636"/>
                    <a:pt x="1095" y="2634"/>
                    <a:pt x="1095" y="2632"/>
                  </a:cubicBezTo>
                  <a:cubicBezTo>
                    <a:pt x="1096" y="2630"/>
                    <a:pt x="1096" y="2628"/>
                    <a:pt x="1097" y="2625"/>
                  </a:cubicBezTo>
                  <a:cubicBezTo>
                    <a:pt x="1098" y="2623"/>
                    <a:pt x="1098" y="2620"/>
                    <a:pt x="1099" y="2618"/>
                  </a:cubicBezTo>
                  <a:cubicBezTo>
                    <a:pt x="1100" y="2616"/>
                    <a:pt x="1100" y="2613"/>
                    <a:pt x="1101" y="2611"/>
                  </a:cubicBezTo>
                  <a:cubicBezTo>
                    <a:pt x="1101" y="2614"/>
                    <a:pt x="1101" y="2617"/>
                    <a:pt x="1101" y="2619"/>
                  </a:cubicBezTo>
                  <a:cubicBezTo>
                    <a:pt x="1101" y="2621"/>
                    <a:pt x="1101" y="2623"/>
                    <a:pt x="1102" y="2625"/>
                  </a:cubicBezTo>
                  <a:cubicBezTo>
                    <a:pt x="1102" y="2626"/>
                    <a:pt x="1102" y="2628"/>
                    <a:pt x="1102" y="2630"/>
                  </a:cubicBezTo>
                  <a:cubicBezTo>
                    <a:pt x="1102" y="2632"/>
                    <a:pt x="1102" y="2633"/>
                    <a:pt x="1103" y="2635"/>
                  </a:cubicBezTo>
                  <a:cubicBezTo>
                    <a:pt x="1103" y="2637"/>
                    <a:pt x="1103" y="2639"/>
                    <a:pt x="1104" y="2641"/>
                  </a:cubicBezTo>
                  <a:cubicBezTo>
                    <a:pt x="1104" y="2642"/>
                    <a:pt x="1104" y="2644"/>
                    <a:pt x="1105" y="2646"/>
                  </a:cubicBezTo>
                  <a:cubicBezTo>
                    <a:pt x="1105" y="2647"/>
                    <a:pt x="1105" y="2648"/>
                    <a:pt x="1105" y="2649"/>
                  </a:cubicBezTo>
                  <a:cubicBezTo>
                    <a:pt x="1106" y="2651"/>
                    <a:pt x="1106" y="2651"/>
                    <a:pt x="1106" y="2651"/>
                  </a:cubicBezTo>
                  <a:cubicBezTo>
                    <a:pt x="1107" y="2655"/>
                    <a:pt x="1108" y="2658"/>
                    <a:pt x="1108" y="2662"/>
                  </a:cubicBezTo>
                  <a:cubicBezTo>
                    <a:pt x="1110" y="2669"/>
                    <a:pt x="1112" y="2676"/>
                    <a:pt x="1114" y="2682"/>
                  </a:cubicBezTo>
                  <a:cubicBezTo>
                    <a:pt x="1114" y="2683"/>
                    <a:pt x="1114" y="2684"/>
                    <a:pt x="1114" y="2685"/>
                  </a:cubicBezTo>
                  <a:cubicBezTo>
                    <a:pt x="1114" y="2686"/>
                    <a:pt x="1114" y="2687"/>
                    <a:pt x="1114" y="2687"/>
                  </a:cubicBezTo>
                  <a:cubicBezTo>
                    <a:pt x="1115" y="2688"/>
                    <a:pt x="1115" y="2689"/>
                    <a:pt x="1115" y="2690"/>
                  </a:cubicBezTo>
                  <a:cubicBezTo>
                    <a:pt x="1115" y="2691"/>
                    <a:pt x="1115" y="2692"/>
                    <a:pt x="1115" y="2693"/>
                  </a:cubicBezTo>
                  <a:cubicBezTo>
                    <a:pt x="1115" y="2693"/>
                    <a:pt x="1115" y="2694"/>
                    <a:pt x="1115" y="2695"/>
                  </a:cubicBezTo>
                  <a:cubicBezTo>
                    <a:pt x="1115" y="2696"/>
                    <a:pt x="1115" y="2697"/>
                    <a:pt x="1115" y="2698"/>
                  </a:cubicBezTo>
                  <a:cubicBezTo>
                    <a:pt x="1115" y="2698"/>
                    <a:pt x="1115" y="2699"/>
                    <a:pt x="1116" y="2700"/>
                  </a:cubicBezTo>
                  <a:cubicBezTo>
                    <a:pt x="1116" y="2701"/>
                    <a:pt x="1116" y="2702"/>
                    <a:pt x="1116" y="2702"/>
                  </a:cubicBezTo>
                  <a:cubicBezTo>
                    <a:pt x="1116" y="2709"/>
                    <a:pt x="1115" y="2715"/>
                    <a:pt x="1114" y="2721"/>
                  </a:cubicBezTo>
                  <a:cubicBezTo>
                    <a:pt x="1113" y="2727"/>
                    <a:pt x="1112" y="2733"/>
                    <a:pt x="1111" y="2738"/>
                  </a:cubicBezTo>
                  <a:cubicBezTo>
                    <a:pt x="1111" y="2740"/>
                    <a:pt x="1111" y="2741"/>
                    <a:pt x="1110" y="2742"/>
                  </a:cubicBezTo>
                  <a:cubicBezTo>
                    <a:pt x="1110" y="2743"/>
                    <a:pt x="1110" y="2745"/>
                    <a:pt x="1109" y="2746"/>
                  </a:cubicBezTo>
                  <a:cubicBezTo>
                    <a:pt x="1109" y="2748"/>
                    <a:pt x="1108" y="2751"/>
                    <a:pt x="1108" y="2753"/>
                  </a:cubicBezTo>
                  <a:cubicBezTo>
                    <a:pt x="1107" y="2757"/>
                    <a:pt x="1106" y="2761"/>
                    <a:pt x="1105" y="2764"/>
                  </a:cubicBezTo>
                  <a:cubicBezTo>
                    <a:pt x="1104" y="2767"/>
                    <a:pt x="1103" y="2769"/>
                    <a:pt x="1103" y="2771"/>
                  </a:cubicBezTo>
                  <a:cubicBezTo>
                    <a:pt x="1102" y="2772"/>
                    <a:pt x="1102" y="2773"/>
                    <a:pt x="1102" y="2773"/>
                  </a:cubicBezTo>
                  <a:cubicBezTo>
                    <a:pt x="1102" y="2773"/>
                    <a:pt x="1103" y="2772"/>
                    <a:pt x="1103" y="2771"/>
                  </a:cubicBezTo>
                  <a:cubicBezTo>
                    <a:pt x="1104" y="2769"/>
                    <a:pt x="1105" y="2767"/>
                    <a:pt x="1106" y="2764"/>
                  </a:cubicBezTo>
                  <a:cubicBezTo>
                    <a:pt x="1107" y="2761"/>
                    <a:pt x="1109" y="2758"/>
                    <a:pt x="1111" y="2754"/>
                  </a:cubicBezTo>
                  <a:cubicBezTo>
                    <a:pt x="1112" y="2749"/>
                    <a:pt x="1114" y="2745"/>
                    <a:pt x="1116" y="2740"/>
                  </a:cubicBezTo>
                  <a:cubicBezTo>
                    <a:pt x="1117" y="2734"/>
                    <a:pt x="1119" y="2729"/>
                    <a:pt x="1120" y="2722"/>
                  </a:cubicBezTo>
                  <a:cubicBezTo>
                    <a:pt x="1121" y="2716"/>
                    <a:pt x="1122" y="2710"/>
                    <a:pt x="1123" y="2703"/>
                  </a:cubicBezTo>
                  <a:cubicBezTo>
                    <a:pt x="1123" y="2702"/>
                    <a:pt x="1123" y="2701"/>
                    <a:pt x="1123" y="2700"/>
                  </a:cubicBezTo>
                  <a:cubicBezTo>
                    <a:pt x="1123" y="2699"/>
                    <a:pt x="1123" y="2698"/>
                    <a:pt x="1123" y="2697"/>
                  </a:cubicBezTo>
                  <a:cubicBezTo>
                    <a:pt x="1123" y="2696"/>
                    <a:pt x="1123" y="2695"/>
                    <a:pt x="1123" y="2694"/>
                  </a:cubicBezTo>
                  <a:cubicBezTo>
                    <a:pt x="1123" y="2694"/>
                    <a:pt x="1122" y="2693"/>
                    <a:pt x="1122" y="2692"/>
                  </a:cubicBezTo>
                  <a:cubicBezTo>
                    <a:pt x="1122" y="2688"/>
                    <a:pt x="1122" y="2685"/>
                    <a:pt x="1121" y="2681"/>
                  </a:cubicBezTo>
                  <a:cubicBezTo>
                    <a:pt x="1120" y="2674"/>
                    <a:pt x="1118" y="2667"/>
                    <a:pt x="1116" y="2660"/>
                  </a:cubicBezTo>
                  <a:cubicBezTo>
                    <a:pt x="1115" y="2656"/>
                    <a:pt x="1114" y="2653"/>
                    <a:pt x="1113" y="2649"/>
                  </a:cubicBezTo>
                  <a:cubicBezTo>
                    <a:pt x="1113" y="2647"/>
                    <a:pt x="1113" y="2647"/>
                    <a:pt x="1113" y="2647"/>
                  </a:cubicBezTo>
                  <a:cubicBezTo>
                    <a:pt x="1113" y="2646"/>
                    <a:pt x="1112" y="2645"/>
                    <a:pt x="1112" y="2644"/>
                  </a:cubicBezTo>
                  <a:cubicBezTo>
                    <a:pt x="1112" y="2643"/>
                    <a:pt x="1111" y="2641"/>
                    <a:pt x="1111" y="2639"/>
                  </a:cubicBezTo>
                  <a:cubicBezTo>
                    <a:pt x="1110" y="2634"/>
                    <a:pt x="1109" y="2629"/>
                    <a:pt x="1109" y="2625"/>
                  </a:cubicBezTo>
                  <a:cubicBezTo>
                    <a:pt x="1107" y="2553"/>
                    <a:pt x="1123" y="2523"/>
                    <a:pt x="1157" y="2471"/>
                  </a:cubicBezTo>
                  <a:cubicBezTo>
                    <a:pt x="1157" y="2471"/>
                    <a:pt x="1157" y="2471"/>
                    <a:pt x="1157" y="2472"/>
                  </a:cubicBezTo>
                  <a:cubicBezTo>
                    <a:pt x="1156" y="2474"/>
                    <a:pt x="1156" y="2476"/>
                    <a:pt x="1156" y="2479"/>
                  </a:cubicBezTo>
                  <a:cubicBezTo>
                    <a:pt x="1156" y="2480"/>
                    <a:pt x="1155" y="2481"/>
                    <a:pt x="1155" y="2482"/>
                  </a:cubicBezTo>
                  <a:cubicBezTo>
                    <a:pt x="1155" y="2484"/>
                    <a:pt x="1155" y="2485"/>
                    <a:pt x="1155" y="2486"/>
                  </a:cubicBezTo>
                  <a:cubicBezTo>
                    <a:pt x="1155" y="2487"/>
                    <a:pt x="1155" y="2487"/>
                    <a:pt x="1155" y="2488"/>
                  </a:cubicBezTo>
                  <a:cubicBezTo>
                    <a:pt x="1155" y="2489"/>
                    <a:pt x="1155" y="2489"/>
                    <a:pt x="1155" y="2490"/>
                  </a:cubicBezTo>
                  <a:cubicBezTo>
                    <a:pt x="1155" y="2491"/>
                    <a:pt x="1154" y="2493"/>
                    <a:pt x="1154" y="2494"/>
                  </a:cubicBezTo>
                  <a:cubicBezTo>
                    <a:pt x="1154" y="2497"/>
                    <a:pt x="1154" y="2499"/>
                    <a:pt x="1154" y="2502"/>
                  </a:cubicBezTo>
                  <a:cubicBezTo>
                    <a:pt x="1154" y="2508"/>
                    <a:pt x="1155" y="2514"/>
                    <a:pt x="1156" y="2520"/>
                  </a:cubicBezTo>
                  <a:cubicBezTo>
                    <a:pt x="1156" y="2522"/>
                    <a:pt x="1157" y="2525"/>
                    <a:pt x="1157" y="2528"/>
                  </a:cubicBezTo>
                  <a:cubicBezTo>
                    <a:pt x="1158" y="2531"/>
                    <a:pt x="1159" y="2534"/>
                    <a:pt x="1159" y="2537"/>
                  </a:cubicBezTo>
                  <a:cubicBezTo>
                    <a:pt x="1161" y="2543"/>
                    <a:pt x="1163" y="2548"/>
                    <a:pt x="1164" y="2554"/>
                  </a:cubicBezTo>
                  <a:cubicBezTo>
                    <a:pt x="1164" y="2555"/>
                    <a:pt x="1165" y="2557"/>
                    <a:pt x="1165" y="2558"/>
                  </a:cubicBezTo>
                  <a:cubicBezTo>
                    <a:pt x="1165" y="2559"/>
                    <a:pt x="1165" y="2559"/>
                    <a:pt x="1165" y="2560"/>
                  </a:cubicBezTo>
                  <a:cubicBezTo>
                    <a:pt x="1165" y="2560"/>
                    <a:pt x="1165" y="2561"/>
                    <a:pt x="1165" y="2562"/>
                  </a:cubicBezTo>
                  <a:cubicBezTo>
                    <a:pt x="1166" y="2563"/>
                    <a:pt x="1166" y="2563"/>
                    <a:pt x="1166" y="2564"/>
                  </a:cubicBezTo>
                  <a:cubicBezTo>
                    <a:pt x="1166" y="2565"/>
                    <a:pt x="1166" y="2565"/>
                    <a:pt x="1166" y="2566"/>
                  </a:cubicBezTo>
                  <a:cubicBezTo>
                    <a:pt x="1166" y="2567"/>
                    <a:pt x="1166" y="2567"/>
                    <a:pt x="1166" y="2568"/>
                  </a:cubicBezTo>
                  <a:cubicBezTo>
                    <a:pt x="1166" y="2569"/>
                    <a:pt x="1166" y="2569"/>
                    <a:pt x="1166" y="2570"/>
                  </a:cubicBezTo>
                  <a:cubicBezTo>
                    <a:pt x="1167" y="2575"/>
                    <a:pt x="1166" y="2580"/>
                    <a:pt x="1166" y="2585"/>
                  </a:cubicBezTo>
                  <a:cubicBezTo>
                    <a:pt x="1166" y="2590"/>
                    <a:pt x="1165" y="2595"/>
                    <a:pt x="1164" y="2599"/>
                  </a:cubicBezTo>
                  <a:cubicBezTo>
                    <a:pt x="1164" y="2603"/>
                    <a:pt x="1163" y="2607"/>
                    <a:pt x="1162" y="2611"/>
                  </a:cubicBezTo>
                  <a:cubicBezTo>
                    <a:pt x="1161" y="2614"/>
                    <a:pt x="1161" y="2617"/>
                    <a:pt x="1160" y="2620"/>
                  </a:cubicBezTo>
                  <a:cubicBezTo>
                    <a:pt x="1160" y="2622"/>
                    <a:pt x="1159" y="2624"/>
                    <a:pt x="1159" y="2626"/>
                  </a:cubicBezTo>
                  <a:cubicBezTo>
                    <a:pt x="1159" y="2627"/>
                    <a:pt x="1159" y="2628"/>
                    <a:pt x="1159" y="2628"/>
                  </a:cubicBezTo>
                  <a:cubicBezTo>
                    <a:pt x="1159" y="2628"/>
                    <a:pt x="1159" y="2627"/>
                    <a:pt x="1160" y="2626"/>
                  </a:cubicBezTo>
                  <a:cubicBezTo>
                    <a:pt x="1160" y="2625"/>
                    <a:pt x="1161" y="2623"/>
                    <a:pt x="1162" y="2620"/>
                  </a:cubicBezTo>
                  <a:cubicBezTo>
                    <a:pt x="1163" y="2618"/>
                    <a:pt x="1164" y="2615"/>
                    <a:pt x="1165" y="2612"/>
                  </a:cubicBezTo>
                  <a:cubicBezTo>
                    <a:pt x="1166" y="2608"/>
                    <a:pt x="1168" y="2604"/>
                    <a:pt x="1169" y="2600"/>
                  </a:cubicBezTo>
                  <a:cubicBezTo>
                    <a:pt x="1170" y="2596"/>
                    <a:pt x="1171" y="2591"/>
                    <a:pt x="1172" y="2586"/>
                  </a:cubicBezTo>
                  <a:cubicBezTo>
                    <a:pt x="1173" y="2581"/>
                    <a:pt x="1173" y="2575"/>
                    <a:pt x="1173" y="2570"/>
                  </a:cubicBezTo>
                  <a:cubicBezTo>
                    <a:pt x="1173" y="2569"/>
                    <a:pt x="1173" y="2568"/>
                    <a:pt x="1173" y="2568"/>
                  </a:cubicBezTo>
                  <a:cubicBezTo>
                    <a:pt x="1173" y="2567"/>
                    <a:pt x="1173" y="2566"/>
                    <a:pt x="1173" y="2565"/>
                  </a:cubicBezTo>
                  <a:cubicBezTo>
                    <a:pt x="1173" y="2565"/>
                    <a:pt x="1173" y="2564"/>
                    <a:pt x="1173" y="2563"/>
                  </a:cubicBezTo>
                  <a:cubicBezTo>
                    <a:pt x="1173" y="2562"/>
                    <a:pt x="1173" y="2562"/>
                    <a:pt x="1173" y="2561"/>
                  </a:cubicBezTo>
                  <a:cubicBezTo>
                    <a:pt x="1173" y="2560"/>
                    <a:pt x="1173" y="2560"/>
                    <a:pt x="1173" y="2559"/>
                  </a:cubicBezTo>
                  <a:cubicBezTo>
                    <a:pt x="1172" y="2558"/>
                    <a:pt x="1172" y="2558"/>
                    <a:pt x="1172" y="2558"/>
                  </a:cubicBezTo>
                  <a:cubicBezTo>
                    <a:pt x="1172" y="2557"/>
                    <a:pt x="1172" y="2557"/>
                    <a:pt x="1172" y="2557"/>
                  </a:cubicBezTo>
                  <a:cubicBezTo>
                    <a:pt x="1172" y="2555"/>
                    <a:pt x="1172" y="2554"/>
                    <a:pt x="1171" y="2552"/>
                  </a:cubicBezTo>
                  <a:cubicBezTo>
                    <a:pt x="1170" y="2546"/>
                    <a:pt x="1168" y="2541"/>
                    <a:pt x="1167" y="2535"/>
                  </a:cubicBezTo>
                  <a:cubicBezTo>
                    <a:pt x="1166" y="2532"/>
                    <a:pt x="1166" y="2529"/>
                    <a:pt x="1165" y="2527"/>
                  </a:cubicBezTo>
                  <a:cubicBezTo>
                    <a:pt x="1164" y="2524"/>
                    <a:pt x="1164" y="2521"/>
                    <a:pt x="1163" y="2518"/>
                  </a:cubicBezTo>
                  <a:cubicBezTo>
                    <a:pt x="1163" y="2516"/>
                    <a:pt x="1163" y="2513"/>
                    <a:pt x="1162" y="2510"/>
                  </a:cubicBezTo>
                  <a:cubicBezTo>
                    <a:pt x="1162" y="2507"/>
                    <a:pt x="1162" y="2505"/>
                    <a:pt x="1161" y="2502"/>
                  </a:cubicBezTo>
                  <a:cubicBezTo>
                    <a:pt x="1161" y="2499"/>
                    <a:pt x="1161" y="2497"/>
                    <a:pt x="1161" y="2494"/>
                  </a:cubicBezTo>
                  <a:cubicBezTo>
                    <a:pt x="1161" y="2493"/>
                    <a:pt x="1161" y="2491"/>
                    <a:pt x="1161" y="2490"/>
                  </a:cubicBezTo>
                  <a:cubicBezTo>
                    <a:pt x="1161" y="2489"/>
                    <a:pt x="1161" y="2488"/>
                    <a:pt x="1161" y="2486"/>
                  </a:cubicBezTo>
                  <a:cubicBezTo>
                    <a:pt x="1161" y="2485"/>
                    <a:pt x="1161" y="2484"/>
                    <a:pt x="1161" y="2483"/>
                  </a:cubicBezTo>
                  <a:cubicBezTo>
                    <a:pt x="1161" y="2482"/>
                    <a:pt x="1161" y="2480"/>
                    <a:pt x="1161" y="2479"/>
                  </a:cubicBezTo>
                  <a:cubicBezTo>
                    <a:pt x="1161" y="2477"/>
                    <a:pt x="1161" y="2475"/>
                    <a:pt x="1161" y="2472"/>
                  </a:cubicBezTo>
                  <a:cubicBezTo>
                    <a:pt x="1162" y="2470"/>
                    <a:pt x="1162" y="2468"/>
                    <a:pt x="1162" y="2466"/>
                  </a:cubicBezTo>
                  <a:cubicBezTo>
                    <a:pt x="1162" y="2465"/>
                    <a:pt x="1162" y="2464"/>
                    <a:pt x="1162" y="2462"/>
                  </a:cubicBezTo>
                  <a:cubicBezTo>
                    <a:pt x="1165" y="2458"/>
                    <a:pt x="1168" y="2454"/>
                    <a:pt x="1171" y="2449"/>
                  </a:cubicBezTo>
                  <a:cubicBezTo>
                    <a:pt x="1179" y="2438"/>
                    <a:pt x="1185" y="2427"/>
                    <a:pt x="1191" y="2417"/>
                  </a:cubicBezTo>
                  <a:cubicBezTo>
                    <a:pt x="1190" y="2421"/>
                    <a:pt x="1189" y="2426"/>
                    <a:pt x="1189" y="2431"/>
                  </a:cubicBezTo>
                  <a:cubicBezTo>
                    <a:pt x="1189" y="2439"/>
                    <a:pt x="1189" y="2447"/>
                    <a:pt x="1190" y="2456"/>
                  </a:cubicBezTo>
                  <a:cubicBezTo>
                    <a:pt x="1191" y="2464"/>
                    <a:pt x="1193" y="2473"/>
                    <a:pt x="1197" y="2482"/>
                  </a:cubicBezTo>
                  <a:cubicBezTo>
                    <a:pt x="1197" y="2483"/>
                    <a:pt x="1198" y="2484"/>
                    <a:pt x="1198" y="2486"/>
                  </a:cubicBezTo>
                  <a:cubicBezTo>
                    <a:pt x="1198" y="2487"/>
                    <a:pt x="1199" y="2488"/>
                    <a:pt x="1199" y="2489"/>
                  </a:cubicBezTo>
                  <a:cubicBezTo>
                    <a:pt x="1200" y="2490"/>
                    <a:pt x="1200" y="2491"/>
                    <a:pt x="1201" y="2492"/>
                  </a:cubicBezTo>
                  <a:cubicBezTo>
                    <a:pt x="1201" y="2493"/>
                    <a:pt x="1202" y="2494"/>
                    <a:pt x="1203" y="2495"/>
                  </a:cubicBezTo>
                  <a:cubicBezTo>
                    <a:pt x="1203" y="2497"/>
                    <a:pt x="1204" y="2498"/>
                    <a:pt x="1204" y="2499"/>
                  </a:cubicBezTo>
                  <a:cubicBezTo>
                    <a:pt x="1205" y="2500"/>
                    <a:pt x="1205" y="2501"/>
                    <a:pt x="1206" y="2502"/>
                  </a:cubicBezTo>
                  <a:cubicBezTo>
                    <a:pt x="1207" y="2504"/>
                    <a:pt x="1209" y="2506"/>
                    <a:pt x="1210" y="2508"/>
                  </a:cubicBezTo>
                  <a:cubicBezTo>
                    <a:pt x="1212" y="2511"/>
                    <a:pt x="1214" y="2514"/>
                    <a:pt x="1216" y="2517"/>
                  </a:cubicBezTo>
                  <a:cubicBezTo>
                    <a:pt x="1216" y="2517"/>
                    <a:pt x="1216" y="2518"/>
                    <a:pt x="1216" y="2518"/>
                  </a:cubicBezTo>
                  <a:cubicBezTo>
                    <a:pt x="1216" y="2519"/>
                    <a:pt x="1216" y="2521"/>
                    <a:pt x="1216" y="2522"/>
                  </a:cubicBezTo>
                  <a:cubicBezTo>
                    <a:pt x="1216" y="2525"/>
                    <a:pt x="1216" y="2528"/>
                    <a:pt x="1216" y="2531"/>
                  </a:cubicBezTo>
                  <a:cubicBezTo>
                    <a:pt x="1216" y="2535"/>
                    <a:pt x="1215" y="2538"/>
                    <a:pt x="1214" y="2542"/>
                  </a:cubicBezTo>
                  <a:cubicBezTo>
                    <a:pt x="1214" y="2543"/>
                    <a:pt x="1213" y="2544"/>
                    <a:pt x="1213" y="2545"/>
                  </a:cubicBezTo>
                  <a:cubicBezTo>
                    <a:pt x="1213" y="2546"/>
                    <a:pt x="1213" y="2547"/>
                    <a:pt x="1212" y="2548"/>
                  </a:cubicBezTo>
                  <a:cubicBezTo>
                    <a:pt x="1212" y="2549"/>
                    <a:pt x="1212" y="2550"/>
                    <a:pt x="1211" y="2551"/>
                  </a:cubicBezTo>
                  <a:cubicBezTo>
                    <a:pt x="1211" y="2551"/>
                    <a:pt x="1211" y="2551"/>
                    <a:pt x="1211" y="2551"/>
                  </a:cubicBezTo>
                  <a:cubicBezTo>
                    <a:pt x="1211" y="2552"/>
                    <a:pt x="1211" y="2552"/>
                    <a:pt x="1211" y="2552"/>
                  </a:cubicBezTo>
                  <a:cubicBezTo>
                    <a:pt x="1211" y="2553"/>
                    <a:pt x="1210" y="2553"/>
                    <a:pt x="1210" y="2554"/>
                  </a:cubicBezTo>
                  <a:cubicBezTo>
                    <a:pt x="1210" y="2555"/>
                    <a:pt x="1210" y="2556"/>
                    <a:pt x="1209" y="2557"/>
                  </a:cubicBezTo>
                  <a:cubicBezTo>
                    <a:pt x="1209" y="2558"/>
                    <a:pt x="1208" y="2559"/>
                    <a:pt x="1208" y="2560"/>
                  </a:cubicBezTo>
                  <a:cubicBezTo>
                    <a:pt x="1207" y="2561"/>
                    <a:pt x="1207" y="2562"/>
                    <a:pt x="1206" y="2563"/>
                  </a:cubicBezTo>
                  <a:cubicBezTo>
                    <a:pt x="1206" y="2564"/>
                    <a:pt x="1206" y="2565"/>
                    <a:pt x="1205" y="2566"/>
                  </a:cubicBezTo>
                  <a:cubicBezTo>
                    <a:pt x="1203" y="2570"/>
                    <a:pt x="1201" y="2574"/>
                    <a:pt x="1199" y="2578"/>
                  </a:cubicBezTo>
                  <a:cubicBezTo>
                    <a:pt x="1197" y="2582"/>
                    <a:pt x="1194" y="2586"/>
                    <a:pt x="1192" y="2590"/>
                  </a:cubicBezTo>
                  <a:cubicBezTo>
                    <a:pt x="1191" y="2592"/>
                    <a:pt x="1190" y="2594"/>
                    <a:pt x="1189" y="2596"/>
                  </a:cubicBezTo>
                  <a:cubicBezTo>
                    <a:pt x="1188" y="2598"/>
                    <a:pt x="1187" y="2600"/>
                    <a:pt x="1185" y="2602"/>
                  </a:cubicBezTo>
                  <a:cubicBezTo>
                    <a:pt x="1183" y="2606"/>
                    <a:pt x="1181" y="2609"/>
                    <a:pt x="1180" y="2613"/>
                  </a:cubicBezTo>
                  <a:cubicBezTo>
                    <a:pt x="1178" y="2616"/>
                    <a:pt x="1176" y="2620"/>
                    <a:pt x="1175" y="2623"/>
                  </a:cubicBezTo>
                  <a:cubicBezTo>
                    <a:pt x="1173" y="2626"/>
                    <a:pt x="1172" y="2629"/>
                    <a:pt x="1171" y="2632"/>
                  </a:cubicBezTo>
                  <a:cubicBezTo>
                    <a:pt x="1170" y="2635"/>
                    <a:pt x="1170" y="2638"/>
                    <a:pt x="1170" y="2640"/>
                  </a:cubicBezTo>
                  <a:cubicBezTo>
                    <a:pt x="1169" y="2642"/>
                    <a:pt x="1170" y="2643"/>
                    <a:pt x="1170" y="2645"/>
                  </a:cubicBezTo>
                  <a:cubicBezTo>
                    <a:pt x="1170" y="2646"/>
                    <a:pt x="1170" y="2646"/>
                    <a:pt x="1170" y="2646"/>
                  </a:cubicBezTo>
                  <a:cubicBezTo>
                    <a:pt x="1170" y="2646"/>
                    <a:pt x="1170" y="2646"/>
                    <a:pt x="1170" y="2645"/>
                  </a:cubicBezTo>
                  <a:cubicBezTo>
                    <a:pt x="1170" y="2644"/>
                    <a:pt x="1170" y="2643"/>
                    <a:pt x="1171" y="2643"/>
                  </a:cubicBezTo>
                  <a:cubicBezTo>
                    <a:pt x="1171" y="2642"/>
                    <a:pt x="1171" y="2641"/>
                    <a:pt x="1171" y="2640"/>
                  </a:cubicBezTo>
                  <a:cubicBezTo>
                    <a:pt x="1172" y="2638"/>
                    <a:pt x="1173" y="2636"/>
                    <a:pt x="1174" y="2633"/>
                  </a:cubicBezTo>
                  <a:cubicBezTo>
                    <a:pt x="1175" y="2631"/>
                    <a:pt x="1177" y="2628"/>
                    <a:pt x="1179" y="2625"/>
                  </a:cubicBezTo>
                  <a:cubicBezTo>
                    <a:pt x="1180" y="2622"/>
                    <a:pt x="1183" y="2619"/>
                    <a:pt x="1185" y="2616"/>
                  </a:cubicBezTo>
                  <a:cubicBezTo>
                    <a:pt x="1187" y="2612"/>
                    <a:pt x="1189" y="2609"/>
                    <a:pt x="1192" y="2605"/>
                  </a:cubicBezTo>
                  <a:cubicBezTo>
                    <a:pt x="1193" y="2603"/>
                    <a:pt x="1194" y="2601"/>
                    <a:pt x="1195" y="2600"/>
                  </a:cubicBezTo>
                  <a:cubicBezTo>
                    <a:pt x="1196" y="2598"/>
                    <a:pt x="1197" y="2596"/>
                    <a:pt x="1199" y="2594"/>
                  </a:cubicBezTo>
                  <a:cubicBezTo>
                    <a:pt x="1201" y="2590"/>
                    <a:pt x="1203" y="2586"/>
                    <a:pt x="1206" y="2582"/>
                  </a:cubicBezTo>
                  <a:cubicBezTo>
                    <a:pt x="1208" y="2577"/>
                    <a:pt x="1210" y="2573"/>
                    <a:pt x="1212" y="2569"/>
                  </a:cubicBezTo>
                  <a:cubicBezTo>
                    <a:pt x="1213" y="2567"/>
                    <a:pt x="1214" y="2565"/>
                    <a:pt x="1215" y="2562"/>
                  </a:cubicBezTo>
                  <a:cubicBezTo>
                    <a:pt x="1215" y="2561"/>
                    <a:pt x="1215" y="2560"/>
                    <a:pt x="1216" y="2559"/>
                  </a:cubicBezTo>
                  <a:cubicBezTo>
                    <a:pt x="1216" y="2558"/>
                    <a:pt x="1217" y="2557"/>
                    <a:pt x="1217" y="2556"/>
                  </a:cubicBezTo>
                  <a:cubicBezTo>
                    <a:pt x="1217" y="2555"/>
                    <a:pt x="1217" y="2555"/>
                    <a:pt x="1217" y="2554"/>
                  </a:cubicBezTo>
                  <a:cubicBezTo>
                    <a:pt x="1218" y="2553"/>
                    <a:pt x="1218" y="2553"/>
                    <a:pt x="1218" y="2553"/>
                  </a:cubicBezTo>
                  <a:cubicBezTo>
                    <a:pt x="1218" y="2553"/>
                    <a:pt x="1218" y="2553"/>
                    <a:pt x="1218" y="2553"/>
                  </a:cubicBezTo>
                  <a:cubicBezTo>
                    <a:pt x="1218" y="2552"/>
                    <a:pt x="1218" y="2550"/>
                    <a:pt x="1219" y="2549"/>
                  </a:cubicBezTo>
                  <a:cubicBezTo>
                    <a:pt x="1219" y="2548"/>
                    <a:pt x="1219" y="2547"/>
                    <a:pt x="1219" y="2546"/>
                  </a:cubicBezTo>
                  <a:cubicBezTo>
                    <a:pt x="1219" y="2546"/>
                    <a:pt x="1219" y="2545"/>
                    <a:pt x="1220" y="2545"/>
                  </a:cubicBezTo>
                  <a:cubicBezTo>
                    <a:pt x="1220" y="2544"/>
                    <a:pt x="1220" y="2544"/>
                    <a:pt x="1220" y="2543"/>
                  </a:cubicBezTo>
                  <a:cubicBezTo>
                    <a:pt x="1220" y="2539"/>
                    <a:pt x="1221" y="2535"/>
                    <a:pt x="1220" y="2531"/>
                  </a:cubicBezTo>
                  <a:cubicBezTo>
                    <a:pt x="1220" y="2528"/>
                    <a:pt x="1220" y="2525"/>
                    <a:pt x="1219" y="2522"/>
                  </a:cubicBezTo>
                  <a:cubicBezTo>
                    <a:pt x="1220" y="2523"/>
                    <a:pt x="1221" y="2525"/>
                    <a:pt x="1222" y="2526"/>
                  </a:cubicBezTo>
                  <a:cubicBezTo>
                    <a:pt x="1223" y="2528"/>
                    <a:pt x="1223" y="2528"/>
                    <a:pt x="1223" y="2528"/>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6" y="2533"/>
                    <a:pt x="1226" y="2533"/>
                    <a:pt x="1226" y="2533"/>
                  </a:cubicBezTo>
                  <a:cubicBezTo>
                    <a:pt x="1228" y="2536"/>
                    <a:pt x="1228" y="2536"/>
                    <a:pt x="1228" y="2536"/>
                  </a:cubicBezTo>
                  <a:cubicBezTo>
                    <a:pt x="1229" y="2537"/>
                    <a:pt x="1230" y="2538"/>
                    <a:pt x="1230" y="2539"/>
                  </a:cubicBezTo>
                  <a:cubicBezTo>
                    <a:pt x="1231" y="2541"/>
                    <a:pt x="1232" y="2543"/>
                    <a:pt x="1233" y="2545"/>
                  </a:cubicBezTo>
                  <a:cubicBezTo>
                    <a:pt x="1234" y="2546"/>
                    <a:pt x="1235" y="2547"/>
                    <a:pt x="1235" y="2548"/>
                  </a:cubicBezTo>
                  <a:cubicBezTo>
                    <a:pt x="1236" y="2549"/>
                    <a:pt x="1236" y="2551"/>
                    <a:pt x="1237" y="2552"/>
                  </a:cubicBezTo>
                  <a:cubicBezTo>
                    <a:pt x="1237" y="2553"/>
                    <a:pt x="1238" y="2554"/>
                    <a:pt x="1238" y="2555"/>
                  </a:cubicBezTo>
                  <a:cubicBezTo>
                    <a:pt x="1239" y="2556"/>
                    <a:pt x="1239" y="2557"/>
                    <a:pt x="1240" y="2558"/>
                  </a:cubicBezTo>
                  <a:cubicBezTo>
                    <a:pt x="1242" y="2564"/>
                    <a:pt x="1245" y="2571"/>
                    <a:pt x="1247" y="2577"/>
                  </a:cubicBezTo>
                  <a:cubicBezTo>
                    <a:pt x="1247" y="2578"/>
                    <a:pt x="1247" y="2578"/>
                    <a:pt x="1247" y="2579"/>
                  </a:cubicBezTo>
                  <a:cubicBezTo>
                    <a:pt x="1247" y="2580"/>
                    <a:pt x="1246" y="2582"/>
                    <a:pt x="1246" y="2583"/>
                  </a:cubicBezTo>
                  <a:cubicBezTo>
                    <a:pt x="1246" y="2584"/>
                    <a:pt x="1246" y="2586"/>
                    <a:pt x="1246" y="2587"/>
                  </a:cubicBezTo>
                  <a:cubicBezTo>
                    <a:pt x="1245" y="2589"/>
                    <a:pt x="1245" y="2590"/>
                    <a:pt x="1244" y="2592"/>
                  </a:cubicBezTo>
                  <a:cubicBezTo>
                    <a:pt x="1244" y="2595"/>
                    <a:pt x="1243" y="2598"/>
                    <a:pt x="1241" y="2602"/>
                  </a:cubicBezTo>
                  <a:cubicBezTo>
                    <a:pt x="1240" y="2605"/>
                    <a:pt x="1238" y="2609"/>
                    <a:pt x="1237" y="2613"/>
                  </a:cubicBezTo>
                  <a:cubicBezTo>
                    <a:pt x="1235" y="2616"/>
                    <a:pt x="1233" y="2620"/>
                    <a:pt x="1231" y="2624"/>
                  </a:cubicBezTo>
                  <a:cubicBezTo>
                    <a:pt x="1229" y="2628"/>
                    <a:pt x="1227" y="2632"/>
                    <a:pt x="1225" y="2636"/>
                  </a:cubicBezTo>
                  <a:cubicBezTo>
                    <a:pt x="1223" y="2640"/>
                    <a:pt x="1221" y="2644"/>
                    <a:pt x="1220" y="2648"/>
                  </a:cubicBezTo>
                  <a:cubicBezTo>
                    <a:pt x="1219" y="2650"/>
                    <a:pt x="1218" y="2652"/>
                    <a:pt x="1217" y="2654"/>
                  </a:cubicBezTo>
                  <a:cubicBezTo>
                    <a:pt x="1217" y="2655"/>
                    <a:pt x="1216" y="2656"/>
                    <a:pt x="1216" y="2657"/>
                  </a:cubicBezTo>
                  <a:cubicBezTo>
                    <a:pt x="1215" y="2658"/>
                    <a:pt x="1215" y="2659"/>
                    <a:pt x="1215" y="2660"/>
                  </a:cubicBezTo>
                  <a:cubicBezTo>
                    <a:pt x="1213" y="2664"/>
                    <a:pt x="1212" y="2668"/>
                    <a:pt x="1211" y="2672"/>
                  </a:cubicBezTo>
                  <a:cubicBezTo>
                    <a:pt x="1210" y="2676"/>
                    <a:pt x="1210" y="2679"/>
                    <a:pt x="1209" y="2683"/>
                  </a:cubicBezTo>
                  <a:cubicBezTo>
                    <a:pt x="1209" y="2685"/>
                    <a:pt x="1209" y="2686"/>
                    <a:pt x="1209" y="2688"/>
                  </a:cubicBezTo>
                  <a:cubicBezTo>
                    <a:pt x="1209" y="2689"/>
                    <a:pt x="1209" y="2691"/>
                    <a:pt x="1209" y="2692"/>
                  </a:cubicBezTo>
                  <a:cubicBezTo>
                    <a:pt x="1209" y="2694"/>
                    <a:pt x="1209" y="2695"/>
                    <a:pt x="1209" y="2696"/>
                  </a:cubicBezTo>
                  <a:cubicBezTo>
                    <a:pt x="1209" y="2697"/>
                    <a:pt x="1209" y="2698"/>
                    <a:pt x="1210" y="2699"/>
                  </a:cubicBezTo>
                  <a:cubicBezTo>
                    <a:pt x="1210" y="2700"/>
                    <a:pt x="1210" y="2701"/>
                    <a:pt x="1210" y="2702"/>
                  </a:cubicBezTo>
                  <a:cubicBezTo>
                    <a:pt x="1210" y="2703"/>
                    <a:pt x="1210" y="2703"/>
                    <a:pt x="1211" y="2704"/>
                  </a:cubicBezTo>
                  <a:cubicBezTo>
                    <a:pt x="1211" y="2705"/>
                    <a:pt x="1211" y="2705"/>
                    <a:pt x="1211" y="2705"/>
                  </a:cubicBezTo>
                  <a:cubicBezTo>
                    <a:pt x="1211" y="2705"/>
                    <a:pt x="1211" y="2705"/>
                    <a:pt x="1211" y="2704"/>
                  </a:cubicBezTo>
                  <a:cubicBezTo>
                    <a:pt x="1211" y="2703"/>
                    <a:pt x="1211" y="2701"/>
                    <a:pt x="1211" y="2699"/>
                  </a:cubicBezTo>
                  <a:cubicBezTo>
                    <a:pt x="1211" y="2698"/>
                    <a:pt x="1211" y="2697"/>
                    <a:pt x="1211" y="2696"/>
                  </a:cubicBezTo>
                  <a:cubicBezTo>
                    <a:pt x="1212" y="2695"/>
                    <a:pt x="1212" y="2694"/>
                    <a:pt x="1212" y="2692"/>
                  </a:cubicBezTo>
                  <a:cubicBezTo>
                    <a:pt x="1212" y="2691"/>
                    <a:pt x="1212" y="2690"/>
                    <a:pt x="1213" y="2688"/>
                  </a:cubicBezTo>
                  <a:cubicBezTo>
                    <a:pt x="1213" y="2687"/>
                    <a:pt x="1213" y="2685"/>
                    <a:pt x="1214" y="2684"/>
                  </a:cubicBezTo>
                  <a:cubicBezTo>
                    <a:pt x="1215" y="2681"/>
                    <a:pt x="1215" y="2677"/>
                    <a:pt x="1217" y="2674"/>
                  </a:cubicBezTo>
                  <a:cubicBezTo>
                    <a:pt x="1218" y="2670"/>
                    <a:pt x="1220" y="2666"/>
                    <a:pt x="1221" y="2663"/>
                  </a:cubicBezTo>
                  <a:cubicBezTo>
                    <a:pt x="1223" y="2659"/>
                    <a:pt x="1225" y="2655"/>
                    <a:pt x="1227" y="2651"/>
                  </a:cubicBezTo>
                  <a:cubicBezTo>
                    <a:pt x="1228" y="2647"/>
                    <a:pt x="1230" y="2643"/>
                    <a:pt x="1232" y="2639"/>
                  </a:cubicBezTo>
                  <a:cubicBezTo>
                    <a:pt x="1234" y="2635"/>
                    <a:pt x="1236" y="2631"/>
                    <a:pt x="1238" y="2627"/>
                  </a:cubicBezTo>
                  <a:cubicBezTo>
                    <a:pt x="1239" y="2625"/>
                    <a:pt x="1240" y="2623"/>
                    <a:pt x="1241" y="2621"/>
                  </a:cubicBezTo>
                  <a:cubicBezTo>
                    <a:pt x="1241" y="2620"/>
                    <a:pt x="1242" y="2619"/>
                    <a:pt x="1242" y="2618"/>
                  </a:cubicBezTo>
                  <a:cubicBezTo>
                    <a:pt x="1242" y="2617"/>
                    <a:pt x="1243" y="2616"/>
                    <a:pt x="1243" y="2615"/>
                  </a:cubicBezTo>
                  <a:cubicBezTo>
                    <a:pt x="1245" y="2611"/>
                    <a:pt x="1246" y="2607"/>
                    <a:pt x="1247" y="2603"/>
                  </a:cubicBezTo>
                  <a:cubicBezTo>
                    <a:pt x="1248" y="2600"/>
                    <a:pt x="1248" y="2596"/>
                    <a:pt x="1249" y="2593"/>
                  </a:cubicBezTo>
                  <a:cubicBezTo>
                    <a:pt x="1249" y="2591"/>
                    <a:pt x="1249" y="2589"/>
                    <a:pt x="1249" y="2588"/>
                  </a:cubicBezTo>
                  <a:cubicBezTo>
                    <a:pt x="1249" y="2586"/>
                    <a:pt x="1249" y="2585"/>
                    <a:pt x="1249" y="2584"/>
                  </a:cubicBezTo>
                  <a:cubicBezTo>
                    <a:pt x="1249" y="2584"/>
                    <a:pt x="1249" y="2584"/>
                    <a:pt x="1250" y="2584"/>
                  </a:cubicBezTo>
                  <a:cubicBezTo>
                    <a:pt x="1250" y="2587"/>
                    <a:pt x="1251" y="2589"/>
                    <a:pt x="1252" y="2591"/>
                  </a:cubicBezTo>
                  <a:cubicBezTo>
                    <a:pt x="1252" y="2592"/>
                    <a:pt x="1252" y="2593"/>
                    <a:pt x="1253" y="2594"/>
                  </a:cubicBezTo>
                  <a:cubicBezTo>
                    <a:pt x="1253" y="2595"/>
                    <a:pt x="1253" y="2596"/>
                    <a:pt x="1253" y="2597"/>
                  </a:cubicBezTo>
                  <a:cubicBezTo>
                    <a:pt x="1255" y="2602"/>
                    <a:pt x="1256" y="2606"/>
                    <a:pt x="1257" y="2610"/>
                  </a:cubicBezTo>
                  <a:cubicBezTo>
                    <a:pt x="1258" y="2614"/>
                    <a:pt x="1259" y="2618"/>
                    <a:pt x="1260" y="2622"/>
                  </a:cubicBezTo>
                  <a:cubicBezTo>
                    <a:pt x="1260" y="2626"/>
                    <a:pt x="1261" y="2629"/>
                    <a:pt x="1262" y="2633"/>
                  </a:cubicBezTo>
                  <a:cubicBezTo>
                    <a:pt x="1264" y="2640"/>
                    <a:pt x="1265" y="2647"/>
                    <a:pt x="1266" y="2653"/>
                  </a:cubicBezTo>
                  <a:cubicBezTo>
                    <a:pt x="1267" y="2659"/>
                    <a:pt x="1268" y="2664"/>
                    <a:pt x="1269" y="2668"/>
                  </a:cubicBezTo>
                  <a:cubicBezTo>
                    <a:pt x="1270" y="2672"/>
                    <a:pt x="1270" y="2676"/>
                    <a:pt x="1271" y="2678"/>
                  </a:cubicBezTo>
                  <a:cubicBezTo>
                    <a:pt x="1271" y="2680"/>
                    <a:pt x="1271" y="2681"/>
                    <a:pt x="1271" y="2681"/>
                  </a:cubicBezTo>
                  <a:cubicBezTo>
                    <a:pt x="1271" y="2681"/>
                    <a:pt x="1271" y="2680"/>
                    <a:pt x="1271" y="2678"/>
                  </a:cubicBezTo>
                  <a:cubicBezTo>
                    <a:pt x="1271" y="2675"/>
                    <a:pt x="1271" y="2672"/>
                    <a:pt x="1270" y="2668"/>
                  </a:cubicBezTo>
                  <a:cubicBezTo>
                    <a:pt x="1270" y="2666"/>
                    <a:pt x="1270" y="2663"/>
                    <a:pt x="1270" y="2661"/>
                  </a:cubicBezTo>
                  <a:cubicBezTo>
                    <a:pt x="1270" y="2658"/>
                    <a:pt x="1269" y="2655"/>
                    <a:pt x="1269" y="2652"/>
                  </a:cubicBezTo>
                  <a:cubicBezTo>
                    <a:pt x="1269" y="2649"/>
                    <a:pt x="1268" y="2646"/>
                    <a:pt x="1268" y="2643"/>
                  </a:cubicBezTo>
                  <a:cubicBezTo>
                    <a:pt x="1268" y="2639"/>
                    <a:pt x="1267" y="2636"/>
                    <a:pt x="1267" y="2632"/>
                  </a:cubicBezTo>
                  <a:cubicBezTo>
                    <a:pt x="1266" y="2628"/>
                    <a:pt x="1265" y="2625"/>
                    <a:pt x="1265" y="2621"/>
                  </a:cubicBezTo>
                  <a:cubicBezTo>
                    <a:pt x="1264" y="2619"/>
                    <a:pt x="1264" y="2617"/>
                    <a:pt x="1264" y="2615"/>
                  </a:cubicBezTo>
                  <a:cubicBezTo>
                    <a:pt x="1263" y="2613"/>
                    <a:pt x="1263" y="2611"/>
                    <a:pt x="1263" y="2609"/>
                  </a:cubicBezTo>
                  <a:cubicBezTo>
                    <a:pt x="1262" y="2604"/>
                    <a:pt x="1261" y="2600"/>
                    <a:pt x="1260" y="2596"/>
                  </a:cubicBezTo>
                  <a:cubicBezTo>
                    <a:pt x="1259" y="2591"/>
                    <a:pt x="1258" y="2587"/>
                    <a:pt x="1256" y="2582"/>
                  </a:cubicBezTo>
                  <a:cubicBezTo>
                    <a:pt x="1256" y="2581"/>
                    <a:pt x="1256" y="2581"/>
                    <a:pt x="1256" y="2581"/>
                  </a:cubicBezTo>
                  <a:cubicBezTo>
                    <a:pt x="1255" y="2579"/>
                    <a:pt x="1255" y="2579"/>
                    <a:pt x="1255" y="2579"/>
                  </a:cubicBezTo>
                  <a:cubicBezTo>
                    <a:pt x="1255" y="2578"/>
                    <a:pt x="1255" y="2577"/>
                    <a:pt x="1254" y="2576"/>
                  </a:cubicBezTo>
                  <a:cubicBezTo>
                    <a:pt x="1253" y="2573"/>
                    <a:pt x="1253" y="2571"/>
                    <a:pt x="1252" y="2569"/>
                  </a:cubicBezTo>
                  <a:cubicBezTo>
                    <a:pt x="1251" y="2566"/>
                    <a:pt x="1250" y="2564"/>
                    <a:pt x="1249" y="2562"/>
                  </a:cubicBezTo>
                  <a:cubicBezTo>
                    <a:pt x="1249" y="2560"/>
                    <a:pt x="1248" y="2557"/>
                    <a:pt x="1247" y="2555"/>
                  </a:cubicBezTo>
                  <a:cubicBezTo>
                    <a:pt x="1246" y="2554"/>
                    <a:pt x="1246" y="2553"/>
                    <a:pt x="1245" y="2552"/>
                  </a:cubicBezTo>
                  <a:cubicBezTo>
                    <a:pt x="1245" y="2551"/>
                    <a:pt x="1244" y="2549"/>
                    <a:pt x="1244" y="2548"/>
                  </a:cubicBezTo>
                  <a:cubicBezTo>
                    <a:pt x="1243" y="2547"/>
                    <a:pt x="1243" y="2546"/>
                    <a:pt x="1242" y="2545"/>
                  </a:cubicBezTo>
                  <a:cubicBezTo>
                    <a:pt x="1242" y="2544"/>
                    <a:pt x="1241" y="2543"/>
                    <a:pt x="1240" y="2542"/>
                  </a:cubicBezTo>
                  <a:cubicBezTo>
                    <a:pt x="1239" y="2539"/>
                    <a:pt x="1238" y="2537"/>
                    <a:pt x="1237" y="2535"/>
                  </a:cubicBezTo>
                  <a:cubicBezTo>
                    <a:pt x="1236" y="2534"/>
                    <a:pt x="1236" y="2533"/>
                    <a:pt x="1235" y="2532"/>
                  </a:cubicBezTo>
                  <a:cubicBezTo>
                    <a:pt x="1233" y="2528"/>
                    <a:pt x="1233" y="2528"/>
                    <a:pt x="1233" y="2528"/>
                  </a:cubicBezTo>
                  <a:cubicBezTo>
                    <a:pt x="1228" y="2520"/>
                    <a:pt x="1222" y="2512"/>
                    <a:pt x="1216" y="2504"/>
                  </a:cubicBezTo>
                  <a:cubicBezTo>
                    <a:pt x="1213" y="2498"/>
                    <a:pt x="1209" y="2493"/>
                    <a:pt x="1206" y="2487"/>
                  </a:cubicBezTo>
                  <a:cubicBezTo>
                    <a:pt x="1207" y="2488"/>
                    <a:pt x="1208" y="2490"/>
                    <a:pt x="1210" y="2491"/>
                  </a:cubicBezTo>
                  <a:cubicBezTo>
                    <a:pt x="1210" y="2491"/>
                    <a:pt x="1210" y="2491"/>
                    <a:pt x="1210" y="2491"/>
                  </a:cubicBezTo>
                  <a:cubicBezTo>
                    <a:pt x="1210" y="2492"/>
                    <a:pt x="1210" y="2492"/>
                    <a:pt x="1210" y="2492"/>
                  </a:cubicBezTo>
                  <a:cubicBezTo>
                    <a:pt x="1211" y="2492"/>
                    <a:pt x="1211" y="2492"/>
                    <a:pt x="1211" y="2492"/>
                  </a:cubicBezTo>
                  <a:cubicBezTo>
                    <a:pt x="1211" y="2493"/>
                    <a:pt x="1211" y="2493"/>
                    <a:pt x="1212" y="2494"/>
                  </a:cubicBezTo>
                  <a:cubicBezTo>
                    <a:pt x="1213" y="2494"/>
                    <a:pt x="1213" y="2495"/>
                    <a:pt x="1214" y="2496"/>
                  </a:cubicBezTo>
                  <a:cubicBezTo>
                    <a:pt x="1216" y="2498"/>
                    <a:pt x="1217" y="2500"/>
                    <a:pt x="1219" y="2501"/>
                  </a:cubicBezTo>
                  <a:cubicBezTo>
                    <a:pt x="1223" y="2504"/>
                    <a:pt x="1226" y="2507"/>
                    <a:pt x="1230" y="2510"/>
                  </a:cubicBezTo>
                  <a:cubicBezTo>
                    <a:pt x="1234" y="2513"/>
                    <a:pt x="1238" y="2516"/>
                    <a:pt x="1242" y="2518"/>
                  </a:cubicBezTo>
                  <a:cubicBezTo>
                    <a:pt x="1243" y="2520"/>
                    <a:pt x="1245" y="2521"/>
                    <a:pt x="1247" y="2522"/>
                  </a:cubicBezTo>
                  <a:cubicBezTo>
                    <a:pt x="1249" y="2523"/>
                    <a:pt x="1251" y="2524"/>
                    <a:pt x="1253" y="2526"/>
                  </a:cubicBezTo>
                  <a:cubicBezTo>
                    <a:pt x="1260" y="2530"/>
                    <a:pt x="1267" y="2534"/>
                    <a:pt x="1273" y="2538"/>
                  </a:cubicBezTo>
                  <a:cubicBezTo>
                    <a:pt x="1276" y="2540"/>
                    <a:pt x="1279" y="2541"/>
                    <a:pt x="1282" y="2543"/>
                  </a:cubicBezTo>
                  <a:cubicBezTo>
                    <a:pt x="1284" y="2544"/>
                    <a:pt x="1286" y="2545"/>
                    <a:pt x="1288" y="2546"/>
                  </a:cubicBezTo>
                  <a:cubicBezTo>
                    <a:pt x="1290" y="2547"/>
                    <a:pt x="1291" y="2548"/>
                    <a:pt x="1292" y="2548"/>
                  </a:cubicBezTo>
                  <a:cubicBezTo>
                    <a:pt x="1293" y="2549"/>
                    <a:pt x="1294" y="2549"/>
                    <a:pt x="1294" y="2549"/>
                  </a:cubicBezTo>
                  <a:cubicBezTo>
                    <a:pt x="1294" y="2549"/>
                    <a:pt x="1293" y="2549"/>
                    <a:pt x="1292" y="2548"/>
                  </a:cubicBezTo>
                  <a:cubicBezTo>
                    <a:pt x="1292" y="2547"/>
                    <a:pt x="1290" y="2546"/>
                    <a:pt x="1289" y="2545"/>
                  </a:cubicBezTo>
                  <a:cubicBezTo>
                    <a:pt x="1287" y="2544"/>
                    <a:pt x="1285" y="2542"/>
                    <a:pt x="1283" y="2540"/>
                  </a:cubicBezTo>
                  <a:cubicBezTo>
                    <a:pt x="1281" y="2538"/>
                    <a:pt x="1279" y="2536"/>
                    <a:pt x="1276" y="2534"/>
                  </a:cubicBezTo>
                  <a:cubicBezTo>
                    <a:pt x="1270" y="2530"/>
                    <a:pt x="1264" y="2525"/>
                    <a:pt x="1257" y="2520"/>
                  </a:cubicBezTo>
                  <a:cubicBezTo>
                    <a:pt x="1255" y="2518"/>
                    <a:pt x="1253" y="2517"/>
                    <a:pt x="1251" y="2516"/>
                  </a:cubicBezTo>
                  <a:cubicBezTo>
                    <a:pt x="1250" y="2515"/>
                    <a:pt x="1248" y="2513"/>
                    <a:pt x="1246" y="2512"/>
                  </a:cubicBezTo>
                  <a:cubicBezTo>
                    <a:pt x="1242" y="2509"/>
                    <a:pt x="1238" y="2507"/>
                    <a:pt x="1235" y="2504"/>
                  </a:cubicBezTo>
                  <a:cubicBezTo>
                    <a:pt x="1231" y="2501"/>
                    <a:pt x="1228" y="2498"/>
                    <a:pt x="1224" y="2495"/>
                  </a:cubicBezTo>
                  <a:cubicBezTo>
                    <a:pt x="1223" y="2494"/>
                    <a:pt x="1221" y="2492"/>
                    <a:pt x="1219" y="2491"/>
                  </a:cubicBezTo>
                  <a:cubicBezTo>
                    <a:pt x="1219" y="2490"/>
                    <a:pt x="1218" y="2490"/>
                    <a:pt x="1217" y="2489"/>
                  </a:cubicBezTo>
                  <a:cubicBezTo>
                    <a:pt x="1217" y="2488"/>
                    <a:pt x="1216" y="2488"/>
                    <a:pt x="1216" y="2488"/>
                  </a:cubicBezTo>
                  <a:cubicBezTo>
                    <a:pt x="1215" y="2487"/>
                    <a:pt x="1215" y="2487"/>
                    <a:pt x="1215" y="2487"/>
                  </a:cubicBezTo>
                  <a:cubicBezTo>
                    <a:pt x="1215" y="2487"/>
                    <a:pt x="1215" y="2487"/>
                    <a:pt x="1215" y="2487"/>
                  </a:cubicBezTo>
                  <a:cubicBezTo>
                    <a:pt x="1215" y="2486"/>
                    <a:pt x="1215" y="2486"/>
                    <a:pt x="1215" y="2486"/>
                  </a:cubicBezTo>
                  <a:cubicBezTo>
                    <a:pt x="1212" y="2483"/>
                    <a:pt x="1209" y="2480"/>
                    <a:pt x="1207" y="2477"/>
                  </a:cubicBezTo>
                  <a:cubicBezTo>
                    <a:pt x="1205" y="2474"/>
                    <a:pt x="1203" y="2471"/>
                    <a:pt x="1202" y="2468"/>
                  </a:cubicBezTo>
                  <a:cubicBezTo>
                    <a:pt x="1200" y="2465"/>
                    <a:pt x="1199" y="2462"/>
                    <a:pt x="1198" y="2459"/>
                  </a:cubicBezTo>
                  <a:cubicBezTo>
                    <a:pt x="1198" y="2459"/>
                    <a:pt x="1198" y="2458"/>
                    <a:pt x="1197" y="2457"/>
                  </a:cubicBezTo>
                  <a:cubicBezTo>
                    <a:pt x="1197" y="2457"/>
                    <a:pt x="1197" y="2456"/>
                    <a:pt x="1197" y="2456"/>
                  </a:cubicBezTo>
                  <a:cubicBezTo>
                    <a:pt x="1197" y="2455"/>
                    <a:pt x="1197" y="2455"/>
                    <a:pt x="1197" y="2455"/>
                  </a:cubicBezTo>
                  <a:cubicBezTo>
                    <a:pt x="1197" y="2455"/>
                    <a:pt x="1196" y="2454"/>
                    <a:pt x="1196" y="2454"/>
                  </a:cubicBezTo>
                  <a:cubicBezTo>
                    <a:pt x="1196" y="2453"/>
                    <a:pt x="1196" y="2453"/>
                    <a:pt x="1196" y="2452"/>
                  </a:cubicBezTo>
                  <a:cubicBezTo>
                    <a:pt x="1196" y="2451"/>
                    <a:pt x="1195" y="2449"/>
                    <a:pt x="1195" y="2448"/>
                  </a:cubicBezTo>
                  <a:cubicBezTo>
                    <a:pt x="1195" y="2447"/>
                    <a:pt x="1195" y="2446"/>
                    <a:pt x="1195" y="2446"/>
                  </a:cubicBezTo>
                  <a:cubicBezTo>
                    <a:pt x="1195" y="2446"/>
                    <a:pt x="1195" y="2447"/>
                    <a:pt x="1195" y="2448"/>
                  </a:cubicBezTo>
                  <a:cubicBezTo>
                    <a:pt x="1195" y="2446"/>
                    <a:pt x="1194" y="2445"/>
                    <a:pt x="1194" y="2443"/>
                  </a:cubicBezTo>
                  <a:cubicBezTo>
                    <a:pt x="1194" y="2441"/>
                    <a:pt x="1194" y="2439"/>
                    <a:pt x="1194" y="2437"/>
                  </a:cubicBezTo>
                  <a:cubicBezTo>
                    <a:pt x="1194" y="2436"/>
                    <a:pt x="1194" y="2435"/>
                    <a:pt x="1194" y="2434"/>
                  </a:cubicBezTo>
                  <a:cubicBezTo>
                    <a:pt x="1194" y="2433"/>
                    <a:pt x="1194" y="2433"/>
                    <a:pt x="1194" y="2432"/>
                  </a:cubicBezTo>
                  <a:cubicBezTo>
                    <a:pt x="1194" y="2430"/>
                    <a:pt x="1194" y="2428"/>
                    <a:pt x="1194" y="2426"/>
                  </a:cubicBezTo>
                  <a:cubicBezTo>
                    <a:pt x="1194" y="2425"/>
                    <a:pt x="1194" y="2423"/>
                    <a:pt x="1194" y="2421"/>
                  </a:cubicBezTo>
                  <a:cubicBezTo>
                    <a:pt x="1194" y="2420"/>
                    <a:pt x="1194" y="2418"/>
                    <a:pt x="1194" y="2416"/>
                  </a:cubicBezTo>
                  <a:cubicBezTo>
                    <a:pt x="1195" y="2415"/>
                    <a:pt x="1195" y="2413"/>
                    <a:pt x="1195" y="2412"/>
                  </a:cubicBezTo>
                  <a:cubicBezTo>
                    <a:pt x="1195" y="2411"/>
                    <a:pt x="1195" y="2409"/>
                    <a:pt x="1196" y="2408"/>
                  </a:cubicBezTo>
                  <a:cubicBezTo>
                    <a:pt x="1199" y="2401"/>
                    <a:pt x="1203" y="2394"/>
                    <a:pt x="1206" y="2388"/>
                  </a:cubicBezTo>
                  <a:cubicBezTo>
                    <a:pt x="1206" y="2389"/>
                    <a:pt x="1206" y="2391"/>
                    <a:pt x="1206" y="2392"/>
                  </a:cubicBezTo>
                  <a:cubicBezTo>
                    <a:pt x="1207" y="2394"/>
                    <a:pt x="1207" y="2396"/>
                    <a:pt x="1208" y="2398"/>
                  </a:cubicBezTo>
                  <a:cubicBezTo>
                    <a:pt x="1208" y="2399"/>
                    <a:pt x="1209" y="2401"/>
                    <a:pt x="1209" y="2403"/>
                  </a:cubicBezTo>
                  <a:cubicBezTo>
                    <a:pt x="1210" y="2405"/>
                    <a:pt x="1210" y="2407"/>
                    <a:pt x="1211" y="2408"/>
                  </a:cubicBezTo>
                  <a:cubicBezTo>
                    <a:pt x="1211" y="2410"/>
                    <a:pt x="1212" y="2412"/>
                    <a:pt x="1213" y="2414"/>
                  </a:cubicBezTo>
                  <a:cubicBezTo>
                    <a:pt x="1213" y="2416"/>
                    <a:pt x="1214" y="2417"/>
                    <a:pt x="1215" y="2419"/>
                  </a:cubicBezTo>
                  <a:cubicBezTo>
                    <a:pt x="1216" y="2421"/>
                    <a:pt x="1217" y="2423"/>
                    <a:pt x="1218" y="2425"/>
                  </a:cubicBezTo>
                  <a:cubicBezTo>
                    <a:pt x="1218" y="2426"/>
                    <a:pt x="1219" y="2428"/>
                    <a:pt x="1220" y="2430"/>
                  </a:cubicBezTo>
                  <a:cubicBezTo>
                    <a:pt x="1221" y="2431"/>
                    <a:pt x="1222" y="2433"/>
                    <a:pt x="1223" y="2435"/>
                  </a:cubicBezTo>
                  <a:cubicBezTo>
                    <a:pt x="1224" y="2436"/>
                    <a:pt x="1225" y="2438"/>
                    <a:pt x="1226" y="2439"/>
                  </a:cubicBezTo>
                  <a:cubicBezTo>
                    <a:pt x="1227" y="2440"/>
                    <a:pt x="1227" y="2441"/>
                    <a:pt x="1228" y="2441"/>
                  </a:cubicBezTo>
                  <a:cubicBezTo>
                    <a:pt x="1229" y="2442"/>
                    <a:pt x="1229" y="2443"/>
                    <a:pt x="1230" y="2444"/>
                  </a:cubicBezTo>
                  <a:cubicBezTo>
                    <a:pt x="1231" y="2445"/>
                    <a:pt x="1232" y="2446"/>
                    <a:pt x="1233" y="2448"/>
                  </a:cubicBezTo>
                  <a:cubicBezTo>
                    <a:pt x="1235" y="2450"/>
                    <a:pt x="1237" y="2452"/>
                    <a:pt x="1239" y="2455"/>
                  </a:cubicBezTo>
                  <a:cubicBezTo>
                    <a:pt x="1243" y="2459"/>
                    <a:pt x="1246" y="2462"/>
                    <a:pt x="1248" y="2465"/>
                  </a:cubicBezTo>
                  <a:cubicBezTo>
                    <a:pt x="1249" y="2467"/>
                    <a:pt x="1249" y="2468"/>
                    <a:pt x="1250" y="2468"/>
                  </a:cubicBezTo>
                  <a:cubicBezTo>
                    <a:pt x="1250" y="2469"/>
                    <a:pt x="1250" y="2470"/>
                    <a:pt x="1250" y="2470"/>
                  </a:cubicBezTo>
                  <a:cubicBezTo>
                    <a:pt x="1250" y="2470"/>
                    <a:pt x="1250" y="2469"/>
                    <a:pt x="1250" y="2468"/>
                  </a:cubicBezTo>
                  <a:cubicBezTo>
                    <a:pt x="1250" y="2468"/>
                    <a:pt x="1250" y="2467"/>
                    <a:pt x="1250" y="2467"/>
                  </a:cubicBezTo>
                  <a:cubicBezTo>
                    <a:pt x="1250" y="2466"/>
                    <a:pt x="1249" y="2465"/>
                    <a:pt x="1249" y="2465"/>
                  </a:cubicBezTo>
                  <a:cubicBezTo>
                    <a:pt x="1248" y="2463"/>
                    <a:pt x="1248" y="2461"/>
                    <a:pt x="1247" y="2459"/>
                  </a:cubicBezTo>
                  <a:cubicBezTo>
                    <a:pt x="1246" y="2457"/>
                    <a:pt x="1244" y="2454"/>
                    <a:pt x="1243" y="2452"/>
                  </a:cubicBezTo>
                  <a:cubicBezTo>
                    <a:pt x="1241" y="2449"/>
                    <a:pt x="1239" y="2447"/>
                    <a:pt x="1238" y="2444"/>
                  </a:cubicBezTo>
                  <a:cubicBezTo>
                    <a:pt x="1237" y="2443"/>
                    <a:pt x="1237" y="2443"/>
                    <a:pt x="1236" y="2442"/>
                  </a:cubicBezTo>
                  <a:cubicBezTo>
                    <a:pt x="1236" y="2441"/>
                    <a:pt x="1235" y="2441"/>
                    <a:pt x="1235" y="2440"/>
                  </a:cubicBezTo>
                  <a:cubicBezTo>
                    <a:pt x="1235" y="2439"/>
                    <a:pt x="1234" y="2438"/>
                    <a:pt x="1234" y="2438"/>
                  </a:cubicBezTo>
                  <a:cubicBezTo>
                    <a:pt x="1233" y="2437"/>
                    <a:pt x="1233" y="2436"/>
                    <a:pt x="1232" y="2435"/>
                  </a:cubicBezTo>
                  <a:cubicBezTo>
                    <a:pt x="1231" y="2434"/>
                    <a:pt x="1231" y="2432"/>
                    <a:pt x="1230" y="2431"/>
                  </a:cubicBezTo>
                  <a:cubicBezTo>
                    <a:pt x="1229" y="2429"/>
                    <a:pt x="1228" y="2428"/>
                    <a:pt x="1227" y="2426"/>
                  </a:cubicBezTo>
                  <a:cubicBezTo>
                    <a:pt x="1226" y="2424"/>
                    <a:pt x="1225" y="2423"/>
                    <a:pt x="1225" y="2421"/>
                  </a:cubicBezTo>
                  <a:cubicBezTo>
                    <a:pt x="1224" y="2419"/>
                    <a:pt x="1223" y="2418"/>
                    <a:pt x="1222" y="2416"/>
                  </a:cubicBezTo>
                  <a:cubicBezTo>
                    <a:pt x="1222" y="2414"/>
                    <a:pt x="1221" y="2413"/>
                    <a:pt x="1220" y="2411"/>
                  </a:cubicBezTo>
                  <a:cubicBezTo>
                    <a:pt x="1219" y="2409"/>
                    <a:pt x="1219" y="2408"/>
                    <a:pt x="1218" y="2406"/>
                  </a:cubicBezTo>
                  <a:cubicBezTo>
                    <a:pt x="1217" y="2402"/>
                    <a:pt x="1215" y="2399"/>
                    <a:pt x="1214" y="2396"/>
                  </a:cubicBezTo>
                  <a:cubicBezTo>
                    <a:pt x="1214" y="2394"/>
                    <a:pt x="1213" y="2392"/>
                    <a:pt x="1213" y="2391"/>
                  </a:cubicBezTo>
                  <a:cubicBezTo>
                    <a:pt x="1212" y="2389"/>
                    <a:pt x="1212" y="2388"/>
                    <a:pt x="1211" y="2386"/>
                  </a:cubicBezTo>
                  <a:cubicBezTo>
                    <a:pt x="1211" y="2384"/>
                    <a:pt x="1211" y="2383"/>
                    <a:pt x="1210" y="2381"/>
                  </a:cubicBezTo>
                  <a:cubicBezTo>
                    <a:pt x="1210" y="2380"/>
                    <a:pt x="1210" y="2379"/>
                    <a:pt x="1209" y="2378"/>
                  </a:cubicBezTo>
                  <a:cubicBezTo>
                    <a:pt x="1228" y="2331"/>
                    <a:pt x="1222" y="2299"/>
                    <a:pt x="1215" y="2246"/>
                  </a:cubicBezTo>
                  <a:cubicBezTo>
                    <a:pt x="1248" y="2280"/>
                    <a:pt x="1246" y="2314"/>
                    <a:pt x="1246" y="2349"/>
                  </a:cubicBezTo>
                  <a:cubicBezTo>
                    <a:pt x="1246" y="2349"/>
                    <a:pt x="1246" y="2349"/>
                    <a:pt x="1246" y="2349"/>
                  </a:cubicBezTo>
                  <a:cubicBezTo>
                    <a:pt x="1245" y="2350"/>
                    <a:pt x="1245" y="2350"/>
                    <a:pt x="1244" y="2351"/>
                  </a:cubicBezTo>
                  <a:cubicBezTo>
                    <a:pt x="1243" y="2352"/>
                    <a:pt x="1243" y="2353"/>
                    <a:pt x="1242" y="2354"/>
                  </a:cubicBezTo>
                  <a:cubicBezTo>
                    <a:pt x="1241" y="2355"/>
                    <a:pt x="1241" y="2357"/>
                    <a:pt x="1240" y="2358"/>
                  </a:cubicBezTo>
                  <a:cubicBezTo>
                    <a:pt x="1239" y="2359"/>
                    <a:pt x="1239" y="2360"/>
                    <a:pt x="1238" y="2362"/>
                  </a:cubicBezTo>
                  <a:cubicBezTo>
                    <a:pt x="1238" y="2363"/>
                    <a:pt x="1238" y="2364"/>
                    <a:pt x="1237" y="2365"/>
                  </a:cubicBezTo>
                  <a:cubicBezTo>
                    <a:pt x="1237" y="2367"/>
                    <a:pt x="1237" y="2368"/>
                    <a:pt x="1236" y="2369"/>
                  </a:cubicBezTo>
                  <a:cubicBezTo>
                    <a:pt x="1236" y="2370"/>
                    <a:pt x="1236" y="2372"/>
                    <a:pt x="1236" y="2373"/>
                  </a:cubicBezTo>
                  <a:cubicBezTo>
                    <a:pt x="1236" y="2373"/>
                    <a:pt x="1236" y="2374"/>
                    <a:pt x="1236" y="2375"/>
                  </a:cubicBezTo>
                  <a:cubicBezTo>
                    <a:pt x="1236" y="2375"/>
                    <a:pt x="1236" y="2376"/>
                    <a:pt x="1236" y="2376"/>
                  </a:cubicBezTo>
                  <a:cubicBezTo>
                    <a:pt x="1236" y="2377"/>
                    <a:pt x="1236" y="2378"/>
                    <a:pt x="1236" y="2379"/>
                  </a:cubicBezTo>
                  <a:cubicBezTo>
                    <a:pt x="1236" y="2380"/>
                    <a:pt x="1237" y="2380"/>
                    <a:pt x="1237" y="2381"/>
                  </a:cubicBezTo>
                  <a:cubicBezTo>
                    <a:pt x="1237" y="2382"/>
                    <a:pt x="1237" y="2382"/>
                    <a:pt x="1237" y="2382"/>
                  </a:cubicBezTo>
                  <a:cubicBezTo>
                    <a:pt x="1237" y="2383"/>
                    <a:pt x="1237" y="2383"/>
                    <a:pt x="1237" y="2383"/>
                  </a:cubicBezTo>
                  <a:cubicBezTo>
                    <a:pt x="1237" y="2383"/>
                    <a:pt x="1237" y="2383"/>
                    <a:pt x="1238" y="2383"/>
                  </a:cubicBezTo>
                  <a:cubicBezTo>
                    <a:pt x="1238" y="2382"/>
                    <a:pt x="1238" y="2382"/>
                    <a:pt x="1238" y="2381"/>
                  </a:cubicBezTo>
                  <a:cubicBezTo>
                    <a:pt x="1239" y="2381"/>
                    <a:pt x="1239" y="2380"/>
                    <a:pt x="1239" y="2379"/>
                  </a:cubicBezTo>
                  <a:cubicBezTo>
                    <a:pt x="1240" y="2379"/>
                    <a:pt x="1240" y="2378"/>
                    <a:pt x="1241" y="2377"/>
                  </a:cubicBezTo>
                  <a:cubicBezTo>
                    <a:pt x="1241" y="2376"/>
                    <a:pt x="1241" y="2375"/>
                    <a:pt x="1242" y="2374"/>
                  </a:cubicBezTo>
                  <a:cubicBezTo>
                    <a:pt x="1242" y="2373"/>
                    <a:pt x="1243" y="2372"/>
                    <a:pt x="1243" y="2371"/>
                  </a:cubicBezTo>
                  <a:cubicBezTo>
                    <a:pt x="1244" y="2370"/>
                    <a:pt x="1244" y="2369"/>
                    <a:pt x="1245" y="2368"/>
                  </a:cubicBezTo>
                  <a:cubicBezTo>
                    <a:pt x="1245" y="2367"/>
                    <a:pt x="1245" y="2365"/>
                    <a:pt x="1246" y="2364"/>
                  </a:cubicBezTo>
                  <a:cubicBezTo>
                    <a:pt x="1246" y="2364"/>
                    <a:pt x="1246" y="2363"/>
                    <a:pt x="1246" y="2363"/>
                  </a:cubicBezTo>
                  <a:cubicBezTo>
                    <a:pt x="1247" y="2377"/>
                    <a:pt x="1249" y="2391"/>
                    <a:pt x="1254" y="2405"/>
                  </a:cubicBezTo>
                  <a:cubicBezTo>
                    <a:pt x="1254" y="2404"/>
                    <a:pt x="1254" y="2403"/>
                    <a:pt x="1254" y="2402"/>
                  </a:cubicBezTo>
                  <a:cubicBezTo>
                    <a:pt x="1255" y="2403"/>
                    <a:pt x="1255" y="2405"/>
                    <a:pt x="1256" y="2406"/>
                  </a:cubicBezTo>
                  <a:cubicBezTo>
                    <a:pt x="1256" y="2407"/>
                    <a:pt x="1257" y="2409"/>
                    <a:pt x="1257" y="2410"/>
                  </a:cubicBezTo>
                  <a:cubicBezTo>
                    <a:pt x="1258" y="2411"/>
                    <a:pt x="1258" y="2412"/>
                    <a:pt x="1259" y="2413"/>
                  </a:cubicBezTo>
                  <a:cubicBezTo>
                    <a:pt x="1259" y="2415"/>
                    <a:pt x="1261" y="2418"/>
                    <a:pt x="1262" y="2420"/>
                  </a:cubicBezTo>
                  <a:cubicBezTo>
                    <a:pt x="1264" y="2425"/>
                    <a:pt x="1266" y="2429"/>
                    <a:pt x="1268" y="2433"/>
                  </a:cubicBezTo>
                  <a:cubicBezTo>
                    <a:pt x="1268" y="2434"/>
                    <a:pt x="1269" y="2435"/>
                    <a:pt x="1269" y="2436"/>
                  </a:cubicBezTo>
                  <a:cubicBezTo>
                    <a:pt x="1270" y="2437"/>
                    <a:pt x="1270" y="2438"/>
                    <a:pt x="1271" y="2439"/>
                  </a:cubicBezTo>
                  <a:cubicBezTo>
                    <a:pt x="1272" y="2441"/>
                    <a:pt x="1272" y="2443"/>
                    <a:pt x="1273" y="2445"/>
                  </a:cubicBezTo>
                  <a:cubicBezTo>
                    <a:pt x="1273" y="2446"/>
                    <a:pt x="1274" y="2447"/>
                    <a:pt x="1274" y="2448"/>
                  </a:cubicBezTo>
                  <a:cubicBezTo>
                    <a:pt x="1274" y="2448"/>
                    <a:pt x="1275" y="2449"/>
                    <a:pt x="1275" y="2450"/>
                  </a:cubicBezTo>
                  <a:cubicBezTo>
                    <a:pt x="1275" y="2451"/>
                    <a:pt x="1275" y="2451"/>
                    <a:pt x="1276" y="2452"/>
                  </a:cubicBezTo>
                  <a:cubicBezTo>
                    <a:pt x="1276" y="2452"/>
                    <a:pt x="1276" y="2453"/>
                    <a:pt x="1276" y="2454"/>
                  </a:cubicBezTo>
                  <a:cubicBezTo>
                    <a:pt x="1277" y="2455"/>
                    <a:pt x="1277" y="2455"/>
                    <a:pt x="1277" y="2456"/>
                  </a:cubicBezTo>
                  <a:cubicBezTo>
                    <a:pt x="1277" y="2457"/>
                    <a:pt x="1278" y="2457"/>
                    <a:pt x="1278" y="2457"/>
                  </a:cubicBezTo>
                  <a:cubicBezTo>
                    <a:pt x="1278" y="2457"/>
                    <a:pt x="1278" y="2457"/>
                    <a:pt x="1278" y="2456"/>
                  </a:cubicBezTo>
                  <a:cubicBezTo>
                    <a:pt x="1278" y="2455"/>
                    <a:pt x="1278" y="2454"/>
                    <a:pt x="1278" y="2453"/>
                  </a:cubicBezTo>
                  <a:cubicBezTo>
                    <a:pt x="1278" y="2453"/>
                    <a:pt x="1278" y="2452"/>
                    <a:pt x="1278" y="2451"/>
                  </a:cubicBezTo>
                  <a:cubicBezTo>
                    <a:pt x="1278" y="2451"/>
                    <a:pt x="1278" y="2450"/>
                    <a:pt x="1278" y="2449"/>
                  </a:cubicBezTo>
                  <a:cubicBezTo>
                    <a:pt x="1278" y="2448"/>
                    <a:pt x="1278" y="2448"/>
                    <a:pt x="1278" y="2447"/>
                  </a:cubicBezTo>
                  <a:cubicBezTo>
                    <a:pt x="1278" y="2446"/>
                    <a:pt x="1278" y="2445"/>
                    <a:pt x="1277" y="2444"/>
                  </a:cubicBezTo>
                  <a:cubicBezTo>
                    <a:pt x="1277" y="2443"/>
                    <a:pt x="1277" y="2442"/>
                    <a:pt x="1277" y="2441"/>
                  </a:cubicBezTo>
                  <a:cubicBezTo>
                    <a:pt x="1277" y="2440"/>
                    <a:pt x="1277" y="2439"/>
                    <a:pt x="1276" y="2438"/>
                  </a:cubicBezTo>
                  <a:cubicBezTo>
                    <a:pt x="1276" y="2436"/>
                    <a:pt x="1276" y="2435"/>
                    <a:pt x="1275" y="2434"/>
                  </a:cubicBezTo>
                  <a:cubicBezTo>
                    <a:pt x="1275" y="2433"/>
                    <a:pt x="1275" y="2432"/>
                    <a:pt x="1274" y="2431"/>
                  </a:cubicBezTo>
                  <a:cubicBezTo>
                    <a:pt x="1274" y="2428"/>
                    <a:pt x="1273" y="2426"/>
                    <a:pt x="1272" y="2424"/>
                  </a:cubicBezTo>
                  <a:cubicBezTo>
                    <a:pt x="1271" y="2421"/>
                    <a:pt x="1270" y="2419"/>
                    <a:pt x="1269" y="2417"/>
                  </a:cubicBezTo>
                  <a:cubicBezTo>
                    <a:pt x="1268" y="2414"/>
                    <a:pt x="1267" y="2412"/>
                    <a:pt x="1265" y="2410"/>
                  </a:cubicBezTo>
                  <a:cubicBezTo>
                    <a:pt x="1265" y="2409"/>
                    <a:pt x="1264" y="2408"/>
                    <a:pt x="1264" y="2407"/>
                  </a:cubicBezTo>
                  <a:cubicBezTo>
                    <a:pt x="1263" y="2406"/>
                    <a:pt x="1263" y="2404"/>
                    <a:pt x="1262" y="2403"/>
                  </a:cubicBezTo>
                  <a:cubicBezTo>
                    <a:pt x="1261" y="2401"/>
                    <a:pt x="1260" y="2399"/>
                    <a:pt x="1259" y="2397"/>
                  </a:cubicBezTo>
                  <a:cubicBezTo>
                    <a:pt x="1258" y="2395"/>
                    <a:pt x="1257" y="2394"/>
                    <a:pt x="1256" y="2392"/>
                  </a:cubicBezTo>
                  <a:cubicBezTo>
                    <a:pt x="1256" y="2391"/>
                    <a:pt x="1255" y="2391"/>
                    <a:pt x="1255" y="2390"/>
                  </a:cubicBezTo>
                  <a:cubicBezTo>
                    <a:pt x="1258" y="2357"/>
                    <a:pt x="1260" y="2330"/>
                    <a:pt x="1257" y="2304"/>
                  </a:cubicBezTo>
                  <a:cubicBezTo>
                    <a:pt x="1259" y="2307"/>
                    <a:pt x="1260" y="2310"/>
                    <a:pt x="1262" y="2313"/>
                  </a:cubicBezTo>
                  <a:cubicBezTo>
                    <a:pt x="1263" y="2316"/>
                    <a:pt x="1265" y="2319"/>
                    <a:pt x="1266" y="2322"/>
                  </a:cubicBezTo>
                  <a:cubicBezTo>
                    <a:pt x="1268" y="2325"/>
                    <a:pt x="1270" y="2329"/>
                    <a:pt x="1271" y="2332"/>
                  </a:cubicBezTo>
                  <a:cubicBezTo>
                    <a:pt x="1273" y="2335"/>
                    <a:pt x="1274" y="2339"/>
                    <a:pt x="1276" y="2342"/>
                  </a:cubicBezTo>
                  <a:cubicBezTo>
                    <a:pt x="1277" y="2345"/>
                    <a:pt x="1278" y="2349"/>
                    <a:pt x="1280" y="2352"/>
                  </a:cubicBezTo>
                  <a:cubicBezTo>
                    <a:pt x="1281" y="2355"/>
                    <a:pt x="1282" y="2358"/>
                    <a:pt x="1283" y="2361"/>
                  </a:cubicBezTo>
                  <a:cubicBezTo>
                    <a:pt x="1284" y="2364"/>
                    <a:pt x="1285" y="2367"/>
                    <a:pt x="1286" y="2369"/>
                  </a:cubicBezTo>
                  <a:cubicBezTo>
                    <a:pt x="1286" y="2371"/>
                    <a:pt x="1286" y="2372"/>
                    <a:pt x="1287" y="2373"/>
                  </a:cubicBezTo>
                  <a:cubicBezTo>
                    <a:pt x="1287" y="2374"/>
                    <a:pt x="1287" y="2376"/>
                    <a:pt x="1287" y="2377"/>
                  </a:cubicBezTo>
                  <a:cubicBezTo>
                    <a:pt x="1288" y="2378"/>
                    <a:pt x="1288" y="2379"/>
                    <a:pt x="1288" y="2380"/>
                  </a:cubicBezTo>
                  <a:cubicBezTo>
                    <a:pt x="1288" y="2381"/>
                    <a:pt x="1289" y="2382"/>
                    <a:pt x="1289" y="2382"/>
                  </a:cubicBezTo>
                  <a:cubicBezTo>
                    <a:pt x="1289" y="2384"/>
                    <a:pt x="1289" y="2385"/>
                    <a:pt x="1289" y="2386"/>
                  </a:cubicBezTo>
                  <a:cubicBezTo>
                    <a:pt x="1290" y="2387"/>
                    <a:pt x="1290" y="2387"/>
                    <a:pt x="1290" y="2387"/>
                  </a:cubicBezTo>
                  <a:cubicBezTo>
                    <a:pt x="1290" y="2387"/>
                    <a:pt x="1290" y="2387"/>
                    <a:pt x="1290" y="2386"/>
                  </a:cubicBezTo>
                  <a:cubicBezTo>
                    <a:pt x="1290" y="2385"/>
                    <a:pt x="1290" y="2384"/>
                    <a:pt x="1290" y="2382"/>
                  </a:cubicBezTo>
                  <a:cubicBezTo>
                    <a:pt x="1290" y="2381"/>
                    <a:pt x="1290" y="2380"/>
                    <a:pt x="1290" y="2379"/>
                  </a:cubicBezTo>
                  <a:cubicBezTo>
                    <a:pt x="1290" y="2378"/>
                    <a:pt x="1290" y="2377"/>
                    <a:pt x="1291" y="2376"/>
                  </a:cubicBezTo>
                  <a:cubicBezTo>
                    <a:pt x="1291" y="2375"/>
                    <a:pt x="1290" y="2374"/>
                    <a:pt x="1290" y="2373"/>
                  </a:cubicBezTo>
                  <a:cubicBezTo>
                    <a:pt x="1290" y="2371"/>
                    <a:pt x="1290" y="2370"/>
                    <a:pt x="1290" y="2369"/>
                  </a:cubicBezTo>
                  <a:cubicBezTo>
                    <a:pt x="1290" y="2367"/>
                    <a:pt x="1290" y="2366"/>
                    <a:pt x="1290" y="2364"/>
                  </a:cubicBezTo>
                  <a:cubicBezTo>
                    <a:pt x="1289" y="2363"/>
                    <a:pt x="1289" y="2361"/>
                    <a:pt x="1289" y="2359"/>
                  </a:cubicBezTo>
                  <a:cubicBezTo>
                    <a:pt x="1288" y="2356"/>
                    <a:pt x="1287" y="2353"/>
                    <a:pt x="1286" y="2349"/>
                  </a:cubicBezTo>
                  <a:cubicBezTo>
                    <a:pt x="1286" y="2348"/>
                    <a:pt x="1285" y="2346"/>
                    <a:pt x="1285" y="2344"/>
                  </a:cubicBezTo>
                  <a:cubicBezTo>
                    <a:pt x="1284" y="2343"/>
                    <a:pt x="1283" y="2341"/>
                    <a:pt x="1283" y="2339"/>
                  </a:cubicBezTo>
                  <a:cubicBezTo>
                    <a:pt x="1281" y="2336"/>
                    <a:pt x="1280" y="2332"/>
                    <a:pt x="1278" y="2329"/>
                  </a:cubicBezTo>
                  <a:cubicBezTo>
                    <a:pt x="1277" y="2325"/>
                    <a:pt x="1275" y="2322"/>
                    <a:pt x="1273" y="2319"/>
                  </a:cubicBezTo>
                  <a:cubicBezTo>
                    <a:pt x="1272" y="2317"/>
                    <a:pt x="1271" y="2315"/>
                    <a:pt x="1270" y="2314"/>
                  </a:cubicBezTo>
                  <a:cubicBezTo>
                    <a:pt x="1269" y="2312"/>
                    <a:pt x="1269" y="2311"/>
                    <a:pt x="1268" y="2309"/>
                  </a:cubicBezTo>
                  <a:cubicBezTo>
                    <a:pt x="1264" y="2303"/>
                    <a:pt x="1260" y="2298"/>
                    <a:pt x="1257" y="2293"/>
                  </a:cubicBezTo>
                  <a:cubicBezTo>
                    <a:pt x="1257" y="2292"/>
                    <a:pt x="1256" y="2291"/>
                    <a:pt x="1255" y="2290"/>
                  </a:cubicBezTo>
                  <a:cubicBezTo>
                    <a:pt x="1254" y="2282"/>
                    <a:pt x="1251" y="2274"/>
                    <a:pt x="1249" y="2265"/>
                  </a:cubicBezTo>
                  <a:cubicBezTo>
                    <a:pt x="1249" y="2265"/>
                    <a:pt x="1249" y="2265"/>
                    <a:pt x="1249" y="2266"/>
                  </a:cubicBezTo>
                  <a:cubicBezTo>
                    <a:pt x="1251" y="2268"/>
                    <a:pt x="1254" y="2271"/>
                    <a:pt x="1257" y="2274"/>
                  </a:cubicBezTo>
                  <a:cubicBezTo>
                    <a:pt x="1258" y="2276"/>
                    <a:pt x="1260" y="2277"/>
                    <a:pt x="1261" y="2279"/>
                  </a:cubicBezTo>
                  <a:cubicBezTo>
                    <a:pt x="1263" y="2280"/>
                    <a:pt x="1264" y="2282"/>
                    <a:pt x="1266" y="2283"/>
                  </a:cubicBezTo>
                  <a:cubicBezTo>
                    <a:pt x="1269" y="2286"/>
                    <a:pt x="1272" y="2289"/>
                    <a:pt x="1276" y="2292"/>
                  </a:cubicBezTo>
                  <a:cubicBezTo>
                    <a:pt x="1279" y="2295"/>
                    <a:pt x="1282" y="2298"/>
                    <a:pt x="1285" y="2301"/>
                  </a:cubicBezTo>
                  <a:cubicBezTo>
                    <a:pt x="1289" y="2303"/>
                    <a:pt x="1292" y="2306"/>
                    <a:pt x="1295" y="2309"/>
                  </a:cubicBezTo>
                  <a:cubicBezTo>
                    <a:pt x="1298" y="2311"/>
                    <a:pt x="1301" y="2314"/>
                    <a:pt x="1305" y="2316"/>
                  </a:cubicBezTo>
                  <a:cubicBezTo>
                    <a:pt x="1308" y="2318"/>
                    <a:pt x="1310" y="2320"/>
                    <a:pt x="1313" y="2322"/>
                  </a:cubicBezTo>
                  <a:cubicBezTo>
                    <a:pt x="1316" y="2324"/>
                    <a:pt x="1318" y="2326"/>
                    <a:pt x="1320" y="2328"/>
                  </a:cubicBezTo>
                  <a:cubicBezTo>
                    <a:pt x="1322" y="2329"/>
                    <a:pt x="1324" y="2331"/>
                    <a:pt x="1325" y="2332"/>
                  </a:cubicBezTo>
                  <a:cubicBezTo>
                    <a:pt x="1326" y="2334"/>
                    <a:pt x="1327" y="2335"/>
                    <a:pt x="1328" y="2336"/>
                  </a:cubicBezTo>
                  <a:cubicBezTo>
                    <a:pt x="1328" y="2336"/>
                    <a:pt x="1329" y="2337"/>
                    <a:pt x="1329" y="2337"/>
                  </a:cubicBezTo>
                  <a:cubicBezTo>
                    <a:pt x="1329" y="2337"/>
                    <a:pt x="1329" y="2336"/>
                    <a:pt x="1328" y="2335"/>
                  </a:cubicBezTo>
                  <a:cubicBezTo>
                    <a:pt x="1328" y="2334"/>
                    <a:pt x="1327" y="2333"/>
                    <a:pt x="1326" y="2331"/>
                  </a:cubicBezTo>
                  <a:cubicBezTo>
                    <a:pt x="1325" y="2330"/>
                    <a:pt x="1324" y="2328"/>
                    <a:pt x="1322" y="2326"/>
                  </a:cubicBezTo>
                  <a:cubicBezTo>
                    <a:pt x="1320" y="2323"/>
                    <a:pt x="1318" y="2321"/>
                    <a:pt x="1316" y="2319"/>
                  </a:cubicBezTo>
                  <a:cubicBezTo>
                    <a:pt x="1314" y="2316"/>
                    <a:pt x="1311" y="2314"/>
                    <a:pt x="1308" y="2311"/>
                  </a:cubicBezTo>
                  <a:cubicBezTo>
                    <a:pt x="1306" y="2309"/>
                    <a:pt x="1303" y="2306"/>
                    <a:pt x="1300" y="2303"/>
                  </a:cubicBezTo>
                  <a:cubicBezTo>
                    <a:pt x="1298" y="2302"/>
                    <a:pt x="1297" y="2301"/>
                    <a:pt x="1295" y="2299"/>
                  </a:cubicBezTo>
                  <a:cubicBezTo>
                    <a:pt x="1294" y="2298"/>
                    <a:pt x="1292" y="2296"/>
                    <a:pt x="1290" y="2295"/>
                  </a:cubicBezTo>
                  <a:cubicBezTo>
                    <a:pt x="1287" y="2292"/>
                    <a:pt x="1284" y="2289"/>
                    <a:pt x="1281" y="2286"/>
                  </a:cubicBezTo>
                  <a:cubicBezTo>
                    <a:pt x="1278" y="2283"/>
                    <a:pt x="1274" y="2280"/>
                    <a:pt x="1271" y="2277"/>
                  </a:cubicBezTo>
                  <a:cubicBezTo>
                    <a:pt x="1270" y="2276"/>
                    <a:pt x="1268" y="2275"/>
                    <a:pt x="1266" y="2273"/>
                  </a:cubicBezTo>
                  <a:cubicBezTo>
                    <a:pt x="1265" y="2272"/>
                    <a:pt x="1263" y="2270"/>
                    <a:pt x="1262" y="2269"/>
                  </a:cubicBezTo>
                  <a:cubicBezTo>
                    <a:pt x="1259" y="2266"/>
                    <a:pt x="1256" y="2264"/>
                    <a:pt x="1253" y="2261"/>
                  </a:cubicBezTo>
                  <a:cubicBezTo>
                    <a:pt x="1250" y="2259"/>
                    <a:pt x="1247" y="2257"/>
                    <a:pt x="1245" y="2254"/>
                  </a:cubicBezTo>
                  <a:cubicBezTo>
                    <a:pt x="1245" y="2254"/>
                    <a:pt x="1244" y="2254"/>
                    <a:pt x="1244" y="2254"/>
                  </a:cubicBezTo>
                  <a:cubicBezTo>
                    <a:pt x="1238" y="2238"/>
                    <a:pt x="1229" y="2222"/>
                    <a:pt x="1217" y="2204"/>
                  </a:cubicBezTo>
                  <a:cubicBezTo>
                    <a:pt x="1206" y="2188"/>
                    <a:pt x="1196" y="2172"/>
                    <a:pt x="1188" y="2156"/>
                  </a:cubicBezTo>
                  <a:cubicBezTo>
                    <a:pt x="1189" y="2158"/>
                    <a:pt x="1190" y="2159"/>
                    <a:pt x="1191" y="2160"/>
                  </a:cubicBezTo>
                  <a:cubicBezTo>
                    <a:pt x="1193" y="2162"/>
                    <a:pt x="1194" y="2163"/>
                    <a:pt x="1196" y="2165"/>
                  </a:cubicBezTo>
                  <a:cubicBezTo>
                    <a:pt x="1198" y="2166"/>
                    <a:pt x="1200" y="2168"/>
                    <a:pt x="1201" y="2170"/>
                  </a:cubicBezTo>
                  <a:cubicBezTo>
                    <a:pt x="1205" y="2173"/>
                    <a:pt x="1209" y="2176"/>
                    <a:pt x="1213" y="2179"/>
                  </a:cubicBezTo>
                  <a:cubicBezTo>
                    <a:pt x="1214" y="2181"/>
                    <a:pt x="1216" y="2182"/>
                    <a:pt x="1218" y="2184"/>
                  </a:cubicBezTo>
                  <a:cubicBezTo>
                    <a:pt x="1220" y="2185"/>
                    <a:pt x="1222" y="2186"/>
                    <a:pt x="1224" y="2188"/>
                  </a:cubicBezTo>
                  <a:cubicBezTo>
                    <a:pt x="1228" y="2190"/>
                    <a:pt x="1232" y="2193"/>
                    <a:pt x="1236" y="2195"/>
                  </a:cubicBezTo>
                  <a:cubicBezTo>
                    <a:pt x="1239" y="2197"/>
                    <a:pt x="1241" y="2198"/>
                    <a:pt x="1243" y="2199"/>
                  </a:cubicBezTo>
                  <a:cubicBezTo>
                    <a:pt x="1244" y="2200"/>
                    <a:pt x="1244" y="2200"/>
                    <a:pt x="1244" y="2200"/>
                  </a:cubicBezTo>
                  <a:cubicBezTo>
                    <a:pt x="1244" y="2201"/>
                    <a:pt x="1245" y="2202"/>
                    <a:pt x="1245" y="2202"/>
                  </a:cubicBezTo>
                  <a:cubicBezTo>
                    <a:pt x="1246" y="2203"/>
                    <a:pt x="1246" y="2204"/>
                    <a:pt x="1247" y="2205"/>
                  </a:cubicBezTo>
                  <a:cubicBezTo>
                    <a:pt x="1247" y="2205"/>
                    <a:pt x="1247" y="2206"/>
                    <a:pt x="1248" y="2207"/>
                  </a:cubicBezTo>
                  <a:cubicBezTo>
                    <a:pt x="1248" y="2208"/>
                    <a:pt x="1248" y="2208"/>
                    <a:pt x="1248" y="2208"/>
                  </a:cubicBezTo>
                  <a:cubicBezTo>
                    <a:pt x="1249" y="2209"/>
                    <a:pt x="1249" y="2209"/>
                    <a:pt x="1249" y="2210"/>
                  </a:cubicBezTo>
                  <a:cubicBezTo>
                    <a:pt x="1250" y="2212"/>
                    <a:pt x="1251" y="2214"/>
                    <a:pt x="1251" y="2216"/>
                  </a:cubicBezTo>
                  <a:cubicBezTo>
                    <a:pt x="1252" y="2218"/>
                    <a:pt x="1253" y="2220"/>
                    <a:pt x="1254" y="2222"/>
                  </a:cubicBezTo>
                  <a:cubicBezTo>
                    <a:pt x="1255" y="2225"/>
                    <a:pt x="1255" y="2227"/>
                    <a:pt x="1256" y="2229"/>
                  </a:cubicBezTo>
                  <a:cubicBezTo>
                    <a:pt x="1257" y="2232"/>
                    <a:pt x="1258" y="2234"/>
                    <a:pt x="1259" y="2236"/>
                  </a:cubicBezTo>
                  <a:cubicBezTo>
                    <a:pt x="1259" y="2237"/>
                    <a:pt x="1260" y="2239"/>
                    <a:pt x="1260" y="2240"/>
                  </a:cubicBezTo>
                  <a:cubicBezTo>
                    <a:pt x="1261" y="2241"/>
                    <a:pt x="1261" y="2242"/>
                    <a:pt x="1262" y="2243"/>
                  </a:cubicBezTo>
                  <a:cubicBezTo>
                    <a:pt x="1263" y="2245"/>
                    <a:pt x="1264" y="2247"/>
                    <a:pt x="1266" y="2249"/>
                  </a:cubicBezTo>
                  <a:cubicBezTo>
                    <a:pt x="1267" y="2251"/>
                    <a:pt x="1268" y="2252"/>
                    <a:pt x="1270" y="2254"/>
                  </a:cubicBezTo>
                  <a:cubicBezTo>
                    <a:pt x="1270" y="2255"/>
                    <a:pt x="1271" y="2255"/>
                    <a:pt x="1272" y="2256"/>
                  </a:cubicBezTo>
                  <a:cubicBezTo>
                    <a:pt x="1272" y="2256"/>
                    <a:pt x="1273" y="2257"/>
                    <a:pt x="1273" y="2258"/>
                  </a:cubicBezTo>
                  <a:cubicBezTo>
                    <a:pt x="1274" y="2258"/>
                    <a:pt x="1275" y="2258"/>
                    <a:pt x="1275" y="2259"/>
                  </a:cubicBezTo>
                  <a:cubicBezTo>
                    <a:pt x="1276" y="2259"/>
                    <a:pt x="1276" y="2260"/>
                    <a:pt x="1277" y="2260"/>
                  </a:cubicBezTo>
                  <a:cubicBezTo>
                    <a:pt x="1278" y="2260"/>
                    <a:pt x="1279" y="2261"/>
                    <a:pt x="1279" y="2261"/>
                  </a:cubicBezTo>
                  <a:cubicBezTo>
                    <a:pt x="1280" y="2261"/>
                    <a:pt x="1280" y="2261"/>
                    <a:pt x="1280" y="2261"/>
                  </a:cubicBezTo>
                  <a:cubicBezTo>
                    <a:pt x="1280" y="2261"/>
                    <a:pt x="1280" y="2261"/>
                    <a:pt x="1280" y="2261"/>
                  </a:cubicBezTo>
                  <a:cubicBezTo>
                    <a:pt x="1279" y="2260"/>
                    <a:pt x="1279" y="2259"/>
                    <a:pt x="1278" y="2259"/>
                  </a:cubicBezTo>
                  <a:cubicBezTo>
                    <a:pt x="1278" y="2258"/>
                    <a:pt x="1277" y="2258"/>
                    <a:pt x="1277" y="2257"/>
                  </a:cubicBezTo>
                  <a:cubicBezTo>
                    <a:pt x="1277" y="2257"/>
                    <a:pt x="1276" y="2256"/>
                    <a:pt x="1276" y="2255"/>
                  </a:cubicBezTo>
                  <a:cubicBezTo>
                    <a:pt x="1275" y="2255"/>
                    <a:pt x="1275" y="2254"/>
                    <a:pt x="1274" y="2253"/>
                  </a:cubicBezTo>
                  <a:cubicBezTo>
                    <a:pt x="1274" y="2253"/>
                    <a:pt x="1274" y="2252"/>
                    <a:pt x="1273" y="2251"/>
                  </a:cubicBezTo>
                  <a:cubicBezTo>
                    <a:pt x="1273" y="2250"/>
                    <a:pt x="1272" y="2250"/>
                    <a:pt x="1272" y="2249"/>
                  </a:cubicBezTo>
                  <a:cubicBezTo>
                    <a:pt x="1272" y="2248"/>
                    <a:pt x="1272" y="2248"/>
                    <a:pt x="1271" y="2247"/>
                  </a:cubicBezTo>
                  <a:cubicBezTo>
                    <a:pt x="1271" y="2247"/>
                    <a:pt x="1271" y="2247"/>
                    <a:pt x="1271" y="2246"/>
                  </a:cubicBezTo>
                  <a:cubicBezTo>
                    <a:pt x="1270" y="2244"/>
                    <a:pt x="1269" y="2242"/>
                    <a:pt x="1268" y="2240"/>
                  </a:cubicBezTo>
                  <a:cubicBezTo>
                    <a:pt x="1268" y="2238"/>
                    <a:pt x="1267" y="2236"/>
                    <a:pt x="1266" y="2233"/>
                  </a:cubicBezTo>
                  <a:cubicBezTo>
                    <a:pt x="1265" y="2231"/>
                    <a:pt x="1264" y="2229"/>
                    <a:pt x="1264" y="2227"/>
                  </a:cubicBezTo>
                  <a:cubicBezTo>
                    <a:pt x="1263" y="2224"/>
                    <a:pt x="1262" y="2222"/>
                    <a:pt x="1261" y="2220"/>
                  </a:cubicBezTo>
                  <a:cubicBezTo>
                    <a:pt x="1260" y="2218"/>
                    <a:pt x="1260" y="2217"/>
                    <a:pt x="1259" y="2216"/>
                  </a:cubicBezTo>
                  <a:cubicBezTo>
                    <a:pt x="1259" y="2216"/>
                    <a:pt x="1259" y="2215"/>
                    <a:pt x="1259" y="2215"/>
                  </a:cubicBezTo>
                  <a:cubicBezTo>
                    <a:pt x="1258" y="2214"/>
                    <a:pt x="1258" y="2213"/>
                    <a:pt x="1258" y="2213"/>
                  </a:cubicBezTo>
                  <a:cubicBezTo>
                    <a:pt x="1257" y="2211"/>
                    <a:pt x="1255" y="2209"/>
                    <a:pt x="1254" y="2207"/>
                  </a:cubicBezTo>
                  <a:cubicBezTo>
                    <a:pt x="1254" y="2206"/>
                    <a:pt x="1253" y="2205"/>
                    <a:pt x="1253" y="2205"/>
                  </a:cubicBezTo>
                  <a:cubicBezTo>
                    <a:pt x="1254" y="2206"/>
                    <a:pt x="1256" y="2207"/>
                    <a:pt x="1257" y="2208"/>
                  </a:cubicBezTo>
                  <a:cubicBezTo>
                    <a:pt x="1260" y="2210"/>
                    <a:pt x="1263" y="2211"/>
                    <a:pt x="1266" y="2213"/>
                  </a:cubicBezTo>
                  <a:cubicBezTo>
                    <a:pt x="1268" y="2215"/>
                    <a:pt x="1270" y="2216"/>
                    <a:pt x="1272" y="2218"/>
                  </a:cubicBezTo>
                  <a:cubicBezTo>
                    <a:pt x="1272" y="2218"/>
                    <a:pt x="1273" y="2219"/>
                    <a:pt x="1274" y="2219"/>
                  </a:cubicBezTo>
                  <a:cubicBezTo>
                    <a:pt x="1274" y="2220"/>
                    <a:pt x="1275" y="2220"/>
                    <a:pt x="1275" y="2221"/>
                  </a:cubicBezTo>
                  <a:cubicBezTo>
                    <a:pt x="1276" y="2222"/>
                    <a:pt x="1277" y="2222"/>
                    <a:pt x="1277" y="2222"/>
                  </a:cubicBezTo>
                  <a:cubicBezTo>
                    <a:pt x="1277" y="2222"/>
                    <a:pt x="1276" y="2221"/>
                    <a:pt x="1276" y="2221"/>
                  </a:cubicBezTo>
                  <a:cubicBezTo>
                    <a:pt x="1275" y="2220"/>
                    <a:pt x="1275" y="2219"/>
                    <a:pt x="1274" y="2219"/>
                  </a:cubicBezTo>
                  <a:cubicBezTo>
                    <a:pt x="1274" y="2218"/>
                    <a:pt x="1273" y="2217"/>
                    <a:pt x="1273" y="2217"/>
                  </a:cubicBezTo>
                  <a:cubicBezTo>
                    <a:pt x="1272" y="2216"/>
                    <a:pt x="1271" y="2215"/>
                    <a:pt x="1270" y="2214"/>
                  </a:cubicBezTo>
                  <a:cubicBezTo>
                    <a:pt x="1270" y="2213"/>
                    <a:pt x="1269" y="2212"/>
                    <a:pt x="1268" y="2211"/>
                  </a:cubicBezTo>
                  <a:cubicBezTo>
                    <a:pt x="1265" y="2209"/>
                    <a:pt x="1263" y="2206"/>
                    <a:pt x="1260" y="2204"/>
                  </a:cubicBezTo>
                  <a:cubicBezTo>
                    <a:pt x="1257" y="2202"/>
                    <a:pt x="1254" y="2199"/>
                    <a:pt x="1251" y="2197"/>
                  </a:cubicBezTo>
                  <a:cubicBezTo>
                    <a:pt x="1247" y="2194"/>
                    <a:pt x="1244" y="2192"/>
                    <a:pt x="1240" y="2189"/>
                  </a:cubicBezTo>
                  <a:cubicBezTo>
                    <a:pt x="1238" y="2188"/>
                    <a:pt x="1236" y="2187"/>
                    <a:pt x="1234" y="2185"/>
                  </a:cubicBezTo>
                  <a:cubicBezTo>
                    <a:pt x="1234" y="2185"/>
                    <a:pt x="1233" y="2185"/>
                    <a:pt x="1233" y="2184"/>
                  </a:cubicBezTo>
                  <a:cubicBezTo>
                    <a:pt x="1232" y="2184"/>
                    <a:pt x="1232" y="2184"/>
                    <a:pt x="1232" y="2184"/>
                  </a:cubicBezTo>
                  <a:cubicBezTo>
                    <a:pt x="1232" y="2183"/>
                    <a:pt x="1232" y="2183"/>
                    <a:pt x="1232" y="2183"/>
                  </a:cubicBezTo>
                  <a:cubicBezTo>
                    <a:pt x="1231" y="2183"/>
                    <a:pt x="1230" y="2182"/>
                    <a:pt x="1229" y="2181"/>
                  </a:cubicBezTo>
                  <a:cubicBezTo>
                    <a:pt x="1227" y="2180"/>
                    <a:pt x="1225" y="2179"/>
                    <a:pt x="1223" y="2177"/>
                  </a:cubicBezTo>
                  <a:cubicBezTo>
                    <a:pt x="1221" y="2176"/>
                    <a:pt x="1219" y="2174"/>
                    <a:pt x="1217" y="2173"/>
                  </a:cubicBezTo>
                  <a:cubicBezTo>
                    <a:pt x="1216" y="2171"/>
                    <a:pt x="1214" y="2170"/>
                    <a:pt x="1212" y="2168"/>
                  </a:cubicBezTo>
                  <a:cubicBezTo>
                    <a:pt x="1211" y="2168"/>
                    <a:pt x="1210" y="2167"/>
                    <a:pt x="1209" y="2166"/>
                  </a:cubicBezTo>
                  <a:cubicBezTo>
                    <a:pt x="1208" y="2165"/>
                    <a:pt x="1207" y="2165"/>
                    <a:pt x="1206" y="2164"/>
                  </a:cubicBezTo>
                  <a:cubicBezTo>
                    <a:pt x="1205" y="2162"/>
                    <a:pt x="1203" y="2161"/>
                    <a:pt x="1201" y="2159"/>
                  </a:cubicBezTo>
                  <a:cubicBezTo>
                    <a:pt x="1199" y="2158"/>
                    <a:pt x="1198" y="2156"/>
                    <a:pt x="1196" y="2155"/>
                  </a:cubicBezTo>
                  <a:cubicBezTo>
                    <a:pt x="1194" y="2153"/>
                    <a:pt x="1193" y="2152"/>
                    <a:pt x="1191" y="2150"/>
                  </a:cubicBezTo>
                  <a:cubicBezTo>
                    <a:pt x="1190" y="2149"/>
                    <a:pt x="1188" y="2148"/>
                    <a:pt x="1187" y="2146"/>
                  </a:cubicBezTo>
                  <a:cubicBezTo>
                    <a:pt x="1185" y="2145"/>
                    <a:pt x="1184" y="2143"/>
                    <a:pt x="1182" y="2142"/>
                  </a:cubicBezTo>
                  <a:cubicBezTo>
                    <a:pt x="1181" y="2141"/>
                    <a:pt x="1180" y="2140"/>
                    <a:pt x="1179" y="2139"/>
                  </a:cubicBezTo>
                  <a:cubicBezTo>
                    <a:pt x="1174" y="2129"/>
                    <a:pt x="1170" y="2118"/>
                    <a:pt x="1166" y="2109"/>
                  </a:cubicBezTo>
                  <a:cubicBezTo>
                    <a:pt x="1168" y="2110"/>
                    <a:pt x="1169" y="2111"/>
                    <a:pt x="1171" y="2111"/>
                  </a:cubicBezTo>
                  <a:cubicBezTo>
                    <a:pt x="1173" y="2112"/>
                    <a:pt x="1174" y="2113"/>
                    <a:pt x="1176" y="2114"/>
                  </a:cubicBezTo>
                  <a:cubicBezTo>
                    <a:pt x="1180" y="2116"/>
                    <a:pt x="1185" y="2117"/>
                    <a:pt x="1189" y="2118"/>
                  </a:cubicBezTo>
                  <a:cubicBezTo>
                    <a:pt x="1191" y="2119"/>
                    <a:pt x="1193" y="2119"/>
                    <a:pt x="1196" y="2120"/>
                  </a:cubicBezTo>
                  <a:cubicBezTo>
                    <a:pt x="1198" y="2121"/>
                    <a:pt x="1200" y="2121"/>
                    <a:pt x="1202" y="2122"/>
                  </a:cubicBezTo>
                  <a:cubicBezTo>
                    <a:pt x="1203" y="2122"/>
                    <a:pt x="1204" y="2123"/>
                    <a:pt x="1205" y="2123"/>
                  </a:cubicBezTo>
                  <a:cubicBezTo>
                    <a:pt x="1207" y="2123"/>
                    <a:pt x="1208" y="2124"/>
                    <a:pt x="1209" y="2124"/>
                  </a:cubicBezTo>
                  <a:cubicBezTo>
                    <a:pt x="1210" y="2125"/>
                    <a:pt x="1211" y="2125"/>
                    <a:pt x="1212" y="2125"/>
                  </a:cubicBezTo>
                  <a:cubicBezTo>
                    <a:pt x="1213" y="2126"/>
                    <a:pt x="1214" y="2126"/>
                    <a:pt x="1215" y="2127"/>
                  </a:cubicBezTo>
                  <a:cubicBezTo>
                    <a:pt x="1219" y="2129"/>
                    <a:pt x="1223" y="2131"/>
                    <a:pt x="1227" y="2133"/>
                  </a:cubicBezTo>
                  <a:cubicBezTo>
                    <a:pt x="1228" y="2134"/>
                    <a:pt x="1229" y="2134"/>
                    <a:pt x="1230" y="2135"/>
                  </a:cubicBezTo>
                  <a:cubicBezTo>
                    <a:pt x="1231" y="2136"/>
                    <a:pt x="1232" y="2136"/>
                    <a:pt x="1233" y="2137"/>
                  </a:cubicBezTo>
                  <a:cubicBezTo>
                    <a:pt x="1235" y="2138"/>
                    <a:pt x="1237" y="2139"/>
                    <a:pt x="1239" y="2141"/>
                  </a:cubicBezTo>
                  <a:cubicBezTo>
                    <a:pt x="1240" y="2141"/>
                    <a:pt x="1240" y="2142"/>
                    <a:pt x="1241" y="2143"/>
                  </a:cubicBezTo>
                  <a:cubicBezTo>
                    <a:pt x="1242" y="2143"/>
                    <a:pt x="1243" y="2144"/>
                    <a:pt x="1244" y="2145"/>
                  </a:cubicBezTo>
                  <a:cubicBezTo>
                    <a:pt x="1246" y="2146"/>
                    <a:pt x="1247" y="2147"/>
                    <a:pt x="1249" y="2149"/>
                  </a:cubicBezTo>
                  <a:cubicBezTo>
                    <a:pt x="1252" y="2151"/>
                    <a:pt x="1254" y="2154"/>
                    <a:pt x="1257" y="2156"/>
                  </a:cubicBezTo>
                  <a:cubicBezTo>
                    <a:pt x="1257" y="2157"/>
                    <a:pt x="1257" y="2157"/>
                    <a:pt x="1258" y="2157"/>
                  </a:cubicBezTo>
                  <a:cubicBezTo>
                    <a:pt x="1258" y="2158"/>
                    <a:pt x="1258" y="2158"/>
                    <a:pt x="1259" y="2158"/>
                  </a:cubicBezTo>
                  <a:cubicBezTo>
                    <a:pt x="1259" y="2159"/>
                    <a:pt x="1260" y="2160"/>
                    <a:pt x="1260" y="2160"/>
                  </a:cubicBezTo>
                  <a:cubicBezTo>
                    <a:pt x="1261" y="2161"/>
                    <a:pt x="1262" y="2162"/>
                    <a:pt x="1263" y="2164"/>
                  </a:cubicBezTo>
                  <a:cubicBezTo>
                    <a:pt x="1265" y="2166"/>
                    <a:pt x="1267" y="2168"/>
                    <a:pt x="1268" y="2169"/>
                  </a:cubicBezTo>
                  <a:cubicBezTo>
                    <a:pt x="1269" y="2171"/>
                    <a:pt x="1270" y="2172"/>
                    <a:pt x="1271" y="2173"/>
                  </a:cubicBezTo>
                  <a:cubicBezTo>
                    <a:pt x="1272" y="2174"/>
                    <a:pt x="1272" y="2175"/>
                    <a:pt x="1272" y="2175"/>
                  </a:cubicBezTo>
                  <a:cubicBezTo>
                    <a:pt x="1272" y="2175"/>
                    <a:pt x="1272" y="2174"/>
                    <a:pt x="1271" y="2173"/>
                  </a:cubicBezTo>
                  <a:cubicBezTo>
                    <a:pt x="1271" y="2173"/>
                    <a:pt x="1271" y="2172"/>
                    <a:pt x="1271" y="2171"/>
                  </a:cubicBezTo>
                  <a:cubicBezTo>
                    <a:pt x="1270" y="2170"/>
                    <a:pt x="1270" y="2170"/>
                    <a:pt x="1269" y="2169"/>
                  </a:cubicBezTo>
                  <a:cubicBezTo>
                    <a:pt x="1268" y="2167"/>
                    <a:pt x="1267" y="2164"/>
                    <a:pt x="1266" y="2162"/>
                  </a:cubicBezTo>
                  <a:cubicBezTo>
                    <a:pt x="1265" y="2161"/>
                    <a:pt x="1264" y="2159"/>
                    <a:pt x="1263" y="2158"/>
                  </a:cubicBezTo>
                  <a:cubicBezTo>
                    <a:pt x="1263" y="2157"/>
                    <a:pt x="1262" y="2156"/>
                    <a:pt x="1262" y="2156"/>
                  </a:cubicBezTo>
                  <a:cubicBezTo>
                    <a:pt x="1262" y="2155"/>
                    <a:pt x="1261" y="2155"/>
                    <a:pt x="1261" y="2155"/>
                  </a:cubicBezTo>
                  <a:cubicBezTo>
                    <a:pt x="1261" y="2154"/>
                    <a:pt x="1261" y="2154"/>
                    <a:pt x="1260" y="2153"/>
                  </a:cubicBezTo>
                  <a:cubicBezTo>
                    <a:pt x="1260" y="2153"/>
                    <a:pt x="1259" y="2152"/>
                    <a:pt x="1259" y="2151"/>
                  </a:cubicBezTo>
                  <a:cubicBezTo>
                    <a:pt x="1258" y="2150"/>
                    <a:pt x="1257" y="2150"/>
                    <a:pt x="1257" y="2149"/>
                  </a:cubicBezTo>
                  <a:cubicBezTo>
                    <a:pt x="1256" y="2148"/>
                    <a:pt x="1256" y="2147"/>
                    <a:pt x="1255" y="2147"/>
                  </a:cubicBezTo>
                  <a:cubicBezTo>
                    <a:pt x="1254" y="2146"/>
                    <a:pt x="1254" y="2146"/>
                    <a:pt x="1254" y="2145"/>
                  </a:cubicBezTo>
                  <a:cubicBezTo>
                    <a:pt x="1253" y="2145"/>
                    <a:pt x="1253" y="2145"/>
                    <a:pt x="1253" y="2144"/>
                  </a:cubicBezTo>
                  <a:cubicBezTo>
                    <a:pt x="1251" y="2143"/>
                    <a:pt x="1250" y="2141"/>
                    <a:pt x="1248" y="2140"/>
                  </a:cubicBezTo>
                  <a:cubicBezTo>
                    <a:pt x="1247" y="2139"/>
                    <a:pt x="1246" y="2138"/>
                    <a:pt x="1246" y="2137"/>
                  </a:cubicBezTo>
                  <a:cubicBezTo>
                    <a:pt x="1245" y="2137"/>
                    <a:pt x="1244" y="2136"/>
                    <a:pt x="1243" y="2135"/>
                  </a:cubicBezTo>
                  <a:cubicBezTo>
                    <a:pt x="1242" y="2134"/>
                    <a:pt x="1241" y="2134"/>
                    <a:pt x="1240" y="2133"/>
                  </a:cubicBezTo>
                  <a:cubicBezTo>
                    <a:pt x="1239" y="2132"/>
                    <a:pt x="1238" y="2131"/>
                    <a:pt x="1237" y="2131"/>
                  </a:cubicBezTo>
                  <a:cubicBezTo>
                    <a:pt x="1238" y="2131"/>
                    <a:pt x="1239" y="2131"/>
                    <a:pt x="1240" y="2132"/>
                  </a:cubicBezTo>
                  <a:cubicBezTo>
                    <a:pt x="1240" y="2132"/>
                    <a:pt x="1240" y="2132"/>
                    <a:pt x="1241" y="2132"/>
                  </a:cubicBezTo>
                  <a:cubicBezTo>
                    <a:pt x="1241" y="2132"/>
                    <a:pt x="1242" y="2133"/>
                    <a:pt x="1242" y="2133"/>
                  </a:cubicBezTo>
                  <a:cubicBezTo>
                    <a:pt x="1244" y="2133"/>
                    <a:pt x="1245" y="2134"/>
                    <a:pt x="1247" y="2135"/>
                  </a:cubicBezTo>
                  <a:cubicBezTo>
                    <a:pt x="1248" y="2135"/>
                    <a:pt x="1248" y="2135"/>
                    <a:pt x="1249" y="2136"/>
                  </a:cubicBezTo>
                  <a:cubicBezTo>
                    <a:pt x="1250" y="2136"/>
                    <a:pt x="1250" y="2136"/>
                    <a:pt x="1251" y="2136"/>
                  </a:cubicBezTo>
                  <a:cubicBezTo>
                    <a:pt x="1252" y="2137"/>
                    <a:pt x="1252" y="2137"/>
                    <a:pt x="1253" y="2137"/>
                  </a:cubicBezTo>
                  <a:cubicBezTo>
                    <a:pt x="1253" y="2137"/>
                    <a:pt x="1254" y="2138"/>
                    <a:pt x="1254" y="2138"/>
                  </a:cubicBezTo>
                  <a:cubicBezTo>
                    <a:pt x="1255" y="2138"/>
                    <a:pt x="1256" y="2139"/>
                    <a:pt x="1256" y="2139"/>
                  </a:cubicBezTo>
                  <a:cubicBezTo>
                    <a:pt x="1257" y="2139"/>
                    <a:pt x="1257" y="2139"/>
                    <a:pt x="1257" y="2139"/>
                  </a:cubicBezTo>
                  <a:cubicBezTo>
                    <a:pt x="1257" y="2139"/>
                    <a:pt x="1257" y="2139"/>
                    <a:pt x="1257" y="2138"/>
                  </a:cubicBezTo>
                  <a:cubicBezTo>
                    <a:pt x="1256" y="2138"/>
                    <a:pt x="1256" y="2137"/>
                    <a:pt x="1255" y="2137"/>
                  </a:cubicBezTo>
                  <a:cubicBezTo>
                    <a:pt x="1255" y="2136"/>
                    <a:pt x="1254" y="2135"/>
                    <a:pt x="1253" y="2134"/>
                  </a:cubicBezTo>
                  <a:cubicBezTo>
                    <a:pt x="1252" y="2133"/>
                    <a:pt x="1252" y="2133"/>
                    <a:pt x="1251" y="2132"/>
                  </a:cubicBezTo>
                  <a:cubicBezTo>
                    <a:pt x="1251" y="2132"/>
                    <a:pt x="1250" y="2131"/>
                    <a:pt x="1249" y="2131"/>
                  </a:cubicBezTo>
                  <a:cubicBezTo>
                    <a:pt x="1249" y="2130"/>
                    <a:pt x="1248" y="2130"/>
                    <a:pt x="1247" y="2129"/>
                  </a:cubicBezTo>
                  <a:cubicBezTo>
                    <a:pt x="1247" y="2129"/>
                    <a:pt x="1246" y="2128"/>
                    <a:pt x="1245" y="2127"/>
                  </a:cubicBezTo>
                  <a:cubicBezTo>
                    <a:pt x="1244" y="2127"/>
                    <a:pt x="1243" y="2126"/>
                    <a:pt x="1243" y="2126"/>
                  </a:cubicBezTo>
                  <a:cubicBezTo>
                    <a:pt x="1242" y="2125"/>
                    <a:pt x="1241" y="2125"/>
                    <a:pt x="1240" y="2124"/>
                  </a:cubicBezTo>
                  <a:cubicBezTo>
                    <a:pt x="1238" y="2123"/>
                    <a:pt x="1236" y="2122"/>
                    <a:pt x="1234" y="2121"/>
                  </a:cubicBezTo>
                  <a:cubicBezTo>
                    <a:pt x="1232" y="2120"/>
                    <a:pt x="1230" y="2120"/>
                    <a:pt x="1228" y="2119"/>
                  </a:cubicBezTo>
                  <a:cubicBezTo>
                    <a:pt x="1226" y="2118"/>
                    <a:pt x="1224" y="2117"/>
                    <a:pt x="1221" y="2117"/>
                  </a:cubicBezTo>
                  <a:cubicBezTo>
                    <a:pt x="1219" y="2116"/>
                    <a:pt x="1217" y="2116"/>
                    <a:pt x="1215" y="2116"/>
                  </a:cubicBezTo>
                  <a:cubicBezTo>
                    <a:pt x="1214" y="2115"/>
                    <a:pt x="1213" y="2115"/>
                    <a:pt x="1212" y="2115"/>
                  </a:cubicBezTo>
                  <a:cubicBezTo>
                    <a:pt x="1211" y="2115"/>
                    <a:pt x="1210" y="2115"/>
                    <a:pt x="1209" y="2115"/>
                  </a:cubicBezTo>
                  <a:cubicBezTo>
                    <a:pt x="1208" y="2115"/>
                    <a:pt x="1207" y="2115"/>
                    <a:pt x="1206" y="2115"/>
                  </a:cubicBezTo>
                  <a:cubicBezTo>
                    <a:pt x="1206" y="2115"/>
                    <a:pt x="1206" y="2115"/>
                    <a:pt x="1206" y="2115"/>
                  </a:cubicBezTo>
                  <a:cubicBezTo>
                    <a:pt x="1205" y="2115"/>
                    <a:pt x="1205" y="2115"/>
                    <a:pt x="1204" y="2115"/>
                  </a:cubicBezTo>
                  <a:cubicBezTo>
                    <a:pt x="1202" y="2114"/>
                    <a:pt x="1200" y="2113"/>
                    <a:pt x="1197" y="2113"/>
                  </a:cubicBezTo>
                  <a:cubicBezTo>
                    <a:pt x="1195" y="2112"/>
                    <a:pt x="1193" y="2112"/>
                    <a:pt x="1191" y="2111"/>
                  </a:cubicBezTo>
                  <a:cubicBezTo>
                    <a:pt x="1186" y="2110"/>
                    <a:pt x="1182" y="2109"/>
                    <a:pt x="1178" y="2108"/>
                  </a:cubicBezTo>
                  <a:cubicBezTo>
                    <a:pt x="1175" y="2107"/>
                    <a:pt x="1171" y="2106"/>
                    <a:pt x="1168" y="2105"/>
                  </a:cubicBezTo>
                  <a:cubicBezTo>
                    <a:pt x="1166" y="2104"/>
                    <a:pt x="1165" y="2103"/>
                    <a:pt x="1164" y="2102"/>
                  </a:cubicBezTo>
                  <a:cubicBezTo>
                    <a:pt x="1148" y="2061"/>
                    <a:pt x="1144" y="2032"/>
                    <a:pt x="1144" y="2032"/>
                  </a:cubicBezTo>
                  <a:cubicBezTo>
                    <a:pt x="1144" y="2032"/>
                    <a:pt x="1160" y="2033"/>
                    <a:pt x="1183" y="2040"/>
                  </a:cubicBezTo>
                  <a:cubicBezTo>
                    <a:pt x="1183" y="2040"/>
                    <a:pt x="1183" y="2040"/>
                    <a:pt x="1183" y="2040"/>
                  </a:cubicBezTo>
                  <a:cubicBezTo>
                    <a:pt x="1183" y="2041"/>
                    <a:pt x="1183" y="2042"/>
                    <a:pt x="1184" y="2043"/>
                  </a:cubicBezTo>
                  <a:cubicBezTo>
                    <a:pt x="1184" y="2044"/>
                    <a:pt x="1184" y="2045"/>
                    <a:pt x="1185" y="2046"/>
                  </a:cubicBezTo>
                  <a:cubicBezTo>
                    <a:pt x="1185" y="2047"/>
                    <a:pt x="1185" y="2048"/>
                    <a:pt x="1186" y="2049"/>
                  </a:cubicBezTo>
                  <a:cubicBezTo>
                    <a:pt x="1186" y="2051"/>
                    <a:pt x="1187" y="2053"/>
                    <a:pt x="1188" y="2055"/>
                  </a:cubicBezTo>
                  <a:cubicBezTo>
                    <a:pt x="1189" y="2056"/>
                    <a:pt x="1189" y="2057"/>
                    <a:pt x="1190" y="2058"/>
                  </a:cubicBezTo>
                  <a:cubicBezTo>
                    <a:pt x="1190" y="2059"/>
                    <a:pt x="1191" y="2060"/>
                    <a:pt x="1191" y="2061"/>
                  </a:cubicBezTo>
                  <a:cubicBezTo>
                    <a:pt x="1193" y="2064"/>
                    <a:pt x="1194" y="2066"/>
                    <a:pt x="1195" y="2068"/>
                  </a:cubicBezTo>
                  <a:cubicBezTo>
                    <a:pt x="1196" y="2070"/>
                    <a:pt x="1198" y="2072"/>
                    <a:pt x="1199" y="2074"/>
                  </a:cubicBezTo>
                  <a:cubicBezTo>
                    <a:pt x="1200" y="2075"/>
                    <a:pt x="1201" y="2076"/>
                    <a:pt x="1201" y="2077"/>
                  </a:cubicBezTo>
                  <a:cubicBezTo>
                    <a:pt x="1202" y="2078"/>
                    <a:pt x="1203" y="2079"/>
                    <a:pt x="1204" y="2080"/>
                  </a:cubicBezTo>
                  <a:cubicBezTo>
                    <a:pt x="1205" y="2082"/>
                    <a:pt x="1206" y="2084"/>
                    <a:pt x="1208" y="2085"/>
                  </a:cubicBezTo>
                  <a:cubicBezTo>
                    <a:pt x="1209" y="2086"/>
                    <a:pt x="1209" y="2087"/>
                    <a:pt x="1210" y="2088"/>
                  </a:cubicBezTo>
                  <a:cubicBezTo>
                    <a:pt x="1211" y="2089"/>
                    <a:pt x="1211" y="2089"/>
                    <a:pt x="1212" y="2090"/>
                  </a:cubicBezTo>
                  <a:cubicBezTo>
                    <a:pt x="1213" y="2091"/>
                    <a:pt x="1213" y="2091"/>
                    <a:pt x="1214" y="2092"/>
                  </a:cubicBezTo>
                  <a:cubicBezTo>
                    <a:pt x="1215" y="2092"/>
                    <a:pt x="1215" y="2093"/>
                    <a:pt x="1216" y="2094"/>
                  </a:cubicBezTo>
                  <a:cubicBezTo>
                    <a:pt x="1217" y="2095"/>
                    <a:pt x="1218" y="2095"/>
                    <a:pt x="1219" y="2096"/>
                  </a:cubicBezTo>
                  <a:cubicBezTo>
                    <a:pt x="1220" y="2097"/>
                    <a:pt x="1220" y="2097"/>
                    <a:pt x="1221" y="2098"/>
                  </a:cubicBezTo>
                  <a:cubicBezTo>
                    <a:pt x="1221" y="2098"/>
                    <a:pt x="1222" y="2098"/>
                    <a:pt x="1222" y="2098"/>
                  </a:cubicBezTo>
                  <a:cubicBezTo>
                    <a:pt x="1222" y="2098"/>
                    <a:pt x="1222" y="2098"/>
                    <a:pt x="1221" y="2097"/>
                  </a:cubicBezTo>
                  <a:cubicBezTo>
                    <a:pt x="1221" y="2097"/>
                    <a:pt x="1221" y="2096"/>
                    <a:pt x="1220" y="2095"/>
                  </a:cubicBezTo>
                  <a:cubicBezTo>
                    <a:pt x="1220" y="2094"/>
                    <a:pt x="1219" y="2093"/>
                    <a:pt x="1218" y="2092"/>
                  </a:cubicBezTo>
                  <a:cubicBezTo>
                    <a:pt x="1217" y="2090"/>
                    <a:pt x="1217" y="2089"/>
                    <a:pt x="1216" y="2087"/>
                  </a:cubicBezTo>
                  <a:cubicBezTo>
                    <a:pt x="1215" y="2086"/>
                    <a:pt x="1214" y="2084"/>
                    <a:pt x="1213" y="2082"/>
                  </a:cubicBezTo>
                  <a:cubicBezTo>
                    <a:pt x="1212" y="2080"/>
                    <a:pt x="1211" y="2078"/>
                    <a:pt x="1209" y="2076"/>
                  </a:cubicBezTo>
                  <a:cubicBezTo>
                    <a:pt x="1209" y="2075"/>
                    <a:pt x="1208" y="2074"/>
                    <a:pt x="1208" y="2073"/>
                  </a:cubicBezTo>
                  <a:cubicBezTo>
                    <a:pt x="1207" y="2072"/>
                    <a:pt x="1206" y="2071"/>
                    <a:pt x="1206" y="2070"/>
                  </a:cubicBezTo>
                  <a:cubicBezTo>
                    <a:pt x="1204" y="2068"/>
                    <a:pt x="1203" y="2066"/>
                    <a:pt x="1202" y="2064"/>
                  </a:cubicBezTo>
                  <a:cubicBezTo>
                    <a:pt x="1201" y="2062"/>
                    <a:pt x="1199" y="2060"/>
                    <a:pt x="1198" y="2058"/>
                  </a:cubicBezTo>
                  <a:cubicBezTo>
                    <a:pt x="1198" y="2057"/>
                    <a:pt x="1197" y="2056"/>
                    <a:pt x="1196" y="2055"/>
                  </a:cubicBezTo>
                  <a:cubicBezTo>
                    <a:pt x="1196" y="2054"/>
                    <a:pt x="1195" y="2053"/>
                    <a:pt x="1194" y="2052"/>
                  </a:cubicBezTo>
                  <a:cubicBezTo>
                    <a:pt x="1193" y="2050"/>
                    <a:pt x="1192" y="2048"/>
                    <a:pt x="1191" y="2046"/>
                  </a:cubicBezTo>
                  <a:cubicBezTo>
                    <a:pt x="1190" y="2045"/>
                    <a:pt x="1189" y="2043"/>
                    <a:pt x="1189" y="2042"/>
                  </a:cubicBezTo>
                  <a:cubicBezTo>
                    <a:pt x="1217" y="2053"/>
                    <a:pt x="1255" y="2075"/>
                    <a:pt x="1285" y="2123"/>
                  </a:cubicBezTo>
                  <a:cubicBezTo>
                    <a:pt x="1309" y="2160"/>
                    <a:pt x="1315" y="2204"/>
                    <a:pt x="1329" y="2244"/>
                  </a:cubicBezTo>
                  <a:cubicBezTo>
                    <a:pt x="1329" y="2244"/>
                    <a:pt x="1329" y="2244"/>
                    <a:pt x="1329" y="2245"/>
                  </a:cubicBezTo>
                  <a:cubicBezTo>
                    <a:pt x="1329" y="2246"/>
                    <a:pt x="1328" y="2246"/>
                    <a:pt x="1328" y="2247"/>
                  </a:cubicBezTo>
                  <a:cubicBezTo>
                    <a:pt x="1327" y="2249"/>
                    <a:pt x="1327" y="2251"/>
                    <a:pt x="1326" y="2253"/>
                  </a:cubicBezTo>
                  <a:cubicBezTo>
                    <a:pt x="1326" y="2254"/>
                    <a:pt x="1326" y="2255"/>
                    <a:pt x="1325" y="2256"/>
                  </a:cubicBezTo>
                  <a:cubicBezTo>
                    <a:pt x="1325" y="2257"/>
                    <a:pt x="1325" y="2258"/>
                    <a:pt x="1325" y="2259"/>
                  </a:cubicBezTo>
                  <a:cubicBezTo>
                    <a:pt x="1324" y="2261"/>
                    <a:pt x="1324" y="2264"/>
                    <a:pt x="1323" y="2266"/>
                  </a:cubicBezTo>
                  <a:cubicBezTo>
                    <a:pt x="1323" y="2268"/>
                    <a:pt x="1323" y="2270"/>
                    <a:pt x="1323" y="2272"/>
                  </a:cubicBezTo>
                  <a:cubicBezTo>
                    <a:pt x="1323" y="2273"/>
                    <a:pt x="1322" y="2275"/>
                    <a:pt x="1322" y="2276"/>
                  </a:cubicBezTo>
                  <a:cubicBezTo>
                    <a:pt x="1322" y="2277"/>
                    <a:pt x="1322" y="2278"/>
                    <a:pt x="1322" y="2279"/>
                  </a:cubicBezTo>
                  <a:cubicBezTo>
                    <a:pt x="1322" y="2281"/>
                    <a:pt x="1322" y="2283"/>
                    <a:pt x="1322" y="2285"/>
                  </a:cubicBezTo>
                  <a:cubicBezTo>
                    <a:pt x="1322" y="2286"/>
                    <a:pt x="1323" y="2287"/>
                    <a:pt x="1323" y="2288"/>
                  </a:cubicBezTo>
                  <a:cubicBezTo>
                    <a:pt x="1323" y="2288"/>
                    <a:pt x="1323" y="2289"/>
                    <a:pt x="1323" y="2290"/>
                  </a:cubicBezTo>
                  <a:cubicBezTo>
                    <a:pt x="1323" y="2291"/>
                    <a:pt x="1323" y="2292"/>
                    <a:pt x="1323" y="2293"/>
                  </a:cubicBezTo>
                  <a:cubicBezTo>
                    <a:pt x="1323" y="2293"/>
                    <a:pt x="1323" y="2294"/>
                    <a:pt x="1324" y="2295"/>
                  </a:cubicBezTo>
                  <a:cubicBezTo>
                    <a:pt x="1324" y="2296"/>
                    <a:pt x="1324" y="2297"/>
                    <a:pt x="1324" y="2298"/>
                  </a:cubicBezTo>
                  <a:cubicBezTo>
                    <a:pt x="1324" y="2299"/>
                    <a:pt x="1325" y="2300"/>
                    <a:pt x="1325" y="2300"/>
                  </a:cubicBezTo>
                  <a:cubicBezTo>
                    <a:pt x="1325" y="2301"/>
                    <a:pt x="1325" y="2301"/>
                    <a:pt x="1325" y="2301"/>
                  </a:cubicBezTo>
                  <a:cubicBezTo>
                    <a:pt x="1325" y="2301"/>
                    <a:pt x="1325" y="2301"/>
                    <a:pt x="1325" y="2300"/>
                  </a:cubicBezTo>
                  <a:cubicBezTo>
                    <a:pt x="1325" y="2300"/>
                    <a:pt x="1326" y="2299"/>
                    <a:pt x="1326" y="2298"/>
                  </a:cubicBezTo>
                  <a:cubicBezTo>
                    <a:pt x="1326" y="2297"/>
                    <a:pt x="1326" y="2296"/>
                    <a:pt x="1327" y="2295"/>
                  </a:cubicBezTo>
                  <a:cubicBezTo>
                    <a:pt x="1327" y="2293"/>
                    <a:pt x="1327" y="2292"/>
                    <a:pt x="1327" y="2290"/>
                  </a:cubicBezTo>
                  <a:cubicBezTo>
                    <a:pt x="1328" y="2289"/>
                    <a:pt x="1328" y="2287"/>
                    <a:pt x="1328" y="2285"/>
                  </a:cubicBezTo>
                  <a:cubicBezTo>
                    <a:pt x="1329" y="2283"/>
                    <a:pt x="1329" y="2281"/>
                    <a:pt x="1329" y="2279"/>
                  </a:cubicBezTo>
                  <a:cubicBezTo>
                    <a:pt x="1329" y="2278"/>
                    <a:pt x="1330" y="2277"/>
                    <a:pt x="1330" y="2276"/>
                  </a:cubicBezTo>
                  <a:cubicBezTo>
                    <a:pt x="1330" y="2275"/>
                    <a:pt x="1330" y="2274"/>
                    <a:pt x="1330" y="2273"/>
                  </a:cubicBezTo>
                  <a:cubicBezTo>
                    <a:pt x="1331" y="2271"/>
                    <a:pt x="1331" y="2269"/>
                    <a:pt x="1331" y="2267"/>
                  </a:cubicBezTo>
                  <a:cubicBezTo>
                    <a:pt x="1332" y="2265"/>
                    <a:pt x="1332" y="2263"/>
                    <a:pt x="1332" y="2261"/>
                  </a:cubicBezTo>
                  <a:cubicBezTo>
                    <a:pt x="1332" y="2260"/>
                    <a:pt x="1332" y="2259"/>
                    <a:pt x="1333" y="2257"/>
                  </a:cubicBezTo>
                  <a:cubicBezTo>
                    <a:pt x="1333" y="2256"/>
                    <a:pt x="1333" y="2255"/>
                    <a:pt x="1333" y="2254"/>
                  </a:cubicBezTo>
                  <a:cubicBezTo>
                    <a:pt x="1333" y="2254"/>
                    <a:pt x="1333" y="2254"/>
                    <a:pt x="1333" y="2254"/>
                  </a:cubicBezTo>
                  <a:cubicBezTo>
                    <a:pt x="1339" y="2268"/>
                    <a:pt x="1346" y="2282"/>
                    <a:pt x="1355" y="2295"/>
                  </a:cubicBezTo>
                  <a:cubicBezTo>
                    <a:pt x="1357" y="2296"/>
                    <a:pt x="1358" y="2298"/>
                    <a:pt x="1360" y="2300"/>
                  </a:cubicBezTo>
                  <a:cubicBezTo>
                    <a:pt x="1360" y="2302"/>
                    <a:pt x="1360" y="2304"/>
                    <a:pt x="1360" y="2306"/>
                  </a:cubicBezTo>
                  <a:cubicBezTo>
                    <a:pt x="1361" y="2309"/>
                    <a:pt x="1361" y="2311"/>
                    <a:pt x="1361" y="2314"/>
                  </a:cubicBezTo>
                  <a:cubicBezTo>
                    <a:pt x="1361" y="2317"/>
                    <a:pt x="1361" y="2320"/>
                    <a:pt x="1360" y="2323"/>
                  </a:cubicBezTo>
                  <a:cubicBezTo>
                    <a:pt x="1360" y="2324"/>
                    <a:pt x="1360" y="2326"/>
                    <a:pt x="1360" y="2327"/>
                  </a:cubicBezTo>
                  <a:cubicBezTo>
                    <a:pt x="1360" y="2328"/>
                    <a:pt x="1360" y="2329"/>
                    <a:pt x="1359" y="2330"/>
                  </a:cubicBezTo>
                  <a:cubicBezTo>
                    <a:pt x="1359" y="2331"/>
                    <a:pt x="1359" y="2331"/>
                    <a:pt x="1359" y="2331"/>
                  </a:cubicBezTo>
                  <a:cubicBezTo>
                    <a:pt x="1359" y="2332"/>
                    <a:pt x="1359" y="2332"/>
                    <a:pt x="1359" y="2332"/>
                  </a:cubicBezTo>
                  <a:cubicBezTo>
                    <a:pt x="1358" y="2335"/>
                    <a:pt x="1357" y="2338"/>
                    <a:pt x="1356" y="2340"/>
                  </a:cubicBezTo>
                  <a:cubicBezTo>
                    <a:pt x="1355" y="2343"/>
                    <a:pt x="1354" y="2346"/>
                    <a:pt x="1352" y="2349"/>
                  </a:cubicBezTo>
                  <a:cubicBezTo>
                    <a:pt x="1351" y="2350"/>
                    <a:pt x="1350" y="2351"/>
                    <a:pt x="1350" y="2353"/>
                  </a:cubicBezTo>
                  <a:cubicBezTo>
                    <a:pt x="1349" y="2354"/>
                    <a:pt x="1348" y="2356"/>
                    <a:pt x="1347" y="2357"/>
                  </a:cubicBezTo>
                  <a:cubicBezTo>
                    <a:pt x="1347" y="2357"/>
                    <a:pt x="1347" y="2358"/>
                    <a:pt x="1347" y="2358"/>
                  </a:cubicBezTo>
                  <a:cubicBezTo>
                    <a:pt x="1346" y="2359"/>
                    <a:pt x="1346" y="2359"/>
                    <a:pt x="1346" y="2359"/>
                  </a:cubicBezTo>
                  <a:cubicBezTo>
                    <a:pt x="1346" y="2360"/>
                    <a:pt x="1346" y="2360"/>
                    <a:pt x="1346" y="2360"/>
                  </a:cubicBezTo>
                  <a:cubicBezTo>
                    <a:pt x="1345" y="2361"/>
                    <a:pt x="1345" y="2361"/>
                    <a:pt x="1345" y="2362"/>
                  </a:cubicBezTo>
                  <a:cubicBezTo>
                    <a:pt x="1345" y="2362"/>
                    <a:pt x="1345" y="2363"/>
                    <a:pt x="1344" y="2364"/>
                  </a:cubicBezTo>
                  <a:cubicBezTo>
                    <a:pt x="1344" y="2365"/>
                    <a:pt x="1344" y="2365"/>
                    <a:pt x="1344" y="2366"/>
                  </a:cubicBezTo>
                  <a:cubicBezTo>
                    <a:pt x="1343" y="2369"/>
                    <a:pt x="1342" y="2372"/>
                    <a:pt x="1342" y="2374"/>
                  </a:cubicBezTo>
                  <a:cubicBezTo>
                    <a:pt x="1342" y="2377"/>
                    <a:pt x="1342" y="2379"/>
                    <a:pt x="1342" y="2382"/>
                  </a:cubicBezTo>
                  <a:cubicBezTo>
                    <a:pt x="1343" y="2384"/>
                    <a:pt x="1343" y="2385"/>
                    <a:pt x="1343" y="2387"/>
                  </a:cubicBezTo>
                  <a:cubicBezTo>
                    <a:pt x="1343" y="2388"/>
                    <a:pt x="1344" y="2388"/>
                    <a:pt x="1344" y="2389"/>
                  </a:cubicBezTo>
                  <a:cubicBezTo>
                    <a:pt x="1344" y="2389"/>
                    <a:pt x="1344" y="2390"/>
                    <a:pt x="1344" y="2390"/>
                  </a:cubicBezTo>
                  <a:cubicBezTo>
                    <a:pt x="1345" y="2391"/>
                    <a:pt x="1345" y="2391"/>
                    <a:pt x="1345" y="2391"/>
                  </a:cubicBezTo>
                  <a:cubicBezTo>
                    <a:pt x="1345" y="2391"/>
                    <a:pt x="1345" y="2391"/>
                    <a:pt x="1345" y="2390"/>
                  </a:cubicBezTo>
                  <a:cubicBezTo>
                    <a:pt x="1345" y="2389"/>
                    <a:pt x="1345" y="2388"/>
                    <a:pt x="1345" y="2387"/>
                  </a:cubicBezTo>
                  <a:cubicBezTo>
                    <a:pt x="1345" y="2385"/>
                    <a:pt x="1345" y="2384"/>
                    <a:pt x="1345" y="2382"/>
                  </a:cubicBezTo>
                  <a:cubicBezTo>
                    <a:pt x="1346" y="2380"/>
                    <a:pt x="1346" y="2377"/>
                    <a:pt x="1347" y="2375"/>
                  </a:cubicBezTo>
                  <a:cubicBezTo>
                    <a:pt x="1347" y="2373"/>
                    <a:pt x="1348" y="2370"/>
                    <a:pt x="1349" y="2368"/>
                  </a:cubicBezTo>
                  <a:cubicBezTo>
                    <a:pt x="1350" y="2367"/>
                    <a:pt x="1350" y="2365"/>
                    <a:pt x="1351" y="2364"/>
                  </a:cubicBezTo>
                  <a:cubicBezTo>
                    <a:pt x="1351" y="2364"/>
                    <a:pt x="1351" y="2364"/>
                    <a:pt x="1352" y="2363"/>
                  </a:cubicBezTo>
                  <a:cubicBezTo>
                    <a:pt x="1352" y="2363"/>
                    <a:pt x="1352" y="2363"/>
                    <a:pt x="1352" y="2362"/>
                  </a:cubicBezTo>
                  <a:cubicBezTo>
                    <a:pt x="1352" y="2362"/>
                    <a:pt x="1353" y="2362"/>
                    <a:pt x="1353" y="2362"/>
                  </a:cubicBezTo>
                  <a:cubicBezTo>
                    <a:pt x="1353" y="2361"/>
                    <a:pt x="1353" y="2361"/>
                    <a:pt x="1353" y="2361"/>
                  </a:cubicBezTo>
                  <a:cubicBezTo>
                    <a:pt x="1354" y="2359"/>
                    <a:pt x="1355" y="2358"/>
                    <a:pt x="1356" y="2357"/>
                  </a:cubicBezTo>
                  <a:cubicBezTo>
                    <a:pt x="1357" y="2355"/>
                    <a:pt x="1358" y="2354"/>
                    <a:pt x="1359" y="2353"/>
                  </a:cubicBezTo>
                  <a:cubicBezTo>
                    <a:pt x="1360" y="2350"/>
                    <a:pt x="1362" y="2347"/>
                    <a:pt x="1364" y="2343"/>
                  </a:cubicBezTo>
                  <a:cubicBezTo>
                    <a:pt x="1365" y="2340"/>
                    <a:pt x="1366" y="2337"/>
                    <a:pt x="1367" y="2333"/>
                  </a:cubicBezTo>
                  <a:cubicBezTo>
                    <a:pt x="1367" y="2330"/>
                    <a:pt x="1367" y="2326"/>
                    <a:pt x="1367" y="2323"/>
                  </a:cubicBezTo>
                  <a:cubicBezTo>
                    <a:pt x="1367" y="2320"/>
                    <a:pt x="1367" y="2317"/>
                    <a:pt x="1367" y="2314"/>
                  </a:cubicBezTo>
                  <a:cubicBezTo>
                    <a:pt x="1366" y="2312"/>
                    <a:pt x="1366" y="2311"/>
                    <a:pt x="1366" y="2310"/>
                  </a:cubicBezTo>
                  <a:cubicBezTo>
                    <a:pt x="1365" y="2308"/>
                    <a:pt x="1365" y="2307"/>
                    <a:pt x="1365" y="2306"/>
                  </a:cubicBezTo>
                  <a:cubicBezTo>
                    <a:pt x="1365" y="2305"/>
                    <a:pt x="1365" y="2304"/>
                    <a:pt x="1364" y="2303"/>
                  </a:cubicBezTo>
                  <a:cubicBezTo>
                    <a:pt x="1381" y="2316"/>
                    <a:pt x="1408" y="2320"/>
                    <a:pt x="1432" y="2325"/>
                  </a:cubicBezTo>
                  <a:cubicBezTo>
                    <a:pt x="1432" y="2326"/>
                    <a:pt x="1432" y="2327"/>
                    <a:pt x="1432" y="2328"/>
                  </a:cubicBezTo>
                  <a:cubicBezTo>
                    <a:pt x="1432" y="2329"/>
                    <a:pt x="1433" y="2330"/>
                    <a:pt x="1433" y="2331"/>
                  </a:cubicBezTo>
                  <a:cubicBezTo>
                    <a:pt x="1433" y="2332"/>
                    <a:pt x="1433" y="2333"/>
                    <a:pt x="1433" y="2334"/>
                  </a:cubicBezTo>
                  <a:cubicBezTo>
                    <a:pt x="1433" y="2334"/>
                    <a:pt x="1433" y="2335"/>
                    <a:pt x="1433" y="2336"/>
                  </a:cubicBezTo>
                  <a:cubicBezTo>
                    <a:pt x="1433" y="2336"/>
                    <a:pt x="1433" y="2337"/>
                    <a:pt x="1433" y="2337"/>
                  </a:cubicBezTo>
                  <a:cubicBezTo>
                    <a:pt x="1434" y="2339"/>
                    <a:pt x="1434" y="2340"/>
                    <a:pt x="1434" y="2341"/>
                  </a:cubicBezTo>
                  <a:cubicBezTo>
                    <a:pt x="1433" y="2342"/>
                    <a:pt x="1433" y="2344"/>
                    <a:pt x="1433" y="2345"/>
                  </a:cubicBezTo>
                  <a:cubicBezTo>
                    <a:pt x="1433" y="2348"/>
                    <a:pt x="1433" y="2351"/>
                    <a:pt x="1433" y="2353"/>
                  </a:cubicBezTo>
                  <a:cubicBezTo>
                    <a:pt x="1433" y="2356"/>
                    <a:pt x="1432" y="2359"/>
                    <a:pt x="1432" y="2362"/>
                  </a:cubicBezTo>
                  <a:cubicBezTo>
                    <a:pt x="1432" y="2363"/>
                    <a:pt x="1432" y="2364"/>
                    <a:pt x="1432" y="2365"/>
                  </a:cubicBezTo>
                  <a:cubicBezTo>
                    <a:pt x="1432" y="2365"/>
                    <a:pt x="1432" y="2366"/>
                    <a:pt x="1432" y="2367"/>
                  </a:cubicBezTo>
                  <a:cubicBezTo>
                    <a:pt x="1432" y="2369"/>
                    <a:pt x="1432" y="2370"/>
                    <a:pt x="1432" y="2372"/>
                  </a:cubicBezTo>
                  <a:cubicBezTo>
                    <a:pt x="1432" y="2373"/>
                    <a:pt x="1432" y="2375"/>
                    <a:pt x="1433" y="2376"/>
                  </a:cubicBezTo>
                  <a:cubicBezTo>
                    <a:pt x="1433" y="2378"/>
                    <a:pt x="1433" y="2379"/>
                    <a:pt x="1433" y="2381"/>
                  </a:cubicBezTo>
                  <a:cubicBezTo>
                    <a:pt x="1434" y="2383"/>
                    <a:pt x="1435" y="2386"/>
                    <a:pt x="1436" y="2389"/>
                  </a:cubicBezTo>
                  <a:cubicBezTo>
                    <a:pt x="1437" y="2391"/>
                    <a:pt x="1438" y="2394"/>
                    <a:pt x="1440" y="2396"/>
                  </a:cubicBezTo>
                  <a:cubicBezTo>
                    <a:pt x="1441" y="2398"/>
                    <a:pt x="1443" y="2399"/>
                    <a:pt x="1444" y="2400"/>
                  </a:cubicBezTo>
                  <a:cubicBezTo>
                    <a:pt x="1446" y="2402"/>
                    <a:pt x="1447" y="2402"/>
                    <a:pt x="1448" y="2403"/>
                  </a:cubicBezTo>
                  <a:cubicBezTo>
                    <a:pt x="1449" y="2403"/>
                    <a:pt x="1450" y="2404"/>
                    <a:pt x="1450" y="2404"/>
                  </a:cubicBezTo>
                  <a:cubicBezTo>
                    <a:pt x="1451" y="2404"/>
                    <a:pt x="1451" y="2404"/>
                    <a:pt x="1451" y="2404"/>
                  </a:cubicBezTo>
                  <a:cubicBezTo>
                    <a:pt x="1452" y="2404"/>
                    <a:pt x="1452" y="2404"/>
                    <a:pt x="1452" y="2404"/>
                  </a:cubicBezTo>
                  <a:cubicBezTo>
                    <a:pt x="1452" y="2404"/>
                    <a:pt x="1452" y="2404"/>
                    <a:pt x="1452" y="2404"/>
                  </a:cubicBezTo>
                  <a:cubicBezTo>
                    <a:pt x="1451" y="2403"/>
                    <a:pt x="1450" y="2403"/>
                    <a:pt x="1449" y="2402"/>
                  </a:cubicBezTo>
                  <a:cubicBezTo>
                    <a:pt x="1448" y="2401"/>
                    <a:pt x="1447" y="2400"/>
                    <a:pt x="1446" y="2398"/>
                  </a:cubicBezTo>
                  <a:cubicBezTo>
                    <a:pt x="1445" y="2397"/>
                    <a:pt x="1444" y="2395"/>
                    <a:pt x="1444" y="2393"/>
                  </a:cubicBezTo>
                  <a:cubicBezTo>
                    <a:pt x="1442" y="2389"/>
                    <a:pt x="1441" y="2385"/>
                    <a:pt x="1440" y="2379"/>
                  </a:cubicBezTo>
                  <a:cubicBezTo>
                    <a:pt x="1440" y="2378"/>
                    <a:pt x="1440" y="2376"/>
                    <a:pt x="1440" y="2374"/>
                  </a:cubicBezTo>
                  <a:cubicBezTo>
                    <a:pt x="1440" y="2375"/>
                    <a:pt x="1440" y="2375"/>
                    <a:pt x="1440" y="2375"/>
                  </a:cubicBezTo>
                  <a:cubicBezTo>
                    <a:pt x="1441" y="2376"/>
                    <a:pt x="1442" y="2377"/>
                    <a:pt x="1443" y="2378"/>
                  </a:cubicBezTo>
                  <a:cubicBezTo>
                    <a:pt x="1444" y="2379"/>
                    <a:pt x="1445" y="2380"/>
                    <a:pt x="1446" y="2381"/>
                  </a:cubicBezTo>
                  <a:cubicBezTo>
                    <a:pt x="1447" y="2382"/>
                    <a:pt x="1448" y="2382"/>
                    <a:pt x="1449" y="2383"/>
                  </a:cubicBezTo>
                  <a:cubicBezTo>
                    <a:pt x="1450" y="2384"/>
                    <a:pt x="1451" y="2384"/>
                    <a:pt x="1452" y="2385"/>
                  </a:cubicBezTo>
                  <a:cubicBezTo>
                    <a:pt x="1453" y="2385"/>
                    <a:pt x="1454" y="2385"/>
                    <a:pt x="1454" y="2385"/>
                  </a:cubicBezTo>
                  <a:cubicBezTo>
                    <a:pt x="1455" y="2385"/>
                    <a:pt x="1455" y="2385"/>
                    <a:pt x="1456" y="2385"/>
                  </a:cubicBezTo>
                  <a:cubicBezTo>
                    <a:pt x="1456" y="2385"/>
                    <a:pt x="1457" y="2386"/>
                    <a:pt x="1458" y="2386"/>
                  </a:cubicBezTo>
                  <a:cubicBezTo>
                    <a:pt x="1458" y="2386"/>
                    <a:pt x="1459" y="2386"/>
                    <a:pt x="1459" y="2386"/>
                  </a:cubicBezTo>
                  <a:cubicBezTo>
                    <a:pt x="1460" y="2386"/>
                    <a:pt x="1460" y="2386"/>
                    <a:pt x="1460" y="2386"/>
                  </a:cubicBezTo>
                  <a:cubicBezTo>
                    <a:pt x="1461" y="2386"/>
                    <a:pt x="1461" y="2386"/>
                    <a:pt x="1462" y="2386"/>
                  </a:cubicBezTo>
                  <a:cubicBezTo>
                    <a:pt x="1462" y="2386"/>
                    <a:pt x="1463" y="2385"/>
                    <a:pt x="1464" y="2385"/>
                  </a:cubicBezTo>
                  <a:cubicBezTo>
                    <a:pt x="1464" y="2385"/>
                    <a:pt x="1465" y="2385"/>
                    <a:pt x="1465" y="2385"/>
                  </a:cubicBezTo>
                  <a:cubicBezTo>
                    <a:pt x="1465" y="2385"/>
                    <a:pt x="1465" y="2385"/>
                    <a:pt x="1465" y="2385"/>
                  </a:cubicBezTo>
                  <a:cubicBezTo>
                    <a:pt x="1465" y="2385"/>
                    <a:pt x="1465" y="2385"/>
                    <a:pt x="1465" y="2384"/>
                  </a:cubicBezTo>
                  <a:cubicBezTo>
                    <a:pt x="1465" y="2384"/>
                    <a:pt x="1464" y="2384"/>
                    <a:pt x="1464" y="2384"/>
                  </a:cubicBezTo>
                  <a:cubicBezTo>
                    <a:pt x="1463" y="2383"/>
                    <a:pt x="1463" y="2383"/>
                    <a:pt x="1462" y="2383"/>
                  </a:cubicBezTo>
                  <a:cubicBezTo>
                    <a:pt x="1462" y="2382"/>
                    <a:pt x="1462" y="2382"/>
                    <a:pt x="1461" y="2382"/>
                  </a:cubicBezTo>
                  <a:cubicBezTo>
                    <a:pt x="1461" y="2382"/>
                    <a:pt x="1461" y="2382"/>
                    <a:pt x="1460" y="2381"/>
                  </a:cubicBezTo>
                  <a:cubicBezTo>
                    <a:pt x="1460" y="2381"/>
                    <a:pt x="1459" y="2380"/>
                    <a:pt x="1458" y="2380"/>
                  </a:cubicBezTo>
                  <a:cubicBezTo>
                    <a:pt x="1458" y="2380"/>
                    <a:pt x="1457" y="2379"/>
                    <a:pt x="1457" y="2379"/>
                  </a:cubicBezTo>
                  <a:cubicBezTo>
                    <a:pt x="1456" y="2379"/>
                    <a:pt x="1456" y="2378"/>
                    <a:pt x="1456" y="2378"/>
                  </a:cubicBezTo>
                  <a:cubicBezTo>
                    <a:pt x="1455" y="2378"/>
                    <a:pt x="1454" y="2377"/>
                    <a:pt x="1453" y="2376"/>
                  </a:cubicBezTo>
                  <a:cubicBezTo>
                    <a:pt x="1452" y="2376"/>
                    <a:pt x="1451" y="2375"/>
                    <a:pt x="1451" y="2375"/>
                  </a:cubicBezTo>
                  <a:cubicBezTo>
                    <a:pt x="1450" y="2374"/>
                    <a:pt x="1449" y="2373"/>
                    <a:pt x="1448" y="2373"/>
                  </a:cubicBezTo>
                  <a:cubicBezTo>
                    <a:pt x="1447" y="2372"/>
                    <a:pt x="1446" y="2371"/>
                    <a:pt x="1446" y="2371"/>
                  </a:cubicBezTo>
                  <a:cubicBezTo>
                    <a:pt x="1445" y="2370"/>
                    <a:pt x="1444" y="2369"/>
                    <a:pt x="1443" y="2369"/>
                  </a:cubicBezTo>
                  <a:cubicBezTo>
                    <a:pt x="1443" y="2368"/>
                    <a:pt x="1442" y="2368"/>
                    <a:pt x="1441" y="2367"/>
                  </a:cubicBezTo>
                  <a:cubicBezTo>
                    <a:pt x="1441" y="2367"/>
                    <a:pt x="1441" y="2366"/>
                    <a:pt x="1440" y="2366"/>
                  </a:cubicBezTo>
                  <a:cubicBezTo>
                    <a:pt x="1440" y="2366"/>
                    <a:pt x="1440" y="2366"/>
                    <a:pt x="1440" y="2366"/>
                  </a:cubicBezTo>
                  <a:cubicBezTo>
                    <a:pt x="1440" y="2365"/>
                    <a:pt x="1440" y="2365"/>
                    <a:pt x="1440" y="2365"/>
                  </a:cubicBezTo>
                  <a:cubicBezTo>
                    <a:pt x="1440" y="2363"/>
                    <a:pt x="1440" y="2363"/>
                    <a:pt x="1440" y="2363"/>
                  </a:cubicBezTo>
                  <a:cubicBezTo>
                    <a:pt x="1440" y="2360"/>
                    <a:pt x="1440" y="2357"/>
                    <a:pt x="1441" y="2354"/>
                  </a:cubicBezTo>
                  <a:cubicBezTo>
                    <a:pt x="1441" y="2352"/>
                    <a:pt x="1441" y="2351"/>
                    <a:pt x="1441" y="2349"/>
                  </a:cubicBezTo>
                  <a:cubicBezTo>
                    <a:pt x="1441" y="2349"/>
                    <a:pt x="1441" y="2348"/>
                    <a:pt x="1441" y="2347"/>
                  </a:cubicBezTo>
                  <a:cubicBezTo>
                    <a:pt x="1440" y="2346"/>
                    <a:pt x="1440" y="2346"/>
                    <a:pt x="1440" y="2345"/>
                  </a:cubicBezTo>
                  <a:cubicBezTo>
                    <a:pt x="1440" y="2344"/>
                    <a:pt x="1440" y="2342"/>
                    <a:pt x="1440" y="2341"/>
                  </a:cubicBezTo>
                  <a:cubicBezTo>
                    <a:pt x="1440" y="2339"/>
                    <a:pt x="1440" y="2338"/>
                    <a:pt x="1439" y="2337"/>
                  </a:cubicBezTo>
                  <a:cubicBezTo>
                    <a:pt x="1439" y="2336"/>
                    <a:pt x="1439" y="2335"/>
                    <a:pt x="1439" y="2335"/>
                  </a:cubicBezTo>
                  <a:cubicBezTo>
                    <a:pt x="1439" y="2334"/>
                    <a:pt x="1439" y="2333"/>
                    <a:pt x="1438" y="2333"/>
                  </a:cubicBezTo>
                  <a:cubicBezTo>
                    <a:pt x="1438" y="2332"/>
                    <a:pt x="1438" y="2330"/>
                    <a:pt x="1437" y="2329"/>
                  </a:cubicBezTo>
                  <a:cubicBezTo>
                    <a:pt x="1437" y="2328"/>
                    <a:pt x="1436" y="2327"/>
                    <a:pt x="1436" y="2326"/>
                  </a:cubicBezTo>
                  <a:cubicBezTo>
                    <a:pt x="1436" y="2326"/>
                    <a:pt x="1436" y="2326"/>
                    <a:pt x="1436" y="2326"/>
                  </a:cubicBezTo>
                  <a:cubicBezTo>
                    <a:pt x="1460" y="2332"/>
                    <a:pt x="1481" y="2341"/>
                    <a:pt x="1486" y="2363"/>
                  </a:cubicBezTo>
                  <a:cubicBezTo>
                    <a:pt x="1489" y="2376"/>
                    <a:pt x="1489" y="2410"/>
                    <a:pt x="1477" y="2411"/>
                  </a:cubicBezTo>
                  <a:cubicBezTo>
                    <a:pt x="1466" y="2413"/>
                    <a:pt x="1453" y="2416"/>
                    <a:pt x="1446" y="2417"/>
                  </a:cubicBezTo>
                  <a:cubicBezTo>
                    <a:pt x="1436" y="2420"/>
                    <a:pt x="1425" y="2424"/>
                    <a:pt x="1414" y="2431"/>
                  </a:cubicBezTo>
                  <a:cubicBezTo>
                    <a:pt x="1414" y="2431"/>
                    <a:pt x="1414" y="2431"/>
                    <a:pt x="1413" y="2431"/>
                  </a:cubicBezTo>
                  <a:cubicBezTo>
                    <a:pt x="1412" y="2431"/>
                    <a:pt x="1412" y="2431"/>
                    <a:pt x="1411" y="2431"/>
                  </a:cubicBezTo>
                  <a:cubicBezTo>
                    <a:pt x="1410" y="2431"/>
                    <a:pt x="1410" y="2431"/>
                    <a:pt x="1409" y="2431"/>
                  </a:cubicBezTo>
                  <a:cubicBezTo>
                    <a:pt x="1409" y="2431"/>
                    <a:pt x="1408" y="2431"/>
                    <a:pt x="1408" y="2431"/>
                  </a:cubicBezTo>
                  <a:cubicBezTo>
                    <a:pt x="1407" y="2430"/>
                    <a:pt x="1406" y="2430"/>
                    <a:pt x="1405" y="2430"/>
                  </a:cubicBezTo>
                  <a:cubicBezTo>
                    <a:pt x="1403" y="2430"/>
                    <a:pt x="1401" y="2430"/>
                    <a:pt x="1399" y="2429"/>
                  </a:cubicBezTo>
                  <a:cubicBezTo>
                    <a:pt x="1397" y="2429"/>
                    <a:pt x="1395" y="2428"/>
                    <a:pt x="1394" y="2428"/>
                  </a:cubicBezTo>
                  <a:cubicBezTo>
                    <a:pt x="1394" y="2428"/>
                    <a:pt x="1393" y="2428"/>
                    <a:pt x="1393" y="2428"/>
                  </a:cubicBezTo>
                  <a:cubicBezTo>
                    <a:pt x="1393" y="2427"/>
                    <a:pt x="1393" y="2427"/>
                    <a:pt x="1393" y="2426"/>
                  </a:cubicBezTo>
                  <a:cubicBezTo>
                    <a:pt x="1392" y="2426"/>
                    <a:pt x="1392" y="2425"/>
                    <a:pt x="1392" y="2425"/>
                  </a:cubicBezTo>
                  <a:cubicBezTo>
                    <a:pt x="1391" y="2424"/>
                    <a:pt x="1390" y="2422"/>
                    <a:pt x="1390" y="2421"/>
                  </a:cubicBezTo>
                  <a:cubicBezTo>
                    <a:pt x="1389" y="2420"/>
                    <a:pt x="1389" y="2420"/>
                    <a:pt x="1389" y="2419"/>
                  </a:cubicBezTo>
                  <a:cubicBezTo>
                    <a:pt x="1388" y="2419"/>
                    <a:pt x="1388" y="2418"/>
                    <a:pt x="1387" y="2417"/>
                  </a:cubicBezTo>
                  <a:cubicBezTo>
                    <a:pt x="1387" y="2417"/>
                    <a:pt x="1387" y="2416"/>
                    <a:pt x="1386" y="2415"/>
                  </a:cubicBezTo>
                  <a:cubicBezTo>
                    <a:pt x="1386" y="2414"/>
                    <a:pt x="1385" y="2414"/>
                    <a:pt x="1385" y="2413"/>
                  </a:cubicBezTo>
                  <a:cubicBezTo>
                    <a:pt x="1384" y="2412"/>
                    <a:pt x="1384" y="2410"/>
                    <a:pt x="1383" y="2409"/>
                  </a:cubicBezTo>
                  <a:cubicBezTo>
                    <a:pt x="1382" y="2407"/>
                    <a:pt x="1381" y="2406"/>
                    <a:pt x="1381" y="2404"/>
                  </a:cubicBezTo>
                  <a:cubicBezTo>
                    <a:pt x="1380" y="2403"/>
                    <a:pt x="1379" y="2401"/>
                    <a:pt x="1379" y="2400"/>
                  </a:cubicBezTo>
                  <a:cubicBezTo>
                    <a:pt x="1378" y="2399"/>
                    <a:pt x="1378" y="2399"/>
                    <a:pt x="1378" y="2398"/>
                  </a:cubicBezTo>
                  <a:cubicBezTo>
                    <a:pt x="1377" y="2397"/>
                    <a:pt x="1377" y="2397"/>
                    <a:pt x="1377" y="2396"/>
                  </a:cubicBezTo>
                  <a:cubicBezTo>
                    <a:pt x="1376" y="2395"/>
                    <a:pt x="1375" y="2393"/>
                    <a:pt x="1375" y="2392"/>
                  </a:cubicBezTo>
                  <a:cubicBezTo>
                    <a:pt x="1375" y="2392"/>
                    <a:pt x="1374" y="2391"/>
                    <a:pt x="1374" y="2390"/>
                  </a:cubicBezTo>
                  <a:cubicBezTo>
                    <a:pt x="1374" y="2390"/>
                    <a:pt x="1374" y="2389"/>
                    <a:pt x="1374" y="2389"/>
                  </a:cubicBezTo>
                  <a:cubicBezTo>
                    <a:pt x="1373" y="2388"/>
                    <a:pt x="1373" y="2387"/>
                    <a:pt x="1372" y="2386"/>
                  </a:cubicBezTo>
                  <a:cubicBezTo>
                    <a:pt x="1372" y="2386"/>
                    <a:pt x="1372" y="2385"/>
                    <a:pt x="1372" y="2385"/>
                  </a:cubicBezTo>
                  <a:cubicBezTo>
                    <a:pt x="1371" y="2384"/>
                    <a:pt x="1371" y="2384"/>
                    <a:pt x="1371" y="2384"/>
                  </a:cubicBezTo>
                  <a:cubicBezTo>
                    <a:pt x="1371" y="2384"/>
                    <a:pt x="1371" y="2384"/>
                    <a:pt x="1371" y="2385"/>
                  </a:cubicBezTo>
                  <a:cubicBezTo>
                    <a:pt x="1371" y="2385"/>
                    <a:pt x="1371" y="2386"/>
                    <a:pt x="1371" y="2387"/>
                  </a:cubicBezTo>
                  <a:cubicBezTo>
                    <a:pt x="1371" y="2387"/>
                    <a:pt x="1371" y="2388"/>
                    <a:pt x="1371" y="2389"/>
                  </a:cubicBezTo>
                  <a:cubicBezTo>
                    <a:pt x="1370" y="2390"/>
                    <a:pt x="1370" y="2391"/>
                    <a:pt x="1370" y="2391"/>
                  </a:cubicBezTo>
                  <a:cubicBezTo>
                    <a:pt x="1370" y="2392"/>
                    <a:pt x="1370" y="2393"/>
                    <a:pt x="1370" y="2393"/>
                  </a:cubicBezTo>
                  <a:cubicBezTo>
                    <a:pt x="1371" y="2394"/>
                    <a:pt x="1371" y="2395"/>
                    <a:pt x="1371" y="2395"/>
                  </a:cubicBezTo>
                  <a:cubicBezTo>
                    <a:pt x="1371" y="2396"/>
                    <a:pt x="1371" y="2397"/>
                    <a:pt x="1371" y="2398"/>
                  </a:cubicBezTo>
                  <a:cubicBezTo>
                    <a:pt x="1371" y="2398"/>
                    <a:pt x="1371" y="2399"/>
                    <a:pt x="1371" y="2400"/>
                  </a:cubicBezTo>
                  <a:cubicBezTo>
                    <a:pt x="1371" y="2401"/>
                    <a:pt x="1372" y="2402"/>
                    <a:pt x="1372" y="2402"/>
                  </a:cubicBezTo>
                  <a:cubicBezTo>
                    <a:pt x="1372" y="2403"/>
                    <a:pt x="1372" y="2404"/>
                    <a:pt x="1373" y="2405"/>
                  </a:cubicBezTo>
                  <a:cubicBezTo>
                    <a:pt x="1373" y="2406"/>
                    <a:pt x="1373" y="2407"/>
                    <a:pt x="1374" y="2407"/>
                  </a:cubicBezTo>
                  <a:cubicBezTo>
                    <a:pt x="1374" y="2409"/>
                    <a:pt x="1375" y="2411"/>
                    <a:pt x="1376" y="2412"/>
                  </a:cubicBezTo>
                  <a:cubicBezTo>
                    <a:pt x="1377" y="2414"/>
                    <a:pt x="1377" y="2416"/>
                    <a:pt x="1379" y="2417"/>
                  </a:cubicBezTo>
                  <a:cubicBezTo>
                    <a:pt x="1379" y="2419"/>
                    <a:pt x="1381" y="2420"/>
                    <a:pt x="1382" y="2421"/>
                  </a:cubicBezTo>
                  <a:cubicBezTo>
                    <a:pt x="1382" y="2422"/>
                    <a:pt x="1383" y="2422"/>
                    <a:pt x="1383" y="2423"/>
                  </a:cubicBezTo>
                  <a:cubicBezTo>
                    <a:pt x="1384" y="2424"/>
                    <a:pt x="1384" y="2424"/>
                    <a:pt x="1385" y="2425"/>
                  </a:cubicBezTo>
                  <a:cubicBezTo>
                    <a:pt x="1385" y="2425"/>
                    <a:pt x="1384" y="2424"/>
                    <a:pt x="1384" y="2424"/>
                  </a:cubicBezTo>
                  <a:cubicBezTo>
                    <a:pt x="1383" y="2424"/>
                    <a:pt x="1382" y="2423"/>
                    <a:pt x="1381" y="2423"/>
                  </a:cubicBezTo>
                  <a:cubicBezTo>
                    <a:pt x="1379" y="2422"/>
                    <a:pt x="1377" y="2421"/>
                    <a:pt x="1375" y="2420"/>
                  </a:cubicBezTo>
                  <a:cubicBezTo>
                    <a:pt x="1371" y="2418"/>
                    <a:pt x="1367" y="2415"/>
                    <a:pt x="1362" y="2414"/>
                  </a:cubicBezTo>
                  <a:cubicBezTo>
                    <a:pt x="1361" y="2414"/>
                    <a:pt x="1361" y="2413"/>
                    <a:pt x="1360" y="2413"/>
                  </a:cubicBezTo>
                  <a:cubicBezTo>
                    <a:pt x="1360" y="2413"/>
                    <a:pt x="1360" y="2413"/>
                    <a:pt x="1360" y="2413"/>
                  </a:cubicBezTo>
                  <a:cubicBezTo>
                    <a:pt x="1359" y="2413"/>
                    <a:pt x="1359" y="2413"/>
                    <a:pt x="1359" y="2413"/>
                  </a:cubicBezTo>
                  <a:cubicBezTo>
                    <a:pt x="1358" y="2413"/>
                    <a:pt x="1358" y="2413"/>
                    <a:pt x="1358" y="2413"/>
                  </a:cubicBezTo>
                  <a:cubicBezTo>
                    <a:pt x="1358" y="2413"/>
                    <a:pt x="1357" y="2413"/>
                    <a:pt x="1357" y="2412"/>
                  </a:cubicBezTo>
                  <a:cubicBezTo>
                    <a:pt x="1356" y="2412"/>
                    <a:pt x="1355" y="2412"/>
                    <a:pt x="1355" y="2412"/>
                  </a:cubicBezTo>
                  <a:cubicBezTo>
                    <a:pt x="1352" y="2412"/>
                    <a:pt x="1350" y="2412"/>
                    <a:pt x="1347" y="2412"/>
                  </a:cubicBezTo>
                  <a:cubicBezTo>
                    <a:pt x="1343" y="2413"/>
                    <a:pt x="1338" y="2414"/>
                    <a:pt x="1335" y="2416"/>
                  </a:cubicBezTo>
                  <a:cubicBezTo>
                    <a:pt x="1331" y="2418"/>
                    <a:pt x="1328" y="2420"/>
                    <a:pt x="1325" y="2423"/>
                  </a:cubicBezTo>
                  <a:cubicBezTo>
                    <a:pt x="1322" y="2425"/>
                    <a:pt x="1320" y="2427"/>
                    <a:pt x="1318" y="2429"/>
                  </a:cubicBezTo>
                  <a:cubicBezTo>
                    <a:pt x="1316" y="2431"/>
                    <a:pt x="1314" y="2433"/>
                    <a:pt x="1313" y="2435"/>
                  </a:cubicBezTo>
                  <a:cubicBezTo>
                    <a:pt x="1312" y="2436"/>
                    <a:pt x="1311" y="2438"/>
                    <a:pt x="1311" y="2439"/>
                  </a:cubicBezTo>
                  <a:cubicBezTo>
                    <a:pt x="1310" y="2440"/>
                    <a:pt x="1310" y="2440"/>
                    <a:pt x="1310" y="2440"/>
                  </a:cubicBezTo>
                  <a:cubicBezTo>
                    <a:pt x="1310" y="2440"/>
                    <a:pt x="1310" y="2440"/>
                    <a:pt x="1311" y="2439"/>
                  </a:cubicBezTo>
                  <a:cubicBezTo>
                    <a:pt x="1312" y="2438"/>
                    <a:pt x="1313" y="2437"/>
                    <a:pt x="1314" y="2436"/>
                  </a:cubicBezTo>
                  <a:cubicBezTo>
                    <a:pt x="1316" y="2435"/>
                    <a:pt x="1318" y="2433"/>
                    <a:pt x="1320" y="2431"/>
                  </a:cubicBezTo>
                  <a:cubicBezTo>
                    <a:pt x="1322" y="2430"/>
                    <a:pt x="1325" y="2428"/>
                    <a:pt x="1328" y="2426"/>
                  </a:cubicBezTo>
                  <a:cubicBezTo>
                    <a:pt x="1330" y="2425"/>
                    <a:pt x="1334" y="2423"/>
                    <a:pt x="1337" y="2422"/>
                  </a:cubicBezTo>
                  <a:cubicBezTo>
                    <a:pt x="1340" y="2420"/>
                    <a:pt x="1344" y="2419"/>
                    <a:pt x="1348" y="2419"/>
                  </a:cubicBezTo>
                  <a:cubicBezTo>
                    <a:pt x="1350" y="2419"/>
                    <a:pt x="1352" y="2419"/>
                    <a:pt x="1354" y="2420"/>
                  </a:cubicBezTo>
                  <a:cubicBezTo>
                    <a:pt x="1354" y="2420"/>
                    <a:pt x="1355" y="2420"/>
                    <a:pt x="1355" y="2420"/>
                  </a:cubicBezTo>
                  <a:cubicBezTo>
                    <a:pt x="1356" y="2420"/>
                    <a:pt x="1356" y="2420"/>
                    <a:pt x="1357" y="2420"/>
                  </a:cubicBezTo>
                  <a:cubicBezTo>
                    <a:pt x="1357" y="2420"/>
                    <a:pt x="1357" y="2420"/>
                    <a:pt x="1357" y="2420"/>
                  </a:cubicBezTo>
                  <a:cubicBezTo>
                    <a:pt x="1358" y="2420"/>
                    <a:pt x="1358" y="2420"/>
                    <a:pt x="1358" y="2420"/>
                  </a:cubicBezTo>
                  <a:cubicBezTo>
                    <a:pt x="1358" y="2420"/>
                    <a:pt x="1358" y="2420"/>
                    <a:pt x="1358" y="2420"/>
                  </a:cubicBezTo>
                  <a:cubicBezTo>
                    <a:pt x="1358" y="2420"/>
                    <a:pt x="1358" y="2420"/>
                    <a:pt x="1358" y="2420"/>
                  </a:cubicBezTo>
                  <a:cubicBezTo>
                    <a:pt x="1358" y="2420"/>
                    <a:pt x="1358" y="2420"/>
                    <a:pt x="1358" y="2420"/>
                  </a:cubicBezTo>
                  <a:cubicBezTo>
                    <a:pt x="1358" y="2421"/>
                    <a:pt x="1358" y="2421"/>
                    <a:pt x="1358" y="2421"/>
                  </a:cubicBezTo>
                  <a:cubicBezTo>
                    <a:pt x="1359" y="2421"/>
                    <a:pt x="1359" y="2421"/>
                    <a:pt x="1359" y="2421"/>
                  </a:cubicBezTo>
                  <a:cubicBezTo>
                    <a:pt x="1363" y="2422"/>
                    <a:pt x="1367" y="2425"/>
                    <a:pt x="1371" y="2427"/>
                  </a:cubicBezTo>
                  <a:cubicBezTo>
                    <a:pt x="1373" y="2428"/>
                    <a:pt x="1375" y="2429"/>
                    <a:pt x="1377" y="2430"/>
                  </a:cubicBezTo>
                  <a:cubicBezTo>
                    <a:pt x="1376" y="2430"/>
                    <a:pt x="1375" y="2430"/>
                    <a:pt x="1375" y="2430"/>
                  </a:cubicBezTo>
                  <a:cubicBezTo>
                    <a:pt x="1374" y="2430"/>
                    <a:pt x="1373" y="2430"/>
                    <a:pt x="1372" y="2430"/>
                  </a:cubicBezTo>
                  <a:cubicBezTo>
                    <a:pt x="1371" y="2430"/>
                    <a:pt x="1370" y="2430"/>
                    <a:pt x="1369" y="2430"/>
                  </a:cubicBezTo>
                  <a:cubicBezTo>
                    <a:pt x="1368" y="2430"/>
                    <a:pt x="1368" y="2430"/>
                    <a:pt x="1367" y="2431"/>
                  </a:cubicBezTo>
                  <a:cubicBezTo>
                    <a:pt x="1367" y="2431"/>
                    <a:pt x="1366" y="2431"/>
                    <a:pt x="1365" y="2431"/>
                  </a:cubicBezTo>
                  <a:cubicBezTo>
                    <a:pt x="1364" y="2431"/>
                    <a:pt x="1363" y="2431"/>
                    <a:pt x="1362" y="2432"/>
                  </a:cubicBezTo>
                  <a:cubicBezTo>
                    <a:pt x="1360" y="2432"/>
                    <a:pt x="1357" y="2433"/>
                    <a:pt x="1355" y="2434"/>
                  </a:cubicBezTo>
                  <a:cubicBezTo>
                    <a:pt x="1353" y="2435"/>
                    <a:pt x="1351" y="2436"/>
                    <a:pt x="1348" y="2437"/>
                  </a:cubicBezTo>
                  <a:cubicBezTo>
                    <a:pt x="1346" y="2439"/>
                    <a:pt x="1344" y="2440"/>
                    <a:pt x="1342" y="2441"/>
                  </a:cubicBezTo>
                  <a:cubicBezTo>
                    <a:pt x="1340" y="2443"/>
                    <a:pt x="1338" y="2444"/>
                    <a:pt x="1336" y="2446"/>
                  </a:cubicBezTo>
                  <a:cubicBezTo>
                    <a:pt x="1335" y="2447"/>
                    <a:pt x="1335" y="2448"/>
                    <a:pt x="1334" y="2448"/>
                  </a:cubicBezTo>
                  <a:cubicBezTo>
                    <a:pt x="1333" y="2449"/>
                    <a:pt x="1333" y="2449"/>
                    <a:pt x="1333" y="2450"/>
                  </a:cubicBezTo>
                  <a:cubicBezTo>
                    <a:pt x="1332" y="2450"/>
                    <a:pt x="1332" y="2450"/>
                    <a:pt x="1332" y="2451"/>
                  </a:cubicBezTo>
                  <a:cubicBezTo>
                    <a:pt x="1331" y="2452"/>
                    <a:pt x="1330" y="2453"/>
                    <a:pt x="1330" y="2453"/>
                  </a:cubicBezTo>
                  <a:cubicBezTo>
                    <a:pt x="1329" y="2454"/>
                    <a:pt x="1328" y="2455"/>
                    <a:pt x="1328" y="2456"/>
                  </a:cubicBezTo>
                  <a:cubicBezTo>
                    <a:pt x="1327" y="2457"/>
                    <a:pt x="1327" y="2457"/>
                    <a:pt x="1326" y="2458"/>
                  </a:cubicBezTo>
                  <a:cubicBezTo>
                    <a:pt x="1326" y="2459"/>
                    <a:pt x="1326" y="2459"/>
                    <a:pt x="1325" y="2460"/>
                  </a:cubicBezTo>
                  <a:cubicBezTo>
                    <a:pt x="1325" y="2461"/>
                    <a:pt x="1324" y="2461"/>
                    <a:pt x="1324" y="2462"/>
                  </a:cubicBezTo>
                  <a:cubicBezTo>
                    <a:pt x="1324" y="2463"/>
                    <a:pt x="1324" y="2463"/>
                    <a:pt x="1323" y="2464"/>
                  </a:cubicBezTo>
                  <a:cubicBezTo>
                    <a:pt x="1323" y="2465"/>
                    <a:pt x="1323" y="2465"/>
                    <a:pt x="1323" y="2466"/>
                  </a:cubicBezTo>
                  <a:cubicBezTo>
                    <a:pt x="1322" y="2467"/>
                    <a:pt x="1322" y="2467"/>
                    <a:pt x="1322" y="2467"/>
                  </a:cubicBezTo>
                  <a:cubicBezTo>
                    <a:pt x="1322" y="2467"/>
                    <a:pt x="1323" y="2467"/>
                    <a:pt x="1323" y="2466"/>
                  </a:cubicBezTo>
                  <a:cubicBezTo>
                    <a:pt x="1323" y="2466"/>
                    <a:pt x="1324" y="2465"/>
                    <a:pt x="1325" y="2465"/>
                  </a:cubicBezTo>
                  <a:cubicBezTo>
                    <a:pt x="1325" y="2464"/>
                    <a:pt x="1326" y="2464"/>
                    <a:pt x="1326" y="2463"/>
                  </a:cubicBezTo>
                  <a:cubicBezTo>
                    <a:pt x="1327" y="2463"/>
                    <a:pt x="1327" y="2462"/>
                    <a:pt x="1328" y="2462"/>
                  </a:cubicBezTo>
                  <a:cubicBezTo>
                    <a:pt x="1328" y="2461"/>
                    <a:pt x="1329" y="2461"/>
                    <a:pt x="1329" y="2460"/>
                  </a:cubicBezTo>
                  <a:cubicBezTo>
                    <a:pt x="1330" y="2460"/>
                    <a:pt x="1331" y="2459"/>
                    <a:pt x="1331" y="2459"/>
                  </a:cubicBezTo>
                  <a:cubicBezTo>
                    <a:pt x="1332" y="2458"/>
                    <a:pt x="1333" y="2458"/>
                    <a:pt x="1333" y="2457"/>
                  </a:cubicBezTo>
                  <a:cubicBezTo>
                    <a:pt x="1334" y="2456"/>
                    <a:pt x="1335" y="2456"/>
                    <a:pt x="1336" y="2455"/>
                  </a:cubicBezTo>
                  <a:cubicBezTo>
                    <a:pt x="1336" y="2455"/>
                    <a:pt x="1336" y="2454"/>
                    <a:pt x="1337" y="2454"/>
                  </a:cubicBezTo>
                  <a:cubicBezTo>
                    <a:pt x="1337" y="2454"/>
                    <a:pt x="1338" y="2454"/>
                    <a:pt x="1338" y="2453"/>
                  </a:cubicBezTo>
                  <a:cubicBezTo>
                    <a:pt x="1339" y="2453"/>
                    <a:pt x="1340" y="2452"/>
                    <a:pt x="1341" y="2451"/>
                  </a:cubicBezTo>
                  <a:cubicBezTo>
                    <a:pt x="1342" y="2451"/>
                    <a:pt x="1342" y="2450"/>
                    <a:pt x="1343" y="2450"/>
                  </a:cubicBezTo>
                  <a:cubicBezTo>
                    <a:pt x="1344" y="2449"/>
                    <a:pt x="1344" y="2449"/>
                    <a:pt x="1345" y="2449"/>
                  </a:cubicBezTo>
                  <a:cubicBezTo>
                    <a:pt x="1345" y="2448"/>
                    <a:pt x="1346" y="2448"/>
                    <a:pt x="1346" y="2448"/>
                  </a:cubicBezTo>
                  <a:cubicBezTo>
                    <a:pt x="1348" y="2446"/>
                    <a:pt x="1350" y="2445"/>
                    <a:pt x="1352" y="2444"/>
                  </a:cubicBezTo>
                  <a:cubicBezTo>
                    <a:pt x="1354" y="2443"/>
                    <a:pt x="1356" y="2442"/>
                    <a:pt x="1358" y="2441"/>
                  </a:cubicBezTo>
                  <a:cubicBezTo>
                    <a:pt x="1359" y="2441"/>
                    <a:pt x="1360" y="2440"/>
                    <a:pt x="1361" y="2440"/>
                  </a:cubicBezTo>
                  <a:cubicBezTo>
                    <a:pt x="1362" y="2439"/>
                    <a:pt x="1363" y="2439"/>
                    <a:pt x="1364" y="2438"/>
                  </a:cubicBezTo>
                  <a:cubicBezTo>
                    <a:pt x="1365" y="2438"/>
                    <a:pt x="1366" y="2438"/>
                    <a:pt x="1367" y="2437"/>
                  </a:cubicBezTo>
                  <a:cubicBezTo>
                    <a:pt x="1368" y="2437"/>
                    <a:pt x="1368" y="2437"/>
                    <a:pt x="1369" y="2437"/>
                  </a:cubicBezTo>
                  <a:cubicBezTo>
                    <a:pt x="1369" y="2436"/>
                    <a:pt x="1370" y="2436"/>
                    <a:pt x="1370" y="2436"/>
                  </a:cubicBezTo>
                  <a:cubicBezTo>
                    <a:pt x="1371" y="2436"/>
                    <a:pt x="1372" y="2435"/>
                    <a:pt x="1373" y="2435"/>
                  </a:cubicBezTo>
                  <a:cubicBezTo>
                    <a:pt x="1374" y="2435"/>
                    <a:pt x="1375" y="2435"/>
                    <a:pt x="1375" y="2434"/>
                  </a:cubicBezTo>
                  <a:cubicBezTo>
                    <a:pt x="1376" y="2434"/>
                    <a:pt x="1377" y="2434"/>
                    <a:pt x="1378" y="2433"/>
                  </a:cubicBezTo>
                  <a:cubicBezTo>
                    <a:pt x="1379" y="2433"/>
                    <a:pt x="1379" y="2433"/>
                    <a:pt x="1380" y="2433"/>
                  </a:cubicBezTo>
                  <a:cubicBezTo>
                    <a:pt x="1381" y="2433"/>
                    <a:pt x="1381" y="2432"/>
                    <a:pt x="1382" y="2432"/>
                  </a:cubicBezTo>
                  <a:cubicBezTo>
                    <a:pt x="1382" y="2432"/>
                    <a:pt x="1382" y="2432"/>
                    <a:pt x="1383" y="2432"/>
                  </a:cubicBezTo>
                  <a:cubicBezTo>
                    <a:pt x="1383" y="2432"/>
                    <a:pt x="1384" y="2432"/>
                    <a:pt x="1384" y="2433"/>
                  </a:cubicBezTo>
                  <a:cubicBezTo>
                    <a:pt x="1389" y="2434"/>
                    <a:pt x="1393" y="2435"/>
                    <a:pt x="1398" y="2436"/>
                  </a:cubicBezTo>
                  <a:cubicBezTo>
                    <a:pt x="1400" y="2436"/>
                    <a:pt x="1402" y="2436"/>
                    <a:pt x="1404" y="2437"/>
                  </a:cubicBezTo>
                  <a:cubicBezTo>
                    <a:pt x="1405" y="2437"/>
                    <a:pt x="1406" y="2437"/>
                    <a:pt x="1406" y="2437"/>
                  </a:cubicBezTo>
                  <a:cubicBezTo>
                    <a:pt x="1398" y="2443"/>
                    <a:pt x="1391" y="2451"/>
                    <a:pt x="1384" y="2462"/>
                  </a:cubicBezTo>
                  <a:cubicBezTo>
                    <a:pt x="1384" y="2462"/>
                    <a:pt x="1384" y="2462"/>
                    <a:pt x="1384" y="2462"/>
                  </a:cubicBezTo>
                  <a:cubicBezTo>
                    <a:pt x="1382" y="2462"/>
                    <a:pt x="1381" y="2463"/>
                    <a:pt x="1379" y="2464"/>
                  </a:cubicBezTo>
                  <a:cubicBezTo>
                    <a:pt x="1378" y="2464"/>
                    <a:pt x="1376" y="2465"/>
                    <a:pt x="1375" y="2466"/>
                  </a:cubicBezTo>
                  <a:cubicBezTo>
                    <a:pt x="1373" y="2467"/>
                    <a:pt x="1372" y="2468"/>
                    <a:pt x="1370" y="2469"/>
                  </a:cubicBezTo>
                  <a:cubicBezTo>
                    <a:pt x="1369" y="2471"/>
                    <a:pt x="1367" y="2472"/>
                    <a:pt x="1365" y="2473"/>
                  </a:cubicBezTo>
                  <a:cubicBezTo>
                    <a:pt x="1362" y="2476"/>
                    <a:pt x="1359" y="2479"/>
                    <a:pt x="1355" y="2482"/>
                  </a:cubicBezTo>
                  <a:cubicBezTo>
                    <a:pt x="1355" y="2483"/>
                    <a:pt x="1354" y="2484"/>
                    <a:pt x="1353" y="2485"/>
                  </a:cubicBezTo>
                  <a:cubicBezTo>
                    <a:pt x="1352" y="2486"/>
                    <a:pt x="1351" y="2486"/>
                    <a:pt x="1351" y="2487"/>
                  </a:cubicBezTo>
                  <a:cubicBezTo>
                    <a:pt x="1349" y="2489"/>
                    <a:pt x="1348" y="2491"/>
                    <a:pt x="1346" y="2493"/>
                  </a:cubicBezTo>
                  <a:cubicBezTo>
                    <a:pt x="1343" y="2497"/>
                    <a:pt x="1341" y="2501"/>
                    <a:pt x="1338" y="2505"/>
                  </a:cubicBezTo>
                  <a:cubicBezTo>
                    <a:pt x="1336" y="2510"/>
                    <a:pt x="1334" y="2514"/>
                    <a:pt x="1332" y="2519"/>
                  </a:cubicBezTo>
                  <a:cubicBezTo>
                    <a:pt x="1331" y="2521"/>
                    <a:pt x="1330" y="2523"/>
                    <a:pt x="1330" y="2526"/>
                  </a:cubicBezTo>
                  <a:cubicBezTo>
                    <a:pt x="1329" y="2527"/>
                    <a:pt x="1329" y="2528"/>
                    <a:pt x="1329" y="2529"/>
                  </a:cubicBezTo>
                  <a:cubicBezTo>
                    <a:pt x="1328" y="2530"/>
                    <a:pt x="1328" y="2531"/>
                    <a:pt x="1328" y="2532"/>
                  </a:cubicBezTo>
                  <a:cubicBezTo>
                    <a:pt x="1327" y="2537"/>
                    <a:pt x="1326" y="2541"/>
                    <a:pt x="1325" y="2545"/>
                  </a:cubicBezTo>
                  <a:cubicBezTo>
                    <a:pt x="1325" y="2547"/>
                    <a:pt x="1325" y="2550"/>
                    <a:pt x="1325" y="2551"/>
                  </a:cubicBezTo>
                  <a:cubicBezTo>
                    <a:pt x="1325" y="2553"/>
                    <a:pt x="1325" y="2555"/>
                    <a:pt x="1325" y="2557"/>
                  </a:cubicBezTo>
                  <a:cubicBezTo>
                    <a:pt x="1325" y="2559"/>
                    <a:pt x="1325" y="2561"/>
                    <a:pt x="1325" y="2562"/>
                  </a:cubicBezTo>
                  <a:cubicBezTo>
                    <a:pt x="1325" y="2564"/>
                    <a:pt x="1325" y="2566"/>
                    <a:pt x="1325" y="2567"/>
                  </a:cubicBezTo>
                  <a:cubicBezTo>
                    <a:pt x="1326" y="2569"/>
                    <a:pt x="1326" y="2570"/>
                    <a:pt x="1326" y="2571"/>
                  </a:cubicBezTo>
                  <a:cubicBezTo>
                    <a:pt x="1326" y="2573"/>
                    <a:pt x="1327" y="2574"/>
                    <a:pt x="1327" y="2575"/>
                  </a:cubicBezTo>
                  <a:cubicBezTo>
                    <a:pt x="1327" y="2577"/>
                    <a:pt x="1328" y="2578"/>
                    <a:pt x="1328" y="2580"/>
                  </a:cubicBezTo>
                  <a:cubicBezTo>
                    <a:pt x="1328" y="2581"/>
                    <a:pt x="1328" y="2581"/>
                    <a:pt x="1328" y="2581"/>
                  </a:cubicBezTo>
                  <a:cubicBezTo>
                    <a:pt x="1328" y="2581"/>
                    <a:pt x="1328" y="2581"/>
                    <a:pt x="1328" y="2579"/>
                  </a:cubicBezTo>
                  <a:cubicBezTo>
                    <a:pt x="1328" y="2578"/>
                    <a:pt x="1328" y="2577"/>
                    <a:pt x="1328" y="2575"/>
                  </a:cubicBezTo>
                  <a:cubicBezTo>
                    <a:pt x="1328" y="2574"/>
                    <a:pt x="1328" y="2572"/>
                    <a:pt x="1328" y="2571"/>
                  </a:cubicBezTo>
                  <a:cubicBezTo>
                    <a:pt x="1328" y="2570"/>
                    <a:pt x="1328" y="2569"/>
                    <a:pt x="1329" y="2567"/>
                  </a:cubicBezTo>
                  <a:cubicBezTo>
                    <a:pt x="1329" y="2566"/>
                    <a:pt x="1329" y="2564"/>
                    <a:pt x="1329" y="2563"/>
                  </a:cubicBezTo>
                  <a:cubicBezTo>
                    <a:pt x="1329" y="2561"/>
                    <a:pt x="1329" y="2559"/>
                    <a:pt x="1329" y="2557"/>
                  </a:cubicBezTo>
                  <a:cubicBezTo>
                    <a:pt x="1330" y="2554"/>
                    <a:pt x="1330" y="2550"/>
                    <a:pt x="1331" y="2546"/>
                  </a:cubicBezTo>
                  <a:cubicBezTo>
                    <a:pt x="1332" y="2542"/>
                    <a:pt x="1333" y="2538"/>
                    <a:pt x="1335" y="2534"/>
                  </a:cubicBezTo>
                  <a:cubicBezTo>
                    <a:pt x="1336" y="2530"/>
                    <a:pt x="1337" y="2526"/>
                    <a:pt x="1339" y="2522"/>
                  </a:cubicBezTo>
                  <a:cubicBezTo>
                    <a:pt x="1341" y="2517"/>
                    <a:pt x="1343" y="2513"/>
                    <a:pt x="1345" y="2509"/>
                  </a:cubicBezTo>
                  <a:cubicBezTo>
                    <a:pt x="1347" y="2505"/>
                    <a:pt x="1350" y="2501"/>
                    <a:pt x="1352" y="2497"/>
                  </a:cubicBezTo>
                  <a:cubicBezTo>
                    <a:pt x="1355" y="2494"/>
                    <a:pt x="1358" y="2490"/>
                    <a:pt x="1361" y="2487"/>
                  </a:cubicBezTo>
                  <a:cubicBezTo>
                    <a:pt x="1363" y="2484"/>
                    <a:pt x="1366" y="2480"/>
                    <a:pt x="1369" y="2478"/>
                  </a:cubicBezTo>
                  <a:cubicBezTo>
                    <a:pt x="1372" y="2475"/>
                    <a:pt x="1375" y="2472"/>
                    <a:pt x="1378" y="2470"/>
                  </a:cubicBezTo>
                  <a:cubicBezTo>
                    <a:pt x="1378" y="2470"/>
                    <a:pt x="1379" y="2469"/>
                    <a:pt x="1379" y="2469"/>
                  </a:cubicBezTo>
                  <a:cubicBezTo>
                    <a:pt x="1371" y="2482"/>
                    <a:pt x="1365" y="2499"/>
                    <a:pt x="1361" y="2520"/>
                  </a:cubicBezTo>
                  <a:cubicBezTo>
                    <a:pt x="1364" y="2513"/>
                    <a:pt x="1368" y="2506"/>
                    <a:pt x="1372" y="2499"/>
                  </a:cubicBezTo>
                  <a:cubicBezTo>
                    <a:pt x="1372" y="2499"/>
                    <a:pt x="1372" y="2499"/>
                    <a:pt x="1372" y="2499"/>
                  </a:cubicBezTo>
                  <a:cubicBezTo>
                    <a:pt x="1371" y="2502"/>
                    <a:pt x="1370" y="2504"/>
                    <a:pt x="1369" y="2506"/>
                  </a:cubicBezTo>
                  <a:cubicBezTo>
                    <a:pt x="1369" y="2507"/>
                    <a:pt x="1369" y="2508"/>
                    <a:pt x="1368" y="2509"/>
                  </a:cubicBezTo>
                  <a:cubicBezTo>
                    <a:pt x="1368" y="2510"/>
                    <a:pt x="1368" y="2511"/>
                    <a:pt x="1367" y="2512"/>
                  </a:cubicBezTo>
                  <a:cubicBezTo>
                    <a:pt x="1367" y="2513"/>
                    <a:pt x="1366" y="2514"/>
                    <a:pt x="1366" y="2516"/>
                  </a:cubicBezTo>
                  <a:cubicBezTo>
                    <a:pt x="1366" y="2517"/>
                    <a:pt x="1365" y="2518"/>
                    <a:pt x="1365" y="2519"/>
                  </a:cubicBezTo>
                  <a:cubicBezTo>
                    <a:pt x="1364" y="2521"/>
                    <a:pt x="1364" y="2524"/>
                    <a:pt x="1363" y="2526"/>
                  </a:cubicBezTo>
                  <a:cubicBezTo>
                    <a:pt x="1362" y="2531"/>
                    <a:pt x="1361" y="2535"/>
                    <a:pt x="1360" y="2540"/>
                  </a:cubicBezTo>
                  <a:cubicBezTo>
                    <a:pt x="1359" y="2545"/>
                    <a:pt x="1359" y="2550"/>
                    <a:pt x="1358" y="2555"/>
                  </a:cubicBezTo>
                  <a:cubicBezTo>
                    <a:pt x="1358" y="2560"/>
                    <a:pt x="1357" y="2565"/>
                    <a:pt x="1357" y="2570"/>
                  </a:cubicBezTo>
                  <a:cubicBezTo>
                    <a:pt x="1357" y="2575"/>
                    <a:pt x="1358" y="2580"/>
                    <a:pt x="1358" y="2584"/>
                  </a:cubicBezTo>
                  <a:cubicBezTo>
                    <a:pt x="1358" y="2589"/>
                    <a:pt x="1359" y="2594"/>
                    <a:pt x="1360" y="2599"/>
                  </a:cubicBezTo>
                  <a:cubicBezTo>
                    <a:pt x="1360" y="2602"/>
                    <a:pt x="1360" y="2604"/>
                    <a:pt x="1361" y="2606"/>
                  </a:cubicBezTo>
                  <a:cubicBezTo>
                    <a:pt x="1361" y="2609"/>
                    <a:pt x="1362" y="2611"/>
                    <a:pt x="1362" y="2613"/>
                  </a:cubicBezTo>
                  <a:cubicBezTo>
                    <a:pt x="1363" y="2616"/>
                    <a:pt x="1363" y="2618"/>
                    <a:pt x="1364" y="2620"/>
                  </a:cubicBezTo>
                  <a:cubicBezTo>
                    <a:pt x="1365" y="2622"/>
                    <a:pt x="1365" y="2622"/>
                    <a:pt x="1365" y="2622"/>
                  </a:cubicBezTo>
                  <a:cubicBezTo>
                    <a:pt x="1365" y="2623"/>
                    <a:pt x="1365" y="2623"/>
                    <a:pt x="1365" y="2623"/>
                  </a:cubicBezTo>
                  <a:cubicBezTo>
                    <a:pt x="1365" y="2623"/>
                    <a:pt x="1365" y="2623"/>
                    <a:pt x="1365" y="2623"/>
                  </a:cubicBezTo>
                  <a:cubicBezTo>
                    <a:pt x="1365" y="2624"/>
                    <a:pt x="1365" y="2624"/>
                    <a:pt x="1365" y="2624"/>
                  </a:cubicBezTo>
                  <a:cubicBezTo>
                    <a:pt x="1365" y="2625"/>
                    <a:pt x="1366" y="2626"/>
                    <a:pt x="1366" y="2627"/>
                  </a:cubicBezTo>
                  <a:cubicBezTo>
                    <a:pt x="1367" y="2629"/>
                    <a:pt x="1368" y="2631"/>
                    <a:pt x="1368" y="2634"/>
                  </a:cubicBezTo>
                  <a:cubicBezTo>
                    <a:pt x="1369" y="2636"/>
                    <a:pt x="1370" y="2638"/>
                    <a:pt x="1371" y="2640"/>
                  </a:cubicBezTo>
                  <a:cubicBezTo>
                    <a:pt x="1373" y="2644"/>
                    <a:pt x="1374" y="2648"/>
                    <a:pt x="1376" y="2652"/>
                  </a:cubicBezTo>
                  <a:cubicBezTo>
                    <a:pt x="1377" y="2654"/>
                    <a:pt x="1378" y="2656"/>
                    <a:pt x="1379" y="2657"/>
                  </a:cubicBezTo>
                  <a:cubicBezTo>
                    <a:pt x="1380" y="2659"/>
                    <a:pt x="1381" y="2661"/>
                    <a:pt x="1382" y="2663"/>
                  </a:cubicBezTo>
                  <a:cubicBezTo>
                    <a:pt x="1383" y="2665"/>
                    <a:pt x="1384" y="2666"/>
                    <a:pt x="1385" y="2668"/>
                  </a:cubicBezTo>
                  <a:cubicBezTo>
                    <a:pt x="1385" y="2669"/>
                    <a:pt x="1386" y="2670"/>
                    <a:pt x="1386" y="2670"/>
                  </a:cubicBezTo>
                  <a:cubicBezTo>
                    <a:pt x="1387" y="2671"/>
                    <a:pt x="1387" y="2672"/>
                    <a:pt x="1387" y="2673"/>
                  </a:cubicBezTo>
                  <a:cubicBezTo>
                    <a:pt x="1389" y="2676"/>
                    <a:pt x="1391" y="2679"/>
                    <a:pt x="1393" y="2682"/>
                  </a:cubicBezTo>
                  <a:cubicBezTo>
                    <a:pt x="1395" y="2685"/>
                    <a:pt x="1397" y="2687"/>
                    <a:pt x="1398" y="2690"/>
                  </a:cubicBezTo>
                  <a:cubicBezTo>
                    <a:pt x="1402" y="2695"/>
                    <a:pt x="1405" y="2699"/>
                    <a:pt x="1407" y="2702"/>
                  </a:cubicBezTo>
                  <a:cubicBezTo>
                    <a:pt x="1410" y="2706"/>
                    <a:pt x="1412" y="2708"/>
                    <a:pt x="1413" y="2710"/>
                  </a:cubicBezTo>
                  <a:cubicBezTo>
                    <a:pt x="1415" y="2712"/>
                    <a:pt x="1415" y="2713"/>
                    <a:pt x="1415" y="2713"/>
                  </a:cubicBezTo>
                  <a:cubicBezTo>
                    <a:pt x="1415" y="2713"/>
                    <a:pt x="1413" y="2709"/>
                    <a:pt x="1409" y="2701"/>
                  </a:cubicBezTo>
                  <a:cubicBezTo>
                    <a:pt x="1406" y="2698"/>
                    <a:pt x="1404" y="2693"/>
                    <a:pt x="1401" y="2688"/>
                  </a:cubicBezTo>
                  <a:cubicBezTo>
                    <a:pt x="1398" y="2683"/>
                    <a:pt x="1395" y="2677"/>
                    <a:pt x="1391" y="2671"/>
                  </a:cubicBezTo>
                  <a:cubicBezTo>
                    <a:pt x="1391" y="2670"/>
                    <a:pt x="1391" y="2669"/>
                    <a:pt x="1390" y="2668"/>
                  </a:cubicBezTo>
                  <a:cubicBezTo>
                    <a:pt x="1390" y="2667"/>
                    <a:pt x="1389" y="2666"/>
                    <a:pt x="1389" y="2666"/>
                  </a:cubicBezTo>
                  <a:cubicBezTo>
                    <a:pt x="1388" y="2664"/>
                    <a:pt x="1387" y="2662"/>
                    <a:pt x="1386" y="2660"/>
                  </a:cubicBezTo>
                  <a:cubicBezTo>
                    <a:pt x="1385" y="2657"/>
                    <a:pt x="1383" y="2653"/>
                    <a:pt x="1382" y="2649"/>
                  </a:cubicBezTo>
                  <a:cubicBezTo>
                    <a:pt x="1380" y="2646"/>
                    <a:pt x="1378" y="2642"/>
                    <a:pt x="1377" y="2638"/>
                  </a:cubicBezTo>
                  <a:cubicBezTo>
                    <a:pt x="1376" y="2636"/>
                    <a:pt x="1375" y="2633"/>
                    <a:pt x="1375" y="2631"/>
                  </a:cubicBezTo>
                  <a:cubicBezTo>
                    <a:pt x="1374" y="2629"/>
                    <a:pt x="1373" y="2627"/>
                    <a:pt x="1373" y="2625"/>
                  </a:cubicBezTo>
                  <a:cubicBezTo>
                    <a:pt x="1373" y="2624"/>
                    <a:pt x="1372" y="2623"/>
                    <a:pt x="1372" y="2622"/>
                  </a:cubicBezTo>
                  <a:cubicBezTo>
                    <a:pt x="1372" y="2621"/>
                    <a:pt x="1372" y="2621"/>
                    <a:pt x="1372" y="2621"/>
                  </a:cubicBezTo>
                  <a:cubicBezTo>
                    <a:pt x="1372" y="2621"/>
                    <a:pt x="1372" y="2621"/>
                    <a:pt x="1372" y="2621"/>
                  </a:cubicBezTo>
                  <a:cubicBezTo>
                    <a:pt x="1371" y="2620"/>
                    <a:pt x="1371" y="2620"/>
                    <a:pt x="1371" y="2620"/>
                  </a:cubicBezTo>
                  <a:cubicBezTo>
                    <a:pt x="1371" y="2618"/>
                    <a:pt x="1371" y="2618"/>
                    <a:pt x="1371" y="2618"/>
                  </a:cubicBezTo>
                  <a:cubicBezTo>
                    <a:pt x="1371" y="2618"/>
                    <a:pt x="1371" y="2618"/>
                    <a:pt x="1371" y="2617"/>
                  </a:cubicBezTo>
                  <a:cubicBezTo>
                    <a:pt x="1372" y="2619"/>
                    <a:pt x="1373" y="2620"/>
                    <a:pt x="1374" y="2621"/>
                  </a:cubicBezTo>
                  <a:cubicBezTo>
                    <a:pt x="1375" y="2623"/>
                    <a:pt x="1377" y="2626"/>
                    <a:pt x="1380" y="2628"/>
                  </a:cubicBezTo>
                  <a:cubicBezTo>
                    <a:pt x="1384" y="2633"/>
                    <a:pt x="1389" y="2639"/>
                    <a:pt x="1395" y="2646"/>
                  </a:cubicBezTo>
                  <a:cubicBezTo>
                    <a:pt x="1397" y="2647"/>
                    <a:pt x="1398" y="2649"/>
                    <a:pt x="1400" y="2651"/>
                  </a:cubicBezTo>
                  <a:cubicBezTo>
                    <a:pt x="1401" y="2652"/>
                    <a:pt x="1403" y="2654"/>
                    <a:pt x="1404" y="2656"/>
                  </a:cubicBezTo>
                  <a:cubicBezTo>
                    <a:pt x="1407" y="2659"/>
                    <a:pt x="1410" y="2662"/>
                    <a:pt x="1414" y="2665"/>
                  </a:cubicBezTo>
                  <a:cubicBezTo>
                    <a:pt x="1417" y="2669"/>
                    <a:pt x="1420" y="2672"/>
                    <a:pt x="1423" y="2675"/>
                  </a:cubicBezTo>
                  <a:cubicBezTo>
                    <a:pt x="1425" y="2677"/>
                    <a:pt x="1427" y="2678"/>
                    <a:pt x="1428" y="2680"/>
                  </a:cubicBezTo>
                  <a:cubicBezTo>
                    <a:pt x="1430" y="2681"/>
                    <a:pt x="1431" y="2683"/>
                    <a:pt x="1433" y="2684"/>
                  </a:cubicBezTo>
                  <a:cubicBezTo>
                    <a:pt x="1439" y="2690"/>
                    <a:pt x="1444" y="2696"/>
                    <a:pt x="1448" y="2701"/>
                  </a:cubicBezTo>
                  <a:cubicBezTo>
                    <a:pt x="1449" y="2702"/>
                    <a:pt x="1449" y="2703"/>
                    <a:pt x="1450" y="2703"/>
                  </a:cubicBezTo>
                  <a:cubicBezTo>
                    <a:pt x="1450" y="2704"/>
                    <a:pt x="1451" y="2705"/>
                    <a:pt x="1451" y="2705"/>
                  </a:cubicBezTo>
                  <a:cubicBezTo>
                    <a:pt x="1452" y="2706"/>
                    <a:pt x="1452" y="2706"/>
                    <a:pt x="1452" y="2707"/>
                  </a:cubicBezTo>
                  <a:cubicBezTo>
                    <a:pt x="1453" y="2708"/>
                    <a:pt x="1453" y="2708"/>
                    <a:pt x="1453" y="2709"/>
                  </a:cubicBezTo>
                  <a:cubicBezTo>
                    <a:pt x="1454" y="2710"/>
                    <a:pt x="1455" y="2711"/>
                    <a:pt x="1455" y="2712"/>
                  </a:cubicBezTo>
                  <a:cubicBezTo>
                    <a:pt x="1456" y="2713"/>
                    <a:pt x="1456" y="2714"/>
                    <a:pt x="1457" y="2715"/>
                  </a:cubicBezTo>
                  <a:cubicBezTo>
                    <a:pt x="1457" y="2716"/>
                    <a:pt x="1457" y="2717"/>
                    <a:pt x="1457" y="2718"/>
                  </a:cubicBezTo>
                  <a:cubicBezTo>
                    <a:pt x="1458" y="2718"/>
                    <a:pt x="1458" y="2719"/>
                    <a:pt x="1458" y="2720"/>
                  </a:cubicBezTo>
                  <a:cubicBezTo>
                    <a:pt x="1458" y="2721"/>
                    <a:pt x="1459" y="2721"/>
                    <a:pt x="1459" y="2721"/>
                  </a:cubicBezTo>
                  <a:cubicBezTo>
                    <a:pt x="1459" y="2721"/>
                    <a:pt x="1459" y="2721"/>
                    <a:pt x="1459" y="2720"/>
                  </a:cubicBezTo>
                  <a:cubicBezTo>
                    <a:pt x="1458" y="2719"/>
                    <a:pt x="1459" y="2718"/>
                    <a:pt x="1458" y="2718"/>
                  </a:cubicBezTo>
                  <a:cubicBezTo>
                    <a:pt x="1458" y="2717"/>
                    <a:pt x="1458" y="2716"/>
                    <a:pt x="1458" y="2715"/>
                  </a:cubicBezTo>
                  <a:cubicBezTo>
                    <a:pt x="1458" y="2714"/>
                    <a:pt x="1458" y="2713"/>
                    <a:pt x="1457" y="2711"/>
                  </a:cubicBezTo>
                  <a:cubicBezTo>
                    <a:pt x="1457" y="2711"/>
                    <a:pt x="1457" y="2710"/>
                    <a:pt x="1457" y="2710"/>
                  </a:cubicBezTo>
                  <a:cubicBezTo>
                    <a:pt x="1457" y="2709"/>
                    <a:pt x="1456" y="2708"/>
                    <a:pt x="1456" y="2708"/>
                  </a:cubicBezTo>
                  <a:cubicBezTo>
                    <a:pt x="1455" y="2705"/>
                    <a:pt x="1454" y="2702"/>
                    <a:pt x="1452" y="2699"/>
                  </a:cubicBezTo>
                  <a:cubicBezTo>
                    <a:pt x="1450" y="2696"/>
                    <a:pt x="1448" y="2692"/>
                    <a:pt x="1446" y="2689"/>
                  </a:cubicBezTo>
                  <a:cubicBezTo>
                    <a:pt x="1443" y="2686"/>
                    <a:pt x="1441" y="2683"/>
                    <a:pt x="1438" y="2679"/>
                  </a:cubicBezTo>
                  <a:cubicBezTo>
                    <a:pt x="1437" y="2679"/>
                    <a:pt x="1436" y="2678"/>
                    <a:pt x="1436" y="2677"/>
                  </a:cubicBezTo>
                  <a:cubicBezTo>
                    <a:pt x="1435" y="2676"/>
                    <a:pt x="1434" y="2675"/>
                    <a:pt x="1433" y="2675"/>
                  </a:cubicBezTo>
                  <a:cubicBezTo>
                    <a:pt x="1432" y="2673"/>
                    <a:pt x="1430" y="2671"/>
                    <a:pt x="1429" y="2670"/>
                  </a:cubicBezTo>
                  <a:cubicBezTo>
                    <a:pt x="1426" y="2666"/>
                    <a:pt x="1423" y="2663"/>
                    <a:pt x="1419" y="2660"/>
                  </a:cubicBezTo>
                  <a:cubicBezTo>
                    <a:pt x="1416" y="2657"/>
                    <a:pt x="1413" y="2653"/>
                    <a:pt x="1410" y="2650"/>
                  </a:cubicBezTo>
                  <a:cubicBezTo>
                    <a:pt x="1408" y="2649"/>
                    <a:pt x="1406" y="2647"/>
                    <a:pt x="1405" y="2645"/>
                  </a:cubicBezTo>
                  <a:cubicBezTo>
                    <a:pt x="1403" y="2644"/>
                    <a:pt x="1402" y="2642"/>
                    <a:pt x="1400" y="2641"/>
                  </a:cubicBezTo>
                  <a:cubicBezTo>
                    <a:pt x="1394" y="2635"/>
                    <a:pt x="1388" y="2630"/>
                    <a:pt x="1383" y="2625"/>
                  </a:cubicBezTo>
                  <a:cubicBezTo>
                    <a:pt x="1380" y="2623"/>
                    <a:pt x="1378" y="2621"/>
                    <a:pt x="1376" y="2619"/>
                  </a:cubicBezTo>
                  <a:cubicBezTo>
                    <a:pt x="1374" y="2617"/>
                    <a:pt x="1372" y="2615"/>
                    <a:pt x="1370" y="2614"/>
                  </a:cubicBezTo>
                  <a:cubicBezTo>
                    <a:pt x="1370" y="2614"/>
                    <a:pt x="1370" y="2614"/>
                    <a:pt x="1370" y="2614"/>
                  </a:cubicBezTo>
                  <a:cubicBezTo>
                    <a:pt x="1370" y="2613"/>
                    <a:pt x="1370" y="2612"/>
                    <a:pt x="1369" y="2612"/>
                  </a:cubicBezTo>
                  <a:cubicBezTo>
                    <a:pt x="1369" y="2607"/>
                    <a:pt x="1368" y="2603"/>
                    <a:pt x="1367" y="2598"/>
                  </a:cubicBezTo>
                  <a:cubicBezTo>
                    <a:pt x="1366" y="2593"/>
                    <a:pt x="1366" y="2589"/>
                    <a:pt x="1366" y="2584"/>
                  </a:cubicBezTo>
                  <a:cubicBezTo>
                    <a:pt x="1365" y="2579"/>
                    <a:pt x="1365" y="2574"/>
                    <a:pt x="1365" y="2570"/>
                  </a:cubicBezTo>
                  <a:cubicBezTo>
                    <a:pt x="1365" y="2565"/>
                    <a:pt x="1366" y="2560"/>
                    <a:pt x="1366" y="2555"/>
                  </a:cubicBezTo>
                  <a:cubicBezTo>
                    <a:pt x="1366" y="2551"/>
                    <a:pt x="1367" y="2546"/>
                    <a:pt x="1368" y="2541"/>
                  </a:cubicBezTo>
                  <a:cubicBezTo>
                    <a:pt x="1368" y="2537"/>
                    <a:pt x="1369" y="2532"/>
                    <a:pt x="1370" y="2528"/>
                  </a:cubicBezTo>
                  <a:cubicBezTo>
                    <a:pt x="1371" y="2525"/>
                    <a:pt x="1371" y="2523"/>
                    <a:pt x="1372" y="2521"/>
                  </a:cubicBezTo>
                  <a:cubicBezTo>
                    <a:pt x="1372" y="2520"/>
                    <a:pt x="1373" y="2519"/>
                    <a:pt x="1373" y="2518"/>
                  </a:cubicBezTo>
                  <a:cubicBezTo>
                    <a:pt x="1373" y="2517"/>
                    <a:pt x="1374" y="2516"/>
                    <a:pt x="1374" y="2514"/>
                  </a:cubicBezTo>
                  <a:cubicBezTo>
                    <a:pt x="1376" y="2506"/>
                    <a:pt x="1380" y="2498"/>
                    <a:pt x="1383" y="2490"/>
                  </a:cubicBezTo>
                  <a:cubicBezTo>
                    <a:pt x="1385" y="2487"/>
                    <a:pt x="1386" y="2483"/>
                    <a:pt x="1388" y="2480"/>
                  </a:cubicBezTo>
                  <a:cubicBezTo>
                    <a:pt x="1389" y="2478"/>
                    <a:pt x="1390" y="2476"/>
                    <a:pt x="1391" y="2474"/>
                  </a:cubicBezTo>
                  <a:cubicBezTo>
                    <a:pt x="1392" y="2473"/>
                    <a:pt x="1393" y="2471"/>
                    <a:pt x="1394" y="2470"/>
                  </a:cubicBezTo>
                  <a:cubicBezTo>
                    <a:pt x="1395" y="2468"/>
                    <a:pt x="1395" y="2467"/>
                    <a:pt x="1396" y="2466"/>
                  </a:cubicBezTo>
                  <a:cubicBezTo>
                    <a:pt x="1425" y="2434"/>
                    <a:pt x="1454" y="2428"/>
                    <a:pt x="1486" y="2433"/>
                  </a:cubicBezTo>
                  <a:cubicBezTo>
                    <a:pt x="1486" y="2433"/>
                    <a:pt x="1487" y="2434"/>
                    <a:pt x="1487" y="2435"/>
                  </a:cubicBezTo>
                  <a:cubicBezTo>
                    <a:pt x="1485" y="2438"/>
                    <a:pt x="1482" y="2440"/>
                    <a:pt x="1479" y="2442"/>
                  </a:cubicBezTo>
                  <a:cubicBezTo>
                    <a:pt x="1476" y="2445"/>
                    <a:pt x="1472" y="2448"/>
                    <a:pt x="1467" y="2450"/>
                  </a:cubicBezTo>
                  <a:cubicBezTo>
                    <a:pt x="1465" y="2452"/>
                    <a:pt x="1462" y="2453"/>
                    <a:pt x="1460" y="2454"/>
                  </a:cubicBezTo>
                  <a:cubicBezTo>
                    <a:pt x="1459" y="2454"/>
                    <a:pt x="1457" y="2455"/>
                    <a:pt x="1456" y="2456"/>
                  </a:cubicBezTo>
                  <a:cubicBezTo>
                    <a:pt x="1455" y="2456"/>
                    <a:pt x="1453" y="2457"/>
                    <a:pt x="1452" y="2457"/>
                  </a:cubicBezTo>
                  <a:cubicBezTo>
                    <a:pt x="1449" y="2459"/>
                    <a:pt x="1447" y="2460"/>
                    <a:pt x="1444" y="2461"/>
                  </a:cubicBezTo>
                  <a:cubicBezTo>
                    <a:pt x="1441" y="2462"/>
                    <a:pt x="1438" y="2464"/>
                    <a:pt x="1436" y="2465"/>
                  </a:cubicBezTo>
                  <a:cubicBezTo>
                    <a:pt x="1433" y="2467"/>
                    <a:pt x="1430" y="2468"/>
                    <a:pt x="1427" y="2470"/>
                  </a:cubicBezTo>
                  <a:cubicBezTo>
                    <a:pt x="1424" y="2472"/>
                    <a:pt x="1422" y="2474"/>
                    <a:pt x="1419" y="2476"/>
                  </a:cubicBezTo>
                  <a:cubicBezTo>
                    <a:pt x="1419" y="2476"/>
                    <a:pt x="1418" y="2477"/>
                    <a:pt x="1417" y="2478"/>
                  </a:cubicBezTo>
                  <a:cubicBezTo>
                    <a:pt x="1417" y="2478"/>
                    <a:pt x="1416" y="2479"/>
                    <a:pt x="1416" y="2479"/>
                  </a:cubicBezTo>
                  <a:cubicBezTo>
                    <a:pt x="1414" y="2481"/>
                    <a:pt x="1414" y="2481"/>
                    <a:pt x="1414" y="2481"/>
                  </a:cubicBezTo>
                  <a:cubicBezTo>
                    <a:pt x="1413" y="2482"/>
                    <a:pt x="1413" y="2482"/>
                    <a:pt x="1412" y="2483"/>
                  </a:cubicBezTo>
                  <a:cubicBezTo>
                    <a:pt x="1411" y="2484"/>
                    <a:pt x="1411" y="2484"/>
                    <a:pt x="1411" y="2484"/>
                  </a:cubicBezTo>
                  <a:cubicBezTo>
                    <a:pt x="1411" y="2484"/>
                    <a:pt x="1411" y="2484"/>
                    <a:pt x="1411" y="2484"/>
                  </a:cubicBezTo>
                  <a:cubicBezTo>
                    <a:pt x="1411" y="2484"/>
                    <a:pt x="1411" y="2484"/>
                    <a:pt x="1411" y="2484"/>
                  </a:cubicBezTo>
                  <a:cubicBezTo>
                    <a:pt x="1411" y="2484"/>
                    <a:pt x="1411" y="2484"/>
                    <a:pt x="1411" y="2484"/>
                  </a:cubicBezTo>
                  <a:cubicBezTo>
                    <a:pt x="1411" y="2485"/>
                    <a:pt x="1411" y="2485"/>
                    <a:pt x="1411" y="2485"/>
                  </a:cubicBezTo>
                  <a:cubicBezTo>
                    <a:pt x="1411" y="2485"/>
                    <a:pt x="1411" y="2485"/>
                    <a:pt x="1411" y="2485"/>
                  </a:cubicBezTo>
                  <a:cubicBezTo>
                    <a:pt x="1410" y="2486"/>
                    <a:pt x="1410" y="2486"/>
                    <a:pt x="1410" y="2486"/>
                  </a:cubicBezTo>
                  <a:cubicBezTo>
                    <a:pt x="1410" y="2487"/>
                    <a:pt x="1410" y="2487"/>
                    <a:pt x="1410" y="2487"/>
                  </a:cubicBezTo>
                  <a:cubicBezTo>
                    <a:pt x="1409" y="2487"/>
                    <a:pt x="1409" y="2487"/>
                    <a:pt x="1409" y="2487"/>
                  </a:cubicBezTo>
                  <a:cubicBezTo>
                    <a:pt x="1409" y="2488"/>
                    <a:pt x="1408" y="2489"/>
                    <a:pt x="1408" y="2489"/>
                  </a:cubicBezTo>
                  <a:cubicBezTo>
                    <a:pt x="1407" y="2490"/>
                    <a:pt x="1407" y="2491"/>
                    <a:pt x="1407" y="2491"/>
                  </a:cubicBezTo>
                  <a:cubicBezTo>
                    <a:pt x="1403" y="2497"/>
                    <a:pt x="1401" y="2503"/>
                    <a:pt x="1400" y="2509"/>
                  </a:cubicBezTo>
                  <a:cubicBezTo>
                    <a:pt x="1398" y="2515"/>
                    <a:pt x="1397" y="2521"/>
                    <a:pt x="1396" y="2526"/>
                  </a:cubicBezTo>
                  <a:cubicBezTo>
                    <a:pt x="1395" y="2531"/>
                    <a:pt x="1395" y="2536"/>
                    <a:pt x="1395" y="2541"/>
                  </a:cubicBezTo>
                  <a:cubicBezTo>
                    <a:pt x="1394" y="2546"/>
                    <a:pt x="1395" y="2551"/>
                    <a:pt x="1396" y="2555"/>
                  </a:cubicBezTo>
                  <a:cubicBezTo>
                    <a:pt x="1397" y="2558"/>
                    <a:pt x="1399" y="2561"/>
                    <a:pt x="1401" y="2564"/>
                  </a:cubicBezTo>
                  <a:cubicBezTo>
                    <a:pt x="1403" y="2566"/>
                    <a:pt x="1405" y="2567"/>
                    <a:pt x="1406" y="2568"/>
                  </a:cubicBezTo>
                  <a:cubicBezTo>
                    <a:pt x="1407" y="2568"/>
                    <a:pt x="1407" y="2568"/>
                    <a:pt x="1408" y="2568"/>
                  </a:cubicBezTo>
                  <a:cubicBezTo>
                    <a:pt x="1408" y="2569"/>
                    <a:pt x="1408" y="2569"/>
                    <a:pt x="1408" y="2569"/>
                  </a:cubicBezTo>
                  <a:cubicBezTo>
                    <a:pt x="1408" y="2569"/>
                    <a:pt x="1408" y="2568"/>
                    <a:pt x="1408" y="2568"/>
                  </a:cubicBezTo>
                  <a:cubicBezTo>
                    <a:pt x="1407" y="2568"/>
                    <a:pt x="1407" y="2568"/>
                    <a:pt x="1406" y="2567"/>
                  </a:cubicBezTo>
                  <a:cubicBezTo>
                    <a:pt x="1405" y="2566"/>
                    <a:pt x="1404" y="2565"/>
                    <a:pt x="1402" y="2563"/>
                  </a:cubicBezTo>
                  <a:cubicBezTo>
                    <a:pt x="1401" y="2560"/>
                    <a:pt x="1400" y="2557"/>
                    <a:pt x="1399" y="2554"/>
                  </a:cubicBezTo>
                  <a:cubicBezTo>
                    <a:pt x="1399" y="2552"/>
                    <a:pt x="1399" y="2550"/>
                    <a:pt x="1399" y="2548"/>
                  </a:cubicBezTo>
                  <a:cubicBezTo>
                    <a:pt x="1399" y="2546"/>
                    <a:pt x="1399" y="2544"/>
                    <a:pt x="1399" y="2542"/>
                  </a:cubicBezTo>
                  <a:cubicBezTo>
                    <a:pt x="1400" y="2537"/>
                    <a:pt x="1401" y="2532"/>
                    <a:pt x="1402" y="2527"/>
                  </a:cubicBezTo>
                  <a:cubicBezTo>
                    <a:pt x="1403" y="2524"/>
                    <a:pt x="1404" y="2520"/>
                    <a:pt x="1405" y="2516"/>
                  </a:cubicBezTo>
                  <a:cubicBezTo>
                    <a:pt x="1405" y="2517"/>
                    <a:pt x="1405" y="2517"/>
                    <a:pt x="1405" y="2518"/>
                  </a:cubicBezTo>
                  <a:cubicBezTo>
                    <a:pt x="1405" y="2518"/>
                    <a:pt x="1405" y="2519"/>
                    <a:pt x="1405" y="2520"/>
                  </a:cubicBezTo>
                  <a:cubicBezTo>
                    <a:pt x="1405" y="2521"/>
                    <a:pt x="1406" y="2522"/>
                    <a:pt x="1406" y="2522"/>
                  </a:cubicBezTo>
                  <a:cubicBezTo>
                    <a:pt x="1406" y="2524"/>
                    <a:pt x="1407" y="2526"/>
                    <a:pt x="1407" y="2527"/>
                  </a:cubicBezTo>
                  <a:cubicBezTo>
                    <a:pt x="1408" y="2529"/>
                    <a:pt x="1408" y="2530"/>
                    <a:pt x="1409" y="2532"/>
                  </a:cubicBezTo>
                  <a:cubicBezTo>
                    <a:pt x="1409" y="2532"/>
                    <a:pt x="1409" y="2533"/>
                    <a:pt x="1410" y="2534"/>
                  </a:cubicBezTo>
                  <a:cubicBezTo>
                    <a:pt x="1410" y="2535"/>
                    <a:pt x="1410" y="2535"/>
                    <a:pt x="1410" y="2535"/>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2" y="2539"/>
                    <a:pt x="1415" y="2542"/>
                    <a:pt x="1416" y="2544"/>
                  </a:cubicBezTo>
                  <a:cubicBezTo>
                    <a:pt x="1418" y="2545"/>
                    <a:pt x="1419" y="2547"/>
                    <a:pt x="1420" y="2548"/>
                  </a:cubicBezTo>
                  <a:cubicBezTo>
                    <a:pt x="1421" y="2549"/>
                    <a:pt x="1422" y="2550"/>
                    <a:pt x="1423" y="2551"/>
                  </a:cubicBezTo>
                  <a:cubicBezTo>
                    <a:pt x="1425" y="2553"/>
                    <a:pt x="1427" y="2555"/>
                    <a:pt x="1430" y="2556"/>
                  </a:cubicBezTo>
                  <a:cubicBezTo>
                    <a:pt x="1431" y="2557"/>
                    <a:pt x="1432" y="2558"/>
                    <a:pt x="1433" y="2559"/>
                  </a:cubicBezTo>
                  <a:cubicBezTo>
                    <a:pt x="1434" y="2559"/>
                    <a:pt x="1435" y="2560"/>
                    <a:pt x="1436" y="2561"/>
                  </a:cubicBezTo>
                  <a:cubicBezTo>
                    <a:pt x="1437" y="2561"/>
                    <a:pt x="1438" y="2562"/>
                    <a:pt x="1439" y="2562"/>
                  </a:cubicBezTo>
                  <a:cubicBezTo>
                    <a:pt x="1440" y="2563"/>
                    <a:pt x="1441" y="2563"/>
                    <a:pt x="1442" y="2563"/>
                  </a:cubicBezTo>
                  <a:cubicBezTo>
                    <a:pt x="1444" y="2564"/>
                    <a:pt x="1445" y="2565"/>
                    <a:pt x="1447" y="2565"/>
                  </a:cubicBezTo>
                  <a:cubicBezTo>
                    <a:pt x="1448" y="2566"/>
                    <a:pt x="1449" y="2566"/>
                    <a:pt x="1450" y="2566"/>
                  </a:cubicBezTo>
                  <a:cubicBezTo>
                    <a:pt x="1450" y="2567"/>
                    <a:pt x="1451" y="2567"/>
                    <a:pt x="1451" y="2567"/>
                  </a:cubicBezTo>
                  <a:cubicBezTo>
                    <a:pt x="1451" y="2567"/>
                    <a:pt x="1451" y="2566"/>
                    <a:pt x="1450" y="2566"/>
                  </a:cubicBezTo>
                  <a:cubicBezTo>
                    <a:pt x="1449" y="2566"/>
                    <a:pt x="1449" y="2565"/>
                    <a:pt x="1447" y="2564"/>
                  </a:cubicBezTo>
                  <a:cubicBezTo>
                    <a:pt x="1446" y="2563"/>
                    <a:pt x="1445" y="2562"/>
                    <a:pt x="1444" y="2561"/>
                  </a:cubicBezTo>
                  <a:cubicBezTo>
                    <a:pt x="1442" y="2560"/>
                    <a:pt x="1441" y="2558"/>
                    <a:pt x="1439" y="2557"/>
                  </a:cubicBezTo>
                  <a:cubicBezTo>
                    <a:pt x="1437" y="2555"/>
                    <a:pt x="1435" y="2554"/>
                    <a:pt x="1434" y="2552"/>
                  </a:cubicBezTo>
                  <a:cubicBezTo>
                    <a:pt x="1432" y="2550"/>
                    <a:pt x="1430" y="2548"/>
                    <a:pt x="1428" y="2546"/>
                  </a:cubicBezTo>
                  <a:cubicBezTo>
                    <a:pt x="1426" y="2544"/>
                    <a:pt x="1424" y="2542"/>
                    <a:pt x="1423" y="2540"/>
                  </a:cubicBezTo>
                  <a:cubicBezTo>
                    <a:pt x="1421" y="2537"/>
                    <a:pt x="1419" y="2535"/>
                    <a:pt x="1418" y="2532"/>
                  </a:cubicBezTo>
                  <a:cubicBezTo>
                    <a:pt x="1417" y="2530"/>
                    <a:pt x="1417" y="2530"/>
                    <a:pt x="1417" y="2530"/>
                  </a:cubicBezTo>
                  <a:cubicBezTo>
                    <a:pt x="1417" y="2530"/>
                    <a:pt x="1416" y="2529"/>
                    <a:pt x="1416" y="2528"/>
                  </a:cubicBezTo>
                  <a:cubicBezTo>
                    <a:pt x="1415" y="2527"/>
                    <a:pt x="1415" y="2526"/>
                    <a:pt x="1414" y="2525"/>
                  </a:cubicBezTo>
                  <a:cubicBezTo>
                    <a:pt x="1413" y="2522"/>
                    <a:pt x="1412" y="2519"/>
                    <a:pt x="1412" y="2517"/>
                  </a:cubicBezTo>
                  <a:cubicBezTo>
                    <a:pt x="1411" y="2514"/>
                    <a:pt x="1411" y="2511"/>
                    <a:pt x="1411" y="2509"/>
                  </a:cubicBezTo>
                  <a:cubicBezTo>
                    <a:pt x="1411" y="2506"/>
                    <a:pt x="1411" y="2504"/>
                    <a:pt x="1411" y="2502"/>
                  </a:cubicBezTo>
                  <a:cubicBezTo>
                    <a:pt x="1411" y="2501"/>
                    <a:pt x="1411" y="2500"/>
                    <a:pt x="1411" y="2499"/>
                  </a:cubicBezTo>
                  <a:cubicBezTo>
                    <a:pt x="1412" y="2498"/>
                    <a:pt x="1413" y="2496"/>
                    <a:pt x="1413" y="2495"/>
                  </a:cubicBezTo>
                  <a:cubicBezTo>
                    <a:pt x="1414" y="2493"/>
                    <a:pt x="1414" y="2493"/>
                    <a:pt x="1414" y="2493"/>
                  </a:cubicBezTo>
                  <a:cubicBezTo>
                    <a:pt x="1416" y="2492"/>
                    <a:pt x="1416" y="2492"/>
                    <a:pt x="1416" y="2492"/>
                  </a:cubicBezTo>
                  <a:cubicBezTo>
                    <a:pt x="1416" y="2491"/>
                    <a:pt x="1416" y="2491"/>
                    <a:pt x="1416" y="2491"/>
                  </a:cubicBezTo>
                  <a:cubicBezTo>
                    <a:pt x="1416" y="2491"/>
                    <a:pt x="1416" y="2491"/>
                    <a:pt x="1416" y="2491"/>
                  </a:cubicBezTo>
                  <a:cubicBezTo>
                    <a:pt x="1417" y="2490"/>
                    <a:pt x="1417" y="2490"/>
                    <a:pt x="1417" y="2490"/>
                  </a:cubicBezTo>
                  <a:cubicBezTo>
                    <a:pt x="1418" y="2489"/>
                    <a:pt x="1418" y="2489"/>
                    <a:pt x="1418" y="2489"/>
                  </a:cubicBezTo>
                  <a:cubicBezTo>
                    <a:pt x="1418" y="2488"/>
                    <a:pt x="1418" y="2488"/>
                    <a:pt x="1418" y="2488"/>
                  </a:cubicBezTo>
                  <a:cubicBezTo>
                    <a:pt x="1420" y="2486"/>
                    <a:pt x="1422" y="2484"/>
                    <a:pt x="1424" y="2482"/>
                  </a:cubicBezTo>
                  <a:cubicBezTo>
                    <a:pt x="1428" y="2478"/>
                    <a:pt x="1433" y="2475"/>
                    <a:pt x="1438" y="2473"/>
                  </a:cubicBezTo>
                  <a:cubicBezTo>
                    <a:pt x="1438" y="2473"/>
                    <a:pt x="1438" y="2473"/>
                    <a:pt x="1438" y="2474"/>
                  </a:cubicBezTo>
                  <a:cubicBezTo>
                    <a:pt x="1438" y="2474"/>
                    <a:pt x="1439" y="2475"/>
                    <a:pt x="1439" y="2475"/>
                  </a:cubicBezTo>
                  <a:cubicBezTo>
                    <a:pt x="1439" y="2476"/>
                    <a:pt x="1439" y="2476"/>
                    <a:pt x="1439" y="2477"/>
                  </a:cubicBezTo>
                  <a:cubicBezTo>
                    <a:pt x="1440" y="2478"/>
                    <a:pt x="1440" y="2478"/>
                    <a:pt x="1440" y="2479"/>
                  </a:cubicBezTo>
                  <a:cubicBezTo>
                    <a:pt x="1440" y="2480"/>
                    <a:pt x="1441" y="2480"/>
                    <a:pt x="1441" y="2481"/>
                  </a:cubicBezTo>
                  <a:cubicBezTo>
                    <a:pt x="1441" y="2482"/>
                    <a:pt x="1441" y="2483"/>
                    <a:pt x="1442" y="2483"/>
                  </a:cubicBezTo>
                  <a:cubicBezTo>
                    <a:pt x="1442" y="2484"/>
                    <a:pt x="1442" y="2484"/>
                    <a:pt x="1442" y="2485"/>
                  </a:cubicBezTo>
                  <a:cubicBezTo>
                    <a:pt x="1442" y="2485"/>
                    <a:pt x="1442" y="2485"/>
                    <a:pt x="1442" y="2486"/>
                  </a:cubicBezTo>
                  <a:cubicBezTo>
                    <a:pt x="1443" y="2487"/>
                    <a:pt x="1443" y="2487"/>
                    <a:pt x="1443" y="2488"/>
                  </a:cubicBezTo>
                  <a:cubicBezTo>
                    <a:pt x="1443" y="2489"/>
                    <a:pt x="1444" y="2490"/>
                    <a:pt x="1444" y="2491"/>
                  </a:cubicBezTo>
                  <a:cubicBezTo>
                    <a:pt x="1444" y="2492"/>
                    <a:pt x="1444" y="2493"/>
                    <a:pt x="1445" y="2494"/>
                  </a:cubicBezTo>
                  <a:cubicBezTo>
                    <a:pt x="1445" y="2495"/>
                    <a:pt x="1446" y="2497"/>
                    <a:pt x="1446" y="2499"/>
                  </a:cubicBezTo>
                  <a:cubicBezTo>
                    <a:pt x="1446" y="2501"/>
                    <a:pt x="1447" y="2503"/>
                    <a:pt x="1447" y="2504"/>
                  </a:cubicBezTo>
                  <a:cubicBezTo>
                    <a:pt x="1447" y="2505"/>
                    <a:pt x="1448" y="2506"/>
                    <a:pt x="1448" y="2507"/>
                  </a:cubicBezTo>
                  <a:cubicBezTo>
                    <a:pt x="1448" y="2508"/>
                    <a:pt x="1448" y="2509"/>
                    <a:pt x="1448" y="2510"/>
                  </a:cubicBezTo>
                  <a:cubicBezTo>
                    <a:pt x="1448" y="2511"/>
                    <a:pt x="1448" y="2511"/>
                    <a:pt x="1449" y="2512"/>
                  </a:cubicBezTo>
                  <a:cubicBezTo>
                    <a:pt x="1449" y="2513"/>
                    <a:pt x="1449" y="2513"/>
                    <a:pt x="1449" y="2514"/>
                  </a:cubicBezTo>
                  <a:cubicBezTo>
                    <a:pt x="1449" y="2514"/>
                    <a:pt x="1449" y="2514"/>
                    <a:pt x="1449" y="2515"/>
                  </a:cubicBezTo>
                  <a:cubicBezTo>
                    <a:pt x="1449" y="2516"/>
                    <a:pt x="1450" y="2518"/>
                    <a:pt x="1450" y="2519"/>
                  </a:cubicBezTo>
                  <a:cubicBezTo>
                    <a:pt x="1450" y="2520"/>
                    <a:pt x="1450" y="2521"/>
                    <a:pt x="1450" y="2521"/>
                  </a:cubicBezTo>
                  <a:cubicBezTo>
                    <a:pt x="1450" y="2522"/>
                    <a:pt x="1450" y="2523"/>
                    <a:pt x="1450" y="2523"/>
                  </a:cubicBezTo>
                  <a:cubicBezTo>
                    <a:pt x="1450" y="2524"/>
                    <a:pt x="1450" y="2525"/>
                    <a:pt x="1450" y="2525"/>
                  </a:cubicBezTo>
                  <a:cubicBezTo>
                    <a:pt x="1451" y="2526"/>
                    <a:pt x="1451" y="2526"/>
                    <a:pt x="1451" y="2526"/>
                  </a:cubicBezTo>
                  <a:cubicBezTo>
                    <a:pt x="1451" y="2527"/>
                    <a:pt x="1451" y="2528"/>
                    <a:pt x="1451" y="2529"/>
                  </a:cubicBezTo>
                  <a:cubicBezTo>
                    <a:pt x="1451" y="2529"/>
                    <a:pt x="1451" y="2529"/>
                    <a:pt x="1451" y="2529"/>
                  </a:cubicBezTo>
                  <a:cubicBezTo>
                    <a:pt x="1451" y="2529"/>
                    <a:pt x="1451" y="2529"/>
                    <a:pt x="1451" y="2529"/>
                  </a:cubicBezTo>
                  <a:cubicBezTo>
                    <a:pt x="1452" y="2528"/>
                    <a:pt x="1452" y="2527"/>
                    <a:pt x="1452" y="2527"/>
                  </a:cubicBezTo>
                  <a:cubicBezTo>
                    <a:pt x="1453" y="2526"/>
                    <a:pt x="1453" y="2525"/>
                    <a:pt x="1453" y="2524"/>
                  </a:cubicBezTo>
                  <a:cubicBezTo>
                    <a:pt x="1453" y="2523"/>
                    <a:pt x="1454" y="2522"/>
                    <a:pt x="1454" y="2522"/>
                  </a:cubicBezTo>
                  <a:cubicBezTo>
                    <a:pt x="1454" y="2521"/>
                    <a:pt x="1454" y="2520"/>
                    <a:pt x="1454" y="2520"/>
                  </a:cubicBezTo>
                  <a:cubicBezTo>
                    <a:pt x="1454" y="2519"/>
                    <a:pt x="1455" y="2518"/>
                    <a:pt x="1455" y="2517"/>
                  </a:cubicBezTo>
                  <a:cubicBezTo>
                    <a:pt x="1455" y="2516"/>
                    <a:pt x="1455" y="2516"/>
                    <a:pt x="1455" y="2515"/>
                  </a:cubicBezTo>
                  <a:cubicBezTo>
                    <a:pt x="1455" y="2514"/>
                    <a:pt x="1455" y="2513"/>
                    <a:pt x="1455" y="2512"/>
                  </a:cubicBezTo>
                  <a:cubicBezTo>
                    <a:pt x="1455" y="2511"/>
                    <a:pt x="1455" y="2510"/>
                    <a:pt x="1455" y="2509"/>
                  </a:cubicBezTo>
                  <a:cubicBezTo>
                    <a:pt x="1455" y="2507"/>
                    <a:pt x="1455" y="2505"/>
                    <a:pt x="1455" y="2503"/>
                  </a:cubicBezTo>
                  <a:cubicBezTo>
                    <a:pt x="1455" y="2501"/>
                    <a:pt x="1454" y="2499"/>
                    <a:pt x="1454" y="2497"/>
                  </a:cubicBezTo>
                  <a:cubicBezTo>
                    <a:pt x="1453" y="2495"/>
                    <a:pt x="1453" y="2493"/>
                    <a:pt x="1452" y="2491"/>
                  </a:cubicBezTo>
                  <a:cubicBezTo>
                    <a:pt x="1451" y="2489"/>
                    <a:pt x="1450" y="2488"/>
                    <a:pt x="1450" y="2486"/>
                  </a:cubicBezTo>
                  <a:cubicBezTo>
                    <a:pt x="1449" y="2485"/>
                    <a:pt x="1449" y="2484"/>
                    <a:pt x="1448" y="2483"/>
                  </a:cubicBezTo>
                  <a:cubicBezTo>
                    <a:pt x="1448" y="2482"/>
                    <a:pt x="1447" y="2482"/>
                    <a:pt x="1447" y="2481"/>
                  </a:cubicBezTo>
                  <a:cubicBezTo>
                    <a:pt x="1447" y="2480"/>
                    <a:pt x="1446" y="2479"/>
                    <a:pt x="1446" y="2479"/>
                  </a:cubicBezTo>
                  <a:cubicBezTo>
                    <a:pt x="1445" y="2478"/>
                    <a:pt x="1445" y="2477"/>
                    <a:pt x="1444" y="2477"/>
                  </a:cubicBezTo>
                  <a:cubicBezTo>
                    <a:pt x="1444" y="2476"/>
                    <a:pt x="1443" y="2476"/>
                    <a:pt x="1443" y="2475"/>
                  </a:cubicBezTo>
                  <a:cubicBezTo>
                    <a:pt x="1442" y="2475"/>
                    <a:pt x="1442" y="2474"/>
                    <a:pt x="1441" y="2474"/>
                  </a:cubicBezTo>
                  <a:cubicBezTo>
                    <a:pt x="1441" y="2473"/>
                    <a:pt x="1440" y="2472"/>
                    <a:pt x="1440" y="2472"/>
                  </a:cubicBezTo>
                  <a:cubicBezTo>
                    <a:pt x="1442" y="2470"/>
                    <a:pt x="1445" y="2469"/>
                    <a:pt x="1447" y="2468"/>
                  </a:cubicBezTo>
                  <a:cubicBezTo>
                    <a:pt x="1450" y="2466"/>
                    <a:pt x="1452" y="2465"/>
                    <a:pt x="1455" y="2464"/>
                  </a:cubicBezTo>
                  <a:cubicBezTo>
                    <a:pt x="1456" y="2463"/>
                    <a:pt x="1458" y="2462"/>
                    <a:pt x="1459" y="2462"/>
                  </a:cubicBezTo>
                  <a:cubicBezTo>
                    <a:pt x="1460" y="2461"/>
                    <a:pt x="1462" y="2460"/>
                    <a:pt x="1463" y="2460"/>
                  </a:cubicBezTo>
                  <a:cubicBezTo>
                    <a:pt x="1464" y="2459"/>
                    <a:pt x="1465" y="2458"/>
                    <a:pt x="1467" y="2458"/>
                  </a:cubicBezTo>
                  <a:cubicBezTo>
                    <a:pt x="1467" y="2457"/>
                    <a:pt x="1468" y="2457"/>
                    <a:pt x="1468" y="2457"/>
                  </a:cubicBezTo>
                  <a:cubicBezTo>
                    <a:pt x="1469" y="2456"/>
                    <a:pt x="1470" y="2456"/>
                    <a:pt x="1470" y="2455"/>
                  </a:cubicBezTo>
                  <a:cubicBezTo>
                    <a:pt x="1475" y="2452"/>
                    <a:pt x="1479" y="2449"/>
                    <a:pt x="1482" y="2446"/>
                  </a:cubicBezTo>
                  <a:cubicBezTo>
                    <a:pt x="1485" y="2444"/>
                    <a:pt x="1487" y="2441"/>
                    <a:pt x="1489" y="2439"/>
                  </a:cubicBezTo>
                  <a:cubicBezTo>
                    <a:pt x="1490" y="2444"/>
                    <a:pt x="1493" y="2451"/>
                    <a:pt x="1495" y="2459"/>
                  </a:cubicBezTo>
                  <a:cubicBezTo>
                    <a:pt x="1495" y="2462"/>
                    <a:pt x="1495" y="2466"/>
                    <a:pt x="1494" y="2469"/>
                  </a:cubicBezTo>
                  <a:cubicBezTo>
                    <a:pt x="1493" y="2474"/>
                    <a:pt x="1492" y="2479"/>
                    <a:pt x="1490" y="2484"/>
                  </a:cubicBezTo>
                  <a:cubicBezTo>
                    <a:pt x="1489" y="2489"/>
                    <a:pt x="1487" y="2494"/>
                    <a:pt x="1486" y="2499"/>
                  </a:cubicBezTo>
                  <a:cubicBezTo>
                    <a:pt x="1484" y="2505"/>
                    <a:pt x="1482" y="2510"/>
                    <a:pt x="1480" y="2515"/>
                  </a:cubicBezTo>
                  <a:cubicBezTo>
                    <a:pt x="1478" y="2521"/>
                    <a:pt x="1476" y="2526"/>
                    <a:pt x="1474" y="2532"/>
                  </a:cubicBezTo>
                  <a:cubicBezTo>
                    <a:pt x="1473" y="2534"/>
                    <a:pt x="1473" y="2537"/>
                    <a:pt x="1472" y="2540"/>
                  </a:cubicBezTo>
                  <a:cubicBezTo>
                    <a:pt x="1471" y="2541"/>
                    <a:pt x="1471" y="2542"/>
                    <a:pt x="1471" y="2544"/>
                  </a:cubicBezTo>
                  <a:cubicBezTo>
                    <a:pt x="1470" y="2545"/>
                    <a:pt x="1470" y="2546"/>
                    <a:pt x="1470" y="2548"/>
                  </a:cubicBezTo>
                  <a:cubicBezTo>
                    <a:pt x="1468" y="2553"/>
                    <a:pt x="1467" y="2558"/>
                    <a:pt x="1466" y="2563"/>
                  </a:cubicBezTo>
                  <a:cubicBezTo>
                    <a:pt x="1466" y="2565"/>
                    <a:pt x="1466" y="2567"/>
                    <a:pt x="1466" y="2568"/>
                  </a:cubicBezTo>
                  <a:cubicBezTo>
                    <a:pt x="1465" y="2569"/>
                    <a:pt x="1465" y="2569"/>
                    <a:pt x="1464" y="2569"/>
                  </a:cubicBezTo>
                  <a:cubicBezTo>
                    <a:pt x="1464" y="2570"/>
                    <a:pt x="1463" y="2570"/>
                    <a:pt x="1463" y="2570"/>
                  </a:cubicBezTo>
                  <a:cubicBezTo>
                    <a:pt x="1462" y="2571"/>
                    <a:pt x="1461" y="2571"/>
                    <a:pt x="1461" y="2572"/>
                  </a:cubicBezTo>
                  <a:cubicBezTo>
                    <a:pt x="1460" y="2572"/>
                    <a:pt x="1459" y="2573"/>
                    <a:pt x="1459" y="2574"/>
                  </a:cubicBezTo>
                  <a:cubicBezTo>
                    <a:pt x="1458" y="2574"/>
                    <a:pt x="1457" y="2575"/>
                    <a:pt x="1457" y="2576"/>
                  </a:cubicBezTo>
                  <a:cubicBezTo>
                    <a:pt x="1456" y="2577"/>
                    <a:pt x="1455" y="2578"/>
                    <a:pt x="1454" y="2578"/>
                  </a:cubicBezTo>
                  <a:cubicBezTo>
                    <a:pt x="1454" y="2579"/>
                    <a:pt x="1453" y="2580"/>
                    <a:pt x="1452" y="2581"/>
                  </a:cubicBezTo>
                  <a:cubicBezTo>
                    <a:pt x="1451" y="2583"/>
                    <a:pt x="1450" y="2585"/>
                    <a:pt x="1449" y="2588"/>
                  </a:cubicBezTo>
                  <a:cubicBezTo>
                    <a:pt x="1448" y="2589"/>
                    <a:pt x="1447" y="2590"/>
                    <a:pt x="1447" y="2592"/>
                  </a:cubicBezTo>
                  <a:cubicBezTo>
                    <a:pt x="1446" y="2593"/>
                    <a:pt x="1446" y="2594"/>
                    <a:pt x="1446" y="2596"/>
                  </a:cubicBezTo>
                  <a:cubicBezTo>
                    <a:pt x="1445" y="2598"/>
                    <a:pt x="1444" y="2601"/>
                    <a:pt x="1444" y="2604"/>
                  </a:cubicBezTo>
                  <a:cubicBezTo>
                    <a:pt x="1443" y="2607"/>
                    <a:pt x="1443" y="2609"/>
                    <a:pt x="1443" y="2612"/>
                  </a:cubicBezTo>
                  <a:cubicBezTo>
                    <a:pt x="1443" y="2614"/>
                    <a:pt x="1443" y="2615"/>
                    <a:pt x="1444" y="2616"/>
                  </a:cubicBezTo>
                  <a:cubicBezTo>
                    <a:pt x="1444" y="2618"/>
                    <a:pt x="1444" y="2619"/>
                    <a:pt x="1444" y="2620"/>
                  </a:cubicBezTo>
                  <a:cubicBezTo>
                    <a:pt x="1444" y="2623"/>
                    <a:pt x="1445" y="2626"/>
                    <a:pt x="1446" y="2628"/>
                  </a:cubicBezTo>
                  <a:cubicBezTo>
                    <a:pt x="1446" y="2629"/>
                    <a:pt x="1447" y="2630"/>
                    <a:pt x="1447" y="2631"/>
                  </a:cubicBezTo>
                  <a:cubicBezTo>
                    <a:pt x="1448" y="2632"/>
                    <a:pt x="1448" y="2633"/>
                    <a:pt x="1448" y="2634"/>
                  </a:cubicBezTo>
                  <a:cubicBezTo>
                    <a:pt x="1449" y="2635"/>
                    <a:pt x="1449" y="2636"/>
                    <a:pt x="1450" y="2637"/>
                  </a:cubicBezTo>
                  <a:cubicBezTo>
                    <a:pt x="1450" y="2638"/>
                    <a:pt x="1451" y="2638"/>
                    <a:pt x="1451" y="2639"/>
                  </a:cubicBezTo>
                  <a:cubicBezTo>
                    <a:pt x="1452" y="2640"/>
                    <a:pt x="1452" y="2640"/>
                    <a:pt x="1453" y="2641"/>
                  </a:cubicBezTo>
                  <a:cubicBezTo>
                    <a:pt x="1453" y="2642"/>
                    <a:pt x="1454" y="2642"/>
                    <a:pt x="1454" y="2643"/>
                  </a:cubicBezTo>
                  <a:cubicBezTo>
                    <a:pt x="1455" y="2643"/>
                    <a:pt x="1456" y="2644"/>
                    <a:pt x="1456" y="2645"/>
                  </a:cubicBezTo>
                  <a:cubicBezTo>
                    <a:pt x="1456" y="2645"/>
                    <a:pt x="1457" y="2645"/>
                    <a:pt x="1457" y="2645"/>
                  </a:cubicBezTo>
                  <a:cubicBezTo>
                    <a:pt x="1457" y="2645"/>
                    <a:pt x="1457" y="2645"/>
                    <a:pt x="1456" y="2644"/>
                  </a:cubicBezTo>
                  <a:cubicBezTo>
                    <a:pt x="1456" y="2644"/>
                    <a:pt x="1456" y="2643"/>
                    <a:pt x="1455" y="2642"/>
                  </a:cubicBezTo>
                  <a:cubicBezTo>
                    <a:pt x="1455" y="2641"/>
                    <a:pt x="1455" y="2641"/>
                    <a:pt x="1455" y="2640"/>
                  </a:cubicBezTo>
                  <a:cubicBezTo>
                    <a:pt x="1455" y="2639"/>
                    <a:pt x="1454" y="2638"/>
                    <a:pt x="1454" y="2638"/>
                  </a:cubicBezTo>
                  <a:cubicBezTo>
                    <a:pt x="1454" y="2637"/>
                    <a:pt x="1454" y="2636"/>
                    <a:pt x="1453" y="2635"/>
                  </a:cubicBezTo>
                  <a:cubicBezTo>
                    <a:pt x="1453" y="2634"/>
                    <a:pt x="1453" y="2634"/>
                    <a:pt x="1453" y="2633"/>
                  </a:cubicBezTo>
                  <a:cubicBezTo>
                    <a:pt x="1452" y="2631"/>
                    <a:pt x="1452" y="2629"/>
                    <a:pt x="1452" y="2626"/>
                  </a:cubicBezTo>
                  <a:cubicBezTo>
                    <a:pt x="1451" y="2624"/>
                    <a:pt x="1451" y="2622"/>
                    <a:pt x="1451" y="2620"/>
                  </a:cubicBezTo>
                  <a:cubicBezTo>
                    <a:pt x="1451" y="2617"/>
                    <a:pt x="1451" y="2615"/>
                    <a:pt x="1451" y="2612"/>
                  </a:cubicBezTo>
                  <a:cubicBezTo>
                    <a:pt x="1451" y="2610"/>
                    <a:pt x="1451" y="2607"/>
                    <a:pt x="1452" y="2605"/>
                  </a:cubicBezTo>
                  <a:cubicBezTo>
                    <a:pt x="1452" y="2602"/>
                    <a:pt x="1452" y="2600"/>
                    <a:pt x="1453" y="2598"/>
                  </a:cubicBezTo>
                  <a:cubicBezTo>
                    <a:pt x="1454" y="2595"/>
                    <a:pt x="1454" y="2593"/>
                    <a:pt x="1455" y="2591"/>
                  </a:cubicBezTo>
                  <a:cubicBezTo>
                    <a:pt x="1456" y="2588"/>
                    <a:pt x="1457" y="2586"/>
                    <a:pt x="1457" y="2584"/>
                  </a:cubicBezTo>
                  <a:cubicBezTo>
                    <a:pt x="1458" y="2582"/>
                    <a:pt x="1459" y="2580"/>
                    <a:pt x="1460" y="2579"/>
                  </a:cubicBezTo>
                  <a:cubicBezTo>
                    <a:pt x="1461" y="2578"/>
                    <a:pt x="1461" y="2577"/>
                    <a:pt x="1462" y="2576"/>
                  </a:cubicBezTo>
                  <a:cubicBezTo>
                    <a:pt x="1462" y="2575"/>
                    <a:pt x="1463" y="2575"/>
                    <a:pt x="1463" y="2574"/>
                  </a:cubicBezTo>
                  <a:cubicBezTo>
                    <a:pt x="1463" y="2573"/>
                    <a:pt x="1464" y="2573"/>
                    <a:pt x="1464" y="2572"/>
                  </a:cubicBezTo>
                  <a:cubicBezTo>
                    <a:pt x="1465" y="2571"/>
                    <a:pt x="1465" y="2571"/>
                    <a:pt x="1465" y="2570"/>
                  </a:cubicBezTo>
                  <a:cubicBezTo>
                    <a:pt x="1465" y="2570"/>
                    <a:pt x="1465" y="2570"/>
                    <a:pt x="1466" y="2570"/>
                  </a:cubicBezTo>
                  <a:cubicBezTo>
                    <a:pt x="1465" y="2573"/>
                    <a:pt x="1465" y="2575"/>
                    <a:pt x="1465" y="2577"/>
                  </a:cubicBezTo>
                  <a:cubicBezTo>
                    <a:pt x="1465" y="2580"/>
                    <a:pt x="1465" y="2582"/>
                    <a:pt x="1465" y="2584"/>
                  </a:cubicBezTo>
                  <a:cubicBezTo>
                    <a:pt x="1465" y="2586"/>
                    <a:pt x="1465" y="2588"/>
                    <a:pt x="1465" y="2589"/>
                  </a:cubicBezTo>
                  <a:cubicBezTo>
                    <a:pt x="1466" y="2591"/>
                    <a:pt x="1466" y="2593"/>
                    <a:pt x="1466" y="2594"/>
                  </a:cubicBezTo>
                  <a:cubicBezTo>
                    <a:pt x="1466" y="2596"/>
                    <a:pt x="1467" y="2597"/>
                    <a:pt x="1467" y="2598"/>
                  </a:cubicBezTo>
                  <a:cubicBezTo>
                    <a:pt x="1467" y="2599"/>
                    <a:pt x="1467" y="2600"/>
                    <a:pt x="1467" y="2600"/>
                  </a:cubicBezTo>
                  <a:cubicBezTo>
                    <a:pt x="1467" y="2601"/>
                    <a:pt x="1467" y="2601"/>
                    <a:pt x="1468" y="2602"/>
                  </a:cubicBezTo>
                  <a:cubicBezTo>
                    <a:pt x="1468" y="2603"/>
                    <a:pt x="1468" y="2603"/>
                    <a:pt x="1468" y="2604"/>
                  </a:cubicBezTo>
                  <a:cubicBezTo>
                    <a:pt x="1469" y="2605"/>
                    <a:pt x="1469" y="2606"/>
                    <a:pt x="1469" y="2606"/>
                  </a:cubicBezTo>
                  <a:cubicBezTo>
                    <a:pt x="1469" y="2606"/>
                    <a:pt x="1469" y="2605"/>
                    <a:pt x="1469" y="2604"/>
                  </a:cubicBezTo>
                  <a:cubicBezTo>
                    <a:pt x="1469" y="2603"/>
                    <a:pt x="1468" y="2601"/>
                    <a:pt x="1468" y="2598"/>
                  </a:cubicBezTo>
                  <a:cubicBezTo>
                    <a:pt x="1468" y="2597"/>
                    <a:pt x="1468" y="2596"/>
                    <a:pt x="1468" y="2594"/>
                  </a:cubicBezTo>
                  <a:cubicBezTo>
                    <a:pt x="1468" y="2593"/>
                    <a:pt x="1468" y="2591"/>
                    <a:pt x="1468" y="2589"/>
                  </a:cubicBezTo>
                  <a:cubicBezTo>
                    <a:pt x="1469" y="2587"/>
                    <a:pt x="1469" y="2586"/>
                    <a:pt x="1469" y="2584"/>
                  </a:cubicBezTo>
                  <a:cubicBezTo>
                    <a:pt x="1469" y="2582"/>
                    <a:pt x="1469" y="2580"/>
                    <a:pt x="1470" y="2578"/>
                  </a:cubicBezTo>
                  <a:cubicBezTo>
                    <a:pt x="1470" y="2574"/>
                    <a:pt x="1471" y="2569"/>
                    <a:pt x="1472" y="2564"/>
                  </a:cubicBezTo>
                  <a:cubicBezTo>
                    <a:pt x="1473" y="2560"/>
                    <a:pt x="1475" y="2555"/>
                    <a:pt x="1476" y="2550"/>
                  </a:cubicBezTo>
                  <a:cubicBezTo>
                    <a:pt x="1477" y="2548"/>
                    <a:pt x="1477" y="2547"/>
                    <a:pt x="1478" y="2546"/>
                  </a:cubicBezTo>
                  <a:cubicBezTo>
                    <a:pt x="1478" y="2548"/>
                    <a:pt x="1477" y="2551"/>
                    <a:pt x="1477" y="2554"/>
                  </a:cubicBezTo>
                  <a:cubicBezTo>
                    <a:pt x="1477" y="2555"/>
                    <a:pt x="1477" y="2556"/>
                    <a:pt x="1477" y="2557"/>
                  </a:cubicBezTo>
                  <a:cubicBezTo>
                    <a:pt x="1477" y="2558"/>
                    <a:pt x="1477" y="2559"/>
                    <a:pt x="1477" y="2561"/>
                  </a:cubicBezTo>
                  <a:cubicBezTo>
                    <a:pt x="1477" y="2563"/>
                    <a:pt x="1477" y="2565"/>
                    <a:pt x="1477" y="2567"/>
                  </a:cubicBezTo>
                  <a:cubicBezTo>
                    <a:pt x="1477" y="2570"/>
                    <a:pt x="1477" y="2572"/>
                    <a:pt x="1477" y="2574"/>
                  </a:cubicBezTo>
                  <a:cubicBezTo>
                    <a:pt x="1477" y="2575"/>
                    <a:pt x="1477" y="2576"/>
                    <a:pt x="1477" y="2577"/>
                  </a:cubicBezTo>
                  <a:cubicBezTo>
                    <a:pt x="1477" y="2579"/>
                    <a:pt x="1478" y="2580"/>
                    <a:pt x="1478" y="2581"/>
                  </a:cubicBezTo>
                  <a:cubicBezTo>
                    <a:pt x="1478" y="2583"/>
                    <a:pt x="1478" y="2585"/>
                    <a:pt x="1478" y="2587"/>
                  </a:cubicBezTo>
                  <a:cubicBezTo>
                    <a:pt x="1478" y="2589"/>
                    <a:pt x="1478" y="2591"/>
                    <a:pt x="1479" y="2592"/>
                  </a:cubicBezTo>
                  <a:cubicBezTo>
                    <a:pt x="1479" y="2596"/>
                    <a:pt x="1479" y="2599"/>
                    <a:pt x="1480" y="2601"/>
                  </a:cubicBezTo>
                  <a:cubicBezTo>
                    <a:pt x="1480" y="2602"/>
                    <a:pt x="1480" y="2602"/>
                    <a:pt x="1480" y="2603"/>
                  </a:cubicBezTo>
                  <a:cubicBezTo>
                    <a:pt x="1480" y="2603"/>
                    <a:pt x="1481" y="2604"/>
                    <a:pt x="1481" y="2604"/>
                  </a:cubicBezTo>
                  <a:cubicBezTo>
                    <a:pt x="1481" y="2604"/>
                    <a:pt x="1481" y="2603"/>
                    <a:pt x="1481" y="2603"/>
                  </a:cubicBezTo>
                  <a:cubicBezTo>
                    <a:pt x="1481" y="2602"/>
                    <a:pt x="1481" y="2602"/>
                    <a:pt x="1481" y="2601"/>
                  </a:cubicBezTo>
                  <a:cubicBezTo>
                    <a:pt x="1482" y="2599"/>
                    <a:pt x="1483" y="2596"/>
                    <a:pt x="1483" y="2592"/>
                  </a:cubicBezTo>
                  <a:cubicBezTo>
                    <a:pt x="1483" y="2591"/>
                    <a:pt x="1484" y="2589"/>
                    <a:pt x="1484" y="2587"/>
                  </a:cubicBezTo>
                  <a:cubicBezTo>
                    <a:pt x="1484" y="2585"/>
                    <a:pt x="1484" y="2583"/>
                    <a:pt x="1485" y="2581"/>
                  </a:cubicBezTo>
                  <a:cubicBezTo>
                    <a:pt x="1485" y="2580"/>
                    <a:pt x="1485" y="2579"/>
                    <a:pt x="1485" y="2577"/>
                  </a:cubicBezTo>
                  <a:cubicBezTo>
                    <a:pt x="1485" y="2576"/>
                    <a:pt x="1485" y="2575"/>
                    <a:pt x="1485" y="2574"/>
                  </a:cubicBezTo>
                  <a:cubicBezTo>
                    <a:pt x="1485" y="2572"/>
                    <a:pt x="1485" y="2570"/>
                    <a:pt x="1485" y="2567"/>
                  </a:cubicBezTo>
                  <a:cubicBezTo>
                    <a:pt x="1485" y="2565"/>
                    <a:pt x="1485" y="2563"/>
                    <a:pt x="1485" y="2560"/>
                  </a:cubicBezTo>
                  <a:cubicBezTo>
                    <a:pt x="1485" y="2559"/>
                    <a:pt x="1485" y="2558"/>
                    <a:pt x="1485" y="2557"/>
                  </a:cubicBezTo>
                  <a:cubicBezTo>
                    <a:pt x="1484" y="2556"/>
                    <a:pt x="1484" y="2555"/>
                    <a:pt x="1484" y="2554"/>
                  </a:cubicBezTo>
                  <a:cubicBezTo>
                    <a:pt x="1484" y="2550"/>
                    <a:pt x="1483" y="2546"/>
                    <a:pt x="1483" y="2542"/>
                  </a:cubicBezTo>
                  <a:cubicBezTo>
                    <a:pt x="1482" y="2540"/>
                    <a:pt x="1482" y="2538"/>
                    <a:pt x="1481" y="2536"/>
                  </a:cubicBezTo>
                  <a:cubicBezTo>
                    <a:pt x="1481" y="2535"/>
                    <a:pt x="1481" y="2535"/>
                    <a:pt x="1482" y="2534"/>
                  </a:cubicBezTo>
                  <a:cubicBezTo>
                    <a:pt x="1483" y="2529"/>
                    <a:pt x="1485" y="2524"/>
                    <a:pt x="1487" y="2518"/>
                  </a:cubicBezTo>
                  <a:cubicBezTo>
                    <a:pt x="1489" y="2513"/>
                    <a:pt x="1491" y="2507"/>
                    <a:pt x="1493" y="2502"/>
                  </a:cubicBezTo>
                  <a:cubicBezTo>
                    <a:pt x="1494" y="2499"/>
                    <a:pt x="1494" y="2496"/>
                    <a:pt x="1495" y="2494"/>
                  </a:cubicBezTo>
                  <a:cubicBezTo>
                    <a:pt x="1496" y="2492"/>
                    <a:pt x="1496" y="2491"/>
                    <a:pt x="1496" y="2490"/>
                  </a:cubicBezTo>
                  <a:cubicBezTo>
                    <a:pt x="1497" y="2488"/>
                    <a:pt x="1497" y="2487"/>
                    <a:pt x="1497" y="2486"/>
                  </a:cubicBezTo>
                  <a:cubicBezTo>
                    <a:pt x="1498" y="2481"/>
                    <a:pt x="1499" y="2476"/>
                    <a:pt x="1499" y="2472"/>
                  </a:cubicBezTo>
                  <a:cubicBezTo>
                    <a:pt x="1501" y="2478"/>
                    <a:pt x="1503" y="2484"/>
                    <a:pt x="1505" y="2490"/>
                  </a:cubicBezTo>
                  <a:cubicBezTo>
                    <a:pt x="1505" y="2492"/>
                    <a:pt x="1505" y="2494"/>
                    <a:pt x="1505" y="2496"/>
                  </a:cubicBezTo>
                  <a:cubicBezTo>
                    <a:pt x="1506" y="2503"/>
                    <a:pt x="1506" y="2510"/>
                    <a:pt x="1506" y="2517"/>
                  </a:cubicBezTo>
                  <a:cubicBezTo>
                    <a:pt x="1507" y="2524"/>
                    <a:pt x="1507" y="2531"/>
                    <a:pt x="1507" y="2538"/>
                  </a:cubicBezTo>
                  <a:cubicBezTo>
                    <a:pt x="1507" y="2542"/>
                    <a:pt x="1507" y="2545"/>
                    <a:pt x="1507" y="2548"/>
                  </a:cubicBezTo>
                  <a:cubicBezTo>
                    <a:pt x="1507" y="2552"/>
                    <a:pt x="1507" y="2555"/>
                    <a:pt x="1507" y="2558"/>
                  </a:cubicBezTo>
                  <a:cubicBezTo>
                    <a:pt x="1507" y="2562"/>
                    <a:pt x="1507" y="2565"/>
                    <a:pt x="1507" y="2568"/>
                  </a:cubicBezTo>
                  <a:cubicBezTo>
                    <a:pt x="1507" y="2571"/>
                    <a:pt x="1506" y="2574"/>
                    <a:pt x="1506" y="2577"/>
                  </a:cubicBezTo>
                  <a:cubicBezTo>
                    <a:pt x="1506" y="2583"/>
                    <a:pt x="1505" y="2589"/>
                    <a:pt x="1504" y="2594"/>
                  </a:cubicBezTo>
                  <a:cubicBezTo>
                    <a:pt x="1503" y="2599"/>
                    <a:pt x="1502" y="2604"/>
                    <a:pt x="1501" y="2608"/>
                  </a:cubicBezTo>
                  <a:cubicBezTo>
                    <a:pt x="1501" y="2612"/>
                    <a:pt x="1500" y="2616"/>
                    <a:pt x="1499" y="2619"/>
                  </a:cubicBezTo>
                  <a:cubicBezTo>
                    <a:pt x="1498" y="2622"/>
                    <a:pt x="1497" y="2624"/>
                    <a:pt x="1496" y="2625"/>
                  </a:cubicBezTo>
                  <a:cubicBezTo>
                    <a:pt x="1495" y="2627"/>
                    <a:pt x="1495" y="2627"/>
                    <a:pt x="1495" y="2627"/>
                  </a:cubicBezTo>
                  <a:cubicBezTo>
                    <a:pt x="1495" y="2627"/>
                    <a:pt x="1495" y="2627"/>
                    <a:pt x="1495" y="2627"/>
                  </a:cubicBezTo>
                  <a:cubicBezTo>
                    <a:pt x="1496" y="2627"/>
                    <a:pt x="1496" y="2626"/>
                    <a:pt x="1497" y="2625"/>
                  </a:cubicBezTo>
                  <a:cubicBezTo>
                    <a:pt x="1498" y="2624"/>
                    <a:pt x="1499" y="2622"/>
                    <a:pt x="1500" y="2619"/>
                  </a:cubicBezTo>
                  <a:cubicBezTo>
                    <a:pt x="1501" y="2618"/>
                    <a:pt x="1502" y="2616"/>
                    <a:pt x="1502" y="2614"/>
                  </a:cubicBezTo>
                  <a:cubicBezTo>
                    <a:pt x="1503" y="2613"/>
                    <a:pt x="1504" y="2611"/>
                    <a:pt x="1504" y="2609"/>
                  </a:cubicBezTo>
                  <a:cubicBezTo>
                    <a:pt x="1506" y="2605"/>
                    <a:pt x="1507" y="2600"/>
                    <a:pt x="1509" y="2595"/>
                  </a:cubicBezTo>
                  <a:cubicBezTo>
                    <a:pt x="1509" y="2593"/>
                    <a:pt x="1509" y="2592"/>
                    <a:pt x="1510" y="2591"/>
                  </a:cubicBezTo>
                  <a:cubicBezTo>
                    <a:pt x="1510" y="2589"/>
                    <a:pt x="1510" y="2588"/>
                    <a:pt x="1510" y="2587"/>
                  </a:cubicBezTo>
                  <a:cubicBezTo>
                    <a:pt x="1511" y="2584"/>
                    <a:pt x="1512" y="2581"/>
                    <a:pt x="1512" y="2578"/>
                  </a:cubicBezTo>
                  <a:cubicBezTo>
                    <a:pt x="1513" y="2575"/>
                    <a:pt x="1513" y="2572"/>
                    <a:pt x="1513" y="2568"/>
                  </a:cubicBezTo>
                  <a:cubicBezTo>
                    <a:pt x="1514" y="2565"/>
                    <a:pt x="1514" y="2562"/>
                    <a:pt x="1514" y="2559"/>
                  </a:cubicBezTo>
                  <a:cubicBezTo>
                    <a:pt x="1515" y="2552"/>
                    <a:pt x="1515" y="2545"/>
                    <a:pt x="1515" y="2538"/>
                  </a:cubicBezTo>
                  <a:cubicBezTo>
                    <a:pt x="1515" y="2531"/>
                    <a:pt x="1515" y="2524"/>
                    <a:pt x="1514" y="2517"/>
                  </a:cubicBezTo>
                  <a:cubicBezTo>
                    <a:pt x="1514" y="2510"/>
                    <a:pt x="1513" y="2503"/>
                    <a:pt x="1513" y="2496"/>
                  </a:cubicBezTo>
                  <a:cubicBezTo>
                    <a:pt x="1512" y="2492"/>
                    <a:pt x="1512" y="2489"/>
                    <a:pt x="1512" y="2486"/>
                  </a:cubicBezTo>
                  <a:cubicBezTo>
                    <a:pt x="1512" y="2485"/>
                    <a:pt x="1512" y="2485"/>
                    <a:pt x="1512" y="2485"/>
                  </a:cubicBezTo>
                  <a:cubicBezTo>
                    <a:pt x="1511" y="2462"/>
                    <a:pt x="1508" y="2442"/>
                    <a:pt x="1511" y="2422"/>
                  </a:cubicBezTo>
                  <a:cubicBezTo>
                    <a:pt x="1511" y="2422"/>
                    <a:pt x="1511" y="2423"/>
                    <a:pt x="1511" y="2423"/>
                  </a:cubicBezTo>
                  <a:cubicBezTo>
                    <a:pt x="1511" y="2423"/>
                    <a:pt x="1511" y="2423"/>
                    <a:pt x="1511" y="2424"/>
                  </a:cubicBezTo>
                  <a:cubicBezTo>
                    <a:pt x="1511" y="2425"/>
                    <a:pt x="1511" y="2425"/>
                    <a:pt x="1512" y="2426"/>
                  </a:cubicBezTo>
                  <a:cubicBezTo>
                    <a:pt x="1512" y="2429"/>
                    <a:pt x="1513" y="2433"/>
                    <a:pt x="1515" y="2437"/>
                  </a:cubicBezTo>
                  <a:cubicBezTo>
                    <a:pt x="1517" y="2441"/>
                    <a:pt x="1519" y="2445"/>
                    <a:pt x="1521" y="2449"/>
                  </a:cubicBezTo>
                  <a:cubicBezTo>
                    <a:pt x="1523" y="2453"/>
                    <a:pt x="1526" y="2457"/>
                    <a:pt x="1528" y="2461"/>
                  </a:cubicBezTo>
                  <a:cubicBezTo>
                    <a:pt x="1530" y="2463"/>
                    <a:pt x="1531" y="2465"/>
                    <a:pt x="1532" y="2467"/>
                  </a:cubicBezTo>
                  <a:cubicBezTo>
                    <a:pt x="1534" y="2469"/>
                    <a:pt x="1535" y="2472"/>
                    <a:pt x="1536" y="2474"/>
                  </a:cubicBezTo>
                  <a:cubicBezTo>
                    <a:pt x="1537" y="2475"/>
                    <a:pt x="1537" y="2476"/>
                    <a:pt x="1538" y="2477"/>
                  </a:cubicBezTo>
                  <a:cubicBezTo>
                    <a:pt x="1539" y="2478"/>
                    <a:pt x="1539" y="2480"/>
                    <a:pt x="1540" y="2481"/>
                  </a:cubicBezTo>
                  <a:cubicBezTo>
                    <a:pt x="1540" y="2482"/>
                    <a:pt x="1541" y="2483"/>
                    <a:pt x="1541" y="2484"/>
                  </a:cubicBezTo>
                  <a:cubicBezTo>
                    <a:pt x="1543" y="2488"/>
                    <a:pt x="1543" y="2488"/>
                    <a:pt x="1543" y="2488"/>
                  </a:cubicBezTo>
                  <a:cubicBezTo>
                    <a:pt x="1544" y="2489"/>
                    <a:pt x="1544" y="2490"/>
                    <a:pt x="1545" y="2491"/>
                  </a:cubicBezTo>
                  <a:cubicBezTo>
                    <a:pt x="1545" y="2492"/>
                    <a:pt x="1546" y="2494"/>
                    <a:pt x="1547" y="2495"/>
                  </a:cubicBezTo>
                  <a:cubicBezTo>
                    <a:pt x="1547" y="2496"/>
                    <a:pt x="1548" y="2497"/>
                    <a:pt x="1548" y="2498"/>
                  </a:cubicBezTo>
                  <a:cubicBezTo>
                    <a:pt x="1548" y="2498"/>
                    <a:pt x="1548" y="2499"/>
                    <a:pt x="1548" y="2499"/>
                  </a:cubicBezTo>
                  <a:cubicBezTo>
                    <a:pt x="1548" y="2500"/>
                    <a:pt x="1548" y="2501"/>
                    <a:pt x="1547" y="2503"/>
                  </a:cubicBezTo>
                  <a:cubicBezTo>
                    <a:pt x="1547" y="2505"/>
                    <a:pt x="1547" y="2508"/>
                    <a:pt x="1546" y="2512"/>
                  </a:cubicBezTo>
                  <a:cubicBezTo>
                    <a:pt x="1546" y="2515"/>
                    <a:pt x="1545" y="2518"/>
                    <a:pt x="1544" y="2521"/>
                  </a:cubicBezTo>
                  <a:cubicBezTo>
                    <a:pt x="1543" y="2525"/>
                    <a:pt x="1543" y="2528"/>
                    <a:pt x="1542" y="2532"/>
                  </a:cubicBezTo>
                  <a:cubicBezTo>
                    <a:pt x="1541" y="2535"/>
                    <a:pt x="1541" y="2539"/>
                    <a:pt x="1540" y="2543"/>
                  </a:cubicBezTo>
                  <a:cubicBezTo>
                    <a:pt x="1539" y="2546"/>
                    <a:pt x="1538" y="2550"/>
                    <a:pt x="1538" y="2554"/>
                  </a:cubicBezTo>
                  <a:cubicBezTo>
                    <a:pt x="1538" y="2555"/>
                    <a:pt x="1537" y="2557"/>
                    <a:pt x="1537" y="2559"/>
                  </a:cubicBezTo>
                  <a:cubicBezTo>
                    <a:pt x="1537" y="2560"/>
                    <a:pt x="1537" y="2561"/>
                    <a:pt x="1537" y="2562"/>
                  </a:cubicBezTo>
                  <a:cubicBezTo>
                    <a:pt x="1537" y="2563"/>
                    <a:pt x="1537" y="2564"/>
                    <a:pt x="1537" y="2564"/>
                  </a:cubicBezTo>
                  <a:cubicBezTo>
                    <a:pt x="1536" y="2568"/>
                    <a:pt x="1536" y="2571"/>
                    <a:pt x="1536" y="2575"/>
                  </a:cubicBezTo>
                  <a:cubicBezTo>
                    <a:pt x="1536" y="2578"/>
                    <a:pt x="1537" y="2581"/>
                    <a:pt x="1537" y="2584"/>
                  </a:cubicBezTo>
                  <a:cubicBezTo>
                    <a:pt x="1537" y="2585"/>
                    <a:pt x="1537" y="2587"/>
                    <a:pt x="1538" y="2588"/>
                  </a:cubicBezTo>
                  <a:cubicBezTo>
                    <a:pt x="1538" y="2589"/>
                    <a:pt x="1538" y="2590"/>
                    <a:pt x="1538" y="2592"/>
                  </a:cubicBezTo>
                  <a:cubicBezTo>
                    <a:pt x="1539" y="2593"/>
                    <a:pt x="1539" y="2594"/>
                    <a:pt x="1539" y="2595"/>
                  </a:cubicBezTo>
                  <a:cubicBezTo>
                    <a:pt x="1540" y="2596"/>
                    <a:pt x="1540" y="2597"/>
                    <a:pt x="1540" y="2597"/>
                  </a:cubicBezTo>
                  <a:cubicBezTo>
                    <a:pt x="1541" y="2599"/>
                    <a:pt x="1541" y="2600"/>
                    <a:pt x="1542" y="2601"/>
                  </a:cubicBezTo>
                  <a:cubicBezTo>
                    <a:pt x="1542" y="2602"/>
                    <a:pt x="1542" y="2602"/>
                    <a:pt x="1542" y="2602"/>
                  </a:cubicBezTo>
                  <a:cubicBezTo>
                    <a:pt x="1542" y="2602"/>
                    <a:pt x="1542" y="2602"/>
                    <a:pt x="1542" y="2601"/>
                  </a:cubicBezTo>
                  <a:cubicBezTo>
                    <a:pt x="1542" y="2600"/>
                    <a:pt x="1542" y="2599"/>
                    <a:pt x="1542" y="2597"/>
                  </a:cubicBezTo>
                  <a:cubicBezTo>
                    <a:pt x="1542" y="2596"/>
                    <a:pt x="1542" y="2595"/>
                    <a:pt x="1542" y="2594"/>
                  </a:cubicBezTo>
                  <a:cubicBezTo>
                    <a:pt x="1542" y="2593"/>
                    <a:pt x="1542" y="2592"/>
                    <a:pt x="1541" y="2591"/>
                  </a:cubicBezTo>
                  <a:cubicBezTo>
                    <a:pt x="1542" y="2590"/>
                    <a:pt x="1542" y="2589"/>
                    <a:pt x="1542" y="2588"/>
                  </a:cubicBezTo>
                  <a:cubicBezTo>
                    <a:pt x="1542" y="2586"/>
                    <a:pt x="1542" y="2585"/>
                    <a:pt x="1542" y="2584"/>
                  </a:cubicBezTo>
                  <a:cubicBezTo>
                    <a:pt x="1542" y="2581"/>
                    <a:pt x="1542" y="2578"/>
                    <a:pt x="1542" y="2575"/>
                  </a:cubicBezTo>
                  <a:cubicBezTo>
                    <a:pt x="1543" y="2572"/>
                    <a:pt x="1543" y="2569"/>
                    <a:pt x="1544" y="2565"/>
                  </a:cubicBezTo>
                  <a:cubicBezTo>
                    <a:pt x="1544" y="2564"/>
                    <a:pt x="1544" y="2562"/>
                    <a:pt x="1544" y="2561"/>
                  </a:cubicBezTo>
                  <a:cubicBezTo>
                    <a:pt x="1545" y="2562"/>
                    <a:pt x="1545" y="2564"/>
                    <a:pt x="1546" y="2566"/>
                  </a:cubicBezTo>
                  <a:cubicBezTo>
                    <a:pt x="1547" y="2570"/>
                    <a:pt x="1549" y="2575"/>
                    <a:pt x="1551" y="2580"/>
                  </a:cubicBezTo>
                  <a:cubicBezTo>
                    <a:pt x="1552" y="2581"/>
                    <a:pt x="1552" y="2582"/>
                    <a:pt x="1553" y="2583"/>
                  </a:cubicBezTo>
                  <a:cubicBezTo>
                    <a:pt x="1553" y="2585"/>
                    <a:pt x="1554" y="2586"/>
                    <a:pt x="1554" y="2587"/>
                  </a:cubicBezTo>
                  <a:cubicBezTo>
                    <a:pt x="1555" y="2590"/>
                    <a:pt x="1557" y="2592"/>
                    <a:pt x="1558" y="2595"/>
                  </a:cubicBezTo>
                  <a:cubicBezTo>
                    <a:pt x="1559" y="2598"/>
                    <a:pt x="1560" y="2600"/>
                    <a:pt x="1562" y="2603"/>
                  </a:cubicBezTo>
                  <a:cubicBezTo>
                    <a:pt x="1562" y="2604"/>
                    <a:pt x="1563" y="2605"/>
                    <a:pt x="1564" y="2606"/>
                  </a:cubicBezTo>
                  <a:cubicBezTo>
                    <a:pt x="1564" y="2608"/>
                    <a:pt x="1565" y="2609"/>
                    <a:pt x="1565" y="2610"/>
                  </a:cubicBezTo>
                  <a:cubicBezTo>
                    <a:pt x="1567" y="2612"/>
                    <a:pt x="1568" y="2614"/>
                    <a:pt x="1569" y="2617"/>
                  </a:cubicBezTo>
                  <a:cubicBezTo>
                    <a:pt x="1570" y="2619"/>
                    <a:pt x="1571" y="2621"/>
                    <a:pt x="1571" y="2623"/>
                  </a:cubicBezTo>
                  <a:cubicBezTo>
                    <a:pt x="1572" y="2625"/>
                    <a:pt x="1573" y="2626"/>
                    <a:pt x="1573" y="2628"/>
                  </a:cubicBezTo>
                  <a:cubicBezTo>
                    <a:pt x="1573" y="2629"/>
                    <a:pt x="1574" y="2630"/>
                    <a:pt x="1574" y="2630"/>
                  </a:cubicBezTo>
                  <a:cubicBezTo>
                    <a:pt x="1574" y="2631"/>
                    <a:pt x="1574" y="2632"/>
                    <a:pt x="1574" y="2632"/>
                  </a:cubicBezTo>
                  <a:cubicBezTo>
                    <a:pt x="1574" y="2633"/>
                    <a:pt x="1574" y="2633"/>
                    <a:pt x="1574" y="2634"/>
                  </a:cubicBezTo>
                  <a:cubicBezTo>
                    <a:pt x="1574" y="2634"/>
                    <a:pt x="1574" y="2635"/>
                    <a:pt x="1574" y="2635"/>
                  </a:cubicBezTo>
                  <a:cubicBezTo>
                    <a:pt x="1574" y="2636"/>
                    <a:pt x="1574" y="2636"/>
                    <a:pt x="1574" y="2636"/>
                  </a:cubicBezTo>
                  <a:cubicBezTo>
                    <a:pt x="1574" y="2636"/>
                    <a:pt x="1575" y="2636"/>
                    <a:pt x="1575" y="2635"/>
                  </a:cubicBezTo>
                  <a:cubicBezTo>
                    <a:pt x="1575" y="2635"/>
                    <a:pt x="1575" y="2634"/>
                    <a:pt x="1576" y="2632"/>
                  </a:cubicBezTo>
                  <a:cubicBezTo>
                    <a:pt x="1576" y="2632"/>
                    <a:pt x="1576" y="2631"/>
                    <a:pt x="1576" y="2630"/>
                  </a:cubicBezTo>
                  <a:cubicBezTo>
                    <a:pt x="1576" y="2629"/>
                    <a:pt x="1576" y="2629"/>
                    <a:pt x="1576" y="2628"/>
                  </a:cubicBezTo>
                  <a:cubicBezTo>
                    <a:pt x="1576" y="2626"/>
                    <a:pt x="1576" y="2624"/>
                    <a:pt x="1576" y="2622"/>
                  </a:cubicBezTo>
                  <a:cubicBezTo>
                    <a:pt x="1575" y="2617"/>
                    <a:pt x="1574" y="2612"/>
                    <a:pt x="1572" y="2607"/>
                  </a:cubicBezTo>
                  <a:cubicBezTo>
                    <a:pt x="1571" y="2606"/>
                    <a:pt x="1571" y="2604"/>
                    <a:pt x="1570" y="2603"/>
                  </a:cubicBezTo>
                  <a:cubicBezTo>
                    <a:pt x="1570" y="2602"/>
                    <a:pt x="1569" y="2601"/>
                    <a:pt x="1569" y="2599"/>
                  </a:cubicBezTo>
                  <a:cubicBezTo>
                    <a:pt x="1567" y="2597"/>
                    <a:pt x="1566" y="2594"/>
                    <a:pt x="1565" y="2592"/>
                  </a:cubicBezTo>
                  <a:cubicBezTo>
                    <a:pt x="1564" y="2589"/>
                    <a:pt x="1563" y="2586"/>
                    <a:pt x="1561" y="2584"/>
                  </a:cubicBezTo>
                  <a:cubicBezTo>
                    <a:pt x="1561" y="2583"/>
                    <a:pt x="1560" y="2581"/>
                    <a:pt x="1559" y="2580"/>
                  </a:cubicBezTo>
                  <a:cubicBezTo>
                    <a:pt x="1559" y="2579"/>
                    <a:pt x="1558" y="2578"/>
                    <a:pt x="1558" y="2577"/>
                  </a:cubicBezTo>
                  <a:cubicBezTo>
                    <a:pt x="1555" y="2572"/>
                    <a:pt x="1552" y="2568"/>
                    <a:pt x="1550" y="2564"/>
                  </a:cubicBezTo>
                  <a:cubicBezTo>
                    <a:pt x="1548" y="2561"/>
                    <a:pt x="1547" y="2558"/>
                    <a:pt x="1545" y="2556"/>
                  </a:cubicBezTo>
                  <a:cubicBezTo>
                    <a:pt x="1545" y="2556"/>
                    <a:pt x="1545" y="2555"/>
                    <a:pt x="1546" y="2555"/>
                  </a:cubicBezTo>
                  <a:cubicBezTo>
                    <a:pt x="1546" y="2551"/>
                    <a:pt x="1547" y="2548"/>
                    <a:pt x="1548" y="2544"/>
                  </a:cubicBezTo>
                  <a:cubicBezTo>
                    <a:pt x="1548" y="2540"/>
                    <a:pt x="1549" y="2537"/>
                    <a:pt x="1550" y="2533"/>
                  </a:cubicBezTo>
                  <a:cubicBezTo>
                    <a:pt x="1550" y="2531"/>
                    <a:pt x="1550" y="2529"/>
                    <a:pt x="1550" y="2528"/>
                  </a:cubicBezTo>
                  <a:cubicBezTo>
                    <a:pt x="1551" y="2526"/>
                    <a:pt x="1551" y="2524"/>
                    <a:pt x="1551" y="2522"/>
                  </a:cubicBezTo>
                  <a:cubicBezTo>
                    <a:pt x="1552" y="2519"/>
                    <a:pt x="1552" y="2515"/>
                    <a:pt x="1552" y="2512"/>
                  </a:cubicBezTo>
                  <a:cubicBezTo>
                    <a:pt x="1552" y="2511"/>
                    <a:pt x="1552" y="2509"/>
                    <a:pt x="1552" y="2508"/>
                  </a:cubicBezTo>
                  <a:cubicBezTo>
                    <a:pt x="1553" y="2511"/>
                    <a:pt x="1554" y="2513"/>
                    <a:pt x="1555" y="2516"/>
                  </a:cubicBezTo>
                  <a:cubicBezTo>
                    <a:pt x="1557" y="2521"/>
                    <a:pt x="1558" y="2525"/>
                    <a:pt x="1560" y="2529"/>
                  </a:cubicBezTo>
                  <a:cubicBezTo>
                    <a:pt x="1561" y="2531"/>
                    <a:pt x="1561" y="2534"/>
                    <a:pt x="1562" y="2536"/>
                  </a:cubicBezTo>
                  <a:cubicBezTo>
                    <a:pt x="1562" y="2537"/>
                    <a:pt x="1562" y="2538"/>
                    <a:pt x="1563" y="2539"/>
                  </a:cubicBezTo>
                  <a:cubicBezTo>
                    <a:pt x="1563" y="2540"/>
                    <a:pt x="1563" y="2541"/>
                    <a:pt x="1564" y="2542"/>
                  </a:cubicBezTo>
                  <a:cubicBezTo>
                    <a:pt x="1565" y="2545"/>
                    <a:pt x="1566" y="2549"/>
                    <a:pt x="1566" y="2552"/>
                  </a:cubicBezTo>
                  <a:cubicBezTo>
                    <a:pt x="1567" y="2555"/>
                    <a:pt x="1568" y="2558"/>
                    <a:pt x="1568" y="2560"/>
                  </a:cubicBezTo>
                  <a:cubicBezTo>
                    <a:pt x="1569" y="2562"/>
                    <a:pt x="1569" y="2564"/>
                    <a:pt x="1570" y="2565"/>
                  </a:cubicBezTo>
                  <a:cubicBezTo>
                    <a:pt x="1570" y="2567"/>
                    <a:pt x="1570" y="2567"/>
                    <a:pt x="1570" y="2567"/>
                  </a:cubicBezTo>
                  <a:cubicBezTo>
                    <a:pt x="1570" y="2567"/>
                    <a:pt x="1570" y="2567"/>
                    <a:pt x="1570" y="2565"/>
                  </a:cubicBezTo>
                  <a:cubicBezTo>
                    <a:pt x="1570" y="2564"/>
                    <a:pt x="1570" y="2562"/>
                    <a:pt x="1570" y="2560"/>
                  </a:cubicBezTo>
                  <a:cubicBezTo>
                    <a:pt x="1570" y="2558"/>
                    <a:pt x="1570" y="2555"/>
                    <a:pt x="1569" y="2551"/>
                  </a:cubicBezTo>
                  <a:cubicBezTo>
                    <a:pt x="1569" y="2550"/>
                    <a:pt x="1569" y="2548"/>
                    <a:pt x="1569" y="2546"/>
                  </a:cubicBezTo>
                  <a:cubicBezTo>
                    <a:pt x="1569" y="2544"/>
                    <a:pt x="1568" y="2543"/>
                    <a:pt x="1568" y="2541"/>
                  </a:cubicBezTo>
                  <a:cubicBezTo>
                    <a:pt x="1568" y="2540"/>
                    <a:pt x="1568" y="2539"/>
                    <a:pt x="1568" y="2538"/>
                  </a:cubicBezTo>
                  <a:cubicBezTo>
                    <a:pt x="1567" y="2536"/>
                    <a:pt x="1567" y="2535"/>
                    <a:pt x="1567" y="2534"/>
                  </a:cubicBezTo>
                  <a:cubicBezTo>
                    <a:pt x="1567" y="2532"/>
                    <a:pt x="1566" y="2530"/>
                    <a:pt x="1566" y="2528"/>
                  </a:cubicBezTo>
                  <a:cubicBezTo>
                    <a:pt x="1565" y="2523"/>
                    <a:pt x="1563" y="2519"/>
                    <a:pt x="1562" y="2514"/>
                  </a:cubicBezTo>
                  <a:cubicBezTo>
                    <a:pt x="1561" y="2511"/>
                    <a:pt x="1560" y="2509"/>
                    <a:pt x="1559" y="2506"/>
                  </a:cubicBezTo>
                  <a:cubicBezTo>
                    <a:pt x="1559" y="2504"/>
                    <a:pt x="1558" y="2501"/>
                    <a:pt x="1557" y="2499"/>
                  </a:cubicBezTo>
                  <a:cubicBezTo>
                    <a:pt x="1556" y="2497"/>
                    <a:pt x="1555" y="2494"/>
                    <a:pt x="1554" y="2492"/>
                  </a:cubicBezTo>
                  <a:cubicBezTo>
                    <a:pt x="1553" y="2490"/>
                    <a:pt x="1553" y="2489"/>
                    <a:pt x="1552" y="2488"/>
                  </a:cubicBezTo>
                  <a:cubicBezTo>
                    <a:pt x="1552" y="2487"/>
                    <a:pt x="1551" y="2485"/>
                    <a:pt x="1550" y="2484"/>
                  </a:cubicBezTo>
                  <a:cubicBezTo>
                    <a:pt x="1549" y="2481"/>
                    <a:pt x="1549" y="2481"/>
                    <a:pt x="1549" y="2481"/>
                  </a:cubicBezTo>
                  <a:cubicBezTo>
                    <a:pt x="1548" y="2479"/>
                    <a:pt x="1547" y="2478"/>
                    <a:pt x="1547" y="2477"/>
                  </a:cubicBezTo>
                  <a:cubicBezTo>
                    <a:pt x="1546" y="2476"/>
                    <a:pt x="1545" y="2475"/>
                    <a:pt x="1545" y="2474"/>
                  </a:cubicBezTo>
                  <a:cubicBezTo>
                    <a:pt x="1544" y="2472"/>
                    <a:pt x="1543" y="2471"/>
                    <a:pt x="1543" y="2470"/>
                  </a:cubicBezTo>
                  <a:cubicBezTo>
                    <a:pt x="1542" y="2469"/>
                    <a:pt x="1541" y="2468"/>
                    <a:pt x="1541" y="2467"/>
                  </a:cubicBezTo>
                  <a:cubicBezTo>
                    <a:pt x="1540" y="2466"/>
                    <a:pt x="1539" y="2464"/>
                    <a:pt x="1539" y="2463"/>
                  </a:cubicBezTo>
                  <a:cubicBezTo>
                    <a:pt x="1537" y="2461"/>
                    <a:pt x="1536" y="2459"/>
                    <a:pt x="1534" y="2457"/>
                  </a:cubicBezTo>
                  <a:cubicBezTo>
                    <a:pt x="1531" y="2453"/>
                    <a:pt x="1529" y="2449"/>
                    <a:pt x="1526" y="2445"/>
                  </a:cubicBezTo>
                  <a:cubicBezTo>
                    <a:pt x="1523" y="2442"/>
                    <a:pt x="1521" y="2438"/>
                    <a:pt x="1519" y="2435"/>
                  </a:cubicBezTo>
                  <a:cubicBezTo>
                    <a:pt x="1517" y="2432"/>
                    <a:pt x="1516" y="2428"/>
                    <a:pt x="1515" y="2425"/>
                  </a:cubicBezTo>
                  <a:cubicBezTo>
                    <a:pt x="1514" y="2425"/>
                    <a:pt x="1514" y="2424"/>
                    <a:pt x="1514" y="2423"/>
                  </a:cubicBezTo>
                  <a:cubicBezTo>
                    <a:pt x="1514" y="2423"/>
                    <a:pt x="1513" y="2422"/>
                    <a:pt x="1513" y="2421"/>
                  </a:cubicBezTo>
                  <a:cubicBezTo>
                    <a:pt x="1513" y="2421"/>
                    <a:pt x="1513" y="2420"/>
                    <a:pt x="1513" y="2419"/>
                  </a:cubicBezTo>
                  <a:cubicBezTo>
                    <a:pt x="1513" y="2419"/>
                    <a:pt x="1513" y="2418"/>
                    <a:pt x="1513" y="2417"/>
                  </a:cubicBezTo>
                  <a:cubicBezTo>
                    <a:pt x="1512" y="2417"/>
                    <a:pt x="1512" y="2416"/>
                    <a:pt x="1512" y="2415"/>
                  </a:cubicBezTo>
                  <a:cubicBezTo>
                    <a:pt x="1513" y="2415"/>
                    <a:pt x="1513" y="2414"/>
                    <a:pt x="1513" y="2413"/>
                  </a:cubicBezTo>
                  <a:cubicBezTo>
                    <a:pt x="1516" y="2399"/>
                    <a:pt x="1517" y="2387"/>
                    <a:pt x="1516" y="2376"/>
                  </a:cubicBezTo>
                  <a:cubicBezTo>
                    <a:pt x="1516" y="2377"/>
                    <a:pt x="1516" y="2377"/>
                    <a:pt x="1516" y="2377"/>
                  </a:cubicBezTo>
                  <a:cubicBezTo>
                    <a:pt x="1517" y="2377"/>
                    <a:pt x="1517" y="2378"/>
                    <a:pt x="1518" y="2378"/>
                  </a:cubicBezTo>
                  <a:cubicBezTo>
                    <a:pt x="1518" y="2378"/>
                    <a:pt x="1518" y="2379"/>
                    <a:pt x="1519" y="2379"/>
                  </a:cubicBezTo>
                  <a:cubicBezTo>
                    <a:pt x="1521" y="2381"/>
                    <a:pt x="1523" y="2382"/>
                    <a:pt x="1525" y="2383"/>
                  </a:cubicBezTo>
                  <a:cubicBezTo>
                    <a:pt x="1527" y="2385"/>
                    <a:pt x="1529" y="2386"/>
                    <a:pt x="1532" y="2387"/>
                  </a:cubicBezTo>
                  <a:cubicBezTo>
                    <a:pt x="1533" y="2388"/>
                    <a:pt x="1534" y="2388"/>
                    <a:pt x="1535" y="2389"/>
                  </a:cubicBezTo>
                  <a:cubicBezTo>
                    <a:pt x="1537" y="2390"/>
                    <a:pt x="1538" y="2390"/>
                    <a:pt x="1539" y="2391"/>
                  </a:cubicBezTo>
                  <a:cubicBezTo>
                    <a:pt x="1540" y="2391"/>
                    <a:pt x="1540" y="2391"/>
                    <a:pt x="1540" y="2391"/>
                  </a:cubicBezTo>
                  <a:cubicBezTo>
                    <a:pt x="1541" y="2392"/>
                    <a:pt x="1541" y="2392"/>
                    <a:pt x="1541" y="2392"/>
                  </a:cubicBezTo>
                  <a:cubicBezTo>
                    <a:pt x="1541" y="2392"/>
                    <a:pt x="1542" y="2393"/>
                    <a:pt x="1542" y="2393"/>
                  </a:cubicBezTo>
                  <a:cubicBezTo>
                    <a:pt x="1544" y="2394"/>
                    <a:pt x="1544" y="2394"/>
                    <a:pt x="1544" y="2394"/>
                  </a:cubicBezTo>
                  <a:cubicBezTo>
                    <a:pt x="1545" y="2394"/>
                    <a:pt x="1545" y="2395"/>
                    <a:pt x="1546" y="2395"/>
                  </a:cubicBezTo>
                  <a:cubicBezTo>
                    <a:pt x="1547" y="2396"/>
                    <a:pt x="1547" y="2396"/>
                    <a:pt x="1547" y="2396"/>
                  </a:cubicBezTo>
                  <a:cubicBezTo>
                    <a:pt x="1547" y="2396"/>
                    <a:pt x="1547" y="2397"/>
                    <a:pt x="1547" y="2397"/>
                  </a:cubicBezTo>
                  <a:cubicBezTo>
                    <a:pt x="1547" y="2397"/>
                    <a:pt x="1547" y="2397"/>
                    <a:pt x="1547" y="2397"/>
                  </a:cubicBezTo>
                  <a:cubicBezTo>
                    <a:pt x="1547" y="2398"/>
                    <a:pt x="1547" y="2398"/>
                    <a:pt x="1547" y="2399"/>
                  </a:cubicBezTo>
                  <a:cubicBezTo>
                    <a:pt x="1547" y="2399"/>
                    <a:pt x="1546" y="2400"/>
                    <a:pt x="1546" y="2401"/>
                  </a:cubicBezTo>
                  <a:cubicBezTo>
                    <a:pt x="1546" y="2401"/>
                    <a:pt x="1546" y="2402"/>
                    <a:pt x="1546" y="2403"/>
                  </a:cubicBezTo>
                  <a:cubicBezTo>
                    <a:pt x="1545" y="2404"/>
                    <a:pt x="1545" y="2405"/>
                    <a:pt x="1545" y="2405"/>
                  </a:cubicBezTo>
                  <a:cubicBezTo>
                    <a:pt x="1545" y="2407"/>
                    <a:pt x="1545" y="2409"/>
                    <a:pt x="1545" y="2411"/>
                  </a:cubicBezTo>
                  <a:cubicBezTo>
                    <a:pt x="1544" y="2411"/>
                    <a:pt x="1544" y="2412"/>
                    <a:pt x="1544" y="2413"/>
                  </a:cubicBezTo>
                  <a:cubicBezTo>
                    <a:pt x="1544" y="2414"/>
                    <a:pt x="1544" y="2415"/>
                    <a:pt x="1544" y="2416"/>
                  </a:cubicBezTo>
                  <a:cubicBezTo>
                    <a:pt x="1544" y="2418"/>
                    <a:pt x="1544" y="2420"/>
                    <a:pt x="1545" y="2422"/>
                  </a:cubicBezTo>
                  <a:cubicBezTo>
                    <a:pt x="1545" y="2424"/>
                    <a:pt x="1545" y="2426"/>
                    <a:pt x="1545" y="2428"/>
                  </a:cubicBezTo>
                  <a:cubicBezTo>
                    <a:pt x="1545" y="2429"/>
                    <a:pt x="1546" y="2430"/>
                    <a:pt x="1546" y="2430"/>
                  </a:cubicBezTo>
                  <a:cubicBezTo>
                    <a:pt x="1546" y="2431"/>
                    <a:pt x="1546" y="2432"/>
                    <a:pt x="1546" y="2433"/>
                  </a:cubicBezTo>
                  <a:cubicBezTo>
                    <a:pt x="1547" y="2435"/>
                    <a:pt x="1547" y="2437"/>
                    <a:pt x="1548" y="2438"/>
                  </a:cubicBezTo>
                  <a:cubicBezTo>
                    <a:pt x="1548" y="2439"/>
                    <a:pt x="1549" y="2440"/>
                    <a:pt x="1549" y="2440"/>
                  </a:cubicBezTo>
                  <a:cubicBezTo>
                    <a:pt x="1549" y="2441"/>
                    <a:pt x="1549" y="2442"/>
                    <a:pt x="1550" y="2442"/>
                  </a:cubicBezTo>
                  <a:cubicBezTo>
                    <a:pt x="1550" y="2443"/>
                    <a:pt x="1550" y="2444"/>
                    <a:pt x="1551" y="2444"/>
                  </a:cubicBezTo>
                  <a:cubicBezTo>
                    <a:pt x="1551" y="2445"/>
                    <a:pt x="1551" y="2446"/>
                    <a:pt x="1551" y="2446"/>
                  </a:cubicBezTo>
                  <a:cubicBezTo>
                    <a:pt x="1552" y="2447"/>
                    <a:pt x="1553" y="2448"/>
                    <a:pt x="1553" y="2449"/>
                  </a:cubicBezTo>
                  <a:cubicBezTo>
                    <a:pt x="1554" y="2449"/>
                    <a:pt x="1554" y="2450"/>
                    <a:pt x="1554" y="2450"/>
                  </a:cubicBezTo>
                  <a:cubicBezTo>
                    <a:pt x="1554" y="2451"/>
                    <a:pt x="1555" y="2451"/>
                    <a:pt x="1555" y="2451"/>
                  </a:cubicBezTo>
                  <a:cubicBezTo>
                    <a:pt x="1555" y="2451"/>
                    <a:pt x="1555" y="2451"/>
                    <a:pt x="1555" y="2450"/>
                  </a:cubicBezTo>
                  <a:cubicBezTo>
                    <a:pt x="1555" y="2450"/>
                    <a:pt x="1555" y="2449"/>
                    <a:pt x="1555" y="2448"/>
                  </a:cubicBezTo>
                  <a:cubicBezTo>
                    <a:pt x="1555" y="2447"/>
                    <a:pt x="1554" y="2446"/>
                    <a:pt x="1554" y="2445"/>
                  </a:cubicBezTo>
                  <a:cubicBezTo>
                    <a:pt x="1554" y="2444"/>
                    <a:pt x="1554" y="2443"/>
                    <a:pt x="1554" y="2441"/>
                  </a:cubicBezTo>
                  <a:cubicBezTo>
                    <a:pt x="1554" y="2440"/>
                    <a:pt x="1554" y="2438"/>
                    <a:pt x="1554" y="2437"/>
                  </a:cubicBezTo>
                  <a:cubicBezTo>
                    <a:pt x="1554" y="2435"/>
                    <a:pt x="1554" y="2434"/>
                    <a:pt x="1553" y="2432"/>
                  </a:cubicBezTo>
                  <a:cubicBezTo>
                    <a:pt x="1553" y="2431"/>
                    <a:pt x="1553" y="2430"/>
                    <a:pt x="1553" y="2429"/>
                  </a:cubicBezTo>
                  <a:cubicBezTo>
                    <a:pt x="1553" y="2428"/>
                    <a:pt x="1553" y="2428"/>
                    <a:pt x="1553" y="2427"/>
                  </a:cubicBezTo>
                  <a:cubicBezTo>
                    <a:pt x="1553" y="2425"/>
                    <a:pt x="1553" y="2423"/>
                    <a:pt x="1552" y="2421"/>
                  </a:cubicBezTo>
                  <a:cubicBezTo>
                    <a:pt x="1552" y="2419"/>
                    <a:pt x="1552" y="2418"/>
                    <a:pt x="1552" y="2416"/>
                  </a:cubicBezTo>
                  <a:cubicBezTo>
                    <a:pt x="1552" y="2415"/>
                    <a:pt x="1552" y="2414"/>
                    <a:pt x="1552" y="2413"/>
                  </a:cubicBezTo>
                  <a:cubicBezTo>
                    <a:pt x="1552" y="2412"/>
                    <a:pt x="1552" y="2411"/>
                    <a:pt x="1552" y="2411"/>
                  </a:cubicBezTo>
                  <a:cubicBezTo>
                    <a:pt x="1551" y="2409"/>
                    <a:pt x="1551" y="2407"/>
                    <a:pt x="1551" y="2406"/>
                  </a:cubicBezTo>
                  <a:cubicBezTo>
                    <a:pt x="1551" y="2404"/>
                    <a:pt x="1551" y="2403"/>
                    <a:pt x="1551" y="2401"/>
                  </a:cubicBezTo>
                  <a:cubicBezTo>
                    <a:pt x="1551" y="2401"/>
                    <a:pt x="1551" y="2400"/>
                    <a:pt x="1551" y="2399"/>
                  </a:cubicBezTo>
                  <a:cubicBezTo>
                    <a:pt x="1551" y="2400"/>
                    <a:pt x="1551" y="2400"/>
                    <a:pt x="1552" y="2400"/>
                  </a:cubicBezTo>
                  <a:cubicBezTo>
                    <a:pt x="1552" y="2401"/>
                    <a:pt x="1553" y="2401"/>
                    <a:pt x="1553" y="2402"/>
                  </a:cubicBezTo>
                  <a:cubicBezTo>
                    <a:pt x="1553" y="2402"/>
                    <a:pt x="1554" y="2403"/>
                    <a:pt x="1554" y="2403"/>
                  </a:cubicBezTo>
                  <a:cubicBezTo>
                    <a:pt x="1555" y="2404"/>
                    <a:pt x="1555" y="2404"/>
                    <a:pt x="1556" y="2405"/>
                  </a:cubicBezTo>
                  <a:cubicBezTo>
                    <a:pt x="1556" y="2405"/>
                    <a:pt x="1556" y="2405"/>
                    <a:pt x="1556" y="2405"/>
                  </a:cubicBezTo>
                  <a:cubicBezTo>
                    <a:pt x="1557" y="2406"/>
                    <a:pt x="1557" y="2406"/>
                    <a:pt x="1557" y="2406"/>
                  </a:cubicBezTo>
                  <a:cubicBezTo>
                    <a:pt x="1557" y="2407"/>
                    <a:pt x="1558" y="2407"/>
                    <a:pt x="1558" y="2408"/>
                  </a:cubicBezTo>
                  <a:cubicBezTo>
                    <a:pt x="1558" y="2408"/>
                    <a:pt x="1559" y="2409"/>
                    <a:pt x="1559" y="2409"/>
                  </a:cubicBezTo>
                  <a:cubicBezTo>
                    <a:pt x="1559" y="2410"/>
                    <a:pt x="1560" y="2410"/>
                    <a:pt x="1560" y="2411"/>
                  </a:cubicBezTo>
                  <a:cubicBezTo>
                    <a:pt x="1560" y="2411"/>
                    <a:pt x="1561" y="2412"/>
                    <a:pt x="1561" y="2412"/>
                  </a:cubicBezTo>
                  <a:cubicBezTo>
                    <a:pt x="1562" y="2413"/>
                    <a:pt x="1562" y="2414"/>
                    <a:pt x="1563" y="2415"/>
                  </a:cubicBezTo>
                  <a:cubicBezTo>
                    <a:pt x="1563" y="2416"/>
                    <a:pt x="1564" y="2417"/>
                    <a:pt x="1564" y="2418"/>
                  </a:cubicBezTo>
                  <a:cubicBezTo>
                    <a:pt x="1565" y="2419"/>
                    <a:pt x="1565" y="2420"/>
                    <a:pt x="1565" y="2421"/>
                  </a:cubicBezTo>
                  <a:cubicBezTo>
                    <a:pt x="1566" y="2421"/>
                    <a:pt x="1566" y="2422"/>
                    <a:pt x="1566" y="2422"/>
                  </a:cubicBezTo>
                  <a:cubicBezTo>
                    <a:pt x="1566" y="2423"/>
                    <a:pt x="1566" y="2423"/>
                    <a:pt x="1566" y="2423"/>
                  </a:cubicBezTo>
                  <a:cubicBezTo>
                    <a:pt x="1567" y="2425"/>
                    <a:pt x="1567" y="2426"/>
                    <a:pt x="1568" y="2428"/>
                  </a:cubicBezTo>
                  <a:cubicBezTo>
                    <a:pt x="1568" y="2429"/>
                    <a:pt x="1569" y="2430"/>
                    <a:pt x="1569" y="2430"/>
                  </a:cubicBezTo>
                  <a:cubicBezTo>
                    <a:pt x="1569" y="2431"/>
                    <a:pt x="1569" y="2431"/>
                    <a:pt x="1569" y="2431"/>
                  </a:cubicBezTo>
                  <a:cubicBezTo>
                    <a:pt x="1569" y="2431"/>
                    <a:pt x="1569" y="2431"/>
                    <a:pt x="1569" y="2430"/>
                  </a:cubicBezTo>
                  <a:cubicBezTo>
                    <a:pt x="1569" y="2430"/>
                    <a:pt x="1569" y="2430"/>
                    <a:pt x="1569" y="2429"/>
                  </a:cubicBezTo>
                  <a:cubicBezTo>
                    <a:pt x="1569" y="2429"/>
                    <a:pt x="1569" y="2428"/>
                    <a:pt x="1569" y="2427"/>
                  </a:cubicBezTo>
                  <a:cubicBezTo>
                    <a:pt x="1569" y="2426"/>
                    <a:pt x="1570" y="2425"/>
                    <a:pt x="1569" y="2423"/>
                  </a:cubicBezTo>
                  <a:cubicBezTo>
                    <a:pt x="1569" y="2422"/>
                    <a:pt x="1569" y="2421"/>
                    <a:pt x="1569" y="2420"/>
                  </a:cubicBezTo>
                  <a:cubicBezTo>
                    <a:pt x="1569" y="2419"/>
                    <a:pt x="1569" y="2418"/>
                    <a:pt x="1568" y="2417"/>
                  </a:cubicBezTo>
                  <a:cubicBezTo>
                    <a:pt x="1568" y="2414"/>
                    <a:pt x="1567" y="2412"/>
                    <a:pt x="1566" y="2410"/>
                  </a:cubicBezTo>
                  <a:cubicBezTo>
                    <a:pt x="1566" y="2409"/>
                    <a:pt x="1566" y="2408"/>
                    <a:pt x="1565" y="2408"/>
                  </a:cubicBezTo>
                  <a:cubicBezTo>
                    <a:pt x="1565" y="2407"/>
                    <a:pt x="1565" y="2407"/>
                    <a:pt x="1565" y="2406"/>
                  </a:cubicBezTo>
                  <a:cubicBezTo>
                    <a:pt x="1564" y="2405"/>
                    <a:pt x="1563" y="2403"/>
                    <a:pt x="1563" y="2402"/>
                  </a:cubicBezTo>
                  <a:cubicBezTo>
                    <a:pt x="1562" y="2401"/>
                    <a:pt x="1562" y="2401"/>
                    <a:pt x="1562" y="2401"/>
                  </a:cubicBezTo>
                  <a:cubicBezTo>
                    <a:pt x="1561" y="2400"/>
                    <a:pt x="1561" y="2400"/>
                    <a:pt x="1561" y="2400"/>
                  </a:cubicBezTo>
                  <a:cubicBezTo>
                    <a:pt x="1561" y="2400"/>
                    <a:pt x="1560" y="2399"/>
                    <a:pt x="1560" y="2399"/>
                  </a:cubicBezTo>
                  <a:cubicBezTo>
                    <a:pt x="1559" y="2397"/>
                    <a:pt x="1558" y="2396"/>
                    <a:pt x="1557" y="2395"/>
                  </a:cubicBezTo>
                  <a:cubicBezTo>
                    <a:pt x="1556" y="2394"/>
                    <a:pt x="1555" y="2393"/>
                    <a:pt x="1554" y="2392"/>
                  </a:cubicBezTo>
                  <a:cubicBezTo>
                    <a:pt x="1553" y="2391"/>
                    <a:pt x="1553" y="2391"/>
                    <a:pt x="1552" y="2390"/>
                  </a:cubicBezTo>
                  <a:cubicBezTo>
                    <a:pt x="1550" y="2389"/>
                    <a:pt x="1550" y="2389"/>
                    <a:pt x="1550" y="2389"/>
                  </a:cubicBezTo>
                  <a:cubicBezTo>
                    <a:pt x="1550" y="2388"/>
                    <a:pt x="1549" y="2388"/>
                    <a:pt x="1548" y="2388"/>
                  </a:cubicBezTo>
                  <a:cubicBezTo>
                    <a:pt x="1546" y="2386"/>
                    <a:pt x="1546" y="2386"/>
                    <a:pt x="1546" y="2386"/>
                  </a:cubicBezTo>
                  <a:cubicBezTo>
                    <a:pt x="1546" y="2386"/>
                    <a:pt x="1545" y="2385"/>
                    <a:pt x="1545" y="2385"/>
                  </a:cubicBezTo>
                  <a:cubicBezTo>
                    <a:pt x="1544" y="2385"/>
                    <a:pt x="1544" y="2385"/>
                    <a:pt x="1544" y="2385"/>
                  </a:cubicBezTo>
                  <a:cubicBezTo>
                    <a:pt x="1543" y="2385"/>
                    <a:pt x="1543" y="2385"/>
                    <a:pt x="1543" y="2385"/>
                  </a:cubicBezTo>
                  <a:cubicBezTo>
                    <a:pt x="1543" y="2384"/>
                    <a:pt x="1543" y="2384"/>
                    <a:pt x="1543" y="2384"/>
                  </a:cubicBezTo>
                  <a:cubicBezTo>
                    <a:pt x="1543" y="2384"/>
                    <a:pt x="1543" y="2384"/>
                    <a:pt x="1543" y="2384"/>
                  </a:cubicBezTo>
                  <a:cubicBezTo>
                    <a:pt x="1543" y="2384"/>
                    <a:pt x="1543" y="2384"/>
                    <a:pt x="1543" y="2384"/>
                  </a:cubicBezTo>
                  <a:cubicBezTo>
                    <a:pt x="1543" y="2384"/>
                    <a:pt x="1543" y="2384"/>
                    <a:pt x="1543" y="2384"/>
                  </a:cubicBezTo>
                  <a:cubicBezTo>
                    <a:pt x="1541" y="2383"/>
                    <a:pt x="1540" y="2383"/>
                    <a:pt x="1539" y="2382"/>
                  </a:cubicBezTo>
                  <a:cubicBezTo>
                    <a:pt x="1537" y="2382"/>
                    <a:pt x="1536" y="2381"/>
                    <a:pt x="1535" y="2381"/>
                  </a:cubicBezTo>
                  <a:cubicBezTo>
                    <a:pt x="1532" y="2380"/>
                    <a:pt x="1530" y="2379"/>
                    <a:pt x="1527" y="2378"/>
                  </a:cubicBezTo>
                  <a:cubicBezTo>
                    <a:pt x="1525" y="2377"/>
                    <a:pt x="1523" y="2376"/>
                    <a:pt x="1521" y="2375"/>
                  </a:cubicBezTo>
                  <a:cubicBezTo>
                    <a:pt x="1520" y="2375"/>
                    <a:pt x="1520" y="2374"/>
                    <a:pt x="1519" y="2374"/>
                  </a:cubicBezTo>
                  <a:cubicBezTo>
                    <a:pt x="1518" y="2373"/>
                    <a:pt x="1517" y="2373"/>
                    <a:pt x="1517" y="2373"/>
                  </a:cubicBezTo>
                  <a:cubicBezTo>
                    <a:pt x="1516" y="2372"/>
                    <a:pt x="1516" y="2372"/>
                    <a:pt x="1515" y="2371"/>
                  </a:cubicBezTo>
                  <a:cubicBezTo>
                    <a:pt x="1512" y="2352"/>
                    <a:pt x="1502" y="2337"/>
                    <a:pt x="1490" y="2326"/>
                  </a:cubicBezTo>
                  <a:cubicBezTo>
                    <a:pt x="1492" y="2327"/>
                    <a:pt x="1494" y="2327"/>
                    <a:pt x="1497" y="2328"/>
                  </a:cubicBezTo>
                  <a:cubicBezTo>
                    <a:pt x="1498" y="2328"/>
                    <a:pt x="1500" y="2329"/>
                    <a:pt x="1502" y="2329"/>
                  </a:cubicBezTo>
                  <a:cubicBezTo>
                    <a:pt x="1504" y="2330"/>
                    <a:pt x="1506" y="2330"/>
                    <a:pt x="1507" y="2331"/>
                  </a:cubicBezTo>
                  <a:cubicBezTo>
                    <a:pt x="1511" y="2331"/>
                    <a:pt x="1515" y="2332"/>
                    <a:pt x="1518" y="2333"/>
                  </a:cubicBezTo>
                  <a:cubicBezTo>
                    <a:pt x="1518" y="2333"/>
                    <a:pt x="1519" y="2334"/>
                    <a:pt x="1519" y="2334"/>
                  </a:cubicBezTo>
                  <a:cubicBezTo>
                    <a:pt x="1519" y="2335"/>
                    <a:pt x="1520" y="2336"/>
                    <a:pt x="1520" y="2337"/>
                  </a:cubicBezTo>
                  <a:cubicBezTo>
                    <a:pt x="1521" y="2338"/>
                    <a:pt x="1522" y="2339"/>
                    <a:pt x="1522" y="2340"/>
                  </a:cubicBezTo>
                  <a:cubicBezTo>
                    <a:pt x="1523" y="2341"/>
                    <a:pt x="1523" y="2342"/>
                    <a:pt x="1524" y="2343"/>
                  </a:cubicBezTo>
                  <a:cubicBezTo>
                    <a:pt x="1525" y="2344"/>
                    <a:pt x="1525" y="2345"/>
                    <a:pt x="1526" y="2346"/>
                  </a:cubicBezTo>
                  <a:cubicBezTo>
                    <a:pt x="1526" y="2347"/>
                    <a:pt x="1527" y="2348"/>
                    <a:pt x="1527" y="2349"/>
                  </a:cubicBezTo>
                  <a:cubicBezTo>
                    <a:pt x="1528" y="2350"/>
                    <a:pt x="1528" y="2351"/>
                    <a:pt x="1529" y="2352"/>
                  </a:cubicBezTo>
                  <a:cubicBezTo>
                    <a:pt x="1529" y="2353"/>
                    <a:pt x="1529" y="2353"/>
                    <a:pt x="1530" y="2354"/>
                  </a:cubicBezTo>
                  <a:cubicBezTo>
                    <a:pt x="1530" y="2354"/>
                    <a:pt x="1530" y="2355"/>
                    <a:pt x="1530" y="2355"/>
                  </a:cubicBezTo>
                  <a:cubicBezTo>
                    <a:pt x="1531" y="2356"/>
                    <a:pt x="1531" y="2357"/>
                    <a:pt x="1532" y="2358"/>
                  </a:cubicBezTo>
                  <a:cubicBezTo>
                    <a:pt x="1532" y="2359"/>
                    <a:pt x="1532" y="2359"/>
                    <a:pt x="1532" y="2360"/>
                  </a:cubicBezTo>
                  <a:cubicBezTo>
                    <a:pt x="1532" y="2360"/>
                    <a:pt x="1532" y="2360"/>
                    <a:pt x="1533" y="2361"/>
                  </a:cubicBezTo>
                  <a:cubicBezTo>
                    <a:pt x="1533" y="2362"/>
                    <a:pt x="1533" y="2362"/>
                    <a:pt x="1534" y="2363"/>
                  </a:cubicBezTo>
                  <a:cubicBezTo>
                    <a:pt x="1534" y="2363"/>
                    <a:pt x="1534" y="2364"/>
                    <a:pt x="1534" y="2364"/>
                  </a:cubicBezTo>
                  <a:cubicBezTo>
                    <a:pt x="1534" y="2364"/>
                    <a:pt x="1534" y="2365"/>
                    <a:pt x="1534" y="2365"/>
                  </a:cubicBezTo>
                  <a:cubicBezTo>
                    <a:pt x="1534" y="2365"/>
                    <a:pt x="1534" y="2364"/>
                    <a:pt x="1535" y="2364"/>
                  </a:cubicBezTo>
                  <a:cubicBezTo>
                    <a:pt x="1535" y="2364"/>
                    <a:pt x="1535" y="2363"/>
                    <a:pt x="1535" y="2363"/>
                  </a:cubicBezTo>
                  <a:cubicBezTo>
                    <a:pt x="1535" y="2362"/>
                    <a:pt x="1536" y="2361"/>
                    <a:pt x="1536" y="2360"/>
                  </a:cubicBezTo>
                  <a:cubicBezTo>
                    <a:pt x="1536" y="2360"/>
                    <a:pt x="1536" y="2360"/>
                    <a:pt x="1536" y="2359"/>
                  </a:cubicBezTo>
                  <a:cubicBezTo>
                    <a:pt x="1536" y="2359"/>
                    <a:pt x="1536" y="2358"/>
                    <a:pt x="1536" y="2358"/>
                  </a:cubicBezTo>
                  <a:cubicBezTo>
                    <a:pt x="1536" y="2357"/>
                    <a:pt x="1536" y="2356"/>
                    <a:pt x="1536" y="2356"/>
                  </a:cubicBezTo>
                  <a:cubicBezTo>
                    <a:pt x="1536" y="2355"/>
                    <a:pt x="1536" y="2355"/>
                    <a:pt x="1536" y="2354"/>
                  </a:cubicBezTo>
                  <a:cubicBezTo>
                    <a:pt x="1536" y="2353"/>
                    <a:pt x="1536" y="2353"/>
                    <a:pt x="1536" y="2352"/>
                  </a:cubicBezTo>
                  <a:cubicBezTo>
                    <a:pt x="1536" y="2352"/>
                    <a:pt x="1536" y="2351"/>
                    <a:pt x="1536" y="2350"/>
                  </a:cubicBezTo>
                  <a:cubicBezTo>
                    <a:pt x="1535" y="2349"/>
                    <a:pt x="1535" y="2348"/>
                    <a:pt x="1534" y="2346"/>
                  </a:cubicBezTo>
                  <a:cubicBezTo>
                    <a:pt x="1534" y="2345"/>
                    <a:pt x="1533" y="2344"/>
                    <a:pt x="1533" y="2342"/>
                  </a:cubicBezTo>
                  <a:cubicBezTo>
                    <a:pt x="1532" y="2341"/>
                    <a:pt x="1531" y="2340"/>
                    <a:pt x="1530" y="2339"/>
                  </a:cubicBezTo>
                  <a:cubicBezTo>
                    <a:pt x="1530" y="2337"/>
                    <a:pt x="1529" y="2336"/>
                    <a:pt x="1528" y="2335"/>
                  </a:cubicBezTo>
                  <a:cubicBezTo>
                    <a:pt x="1528" y="2335"/>
                    <a:pt x="1527" y="2335"/>
                    <a:pt x="1527" y="2335"/>
                  </a:cubicBezTo>
                  <a:cubicBezTo>
                    <a:pt x="1528" y="2335"/>
                    <a:pt x="1529" y="2335"/>
                    <a:pt x="1530" y="2335"/>
                  </a:cubicBezTo>
                  <a:cubicBezTo>
                    <a:pt x="1532" y="2336"/>
                    <a:pt x="1533" y="2336"/>
                    <a:pt x="1535" y="2336"/>
                  </a:cubicBezTo>
                  <a:cubicBezTo>
                    <a:pt x="1537" y="2337"/>
                    <a:pt x="1538" y="2337"/>
                    <a:pt x="1540" y="2338"/>
                  </a:cubicBezTo>
                  <a:cubicBezTo>
                    <a:pt x="1541" y="2338"/>
                    <a:pt x="1541" y="2338"/>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3" y="2339"/>
                    <a:pt x="1543" y="2339"/>
                    <a:pt x="1543" y="2339"/>
                  </a:cubicBezTo>
                  <a:cubicBezTo>
                    <a:pt x="1543" y="2339"/>
                    <a:pt x="1544" y="2340"/>
                    <a:pt x="1544" y="2340"/>
                  </a:cubicBezTo>
                  <a:cubicBezTo>
                    <a:pt x="1545" y="2340"/>
                    <a:pt x="1545" y="2341"/>
                    <a:pt x="1546" y="2341"/>
                  </a:cubicBezTo>
                  <a:cubicBezTo>
                    <a:pt x="1546" y="2341"/>
                    <a:pt x="1546" y="2342"/>
                    <a:pt x="1546" y="2342"/>
                  </a:cubicBezTo>
                  <a:cubicBezTo>
                    <a:pt x="1547" y="2342"/>
                    <a:pt x="1547" y="2342"/>
                    <a:pt x="1547" y="2342"/>
                  </a:cubicBezTo>
                  <a:cubicBezTo>
                    <a:pt x="1547" y="2343"/>
                    <a:pt x="1547" y="2343"/>
                    <a:pt x="1547" y="2343"/>
                  </a:cubicBezTo>
                  <a:cubicBezTo>
                    <a:pt x="1549" y="2345"/>
                    <a:pt x="1551" y="2347"/>
                    <a:pt x="1553" y="2349"/>
                  </a:cubicBezTo>
                  <a:cubicBezTo>
                    <a:pt x="1554" y="2352"/>
                    <a:pt x="1555" y="2354"/>
                    <a:pt x="1556" y="2356"/>
                  </a:cubicBezTo>
                  <a:cubicBezTo>
                    <a:pt x="1557" y="2358"/>
                    <a:pt x="1558" y="2360"/>
                    <a:pt x="1558" y="2362"/>
                  </a:cubicBezTo>
                  <a:cubicBezTo>
                    <a:pt x="1559" y="2363"/>
                    <a:pt x="1559" y="2364"/>
                    <a:pt x="1560" y="2365"/>
                  </a:cubicBezTo>
                  <a:cubicBezTo>
                    <a:pt x="1560" y="2366"/>
                    <a:pt x="1560" y="2366"/>
                    <a:pt x="1560" y="2366"/>
                  </a:cubicBezTo>
                  <a:cubicBezTo>
                    <a:pt x="1560" y="2366"/>
                    <a:pt x="1560" y="2366"/>
                    <a:pt x="1560" y="2365"/>
                  </a:cubicBezTo>
                  <a:cubicBezTo>
                    <a:pt x="1560" y="2364"/>
                    <a:pt x="1560" y="2363"/>
                    <a:pt x="1560" y="2361"/>
                  </a:cubicBezTo>
                  <a:cubicBezTo>
                    <a:pt x="1560" y="2359"/>
                    <a:pt x="1559" y="2357"/>
                    <a:pt x="1559" y="2355"/>
                  </a:cubicBezTo>
                  <a:cubicBezTo>
                    <a:pt x="1558" y="2353"/>
                    <a:pt x="1558" y="2350"/>
                    <a:pt x="1557" y="2347"/>
                  </a:cubicBezTo>
                  <a:cubicBezTo>
                    <a:pt x="1556" y="2344"/>
                    <a:pt x="1554" y="2341"/>
                    <a:pt x="1552" y="2339"/>
                  </a:cubicBezTo>
                  <a:cubicBezTo>
                    <a:pt x="1551" y="2338"/>
                    <a:pt x="1551" y="2338"/>
                    <a:pt x="1551" y="2337"/>
                  </a:cubicBezTo>
                  <a:cubicBezTo>
                    <a:pt x="1551" y="2337"/>
                    <a:pt x="1550" y="2337"/>
                    <a:pt x="1550" y="2336"/>
                  </a:cubicBezTo>
                  <a:cubicBezTo>
                    <a:pt x="1549" y="2336"/>
                    <a:pt x="1548" y="2335"/>
                    <a:pt x="1548" y="2334"/>
                  </a:cubicBezTo>
                  <a:cubicBezTo>
                    <a:pt x="1547" y="2334"/>
                    <a:pt x="1547" y="2334"/>
                    <a:pt x="1547" y="2334"/>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5" y="2333"/>
                    <a:pt x="1545" y="2333"/>
                    <a:pt x="1545" y="2333"/>
                  </a:cubicBezTo>
                  <a:cubicBezTo>
                    <a:pt x="1544" y="2332"/>
                    <a:pt x="1543" y="2332"/>
                    <a:pt x="1543" y="2331"/>
                  </a:cubicBezTo>
                  <a:cubicBezTo>
                    <a:pt x="1541" y="2330"/>
                    <a:pt x="1539" y="2330"/>
                    <a:pt x="1537" y="2329"/>
                  </a:cubicBezTo>
                  <a:cubicBezTo>
                    <a:pt x="1535" y="2329"/>
                    <a:pt x="1533" y="2328"/>
                    <a:pt x="1531" y="2328"/>
                  </a:cubicBezTo>
                  <a:cubicBezTo>
                    <a:pt x="1528" y="2327"/>
                    <a:pt x="1524" y="2326"/>
                    <a:pt x="1520" y="2325"/>
                  </a:cubicBezTo>
                  <a:cubicBezTo>
                    <a:pt x="1516" y="2325"/>
                    <a:pt x="1513" y="2324"/>
                    <a:pt x="1509" y="2323"/>
                  </a:cubicBezTo>
                  <a:cubicBezTo>
                    <a:pt x="1507" y="2323"/>
                    <a:pt x="1505" y="2322"/>
                    <a:pt x="1503" y="2322"/>
                  </a:cubicBezTo>
                  <a:cubicBezTo>
                    <a:pt x="1502" y="2322"/>
                    <a:pt x="1500" y="2321"/>
                    <a:pt x="1498" y="2321"/>
                  </a:cubicBezTo>
                  <a:cubicBezTo>
                    <a:pt x="1492" y="2320"/>
                    <a:pt x="1486" y="2319"/>
                    <a:pt x="1480" y="2319"/>
                  </a:cubicBezTo>
                  <a:cubicBezTo>
                    <a:pt x="1452" y="2298"/>
                    <a:pt x="1418" y="2292"/>
                    <a:pt x="1418" y="2292"/>
                  </a:cubicBezTo>
                  <a:cubicBezTo>
                    <a:pt x="1429" y="2285"/>
                    <a:pt x="1441" y="2281"/>
                    <a:pt x="1454" y="2280"/>
                  </a:cubicBezTo>
                  <a:cubicBezTo>
                    <a:pt x="1456" y="2281"/>
                    <a:pt x="1458" y="2282"/>
                    <a:pt x="1461" y="2284"/>
                  </a:cubicBezTo>
                  <a:cubicBezTo>
                    <a:pt x="1464" y="2285"/>
                    <a:pt x="1466" y="2287"/>
                    <a:pt x="1470" y="2289"/>
                  </a:cubicBezTo>
                  <a:cubicBezTo>
                    <a:pt x="1471" y="2290"/>
                    <a:pt x="1473" y="2291"/>
                    <a:pt x="1474" y="2292"/>
                  </a:cubicBezTo>
                  <a:cubicBezTo>
                    <a:pt x="1476" y="2293"/>
                    <a:pt x="1477" y="2294"/>
                    <a:pt x="1479" y="2295"/>
                  </a:cubicBezTo>
                  <a:cubicBezTo>
                    <a:pt x="1482" y="2297"/>
                    <a:pt x="1486" y="2299"/>
                    <a:pt x="1489" y="2301"/>
                  </a:cubicBezTo>
                  <a:cubicBezTo>
                    <a:pt x="1492" y="2303"/>
                    <a:pt x="1496" y="2305"/>
                    <a:pt x="1499" y="2306"/>
                  </a:cubicBezTo>
                  <a:cubicBezTo>
                    <a:pt x="1500" y="2307"/>
                    <a:pt x="1501" y="2307"/>
                    <a:pt x="1501" y="2308"/>
                  </a:cubicBezTo>
                  <a:cubicBezTo>
                    <a:pt x="1502" y="2308"/>
                    <a:pt x="1503" y="2309"/>
                    <a:pt x="1504" y="2309"/>
                  </a:cubicBezTo>
                  <a:cubicBezTo>
                    <a:pt x="1506" y="2310"/>
                    <a:pt x="1507" y="2311"/>
                    <a:pt x="1509" y="2312"/>
                  </a:cubicBezTo>
                  <a:cubicBezTo>
                    <a:pt x="1512" y="2313"/>
                    <a:pt x="1516" y="2315"/>
                    <a:pt x="1519" y="2316"/>
                  </a:cubicBezTo>
                  <a:cubicBezTo>
                    <a:pt x="1522" y="2317"/>
                    <a:pt x="1525" y="2318"/>
                    <a:pt x="1528" y="2318"/>
                  </a:cubicBezTo>
                  <a:cubicBezTo>
                    <a:pt x="1529" y="2318"/>
                    <a:pt x="1530" y="2318"/>
                    <a:pt x="1530" y="2318"/>
                  </a:cubicBezTo>
                  <a:cubicBezTo>
                    <a:pt x="1531" y="2318"/>
                    <a:pt x="1532" y="2319"/>
                    <a:pt x="1532" y="2319"/>
                  </a:cubicBezTo>
                  <a:cubicBezTo>
                    <a:pt x="1533" y="2319"/>
                    <a:pt x="1534" y="2319"/>
                    <a:pt x="1534" y="2319"/>
                  </a:cubicBezTo>
                  <a:cubicBezTo>
                    <a:pt x="1535" y="2319"/>
                    <a:pt x="1536" y="2319"/>
                    <a:pt x="1536" y="2319"/>
                  </a:cubicBezTo>
                  <a:cubicBezTo>
                    <a:pt x="1538" y="2319"/>
                    <a:pt x="1539" y="2319"/>
                    <a:pt x="1540" y="2318"/>
                  </a:cubicBezTo>
                  <a:cubicBezTo>
                    <a:pt x="1541" y="2318"/>
                    <a:pt x="1542" y="2318"/>
                    <a:pt x="1543" y="2318"/>
                  </a:cubicBezTo>
                  <a:cubicBezTo>
                    <a:pt x="1543" y="2318"/>
                    <a:pt x="1544" y="2318"/>
                    <a:pt x="1545" y="2317"/>
                  </a:cubicBezTo>
                  <a:cubicBezTo>
                    <a:pt x="1545" y="2317"/>
                    <a:pt x="1546" y="2317"/>
                    <a:pt x="1546" y="2317"/>
                  </a:cubicBezTo>
                  <a:cubicBezTo>
                    <a:pt x="1547" y="2317"/>
                    <a:pt x="1548" y="2316"/>
                    <a:pt x="1548" y="2316"/>
                  </a:cubicBezTo>
                  <a:cubicBezTo>
                    <a:pt x="1548" y="2316"/>
                    <a:pt x="1547" y="2316"/>
                    <a:pt x="1546" y="2316"/>
                  </a:cubicBezTo>
                  <a:cubicBezTo>
                    <a:pt x="1546" y="2317"/>
                    <a:pt x="1545" y="2317"/>
                    <a:pt x="1545" y="2317"/>
                  </a:cubicBezTo>
                  <a:cubicBezTo>
                    <a:pt x="1544" y="2316"/>
                    <a:pt x="1543" y="2316"/>
                    <a:pt x="1542" y="2316"/>
                  </a:cubicBezTo>
                  <a:cubicBezTo>
                    <a:pt x="1542" y="2316"/>
                    <a:pt x="1541" y="2316"/>
                    <a:pt x="1540" y="2316"/>
                  </a:cubicBezTo>
                  <a:cubicBezTo>
                    <a:pt x="1539" y="2316"/>
                    <a:pt x="1539" y="2316"/>
                    <a:pt x="1538" y="2316"/>
                  </a:cubicBezTo>
                  <a:cubicBezTo>
                    <a:pt x="1538" y="2316"/>
                    <a:pt x="1537" y="2316"/>
                    <a:pt x="1537" y="2316"/>
                  </a:cubicBezTo>
                  <a:cubicBezTo>
                    <a:pt x="1535" y="2315"/>
                    <a:pt x="1534" y="2315"/>
                    <a:pt x="1533" y="2315"/>
                  </a:cubicBezTo>
                  <a:cubicBezTo>
                    <a:pt x="1532" y="2315"/>
                    <a:pt x="1532" y="2314"/>
                    <a:pt x="1531" y="2314"/>
                  </a:cubicBezTo>
                  <a:cubicBezTo>
                    <a:pt x="1531" y="2314"/>
                    <a:pt x="1530" y="2314"/>
                    <a:pt x="1529" y="2314"/>
                  </a:cubicBezTo>
                  <a:cubicBezTo>
                    <a:pt x="1529" y="2313"/>
                    <a:pt x="1528" y="2313"/>
                    <a:pt x="1527" y="2313"/>
                  </a:cubicBezTo>
                  <a:cubicBezTo>
                    <a:pt x="1527" y="2313"/>
                    <a:pt x="1526" y="2312"/>
                    <a:pt x="1525" y="2312"/>
                  </a:cubicBezTo>
                  <a:cubicBezTo>
                    <a:pt x="1525" y="2312"/>
                    <a:pt x="1524" y="2311"/>
                    <a:pt x="1523" y="2311"/>
                  </a:cubicBezTo>
                  <a:cubicBezTo>
                    <a:pt x="1522" y="2311"/>
                    <a:pt x="1522" y="2310"/>
                    <a:pt x="1521" y="2310"/>
                  </a:cubicBezTo>
                  <a:cubicBezTo>
                    <a:pt x="1518" y="2309"/>
                    <a:pt x="1515" y="2307"/>
                    <a:pt x="1512" y="2305"/>
                  </a:cubicBezTo>
                  <a:cubicBezTo>
                    <a:pt x="1511" y="2304"/>
                    <a:pt x="1509" y="2304"/>
                    <a:pt x="1507" y="2303"/>
                  </a:cubicBezTo>
                  <a:cubicBezTo>
                    <a:pt x="1506" y="2302"/>
                    <a:pt x="1504" y="2301"/>
                    <a:pt x="1503" y="2300"/>
                  </a:cubicBezTo>
                  <a:cubicBezTo>
                    <a:pt x="1499" y="2298"/>
                    <a:pt x="1496" y="2296"/>
                    <a:pt x="1493" y="2294"/>
                  </a:cubicBezTo>
                  <a:cubicBezTo>
                    <a:pt x="1489" y="2292"/>
                    <a:pt x="1486" y="2290"/>
                    <a:pt x="1483" y="2288"/>
                  </a:cubicBezTo>
                  <a:cubicBezTo>
                    <a:pt x="1481" y="2287"/>
                    <a:pt x="1480" y="2287"/>
                    <a:pt x="1478" y="2286"/>
                  </a:cubicBezTo>
                  <a:cubicBezTo>
                    <a:pt x="1476" y="2285"/>
                    <a:pt x="1475" y="2284"/>
                    <a:pt x="1473" y="2283"/>
                  </a:cubicBezTo>
                  <a:cubicBezTo>
                    <a:pt x="1470" y="2282"/>
                    <a:pt x="1467" y="2280"/>
                    <a:pt x="1464" y="2279"/>
                  </a:cubicBezTo>
                  <a:cubicBezTo>
                    <a:pt x="1480" y="2278"/>
                    <a:pt x="1497" y="2280"/>
                    <a:pt x="1513" y="2281"/>
                  </a:cubicBezTo>
                  <a:cubicBezTo>
                    <a:pt x="1516" y="2283"/>
                    <a:pt x="1520" y="2285"/>
                    <a:pt x="1523" y="2287"/>
                  </a:cubicBezTo>
                  <a:cubicBezTo>
                    <a:pt x="1525" y="2288"/>
                    <a:pt x="1528" y="2290"/>
                    <a:pt x="1531" y="2291"/>
                  </a:cubicBezTo>
                  <a:cubicBezTo>
                    <a:pt x="1532" y="2292"/>
                    <a:pt x="1533" y="2292"/>
                    <a:pt x="1534" y="2293"/>
                  </a:cubicBezTo>
                  <a:cubicBezTo>
                    <a:pt x="1536" y="2294"/>
                    <a:pt x="1537" y="2294"/>
                    <a:pt x="1538" y="2295"/>
                  </a:cubicBezTo>
                  <a:cubicBezTo>
                    <a:pt x="1541" y="2296"/>
                    <a:pt x="1543" y="2297"/>
                    <a:pt x="1546" y="2298"/>
                  </a:cubicBezTo>
                  <a:cubicBezTo>
                    <a:pt x="1548" y="2299"/>
                    <a:pt x="1550" y="2299"/>
                    <a:pt x="1552" y="2300"/>
                  </a:cubicBezTo>
                  <a:cubicBezTo>
                    <a:pt x="1555" y="2300"/>
                    <a:pt x="1557" y="2301"/>
                    <a:pt x="1558" y="2301"/>
                  </a:cubicBezTo>
                  <a:cubicBezTo>
                    <a:pt x="1559" y="2301"/>
                    <a:pt x="1560" y="2301"/>
                    <a:pt x="1561" y="2301"/>
                  </a:cubicBezTo>
                  <a:cubicBezTo>
                    <a:pt x="1562" y="2301"/>
                    <a:pt x="1563" y="2301"/>
                    <a:pt x="1563" y="2301"/>
                  </a:cubicBezTo>
                  <a:cubicBezTo>
                    <a:pt x="1564" y="2301"/>
                    <a:pt x="1564" y="2301"/>
                    <a:pt x="1565" y="2301"/>
                  </a:cubicBezTo>
                  <a:cubicBezTo>
                    <a:pt x="1565" y="2301"/>
                    <a:pt x="1566" y="2301"/>
                    <a:pt x="1566" y="2301"/>
                  </a:cubicBezTo>
                  <a:cubicBezTo>
                    <a:pt x="1567" y="2301"/>
                    <a:pt x="1567" y="2301"/>
                    <a:pt x="1567" y="2301"/>
                  </a:cubicBezTo>
                  <a:cubicBezTo>
                    <a:pt x="1567" y="2301"/>
                    <a:pt x="1567" y="2301"/>
                    <a:pt x="1566" y="2300"/>
                  </a:cubicBezTo>
                  <a:cubicBezTo>
                    <a:pt x="1566" y="2300"/>
                    <a:pt x="1566" y="2300"/>
                    <a:pt x="1565" y="2300"/>
                  </a:cubicBezTo>
                  <a:cubicBezTo>
                    <a:pt x="1565" y="2300"/>
                    <a:pt x="1564" y="2300"/>
                    <a:pt x="1563" y="2299"/>
                  </a:cubicBezTo>
                  <a:cubicBezTo>
                    <a:pt x="1562" y="2299"/>
                    <a:pt x="1561" y="2299"/>
                    <a:pt x="1559" y="2298"/>
                  </a:cubicBezTo>
                  <a:cubicBezTo>
                    <a:pt x="1558" y="2297"/>
                    <a:pt x="1556" y="2296"/>
                    <a:pt x="1554" y="2295"/>
                  </a:cubicBezTo>
                  <a:cubicBezTo>
                    <a:pt x="1552" y="2295"/>
                    <a:pt x="1550" y="2293"/>
                    <a:pt x="1548" y="2292"/>
                  </a:cubicBezTo>
                  <a:cubicBezTo>
                    <a:pt x="1546" y="2291"/>
                    <a:pt x="1544" y="2290"/>
                    <a:pt x="1541" y="2288"/>
                  </a:cubicBezTo>
                  <a:cubicBezTo>
                    <a:pt x="1540" y="2288"/>
                    <a:pt x="1539" y="2287"/>
                    <a:pt x="1538" y="2286"/>
                  </a:cubicBezTo>
                  <a:cubicBezTo>
                    <a:pt x="1537" y="2286"/>
                    <a:pt x="1535" y="2285"/>
                    <a:pt x="1534" y="2284"/>
                  </a:cubicBezTo>
                  <a:cubicBezTo>
                    <a:pt x="1533" y="2284"/>
                    <a:pt x="1532" y="2283"/>
                    <a:pt x="1531" y="2282"/>
                  </a:cubicBezTo>
                  <a:cubicBezTo>
                    <a:pt x="1553" y="2283"/>
                    <a:pt x="1574" y="2280"/>
                    <a:pt x="1592" y="2265"/>
                  </a:cubicBezTo>
                  <a:cubicBezTo>
                    <a:pt x="1557" y="2277"/>
                    <a:pt x="1512" y="2264"/>
                    <a:pt x="1476" y="2259"/>
                  </a:cubicBezTo>
                  <a:cubicBezTo>
                    <a:pt x="1477" y="2259"/>
                    <a:pt x="1477" y="2258"/>
                    <a:pt x="1478" y="2258"/>
                  </a:cubicBezTo>
                  <a:cubicBezTo>
                    <a:pt x="1480" y="2257"/>
                    <a:pt x="1482" y="2256"/>
                    <a:pt x="1484" y="2255"/>
                  </a:cubicBezTo>
                  <a:cubicBezTo>
                    <a:pt x="1485" y="2255"/>
                    <a:pt x="1485" y="2254"/>
                    <a:pt x="1486" y="2254"/>
                  </a:cubicBezTo>
                  <a:cubicBezTo>
                    <a:pt x="1486" y="2254"/>
                    <a:pt x="1487" y="2254"/>
                    <a:pt x="1487" y="2254"/>
                  </a:cubicBezTo>
                  <a:cubicBezTo>
                    <a:pt x="1488" y="2253"/>
                    <a:pt x="1489" y="2253"/>
                    <a:pt x="1490" y="2253"/>
                  </a:cubicBezTo>
                  <a:cubicBezTo>
                    <a:pt x="1491" y="2252"/>
                    <a:pt x="1492" y="2252"/>
                    <a:pt x="1493" y="2252"/>
                  </a:cubicBezTo>
                  <a:cubicBezTo>
                    <a:pt x="1494" y="2252"/>
                    <a:pt x="1495" y="2251"/>
                    <a:pt x="1496" y="2251"/>
                  </a:cubicBezTo>
                  <a:cubicBezTo>
                    <a:pt x="1496" y="2251"/>
                    <a:pt x="1497" y="2251"/>
                    <a:pt x="1498" y="2251"/>
                  </a:cubicBezTo>
                  <a:cubicBezTo>
                    <a:pt x="1499" y="2251"/>
                    <a:pt x="1499" y="2251"/>
                    <a:pt x="1500" y="2251"/>
                  </a:cubicBezTo>
                  <a:cubicBezTo>
                    <a:pt x="1501" y="2251"/>
                    <a:pt x="1502" y="2251"/>
                    <a:pt x="1503" y="2251"/>
                  </a:cubicBezTo>
                  <a:cubicBezTo>
                    <a:pt x="1503" y="2251"/>
                    <a:pt x="1504" y="2251"/>
                    <a:pt x="1504" y="2251"/>
                  </a:cubicBezTo>
                  <a:cubicBezTo>
                    <a:pt x="1504" y="2251"/>
                    <a:pt x="1503" y="2251"/>
                    <a:pt x="1503" y="2250"/>
                  </a:cubicBezTo>
                  <a:cubicBezTo>
                    <a:pt x="1502" y="2250"/>
                    <a:pt x="1501" y="2250"/>
                    <a:pt x="1500" y="2249"/>
                  </a:cubicBezTo>
                  <a:cubicBezTo>
                    <a:pt x="1499" y="2249"/>
                    <a:pt x="1499" y="2249"/>
                    <a:pt x="1498" y="2249"/>
                  </a:cubicBezTo>
                  <a:cubicBezTo>
                    <a:pt x="1497" y="2249"/>
                    <a:pt x="1496" y="2248"/>
                    <a:pt x="1496" y="2248"/>
                  </a:cubicBezTo>
                  <a:cubicBezTo>
                    <a:pt x="1495" y="2248"/>
                    <a:pt x="1494" y="2248"/>
                    <a:pt x="1493" y="2248"/>
                  </a:cubicBezTo>
                  <a:cubicBezTo>
                    <a:pt x="1492" y="2248"/>
                    <a:pt x="1491" y="2248"/>
                    <a:pt x="1490" y="2248"/>
                  </a:cubicBezTo>
                  <a:cubicBezTo>
                    <a:pt x="1487" y="2248"/>
                    <a:pt x="1485" y="2248"/>
                    <a:pt x="1482" y="2249"/>
                  </a:cubicBezTo>
                  <a:cubicBezTo>
                    <a:pt x="1480" y="2250"/>
                    <a:pt x="1477" y="2251"/>
                    <a:pt x="1475" y="2252"/>
                  </a:cubicBezTo>
                  <a:cubicBezTo>
                    <a:pt x="1474" y="2252"/>
                    <a:pt x="1474" y="2252"/>
                    <a:pt x="1473" y="2252"/>
                  </a:cubicBezTo>
                  <a:cubicBezTo>
                    <a:pt x="1472" y="2253"/>
                    <a:pt x="1472" y="2253"/>
                    <a:pt x="1471" y="2253"/>
                  </a:cubicBezTo>
                  <a:cubicBezTo>
                    <a:pt x="1470" y="2254"/>
                    <a:pt x="1469" y="2254"/>
                    <a:pt x="1467" y="2255"/>
                  </a:cubicBezTo>
                  <a:cubicBezTo>
                    <a:pt x="1466" y="2256"/>
                    <a:pt x="1465" y="2257"/>
                    <a:pt x="1463" y="2257"/>
                  </a:cubicBezTo>
                  <a:cubicBezTo>
                    <a:pt x="1463" y="2257"/>
                    <a:pt x="1463" y="2257"/>
                    <a:pt x="1463" y="2257"/>
                  </a:cubicBezTo>
                  <a:cubicBezTo>
                    <a:pt x="1418" y="2254"/>
                    <a:pt x="1401" y="2291"/>
                    <a:pt x="1380" y="2272"/>
                  </a:cubicBezTo>
                  <a:cubicBezTo>
                    <a:pt x="1365" y="2258"/>
                    <a:pt x="1335" y="2167"/>
                    <a:pt x="1328" y="2145"/>
                  </a:cubicBezTo>
                  <a:cubicBezTo>
                    <a:pt x="1324" y="2135"/>
                    <a:pt x="1321" y="2127"/>
                    <a:pt x="1317" y="2120"/>
                  </a:cubicBezTo>
                  <a:cubicBezTo>
                    <a:pt x="1317" y="2121"/>
                    <a:pt x="1317" y="2121"/>
                    <a:pt x="1317" y="2121"/>
                  </a:cubicBezTo>
                  <a:cubicBezTo>
                    <a:pt x="1318" y="2121"/>
                    <a:pt x="1319" y="2122"/>
                    <a:pt x="1320" y="2123"/>
                  </a:cubicBezTo>
                  <a:cubicBezTo>
                    <a:pt x="1321" y="2124"/>
                    <a:pt x="1322" y="2125"/>
                    <a:pt x="1323" y="2126"/>
                  </a:cubicBezTo>
                  <a:cubicBezTo>
                    <a:pt x="1324" y="2127"/>
                    <a:pt x="1325" y="2128"/>
                    <a:pt x="1326" y="2130"/>
                  </a:cubicBezTo>
                  <a:cubicBezTo>
                    <a:pt x="1327" y="2131"/>
                    <a:pt x="1328" y="2132"/>
                    <a:pt x="1329" y="2134"/>
                  </a:cubicBezTo>
                  <a:cubicBezTo>
                    <a:pt x="1331" y="2136"/>
                    <a:pt x="1334" y="2139"/>
                    <a:pt x="1336" y="2143"/>
                  </a:cubicBezTo>
                  <a:cubicBezTo>
                    <a:pt x="1339" y="2146"/>
                    <a:pt x="1341" y="2150"/>
                    <a:pt x="1344" y="2154"/>
                  </a:cubicBezTo>
                  <a:cubicBezTo>
                    <a:pt x="1345" y="2155"/>
                    <a:pt x="1346" y="2157"/>
                    <a:pt x="1348" y="2159"/>
                  </a:cubicBezTo>
                  <a:cubicBezTo>
                    <a:pt x="1349" y="2161"/>
                    <a:pt x="1350" y="2163"/>
                    <a:pt x="1352" y="2165"/>
                  </a:cubicBezTo>
                  <a:cubicBezTo>
                    <a:pt x="1352" y="2166"/>
                    <a:pt x="1352" y="2166"/>
                    <a:pt x="1353" y="2167"/>
                  </a:cubicBezTo>
                  <a:cubicBezTo>
                    <a:pt x="1353" y="2167"/>
                    <a:pt x="1353" y="2167"/>
                    <a:pt x="1353" y="2168"/>
                  </a:cubicBezTo>
                  <a:cubicBezTo>
                    <a:pt x="1353" y="2171"/>
                    <a:pt x="1354" y="2175"/>
                    <a:pt x="1356" y="2179"/>
                  </a:cubicBezTo>
                  <a:cubicBezTo>
                    <a:pt x="1357" y="2184"/>
                    <a:pt x="1359" y="2190"/>
                    <a:pt x="1361" y="2196"/>
                  </a:cubicBezTo>
                  <a:cubicBezTo>
                    <a:pt x="1361" y="2197"/>
                    <a:pt x="1362" y="2199"/>
                    <a:pt x="1363" y="2200"/>
                  </a:cubicBezTo>
                  <a:cubicBezTo>
                    <a:pt x="1363" y="2202"/>
                    <a:pt x="1364" y="2203"/>
                    <a:pt x="1364" y="2205"/>
                  </a:cubicBezTo>
                  <a:cubicBezTo>
                    <a:pt x="1365" y="2208"/>
                    <a:pt x="1367" y="2211"/>
                    <a:pt x="1368" y="2214"/>
                  </a:cubicBezTo>
                  <a:cubicBezTo>
                    <a:pt x="1369" y="2215"/>
                    <a:pt x="1369" y="2217"/>
                    <a:pt x="1370" y="2218"/>
                  </a:cubicBezTo>
                  <a:cubicBezTo>
                    <a:pt x="1371" y="2220"/>
                    <a:pt x="1372" y="2221"/>
                    <a:pt x="1372" y="2223"/>
                  </a:cubicBezTo>
                  <a:cubicBezTo>
                    <a:pt x="1373" y="2224"/>
                    <a:pt x="1374" y="2226"/>
                    <a:pt x="1375" y="2227"/>
                  </a:cubicBezTo>
                  <a:cubicBezTo>
                    <a:pt x="1375" y="2228"/>
                    <a:pt x="1376" y="2228"/>
                    <a:pt x="1376" y="2229"/>
                  </a:cubicBezTo>
                  <a:cubicBezTo>
                    <a:pt x="1377" y="2230"/>
                    <a:pt x="1377" y="2231"/>
                    <a:pt x="1378" y="2231"/>
                  </a:cubicBezTo>
                  <a:cubicBezTo>
                    <a:pt x="1378" y="2233"/>
                    <a:pt x="1379" y="2234"/>
                    <a:pt x="1380" y="2235"/>
                  </a:cubicBezTo>
                  <a:cubicBezTo>
                    <a:pt x="1381" y="2236"/>
                    <a:pt x="1381" y="2236"/>
                    <a:pt x="1382" y="2237"/>
                  </a:cubicBezTo>
                  <a:cubicBezTo>
                    <a:pt x="1382" y="2237"/>
                    <a:pt x="1383" y="2238"/>
                    <a:pt x="1383" y="2238"/>
                  </a:cubicBezTo>
                  <a:cubicBezTo>
                    <a:pt x="1384" y="2239"/>
                    <a:pt x="1385" y="2239"/>
                    <a:pt x="1385" y="2240"/>
                  </a:cubicBezTo>
                  <a:cubicBezTo>
                    <a:pt x="1386" y="2241"/>
                    <a:pt x="1386" y="2241"/>
                    <a:pt x="1387" y="2241"/>
                  </a:cubicBezTo>
                  <a:cubicBezTo>
                    <a:pt x="1388" y="2242"/>
                    <a:pt x="1389" y="2243"/>
                    <a:pt x="1390" y="2244"/>
                  </a:cubicBezTo>
                  <a:cubicBezTo>
                    <a:pt x="1390" y="2244"/>
                    <a:pt x="1391" y="2245"/>
                    <a:pt x="1392" y="2245"/>
                  </a:cubicBezTo>
                  <a:cubicBezTo>
                    <a:pt x="1392" y="2245"/>
                    <a:pt x="1393" y="2246"/>
                    <a:pt x="1393" y="2246"/>
                  </a:cubicBezTo>
                  <a:cubicBezTo>
                    <a:pt x="1394" y="2246"/>
                    <a:pt x="1395" y="2247"/>
                    <a:pt x="1396" y="2247"/>
                  </a:cubicBezTo>
                  <a:cubicBezTo>
                    <a:pt x="1397" y="2248"/>
                    <a:pt x="1398" y="2248"/>
                    <a:pt x="1399" y="2248"/>
                  </a:cubicBezTo>
                  <a:cubicBezTo>
                    <a:pt x="1399" y="2248"/>
                    <a:pt x="1400" y="2248"/>
                    <a:pt x="1400" y="2249"/>
                  </a:cubicBezTo>
                  <a:cubicBezTo>
                    <a:pt x="1401" y="2249"/>
                    <a:pt x="1401" y="2249"/>
                    <a:pt x="1401" y="2249"/>
                  </a:cubicBezTo>
                  <a:cubicBezTo>
                    <a:pt x="1403" y="2249"/>
                    <a:pt x="1404" y="2249"/>
                    <a:pt x="1405" y="2249"/>
                  </a:cubicBezTo>
                  <a:cubicBezTo>
                    <a:pt x="1406" y="2249"/>
                    <a:pt x="1406" y="2249"/>
                    <a:pt x="1406" y="2249"/>
                  </a:cubicBezTo>
                  <a:cubicBezTo>
                    <a:pt x="1406" y="2249"/>
                    <a:pt x="1406" y="2249"/>
                    <a:pt x="1405" y="2249"/>
                  </a:cubicBezTo>
                  <a:cubicBezTo>
                    <a:pt x="1404" y="2248"/>
                    <a:pt x="1403" y="2248"/>
                    <a:pt x="1402" y="2247"/>
                  </a:cubicBezTo>
                  <a:cubicBezTo>
                    <a:pt x="1402" y="2247"/>
                    <a:pt x="1401" y="2247"/>
                    <a:pt x="1401" y="2247"/>
                  </a:cubicBezTo>
                  <a:cubicBezTo>
                    <a:pt x="1401" y="2247"/>
                    <a:pt x="1400" y="2246"/>
                    <a:pt x="1400" y="2246"/>
                  </a:cubicBezTo>
                  <a:cubicBezTo>
                    <a:pt x="1399" y="2246"/>
                    <a:pt x="1398" y="2245"/>
                    <a:pt x="1398" y="2245"/>
                  </a:cubicBezTo>
                  <a:cubicBezTo>
                    <a:pt x="1397" y="2244"/>
                    <a:pt x="1396" y="2243"/>
                    <a:pt x="1395" y="2243"/>
                  </a:cubicBezTo>
                  <a:cubicBezTo>
                    <a:pt x="1395" y="2242"/>
                    <a:pt x="1394" y="2242"/>
                    <a:pt x="1394" y="2242"/>
                  </a:cubicBezTo>
                  <a:cubicBezTo>
                    <a:pt x="1394" y="2241"/>
                    <a:pt x="1393" y="2241"/>
                    <a:pt x="1393" y="2240"/>
                  </a:cubicBezTo>
                  <a:cubicBezTo>
                    <a:pt x="1392" y="2240"/>
                    <a:pt x="1391" y="2239"/>
                    <a:pt x="1390" y="2238"/>
                  </a:cubicBezTo>
                  <a:cubicBezTo>
                    <a:pt x="1390" y="2237"/>
                    <a:pt x="1390" y="2237"/>
                    <a:pt x="1389" y="2236"/>
                  </a:cubicBezTo>
                  <a:cubicBezTo>
                    <a:pt x="1389" y="2236"/>
                    <a:pt x="1388" y="2235"/>
                    <a:pt x="1388" y="2235"/>
                  </a:cubicBezTo>
                  <a:cubicBezTo>
                    <a:pt x="1388" y="2234"/>
                    <a:pt x="1387" y="2234"/>
                    <a:pt x="1387" y="2233"/>
                  </a:cubicBezTo>
                  <a:cubicBezTo>
                    <a:pt x="1386" y="2232"/>
                    <a:pt x="1386" y="2232"/>
                    <a:pt x="1386" y="2231"/>
                  </a:cubicBezTo>
                  <a:cubicBezTo>
                    <a:pt x="1385" y="2230"/>
                    <a:pt x="1384" y="2229"/>
                    <a:pt x="1383" y="2227"/>
                  </a:cubicBezTo>
                  <a:cubicBezTo>
                    <a:pt x="1383" y="2226"/>
                    <a:pt x="1382" y="2225"/>
                    <a:pt x="1381" y="2223"/>
                  </a:cubicBezTo>
                  <a:cubicBezTo>
                    <a:pt x="1381" y="2223"/>
                    <a:pt x="1382" y="2223"/>
                    <a:pt x="1382" y="2223"/>
                  </a:cubicBezTo>
                  <a:cubicBezTo>
                    <a:pt x="1382" y="2224"/>
                    <a:pt x="1383" y="2224"/>
                    <a:pt x="1383" y="2224"/>
                  </a:cubicBezTo>
                  <a:cubicBezTo>
                    <a:pt x="1385" y="2225"/>
                    <a:pt x="1386" y="2226"/>
                    <a:pt x="1387" y="2227"/>
                  </a:cubicBezTo>
                  <a:cubicBezTo>
                    <a:pt x="1388" y="2228"/>
                    <a:pt x="1390" y="2229"/>
                    <a:pt x="1391" y="2230"/>
                  </a:cubicBezTo>
                  <a:cubicBezTo>
                    <a:pt x="1392" y="2231"/>
                    <a:pt x="1394" y="2232"/>
                    <a:pt x="1395" y="2234"/>
                  </a:cubicBezTo>
                  <a:cubicBezTo>
                    <a:pt x="1397" y="2235"/>
                    <a:pt x="1398" y="2236"/>
                    <a:pt x="1400" y="2237"/>
                  </a:cubicBezTo>
                  <a:cubicBezTo>
                    <a:pt x="1401" y="2238"/>
                    <a:pt x="1403" y="2239"/>
                    <a:pt x="1405" y="2241"/>
                  </a:cubicBezTo>
                  <a:cubicBezTo>
                    <a:pt x="1405" y="2241"/>
                    <a:pt x="1405" y="2241"/>
                    <a:pt x="1406" y="2241"/>
                  </a:cubicBezTo>
                  <a:cubicBezTo>
                    <a:pt x="1406" y="2242"/>
                    <a:pt x="1407" y="2242"/>
                    <a:pt x="1407" y="2242"/>
                  </a:cubicBezTo>
                  <a:cubicBezTo>
                    <a:pt x="1408" y="2243"/>
                    <a:pt x="1409" y="2243"/>
                    <a:pt x="1410" y="2244"/>
                  </a:cubicBezTo>
                  <a:cubicBezTo>
                    <a:pt x="1411" y="2244"/>
                    <a:pt x="1413" y="2245"/>
                    <a:pt x="1415" y="2246"/>
                  </a:cubicBezTo>
                  <a:cubicBezTo>
                    <a:pt x="1417" y="2246"/>
                    <a:pt x="1418" y="2247"/>
                    <a:pt x="1420" y="2247"/>
                  </a:cubicBezTo>
                  <a:cubicBezTo>
                    <a:pt x="1421" y="2247"/>
                    <a:pt x="1422" y="2247"/>
                    <a:pt x="1422" y="2247"/>
                  </a:cubicBezTo>
                  <a:cubicBezTo>
                    <a:pt x="1423" y="2247"/>
                    <a:pt x="1424" y="2246"/>
                    <a:pt x="1424" y="2246"/>
                  </a:cubicBezTo>
                  <a:cubicBezTo>
                    <a:pt x="1426" y="2246"/>
                    <a:pt x="1427" y="2246"/>
                    <a:pt x="1428" y="2245"/>
                  </a:cubicBezTo>
                  <a:cubicBezTo>
                    <a:pt x="1429" y="2245"/>
                    <a:pt x="1429" y="2245"/>
                    <a:pt x="1430" y="2244"/>
                  </a:cubicBezTo>
                  <a:cubicBezTo>
                    <a:pt x="1430" y="2244"/>
                    <a:pt x="1430" y="2244"/>
                    <a:pt x="1430" y="2244"/>
                  </a:cubicBezTo>
                  <a:cubicBezTo>
                    <a:pt x="1430" y="2244"/>
                    <a:pt x="1430" y="2244"/>
                    <a:pt x="1429" y="2244"/>
                  </a:cubicBezTo>
                  <a:cubicBezTo>
                    <a:pt x="1429" y="2244"/>
                    <a:pt x="1428" y="2244"/>
                    <a:pt x="1427" y="2244"/>
                  </a:cubicBezTo>
                  <a:cubicBezTo>
                    <a:pt x="1427" y="2244"/>
                    <a:pt x="1426" y="2244"/>
                    <a:pt x="1425" y="2243"/>
                  </a:cubicBezTo>
                  <a:cubicBezTo>
                    <a:pt x="1423" y="2243"/>
                    <a:pt x="1422" y="2243"/>
                    <a:pt x="1421" y="2242"/>
                  </a:cubicBezTo>
                  <a:cubicBezTo>
                    <a:pt x="1421" y="2242"/>
                    <a:pt x="1420" y="2242"/>
                    <a:pt x="1420" y="2242"/>
                  </a:cubicBezTo>
                  <a:cubicBezTo>
                    <a:pt x="1420" y="2242"/>
                    <a:pt x="1420" y="2241"/>
                    <a:pt x="1419" y="2241"/>
                  </a:cubicBezTo>
                  <a:cubicBezTo>
                    <a:pt x="1419" y="2241"/>
                    <a:pt x="1418" y="2241"/>
                    <a:pt x="1417" y="2240"/>
                  </a:cubicBezTo>
                  <a:cubicBezTo>
                    <a:pt x="1416" y="2239"/>
                    <a:pt x="1415" y="2239"/>
                    <a:pt x="1413" y="2238"/>
                  </a:cubicBezTo>
                  <a:cubicBezTo>
                    <a:pt x="1413" y="2237"/>
                    <a:pt x="1412" y="2236"/>
                    <a:pt x="1411" y="2236"/>
                  </a:cubicBezTo>
                  <a:cubicBezTo>
                    <a:pt x="1410" y="2235"/>
                    <a:pt x="1410" y="2235"/>
                    <a:pt x="1409" y="2234"/>
                  </a:cubicBezTo>
                  <a:cubicBezTo>
                    <a:pt x="1408" y="2233"/>
                    <a:pt x="1406" y="2232"/>
                    <a:pt x="1405" y="2231"/>
                  </a:cubicBezTo>
                  <a:cubicBezTo>
                    <a:pt x="1403" y="2230"/>
                    <a:pt x="1401" y="2228"/>
                    <a:pt x="1400" y="2227"/>
                  </a:cubicBezTo>
                  <a:cubicBezTo>
                    <a:pt x="1399" y="2227"/>
                    <a:pt x="1398" y="2226"/>
                    <a:pt x="1397" y="2226"/>
                  </a:cubicBezTo>
                  <a:cubicBezTo>
                    <a:pt x="1397" y="2225"/>
                    <a:pt x="1396" y="2225"/>
                    <a:pt x="1395" y="2224"/>
                  </a:cubicBezTo>
                  <a:cubicBezTo>
                    <a:pt x="1393" y="2223"/>
                    <a:pt x="1392" y="2223"/>
                    <a:pt x="1390" y="2222"/>
                  </a:cubicBezTo>
                  <a:cubicBezTo>
                    <a:pt x="1388" y="2221"/>
                    <a:pt x="1387" y="2221"/>
                    <a:pt x="1385" y="2220"/>
                  </a:cubicBezTo>
                  <a:cubicBezTo>
                    <a:pt x="1384" y="2220"/>
                    <a:pt x="1384" y="2220"/>
                    <a:pt x="1383" y="2220"/>
                  </a:cubicBezTo>
                  <a:cubicBezTo>
                    <a:pt x="1382" y="2220"/>
                    <a:pt x="1382" y="2220"/>
                    <a:pt x="1381" y="2220"/>
                  </a:cubicBezTo>
                  <a:cubicBezTo>
                    <a:pt x="1380" y="2220"/>
                    <a:pt x="1380" y="2220"/>
                    <a:pt x="1379" y="2220"/>
                  </a:cubicBezTo>
                  <a:cubicBezTo>
                    <a:pt x="1379" y="2220"/>
                    <a:pt x="1379" y="2219"/>
                    <a:pt x="1379" y="2219"/>
                  </a:cubicBezTo>
                  <a:cubicBezTo>
                    <a:pt x="1379" y="2218"/>
                    <a:pt x="1378" y="2216"/>
                    <a:pt x="1377" y="2215"/>
                  </a:cubicBezTo>
                  <a:cubicBezTo>
                    <a:pt x="1377" y="2214"/>
                    <a:pt x="1376" y="2212"/>
                    <a:pt x="1375" y="2211"/>
                  </a:cubicBezTo>
                  <a:cubicBezTo>
                    <a:pt x="1374" y="2208"/>
                    <a:pt x="1373" y="2205"/>
                    <a:pt x="1371" y="2202"/>
                  </a:cubicBezTo>
                  <a:cubicBezTo>
                    <a:pt x="1371" y="2200"/>
                    <a:pt x="1370" y="2199"/>
                    <a:pt x="1369" y="2197"/>
                  </a:cubicBezTo>
                  <a:cubicBezTo>
                    <a:pt x="1369" y="2196"/>
                    <a:pt x="1368" y="2194"/>
                    <a:pt x="1367" y="2193"/>
                  </a:cubicBezTo>
                  <a:cubicBezTo>
                    <a:pt x="1365" y="2187"/>
                    <a:pt x="1362" y="2182"/>
                    <a:pt x="1360" y="2178"/>
                  </a:cubicBezTo>
                  <a:cubicBezTo>
                    <a:pt x="1359" y="2176"/>
                    <a:pt x="1359" y="2175"/>
                    <a:pt x="1358" y="2174"/>
                  </a:cubicBezTo>
                  <a:cubicBezTo>
                    <a:pt x="1359" y="2175"/>
                    <a:pt x="1360" y="2176"/>
                    <a:pt x="1360" y="2177"/>
                  </a:cubicBezTo>
                  <a:cubicBezTo>
                    <a:pt x="1361" y="2178"/>
                    <a:pt x="1362" y="2179"/>
                    <a:pt x="1363" y="2180"/>
                  </a:cubicBezTo>
                  <a:cubicBezTo>
                    <a:pt x="1364" y="2181"/>
                    <a:pt x="1364" y="2182"/>
                    <a:pt x="1365" y="2183"/>
                  </a:cubicBezTo>
                  <a:cubicBezTo>
                    <a:pt x="1367" y="2185"/>
                    <a:pt x="1369" y="2186"/>
                    <a:pt x="1371" y="2188"/>
                  </a:cubicBezTo>
                  <a:cubicBezTo>
                    <a:pt x="1372" y="2190"/>
                    <a:pt x="1374" y="2191"/>
                    <a:pt x="1376" y="2193"/>
                  </a:cubicBezTo>
                  <a:cubicBezTo>
                    <a:pt x="1378" y="2194"/>
                    <a:pt x="1380" y="2196"/>
                    <a:pt x="1382" y="2197"/>
                  </a:cubicBezTo>
                  <a:cubicBezTo>
                    <a:pt x="1386" y="2200"/>
                    <a:pt x="1390" y="2202"/>
                    <a:pt x="1394" y="2204"/>
                  </a:cubicBezTo>
                  <a:cubicBezTo>
                    <a:pt x="1398" y="2206"/>
                    <a:pt x="1402" y="2207"/>
                    <a:pt x="1405" y="2208"/>
                  </a:cubicBezTo>
                  <a:cubicBezTo>
                    <a:pt x="1409" y="2209"/>
                    <a:pt x="1413" y="2209"/>
                    <a:pt x="1416" y="2209"/>
                  </a:cubicBezTo>
                  <a:cubicBezTo>
                    <a:pt x="1419" y="2209"/>
                    <a:pt x="1421" y="2209"/>
                    <a:pt x="1424" y="2208"/>
                  </a:cubicBezTo>
                  <a:cubicBezTo>
                    <a:pt x="1425" y="2208"/>
                    <a:pt x="1426" y="2208"/>
                    <a:pt x="1426" y="2208"/>
                  </a:cubicBezTo>
                  <a:cubicBezTo>
                    <a:pt x="1427" y="2207"/>
                    <a:pt x="1428" y="2207"/>
                    <a:pt x="1428" y="2207"/>
                  </a:cubicBezTo>
                  <a:cubicBezTo>
                    <a:pt x="1429" y="2207"/>
                    <a:pt x="1430" y="2206"/>
                    <a:pt x="1430" y="2206"/>
                  </a:cubicBezTo>
                  <a:cubicBezTo>
                    <a:pt x="1430" y="2206"/>
                    <a:pt x="1429" y="2206"/>
                    <a:pt x="1428" y="2207"/>
                  </a:cubicBezTo>
                  <a:cubicBezTo>
                    <a:pt x="1427" y="2207"/>
                    <a:pt x="1425" y="2207"/>
                    <a:pt x="1423" y="2207"/>
                  </a:cubicBezTo>
                  <a:cubicBezTo>
                    <a:pt x="1421" y="2207"/>
                    <a:pt x="1419" y="2207"/>
                    <a:pt x="1416" y="2206"/>
                  </a:cubicBezTo>
                  <a:cubicBezTo>
                    <a:pt x="1413" y="2206"/>
                    <a:pt x="1410" y="2205"/>
                    <a:pt x="1407" y="2204"/>
                  </a:cubicBezTo>
                  <a:cubicBezTo>
                    <a:pt x="1403" y="2202"/>
                    <a:pt x="1400" y="2201"/>
                    <a:pt x="1396" y="2199"/>
                  </a:cubicBezTo>
                  <a:cubicBezTo>
                    <a:pt x="1394" y="2197"/>
                    <a:pt x="1391" y="2196"/>
                    <a:pt x="1389" y="2194"/>
                  </a:cubicBezTo>
                  <a:cubicBezTo>
                    <a:pt x="1389" y="2194"/>
                    <a:pt x="1389" y="2194"/>
                    <a:pt x="1389" y="2194"/>
                  </a:cubicBezTo>
                  <a:cubicBezTo>
                    <a:pt x="1390" y="2194"/>
                    <a:pt x="1392" y="2194"/>
                    <a:pt x="1393" y="2194"/>
                  </a:cubicBezTo>
                  <a:cubicBezTo>
                    <a:pt x="1395" y="2194"/>
                    <a:pt x="1396" y="2194"/>
                    <a:pt x="1398" y="2194"/>
                  </a:cubicBezTo>
                  <a:cubicBezTo>
                    <a:pt x="1400" y="2194"/>
                    <a:pt x="1402" y="2194"/>
                    <a:pt x="1404" y="2194"/>
                  </a:cubicBezTo>
                  <a:cubicBezTo>
                    <a:pt x="1405" y="2194"/>
                    <a:pt x="1406" y="2194"/>
                    <a:pt x="1407" y="2194"/>
                  </a:cubicBezTo>
                  <a:cubicBezTo>
                    <a:pt x="1408" y="2194"/>
                    <a:pt x="1409" y="2194"/>
                    <a:pt x="1410" y="2194"/>
                  </a:cubicBezTo>
                  <a:cubicBezTo>
                    <a:pt x="1412" y="2194"/>
                    <a:pt x="1414" y="2194"/>
                    <a:pt x="1416" y="2194"/>
                  </a:cubicBezTo>
                  <a:cubicBezTo>
                    <a:pt x="1418" y="2194"/>
                    <a:pt x="1420" y="2194"/>
                    <a:pt x="1422" y="2194"/>
                  </a:cubicBezTo>
                  <a:cubicBezTo>
                    <a:pt x="1423" y="2194"/>
                    <a:pt x="1424" y="2194"/>
                    <a:pt x="1425" y="2194"/>
                  </a:cubicBezTo>
                  <a:cubicBezTo>
                    <a:pt x="1426" y="2194"/>
                    <a:pt x="1427" y="2194"/>
                    <a:pt x="1428" y="2194"/>
                  </a:cubicBezTo>
                  <a:cubicBezTo>
                    <a:pt x="1430" y="2194"/>
                    <a:pt x="1432" y="2193"/>
                    <a:pt x="1434" y="2193"/>
                  </a:cubicBezTo>
                  <a:cubicBezTo>
                    <a:pt x="1435" y="2193"/>
                    <a:pt x="1437" y="2193"/>
                    <a:pt x="1439" y="2193"/>
                  </a:cubicBezTo>
                  <a:cubicBezTo>
                    <a:pt x="1440" y="2193"/>
                    <a:pt x="1442" y="2193"/>
                    <a:pt x="1443" y="2193"/>
                  </a:cubicBezTo>
                  <a:cubicBezTo>
                    <a:pt x="1444" y="2193"/>
                    <a:pt x="1445" y="2193"/>
                    <a:pt x="1446" y="2193"/>
                  </a:cubicBezTo>
                  <a:cubicBezTo>
                    <a:pt x="1447" y="2193"/>
                    <a:pt x="1448" y="2192"/>
                    <a:pt x="1448" y="2192"/>
                  </a:cubicBezTo>
                  <a:cubicBezTo>
                    <a:pt x="1449" y="2192"/>
                    <a:pt x="1449" y="2192"/>
                    <a:pt x="1449" y="2192"/>
                  </a:cubicBezTo>
                  <a:cubicBezTo>
                    <a:pt x="1449" y="2192"/>
                    <a:pt x="1449" y="2192"/>
                    <a:pt x="1448" y="2192"/>
                  </a:cubicBezTo>
                  <a:cubicBezTo>
                    <a:pt x="1448" y="2192"/>
                    <a:pt x="1447" y="2191"/>
                    <a:pt x="1446" y="2191"/>
                  </a:cubicBezTo>
                  <a:cubicBezTo>
                    <a:pt x="1446" y="2191"/>
                    <a:pt x="1444" y="2190"/>
                    <a:pt x="1443" y="2190"/>
                  </a:cubicBezTo>
                  <a:cubicBezTo>
                    <a:pt x="1443" y="2190"/>
                    <a:pt x="1442" y="2189"/>
                    <a:pt x="1441" y="2189"/>
                  </a:cubicBezTo>
                  <a:cubicBezTo>
                    <a:pt x="1441" y="2189"/>
                    <a:pt x="1440" y="2189"/>
                    <a:pt x="1439" y="2189"/>
                  </a:cubicBezTo>
                  <a:cubicBezTo>
                    <a:pt x="1438" y="2188"/>
                    <a:pt x="1437" y="2188"/>
                    <a:pt x="1437" y="2188"/>
                  </a:cubicBezTo>
                  <a:cubicBezTo>
                    <a:pt x="1436" y="2188"/>
                    <a:pt x="1435" y="2188"/>
                    <a:pt x="1434" y="2187"/>
                  </a:cubicBezTo>
                  <a:cubicBezTo>
                    <a:pt x="1432" y="2187"/>
                    <a:pt x="1430" y="2187"/>
                    <a:pt x="1428" y="2187"/>
                  </a:cubicBezTo>
                  <a:cubicBezTo>
                    <a:pt x="1427" y="2186"/>
                    <a:pt x="1426" y="2186"/>
                    <a:pt x="1425" y="2186"/>
                  </a:cubicBezTo>
                  <a:cubicBezTo>
                    <a:pt x="1424" y="2186"/>
                    <a:pt x="1423" y="2186"/>
                    <a:pt x="1422" y="2186"/>
                  </a:cubicBezTo>
                  <a:cubicBezTo>
                    <a:pt x="1420" y="2186"/>
                    <a:pt x="1418" y="2186"/>
                    <a:pt x="1416" y="2186"/>
                  </a:cubicBezTo>
                  <a:cubicBezTo>
                    <a:pt x="1414" y="2186"/>
                    <a:pt x="1412" y="2186"/>
                    <a:pt x="1409" y="2186"/>
                  </a:cubicBezTo>
                  <a:cubicBezTo>
                    <a:pt x="1408" y="2186"/>
                    <a:pt x="1407" y="2186"/>
                    <a:pt x="1406" y="2187"/>
                  </a:cubicBezTo>
                  <a:cubicBezTo>
                    <a:pt x="1405" y="2187"/>
                    <a:pt x="1404" y="2187"/>
                    <a:pt x="1403" y="2187"/>
                  </a:cubicBezTo>
                  <a:cubicBezTo>
                    <a:pt x="1401" y="2187"/>
                    <a:pt x="1399" y="2188"/>
                    <a:pt x="1398" y="2188"/>
                  </a:cubicBezTo>
                  <a:cubicBezTo>
                    <a:pt x="1396" y="2188"/>
                    <a:pt x="1394" y="2189"/>
                    <a:pt x="1393" y="2189"/>
                  </a:cubicBezTo>
                  <a:cubicBezTo>
                    <a:pt x="1391" y="2190"/>
                    <a:pt x="1390" y="2190"/>
                    <a:pt x="1388" y="2191"/>
                  </a:cubicBezTo>
                  <a:cubicBezTo>
                    <a:pt x="1388" y="2191"/>
                    <a:pt x="1387" y="2191"/>
                    <a:pt x="1386" y="2192"/>
                  </a:cubicBezTo>
                  <a:cubicBezTo>
                    <a:pt x="1383" y="2189"/>
                    <a:pt x="1379" y="2186"/>
                    <a:pt x="1376" y="2183"/>
                  </a:cubicBezTo>
                  <a:cubicBezTo>
                    <a:pt x="1374" y="2181"/>
                    <a:pt x="1373" y="2179"/>
                    <a:pt x="1371" y="2177"/>
                  </a:cubicBezTo>
                  <a:cubicBezTo>
                    <a:pt x="1370" y="2177"/>
                    <a:pt x="1370" y="2176"/>
                    <a:pt x="1369" y="2175"/>
                  </a:cubicBezTo>
                  <a:cubicBezTo>
                    <a:pt x="1368" y="2174"/>
                    <a:pt x="1367" y="2173"/>
                    <a:pt x="1367" y="2172"/>
                  </a:cubicBezTo>
                  <a:cubicBezTo>
                    <a:pt x="1364" y="2168"/>
                    <a:pt x="1361" y="2164"/>
                    <a:pt x="1358" y="2161"/>
                  </a:cubicBezTo>
                  <a:cubicBezTo>
                    <a:pt x="1356" y="2159"/>
                    <a:pt x="1355" y="2157"/>
                    <a:pt x="1354" y="2155"/>
                  </a:cubicBezTo>
                  <a:cubicBezTo>
                    <a:pt x="1352" y="2153"/>
                    <a:pt x="1351" y="2151"/>
                    <a:pt x="1349" y="2149"/>
                  </a:cubicBezTo>
                  <a:cubicBezTo>
                    <a:pt x="1347" y="2146"/>
                    <a:pt x="1344" y="2142"/>
                    <a:pt x="1341" y="2139"/>
                  </a:cubicBezTo>
                  <a:cubicBezTo>
                    <a:pt x="1338" y="2136"/>
                    <a:pt x="1335" y="2133"/>
                    <a:pt x="1333" y="2130"/>
                  </a:cubicBezTo>
                  <a:cubicBezTo>
                    <a:pt x="1331" y="2129"/>
                    <a:pt x="1330" y="2128"/>
                    <a:pt x="1329" y="2127"/>
                  </a:cubicBezTo>
                  <a:cubicBezTo>
                    <a:pt x="1327" y="2126"/>
                    <a:pt x="1326" y="2125"/>
                    <a:pt x="1325" y="2124"/>
                  </a:cubicBezTo>
                  <a:cubicBezTo>
                    <a:pt x="1324" y="2123"/>
                    <a:pt x="1322" y="2122"/>
                    <a:pt x="1321" y="2121"/>
                  </a:cubicBezTo>
                  <a:cubicBezTo>
                    <a:pt x="1320" y="2121"/>
                    <a:pt x="1319" y="2120"/>
                    <a:pt x="1318" y="2119"/>
                  </a:cubicBezTo>
                  <a:cubicBezTo>
                    <a:pt x="1317" y="2119"/>
                    <a:pt x="1317" y="2118"/>
                    <a:pt x="1316" y="2118"/>
                  </a:cubicBezTo>
                  <a:cubicBezTo>
                    <a:pt x="1316" y="2118"/>
                    <a:pt x="1316" y="2118"/>
                    <a:pt x="1316" y="2118"/>
                  </a:cubicBezTo>
                  <a:cubicBezTo>
                    <a:pt x="1306" y="2101"/>
                    <a:pt x="1298" y="2096"/>
                    <a:pt x="1298" y="2096"/>
                  </a:cubicBezTo>
                  <a:cubicBezTo>
                    <a:pt x="1298" y="2096"/>
                    <a:pt x="1332" y="2102"/>
                    <a:pt x="1371" y="2105"/>
                  </a:cubicBezTo>
                  <a:cubicBezTo>
                    <a:pt x="1371" y="2105"/>
                    <a:pt x="1372" y="2106"/>
                    <a:pt x="1372" y="2107"/>
                  </a:cubicBezTo>
                  <a:cubicBezTo>
                    <a:pt x="1372" y="2107"/>
                    <a:pt x="1373" y="2108"/>
                    <a:pt x="1373" y="2108"/>
                  </a:cubicBezTo>
                  <a:cubicBezTo>
                    <a:pt x="1373" y="2109"/>
                    <a:pt x="1374" y="2109"/>
                    <a:pt x="1374" y="2110"/>
                  </a:cubicBezTo>
                  <a:cubicBezTo>
                    <a:pt x="1375" y="2111"/>
                    <a:pt x="1375" y="2111"/>
                    <a:pt x="1376" y="2112"/>
                  </a:cubicBezTo>
                  <a:cubicBezTo>
                    <a:pt x="1376" y="2112"/>
                    <a:pt x="1377" y="2113"/>
                    <a:pt x="1377" y="2114"/>
                  </a:cubicBezTo>
                  <a:cubicBezTo>
                    <a:pt x="1378" y="2115"/>
                    <a:pt x="1378" y="2115"/>
                    <a:pt x="1379" y="2116"/>
                  </a:cubicBezTo>
                  <a:cubicBezTo>
                    <a:pt x="1380" y="2117"/>
                    <a:pt x="1380" y="2117"/>
                    <a:pt x="1381" y="2118"/>
                  </a:cubicBezTo>
                  <a:cubicBezTo>
                    <a:pt x="1382" y="2119"/>
                    <a:pt x="1383" y="2120"/>
                    <a:pt x="1383" y="2120"/>
                  </a:cubicBezTo>
                  <a:cubicBezTo>
                    <a:pt x="1384" y="2121"/>
                    <a:pt x="1385" y="2122"/>
                    <a:pt x="1386" y="2123"/>
                  </a:cubicBezTo>
                  <a:cubicBezTo>
                    <a:pt x="1388" y="2124"/>
                    <a:pt x="1389" y="2125"/>
                    <a:pt x="1391" y="2127"/>
                  </a:cubicBezTo>
                  <a:cubicBezTo>
                    <a:pt x="1393" y="2128"/>
                    <a:pt x="1396" y="2129"/>
                    <a:pt x="1398" y="2131"/>
                  </a:cubicBezTo>
                  <a:cubicBezTo>
                    <a:pt x="1400" y="2132"/>
                    <a:pt x="1402" y="2133"/>
                    <a:pt x="1404" y="2134"/>
                  </a:cubicBezTo>
                  <a:cubicBezTo>
                    <a:pt x="1406" y="2135"/>
                    <a:pt x="1409" y="2136"/>
                    <a:pt x="1411" y="2136"/>
                  </a:cubicBezTo>
                  <a:cubicBezTo>
                    <a:pt x="1412" y="2137"/>
                    <a:pt x="1413" y="2137"/>
                    <a:pt x="1414" y="2137"/>
                  </a:cubicBezTo>
                  <a:cubicBezTo>
                    <a:pt x="1415" y="2137"/>
                    <a:pt x="1416" y="2138"/>
                    <a:pt x="1417" y="2138"/>
                  </a:cubicBezTo>
                  <a:cubicBezTo>
                    <a:pt x="1418" y="2138"/>
                    <a:pt x="1419" y="2138"/>
                    <a:pt x="1420" y="2139"/>
                  </a:cubicBezTo>
                  <a:cubicBezTo>
                    <a:pt x="1421" y="2139"/>
                    <a:pt x="1422" y="2139"/>
                    <a:pt x="1423" y="2139"/>
                  </a:cubicBezTo>
                  <a:cubicBezTo>
                    <a:pt x="1424" y="2139"/>
                    <a:pt x="1425" y="2139"/>
                    <a:pt x="1425" y="2139"/>
                  </a:cubicBezTo>
                  <a:cubicBezTo>
                    <a:pt x="1426" y="2139"/>
                    <a:pt x="1427" y="2139"/>
                    <a:pt x="1428" y="2139"/>
                  </a:cubicBezTo>
                  <a:cubicBezTo>
                    <a:pt x="1428" y="2139"/>
                    <a:pt x="1429" y="2139"/>
                    <a:pt x="1430" y="2139"/>
                  </a:cubicBezTo>
                  <a:cubicBezTo>
                    <a:pt x="1430" y="2139"/>
                    <a:pt x="1431" y="2139"/>
                    <a:pt x="1431" y="2139"/>
                  </a:cubicBezTo>
                  <a:cubicBezTo>
                    <a:pt x="1433" y="2139"/>
                    <a:pt x="1433" y="2139"/>
                    <a:pt x="1434" y="2139"/>
                  </a:cubicBezTo>
                  <a:cubicBezTo>
                    <a:pt x="1434" y="2139"/>
                    <a:pt x="1435" y="2139"/>
                    <a:pt x="1435" y="2139"/>
                  </a:cubicBezTo>
                  <a:cubicBezTo>
                    <a:pt x="1435" y="2139"/>
                    <a:pt x="1435" y="2139"/>
                    <a:pt x="1434" y="2139"/>
                  </a:cubicBezTo>
                  <a:cubicBezTo>
                    <a:pt x="1433" y="2139"/>
                    <a:pt x="1433" y="2138"/>
                    <a:pt x="1432" y="2138"/>
                  </a:cubicBezTo>
                  <a:cubicBezTo>
                    <a:pt x="1431" y="2138"/>
                    <a:pt x="1431" y="2137"/>
                    <a:pt x="1430" y="2137"/>
                  </a:cubicBezTo>
                  <a:cubicBezTo>
                    <a:pt x="1430" y="2137"/>
                    <a:pt x="1429" y="2137"/>
                    <a:pt x="1428" y="2136"/>
                  </a:cubicBezTo>
                  <a:cubicBezTo>
                    <a:pt x="1428" y="2136"/>
                    <a:pt x="1427" y="2136"/>
                    <a:pt x="1426" y="2136"/>
                  </a:cubicBezTo>
                  <a:cubicBezTo>
                    <a:pt x="1426" y="2135"/>
                    <a:pt x="1425" y="2135"/>
                    <a:pt x="1424" y="2135"/>
                  </a:cubicBezTo>
                  <a:cubicBezTo>
                    <a:pt x="1423" y="2134"/>
                    <a:pt x="1422" y="2134"/>
                    <a:pt x="1421" y="2133"/>
                  </a:cubicBezTo>
                  <a:cubicBezTo>
                    <a:pt x="1421" y="2133"/>
                    <a:pt x="1420" y="2133"/>
                    <a:pt x="1419" y="2132"/>
                  </a:cubicBezTo>
                  <a:cubicBezTo>
                    <a:pt x="1418" y="2132"/>
                    <a:pt x="1418" y="2132"/>
                    <a:pt x="1417" y="2132"/>
                  </a:cubicBezTo>
                  <a:cubicBezTo>
                    <a:pt x="1417" y="2132"/>
                    <a:pt x="1417" y="2131"/>
                    <a:pt x="1416" y="2131"/>
                  </a:cubicBezTo>
                  <a:cubicBezTo>
                    <a:pt x="1415" y="2131"/>
                    <a:pt x="1414" y="2130"/>
                    <a:pt x="1413" y="2130"/>
                  </a:cubicBezTo>
                  <a:cubicBezTo>
                    <a:pt x="1412" y="2129"/>
                    <a:pt x="1411" y="2129"/>
                    <a:pt x="1410" y="2128"/>
                  </a:cubicBezTo>
                  <a:cubicBezTo>
                    <a:pt x="1409" y="2128"/>
                    <a:pt x="1408" y="2127"/>
                    <a:pt x="1407" y="2127"/>
                  </a:cubicBezTo>
                  <a:cubicBezTo>
                    <a:pt x="1407" y="2126"/>
                    <a:pt x="1406" y="2126"/>
                    <a:pt x="1405" y="2126"/>
                  </a:cubicBezTo>
                  <a:cubicBezTo>
                    <a:pt x="1406" y="2126"/>
                    <a:pt x="1408" y="2126"/>
                    <a:pt x="1409" y="2126"/>
                  </a:cubicBezTo>
                  <a:cubicBezTo>
                    <a:pt x="1412" y="2126"/>
                    <a:pt x="1415" y="2126"/>
                    <a:pt x="1418" y="2126"/>
                  </a:cubicBezTo>
                  <a:cubicBezTo>
                    <a:pt x="1419" y="2126"/>
                    <a:pt x="1420" y="2126"/>
                    <a:pt x="1420" y="2125"/>
                  </a:cubicBezTo>
                  <a:cubicBezTo>
                    <a:pt x="1421" y="2125"/>
                    <a:pt x="1422" y="2125"/>
                    <a:pt x="1423" y="2125"/>
                  </a:cubicBezTo>
                  <a:cubicBezTo>
                    <a:pt x="1425" y="2125"/>
                    <a:pt x="1426" y="2125"/>
                    <a:pt x="1428" y="2124"/>
                  </a:cubicBezTo>
                  <a:cubicBezTo>
                    <a:pt x="1429" y="2124"/>
                    <a:pt x="1431" y="2124"/>
                    <a:pt x="1433" y="2123"/>
                  </a:cubicBezTo>
                  <a:cubicBezTo>
                    <a:pt x="1434" y="2123"/>
                    <a:pt x="1434" y="2123"/>
                    <a:pt x="1435" y="2123"/>
                  </a:cubicBezTo>
                  <a:cubicBezTo>
                    <a:pt x="1436" y="2123"/>
                    <a:pt x="1437" y="2123"/>
                    <a:pt x="1437" y="2122"/>
                  </a:cubicBezTo>
                  <a:cubicBezTo>
                    <a:pt x="1441" y="2122"/>
                    <a:pt x="1443" y="2121"/>
                    <a:pt x="1446" y="2120"/>
                  </a:cubicBezTo>
                  <a:cubicBezTo>
                    <a:pt x="1448" y="2119"/>
                    <a:pt x="1450" y="2118"/>
                    <a:pt x="1452" y="2117"/>
                  </a:cubicBezTo>
                  <a:cubicBezTo>
                    <a:pt x="1452" y="2117"/>
                    <a:pt x="1453" y="2117"/>
                    <a:pt x="1453" y="2116"/>
                  </a:cubicBezTo>
                  <a:cubicBezTo>
                    <a:pt x="1453" y="2116"/>
                    <a:pt x="1454" y="2116"/>
                    <a:pt x="1454" y="2116"/>
                  </a:cubicBezTo>
                  <a:cubicBezTo>
                    <a:pt x="1454" y="2116"/>
                    <a:pt x="1453" y="2116"/>
                    <a:pt x="1453" y="2116"/>
                  </a:cubicBezTo>
                  <a:cubicBezTo>
                    <a:pt x="1453" y="2116"/>
                    <a:pt x="1452" y="2116"/>
                    <a:pt x="1451" y="2116"/>
                  </a:cubicBezTo>
                  <a:cubicBezTo>
                    <a:pt x="1450" y="2115"/>
                    <a:pt x="1448" y="2115"/>
                    <a:pt x="1445" y="2115"/>
                  </a:cubicBezTo>
                  <a:cubicBezTo>
                    <a:pt x="1442" y="2115"/>
                    <a:pt x="1439" y="2115"/>
                    <a:pt x="1436" y="2115"/>
                  </a:cubicBezTo>
                  <a:cubicBezTo>
                    <a:pt x="1436" y="2115"/>
                    <a:pt x="1435" y="2116"/>
                    <a:pt x="1434" y="2116"/>
                  </a:cubicBezTo>
                  <a:cubicBezTo>
                    <a:pt x="1433" y="2116"/>
                    <a:pt x="1432" y="2116"/>
                    <a:pt x="1431" y="2116"/>
                  </a:cubicBezTo>
                  <a:cubicBezTo>
                    <a:pt x="1430" y="2116"/>
                    <a:pt x="1428" y="2116"/>
                    <a:pt x="1426" y="2117"/>
                  </a:cubicBezTo>
                  <a:cubicBezTo>
                    <a:pt x="1425" y="2117"/>
                    <a:pt x="1423" y="2117"/>
                    <a:pt x="1422" y="2118"/>
                  </a:cubicBezTo>
                  <a:cubicBezTo>
                    <a:pt x="1421" y="2118"/>
                    <a:pt x="1420" y="2118"/>
                    <a:pt x="1419" y="2118"/>
                  </a:cubicBezTo>
                  <a:cubicBezTo>
                    <a:pt x="1418" y="2118"/>
                    <a:pt x="1418" y="2119"/>
                    <a:pt x="1417" y="2119"/>
                  </a:cubicBezTo>
                  <a:cubicBezTo>
                    <a:pt x="1414" y="2120"/>
                    <a:pt x="1411" y="2121"/>
                    <a:pt x="1409" y="2121"/>
                  </a:cubicBezTo>
                  <a:cubicBezTo>
                    <a:pt x="1406" y="2122"/>
                    <a:pt x="1404" y="2123"/>
                    <a:pt x="1403" y="2124"/>
                  </a:cubicBezTo>
                  <a:cubicBezTo>
                    <a:pt x="1403" y="2124"/>
                    <a:pt x="1402" y="2124"/>
                    <a:pt x="1402" y="2124"/>
                  </a:cubicBezTo>
                  <a:cubicBezTo>
                    <a:pt x="1402" y="2124"/>
                    <a:pt x="1402" y="2124"/>
                    <a:pt x="1401" y="2124"/>
                  </a:cubicBezTo>
                  <a:cubicBezTo>
                    <a:pt x="1399" y="2123"/>
                    <a:pt x="1398" y="2121"/>
                    <a:pt x="1396" y="2120"/>
                  </a:cubicBezTo>
                  <a:cubicBezTo>
                    <a:pt x="1395" y="2120"/>
                    <a:pt x="1394" y="2119"/>
                    <a:pt x="1393" y="2119"/>
                  </a:cubicBezTo>
                  <a:cubicBezTo>
                    <a:pt x="1392" y="2118"/>
                    <a:pt x="1391" y="2117"/>
                    <a:pt x="1390" y="2117"/>
                  </a:cubicBezTo>
                  <a:cubicBezTo>
                    <a:pt x="1389" y="2116"/>
                    <a:pt x="1388" y="2116"/>
                    <a:pt x="1387" y="2115"/>
                  </a:cubicBezTo>
                  <a:cubicBezTo>
                    <a:pt x="1387" y="2115"/>
                    <a:pt x="1387" y="2115"/>
                    <a:pt x="1386" y="2114"/>
                  </a:cubicBezTo>
                  <a:cubicBezTo>
                    <a:pt x="1386" y="2114"/>
                    <a:pt x="1385" y="2114"/>
                    <a:pt x="1385" y="2114"/>
                  </a:cubicBezTo>
                  <a:cubicBezTo>
                    <a:pt x="1384" y="2113"/>
                    <a:pt x="1383" y="2113"/>
                    <a:pt x="1382" y="2112"/>
                  </a:cubicBezTo>
                  <a:cubicBezTo>
                    <a:pt x="1382" y="2112"/>
                    <a:pt x="1381" y="2111"/>
                    <a:pt x="1380" y="2110"/>
                  </a:cubicBezTo>
                  <a:cubicBezTo>
                    <a:pt x="1380" y="2110"/>
                    <a:pt x="1379" y="2110"/>
                    <a:pt x="1378" y="2109"/>
                  </a:cubicBezTo>
                  <a:cubicBezTo>
                    <a:pt x="1378" y="2109"/>
                    <a:pt x="1377" y="2108"/>
                    <a:pt x="1376" y="2108"/>
                  </a:cubicBezTo>
                  <a:cubicBezTo>
                    <a:pt x="1376" y="2107"/>
                    <a:pt x="1375" y="2107"/>
                    <a:pt x="1375" y="2107"/>
                  </a:cubicBezTo>
                  <a:cubicBezTo>
                    <a:pt x="1374" y="2106"/>
                    <a:pt x="1374" y="2106"/>
                    <a:pt x="1373" y="2106"/>
                  </a:cubicBezTo>
                  <a:cubicBezTo>
                    <a:pt x="1373" y="2105"/>
                    <a:pt x="1372" y="2105"/>
                    <a:pt x="1372" y="2105"/>
                  </a:cubicBezTo>
                  <a:cubicBezTo>
                    <a:pt x="1395" y="2106"/>
                    <a:pt x="1418" y="2107"/>
                    <a:pt x="1437" y="2104"/>
                  </a:cubicBezTo>
                  <a:cubicBezTo>
                    <a:pt x="1410" y="2102"/>
                    <a:pt x="1389" y="2103"/>
                    <a:pt x="1359" y="2094"/>
                  </a:cubicBezTo>
                  <a:cubicBezTo>
                    <a:pt x="1325" y="2084"/>
                    <a:pt x="1306" y="2080"/>
                    <a:pt x="1282" y="2061"/>
                  </a:cubicBezTo>
                  <a:cubicBezTo>
                    <a:pt x="1283" y="2061"/>
                    <a:pt x="1284" y="2061"/>
                    <a:pt x="1285" y="2061"/>
                  </a:cubicBezTo>
                  <a:cubicBezTo>
                    <a:pt x="1287" y="2061"/>
                    <a:pt x="1289" y="2060"/>
                    <a:pt x="1291" y="2060"/>
                  </a:cubicBezTo>
                  <a:cubicBezTo>
                    <a:pt x="1293" y="2060"/>
                    <a:pt x="1295" y="2060"/>
                    <a:pt x="1297" y="2059"/>
                  </a:cubicBezTo>
                  <a:cubicBezTo>
                    <a:pt x="1300" y="2059"/>
                    <a:pt x="1304" y="2058"/>
                    <a:pt x="1308" y="2057"/>
                  </a:cubicBezTo>
                  <a:cubicBezTo>
                    <a:pt x="1310" y="2057"/>
                    <a:pt x="1311" y="2056"/>
                    <a:pt x="1313" y="2056"/>
                  </a:cubicBezTo>
                  <a:cubicBezTo>
                    <a:pt x="1313" y="2056"/>
                    <a:pt x="1313" y="2056"/>
                    <a:pt x="1313" y="2056"/>
                  </a:cubicBezTo>
                  <a:cubicBezTo>
                    <a:pt x="1313" y="2056"/>
                    <a:pt x="1314" y="2057"/>
                    <a:pt x="1315" y="2058"/>
                  </a:cubicBezTo>
                  <a:cubicBezTo>
                    <a:pt x="1316" y="2058"/>
                    <a:pt x="1317" y="2059"/>
                    <a:pt x="1318" y="2060"/>
                  </a:cubicBezTo>
                  <a:cubicBezTo>
                    <a:pt x="1319" y="2060"/>
                    <a:pt x="1320" y="2061"/>
                    <a:pt x="1321" y="2062"/>
                  </a:cubicBezTo>
                  <a:cubicBezTo>
                    <a:pt x="1322" y="2063"/>
                    <a:pt x="1324" y="2063"/>
                    <a:pt x="1325" y="2064"/>
                  </a:cubicBezTo>
                  <a:cubicBezTo>
                    <a:pt x="1326" y="2064"/>
                    <a:pt x="1327" y="2065"/>
                    <a:pt x="1327" y="2065"/>
                  </a:cubicBezTo>
                  <a:cubicBezTo>
                    <a:pt x="1328" y="2065"/>
                    <a:pt x="1329" y="2066"/>
                    <a:pt x="1330" y="2066"/>
                  </a:cubicBezTo>
                  <a:cubicBezTo>
                    <a:pt x="1331" y="2066"/>
                    <a:pt x="1333" y="2067"/>
                    <a:pt x="1334" y="2067"/>
                  </a:cubicBezTo>
                  <a:cubicBezTo>
                    <a:pt x="1336" y="2068"/>
                    <a:pt x="1338" y="2068"/>
                    <a:pt x="1339" y="2069"/>
                  </a:cubicBezTo>
                  <a:cubicBezTo>
                    <a:pt x="1340" y="2069"/>
                    <a:pt x="1341" y="2069"/>
                    <a:pt x="1342" y="2069"/>
                  </a:cubicBezTo>
                  <a:cubicBezTo>
                    <a:pt x="1342" y="2069"/>
                    <a:pt x="1343" y="2069"/>
                    <a:pt x="1344" y="2070"/>
                  </a:cubicBezTo>
                  <a:cubicBezTo>
                    <a:pt x="1345" y="2070"/>
                    <a:pt x="1347" y="2070"/>
                    <a:pt x="1348" y="2070"/>
                  </a:cubicBezTo>
                  <a:cubicBezTo>
                    <a:pt x="1350" y="2070"/>
                    <a:pt x="1351" y="2070"/>
                    <a:pt x="1352" y="2070"/>
                  </a:cubicBezTo>
                  <a:cubicBezTo>
                    <a:pt x="1354" y="2070"/>
                    <a:pt x="1355" y="2070"/>
                    <a:pt x="1356" y="2070"/>
                  </a:cubicBezTo>
                  <a:cubicBezTo>
                    <a:pt x="1357" y="2070"/>
                    <a:pt x="1358" y="2070"/>
                    <a:pt x="1359" y="2069"/>
                  </a:cubicBezTo>
                  <a:cubicBezTo>
                    <a:pt x="1359" y="2069"/>
                    <a:pt x="1360" y="2069"/>
                    <a:pt x="1360" y="2069"/>
                  </a:cubicBezTo>
                  <a:cubicBezTo>
                    <a:pt x="1361" y="2069"/>
                    <a:pt x="1361" y="2069"/>
                    <a:pt x="1361" y="2069"/>
                  </a:cubicBezTo>
                  <a:cubicBezTo>
                    <a:pt x="1361" y="2069"/>
                    <a:pt x="1361" y="2069"/>
                    <a:pt x="1360" y="2069"/>
                  </a:cubicBezTo>
                  <a:cubicBezTo>
                    <a:pt x="1360" y="2068"/>
                    <a:pt x="1360" y="2068"/>
                    <a:pt x="1359" y="2068"/>
                  </a:cubicBezTo>
                  <a:cubicBezTo>
                    <a:pt x="1358" y="2068"/>
                    <a:pt x="1357" y="2067"/>
                    <a:pt x="1356" y="2067"/>
                  </a:cubicBezTo>
                  <a:cubicBezTo>
                    <a:pt x="1355" y="2066"/>
                    <a:pt x="1354" y="2066"/>
                    <a:pt x="1353" y="2066"/>
                  </a:cubicBezTo>
                  <a:cubicBezTo>
                    <a:pt x="1352" y="2065"/>
                    <a:pt x="1351" y="2065"/>
                    <a:pt x="1350" y="2064"/>
                  </a:cubicBezTo>
                  <a:cubicBezTo>
                    <a:pt x="1348" y="2064"/>
                    <a:pt x="1347" y="2063"/>
                    <a:pt x="1345" y="2063"/>
                  </a:cubicBezTo>
                  <a:cubicBezTo>
                    <a:pt x="1345" y="2062"/>
                    <a:pt x="1344" y="2062"/>
                    <a:pt x="1343" y="2062"/>
                  </a:cubicBezTo>
                  <a:cubicBezTo>
                    <a:pt x="1343" y="2062"/>
                    <a:pt x="1342" y="2061"/>
                    <a:pt x="1341" y="2061"/>
                  </a:cubicBezTo>
                  <a:cubicBezTo>
                    <a:pt x="1340" y="2061"/>
                    <a:pt x="1338" y="2060"/>
                    <a:pt x="1337" y="2060"/>
                  </a:cubicBezTo>
                  <a:cubicBezTo>
                    <a:pt x="1335" y="2059"/>
                    <a:pt x="1334" y="2059"/>
                    <a:pt x="1332" y="2059"/>
                  </a:cubicBezTo>
                  <a:cubicBezTo>
                    <a:pt x="1331" y="2058"/>
                    <a:pt x="1331" y="2058"/>
                    <a:pt x="1330" y="2058"/>
                  </a:cubicBezTo>
                  <a:cubicBezTo>
                    <a:pt x="1329" y="2058"/>
                    <a:pt x="1328" y="2058"/>
                    <a:pt x="1328" y="2057"/>
                  </a:cubicBezTo>
                  <a:cubicBezTo>
                    <a:pt x="1326" y="2057"/>
                    <a:pt x="1325" y="2057"/>
                    <a:pt x="1323" y="2056"/>
                  </a:cubicBezTo>
                  <a:cubicBezTo>
                    <a:pt x="1322" y="2056"/>
                    <a:pt x="1321" y="2056"/>
                    <a:pt x="1319" y="2055"/>
                  </a:cubicBezTo>
                  <a:cubicBezTo>
                    <a:pt x="1318" y="2055"/>
                    <a:pt x="1318" y="2055"/>
                    <a:pt x="1317" y="2055"/>
                  </a:cubicBezTo>
                  <a:cubicBezTo>
                    <a:pt x="1317" y="2055"/>
                    <a:pt x="1318" y="2055"/>
                    <a:pt x="1319" y="2054"/>
                  </a:cubicBezTo>
                  <a:cubicBezTo>
                    <a:pt x="1322" y="2054"/>
                    <a:pt x="1325" y="2053"/>
                    <a:pt x="1329" y="2052"/>
                  </a:cubicBezTo>
                  <a:cubicBezTo>
                    <a:pt x="1332" y="2052"/>
                    <a:pt x="1335" y="2051"/>
                    <a:pt x="1338" y="2051"/>
                  </a:cubicBezTo>
                  <a:cubicBezTo>
                    <a:pt x="1339" y="2051"/>
                    <a:pt x="1340" y="2051"/>
                    <a:pt x="1342" y="2051"/>
                  </a:cubicBezTo>
                  <a:cubicBezTo>
                    <a:pt x="1343" y="2051"/>
                    <a:pt x="1344" y="2051"/>
                    <a:pt x="1345" y="2051"/>
                  </a:cubicBezTo>
                  <a:cubicBezTo>
                    <a:pt x="1346" y="2051"/>
                    <a:pt x="1347" y="2051"/>
                    <a:pt x="1349" y="2051"/>
                  </a:cubicBezTo>
                  <a:cubicBezTo>
                    <a:pt x="1350" y="2051"/>
                    <a:pt x="1350" y="2051"/>
                    <a:pt x="1351" y="2051"/>
                  </a:cubicBezTo>
                  <a:cubicBezTo>
                    <a:pt x="1353" y="2051"/>
                    <a:pt x="1354" y="2052"/>
                    <a:pt x="1355" y="2052"/>
                  </a:cubicBezTo>
                  <a:cubicBezTo>
                    <a:pt x="1356" y="2052"/>
                    <a:pt x="1356" y="2052"/>
                    <a:pt x="1356" y="2052"/>
                  </a:cubicBezTo>
                  <a:cubicBezTo>
                    <a:pt x="1356" y="2052"/>
                    <a:pt x="1356" y="2052"/>
                    <a:pt x="1355" y="2051"/>
                  </a:cubicBezTo>
                  <a:cubicBezTo>
                    <a:pt x="1355" y="2051"/>
                    <a:pt x="1354" y="2051"/>
                    <a:pt x="1354" y="2051"/>
                  </a:cubicBezTo>
                  <a:cubicBezTo>
                    <a:pt x="1353" y="2050"/>
                    <a:pt x="1352" y="2050"/>
                    <a:pt x="1352" y="2050"/>
                  </a:cubicBezTo>
                  <a:cubicBezTo>
                    <a:pt x="1351" y="2049"/>
                    <a:pt x="1350" y="2049"/>
                    <a:pt x="1349" y="2049"/>
                  </a:cubicBezTo>
                  <a:cubicBezTo>
                    <a:pt x="1348" y="2048"/>
                    <a:pt x="1347" y="2048"/>
                    <a:pt x="1346" y="2048"/>
                  </a:cubicBezTo>
                  <a:cubicBezTo>
                    <a:pt x="1344" y="2048"/>
                    <a:pt x="1343" y="2047"/>
                    <a:pt x="1342" y="2047"/>
                  </a:cubicBezTo>
                  <a:cubicBezTo>
                    <a:pt x="1341" y="2047"/>
                    <a:pt x="1339" y="2047"/>
                    <a:pt x="1338" y="2047"/>
                  </a:cubicBezTo>
                  <a:cubicBezTo>
                    <a:pt x="1335" y="2046"/>
                    <a:pt x="1331" y="2046"/>
                    <a:pt x="1328" y="2046"/>
                  </a:cubicBezTo>
                  <a:cubicBezTo>
                    <a:pt x="1325" y="2047"/>
                    <a:pt x="1321" y="2047"/>
                    <a:pt x="1317" y="2048"/>
                  </a:cubicBezTo>
                  <a:cubicBezTo>
                    <a:pt x="1316" y="2048"/>
                    <a:pt x="1314" y="2048"/>
                    <a:pt x="1312" y="2048"/>
                  </a:cubicBezTo>
                  <a:cubicBezTo>
                    <a:pt x="1310" y="2049"/>
                    <a:pt x="1308" y="2049"/>
                    <a:pt x="1306" y="2049"/>
                  </a:cubicBezTo>
                  <a:cubicBezTo>
                    <a:pt x="1303" y="2050"/>
                    <a:pt x="1299" y="2051"/>
                    <a:pt x="1295" y="2052"/>
                  </a:cubicBezTo>
                  <a:cubicBezTo>
                    <a:pt x="1292" y="2052"/>
                    <a:pt x="1288" y="2053"/>
                    <a:pt x="1284" y="2053"/>
                  </a:cubicBezTo>
                  <a:cubicBezTo>
                    <a:pt x="1281" y="2053"/>
                    <a:pt x="1277" y="2053"/>
                    <a:pt x="1274" y="2053"/>
                  </a:cubicBezTo>
                  <a:cubicBezTo>
                    <a:pt x="1273" y="2053"/>
                    <a:pt x="1273" y="2053"/>
                    <a:pt x="1273" y="2053"/>
                  </a:cubicBezTo>
                  <a:cubicBezTo>
                    <a:pt x="1271" y="2051"/>
                    <a:pt x="1269" y="2049"/>
                    <a:pt x="1266" y="2047"/>
                  </a:cubicBezTo>
                  <a:cubicBezTo>
                    <a:pt x="1252" y="2033"/>
                    <a:pt x="1239" y="2024"/>
                    <a:pt x="1227" y="2018"/>
                  </a:cubicBezTo>
                  <a:cubicBezTo>
                    <a:pt x="1228" y="2018"/>
                    <a:pt x="1230" y="2018"/>
                    <a:pt x="1231" y="2018"/>
                  </a:cubicBezTo>
                  <a:cubicBezTo>
                    <a:pt x="1232" y="2018"/>
                    <a:pt x="1234" y="2017"/>
                    <a:pt x="1236" y="2017"/>
                  </a:cubicBezTo>
                  <a:cubicBezTo>
                    <a:pt x="1237" y="2017"/>
                    <a:pt x="1239" y="2016"/>
                    <a:pt x="1241" y="2016"/>
                  </a:cubicBezTo>
                  <a:cubicBezTo>
                    <a:pt x="1244" y="2015"/>
                    <a:pt x="1248" y="2015"/>
                    <a:pt x="1251" y="2014"/>
                  </a:cubicBezTo>
                  <a:cubicBezTo>
                    <a:pt x="1254" y="2014"/>
                    <a:pt x="1254" y="2014"/>
                    <a:pt x="1254" y="2014"/>
                  </a:cubicBezTo>
                  <a:cubicBezTo>
                    <a:pt x="1255" y="2014"/>
                    <a:pt x="1256" y="2013"/>
                    <a:pt x="1257" y="2013"/>
                  </a:cubicBezTo>
                  <a:cubicBezTo>
                    <a:pt x="1258" y="2013"/>
                    <a:pt x="1260" y="2013"/>
                    <a:pt x="1262" y="2013"/>
                  </a:cubicBezTo>
                  <a:cubicBezTo>
                    <a:pt x="1265" y="2013"/>
                    <a:pt x="1269" y="2012"/>
                    <a:pt x="1272" y="2012"/>
                  </a:cubicBezTo>
                  <a:cubicBezTo>
                    <a:pt x="1273" y="2012"/>
                    <a:pt x="1273" y="2012"/>
                    <a:pt x="1274" y="2012"/>
                  </a:cubicBezTo>
                  <a:cubicBezTo>
                    <a:pt x="1275" y="2012"/>
                    <a:pt x="1276" y="2012"/>
                    <a:pt x="1277" y="2013"/>
                  </a:cubicBezTo>
                  <a:cubicBezTo>
                    <a:pt x="1278" y="2013"/>
                    <a:pt x="1280" y="2013"/>
                    <a:pt x="1281" y="2013"/>
                  </a:cubicBezTo>
                  <a:cubicBezTo>
                    <a:pt x="1282" y="2013"/>
                    <a:pt x="1283" y="2013"/>
                    <a:pt x="1283" y="2013"/>
                  </a:cubicBezTo>
                  <a:cubicBezTo>
                    <a:pt x="1284" y="2013"/>
                    <a:pt x="1285" y="2014"/>
                    <a:pt x="1285" y="2014"/>
                  </a:cubicBezTo>
                  <a:cubicBezTo>
                    <a:pt x="1286" y="2014"/>
                    <a:pt x="1286" y="2014"/>
                    <a:pt x="1286" y="2014"/>
                  </a:cubicBezTo>
                  <a:cubicBezTo>
                    <a:pt x="1287" y="2014"/>
                    <a:pt x="1287" y="2014"/>
                    <a:pt x="1287" y="2014"/>
                  </a:cubicBezTo>
                  <a:cubicBezTo>
                    <a:pt x="1288" y="2014"/>
                    <a:pt x="1289" y="2014"/>
                    <a:pt x="1289" y="2015"/>
                  </a:cubicBezTo>
                  <a:cubicBezTo>
                    <a:pt x="1291" y="2015"/>
                    <a:pt x="1292" y="2015"/>
                    <a:pt x="1293" y="2016"/>
                  </a:cubicBezTo>
                  <a:cubicBezTo>
                    <a:pt x="1294" y="2016"/>
                    <a:pt x="1295" y="2016"/>
                    <a:pt x="1296" y="2017"/>
                  </a:cubicBezTo>
                  <a:cubicBezTo>
                    <a:pt x="1297" y="2017"/>
                    <a:pt x="1298" y="2018"/>
                    <a:pt x="1299" y="2018"/>
                  </a:cubicBezTo>
                  <a:cubicBezTo>
                    <a:pt x="1300" y="2018"/>
                    <a:pt x="1300" y="2019"/>
                    <a:pt x="1301" y="2019"/>
                  </a:cubicBezTo>
                  <a:cubicBezTo>
                    <a:pt x="1303" y="2020"/>
                    <a:pt x="1304" y="2021"/>
                    <a:pt x="1304" y="2021"/>
                  </a:cubicBezTo>
                  <a:cubicBezTo>
                    <a:pt x="1305" y="2022"/>
                    <a:pt x="1305" y="2022"/>
                    <a:pt x="1305" y="2022"/>
                  </a:cubicBezTo>
                  <a:cubicBezTo>
                    <a:pt x="1305" y="2022"/>
                    <a:pt x="1305" y="2022"/>
                    <a:pt x="1305" y="2021"/>
                  </a:cubicBezTo>
                  <a:cubicBezTo>
                    <a:pt x="1304" y="2020"/>
                    <a:pt x="1303" y="2019"/>
                    <a:pt x="1302" y="2018"/>
                  </a:cubicBezTo>
                  <a:cubicBezTo>
                    <a:pt x="1302" y="2018"/>
                    <a:pt x="1301" y="2017"/>
                    <a:pt x="1300" y="2016"/>
                  </a:cubicBezTo>
                  <a:cubicBezTo>
                    <a:pt x="1299" y="2016"/>
                    <a:pt x="1299" y="2015"/>
                    <a:pt x="1298" y="2014"/>
                  </a:cubicBezTo>
                  <a:cubicBezTo>
                    <a:pt x="1297" y="2014"/>
                    <a:pt x="1296" y="2013"/>
                    <a:pt x="1295" y="2012"/>
                  </a:cubicBezTo>
                  <a:cubicBezTo>
                    <a:pt x="1293" y="2012"/>
                    <a:pt x="1292" y="2011"/>
                    <a:pt x="1291" y="2010"/>
                  </a:cubicBezTo>
                  <a:cubicBezTo>
                    <a:pt x="1288" y="2009"/>
                    <a:pt x="1285" y="2008"/>
                    <a:pt x="1282" y="2007"/>
                  </a:cubicBezTo>
                  <a:cubicBezTo>
                    <a:pt x="1281" y="2007"/>
                    <a:pt x="1279" y="2006"/>
                    <a:pt x="1277" y="2006"/>
                  </a:cubicBezTo>
                  <a:cubicBezTo>
                    <a:pt x="1277" y="2006"/>
                    <a:pt x="1276" y="2006"/>
                    <a:pt x="1275" y="2006"/>
                  </a:cubicBezTo>
                  <a:cubicBezTo>
                    <a:pt x="1274" y="2006"/>
                    <a:pt x="1273" y="2005"/>
                    <a:pt x="1272" y="2005"/>
                  </a:cubicBezTo>
                  <a:cubicBezTo>
                    <a:pt x="1271" y="2005"/>
                    <a:pt x="1270" y="2005"/>
                    <a:pt x="1269" y="2005"/>
                  </a:cubicBezTo>
                  <a:cubicBezTo>
                    <a:pt x="1269" y="2005"/>
                    <a:pt x="1268" y="2005"/>
                    <a:pt x="1267" y="2005"/>
                  </a:cubicBezTo>
                  <a:cubicBezTo>
                    <a:pt x="1265" y="2005"/>
                    <a:pt x="1263" y="2005"/>
                    <a:pt x="1261" y="2005"/>
                  </a:cubicBezTo>
                  <a:cubicBezTo>
                    <a:pt x="1259" y="2005"/>
                    <a:pt x="1258" y="2005"/>
                    <a:pt x="1256" y="2006"/>
                  </a:cubicBezTo>
                  <a:cubicBezTo>
                    <a:pt x="1255" y="2006"/>
                    <a:pt x="1254" y="2006"/>
                    <a:pt x="1253" y="2006"/>
                  </a:cubicBezTo>
                  <a:cubicBezTo>
                    <a:pt x="1250" y="2006"/>
                    <a:pt x="1250" y="2006"/>
                    <a:pt x="1250" y="2006"/>
                  </a:cubicBezTo>
                  <a:cubicBezTo>
                    <a:pt x="1246" y="2007"/>
                    <a:pt x="1243" y="2008"/>
                    <a:pt x="1239" y="2008"/>
                  </a:cubicBezTo>
                  <a:cubicBezTo>
                    <a:pt x="1238" y="2009"/>
                    <a:pt x="1236" y="2009"/>
                    <a:pt x="1234" y="2010"/>
                  </a:cubicBezTo>
                  <a:cubicBezTo>
                    <a:pt x="1232" y="2010"/>
                    <a:pt x="1231" y="2011"/>
                    <a:pt x="1229" y="2011"/>
                  </a:cubicBezTo>
                  <a:cubicBezTo>
                    <a:pt x="1226" y="2012"/>
                    <a:pt x="1223" y="2013"/>
                    <a:pt x="1220" y="2013"/>
                  </a:cubicBezTo>
                  <a:cubicBezTo>
                    <a:pt x="1219" y="2013"/>
                    <a:pt x="1219" y="2014"/>
                    <a:pt x="1218" y="2014"/>
                  </a:cubicBezTo>
                  <a:cubicBezTo>
                    <a:pt x="1197" y="2004"/>
                    <a:pt x="1181" y="2003"/>
                    <a:pt x="1172" y="1996"/>
                  </a:cubicBezTo>
                  <a:cubicBezTo>
                    <a:pt x="1136" y="1966"/>
                    <a:pt x="1187" y="1935"/>
                    <a:pt x="1218" y="1915"/>
                  </a:cubicBezTo>
                  <a:cubicBezTo>
                    <a:pt x="1242" y="1899"/>
                    <a:pt x="1273" y="1889"/>
                    <a:pt x="1299" y="1903"/>
                  </a:cubicBezTo>
                  <a:cubicBezTo>
                    <a:pt x="1342" y="1927"/>
                    <a:pt x="1344" y="1954"/>
                    <a:pt x="1380" y="1991"/>
                  </a:cubicBezTo>
                  <a:cubicBezTo>
                    <a:pt x="1380" y="1993"/>
                    <a:pt x="1380" y="1995"/>
                    <a:pt x="1380" y="1996"/>
                  </a:cubicBezTo>
                  <a:cubicBezTo>
                    <a:pt x="1380" y="1998"/>
                    <a:pt x="1380" y="2000"/>
                    <a:pt x="1380" y="2001"/>
                  </a:cubicBezTo>
                  <a:cubicBezTo>
                    <a:pt x="1381" y="2003"/>
                    <a:pt x="1381" y="2005"/>
                    <a:pt x="1381" y="2007"/>
                  </a:cubicBezTo>
                  <a:cubicBezTo>
                    <a:pt x="1382" y="2010"/>
                    <a:pt x="1383" y="2014"/>
                    <a:pt x="1384" y="2019"/>
                  </a:cubicBezTo>
                  <a:cubicBezTo>
                    <a:pt x="1386" y="2023"/>
                    <a:pt x="1388" y="2027"/>
                    <a:pt x="1391" y="2031"/>
                  </a:cubicBezTo>
                  <a:cubicBezTo>
                    <a:pt x="1392" y="2031"/>
                    <a:pt x="1392" y="2031"/>
                    <a:pt x="1392" y="2031"/>
                  </a:cubicBezTo>
                  <a:cubicBezTo>
                    <a:pt x="1392" y="2032"/>
                    <a:pt x="1392" y="2032"/>
                    <a:pt x="1392" y="2032"/>
                  </a:cubicBezTo>
                  <a:cubicBezTo>
                    <a:pt x="1392" y="2032"/>
                    <a:pt x="1392" y="2032"/>
                    <a:pt x="1392" y="2032"/>
                  </a:cubicBezTo>
                  <a:cubicBezTo>
                    <a:pt x="1392" y="2032"/>
                    <a:pt x="1392" y="2032"/>
                    <a:pt x="1392" y="2032"/>
                  </a:cubicBezTo>
                  <a:cubicBezTo>
                    <a:pt x="1393" y="2032"/>
                    <a:pt x="1393" y="2032"/>
                    <a:pt x="1393" y="2032"/>
                  </a:cubicBezTo>
                  <a:cubicBezTo>
                    <a:pt x="1393" y="2033"/>
                    <a:pt x="1393" y="2033"/>
                    <a:pt x="1394" y="2033"/>
                  </a:cubicBezTo>
                  <a:cubicBezTo>
                    <a:pt x="1395" y="2034"/>
                    <a:pt x="1396" y="2035"/>
                    <a:pt x="1397" y="2036"/>
                  </a:cubicBezTo>
                  <a:cubicBezTo>
                    <a:pt x="1399" y="2038"/>
                    <a:pt x="1401" y="2039"/>
                    <a:pt x="1403" y="2041"/>
                  </a:cubicBezTo>
                  <a:cubicBezTo>
                    <a:pt x="1404" y="2042"/>
                    <a:pt x="1406" y="2043"/>
                    <a:pt x="1408" y="2044"/>
                  </a:cubicBezTo>
                  <a:cubicBezTo>
                    <a:pt x="1408" y="2045"/>
                    <a:pt x="1408" y="2045"/>
                    <a:pt x="1409" y="2046"/>
                  </a:cubicBezTo>
                  <a:cubicBezTo>
                    <a:pt x="1409" y="2047"/>
                    <a:pt x="1410" y="2049"/>
                    <a:pt x="1410" y="2051"/>
                  </a:cubicBezTo>
                  <a:cubicBezTo>
                    <a:pt x="1411" y="2053"/>
                    <a:pt x="1412" y="2054"/>
                    <a:pt x="1412" y="2056"/>
                  </a:cubicBezTo>
                  <a:cubicBezTo>
                    <a:pt x="1412" y="2057"/>
                    <a:pt x="1413" y="2058"/>
                    <a:pt x="1413" y="2059"/>
                  </a:cubicBezTo>
                  <a:cubicBezTo>
                    <a:pt x="1413" y="2061"/>
                    <a:pt x="1414" y="2062"/>
                    <a:pt x="1414" y="2063"/>
                  </a:cubicBezTo>
                  <a:cubicBezTo>
                    <a:pt x="1415" y="2065"/>
                    <a:pt x="1415" y="2067"/>
                    <a:pt x="1416" y="2069"/>
                  </a:cubicBezTo>
                  <a:cubicBezTo>
                    <a:pt x="1416" y="2070"/>
                    <a:pt x="1417" y="2070"/>
                    <a:pt x="1417" y="2071"/>
                  </a:cubicBezTo>
                  <a:cubicBezTo>
                    <a:pt x="1417" y="2071"/>
                    <a:pt x="1417" y="2072"/>
                    <a:pt x="1418" y="2073"/>
                  </a:cubicBezTo>
                  <a:cubicBezTo>
                    <a:pt x="1418" y="2074"/>
                    <a:pt x="1419" y="2075"/>
                    <a:pt x="1420" y="2076"/>
                  </a:cubicBezTo>
                  <a:cubicBezTo>
                    <a:pt x="1420" y="2077"/>
                    <a:pt x="1421" y="2078"/>
                    <a:pt x="1422" y="2079"/>
                  </a:cubicBezTo>
                  <a:cubicBezTo>
                    <a:pt x="1422" y="2080"/>
                    <a:pt x="1423" y="2080"/>
                    <a:pt x="1424" y="2081"/>
                  </a:cubicBezTo>
                  <a:cubicBezTo>
                    <a:pt x="1425" y="2083"/>
                    <a:pt x="1427" y="2084"/>
                    <a:pt x="1429" y="2086"/>
                  </a:cubicBezTo>
                  <a:cubicBezTo>
                    <a:pt x="1431" y="2087"/>
                    <a:pt x="1433" y="2088"/>
                    <a:pt x="1435" y="2088"/>
                  </a:cubicBezTo>
                  <a:cubicBezTo>
                    <a:pt x="1436" y="2089"/>
                    <a:pt x="1438" y="2089"/>
                    <a:pt x="1440" y="2089"/>
                  </a:cubicBezTo>
                  <a:cubicBezTo>
                    <a:pt x="1441" y="2089"/>
                    <a:pt x="1442" y="2089"/>
                    <a:pt x="1443" y="2089"/>
                  </a:cubicBezTo>
                  <a:cubicBezTo>
                    <a:pt x="1445" y="2088"/>
                    <a:pt x="1445" y="2088"/>
                    <a:pt x="1446" y="2088"/>
                  </a:cubicBezTo>
                  <a:cubicBezTo>
                    <a:pt x="1446" y="2087"/>
                    <a:pt x="1446" y="2087"/>
                    <a:pt x="1446" y="2087"/>
                  </a:cubicBezTo>
                  <a:cubicBezTo>
                    <a:pt x="1446" y="2087"/>
                    <a:pt x="1446" y="2087"/>
                    <a:pt x="1446" y="2087"/>
                  </a:cubicBezTo>
                  <a:cubicBezTo>
                    <a:pt x="1445" y="2087"/>
                    <a:pt x="1444" y="2087"/>
                    <a:pt x="1443" y="2087"/>
                  </a:cubicBezTo>
                  <a:cubicBezTo>
                    <a:pt x="1442" y="2087"/>
                    <a:pt x="1441" y="2087"/>
                    <a:pt x="1440" y="2086"/>
                  </a:cubicBezTo>
                  <a:cubicBezTo>
                    <a:pt x="1439" y="2086"/>
                    <a:pt x="1438" y="2085"/>
                    <a:pt x="1436" y="2084"/>
                  </a:cubicBezTo>
                  <a:cubicBezTo>
                    <a:pt x="1434" y="2082"/>
                    <a:pt x="1431" y="2080"/>
                    <a:pt x="1429" y="2077"/>
                  </a:cubicBezTo>
                  <a:cubicBezTo>
                    <a:pt x="1428" y="2075"/>
                    <a:pt x="1427" y="2074"/>
                    <a:pt x="1426" y="2072"/>
                  </a:cubicBezTo>
                  <a:cubicBezTo>
                    <a:pt x="1426" y="2071"/>
                    <a:pt x="1425" y="2070"/>
                    <a:pt x="1425" y="2069"/>
                  </a:cubicBezTo>
                  <a:cubicBezTo>
                    <a:pt x="1425" y="2069"/>
                    <a:pt x="1424" y="2068"/>
                    <a:pt x="1424" y="2068"/>
                  </a:cubicBezTo>
                  <a:cubicBezTo>
                    <a:pt x="1424" y="2067"/>
                    <a:pt x="1424" y="2067"/>
                    <a:pt x="1424" y="2066"/>
                  </a:cubicBezTo>
                  <a:cubicBezTo>
                    <a:pt x="1423" y="2064"/>
                    <a:pt x="1422" y="2062"/>
                    <a:pt x="1421" y="2060"/>
                  </a:cubicBezTo>
                  <a:cubicBezTo>
                    <a:pt x="1421" y="2059"/>
                    <a:pt x="1420" y="2058"/>
                    <a:pt x="1420" y="2057"/>
                  </a:cubicBezTo>
                  <a:cubicBezTo>
                    <a:pt x="1420" y="2056"/>
                    <a:pt x="1419" y="2055"/>
                    <a:pt x="1419" y="2054"/>
                  </a:cubicBezTo>
                  <a:cubicBezTo>
                    <a:pt x="1418" y="2052"/>
                    <a:pt x="1417" y="2051"/>
                    <a:pt x="1416" y="2049"/>
                  </a:cubicBezTo>
                  <a:cubicBezTo>
                    <a:pt x="1416" y="2049"/>
                    <a:pt x="1416" y="2049"/>
                    <a:pt x="1416" y="2049"/>
                  </a:cubicBezTo>
                  <a:cubicBezTo>
                    <a:pt x="1418" y="2050"/>
                    <a:pt x="1418" y="2050"/>
                    <a:pt x="1418" y="2050"/>
                  </a:cubicBezTo>
                  <a:cubicBezTo>
                    <a:pt x="1419" y="2051"/>
                    <a:pt x="1419" y="2051"/>
                    <a:pt x="1419" y="2051"/>
                  </a:cubicBezTo>
                  <a:cubicBezTo>
                    <a:pt x="1420" y="2052"/>
                    <a:pt x="1420" y="2052"/>
                    <a:pt x="1421" y="2052"/>
                  </a:cubicBezTo>
                  <a:cubicBezTo>
                    <a:pt x="1422" y="2053"/>
                    <a:pt x="1423" y="2054"/>
                    <a:pt x="1424" y="2054"/>
                  </a:cubicBezTo>
                  <a:cubicBezTo>
                    <a:pt x="1425" y="2055"/>
                    <a:pt x="1426" y="2056"/>
                    <a:pt x="1426" y="2056"/>
                  </a:cubicBezTo>
                  <a:cubicBezTo>
                    <a:pt x="1430" y="2059"/>
                    <a:pt x="1434" y="2062"/>
                    <a:pt x="1437" y="2065"/>
                  </a:cubicBezTo>
                  <a:cubicBezTo>
                    <a:pt x="1440" y="2068"/>
                    <a:pt x="1443" y="2071"/>
                    <a:pt x="1446" y="2074"/>
                  </a:cubicBezTo>
                  <a:cubicBezTo>
                    <a:pt x="1448" y="2078"/>
                    <a:pt x="1451" y="2081"/>
                    <a:pt x="1453" y="2083"/>
                  </a:cubicBezTo>
                  <a:cubicBezTo>
                    <a:pt x="1454" y="2085"/>
                    <a:pt x="1455" y="2086"/>
                    <a:pt x="1456" y="2088"/>
                  </a:cubicBezTo>
                  <a:cubicBezTo>
                    <a:pt x="1457" y="2089"/>
                    <a:pt x="1458" y="2090"/>
                    <a:pt x="1459" y="2091"/>
                  </a:cubicBezTo>
                  <a:cubicBezTo>
                    <a:pt x="1460" y="2093"/>
                    <a:pt x="1460" y="2094"/>
                    <a:pt x="1461" y="2095"/>
                  </a:cubicBezTo>
                  <a:cubicBezTo>
                    <a:pt x="1462" y="2096"/>
                    <a:pt x="1462" y="2097"/>
                    <a:pt x="1463" y="2098"/>
                  </a:cubicBezTo>
                  <a:cubicBezTo>
                    <a:pt x="1464" y="2100"/>
                    <a:pt x="1465" y="2101"/>
                    <a:pt x="1466" y="2102"/>
                  </a:cubicBezTo>
                  <a:cubicBezTo>
                    <a:pt x="1466" y="2103"/>
                    <a:pt x="1466" y="2104"/>
                    <a:pt x="1466" y="2104"/>
                  </a:cubicBezTo>
                  <a:cubicBezTo>
                    <a:pt x="1466" y="2104"/>
                    <a:pt x="1466" y="2103"/>
                    <a:pt x="1466" y="2102"/>
                  </a:cubicBezTo>
                  <a:cubicBezTo>
                    <a:pt x="1466" y="2101"/>
                    <a:pt x="1465" y="2099"/>
                    <a:pt x="1464" y="2097"/>
                  </a:cubicBezTo>
                  <a:cubicBezTo>
                    <a:pt x="1464" y="2096"/>
                    <a:pt x="1464" y="2095"/>
                    <a:pt x="1463" y="2094"/>
                  </a:cubicBezTo>
                  <a:cubicBezTo>
                    <a:pt x="1463" y="2093"/>
                    <a:pt x="1462" y="2091"/>
                    <a:pt x="1462" y="2090"/>
                  </a:cubicBezTo>
                  <a:cubicBezTo>
                    <a:pt x="1461" y="2089"/>
                    <a:pt x="1460" y="2087"/>
                    <a:pt x="1459" y="2086"/>
                  </a:cubicBezTo>
                  <a:cubicBezTo>
                    <a:pt x="1459" y="2084"/>
                    <a:pt x="1458" y="2082"/>
                    <a:pt x="1457" y="2081"/>
                  </a:cubicBezTo>
                  <a:cubicBezTo>
                    <a:pt x="1455" y="2078"/>
                    <a:pt x="1453" y="2074"/>
                    <a:pt x="1450" y="2071"/>
                  </a:cubicBezTo>
                  <a:cubicBezTo>
                    <a:pt x="1448" y="2067"/>
                    <a:pt x="1445" y="2064"/>
                    <a:pt x="1442" y="2060"/>
                  </a:cubicBezTo>
                  <a:cubicBezTo>
                    <a:pt x="1441" y="2060"/>
                    <a:pt x="1440" y="2059"/>
                    <a:pt x="1439" y="2058"/>
                  </a:cubicBezTo>
                  <a:cubicBezTo>
                    <a:pt x="1438" y="2057"/>
                    <a:pt x="1438" y="2056"/>
                    <a:pt x="1437" y="2055"/>
                  </a:cubicBezTo>
                  <a:cubicBezTo>
                    <a:pt x="1436" y="2054"/>
                    <a:pt x="1435" y="2054"/>
                    <a:pt x="1434" y="2053"/>
                  </a:cubicBezTo>
                  <a:cubicBezTo>
                    <a:pt x="1433" y="2052"/>
                    <a:pt x="1432" y="2051"/>
                    <a:pt x="1431" y="2050"/>
                  </a:cubicBezTo>
                  <a:cubicBezTo>
                    <a:pt x="1430" y="2050"/>
                    <a:pt x="1429" y="2049"/>
                    <a:pt x="1428" y="2048"/>
                  </a:cubicBezTo>
                  <a:cubicBezTo>
                    <a:pt x="1427" y="2047"/>
                    <a:pt x="1426" y="2047"/>
                    <a:pt x="1425" y="2046"/>
                  </a:cubicBezTo>
                  <a:cubicBezTo>
                    <a:pt x="1425" y="2045"/>
                    <a:pt x="1424" y="2045"/>
                    <a:pt x="1424" y="2045"/>
                  </a:cubicBezTo>
                  <a:cubicBezTo>
                    <a:pt x="1422" y="2044"/>
                    <a:pt x="1422" y="2044"/>
                    <a:pt x="1422" y="2044"/>
                  </a:cubicBezTo>
                  <a:cubicBezTo>
                    <a:pt x="1421" y="2043"/>
                    <a:pt x="1421" y="2043"/>
                    <a:pt x="1421" y="2043"/>
                  </a:cubicBezTo>
                  <a:cubicBezTo>
                    <a:pt x="1420" y="2042"/>
                    <a:pt x="1420" y="2042"/>
                    <a:pt x="1420" y="2042"/>
                  </a:cubicBezTo>
                  <a:cubicBezTo>
                    <a:pt x="1419" y="2042"/>
                    <a:pt x="1419" y="2042"/>
                    <a:pt x="1419" y="2042"/>
                  </a:cubicBezTo>
                  <a:cubicBezTo>
                    <a:pt x="1415" y="2039"/>
                    <a:pt x="1411" y="2037"/>
                    <a:pt x="1407" y="2034"/>
                  </a:cubicBezTo>
                  <a:cubicBezTo>
                    <a:pt x="1405" y="2033"/>
                    <a:pt x="1403" y="2032"/>
                    <a:pt x="1401" y="2030"/>
                  </a:cubicBezTo>
                  <a:cubicBezTo>
                    <a:pt x="1400" y="2030"/>
                    <a:pt x="1400" y="2029"/>
                    <a:pt x="1399" y="2028"/>
                  </a:cubicBezTo>
                  <a:cubicBezTo>
                    <a:pt x="1399" y="2028"/>
                    <a:pt x="1398" y="2027"/>
                    <a:pt x="1398"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6"/>
                    <a:pt x="1397" y="2026"/>
                    <a:pt x="1397" y="2026"/>
                  </a:cubicBezTo>
                  <a:cubicBezTo>
                    <a:pt x="1394" y="2023"/>
                    <a:pt x="1391" y="2020"/>
                    <a:pt x="1390" y="2016"/>
                  </a:cubicBezTo>
                  <a:cubicBezTo>
                    <a:pt x="1388" y="2013"/>
                    <a:pt x="1386" y="2009"/>
                    <a:pt x="1385" y="2006"/>
                  </a:cubicBezTo>
                  <a:cubicBezTo>
                    <a:pt x="1384" y="2002"/>
                    <a:pt x="1384" y="1999"/>
                    <a:pt x="1383" y="1996"/>
                  </a:cubicBezTo>
                  <a:cubicBezTo>
                    <a:pt x="1383" y="1995"/>
                    <a:pt x="1383" y="1994"/>
                    <a:pt x="1383" y="1994"/>
                  </a:cubicBezTo>
                  <a:cubicBezTo>
                    <a:pt x="1385" y="1996"/>
                    <a:pt x="1387" y="1998"/>
                    <a:pt x="1389" y="2000"/>
                  </a:cubicBezTo>
                  <a:cubicBezTo>
                    <a:pt x="1414" y="2022"/>
                    <a:pt x="1452" y="2039"/>
                    <a:pt x="1482" y="2057"/>
                  </a:cubicBezTo>
                  <a:cubicBezTo>
                    <a:pt x="1497" y="2067"/>
                    <a:pt x="1510" y="2078"/>
                    <a:pt x="1521" y="2091"/>
                  </a:cubicBezTo>
                  <a:cubicBezTo>
                    <a:pt x="1521" y="2091"/>
                    <a:pt x="1522" y="2091"/>
                    <a:pt x="1522" y="2092"/>
                  </a:cubicBezTo>
                  <a:cubicBezTo>
                    <a:pt x="1522" y="2093"/>
                    <a:pt x="1522" y="2094"/>
                    <a:pt x="1523" y="2095"/>
                  </a:cubicBezTo>
                  <a:cubicBezTo>
                    <a:pt x="1523" y="2096"/>
                    <a:pt x="1524" y="2097"/>
                    <a:pt x="1524" y="2099"/>
                  </a:cubicBezTo>
                  <a:cubicBezTo>
                    <a:pt x="1524" y="2100"/>
                    <a:pt x="1525" y="2101"/>
                    <a:pt x="1525" y="2102"/>
                  </a:cubicBezTo>
                  <a:cubicBezTo>
                    <a:pt x="1525" y="2103"/>
                    <a:pt x="1525" y="2103"/>
                    <a:pt x="1525" y="2104"/>
                  </a:cubicBezTo>
                  <a:cubicBezTo>
                    <a:pt x="1526" y="2105"/>
                    <a:pt x="1526" y="2105"/>
                    <a:pt x="1526" y="2106"/>
                  </a:cubicBezTo>
                  <a:cubicBezTo>
                    <a:pt x="1526" y="2107"/>
                    <a:pt x="1526" y="2108"/>
                    <a:pt x="1527" y="2110"/>
                  </a:cubicBezTo>
                  <a:cubicBezTo>
                    <a:pt x="1527" y="2110"/>
                    <a:pt x="1527" y="2111"/>
                    <a:pt x="1527" y="2111"/>
                  </a:cubicBezTo>
                  <a:cubicBezTo>
                    <a:pt x="1527" y="2112"/>
                    <a:pt x="1527" y="2113"/>
                    <a:pt x="1527" y="2113"/>
                  </a:cubicBezTo>
                  <a:cubicBezTo>
                    <a:pt x="1528" y="2115"/>
                    <a:pt x="1528" y="2116"/>
                    <a:pt x="1528" y="2117"/>
                  </a:cubicBezTo>
                  <a:cubicBezTo>
                    <a:pt x="1528" y="2118"/>
                    <a:pt x="1528" y="2119"/>
                    <a:pt x="1528" y="2120"/>
                  </a:cubicBezTo>
                  <a:cubicBezTo>
                    <a:pt x="1528" y="2121"/>
                    <a:pt x="1528" y="2122"/>
                    <a:pt x="1527" y="2122"/>
                  </a:cubicBezTo>
                  <a:cubicBezTo>
                    <a:pt x="1527" y="2123"/>
                    <a:pt x="1526" y="2124"/>
                    <a:pt x="1526" y="2125"/>
                  </a:cubicBezTo>
                  <a:cubicBezTo>
                    <a:pt x="1525" y="2126"/>
                    <a:pt x="1525" y="2127"/>
                    <a:pt x="1524" y="2128"/>
                  </a:cubicBezTo>
                  <a:cubicBezTo>
                    <a:pt x="1524" y="2128"/>
                    <a:pt x="1523" y="2129"/>
                    <a:pt x="1522" y="2130"/>
                  </a:cubicBezTo>
                  <a:cubicBezTo>
                    <a:pt x="1522" y="2131"/>
                    <a:pt x="1521" y="2132"/>
                    <a:pt x="1520" y="2133"/>
                  </a:cubicBezTo>
                  <a:cubicBezTo>
                    <a:pt x="1519" y="2134"/>
                    <a:pt x="1517" y="2136"/>
                    <a:pt x="1515" y="2137"/>
                  </a:cubicBezTo>
                  <a:cubicBezTo>
                    <a:pt x="1515" y="2138"/>
                    <a:pt x="1514" y="2138"/>
                    <a:pt x="1514" y="2139"/>
                  </a:cubicBezTo>
                  <a:cubicBezTo>
                    <a:pt x="1513" y="2139"/>
                    <a:pt x="1513" y="2139"/>
                    <a:pt x="1512" y="2140"/>
                  </a:cubicBezTo>
                  <a:cubicBezTo>
                    <a:pt x="1511" y="2140"/>
                    <a:pt x="1510" y="2141"/>
                    <a:pt x="1509" y="2141"/>
                  </a:cubicBezTo>
                  <a:cubicBezTo>
                    <a:pt x="1509" y="2142"/>
                    <a:pt x="1508" y="2142"/>
                    <a:pt x="1508" y="2142"/>
                  </a:cubicBezTo>
                  <a:cubicBezTo>
                    <a:pt x="1507" y="2143"/>
                    <a:pt x="1507" y="2143"/>
                    <a:pt x="1506" y="2143"/>
                  </a:cubicBezTo>
                  <a:cubicBezTo>
                    <a:pt x="1506" y="2143"/>
                    <a:pt x="1505" y="2143"/>
                    <a:pt x="1505" y="2144"/>
                  </a:cubicBezTo>
                  <a:cubicBezTo>
                    <a:pt x="1504" y="2144"/>
                    <a:pt x="1504" y="2144"/>
                    <a:pt x="1504" y="2144"/>
                  </a:cubicBezTo>
                  <a:cubicBezTo>
                    <a:pt x="1503" y="2144"/>
                    <a:pt x="1503" y="2144"/>
                    <a:pt x="1503" y="2144"/>
                  </a:cubicBezTo>
                  <a:cubicBezTo>
                    <a:pt x="1502" y="2144"/>
                    <a:pt x="1502"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0" y="2145"/>
                    <a:pt x="1500" y="2145"/>
                    <a:pt x="1500" y="2145"/>
                  </a:cubicBezTo>
                  <a:cubicBezTo>
                    <a:pt x="1500" y="2145"/>
                    <a:pt x="1500" y="2145"/>
                    <a:pt x="1500" y="2145"/>
                  </a:cubicBezTo>
                  <a:cubicBezTo>
                    <a:pt x="1498" y="2145"/>
                    <a:pt x="1497" y="2146"/>
                    <a:pt x="1496" y="2146"/>
                  </a:cubicBezTo>
                  <a:cubicBezTo>
                    <a:pt x="1494" y="2146"/>
                    <a:pt x="1491" y="2147"/>
                    <a:pt x="1489" y="2148"/>
                  </a:cubicBezTo>
                  <a:cubicBezTo>
                    <a:pt x="1487" y="2148"/>
                    <a:pt x="1484" y="2149"/>
                    <a:pt x="1483" y="2150"/>
                  </a:cubicBezTo>
                  <a:cubicBezTo>
                    <a:pt x="1481" y="2151"/>
                    <a:pt x="1479" y="2152"/>
                    <a:pt x="1477" y="2153"/>
                  </a:cubicBezTo>
                  <a:cubicBezTo>
                    <a:pt x="1477" y="2153"/>
                    <a:pt x="1477" y="2153"/>
                    <a:pt x="1477" y="2154"/>
                  </a:cubicBezTo>
                  <a:cubicBezTo>
                    <a:pt x="1476" y="2154"/>
                    <a:pt x="1476" y="2154"/>
                    <a:pt x="1476" y="2155"/>
                  </a:cubicBezTo>
                  <a:cubicBezTo>
                    <a:pt x="1475" y="2155"/>
                    <a:pt x="1475" y="2156"/>
                    <a:pt x="1475" y="2156"/>
                  </a:cubicBezTo>
                  <a:cubicBezTo>
                    <a:pt x="1474" y="2157"/>
                    <a:pt x="1474" y="2157"/>
                    <a:pt x="1474" y="2158"/>
                  </a:cubicBezTo>
                  <a:cubicBezTo>
                    <a:pt x="1474" y="2158"/>
                    <a:pt x="1474" y="2159"/>
                    <a:pt x="1473" y="2159"/>
                  </a:cubicBezTo>
                  <a:cubicBezTo>
                    <a:pt x="1473" y="2160"/>
                    <a:pt x="1473" y="2160"/>
                    <a:pt x="1473" y="2160"/>
                  </a:cubicBezTo>
                  <a:cubicBezTo>
                    <a:pt x="1473" y="2160"/>
                    <a:pt x="1473" y="2160"/>
                    <a:pt x="1474" y="2159"/>
                  </a:cubicBezTo>
                  <a:cubicBezTo>
                    <a:pt x="1474" y="2159"/>
                    <a:pt x="1474" y="2159"/>
                    <a:pt x="1475" y="2158"/>
                  </a:cubicBezTo>
                  <a:cubicBezTo>
                    <a:pt x="1475" y="2158"/>
                    <a:pt x="1475" y="2158"/>
                    <a:pt x="1476" y="2157"/>
                  </a:cubicBezTo>
                  <a:cubicBezTo>
                    <a:pt x="1476" y="2157"/>
                    <a:pt x="1477" y="2157"/>
                    <a:pt x="1477" y="2156"/>
                  </a:cubicBezTo>
                  <a:cubicBezTo>
                    <a:pt x="1478" y="2156"/>
                    <a:pt x="1478" y="2156"/>
                    <a:pt x="1479" y="2155"/>
                  </a:cubicBezTo>
                  <a:cubicBezTo>
                    <a:pt x="1479" y="2155"/>
                    <a:pt x="1480" y="2155"/>
                    <a:pt x="1480" y="2155"/>
                  </a:cubicBezTo>
                  <a:cubicBezTo>
                    <a:pt x="1481" y="2155"/>
                    <a:pt x="1481" y="2155"/>
                    <a:pt x="1481" y="2155"/>
                  </a:cubicBezTo>
                  <a:cubicBezTo>
                    <a:pt x="1482" y="2154"/>
                    <a:pt x="1483" y="2154"/>
                    <a:pt x="1484" y="2154"/>
                  </a:cubicBezTo>
                  <a:cubicBezTo>
                    <a:pt x="1486" y="2154"/>
                    <a:pt x="1488" y="2154"/>
                    <a:pt x="1490" y="2153"/>
                  </a:cubicBezTo>
                  <a:cubicBezTo>
                    <a:pt x="1492" y="2153"/>
                    <a:pt x="1495" y="2153"/>
                    <a:pt x="1497" y="2153"/>
                  </a:cubicBezTo>
                  <a:cubicBezTo>
                    <a:pt x="1498" y="2153"/>
                    <a:pt x="1500" y="2153"/>
                    <a:pt x="1501" y="2152"/>
                  </a:cubicBezTo>
                  <a:cubicBezTo>
                    <a:pt x="1502" y="2152"/>
                    <a:pt x="1502" y="2152"/>
                    <a:pt x="1502" y="2152"/>
                  </a:cubicBezTo>
                  <a:cubicBezTo>
                    <a:pt x="1502" y="2152"/>
                    <a:pt x="1502" y="2152"/>
                    <a:pt x="1502" y="2152"/>
                  </a:cubicBezTo>
                  <a:cubicBezTo>
                    <a:pt x="1503" y="2152"/>
                    <a:pt x="1503" y="2152"/>
                    <a:pt x="1503" y="2152"/>
                  </a:cubicBezTo>
                  <a:cubicBezTo>
                    <a:pt x="1504" y="2152"/>
                    <a:pt x="1504" y="2152"/>
                    <a:pt x="1505" y="2152"/>
                  </a:cubicBezTo>
                  <a:cubicBezTo>
                    <a:pt x="1505" y="2152"/>
                    <a:pt x="1506" y="2151"/>
                    <a:pt x="1506" y="2151"/>
                  </a:cubicBezTo>
                  <a:cubicBezTo>
                    <a:pt x="1507" y="2151"/>
                    <a:pt x="1507" y="2151"/>
                    <a:pt x="1507" y="2151"/>
                  </a:cubicBezTo>
                  <a:cubicBezTo>
                    <a:pt x="1508" y="2151"/>
                    <a:pt x="1509" y="2151"/>
                    <a:pt x="1509" y="2150"/>
                  </a:cubicBezTo>
                  <a:cubicBezTo>
                    <a:pt x="1510" y="2150"/>
                    <a:pt x="1511" y="2150"/>
                    <a:pt x="1511" y="2149"/>
                  </a:cubicBezTo>
                  <a:cubicBezTo>
                    <a:pt x="1512" y="2149"/>
                    <a:pt x="1513" y="2149"/>
                    <a:pt x="1513" y="2148"/>
                  </a:cubicBezTo>
                  <a:cubicBezTo>
                    <a:pt x="1514" y="2148"/>
                    <a:pt x="1516" y="2147"/>
                    <a:pt x="1517" y="2146"/>
                  </a:cubicBezTo>
                  <a:cubicBezTo>
                    <a:pt x="1517" y="2146"/>
                    <a:pt x="1518" y="2145"/>
                    <a:pt x="1519" y="2145"/>
                  </a:cubicBezTo>
                  <a:cubicBezTo>
                    <a:pt x="1519" y="2144"/>
                    <a:pt x="1520" y="2144"/>
                    <a:pt x="1520" y="2143"/>
                  </a:cubicBezTo>
                  <a:cubicBezTo>
                    <a:pt x="1521" y="2143"/>
                    <a:pt x="1521" y="2142"/>
                    <a:pt x="1522" y="2142"/>
                  </a:cubicBezTo>
                  <a:cubicBezTo>
                    <a:pt x="1522" y="2141"/>
                    <a:pt x="1523" y="2141"/>
                    <a:pt x="1523" y="2140"/>
                  </a:cubicBezTo>
                  <a:cubicBezTo>
                    <a:pt x="1524" y="2140"/>
                    <a:pt x="1524" y="2140"/>
                    <a:pt x="1524" y="2140"/>
                  </a:cubicBezTo>
                  <a:cubicBezTo>
                    <a:pt x="1525" y="2139"/>
                    <a:pt x="1525" y="2139"/>
                    <a:pt x="1525" y="2139"/>
                  </a:cubicBezTo>
                  <a:cubicBezTo>
                    <a:pt x="1525" y="2138"/>
                    <a:pt x="1525" y="2138"/>
                    <a:pt x="1526" y="2137"/>
                  </a:cubicBezTo>
                  <a:cubicBezTo>
                    <a:pt x="1527" y="2136"/>
                    <a:pt x="1527" y="2135"/>
                    <a:pt x="1528" y="2134"/>
                  </a:cubicBezTo>
                  <a:cubicBezTo>
                    <a:pt x="1528" y="2133"/>
                    <a:pt x="1529" y="2132"/>
                    <a:pt x="1529" y="2131"/>
                  </a:cubicBezTo>
                  <a:cubicBezTo>
                    <a:pt x="1529" y="2132"/>
                    <a:pt x="1529" y="2133"/>
                    <a:pt x="1529" y="2134"/>
                  </a:cubicBezTo>
                  <a:cubicBezTo>
                    <a:pt x="1529" y="2135"/>
                    <a:pt x="1529" y="2135"/>
                    <a:pt x="1529" y="2136"/>
                  </a:cubicBezTo>
                  <a:cubicBezTo>
                    <a:pt x="1529" y="2138"/>
                    <a:pt x="1529" y="2138"/>
                    <a:pt x="1529" y="2138"/>
                  </a:cubicBezTo>
                  <a:cubicBezTo>
                    <a:pt x="1529" y="2140"/>
                    <a:pt x="1529" y="2141"/>
                    <a:pt x="1529" y="2142"/>
                  </a:cubicBezTo>
                  <a:cubicBezTo>
                    <a:pt x="1529" y="2145"/>
                    <a:pt x="1529" y="2148"/>
                    <a:pt x="1528" y="2151"/>
                  </a:cubicBezTo>
                  <a:cubicBezTo>
                    <a:pt x="1528" y="2152"/>
                    <a:pt x="1528" y="2153"/>
                    <a:pt x="1528" y="2154"/>
                  </a:cubicBezTo>
                  <a:cubicBezTo>
                    <a:pt x="1528" y="2155"/>
                    <a:pt x="1528" y="2155"/>
                    <a:pt x="1528" y="2155"/>
                  </a:cubicBezTo>
                  <a:cubicBezTo>
                    <a:pt x="1527" y="2157"/>
                    <a:pt x="1526" y="2159"/>
                    <a:pt x="1524" y="2161"/>
                  </a:cubicBezTo>
                  <a:cubicBezTo>
                    <a:pt x="1523" y="2163"/>
                    <a:pt x="1521" y="2166"/>
                    <a:pt x="1519" y="2167"/>
                  </a:cubicBezTo>
                  <a:cubicBezTo>
                    <a:pt x="1519" y="2168"/>
                    <a:pt x="1518" y="2168"/>
                    <a:pt x="1518" y="2169"/>
                  </a:cubicBezTo>
                  <a:cubicBezTo>
                    <a:pt x="1517" y="2169"/>
                    <a:pt x="1517" y="2170"/>
                    <a:pt x="1516" y="2170"/>
                  </a:cubicBezTo>
                  <a:cubicBezTo>
                    <a:pt x="1516" y="2171"/>
                    <a:pt x="1515" y="2171"/>
                    <a:pt x="1515" y="2172"/>
                  </a:cubicBezTo>
                  <a:cubicBezTo>
                    <a:pt x="1514" y="2172"/>
                    <a:pt x="1514" y="2172"/>
                    <a:pt x="1513" y="2173"/>
                  </a:cubicBezTo>
                  <a:cubicBezTo>
                    <a:pt x="1513" y="2173"/>
                    <a:pt x="1513" y="2173"/>
                    <a:pt x="1513" y="2173"/>
                  </a:cubicBezTo>
                  <a:cubicBezTo>
                    <a:pt x="1512" y="2173"/>
                    <a:pt x="1512" y="2173"/>
                    <a:pt x="1512" y="2173"/>
                  </a:cubicBezTo>
                  <a:cubicBezTo>
                    <a:pt x="1511" y="2174"/>
                    <a:pt x="1511" y="2174"/>
                    <a:pt x="1511" y="2174"/>
                  </a:cubicBezTo>
                  <a:cubicBezTo>
                    <a:pt x="1511" y="2174"/>
                    <a:pt x="1510" y="2175"/>
                    <a:pt x="1510" y="2175"/>
                  </a:cubicBezTo>
                  <a:cubicBezTo>
                    <a:pt x="1508" y="2176"/>
                    <a:pt x="1507" y="2177"/>
                    <a:pt x="1506" y="2177"/>
                  </a:cubicBezTo>
                  <a:cubicBezTo>
                    <a:pt x="1503" y="2179"/>
                    <a:pt x="1500" y="2180"/>
                    <a:pt x="1498" y="2181"/>
                  </a:cubicBezTo>
                  <a:cubicBezTo>
                    <a:pt x="1496" y="2182"/>
                    <a:pt x="1495" y="2183"/>
                    <a:pt x="1494" y="2183"/>
                  </a:cubicBezTo>
                  <a:cubicBezTo>
                    <a:pt x="1492" y="2184"/>
                    <a:pt x="1491" y="2185"/>
                    <a:pt x="1489" y="2186"/>
                  </a:cubicBezTo>
                  <a:cubicBezTo>
                    <a:pt x="1489" y="2186"/>
                    <a:pt x="1488" y="2187"/>
                    <a:pt x="1488" y="2187"/>
                  </a:cubicBezTo>
                  <a:cubicBezTo>
                    <a:pt x="1487" y="2187"/>
                    <a:pt x="1487" y="2187"/>
                    <a:pt x="1487" y="2187"/>
                  </a:cubicBezTo>
                  <a:cubicBezTo>
                    <a:pt x="1487" y="2187"/>
                    <a:pt x="1487" y="2187"/>
                    <a:pt x="1487" y="2187"/>
                  </a:cubicBezTo>
                  <a:cubicBezTo>
                    <a:pt x="1487" y="2187"/>
                    <a:pt x="1487" y="2187"/>
                    <a:pt x="1487" y="2187"/>
                  </a:cubicBezTo>
                  <a:cubicBezTo>
                    <a:pt x="1487" y="2188"/>
                    <a:pt x="1487" y="2188"/>
                    <a:pt x="1487" y="2188"/>
                  </a:cubicBezTo>
                  <a:cubicBezTo>
                    <a:pt x="1486" y="2188"/>
                    <a:pt x="1486" y="2188"/>
                    <a:pt x="1486" y="2188"/>
                  </a:cubicBezTo>
                  <a:cubicBezTo>
                    <a:pt x="1485" y="2189"/>
                    <a:pt x="1483" y="2190"/>
                    <a:pt x="1482" y="2191"/>
                  </a:cubicBezTo>
                  <a:cubicBezTo>
                    <a:pt x="1480" y="2193"/>
                    <a:pt x="1479" y="2195"/>
                    <a:pt x="1477" y="2198"/>
                  </a:cubicBezTo>
                  <a:cubicBezTo>
                    <a:pt x="1476" y="2200"/>
                    <a:pt x="1475" y="2202"/>
                    <a:pt x="1475" y="2204"/>
                  </a:cubicBezTo>
                  <a:cubicBezTo>
                    <a:pt x="1474" y="2204"/>
                    <a:pt x="1474" y="2205"/>
                    <a:pt x="1474" y="2205"/>
                  </a:cubicBezTo>
                  <a:cubicBezTo>
                    <a:pt x="1474" y="2206"/>
                    <a:pt x="1474" y="2206"/>
                    <a:pt x="1474" y="2206"/>
                  </a:cubicBezTo>
                  <a:cubicBezTo>
                    <a:pt x="1474" y="2206"/>
                    <a:pt x="1474" y="2206"/>
                    <a:pt x="1474" y="2207"/>
                  </a:cubicBezTo>
                  <a:cubicBezTo>
                    <a:pt x="1474" y="2207"/>
                    <a:pt x="1474" y="2208"/>
                    <a:pt x="1474" y="2208"/>
                  </a:cubicBezTo>
                  <a:cubicBezTo>
                    <a:pt x="1474" y="2208"/>
                    <a:pt x="1474" y="2209"/>
                    <a:pt x="1474" y="2209"/>
                  </a:cubicBezTo>
                  <a:cubicBezTo>
                    <a:pt x="1474" y="2210"/>
                    <a:pt x="1474" y="2210"/>
                    <a:pt x="1474" y="2211"/>
                  </a:cubicBezTo>
                  <a:cubicBezTo>
                    <a:pt x="1474" y="2212"/>
                    <a:pt x="1474" y="2212"/>
                    <a:pt x="1474" y="2212"/>
                  </a:cubicBezTo>
                  <a:cubicBezTo>
                    <a:pt x="1475" y="2213"/>
                    <a:pt x="1475" y="2213"/>
                    <a:pt x="1475" y="2213"/>
                  </a:cubicBezTo>
                  <a:cubicBezTo>
                    <a:pt x="1475" y="2213"/>
                    <a:pt x="1475" y="2213"/>
                    <a:pt x="1475" y="2212"/>
                  </a:cubicBezTo>
                  <a:cubicBezTo>
                    <a:pt x="1475" y="2212"/>
                    <a:pt x="1475" y="2211"/>
                    <a:pt x="1475" y="2211"/>
                  </a:cubicBezTo>
                  <a:cubicBezTo>
                    <a:pt x="1475" y="2210"/>
                    <a:pt x="1475" y="2210"/>
                    <a:pt x="1476" y="2209"/>
                  </a:cubicBezTo>
                  <a:cubicBezTo>
                    <a:pt x="1476" y="2209"/>
                    <a:pt x="1476" y="2209"/>
                    <a:pt x="1476" y="2208"/>
                  </a:cubicBezTo>
                  <a:cubicBezTo>
                    <a:pt x="1476" y="2208"/>
                    <a:pt x="1476" y="2208"/>
                    <a:pt x="1476" y="2207"/>
                  </a:cubicBezTo>
                  <a:cubicBezTo>
                    <a:pt x="1476" y="2207"/>
                    <a:pt x="1477" y="2207"/>
                    <a:pt x="1477" y="2206"/>
                  </a:cubicBezTo>
                  <a:cubicBezTo>
                    <a:pt x="1477" y="2206"/>
                    <a:pt x="1477" y="2205"/>
                    <a:pt x="1477" y="2205"/>
                  </a:cubicBezTo>
                  <a:cubicBezTo>
                    <a:pt x="1478" y="2203"/>
                    <a:pt x="1479" y="2202"/>
                    <a:pt x="1481" y="2200"/>
                  </a:cubicBezTo>
                  <a:cubicBezTo>
                    <a:pt x="1482" y="2199"/>
                    <a:pt x="1484" y="2197"/>
                    <a:pt x="1486" y="2196"/>
                  </a:cubicBezTo>
                  <a:cubicBezTo>
                    <a:pt x="1487" y="2195"/>
                    <a:pt x="1488" y="2194"/>
                    <a:pt x="1489" y="2194"/>
                  </a:cubicBezTo>
                  <a:cubicBezTo>
                    <a:pt x="1490" y="2193"/>
                    <a:pt x="1491" y="2193"/>
                    <a:pt x="1491" y="2193"/>
                  </a:cubicBezTo>
                  <a:cubicBezTo>
                    <a:pt x="1492" y="2192"/>
                    <a:pt x="1492" y="2192"/>
                    <a:pt x="1493" y="2192"/>
                  </a:cubicBezTo>
                  <a:cubicBezTo>
                    <a:pt x="1494" y="2191"/>
                    <a:pt x="1495" y="2191"/>
                    <a:pt x="1497" y="2190"/>
                  </a:cubicBezTo>
                  <a:cubicBezTo>
                    <a:pt x="1498" y="2189"/>
                    <a:pt x="1499" y="2189"/>
                    <a:pt x="1501" y="2188"/>
                  </a:cubicBezTo>
                  <a:cubicBezTo>
                    <a:pt x="1504" y="2187"/>
                    <a:pt x="1507" y="2186"/>
                    <a:pt x="1509" y="2184"/>
                  </a:cubicBezTo>
                  <a:cubicBezTo>
                    <a:pt x="1511" y="2184"/>
                    <a:pt x="1512" y="2183"/>
                    <a:pt x="1514" y="2182"/>
                  </a:cubicBezTo>
                  <a:cubicBezTo>
                    <a:pt x="1514" y="2181"/>
                    <a:pt x="1515" y="2181"/>
                    <a:pt x="1516" y="2180"/>
                  </a:cubicBezTo>
                  <a:cubicBezTo>
                    <a:pt x="1517" y="2180"/>
                    <a:pt x="1517" y="2180"/>
                    <a:pt x="1517" y="2180"/>
                  </a:cubicBezTo>
                  <a:cubicBezTo>
                    <a:pt x="1517" y="2179"/>
                    <a:pt x="1517" y="2179"/>
                    <a:pt x="1517" y="2179"/>
                  </a:cubicBezTo>
                  <a:cubicBezTo>
                    <a:pt x="1517" y="2179"/>
                    <a:pt x="1517" y="2179"/>
                    <a:pt x="1517" y="2179"/>
                  </a:cubicBezTo>
                  <a:cubicBezTo>
                    <a:pt x="1517" y="2179"/>
                    <a:pt x="1517" y="2179"/>
                    <a:pt x="1517" y="2179"/>
                  </a:cubicBezTo>
                  <a:cubicBezTo>
                    <a:pt x="1518" y="2179"/>
                    <a:pt x="1518" y="2179"/>
                    <a:pt x="1518" y="2179"/>
                  </a:cubicBezTo>
                  <a:cubicBezTo>
                    <a:pt x="1518" y="2179"/>
                    <a:pt x="1518" y="2179"/>
                    <a:pt x="1518" y="2179"/>
                  </a:cubicBezTo>
                  <a:cubicBezTo>
                    <a:pt x="1520" y="2177"/>
                    <a:pt x="1522" y="2175"/>
                    <a:pt x="1524" y="2173"/>
                  </a:cubicBezTo>
                  <a:cubicBezTo>
                    <a:pt x="1523" y="2174"/>
                    <a:pt x="1523" y="2175"/>
                    <a:pt x="1523" y="2176"/>
                  </a:cubicBezTo>
                  <a:cubicBezTo>
                    <a:pt x="1522" y="2179"/>
                    <a:pt x="1521" y="2181"/>
                    <a:pt x="1520" y="2184"/>
                  </a:cubicBezTo>
                  <a:cubicBezTo>
                    <a:pt x="1519" y="2190"/>
                    <a:pt x="1518" y="2195"/>
                    <a:pt x="1517" y="2200"/>
                  </a:cubicBezTo>
                  <a:cubicBezTo>
                    <a:pt x="1517" y="2201"/>
                    <a:pt x="1517" y="2201"/>
                    <a:pt x="1517" y="2202"/>
                  </a:cubicBezTo>
                  <a:cubicBezTo>
                    <a:pt x="1517" y="2203"/>
                    <a:pt x="1517" y="2203"/>
                    <a:pt x="1516" y="2204"/>
                  </a:cubicBezTo>
                  <a:cubicBezTo>
                    <a:pt x="1516" y="2205"/>
                    <a:pt x="1516" y="2205"/>
                    <a:pt x="1516" y="2206"/>
                  </a:cubicBezTo>
                  <a:cubicBezTo>
                    <a:pt x="1516" y="2207"/>
                    <a:pt x="1516" y="2207"/>
                    <a:pt x="1516" y="2208"/>
                  </a:cubicBezTo>
                  <a:cubicBezTo>
                    <a:pt x="1516" y="2209"/>
                    <a:pt x="1516" y="2210"/>
                    <a:pt x="1516" y="2211"/>
                  </a:cubicBezTo>
                  <a:cubicBezTo>
                    <a:pt x="1516" y="2213"/>
                    <a:pt x="1516" y="2214"/>
                    <a:pt x="1516" y="2215"/>
                  </a:cubicBezTo>
                  <a:cubicBezTo>
                    <a:pt x="1517" y="2220"/>
                    <a:pt x="1518" y="2224"/>
                    <a:pt x="1519" y="2227"/>
                  </a:cubicBezTo>
                  <a:cubicBezTo>
                    <a:pt x="1520" y="2231"/>
                    <a:pt x="1522" y="2234"/>
                    <a:pt x="1523" y="2236"/>
                  </a:cubicBezTo>
                  <a:cubicBezTo>
                    <a:pt x="1524" y="2238"/>
                    <a:pt x="1526" y="2240"/>
                    <a:pt x="1527" y="2241"/>
                  </a:cubicBezTo>
                  <a:cubicBezTo>
                    <a:pt x="1528" y="2242"/>
                    <a:pt x="1528" y="2242"/>
                    <a:pt x="1528" y="2242"/>
                  </a:cubicBezTo>
                  <a:cubicBezTo>
                    <a:pt x="1528" y="2242"/>
                    <a:pt x="1528" y="2242"/>
                    <a:pt x="1527" y="2241"/>
                  </a:cubicBezTo>
                  <a:cubicBezTo>
                    <a:pt x="1527" y="2240"/>
                    <a:pt x="1526" y="2239"/>
                    <a:pt x="1526" y="2238"/>
                  </a:cubicBezTo>
                  <a:cubicBezTo>
                    <a:pt x="1526" y="2238"/>
                    <a:pt x="1525" y="2237"/>
                    <a:pt x="1525" y="2237"/>
                  </a:cubicBezTo>
                  <a:cubicBezTo>
                    <a:pt x="1525" y="2236"/>
                    <a:pt x="1525" y="2236"/>
                    <a:pt x="1524" y="2235"/>
                  </a:cubicBezTo>
                  <a:cubicBezTo>
                    <a:pt x="1523" y="2233"/>
                    <a:pt x="1522" y="2230"/>
                    <a:pt x="1522" y="2227"/>
                  </a:cubicBezTo>
                  <a:cubicBezTo>
                    <a:pt x="1521" y="2223"/>
                    <a:pt x="1521" y="2219"/>
                    <a:pt x="1521" y="2215"/>
                  </a:cubicBezTo>
                  <a:cubicBezTo>
                    <a:pt x="1521" y="2213"/>
                    <a:pt x="1521" y="2211"/>
                    <a:pt x="1522" y="2208"/>
                  </a:cubicBezTo>
                  <a:cubicBezTo>
                    <a:pt x="1522" y="2208"/>
                    <a:pt x="1522" y="2207"/>
                    <a:pt x="1522" y="2207"/>
                  </a:cubicBezTo>
                  <a:cubicBezTo>
                    <a:pt x="1522" y="2206"/>
                    <a:pt x="1522" y="2205"/>
                    <a:pt x="1522" y="2205"/>
                  </a:cubicBezTo>
                  <a:cubicBezTo>
                    <a:pt x="1522" y="2204"/>
                    <a:pt x="1522" y="2204"/>
                    <a:pt x="1522" y="2203"/>
                  </a:cubicBezTo>
                  <a:cubicBezTo>
                    <a:pt x="1523" y="2202"/>
                    <a:pt x="1523" y="2202"/>
                    <a:pt x="1523" y="2201"/>
                  </a:cubicBezTo>
                  <a:cubicBezTo>
                    <a:pt x="1524" y="2196"/>
                    <a:pt x="1525" y="2191"/>
                    <a:pt x="1527" y="2186"/>
                  </a:cubicBezTo>
                  <a:cubicBezTo>
                    <a:pt x="1528" y="2184"/>
                    <a:pt x="1529" y="2181"/>
                    <a:pt x="1530" y="2178"/>
                  </a:cubicBezTo>
                  <a:cubicBezTo>
                    <a:pt x="1531" y="2175"/>
                    <a:pt x="1532" y="2173"/>
                    <a:pt x="1532" y="2170"/>
                  </a:cubicBezTo>
                  <a:cubicBezTo>
                    <a:pt x="1533" y="2168"/>
                    <a:pt x="1533" y="2167"/>
                    <a:pt x="1534" y="2165"/>
                  </a:cubicBezTo>
                  <a:cubicBezTo>
                    <a:pt x="1534" y="2163"/>
                    <a:pt x="1534" y="2163"/>
                    <a:pt x="1534" y="2163"/>
                  </a:cubicBezTo>
                  <a:cubicBezTo>
                    <a:pt x="1534" y="2163"/>
                    <a:pt x="1534" y="2163"/>
                    <a:pt x="1534" y="2163"/>
                  </a:cubicBezTo>
                  <a:cubicBezTo>
                    <a:pt x="1534" y="2162"/>
                    <a:pt x="1534" y="2162"/>
                    <a:pt x="1535" y="2162"/>
                  </a:cubicBezTo>
                  <a:cubicBezTo>
                    <a:pt x="1535" y="2161"/>
                    <a:pt x="1535" y="2161"/>
                    <a:pt x="1535" y="2161"/>
                  </a:cubicBezTo>
                  <a:cubicBezTo>
                    <a:pt x="1535" y="2160"/>
                    <a:pt x="1535" y="2158"/>
                    <a:pt x="1536" y="2157"/>
                  </a:cubicBezTo>
                  <a:cubicBezTo>
                    <a:pt x="1536" y="2155"/>
                    <a:pt x="1536" y="2153"/>
                    <a:pt x="1536" y="2152"/>
                  </a:cubicBezTo>
                  <a:cubicBezTo>
                    <a:pt x="1537" y="2149"/>
                    <a:pt x="1537" y="2146"/>
                    <a:pt x="1537" y="2143"/>
                  </a:cubicBezTo>
                  <a:cubicBezTo>
                    <a:pt x="1537" y="2141"/>
                    <a:pt x="1537" y="2140"/>
                    <a:pt x="1537" y="2138"/>
                  </a:cubicBezTo>
                  <a:cubicBezTo>
                    <a:pt x="1537" y="2136"/>
                    <a:pt x="1537" y="2136"/>
                    <a:pt x="1537" y="2136"/>
                  </a:cubicBezTo>
                  <a:cubicBezTo>
                    <a:pt x="1537" y="2135"/>
                    <a:pt x="1537" y="2134"/>
                    <a:pt x="1537" y="2134"/>
                  </a:cubicBezTo>
                  <a:cubicBezTo>
                    <a:pt x="1537" y="2132"/>
                    <a:pt x="1537" y="2131"/>
                    <a:pt x="1537" y="2129"/>
                  </a:cubicBezTo>
                  <a:cubicBezTo>
                    <a:pt x="1537" y="2128"/>
                    <a:pt x="1537" y="2126"/>
                    <a:pt x="1536" y="2125"/>
                  </a:cubicBezTo>
                  <a:cubicBezTo>
                    <a:pt x="1536" y="2122"/>
                    <a:pt x="1535" y="2119"/>
                    <a:pt x="1535" y="2116"/>
                  </a:cubicBezTo>
                  <a:cubicBezTo>
                    <a:pt x="1535" y="2115"/>
                    <a:pt x="1534" y="2113"/>
                    <a:pt x="1534" y="2112"/>
                  </a:cubicBezTo>
                  <a:cubicBezTo>
                    <a:pt x="1534" y="2111"/>
                    <a:pt x="1533" y="2109"/>
                    <a:pt x="1533" y="2108"/>
                  </a:cubicBezTo>
                  <a:cubicBezTo>
                    <a:pt x="1533" y="2107"/>
                    <a:pt x="1532" y="2106"/>
                    <a:pt x="1532" y="2104"/>
                  </a:cubicBezTo>
                  <a:cubicBezTo>
                    <a:pt x="1546" y="2125"/>
                    <a:pt x="1554" y="2147"/>
                    <a:pt x="1558" y="2173"/>
                  </a:cubicBezTo>
                  <a:cubicBezTo>
                    <a:pt x="1562" y="2193"/>
                    <a:pt x="1574" y="2211"/>
                    <a:pt x="1592" y="2222"/>
                  </a:cubicBezTo>
                  <a:cubicBezTo>
                    <a:pt x="1593" y="2222"/>
                    <a:pt x="1594" y="2223"/>
                    <a:pt x="1594" y="2223"/>
                  </a:cubicBezTo>
                  <a:cubicBezTo>
                    <a:pt x="1559" y="2181"/>
                    <a:pt x="1584" y="2137"/>
                    <a:pt x="1567" y="2113"/>
                  </a:cubicBezTo>
                  <a:cubicBezTo>
                    <a:pt x="1605" y="2125"/>
                    <a:pt x="1627" y="2145"/>
                    <a:pt x="1641" y="2169"/>
                  </a:cubicBezTo>
                  <a:cubicBezTo>
                    <a:pt x="1641" y="2169"/>
                    <a:pt x="1641" y="2170"/>
                    <a:pt x="1641" y="2170"/>
                  </a:cubicBezTo>
                  <a:cubicBezTo>
                    <a:pt x="1641" y="2173"/>
                    <a:pt x="1641" y="2176"/>
                    <a:pt x="1641" y="2179"/>
                  </a:cubicBezTo>
                  <a:cubicBezTo>
                    <a:pt x="1641" y="2182"/>
                    <a:pt x="1640" y="2185"/>
                    <a:pt x="1640" y="2189"/>
                  </a:cubicBezTo>
                  <a:cubicBezTo>
                    <a:pt x="1639" y="2190"/>
                    <a:pt x="1639" y="2191"/>
                    <a:pt x="1639" y="2191"/>
                  </a:cubicBezTo>
                  <a:cubicBezTo>
                    <a:pt x="1639" y="2192"/>
                    <a:pt x="1639" y="2193"/>
                    <a:pt x="1638" y="2194"/>
                  </a:cubicBezTo>
                  <a:cubicBezTo>
                    <a:pt x="1638" y="2195"/>
                    <a:pt x="1638" y="2196"/>
                    <a:pt x="1638" y="2197"/>
                  </a:cubicBezTo>
                  <a:cubicBezTo>
                    <a:pt x="1637" y="2198"/>
                    <a:pt x="1637" y="2198"/>
                    <a:pt x="1637" y="2198"/>
                  </a:cubicBezTo>
                  <a:cubicBezTo>
                    <a:pt x="1637" y="2199"/>
                    <a:pt x="1637" y="2199"/>
                    <a:pt x="1637" y="2199"/>
                  </a:cubicBezTo>
                  <a:cubicBezTo>
                    <a:pt x="1637" y="2199"/>
                    <a:pt x="1637" y="2199"/>
                    <a:pt x="1637" y="2199"/>
                  </a:cubicBezTo>
                  <a:cubicBezTo>
                    <a:pt x="1637" y="2201"/>
                    <a:pt x="1637" y="2201"/>
                    <a:pt x="1637" y="2201"/>
                  </a:cubicBezTo>
                  <a:cubicBezTo>
                    <a:pt x="1636" y="2202"/>
                    <a:pt x="1636" y="2202"/>
                    <a:pt x="1636" y="2202"/>
                  </a:cubicBezTo>
                  <a:cubicBezTo>
                    <a:pt x="1636" y="2203"/>
                    <a:pt x="1635" y="2204"/>
                    <a:pt x="1635" y="2205"/>
                  </a:cubicBezTo>
                  <a:cubicBezTo>
                    <a:pt x="1635" y="2206"/>
                    <a:pt x="1634" y="2208"/>
                    <a:pt x="1633" y="2210"/>
                  </a:cubicBezTo>
                  <a:cubicBezTo>
                    <a:pt x="1632" y="2213"/>
                    <a:pt x="1630" y="2217"/>
                    <a:pt x="1629" y="2220"/>
                  </a:cubicBezTo>
                  <a:cubicBezTo>
                    <a:pt x="1628" y="2222"/>
                    <a:pt x="1627" y="2224"/>
                    <a:pt x="1627" y="2226"/>
                  </a:cubicBezTo>
                  <a:cubicBezTo>
                    <a:pt x="1626" y="2228"/>
                    <a:pt x="1625" y="2229"/>
                    <a:pt x="1625" y="2231"/>
                  </a:cubicBezTo>
                  <a:cubicBezTo>
                    <a:pt x="1624" y="2232"/>
                    <a:pt x="1624" y="2233"/>
                    <a:pt x="1624" y="2234"/>
                  </a:cubicBezTo>
                  <a:cubicBezTo>
                    <a:pt x="1624" y="2235"/>
                    <a:pt x="1623" y="2236"/>
                    <a:pt x="1623" y="2237"/>
                  </a:cubicBezTo>
                  <a:cubicBezTo>
                    <a:pt x="1623" y="2238"/>
                    <a:pt x="1623" y="2238"/>
                    <a:pt x="1623" y="2239"/>
                  </a:cubicBezTo>
                  <a:cubicBezTo>
                    <a:pt x="1622" y="2240"/>
                    <a:pt x="1622" y="2241"/>
                    <a:pt x="1622" y="2242"/>
                  </a:cubicBezTo>
                  <a:cubicBezTo>
                    <a:pt x="1622" y="2245"/>
                    <a:pt x="1622" y="2249"/>
                    <a:pt x="1622" y="2252"/>
                  </a:cubicBezTo>
                  <a:cubicBezTo>
                    <a:pt x="1622" y="2255"/>
                    <a:pt x="1622" y="2258"/>
                    <a:pt x="1623" y="2260"/>
                  </a:cubicBezTo>
                  <a:cubicBezTo>
                    <a:pt x="1624" y="2263"/>
                    <a:pt x="1624" y="2265"/>
                    <a:pt x="1625" y="2266"/>
                  </a:cubicBezTo>
                  <a:cubicBezTo>
                    <a:pt x="1626" y="2267"/>
                    <a:pt x="1626" y="2268"/>
                    <a:pt x="1626" y="2268"/>
                  </a:cubicBezTo>
                  <a:cubicBezTo>
                    <a:pt x="1627" y="2269"/>
                    <a:pt x="1627" y="2269"/>
                    <a:pt x="1627" y="2270"/>
                  </a:cubicBezTo>
                  <a:cubicBezTo>
                    <a:pt x="1628" y="2270"/>
                    <a:pt x="1628" y="2271"/>
                    <a:pt x="1628" y="2271"/>
                  </a:cubicBezTo>
                  <a:cubicBezTo>
                    <a:pt x="1628" y="2271"/>
                    <a:pt x="1628" y="2270"/>
                    <a:pt x="1628" y="2269"/>
                  </a:cubicBezTo>
                  <a:cubicBezTo>
                    <a:pt x="1628" y="2269"/>
                    <a:pt x="1627" y="2268"/>
                    <a:pt x="1627" y="2268"/>
                  </a:cubicBezTo>
                  <a:cubicBezTo>
                    <a:pt x="1627" y="2267"/>
                    <a:pt x="1627" y="2266"/>
                    <a:pt x="1627" y="2266"/>
                  </a:cubicBezTo>
                  <a:cubicBezTo>
                    <a:pt x="1627" y="2265"/>
                    <a:pt x="1627" y="2265"/>
                    <a:pt x="1626" y="2264"/>
                  </a:cubicBezTo>
                  <a:cubicBezTo>
                    <a:pt x="1626" y="2264"/>
                    <a:pt x="1626" y="2263"/>
                    <a:pt x="1626" y="2263"/>
                  </a:cubicBezTo>
                  <a:cubicBezTo>
                    <a:pt x="1626" y="2262"/>
                    <a:pt x="1626" y="2261"/>
                    <a:pt x="1626" y="2260"/>
                  </a:cubicBezTo>
                  <a:cubicBezTo>
                    <a:pt x="1626" y="2257"/>
                    <a:pt x="1626" y="2255"/>
                    <a:pt x="1626" y="2252"/>
                  </a:cubicBezTo>
                  <a:cubicBezTo>
                    <a:pt x="1627" y="2249"/>
                    <a:pt x="1627" y="2246"/>
                    <a:pt x="1628" y="2243"/>
                  </a:cubicBezTo>
                  <a:cubicBezTo>
                    <a:pt x="1628" y="2242"/>
                    <a:pt x="1628" y="2242"/>
                    <a:pt x="1629" y="2241"/>
                  </a:cubicBezTo>
                  <a:cubicBezTo>
                    <a:pt x="1629" y="2240"/>
                    <a:pt x="1629" y="2239"/>
                    <a:pt x="1629" y="2239"/>
                  </a:cubicBezTo>
                  <a:cubicBezTo>
                    <a:pt x="1630" y="2238"/>
                    <a:pt x="1630" y="2237"/>
                    <a:pt x="1630" y="2236"/>
                  </a:cubicBezTo>
                  <a:cubicBezTo>
                    <a:pt x="1631" y="2235"/>
                    <a:pt x="1631" y="2234"/>
                    <a:pt x="1631" y="2234"/>
                  </a:cubicBezTo>
                  <a:cubicBezTo>
                    <a:pt x="1632" y="2232"/>
                    <a:pt x="1633" y="2230"/>
                    <a:pt x="1633" y="2229"/>
                  </a:cubicBezTo>
                  <a:cubicBezTo>
                    <a:pt x="1634" y="2227"/>
                    <a:pt x="1635" y="2226"/>
                    <a:pt x="1635" y="2224"/>
                  </a:cubicBezTo>
                  <a:cubicBezTo>
                    <a:pt x="1635" y="2225"/>
                    <a:pt x="1635" y="2225"/>
                    <a:pt x="1635" y="2226"/>
                  </a:cubicBezTo>
                  <a:cubicBezTo>
                    <a:pt x="1635" y="2228"/>
                    <a:pt x="1636" y="2230"/>
                    <a:pt x="1636" y="2231"/>
                  </a:cubicBezTo>
                  <a:cubicBezTo>
                    <a:pt x="1636" y="2232"/>
                    <a:pt x="1636" y="2233"/>
                    <a:pt x="1636" y="2234"/>
                  </a:cubicBezTo>
                  <a:cubicBezTo>
                    <a:pt x="1636" y="2235"/>
                    <a:pt x="1637" y="2236"/>
                    <a:pt x="1637" y="2237"/>
                  </a:cubicBezTo>
                  <a:cubicBezTo>
                    <a:pt x="1637" y="2238"/>
                    <a:pt x="1638" y="2240"/>
                    <a:pt x="1638" y="2241"/>
                  </a:cubicBezTo>
                  <a:cubicBezTo>
                    <a:pt x="1638" y="2242"/>
                    <a:pt x="1639" y="2243"/>
                    <a:pt x="1639" y="2243"/>
                  </a:cubicBezTo>
                  <a:cubicBezTo>
                    <a:pt x="1639" y="2244"/>
                    <a:pt x="1639" y="2245"/>
                    <a:pt x="1640" y="2245"/>
                  </a:cubicBezTo>
                  <a:cubicBezTo>
                    <a:pt x="1640" y="2246"/>
                    <a:pt x="1640" y="2247"/>
                    <a:pt x="1640" y="2247"/>
                  </a:cubicBezTo>
                  <a:cubicBezTo>
                    <a:pt x="1641" y="2248"/>
                    <a:pt x="1641" y="2248"/>
                    <a:pt x="1641" y="2249"/>
                  </a:cubicBezTo>
                  <a:cubicBezTo>
                    <a:pt x="1642" y="2250"/>
                    <a:pt x="1642" y="2251"/>
                    <a:pt x="1643" y="2251"/>
                  </a:cubicBezTo>
                  <a:cubicBezTo>
                    <a:pt x="1643" y="2252"/>
                    <a:pt x="1644" y="2252"/>
                    <a:pt x="1644" y="2253"/>
                  </a:cubicBezTo>
                  <a:cubicBezTo>
                    <a:pt x="1644" y="2253"/>
                    <a:pt x="1644" y="2253"/>
                    <a:pt x="1644" y="2253"/>
                  </a:cubicBezTo>
                  <a:cubicBezTo>
                    <a:pt x="1644" y="2253"/>
                    <a:pt x="1644" y="2253"/>
                    <a:pt x="1644" y="2253"/>
                  </a:cubicBezTo>
                  <a:cubicBezTo>
                    <a:pt x="1644" y="2252"/>
                    <a:pt x="1644" y="2252"/>
                    <a:pt x="1644" y="2251"/>
                  </a:cubicBezTo>
                  <a:cubicBezTo>
                    <a:pt x="1644" y="2250"/>
                    <a:pt x="1644" y="2249"/>
                    <a:pt x="1644" y="2248"/>
                  </a:cubicBezTo>
                  <a:cubicBezTo>
                    <a:pt x="1644" y="2247"/>
                    <a:pt x="1644" y="2246"/>
                    <a:pt x="1644" y="2244"/>
                  </a:cubicBezTo>
                  <a:cubicBezTo>
                    <a:pt x="1644" y="2242"/>
                    <a:pt x="1644" y="2239"/>
                    <a:pt x="1644" y="2236"/>
                  </a:cubicBezTo>
                  <a:cubicBezTo>
                    <a:pt x="1644" y="2235"/>
                    <a:pt x="1644" y="2234"/>
                    <a:pt x="1644" y="2233"/>
                  </a:cubicBezTo>
                  <a:cubicBezTo>
                    <a:pt x="1644" y="2232"/>
                    <a:pt x="1644" y="2232"/>
                    <a:pt x="1643" y="2231"/>
                  </a:cubicBezTo>
                  <a:cubicBezTo>
                    <a:pt x="1643" y="2229"/>
                    <a:pt x="1643" y="2227"/>
                    <a:pt x="1643" y="2226"/>
                  </a:cubicBezTo>
                  <a:cubicBezTo>
                    <a:pt x="1643" y="2224"/>
                    <a:pt x="1643" y="2222"/>
                    <a:pt x="1643" y="2221"/>
                  </a:cubicBezTo>
                  <a:cubicBezTo>
                    <a:pt x="1643" y="2220"/>
                    <a:pt x="1643" y="2219"/>
                    <a:pt x="1643" y="2218"/>
                  </a:cubicBezTo>
                  <a:cubicBezTo>
                    <a:pt x="1643" y="2217"/>
                    <a:pt x="1643" y="2217"/>
                    <a:pt x="1643" y="2216"/>
                  </a:cubicBezTo>
                  <a:cubicBezTo>
                    <a:pt x="1643" y="2214"/>
                    <a:pt x="1643" y="2213"/>
                    <a:pt x="1643" y="2211"/>
                  </a:cubicBezTo>
                  <a:cubicBezTo>
                    <a:pt x="1643" y="2210"/>
                    <a:pt x="1643" y="2208"/>
                    <a:pt x="1643" y="2207"/>
                  </a:cubicBezTo>
                  <a:cubicBezTo>
                    <a:pt x="1643" y="2207"/>
                    <a:pt x="1643" y="2206"/>
                    <a:pt x="1643" y="2206"/>
                  </a:cubicBezTo>
                  <a:cubicBezTo>
                    <a:pt x="1643" y="2205"/>
                    <a:pt x="1643" y="2205"/>
                    <a:pt x="1643" y="2204"/>
                  </a:cubicBezTo>
                  <a:cubicBezTo>
                    <a:pt x="1644" y="2203"/>
                    <a:pt x="1644" y="2203"/>
                    <a:pt x="1644" y="2203"/>
                  </a:cubicBezTo>
                  <a:cubicBezTo>
                    <a:pt x="1644" y="2201"/>
                    <a:pt x="1644" y="2201"/>
                    <a:pt x="1644" y="2201"/>
                  </a:cubicBezTo>
                  <a:cubicBezTo>
                    <a:pt x="1645" y="2199"/>
                    <a:pt x="1645" y="2198"/>
                    <a:pt x="1646" y="2196"/>
                  </a:cubicBezTo>
                  <a:cubicBezTo>
                    <a:pt x="1646" y="2195"/>
                    <a:pt x="1646" y="2194"/>
                    <a:pt x="1646" y="2193"/>
                  </a:cubicBezTo>
                  <a:cubicBezTo>
                    <a:pt x="1646" y="2192"/>
                    <a:pt x="1646" y="2191"/>
                    <a:pt x="1646" y="2190"/>
                  </a:cubicBezTo>
                  <a:cubicBezTo>
                    <a:pt x="1647" y="2187"/>
                    <a:pt x="1647" y="2184"/>
                    <a:pt x="1647" y="2181"/>
                  </a:cubicBezTo>
                  <a:cubicBezTo>
                    <a:pt x="1658" y="2208"/>
                    <a:pt x="1660" y="2238"/>
                    <a:pt x="1659" y="2267"/>
                  </a:cubicBezTo>
                  <a:cubicBezTo>
                    <a:pt x="1658" y="2268"/>
                    <a:pt x="1658" y="2269"/>
                    <a:pt x="1657" y="2270"/>
                  </a:cubicBezTo>
                  <a:cubicBezTo>
                    <a:pt x="1656" y="2272"/>
                    <a:pt x="1654" y="2274"/>
                    <a:pt x="1653" y="2275"/>
                  </a:cubicBezTo>
                  <a:cubicBezTo>
                    <a:pt x="1652" y="2276"/>
                    <a:pt x="1651" y="2277"/>
                    <a:pt x="1651" y="2278"/>
                  </a:cubicBezTo>
                  <a:cubicBezTo>
                    <a:pt x="1650" y="2279"/>
                    <a:pt x="1649" y="2279"/>
                    <a:pt x="1648" y="2280"/>
                  </a:cubicBezTo>
                  <a:cubicBezTo>
                    <a:pt x="1646" y="2282"/>
                    <a:pt x="1645" y="2283"/>
                    <a:pt x="1643" y="2285"/>
                  </a:cubicBezTo>
                  <a:cubicBezTo>
                    <a:pt x="1641" y="2286"/>
                    <a:pt x="1639" y="2288"/>
                    <a:pt x="1637" y="2289"/>
                  </a:cubicBezTo>
                  <a:cubicBezTo>
                    <a:pt x="1635" y="2291"/>
                    <a:pt x="1633" y="2292"/>
                    <a:pt x="1632" y="2294"/>
                  </a:cubicBezTo>
                  <a:cubicBezTo>
                    <a:pt x="1629" y="2296"/>
                    <a:pt x="1629" y="2296"/>
                    <a:pt x="1629" y="2296"/>
                  </a:cubicBezTo>
                  <a:cubicBezTo>
                    <a:pt x="1626" y="2298"/>
                    <a:pt x="1626" y="2298"/>
                    <a:pt x="1626" y="2298"/>
                  </a:cubicBezTo>
                  <a:cubicBezTo>
                    <a:pt x="1624" y="2300"/>
                    <a:pt x="1622" y="2302"/>
                    <a:pt x="1621" y="2303"/>
                  </a:cubicBezTo>
                  <a:cubicBezTo>
                    <a:pt x="1619" y="2305"/>
                    <a:pt x="1617" y="2307"/>
                    <a:pt x="1616" y="2309"/>
                  </a:cubicBezTo>
                  <a:cubicBezTo>
                    <a:pt x="1613" y="2311"/>
                    <a:pt x="1613" y="2311"/>
                    <a:pt x="1613" y="2311"/>
                  </a:cubicBezTo>
                  <a:cubicBezTo>
                    <a:pt x="1612" y="2312"/>
                    <a:pt x="1612" y="2313"/>
                    <a:pt x="1611" y="2314"/>
                  </a:cubicBezTo>
                  <a:cubicBezTo>
                    <a:pt x="1609" y="2316"/>
                    <a:pt x="1608" y="2318"/>
                    <a:pt x="1606" y="2320"/>
                  </a:cubicBezTo>
                  <a:cubicBezTo>
                    <a:pt x="1605" y="2322"/>
                    <a:pt x="1603" y="2324"/>
                    <a:pt x="1602" y="2326"/>
                  </a:cubicBezTo>
                  <a:cubicBezTo>
                    <a:pt x="1601" y="2328"/>
                    <a:pt x="1599" y="2330"/>
                    <a:pt x="1598" y="2332"/>
                  </a:cubicBezTo>
                  <a:cubicBezTo>
                    <a:pt x="1597" y="2334"/>
                    <a:pt x="1595" y="2336"/>
                    <a:pt x="1594" y="2338"/>
                  </a:cubicBezTo>
                  <a:cubicBezTo>
                    <a:pt x="1594" y="2339"/>
                    <a:pt x="1593" y="2340"/>
                    <a:pt x="1593" y="2341"/>
                  </a:cubicBezTo>
                  <a:cubicBezTo>
                    <a:pt x="1592" y="2343"/>
                    <a:pt x="1592" y="2343"/>
                    <a:pt x="1592" y="2343"/>
                  </a:cubicBezTo>
                  <a:cubicBezTo>
                    <a:pt x="1591" y="2345"/>
                    <a:pt x="1591" y="2345"/>
                    <a:pt x="1591" y="2345"/>
                  </a:cubicBezTo>
                  <a:cubicBezTo>
                    <a:pt x="1590" y="2346"/>
                    <a:pt x="1590" y="2347"/>
                    <a:pt x="1590" y="2348"/>
                  </a:cubicBezTo>
                  <a:cubicBezTo>
                    <a:pt x="1589" y="2349"/>
                    <a:pt x="1589" y="2350"/>
                    <a:pt x="1588" y="2351"/>
                  </a:cubicBezTo>
                  <a:cubicBezTo>
                    <a:pt x="1590" y="2350"/>
                    <a:pt x="1591" y="2348"/>
                    <a:pt x="1593" y="2346"/>
                  </a:cubicBezTo>
                  <a:cubicBezTo>
                    <a:pt x="1597" y="2340"/>
                    <a:pt x="1597" y="2340"/>
                    <a:pt x="1597" y="2340"/>
                  </a:cubicBezTo>
                  <a:cubicBezTo>
                    <a:pt x="1600" y="2337"/>
                    <a:pt x="1600" y="2337"/>
                    <a:pt x="1600" y="2337"/>
                  </a:cubicBezTo>
                  <a:cubicBezTo>
                    <a:pt x="1602" y="2335"/>
                    <a:pt x="1602" y="2335"/>
                    <a:pt x="1602" y="2335"/>
                  </a:cubicBezTo>
                  <a:cubicBezTo>
                    <a:pt x="1603" y="2334"/>
                    <a:pt x="1604" y="2333"/>
                    <a:pt x="1604" y="2332"/>
                  </a:cubicBezTo>
                  <a:cubicBezTo>
                    <a:pt x="1605" y="2331"/>
                    <a:pt x="1606" y="2330"/>
                    <a:pt x="1607" y="2329"/>
                  </a:cubicBezTo>
                  <a:cubicBezTo>
                    <a:pt x="1609" y="2327"/>
                    <a:pt x="1609" y="2327"/>
                    <a:pt x="1609" y="2327"/>
                  </a:cubicBezTo>
                  <a:cubicBezTo>
                    <a:pt x="1611" y="2324"/>
                    <a:pt x="1611" y="2324"/>
                    <a:pt x="1611" y="2324"/>
                  </a:cubicBezTo>
                  <a:cubicBezTo>
                    <a:pt x="1612" y="2323"/>
                    <a:pt x="1613" y="2322"/>
                    <a:pt x="1614" y="2322"/>
                  </a:cubicBezTo>
                  <a:cubicBezTo>
                    <a:pt x="1615" y="2321"/>
                    <a:pt x="1615" y="2320"/>
                    <a:pt x="1616" y="2319"/>
                  </a:cubicBezTo>
                  <a:cubicBezTo>
                    <a:pt x="1618" y="2317"/>
                    <a:pt x="1619" y="2316"/>
                    <a:pt x="1621" y="2314"/>
                  </a:cubicBezTo>
                  <a:cubicBezTo>
                    <a:pt x="1623" y="2312"/>
                    <a:pt x="1624" y="2311"/>
                    <a:pt x="1626" y="2309"/>
                  </a:cubicBezTo>
                  <a:cubicBezTo>
                    <a:pt x="1627" y="2308"/>
                    <a:pt x="1628" y="2307"/>
                    <a:pt x="1629" y="2307"/>
                  </a:cubicBezTo>
                  <a:cubicBezTo>
                    <a:pt x="1630" y="2306"/>
                    <a:pt x="1630" y="2305"/>
                    <a:pt x="1631" y="2304"/>
                  </a:cubicBezTo>
                  <a:cubicBezTo>
                    <a:pt x="1634" y="2302"/>
                    <a:pt x="1634" y="2302"/>
                    <a:pt x="1634" y="2302"/>
                  </a:cubicBezTo>
                  <a:cubicBezTo>
                    <a:pt x="1637" y="2299"/>
                    <a:pt x="1637" y="2299"/>
                    <a:pt x="1637" y="2299"/>
                  </a:cubicBezTo>
                  <a:cubicBezTo>
                    <a:pt x="1642" y="2295"/>
                    <a:pt x="1642" y="2295"/>
                    <a:pt x="1642" y="2295"/>
                  </a:cubicBezTo>
                  <a:cubicBezTo>
                    <a:pt x="1644" y="2293"/>
                    <a:pt x="1646" y="2291"/>
                    <a:pt x="1647" y="2290"/>
                  </a:cubicBezTo>
                  <a:cubicBezTo>
                    <a:pt x="1649" y="2288"/>
                    <a:pt x="1651" y="2286"/>
                    <a:pt x="1652" y="2284"/>
                  </a:cubicBezTo>
                  <a:cubicBezTo>
                    <a:pt x="1653" y="2283"/>
                    <a:pt x="1654" y="2282"/>
                    <a:pt x="1655" y="2281"/>
                  </a:cubicBezTo>
                  <a:cubicBezTo>
                    <a:pt x="1655" y="2281"/>
                    <a:pt x="1656" y="2280"/>
                    <a:pt x="1656" y="2280"/>
                  </a:cubicBezTo>
                  <a:cubicBezTo>
                    <a:pt x="1656" y="2279"/>
                    <a:pt x="1657" y="2279"/>
                    <a:pt x="1657" y="2278"/>
                  </a:cubicBezTo>
                  <a:cubicBezTo>
                    <a:pt x="1657" y="2278"/>
                    <a:pt x="1658" y="2277"/>
                    <a:pt x="1658" y="2276"/>
                  </a:cubicBezTo>
                  <a:cubicBezTo>
                    <a:pt x="1657" y="2286"/>
                    <a:pt x="1656" y="2296"/>
                    <a:pt x="1655" y="2305"/>
                  </a:cubicBezTo>
                  <a:cubicBezTo>
                    <a:pt x="1655" y="2305"/>
                    <a:pt x="1655" y="2305"/>
                    <a:pt x="1655" y="2305"/>
                  </a:cubicBezTo>
                  <a:cubicBezTo>
                    <a:pt x="1653" y="2310"/>
                    <a:pt x="1650" y="2315"/>
                    <a:pt x="1647" y="2321"/>
                  </a:cubicBezTo>
                  <a:cubicBezTo>
                    <a:pt x="1644" y="2326"/>
                    <a:pt x="1640" y="2332"/>
                    <a:pt x="1637" y="2338"/>
                  </a:cubicBezTo>
                  <a:cubicBezTo>
                    <a:pt x="1636" y="2338"/>
                    <a:pt x="1636" y="2339"/>
                    <a:pt x="1635" y="2340"/>
                  </a:cubicBezTo>
                  <a:cubicBezTo>
                    <a:pt x="1633" y="2341"/>
                    <a:pt x="1630" y="2343"/>
                    <a:pt x="1627" y="2345"/>
                  </a:cubicBezTo>
                  <a:cubicBezTo>
                    <a:pt x="1624" y="2347"/>
                    <a:pt x="1620" y="2350"/>
                    <a:pt x="1616" y="2353"/>
                  </a:cubicBezTo>
                  <a:cubicBezTo>
                    <a:pt x="1615" y="2354"/>
                    <a:pt x="1613" y="2355"/>
                    <a:pt x="1612" y="2355"/>
                  </a:cubicBezTo>
                  <a:cubicBezTo>
                    <a:pt x="1611" y="2356"/>
                    <a:pt x="1610" y="2357"/>
                    <a:pt x="1609" y="2358"/>
                  </a:cubicBezTo>
                  <a:cubicBezTo>
                    <a:pt x="1607" y="2360"/>
                    <a:pt x="1605" y="2361"/>
                    <a:pt x="1603" y="2363"/>
                  </a:cubicBezTo>
                  <a:cubicBezTo>
                    <a:pt x="1601" y="2365"/>
                    <a:pt x="1599" y="2367"/>
                    <a:pt x="1596" y="2369"/>
                  </a:cubicBezTo>
                  <a:cubicBezTo>
                    <a:pt x="1596" y="2369"/>
                    <a:pt x="1595" y="2370"/>
                    <a:pt x="1595" y="2370"/>
                  </a:cubicBezTo>
                  <a:cubicBezTo>
                    <a:pt x="1594" y="2370"/>
                    <a:pt x="1594" y="2371"/>
                    <a:pt x="1593" y="2371"/>
                  </a:cubicBezTo>
                  <a:cubicBezTo>
                    <a:pt x="1592" y="2372"/>
                    <a:pt x="1591" y="2373"/>
                    <a:pt x="1591" y="2374"/>
                  </a:cubicBezTo>
                  <a:cubicBezTo>
                    <a:pt x="1589" y="2376"/>
                    <a:pt x="1587" y="2378"/>
                    <a:pt x="1586" y="2380"/>
                  </a:cubicBezTo>
                  <a:cubicBezTo>
                    <a:pt x="1585" y="2382"/>
                    <a:pt x="1584" y="2383"/>
                    <a:pt x="1584" y="2384"/>
                  </a:cubicBezTo>
                  <a:cubicBezTo>
                    <a:pt x="1583" y="2384"/>
                    <a:pt x="1583" y="2385"/>
                    <a:pt x="1583" y="2385"/>
                  </a:cubicBezTo>
                  <a:cubicBezTo>
                    <a:pt x="1582" y="2386"/>
                    <a:pt x="1582" y="2386"/>
                    <a:pt x="1582" y="2387"/>
                  </a:cubicBezTo>
                  <a:cubicBezTo>
                    <a:pt x="1582" y="2388"/>
                    <a:pt x="1581" y="2389"/>
                    <a:pt x="1581" y="2390"/>
                  </a:cubicBezTo>
                  <a:cubicBezTo>
                    <a:pt x="1581" y="2390"/>
                    <a:pt x="1580" y="2391"/>
                    <a:pt x="1580" y="2391"/>
                  </a:cubicBezTo>
                  <a:cubicBezTo>
                    <a:pt x="1580" y="2391"/>
                    <a:pt x="1580" y="2392"/>
                    <a:pt x="1580" y="2392"/>
                  </a:cubicBezTo>
                  <a:cubicBezTo>
                    <a:pt x="1580" y="2393"/>
                    <a:pt x="1580" y="2394"/>
                    <a:pt x="1580" y="2395"/>
                  </a:cubicBezTo>
                  <a:cubicBezTo>
                    <a:pt x="1580" y="2395"/>
                    <a:pt x="1579" y="2396"/>
                    <a:pt x="1579" y="2396"/>
                  </a:cubicBezTo>
                  <a:cubicBezTo>
                    <a:pt x="1579" y="2396"/>
                    <a:pt x="1579" y="2397"/>
                    <a:pt x="1579" y="2397"/>
                  </a:cubicBezTo>
                  <a:cubicBezTo>
                    <a:pt x="1579" y="2398"/>
                    <a:pt x="1579" y="2398"/>
                    <a:pt x="1579" y="2399"/>
                  </a:cubicBezTo>
                  <a:cubicBezTo>
                    <a:pt x="1579" y="2399"/>
                    <a:pt x="1580" y="2400"/>
                    <a:pt x="1580" y="2400"/>
                  </a:cubicBezTo>
                  <a:cubicBezTo>
                    <a:pt x="1580" y="2401"/>
                    <a:pt x="1580" y="2401"/>
                    <a:pt x="1580" y="2401"/>
                  </a:cubicBezTo>
                  <a:cubicBezTo>
                    <a:pt x="1580" y="2401"/>
                    <a:pt x="1580" y="2401"/>
                    <a:pt x="1580" y="2400"/>
                  </a:cubicBezTo>
                  <a:cubicBezTo>
                    <a:pt x="1580" y="2400"/>
                    <a:pt x="1580" y="2399"/>
                    <a:pt x="1580" y="2399"/>
                  </a:cubicBezTo>
                  <a:cubicBezTo>
                    <a:pt x="1581" y="2398"/>
                    <a:pt x="1581" y="2398"/>
                    <a:pt x="1581" y="2397"/>
                  </a:cubicBezTo>
                  <a:cubicBezTo>
                    <a:pt x="1581" y="2397"/>
                    <a:pt x="1581" y="2397"/>
                    <a:pt x="1581" y="2396"/>
                  </a:cubicBezTo>
                  <a:cubicBezTo>
                    <a:pt x="1581" y="2396"/>
                    <a:pt x="1582" y="2396"/>
                    <a:pt x="1582" y="2395"/>
                  </a:cubicBezTo>
                  <a:cubicBezTo>
                    <a:pt x="1582" y="2395"/>
                    <a:pt x="1582" y="2395"/>
                    <a:pt x="1582" y="2395"/>
                  </a:cubicBezTo>
                  <a:cubicBezTo>
                    <a:pt x="1582" y="2394"/>
                    <a:pt x="1583" y="2394"/>
                    <a:pt x="1583" y="2393"/>
                  </a:cubicBezTo>
                  <a:cubicBezTo>
                    <a:pt x="1583" y="2393"/>
                    <a:pt x="1583" y="2393"/>
                    <a:pt x="1583" y="2392"/>
                  </a:cubicBezTo>
                  <a:cubicBezTo>
                    <a:pt x="1584" y="2392"/>
                    <a:pt x="1584" y="2392"/>
                    <a:pt x="1584" y="2391"/>
                  </a:cubicBezTo>
                  <a:cubicBezTo>
                    <a:pt x="1585" y="2391"/>
                    <a:pt x="1585" y="2390"/>
                    <a:pt x="1586" y="2389"/>
                  </a:cubicBezTo>
                  <a:cubicBezTo>
                    <a:pt x="1587" y="2387"/>
                    <a:pt x="1589" y="2386"/>
                    <a:pt x="1590" y="2384"/>
                  </a:cubicBezTo>
                  <a:cubicBezTo>
                    <a:pt x="1592" y="2383"/>
                    <a:pt x="1594" y="2381"/>
                    <a:pt x="1595" y="2379"/>
                  </a:cubicBezTo>
                  <a:cubicBezTo>
                    <a:pt x="1596" y="2379"/>
                    <a:pt x="1597" y="2378"/>
                    <a:pt x="1598" y="2377"/>
                  </a:cubicBezTo>
                  <a:cubicBezTo>
                    <a:pt x="1599" y="2376"/>
                    <a:pt x="1600" y="2375"/>
                    <a:pt x="1601" y="2374"/>
                  </a:cubicBezTo>
                  <a:cubicBezTo>
                    <a:pt x="1604" y="2373"/>
                    <a:pt x="1606" y="2371"/>
                    <a:pt x="1608" y="2369"/>
                  </a:cubicBezTo>
                  <a:cubicBezTo>
                    <a:pt x="1610" y="2367"/>
                    <a:pt x="1612" y="2366"/>
                    <a:pt x="1614" y="2364"/>
                  </a:cubicBezTo>
                  <a:cubicBezTo>
                    <a:pt x="1615" y="2363"/>
                    <a:pt x="1616" y="2362"/>
                    <a:pt x="1617" y="2361"/>
                  </a:cubicBezTo>
                  <a:cubicBezTo>
                    <a:pt x="1618" y="2360"/>
                    <a:pt x="1619" y="2359"/>
                    <a:pt x="1620" y="2358"/>
                  </a:cubicBezTo>
                  <a:cubicBezTo>
                    <a:pt x="1624" y="2355"/>
                    <a:pt x="1627" y="2351"/>
                    <a:pt x="1630" y="2348"/>
                  </a:cubicBezTo>
                  <a:cubicBezTo>
                    <a:pt x="1630" y="2348"/>
                    <a:pt x="1630" y="2348"/>
                    <a:pt x="1630" y="2348"/>
                  </a:cubicBezTo>
                  <a:cubicBezTo>
                    <a:pt x="1629" y="2351"/>
                    <a:pt x="1627" y="2353"/>
                    <a:pt x="1626" y="2356"/>
                  </a:cubicBezTo>
                  <a:cubicBezTo>
                    <a:pt x="1625" y="2357"/>
                    <a:pt x="1624" y="2359"/>
                    <a:pt x="1624" y="2361"/>
                  </a:cubicBezTo>
                  <a:cubicBezTo>
                    <a:pt x="1623" y="2361"/>
                    <a:pt x="1623" y="2362"/>
                    <a:pt x="1622" y="2363"/>
                  </a:cubicBezTo>
                  <a:cubicBezTo>
                    <a:pt x="1622" y="2364"/>
                    <a:pt x="1622" y="2364"/>
                    <a:pt x="1622" y="2364"/>
                  </a:cubicBezTo>
                  <a:cubicBezTo>
                    <a:pt x="1621" y="2365"/>
                    <a:pt x="1621" y="2365"/>
                    <a:pt x="1621" y="2365"/>
                  </a:cubicBezTo>
                  <a:cubicBezTo>
                    <a:pt x="1621" y="2365"/>
                    <a:pt x="1621" y="2365"/>
                    <a:pt x="1621" y="2365"/>
                  </a:cubicBezTo>
                  <a:cubicBezTo>
                    <a:pt x="1621" y="2366"/>
                    <a:pt x="1621" y="2366"/>
                    <a:pt x="1621" y="2366"/>
                  </a:cubicBezTo>
                  <a:cubicBezTo>
                    <a:pt x="1620" y="2367"/>
                    <a:pt x="1620" y="2369"/>
                    <a:pt x="1619" y="2370"/>
                  </a:cubicBezTo>
                  <a:cubicBezTo>
                    <a:pt x="1618" y="2371"/>
                    <a:pt x="1618" y="2372"/>
                    <a:pt x="1618" y="2373"/>
                  </a:cubicBezTo>
                  <a:cubicBezTo>
                    <a:pt x="1617" y="2376"/>
                    <a:pt x="1617" y="2376"/>
                    <a:pt x="1617" y="2376"/>
                  </a:cubicBezTo>
                  <a:cubicBezTo>
                    <a:pt x="1616" y="2377"/>
                    <a:pt x="1615" y="2379"/>
                    <a:pt x="1615" y="2381"/>
                  </a:cubicBezTo>
                  <a:cubicBezTo>
                    <a:pt x="1614" y="2383"/>
                    <a:pt x="1613" y="2384"/>
                    <a:pt x="1613" y="2386"/>
                  </a:cubicBezTo>
                  <a:cubicBezTo>
                    <a:pt x="1612" y="2388"/>
                    <a:pt x="1612" y="2390"/>
                    <a:pt x="1611" y="2391"/>
                  </a:cubicBezTo>
                  <a:cubicBezTo>
                    <a:pt x="1611" y="2392"/>
                    <a:pt x="1611" y="2393"/>
                    <a:pt x="1610" y="2394"/>
                  </a:cubicBezTo>
                  <a:cubicBezTo>
                    <a:pt x="1610" y="2395"/>
                    <a:pt x="1610" y="2396"/>
                    <a:pt x="1610" y="2397"/>
                  </a:cubicBezTo>
                  <a:cubicBezTo>
                    <a:pt x="1609" y="2399"/>
                    <a:pt x="1609" y="2400"/>
                    <a:pt x="1609" y="2402"/>
                  </a:cubicBezTo>
                  <a:cubicBezTo>
                    <a:pt x="1608" y="2404"/>
                    <a:pt x="1608" y="2406"/>
                    <a:pt x="1608" y="2407"/>
                  </a:cubicBezTo>
                  <a:cubicBezTo>
                    <a:pt x="1607" y="2409"/>
                    <a:pt x="1607" y="2411"/>
                    <a:pt x="1607" y="2413"/>
                  </a:cubicBezTo>
                  <a:cubicBezTo>
                    <a:pt x="1606" y="2414"/>
                    <a:pt x="1606" y="2416"/>
                    <a:pt x="1606" y="2418"/>
                  </a:cubicBezTo>
                  <a:cubicBezTo>
                    <a:pt x="1606" y="2420"/>
                    <a:pt x="1606" y="2421"/>
                    <a:pt x="1606" y="2423"/>
                  </a:cubicBezTo>
                  <a:cubicBezTo>
                    <a:pt x="1605" y="2425"/>
                    <a:pt x="1605" y="2426"/>
                    <a:pt x="1605" y="2428"/>
                  </a:cubicBezTo>
                  <a:cubicBezTo>
                    <a:pt x="1605" y="2430"/>
                    <a:pt x="1605" y="2431"/>
                    <a:pt x="1605" y="2433"/>
                  </a:cubicBezTo>
                  <a:cubicBezTo>
                    <a:pt x="1605" y="2435"/>
                    <a:pt x="1605" y="2436"/>
                    <a:pt x="1605" y="2438"/>
                  </a:cubicBezTo>
                  <a:cubicBezTo>
                    <a:pt x="1605" y="2441"/>
                    <a:pt x="1605" y="2444"/>
                    <a:pt x="1605" y="2447"/>
                  </a:cubicBezTo>
                  <a:cubicBezTo>
                    <a:pt x="1606" y="2448"/>
                    <a:pt x="1606" y="2450"/>
                    <a:pt x="1606" y="2451"/>
                  </a:cubicBezTo>
                  <a:cubicBezTo>
                    <a:pt x="1606" y="2453"/>
                    <a:pt x="1606" y="2454"/>
                    <a:pt x="1606" y="2456"/>
                  </a:cubicBezTo>
                  <a:cubicBezTo>
                    <a:pt x="1606" y="2457"/>
                    <a:pt x="1607" y="2458"/>
                    <a:pt x="1607" y="2460"/>
                  </a:cubicBezTo>
                  <a:cubicBezTo>
                    <a:pt x="1607" y="2461"/>
                    <a:pt x="1607" y="2462"/>
                    <a:pt x="1607" y="2463"/>
                  </a:cubicBezTo>
                  <a:cubicBezTo>
                    <a:pt x="1608" y="2466"/>
                    <a:pt x="1608" y="2468"/>
                    <a:pt x="1609" y="2470"/>
                  </a:cubicBezTo>
                  <a:cubicBezTo>
                    <a:pt x="1609" y="2473"/>
                    <a:pt x="1610" y="2475"/>
                    <a:pt x="1610" y="2476"/>
                  </a:cubicBezTo>
                  <a:cubicBezTo>
                    <a:pt x="1611" y="2478"/>
                    <a:pt x="1611" y="2480"/>
                    <a:pt x="1612" y="2482"/>
                  </a:cubicBezTo>
                  <a:cubicBezTo>
                    <a:pt x="1612" y="2482"/>
                    <a:pt x="1612" y="2483"/>
                    <a:pt x="1613" y="2484"/>
                  </a:cubicBezTo>
                  <a:cubicBezTo>
                    <a:pt x="1613" y="2484"/>
                    <a:pt x="1613" y="2485"/>
                    <a:pt x="1613" y="2486"/>
                  </a:cubicBezTo>
                  <a:cubicBezTo>
                    <a:pt x="1614" y="2487"/>
                    <a:pt x="1614" y="2488"/>
                    <a:pt x="1614" y="2489"/>
                  </a:cubicBezTo>
                  <a:cubicBezTo>
                    <a:pt x="1615" y="2490"/>
                    <a:pt x="1615" y="2491"/>
                    <a:pt x="1615" y="2491"/>
                  </a:cubicBezTo>
                  <a:cubicBezTo>
                    <a:pt x="1615" y="2491"/>
                    <a:pt x="1615" y="2490"/>
                    <a:pt x="1615" y="2488"/>
                  </a:cubicBezTo>
                  <a:cubicBezTo>
                    <a:pt x="1615" y="2488"/>
                    <a:pt x="1614" y="2487"/>
                    <a:pt x="1614" y="2485"/>
                  </a:cubicBezTo>
                  <a:cubicBezTo>
                    <a:pt x="1614" y="2485"/>
                    <a:pt x="1614" y="2484"/>
                    <a:pt x="1614" y="2483"/>
                  </a:cubicBezTo>
                  <a:cubicBezTo>
                    <a:pt x="1614" y="2483"/>
                    <a:pt x="1614" y="2482"/>
                    <a:pt x="1613" y="2481"/>
                  </a:cubicBezTo>
                  <a:cubicBezTo>
                    <a:pt x="1613" y="2480"/>
                    <a:pt x="1613" y="2478"/>
                    <a:pt x="1613" y="2476"/>
                  </a:cubicBezTo>
                  <a:cubicBezTo>
                    <a:pt x="1612" y="2474"/>
                    <a:pt x="1612" y="2472"/>
                    <a:pt x="1612" y="2470"/>
                  </a:cubicBezTo>
                  <a:cubicBezTo>
                    <a:pt x="1612" y="2468"/>
                    <a:pt x="1611" y="2465"/>
                    <a:pt x="1611" y="2463"/>
                  </a:cubicBezTo>
                  <a:cubicBezTo>
                    <a:pt x="1611" y="2462"/>
                    <a:pt x="1611" y="2460"/>
                    <a:pt x="1611" y="2459"/>
                  </a:cubicBezTo>
                  <a:cubicBezTo>
                    <a:pt x="1611" y="2458"/>
                    <a:pt x="1611" y="2457"/>
                    <a:pt x="1611" y="2455"/>
                  </a:cubicBezTo>
                  <a:cubicBezTo>
                    <a:pt x="1611" y="2454"/>
                    <a:pt x="1611" y="2452"/>
                    <a:pt x="1611" y="2451"/>
                  </a:cubicBezTo>
                  <a:cubicBezTo>
                    <a:pt x="1611" y="2450"/>
                    <a:pt x="1611" y="2448"/>
                    <a:pt x="1611" y="2447"/>
                  </a:cubicBezTo>
                  <a:cubicBezTo>
                    <a:pt x="1611" y="2444"/>
                    <a:pt x="1611" y="2441"/>
                    <a:pt x="1611" y="2438"/>
                  </a:cubicBezTo>
                  <a:cubicBezTo>
                    <a:pt x="1611" y="2436"/>
                    <a:pt x="1611" y="2435"/>
                    <a:pt x="1611" y="2433"/>
                  </a:cubicBezTo>
                  <a:cubicBezTo>
                    <a:pt x="1611" y="2432"/>
                    <a:pt x="1612" y="2430"/>
                    <a:pt x="1612" y="2428"/>
                  </a:cubicBezTo>
                  <a:cubicBezTo>
                    <a:pt x="1612" y="2427"/>
                    <a:pt x="1612" y="2425"/>
                    <a:pt x="1612" y="2424"/>
                  </a:cubicBezTo>
                  <a:cubicBezTo>
                    <a:pt x="1613" y="2422"/>
                    <a:pt x="1613" y="2420"/>
                    <a:pt x="1613" y="2419"/>
                  </a:cubicBezTo>
                  <a:cubicBezTo>
                    <a:pt x="1613" y="2417"/>
                    <a:pt x="1614" y="2415"/>
                    <a:pt x="1614" y="2414"/>
                  </a:cubicBezTo>
                  <a:cubicBezTo>
                    <a:pt x="1614" y="2412"/>
                    <a:pt x="1615" y="2410"/>
                    <a:pt x="1615" y="2409"/>
                  </a:cubicBezTo>
                  <a:cubicBezTo>
                    <a:pt x="1615" y="2405"/>
                    <a:pt x="1616" y="2402"/>
                    <a:pt x="1617" y="2399"/>
                  </a:cubicBezTo>
                  <a:cubicBezTo>
                    <a:pt x="1617" y="2398"/>
                    <a:pt x="1618" y="2398"/>
                    <a:pt x="1618" y="2397"/>
                  </a:cubicBezTo>
                  <a:cubicBezTo>
                    <a:pt x="1618" y="2397"/>
                    <a:pt x="1618" y="2397"/>
                    <a:pt x="1618" y="2397"/>
                  </a:cubicBezTo>
                  <a:cubicBezTo>
                    <a:pt x="1618" y="2398"/>
                    <a:pt x="1618" y="2400"/>
                    <a:pt x="1619" y="2401"/>
                  </a:cubicBezTo>
                  <a:cubicBezTo>
                    <a:pt x="1619" y="2402"/>
                    <a:pt x="1619" y="2403"/>
                    <a:pt x="1619" y="2404"/>
                  </a:cubicBezTo>
                  <a:cubicBezTo>
                    <a:pt x="1619" y="2404"/>
                    <a:pt x="1620" y="2405"/>
                    <a:pt x="1620" y="2406"/>
                  </a:cubicBezTo>
                  <a:cubicBezTo>
                    <a:pt x="1620" y="2408"/>
                    <a:pt x="1621" y="2410"/>
                    <a:pt x="1621" y="2412"/>
                  </a:cubicBezTo>
                  <a:cubicBezTo>
                    <a:pt x="1622" y="2414"/>
                    <a:pt x="1622" y="2416"/>
                    <a:pt x="1623" y="2419"/>
                  </a:cubicBezTo>
                  <a:cubicBezTo>
                    <a:pt x="1623" y="2421"/>
                    <a:pt x="1623" y="2423"/>
                    <a:pt x="1624" y="2426"/>
                  </a:cubicBezTo>
                  <a:cubicBezTo>
                    <a:pt x="1624" y="2428"/>
                    <a:pt x="1625" y="2430"/>
                    <a:pt x="1625" y="2433"/>
                  </a:cubicBezTo>
                  <a:cubicBezTo>
                    <a:pt x="1626" y="2435"/>
                    <a:pt x="1626" y="2437"/>
                    <a:pt x="1627" y="2440"/>
                  </a:cubicBezTo>
                  <a:cubicBezTo>
                    <a:pt x="1627" y="2442"/>
                    <a:pt x="1628" y="2445"/>
                    <a:pt x="1628" y="2447"/>
                  </a:cubicBezTo>
                  <a:cubicBezTo>
                    <a:pt x="1628" y="2448"/>
                    <a:pt x="1628" y="2449"/>
                    <a:pt x="1628" y="2450"/>
                  </a:cubicBezTo>
                  <a:cubicBezTo>
                    <a:pt x="1629" y="2451"/>
                    <a:pt x="1629" y="2452"/>
                    <a:pt x="1629" y="2453"/>
                  </a:cubicBezTo>
                  <a:cubicBezTo>
                    <a:pt x="1629" y="2455"/>
                    <a:pt x="1630" y="2457"/>
                    <a:pt x="1630" y="2459"/>
                  </a:cubicBezTo>
                  <a:cubicBezTo>
                    <a:pt x="1630" y="2461"/>
                    <a:pt x="1630" y="2463"/>
                    <a:pt x="1631" y="2464"/>
                  </a:cubicBezTo>
                  <a:cubicBezTo>
                    <a:pt x="1631" y="2466"/>
                    <a:pt x="1631" y="2467"/>
                    <a:pt x="1631" y="2468"/>
                  </a:cubicBezTo>
                  <a:cubicBezTo>
                    <a:pt x="1632" y="2469"/>
                    <a:pt x="1632" y="2470"/>
                    <a:pt x="1632" y="2471"/>
                  </a:cubicBezTo>
                  <a:cubicBezTo>
                    <a:pt x="1632" y="2471"/>
                    <a:pt x="1632" y="2472"/>
                    <a:pt x="1632" y="2472"/>
                  </a:cubicBezTo>
                  <a:cubicBezTo>
                    <a:pt x="1632" y="2472"/>
                    <a:pt x="1632" y="2471"/>
                    <a:pt x="1632" y="2471"/>
                  </a:cubicBezTo>
                  <a:cubicBezTo>
                    <a:pt x="1632" y="2470"/>
                    <a:pt x="1633" y="2469"/>
                    <a:pt x="1633" y="2468"/>
                  </a:cubicBezTo>
                  <a:cubicBezTo>
                    <a:pt x="1633" y="2467"/>
                    <a:pt x="1633" y="2466"/>
                    <a:pt x="1634" y="2464"/>
                  </a:cubicBezTo>
                  <a:cubicBezTo>
                    <a:pt x="1634" y="2464"/>
                    <a:pt x="1634" y="2463"/>
                    <a:pt x="1634" y="2462"/>
                  </a:cubicBezTo>
                  <a:cubicBezTo>
                    <a:pt x="1634" y="2461"/>
                    <a:pt x="1634" y="2460"/>
                    <a:pt x="1634" y="2459"/>
                  </a:cubicBezTo>
                  <a:cubicBezTo>
                    <a:pt x="1635" y="2458"/>
                    <a:pt x="1635" y="2457"/>
                    <a:pt x="1635" y="2456"/>
                  </a:cubicBezTo>
                  <a:cubicBezTo>
                    <a:pt x="1635" y="2455"/>
                    <a:pt x="1635" y="2454"/>
                    <a:pt x="1635" y="2453"/>
                  </a:cubicBezTo>
                  <a:cubicBezTo>
                    <a:pt x="1635" y="2452"/>
                    <a:pt x="1635" y="2451"/>
                    <a:pt x="1635" y="2450"/>
                  </a:cubicBezTo>
                  <a:cubicBezTo>
                    <a:pt x="1635" y="2448"/>
                    <a:pt x="1635" y="2447"/>
                    <a:pt x="1635" y="2446"/>
                  </a:cubicBezTo>
                  <a:cubicBezTo>
                    <a:pt x="1635" y="2445"/>
                    <a:pt x="1635" y="2444"/>
                    <a:pt x="1635" y="2442"/>
                  </a:cubicBezTo>
                  <a:cubicBezTo>
                    <a:pt x="1635" y="2441"/>
                    <a:pt x="1634" y="2440"/>
                    <a:pt x="1634" y="2439"/>
                  </a:cubicBezTo>
                  <a:cubicBezTo>
                    <a:pt x="1634" y="2436"/>
                    <a:pt x="1634" y="2434"/>
                    <a:pt x="1633" y="2431"/>
                  </a:cubicBezTo>
                  <a:cubicBezTo>
                    <a:pt x="1633" y="2429"/>
                    <a:pt x="1632" y="2426"/>
                    <a:pt x="1631" y="2424"/>
                  </a:cubicBezTo>
                  <a:cubicBezTo>
                    <a:pt x="1631" y="2423"/>
                    <a:pt x="1631" y="2421"/>
                    <a:pt x="1630" y="2420"/>
                  </a:cubicBezTo>
                  <a:cubicBezTo>
                    <a:pt x="1630" y="2419"/>
                    <a:pt x="1630" y="2418"/>
                    <a:pt x="1629" y="2417"/>
                  </a:cubicBezTo>
                  <a:cubicBezTo>
                    <a:pt x="1629" y="2416"/>
                    <a:pt x="1628" y="2414"/>
                    <a:pt x="1628" y="2413"/>
                  </a:cubicBezTo>
                  <a:cubicBezTo>
                    <a:pt x="1628" y="2412"/>
                    <a:pt x="1627" y="2411"/>
                    <a:pt x="1627" y="2410"/>
                  </a:cubicBezTo>
                  <a:cubicBezTo>
                    <a:pt x="1626" y="2409"/>
                    <a:pt x="1626" y="2408"/>
                    <a:pt x="1625" y="2407"/>
                  </a:cubicBezTo>
                  <a:cubicBezTo>
                    <a:pt x="1625" y="2406"/>
                    <a:pt x="1624" y="2406"/>
                    <a:pt x="1624" y="2405"/>
                  </a:cubicBezTo>
                  <a:cubicBezTo>
                    <a:pt x="1624" y="2404"/>
                    <a:pt x="1623" y="2403"/>
                    <a:pt x="1623" y="2402"/>
                  </a:cubicBezTo>
                  <a:cubicBezTo>
                    <a:pt x="1622" y="2401"/>
                    <a:pt x="1622" y="2401"/>
                    <a:pt x="1621" y="2400"/>
                  </a:cubicBezTo>
                  <a:cubicBezTo>
                    <a:pt x="1621" y="2399"/>
                    <a:pt x="1620" y="2398"/>
                    <a:pt x="1619" y="2397"/>
                  </a:cubicBezTo>
                  <a:cubicBezTo>
                    <a:pt x="1619" y="2396"/>
                    <a:pt x="1618" y="2396"/>
                    <a:pt x="1618" y="2395"/>
                  </a:cubicBezTo>
                  <a:cubicBezTo>
                    <a:pt x="1618" y="2395"/>
                    <a:pt x="1619" y="2394"/>
                    <a:pt x="1619" y="2394"/>
                  </a:cubicBezTo>
                  <a:cubicBezTo>
                    <a:pt x="1619" y="2392"/>
                    <a:pt x="1620" y="2390"/>
                    <a:pt x="1620" y="2389"/>
                  </a:cubicBezTo>
                  <a:cubicBezTo>
                    <a:pt x="1621" y="2387"/>
                    <a:pt x="1621" y="2385"/>
                    <a:pt x="1622" y="2384"/>
                  </a:cubicBezTo>
                  <a:cubicBezTo>
                    <a:pt x="1623" y="2382"/>
                    <a:pt x="1623" y="2380"/>
                    <a:pt x="1624" y="2379"/>
                  </a:cubicBezTo>
                  <a:cubicBezTo>
                    <a:pt x="1625" y="2376"/>
                    <a:pt x="1625" y="2376"/>
                    <a:pt x="1625" y="2376"/>
                  </a:cubicBezTo>
                  <a:cubicBezTo>
                    <a:pt x="1625" y="2375"/>
                    <a:pt x="1626" y="2375"/>
                    <a:pt x="1626" y="2374"/>
                  </a:cubicBezTo>
                  <a:cubicBezTo>
                    <a:pt x="1627" y="2372"/>
                    <a:pt x="1627" y="2370"/>
                    <a:pt x="1628" y="2369"/>
                  </a:cubicBezTo>
                  <a:cubicBezTo>
                    <a:pt x="1628" y="2368"/>
                    <a:pt x="1628" y="2368"/>
                    <a:pt x="1628" y="2368"/>
                  </a:cubicBezTo>
                  <a:cubicBezTo>
                    <a:pt x="1628" y="2368"/>
                    <a:pt x="1628" y="2368"/>
                    <a:pt x="1628" y="2368"/>
                  </a:cubicBezTo>
                  <a:cubicBezTo>
                    <a:pt x="1628" y="2368"/>
                    <a:pt x="1628" y="2368"/>
                    <a:pt x="1628" y="2368"/>
                  </a:cubicBezTo>
                  <a:cubicBezTo>
                    <a:pt x="1628" y="2368"/>
                    <a:pt x="1628" y="2368"/>
                    <a:pt x="1628" y="2368"/>
                  </a:cubicBezTo>
                  <a:cubicBezTo>
                    <a:pt x="1629" y="2368"/>
                    <a:pt x="1629" y="2368"/>
                    <a:pt x="1629" y="2368"/>
                  </a:cubicBezTo>
                  <a:cubicBezTo>
                    <a:pt x="1629" y="2366"/>
                    <a:pt x="1629" y="2366"/>
                    <a:pt x="1629" y="2366"/>
                  </a:cubicBezTo>
                  <a:cubicBezTo>
                    <a:pt x="1630" y="2366"/>
                    <a:pt x="1630" y="2365"/>
                    <a:pt x="1630" y="2364"/>
                  </a:cubicBezTo>
                  <a:cubicBezTo>
                    <a:pt x="1631" y="2362"/>
                    <a:pt x="1632" y="2361"/>
                    <a:pt x="1633" y="2359"/>
                  </a:cubicBezTo>
                  <a:cubicBezTo>
                    <a:pt x="1634" y="2356"/>
                    <a:pt x="1636" y="2353"/>
                    <a:pt x="1638" y="2350"/>
                  </a:cubicBezTo>
                  <a:cubicBezTo>
                    <a:pt x="1640" y="2347"/>
                    <a:pt x="1641" y="2344"/>
                    <a:pt x="1643" y="2341"/>
                  </a:cubicBezTo>
                  <a:cubicBezTo>
                    <a:pt x="1646" y="2335"/>
                    <a:pt x="1649" y="2329"/>
                    <a:pt x="1652" y="2324"/>
                  </a:cubicBezTo>
                  <a:cubicBezTo>
                    <a:pt x="1652" y="2324"/>
                    <a:pt x="1652" y="2324"/>
                    <a:pt x="1652" y="2323"/>
                  </a:cubicBezTo>
                  <a:cubicBezTo>
                    <a:pt x="1652" y="2327"/>
                    <a:pt x="1651" y="2330"/>
                    <a:pt x="1650" y="2334"/>
                  </a:cubicBezTo>
                  <a:cubicBezTo>
                    <a:pt x="1649" y="2341"/>
                    <a:pt x="1648" y="2349"/>
                    <a:pt x="1647" y="2357"/>
                  </a:cubicBezTo>
                  <a:cubicBezTo>
                    <a:pt x="1646" y="2361"/>
                    <a:pt x="1646" y="2365"/>
                    <a:pt x="1646" y="2369"/>
                  </a:cubicBezTo>
                  <a:cubicBezTo>
                    <a:pt x="1645" y="2371"/>
                    <a:pt x="1645" y="2373"/>
                    <a:pt x="1645" y="2375"/>
                  </a:cubicBezTo>
                  <a:cubicBezTo>
                    <a:pt x="1645" y="2377"/>
                    <a:pt x="1645" y="2379"/>
                    <a:pt x="1645" y="2381"/>
                  </a:cubicBezTo>
                  <a:cubicBezTo>
                    <a:pt x="1644" y="2390"/>
                    <a:pt x="1644" y="2398"/>
                    <a:pt x="1643" y="2407"/>
                  </a:cubicBezTo>
                  <a:cubicBezTo>
                    <a:pt x="1643" y="2415"/>
                    <a:pt x="1644" y="2424"/>
                    <a:pt x="1644" y="2432"/>
                  </a:cubicBezTo>
                  <a:cubicBezTo>
                    <a:pt x="1644" y="2434"/>
                    <a:pt x="1644" y="2436"/>
                    <a:pt x="1645" y="2438"/>
                  </a:cubicBezTo>
                  <a:cubicBezTo>
                    <a:pt x="1645" y="2439"/>
                    <a:pt x="1645" y="2440"/>
                    <a:pt x="1645" y="2442"/>
                  </a:cubicBezTo>
                  <a:cubicBezTo>
                    <a:pt x="1645" y="2443"/>
                    <a:pt x="1645" y="2444"/>
                    <a:pt x="1645" y="2445"/>
                  </a:cubicBezTo>
                  <a:cubicBezTo>
                    <a:pt x="1645" y="2447"/>
                    <a:pt x="1646" y="2449"/>
                    <a:pt x="1646" y="2451"/>
                  </a:cubicBezTo>
                  <a:cubicBezTo>
                    <a:pt x="1646" y="2453"/>
                    <a:pt x="1646" y="2455"/>
                    <a:pt x="1646" y="2457"/>
                  </a:cubicBezTo>
                  <a:cubicBezTo>
                    <a:pt x="1648" y="2465"/>
                    <a:pt x="1649" y="2472"/>
                    <a:pt x="1651" y="2479"/>
                  </a:cubicBezTo>
                  <a:cubicBezTo>
                    <a:pt x="1652" y="2487"/>
                    <a:pt x="1654" y="2493"/>
                    <a:pt x="1656" y="2500"/>
                  </a:cubicBezTo>
                  <a:cubicBezTo>
                    <a:pt x="1657" y="2503"/>
                    <a:pt x="1658" y="2506"/>
                    <a:pt x="1658" y="2508"/>
                  </a:cubicBezTo>
                  <a:cubicBezTo>
                    <a:pt x="1659" y="2511"/>
                    <a:pt x="1660" y="2514"/>
                    <a:pt x="1661" y="2516"/>
                  </a:cubicBezTo>
                  <a:cubicBezTo>
                    <a:pt x="1662" y="2518"/>
                    <a:pt x="1663" y="2521"/>
                    <a:pt x="1664" y="2523"/>
                  </a:cubicBezTo>
                  <a:cubicBezTo>
                    <a:pt x="1665" y="2525"/>
                    <a:pt x="1666" y="2527"/>
                    <a:pt x="1666" y="2528"/>
                  </a:cubicBezTo>
                  <a:cubicBezTo>
                    <a:pt x="1668" y="2532"/>
                    <a:pt x="1669" y="2534"/>
                    <a:pt x="1670" y="2536"/>
                  </a:cubicBezTo>
                  <a:cubicBezTo>
                    <a:pt x="1671" y="2538"/>
                    <a:pt x="1672" y="2539"/>
                    <a:pt x="1672" y="2539"/>
                  </a:cubicBezTo>
                  <a:cubicBezTo>
                    <a:pt x="1672" y="2539"/>
                    <a:pt x="1671" y="2538"/>
                    <a:pt x="1671" y="2536"/>
                  </a:cubicBezTo>
                  <a:cubicBezTo>
                    <a:pt x="1670" y="2534"/>
                    <a:pt x="1669" y="2531"/>
                    <a:pt x="1668" y="2528"/>
                  </a:cubicBezTo>
                  <a:cubicBezTo>
                    <a:pt x="1667" y="2526"/>
                    <a:pt x="1667" y="2524"/>
                    <a:pt x="1666" y="2522"/>
                  </a:cubicBezTo>
                  <a:cubicBezTo>
                    <a:pt x="1666" y="2520"/>
                    <a:pt x="1665" y="2518"/>
                    <a:pt x="1664" y="2515"/>
                  </a:cubicBezTo>
                  <a:cubicBezTo>
                    <a:pt x="1664" y="2513"/>
                    <a:pt x="1663" y="2510"/>
                    <a:pt x="1662" y="2507"/>
                  </a:cubicBezTo>
                  <a:cubicBezTo>
                    <a:pt x="1662" y="2504"/>
                    <a:pt x="1661" y="2501"/>
                    <a:pt x="1660" y="2498"/>
                  </a:cubicBezTo>
                  <a:cubicBezTo>
                    <a:pt x="1659" y="2492"/>
                    <a:pt x="1657" y="2486"/>
                    <a:pt x="1656" y="2478"/>
                  </a:cubicBezTo>
                  <a:cubicBezTo>
                    <a:pt x="1655" y="2471"/>
                    <a:pt x="1654" y="2464"/>
                    <a:pt x="1653" y="2456"/>
                  </a:cubicBezTo>
                  <a:cubicBezTo>
                    <a:pt x="1653" y="2448"/>
                    <a:pt x="1652" y="2440"/>
                    <a:pt x="1652" y="2432"/>
                  </a:cubicBezTo>
                  <a:cubicBezTo>
                    <a:pt x="1651" y="2423"/>
                    <a:pt x="1651" y="2415"/>
                    <a:pt x="1651" y="2407"/>
                  </a:cubicBezTo>
                  <a:cubicBezTo>
                    <a:pt x="1651" y="2398"/>
                    <a:pt x="1652" y="2390"/>
                    <a:pt x="1652" y="2382"/>
                  </a:cubicBezTo>
                  <a:cubicBezTo>
                    <a:pt x="1653" y="2373"/>
                    <a:pt x="1653" y="2365"/>
                    <a:pt x="1654" y="2357"/>
                  </a:cubicBezTo>
                  <a:cubicBezTo>
                    <a:pt x="1655" y="2350"/>
                    <a:pt x="1655" y="2342"/>
                    <a:pt x="1656" y="2335"/>
                  </a:cubicBezTo>
                  <a:cubicBezTo>
                    <a:pt x="1656" y="2333"/>
                    <a:pt x="1657" y="2331"/>
                    <a:pt x="1657" y="2328"/>
                  </a:cubicBezTo>
                  <a:cubicBezTo>
                    <a:pt x="1662" y="2309"/>
                    <a:pt x="1671" y="2290"/>
                    <a:pt x="1683" y="2277"/>
                  </a:cubicBezTo>
                  <a:cubicBezTo>
                    <a:pt x="1705" y="2304"/>
                    <a:pt x="1719" y="2331"/>
                    <a:pt x="1729" y="2361"/>
                  </a:cubicBezTo>
                  <a:cubicBezTo>
                    <a:pt x="1729" y="2361"/>
                    <a:pt x="1729" y="2361"/>
                    <a:pt x="1729" y="2361"/>
                  </a:cubicBezTo>
                  <a:cubicBezTo>
                    <a:pt x="1729" y="2364"/>
                    <a:pt x="1728" y="2367"/>
                    <a:pt x="1727" y="2370"/>
                  </a:cubicBezTo>
                  <a:cubicBezTo>
                    <a:pt x="1726" y="2373"/>
                    <a:pt x="1725" y="2376"/>
                    <a:pt x="1723" y="2379"/>
                  </a:cubicBezTo>
                  <a:cubicBezTo>
                    <a:pt x="1723" y="2380"/>
                    <a:pt x="1723" y="2380"/>
                    <a:pt x="1723" y="2381"/>
                  </a:cubicBezTo>
                  <a:cubicBezTo>
                    <a:pt x="1723" y="2381"/>
                    <a:pt x="1722" y="2381"/>
                    <a:pt x="1722" y="2382"/>
                  </a:cubicBezTo>
                  <a:cubicBezTo>
                    <a:pt x="1722" y="2383"/>
                    <a:pt x="1721" y="2383"/>
                    <a:pt x="1721" y="2384"/>
                  </a:cubicBezTo>
                  <a:cubicBezTo>
                    <a:pt x="1720" y="2385"/>
                    <a:pt x="1720" y="2386"/>
                    <a:pt x="1719" y="2387"/>
                  </a:cubicBezTo>
                  <a:cubicBezTo>
                    <a:pt x="1719" y="2388"/>
                    <a:pt x="1718" y="2389"/>
                    <a:pt x="1718" y="2389"/>
                  </a:cubicBezTo>
                  <a:cubicBezTo>
                    <a:pt x="1717" y="2391"/>
                    <a:pt x="1716" y="2393"/>
                    <a:pt x="1715" y="2395"/>
                  </a:cubicBezTo>
                  <a:cubicBezTo>
                    <a:pt x="1713" y="2397"/>
                    <a:pt x="1712" y="2398"/>
                    <a:pt x="1711" y="2400"/>
                  </a:cubicBezTo>
                  <a:cubicBezTo>
                    <a:pt x="1709" y="2404"/>
                    <a:pt x="1706" y="2407"/>
                    <a:pt x="1704" y="2411"/>
                  </a:cubicBezTo>
                  <a:cubicBezTo>
                    <a:pt x="1701" y="2415"/>
                    <a:pt x="1699" y="2419"/>
                    <a:pt x="1697" y="2422"/>
                  </a:cubicBezTo>
                  <a:cubicBezTo>
                    <a:pt x="1696" y="2424"/>
                    <a:pt x="1696" y="2424"/>
                    <a:pt x="1696" y="2424"/>
                  </a:cubicBezTo>
                  <a:cubicBezTo>
                    <a:pt x="1696" y="2425"/>
                    <a:pt x="1696" y="2425"/>
                    <a:pt x="1696" y="2425"/>
                  </a:cubicBezTo>
                  <a:cubicBezTo>
                    <a:pt x="1695" y="2425"/>
                    <a:pt x="1695" y="2425"/>
                    <a:pt x="1695" y="2425"/>
                  </a:cubicBezTo>
                  <a:cubicBezTo>
                    <a:pt x="1695" y="2426"/>
                    <a:pt x="1694" y="2427"/>
                    <a:pt x="1694" y="2428"/>
                  </a:cubicBezTo>
                  <a:cubicBezTo>
                    <a:pt x="1693" y="2429"/>
                    <a:pt x="1693" y="2430"/>
                    <a:pt x="1692" y="2431"/>
                  </a:cubicBezTo>
                  <a:cubicBezTo>
                    <a:pt x="1692" y="2432"/>
                    <a:pt x="1691" y="2433"/>
                    <a:pt x="1691" y="2434"/>
                  </a:cubicBezTo>
                  <a:cubicBezTo>
                    <a:pt x="1689" y="2438"/>
                    <a:pt x="1688" y="2442"/>
                    <a:pt x="1687" y="2446"/>
                  </a:cubicBezTo>
                  <a:cubicBezTo>
                    <a:pt x="1687" y="2448"/>
                    <a:pt x="1686" y="2450"/>
                    <a:pt x="1686" y="2452"/>
                  </a:cubicBezTo>
                  <a:cubicBezTo>
                    <a:pt x="1686" y="2453"/>
                    <a:pt x="1685" y="2455"/>
                    <a:pt x="1685" y="2457"/>
                  </a:cubicBezTo>
                  <a:cubicBezTo>
                    <a:pt x="1685" y="2459"/>
                    <a:pt x="1685" y="2460"/>
                    <a:pt x="1685" y="2462"/>
                  </a:cubicBezTo>
                  <a:cubicBezTo>
                    <a:pt x="1685" y="2463"/>
                    <a:pt x="1685" y="2463"/>
                    <a:pt x="1685" y="2464"/>
                  </a:cubicBezTo>
                  <a:cubicBezTo>
                    <a:pt x="1685" y="2465"/>
                    <a:pt x="1685" y="2465"/>
                    <a:pt x="1685" y="2466"/>
                  </a:cubicBezTo>
                  <a:cubicBezTo>
                    <a:pt x="1685" y="2469"/>
                    <a:pt x="1686" y="2471"/>
                    <a:pt x="1686" y="2473"/>
                  </a:cubicBezTo>
                  <a:cubicBezTo>
                    <a:pt x="1687" y="2474"/>
                    <a:pt x="1687" y="2475"/>
                    <a:pt x="1687" y="2476"/>
                  </a:cubicBezTo>
                  <a:cubicBezTo>
                    <a:pt x="1687" y="2476"/>
                    <a:pt x="1687" y="2477"/>
                    <a:pt x="1688" y="2478"/>
                  </a:cubicBezTo>
                  <a:cubicBezTo>
                    <a:pt x="1688" y="2479"/>
                    <a:pt x="1688" y="2479"/>
                    <a:pt x="1688" y="2479"/>
                  </a:cubicBezTo>
                  <a:cubicBezTo>
                    <a:pt x="1688" y="2479"/>
                    <a:pt x="1688" y="2479"/>
                    <a:pt x="1688" y="2477"/>
                  </a:cubicBezTo>
                  <a:cubicBezTo>
                    <a:pt x="1688" y="2477"/>
                    <a:pt x="1688" y="2476"/>
                    <a:pt x="1688" y="2476"/>
                  </a:cubicBezTo>
                  <a:cubicBezTo>
                    <a:pt x="1688" y="2475"/>
                    <a:pt x="1688" y="2474"/>
                    <a:pt x="1688" y="2473"/>
                  </a:cubicBezTo>
                  <a:cubicBezTo>
                    <a:pt x="1688" y="2471"/>
                    <a:pt x="1688" y="2469"/>
                    <a:pt x="1688" y="2466"/>
                  </a:cubicBezTo>
                  <a:cubicBezTo>
                    <a:pt x="1688" y="2465"/>
                    <a:pt x="1688" y="2464"/>
                    <a:pt x="1689" y="2462"/>
                  </a:cubicBezTo>
                  <a:cubicBezTo>
                    <a:pt x="1689" y="2461"/>
                    <a:pt x="1689" y="2459"/>
                    <a:pt x="1690" y="2458"/>
                  </a:cubicBezTo>
                  <a:cubicBezTo>
                    <a:pt x="1690" y="2454"/>
                    <a:pt x="1691" y="2451"/>
                    <a:pt x="1693" y="2448"/>
                  </a:cubicBezTo>
                  <a:cubicBezTo>
                    <a:pt x="1694" y="2444"/>
                    <a:pt x="1696" y="2441"/>
                    <a:pt x="1697" y="2437"/>
                  </a:cubicBezTo>
                  <a:cubicBezTo>
                    <a:pt x="1698" y="2436"/>
                    <a:pt x="1698" y="2435"/>
                    <a:pt x="1699" y="2434"/>
                  </a:cubicBezTo>
                  <a:cubicBezTo>
                    <a:pt x="1699" y="2434"/>
                    <a:pt x="1700" y="2433"/>
                    <a:pt x="1700" y="2432"/>
                  </a:cubicBezTo>
                  <a:cubicBezTo>
                    <a:pt x="1701" y="2431"/>
                    <a:pt x="1701" y="2430"/>
                    <a:pt x="1702" y="2429"/>
                  </a:cubicBezTo>
                  <a:cubicBezTo>
                    <a:pt x="1702" y="2428"/>
                    <a:pt x="1702" y="2428"/>
                    <a:pt x="1702" y="2428"/>
                  </a:cubicBezTo>
                  <a:cubicBezTo>
                    <a:pt x="1703" y="2428"/>
                    <a:pt x="1703" y="2428"/>
                    <a:pt x="1703" y="2428"/>
                  </a:cubicBezTo>
                  <a:cubicBezTo>
                    <a:pt x="1703" y="2426"/>
                    <a:pt x="1703" y="2426"/>
                    <a:pt x="1703" y="2426"/>
                  </a:cubicBezTo>
                  <a:cubicBezTo>
                    <a:pt x="1706" y="2423"/>
                    <a:pt x="1708" y="2419"/>
                    <a:pt x="1710" y="2415"/>
                  </a:cubicBezTo>
                  <a:cubicBezTo>
                    <a:pt x="1713" y="2412"/>
                    <a:pt x="1715" y="2408"/>
                    <a:pt x="1718" y="2404"/>
                  </a:cubicBezTo>
                  <a:cubicBezTo>
                    <a:pt x="1719" y="2402"/>
                    <a:pt x="1720" y="2400"/>
                    <a:pt x="1721" y="2399"/>
                  </a:cubicBezTo>
                  <a:cubicBezTo>
                    <a:pt x="1721" y="2398"/>
                    <a:pt x="1722" y="2397"/>
                    <a:pt x="1722" y="2396"/>
                  </a:cubicBezTo>
                  <a:cubicBezTo>
                    <a:pt x="1723" y="2395"/>
                    <a:pt x="1723" y="2394"/>
                    <a:pt x="1724" y="2393"/>
                  </a:cubicBezTo>
                  <a:cubicBezTo>
                    <a:pt x="1725" y="2391"/>
                    <a:pt x="1726" y="2389"/>
                    <a:pt x="1727" y="2387"/>
                  </a:cubicBezTo>
                  <a:cubicBezTo>
                    <a:pt x="1727" y="2386"/>
                    <a:pt x="1727" y="2385"/>
                    <a:pt x="1728" y="2384"/>
                  </a:cubicBezTo>
                  <a:cubicBezTo>
                    <a:pt x="1728" y="2384"/>
                    <a:pt x="1728" y="2383"/>
                    <a:pt x="1728" y="2383"/>
                  </a:cubicBezTo>
                  <a:cubicBezTo>
                    <a:pt x="1729" y="2383"/>
                    <a:pt x="1729" y="2382"/>
                    <a:pt x="1729" y="2382"/>
                  </a:cubicBezTo>
                  <a:cubicBezTo>
                    <a:pt x="1730" y="2378"/>
                    <a:pt x="1731" y="2374"/>
                    <a:pt x="1732" y="2371"/>
                  </a:cubicBezTo>
                  <a:cubicBezTo>
                    <a:pt x="1732" y="2370"/>
                    <a:pt x="1732" y="2369"/>
                    <a:pt x="1732" y="2368"/>
                  </a:cubicBezTo>
                  <a:cubicBezTo>
                    <a:pt x="1734" y="2372"/>
                    <a:pt x="1735" y="2376"/>
                    <a:pt x="1736" y="2380"/>
                  </a:cubicBezTo>
                  <a:cubicBezTo>
                    <a:pt x="1736" y="2381"/>
                    <a:pt x="1736" y="2382"/>
                    <a:pt x="1736" y="2383"/>
                  </a:cubicBezTo>
                  <a:cubicBezTo>
                    <a:pt x="1736" y="2388"/>
                    <a:pt x="1736" y="2392"/>
                    <a:pt x="1735" y="2397"/>
                  </a:cubicBezTo>
                  <a:cubicBezTo>
                    <a:pt x="1735" y="2399"/>
                    <a:pt x="1734" y="2402"/>
                    <a:pt x="1734" y="2404"/>
                  </a:cubicBezTo>
                  <a:cubicBezTo>
                    <a:pt x="1734" y="2405"/>
                    <a:pt x="1733" y="2406"/>
                    <a:pt x="1733" y="2408"/>
                  </a:cubicBezTo>
                  <a:cubicBezTo>
                    <a:pt x="1733" y="2409"/>
                    <a:pt x="1732" y="2410"/>
                    <a:pt x="1732" y="2411"/>
                  </a:cubicBezTo>
                  <a:cubicBezTo>
                    <a:pt x="1731" y="2414"/>
                    <a:pt x="1731" y="2416"/>
                    <a:pt x="1730" y="2419"/>
                  </a:cubicBezTo>
                  <a:cubicBezTo>
                    <a:pt x="1729" y="2421"/>
                    <a:pt x="1728" y="2424"/>
                    <a:pt x="1727" y="2427"/>
                  </a:cubicBezTo>
                  <a:cubicBezTo>
                    <a:pt x="1725" y="2432"/>
                    <a:pt x="1723" y="2437"/>
                    <a:pt x="1721" y="2443"/>
                  </a:cubicBezTo>
                  <a:cubicBezTo>
                    <a:pt x="1721" y="2445"/>
                    <a:pt x="1720" y="2448"/>
                    <a:pt x="1719" y="2451"/>
                  </a:cubicBezTo>
                  <a:cubicBezTo>
                    <a:pt x="1718" y="2453"/>
                    <a:pt x="1718" y="2453"/>
                    <a:pt x="1718" y="2453"/>
                  </a:cubicBezTo>
                  <a:cubicBezTo>
                    <a:pt x="1718" y="2455"/>
                    <a:pt x="1718" y="2455"/>
                    <a:pt x="1718" y="2455"/>
                  </a:cubicBezTo>
                  <a:cubicBezTo>
                    <a:pt x="1717" y="2456"/>
                    <a:pt x="1717" y="2458"/>
                    <a:pt x="1717" y="2459"/>
                  </a:cubicBezTo>
                  <a:cubicBezTo>
                    <a:pt x="1715" y="2465"/>
                    <a:pt x="1714" y="2470"/>
                    <a:pt x="1713" y="2476"/>
                  </a:cubicBezTo>
                  <a:cubicBezTo>
                    <a:pt x="1713" y="2481"/>
                    <a:pt x="1712" y="2486"/>
                    <a:pt x="1712" y="2491"/>
                  </a:cubicBezTo>
                  <a:cubicBezTo>
                    <a:pt x="1712" y="2494"/>
                    <a:pt x="1712" y="2496"/>
                    <a:pt x="1712" y="2498"/>
                  </a:cubicBezTo>
                  <a:cubicBezTo>
                    <a:pt x="1712" y="2501"/>
                    <a:pt x="1712" y="2503"/>
                    <a:pt x="1712" y="2505"/>
                  </a:cubicBezTo>
                  <a:cubicBezTo>
                    <a:pt x="1712" y="2510"/>
                    <a:pt x="1713" y="2513"/>
                    <a:pt x="1714" y="2517"/>
                  </a:cubicBezTo>
                  <a:cubicBezTo>
                    <a:pt x="1715" y="2520"/>
                    <a:pt x="1717" y="2523"/>
                    <a:pt x="1718" y="2525"/>
                  </a:cubicBezTo>
                  <a:cubicBezTo>
                    <a:pt x="1719" y="2526"/>
                    <a:pt x="1719" y="2526"/>
                    <a:pt x="1719" y="2527"/>
                  </a:cubicBezTo>
                  <a:cubicBezTo>
                    <a:pt x="1720" y="2527"/>
                    <a:pt x="1720" y="2528"/>
                    <a:pt x="1720" y="2528"/>
                  </a:cubicBezTo>
                  <a:cubicBezTo>
                    <a:pt x="1721" y="2529"/>
                    <a:pt x="1721" y="2529"/>
                    <a:pt x="1722" y="2530"/>
                  </a:cubicBezTo>
                  <a:cubicBezTo>
                    <a:pt x="1723" y="2531"/>
                    <a:pt x="1723" y="2531"/>
                    <a:pt x="1723" y="2531"/>
                  </a:cubicBezTo>
                  <a:cubicBezTo>
                    <a:pt x="1723" y="2531"/>
                    <a:pt x="1723" y="2531"/>
                    <a:pt x="1722" y="2530"/>
                  </a:cubicBezTo>
                  <a:cubicBezTo>
                    <a:pt x="1722" y="2529"/>
                    <a:pt x="1721" y="2528"/>
                    <a:pt x="1721" y="2528"/>
                  </a:cubicBezTo>
                  <a:cubicBezTo>
                    <a:pt x="1721" y="2527"/>
                    <a:pt x="1721" y="2527"/>
                    <a:pt x="1720" y="2526"/>
                  </a:cubicBezTo>
                  <a:cubicBezTo>
                    <a:pt x="1720" y="2526"/>
                    <a:pt x="1720" y="2525"/>
                    <a:pt x="1720" y="2525"/>
                  </a:cubicBezTo>
                  <a:cubicBezTo>
                    <a:pt x="1719" y="2522"/>
                    <a:pt x="1718" y="2520"/>
                    <a:pt x="1717" y="2516"/>
                  </a:cubicBezTo>
                  <a:cubicBezTo>
                    <a:pt x="1717" y="2513"/>
                    <a:pt x="1717" y="2509"/>
                    <a:pt x="1717" y="2505"/>
                  </a:cubicBezTo>
                  <a:cubicBezTo>
                    <a:pt x="1717" y="2503"/>
                    <a:pt x="1717" y="2501"/>
                    <a:pt x="1717" y="2499"/>
                  </a:cubicBezTo>
                  <a:cubicBezTo>
                    <a:pt x="1717" y="2496"/>
                    <a:pt x="1717" y="2494"/>
                    <a:pt x="1718" y="2492"/>
                  </a:cubicBezTo>
                  <a:cubicBezTo>
                    <a:pt x="1718" y="2487"/>
                    <a:pt x="1719" y="2482"/>
                    <a:pt x="1720" y="2477"/>
                  </a:cubicBezTo>
                  <a:cubicBezTo>
                    <a:pt x="1721" y="2474"/>
                    <a:pt x="1721" y="2472"/>
                    <a:pt x="1722" y="2469"/>
                  </a:cubicBezTo>
                  <a:cubicBezTo>
                    <a:pt x="1723" y="2466"/>
                    <a:pt x="1723" y="2464"/>
                    <a:pt x="1724" y="2461"/>
                  </a:cubicBezTo>
                  <a:cubicBezTo>
                    <a:pt x="1724" y="2460"/>
                    <a:pt x="1725" y="2458"/>
                    <a:pt x="1725" y="2457"/>
                  </a:cubicBezTo>
                  <a:cubicBezTo>
                    <a:pt x="1725" y="2456"/>
                    <a:pt x="1726" y="2454"/>
                    <a:pt x="1726" y="2453"/>
                  </a:cubicBezTo>
                  <a:cubicBezTo>
                    <a:pt x="1727" y="2450"/>
                    <a:pt x="1728" y="2448"/>
                    <a:pt x="1729" y="2445"/>
                  </a:cubicBezTo>
                  <a:cubicBezTo>
                    <a:pt x="1731" y="2440"/>
                    <a:pt x="1733" y="2435"/>
                    <a:pt x="1734" y="2429"/>
                  </a:cubicBezTo>
                  <a:cubicBezTo>
                    <a:pt x="1735" y="2426"/>
                    <a:pt x="1736" y="2424"/>
                    <a:pt x="1737" y="2421"/>
                  </a:cubicBezTo>
                  <a:cubicBezTo>
                    <a:pt x="1738" y="2418"/>
                    <a:pt x="1738" y="2416"/>
                    <a:pt x="1739" y="2413"/>
                  </a:cubicBezTo>
                  <a:cubicBezTo>
                    <a:pt x="1739" y="2412"/>
                    <a:pt x="1739" y="2410"/>
                    <a:pt x="1740" y="2409"/>
                  </a:cubicBezTo>
                  <a:cubicBezTo>
                    <a:pt x="1740" y="2408"/>
                    <a:pt x="1740" y="2406"/>
                    <a:pt x="1740" y="2405"/>
                  </a:cubicBezTo>
                  <a:cubicBezTo>
                    <a:pt x="1741" y="2402"/>
                    <a:pt x="1741" y="2400"/>
                    <a:pt x="1741" y="2397"/>
                  </a:cubicBezTo>
                  <a:cubicBezTo>
                    <a:pt x="1741" y="2397"/>
                    <a:pt x="1741" y="2396"/>
                    <a:pt x="1741" y="2396"/>
                  </a:cubicBezTo>
                  <a:cubicBezTo>
                    <a:pt x="1747" y="2417"/>
                    <a:pt x="1753" y="2439"/>
                    <a:pt x="1759" y="2464"/>
                  </a:cubicBezTo>
                  <a:cubicBezTo>
                    <a:pt x="1759" y="2467"/>
                    <a:pt x="1759" y="2470"/>
                    <a:pt x="1759" y="2474"/>
                  </a:cubicBezTo>
                  <a:cubicBezTo>
                    <a:pt x="1759" y="2481"/>
                    <a:pt x="1759" y="2488"/>
                    <a:pt x="1758" y="2495"/>
                  </a:cubicBezTo>
                  <a:cubicBezTo>
                    <a:pt x="1758" y="2503"/>
                    <a:pt x="1757" y="2510"/>
                    <a:pt x="1756" y="2517"/>
                  </a:cubicBezTo>
                  <a:cubicBezTo>
                    <a:pt x="1755" y="2525"/>
                    <a:pt x="1754" y="2532"/>
                    <a:pt x="1752" y="2539"/>
                  </a:cubicBezTo>
                  <a:cubicBezTo>
                    <a:pt x="1750" y="2546"/>
                    <a:pt x="1748" y="2553"/>
                    <a:pt x="1746" y="2560"/>
                  </a:cubicBezTo>
                  <a:cubicBezTo>
                    <a:pt x="1744" y="2567"/>
                    <a:pt x="1742" y="2573"/>
                    <a:pt x="1740" y="2579"/>
                  </a:cubicBezTo>
                  <a:cubicBezTo>
                    <a:pt x="1737" y="2585"/>
                    <a:pt x="1735" y="2591"/>
                    <a:pt x="1733" y="2596"/>
                  </a:cubicBezTo>
                  <a:cubicBezTo>
                    <a:pt x="1732" y="2598"/>
                    <a:pt x="1730" y="2601"/>
                    <a:pt x="1729" y="2603"/>
                  </a:cubicBezTo>
                  <a:cubicBezTo>
                    <a:pt x="1728" y="2605"/>
                    <a:pt x="1727" y="2608"/>
                    <a:pt x="1726" y="2610"/>
                  </a:cubicBezTo>
                  <a:cubicBezTo>
                    <a:pt x="1725" y="2612"/>
                    <a:pt x="1724" y="2614"/>
                    <a:pt x="1723" y="2615"/>
                  </a:cubicBezTo>
                  <a:cubicBezTo>
                    <a:pt x="1722" y="2617"/>
                    <a:pt x="1721" y="2619"/>
                    <a:pt x="1720" y="2620"/>
                  </a:cubicBezTo>
                  <a:cubicBezTo>
                    <a:pt x="1719" y="2623"/>
                    <a:pt x="1717" y="2625"/>
                    <a:pt x="1716" y="2627"/>
                  </a:cubicBezTo>
                  <a:cubicBezTo>
                    <a:pt x="1715" y="2628"/>
                    <a:pt x="1715" y="2629"/>
                    <a:pt x="1715" y="2629"/>
                  </a:cubicBezTo>
                  <a:cubicBezTo>
                    <a:pt x="1715" y="2629"/>
                    <a:pt x="1715" y="2628"/>
                    <a:pt x="1717" y="2627"/>
                  </a:cubicBezTo>
                  <a:cubicBezTo>
                    <a:pt x="1718" y="2626"/>
                    <a:pt x="1719" y="2624"/>
                    <a:pt x="1721" y="2621"/>
                  </a:cubicBezTo>
                  <a:cubicBezTo>
                    <a:pt x="1722" y="2620"/>
                    <a:pt x="1724" y="2618"/>
                    <a:pt x="1725" y="2617"/>
                  </a:cubicBezTo>
                  <a:cubicBezTo>
                    <a:pt x="1726" y="2615"/>
                    <a:pt x="1727" y="2613"/>
                    <a:pt x="1729" y="2611"/>
                  </a:cubicBezTo>
                  <a:cubicBezTo>
                    <a:pt x="1730" y="2609"/>
                    <a:pt x="1731" y="2607"/>
                    <a:pt x="1733" y="2605"/>
                  </a:cubicBezTo>
                  <a:cubicBezTo>
                    <a:pt x="1734" y="2603"/>
                    <a:pt x="1735" y="2600"/>
                    <a:pt x="1737" y="2598"/>
                  </a:cubicBezTo>
                  <a:cubicBezTo>
                    <a:pt x="1738" y="2595"/>
                    <a:pt x="1740" y="2593"/>
                    <a:pt x="1741" y="2590"/>
                  </a:cubicBezTo>
                  <a:cubicBezTo>
                    <a:pt x="1742" y="2587"/>
                    <a:pt x="1744" y="2584"/>
                    <a:pt x="1745" y="2581"/>
                  </a:cubicBezTo>
                  <a:cubicBezTo>
                    <a:pt x="1748" y="2575"/>
                    <a:pt x="1751" y="2569"/>
                    <a:pt x="1753" y="2562"/>
                  </a:cubicBezTo>
                  <a:cubicBezTo>
                    <a:pt x="1754" y="2561"/>
                    <a:pt x="1754" y="2559"/>
                    <a:pt x="1755" y="2557"/>
                  </a:cubicBezTo>
                  <a:cubicBezTo>
                    <a:pt x="1755" y="2555"/>
                    <a:pt x="1756" y="2554"/>
                    <a:pt x="1756" y="2552"/>
                  </a:cubicBezTo>
                  <a:cubicBezTo>
                    <a:pt x="1758" y="2548"/>
                    <a:pt x="1758" y="2545"/>
                    <a:pt x="1759" y="2541"/>
                  </a:cubicBezTo>
                  <a:cubicBezTo>
                    <a:pt x="1761" y="2534"/>
                    <a:pt x="1763" y="2526"/>
                    <a:pt x="1764" y="2518"/>
                  </a:cubicBezTo>
                  <a:cubicBezTo>
                    <a:pt x="1765" y="2511"/>
                    <a:pt x="1766" y="2503"/>
                    <a:pt x="1766" y="2496"/>
                  </a:cubicBezTo>
                  <a:cubicBezTo>
                    <a:pt x="1766" y="2492"/>
                    <a:pt x="1766" y="2488"/>
                    <a:pt x="1766" y="2484"/>
                  </a:cubicBezTo>
                  <a:cubicBezTo>
                    <a:pt x="1766" y="2483"/>
                    <a:pt x="1766" y="2481"/>
                    <a:pt x="1766" y="2479"/>
                  </a:cubicBezTo>
                  <a:cubicBezTo>
                    <a:pt x="1766" y="2477"/>
                    <a:pt x="1766" y="2475"/>
                    <a:pt x="1766" y="2473"/>
                  </a:cubicBezTo>
                  <a:cubicBezTo>
                    <a:pt x="1765" y="2466"/>
                    <a:pt x="1765" y="2459"/>
                    <a:pt x="1764" y="2453"/>
                  </a:cubicBezTo>
                  <a:cubicBezTo>
                    <a:pt x="1763" y="2449"/>
                    <a:pt x="1763" y="2446"/>
                    <a:pt x="1762" y="2443"/>
                  </a:cubicBezTo>
                  <a:cubicBezTo>
                    <a:pt x="1762" y="2442"/>
                    <a:pt x="1762" y="2440"/>
                    <a:pt x="1761" y="2439"/>
                  </a:cubicBezTo>
                  <a:cubicBezTo>
                    <a:pt x="1761" y="2437"/>
                    <a:pt x="1761" y="2436"/>
                    <a:pt x="1760" y="2435"/>
                  </a:cubicBezTo>
                  <a:cubicBezTo>
                    <a:pt x="1760" y="2434"/>
                    <a:pt x="1760" y="2434"/>
                    <a:pt x="1760" y="2433"/>
                  </a:cubicBezTo>
                  <a:cubicBezTo>
                    <a:pt x="1756" y="2400"/>
                    <a:pt x="1749" y="2367"/>
                    <a:pt x="1737" y="2339"/>
                  </a:cubicBezTo>
                  <a:cubicBezTo>
                    <a:pt x="1736" y="2338"/>
                    <a:pt x="1735" y="2337"/>
                    <a:pt x="1735" y="2335"/>
                  </a:cubicBezTo>
                  <a:cubicBezTo>
                    <a:pt x="1736" y="2337"/>
                    <a:pt x="1737" y="2340"/>
                    <a:pt x="1739" y="2342"/>
                  </a:cubicBezTo>
                  <a:cubicBezTo>
                    <a:pt x="1740" y="2344"/>
                    <a:pt x="1741" y="2345"/>
                    <a:pt x="1742" y="2347"/>
                  </a:cubicBezTo>
                  <a:cubicBezTo>
                    <a:pt x="1743" y="2349"/>
                    <a:pt x="1744" y="2351"/>
                    <a:pt x="1745" y="2353"/>
                  </a:cubicBezTo>
                  <a:cubicBezTo>
                    <a:pt x="1747" y="2356"/>
                    <a:pt x="1750" y="2360"/>
                    <a:pt x="1752" y="2363"/>
                  </a:cubicBezTo>
                  <a:cubicBezTo>
                    <a:pt x="1754" y="2367"/>
                    <a:pt x="1757" y="2371"/>
                    <a:pt x="1759" y="2374"/>
                  </a:cubicBezTo>
                  <a:cubicBezTo>
                    <a:pt x="1761" y="2378"/>
                    <a:pt x="1763" y="2381"/>
                    <a:pt x="1765" y="2384"/>
                  </a:cubicBezTo>
                  <a:cubicBezTo>
                    <a:pt x="1768" y="2388"/>
                    <a:pt x="1770" y="2391"/>
                    <a:pt x="1772" y="2394"/>
                  </a:cubicBezTo>
                  <a:cubicBezTo>
                    <a:pt x="1773" y="2396"/>
                    <a:pt x="1774" y="2397"/>
                    <a:pt x="1775" y="2399"/>
                  </a:cubicBezTo>
                  <a:cubicBezTo>
                    <a:pt x="1775" y="2399"/>
                    <a:pt x="1776" y="2400"/>
                    <a:pt x="1776" y="2401"/>
                  </a:cubicBezTo>
                  <a:cubicBezTo>
                    <a:pt x="1777" y="2401"/>
                    <a:pt x="1777" y="2402"/>
                    <a:pt x="1778" y="2403"/>
                  </a:cubicBezTo>
                  <a:cubicBezTo>
                    <a:pt x="1779" y="2405"/>
                    <a:pt x="1781" y="2408"/>
                    <a:pt x="1782" y="2410"/>
                  </a:cubicBezTo>
                  <a:cubicBezTo>
                    <a:pt x="1783" y="2412"/>
                    <a:pt x="1784" y="2414"/>
                    <a:pt x="1784" y="2416"/>
                  </a:cubicBezTo>
                  <a:cubicBezTo>
                    <a:pt x="1785" y="2418"/>
                    <a:pt x="1785" y="2419"/>
                    <a:pt x="1785" y="2420"/>
                  </a:cubicBezTo>
                  <a:cubicBezTo>
                    <a:pt x="1785" y="2421"/>
                    <a:pt x="1785" y="2422"/>
                    <a:pt x="1785" y="2422"/>
                  </a:cubicBezTo>
                  <a:cubicBezTo>
                    <a:pt x="1785" y="2422"/>
                    <a:pt x="1785" y="2421"/>
                    <a:pt x="1785" y="2420"/>
                  </a:cubicBezTo>
                  <a:cubicBezTo>
                    <a:pt x="1785" y="2419"/>
                    <a:pt x="1786" y="2418"/>
                    <a:pt x="1786" y="2416"/>
                  </a:cubicBezTo>
                  <a:cubicBezTo>
                    <a:pt x="1786" y="2414"/>
                    <a:pt x="1786" y="2412"/>
                    <a:pt x="1785" y="2409"/>
                  </a:cubicBezTo>
                  <a:cubicBezTo>
                    <a:pt x="1784" y="2406"/>
                    <a:pt x="1783" y="2403"/>
                    <a:pt x="1782" y="2400"/>
                  </a:cubicBezTo>
                  <a:cubicBezTo>
                    <a:pt x="1780" y="2397"/>
                    <a:pt x="1779" y="2394"/>
                    <a:pt x="1777" y="2391"/>
                  </a:cubicBezTo>
                  <a:cubicBezTo>
                    <a:pt x="1775" y="2388"/>
                    <a:pt x="1773" y="2384"/>
                    <a:pt x="1772" y="2381"/>
                  </a:cubicBezTo>
                  <a:cubicBezTo>
                    <a:pt x="1771" y="2379"/>
                    <a:pt x="1770" y="2377"/>
                    <a:pt x="1768" y="2376"/>
                  </a:cubicBezTo>
                  <a:cubicBezTo>
                    <a:pt x="1767" y="2374"/>
                    <a:pt x="1766" y="2372"/>
                    <a:pt x="1765" y="2370"/>
                  </a:cubicBezTo>
                  <a:cubicBezTo>
                    <a:pt x="1763" y="2366"/>
                    <a:pt x="1761" y="2363"/>
                    <a:pt x="1759" y="2359"/>
                  </a:cubicBezTo>
                  <a:cubicBezTo>
                    <a:pt x="1756" y="2356"/>
                    <a:pt x="1754" y="2352"/>
                    <a:pt x="1752" y="2348"/>
                  </a:cubicBezTo>
                  <a:cubicBezTo>
                    <a:pt x="1749" y="2345"/>
                    <a:pt x="1747" y="2341"/>
                    <a:pt x="1745" y="2338"/>
                  </a:cubicBezTo>
                  <a:cubicBezTo>
                    <a:pt x="1742" y="2335"/>
                    <a:pt x="1740" y="2332"/>
                    <a:pt x="1738" y="2329"/>
                  </a:cubicBezTo>
                  <a:cubicBezTo>
                    <a:pt x="1736" y="2326"/>
                    <a:pt x="1734" y="2323"/>
                    <a:pt x="1732" y="2321"/>
                  </a:cubicBezTo>
                  <a:cubicBezTo>
                    <a:pt x="1728" y="2316"/>
                    <a:pt x="1725" y="2313"/>
                    <a:pt x="1723" y="2310"/>
                  </a:cubicBezTo>
                  <a:cubicBezTo>
                    <a:pt x="1715" y="2294"/>
                    <a:pt x="1707" y="2278"/>
                    <a:pt x="1699" y="2261"/>
                  </a:cubicBezTo>
                  <a:cubicBezTo>
                    <a:pt x="1699" y="2261"/>
                    <a:pt x="1699" y="2261"/>
                    <a:pt x="1699" y="2261"/>
                  </a:cubicBezTo>
                  <a:cubicBezTo>
                    <a:pt x="1701" y="2263"/>
                    <a:pt x="1702" y="2264"/>
                    <a:pt x="1703" y="2265"/>
                  </a:cubicBezTo>
                  <a:cubicBezTo>
                    <a:pt x="1706" y="2267"/>
                    <a:pt x="1709" y="2270"/>
                    <a:pt x="1711" y="2272"/>
                  </a:cubicBezTo>
                  <a:cubicBezTo>
                    <a:pt x="1714" y="2274"/>
                    <a:pt x="1717" y="2276"/>
                    <a:pt x="1720" y="2279"/>
                  </a:cubicBezTo>
                  <a:cubicBezTo>
                    <a:pt x="1726" y="2283"/>
                    <a:pt x="1732" y="2287"/>
                    <a:pt x="1737" y="2291"/>
                  </a:cubicBezTo>
                  <a:cubicBezTo>
                    <a:pt x="1740" y="2293"/>
                    <a:pt x="1743" y="2295"/>
                    <a:pt x="1745" y="2297"/>
                  </a:cubicBezTo>
                  <a:cubicBezTo>
                    <a:pt x="1748" y="2299"/>
                    <a:pt x="1750" y="2301"/>
                    <a:pt x="1752" y="2304"/>
                  </a:cubicBezTo>
                  <a:cubicBezTo>
                    <a:pt x="1752" y="2304"/>
                    <a:pt x="1753" y="2305"/>
                    <a:pt x="1753" y="2305"/>
                  </a:cubicBezTo>
                  <a:cubicBezTo>
                    <a:pt x="1754" y="2306"/>
                    <a:pt x="1754" y="2307"/>
                    <a:pt x="1755" y="2307"/>
                  </a:cubicBezTo>
                  <a:cubicBezTo>
                    <a:pt x="1756" y="2309"/>
                    <a:pt x="1757" y="2310"/>
                    <a:pt x="1758" y="2311"/>
                  </a:cubicBezTo>
                  <a:cubicBezTo>
                    <a:pt x="1758" y="2312"/>
                    <a:pt x="1758" y="2312"/>
                    <a:pt x="1758" y="2312"/>
                  </a:cubicBezTo>
                  <a:cubicBezTo>
                    <a:pt x="1759" y="2313"/>
                    <a:pt x="1759" y="2313"/>
                    <a:pt x="1759" y="2313"/>
                  </a:cubicBezTo>
                  <a:cubicBezTo>
                    <a:pt x="1759" y="2314"/>
                    <a:pt x="1760" y="2314"/>
                    <a:pt x="1760" y="2315"/>
                  </a:cubicBezTo>
                  <a:cubicBezTo>
                    <a:pt x="1761" y="2316"/>
                    <a:pt x="1761" y="2317"/>
                    <a:pt x="1762" y="2319"/>
                  </a:cubicBezTo>
                  <a:cubicBezTo>
                    <a:pt x="1765" y="2324"/>
                    <a:pt x="1767" y="2329"/>
                    <a:pt x="1768" y="2334"/>
                  </a:cubicBezTo>
                  <a:cubicBezTo>
                    <a:pt x="1770" y="2339"/>
                    <a:pt x="1771" y="2344"/>
                    <a:pt x="1772" y="2348"/>
                  </a:cubicBezTo>
                  <a:cubicBezTo>
                    <a:pt x="1773" y="2352"/>
                    <a:pt x="1774" y="2356"/>
                    <a:pt x="1774" y="2359"/>
                  </a:cubicBezTo>
                  <a:cubicBezTo>
                    <a:pt x="1775" y="2362"/>
                    <a:pt x="1776" y="2364"/>
                    <a:pt x="1776" y="2366"/>
                  </a:cubicBezTo>
                  <a:cubicBezTo>
                    <a:pt x="1776" y="2367"/>
                    <a:pt x="1776" y="2368"/>
                    <a:pt x="1776" y="2368"/>
                  </a:cubicBezTo>
                  <a:cubicBezTo>
                    <a:pt x="1776" y="2368"/>
                    <a:pt x="1776" y="2367"/>
                    <a:pt x="1776" y="2366"/>
                  </a:cubicBezTo>
                  <a:cubicBezTo>
                    <a:pt x="1776" y="2364"/>
                    <a:pt x="1776" y="2362"/>
                    <a:pt x="1776" y="2359"/>
                  </a:cubicBezTo>
                  <a:cubicBezTo>
                    <a:pt x="1776" y="2355"/>
                    <a:pt x="1776" y="2352"/>
                    <a:pt x="1775" y="2347"/>
                  </a:cubicBezTo>
                  <a:cubicBezTo>
                    <a:pt x="1775" y="2343"/>
                    <a:pt x="1774" y="2338"/>
                    <a:pt x="1773" y="2333"/>
                  </a:cubicBezTo>
                  <a:cubicBezTo>
                    <a:pt x="1772" y="2328"/>
                    <a:pt x="1770" y="2322"/>
                    <a:pt x="1767" y="2316"/>
                  </a:cubicBezTo>
                  <a:cubicBezTo>
                    <a:pt x="1767" y="2315"/>
                    <a:pt x="1766" y="2313"/>
                    <a:pt x="1765" y="2312"/>
                  </a:cubicBezTo>
                  <a:cubicBezTo>
                    <a:pt x="1765" y="2311"/>
                    <a:pt x="1765" y="2310"/>
                    <a:pt x="1764" y="2310"/>
                  </a:cubicBezTo>
                  <a:cubicBezTo>
                    <a:pt x="1764" y="2309"/>
                    <a:pt x="1764" y="2309"/>
                    <a:pt x="1764" y="2309"/>
                  </a:cubicBezTo>
                  <a:cubicBezTo>
                    <a:pt x="1763" y="2307"/>
                    <a:pt x="1763" y="2307"/>
                    <a:pt x="1763" y="2307"/>
                  </a:cubicBezTo>
                  <a:cubicBezTo>
                    <a:pt x="1763" y="2307"/>
                    <a:pt x="1762" y="2306"/>
                    <a:pt x="1762" y="2305"/>
                  </a:cubicBezTo>
                  <a:cubicBezTo>
                    <a:pt x="1761" y="2305"/>
                    <a:pt x="1761" y="2305"/>
                    <a:pt x="1761" y="2305"/>
                  </a:cubicBezTo>
                  <a:cubicBezTo>
                    <a:pt x="1761" y="2304"/>
                    <a:pt x="1761" y="2304"/>
                    <a:pt x="1761" y="2304"/>
                  </a:cubicBezTo>
                  <a:cubicBezTo>
                    <a:pt x="1760" y="2303"/>
                    <a:pt x="1760" y="2303"/>
                    <a:pt x="1760" y="2303"/>
                  </a:cubicBezTo>
                  <a:cubicBezTo>
                    <a:pt x="1760" y="2303"/>
                    <a:pt x="1759" y="2302"/>
                    <a:pt x="1759" y="2301"/>
                  </a:cubicBezTo>
                  <a:cubicBezTo>
                    <a:pt x="1758" y="2300"/>
                    <a:pt x="1758" y="2300"/>
                    <a:pt x="1757" y="2299"/>
                  </a:cubicBezTo>
                  <a:cubicBezTo>
                    <a:pt x="1753" y="2294"/>
                    <a:pt x="1748" y="2289"/>
                    <a:pt x="1742" y="2285"/>
                  </a:cubicBezTo>
                  <a:cubicBezTo>
                    <a:pt x="1736" y="2280"/>
                    <a:pt x="1730" y="2276"/>
                    <a:pt x="1725" y="2272"/>
                  </a:cubicBezTo>
                  <a:cubicBezTo>
                    <a:pt x="1722" y="2270"/>
                    <a:pt x="1719" y="2268"/>
                    <a:pt x="1716" y="2266"/>
                  </a:cubicBezTo>
                  <a:cubicBezTo>
                    <a:pt x="1714" y="2264"/>
                    <a:pt x="1711" y="2262"/>
                    <a:pt x="1708" y="2259"/>
                  </a:cubicBezTo>
                  <a:cubicBezTo>
                    <a:pt x="1706" y="2257"/>
                    <a:pt x="1703" y="2255"/>
                    <a:pt x="1701" y="2253"/>
                  </a:cubicBezTo>
                  <a:cubicBezTo>
                    <a:pt x="1701" y="2252"/>
                    <a:pt x="1700" y="2251"/>
                    <a:pt x="1699" y="2251"/>
                  </a:cubicBezTo>
                  <a:cubicBezTo>
                    <a:pt x="1699" y="2250"/>
                    <a:pt x="1698" y="2250"/>
                    <a:pt x="1698" y="2249"/>
                  </a:cubicBezTo>
                  <a:cubicBezTo>
                    <a:pt x="1697" y="2248"/>
                    <a:pt x="1695" y="2247"/>
                    <a:pt x="1694" y="2245"/>
                  </a:cubicBezTo>
                  <a:cubicBezTo>
                    <a:pt x="1693" y="2244"/>
                    <a:pt x="1691" y="2242"/>
                    <a:pt x="1690" y="2240"/>
                  </a:cubicBezTo>
                  <a:cubicBezTo>
                    <a:pt x="1689" y="2239"/>
                    <a:pt x="1689" y="2239"/>
                    <a:pt x="1689" y="2238"/>
                  </a:cubicBezTo>
                  <a:cubicBezTo>
                    <a:pt x="1681" y="2221"/>
                    <a:pt x="1679" y="2207"/>
                    <a:pt x="1678" y="2195"/>
                  </a:cubicBezTo>
                  <a:cubicBezTo>
                    <a:pt x="1678" y="2196"/>
                    <a:pt x="1678" y="2197"/>
                    <a:pt x="1679" y="2198"/>
                  </a:cubicBezTo>
                  <a:cubicBezTo>
                    <a:pt x="1679" y="2199"/>
                    <a:pt x="1680" y="2199"/>
                    <a:pt x="1680" y="2200"/>
                  </a:cubicBezTo>
                  <a:cubicBezTo>
                    <a:pt x="1681" y="2201"/>
                    <a:pt x="1682" y="2202"/>
                    <a:pt x="1682" y="2203"/>
                  </a:cubicBezTo>
                  <a:cubicBezTo>
                    <a:pt x="1683" y="2204"/>
                    <a:pt x="1683" y="2205"/>
                    <a:pt x="1684" y="2206"/>
                  </a:cubicBezTo>
                  <a:cubicBezTo>
                    <a:pt x="1685" y="2207"/>
                    <a:pt x="1685" y="2209"/>
                    <a:pt x="1686" y="2210"/>
                  </a:cubicBezTo>
                  <a:cubicBezTo>
                    <a:pt x="1687" y="2211"/>
                    <a:pt x="1688" y="2212"/>
                    <a:pt x="1689" y="2213"/>
                  </a:cubicBezTo>
                  <a:cubicBezTo>
                    <a:pt x="1689" y="2214"/>
                    <a:pt x="1690" y="2215"/>
                    <a:pt x="1691" y="2216"/>
                  </a:cubicBezTo>
                  <a:cubicBezTo>
                    <a:pt x="1693" y="2218"/>
                    <a:pt x="1695" y="2220"/>
                    <a:pt x="1696" y="2222"/>
                  </a:cubicBezTo>
                  <a:cubicBezTo>
                    <a:pt x="1698" y="2224"/>
                    <a:pt x="1700" y="2226"/>
                    <a:pt x="1702" y="2228"/>
                  </a:cubicBezTo>
                  <a:cubicBezTo>
                    <a:pt x="1703" y="2229"/>
                    <a:pt x="1704" y="2230"/>
                    <a:pt x="1705" y="2230"/>
                  </a:cubicBezTo>
                  <a:cubicBezTo>
                    <a:pt x="1706" y="2231"/>
                    <a:pt x="1707" y="2232"/>
                    <a:pt x="1708" y="2233"/>
                  </a:cubicBezTo>
                  <a:cubicBezTo>
                    <a:pt x="1710" y="2234"/>
                    <a:pt x="1712" y="2236"/>
                    <a:pt x="1714" y="2237"/>
                  </a:cubicBezTo>
                  <a:cubicBezTo>
                    <a:pt x="1715" y="2238"/>
                    <a:pt x="1716" y="2239"/>
                    <a:pt x="1717" y="2239"/>
                  </a:cubicBezTo>
                  <a:cubicBezTo>
                    <a:pt x="1718" y="2240"/>
                    <a:pt x="1719" y="2240"/>
                    <a:pt x="1720" y="2241"/>
                  </a:cubicBezTo>
                  <a:cubicBezTo>
                    <a:pt x="1721" y="2242"/>
                    <a:pt x="1721" y="2242"/>
                    <a:pt x="1722" y="2242"/>
                  </a:cubicBezTo>
                  <a:cubicBezTo>
                    <a:pt x="1723" y="2243"/>
                    <a:pt x="1724" y="2243"/>
                    <a:pt x="1725" y="2244"/>
                  </a:cubicBezTo>
                  <a:cubicBezTo>
                    <a:pt x="1726" y="2245"/>
                    <a:pt x="1727" y="2245"/>
                    <a:pt x="1728" y="2246"/>
                  </a:cubicBezTo>
                  <a:cubicBezTo>
                    <a:pt x="1729" y="2246"/>
                    <a:pt x="1730" y="2247"/>
                    <a:pt x="1731" y="2247"/>
                  </a:cubicBezTo>
                  <a:cubicBezTo>
                    <a:pt x="1732" y="2247"/>
                    <a:pt x="1732" y="2247"/>
                    <a:pt x="1732" y="2247"/>
                  </a:cubicBezTo>
                  <a:cubicBezTo>
                    <a:pt x="1732" y="2247"/>
                    <a:pt x="1732" y="2247"/>
                    <a:pt x="1731" y="2246"/>
                  </a:cubicBezTo>
                  <a:cubicBezTo>
                    <a:pt x="1731" y="2246"/>
                    <a:pt x="1730" y="2245"/>
                    <a:pt x="1729" y="2244"/>
                  </a:cubicBezTo>
                  <a:cubicBezTo>
                    <a:pt x="1728" y="2244"/>
                    <a:pt x="1727" y="2242"/>
                    <a:pt x="1726" y="2241"/>
                  </a:cubicBezTo>
                  <a:cubicBezTo>
                    <a:pt x="1725" y="2240"/>
                    <a:pt x="1724" y="2239"/>
                    <a:pt x="1722" y="2237"/>
                  </a:cubicBezTo>
                  <a:cubicBezTo>
                    <a:pt x="1721" y="2236"/>
                    <a:pt x="1720" y="2234"/>
                    <a:pt x="1718" y="2233"/>
                  </a:cubicBezTo>
                  <a:cubicBezTo>
                    <a:pt x="1717" y="2232"/>
                    <a:pt x="1716" y="2231"/>
                    <a:pt x="1715" y="2230"/>
                  </a:cubicBezTo>
                  <a:cubicBezTo>
                    <a:pt x="1715" y="2229"/>
                    <a:pt x="1714" y="2229"/>
                    <a:pt x="1713" y="2228"/>
                  </a:cubicBezTo>
                  <a:cubicBezTo>
                    <a:pt x="1711" y="2226"/>
                    <a:pt x="1709" y="2224"/>
                    <a:pt x="1708" y="2222"/>
                  </a:cubicBezTo>
                  <a:cubicBezTo>
                    <a:pt x="1706" y="2220"/>
                    <a:pt x="1704" y="2218"/>
                    <a:pt x="1702" y="2217"/>
                  </a:cubicBezTo>
                  <a:cubicBezTo>
                    <a:pt x="1700" y="2215"/>
                    <a:pt x="1699" y="2213"/>
                    <a:pt x="1697" y="2211"/>
                  </a:cubicBezTo>
                  <a:cubicBezTo>
                    <a:pt x="1695" y="2209"/>
                    <a:pt x="1693" y="2207"/>
                    <a:pt x="1692" y="2205"/>
                  </a:cubicBezTo>
                  <a:cubicBezTo>
                    <a:pt x="1690" y="2203"/>
                    <a:pt x="1688" y="2202"/>
                    <a:pt x="1687" y="2200"/>
                  </a:cubicBezTo>
                  <a:cubicBezTo>
                    <a:pt x="1685" y="2198"/>
                    <a:pt x="1684" y="2197"/>
                    <a:pt x="1683" y="2195"/>
                  </a:cubicBezTo>
                  <a:cubicBezTo>
                    <a:pt x="1682" y="2194"/>
                    <a:pt x="1681" y="2194"/>
                    <a:pt x="1681" y="2193"/>
                  </a:cubicBezTo>
                  <a:cubicBezTo>
                    <a:pt x="1680" y="2192"/>
                    <a:pt x="1680" y="2192"/>
                    <a:pt x="1679" y="2191"/>
                  </a:cubicBezTo>
                  <a:cubicBezTo>
                    <a:pt x="1678" y="2190"/>
                    <a:pt x="1678" y="2190"/>
                    <a:pt x="1677" y="2189"/>
                  </a:cubicBezTo>
                  <a:cubicBezTo>
                    <a:pt x="1676" y="2180"/>
                    <a:pt x="1676" y="2171"/>
                    <a:pt x="1675" y="2162"/>
                  </a:cubicBezTo>
                  <a:cubicBezTo>
                    <a:pt x="1675" y="2153"/>
                    <a:pt x="1692" y="2158"/>
                    <a:pt x="1710" y="2160"/>
                  </a:cubicBezTo>
                  <a:cubicBezTo>
                    <a:pt x="1710" y="2160"/>
                    <a:pt x="1711" y="2161"/>
                    <a:pt x="1711" y="2161"/>
                  </a:cubicBezTo>
                  <a:cubicBezTo>
                    <a:pt x="1711" y="2161"/>
                    <a:pt x="1711" y="2161"/>
                    <a:pt x="1711" y="2161"/>
                  </a:cubicBezTo>
                  <a:cubicBezTo>
                    <a:pt x="1711" y="2161"/>
                    <a:pt x="1711" y="2161"/>
                    <a:pt x="1711" y="2161"/>
                  </a:cubicBezTo>
                  <a:cubicBezTo>
                    <a:pt x="1712" y="2162"/>
                    <a:pt x="1712" y="2162"/>
                    <a:pt x="1712" y="2162"/>
                  </a:cubicBezTo>
                  <a:cubicBezTo>
                    <a:pt x="1712" y="2162"/>
                    <a:pt x="1712" y="2163"/>
                    <a:pt x="1713" y="2163"/>
                  </a:cubicBezTo>
                  <a:cubicBezTo>
                    <a:pt x="1713" y="2163"/>
                    <a:pt x="1714" y="2164"/>
                    <a:pt x="1715" y="2165"/>
                  </a:cubicBezTo>
                  <a:cubicBezTo>
                    <a:pt x="1716" y="2165"/>
                    <a:pt x="1716" y="2166"/>
                    <a:pt x="1717" y="2166"/>
                  </a:cubicBezTo>
                  <a:cubicBezTo>
                    <a:pt x="1718" y="2167"/>
                    <a:pt x="1718" y="2167"/>
                    <a:pt x="1718" y="2167"/>
                  </a:cubicBezTo>
                  <a:cubicBezTo>
                    <a:pt x="1719" y="2167"/>
                    <a:pt x="1719" y="2168"/>
                    <a:pt x="1720" y="2168"/>
                  </a:cubicBezTo>
                  <a:cubicBezTo>
                    <a:pt x="1721" y="2168"/>
                    <a:pt x="1722" y="2169"/>
                    <a:pt x="1723" y="2169"/>
                  </a:cubicBezTo>
                  <a:cubicBezTo>
                    <a:pt x="1726" y="2171"/>
                    <a:pt x="1731" y="2172"/>
                    <a:pt x="1735" y="2174"/>
                  </a:cubicBezTo>
                  <a:cubicBezTo>
                    <a:pt x="1737" y="2175"/>
                    <a:pt x="1738" y="2176"/>
                    <a:pt x="1740" y="2178"/>
                  </a:cubicBezTo>
                  <a:cubicBezTo>
                    <a:pt x="1741" y="2178"/>
                    <a:pt x="1741" y="2178"/>
                    <a:pt x="1741" y="2178"/>
                  </a:cubicBezTo>
                  <a:cubicBezTo>
                    <a:pt x="1741" y="2178"/>
                    <a:pt x="1741" y="2178"/>
                    <a:pt x="1741" y="2178"/>
                  </a:cubicBezTo>
                  <a:cubicBezTo>
                    <a:pt x="1741" y="2179"/>
                    <a:pt x="1741" y="2179"/>
                    <a:pt x="1741" y="2179"/>
                  </a:cubicBezTo>
                  <a:cubicBezTo>
                    <a:pt x="1741" y="2179"/>
                    <a:pt x="1741" y="2179"/>
                    <a:pt x="1741" y="2179"/>
                  </a:cubicBezTo>
                  <a:cubicBezTo>
                    <a:pt x="1742" y="2179"/>
                    <a:pt x="1742" y="2179"/>
                    <a:pt x="1742" y="2179"/>
                  </a:cubicBezTo>
                  <a:cubicBezTo>
                    <a:pt x="1742" y="2180"/>
                    <a:pt x="1742" y="2180"/>
                    <a:pt x="1742" y="2180"/>
                  </a:cubicBezTo>
                  <a:cubicBezTo>
                    <a:pt x="1742" y="2180"/>
                    <a:pt x="1742" y="2180"/>
                    <a:pt x="1742" y="2180"/>
                  </a:cubicBezTo>
                  <a:cubicBezTo>
                    <a:pt x="1743" y="2180"/>
                    <a:pt x="1743" y="2181"/>
                    <a:pt x="1743" y="2181"/>
                  </a:cubicBezTo>
                  <a:cubicBezTo>
                    <a:pt x="1744" y="2182"/>
                    <a:pt x="1744" y="2182"/>
                    <a:pt x="1744" y="2182"/>
                  </a:cubicBezTo>
                  <a:cubicBezTo>
                    <a:pt x="1744" y="2183"/>
                    <a:pt x="1744" y="2183"/>
                    <a:pt x="1744" y="2183"/>
                  </a:cubicBezTo>
                  <a:cubicBezTo>
                    <a:pt x="1746" y="2186"/>
                    <a:pt x="1747" y="2191"/>
                    <a:pt x="1748" y="2196"/>
                  </a:cubicBezTo>
                  <a:cubicBezTo>
                    <a:pt x="1749" y="2199"/>
                    <a:pt x="1749" y="2202"/>
                    <a:pt x="1749" y="2204"/>
                  </a:cubicBezTo>
                  <a:cubicBezTo>
                    <a:pt x="1750" y="2207"/>
                    <a:pt x="1750" y="2210"/>
                    <a:pt x="1751" y="2212"/>
                  </a:cubicBezTo>
                  <a:cubicBezTo>
                    <a:pt x="1752" y="2218"/>
                    <a:pt x="1752" y="2223"/>
                    <a:pt x="1753" y="2228"/>
                  </a:cubicBezTo>
                  <a:cubicBezTo>
                    <a:pt x="1754" y="2231"/>
                    <a:pt x="1754" y="2234"/>
                    <a:pt x="1755" y="2236"/>
                  </a:cubicBezTo>
                  <a:cubicBezTo>
                    <a:pt x="1755" y="2239"/>
                    <a:pt x="1756" y="2241"/>
                    <a:pt x="1756" y="2244"/>
                  </a:cubicBezTo>
                  <a:cubicBezTo>
                    <a:pt x="1757" y="2249"/>
                    <a:pt x="1758" y="2254"/>
                    <a:pt x="1760" y="2259"/>
                  </a:cubicBezTo>
                  <a:cubicBezTo>
                    <a:pt x="1761" y="2261"/>
                    <a:pt x="1762" y="2263"/>
                    <a:pt x="1764" y="2265"/>
                  </a:cubicBezTo>
                  <a:cubicBezTo>
                    <a:pt x="1764" y="2266"/>
                    <a:pt x="1764" y="2266"/>
                    <a:pt x="1764" y="2267"/>
                  </a:cubicBezTo>
                  <a:cubicBezTo>
                    <a:pt x="1764" y="2267"/>
                    <a:pt x="1764" y="2267"/>
                    <a:pt x="1764" y="2267"/>
                  </a:cubicBezTo>
                  <a:cubicBezTo>
                    <a:pt x="1765" y="2267"/>
                    <a:pt x="1764" y="2267"/>
                    <a:pt x="1765" y="2267"/>
                  </a:cubicBezTo>
                  <a:cubicBezTo>
                    <a:pt x="1765" y="2267"/>
                    <a:pt x="1765" y="2267"/>
                    <a:pt x="1765" y="2267"/>
                  </a:cubicBezTo>
                  <a:cubicBezTo>
                    <a:pt x="1765" y="2267"/>
                    <a:pt x="1765" y="2267"/>
                    <a:pt x="1765" y="2267"/>
                  </a:cubicBezTo>
                  <a:cubicBezTo>
                    <a:pt x="1765" y="2267"/>
                    <a:pt x="1765" y="2267"/>
                    <a:pt x="1765" y="2267"/>
                  </a:cubicBezTo>
                  <a:cubicBezTo>
                    <a:pt x="1765" y="2268"/>
                    <a:pt x="1765" y="2268"/>
                    <a:pt x="1765" y="2268"/>
                  </a:cubicBezTo>
                  <a:cubicBezTo>
                    <a:pt x="1766" y="2269"/>
                    <a:pt x="1766" y="2269"/>
                    <a:pt x="1766" y="2269"/>
                  </a:cubicBezTo>
                  <a:cubicBezTo>
                    <a:pt x="1767" y="2270"/>
                    <a:pt x="1767" y="2270"/>
                    <a:pt x="1767" y="2271"/>
                  </a:cubicBezTo>
                  <a:cubicBezTo>
                    <a:pt x="1770" y="2274"/>
                    <a:pt x="1773" y="2277"/>
                    <a:pt x="1776" y="2278"/>
                  </a:cubicBezTo>
                  <a:cubicBezTo>
                    <a:pt x="1779" y="2280"/>
                    <a:pt x="1782" y="2281"/>
                    <a:pt x="1785" y="2282"/>
                  </a:cubicBezTo>
                  <a:cubicBezTo>
                    <a:pt x="1787" y="2282"/>
                    <a:pt x="1789" y="2282"/>
                    <a:pt x="1790" y="2282"/>
                  </a:cubicBezTo>
                  <a:cubicBezTo>
                    <a:pt x="1791" y="2282"/>
                    <a:pt x="1792" y="2282"/>
                    <a:pt x="1792" y="2282"/>
                  </a:cubicBezTo>
                  <a:cubicBezTo>
                    <a:pt x="1792" y="2282"/>
                    <a:pt x="1791" y="2282"/>
                    <a:pt x="1790" y="2282"/>
                  </a:cubicBezTo>
                  <a:cubicBezTo>
                    <a:pt x="1789" y="2282"/>
                    <a:pt x="1787" y="2281"/>
                    <a:pt x="1785" y="2280"/>
                  </a:cubicBezTo>
                  <a:cubicBezTo>
                    <a:pt x="1783" y="2279"/>
                    <a:pt x="1780" y="2278"/>
                    <a:pt x="1778" y="2276"/>
                  </a:cubicBezTo>
                  <a:cubicBezTo>
                    <a:pt x="1776" y="2274"/>
                    <a:pt x="1773" y="2271"/>
                    <a:pt x="1771" y="2268"/>
                  </a:cubicBezTo>
                  <a:cubicBezTo>
                    <a:pt x="1771" y="2268"/>
                    <a:pt x="1771" y="2267"/>
                    <a:pt x="1770" y="2267"/>
                  </a:cubicBezTo>
                  <a:cubicBezTo>
                    <a:pt x="1770" y="2266"/>
                    <a:pt x="1770" y="2266"/>
                    <a:pt x="1770" y="2266"/>
                  </a:cubicBezTo>
                  <a:cubicBezTo>
                    <a:pt x="1769" y="2265"/>
                    <a:pt x="1769" y="2265"/>
                    <a:pt x="1769" y="2265"/>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8" y="2263"/>
                    <a:pt x="1768" y="2263"/>
                  </a:cubicBezTo>
                  <a:cubicBezTo>
                    <a:pt x="1767" y="2261"/>
                    <a:pt x="1767" y="2259"/>
                    <a:pt x="1766" y="2257"/>
                  </a:cubicBezTo>
                  <a:cubicBezTo>
                    <a:pt x="1765" y="2253"/>
                    <a:pt x="1764" y="2248"/>
                    <a:pt x="1763" y="2243"/>
                  </a:cubicBezTo>
                  <a:cubicBezTo>
                    <a:pt x="1763" y="2244"/>
                    <a:pt x="1763" y="2244"/>
                    <a:pt x="1764" y="2244"/>
                  </a:cubicBezTo>
                  <a:cubicBezTo>
                    <a:pt x="1765" y="2245"/>
                    <a:pt x="1766" y="2247"/>
                    <a:pt x="1768" y="2248"/>
                  </a:cubicBezTo>
                  <a:cubicBezTo>
                    <a:pt x="1769" y="2249"/>
                    <a:pt x="1771" y="2250"/>
                    <a:pt x="1773" y="2251"/>
                  </a:cubicBezTo>
                  <a:cubicBezTo>
                    <a:pt x="1773" y="2252"/>
                    <a:pt x="1774" y="2252"/>
                    <a:pt x="1775" y="2252"/>
                  </a:cubicBezTo>
                  <a:cubicBezTo>
                    <a:pt x="1776" y="2253"/>
                    <a:pt x="1777" y="2253"/>
                    <a:pt x="1778" y="2253"/>
                  </a:cubicBezTo>
                  <a:cubicBezTo>
                    <a:pt x="1780" y="2254"/>
                    <a:pt x="1781" y="2254"/>
                    <a:pt x="1783" y="2254"/>
                  </a:cubicBezTo>
                  <a:cubicBezTo>
                    <a:pt x="1785" y="2254"/>
                    <a:pt x="1786" y="2254"/>
                    <a:pt x="1787" y="2254"/>
                  </a:cubicBezTo>
                  <a:cubicBezTo>
                    <a:pt x="1788" y="2254"/>
                    <a:pt x="1789" y="2254"/>
                    <a:pt x="1789" y="2254"/>
                  </a:cubicBezTo>
                  <a:cubicBezTo>
                    <a:pt x="1790" y="2254"/>
                    <a:pt x="1791" y="2254"/>
                    <a:pt x="1791" y="2253"/>
                  </a:cubicBezTo>
                  <a:cubicBezTo>
                    <a:pt x="1792" y="2253"/>
                    <a:pt x="1792" y="2253"/>
                    <a:pt x="1793" y="2253"/>
                  </a:cubicBezTo>
                  <a:cubicBezTo>
                    <a:pt x="1793" y="2253"/>
                    <a:pt x="1794" y="2252"/>
                    <a:pt x="1794" y="2252"/>
                  </a:cubicBezTo>
                  <a:cubicBezTo>
                    <a:pt x="1795" y="2252"/>
                    <a:pt x="1795" y="2252"/>
                    <a:pt x="1796" y="2251"/>
                  </a:cubicBezTo>
                  <a:cubicBezTo>
                    <a:pt x="1796" y="2251"/>
                    <a:pt x="1796" y="2251"/>
                    <a:pt x="1796" y="2251"/>
                  </a:cubicBezTo>
                  <a:cubicBezTo>
                    <a:pt x="1796" y="2251"/>
                    <a:pt x="1796" y="2251"/>
                    <a:pt x="1796" y="2251"/>
                  </a:cubicBezTo>
                  <a:cubicBezTo>
                    <a:pt x="1795" y="2251"/>
                    <a:pt x="1794" y="2251"/>
                    <a:pt x="1794" y="2251"/>
                  </a:cubicBezTo>
                  <a:cubicBezTo>
                    <a:pt x="1793" y="2251"/>
                    <a:pt x="1793" y="2251"/>
                    <a:pt x="1792" y="2251"/>
                  </a:cubicBezTo>
                  <a:cubicBezTo>
                    <a:pt x="1792" y="2250"/>
                    <a:pt x="1792" y="2250"/>
                    <a:pt x="1791" y="2250"/>
                  </a:cubicBezTo>
                  <a:cubicBezTo>
                    <a:pt x="1791" y="2250"/>
                    <a:pt x="1790" y="2250"/>
                    <a:pt x="1789" y="2250"/>
                  </a:cubicBezTo>
                  <a:cubicBezTo>
                    <a:pt x="1789" y="2250"/>
                    <a:pt x="1788" y="2250"/>
                    <a:pt x="1788" y="2250"/>
                  </a:cubicBezTo>
                  <a:cubicBezTo>
                    <a:pt x="1787" y="2249"/>
                    <a:pt x="1785" y="2249"/>
                    <a:pt x="1784" y="2248"/>
                  </a:cubicBezTo>
                  <a:cubicBezTo>
                    <a:pt x="1783" y="2248"/>
                    <a:pt x="1782" y="2247"/>
                    <a:pt x="1780" y="2247"/>
                  </a:cubicBezTo>
                  <a:cubicBezTo>
                    <a:pt x="1779" y="2246"/>
                    <a:pt x="1778" y="2245"/>
                    <a:pt x="1776" y="2244"/>
                  </a:cubicBezTo>
                  <a:cubicBezTo>
                    <a:pt x="1775" y="2244"/>
                    <a:pt x="1774" y="2243"/>
                    <a:pt x="1773" y="2242"/>
                  </a:cubicBezTo>
                  <a:cubicBezTo>
                    <a:pt x="1772" y="2241"/>
                    <a:pt x="1770" y="2240"/>
                    <a:pt x="1769" y="2239"/>
                  </a:cubicBezTo>
                  <a:cubicBezTo>
                    <a:pt x="1768" y="2238"/>
                    <a:pt x="1767" y="2237"/>
                    <a:pt x="1766" y="2236"/>
                  </a:cubicBezTo>
                  <a:cubicBezTo>
                    <a:pt x="1765" y="2234"/>
                    <a:pt x="1764" y="2233"/>
                    <a:pt x="1764" y="2232"/>
                  </a:cubicBezTo>
                  <a:cubicBezTo>
                    <a:pt x="1763" y="2231"/>
                    <a:pt x="1762" y="2230"/>
                    <a:pt x="1762" y="2229"/>
                  </a:cubicBezTo>
                  <a:cubicBezTo>
                    <a:pt x="1761" y="2228"/>
                    <a:pt x="1761" y="2228"/>
                    <a:pt x="1761" y="2227"/>
                  </a:cubicBezTo>
                  <a:cubicBezTo>
                    <a:pt x="1761" y="2227"/>
                    <a:pt x="1761" y="2227"/>
                    <a:pt x="1761" y="2227"/>
                  </a:cubicBezTo>
                  <a:cubicBezTo>
                    <a:pt x="1760" y="2222"/>
                    <a:pt x="1759" y="2217"/>
                    <a:pt x="1758" y="2211"/>
                  </a:cubicBezTo>
                  <a:cubicBezTo>
                    <a:pt x="1758" y="2208"/>
                    <a:pt x="1758" y="2206"/>
                    <a:pt x="1757" y="2203"/>
                  </a:cubicBezTo>
                  <a:cubicBezTo>
                    <a:pt x="1757" y="2200"/>
                    <a:pt x="1756" y="2198"/>
                    <a:pt x="1756" y="2195"/>
                  </a:cubicBezTo>
                  <a:cubicBezTo>
                    <a:pt x="1755" y="2192"/>
                    <a:pt x="1755" y="2189"/>
                    <a:pt x="1754" y="2187"/>
                  </a:cubicBezTo>
                  <a:cubicBezTo>
                    <a:pt x="1753" y="2184"/>
                    <a:pt x="1752" y="2181"/>
                    <a:pt x="1750" y="2179"/>
                  </a:cubicBezTo>
                  <a:cubicBezTo>
                    <a:pt x="1749" y="2178"/>
                    <a:pt x="1749" y="2178"/>
                    <a:pt x="1749" y="2178"/>
                  </a:cubicBezTo>
                  <a:cubicBezTo>
                    <a:pt x="1749" y="2177"/>
                    <a:pt x="1749" y="2177"/>
                    <a:pt x="1749" y="2177"/>
                  </a:cubicBezTo>
                  <a:cubicBezTo>
                    <a:pt x="1748" y="2177"/>
                    <a:pt x="1748" y="2176"/>
                    <a:pt x="1747" y="2175"/>
                  </a:cubicBezTo>
                  <a:cubicBezTo>
                    <a:pt x="1747" y="2175"/>
                    <a:pt x="1747" y="2175"/>
                    <a:pt x="1747" y="2175"/>
                  </a:cubicBezTo>
                  <a:cubicBezTo>
                    <a:pt x="1746" y="2175"/>
                    <a:pt x="1746" y="2175"/>
                    <a:pt x="1746" y="2175"/>
                  </a:cubicBezTo>
                  <a:cubicBezTo>
                    <a:pt x="1746" y="2174"/>
                    <a:pt x="1746" y="2174"/>
                    <a:pt x="1746" y="2174"/>
                  </a:cubicBezTo>
                  <a:cubicBezTo>
                    <a:pt x="1746" y="2174"/>
                    <a:pt x="1746" y="2174"/>
                    <a:pt x="1746" y="2174"/>
                  </a:cubicBezTo>
                  <a:cubicBezTo>
                    <a:pt x="1746" y="2174"/>
                    <a:pt x="1746" y="2174"/>
                    <a:pt x="1746" y="2174"/>
                  </a:cubicBezTo>
                  <a:cubicBezTo>
                    <a:pt x="1746" y="2174"/>
                    <a:pt x="1746" y="2174"/>
                    <a:pt x="1746" y="2174"/>
                  </a:cubicBezTo>
                  <a:cubicBezTo>
                    <a:pt x="1745" y="2174"/>
                    <a:pt x="1745" y="2174"/>
                    <a:pt x="1745" y="2174"/>
                  </a:cubicBezTo>
                  <a:cubicBezTo>
                    <a:pt x="1745" y="2173"/>
                    <a:pt x="1745" y="2173"/>
                    <a:pt x="1745" y="2173"/>
                  </a:cubicBezTo>
                  <a:cubicBezTo>
                    <a:pt x="1744" y="2173"/>
                    <a:pt x="1744" y="2173"/>
                    <a:pt x="1744" y="2173"/>
                  </a:cubicBezTo>
                  <a:cubicBezTo>
                    <a:pt x="1742" y="2171"/>
                    <a:pt x="1739" y="2170"/>
                    <a:pt x="1737" y="2169"/>
                  </a:cubicBezTo>
                  <a:cubicBezTo>
                    <a:pt x="1732" y="2167"/>
                    <a:pt x="1728" y="2166"/>
                    <a:pt x="1724" y="2165"/>
                  </a:cubicBezTo>
                  <a:cubicBezTo>
                    <a:pt x="1722" y="2164"/>
                    <a:pt x="1721" y="2164"/>
                    <a:pt x="1719" y="2163"/>
                  </a:cubicBezTo>
                  <a:cubicBezTo>
                    <a:pt x="1718" y="2163"/>
                    <a:pt x="1717" y="2162"/>
                    <a:pt x="1717" y="2162"/>
                  </a:cubicBezTo>
                  <a:cubicBezTo>
                    <a:pt x="1716" y="2161"/>
                    <a:pt x="1715" y="2161"/>
                    <a:pt x="1715" y="2161"/>
                  </a:cubicBezTo>
                  <a:cubicBezTo>
                    <a:pt x="1715" y="2161"/>
                    <a:pt x="1715" y="2161"/>
                    <a:pt x="1715" y="2161"/>
                  </a:cubicBezTo>
                  <a:cubicBezTo>
                    <a:pt x="1717" y="2161"/>
                    <a:pt x="1719" y="2161"/>
                    <a:pt x="1721" y="2161"/>
                  </a:cubicBezTo>
                  <a:cubicBezTo>
                    <a:pt x="1766" y="2162"/>
                    <a:pt x="1797" y="2191"/>
                    <a:pt x="1818" y="2228"/>
                  </a:cubicBezTo>
                  <a:cubicBezTo>
                    <a:pt x="1818" y="2229"/>
                    <a:pt x="1819" y="2232"/>
                    <a:pt x="1820" y="2236"/>
                  </a:cubicBezTo>
                  <a:cubicBezTo>
                    <a:pt x="1820" y="2238"/>
                    <a:pt x="1821" y="2242"/>
                    <a:pt x="1822" y="2246"/>
                  </a:cubicBezTo>
                  <a:cubicBezTo>
                    <a:pt x="1823" y="2249"/>
                    <a:pt x="1823" y="2254"/>
                    <a:pt x="1824" y="2259"/>
                  </a:cubicBezTo>
                  <a:cubicBezTo>
                    <a:pt x="1824" y="2263"/>
                    <a:pt x="1824" y="2269"/>
                    <a:pt x="1824" y="2274"/>
                  </a:cubicBezTo>
                  <a:cubicBezTo>
                    <a:pt x="1824" y="2275"/>
                    <a:pt x="1824" y="2275"/>
                    <a:pt x="1824" y="2276"/>
                  </a:cubicBezTo>
                  <a:cubicBezTo>
                    <a:pt x="1824" y="2277"/>
                    <a:pt x="1823" y="2277"/>
                    <a:pt x="1823" y="2278"/>
                  </a:cubicBezTo>
                  <a:cubicBezTo>
                    <a:pt x="1823" y="2279"/>
                    <a:pt x="1823" y="2279"/>
                    <a:pt x="1823" y="2280"/>
                  </a:cubicBezTo>
                  <a:cubicBezTo>
                    <a:pt x="1823" y="2280"/>
                    <a:pt x="1823" y="2281"/>
                    <a:pt x="1823" y="2281"/>
                  </a:cubicBezTo>
                  <a:cubicBezTo>
                    <a:pt x="1823" y="2282"/>
                    <a:pt x="1823" y="2282"/>
                    <a:pt x="1823" y="2282"/>
                  </a:cubicBezTo>
                  <a:cubicBezTo>
                    <a:pt x="1822" y="2285"/>
                    <a:pt x="1821" y="2288"/>
                    <a:pt x="1820" y="2291"/>
                  </a:cubicBezTo>
                  <a:cubicBezTo>
                    <a:pt x="1819" y="2293"/>
                    <a:pt x="1818" y="2296"/>
                    <a:pt x="1817" y="2299"/>
                  </a:cubicBezTo>
                  <a:cubicBezTo>
                    <a:pt x="1816" y="2302"/>
                    <a:pt x="1815" y="2305"/>
                    <a:pt x="1814" y="2308"/>
                  </a:cubicBezTo>
                  <a:cubicBezTo>
                    <a:pt x="1814" y="2310"/>
                    <a:pt x="1813" y="2311"/>
                    <a:pt x="1813" y="2313"/>
                  </a:cubicBezTo>
                  <a:cubicBezTo>
                    <a:pt x="1812" y="2315"/>
                    <a:pt x="1812" y="2316"/>
                    <a:pt x="1811" y="2318"/>
                  </a:cubicBezTo>
                  <a:cubicBezTo>
                    <a:pt x="1811" y="2319"/>
                    <a:pt x="1810" y="2321"/>
                    <a:pt x="1810" y="2323"/>
                  </a:cubicBezTo>
                  <a:cubicBezTo>
                    <a:pt x="1809" y="2328"/>
                    <a:pt x="1809" y="2328"/>
                    <a:pt x="1809" y="2328"/>
                  </a:cubicBezTo>
                  <a:cubicBezTo>
                    <a:pt x="1809" y="2329"/>
                    <a:pt x="1808" y="2331"/>
                    <a:pt x="1808" y="2332"/>
                  </a:cubicBezTo>
                  <a:cubicBezTo>
                    <a:pt x="1808" y="2334"/>
                    <a:pt x="1808" y="2336"/>
                    <a:pt x="1807" y="2337"/>
                  </a:cubicBezTo>
                  <a:cubicBezTo>
                    <a:pt x="1807" y="2339"/>
                    <a:pt x="1807" y="2341"/>
                    <a:pt x="1807" y="2342"/>
                  </a:cubicBezTo>
                  <a:cubicBezTo>
                    <a:pt x="1806" y="2344"/>
                    <a:pt x="1806" y="2346"/>
                    <a:pt x="1806" y="2347"/>
                  </a:cubicBezTo>
                  <a:cubicBezTo>
                    <a:pt x="1806" y="2349"/>
                    <a:pt x="1806" y="2350"/>
                    <a:pt x="1806" y="2352"/>
                  </a:cubicBezTo>
                  <a:cubicBezTo>
                    <a:pt x="1806" y="2354"/>
                    <a:pt x="1806" y="2355"/>
                    <a:pt x="1805" y="2357"/>
                  </a:cubicBezTo>
                  <a:cubicBezTo>
                    <a:pt x="1805" y="2359"/>
                    <a:pt x="1805" y="2360"/>
                    <a:pt x="1805" y="2362"/>
                  </a:cubicBezTo>
                  <a:cubicBezTo>
                    <a:pt x="1805" y="2363"/>
                    <a:pt x="1805" y="2365"/>
                    <a:pt x="1805" y="2366"/>
                  </a:cubicBezTo>
                  <a:cubicBezTo>
                    <a:pt x="1805" y="2373"/>
                    <a:pt x="1806" y="2379"/>
                    <a:pt x="1806" y="2384"/>
                  </a:cubicBezTo>
                  <a:cubicBezTo>
                    <a:pt x="1806" y="2386"/>
                    <a:pt x="1807" y="2387"/>
                    <a:pt x="1807" y="2389"/>
                  </a:cubicBezTo>
                  <a:cubicBezTo>
                    <a:pt x="1807" y="2390"/>
                    <a:pt x="1807" y="2391"/>
                    <a:pt x="1807" y="2393"/>
                  </a:cubicBezTo>
                  <a:cubicBezTo>
                    <a:pt x="1808" y="2395"/>
                    <a:pt x="1808" y="2398"/>
                    <a:pt x="1809" y="2400"/>
                  </a:cubicBezTo>
                  <a:cubicBezTo>
                    <a:pt x="1810" y="2405"/>
                    <a:pt x="1811" y="2410"/>
                    <a:pt x="1812" y="2413"/>
                  </a:cubicBezTo>
                  <a:cubicBezTo>
                    <a:pt x="1813" y="2417"/>
                    <a:pt x="1814" y="2421"/>
                    <a:pt x="1815" y="2423"/>
                  </a:cubicBezTo>
                  <a:cubicBezTo>
                    <a:pt x="1816" y="2425"/>
                    <a:pt x="1816" y="2426"/>
                    <a:pt x="1817" y="2427"/>
                  </a:cubicBezTo>
                  <a:cubicBezTo>
                    <a:pt x="1817" y="2428"/>
                    <a:pt x="1817" y="2429"/>
                    <a:pt x="1818" y="2429"/>
                  </a:cubicBezTo>
                  <a:cubicBezTo>
                    <a:pt x="1818" y="2431"/>
                    <a:pt x="1819" y="2432"/>
                    <a:pt x="1819" y="2432"/>
                  </a:cubicBezTo>
                  <a:cubicBezTo>
                    <a:pt x="1819" y="2432"/>
                    <a:pt x="1818" y="2431"/>
                    <a:pt x="1818" y="2429"/>
                  </a:cubicBezTo>
                  <a:cubicBezTo>
                    <a:pt x="1818" y="2428"/>
                    <a:pt x="1817" y="2426"/>
                    <a:pt x="1817" y="2423"/>
                  </a:cubicBezTo>
                  <a:cubicBezTo>
                    <a:pt x="1817" y="2421"/>
                    <a:pt x="1816" y="2420"/>
                    <a:pt x="1816" y="2418"/>
                  </a:cubicBezTo>
                  <a:cubicBezTo>
                    <a:pt x="1816" y="2417"/>
                    <a:pt x="1816" y="2416"/>
                    <a:pt x="1815" y="2416"/>
                  </a:cubicBezTo>
                  <a:cubicBezTo>
                    <a:pt x="1815" y="2415"/>
                    <a:pt x="1815" y="2414"/>
                    <a:pt x="1815" y="2413"/>
                  </a:cubicBezTo>
                  <a:cubicBezTo>
                    <a:pt x="1815" y="2411"/>
                    <a:pt x="1814" y="2409"/>
                    <a:pt x="1814" y="2406"/>
                  </a:cubicBezTo>
                  <a:cubicBezTo>
                    <a:pt x="1814" y="2404"/>
                    <a:pt x="1814" y="2402"/>
                    <a:pt x="1813" y="2400"/>
                  </a:cubicBezTo>
                  <a:cubicBezTo>
                    <a:pt x="1813" y="2397"/>
                    <a:pt x="1813" y="2395"/>
                    <a:pt x="1813" y="2392"/>
                  </a:cubicBezTo>
                  <a:cubicBezTo>
                    <a:pt x="1813" y="2389"/>
                    <a:pt x="1812" y="2387"/>
                    <a:pt x="1812" y="2384"/>
                  </a:cubicBezTo>
                  <a:cubicBezTo>
                    <a:pt x="1812" y="2378"/>
                    <a:pt x="1812" y="2373"/>
                    <a:pt x="1812" y="2367"/>
                  </a:cubicBezTo>
                  <a:cubicBezTo>
                    <a:pt x="1812" y="2365"/>
                    <a:pt x="1812" y="2364"/>
                    <a:pt x="1812" y="2362"/>
                  </a:cubicBezTo>
                  <a:cubicBezTo>
                    <a:pt x="1813" y="2360"/>
                    <a:pt x="1813" y="2359"/>
                    <a:pt x="1813" y="2357"/>
                  </a:cubicBezTo>
                  <a:cubicBezTo>
                    <a:pt x="1813" y="2354"/>
                    <a:pt x="1813" y="2351"/>
                    <a:pt x="1814" y="2348"/>
                  </a:cubicBezTo>
                  <a:cubicBezTo>
                    <a:pt x="1814" y="2346"/>
                    <a:pt x="1814" y="2345"/>
                    <a:pt x="1814" y="2343"/>
                  </a:cubicBezTo>
                  <a:cubicBezTo>
                    <a:pt x="1815" y="2342"/>
                    <a:pt x="1815" y="2340"/>
                    <a:pt x="1815" y="2339"/>
                  </a:cubicBezTo>
                  <a:cubicBezTo>
                    <a:pt x="1815" y="2337"/>
                    <a:pt x="1816" y="2335"/>
                    <a:pt x="1816" y="2334"/>
                  </a:cubicBezTo>
                  <a:cubicBezTo>
                    <a:pt x="1816" y="2332"/>
                    <a:pt x="1816" y="2331"/>
                    <a:pt x="1817" y="2329"/>
                  </a:cubicBezTo>
                  <a:cubicBezTo>
                    <a:pt x="1818" y="2324"/>
                    <a:pt x="1818" y="2324"/>
                    <a:pt x="1818" y="2324"/>
                  </a:cubicBezTo>
                  <a:cubicBezTo>
                    <a:pt x="1818" y="2323"/>
                    <a:pt x="1819" y="2321"/>
                    <a:pt x="1819" y="2320"/>
                  </a:cubicBezTo>
                  <a:cubicBezTo>
                    <a:pt x="1820" y="2318"/>
                    <a:pt x="1820" y="2318"/>
                    <a:pt x="1820" y="2318"/>
                  </a:cubicBezTo>
                  <a:cubicBezTo>
                    <a:pt x="1820" y="2317"/>
                    <a:pt x="1820" y="2316"/>
                    <a:pt x="1820" y="2315"/>
                  </a:cubicBezTo>
                  <a:cubicBezTo>
                    <a:pt x="1821" y="2314"/>
                    <a:pt x="1821" y="2312"/>
                    <a:pt x="1821" y="2311"/>
                  </a:cubicBezTo>
                  <a:cubicBezTo>
                    <a:pt x="1823" y="2305"/>
                    <a:pt x="1825" y="2299"/>
                    <a:pt x="1827" y="2292"/>
                  </a:cubicBezTo>
                  <a:cubicBezTo>
                    <a:pt x="1828" y="2289"/>
                    <a:pt x="1829" y="2286"/>
                    <a:pt x="1829" y="2283"/>
                  </a:cubicBezTo>
                  <a:cubicBezTo>
                    <a:pt x="1829" y="2282"/>
                    <a:pt x="1829" y="2282"/>
                    <a:pt x="1829" y="2282"/>
                  </a:cubicBezTo>
                  <a:cubicBezTo>
                    <a:pt x="1829" y="2282"/>
                    <a:pt x="1829" y="2281"/>
                    <a:pt x="1829" y="2281"/>
                  </a:cubicBezTo>
                  <a:cubicBezTo>
                    <a:pt x="1829" y="2280"/>
                    <a:pt x="1829" y="2279"/>
                    <a:pt x="1830" y="2279"/>
                  </a:cubicBezTo>
                  <a:cubicBezTo>
                    <a:pt x="1830" y="2277"/>
                    <a:pt x="1830" y="2276"/>
                    <a:pt x="1830" y="2274"/>
                  </a:cubicBezTo>
                  <a:cubicBezTo>
                    <a:pt x="1830" y="2268"/>
                    <a:pt x="1829" y="2263"/>
                    <a:pt x="1828" y="2258"/>
                  </a:cubicBezTo>
                  <a:cubicBezTo>
                    <a:pt x="1827" y="2253"/>
                    <a:pt x="1826" y="2249"/>
                    <a:pt x="1825" y="2245"/>
                  </a:cubicBezTo>
                  <a:cubicBezTo>
                    <a:pt x="1824" y="2241"/>
                    <a:pt x="1822" y="2238"/>
                    <a:pt x="1821" y="2235"/>
                  </a:cubicBezTo>
                  <a:cubicBezTo>
                    <a:pt x="1820" y="2232"/>
                    <a:pt x="1819" y="2230"/>
                    <a:pt x="1819" y="2229"/>
                  </a:cubicBezTo>
                  <a:cubicBezTo>
                    <a:pt x="1819" y="2229"/>
                    <a:pt x="1819" y="2229"/>
                    <a:pt x="1819" y="2229"/>
                  </a:cubicBezTo>
                  <a:cubicBezTo>
                    <a:pt x="1824" y="2238"/>
                    <a:pt x="1828" y="2248"/>
                    <a:pt x="1832" y="2257"/>
                  </a:cubicBezTo>
                  <a:cubicBezTo>
                    <a:pt x="1832" y="2258"/>
                    <a:pt x="1832" y="2258"/>
                    <a:pt x="1833" y="2259"/>
                  </a:cubicBezTo>
                  <a:cubicBezTo>
                    <a:pt x="1833" y="2260"/>
                    <a:pt x="1833" y="2261"/>
                    <a:pt x="1833" y="2263"/>
                  </a:cubicBezTo>
                  <a:cubicBezTo>
                    <a:pt x="1833" y="2263"/>
                    <a:pt x="1833" y="2264"/>
                    <a:pt x="1834" y="2265"/>
                  </a:cubicBezTo>
                  <a:cubicBezTo>
                    <a:pt x="1834" y="2267"/>
                    <a:pt x="1834" y="2267"/>
                    <a:pt x="1834" y="2267"/>
                  </a:cubicBezTo>
                  <a:cubicBezTo>
                    <a:pt x="1834" y="2270"/>
                    <a:pt x="1835" y="2273"/>
                    <a:pt x="1835" y="2276"/>
                  </a:cubicBezTo>
                  <a:cubicBezTo>
                    <a:pt x="1835" y="2278"/>
                    <a:pt x="1836" y="2281"/>
                    <a:pt x="1836" y="2284"/>
                  </a:cubicBezTo>
                  <a:cubicBezTo>
                    <a:pt x="1836" y="2286"/>
                    <a:pt x="1836" y="2287"/>
                    <a:pt x="1836" y="2289"/>
                  </a:cubicBezTo>
                  <a:cubicBezTo>
                    <a:pt x="1836" y="2290"/>
                    <a:pt x="1837" y="2292"/>
                    <a:pt x="1837" y="2293"/>
                  </a:cubicBezTo>
                  <a:cubicBezTo>
                    <a:pt x="1838" y="2305"/>
                    <a:pt x="1838" y="2317"/>
                    <a:pt x="1838" y="2329"/>
                  </a:cubicBezTo>
                  <a:cubicBezTo>
                    <a:pt x="1839" y="2341"/>
                    <a:pt x="1839" y="2353"/>
                    <a:pt x="1840" y="2365"/>
                  </a:cubicBezTo>
                  <a:cubicBezTo>
                    <a:pt x="1840" y="2371"/>
                    <a:pt x="1840" y="2377"/>
                    <a:pt x="1841" y="2383"/>
                  </a:cubicBezTo>
                  <a:cubicBezTo>
                    <a:pt x="1841" y="2386"/>
                    <a:pt x="1841" y="2389"/>
                    <a:pt x="1842" y="2392"/>
                  </a:cubicBezTo>
                  <a:cubicBezTo>
                    <a:pt x="1842" y="2393"/>
                    <a:pt x="1842" y="2393"/>
                    <a:pt x="1842" y="2394"/>
                  </a:cubicBezTo>
                  <a:cubicBezTo>
                    <a:pt x="1842" y="2395"/>
                    <a:pt x="1842" y="2396"/>
                    <a:pt x="1842" y="2396"/>
                  </a:cubicBezTo>
                  <a:cubicBezTo>
                    <a:pt x="1842" y="2398"/>
                    <a:pt x="1842" y="2399"/>
                    <a:pt x="1843" y="2400"/>
                  </a:cubicBezTo>
                  <a:cubicBezTo>
                    <a:pt x="1844" y="2412"/>
                    <a:pt x="1846" y="2423"/>
                    <a:pt x="1849" y="2433"/>
                  </a:cubicBezTo>
                  <a:cubicBezTo>
                    <a:pt x="1850" y="2438"/>
                    <a:pt x="1851" y="2443"/>
                    <a:pt x="1853" y="2448"/>
                  </a:cubicBezTo>
                  <a:cubicBezTo>
                    <a:pt x="1854" y="2450"/>
                    <a:pt x="1855" y="2453"/>
                    <a:pt x="1856" y="2455"/>
                  </a:cubicBezTo>
                  <a:cubicBezTo>
                    <a:pt x="1856" y="2456"/>
                    <a:pt x="1856" y="2457"/>
                    <a:pt x="1857" y="2458"/>
                  </a:cubicBezTo>
                  <a:cubicBezTo>
                    <a:pt x="1857" y="2459"/>
                    <a:pt x="1858" y="2460"/>
                    <a:pt x="1858" y="2461"/>
                  </a:cubicBezTo>
                  <a:cubicBezTo>
                    <a:pt x="1860" y="2466"/>
                    <a:pt x="1862" y="2470"/>
                    <a:pt x="1864" y="2473"/>
                  </a:cubicBezTo>
                  <a:cubicBezTo>
                    <a:pt x="1865" y="2475"/>
                    <a:pt x="1866" y="2477"/>
                    <a:pt x="1867" y="2479"/>
                  </a:cubicBezTo>
                  <a:cubicBezTo>
                    <a:pt x="1867" y="2479"/>
                    <a:pt x="1867" y="2479"/>
                    <a:pt x="1868" y="2480"/>
                  </a:cubicBezTo>
                  <a:cubicBezTo>
                    <a:pt x="1868" y="2480"/>
                    <a:pt x="1868" y="2481"/>
                    <a:pt x="1868" y="2481"/>
                  </a:cubicBezTo>
                  <a:cubicBezTo>
                    <a:pt x="1869" y="2482"/>
                    <a:pt x="1869" y="2483"/>
                    <a:pt x="1870" y="2484"/>
                  </a:cubicBezTo>
                  <a:cubicBezTo>
                    <a:pt x="1872" y="2487"/>
                    <a:pt x="1874" y="2490"/>
                    <a:pt x="1876" y="2492"/>
                  </a:cubicBezTo>
                  <a:cubicBezTo>
                    <a:pt x="1877" y="2493"/>
                    <a:pt x="1878" y="2495"/>
                    <a:pt x="1879" y="2496"/>
                  </a:cubicBezTo>
                  <a:cubicBezTo>
                    <a:pt x="1880" y="2497"/>
                    <a:pt x="1881" y="2498"/>
                    <a:pt x="1882" y="2499"/>
                  </a:cubicBezTo>
                  <a:cubicBezTo>
                    <a:pt x="1885" y="2503"/>
                    <a:pt x="1888" y="2506"/>
                    <a:pt x="1890" y="2508"/>
                  </a:cubicBezTo>
                  <a:cubicBezTo>
                    <a:pt x="1892" y="2510"/>
                    <a:pt x="1894" y="2511"/>
                    <a:pt x="1894" y="2511"/>
                  </a:cubicBezTo>
                  <a:cubicBezTo>
                    <a:pt x="1894" y="2511"/>
                    <a:pt x="1893" y="2510"/>
                    <a:pt x="1891" y="2507"/>
                  </a:cubicBezTo>
                  <a:cubicBezTo>
                    <a:pt x="1890" y="2507"/>
                    <a:pt x="1890" y="2506"/>
                    <a:pt x="1889" y="2506"/>
                  </a:cubicBezTo>
                  <a:cubicBezTo>
                    <a:pt x="1889" y="2505"/>
                    <a:pt x="1888" y="2505"/>
                    <a:pt x="1888" y="2505"/>
                  </a:cubicBezTo>
                  <a:cubicBezTo>
                    <a:pt x="1888" y="2504"/>
                    <a:pt x="1888" y="2504"/>
                    <a:pt x="1887" y="2504"/>
                  </a:cubicBezTo>
                  <a:cubicBezTo>
                    <a:pt x="1887" y="2503"/>
                    <a:pt x="1886" y="2502"/>
                    <a:pt x="1885" y="2501"/>
                  </a:cubicBezTo>
                  <a:cubicBezTo>
                    <a:pt x="1884" y="2500"/>
                    <a:pt x="1884" y="2499"/>
                    <a:pt x="1883" y="2498"/>
                  </a:cubicBezTo>
                  <a:cubicBezTo>
                    <a:pt x="1882" y="2497"/>
                    <a:pt x="1881" y="2496"/>
                    <a:pt x="1880" y="2495"/>
                  </a:cubicBezTo>
                  <a:cubicBezTo>
                    <a:pt x="1880" y="2493"/>
                    <a:pt x="1879" y="2492"/>
                    <a:pt x="1878" y="2491"/>
                  </a:cubicBezTo>
                  <a:cubicBezTo>
                    <a:pt x="1876" y="2488"/>
                    <a:pt x="1874" y="2485"/>
                    <a:pt x="1873" y="2482"/>
                  </a:cubicBezTo>
                  <a:cubicBezTo>
                    <a:pt x="1872" y="2481"/>
                    <a:pt x="1872" y="2480"/>
                    <a:pt x="1871" y="2480"/>
                  </a:cubicBezTo>
                  <a:cubicBezTo>
                    <a:pt x="1871" y="2479"/>
                    <a:pt x="1871" y="2479"/>
                    <a:pt x="1871" y="2478"/>
                  </a:cubicBezTo>
                  <a:cubicBezTo>
                    <a:pt x="1870" y="2478"/>
                    <a:pt x="1870" y="2477"/>
                    <a:pt x="1870" y="2477"/>
                  </a:cubicBezTo>
                  <a:cubicBezTo>
                    <a:pt x="1869" y="2475"/>
                    <a:pt x="1868" y="2473"/>
                    <a:pt x="1867" y="2472"/>
                  </a:cubicBezTo>
                  <a:cubicBezTo>
                    <a:pt x="1866" y="2468"/>
                    <a:pt x="1864" y="2464"/>
                    <a:pt x="1862" y="2460"/>
                  </a:cubicBezTo>
                  <a:cubicBezTo>
                    <a:pt x="1862" y="2459"/>
                    <a:pt x="1862" y="2458"/>
                    <a:pt x="1861" y="2456"/>
                  </a:cubicBezTo>
                  <a:cubicBezTo>
                    <a:pt x="1861" y="2455"/>
                    <a:pt x="1861" y="2454"/>
                    <a:pt x="1860" y="2453"/>
                  </a:cubicBezTo>
                  <a:cubicBezTo>
                    <a:pt x="1859" y="2451"/>
                    <a:pt x="1859" y="2449"/>
                    <a:pt x="1858" y="2446"/>
                  </a:cubicBezTo>
                  <a:cubicBezTo>
                    <a:pt x="1857" y="2442"/>
                    <a:pt x="1856" y="2437"/>
                    <a:pt x="1854" y="2432"/>
                  </a:cubicBezTo>
                  <a:cubicBezTo>
                    <a:pt x="1852" y="2422"/>
                    <a:pt x="1851" y="2411"/>
                    <a:pt x="1849" y="2400"/>
                  </a:cubicBezTo>
                  <a:cubicBezTo>
                    <a:pt x="1849" y="2392"/>
                    <a:pt x="1848" y="2384"/>
                    <a:pt x="1848" y="2377"/>
                  </a:cubicBezTo>
                  <a:cubicBezTo>
                    <a:pt x="1848" y="2377"/>
                    <a:pt x="1848" y="2378"/>
                    <a:pt x="1848" y="2378"/>
                  </a:cubicBezTo>
                  <a:cubicBezTo>
                    <a:pt x="1849" y="2380"/>
                    <a:pt x="1851" y="2383"/>
                    <a:pt x="1852" y="2385"/>
                  </a:cubicBezTo>
                  <a:cubicBezTo>
                    <a:pt x="1853" y="2386"/>
                    <a:pt x="1853" y="2388"/>
                    <a:pt x="1854" y="2389"/>
                  </a:cubicBezTo>
                  <a:cubicBezTo>
                    <a:pt x="1855" y="2390"/>
                    <a:pt x="1856" y="2391"/>
                    <a:pt x="1856" y="2392"/>
                  </a:cubicBezTo>
                  <a:cubicBezTo>
                    <a:pt x="1858" y="2395"/>
                    <a:pt x="1860" y="2397"/>
                    <a:pt x="1861" y="2400"/>
                  </a:cubicBezTo>
                  <a:cubicBezTo>
                    <a:pt x="1863" y="2402"/>
                    <a:pt x="1864" y="2404"/>
                    <a:pt x="1866" y="2406"/>
                  </a:cubicBezTo>
                  <a:cubicBezTo>
                    <a:pt x="1867" y="2408"/>
                    <a:pt x="1867" y="2409"/>
                    <a:pt x="1868" y="2410"/>
                  </a:cubicBezTo>
                  <a:cubicBezTo>
                    <a:pt x="1869" y="2411"/>
                    <a:pt x="1870" y="2412"/>
                    <a:pt x="1870" y="2413"/>
                  </a:cubicBezTo>
                  <a:cubicBezTo>
                    <a:pt x="1872" y="2415"/>
                    <a:pt x="1873" y="2418"/>
                    <a:pt x="1874" y="2420"/>
                  </a:cubicBezTo>
                  <a:cubicBezTo>
                    <a:pt x="1874" y="2420"/>
                    <a:pt x="1875" y="2421"/>
                    <a:pt x="1875" y="2421"/>
                  </a:cubicBezTo>
                  <a:cubicBezTo>
                    <a:pt x="1875" y="2422"/>
                    <a:pt x="1875" y="2422"/>
                    <a:pt x="1876" y="2423"/>
                  </a:cubicBezTo>
                  <a:cubicBezTo>
                    <a:pt x="1876" y="2424"/>
                    <a:pt x="1876" y="2425"/>
                    <a:pt x="1877" y="2426"/>
                  </a:cubicBezTo>
                  <a:cubicBezTo>
                    <a:pt x="1877" y="2427"/>
                    <a:pt x="1878" y="2428"/>
                    <a:pt x="1878" y="2428"/>
                  </a:cubicBezTo>
                  <a:cubicBezTo>
                    <a:pt x="1878" y="2429"/>
                    <a:pt x="1878" y="2430"/>
                    <a:pt x="1879" y="2431"/>
                  </a:cubicBezTo>
                  <a:cubicBezTo>
                    <a:pt x="1879" y="2432"/>
                    <a:pt x="1879" y="2433"/>
                    <a:pt x="1879" y="2433"/>
                  </a:cubicBezTo>
                  <a:cubicBezTo>
                    <a:pt x="1880" y="2434"/>
                    <a:pt x="1880" y="2435"/>
                    <a:pt x="1880" y="2435"/>
                  </a:cubicBezTo>
                  <a:cubicBezTo>
                    <a:pt x="1880" y="2437"/>
                    <a:pt x="1880" y="2438"/>
                    <a:pt x="1880" y="2438"/>
                  </a:cubicBezTo>
                  <a:cubicBezTo>
                    <a:pt x="1881" y="2439"/>
                    <a:pt x="1881" y="2439"/>
                    <a:pt x="1881" y="2439"/>
                  </a:cubicBezTo>
                  <a:cubicBezTo>
                    <a:pt x="1881" y="2439"/>
                    <a:pt x="1881" y="2439"/>
                    <a:pt x="1881" y="2438"/>
                  </a:cubicBezTo>
                  <a:cubicBezTo>
                    <a:pt x="1881" y="2438"/>
                    <a:pt x="1881" y="2437"/>
                    <a:pt x="1881" y="2435"/>
                  </a:cubicBezTo>
                  <a:cubicBezTo>
                    <a:pt x="1882" y="2435"/>
                    <a:pt x="1882" y="2434"/>
                    <a:pt x="1882" y="2433"/>
                  </a:cubicBezTo>
                  <a:cubicBezTo>
                    <a:pt x="1882" y="2432"/>
                    <a:pt x="1882" y="2432"/>
                    <a:pt x="1882" y="2431"/>
                  </a:cubicBezTo>
                  <a:cubicBezTo>
                    <a:pt x="1882" y="2430"/>
                    <a:pt x="1882" y="2429"/>
                    <a:pt x="1882" y="2428"/>
                  </a:cubicBezTo>
                  <a:cubicBezTo>
                    <a:pt x="1882" y="2427"/>
                    <a:pt x="1881" y="2426"/>
                    <a:pt x="1881" y="2424"/>
                  </a:cubicBezTo>
                  <a:cubicBezTo>
                    <a:pt x="1881" y="2422"/>
                    <a:pt x="1880" y="2420"/>
                    <a:pt x="1880" y="2417"/>
                  </a:cubicBezTo>
                  <a:cubicBezTo>
                    <a:pt x="1879" y="2417"/>
                    <a:pt x="1879" y="2416"/>
                    <a:pt x="1879" y="2416"/>
                  </a:cubicBezTo>
                  <a:cubicBezTo>
                    <a:pt x="1879" y="2415"/>
                    <a:pt x="1878" y="2414"/>
                    <a:pt x="1878" y="2414"/>
                  </a:cubicBezTo>
                  <a:cubicBezTo>
                    <a:pt x="1878" y="2412"/>
                    <a:pt x="1877" y="2411"/>
                    <a:pt x="1876" y="2410"/>
                  </a:cubicBezTo>
                  <a:cubicBezTo>
                    <a:pt x="1875" y="2407"/>
                    <a:pt x="1874" y="2405"/>
                    <a:pt x="1872" y="2402"/>
                  </a:cubicBezTo>
                  <a:cubicBezTo>
                    <a:pt x="1871" y="2400"/>
                    <a:pt x="1869" y="2397"/>
                    <a:pt x="1868" y="2395"/>
                  </a:cubicBezTo>
                  <a:cubicBezTo>
                    <a:pt x="1866" y="2393"/>
                    <a:pt x="1864" y="2390"/>
                    <a:pt x="1863" y="2388"/>
                  </a:cubicBezTo>
                  <a:cubicBezTo>
                    <a:pt x="1861" y="2386"/>
                    <a:pt x="1860" y="2384"/>
                    <a:pt x="1858" y="2381"/>
                  </a:cubicBezTo>
                  <a:cubicBezTo>
                    <a:pt x="1856" y="2379"/>
                    <a:pt x="1855" y="2377"/>
                    <a:pt x="1854" y="2375"/>
                  </a:cubicBezTo>
                  <a:cubicBezTo>
                    <a:pt x="1852" y="2373"/>
                    <a:pt x="1851" y="2371"/>
                    <a:pt x="1850" y="2369"/>
                  </a:cubicBezTo>
                  <a:cubicBezTo>
                    <a:pt x="1849" y="2369"/>
                    <a:pt x="1849" y="2368"/>
                    <a:pt x="1848" y="2367"/>
                  </a:cubicBezTo>
                  <a:cubicBezTo>
                    <a:pt x="1848" y="2366"/>
                    <a:pt x="1848" y="2365"/>
                    <a:pt x="1847" y="2365"/>
                  </a:cubicBezTo>
                  <a:cubicBezTo>
                    <a:pt x="1847" y="2353"/>
                    <a:pt x="1847" y="2341"/>
                    <a:pt x="1846" y="2329"/>
                  </a:cubicBezTo>
                  <a:cubicBezTo>
                    <a:pt x="1846" y="2319"/>
                    <a:pt x="1846" y="2309"/>
                    <a:pt x="1845" y="2299"/>
                  </a:cubicBezTo>
                  <a:cubicBezTo>
                    <a:pt x="1846" y="2301"/>
                    <a:pt x="1846" y="2303"/>
                    <a:pt x="1847" y="2305"/>
                  </a:cubicBezTo>
                  <a:cubicBezTo>
                    <a:pt x="1848" y="2307"/>
                    <a:pt x="1850" y="2310"/>
                    <a:pt x="1851" y="2313"/>
                  </a:cubicBezTo>
                  <a:cubicBezTo>
                    <a:pt x="1852" y="2314"/>
                    <a:pt x="1852" y="2315"/>
                    <a:pt x="1853" y="2317"/>
                  </a:cubicBezTo>
                  <a:cubicBezTo>
                    <a:pt x="1854" y="2318"/>
                    <a:pt x="1854" y="2319"/>
                    <a:pt x="1855" y="2321"/>
                  </a:cubicBezTo>
                  <a:cubicBezTo>
                    <a:pt x="1857" y="2323"/>
                    <a:pt x="1858" y="2325"/>
                    <a:pt x="1859" y="2327"/>
                  </a:cubicBezTo>
                  <a:cubicBezTo>
                    <a:pt x="1860" y="2329"/>
                    <a:pt x="1861" y="2330"/>
                    <a:pt x="1862" y="2331"/>
                  </a:cubicBezTo>
                  <a:cubicBezTo>
                    <a:pt x="1862" y="2332"/>
                    <a:pt x="1863" y="2333"/>
                    <a:pt x="1864" y="2333"/>
                  </a:cubicBezTo>
                  <a:cubicBezTo>
                    <a:pt x="1864" y="2334"/>
                    <a:pt x="1865" y="2335"/>
                    <a:pt x="1866" y="2336"/>
                  </a:cubicBezTo>
                  <a:cubicBezTo>
                    <a:pt x="1866" y="2337"/>
                    <a:pt x="1867" y="2338"/>
                    <a:pt x="1868" y="2338"/>
                  </a:cubicBezTo>
                  <a:cubicBezTo>
                    <a:pt x="1869" y="2340"/>
                    <a:pt x="1870" y="2341"/>
                    <a:pt x="1871" y="2342"/>
                  </a:cubicBezTo>
                  <a:cubicBezTo>
                    <a:pt x="1872" y="2343"/>
                    <a:pt x="1872" y="2344"/>
                    <a:pt x="1873" y="2344"/>
                  </a:cubicBezTo>
                  <a:cubicBezTo>
                    <a:pt x="1873" y="2345"/>
                    <a:pt x="1874" y="2345"/>
                    <a:pt x="1874" y="2345"/>
                  </a:cubicBezTo>
                  <a:cubicBezTo>
                    <a:pt x="1874" y="2345"/>
                    <a:pt x="1874" y="2345"/>
                    <a:pt x="1873" y="2344"/>
                  </a:cubicBezTo>
                  <a:cubicBezTo>
                    <a:pt x="1873" y="2343"/>
                    <a:pt x="1873" y="2342"/>
                    <a:pt x="1872" y="2341"/>
                  </a:cubicBezTo>
                  <a:cubicBezTo>
                    <a:pt x="1872" y="2340"/>
                    <a:pt x="1871" y="2338"/>
                    <a:pt x="1870" y="2337"/>
                  </a:cubicBezTo>
                  <a:cubicBezTo>
                    <a:pt x="1869" y="2335"/>
                    <a:pt x="1869" y="2333"/>
                    <a:pt x="1868" y="2331"/>
                  </a:cubicBezTo>
                  <a:cubicBezTo>
                    <a:pt x="1867" y="2329"/>
                    <a:pt x="1866" y="2327"/>
                    <a:pt x="1865" y="2325"/>
                  </a:cubicBezTo>
                  <a:cubicBezTo>
                    <a:pt x="1864" y="2323"/>
                    <a:pt x="1864" y="2322"/>
                    <a:pt x="1863" y="2321"/>
                  </a:cubicBezTo>
                  <a:cubicBezTo>
                    <a:pt x="1863" y="2320"/>
                    <a:pt x="1862" y="2319"/>
                    <a:pt x="1861" y="2317"/>
                  </a:cubicBezTo>
                  <a:cubicBezTo>
                    <a:pt x="1860" y="2315"/>
                    <a:pt x="1859" y="2312"/>
                    <a:pt x="1858" y="2310"/>
                  </a:cubicBezTo>
                  <a:cubicBezTo>
                    <a:pt x="1857" y="2307"/>
                    <a:pt x="1856" y="2304"/>
                    <a:pt x="1854" y="2301"/>
                  </a:cubicBezTo>
                  <a:cubicBezTo>
                    <a:pt x="1853" y="2299"/>
                    <a:pt x="1852" y="2296"/>
                    <a:pt x="1851" y="2293"/>
                  </a:cubicBezTo>
                  <a:cubicBezTo>
                    <a:pt x="1850" y="2291"/>
                    <a:pt x="1849" y="2288"/>
                    <a:pt x="1848" y="2285"/>
                  </a:cubicBezTo>
                  <a:cubicBezTo>
                    <a:pt x="1847" y="2283"/>
                    <a:pt x="1846" y="2280"/>
                    <a:pt x="1845" y="2278"/>
                  </a:cubicBezTo>
                  <a:cubicBezTo>
                    <a:pt x="1844" y="2277"/>
                    <a:pt x="1844" y="2276"/>
                    <a:pt x="1844" y="2275"/>
                  </a:cubicBezTo>
                  <a:cubicBezTo>
                    <a:pt x="1841" y="2256"/>
                    <a:pt x="1837" y="2237"/>
                    <a:pt x="1829" y="2218"/>
                  </a:cubicBezTo>
                  <a:cubicBezTo>
                    <a:pt x="1830" y="2219"/>
                    <a:pt x="1831" y="2221"/>
                    <a:pt x="1832" y="2222"/>
                  </a:cubicBezTo>
                  <a:cubicBezTo>
                    <a:pt x="1835" y="2225"/>
                    <a:pt x="1837" y="2228"/>
                    <a:pt x="1840" y="2231"/>
                  </a:cubicBezTo>
                  <a:cubicBezTo>
                    <a:pt x="1845" y="2237"/>
                    <a:pt x="1850" y="2244"/>
                    <a:pt x="1855" y="2251"/>
                  </a:cubicBezTo>
                  <a:cubicBezTo>
                    <a:pt x="1856" y="2252"/>
                    <a:pt x="1858" y="2254"/>
                    <a:pt x="1859" y="2256"/>
                  </a:cubicBezTo>
                  <a:cubicBezTo>
                    <a:pt x="1860" y="2258"/>
                    <a:pt x="1861" y="2260"/>
                    <a:pt x="1863" y="2261"/>
                  </a:cubicBezTo>
                  <a:cubicBezTo>
                    <a:pt x="1863" y="2262"/>
                    <a:pt x="1864" y="2263"/>
                    <a:pt x="1864" y="2264"/>
                  </a:cubicBezTo>
                  <a:cubicBezTo>
                    <a:pt x="1865" y="2266"/>
                    <a:pt x="1865" y="2266"/>
                    <a:pt x="1865" y="2266"/>
                  </a:cubicBezTo>
                  <a:cubicBezTo>
                    <a:pt x="1866" y="2267"/>
                    <a:pt x="1866" y="2267"/>
                    <a:pt x="1866" y="2267"/>
                  </a:cubicBezTo>
                  <a:cubicBezTo>
                    <a:pt x="1867" y="2269"/>
                    <a:pt x="1869" y="2271"/>
                    <a:pt x="1870" y="2273"/>
                  </a:cubicBezTo>
                  <a:cubicBezTo>
                    <a:pt x="1870" y="2274"/>
                    <a:pt x="1871" y="2275"/>
                    <a:pt x="1872" y="2276"/>
                  </a:cubicBezTo>
                  <a:cubicBezTo>
                    <a:pt x="1872" y="2277"/>
                    <a:pt x="1873" y="2278"/>
                    <a:pt x="1873" y="2279"/>
                  </a:cubicBezTo>
                  <a:cubicBezTo>
                    <a:pt x="1874" y="2280"/>
                    <a:pt x="1875" y="2282"/>
                    <a:pt x="1877" y="2284"/>
                  </a:cubicBezTo>
                  <a:cubicBezTo>
                    <a:pt x="1878" y="2286"/>
                    <a:pt x="1879" y="2288"/>
                    <a:pt x="1880" y="2291"/>
                  </a:cubicBezTo>
                  <a:cubicBezTo>
                    <a:pt x="1881" y="2294"/>
                    <a:pt x="1881" y="2294"/>
                    <a:pt x="1881" y="2294"/>
                  </a:cubicBezTo>
                  <a:cubicBezTo>
                    <a:pt x="1882" y="2295"/>
                    <a:pt x="1882" y="2296"/>
                    <a:pt x="1883" y="2297"/>
                  </a:cubicBezTo>
                  <a:cubicBezTo>
                    <a:pt x="1884" y="2299"/>
                    <a:pt x="1885" y="2301"/>
                    <a:pt x="1886" y="2303"/>
                  </a:cubicBezTo>
                  <a:cubicBezTo>
                    <a:pt x="1886" y="2304"/>
                    <a:pt x="1886" y="2305"/>
                    <a:pt x="1887" y="2306"/>
                  </a:cubicBezTo>
                  <a:cubicBezTo>
                    <a:pt x="1888" y="2309"/>
                    <a:pt x="1888" y="2309"/>
                    <a:pt x="1888" y="2309"/>
                  </a:cubicBezTo>
                  <a:cubicBezTo>
                    <a:pt x="1889" y="2312"/>
                    <a:pt x="1889" y="2312"/>
                    <a:pt x="1889" y="2312"/>
                  </a:cubicBezTo>
                  <a:cubicBezTo>
                    <a:pt x="1890" y="2314"/>
                    <a:pt x="1890" y="2314"/>
                    <a:pt x="1890" y="2314"/>
                  </a:cubicBezTo>
                  <a:cubicBezTo>
                    <a:pt x="1890" y="2314"/>
                    <a:pt x="1890" y="2315"/>
                    <a:pt x="1891" y="2316"/>
                  </a:cubicBezTo>
                  <a:cubicBezTo>
                    <a:pt x="1891" y="2318"/>
                    <a:pt x="1892" y="2320"/>
                    <a:pt x="1893" y="2322"/>
                  </a:cubicBezTo>
                  <a:cubicBezTo>
                    <a:pt x="1893" y="2324"/>
                    <a:pt x="1893" y="2324"/>
                    <a:pt x="1893" y="2324"/>
                  </a:cubicBezTo>
                  <a:cubicBezTo>
                    <a:pt x="1893" y="2324"/>
                    <a:pt x="1893" y="2324"/>
                    <a:pt x="1893" y="2324"/>
                  </a:cubicBezTo>
                  <a:cubicBezTo>
                    <a:pt x="1893" y="2324"/>
                    <a:pt x="1893" y="2324"/>
                    <a:pt x="1893" y="2324"/>
                  </a:cubicBezTo>
                  <a:cubicBezTo>
                    <a:pt x="1893" y="2324"/>
                    <a:pt x="1893" y="2324"/>
                    <a:pt x="1893" y="2324"/>
                  </a:cubicBezTo>
                  <a:cubicBezTo>
                    <a:pt x="1894" y="2325"/>
                    <a:pt x="1894" y="2325"/>
                    <a:pt x="1894" y="2325"/>
                  </a:cubicBezTo>
                  <a:cubicBezTo>
                    <a:pt x="1894" y="2325"/>
                    <a:pt x="1894" y="2325"/>
                    <a:pt x="1894" y="2325"/>
                  </a:cubicBezTo>
                  <a:cubicBezTo>
                    <a:pt x="1894" y="2326"/>
                    <a:pt x="1894" y="2327"/>
                    <a:pt x="1895" y="2328"/>
                  </a:cubicBezTo>
                  <a:cubicBezTo>
                    <a:pt x="1895" y="2329"/>
                    <a:pt x="1895" y="2331"/>
                    <a:pt x="1895" y="2332"/>
                  </a:cubicBezTo>
                  <a:cubicBezTo>
                    <a:pt x="1896" y="2333"/>
                    <a:pt x="1896" y="2334"/>
                    <a:pt x="1896" y="2335"/>
                  </a:cubicBezTo>
                  <a:cubicBezTo>
                    <a:pt x="1896" y="2336"/>
                    <a:pt x="1897" y="2337"/>
                    <a:pt x="1897" y="2338"/>
                  </a:cubicBezTo>
                  <a:cubicBezTo>
                    <a:pt x="1897" y="2339"/>
                    <a:pt x="1897" y="2340"/>
                    <a:pt x="1898" y="2341"/>
                  </a:cubicBezTo>
                  <a:cubicBezTo>
                    <a:pt x="1898" y="2343"/>
                    <a:pt x="1899" y="2345"/>
                    <a:pt x="1899" y="2348"/>
                  </a:cubicBezTo>
                  <a:cubicBezTo>
                    <a:pt x="1900" y="2356"/>
                    <a:pt x="1902" y="2364"/>
                    <a:pt x="1902" y="2372"/>
                  </a:cubicBezTo>
                  <a:cubicBezTo>
                    <a:pt x="1902" y="2374"/>
                    <a:pt x="1903" y="2376"/>
                    <a:pt x="1903" y="2378"/>
                  </a:cubicBezTo>
                  <a:cubicBezTo>
                    <a:pt x="1903" y="2380"/>
                    <a:pt x="1903" y="2382"/>
                    <a:pt x="1903" y="2384"/>
                  </a:cubicBezTo>
                  <a:cubicBezTo>
                    <a:pt x="1903" y="2386"/>
                    <a:pt x="1903" y="2387"/>
                    <a:pt x="1903" y="2389"/>
                  </a:cubicBezTo>
                  <a:cubicBezTo>
                    <a:pt x="1903" y="2391"/>
                    <a:pt x="1904" y="2393"/>
                    <a:pt x="1904" y="2394"/>
                  </a:cubicBezTo>
                  <a:cubicBezTo>
                    <a:pt x="1904" y="2401"/>
                    <a:pt x="1904" y="2408"/>
                    <a:pt x="1904" y="2413"/>
                  </a:cubicBezTo>
                  <a:cubicBezTo>
                    <a:pt x="1904" y="2419"/>
                    <a:pt x="1904" y="2424"/>
                    <a:pt x="1904" y="2428"/>
                  </a:cubicBezTo>
                  <a:cubicBezTo>
                    <a:pt x="1904" y="2432"/>
                    <a:pt x="1904" y="2435"/>
                    <a:pt x="1904" y="2438"/>
                  </a:cubicBezTo>
                  <a:cubicBezTo>
                    <a:pt x="1904" y="2440"/>
                    <a:pt x="1904" y="2441"/>
                    <a:pt x="1904" y="2441"/>
                  </a:cubicBezTo>
                  <a:cubicBezTo>
                    <a:pt x="1904" y="2441"/>
                    <a:pt x="1905" y="2440"/>
                    <a:pt x="1905" y="2438"/>
                  </a:cubicBezTo>
                  <a:cubicBezTo>
                    <a:pt x="1905" y="2435"/>
                    <a:pt x="1905" y="2432"/>
                    <a:pt x="1906" y="2428"/>
                  </a:cubicBezTo>
                  <a:cubicBezTo>
                    <a:pt x="1906" y="2424"/>
                    <a:pt x="1907" y="2419"/>
                    <a:pt x="1907" y="2414"/>
                  </a:cubicBezTo>
                  <a:cubicBezTo>
                    <a:pt x="1907" y="2411"/>
                    <a:pt x="1907" y="2408"/>
                    <a:pt x="1908" y="2405"/>
                  </a:cubicBezTo>
                  <a:cubicBezTo>
                    <a:pt x="1908" y="2403"/>
                    <a:pt x="1908" y="2401"/>
                    <a:pt x="1908" y="2400"/>
                  </a:cubicBezTo>
                  <a:cubicBezTo>
                    <a:pt x="1908" y="2398"/>
                    <a:pt x="1908" y="2396"/>
                    <a:pt x="1908" y="2394"/>
                  </a:cubicBezTo>
                  <a:cubicBezTo>
                    <a:pt x="1908" y="2387"/>
                    <a:pt x="1908" y="2380"/>
                    <a:pt x="1908" y="2372"/>
                  </a:cubicBezTo>
                  <a:cubicBezTo>
                    <a:pt x="1908" y="2370"/>
                    <a:pt x="1908" y="2368"/>
                    <a:pt x="1908" y="2366"/>
                  </a:cubicBezTo>
                  <a:cubicBezTo>
                    <a:pt x="1908" y="2364"/>
                    <a:pt x="1907" y="2361"/>
                    <a:pt x="1907" y="2359"/>
                  </a:cubicBezTo>
                  <a:cubicBezTo>
                    <a:pt x="1907" y="2357"/>
                    <a:pt x="1907" y="2355"/>
                    <a:pt x="1907" y="2353"/>
                  </a:cubicBezTo>
                  <a:cubicBezTo>
                    <a:pt x="1906" y="2351"/>
                    <a:pt x="1906" y="2349"/>
                    <a:pt x="1906" y="2346"/>
                  </a:cubicBezTo>
                  <a:cubicBezTo>
                    <a:pt x="1906" y="2344"/>
                    <a:pt x="1905" y="2342"/>
                    <a:pt x="1905" y="2340"/>
                  </a:cubicBezTo>
                  <a:cubicBezTo>
                    <a:pt x="1905" y="2339"/>
                    <a:pt x="1904" y="2338"/>
                    <a:pt x="1904" y="2336"/>
                  </a:cubicBezTo>
                  <a:cubicBezTo>
                    <a:pt x="1904" y="2335"/>
                    <a:pt x="1904" y="2334"/>
                    <a:pt x="1903" y="2333"/>
                  </a:cubicBezTo>
                  <a:cubicBezTo>
                    <a:pt x="1903" y="2332"/>
                    <a:pt x="1903" y="2331"/>
                    <a:pt x="1903" y="2330"/>
                  </a:cubicBezTo>
                  <a:cubicBezTo>
                    <a:pt x="1902" y="2329"/>
                    <a:pt x="1902" y="2328"/>
                    <a:pt x="1902" y="2326"/>
                  </a:cubicBezTo>
                  <a:cubicBezTo>
                    <a:pt x="1902" y="2325"/>
                    <a:pt x="1901" y="2324"/>
                    <a:pt x="1901" y="2323"/>
                  </a:cubicBezTo>
                  <a:cubicBezTo>
                    <a:pt x="1901" y="2323"/>
                    <a:pt x="1901" y="2323"/>
                    <a:pt x="1901" y="2323"/>
                  </a:cubicBezTo>
                  <a:cubicBezTo>
                    <a:pt x="1901" y="2323"/>
                    <a:pt x="1901" y="2323"/>
                    <a:pt x="1901" y="2323"/>
                  </a:cubicBezTo>
                  <a:cubicBezTo>
                    <a:pt x="1901" y="2322"/>
                    <a:pt x="1901" y="2322"/>
                    <a:pt x="1901" y="2322"/>
                  </a:cubicBezTo>
                  <a:cubicBezTo>
                    <a:pt x="1901" y="2322"/>
                    <a:pt x="1901" y="2322"/>
                    <a:pt x="1901" y="2322"/>
                  </a:cubicBezTo>
                  <a:cubicBezTo>
                    <a:pt x="1901" y="2321"/>
                    <a:pt x="1901" y="2321"/>
                    <a:pt x="1901" y="2321"/>
                  </a:cubicBezTo>
                  <a:cubicBezTo>
                    <a:pt x="1900" y="2320"/>
                    <a:pt x="1900" y="2320"/>
                    <a:pt x="1900" y="2320"/>
                  </a:cubicBezTo>
                  <a:cubicBezTo>
                    <a:pt x="1899" y="2317"/>
                    <a:pt x="1899" y="2315"/>
                    <a:pt x="1898" y="2313"/>
                  </a:cubicBezTo>
                  <a:cubicBezTo>
                    <a:pt x="1898" y="2312"/>
                    <a:pt x="1898" y="2312"/>
                    <a:pt x="1897" y="2311"/>
                  </a:cubicBezTo>
                  <a:cubicBezTo>
                    <a:pt x="1897" y="2310"/>
                    <a:pt x="1897" y="2310"/>
                    <a:pt x="1897" y="2310"/>
                  </a:cubicBezTo>
                  <a:cubicBezTo>
                    <a:pt x="1895" y="2306"/>
                    <a:pt x="1895" y="2306"/>
                    <a:pt x="1895" y="2306"/>
                  </a:cubicBezTo>
                  <a:cubicBezTo>
                    <a:pt x="1894" y="2303"/>
                    <a:pt x="1894" y="2303"/>
                    <a:pt x="1894" y="2303"/>
                  </a:cubicBezTo>
                  <a:cubicBezTo>
                    <a:pt x="1894" y="2302"/>
                    <a:pt x="1893" y="2301"/>
                    <a:pt x="1893" y="2300"/>
                  </a:cubicBezTo>
                  <a:cubicBezTo>
                    <a:pt x="1892" y="2298"/>
                    <a:pt x="1891" y="2295"/>
                    <a:pt x="1890" y="2293"/>
                  </a:cubicBezTo>
                  <a:cubicBezTo>
                    <a:pt x="1889" y="2292"/>
                    <a:pt x="1889" y="2291"/>
                    <a:pt x="1888" y="2290"/>
                  </a:cubicBezTo>
                  <a:cubicBezTo>
                    <a:pt x="1887" y="2287"/>
                    <a:pt x="1887" y="2287"/>
                    <a:pt x="1887" y="2287"/>
                  </a:cubicBezTo>
                  <a:cubicBezTo>
                    <a:pt x="1886" y="2285"/>
                    <a:pt x="1885" y="2283"/>
                    <a:pt x="1884" y="2281"/>
                  </a:cubicBezTo>
                  <a:cubicBezTo>
                    <a:pt x="1882" y="2279"/>
                    <a:pt x="1881" y="2277"/>
                    <a:pt x="1880" y="2275"/>
                  </a:cubicBezTo>
                  <a:cubicBezTo>
                    <a:pt x="1879" y="2274"/>
                    <a:pt x="1879" y="2273"/>
                    <a:pt x="1878" y="2272"/>
                  </a:cubicBezTo>
                  <a:cubicBezTo>
                    <a:pt x="1878" y="2271"/>
                    <a:pt x="1877" y="2270"/>
                    <a:pt x="1876" y="2269"/>
                  </a:cubicBezTo>
                  <a:cubicBezTo>
                    <a:pt x="1875" y="2267"/>
                    <a:pt x="1874" y="2265"/>
                    <a:pt x="1873" y="2263"/>
                  </a:cubicBezTo>
                  <a:cubicBezTo>
                    <a:pt x="1872" y="2261"/>
                    <a:pt x="1872" y="2261"/>
                    <a:pt x="1872" y="2261"/>
                  </a:cubicBezTo>
                  <a:cubicBezTo>
                    <a:pt x="1871" y="2260"/>
                    <a:pt x="1871" y="2260"/>
                    <a:pt x="1871" y="2260"/>
                  </a:cubicBezTo>
                  <a:cubicBezTo>
                    <a:pt x="1870" y="2259"/>
                    <a:pt x="1869" y="2258"/>
                    <a:pt x="1869" y="2257"/>
                  </a:cubicBezTo>
                  <a:cubicBezTo>
                    <a:pt x="1867" y="2255"/>
                    <a:pt x="1866" y="2253"/>
                    <a:pt x="1865" y="2252"/>
                  </a:cubicBezTo>
                  <a:cubicBezTo>
                    <a:pt x="1863" y="2250"/>
                    <a:pt x="1862" y="2248"/>
                    <a:pt x="1861" y="2246"/>
                  </a:cubicBezTo>
                  <a:cubicBezTo>
                    <a:pt x="1859" y="2245"/>
                    <a:pt x="1858" y="2243"/>
                    <a:pt x="1857" y="2241"/>
                  </a:cubicBezTo>
                  <a:cubicBezTo>
                    <a:pt x="1855" y="2240"/>
                    <a:pt x="1854" y="2238"/>
                    <a:pt x="1852" y="2236"/>
                  </a:cubicBezTo>
                  <a:cubicBezTo>
                    <a:pt x="1851" y="2235"/>
                    <a:pt x="1850" y="2233"/>
                    <a:pt x="1848" y="2232"/>
                  </a:cubicBezTo>
                  <a:cubicBezTo>
                    <a:pt x="1847" y="2230"/>
                    <a:pt x="1846" y="2229"/>
                    <a:pt x="1844" y="2227"/>
                  </a:cubicBezTo>
                  <a:cubicBezTo>
                    <a:pt x="1842" y="2224"/>
                    <a:pt x="1839" y="2221"/>
                    <a:pt x="1836" y="2218"/>
                  </a:cubicBezTo>
                  <a:cubicBezTo>
                    <a:pt x="1834" y="2216"/>
                    <a:pt x="1831" y="2213"/>
                    <a:pt x="1829" y="2211"/>
                  </a:cubicBezTo>
                  <a:cubicBezTo>
                    <a:pt x="1827" y="2209"/>
                    <a:pt x="1826" y="2207"/>
                    <a:pt x="1824" y="2206"/>
                  </a:cubicBezTo>
                  <a:cubicBezTo>
                    <a:pt x="1815" y="2186"/>
                    <a:pt x="1802" y="2168"/>
                    <a:pt x="1785" y="2155"/>
                  </a:cubicBezTo>
                  <a:cubicBezTo>
                    <a:pt x="1849" y="2131"/>
                    <a:pt x="1895" y="2170"/>
                    <a:pt x="1895" y="2170"/>
                  </a:cubicBezTo>
                  <a:cubicBezTo>
                    <a:pt x="1895" y="2170"/>
                    <a:pt x="1908" y="2182"/>
                    <a:pt x="1914" y="2194"/>
                  </a:cubicBezTo>
                  <a:cubicBezTo>
                    <a:pt x="1914" y="2195"/>
                    <a:pt x="1914" y="2196"/>
                    <a:pt x="1915" y="2197"/>
                  </a:cubicBezTo>
                  <a:cubicBezTo>
                    <a:pt x="1915" y="2198"/>
                    <a:pt x="1915" y="2199"/>
                    <a:pt x="1916" y="2200"/>
                  </a:cubicBezTo>
                  <a:cubicBezTo>
                    <a:pt x="1916" y="2201"/>
                    <a:pt x="1916" y="2202"/>
                    <a:pt x="1917" y="2203"/>
                  </a:cubicBezTo>
                  <a:cubicBezTo>
                    <a:pt x="1917" y="2206"/>
                    <a:pt x="1918" y="2208"/>
                    <a:pt x="1919" y="2211"/>
                  </a:cubicBezTo>
                  <a:cubicBezTo>
                    <a:pt x="1919" y="2213"/>
                    <a:pt x="1920" y="2216"/>
                    <a:pt x="1921" y="2218"/>
                  </a:cubicBezTo>
                  <a:cubicBezTo>
                    <a:pt x="1921" y="2221"/>
                    <a:pt x="1922" y="2224"/>
                    <a:pt x="1922" y="2227"/>
                  </a:cubicBezTo>
                  <a:cubicBezTo>
                    <a:pt x="1923" y="2229"/>
                    <a:pt x="1924" y="2232"/>
                    <a:pt x="1924" y="2235"/>
                  </a:cubicBezTo>
                  <a:cubicBezTo>
                    <a:pt x="1925" y="2238"/>
                    <a:pt x="1926" y="2241"/>
                    <a:pt x="1927" y="2244"/>
                  </a:cubicBezTo>
                  <a:cubicBezTo>
                    <a:pt x="1928" y="2250"/>
                    <a:pt x="1930" y="2256"/>
                    <a:pt x="1932" y="2261"/>
                  </a:cubicBezTo>
                  <a:cubicBezTo>
                    <a:pt x="1933" y="2264"/>
                    <a:pt x="1934" y="2267"/>
                    <a:pt x="1936" y="2270"/>
                  </a:cubicBezTo>
                  <a:cubicBezTo>
                    <a:pt x="1936" y="2271"/>
                    <a:pt x="1936" y="2271"/>
                    <a:pt x="1936" y="2271"/>
                  </a:cubicBezTo>
                  <a:cubicBezTo>
                    <a:pt x="1936" y="2271"/>
                    <a:pt x="1936" y="2271"/>
                    <a:pt x="1936" y="2271"/>
                  </a:cubicBezTo>
                  <a:cubicBezTo>
                    <a:pt x="1936" y="2271"/>
                    <a:pt x="1936" y="2271"/>
                    <a:pt x="1936" y="2271"/>
                  </a:cubicBezTo>
                  <a:cubicBezTo>
                    <a:pt x="1937" y="2272"/>
                    <a:pt x="1937" y="2272"/>
                    <a:pt x="1937" y="2272"/>
                  </a:cubicBezTo>
                  <a:cubicBezTo>
                    <a:pt x="1938" y="2274"/>
                    <a:pt x="1938" y="2274"/>
                    <a:pt x="1938" y="2274"/>
                  </a:cubicBezTo>
                  <a:cubicBezTo>
                    <a:pt x="1938" y="2275"/>
                    <a:pt x="1938" y="2276"/>
                    <a:pt x="1939" y="2276"/>
                  </a:cubicBezTo>
                  <a:cubicBezTo>
                    <a:pt x="1940" y="2279"/>
                    <a:pt x="1940" y="2279"/>
                    <a:pt x="1940" y="2279"/>
                  </a:cubicBezTo>
                  <a:cubicBezTo>
                    <a:pt x="1941" y="2281"/>
                    <a:pt x="1943" y="2284"/>
                    <a:pt x="1945" y="2286"/>
                  </a:cubicBezTo>
                  <a:cubicBezTo>
                    <a:pt x="1945" y="2288"/>
                    <a:pt x="1946" y="2289"/>
                    <a:pt x="1947" y="2290"/>
                  </a:cubicBezTo>
                  <a:cubicBezTo>
                    <a:pt x="1948" y="2291"/>
                    <a:pt x="1949" y="2293"/>
                    <a:pt x="1950" y="2294"/>
                  </a:cubicBezTo>
                  <a:cubicBezTo>
                    <a:pt x="1951" y="2295"/>
                    <a:pt x="1952" y="2296"/>
                    <a:pt x="1953" y="2297"/>
                  </a:cubicBezTo>
                  <a:cubicBezTo>
                    <a:pt x="1953" y="2298"/>
                    <a:pt x="1954" y="2299"/>
                    <a:pt x="1955" y="2300"/>
                  </a:cubicBezTo>
                  <a:cubicBezTo>
                    <a:pt x="1956" y="2301"/>
                    <a:pt x="1957" y="2302"/>
                    <a:pt x="1958" y="2303"/>
                  </a:cubicBezTo>
                  <a:cubicBezTo>
                    <a:pt x="1959" y="2304"/>
                    <a:pt x="1960" y="2305"/>
                    <a:pt x="1961" y="2306"/>
                  </a:cubicBezTo>
                  <a:cubicBezTo>
                    <a:pt x="1962" y="2307"/>
                    <a:pt x="1963" y="2308"/>
                    <a:pt x="1964" y="2309"/>
                  </a:cubicBezTo>
                  <a:cubicBezTo>
                    <a:pt x="1965" y="2310"/>
                    <a:pt x="1966" y="2311"/>
                    <a:pt x="1967" y="2311"/>
                  </a:cubicBezTo>
                  <a:cubicBezTo>
                    <a:pt x="1969" y="2313"/>
                    <a:pt x="1971" y="2315"/>
                    <a:pt x="1973" y="2316"/>
                  </a:cubicBezTo>
                  <a:cubicBezTo>
                    <a:pt x="1974" y="2317"/>
                    <a:pt x="1975" y="2317"/>
                    <a:pt x="1976" y="2318"/>
                  </a:cubicBezTo>
                  <a:cubicBezTo>
                    <a:pt x="1976" y="2319"/>
                    <a:pt x="1977" y="2319"/>
                    <a:pt x="1978" y="2320"/>
                  </a:cubicBezTo>
                  <a:cubicBezTo>
                    <a:pt x="1980" y="2321"/>
                    <a:pt x="1982" y="2322"/>
                    <a:pt x="1983" y="2323"/>
                  </a:cubicBezTo>
                  <a:cubicBezTo>
                    <a:pt x="1985" y="2324"/>
                    <a:pt x="1987" y="2324"/>
                    <a:pt x="1988" y="2325"/>
                  </a:cubicBezTo>
                  <a:cubicBezTo>
                    <a:pt x="1990" y="2326"/>
                    <a:pt x="1991" y="2327"/>
                    <a:pt x="1992" y="2327"/>
                  </a:cubicBezTo>
                  <a:cubicBezTo>
                    <a:pt x="1995" y="2328"/>
                    <a:pt x="1997" y="2329"/>
                    <a:pt x="1998" y="2329"/>
                  </a:cubicBezTo>
                  <a:cubicBezTo>
                    <a:pt x="1999" y="2330"/>
                    <a:pt x="2000" y="2330"/>
                    <a:pt x="2000" y="2330"/>
                  </a:cubicBezTo>
                  <a:cubicBezTo>
                    <a:pt x="2000" y="2330"/>
                    <a:pt x="1999" y="2330"/>
                    <a:pt x="1998" y="2329"/>
                  </a:cubicBezTo>
                  <a:cubicBezTo>
                    <a:pt x="1998" y="2329"/>
                    <a:pt x="1997" y="2328"/>
                    <a:pt x="1996" y="2328"/>
                  </a:cubicBezTo>
                  <a:cubicBezTo>
                    <a:pt x="1995" y="2327"/>
                    <a:pt x="1994" y="2326"/>
                    <a:pt x="1993" y="2326"/>
                  </a:cubicBezTo>
                  <a:cubicBezTo>
                    <a:pt x="1992" y="2325"/>
                    <a:pt x="1991" y="2324"/>
                    <a:pt x="1989" y="2323"/>
                  </a:cubicBezTo>
                  <a:cubicBezTo>
                    <a:pt x="1988" y="2322"/>
                    <a:pt x="1987" y="2321"/>
                    <a:pt x="1985" y="2320"/>
                  </a:cubicBezTo>
                  <a:cubicBezTo>
                    <a:pt x="1984" y="2319"/>
                    <a:pt x="1982" y="2318"/>
                    <a:pt x="1981" y="2317"/>
                  </a:cubicBezTo>
                  <a:cubicBezTo>
                    <a:pt x="1980" y="2316"/>
                    <a:pt x="1979" y="2315"/>
                    <a:pt x="1978" y="2315"/>
                  </a:cubicBezTo>
                  <a:cubicBezTo>
                    <a:pt x="1977" y="2314"/>
                    <a:pt x="1976" y="2313"/>
                    <a:pt x="1976" y="2312"/>
                  </a:cubicBezTo>
                  <a:cubicBezTo>
                    <a:pt x="1972" y="2309"/>
                    <a:pt x="1969" y="2306"/>
                    <a:pt x="1965" y="2302"/>
                  </a:cubicBezTo>
                  <a:cubicBezTo>
                    <a:pt x="1965" y="2301"/>
                    <a:pt x="1964" y="2300"/>
                    <a:pt x="1963" y="2299"/>
                  </a:cubicBezTo>
                  <a:cubicBezTo>
                    <a:pt x="1962" y="2298"/>
                    <a:pt x="1961" y="2297"/>
                    <a:pt x="1960" y="2296"/>
                  </a:cubicBezTo>
                  <a:cubicBezTo>
                    <a:pt x="1959" y="2295"/>
                    <a:pt x="1959" y="2294"/>
                    <a:pt x="1958" y="2293"/>
                  </a:cubicBezTo>
                  <a:cubicBezTo>
                    <a:pt x="1957" y="2292"/>
                    <a:pt x="1956" y="2291"/>
                    <a:pt x="1955" y="2290"/>
                  </a:cubicBezTo>
                  <a:cubicBezTo>
                    <a:pt x="1955" y="2288"/>
                    <a:pt x="1954" y="2287"/>
                    <a:pt x="1953" y="2286"/>
                  </a:cubicBezTo>
                  <a:cubicBezTo>
                    <a:pt x="1952" y="2285"/>
                    <a:pt x="1952" y="2284"/>
                    <a:pt x="1951" y="2282"/>
                  </a:cubicBezTo>
                  <a:cubicBezTo>
                    <a:pt x="1950" y="2281"/>
                    <a:pt x="1949" y="2280"/>
                    <a:pt x="1949" y="2279"/>
                  </a:cubicBezTo>
                  <a:cubicBezTo>
                    <a:pt x="1948" y="2277"/>
                    <a:pt x="1947" y="2276"/>
                    <a:pt x="1947" y="2275"/>
                  </a:cubicBezTo>
                  <a:cubicBezTo>
                    <a:pt x="1946" y="2273"/>
                    <a:pt x="1946" y="2273"/>
                    <a:pt x="1946" y="2273"/>
                  </a:cubicBezTo>
                  <a:cubicBezTo>
                    <a:pt x="1945" y="2272"/>
                    <a:pt x="1945" y="2272"/>
                    <a:pt x="1945" y="2271"/>
                  </a:cubicBezTo>
                  <a:cubicBezTo>
                    <a:pt x="1944" y="2269"/>
                    <a:pt x="1944" y="2269"/>
                    <a:pt x="1944" y="2269"/>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7"/>
                    <a:pt x="1943" y="2267"/>
                    <a:pt x="1943" y="2267"/>
                  </a:cubicBezTo>
                  <a:cubicBezTo>
                    <a:pt x="1942" y="2264"/>
                    <a:pt x="1941" y="2262"/>
                    <a:pt x="1940" y="2259"/>
                  </a:cubicBezTo>
                  <a:cubicBezTo>
                    <a:pt x="1939" y="2256"/>
                    <a:pt x="1938" y="2254"/>
                    <a:pt x="1937" y="2251"/>
                  </a:cubicBezTo>
                  <a:cubicBezTo>
                    <a:pt x="1937" y="2251"/>
                    <a:pt x="1937" y="2251"/>
                    <a:pt x="1937" y="2251"/>
                  </a:cubicBezTo>
                  <a:cubicBezTo>
                    <a:pt x="1938" y="2252"/>
                    <a:pt x="1938" y="2253"/>
                    <a:pt x="1939" y="2254"/>
                  </a:cubicBezTo>
                  <a:cubicBezTo>
                    <a:pt x="1939" y="2255"/>
                    <a:pt x="1940" y="2256"/>
                    <a:pt x="1941" y="2257"/>
                  </a:cubicBezTo>
                  <a:cubicBezTo>
                    <a:pt x="1942" y="2258"/>
                    <a:pt x="1942" y="2259"/>
                    <a:pt x="1943" y="2260"/>
                  </a:cubicBezTo>
                  <a:cubicBezTo>
                    <a:pt x="1945" y="2261"/>
                    <a:pt x="1947" y="2263"/>
                    <a:pt x="1949" y="2265"/>
                  </a:cubicBezTo>
                  <a:cubicBezTo>
                    <a:pt x="1951" y="2267"/>
                    <a:pt x="1953" y="2268"/>
                    <a:pt x="1955" y="2270"/>
                  </a:cubicBezTo>
                  <a:cubicBezTo>
                    <a:pt x="1957" y="2272"/>
                    <a:pt x="1959" y="2273"/>
                    <a:pt x="1961" y="2275"/>
                  </a:cubicBezTo>
                  <a:cubicBezTo>
                    <a:pt x="1963" y="2276"/>
                    <a:pt x="1966" y="2277"/>
                    <a:pt x="1968" y="2278"/>
                  </a:cubicBezTo>
                  <a:cubicBezTo>
                    <a:pt x="1969" y="2279"/>
                    <a:pt x="1970" y="2279"/>
                    <a:pt x="1971" y="2280"/>
                  </a:cubicBezTo>
                  <a:cubicBezTo>
                    <a:pt x="1972" y="2280"/>
                    <a:pt x="1974" y="2281"/>
                    <a:pt x="1975" y="2281"/>
                  </a:cubicBezTo>
                  <a:cubicBezTo>
                    <a:pt x="1976" y="2281"/>
                    <a:pt x="1977" y="2282"/>
                    <a:pt x="1978" y="2282"/>
                  </a:cubicBezTo>
                  <a:cubicBezTo>
                    <a:pt x="1979" y="2282"/>
                    <a:pt x="1980" y="2283"/>
                    <a:pt x="1981" y="2283"/>
                  </a:cubicBezTo>
                  <a:cubicBezTo>
                    <a:pt x="1982" y="2283"/>
                    <a:pt x="1983" y="2283"/>
                    <a:pt x="1984" y="2283"/>
                  </a:cubicBezTo>
                  <a:cubicBezTo>
                    <a:pt x="1984" y="2284"/>
                    <a:pt x="1985" y="2284"/>
                    <a:pt x="1986" y="2284"/>
                  </a:cubicBezTo>
                  <a:cubicBezTo>
                    <a:pt x="1987" y="2284"/>
                    <a:pt x="1988" y="2284"/>
                    <a:pt x="1988" y="2284"/>
                  </a:cubicBezTo>
                  <a:cubicBezTo>
                    <a:pt x="1989" y="2284"/>
                    <a:pt x="1990" y="2284"/>
                    <a:pt x="1990" y="2284"/>
                  </a:cubicBezTo>
                  <a:cubicBezTo>
                    <a:pt x="1991" y="2285"/>
                    <a:pt x="1992" y="2285"/>
                    <a:pt x="1993" y="2285"/>
                  </a:cubicBezTo>
                  <a:cubicBezTo>
                    <a:pt x="1993" y="2285"/>
                    <a:pt x="1994" y="2285"/>
                    <a:pt x="1994" y="2285"/>
                  </a:cubicBezTo>
                  <a:cubicBezTo>
                    <a:pt x="1994" y="2285"/>
                    <a:pt x="1993" y="2284"/>
                    <a:pt x="1993" y="2284"/>
                  </a:cubicBezTo>
                  <a:cubicBezTo>
                    <a:pt x="1992" y="2284"/>
                    <a:pt x="1992" y="2283"/>
                    <a:pt x="1991" y="2283"/>
                  </a:cubicBezTo>
                  <a:cubicBezTo>
                    <a:pt x="1990" y="2283"/>
                    <a:pt x="1990" y="2282"/>
                    <a:pt x="1989" y="2282"/>
                  </a:cubicBezTo>
                  <a:cubicBezTo>
                    <a:pt x="1988" y="2282"/>
                    <a:pt x="1988" y="2281"/>
                    <a:pt x="1987" y="2281"/>
                  </a:cubicBezTo>
                  <a:cubicBezTo>
                    <a:pt x="1986" y="2281"/>
                    <a:pt x="1986" y="2280"/>
                    <a:pt x="1985" y="2280"/>
                  </a:cubicBezTo>
                  <a:cubicBezTo>
                    <a:pt x="1984" y="2279"/>
                    <a:pt x="1983" y="2279"/>
                    <a:pt x="1982" y="2279"/>
                  </a:cubicBezTo>
                  <a:cubicBezTo>
                    <a:pt x="1982" y="2278"/>
                    <a:pt x="1981" y="2278"/>
                    <a:pt x="1980" y="2277"/>
                  </a:cubicBezTo>
                  <a:cubicBezTo>
                    <a:pt x="1979" y="2277"/>
                    <a:pt x="1978" y="2276"/>
                    <a:pt x="1977" y="2276"/>
                  </a:cubicBezTo>
                  <a:cubicBezTo>
                    <a:pt x="1977" y="2275"/>
                    <a:pt x="1976" y="2275"/>
                    <a:pt x="1976" y="2275"/>
                  </a:cubicBezTo>
                  <a:cubicBezTo>
                    <a:pt x="1975" y="2274"/>
                    <a:pt x="1975" y="2274"/>
                    <a:pt x="1974" y="2274"/>
                  </a:cubicBezTo>
                  <a:cubicBezTo>
                    <a:pt x="1973" y="2273"/>
                    <a:pt x="1972" y="2273"/>
                    <a:pt x="1971" y="2272"/>
                  </a:cubicBezTo>
                  <a:cubicBezTo>
                    <a:pt x="1970" y="2271"/>
                    <a:pt x="1969" y="2271"/>
                    <a:pt x="1968" y="2270"/>
                  </a:cubicBezTo>
                  <a:cubicBezTo>
                    <a:pt x="1967" y="2270"/>
                    <a:pt x="1966" y="2269"/>
                    <a:pt x="1965" y="2268"/>
                  </a:cubicBezTo>
                  <a:cubicBezTo>
                    <a:pt x="1963" y="2267"/>
                    <a:pt x="1961" y="2265"/>
                    <a:pt x="1959" y="2264"/>
                  </a:cubicBezTo>
                  <a:cubicBezTo>
                    <a:pt x="1958" y="2262"/>
                    <a:pt x="1956" y="2261"/>
                    <a:pt x="1954" y="2259"/>
                  </a:cubicBezTo>
                  <a:cubicBezTo>
                    <a:pt x="1953" y="2258"/>
                    <a:pt x="1952" y="2258"/>
                    <a:pt x="1951" y="2257"/>
                  </a:cubicBezTo>
                  <a:cubicBezTo>
                    <a:pt x="1950" y="2256"/>
                    <a:pt x="1949" y="2255"/>
                    <a:pt x="1948" y="2255"/>
                  </a:cubicBezTo>
                  <a:cubicBezTo>
                    <a:pt x="1947" y="2254"/>
                    <a:pt x="1947" y="2253"/>
                    <a:pt x="1946" y="2252"/>
                  </a:cubicBezTo>
                  <a:cubicBezTo>
                    <a:pt x="1945" y="2252"/>
                    <a:pt x="1945" y="2252"/>
                    <a:pt x="1945" y="2251"/>
                  </a:cubicBezTo>
                  <a:cubicBezTo>
                    <a:pt x="1944" y="2251"/>
                    <a:pt x="1944" y="2250"/>
                    <a:pt x="1943" y="2250"/>
                  </a:cubicBezTo>
                  <a:cubicBezTo>
                    <a:pt x="1943" y="2249"/>
                    <a:pt x="1942" y="2249"/>
                    <a:pt x="1941" y="2248"/>
                  </a:cubicBezTo>
                  <a:cubicBezTo>
                    <a:pt x="1940" y="2247"/>
                    <a:pt x="1940" y="2246"/>
                    <a:pt x="1939" y="2246"/>
                  </a:cubicBezTo>
                  <a:cubicBezTo>
                    <a:pt x="1938" y="2245"/>
                    <a:pt x="1938" y="2244"/>
                    <a:pt x="1937" y="2244"/>
                  </a:cubicBezTo>
                  <a:cubicBezTo>
                    <a:pt x="1937" y="2243"/>
                    <a:pt x="1936" y="2243"/>
                    <a:pt x="1935" y="2242"/>
                  </a:cubicBezTo>
                  <a:cubicBezTo>
                    <a:pt x="1935" y="2242"/>
                    <a:pt x="1934" y="2241"/>
                    <a:pt x="1934" y="2241"/>
                  </a:cubicBezTo>
                  <a:cubicBezTo>
                    <a:pt x="1934" y="2240"/>
                    <a:pt x="1934" y="2240"/>
                    <a:pt x="1934" y="2240"/>
                  </a:cubicBezTo>
                  <a:cubicBezTo>
                    <a:pt x="1932" y="2235"/>
                    <a:pt x="1931" y="2230"/>
                    <a:pt x="1929" y="2225"/>
                  </a:cubicBezTo>
                  <a:cubicBezTo>
                    <a:pt x="1928" y="2222"/>
                    <a:pt x="1928" y="2219"/>
                    <a:pt x="1927" y="2217"/>
                  </a:cubicBezTo>
                  <a:cubicBezTo>
                    <a:pt x="1926" y="2214"/>
                    <a:pt x="1925" y="2211"/>
                    <a:pt x="1924" y="2209"/>
                  </a:cubicBezTo>
                  <a:cubicBezTo>
                    <a:pt x="1923" y="2206"/>
                    <a:pt x="1923" y="2204"/>
                    <a:pt x="1922" y="2202"/>
                  </a:cubicBezTo>
                  <a:cubicBezTo>
                    <a:pt x="1921" y="2199"/>
                    <a:pt x="1920" y="2197"/>
                    <a:pt x="1919" y="2195"/>
                  </a:cubicBezTo>
                  <a:cubicBezTo>
                    <a:pt x="1918" y="2194"/>
                    <a:pt x="1918" y="2193"/>
                    <a:pt x="1917" y="2192"/>
                  </a:cubicBezTo>
                  <a:cubicBezTo>
                    <a:pt x="1917" y="2191"/>
                    <a:pt x="1916" y="2190"/>
                    <a:pt x="1916" y="2189"/>
                  </a:cubicBezTo>
                  <a:cubicBezTo>
                    <a:pt x="1915" y="2187"/>
                    <a:pt x="1914" y="2185"/>
                    <a:pt x="1913" y="2184"/>
                  </a:cubicBezTo>
                  <a:cubicBezTo>
                    <a:pt x="1912" y="2182"/>
                    <a:pt x="1911" y="2181"/>
                    <a:pt x="1910" y="2179"/>
                  </a:cubicBezTo>
                  <a:cubicBezTo>
                    <a:pt x="1910" y="2179"/>
                    <a:pt x="1909" y="2179"/>
                    <a:pt x="1909" y="2178"/>
                  </a:cubicBezTo>
                  <a:cubicBezTo>
                    <a:pt x="1904" y="2165"/>
                    <a:pt x="1896" y="2155"/>
                    <a:pt x="1886" y="2148"/>
                  </a:cubicBezTo>
                  <a:cubicBezTo>
                    <a:pt x="1888" y="2148"/>
                    <a:pt x="1891" y="2149"/>
                    <a:pt x="1896" y="2149"/>
                  </a:cubicBezTo>
                  <a:cubicBezTo>
                    <a:pt x="1899" y="2150"/>
                    <a:pt x="1904" y="2151"/>
                    <a:pt x="1909" y="2152"/>
                  </a:cubicBezTo>
                  <a:cubicBezTo>
                    <a:pt x="1913" y="2154"/>
                    <a:pt x="1919" y="2155"/>
                    <a:pt x="1924" y="2158"/>
                  </a:cubicBezTo>
                  <a:cubicBezTo>
                    <a:pt x="1925" y="2158"/>
                    <a:pt x="1926" y="2158"/>
                    <a:pt x="1927" y="2159"/>
                  </a:cubicBezTo>
                  <a:cubicBezTo>
                    <a:pt x="1927" y="2159"/>
                    <a:pt x="1928" y="2159"/>
                    <a:pt x="1929" y="2160"/>
                  </a:cubicBezTo>
                  <a:cubicBezTo>
                    <a:pt x="1929" y="2160"/>
                    <a:pt x="1930" y="2161"/>
                    <a:pt x="1931" y="2161"/>
                  </a:cubicBezTo>
                  <a:cubicBezTo>
                    <a:pt x="1931" y="2161"/>
                    <a:pt x="1932" y="2162"/>
                    <a:pt x="1933" y="2162"/>
                  </a:cubicBezTo>
                  <a:cubicBezTo>
                    <a:pt x="1936" y="2164"/>
                    <a:pt x="1939" y="2166"/>
                    <a:pt x="1941" y="2168"/>
                  </a:cubicBezTo>
                  <a:cubicBezTo>
                    <a:pt x="1947" y="2172"/>
                    <a:pt x="1952" y="2178"/>
                    <a:pt x="1957" y="2183"/>
                  </a:cubicBezTo>
                  <a:cubicBezTo>
                    <a:pt x="1958" y="2184"/>
                    <a:pt x="1959" y="2185"/>
                    <a:pt x="1959" y="2186"/>
                  </a:cubicBezTo>
                  <a:cubicBezTo>
                    <a:pt x="1960" y="2186"/>
                    <a:pt x="1961" y="2187"/>
                    <a:pt x="1961" y="2188"/>
                  </a:cubicBezTo>
                  <a:cubicBezTo>
                    <a:pt x="1963" y="2189"/>
                    <a:pt x="1964" y="2191"/>
                    <a:pt x="1965" y="2192"/>
                  </a:cubicBezTo>
                  <a:cubicBezTo>
                    <a:pt x="1968" y="2195"/>
                    <a:pt x="1970" y="2198"/>
                    <a:pt x="1973" y="2202"/>
                  </a:cubicBezTo>
                  <a:cubicBezTo>
                    <a:pt x="1978" y="2208"/>
                    <a:pt x="1983" y="2215"/>
                    <a:pt x="1988" y="2221"/>
                  </a:cubicBezTo>
                  <a:cubicBezTo>
                    <a:pt x="1993" y="2228"/>
                    <a:pt x="1997" y="2235"/>
                    <a:pt x="2002" y="2242"/>
                  </a:cubicBezTo>
                  <a:cubicBezTo>
                    <a:pt x="2002" y="2243"/>
                    <a:pt x="2002" y="2243"/>
                    <a:pt x="2003" y="2244"/>
                  </a:cubicBezTo>
                  <a:cubicBezTo>
                    <a:pt x="2003" y="2245"/>
                    <a:pt x="2003" y="2246"/>
                    <a:pt x="2003" y="2247"/>
                  </a:cubicBezTo>
                  <a:cubicBezTo>
                    <a:pt x="2004" y="2250"/>
                    <a:pt x="2005" y="2254"/>
                    <a:pt x="2006" y="2258"/>
                  </a:cubicBezTo>
                  <a:cubicBezTo>
                    <a:pt x="2007" y="2262"/>
                    <a:pt x="2008" y="2266"/>
                    <a:pt x="2009" y="2270"/>
                  </a:cubicBezTo>
                  <a:cubicBezTo>
                    <a:pt x="2009" y="2274"/>
                    <a:pt x="2010" y="2279"/>
                    <a:pt x="2011" y="2283"/>
                  </a:cubicBezTo>
                  <a:cubicBezTo>
                    <a:pt x="2012" y="2287"/>
                    <a:pt x="2013" y="2292"/>
                    <a:pt x="2015" y="2296"/>
                  </a:cubicBezTo>
                  <a:cubicBezTo>
                    <a:pt x="2015" y="2298"/>
                    <a:pt x="2016" y="2300"/>
                    <a:pt x="2017" y="2302"/>
                  </a:cubicBezTo>
                  <a:cubicBezTo>
                    <a:pt x="2017" y="2303"/>
                    <a:pt x="2017" y="2304"/>
                    <a:pt x="2018" y="2305"/>
                  </a:cubicBezTo>
                  <a:cubicBezTo>
                    <a:pt x="2018" y="2306"/>
                    <a:pt x="2018" y="2307"/>
                    <a:pt x="2019" y="2308"/>
                  </a:cubicBezTo>
                  <a:cubicBezTo>
                    <a:pt x="2020" y="2312"/>
                    <a:pt x="2022" y="2316"/>
                    <a:pt x="2024" y="2319"/>
                  </a:cubicBezTo>
                  <a:cubicBezTo>
                    <a:pt x="2026" y="2323"/>
                    <a:pt x="2028" y="2326"/>
                    <a:pt x="2030" y="2328"/>
                  </a:cubicBezTo>
                  <a:cubicBezTo>
                    <a:pt x="2031" y="2330"/>
                    <a:pt x="2032" y="2331"/>
                    <a:pt x="2033" y="2332"/>
                  </a:cubicBezTo>
                  <a:cubicBezTo>
                    <a:pt x="2034" y="2333"/>
                    <a:pt x="2035" y="2334"/>
                    <a:pt x="2036" y="2335"/>
                  </a:cubicBezTo>
                  <a:cubicBezTo>
                    <a:pt x="2037" y="2336"/>
                    <a:pt x="2038" y="2337"/>
                    <a:pt x="2039" y="2338"/>
                  </a:cubicBezTo>
                  <a:cubicBezTo>
                    <a:pt x="2040" y="2339"/>
                    <a:pt x="2041" y="2339"/>
                    <a:pt x="2041" y="2340"/>
                  </a:cubicBezTo>
                  <a:cubicBezTo>
                    <a:pt x="2042" y="2341"/>
                    <a:pt x="2043" y="2341"/>
                    <a:pt x="2043" y="2342"/>
                  </a:cubicBezTo>
                  <a:cubicBezTo>
                    <a:pt x="2044" y="2342"/>
                    <a:pt x="2045" y="2342"/>
                    <a:pt x="2045" y="2343"/>
                  </a:cubicBezTo>
                  <a:cubicBezTo>
                    <a:pt x="2046" y="2343"/>
                    <a:pt x="2046" y="2343"/>
                    <a:pt x="2046" y="2343"/>
                  </a:cubicBezTo>
                  <a:cubicBezTo>
                    <a:pt x="2046" y="2343"/>
                    <a:pt x="2046" y="2343"/>
                    <a:pt x="2045" y="2342"/>
                  </a:cubicBezTo>
                  <a:cubicBezTo>
                    <a:pt x="2045" y="2341"/>
                    <a:pt x="2044" y="2340"/>
                    <a:pt x="2042" y="2339"/>
                  </a:cubicBezTo>
                  <a:cubicBezTo>
                    <a:pt x="2042" y="2338"/>
                    <a:pt x="2041" y="2337"/>
                    <a:pt x="2040" y="2336"/>
                  </a:cubicBezTo>
                  <a:cubicBezTo>
                    <a:pt x="2040" y="2335"/>
                    <a:pt x="2039" y="2334"/>
                    <a:pt x="2038" y="2333"/>
                  </a:cubicBezTo>
                  <a:cubicBezTo>
                    <a:pt x="2038" y="2332"/>
                    <a:pt x="2037" y="2331"/>
                    <a:pt x="2036" y="2330"/>
                  </a:cubicBezTo>
                  <a:cubicBezTo>
                    <a:pt x="2035" y="2329"/>
                    <a:pt x="2035" y="2327"/>
                    <a:pt x="2034" y="2326"/>
                  </a:cubicBezTo>
                  <a:cubicBezTo>
                    <a:pt x="2032" y="2323"/>
                    <a:pt x="2031" y="2320"/>
                    <a:pt x="2029" y="2317"/>
                  </a:cubicBezTo>
                  <a:cubicBezTo>
                    <a:pt x="2028" y="2313"/>
                    <a:pt x="2027" y="2310"/>
                    <a:pt x="2025" y="2306"/>
                  </a:cubicBezTo>
                  <a:cubicBezTo>
                    <a:pt x="2024" y="2302"/>
                    <a:pt x="2023" y="2298"/>
                    <a:pt x="2022" y="2294"/>
                  </a:cubicBezTo>
                  <a:cubicBezTo>
                    <a:pt x="2021" y="2290"/>
                    <a:pt x="2020" y="2286"/>
                    <a:pt x="2019" y="2281"/>
                  </a:cubicBezTo>
                  <a:cubicBezTo>
                    <a:pt x="2018" y="2277"/>
                    <a:pt x="2017" y="2273"/>
                    <a:pt x="2016" y="2269"/>
                  </a:cubicBezTo>
                  <a:cubicBezTo>
                    <a:pt x="2016" y="2268"/>
                    <a:pt x="2016" y="2267"/>
                    <a:pt x="2016" y="2267"/>
                  </a:cubicBezTo>
                  <a:cubicBezTo>
                    <a:pt x="2019" y="2272"/>
                    <a:pt x="2022" y="2278"/>
                    <a:pt x="2025" y="2283"/>
                  </a:cubicBezTo>
                  <a:cubicBezTo>
                    <a:pt x="2027" y="2286"/>
                    <a:pt x="2029" y="2289"/>
                    <a:pt x="2031" y="2292"/>
                  </a:cubicBezTo>
                  <a:cubicBezTo>
                    <a:pt x="2032" y="2292"/>
                    <a:pt x="2032" y="2293"/>
                    <a:pt x="2033" y="2294"/>
                  </a:cubicBezTo>
                  <a:cubicBezTo>
                    <a:pt x="2033" y="2294"/>
                    <a:pt x="2033" y="2294"/>
                    <a:pt x="2034" y="2295"/>
                  </a:cubicBezTo>
                  <a:cubicBezTo>
                    <a:pt x="2034" y="2295"/>
                    <a:pt x="2034" y="2295"/>
                    <a:pt x="2034" y="2295"/>
                  </a:cubicBezTo>
                  <a:cubicBezTo>
                    <a:pt x="2034" y="2296"/>
                    <a:pt x="2034" y="2296"/>
                    <a:pt x="2034" y="2296"/>
                  </a:cubicBezTo>
                  <a:cubicBezTo>
                    <a:pt x="2035" y="2296"/>
                    <a:pt x="2035" y="2297"/>
                    <a:pt x="2036" y="2298"/>
                  </a:cubicBezTo>
                  <a:cubicBezTo>
                    <a:pt x="2036" y="2298"/>
                    <a:pt x="2037" y="2299"/>
                    <a:pt x="2038" y="2300"/>
                  </a:cubicBezTo>
                  <a:cubicBezTo>
                    <a:pt x="2040" y="2302"/>
                    <a:pt x="2042" y="2304"/>
                    <a:pt x="2044" y="2306"/>
                  </a:cubicBezTo>
                  <a:cubicBezTo>
                    <a:pt x="2046" y="2308"/>
                    <a:pt x="2049" y="2310"/>
                    <a:pt x="2051" y="2311"/>
                  </a:cubicBezTo>
                  <a:cubicBezTo>
                    <a:pt x="2055" y="2314"/>
                    <a:pt x="2059" y="2316"/>
                    <a:pt x="2063" y="2318"/>
                  </a:cubicBezTo>
                  <a:cubicBezTo>
                    <a:pt x="2066" y="2319"/>
                    <a:pt x="2069" y="2320"/>
                    <a:pt x="2071" y="2320"/>
                  </a:cubicBezTo>
                  <a:cubicBezTo>
                    <a:pt x="2073" y="2321"/>
                    <a:pt x="2074" y="2321"/>
                    <a:pt x="2074" y="2321"/>
                  </a:cubicBezTo>
                  <a:cubicBezTo>
                    <a:pt x="2074" y="2321"/>
                    <a:pt x="2073" y="2321"/>
                    <a:pt x="2071" y="2320"/>
                  </a:cubicBezTo>
                  <a:cubicBezTo>
                    <a:pt x="2069" y="2319"/>
                    <a:pt x="2066" y="2318"/>
                    <a:pt x="2063" y="2316"/>
                  </a:cubicBezTo>
                  <a:cubicBezTo>
                    <a:pt x="2060" y="2315"/>
                    <a:pt x="2056" y="2312"/>
                    <a:pt x="2053" y="2309"/>
                  </a:cubicBezTo>
                  <a:cubicBezTo>
                    <a:pt x="2049" y="2306"/>
                    <a:pt x="2045" y="2301"/>
                    <a:pt x="2041" y="2297"/>
                  </a:cubicBezTo>
                  <a:cubicBezTo>
                    <a:pt x="2041" y="2296"/>
                    <a:pt x="2040" y="2295"/>
                    <a:pt x="2040" y="2295"/>
                  </a:cubicBezTo>
                  <a:cubicBezTo>
                    <a:pt x="2039" y="2294"/>
                    <a:pt x="2039" y="2293"/>
                    <a:pt x="2038" y="2293"/>
                  </a:cubicBezTo>
                  <a:cubicBezTo>
                    <a:pt x="2038" y="2292"/>
                    <a:pt x="2038" y="2292"/>
                    <a:pt x="2038" y="2292"/>
                  </a:cubicBezTo>
                  <a:cubicBezTo>
                    <a:pt x="2038" y="2292"/>
                    <a:pt x="2038" y="2292"/>
                    <a:pt x="2038" y="2292"/>
                  </a:cubicBezTo>
                  <a:cubicBezTo>
                    <a:pt x="2037" y="2291"/>
                    <a:pt x="2037" y="2291"/>
                    <a:pt x="2037" y="2291"/>
                  </a:cubicBezTo>
                  <a:cubicBezTo>
                    <a:pt x="2036" y="2290"/>
                    <a:pt x="2036" y="2289"/>
                    <a:pt x="2036" y="2289"/>
                  </a:cubicBezTo>
                  <a:cubicBezTo>
                    <a:pt x="2034" y="2286"/>
                    <a:pt x="2032" y="2283"/>
                    <a:pt x="2030" y="2280"/>
                  </a:cubicBezTo>
                  <a:cubicBezTo>
                    <a:pt x="2027" y="2274"/>
                    <a:pt x="2023" y="2267"/>
                    <a:pt x="2020" y="2260"/>
                  </a:cubicBezTo>
                  <a:cubicBezTo>
                    <a:pt x="2019" y="2258"/>
                    <a:pt x="2018" y="2256"/>
                    <a:pt x="2017" y="2254"/>
                  </a:cubicBezTo>
                  <a:cubicBezTo>
                    <a:pt x="2017" y="2254"/>
                    <a:pt x="2016" y="2253"/>
                    <a:pt x="2016" y="2252"/>
                  </a:cubicBezTo>
                  <a:cubicBezTo>
                    <a:pt x="2015" y="2251"/>
                    <a:pt x="2015" y="2250"/>
                    <a:pt x="2014" y="2249"/>
                  </a:cubicBezTo>
                  <a:cubicBezTo>
                    <a:pt x="2012" y="2245"/>
                    <a:pt x="2010" y="2242"/>
                    <a:pt x="2008" y="2238"/>
                  </a:cubicBezTo>
                  <a:cubicBezTo>
                    <a:pt x="2004" y="2231"/>
                    <a:pt x="1999" y="2224"/>
                    <a:pt x="1994" y="2217"/>
                  </a:cubicBezTo>
                  <a:cubicBezTo>
                    <a:pt x="1989" y="2210"/>
                    <a:pt x="1984" y="2203"/>
                    <a:pt x="1979" y="2197"/>
                  </a:cubicBezTo>
                  <a:cubicBezTo>
                    <a:pt x="1978" y="2195"/>
                    <a:pt x="1976" y="2194"/>
                    <a:pt x="1975" y="2192"/>
                  </a:cubicBezTo>
                  <a:cubicBezTo>
                    <a:pt x="1973" y="2190"/>
                    <a:pt x="1972" y="2189"/>
                    <a:pt x="1971" y="2187"/>
                  </a:cubicBezTo>
                  <a:cubicBezTo>
                    <a:pt x="1969" y="2186"/>
                    <a:pt x="1968" y="2184"/>
                    <a:pt x="1967" y="2183"/>
                  </a:cubicBezTo>
                  <a:cubicBezTo>
                    <a:pt x="1966" y="2182"/>
                    <a:pt x="1965" y="2181"/>
                    <a:pt x="1964" y="2181"/>
                  </a:cubicBezTo>
                  <a:cubicBezTo>
                    <a:pt x="1964" y="2180"/>
                    <a:pt x="1963" y="2179"/>
                    <a:pt x="1962" y="2179"/>
                  </a:cubicBezTo>
                  <a:cubicBezTo>
                    <a:pt x="1957" y="2173"/>
                    <a:pt x="1951" y="2168"/>
                    <a:pt x="1945" y="2163"/>
                  </a:cubicBezTo>
                  <a:cubicBezTo>
                    <a:pt x="1942" y="2161"/>
                    <a:pt x="1939" y="2159"/>
                    <a:pt x="1935" y="2158"/>
                  </a:cubicBezTo>
                  <a:cubicBezTo>
                    <a:pt x="1935" y="2157"/>
                    <a:pt x="1934" y="2157"/>
                    <a:pt x="1933" y="2156"/>
                  </a:cubicBezTo>
                  <a:cubicBezTo>
                    <a:pt x="1932" y="2156"/>
                    <a:pt x="1932" y="2156"/>
                    <a:pt x="1931" y="2155"/>
                  </a:cubicBezTo>
                  <a:cubicBezTo>
                    <a:pt x="1930" y="2155"/>
                    <a:pt x="1929" y="2155"/>
                    <a:pt x="1928" y="2154"/>
                  </a:cubicBezTo>
                  <a:cubicBezTo>
                    <a:pt x="1928" y="2154"/>
                    <a:pt x="1927" y="2154"/>
                    <a:pt x="1926" y="2154"/>
                  </a:cubicBezTo>
                  <a:cubicBezTo>
                    <a:pt x="1920" y="2151"/>
                    <a:pt x="1914" y="2150"/>
                    <a:pt x="1909" y="2149"/>
                  </a:cubicBezTo>
                  <a:cubicBezTo>
                    <a:pt x="1904" y="2149"/>
                    <a:pt x="1900" y="2148"/>
                    <a:pt x="1896" y="2148"/>
                  </a:cubicBezTo>
                  <a:cubicBezTo>
                    <a:pt x="1892" y="2148"/>
                    <a:pt x="1889" y="2148"/>
                    <a:pt x="1887" y="2147"/>
                  </a:cubicBezTo>
                  <a:cubicBezTo>
                    <a:pt x="1887" y="2147"/>
                    <a:pt x="1886" y="2147"/>
                    <a:pt x="1885" y="2147"/>
                  </a:cubicBezTo>
                  <a:cubicBezTo>
                    <a:pt x="1865" y="2132"/>
                    <a:pt x="1836" y="2129"/>
                    <a:pt x="1805" y="2129"/>
                  </a:cubicBezTo>
                  <a:cubicBezTo>
                    <a:pt x="1807" y="2128"/>
                    <a:pt x="1808" y="2128"/>
                    <a:pt x="1809" y="2127"/>
                  </a:cubicBezTo>
                  <a:cubicBezTo>
                    <a:pt x="1812" y="2126"/>
                    <a:pt x="1814" y="2125"/>
                    <a:pt x="1816" y="2124"/>
                  </a:cubicBezTo>
                  <a:cubicBezTo>
                    <a:pt x="1820" y="2122"/>
                    <a:pt x="1824" y="2120"/>
                    <a:pt x="1829" y="2119"/>
                  </a:cubicBezTo>
                  <a:cubicBezTo>
                    <a:pt x="1833" y="2117"/>
                    <a:pt x="1837" y="2115"/>
                    <a:pt x="1841" y="2114"/>
                  </a:cubicBezTo>
                  <a:cubicBezTo>
                    <a:pt x="1843" y="2114"/>
                    <a:pt x="1843" y="2114"/>
                    <a:pt x="1843" y="2114"/>
                  </a:cubicBezTo>
                  <a:cubicBezTo>
                    <a:pt x="1845" y="2113"/>
                    <a:pt x="1845" y="2113"/>
                    <a:pt x="1845" y="2113"/>
                  </a:cubicBezTo>
                  <a:cubicBezTo>
                    <a:pt x="1846" y="2113"/>
                    <a:pt x="1847" y="2113"/>
                    <a:pt x="1848" y="2112"/>
                  </a:cubicBezTo>
                  <a:cubicBezTo>
                    <a:pt x="1849" y="2112"/>
                    <a:pt x="1850" y="2112"/>
                    <a:pt x="1851" y="2112"/>
                  </a:cubicBezTo>
                  <a:cubicBezTo>
                    <a:pt x="1852" y="2112"/>
                    <a:pt x="1852" y="2112"/>
                    <a:pt x="1852" y="2112"/>
                  </a:cubicBezTo>
                  <a:cubicBezTo>
                    <a:pt x="1853" y="2112"/>
                    <a:pt x="1853" y="2112"/>
                    <a:pt x="1853" y="2112"/>
                  </a:cubicBezTo>
                  <a:cubicBezTo>
                    <a:pt x="1853" y="2111"/>
                    <a:pt x="1854" y="2111"/>
                    <a:pt x="1854" y="2111"/>
                  </a:cubicBezTo>
                  <a:cubicBezTo>
                    <a:pt x="1858" y="2111"/>
                    <a:pt x="1863" y="2111"/>
                    <a:pt x="1866" y="2111"/>
                  </a:cubicBezTo>
                  <a:cubicBezTo>
                    <a:pt x="1870" y="2111"/>
                    <a:pt x="1874" y="2112"/>
                    <a:pt x="1877" y="2113"/>
                  </a:cubicBezTo>
                  <a:cubicBezTo>
                    <a:pt x="1879" y="2113"/>
                    <a:pt x="1880" y="2114"/>
                    <a:pt x="1882" y="2114"/>
                  </a:cubicBezTo>
                  <a:cubicBezTo>
                    <a:pt x="1883" y="2115"/>
                    <a:pt x="1885" y="2115"/>
                    <a:pt x="1886" y="2116"/>
                  </a:cubicBezTo>
                  <a:cubicBezTo>
                    <a:pt x="1888" y="2117"/>
                    <a:pt x="1891" y="2119"/>
                    <a:pt x="1892" y="2120"/>
                  </a:cubicBezTo>
                  <a:cubicBezTo>
                    <a:pt x="1893" y="2121"/>
                    <a:pt x="1894" y="2121"/>
                    <a:pt x="1894" y="2122"/>
                  </a:cubicBezTo>
                  <a:cubicBezTo>
                    <a:pt x="1895" y="2122"/>
                    <a:pt x="1895" y="2123"/>
                    <a:pt x="1896" y="2123"/>
                  </a:cubicBezTo>
                  <a:cubicBezTo>
                    <a:pt x="1897" y="2124"/>
                    <a:pt x="1897" y="2124"/>
                    <a:pt x="1897" y="2124"/>
                  </a:cubicBezTo>
                  <a:cubicBezTo>
                    <a:pt x="1897" y="2124"/>
                    <a:pt x="1897" y="2124"/>
                    <a:pt x="1896" y="2123"/>
                  </a:cubicBezTo>
                  <a:cubicBezTo>
                    <a:pt x="1896" y="2122"/>
                    <a:pt x="1895" y="2120"/>
                    <a:pt x="1893" y="2119"/>
                  </a:cubicBezTo>
                  <a:cubicBezTo>
                    <a:pt x="1893" y="2118"/>
                    <a:pt x="1893" y="2118"/>
                    <a:pt x="1892" y="2118"/>
                  </a:cubicBezTo>
                  <a:cubicBezTo>
                    <a:pt x="1892" y="2117"/>
                    <a:pt x="1891" y="2117"/>
                    <a:pt x="1891" y="2116"/>
                  </a:cubicBezTo>
                  <a:cubicBezTo>
                    <a:pt x="1890" y="2115"/>
                    <a:pt x="1889" y="2114"/>
                    <a:pt x="1888" y="2114"/>
                  </a:cubicBezTo>
                  <a:cubicBezTo>
                    <a:pt x="1886" y="2113"/>
                    <a:pt x="1885" y="2112"/>
                    <a:pt x="1884" y="2111"/>
                  </a:cubicBezTo>
                  <a:cubicBezTo>
                    <a:pt x="1882" y="2110"/>
                    <a:pt x="1880" y="2109"/>
                    <a:pt x="1879" y="2108"/>
                  </a:cubicBezTo>
                  <a:cubicBezTo>
                    <a:pt x="1875" y="2107"/>
                    <a:pt x="1871" y="2106"/>
                    <a:pt x="1867" y="2105"/>
                  </a:cubicBezTo>
                  <a:cubicBezTo>
                    <a:pt x="1863" y="2104"/>
                    <a:pt x="1858" y="2104"/>
                    <a:pt x="1854" y="2104"/>
                  </a:cubicBezTo>
                  <a:cubicBezTo>
                    <a:pt x="1853" y="2104"/>
                    <a:pt x="1852" y="2104"/>
                    <a:pt x="1852" y="2104"/>
                  </a:cubicBezTo>
                  <a:cubicBezTo>
                    <a:pt x="1851" y="2105"/>
                    <a:pt x="1851" y="2105"/>
                    <a:pt x="1851" y="2105"/>
                  </a:cubicBezTo>
                  <a:cubicBezTo>
                    <a:pt x="1851" y="2105"/>
                    <a:pt x="1851" y="2105"/>
                    <a:pt x="1851" y="2105"/>
                  </a:cubicBezTo>
                  <a:cubicBezTo>
                    <a:pt x="1851" y="2105"/>
                    <a:pt x="1851" y="2105"/>
                    <a:pt x="1851" y="2105"/>
                  </a:cubicBezTo>
                  <a:cubicBezTo>
                    <a:pt x="1851" y="2105"/>
                    <a:pt x="1851" y="2105"/>
                    <a:pt x="1851" y="2105"/>
                  </a:cubicBezTo>
                  <a:cubicBezTo>
                    <a:pt x="1850" y="2105"/>
                    <a:pt x="1850" y="2105"/>
                    <a:pt x="1850" y="2105"/>
                  </a:cubicBezTo>
                  <a:cubicBezTo>
                    <a:pt x="1849" y="2105"/>
                    <a:pt x="1848" y="2105"/>
                    <a:pt x="1847" y="2105"/>
                  </a:cubicBezTo>
                  <a:cubicBezTo>
                    <a:pt x="1845" y="2105"/>
                    <a:pt x="1844" y="2106"/>
                    <a:pt x="1843" y="2106"/>
                  </a:cubicBezTo>
                  <a:cubicBezTo>
                    <a:pt x="1842" y="2106"/>
                    <a:pt x="1842" y="2106"/>
                    <a:pt x="1841" y="2106"/>
                  </a:cubicBezTo>
                  <a:cubicBezTo>
                    <a:pt x="1839" y="2107"/>
                    <a:pt x="1839" y="2107"/>
                    <a:pt x="1839" y="2107"/>
                  </a:cubicBezTo>
                  <a:cubicBezTo>
                    <a:pt x="1835" y="2108"/>
                    <a:pt x="1830" y="2110"/>
                    <a:pt x="1826" y="2111"/>
                  </a:cubicBezTo>
                  <a:cubicBezTo>
                    <a:pt x="1821" y="2113"/>
                    <a:pt x="1817" y="2115"/>
                    <a:pt x="1812" y="2117"/>
                  </a:cubicBezTo>
                  <a:cubicBezTo>
                    <a:pt x="1810" y="2118"/>
                    <a:pt x="1808" y="2120"/>
                    <a:pt x="1806" y="2121"/>
                  </a:cubicBezTo>
                  <a:cubicBezTo>
                    <a:pt x="1804" y="2122"/>
                    <a:pt x="1802" y="2123"/>
                    <a:pt x="1800" y="2124"/>
                  </a:cubicBezTo>
                  <a:cubicBezTo>
                    <a:pt x="1796" y="2126"/>
                    <a:pt x="1792" y="2128"/>
                    <a:pt x="1789" y="2129"/>
                  </a:cubicBezTo>
                  <a:cubicBezTo>
                    <a:pt x="1789" y="2130"/>
                    <a:pt x="1789" y="2130"/>
                    <a:pt x="1789" y="2130"/>
                  </a:cubicBezTo>
                  <a:cubicBezTo>
                    <a:pt x="1755" y="2131"/>
                    <a:pt x="1720" y="2135"/>
                    <a:pt x="1692" y="2132"/>
                  </a:cubicBezTo>
                  <a:cubicBezTo>
                    <a:pt x="1644" y="2125"/>
                    <a:pt x="1603" y="2108"/>
                    <a:pt x="1564" y="2084"/>
                  </a:cubicBezTo>
                  <a:cubicBezTo>
                    <a:pt x="1565" y="2084"/>
                    <a:pt x="1566" y="2084"/>
                    <a:pt x="1567" y="2084"/>
                  </a:cubicBezTo>
                  <a:cubicBezTo>
                    <a:pt x="1572" y="2085"/>
                    <a:pt x="1576" y="2085"/>
                    <a:pt x="1581" y="2086"/>
                  </a:cubicBezTo>
                  <a:cubicBezTo>
                    <a:pt x="1586" y="2086"/>
                    <a:pt x="1592" y="2086"/>
                    <a:pt x="1597" y="2086"/>
                  </a:cubicBezTo>
                  <a:cubicBezTo>
                    <a:pt x="1600" y="2086"/>
                    <a:pt x="1603" y="2087"/>
                    <a:pt x="1606" y="2086"/>
                  </a:cubicBezTo>
                  <a:cubicBezTo>
                    <a:pt x="1608" y="2086"/>
                    <a:pt x="1611" y="2086"/>
                    <a:pt x="1614" y="2086"/>
                  </a:cubicBezTo>
                  <a:cubicBezTo>
                    <a:pt x="1616" y="2086"/>
                    <a:pt x="1617" y="2086"/>
                    <a:pt x="1619" y="2086"/>
                  </a:cubicBezTo>
                  <a:cubicBezTo>
                    <a:pt x="1620" y="2086"/>
                    <a:pt x="1620" y="2086"/>
                    <a:pt x="1621" y="2086"/>
                  </a:cubicBezTo>
                  <a:cubicBezTo>
                    <a:pt x="1622" y="2087"/>
                    <a:pt x="1623" y="2087"/>
                    <a:pt x="1624" y="2087"/>
                  </a:cubicBezTo>
                  <a:cubicBezTo>
                    <a:pt x="1626" y="2088"/>
                    <a:pt x="1629" y="2089"/>
                    <a:pt x="1631" y="2090"/>
                  </a:cubicBezTo>
                  <a:cubicBezTo>
                    <a:pt x="1632" y="2090"/>
                    <a:pt x="1632" y="2090"/>
                    <a:pt x="1633" y="2090"/>
                  </a:cubicBezTo>
                  <a:cubicBezTo>
                    <a:pt x="1633" y="2091"/>
                    <a:pt x="1634" y="2091"/>
                    <a:pt x="1635" y="2091"/>
                  </a:cubicBezTo>
                  <a:cubicBezTo>
                    <a:pt x="1636" y="2092"/>
                    <a:pt x="1637" y="2092"/>
                    <a:pt x="1638" y="2093"/>
                  </a:cubicBezTo>
                  <a:cubicBezTo>
                    <a:pt x="1639" y="2093"/>
                    <a:pt x="1639" y="2093"/>
                    <a:pt x="1640" y="2094"/>
                  </a:cubicBezTo>
                  <a:cubicBezTo>
                    <a:pt x="1641" y="2094"/>
                    <a:pt x="1641" y="2094"/>
                    <a:pt x="1642" y="2095"/>
                  </a:cubicBezTo>
                  <a:cubicBezTo>
                    <a:pt x="1643" y="2096"/>
                    <a:pt x="1643" y="2096"/>
                    <a:pt x="1643" y="2096"/>
                  </a:cubicBezTo>
                  <a:cubicBezTo>
                    <a:pt x="1644" y="2096"/>
                    <a:pt x="1645" y="2096"/>
                    <a:pt x="1645" y="2097"/>
                  </a:cubicBezTo>
                  <a:cubicBezTo>
                    <a:pt x="1647" y="2098"/>
                    <a:pt x="1650" y="2100"/>
                    <a:pt x="1652" y="2101"/>
                  </a:cubicBezTo>
                  <a:cubicBezTo>
                    <a:pt x="1654" y="2103"/>
                    <a:pt x="1657" y="2105"/>
                    <a:pt x="1659" y="2106"/>
                  </a:cubicBezTo>
                  <a:cubicBezTo>
                    <a:pt x="1662" y="2107"/>
                    <a:pt x="1664" y="2109"/>
                    <a:pt x="1667" y="2110"/>
                  </a:cubicBezTo>
                  <a:cubicBezTo>
                    <a:pt x="1669" y="2110"/>
                    <a:pt x="1672" y="2111"/>
                    <a:pt x="1674" y="2111"/>
                  </a:cubicBezTo>
                  <a:cubicBezTo>
                    <a:pt x="1677" y="2111"/>
                    <a:pt x="1679" y="2111"/>
                    <a:pt x="1681" y="2111"/>
                  </a:cubicBezTo>
                  <a:cubicBezTo>
                    <a:pt x="1682" y="2111"/>
                    <a:pt x="1684" y="2110"/>
                    <a:pt x="1685" y="2109"/>
                  </a:cubicBezTo>
                  <a:cubicBezTo>
                    <a:pt x="1686" y="2109"/>
                    <a:pt x="1686" y="2109"/>
                    <a:pt x="1686" y="2109"/>
                  </a:cubicBezTo>
                  <a:cubicBezTo>
                    <a:pt x="1686" y="2109"/>
                    <a:pt x="1687" y="2109"/>
                    <a:pt x="1687" y="2109"/>
                  </a:cubicBezTo>
                  <a:cubicBezTo>
                    <a:pt x="1687" y="2108"/>
                    <a:pt x="1688" y="2108"/>
                    <a:pt x="1688" y="2108"/>
                  </a:cubicBezTo>
                  <a:cubicBezTo>
                    <a:pt x="1688" y="2107"/>
                    <a:pt x="1689" y="2107"/>
                    <a:pt x="1689" y="2107"/>
                  </a:cubicBezTo>
                  <a:cubicBezTo>
                    <a:pt x="1689" y="2107"/>
                    <a:pt x="1688" y="2107"/>
                    <a:pt x="1688" y="2107"/>
                  </a:cubicBezTo>
                  <a:cubicBezTo>
                    <a:pt x="1687" y="2108"/>
                    <a:pt x="1687" y="2108"/>
                    <a:pt x="1686" y="2108"/>
                  </a:cubicBezTo>
                  <a:cubicBezTo>
                    <a:pt x="1686" y="2108"/>
                    <a:pt x="1685" y="2108"/>
                    <a:pt x="1685" y="2108"/>
                  </a:cubicBezTo>
                  <a:cubicBezTo>
                    <a:pt x="1684" y="2108"/>
                    <a:pt x="1682" y="2108"/>
                    <a:pt x="1681" y="2108"/>
                  </a:cubicBezTo>
                  <a:cubicBezTo>
                    <a:pt x="1679" y="2108"/>
                    <a:pt x="1677" y="2107"/>
                    <a:pt x="1675" y="2107"/>
                  </a:cubicBezTo>
                  <a:cubicBezTo>
                    <a:pt x="1673" y="2106"/>
                    <a:pt x="1671" y="2105"/>
                    <a:pt x="1669" y="2104"/>
                  </a:cubicBezTo>
                  <a:cubicBezTo>
                    <a:pt x="1667" y="2103"/>
                    <a:pt x="1665" y="2102"/>
                    <a:pt x="1663" y="2100"/>
                  </a:cubicBezTo>
                  <a:cubicBezTo>
                    <a:pt x="1662" y="2099"/>
                    <a:pt x="1661" y="2099"/>
                    <a:pt x="1660" y="2098"/>
                  </a:cubicBezTo>
                  <a:cubicBezTo>
                    <a:pt x="1659" y="2097"/>
                    <a:pt x="1658" y="2096"/>
                    <a:pt x="1657" y="2095"/>
                  </a:cubicBezTo>
                  <a:cubicBezTo>
                    <a:pt x="1654" y="2094"/>
                    <a:pt x="1652" y="2092"/>
                    <a:pt x="1649" y="2090"/>
                  </a:cubicBezTo>
                  <a:cubicBezTo>
                    <a:pt x="1649" y="2090"/>
                    <a:pt x="1648" y="2089"/>
                    <a:pt x="1648" y="2089"/>
                  </a:cubicBezTo>
                  <a:cubicBezTo>
                    <a:pt x="1646" y="2088"/>
                    <a:pt x="1646" y="2088"/>
                    <a:pt x="1646" y="2088"/>
                  </a:cubicBezTo>
                  <a:cubicBezTo>
                    <a:pt x="1645" y="2087"/>
                    <a:pt x="1644" y="2087"/>
                    <a:pt x="1643" y="2087"/>
                  </a:cubicBezTo>
                  <a:cubicBezTo>
                    <a:pt x="1643" y="2086"/>
                    <a:pt x="1642" y="2086"/>
                    <a:pt x="1641" y="2086"/>
                  </a:cubicBezTo>
                  <a:cubicBezTo>
                    <a:pt x="1641" y="2085"/>
                    <a:pt x="1640" y="2085"/>
                    <a:pt x="1639" y="2085"/>
                  </a:cubicBezTo>
                  <a:cubicBezTo>
                    <a:pt x="1639" y="2085"/>
                    <a:pt x="1638" y="2085"/>
                    <a:pt x="1638" y="2084"/>
                  </a:cubicBezTo>
                  <a:cubicBezTo>
                    <a:pt x="1642" y="2084"/>
                    <a:pt x="1645" y="2084"/>
                    <a:pt x="1649" y="2084"/>
                  </a:cubicBezTo>
                  <a:cubicBezTo>
                    <a:pt x="1649" y="2084"/>
                    <a:pt x="1650" y="2084"/>
                    <a:pt x="1651" y="2084"/>
                  </a:cubicBezTo>
                  <a:cubicBezTo>
                    <a:pt x="1651" y="2084"/>
                    <a:pt x="1652" y="2085"/>
                    <a:pt x="1653" y="2085"/>
                  </a:cubicBezTo>
                  <a:cubicBezTo>
                    <a:pt x="1653" y="2085"/>
                    <a:pt x="1654" y="2085"/>
                    <a:pt x="1655" y="2085"/>
                  </a:cubicBezTo>
                  <a:cubicBezTo>
                    <a:pt x="1656" y="2085"/>
                    <a:pt x="1656" y="2085"/>
                    <a:pt x="1656" y="2085"/>
                  </a:cubicBezTo>
                  <a:cubicBezTo>
                    <a:pt x="1657" y="2085"/>
                    <a:pt x="1657" y="2085"/>
                    <a:pt x="1657" y="2085"/>
                  </a:cubicBezTo>
                  <a:cubicBezTo>
                    <a:pt x="1658" y="2085"/>
                    <a:pt x="1659" y="2086"/>
                    <a:pt x="1661" y="2086"/>
                  </a:cubicBezTo>
                  <a:cubicBezTo>
                    <a:pt x="1662" y="2086"/>
                    <a:pt x="1663" y="2087"/>
                    <a:pt x="1664" y="2087"/>
                  </a:cubicBezTo>
                  <a:cubicBezTo>
                    <a:pt x="1669" y="2088"/>
                    <a:pt x="1674" y="2090"/>
                    <a:pt x="1679" y="2092"/>
                  </a:cubicBezTo>
                  <a:cubicBezTo>
                    <a:pt x="1680" y="2092"/>
                    <a:pt x="1681" y="2093"/>
                    <a:pt x="1682" y="2093"/>
                  </a:cubicBezTo>
                  <a:cubicBezTo>
                    <a:pt x="1683" y="2093"/>
                    <a:pt x="1684" y="2094"/>
                    <a:pt x="1686" y="2094"/>
                  </a:cubicBezTo>
                  <a:cubicBezTo>
                    <a:pt x="1688" y="2095"/>
                    <a:pt x="1690" y="2096"/>
                    <a:pt x="1692" y="2097"/>
                  </a:cubicBezTo>
                  <a:cubicBezTo>
                    <a:pt x="1696" y="2099"/>
                    <a:pt x="1699" y="2101"/>
                    <a:pt x="1702" y="2103"/>
                  </a:cubicBezTo>
                  <a:cubicBezTo>
                    <a:pt x="1704" y="2103"/>
                    <a:pt x="1705" y="2104"/>
                    <a:pt x="1707" y="2105"/>
                  </a:cubicBezTo>
                  <a:cubicBezTo>
                    <a:pt x="1708" y="2106"/>
                    <a:pt x="1709" y="2106"/>
                    <a:pt x="1710" y="2107"/>
                  </a:cubicBezTo>
                  <a:cubicBezTo>
                    <a:pt x="1713" y="2108"/>
                    <a:pt x="1714" y="2109"/>
                    <a:pt x="1716" y="2110"/>
                  </a:cubicBezTo>
                  <a:cubicBezTo>
                    <a:pt x="1717" y="2110"/>
                    <a:pt x="1717" y="2111"/>
                    <a:pt x="1717" y="2111"/>
                  </a:cubicBezTo>
                  <a:cubicBezTo>
                    <a:pt x="1717" y="2111"/>
                    <a:pt x="1717" y="2110"/>
                    <a:pt x="1716" y="2109"/>
                  </a:cubicBezTo>
                  <a:cubicBezTo>
                    <a:pt x="1715" y="2109"/>
                    <a:pt x="1713" y="2107"/>
                    <a:pt x="1711" y="2106"/>
                  </a:cubicBezTo>
                  <a:cubicBezTo>
                    <a:pt x="1709" y="2104"/>
                    <a:pt x="1707" y="2102"/>
                    <a:pt x="1704" y="2100"/>
                  </a:cubicBezTo>
                  <a:cubicBezTo>
                    <a:pt x="1701" y="2098"/>
                    <a:pt x="1698" y="2096"/>
                    <a:pt x="1694" y="2093"/>
                  </a:cubicBezTo>
                  <a:cubicBezTo>
                    <a:pt x="1690" y="2091"/>
                    <a:pt x="1686" y="2088"/>
                    <a:pt x="1681" y="2086"/>
                  </a:cubicBezTo>
                  <a:cubicBezTo>
                    <a:pt x="1677" y="2084"/>
                    <a:pt x="1672" y="2082"/>
                    <a:pt x="1666" y="2080"/>
                  </a:cubicBezTo>
                  <a:cubicBezTo>
                    <a:pt x="1665" y="2080"/>
                    <a:pt x="1664" y="2079"/>
                    <a:pt x="1662" y="2079"/>
                  </a:cubicBezTo>
                  <a:cubicBezTo>
                    <a:pt x="1661" y="2079"/>
                    <a:pt x="1659" y="2078"/>
                    <a:pt x="1658" y="2078"/>
                  </a:cubicBezTo>
                  <a:cubicBezTo>
                    <a:pt x="1657" y="2078"/>
                    <a:pt x="1657" y="2078"/>
                    <a:pt x="1657" y="2078"/>
                  </a:cubicBezTo>
                  <a:cubicBezTo>
                    <a:pt x="1656" y="2078"/>
                    <a:pt x="1656" y="2078"/>
                    <a:pt x="1656" y="2078"/>
                  </a:cubicBezTo>
                  <a:cubicBezTo>
                    <a:pt x="1655" y="2077"/>
                    <a:pt x="1654" y="2077"/>
                    <a:pt x="1653" y="2077"/>
                  </a:cubicBezTo>
                  <a:cubicBezTo>
                    <a:pt x="1653" y="2077"/>
                    <a:pt x="1652" y="2077"/>
                    <a:pt x="1651" y="2077"/>
                  </a:cubicBezTo>
                  <a:cubicBezTo>
                    <a:pt x="1650" y="2077"/>
                    <a:pt x="1650" y="2077"/>
                    <a:pt x="1649" y="2077"/>
                  </a:cubicBezTo>
                  <a:cubicBezTo>
                    <a:pt x="1643" y="2076"/>
                    <a:pt x="1637" y="2077"/>
                    <a:pt x="1631" y="2077"/>
                  </a:cubicBezTo>
                  <a:cubicBezTo>
                    <a:pt x="1625" y="2078"/>
                    <a:pt x="1619" y="2078"/>
                    <a:pt x="1614" y="2079"/>
                  </a:cubicBezTo>
                  <a:cubicBezTo>
                    <a:pt x="1612" y="2079"/>
                    <a:pt x="1611" y="2079"/>
                    <a:pt x="1610" y="2079"/>
                  </a:cubicBezTo>
                  <a:cubicBezTo>
                    <a:pt x="1608" y="2079"/>
                    <a:pt x="1607" y="2079"/>
                    <a:pt x="1605" y="2079"/>
                  </a:cubicBezTo>
                  <a:cubicBezTo>
                    <a:pt x="1603" y="2079"/>
                    <a:pt x="1600" y="2079"/>
                    <a:pt x="1597" y="2079"/>
                  </a:cubicBezTo>
                  <a:cubicBezTo>
                    <a:pt x="1592" y="2080"/>
                    <a:pt x="1587" y="2080"/>
                    <a:pt x="1582" y="2080"/>
                  </a:cubicBezTo>
                  <a:cubicBezTo>
                    <a:pt x="1577" y="2080"/>
                    <a:pt x="1572" y="2080"/>
                    <a:pt x="1568" y="2080"/>
                  </a:cubicBezTo>
                  <a:cubicBezTo>
                    <a:pt x="1564" y="2079"/>
                    <a:pt x="1560" y="2079"/>
                    <a:pt x="1557" y="2079"/>
                  </a:cubicBezTo>
                  <a:cubicBezTo>
                    <a:pt x="1531" y="2062"/>
                    <a:pt x="1506" y="2042"/>
                    <a:pt x="1480" y="2021"/>
                  </a:cubicBezTo>
                  <a:cubicBezTo>
                    <a:pt x="1495" y="2020"/>
                    <a:pt x="1509" y="2018"/>
                    <a:pt x="1522" y="2014"/>
                  </a:cubicBezTo>
                  <a:cubicBezTo>
                    <a:pt x="1523" y="2014"/>
                    <a:pt x="1523" y="2014"/>
                    <a:pt x="1523" y="2014"/>
                  </a:cubicBezTo>
                  <a:cubicBezTo>
                    <a:pt x="1523" y="2015"/>
                    <a:pt x="1524" y="2015"/>
                    <a:pt x="1524" y="2015"/>
                  </a:cubicBezTo>
                  <a:cubicBezTo>
                    <a:pt x="1524" y="2015"/>
                    <a:pt x="1525" y="2015"/>
                    <a:pt x="1525" y="2015"/>
                  </a:cubicBezTo>
                  <a:cubicBezTo>
                    <a:pt x="1525" y="2015"/>
                    <a:pt x="1525" y="2016"/>
                    <a:pt x="1525" y="2016"/>
                  </a:cubicBezTo>
                  <a:cubicBezTo>
                    <a:pt x="1526" y="2017"/>
                    <a:pt x="1527" y="2018"/>
                    <a:pt x="1527" y="2019"/>
                  </a:cubicBezTo>
                  <a:cubicBezTo>
                    <a:pt x="1528" y="2020"/>
                    <a:pt x="1529" y="2021"/>
                    <a:pt x="1529" y="2023"/>
                  </a:cubicBezTo>
                  <a:cubicBezTo>
                    <a:pt x="1531" y="2026"/>
                    <a:pt x="1533" y="2029"/>
                    <a:pt x="1535" y="2033"/>
                  </a:cubicBezTo>
                  <a:cubicBezTo>
                    <a:pt x="1536" y="2034"/>
                    <a:pt x="1536" y="2035"/>
                    <a:pt x="1537" y="2036"/>
                  </a:cubicBezTo>
                  <a:cubicBezTo>
                    <a:pt x="1538" y="2036"/>
                    <a:pt x="1538" y="2037"/>
                    <a:pt x="1539" y="2038"/>
                  </a:cubicBezTo>
                  <a:cubicBezTo>
                    <a:pt x="1539" y="2039"/>
                    <a:pt x="1539" y="2039"/>
                    <a:pt x="1539" y="2039"/>
                  </a:cubicBezTo>
                  <a:cubicBezTo>
                    <a:pt x="1540" y="2039"/>
                    <a:pt x="1540" y="2039"/>
                    <a:pt x="1540" y="2039"/>
                  </a:cubicBezTo>
                  <a:cubicBezTo>
                    <a:pt x="1540" y="2040"/>
                    <a:pt x="1540" y="2040"/>
                    <a:pt x="1540" y="2040"/>
                  </a:cubicBezTo>
                  <a:cubicBezTo>
                    <a:pt x="1541" y="2040"/>
                    <a:pt x="1541" y="2040"/>
                    <a:pt x="1541" y="2041"/>
                  </a:cubicBezTo>
                  <a:cubicBezTo>
                    <a:pt x="1542" y="2042"/>
                    <a:pt x="1543" y="2043"/>
                    <a:pt x="1544" y="2043"/>
                  </a:cubicBezTo>
                  <a:cubicBezTo>
                    <a:pt x="1546" y="2045"/>
                    <a:pt x="1548" y="2046"/>
                    <a:pt x="1550" y="2048"/>
                  </a:cubicBezTo>
                  <a:cubicBezTo>
                    <a:pt x="1552" y="2049"/>
                    <a:pt x="1554" y="2050"/>
                    <a:pt x="1556" y="2051"/>
                  </a:cubicBezTo>
                  <a:cubicBezTo>
                    <a:pt x="1557" y="2052"/>
                    <a:pt x="1557" y="2052"/>
                    <a:pt x="1558" y="2053"/>
                  </a:cubicBezTo>
                  <a:cubicBezTo>
                    <a:pt x="1559" y="2053"/>
                    <a:pt x="1560" y="2053"/>
                    <a:pt x="1561" y="2054"/>
                  </a:cubicBezTo>
                  <a:cubicBezTo>
                    <a:pt x="1563" y="2054"/>
                    <a:pt x="1565" y="2055"/>
                    <a:pt x="1567" y="2055"/>
                  </a:cubicBezTo>
                  <a:cubicBezTo>
                    <a:pt x="1569" y="2056"/>
                    <a:pt x="1570" y="2056"/>
                    <a:pt x="1572" y="2056"/>
                  </a:cubicBezTo>
                  <a:cubicBezTo>
                    <a:pt x="1573" y="2056"/>
                    <a:pt x="1574" y="2056"/>
                    <a:pt x="1575" y="2056"/>
                  </a:cubicBezTo>
                  <a:cubicBezTo>
                    <a:pt x="1576" y="2056"/>
                    <a:pt x="1577" y="2056"/>
                    <a:pt x="1578" y="2056"/>
                  </a:cubicBezTo>
                  <a:cubicBezTo>
                    <a:pt x="1578" y="2056"/>
                    <a:pt x="1578" y="2056"/>
                    <a:pt x="1578" y="2056"/>
                  </a:cubicBezTo>
                  <a:cubicBezTo>
                    <a:pt x="1578" y="2056"/>
                    <a:pt x="1578" y="2056"/>
                    <a:pt x="1578" y="2055"/>
                  </a:cubicBezTo>
                  <a:cubicBezTo>
                    <a:pt x="1577" y="2055"/>
                    <a:pt x="1576" y="2055"/>
                    <a:pt x="1576" y="2054"/>
                  </a:cubicBezTo>
                  <a:cubicBezTo>
                    <a:pt x="1575" y="2054"/>
                    <a:pt x="1574" y="2054"/>
                    <a:pt x="1572" y="2053"/>
                  </a:cubicBezTo>
                  <a:cubicBezTo>
                    <a:pt x="1572" y="2053"/>
                    <a:pt x="1571" y="2052"/>
                    <a:pt x="1570" y="2052"/>
                  </a:cubicBezTo>
                  <a:cubicBezTo>
                    <a:pt x="1570" y="2052"/>
                    <a:pt x="1569" y="2051"/>
                    <a:pt x="1568" y="2051"/>
                  </a:cubicBezTo>
                  <a:cubicBezTo>
                    <a:pt x="1567" y="2050"/>
                    <a:pt x="1565" y="2049"/>
                    <a:pt x="1564" y="2048"/>
                  </a:cubicBezTo>
                  <a:cubicBezTo>
                    <a:pt x="1563" y="2048"/>
                    <a:pt x="1562" y="2047"/>
                    <a:pt x="1561" y="2047"/>
                  </a:cubicBezTo>
                  <a:cubicBezTo>
                    <a:pt x="1561" y="2047"/>
                    <a:pt x="1561" y="2046"/>
                    <a:pt x="1560" y="2046"/>
                  </a:cubicBezTo>
                  <a:cubicBezTo>
                    <a:pt x="1560" y="2046"/>
                    <a:pt x="1559" y="2046"/>
                    <a:pt x="1559" y="2045"/>
                  </a:cubicBezTo>
                  <a:cubicBezTo>
                    <a:pt x="1558" y="2045"/>
                    <a:pt x="1557" y="2044"/>
                    <a:pt x="1557" y="2043"/>
                  </a:cubicBezTo>
                  <a:cubicBezTo>
                    <a:pt x="1556" y="2043"/>
                    <a:pt x="1555" y="2042"/>
                    <a:pt x="1554" y="2042"/>
                  </a:cubicBezTo>
                  <a:cubicBezTo>
                    <a:pt x="1553" y="2041"/>
                    <a:pt x="1553" y="2040"/>
                    <a:pt x="1552" y="2040"/>
                  </a:cubicBezTo>
                  <a:cubicBezTo>
                    <a:pt x="1551" y="2039"/>
                    <a:pt x="1551" y="2039"/>
                    <a:pt x="1551" y="2039"/>
                  </a:cubicBezTo>
                  <a:cubicBezTo>
                    <a:pt x="1549" y="2038"/>
                    <a:pt x="1549" y="2038"/>
                    <a:pt x="1549" y="2038"/>
                  </a:cubicBezTo>
                  <a:cubicBezTo>
                    <a:pt x="1549" y="2037"/>
                    <a:pt x="1548" y="2036"/>
                    <a:pt x="1547" y="2035"/>
                  </a:cubicBezTo>
                  <a:cubicBezTo>
                    <a:pt x="1546" y="2034"/>
                    <a:pt x="1546" y="2034"/>
                    <a:pt x="1546" y="2034"/>
                  </a:cubicBezTo>
                  <a:cubicBezTo>
                    <a:pt x="1546" y="2034"/>
                    <a:pt x="1546" y="2034"/>
                    <a:pt x="1546" y="2034"/>
                  </a:cubicBezTo>
                  <a:cubicBezTo>
                    <a:pt x="1545" y="2034"/>
                    <a:pt x="1545" y="2034"/>
                    <a:pt x="1545" y="2034"/>
                  </a:cubicBezTo>
                  <a:cubicBezTo>
                    <a:pt x="1545" y="2034"/>
                    <a:pt x="1545" y="2034"/>
                    <a:pt x="1545" y="2034"/>
                  </a:cubicBezTo>
                  <a:cubicBezTo>
                    <a:pt x="1545" y="2033"/>
                    <a:pt x="1545" y="2033"/>
                    <a:pt x="1545" y="2033"/>
                  </a:cubicBezTo>
                  <a:cubicBezTo>
                    <a:pt x="1545" y="2034"/>
                    <a:pt x="1545" y="2033"/>
                    <a:pt x="1545" y="2034"/>
                  </a:cubicBezTo>
                  <a:cubicBezTo>
                    <a:pt x="1545" y="2033"/>
                    <a:pt x="1545" y="2033"/>
                    <a:pt x="1545" y="2033"/>
                  </a:cubicBezTo>
                  <a:cubicBezTo>
                    <a:pt x="1545" y="2033"/>
                    <a:pt x="1545" y="2033"/>
                    <a:pt x="1545" y="2033"/>
                  </a:cubicBezTo>
                  <a:cubicBezTo>
                    <a:pt x="1544" y="2032"/>
                    <a:pt x="1544" y="2032"/>
                    <a:pt x="1543" y="2031"/>
                  </a:cubicBezTo>
                  <a:cubicBezTo>
                    <a:pt x="1542" y="2030"/>
                    <a:pt x="1542" y="2029"/>
                    <a:pt x="1541" y="2029"/>
                  </a:cubicBezTo>
                  <a:cubicBezTo>
                    <a:pt x="1540" y="2027"/>
                    <a:pt x="1538" y="2026"/>
                    <a:pt x="1537" y="2024"/>
                  </a:cubicBezTo>
                  <a:cubicBezTo>
                    <a:pt x="1536" y="2023"/>
                    <a:pt x="1534" y="2021"/>
                    <a:pt x="1533" y="2020"/>
                  </a:cubicBezTo>
                  <a:cubicBezTo>
                    <a:pt x="1532" y="2019"/>
                    <a:pt x="1531" y="2018"/>
                    <a:pt x="1529" y="2017"/>
                  </a:cubicBezTo>
                  <a:cubicBezTo>
                    <a:pt x="1529" y="2017"/>
                    <a:pt x="1528" y="2016"/>
                    <a:pt x="1528" y="2016"/>
                  </a:cubicBezTo>
                  <a:cubicBezTo>
                    <a:pt x="1527" y="2015"/>
                    <a:pt x="1527" y="2015"/>
                    <a:pt x="1526" y="2015"/>
                  </a:cubicBezTo>
                  <a:cubicBezTo>
                    <a:pt x="1526" y="2015"/>
                    <a:pt x="1526" y="2015"/>
                    <a:pt x="1526" y="2015"/>
                  </a:cubicBezTo>
                  <a:cubicBezTo>
                    <a:pt x="1527" y="2015"/>
                    <a:pt x="1528" y="2015"/>
                    <a:pt x="1529" y="2015"/>
                  </a:cubicBezTo>
                  <a:cubicBezTo>
                    <a:pt x="1531" y="2015"/>
                    <a:pt x="1533" y="2016"/>
                    <a:pt x="1535" y="2016"/>
                  </a:cubicBezTo>
                  <a:cubicBezTo>
                    <a:pt x="1537" y="2017"/>
                    <a:pt x="1540" y="2017"/>
                    <a:pt x="1542" y="2018"/>
                  </a:cubicBezTo>
                  <a:cubicBezTo>
                    <a:pt x="1544" y="2019"/>
                    <a:pt x="1547" y="2020"/>
                    <a:pt x="1549" y="2022"/>
                  </a:cubicBezTo>
                  <a:cubicBezTo>
                    <a:pt x="1549" y="2022"/>
                    <a:pt x="1550" y="2022"/>
                    <a:pt x="1551" y="2023"/>
                  </a:cubicBezTo>
                  <a:cubicBezTo>
                    <a:pt x="1551" y="2023"/>
                    <a:pt x="1552" y="2023"/>
                    <a:pt x="1552" y="2024"/>
                  </a:cubicBezTo>
                  <a:cubicBezTo>
                    <a:pt x="1553" y="2024"/>
                    <a:pt x="1553" y="2024"/>
                    <a:pt x="1554" y="2025"/>
                  </a:cubicBezTo>
                  <a:cubicBezTo>
                    <a:pt x="1555" y="2025"/>
                    <a:pt x="1555" y="2025"/>
                    <a:pt x="1555" y="2025"/>
                  </a:cubicBezTo>
                  <a:cubicBezTo>
                    <a:pt x="1555" y="2026"/>
                    <a:pt x="1555" y="2026"/>
                    <a:pt x="1555" y="2026"/>
                  </a:cubicBezTo>
                  <a:cubicBezTo>
                    <a:pt x="1558" y="2028"/>
                    <a:pt x="1560" y="2029"/>
                    <a:pt x="1562" y="2031"/>
                  </a:cubicBezTo>
                  <a:cubicBezTo>
                    <a:pt x="1563" y="2032"/>
                    <a:pt x="1564" y="2033"/>
                    <a:pt x="1565" y="2034"/>
                  </a:cubicBezTo>
                  <a:cubicBezTo>
                    <a:pt x="1566" y="2035"/>
                    <a:pt x="1567" y="2036"/>
                    <a:pt x="1568" y="2036"/>
                  </a:cubicBezTo>
                  <a:cubicBezTo>
                    <a:pt x="1570" y="2037"/>
                    <a:pt x="1571" y="2038"/>
                    <a:pt x="1572" y="2039"/>
                  </a:cubicBezTo>
                  <a:cubicBezTo>
                    <a:pt x="1573" y="2039"/>
                    <a:pt x="1573" y="2039"/>
                    <a:pt x="1574" y="2040"/>
                  </a:cubicBezTo>
                  <a:cubicBezTo>
                    <a:pt x="1574" y="2040"/>
                    <a:pt x="1575" y="2040"/>
                    <a:pt x="1575" y="2041"/>
                  </a:cubicBezTo>
                  <a:cubicBezTo>
                    <a:pt x="1578" y="2042"/>
                    <a:pt x="1580" y="2042"/>
                    <a:pt x="1583" y="2043"/>
                  </a:cubicBezTo>
                  <a:cubicBezTo>
                    <a:pt x="1585" y="2043"/>
                    <a:pt x="1587" y="2044"/>
                    <a:pt x="1589" y="2043"/>
                  </a:cubicBezTo>
                  <a:cubicBezTo>
                    <a:pt x="1591" y="2043"/>
                    <a:pt x="1592" y="2043"/>
                    <a:pt x="1594" y="2043"/>
                  </a:cubicBezTo>
                  <a:cubicBezTo>
                    <a:pt x="1594" y="2043"/>
                    <a:pt x="1594" y="2042"/>
                    <a:pt x="1594" y="2042"/>
                  </a:cubicBezTo>
                  <a:cubicBezTo>
                    <a:pt x="1595" y="2042"/>
                    <a:pt x="1595" y="2042"/>
                    <a:pt x="1595" y="2042"/>
                  </a:cubicBezTo>
                  <a:cubicBezTo>
                    <a:pt x="1596" y="2042"/>
                    <a:pt x="1596" y="2042"/>
                    <a:pt x="1596" y="2041"/>
                  </a:cubicBezTo>
                  <a:cubicBezTo>
                    <a:pt x="1597" y="2041"/>
                    <a:pt x="1597" y="2041"/>
                    <a:pt x="1597" y="2041"/>
                  </a:cubicBezTo>
                  <a:cubicBezTo>
                    <a:pt x="1597" y="2041"/>
                    <a:pt x="1597" y="2041"/>
                    <a:pt x="1596" y="2041"/>
                  </a:cubicBezTo>
                  <a:cubicBezTo>
                    <a:pt x="1596" y="2041"/>
                    <a:pt x="1595" y="2041"/>
                    <a:pt x="1595" y="2041"/>
                  </a:cubicBezTo>
                  <a:cubicBezTo>
                    <a:pt x="1595" y="2041"/>
                    <a:pt x="1594" y="2041"/>
                    <a:pt x="1594" y="2041"/>
                  </a:cubicBezTo>
                  <a:cubicBezTo>
                    <a:pt x="1594" y="2041"/>
                    <a:pt x="1594" y="2041"/>
                    <a:pt x="1593" y="2041"/>
                  </a:cubicBezTo>
                  <a:cubicBezTo>
                    <a:pt x="1592" y="2041"/>
                    <a:pt x="1591" y="2041"/>
                    <a:pt x="1589" y="2040"/>
                  </a:cubicBezTo>
                  <a:cubicBezTo>
                    <a:pt x="1588" y="2040"/>
                    <a:pt x="1586" y="2039"/>
                    <a:pt x="1584" y="2039"/>
                  </a:cubicBezTo>
                  <a:cubicBezTo>
                    <a:pt x="1582" y="2038"/>
                    <a:pt x="1580" y="2037"/>
                    <a:pt x="1578" y="2035"/>
                  </a:cubicBezTo>
                  <a:cubicBezTo>
                    <a:pt x="1578" y="2035"/>
                    <a:pt x="1578" y="2035"/>
                    <a:pt x="1577" y="2034"/>
                  </a:cubicBezTo>
                  <a:cubicBezTo>
                    <a:pt x="1577" y="2034"/>
                    <a:pt x="1576" y="2034"/>
                    <a:pt x="1576" y="2033"/>
                  </a:cubicBezTo>
                  <a:cubicBezTo>
                    <a:pt x="1575" y="2033"/>
                    <a:pt x="1574" y="2032"/>
                    <a:pt x="1573" y="2031"/>
                  </a:cubicBezTo>
                  <a:cubicBezTo>
                    <a:pt x="1572" y="2030"/>
                    <a:pt x="1571" y="2029"/>
                    <a:pt x="1570" y="2028"/>
                  </a:cubicBezTo>
                  <a:cubicBezTo>
                    <a:pt x="1569" y="2027"/>
                    <a:pt x="1568" y="2026"/>
                    <a:pt x="1567" y="2025"/>
                  </a:cubicBezTo>
                  <a:cubicBezTo>
                    <a:pt x="1565" y="2023"/>
                    <a:pt x="1563" y="2022"/>
                    <a:pt x="1560" y="2020"/>
                  </a:cubicBezTo>
                  <a:cubicBezTo>
                    <a:pt x="1559" y="2019"/>
                    <a:pt x="1559" y="2019"/>
                    <a:pt x="1559" y="2019"/>
                  </a:cubicBezTo>
                  <a:cubicBezTo>
                    <a:pt x="1558" y="2018"/>
                    <a:pt x="1558" y="2018"/>
                    <a:pt x="1558" y="2018"/>
                  </a:cubicBezTo>
                  <a:cubicBezTo>
                    <a:pt x="1558" y="2018"/>
                    <a:pt x="1557" y="2018"/>
                    <a:pt x="1556" y="2017"/>
                  </a:cubicBezTo>
                  <a:cubicBezTo>
                    <a:pt x="1555" y="2016"/>
                    <a:pt x="1554" y="2015"/>
                    <a:pt x="1552" y="2015"/>
                  </a:cubicBezTo>
                  <a:cubicBezTo>
                    <a:pt x="1552" y="2014"/>
                    <a:pt x="1551" y="2014"/>
                    <a:pt x="1550" y="2014"/>
                  </a:cubicBezTo>
                  <a:cubicBezTo>
                    <a:pt x="1550" y="2014"/>
                    <a:pt x="1549" y="2013"/>
                    <a:pt x="1548" y="2013"/>
                  </a:cubicBezTo>
                  <a:cubicBezTo>
                    <a:pt x="1548" y="2013"/>
                    <a:pt x="1547" y="2012"/>
                    <a:pt x="1546" y="2012"/>
                  </a:cubicBezTo>
                  <a:cubicBezTo>
                    <a:pt x="1546" y="2012"/>
                    <a:pt x="1545" y="2012"/>
                    <a:pt x="1544" y="2012"/>
                  </a:cubicBezTo>
                  <a:cubicBezTo>
                    <a:pt x="1541" y="2011"/>
                    <a:pt x="1539" y="2010"/>
                    <a:pt x="1536" y="2010"/>
                  </a:cubicBezTo>
                  <a:cubicBezTo>
                    <a:pt x="1536" y="2010"/>
                    <a:pt x="1536" y="2010"/>
                    <a:pt x="1536" y="2010"/>
                  </a:cubicBezTo>
                  <a:cubicBezTo>
                    <a:pt x="1541" y="2008"/>
                    <a:pt x="1546" y="2006"/>
                    <a:pt x="1550" y="2004"/>
                  </a:cubicBezTo>
                  <a:cubicBezTo>
                    <a:pt x="1480" y="2010"/>
                    <a:pt x="1436" y="1989"/>
                    <a:pt x="1409" y="1960"/>
                  </a:cubicBezTo>
                  <a:cubicBezTo>
                    <a:pt x="1414" y="1962"/>
                    <a:pt x="1419" y="1965"/>
                    <a:pt x="1424" y="1967"/>
                  </a:cubicBezTo>
                  <a:cubicBezTo>
                    <a:pt x="1427" y="1968"/>
                    <a:pt x="1431" y="1969"/>
                    <a:pt x="1434" y="1970"/>
                  </a:cubicBezTo>
                  <a:cubicBezTo>
                    <a:pt x="1435" y="1971"/>
                    <a:pt x="1436" y="1971"/>
                    <a:pt x="1437" y="1971"/>
                  </a:cubicBezTo>
                  <a:cubicBezTo>
                    <a:pt x="1438" y="1971"/>
                    <a:pt x="1438" y="1971"/>
                    <a:pt x="1438" y="1971"/>
                  </a:cubicBezTo>
                  <a:cubicBezTo>
                    <a:pt x="1439" y="1971"/>
                    <a:pt x="1439" y="1971"/>
                    <a:pt x="1439" y="1971"/>
                  </a:cubicBezTo>
                  <a:cubicBezTo>
                    <a:pt x="1439" y="1971"/>
                    <a:pt x="1439" y="1971"/>
                    <a:pt x="1439" y="1971"/>
                  </a:cubicBezTo>
                  <a:cubicBezTo>
                    <a:pt x="1439" y="1972"/>
                    <a:pt x="1439" y="1972"/>
                    <a:pt x="1439" y="1972"/>
                  </a:cubicBezTo>
                  <a:cubicBezTo>
                    <a:pt x="1440" y="1972"/>
                    <a:pt x="1441" y="1972"/>
                    <a:pt x="1442" y="1972"/>
                  </a:cubicBezTo>
                  <a:cubicBezTo>
                    <a:pt x="1443" y="1972"/>
                    <a:pt x="1444" y="1972"/>
                    <a:pt x="1445" y="1973"/>
                  </a:cubicBezTo>
                  <a:cubicBezTo>
                    <a:pt x="1447" y="1973"/>
                    <a:pt x="1448" y="1973"/>
                    <a:pt x="1450" y="1973"/>
                  </a:cubicBezTo>
                  <a:cubicBezTo>
                    <a:pt x="1452" y="1974"/>
                    <a:pt x="1454" y="1974"/>
                    <a:pt x="1456" y="1974"/>
                  </a:cubicBezTo>
                  <a:cubicBezTo>
                    <a:pt x="1458" y="1974"/>
                    <a:pt x="1460" y="1974"/>
                    <a:pt x="1461" y="1974"/>
                  </a:cubicBezTo>
                  <a:cubicBezTo>
                    <a:pt x="1463" y="1975"/>
                    <a:pt x="1465" y="1975"/>
                    <a:pt x="1467" y="1975"/>
                  </a:cubicBezTo>
                  <a:cubicBezTo>
                    <a:pt x="1475" y="1975"/>
                    <a:pt x="1483" y="1975"/>
                    <a:pt x="1490" y="1975"/>
                  </a:cubicBezTo>
                  <a:cubicBezTo>
                    <a:pt x="1498" y="1974"/>
                    <a:pt x="1506" y="1974"/>
                    <a:pt x="1513" y="1974"/>
                  </a:cubicBezTo>
                  <a:cubicBezTo>
                    <a:pt x="1517" y="1974"/>
                    <a:pt x="1520" y="1974"/>
                    <a:pt x="1524" y="1974"/>
                  </a:cubicBezTo>
                  <a:cubicBezTo>
                    <a:pt x="1527" y="1974"/>
                    <a:pt x="1531" y="1975"/>
                    <a:pt x="1534" y="1976"/>
                  </a:cubicBezTo>
                  <a:cubicBezTo>
                    <a:pt x="1535" y="1976"/>
                    <a:pt x="1535" y="1976"/>
                    <a:pt x="1535" y="1976"/>
                  </a:cubicBezTo>
                  <a:cubicBezTo>
                    <a:pt x="1535" y="1976"/>
                    <a:pt x="1535" y="1976"/>
                    <a:pt x="1535" y="1976"/>
                  </a:cubicBezTo>
                  <a:cubicBezTo>
                    <a:pt x="1535" y="1976"/>
                    <a:pt x="1535" y="1976"/>
                    <a:pt x="1535" y="1976"/>
                  </a:cubicBezTo>
                  <a:cubicBezTo>
                    <a:pt x="1535" y="1976"/>
                    <a:pt x="1535" y="1976"/>
                    <a:pt x="1535" y="1976"/>
                  </a:cubicBezTo>
                  <a:cubicBezTo>
                    <a:pt x="1536" y="1976"/>
                    <a:pt x="1536" y="1976"/>
                    <a:pt x="1536" y="1976"/>
                  </a:cubicBezTo>
                  <a:cubicBezTo>
                    <a:pt x="1536" y="1976"/>
                    <a:pt x="1536" y="1976"/>
                    <a:pt x="1536" y="1976"/>
                  </a:cubicBezTo>
                  <a:cubicBezTo>
                    <a:pt x="1537" y="1976"/>
                    <a:pt x="1537" y="1977"/>
                    <a:pt x="1538" y="1977"/>
                  </a:cubicBezTo>
                  <a:cubicBezTo>
                    <a:pt x="1539" y="1977"/>
                    <a:pt x="1539" y="1977"/>
                    <a:pt x="1539" y="1977"/>
                  </a:cubicBezTo>
                  <a:cubicBezTo>
                    <a:pt x="1540" y="1978"/>
                    <a:pt x="1542" y="1978"/>
                    <a:pt x="1543" y="1979"/>
                  </a:cubicBezTo>
                  <a:cubicBezTo>
                    <a:pt x="1546" y="1980"/>
                    <a:pt x="1549" y="1982"/>
                    <a:pt x="1552" y="1984"/>
                  </a:cubicBezTo>
                  <a:cubicBezTo>
                    <a:pt x="1557" y="1988"/>
                    <a:pt x="1562" y="1992"/>
                    <a:pt x="1566" y="1995"/>
                  </a:cubicBezTo>
                  <a:cubicBezTo>
                    <a:pt x="1570" y="1999"/>
                    <a:pt x="1575" y="2002"/>
                    <a:pt x="1579" y="2005"/>
                  </a:cubicBezTo>
                  <a:cubicBezTo>
                    <a:pt x="1582" y="2008"/>
                    <a:pt x="1586" y="2010"/>
                    <a:pt x="1589" y="2011"/>
                  </a:cubicBezTo>
                  <a:cubicBezTo>
                    <a:pt x="1592" y="2012"/>
                    <a:pt x="1595" y="2013"/>
                    <a:pt x="1597" y="2014"/>
                  </a:cubicBezTo>
                  <a:cubicBezTo>
                    <a:pt x="1597" y="2014"/>
                    <a:pt x="1598" y="2014"/>
                    <a:pt x="1599" y="2014"/>
                  </a:cubicBezTo>
                  <a:cubicBezTo>
                    <a:pt x="1599" y="2014"/>
                    <a:pt x="1599" y="2014"/>
                    <a:pt x="1599" y="2014"/>
                  </a:cubicBezTo>
                  <a:cubicBezTo>
                    <a:pt x="1599" y="2014"/>
                    <a:pt x="1598" y="2014"/>
                    <a:pt x="1597" y="2013"/>
                  </a:cubicBezTo>
                  <a:cubicBezTo>
                    <a:pt x="1595" y="2013"/>
                    <a:pt x="1593" y="2011"/>
                    <a:pt x="1590" y="2010"/>
                  </a:cubicBezTo>
                  <a:cubicBezTo>
                    <a:pt x="1587" y="2008"/>
                    <a:pt x="1584" y="2005"/>
                    <a:pt x="1580" y="2002"/>
                  </a:cubicBezTo>
                  <a:cubicBezTo>
                    <a:pt x="1577" y="1999"/>
                    <a:pt x="1573" y="1996"/>
                    <a:pt x="1569" y="1992"/>
                  </a:cubicBezTo>
                  <a:cubicBezTo>
                    <a:pt x="1565" y="1988"/>
                    <a:pt x="1560" y="1983"/>
                    <a:pt x="1555" y="1979"/>
                  </a:cubicBezTo>
                  <a:cubicBezTo>
                    <a:pt x="1552" y="1977"/>
                    <a:pt x="1549" y="1975"/>
                    <a:pt x="1546" y="1973"/>
                  </a:cubicBezTo>
                  <a:cubicBezTo>
                    <a:pt x="1545" y="1972"/>
                    <a:pt x="1543" y="1972"/>
                    <a:pt x="1541" y="1971"/>
                  </a:cubicBezTo>
                  <a:cubicBezTo>
                    <a:pt x="1540" y="1970"/>
                    <a:pt x="1540" y="1970"/>
                    <a:pt x="1540" y="1970"/>
                  </a:cubicBezTo>
                  <a:cubicBezTo>
                    <a:pt x="1539" y="1970"/>
                    <a:pt x="1539" y="1970"/>
                    <a:pt x="1539" y="1970"/>
                  </a:cubicBezTo>
                  <a:cubicBezTo>
                    <a:pt x="1538" y="1970"/>
                    <a:pt x="1538" y="1970"/>
                    <a:pt x="1538" y="1970"/>
                  </a:cubicBezTo>
                  <a:cubicBezTo>
                    <a:pt x="1538" y="1969"/>
                    <a:pt x="1538" y="1969"/>
                    <a:pt x="1538" y="1969"/>
                  </a:cubicBezTo>
                  <a:cubicBezTo>
                    <a:pt x="1538" y="1969"/>
                    <a:pt x="1538" y="1969"/>
                    <a:pt x="1538" y="1969"/>
                  </a:cubicBezTo>
                  <a:cubicBezTo>
                    <a:pt x="1537" y="1969"/>
                    <a:pt x="1537" y="1969"/>
                    <a:pt x="1537" y="1969"/>
                  </a:cubicBezTo>
                  <a:cubicBezTo>
                    <a:pt x="1536" y="1969"/>
                    <a:pt x="1536" y="1969"/>
                    <a:pt x="1536" y="1969"/>
                  </a:cubicBezTo>
                  <a:cubicBezTo>
                    <a:pt x="1532" y="1968"/>
                    <a:pt x="1528" y="1967"/>
                    <a:pt x="1525" y="1967"/>
                  </a:cubicBezTo>
                  <a:cubicBezTo>
                    <a:pt x="1521" y="1966"/>
                    <a:pt x="1517" y="1966"/>
                    <a:pt x="1513" y="1966"/>
                  </a:cubicBezTo>
                  <a:cubicBezTo>
                    <a:pt x="1505" y="1966"/>
                    <a:pt x="1498" y="1967"/>
                    <a:pt x="1490" y="1967"/>
                  </a:cubicBezTo>
                  <a:cubicBezTo>
                    <a:pt x="1489" y="1967"/>
                    <a:pt x="1488" y="1967"/>
                    <a:pt x="1486" y="1967"/>
                  </a:cubicBezTo>
                  <a:cubicBezTo>
                    <a:pt x="1487" y="1967"/>
                    <a:pt x="1488" y="1966"/>
                    <a:pt x="1489" y="1966"/>
                  </a:cubicBezTo>
                  <a:cubicBezTo>
                    <a:pt x="1490" y="1965"/>
                    <a:pt x="1491" y="1965"/>
                    <a:pt x="1492" y="1964"/>
                  </a:cubicBezTo>
                  <a:cubicBezTo>
                    <a:pt x="1493" y="1964"/>
                    <a:pt x="1494" y="1963"/>
                    <a:pt x="1495" y="1963"/>
                  </a:cubicBezTo>
                  <a:cubicBezTo>
                    <a:pt x="1496" y="1963"/>
                    <a:pt x="1497" y="1962"/>
                    <a:pt x="1497" y="1962"/>
                  </a:cubicBezTo>
                  <a:cubicBezTo>
                    <a:pt x="1498" y="1962"/>
                    <a:pt x="1498" y="1962"/>
                    <a:pt x="1498" y="1962"/>
                  </a:cubicBezTo>
                  <a:cubicBezTo>
                    <a:pt x="1498" y="1962"/>
                    <a:pt x="1498" y="1962"/>
                    <a:pt x="1498" y="1962"/>
                  </a:cubicBezTo>
                  <a:cubicBezTo>
                    <a:pt x="1498" y="1962"/>
                    <a:pt x="1498" y="1962"/>
                    <a:pt x="1498" y="1962"/>
                  </a:cubicBezTo>
                  <a:cubicBezTo>
                    <a:pt x="1499" y="1962"/>
                    <a:pt x="1499" y="1962"/>
                    <a:pt x="1499" y="1962"/>
                  </a:cubicBezTo>
                  <a:cubicBezTo>
                    <a:pt x="1500" y="1961"/>
                    <a:pt x="1500" y="1961"/>
                    <a:pt x="1500" y="1961"/>
                  </a:cubicBezTo>
                  <a:cubicBezTo>
                    <a:pt x="1502" y="1960"/>
                    <a:pt x="1502" y="1960"/>
                    <a:pt x="1502" y="1960"/>
                  </a:cubicBezTo>
                  <a:cubicBezTo>
                    <a:pt x="1503" y="1960"/>
                    <a:pt x="1504" y="1960"/>
                    <a:pt x="1505" y="1959"/>
                  </a:cubicBezTo>
                  <a:cubicBezTo>
                    <a:pt x="1507" y="1958"/>
                    <a:pt x="1510" y="1958"/>
                    <a:pt x="1512" y="1957"/>
                  </a:cubicBezTo>
                  <a:cubicBezTo>
                    <a:pt x="1514" y="1957"/>
                    <a:pt x="1516" y="1956"/>
                    <a:pt x="1518" y="1956"/>
                  </a:cubicBezTo>
                  <a:cubicBezTo>
                    <a:pt x="1520" y="1956"/>
                    <a:pt x="1522" y="1955"/>
                    <a:pt x="1524" y="1955"/>
                  </a:cubicBezTo>
                  <a:cubicBezTo>
                    <a:pt x="1526" y="1955"/>
                    <a:pt x="1527" y="1955"/>
                    <a:pt x="1529" y="1954"/>
                  </a:cubicBezTo>
                  <a:cubicBezTo>
                    <a:pt x="1529" y="1954"/>
                    <a:pt x="1530" y="1954"/>
                    <a:pt x="1531" y="1954"/>
                  </a:cubicBezTo>
                  <a:cubicBezTo>
                    <a:pt x="1532" y="1954"/>
                    <a:pt x="1532" y="1954"/>
                    <a:pt x="1533" y="1954"/>
                  </a:cubicBezTo>
                  <a:cubicBezTo>
                    <a:pt x="1534" y="1954"/>
                    <a:pt x="1535" y="1954"/>
                    <a:pt x="1535" y="1954"/>
                  </a:cubicBezTo>
                  <a:cubicBezTo>
                    <a:pt x="1536" y="1954"/>
                    <a:pt x="1536" y="1954"/>
                    <a:pt x="1536" y="1954"/>
                  </a:cubicBezTo>
                  <a:cubicBezTo>
                    <a:pt x="1536" y="1954"/>
                    <a:pt x="1536" y="1954"/>
                    <a:pt x="1535" y="1953"/>
                  </a:cubicBezTo>
                  <a:cubicBezTo>
                    <a:pt x="1535" y="1953"/>
                    <a:pt x="1534" y="1953"/>
                    <a:pt x="1533" y="1953"/>
                  </a:cubicBezTo>
                  <a:cubicBezTo>
                    <a:pt x="1532" y="1952"/>
                    <a:pt x="1532" y="1952"/>
                    <a:pt x="1531" y="1952"/>
                  </a:cubicBezTo>
                  <a:cubicBezTo>
                    <a:pt x="1530" y="1952"/>
                    <a:pt x="1530" y="1952"/>
                    <a:pt x="1529" y="1951"/>
                  </a:cubicBezTo>
                  <a:cubicBezTo>
                    <a:pt x="1528" y="1951"/>
                    <a:pt x="1527" y="1951"/>
                    <a:pt x="1527" y="1951"/>
                  </a:cubicBezTo>
                  <a:cubicBezTo>
                    <a:pt x="1526" y="1951"/>
                    <a:pt x="1525" y="1951"/>
                    <a:pt x="1524" y="1950"/>
                  </a:cubicBezTo>
                  <a:cubicBezTo>
                    <a:pt x="1523" y="1950"/>
                    <a:pt x="1522" y="1950"/>
                    <a:pt x="1521" y="1950"/>
                  </a:cubicBezTo>
                  <a:cubicBezTo>
                    <a:pt x="1520" y="1950"/>
                    <a:pt x="1519" y="1950"/>
                    <a:pt x="1518" y="1950"/>
                  </a:cubicBezTo>
                  <a:cubicBezTo>
                    <a:pt x="1515" y="1950"/>
                    <a:pt x="1513" y="1950"/>
                    <a:pt x="1511" y="1950"/>
                  </a:cubicBezTo>
                  <a:cubicBezTo>
                    <a:pt x="1509" y="1951"/>
                    <a:pt x="1508" y="1951"/>
                    <a:pt x="1507" y="1951"/>
                  </a:cubicBezTo>
                  <a:cubicBezTo>
                    <a:pt x="1506" y="1951"/>
                    <a:pt x="1506" y="1951"/>
                    <a:pt x="1505" y="1951"/>
                  </a:cubicBezTo>
                  <a:cubicBezTo>
                    <a:pt x="1504" y="1951"/>
                    <a:pt x="1504" y="1952"/>
                    <a:pt x="1503" y="1952"/>
                  </a:cubicBezTo>
                  <a:cubicBezTo>
                    <a:pt x="1502" y="1952"/>
                    <a:pt x="1502" y="1952"/>
                    <a:pt x="1501" y="1952"/>
                  </a:cubicBezTo>
                  <a:cubicBezTo>
                    <a:pt x="1501" y="1952"/>
                    <a:pt x="1500" y="1953"/>
                    <a:pt x="1499" y="1953"/>
                  </a:cubicBezTo>
                  <a:cubicBezTo>
                    <a:pt x="1497" y="1954"/>
                    <a:pt x="1497" y="1954"/>
                    <a:pt x="1497" y="1954"/>
                  </a:cubicBezTo>
                  <a:cubicBezTo>
                    <a:pt x="1496" y="1954"/>
                    <a:pt x="1496" y="1954"/>
                    <a:pt x="1496" y="1954"/>
                  </a:cubicBezTo>
                  <a:cubicBezTo>
                    <a:pt x="1495" y="1954"/>
                    <a:pt x="1495" y="1954"/>
                    <a:pt x="1495" y="1954"/>
                  </a:cubicBezTo>
                  <a:cubicBezTo>
                    <a:pt x="1495" y="1955"/>
                    <a:pt x="1495" y="1955"/>
                    <a:pt x="1495" y="1955"/>
                  </a:cubicBezTo>
                  <a:cubicBezTo>
                    <a:pt x="1495" y="1955"/>
                    <a:pt x="1495" y="1955"/>
                    <a:pt x="1495" y="1955"/>
                  </a:cubicBezTo>
                  <a:cubicBezTo>
                    <a:pt x="1494" y="1955"/>
                    <a:pt x="1494" y="1955"/>
                    <a:pt x="1494" y="1955"/>
                  </a:cubicBezTo>
                  <a:cubicBezTo>
                    <a:pt x="1493" y="1955"/>
                    <a:pt x="1493" y="1956"/>
                    <a:pt x="1492" y="1956"/>
                  </a:cubicBezTo>
                  <a:cubicBezTo>
                    <a:pt x="1491" y="1956"/>
                    <a:pt x="1490" y="1957"/>
                    <a:pt x="1489" y="1957"/>
                  </a:cubicBezTo>
                  <a:cubicBezTo>
                    <a:pt x="1488" y="1958"/>
                    <a:pt x="1487" y="1959"/>
                    <a:pt x="1486" y="1959"/>
                  </a:cubicBezTo>
                  <a:cubicBezTo>
                    <a:pt x="1485" y="1960"/>
                    <a:pt x="1484" y="1960"/>
                    <a:pt x="1483" y="1961"/>
                  </a:cubicBezTo>
                  <a:cubicBezTo>
                    <a:pt x="1481" y="1962"/>
                    <a:pt x="1479" y="1963"/>
                    <a:pt x="1477" y="1964"/>
                  </a:cubicBezTo>
                  <a:cubicBezTo>
                    <a:pt x="1476" y="1964"/>
                    <a:pt x="1476" y="1964"/>
                    <a:pt x="1475" y="1965"/>
                  </a:cubicBezTo>
                  <a:cubicBezTo>
                    <a:pt x="1475" y="1965"/>
                    <a:pt x="1475" y="1965"/>
                    <a:pt x="1474" y="1965"/>
                  </a:cubicBezTo>
                  <a:cubicBezTo>
                    <a:pt x="1473" y="1966"/>
                    <a:pt x="1472" y="1966"/>
                    <a:pt x="1472" y="1966"/>
                  </a:cubicBezTo>
                  <a:cubicBezTo>
                    <a:pt x="1471" y="1966"/>
                    <a:pt x="1470" y="1967"/>
                    <a:pt x="1469" y="1967"/>
                  </a:cubicBezTo>
                  <a:cubicBezTo>
                    <a:pt x="1469" y="1967"/>
                    <a:pt x="1469" y="1967"/>
                    <a:pt x="1469" y="1967"/>
                  </a:cubicBezTo>
                  <a:cubicBezTo>
                    <a:pt x="1468" y="1967"/>
                    <a:pt x="1468" y="1967"/>
                    <a:pt x="1467" y="1967"/>
                  </a:cubicBezTo>
                  <a:cubicBezTo>
                    <a:pt x="1464" y="1967"/>
                    <a:pt x="1460" y="1967"/>
                    <a:pt x="1456" y="1967"/>
                  </a:cubicBezTo>
                  <a:cubicBezTo>
                    <a:pt x="1455" y="1967"/>
                    <a:pt x="1453" y="1966"/>
                    <a:pt x="1451" y="1966"/>
                  </a:cubicBezTo>
                  <a:cubicBezTo>
                    <a:pt x="1449" y="1966"/>
                    <a:pt x="1448" y="1966"/>
                    <a:pt x="1446" y="1966"/>
                  </a:cubicBezTo>
                  <a:cubicBezTo>
                    <a:pt x="1445" y="1966"/>
                    <a:pt x="1444" y="1965"/>
                    <a:pt x="1443" y="1965"/>
                  </a:cubicBezTo>
                  <a:cubicBezTo>
                    <a:pt x="1442" y="1965"/>
                    <a:pt x="1441" y="1965"/>
                    <a:pt x="1441" y="1965"/>
                  </a:cubicBezTo>
                  <a:cubicBezTo>
                    <a:pt x="1440" y="1965"/>
                    <a:pt x="1440" y="1965"/>
                    <a:pt x="1440" y="1965"/>
                  </a:cubicBezTo>
                  <a:cubicBezTo>
                    <a:pt x="1440" y="1965"/>
                    <a:pt x="1440" y="1965"/>
                    <a:pt x="1440" y="1965"/>
                  </a:cubicBezTo>
                  <a:cubicBezTo>
                    <a:pt x="1439" y="1965"/>
                    <a:pt x="1439" y="1965"/>
                    <a:pt x="1439" y="1965"/>
                  </a:cubicBezTo>
                  <a:cubicBezTo>
                    <a:pt x="1438" y="1964"/>
                    <a:pt x="1438" y="1964"/>
                    <a:pt x="1438" y="1964"/>
                  </a:cubicBezTo>
                  <a:cubicBezTo>
                    <a:pt x="1437" y="1964"/>
                    <a:pt x="1436" y="1964"/>
                    <a:pt x="1436" y="1964"/>
                  </a:cubicBezTo>
                  <a:cubicBezTo>
                    <a:pt x="1432" y="1963"/>
                    <a:pt x="1429" y="1962"/>
                    <a:pt x="1426" y="1961"/>
                  </a:cubicBezTo>
                  <a:cubicBezTo>
                    <a:pt x="1420" y="1959"/>
                    <a:pt x="1415" y="1957"/>
                    <a:pt x="1410" y="1954"/>
                  </a:cubicBezTo>
                  <a:cubicBezTo>
                    <a:pt x="1408" y="1954"/>
                    <a:pt x="1407" y="1953"/>
                    <a:pt x="1406" y="1952"/>
                  </a:cubicBezTo>
                  <a:cubicBezTo>
                    <a:pt x="1406" y="1952"/>
                    <a:pt x="1405" y="1952"/>
                    <a:pt x="1404" y="1951"/>
                  </a:cubicBezTo>
                  <a:cubicBezTo>
                    <a:pt x="1404" y="1951"/>
                    <a:pt x="1404" y="1951"/>
                    <a:pt x="1404" y="1951"/>
                  </a:cubicBezTo>
                  <a:cubicBezTo>
                    <a:pt x="1403" y="1950"/>
                    <a:pt x="1403" y="1950"/>
                    <a:pt x="1403" y="1950"/>
                  </a:cubicBezTo>
                  <a:cubicBezTo>
                    <a:pt x="1402" y="1949"/>
                    <a:pt x="1401" y="1949"/>
                    <a:pt x="1400" y="1948"/>
                  </a:cubicBezTo>
                  <a:cubicBezTo>
                    <a:pt x="1383" y="1925"/>
                    <a:pt x="1375" y="1898"/>
                    <a:pt x="1371" y="1876"/>
                  </a:cubicBezTo>
                  <a:cubicBezTo>
                    <a:pt x="1371" y="1877"/>
                    <a:pt x="1371" y="1878"/>
                    <a:pt x="1372" y="1878"/>
                  </a:cubicBezTo>
                  <a:cubicBezTo>
                    <a:pt x="1372" y="1879"/>
                    <a:pt x="1373" y="1881"/>
                    <a:pt x="1374" y="1882"/>
                  </a:cubicBezTo>
                  <a:cubicBezTo>
                    <a:pt x="1374" y="1882"/>
                    <a:pt x="1375" y="1883"/>
                    <a:pt x="1375" y="1884"/>
                  </a:cubicBezTo>
                  <a:cubicBezTo>
                    <a:pt x="1375" y="1884"/>
                    <a:pt x="1376" y="1885"/>
                    <a:pt x="1376" y="1885"/>
                  </a:cubicBezTo>
                  <a:cubicBezTo>
                    <a:pt x="1377" y="1887"/>
                    <a:pt x="1378" y="1888"/>
                    <a:pt x="1379" y="1889"/>
                  </a:cubicBezTo>
                  <a:cubicBezTo>
                    <a:pt x="1381" y="1891"/>
                    <a:pt x="1382" y="1892"/>
                    <a:pt x="1383" y="1893"/>
                  </a:cubicBezTo>
                  <a:cubicBezTo>
                    <a:pt x="1384" y="1894"/>
                    <a:pt x="1384" y="1895"/>
                    <a:pt x="1385" y="1895"/>
                  </a:cubicBezTo>
                  <a:cubicBezTo>
                    <a:pt x="1386" y="1896"/>
                    <a:pt x="1386" y="1897"/>
                    <a:pt x="1387" y="1897"/>
                  </a:cubicBezTo>
                  <a:cubicBezTo>
                    <a:pt x="1387" y="1898"/>
                    <a:pt x="1388" y="1898"/>
                    <a:pt x="1388" y="1898"/>
                  </a:cubicBezTo>
                  <a:cubicBezTo>
                    <a:pt x="1388" y="1899"/>
                    <a:pt x="1389" y="1899"/>
                    <a:pt x="1389" y="1899"/>
                  </a:cubicBezTo>
                  <a:cubicBezTo>
                    <a:pt x="1390" y="1900"/>
                    <a:pt x="1391" y="1900"/>
                    <a:pt x="1392" y="1901"/>
                  </a:cubicBezTo>
                  <a:cubicBezTo>
                    <a:pt x="1393" y="1902"/>
                    <a:pt x="1395" y="1904"/>
                    <a:pt x="1396" y="1905"/>
                  </a:cubicBezTo>
                  <a:cubicBezTo>
                    <a:pt x="1397" y="1905"/>
                    <a:pt x="1398" y="1906"/>
                    <a:pt x="1399" y="1907"/>
                  </a:cubicBezTo>
                  <a:cubicBezTo>
                    <a:pt x="1400" y="1907"/>
                    <a:pt x="1401" y="1908"/>
                    <a:pt x="1402" y="1908"/>
                  </a:cubicBezTo>
                  <a:cubicBezTo>
                    <a:pt x="1403" y="1909"/>
                    <a:pt x="1403" y="1909"/>
                    <a:pt x="1404" y="1910"/>
                  </a:cubicBezTo>
                  <a:cubicBezTo>
                    <a:pt x="1405" y="1910"/>
                    <a:pt x="1406" y="1911"/>
                    <a:pt x="1407" y="1911"/>
                  </a:cubicBezTo>
                  <a:cubicBezTo>
                    <a:pt x="1408" y="1912"/>
                    <a:pt x="1409" y="1912"/>
                    <a:pt x="1410" y="1913"/>
                  </a:cubicBezTo>
                  <a:cubicBezTo>
                    <a:pt x="1413" y="1914"/>
                    <a:pt x="1413" y="1914"/>
                    <a:pt x="1413" y="1914"/>
                  </a:cubicBezTo>
                  <a:cubicBezTo>
                    <a:pt x="1414" y="1914"/>
                    <a:pt x="1415" y="1915"/>
                    <a:pt x="1416" y="1915"/>
                  </a:cubicBezTo>
                  <a:cubicBezTo>
                    <a:pt x="1417" y="1915"/>
                    <a:pt x="1418" y="1916"/>
                    <a:pt x="1419" y="1916"/>
                  </a:cubicBezTo>
                  <a:cubicBezTo>
                    <a:pt x="1419" y="1916"/>
                    <a:pt x="1420" y="1916"/>
                    <a:pt x="1420" y="1916"/>
                  </a:cubicBezTo>
                  <a:cubicBezTo>
                    <a:pt x="1420" y="1916"/>
                    <a:pt x="1420" y="1917"/>
                    <a:pt x="1420" y="1917"/>
                  </a:cubicBezTo>
                  <a:cubicBezTo>
                    <a:pt x="1422" y="1918"/>
                    <a:pt x="1423" y="1920"/>
                    <a:pt x="1426" y="1923"/>
                  </a:cubicBezTo>
                  <a:cubicBezTo>
                    <a:pt x="1428" y="1925"/>
                    <a:pt x="1431" y="1928"/>
                    <a:pt x="1434" y="1931"/>
                  </a:cubicBezTo>
                  <a:cubicBezTo>
                    <a:pt x="1435" y="1932"/>
                    <a:pt x="1436" y="1932"/>
                    <a:pt x="1437" y="1933"/>
                  </a:cubicBezTo>
                  <a:cubicBezTo>
                    <a:pt x="1437" y="1934"/>
                    <a:pt x="1438" y="1934"/>
                    <a:pt x="1439" y="1935"/>
                  </a:cubicBezTo>
                  <a:cubicBezTo>
                    <a:pt x="1441" y="1936"/>
                    <a:pt x="1443" y="1938"/>
                    <a:pt x="1444" y="1939"/>
                  </a:cubicBezTo>
                  <a:cubicBezTo>
                    <a:pt x="1446" y="1940"/>
                    <a:pt x="1448" y="1942"/>
                    <a:pt x="1450" y="1943"/>
                  </a:cubicBezTo>
                  <a:cubicBezTo>
                    <a:pt x="1450" y="1943"/>
                    <a:pt x="1451" y="1944"/>
                    <a:pt x="1451" y="1944"/>
                  </a:cubicBezTo>
                  <a:cubicBezTo>
                    <a:pt x="1452" y="1944"/>
                    <a:pt x="1452" y="1945"/>
                    <a:pt x="1453" y="1945"/>
                  </a:cubicBezTo>
                  <a:cubicBezTo>
                    <a:pt x="1454" y="1946"/>
                    <a:pt x="1455" y="1946"/>
                    <a:pt x="1456" y="1947"/>
                  </a:cubicBezTo>
                  <a:cubicBezTo>
                    <a:pt x="1458" y="1948"/>
                    <a:pt x="1460" y="1949"/>
                    <a:pt x="1462" y="1949"/>
                  </a:cubicBezTo>
                  <a:cubicBezTo>
                    <a:pt x="1464" y="1950"/>
                    <a:pt x="1465" y="1951"/>
                    <a:pt x="1467" y="1951"/>
                  </a:cubicBezTo>
                  <a:cubicBezTo>
                    <a:pt x="1469" y="1951"/>
                    <a:pt x="1471" y="1951"/>
                    <a:pt x="1472" y="1951"/>
                  </a:cubicBezTo>
                  <a:cubicBezTo>
                    <a:pt x="1474" y="1951"/>
                    <a:pt x="1475" y="1951"/>
                    <a:pt x="1476" y="1951"/>
                  </a:cubicBezTo>
                  <a:cubicBezTo>
                    <a:pt x="1477" y="1950"/>
                    <a:pt x="1478" y="1950"/>
                    <a:pt x="1478" y="1950"/>
                  </a:cubicBezTo>
                  <a:cubicBezTo>
                    <a:pt x="1479" y="1950"/>
                    <a:pt x="1479" y="1950"/>
                    <a:pt x="1479" y="1950"/>
                  </a:cubicBezTo>
                  <a:cubicBezTo>
                    <a:pt x="1479" y="1950"/>
                    <a:pt x="1479" y="1950"/>
                    <a:pt x="1478" y="1949"/>
                  </a:cubicBezTo>
                  <a:cubicBezTo>
                    <a:pt x="1478" y="1949"/>
                    <a:pt x="1477" y="1949"/>
                    <a:pt x="1476" y="1949"/>
                  </a:cubicBezTo>
                  <a:cubicBezTo>
                    <a:pt x="1475" y="1949"/>
                    <a:pt x="1474" y="1949"/>
                    <a:pt x="1473" y="1948"/>
                  </a:cubicBezTo>
                  <a:cubicBezTo>
                    <a:pt x="1471" y="1948"/>
                    <a:pt x="1470" y="1947"/>
                    <a:pt x="1469" y="1946"/>
                  </a:cubicBezTo>
                  <a:cubicBezTo>
                    <a:pt x="1467" y="1946"/>
                    <a:pt x="1466" y="1945"/>
                    <a:pt x="1464" y="1944"/>
                  </a:cubicBezTo>
                  <a:cubicBezTo>
                    <a:pt x="1463" y="1943"/>
                    <a:pt x="1461" y="1942"/>
                    <a:pt x="1459" y="1941"/>
                  </a:cubicBezTo>
                  <a:cubicBezTo>
                    <a:pt x="1459" y="1940"/>
                    <a:pt x="1458" y="1939"/>
                    <a:pt x="1457" y="1939"/>
                  </a:cubicBezTo>
                  <a:cubicBezTo>
                    <a:pt x="1456" y="1938"/>
                    <a:pt x="1455" y="1938"/>
                    <a:pt x="1454" y="1937"/>
                  </a:cubicBezTo>
                  <a:cubicBezTo>
                    <a:pt x="1453" y="1936"/>
                    <a:pt x="1451" y="1934"/>
                    <a:pt x="1449" y="1933"/>
                  </a:cubicBezTo>
                  <a:cubicBezTo>
                    <a:pt x="1447" y="1932"/>
                    <a:pt x="1446" y="1930"/>
                    <a:pt x="1444" y="1929"/>
                  </a:cubicBezTo>
                  <a:cubicBezTo>
                    <a:pt x="1443" y="1928"/>
                    <a:pt x="1442" y="1928"/>
                    <a:pt x="1441" y="1927"/>
                  </a:cubicBezTo>
                  <a:cubicBezTo>
                    <a:pt x="1440" y="1926"/>
                    <a:pt x="1439" y="1926"/>
                    <a:pt x="1438" y="1925"/>
                  </a:cubicBezTo>
                  <a:cubicBezTo>
                    <a:pt x="1435" y="1923"/>
                    <a:pt x="1432" y="1921"/>
                    <a:pt x="1429" y="1919"/>
                  </a:cubicBezTo>
                  <a:cubicBezTo>
                    <a:pt x="1428" y="1919"/>
                    <a:pt x="1427" y="1919"/>
                    <a:pt x="1427" y="1918"/>
                  </a:cubicBezTo>
                  <a:cubicBezTo>
                    <a:pt x="1427" y="1918"/>
                    <a:pt x="1428" y="1919"/>
                    <a:pt x="1428" y="1919"/>
                  </a:cubicBezTo>
                  <a:cubicBezTo>
                    <a:pt x="1429" y="1919"/>
                    <a:pt x="1430" y="1919"/>
                    <a:pt x="1431" y="1919"/>
                  </a:cubicBezTo>
                  <a:cubicBezTo>
                    <a:pt x="1432" y="1919"/>
                    <a:pt x="1433" y="1920"/>
                    <a:pt x="1434" y="1920"/>
                  </a:cubicBezTo>
                  <a:cubicBezTo>
                    <a:pt x="1435" y="1920"/>
                    <a:pt x="1436" y="1920"/>
                    <a:pt x="1437" y="1920"/>
                  </a:cubicBezTo>
                  <a:cubicBezTo>
                    <a:pt x="1438" y="1920"/>
                    <a:pt x="1439" y="1920"/>
                    <a:pt x="1440" y="1920"/>
                  </a:cubicBezTo>
                  <a:cubicBezTo>
                    <a:pt x="1441" y="1920"/>
                    <a:pt x="1442" y="1920"/>
                    <a:pt x="1443" y="1920"/>
                  </a:cubicBezTo>
                  <a:cubicBezTo>
                    <a:pt x="1444" y="1920"/>
                    <a:pt x="1445" y="1920"/>
                    <a:pt x="1446" y="1920"/>
                  </a:cubicBezTo>
                  <a:cubicBezTo>
                    <a:pt x="1447" y="1920"/>
                    <a:pt x="1447" y="1920"/>
                    <a:pt x="1448" y="1920"/>
                  </a:cubicBezTo>
                  <a:cubicBezTo>
                    <a:pt x="1448" y="1920"/>
                    <a:pt x="1448" y="1920"/>
                    <a:pt x="1449" y="1920"/>
                  </a:cubicBezTo>
                  <a:cubicBezTo>
                    <a:pt x="1453" y="1920"/>
                    <a:pt x="1456" y="1920"/>
                    <a:pt x="1459" y="1920"/>
                  </a:cubicBezTo>
                  <a:cubicBezTo>
                    <a:pt x="1462" y="1919"/>
                    <a:pt x="1465" y="1919"/>
                    <a:pt x="1467" y="1919"/>
                  </a:cubicBezTo>
                  <a:cubicBezTo>
                    <a:pt x="1470" y="1919"/>
                    <a:pt x="1472" y="1919"/>
                    <a:pt x="1474" y="1919"/>
                  </a:cubicBezTo>
                  <a:cubicBezTo>
                    <a:pt x="1475" y="1919"/>
                    <a:pt x="1477" y="1920"/>
                    <a:pt x="1478" y="1920"/>
                  </a:cubicBezTo>
                  <a:cubicBezTo>
                    <a:pt x="1479" y="1920"/>
                    <a:pt x="1479" y="1920"/>
                    <a:pt x="1479" y="1920"/>
                  </a:cubicBezTo>
                  <a:cubicBezTo>
                    <a:pt x="1479" y="1920"/>
                    <a:pt x="1479" y="1920"/>
                    <a:pt x="1478" y="1919"/>
                  </a:cubicBezTo>
                  <a:cubicBezTo>
                    <a:pt x="1477" y="1919"/>
                    <a:pt x="1477" y="1919"/>
                    <a:pt x="1476" y="1919"/>
                  </a:cubicBezTo>
                  <a:cubicBezTo>
                    <a:pt x="1476" y="1918"/>
                    <a:pt x="1475" y="1918"/>
                    <a:pt x="1474" y="1918"/>
                  </a:cubicBezTo>
                  <a:cubicBezTo>
                    <a:pt x="1472" y="1917"/>
                    <a:pt x="1470" y="1916"/>
                    <a:pt x="1468" y="1916"/>
                  </a:cubicBezTo>
                  <a:cubicBezTo>
                    <a:pt x="1465" y="1916"/>
                    <a:pt x="1462" y="1915"/>
                    <a:pt x="1459" y="1915"/>
                  </a:cubicBezTo>
                  <a:cubicBezTo>
                    <a:pt x="1456" y="1915"/>
                    <a:pt x="1453" y="1915"/>
                    <a:pt x="1449" y="1914"/>
                  </a:cubicBezTo>
                  <a:cubicBezTo>
                    <a:pt x="1449" y="1914"/>
                    <a:pt x="1448" y="1914"/>
                    <a:pt x="1448" y="1914"/>
                  </a:cubicBezTo>
                  <a:cubicBezTo>
                    <a:pt x="1447" y="1914"/>
                    <a:pt x="1447" y="1914"/>
                    <a:pt x="1446" y="1914"/>
                  </a:cubicBezTo>
                  <a:cubicBezTo>
                    <a:pt x="1446" y="1914"/>
                    <a:pt x="1445" y="1914"/>
                    <a:pt x="1444" y="1914"/>
                  </a:cubicBezTo>
                  <a:cubicBezTo>
                    <a:pt x="1443" y="1914"/>
                    <a:pt x="1443" y="1914"/>
                    <a:pt x="1442" y="1914"/>
                  </a:cubicBezTo>
                  <a:cubicBezTo>
                    <a:pt x="1442" y="1914"/>
                    <a:pt x="1442" y="1914"/>
                    <a:pt x="1441" y="1913"/>
                  </a:cubicBezTo>
                  <a:cubicBezTo>
                    <a:pt x="1440" y="1913"/>
                    <a:pt x="1439" y="1913"/>
                    <a:pt x="1438" y="1913"/>
                  </a:cubicBezTo>
                  <a:cubicBezTo>
                    <a:pt x="1437" y="1913"/>
                    <a:pt x="1437" y="1913"/>
                    <a:pt x="1436" y="1913"/>
                  </a:cubicBezTo>
                  <a:cubicBezTo>
                    <a:pt x="1435" y="1912"/>
                    <a:pt x="1434" y="1912"/>
                    <a:pt x="1433" y="1912"/>
                  </a:cubicBezTo>
                  <a:cubicBezTo>
                    <a:pt x="1432" y="1912"/>
                    <a:pt x="1431" y="1911"/>
                    <a:pt x="1430" y="1911"/>
                  </a:cubicBezTo>
                  <a:cubicBezTo>
                    <a:pt x="1429" y="1911"/>
                    <a:pt x="1428" y="1911"/>
                    <a:pt x="1427" y="1910"/>
                  </a:cubicBezTo>
                  <a:cubicBezTo>
                    <a:pt x="1426" y="1910"/>
                    <a:pt x="1425" y="1910"/>
                    <a:pt x="1424" y="1910"/>
                  </a:cubicBezTo>
                  <a:cubicBezTo>
                    <a:pt x="1423" y="1909"/>
                    <a:pt x="1423" y="1909"/>
                    <a:pt x="1422" y="1909"/>
                  </a:cubicBezTo>
                  <a:cubicBezTo>
                    <a:pt x="1421" y="1908"/>
                    <a:pt x="1420" y="1908"/>
                    <a:pt x="1419" y="1908"/>
                  </a:cubicBezTo>
                  <a:cubicBezTo>
                    <a:pt x="1418" y="1907"/>
                    <a:pt x="1417" y="1907"/>
                    <a:pt x="1416" y="1907"/>
                  </a:cubicBezTo>
                  <a:cubicBezTo>
                    <a:pt x="1413" y="1905"/>
                    <a:pt x="1413" y="1905"/>
                    <a:pt x="1413" y="1905"/>
                  </a:cubicBezTo>
                  <a:cubicBezTo>
                    <a:pt x="1412" y="1905"/>
                    <a:pt x="1412" y="1905"/>
                    <a:pt x="1411" y="1904"/>
                  </a:cubicBezTo>
                  <a:cubicBezTo>
                    <a:pt x="1410" y="1904"/>
                    <a:pt x="1409" y="1903"/>
                    <a:pt x="1408" y="1903"/>
                  </a:cubicBezTo>
                  <a:cubicBezTo>
                    <a:pt x="1407" y="1902"/>
                    <a:pt x="1406" y="1902"/>
                    <a:pt x="1405" y="1901"/>
                  </a:cubicBezTo>
                  <a:cubicBezTo>
                    <a:pt x="1404" y="1901"/>
                    <a:pt x="1402" y="1900"/>
                    <a:pt x="1400" y="1899"/>
                  </a:cubicBezTo>
                  <a:cubicBezTo>
                    <a:pt x="1399" y="1898"/>
                    <a:pt x="1397" y="1897"/>
                    <a:pt x="1396" y="1896"/>
                  </a:cubicBezTo>
                  <a:cubicBezTo>
                    <a:pt x="1395" y="1895"/>
                    <a:pt x="1394" y="1894"/>
                    <a:pt x="1393" y="1894"/>
                  </a:cubicBezTo>
                  <a:cubicBezTo>
                    <a:pt x="1393" y="1894"/>
                    <a:pt x="1393" y="1893"/>
                    <a:pt x="1392" y="1893"/>
                  </a:cubicBezTo>
                  <a:cubicBezTo>
                    <a:pt x="1392" y="1893"/>
                    <a:pt x="1392" y="1893"/>
                    <a:pt x="1391" y="1892"/>
                  </a:cubicBezTo>
                  <a:cubicBezTo>
                    <a:pt x="1390" y="1891"/>
                    <a:pt x="1388" y="1890"/>
                    <a:pt x="1387" y="1889"/>
                  </a:cubicBezTo>
                  <a:cubicBezTo>
                    <a:pt x="1386" y="1888"/>
                    <a:pt x="1385" y="1887"/>
                    <a:pt x="1383" y="1886"/>
                  </a:cubicBezTo>
                  <a:cubicBezTo>
                    <a:pt x="1382" y="1885"/>
                    <a:pt x="1381" y="1884"/>
                    <a:pt x="1380" y="1883"/>
                  </a:cubicBezTo>
                  <a:cubicBezTo>
                    <a:pt x="1379" y="1882"/>
                    <a:pt x="1379" y="1881"/>
                    <a:pt x="1378" y="1881"/>
                  </a:cubicBezTo>
                  <a:cubicBezTo>
                    <a:pt x="1378" y="1880"/>
                    <a:pt x="1377" y="1880"/>
                    <a:pt x="1377" y="1879"/>
                  </a:cubicBezTo>
                  <a:cubicBezTo>
                    <a:pt x="1376" y="1878"/>
                    <a:pt x="1375" y="1877"/>
                    <a:pt x="1374" y="1877"/>
                  </a:cubicBezTo>
                  <a:cubicBezTo>
                    <a:pt x="1373" y="1875"/>
                    <a:pt x="1371" y="1873"/>
                    <a:pt x="1370" y="1872"/>
                  </a:cubicBezTo>
                  <a:cubicBezTo>
                    <a:pt x="1370" y="1872"/>
                    <a:pt x="1370" y="1871"/>
                    <a:pt x="1370" y="1871"/>
                  </a:cubicBezTo>
                  <a:cubicBezTo>
                    <a:pt x="1366" y="1849"/>
                    <a:pt x="1367" y="1834"/>
                    <a:pt x="1367" y="1834"/>
                  </a:cubicBezTo>
                  <a:cubicBezTo>
                    <a:pt x="1367" y="1834"/>
                    <a:pt x="1432" y="1859"/>
                    <a:pt x="1495" y="1885"/>
                  </a:cubicBezTo>
                  <a:cubicBezTo>
                    <a:pt x="1495" y="1885"/>
                    <a:pt x="1496" y="1886"/>
                    <a:pt x="1496" y="1886"/>
                  </a:cubicBezTo>
                  <a:cubicBezTo>
                    <a:pt x="1499" y="1888"/>
                    <a:pt x="1502" y="1891"/>
                    <a:pt x="1506" y="1894"/>
                  </a:cubicBezTo>
                  <a:cubicBezTo>
                    <a:pt x="1507" y="1895"/>
                    <a:pt x="1509" y="1897"/>
                    <a:pt x="1511" y="1898"/>
                  </a:cubicBezTo>
                  <a:cubicBezTo>
                    <a:pt x="1512" y="1899"/>
                    <a:pt x="1514" y="1901"/>
                    <a:pt x="1516" y="1902"/>
                  </a:cubicBezTo>
                  <a:cubicBezTo>
                    <a:pt x="1522" y="1908"/>
                    <a:pt x="1529" y="1914"/>
                    <a:pt x="1536" y="1920"/>
                  </a:cubicBezTo>
                  <a:cubicBezTo>
                    <a:pt x="1542" y="1926"/>
                    <a:pt x="1549" y="1932"/>
                    <a:pt x="1555" y="1938"/>
                  </a:cubicBezTo>
                  <a:cubicBezTo>
                    <a:pt x="1559" y="1941"/>
                    <a:pt x="1562" y="1944"/>
                    <a:pt x="1565" y="1947"/>
                  </a:cubicBezTo>
                  <a:cubicBezTo>
                    <a:pt x="1568" y="1950"/>
                    <a:pt x="1572" y="1953"/>
                    <a:pt x="1575" y="1956"/>
                  </a:cubicBezTo>
                  <a:cubicBezTo>
                    <a:pt x="1581" y="1961"/>
                    <a:pt x="1588" y="1967"/>
                    <a:pt x="1594" y="1971"/>
                  </a:cubicBezTo>
                  <a:cubicBezTo>
                    <a:pt x="1595" y="1973"/>
                    <a:pt x="1597" y="1974"/>
                    <a:pt x="1598" y="1975"/>
                  </a:cubicBezTo>
                  <a:cubicBezTo>
                    <a:pt x="1600" y="1976"/>
                    <a:pt x="1601" y="1977"/>
                    <a:pt x="1603" y="1978"/>
                  </a:cubicBezTo>
                  <a:cubicBezTo>
                    <a:pt x="1604" y="1979"/>
                    <a:pt x="1604" y="1979"/>
                    <a:pt x="1605" y="1980"/>
                  </a:cubicBezTo>
                  <a:cubicBezTo>
                    <a:pt x="1606" y="1980"/>
                    <a:pt x="1607" y="1981"/>
                    <a:pt x="1607" y="1981"/>
                  </a:cubicBezTo>
                  <a:cubicBezTo>
                    <a:pt x="1609" y="1982"/>
                    <a:pt x="1610" y="1983"/>
                    <a:pt x="1612" y="1984"/>
                  </a:cubicBezTo>
                  <a:cubicBezTo>
                    <a:pt x="1617" y="1988"/>
                    <a:pt x="1623" y="1991"/>
                    <a:pt x="1628" y="1993"/>
                  </a:cubicBezTo>
                  <a:cubicBezTo>
                    <a:pt x="1634" y="1995"/>
                    <a:pt x="1638" y="1996"/>
                    <a:pt x="1642" y="1996"/>
                  </a:cubicBezTo>
                  <a:cubicBezTo>
                    <a:pt x="1646" y="1997"/>
                    <a:pt x="1650" y="1996"/>
                    <a:pt x="1652" y="1996"/>
                  </a:cubicBezTo>
                  <a:cubicBezTo>
                    <a:pt x="1654" y="1996"/>
                    <a:pt x="1655" y="1995"/>
                    <a:pt x="1655" y="1995"/>
                  </a:cubicBezTo>
                  <a:cubicBezTo>
                    <a:pt x="1655" y="1995"/>
                    <a:pt x="1654" y="1995"/>
                    <a:pt x="1652" y="1996"/>
                  </a:cubicBezTo>
                  <a:cubicBezTo>
                    <a:pt x="1651" y="1996"/>
                    <a:pt x="1651" y="1996"/>
                    <a:pt x="1650" y="1996"/>
                  </a:cubicBezTo>
                  <a:cubicBezTo>
                    <a:pt x="1650" y="1996"/>
                    <a:pt x="1649" y="1996"/>
                    <a:pt x="1649" y="1996"/>
                  </a:cubicBezTo>
                  <a:cubicBezTo>
                    <a:pt x="1649" y="1996"/>
                    <a:pt x="1648" y="1996"/>
                    <a:pt x="1648" y="1996"/>
                  </a:cubicBezTo>
                  <a:cubicBezTo>
                    <a:pt x="1647" y="1996"/>
                    <a:pt x="1646" y="1995"/>
                    <a:pt x="1645" y="1995"/>
                  </a:cubicBezTo>
                  <a:cubicBezTo>
                    <a:pt x="1644" y="1995"/>
                    <a:pt x="1644" y="1995"/>
                    <a:pt x="1643" y="1995"/>
                  </a:cubicBezTo>
                  <a:cubicBezTo>
                    <a:pt x="1639" y="1994"/>
                    <a:pt x="1634" y="1993"/>
                    <a:pt x="1630" y="1990"/>
                  </a:cubicBezTo>
                  <a:cubicBezTo>
                    <a:pt x="1628" y="1990"/>
                    <a:pt x="1627" y="1989"/>
                    <a:pt x="1626" y="1988"/>
                  </a:cubicBezTo>
                  <a:cubicBezTo>
                    <a:pt x="1625" y="1988"/>
                    <a:pt x="1625" y="1988"/>
                    <a:pt x="1624" y="1987"/>
                  </a:cubicBezTo>
                  <a:cubicBezTo>
                    <a:pt x="1623" y="1987"/>
                    <a:pt x="1623" y="1987"/>
                    <a:pt x="1622" y="1986"/>
                  </a:cubicBezTo>
                  <a:cubicBezTo>
                    <a:pt x="1621" y="1985"/>
                    <a:pt x="1620" y="1984"/>
                    <a:pt x="1618" y="1984"/>
                  </a:cubicBezTo>
                  <a:cubicBezTo>
                    <a:pt x="1617" y="1983"/>
                    <a:pt x="1616" y="1982"/>
                    <a:pt x="1614" y="1981"/>
                  </a:cubicBezTo>
                  <a:cubicBezTo>
                    <a:pt x="1613" y="1980"/>
                    <a:pt x="1612" y="1979"/>
                    <a:pt x="1610" y="1978"/>
                  </a:cubicBezTo>
                  <a:cubicBezTo>
                    <a:pt x="1610" y="1977"/>
                    <a:pt x="1609" y="1976"/>
                    <a:pt x="1608" y="1976"/>
                  </a:cubicBezTo>
                  <a:cubicBezTo>
                    <a:pt x="1608" y="1975"/>
                    <a:pt x="1607" y="1975"/>
                    <a:pt x="1606" y="1974"/>
                  </a:cubicBezTo>
                  <a:cubicBezTo>
                    <a:pt x="1605" y="1973"/>
                    <a:pt x="1603" y="1972"/>
                    <a:pt x="1602" y="1971"/>
                  </a:cubicBezTo>
                  <a:cubicBezTo>
                    <a:pt x="1600" y="1969"/>
                    <a:pt x="1599" y="1968"/>
                    <a:pt x="1598" y="1967"/>
                  </a:cubicBezTo>
                  <a:cubicBezTo>
                    <a:pt x="1597" y="1966"/>
                    <a:pt x="1596" y="1965"/>
                    <a:pt x="1595" y="1965"/>
                  </a:cubicBezTo>
                  <a:cubicBezTo>
                    <a:pt x="1595" y="1965"/>
                    <a:pt x="1595" y="1965"/>
                    <a:pt x="1595" y="1965"/>
                  </a:cubicBezTo>
                  <a:cubicBezTo>
                    <a:pt x="1597" y="1965"/>
                    <a:pt x="1598" y="1965"/>
                    <a:pt x="1599" y="1965"/>
                  </a:cubicBezTo>
                  <a:cubicBezTo>
                    <a:pt x="1600" y="1966"/>
                    <a:pt x="1601" y="1966"/>
                    <a:pt x="1603" y="1966"/>
                  </a:cubicBezTo>
                  <a:cubicBezTo>
                    <a:pt x="1605" y="1966"/>
                    <a:pt x="1607" y="1967"/>
                    <a:pt x="1610" y="1967"/>
                  </a:cubicBezTo>
                  <a:cubicBezTo>
                    <a:pt x="1611" y="1967"/>
                    <a:pt x="1612" y="1967"/>
                    <a:pt x="1613" y="1967"/>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5" y="1968"/>
                    <a:pt x="1615" y="1968"/>
                    <a:pt x="1615" y="1968"/>
                  </a:cubicBezTo>
                  <a:cubicBezTo>
                    <a:pt x="1615" y="1968"/>
                    <a:pt x="1615" y="1968"/>
                    <a:pt x="1615" y="1968"/>
                  </a:cubicBezTo>
                  <a:cubicBezTo>
                    <a:pt x="1616" y="1968"/>
                    <a:pt x="1616" y="1968"/>
                    <a:pt x="1617" y="1968"/>
                  </a:cubicBezTo>
                  <a:cubicBezTo>
                    <a:pt x="1617" y="1968"/>
                    <a:pt x="1618" y="1968"/>
                    <a:pt x="1618" y="1968"/>
                  </a:cubicBezTo>
                  <a:cubicBezTo>
                    <a:pt x="1619" y="1969"/>
                    <a:pt x="1619" y="1969"/>
                    <a:pt x="1620" y="1969"/>
                  </a:cubicBezTo>
                  <a:cubicBezTo>
                    <a:pt x="1621" y="1969"/>
                    <a:pt x="1622" y="1969"/>
                    <a:pt x="1623" y="1970"/>
                  </a:cubicBezTo>
                  <a:cubicBezTo>
                    <a:pt x="1625" y="1970"/>
                    <a:pt x="1627" y="1971"/>
                    <a:pt x="1629" y="1972"/>
                  </a:cubicBezTo>
                  <a:cubicBezTo>
                    <a:pt x="1631" y="1973"/>
                    <a:pt x="1633" y="1973"/>
                    <a:pt x="1634" y="1974"/>
                  </a:cubicBezTo>
                  <a:cubicBezTo>
                    <a:pt x="1635" y="1975"/>
                    <a:pt x="1636" y="1975"/>
                    <a:pt x="1636" y="1975"/>
                  </a:cubicBezTo>
                  <a:cubicBezTo>
                    <a:pt x="1637" y="1976"/>
                    <a:pt x="1638" y="1976"/>
                    <a:pt x="1639" y="1977"/>
                  </a:cubicBezTo>
                  <a:cubicBezTo>
                    <a:pt x="1639" y="1977"/>
                    <a:pt x="1640" y="1977"/>
                    <a:pt x="1640" y="1978"/>
                  </a:cubicBezTo>
                  <a:cubicBezTo>
                    <a:pt x="1641" y="1978"/>
                    <a:pt x="1641" y="1978"/>
                    <a:pt x="1642" y="1979"/>
                  </a:cubicBezTo>
                  <a:cubicBezTo>
                    <a:pt x="1643" y="1979"/>
                    <a:pt x="1643" y="1980"/>
                    <a:pt x="1644" y="1980"/>
                  </a:cubicBezTo>
                  <a:cubicBezTo>
                    <a:pt x="1644" y="1980"/>
                    <a:pt x="1645" y="1981"/>
                    <a:pt x="1645" y="1981"/>
                  </a:cubicBezTo>
                  <a:cubicBezTo>
                    <a:pt x="1645" y="1981"/>
                    <a:pt x="1645" y="1980"/>
                    <a:pt x="1644" y="1980"/>
                  </a:cubicBezTo>
                  <a:cubicBezTo>
                    <a:pt x="1644" y="1979"/>
                    <a:pt x="1644" y="1978"/>
                    <a:pt x="1643" y="1978"/>
                  </a:cubicBezTo>
                  <a:cubicBezTo>
                    <a:pt x="1643" y="1977"/>
                    <a:pt x="1642" y="1977"/>
                    <a:pt x="1642" y="1976"/>
                  </a:cubicBezTo>
                  <a:cubicBezTo>
                    <a:pt x="1641" y="1975"/>
                    <a:pt x="1641" y="1975"/>
                    <a:pt x="1640" y="1974"/>
                  </a:cubicBezTo>
                  <a:cubicBezTo>
                    <a:pt x="1639" y="1973"/>
                    <a:pt x="1638" y="1972"/>
                    <a:pt x="1637" y="1971"/>
                  </a:cubicBezTo>
                  <a:cubicBezTo>
                    <a:pt x="1636" y="1970"/>
                    <a:pt x="1635" y="1969"/>
                    <a:pt x="1634" y="1969"/>
                  </a:cubicBezTo>
                  <a:cubicBezTo>
                    <a:pt x="1634" y="1968"/>
                    <a:pt x="1633" y="1967"/>
                    <a:pt x="1632" y="1967"/>
                  </a:cubicBezTo>
                  <a:cubicBezTo>
                    <a:pt x="1630" y="1965"/>
                    <a:pt x="1628" y="1964"/>
                    <a:pt x="1626" y="1963"/>
                  </a:cubicBezTo>
                  <a:cubicBezTo>
                    <a:pt x="1625" y="1963"/>
                    <a:pt x="1623" y="1962"/>
                    <a:pt x="1622" y="1962"/>
                  </a:cubicBezTo>
                  <a:cubicBezTo>
                    <a:pt x="1622" y="1962"/>
                    <a:pt x="1621" y="1961"/>
                    <a:pt x="1620" y="1961"/>
                  </a:cubicBezTo>
                  <a:cubicBezTo>
                    <a:pt x="1620" y="1961"/>
                    <a:pt x="1619" y="1961"/>
                    <a:pt x="1618" y="1961"/>
                  </a:cubicBezTo>
                  <a:cubicBezTo>
                    <a:pt x="1618" y="1960"/>
                    <a:pt x="1617" y="1960"/>
                    <a:pt x="1617" y="1960"/>
                  </a:cubicBezTo>
                  <a:cubicBezTo>
                    <a:pt x="1616" y="1960"/>
                    <a:pt x="1616" y="1960"/>
                    <a:pt x="1616" y="1960"/>
                  </a:cubicBezTo>
                  <a:cubicBezTo>
                    <a:pt x="1616" y="1960"/>
                    <a:pt x="1616" y="1960"/>
                    <a:pt x="1616" y="1960"/>
                  </a:cubicBezTo>
                  <a:cubicBezTo>
                    <a:pt x="1616" y="1960"/>
                    <a:pt x="1616" y="1960"/>
                    <a:pt x="1616" y="1960"/>
                  </a:cubicBezTo>
                  <a:cubicBezTo>
                    <a:pt x="1615" y="1960"/>
                    <a:pt x="1615" y="1960"/>
                    <a:pt x="1615" y="1960"/>
                  </a:cubicBezTo>
                  <a:cubicBezTo>
                    <a:pt x="1613" y="1959"/>
                    <a:pt x="1612" y="1959"/>
                    <a:pt x="1611" y="1959"/>
                  </a:cubicBezTo>
                  <a:cubicBezTo>
                    <a:pt x="1608" y="1959"/>
                    <a:pt x="1606" y="1959"/>
                    <a:pt x="1603" y="1958"/>
                  </a:cubicBezTo>
                  <a:cubicBezTo>
                    <a:pt x="1602" y="1958"/>
                    <a:pt x="1601" y="1958"/>
                    <a:pt x="1600" y="1958"/>
                  </a:cubicBezTo>
                  <a:cubicBezTo>
                    <a:pt x="1599" y="1958"/>
                    <a:pt x="1598" y="1958"/>
                    <a:pt x="1596" y="1958"/>
                  </a:cubicBezTo>
                  <a:cubicBezTo>
                    <a:pt x="1596" y="1958"/>
                    <a:pt x="1595" y="1958"/>
                    <a:pt x="1595" y="1958"/>
                  </a:cubicBezTo>
                  <a:cubicBezTo>
                    <a:pt x="1594" y="1958"/>
                    <a:pt x="1594" y="1958"/>
                    <a:pt x="1593" y="1958"/>
                  </a:cubicBezTo>
                  <a:cubicBezTo>
                    <a:pt x="1592" y="1957"/>
                    <a:pt x="1591" y="1957"/>
                    <a:pt x="1590" y="1957"/>
                  </a:cubicBezTo>
                  <a:cubicBezTo>
                    <a:pt x="1588" y="1957"/>
                    <a:pt x="1587" y="1956"/>
                    <a:pt x="1585" y="1956"/>
                  </a:cubicBezTo>
                  <a:cubicBezTo>
                    <a:pt x="1585" y="1956"/>
                    <a:pt x="1585" y="1956"/>
                    <a:pt x="1585" y="1956"/>
                  </a:cubicBezTo>
                  <a:cubicBezTo>
                    <a:pt x="1583" y="1954"/>
                    <a:pt x="1581" y="1952"/>
                    <a:pt x="1580" y="1951"/>
                  </a:cubicBezTo>
                  <a:cubicBezTo>
                    <a:pt x="1577" y="1948"/>
                    <a:pt x="1573" y="1945"/>
                    <a:pt x="1570" y="1942"/>
                  </a:cubicBezTo>
                  <a:cubicBezTo>
                    <a:pt x="1567" y="1939"/>
                    <a:pt x="1564" y="1936"/>
                    <a:pt x="1561" y="1933"/>
                  </a:cubicBezTo>
                  <a:cubicBezTo>
                    <a:pt x="1554" y="1927"/>
                    <a:pt x="1548" y="1921"/>
                    <a:pt x="1541" y="1914"/>
                  </a:cubicBezTo>
                  <a:cubicBezTo>
                    <a:pt x="1538" y="1911"/>
                    <a:pt x="1534" y="1908"/>
                    <a:pt x="1531" y="1905"/>
                  </a:cubicBezTo>
                  <a:cubicBezTo>
                    <a:pt x="1529" y="1904"/>
                    <a:pt x="1528" y="1902"/>
                    <a:pt x="1526" y="1901"/>
                  </a:cubicBezTo>
                  <a:cubicBezTo>
                    <a:pt x="1524" y="1899"/>
                    <a:pt x="1522" y="1898"/>
                    <a:pt x="1521" y="1896"/>
                  </a:cubicBezTo>
                  <a:cubicBezTo>
                    <a:pt x="1520" y="1896"/>
                    <a:pt x="1520" y="1895"/>
                    <a:pt x="1519" y="1895"/>
                  </a:cubicBezTo>
                  <a:cubicBezTo>
                    <a:pt x="1550" y="1908"/>
                    <a:pt x="1578" y="1920"/>
                    <a:pt x="1596" y="1928"/>
                  </a:cubicBezTo>
                  <a:cubicBezTo>
                    <a:pt x="1628" y="1943"/>
                    <a:pt x="1663" y="1965"/>
                    <a:pt x="1698" y="1989"/>
                  </a:cubicBezTo>
                  <a:cubicBezTo>
                    <a:pt x="1698" y="1989"/>
                    <a:pt x="1698" y="1989"/>
                    <a:pt x="1698" y="1989"/>
                  </a:cubicBezTo>
                  <a:cubicBezTo>
                    <a:pt x="1699" y="1990"/>
                    <a:pt x="1699" y="1991"/>
                    <a:pt x="1699" y="1992"/>
                  </a:cubicBezTo>
                  <a:cubicBezTo>
                    <a:pt x="1700" y="1993"/>
                    <a:pt x="1700" y="1994"/>
                    <a:pt x="1701" y="1995"/>
                  </a:cubicBezTo>
                  <a:cubicBezTo>
                    <a:pt x="1701" y="1997"/>
                    <a:pt x="1702" y="2000"/>
                    <a:pt x="1703" y="2003"/>
                  </a:cubicBezTo>
                  <a:cubicBezTo>
                    <a:pt x="1703" y="2005"/>
                    <a:pt x="1704" y="2008"/>
                    <a:pt x="1705" y="2011"/>
                  </a:cubicBezTo>
                  <a:cubicBezTo>
                    <a:pt x="1705" y="2014"/>
                    <a:pt x="1706" y="2017"/>
                    <a:pt x="1707" y="2020"/>
                  </a:cubicBezTo>
                  <a:cubicBezTo>
                    <a:pt x="1707" y="2023"/>
                    <a:pt x="1708" y="2026"/>
                    <a:pt x="1709" y="2029"/>
                  </a:cubicBezTo>
                  <a:cubicBezTo>
                    <a:pt x="1709" y="2033"/>
                    <a:pt x="1710" y="2036"/>
                    <a:pt x="1711" y="2039"/>
                  </a:cubicBezTo>
                  <a:cubicBezTo>
                    <a:pt x="1711" y="2041"/>
                    <a:pt x="1712" y="2042"/>
                    <a:pt x="1712" y="2044"/>
                  </a:cubicBezTo>
                  <a:cubicBezTo>
                    <a:pt x="1712" y="2045"/>
                    <a:pt x="1713" y="2047"/>
                    <a:pt x="1713" y="2048"/>
                  </a:cubicBezTo>
                  <a:cubicBezTo>
                    <a:pt x="1714" y="2051"/>
                    <a:pt x="1715" y="2054"/>
                    <a:pt x="1717" y="2057"/>
                  </a:cubicBezTo>
                  <a:cubicBezTo>
                    <a:pt x="1718" y="2059"/>
                    <a:pt x="1719" y="2062"/>
                    <a:pt x="1720" y="2064"/>
                  </a:cubicBezTo>
                  <a:cubicBezTo>
                    <a:pt x="1721" y="2065"/>
                    <a:pt x="1722" y="2066"/>
                    <a:pt x="1722" y="2067"/>
                  </a:cubicBezTo>
                  <a:cubicBezTo>
                    <a:pt x="1723" y="2068"/>
                    <a:pt x="1723" y="2069"/>
                    <a:pt x="1724" y="2070"/>
                  </a:cubicBezTo>
                  <a:cubicBezTo>
                    <a:pt x="1725" y="2070"/>
                    <a:pt x="1725" y="2071"/>
                    <a:pt x="1726" y="2072"/>
                  </a:cubicBezTo>
                  <a:cubicBezTo>
                    <a:pt x="1726" y="2073"/>
                    <a:pt x="1727" y="2073"/>
                    <a:pt x="1727" y="2074"/>
                  </a:cubicBezTo>
                  <a:cubicBezTo>
                    <a:pt x="1728" y="2075"/>
                    <a:pt x="1729" y="2076"/>
                    <a:pt x="1730" y="2076"/>
                  </a:cubicBezTo>
                  <a:cubicBezTo>
                    <a:pt x="1730" y="2077"/>
                    <a:pt x="1731" y="2077"/>
                    <a:pt x="1731" y="2077"/>
                  </a:cubicBezTo>
                  <a:cubicBezTo>
                    <a:pt x="1731" y="2077"/>
                    <a:pt x="1730" y="2076"/>
                    <a:pt x="1730" y="2076"/>
                  </a:cubicBezTo>
                  <a:cubicBezTo>
                    <a:pt x="1730" y="2075"/>
                    <a:pt x="1729" y="2074"/>
                    <a:pt x="1729" y="2073"/>
                  </a:cubicBezTo>
                  <a:cubicBezTo>
                    <a:pt x="1728" y="2072"/>
                    <a:pt x="1728" y="2071"/>
                    <a:pt x="1728" y="2071"/>
                  </a:cubicBezTo>
                  <a:cubicBezTo>
                    <a:pt x="1727" y="2070"/>
                    <a:pt x="1727" y="2069"/>
                    <a:pt x="1727" y="2068"/>
                  </a:cubicBezTo>
                  <a:cubicBezTo>
                    <a:pt x="1726" y="2067"/>
                    <a:pt x="1726" y="2066"/>
                    <a:pt x="1726" y="2065"/>
                  </a:cubicBezTo>
                  <a:cubicBezTo>
                    <a:pt x="1725" y="2064"/>
                    <a:pt x="1725" y="2063"/>
                    <a:pt x="1724" y="2062"/>
                  </a:cubicBezTo>
                  <a:cubicBezTo>
                    <a:pt x="1724" y="2060"/>
                    <a:pt x="1723" y="2057"/>
                    <a:pt x="1722" y="2055"/>
                  </a:cubicBezTo>
                  <a:cubicBezTo>
                    <a:pt x="1722" y="2052"/>
                    <a:pt x="1721" y="2049"/>
                    <a:pt x="1720" y="2046"/>
                  </a:cubicBezTo>
                  <a:cubicBezTo>
                    <a:pt x="1720" y="2043"/>
                    <a:pt x="1719" y="2040"/>
                    <a:pt x="1718" y="2037"/>
                  </a:cubicBezTo>
                  <a:cubicBezTo>
                    <a:pt x="1718" y="2034"/>
                    <a:pt x="1717" y="2031"/>
                    <a:pt x="1716" y="2028"/>
                  </a:cubicBezTo>
                  <a:cubicBezTo>
                    <a:pt x="1716" y="2025"/>
                    <a:pt x="1715" y="2021"/>
                    <a:pt x="1714" y="2018"/>
                  </a:cubicBezTo>
                  <a:cubicBezTo>
                    <a:pt x="1714" y="2017"/>
                    <a:pt x="1713" y="2015"/>
                    <a:pt x="1713" y="2014"/>
                  </a:cubicBezTo>
                  <a:cubicBezTo>
                    <a:pt x="1712" y="2012"/>
                    <a:pt x="1712" y="2011"/>
                    <a:pt x="1711" y="2009"/>
                  </a:cubicBezTo>
                  <a:cubicBezTo>
                    <a:pt x="1710" y="2006"/>
                    <a:pt x="1709" y="2003"/>
                    <a:pt x="1708" y="2001"/>
                  </a:cubicBezTo>
                  <a:cubicBezTo>
                    <a:pt x="1707" y="1998"/>
                    <a:pt x="1706" y="1996"/>
                    <a:pt x="1705" y="1993"/>
                  </a:cubicBezTo>
                  <a:cubicBezTo>
                    <a:pt x="1705" y="1993"/>
                    <a:pt x="1705" y="1993"/>
                    <a:pt x="1705" y="1993"/>
                  </a:cubicBezTo>
                  <a:cubicBezTo>
                    <a:pt x="1711" y="1997"/>
                    <a:pt x="1718" y="2002"/>
                    <a:pt x="1724" y="2006"/>
                  </a:cubicBezTo>
                  <a:cubicBezTo>
                    <a:pt x="1725" y="2007"/>
                    <a:pt x="1725" y="2008"/>
                    <a:pt x="1725" y="2009"/>
                  </a:cubicBezTo>
                  <a:cubicBezTo>
                    <a:pt x="1726" y="2010"/>
                    <a:pt x="1726" y="2011"/>
                    <a:pt x="1727" y="2012"/>
                  </a:cubicBezTo>
                  <a:cubicBezTo>
                    <a:pt x="1727" y="2013"/>
                    <a:pt x="1728" y="2014"/>
                    <a:pt x="1728" y="2015"/>
                  </a:cubicBezTo>
                  <a:cubicBezTo>
                    <a:pt x="1729" y="2017"/>
                    <a:pt x="1729" y="2018"/>
                    <a:pt x="1730" y="2019"/>
                  </a:cubicBezTo>
                  <a:cubicBezTo>
                    <a:pt x="1731" y="2022"/>
                    <a:pt x="1732" y="2025"/>
                    <a:pt x="1733" y="2028"/>
                  </a:cubicBezTo>
                  <a:cubicBezTo>
                    <a:pt x="1734" y="2032"/>
                    <a:pt x="1735" y="2035"/>
                    <a:pt x="1736" y="2039"/>
                  </a:cubicBezTo>
                  <a:cubicBezTo>
                    <a:pt x="1737" y="2041"/>
                    <a:pt x="1737" y="2042"/>
                    <a:pt x="1738" y="2044"/>
                  </a:cubicBezTo>
                  <a:cubicBezTo>
                    <a:pt x="1738" y="2046"/>
                    <a:pt x="1739" y="2048"/>
                    <a:pt x="1740" y="2050"/>
                  </a:cubicBezTo>
                  <a:cubicBezTo>
                    <a:pt x="1741" y="2054"/>
                    <a:pt x="1742" y="2058"/>
                    <a:pt x="1743" y="2061"/>
                  </a:cubicBezTo>
                  <a:cubicBezTo>
                    <a:pt x="1745" y="2064"/>
                    <a:pt x="1745" y="2064"/>
                    <a:pt x="1745" y="2064"/>
                  </a:cubicBezTo>
                  <a:cubicBezTo>
                    <a:pt x="1745" y="2065"/>
                    <a:pt x="1745" y="2066"/>
                    <a:pt x="1746" y="2067"/>
                  </a:cubicBezTo>
                  <a:cubicBezTo>
                    <a:pt x="1747" y="2069"/>
                    <a:pt x="1747" y="2071"/>
                    <a:pt x="1748" y="2073"/>
                  </a:cubicBezTo>
                  <a:cubicBezTo>
                    <a:pt x="1749" y="2075"/>
                    <a:pt x="1750" y="2077"/>
                    <a:pt x="1751" y="2078"/>
                  </a:cubicBezTo>
                  <a:cubicBezTo>
                    <a:pt x="1752" y="2079"/>
                    <a:pt x="1752" y="2080"/>
                    <a:pt x="1753" y="2081"/>
                  </a:cubicBezTo>
                  <a:cubicBezTo>
                    <a:pt x="1753" y="2082"/>
                    <a:pt x="1754" y="2082"/>
                    <a:pt x="1755" y="2083"/>
                  </a:cubicBezTo>
                  <a:cubicBezTo>
                    <a:pt x="1755" y="2084"/>
                    <a:pt x="1756" y="2085"/>
                    <a:pt x="1756" y="2086"/>
                  </a:cubicBezTo>
                  <a:cubicBezTo>
                    <a:pt x="1757" y="2086"/>
                    <a:pt x="1757" y="2087"/>
                    <a:pt x="1758" y="2088"/>
                  </a:cubicBezTo>
                  <a:cubicBezTo>
                    <a:pt x="1759" y="2089"/>
                    <a:pt x="1760" y="2091"/>
                    <a:pt x="1762" y="2092"/>
                  </a:cubicBezTo>
                  <a:cubicBezTo>
                    <a:pt x="1762" y="2093"/>
                    <a:pt x="1763" y="2093"/>
                    <a:pt x="1764" y="2094"/>
                  </a:cubicBezTo>
                  <a:cubicBezTo>
                    <a:pt x="1764" y="2095"/>
                    <a:pt x="1765" y="2095"/>
                    <a:pt x="1766" y="2096"/>
                  </a:cubicBezTo>
                  <a:cubicBezTo>
                    <a:pt x="1766" y="2096"/>
                    <a:pt x="1766" y="2096"/>
                    <a:pt x="1767" y="2097"/>
                  </a:cubicBezTo>
                  <a:cubicBezTo>
                    <a:pt x="1767" y="2097"/>
                    <a:pt x="1767" y="2097"/>
                    <a:pt x="1767" y="2097"/>
                  </a:cubicBezTo>
                  <a:cubicBezTo>
                    <a:pt x="1768" y="2098"/>
                    <a:pt x="1769" y="2098"/>
                    <a:pt x="1769" y="2099"/>
                  </a:cubicBezTo>
                  <a:cubicBezTo>
                    <a:pt x="1771" y="2100"/>
                    <a:pt x="1772" y="2101"/>
                    <a:pt x="1773" y="2101"/>
                  </a:cubicBezTo>
                  <a:cubicBezTo>
                    <a:pt x="1775" y="2102"/>
                    <a:pt x="1776" y="2103"/>
                    <a:pt x="1777" y="2103"/>
                  </a:cubicBezTo>
                  <a:cubicBezTo>
                    <a:pt x="1778" y="2104"/>
                    <a:pt x="1779" y="2104"/>
                    <a:pt x="1780" y="2105"/>
                  </a:cubicBezTo>
                  <a:cubicBezTo>
                    <a:pt x="1781" y="2105"/>
                    <a:pt x="1781" y="2105"/>
                    <a:pt x="1782" y="2105"/>
                  </a:cubicBezTo>
                  <a:cubicBezTo>
                    <a:pt x="1782" y="2105"/>
                    <a:pt x="1783" y="2105"/>
                    <a:pt x="1783" y="2105"/>
                  </a:cubicBezTo>
                  <a:cubicBezTo>
                    <a:pt x="1784" y="2106"/>
                    <a:pt x="1785" y="2106"/>
                    <a:pt x="1785" y="2106"/>
                  </a:cubicBezTo>
                  <a:cubicBezTo>
                    <a:pt x="1786" y="2106"/>
                    <a:pt x="1787" y="2106"/>
                    <a:pt x="1787" y="2106"/>
                  </a:cubicBezTo>
                  <a:cubicBezTo>
                    <a:pt x="1788" y="2106"/>
                    <a:pt x="1789" y="2106"/>
                    <a:pt x="1789" y="2106"/>
                  </a:cubicBezTo>
                  <a:cubicBezTo>
                    <a:pt x="1789" y="2106"/>
                    <a:pt x="1788" y="2106"/>
                    <a:pt x="1787" y="2106"/>
                  </a:cubicBezTo>
                  <a:cubicBezTo>
                    <a:pt x="1787" y="2105"/>
                    <a:pt x="1785" y="2105"/>
                    <a:pt x="1784" y="2104"/>
                  </a:cubicBezTo>
                  <a:cubicBezTo>
                    <a:pt x="1783" y="2104"/>
                    <a:pt x="1783" y="2103"/>
                    <a:pt x="1783" y="2103"/>
                  </a:cubicBezTo>
                  <a:cubicBezTo>
                    <a:pt x="1782" y="2103"/>
                    <a:pt x="1782" y="2103"/>
                    <a:pt x="1781" y="2102"/>
                  </a:cubicBezTo>
                  <a:cubicBezTo>
                    <a:pt x="1780" y="2102"/>
                    <a:pt x="1779" y="2101"/>
                    <a:pt x="1778" y="2101"/>
                  </a:cubicBezTo>
                  <a:cubicBezTo>
                    <a:pt x="1777" y="2100"/>
                    <a:pt x="1776" y="2099"/>
                    <a:pt x="1775" y="2098"/>
                  </a:cubicBezTo>
                  <a:cubicBezTo>
                    <a:pt x="1774" y="2097"/>
                    <a:pt x="1773" y="2096"/>
                    <a:pt x="1772" y="2095"/>
                  </a:cubicBezTo>
                  <a:cubicBezTo>
                    <a:pt x="1772" y="2095"/>
                    <a:pt x="1771" y="2094"/>
                    <a:pt x="1771" y="2094"/>
                  </a:cubicBezTo>
                  <a:cubicBezTo>
                    <a:pt x="1771" y="2093"/>
                    <a:pt x="1770" y="2093"/>
                    <a:pt x="1770" y="2093"/>
                  </a:cubicBezTo>
                  <a:cubicBezTo>
                    <a:pt x="1770" y="2093"/>
                    <a:pt x="1770" y="2092"/>
                    <a:pt x="1769" y="2092"/>
                  </a:cubicBezTo>
                  <a:cubicBezTo>
                    <a:pt x="1769" y="2091"/>
                    <a:pt x="1768" y="2091"/>
                    <a:pt x="1768" y="2090"/>
                  </a:cubicBezTo>
                  <a:cubicBezTo>
                    <a:pt x="1767" y="2090"/>
                    <a:pt x="1767" y="2089"/>
                    <a:pt x="1766" y="2088"/>
                  </a:cubicBezTo>
                  <a:cubicBezTo>
                    <a:pt x="1765" y="2087"/>
                    <a:pt x="1764" y="2086"/>
                    <a:pt x="1763" y="2084"/>
                  </a:cubicBezTo>
                  <a:cubicBezTo>
                    <a:pt x="1763" y="2083"/>
                    <a:pt x="1762" y="2083"/>
                    <a:pt x="1762" y="2082"/>
                  </a:cubicBezTo>
                  <a:cubicBezTo>
                    <a:pt x="1761" y="2081"/>
                    <a:pt x="1761" y="2080"/>
                    <a:pt x="1760" y="2080"/>
                  </a:cubicBezTo>
                  <a:cubicBezTo>
                    <a:pt x="1759" y="2076"/>
                    <a:pt x="1757" y="2073"/>
                    <a:pt x="1755" y="2070"/>
                  </a:cubicBezTo>
                  <a:cubicBezTo>
                    <a:pt x="1754" y="2068"/>
                    <a:pt x="1754" y="2066"/>
                    <a:pt x="1753" y="2064"/>
                  </a:cubicBezTo>
                  <a:cubicBezTo>
                    <a:pt x="1753" y="2063"/>
                    <a:pt x="1752" y="2062"/>
                    <a:pt x="1752" y="2062"/>
                  </a:cubicBezTo>
                  <a:cubicBezTo>
                    <a:pt x="1751" y="2059"/>
                    <a:pt x="1751" y="2059"/>
                    <a:pt x="1751" y="2059"/>
                  </a:cubicBezTo>
                  <a:cubicBezTo>
                    <a:pt x="1749" y="2055"/>
                    <a:pt x="1748" y="2051"/>
                    <a:pt x="1747" y="2047"/>
                  </a:cubicBezTo>
                  <a:cubicBezTo>
                    <a:pt x="1746" y="2046"/>
                    <a:pt x="1746" y="2044"/>
                    <a:pt x="1745" y="2042"/>
                  </a:cubicBezTo>
                  <a:cubicBezTo>
                    <a:pt x="1744" y="2040"/>
                    <a:pt x="1744" y="2038"/>
                    <a:pt x="1743" y="2036"/>
                  </a:cubicBezTo>
                  <a:cubicBezTo>
                    <a:pt x="1741" y="2033"/>
                    <a:pt x="1740" y="2029"/>
                    <a:pt x="1739" y="2026"/>
                  </a:cubicBezTo>
                  <a:cubicBezTo>
                    <a:pt x="1737" y="2023"/>
                    <a:pt x="1736" y="2020"/>
                    <a:pt x="1734" y="2017"/>
                  </a:cubicBezTo>
                  <a:cubicBezTo>
                    <a:pt x="1733" y="2016"/>
                    <a:pt x="1733" y="2015"/>
                    <a:pt x="1732" y="2014"/>
                  </a:cubicBezTo>
                  <a:cubicBezTo>
                    <a:pt x="1731" y="2012"/>
                    <a:pt x="1730" y="2011"/>
                    <a:pt x="1729" y="2010"/>
                  </a:cubicBezTo>
                  <a:cubicBezTo>
                    <a:pt x="1729" y="2010"/>
                    <a:pt x="1729" y="2010"/>
                    <a:pt x="1729" y="2009"/>
                  </a:cubicBezTo>
                  <a:cubicBezTo>
                    <a:pt x="1756" y="2027"/>
                    <a:pt x="1782" y="2044"/>
                    <a:pt x="1808" y="2057"/>
                  </a:cubicBezTo>
                  <a:cubicBezTo>
                    <a:pt x="1779" y="2038"/>
                    <a:pt x="1757" y="2020"/>
                    <a:pt x="1740" y="2004"/>
                  </a:cubicBezTo>
                  <a:cubicBezTo>
                    <a:pt x="1742" y="2006"/>
                    <a:pt x="1745" y="2007"/>
                    <a:pt x="1748" y="2009"/>
                  </a:cubicBezTo>
                  <a:cubicBezTo>
                    <a:pt x="1750" y="2009"/>
                    <a:pt x="1751" y="2010"/>
                    <a:pt x="1752" y="2010"/>
                  </a:cubicBezTo>
                  <a:cubicBezTo>
                    <a:pt x="1753" y="2011"/>
                    <a:pt x="1754" y="2011"/>
                    <a:pt x="1755" y="2012"/>
                  </a:cubicBezTo>
                  <a:cubicBezTo>
                    <a:pt x="1756" y="2012"/>
                    <a:pt x="1758" y="2013"/>
                    <a:pt x="1759" y="2013"/>
                  </a:cubicBezTo>
                  <a:cubicBezTo>
                    <a:pt x="1760" y="2014"/>
                    <a:pt x="1761" y="2014"/>
                    <a:pt x="1762" y="2015"/>
                  </a:cubicBezTo>
                  <a:cubicBezTo>
                    <a:pt x="1767" y="2016"/>
                    <a:pt x="1772" y="2018"/>
                    <a:pt x="1777" y="2019"/>
                  </a:cubicBezTo>
                  <a:cubicBezTo>
                    <a:pt x="1782" y="2020"/>
                    <a:pt x="1787" y="2021"/>
                    <a:pt x="1792" y="2022"/>
                  </a:cubicBezTo>
                  <a:cubicBezTo>
                    <a:pt x="1795" y="2023"/>
                    <a:pt x="1797" y="2023"/>
                    <a:pt x="1799" y="2024"/>
                  </a:cubicBezTo>
                  <a:cubicBezTo>
                    <a:pt x="1800" y="2024"/>
                    <a:pt x="1800" y="2024"/>
                    <a:pt x="1801" y="2025"/>
                  </a:cubicBezTo>
                  <a:cubicBezTo>
                    <a:pt x="1802" y="2025"/>
                    <a:pt x="1802" y="2025"/>
                    <a:pt x="1803" y="2025"/>
                  </a:cubicBezTo>
                  <a:cubicBezTo>
                    <a:pt x="1803" y="2025"/>
                    <a:pt x="1804" y="2025"/>
                    <a:pt x="1804" y="2026"/>
                  </a:cubicBezTo>
                  <a:cubicBezTo>
                    <a:pt x="1805" y="2026"/>
                    <a:pt x="1805" y="2026"/>
                    <a:pt x="1806" y="2026"/>
                  </a:cubicBezTo>
                  <a:cubicBezTo>
                    <a:pt x="1810" y="2028"/>
                    <a:pt x="1814" y="2030"/>
                    <a:pt x="1818" y="2032"/>
                  </a:cubicBezTo>
                  <a:cubicBezTo>
                    <a:pt x="1822" y="2034"/>
                    <a:pt x="1825" y="2036"/>
                    <a:pt x="1828" y="2039"/>
                  </a:cubicBezTo>
                  <a:cubicBezTo>
                    <a:pt x="1829" y="2039"/>
                    <a:pt x="1829" y="2040"/>
                    <a:pt x="1830" y="2040"/>
                  </a:cubicBezTo>
                  <a:cubicBezTo>
                    <a:pt x="1831" y="2041"/>
                    <a:pt x="1831" y="2042"/>
                    <a:pt x="1832" y="2042"/>
                  </a:cubicBezTo>
                  <a:cubicBezTo>
                    <a:pt x="1833" y="2043"/>
                    <a:pt x="1833" y="2043"/>
                    <a:pt x="1834" y="2044"/>
                  </a:cubicBezTo>
                  <a:cubicBezTo>
                    <a:pt x="1834" y="2045"/>
                    <a:pt x="1835" y="2045"/>
                    <a:pt x="1835" y="2046"/>
                  </a:cubicBezTo>
                  <a:cubicBezTo>
                    <a:pt x="1837" y="2047"/>
                    <a:pt x="1837" y="2048"/>
                    <a:pt x="1838" y="2049"/>
                  </a:cubicBezTo>
                  <a:cubicBezTo>
                    <a:pt x="1839" y="2050"/>
                    <a:pt x="1840" y="2051"/>
                    <a:pt x="1841" y="2052"/>
                  </a:cubicBezTo>
                  <a:cubicBezTo>
                    <a:pt x="1841" y="2052"/>
                    <a:pt x="1842" y="2053"/>
                    <a:pt x="1843" y="2054"/>
                  </a:cubicBezTo>
                  <a:cubicBezTo>
                    <a:pt x="1843" y="2055"/>
                    <a:pt x="1844" y="2055"/>
                    <a:pt x="1844" y="2056"/>
                  </a:cubicBezTo>
                  <a:cubicBezTo>
                    <a:pt x="1845" y="2057"/>
                    <a:pt x="1845" y="2057"/>
                    <a:pt x="1845" y="2057"/>
                  </a:cubicBezTo>
                  <a:cubicBezTo>
                    <a:pt x="1845" y="2057"/>
                    <a:pt x="1845" y="2057"/>
                    <a:pt x="1844" y="2055"/>
                  </a:cubicBezTo>
                  <a:cubicBezTo>
                    <a:pt x="1844" y="2054"/>
                    <a:pt x="1843" y="2053"/>
                    <a:pt x="1842" y="2051"/>
                  </a:cubicBezTo>
                  <a:cubicBezTo>
                    <a:pt x="1842" y="2050"/>
                    <a:pt x="1841" y="2049"/>
                    <a:pt x="1840" y="2047"/>
                  </a:cubicBezTo>
                  <a:cubicBezTo>
                    <a:pt x="1839" y="2046"/>
                    <a:pt x="1839" y="2045"/>
                    <a:pt x="1838" y="2044"/>
                  </a:cubicBezTo>
                  <a:cubicBezTo>
                    <a:pt x="1836" y="2041"/>
                    <a:pt x="1834" y="2038"/>
                    <a:pt x="1831" y="2035"/>
                  </a:cubicBezTo>
                  <a:cubicBezTo>
                    <a:pt x="1828" y="2032"/>
                    <a:pt x="1825" y="2030"/>
                    <a:pt x="1821" y="2027"/>
                  </a:cubicBezTo>
                  <a:cubicBezTo>
                    <a:pt x="1817" y="2024"/>
                    <a:pt x="1813" y="2022"/>
                    <a:pt x="1809" y="2020"/>
                  </a:cubicBezTo>
                  <a:cubicBezTo>
                    <a:pt x="1804" y="2018"/>
                    <a:pt x="1799" y="2016"/>
                    <a:pt x="1794" y="2015"/>
                  </a:cubicBezTo>
                  <a:cubicBezTo>
                    <a:pt x="1789" y="2014"/>
                    <a:pt x="1784" y="2013"/>
                    <a:pt x="1779" y="2012"/>
                  </a:cubicBezTo>
                  <a:cubicBezTo>
                    <a:pt x="1774" y="2010"/>
                    <a:pt x="1770" y="2009"/>
                    <a:pt x="1765" y="2007"/>
                  </a:cubicBezTo>
                  <a:cubicBezTo>
                    <a:pt x="1760" y="2006"/>
                    <a:pt x="1756" y="2004"/>
                    <a:pt x="1751" y="2002"/>
                  </a:cubicBezTo>
                  <a:cubicBezTo>
                    <a:pt x="1747" y="2000"/>
                    <a:pt x="1743" y="1999"/>
                    <a:pt x="1739" y="1997"/>
                  </a:cubicBezTo>
                  <a:cubicBezTo>
                    <a:pt x="1735" y="1995"/>
                    <a:pt x="1731" y="1993"/>
                    <a:pt x="1728" y="1991"/>
                  </a:cubicBezTo>
                  <a:cubicBezTo>
                    <a:pt x="1727" y="1991"/>
                    <a:pt x="1726" y="1991"/>
                    <a:pt x="1726" y="1990"/>
                  </a:cubicBezTo>
                  <a:cubicBezTo>
                    <a:pt x="1712" y="1977"/>
                    <a:pt x="1702" y="1965"/>
                    <a:pt x="1694" y="1955"/>
                  </a:cubicBezTo>
                  <a:cubicBezTo>
                    <a:pt x="1749" y="1969"/>
                    <a:pt x="1792" y="1994"/>
                    <a:pt x="1845" y="2004"/>
                  </a:cubicBezTo>
                  <a:cubicBezTo>
                    <a:pt x="1845" y="2004"/>
                    <a:pt x="1845" y="2004"/>
                    <a:pt x="1846" y="2005"/>
                  </a:cubicBezTo>
                  <a:cubicBezTo>
                    <a:pt x="1847" y="2005"/>
                    <a:pt x="1849" y="2006"/>
                    <a:pt x="1852" y="2007"/>
                  </a:cubicBezTo>
                  <a:cubicBezTo>
                    <a:pt x="1854" y="2008"/>
                    <a:pt x="1856" y="2010"/>
                    <a:pt x="1859" y="2011"/>
                  </a:cubicBezTo>
                  <a:cubicBezTo>
                    <a:pt x="1860" y="2011"/>
                    <a:pt x="1861" y="2012"/>
                    <a:pt x="1862" y="2013"/>
                  </a:cubicBezTo>
                  <a:cubicBezTo>
                    <a:pt x="1864" y="2013"/>
                    <a:pt x="1865" y="2014"/>
                    <a:pt x="1866" y="2015"/>
                  </a:cubicBezTo>
                  <a:cubicBezTo>
                    <a:pt x="1868" y="2016"/>
                    <a:pt x="1869" y="2016"/>
                    <a:pt x="1871" y="2017"/>
                  </a:cubicBezTo>
                  <a:cubicBezTo>
                    <a:pt x="1871" y="2018"/>
                    <a:pt x="1872" y="2018"/>
                    <a:pt x="1873" y="2018"/>
                  </a:cubicBezTo>
                  <a:cubicBezTo>
                    <a:pt x="1873" y="2019"/>
                    <a:pt x="1874" y="2019"/>
                    <a:pt x="1875" y="2020"/>
                  </a:cubicBezTo>
                  <a:cubicBezTo>
                    <a:pt x="1876" y="2021"/>
                    <a:pt x="1878" y="2022"/>
                    <a:pt x="1879" y="2023"/>
                  </a:cubicBezTo>
                  <a:cubicBezTo>
                    <a:pt x="1881" y="2024"/>
                    <a:pt x="1882" y="2024"/>
                    <a:pt x="1884" y="2025"/>
                  </a:cubicBezTo>
                  <a:cubicBezTo>
                    <a:pt x="1885" y="2026"/>
                    <a:pt x="1887" y="2028"/>
                    <a:pt x="1888" y="2029"/>
                  </a:cubicBezTo>
                  <a:cubicBezTo>
                    <a:pt x="1889" y="2029"/>
                    <a:pt x="1890" y="2030"/>
                    <a:pt x="1891" y="2030"/>
                  </a:cubicBezTo>
                  <a:cubicBezTo>
                    <a:pt x="1892" y="2031"/>
                    <a:pt x="1892" y="2031"/>
                    <a:pt x="1893" y="2032"/>
                  </a:cubicBezTo>
                  <a:cubicBezTo>
                    <a:pt x="1900" y="2036"/>
                    <a:pt x="1906" y="2042"/>
                    <a:pt x="1912" y="2047"/>
                  </a:cubicBezTo>
                  <a:cubicBezTo>
                    <a:pt x="1919" y="2053"/>
                    <a:pt x="1925" y="2059"/>
                    <a:pt x="1931" y="2065"/>
                  </a:cubicBezTo>
                  <a:cubicBezTo>
                    <a:pt x="1932" y="2067"/>
                    <a:pt x="1934" y="2069"/>
                    <a:pt x="1936" y="2071"/>
                  </a:cubicBezTo>
                  <a:cubicBezTo>
                    <a:pt x="1937" y="2072"/>
                    <a:pt x="1938" y="2074"/>
                    <a:pt x="1940" y="2076"/>
                  </a:cubicBezTo>
                  <a:cubicBezTo>
                    <a:pt x="1943" y="2079"/>
                    <a:pt x="1945" y="2083"/>
                    <a:pt x="1948" y="2086"/>
                  </a:cubicBezTo>
                  <a:cubicBezTo>
                    <a:pt x="1950" y="2088"/>
                    <a:pt x="1951" y="2090"/>
                    <a:pt x="1952" y="2092"/>
                  </a:cubicBezTo>
                  <a:cubicBezTo>
                    <a:pt x="1954" y="2094"/>
                    <a:pt x="1955" y="2095"/>
                    <a:pt x="1956" y="2097"/>
                  </a:cubicBezTo>
                  <a:cubicBezTo>
                    <a:pt x="1957" y="2099"/>
                    <a:pt x="1959" y="2101"/>
                    <a:pt x="1960" y="2103"/>
                  </a:cubicBezTo>
                  <a:cubicBezTo>
                    <a:pt x="1961" y="2104"/>
                    <a:pt x="1961" y="2105"/>
                    <a:pt x="1962" y="2106"/>
                  </a:cubicBezTo>
                  <a:cubicBezTo>
                    <a:pt x="1962" y="2107"/>
                    <a:pt x="1963" y="2108"/>
                    <a:pt x="1964" y="2108"/>
                  </a:cubicBezTo>
                  <a:cubicBezTo>
                    <a:pt x="1965" y="2110"/>
                    <a:pt x="1966" y="2112"/>
                    <a:pt x="1967" y="2114"/>
                  </a:cubicBezTo>
                  <a:cubicBezTo>
                    <a:pt x="1968" y="2116"/>
                    <a:pt x="1970" y="2118"/>
                    <a:pt x="1971" y="2120"/>
                  </a:cubicBezTo>
                  <a:cubicBezTo>
                    <a:pt x="1972" y="2122"/>
                    <a:pt x="1973" y="2124"/>
                    <a:pt x="1974" y="2125"/>
                  </a:cubicBezTo>
                  <a:cubicBezTo>
                    <a:pt x="1975" y="2127"/>
                    <a:pt x="1976" y="2129"/>
                    <a:pt x="1977" y="2131"/>
                  </a:cubicBezTo>
                  <a:cubicBezTo>
                    <a:pt x="1981" y="2139"/>
                    <a:pt x="1985" y="2146"/>
                    <a:pt x="1989" y="2153"/>
                  </a:cubicBezTo>
                  <a:cubicBezTo>
                    <a:pt x="1991" y="2156"/>
                    <a:pt x="1992" y="2160"/>
                    <a:pt x="1994" y="2163"/>
                  </a:cubicBezTo>
                  <a:cubicBezTo>
                    <a:pt x="1996" y="2166"/>
                    <a:pt x="1997" y="2170"/>
                    <a:pt x="1999" y="2173"/>
                  </a:cubicBezTo>
                  <a:cubicBezTo>
                    <a:pt x="2005" y="2185"/>
                    <a:pt x="2010" y="2195"/>
                    <a:pt x="2013" y="2203"/>
                  </a:cubicBezTo>
                  <a:cubicBezTo>
                    <a:pt x="2015" y="2206"/>
                    <a:pt x="2016" y="2209"/>
                    <a:pt x="2017" y="2211"/>
                  </a:cubicBezTo>
                  <a:cubicBezTo>
                    <a:pt x="2018" y="2213"/>
                    <a:pt x="2019" y="2214"/>
                    <a:pt x="2019" y="2214"/>
                  </a:cubicBezTo>
                  <a:cubicBezTo>
                    <a:pt x="2019" y="2214"/>
                    <a:pt x="2018" y="2213"/>
                    <a:pt x="2018" y="2211"/>
                  </a:cubicBezTo>
                  <a:cubicBezTo>
                    <a:pt x="2017" y="2209"/>
                    <a:pt x="2016" y="2206"/>
                    <a:pt x="2015" y="2202"/>
                  </a:cubicBezTo>
                  <a:cubicBezTo>
                    <a:pt x="2013" y="2198"/>
                    <a:pt x="2012" y="2194"/>
                    <a:pt x="2010" y="2188"/>
                  </a:cubicBezTo>
                  <a:cubicBezTo>
                    <a:pt x="2009" y="2186"/>
                    <a:pt x="2008" y="2183"/>
                    <a:pt x="2006" y="2180"/>
                  </a:cubicBezTo>
                  <a:cubicBezTo>
                    <a:pt x="2005" y="2177"/>
                    <a:pt x="2004" y="2174"/>
                    <a:pt x="2003" y="2171"/>
                  </a:cubicBezTo>
                  <a:cubicBezTo>
                    <a:pt x="2002" y="2168"/>
                    <a:pt x="2000" y="2164"/>
                    <a:pt x="1999" y="2161"/>
                  </a:cubicBezTo>
                  <a:cubicBezTo>
                    <a:pt x="1997" y="2157"/>
                    <a:pt x="1996" y="2154"/>
                    <a:pt x="1994" y="2150"/>
                  </a:cubicBezTo>
                  <a:cubicBezTo>
                    <a:pt x="1992" y="2147"/>
                    <a:pt x="1991" y="2143"/>
                    <a:pt x="1989" y="2139"/>
                  </a:cubicBezTo>
                  <a:cubicBezTo>
                    <a:pt x="1988" y="2137"/>
                    <a:pt x="1987" y="2135"/>
                    <a:pt x="1986" y="2134"/>
                  </a:cubicBezTo>
                  <a:cubicBezTo>
                    <a:pt x="1986" y="2133"/>
                    <a:pt x="1985" y="2132"/>
                    <a:pt x="1985" y="2131"/>
                  </a:cubicBezTo>
                  <a:cubicBezTo>
                    <a:pt x="1985" y="2130"/>
                    <a:pt x="1984" y="2130"/>
                    <a:pt x="1984" y="2130"/>
                  </a:cubicBezTo>
                  <a:cubicBezTo>
                    <a:pt x="1985" y="2130"/>
                    <a:pt x="1987" y="2131"/>
                    <a:pt x="1988" y="2132"/>
                  </a:cubicBezTo>
                  <a:cubicBezTo>
                    <a:pt x="1990" y="2133"/>
                    <a:pt x="1993" y="2135"/>
                    <a:pt x="1995" y="2137"/>
                  </a:cubicBezTo>
                  <a:cubicBezTo>
                    <a:pt x="1998" y="2139"/>
                    <a:pt x="2001" y="2141"/>
                    <a:pt x="2004" y="2143"/>
                  </a:cubicBezTo>
                  <a:cubicBezTo>
                    <a:pt x="2007" y="2145"/>
                    <a:pt x="2010" y="2147"/>
                    <a:pt x="2014" y="2149"/>
                  </a:cubicBezTo>
                  <a:cubicBezTo>
                    <a:pt x="2017" y="2152"/>
                    <a:pt x="2020" y="2154"/>
                    <a:pt x="2024" y="2157"/>
                  </a:cubicBezTo>
                  <a:cubicBezTo>
                    <a:pt x="2027" y="2159"/>
                    <a:pt x="2030" y="2162"/>
                    <a:pt x="2034" y="2164"/>
                  </a:cubicBezTo>
                  <a:cubicBezTo>
                    <a:pt x="2036" y="2167"/>
                    <a:pt x="2036" y="2167"/>
                    <a:pt x="2036" y="2167"/>
                  </a:cubicBezTo>
                  <a:cubicBezTo>
                    <a:pt x="2037" y="2167"/>
                    <a:pt x="2038" y="2168"/>
                    <a:pt x="2038" y="2169"/>
                  </a:cubicBezTo>
                  <a:cubicBezTo>
                    <a:pt x="2040" y="2170"/>
                    <a:pt x="2041" y="2172"/>
                    <a:pt x="2043" y="2173"/>
                  </a:cubicBezTo>
                  <a:cubicBezTo>
                    <a:pt x="2046" y="2176"/>
                    <a:pt x="2049" y="2179"/>
                    <a:pt x="2051" y="2182"/>
                  </a:cubicBezTo>
                  <a:cubicBezTo>
                    <a:pt x="2054" y="2185"/>
                    <a:pt x="2056" y="2188"/>
                    <a:pt x="2058" y="2191"/>
                  </a:cubicBezTo>
                  <a:cubicBezTo>
                    <a:pt x="2060" y="2194"/>
                    <a:pt x="2062" y="2197"/>
                    <a:pt x="2064" y="2200"/>
                  </a:cubicBezTo>
                  <a:cubicBezTo>
                    <a:pt x="2064" y="2201"/>
                    <a:pt x="2065" y="2202"/>
                    <a:pt x="2066" y="2204"/>
                  </a:cubicBezTo>
                  <a:cubicBezTo>
                    <a:pt x="2067" y="2205"/>
                    <a:pt x="2067" y="2206"/>
                    <a:pt x="2068" y="2207"/>
                  </a:cubicBezTo>
                  <a:cubicBezTo>
                    <a:pt x="2068" y="2209"/>
                    <a:pt x="2069" y="2210"/>
                    <a:pt x="2069" y="2211"/>
                  </a:cubicBezTo>
                  <a:cubicBezTo>
                    <a:pt x="2070" y="2212"/>
                    <a:pt x="2070" y="2213"/>
                    <a:pt x="2071" y="2214"/>
                  </a:cubicBezTo>
                  <a:cubicBezTo>
                    <a:pt x="2071" y="2215"/>
                    <a:pt x="2072" y="2217"/>
                    <a:pt x="2072" y="2218"/>
                  </a:cubicBezTo>
                  <a:cubicBezTo>
                    <a:pt x="2073" y="2219"/>
                    <a:pt x="2073" y="2219"/>
                    <a:pt x="2073" y="2219"/>
                  </a:cubicBezTo>
                  <a:cubicBezTo>
                    <a:pt x="2073" y="2219"/>
                    <a:pt x="2073" y="2219"/>
                    <a:pt x="2073" y="2218"/>
                  </a:cubicBezTo>
                  <a:cubicBezTo>
                    <a:pt x="2072" y="2217"/>
                    <a:pt x="2072" y="2215"/>
                    <a:pt x="2072" y="2213"/>
                  </a:cubicBezTo>
                  <a:cubicBezTo>
                    <a:pt x="2072" y="2212"/>
                    <a:pt x="2072" y="2211"/>
                    <a:pt x="2072" y="2210"/>
                  </a:cubicBezTo>
                  <a:cubicBezTo>
                    <a:pt x="2071" y="2209"/>
                    <a:pt x="2071" y="2208"/>
                    <a:pt x="2071" y="2206"/>
                  </a:cubicBezTo>
                  <a:cubicBezTo>
                    <a:pt x="2070" y="2205"/>
                    <a:pt x="2070" y="2204"/>
                    <a:pt x="2069" y="2202"/>
                  </a:cubicBezTo>
                  <a:cubicBezTo>
                    <a:pt x="2069" y="2201"/>
                    <a:pt x="2068" y="2199"/>
                    <a:pt x="2068" y="2198"/>
                  </a:cubicBezTo>
                  <a:cubicBezTo>
                    <a:pt x="2067" y="2196"/>
                    <a:pt x="2067" y="2194"/>
                    <a:pt x="2066" y="2193"/>
                  </a:cubicBezTo>
                  <a:cubicBezTo>
                    <a:pt x="2065" y="2191"/>
                    <a:pt x="2064" y="2190"/>
                    <a:pt x="2063" y="2188"/>
                  </a:cubicBezTo>
                  <a:cubicBezTo>
                    <a:pt x="2061" y="2184"/>
                    <a:pt x="2059" y="2181"/>
                    <a:pt x="2057" y="2178"/>
                  </a:cubicBezTo>
                  <a:cubicBezTo>
                    <a:pt x="2056" y="2177"/>
                    <a:pt x="2055" y="2176"/>
                    <a:pt x="2055" y="2175"/>
                  </a:cubicBezTo>
                  <a:cubicBezTo>
                    <a:pt x="2054" y="2174"/>
                    <a:pt x="2053" y="2173"/>
                    <a:pt x="2053" y="2173"/>
                  </a:cubicBezTo>
                  <a:cubicBezTo>
                    <a:pt x="2051" y="2171"/>
                    <a:pt x="2050" y="2169"/>
                    <a:pt x="2048" y="2168"/>
                  </a:cubicBezTo>
                  <a:cubicBezTo>
                    <a:pt x="2047" y="2166"/>
                    <a:pt x="2045" y="2165"/>
                    <a:pt x="2044" y="2163"/>
                  </a:cubicBezTo>
                  <a:cubicBezTo>
                    <a:pt x="2043" y="2162"/>
                    <a:pt x="2042" y="2161"/>
                    <a:pt x="2041" y="2161"/>
                  </a:cubicBezTo>
                  <a:cubicBezTo>
                    <a:pt x="2039" y="2158"/>
                    <a:pt x="2039" y="2158"/>
                    <a:pt x="2039" y="2158"/>
                  </a:cubicBezTo>
                  <a:cubicBezTo>
                    <a:pt x="2035" y="2156"/>
                    <a:pt x="2032" y="2153"/>
                    <a:pt x="2028" y="2150"/>
                  </a:cubicBezTo>
                  <a:cubicBezTo>
                    <a:pt x="2026" y="2149"/>
                    <a:pt x="2025" y="2148"/>
                    <a:pt x="2023" y="2147"/>
                  </a:cubicBezTo>
                  <a:cubicBezTo>
                    <a:pt x="2021" y="2146"/>
                    <a:pt x="2019" y="2144"/>
                    <a:pt x="2018" y="2143"/>
                  </a:cubicBezTo>
                  <a:cubicBezTo>
                    <a:pt x="2014" y="2141"/>
                    <a:pt x="2010" y="2139"/>
                    <a:pt x="2007" y="2138"/>
                  </a:cubicBezTo>
                  <a:cubicBezTo>
                    <a:pt x="2004" y="2136"/>
                    <a:pt x="2001" y="2134"/>
                    <a:pt x="1998" y="2133"/>
                  </a:cubicBezTo>
                  <a:cubicBezTo>
                    <a:pt x="1995" y="2132"/>
                    <a:pt x="1992" y="2130"/>
                    <a:pt x="1989" y="2129"/>
                  </a:cubicBezTo>
                  <a:cubicBezTo>
                    <a:pt x="1987" y="2128"/>
                    <a:pt x="1985" y="2127"/>
                    <a:pt x="1983" y="2127"/>
                  </a:cubicBezTo>
                  <a:cubicBezTo>
                    <a:pt x="1983" y="2127"/>
                    <a:pt x="1983" y="2127"/>
                    <a:pt x="1983" y="2127"/>
                  </a:cubicBezTo>
                  <a:cubicBezTo>
                    <a:pt x="1982" y="2125"/>
                    <a:pt x="1981" y="2124"/>
                    <a:pt x="1980" y="2122"/>
                  </a:cubicBezTo>
                  <a:cubicBezTo>
                    <a:pt x="1979" y="2120"/>
                    <a:pt x="1978" y="2118"/>
                    <a:pt x="1977" y="2116"/>
                  </a:cubicBezTo>
                  <a:cubicBezTo>
                    <a:pt x="1976" y="2114"/>
                    <a:pt x="1975" y="2112"/>
                    <a:pt x="1974" y="2110"/>
                  </a:cubicBezTo>
                  <a:cubicBezTo>
                    <a:pt x="1973" y="2108"/>
                    <a:pt x="1971" y="2106"/>
                    <a:pt x="1970" y="2104"/>
                  </a:cubicBezTo>
                  <a:cubicBezTo>
                    <a:pt x="1970" y="2103"/>
                    <a:pt x="1969" y="2102"/>
                    <a:pt x="1968" y="2101"/>
                  </a:cubicBezTo>
                  <a:cubicBezTo>
                    <a:pt x="1968" y="2101"/>
                    <a:pt x="1967" y="2100"/>
                    <a:pt x="1967" y="2099"/>
                  </a:cubicBezTo>
                  <a:cubicBezTo>
                    <a:pt x="1965" y="2097"/>
                    <a:pt x="1964" y="2095"/>
                    <a:pt x="1963" y="2093"/>
                  </a:cubicBezTo>
                  <a:cubicBezTo>
                    <a:pt x="1961" y="2091"/>
                    <a:pt x="1960" y="2089"/>
                    <a:pt x="1959" y="2087"/>
                  </a:cubicBezTo>
                  <a:cubicBezTo>
                    <a:pt x="1957" y="2085"/>
                    <a:pt x="1956" y="2083"/>
                    <a:pt x="1955" y="2081"/>
                  </a:cubicBezTo>
                  <a:cubicBezTo>
                    <a:pt x="1952" y="2078"/>
                    <a:pt x="1949" y="2074"/>
                    <a:pt x="1946" y="2071"/>
                  </a:cubicBezTo>
                  <a:cubicBezTo>
                    <a:pt x="1944" y="2069"/>
                    <a:pt x="1943" y="2067"/>
                    <a:pt x="1941" y="2065"/>
                  </a:cubicBezTo>
                  <a:cubicBezTo>
                    <a:pt x="1940" y="2064"/>
                    <a:pt x="1938" y="2062"/>
                    <a:pt x="1937" y="2060"/>
                  </a:cubicBezTo>
                  <a:cubicBezTo>
                    <a:pt x="1936" y="2059"/>
                    <a:pt x="1935" y="2059"/>
                    <a:pt x="1934" y="2058"/>
                  </a:cubicBezTo>
                  <a:cubicBezTo>
                    <a:pt x="1934" y="2058"/>
                    <a:pt x="1934" y="2058"/>
                    <a:pt x="1934" y="2058"/>
                  </a:cubicBezTo>
                  <a:cubicBezTo>
                    <a:pt x="1934" y="2057"/>
                    <a:pt x="1934" y="2057"/>
                    <a:pt x="1934" y="2057"/>
                  </a:cubicBezTo>
                  <a:cubicBezTo>
                    <a:pt x="1934" y="2057"/>
                    <a:pt x="1934" y="2057"/>
                    <a:pt x="1934" y="2057"/>
                  </a:cubicBezTo>
                  <a:cubicBezTo>
                    <a:pt x="1934" y="2057"/>
                    <a:pt x="1934" y="2057"/>
                    <a:pt x="1934" y="2057"/>
                  </a:cubicBezTo>
                  <a:cubicBezTo>
                    <a:pt x="1933" y="2057"/>
                    <a:pt x="1933" y="2057"/>
                    <a:pt x="1933" y="2057"/>
                  </a:cubicBezTo>
                  <a:cubicBezTo>
                    <a:pt x="1932" y="2055"/>
                    <a:pt x="1932" y="2055"/>
                    <a:pt x="1932" y="2055"/>
                  </a:cubicBezTo>
                  <a:cubicBezTo>
                    <a:pt x="1931" y="2055"/>
                    <a:pt x="1930" y="2054"/>
                    <a:pt x="1930" y="2053"/>
                  </a:cubicBezTo>
                  <a:cubicBezTo>
                    <a:pt x="1930" y="2054"/>
                    <a:pt x="1931" y="2054"/>
                    <a:pt x="1932" y="2054"/>
                  </a:cubicBezTo>
                  <a:cubicBezTo>
                    <a:pt x="1933" y="2055"/>
                    <a:pt x="1935" y="2056"/>
                    <a:pt x="1936" y="2057"/>
                  </a:cubicBezTo>
                  <a:cubicBezTo>
                    <a:pt x="1942" y="2060"/>
                    <a:pt x="1949" y="2063"/>
                    <a:pt x="1955" y="2066"/>
                  </a:cubicBezTo>
                  <a:cubicBezTo>
                    <a:pt x="1956" y="2066"/>
                    <a:pt x="1956" y="2066"/>
                    <a:pt x="1956" y="2066"/>
                  </a:cubicBezTo>
                  <a:cubicBezTo>
                    <a:pt x="1958" y="2067"/>
                    <a:pt x="1958" y="2067"/>
                    <a:pt x="1958" y="2067"/>
                  </a:cubicBezTo>
                  <a:cubicBezTo>
                    <a:pt x="1960" y="2068"/>
                    <a:pt x="1960" y="2068"/>
                    <a:pt x="1960" y="2068"/>
                  </a:cubicBezTo>
                  <a:cubicBezTo>
                    <a:pt x="1962" y="2068"/>
                    <a:pt x="1963" y="2069"/>
                    <a:pt x="1965" y="2070"/>
                  </a:cubicBezTo>
                  <a:cubicBezTo>
                    <a:pt x="1968" y="2071"/>
                    <a:pt x="1971" y="2072"/>
                    <a:pt x="1975" y="2073"/>
                  </a:cubicBezTo>
                  <a:cubicBezTo>
                    <a:pt x="1981" y="2075"/>
                    <a:pt x="1988" y="2077"/>
                    <a:pt x="1994" y="2080"/>
                  </a:cubicBezTo>
                  <a:cubicBezTo>
                    <a:pt x="2000" y="2082"/>
                    <a:pt x="2005" y="2084"/>
                    <a:pt x="2011" y="2087"/>
                  </a:cubicBezTo>
                  <a:cubicBezTo>
                    <a:pt x="2016" y="2089"/>
                    <a:pt x="2021" y="2092"/>
                    <a:pt x="2025" y="2095"/>
                  </a:cubicBezTo>
                  <a:cubicBezTo>
                    <a:pt x="2029" y="2098"/>
                    <a:pt x="2033" y="2101"/>
                    <a:pt x="2036" y="2103"/>
                  </a:cubicBezTo>
                  <a:cubicBezTo>
                    <a:pt x="2039" y="2106"/>
                    <a:pt x="2041" y="2109"/>
                    <a:pt x="2043" y="2111"/>
                  </a:cubicBezTo>
                  <a:cubicBezTo>
                    <a:pt x="2044" y="2113"/>
                    <a:pt x="2045" y="2114"/>
                    <a:pt x="2045" y="2115"/>
                  </a:cubicBezTo>
                  <a:cubicBezTo>
                    <a:pt x="2046" y="2116"/>
                    <a:pt x="2046" y="2116"/>
                    <a:pt x="2047" y="2117"/>
                  </a:cubicBezTo>
                  <a:cubicBezTo>
                    <a:pt x="2048" y="2119"/>
                    <a:pt x="2048" y="2119"/>
                    <a:pt x="2048" y="2119"/>
                  </a:cubicBezTo>
                  <a:cubicBezTo>
                    <a:pt x="2048" y="2119"/>
                    <a:pt x="2048" y="2119"/>
                    <a:pt x="2047" y="2117"/>
                  </a:cubicBezTo>
                  <a:cubicBezTo>
                    <a:pt x="2047" y="2116"/>
                    <a:pt x="2047" y="2115"/>
                    <a:pt x="2046" y="2114"/>
                  </a:cubicBezTo>
                  <a:cubicBezTo>
                    <a:pt x="2046" y="2113"/>
                    <a:pt x="2045" y="2112"/>
                    <a:pt x="2044" y="2111"/>
                  </a:cubicBezTo>
                  <a:cubicBezTo>
                    <a:pt x="2043" y="2108"/>
                    <a:pt x="2041" y="2105"/>
                    <a:pt x="2038" y="2101"/>
                  </a:cubicBezTo>
                  <a:cubicBezTo>
                    <a:pt x="2035" y="2098"/>
                    <a:pt x="2032" y="2095"/>
                    <a:pt x="2027" y="2091"/>
                  </a:cubicBezTo>
                  <a:cubicBezTo>
                    <a:pt x="2023" y="2088"/>
                    <a:pt x="2019" y="2084"/>
                    <a:pt x="2013" y="2081"/>
                  </a:cubicBezTo>
                  <a:cubicBezTo>
                    <a:pt x="2008" y="2078"/>
                    <a:pt x="2002" y="2076"/>
                    <a:pt x="1996" y="2073"/>
                  </a:cubicBezTo>
                  <a:cubicBezTo>
                    <a:pt x="1993" y="2072"/>
                    <a:pt x="1990" y="2071"/>
                    <a:pt x="1987" y="2069"/>
                  </a:cubicBezTo>
                  <a:cubicBezTo>
                    <a:pt x="1984" y="2068"/>
                    <a:pt x="1980" y="2067"/>
                    <a:pt x="1977" y="2066"/>
                  </a:cubicBezTo>
                  <a:cubicBezTo>
                    <a:pt x="1974" y="2065"/>
                    <a:pt x="1971" y="2063"/>
                    <a:pt x="1968" y="2062"/>
                  </a:cubicBezTo>
                  <a:cubicBezTo>
                    <a:pt x="1966" y="2062"/>
                    <a:pt x="1964" y="2061"/>
                    <a:pt x="1963" y="2060"/>
                  </a:cubicBezTo>
                  <a:cubicBezTo>
                    <a:pt x="1960" y="2059"/>
                    <a:pt x="1960" y="2059"/>
                    <a:pt x="1960" y="2059"/>
                  </a:cubicBezTo>
                  <a:cubicBezTo>
                    <a:pt x="1960" y="2059"/>
                    <a:pt x="1960" y="2059"/>
                    <a:pt x="1959" y="2059"/>
                  </a:cubicBezTo>
                  <a:cubicBezTo>
                    <a:pt x="1958" y="2058"/>
                    <a:pt x="1958" y="2058"/>
                    <a:pt x="1958" y="2058"/>
                  </a:cubicBezTo>
                  <a:cubicBezTo>
                    <a:pt x="1953" y="2056"/>
                    <a:pt x="1953" y="2056"/>
                    <a:pt x="1953" y="2056"/>
                  </a:cubicBezTo>
                  <a:cubicBezTo>
                    <a:pt x="1952" y="2056"/>
                    <a:pt x="1950" y="2055"/>
                    <a:pt x="1949" y="2054"/>
                  </a:cubicBezTo>
                  <a:cubicBezTo>
                    <a:pt x="1947" y="2054"/>
                    <a:pt x="1946" y="2053"/>
                    <a:pt x="1944" y="2052"/>
                  </a:cubicBezTo>
                  <a:cubicBezTo>
                    <a:pt x="1943" y="2051"/>
                    <a:pt x="1941" y="2051"/>
                    <a:pt x="1940" y="2050"/>
                  </a:cubicBezTo>
                  <a:cubicBezTo>
                    <a:pt x="1936" y="2048"/>
                    <a:pt x="1933" y="2047"/>
                    <a:pt x="1930" y="2045"/>
                  </a:cubicBezTo>
                  <a:cubicBezTo>
                    <a:pt x="1934" y="2046"/>
                    <a:pt x="1938" y="2047"/>
                    <a:pt x="1942" y="2048"/>
                  </a:cubicBezTo>
                  <a:cubicBezTo>
                    <a:pt x="1945" y="2049"/>
                    <a:pt x="1947" y="2049"/>
                    <a:pt x="1950" y="2050"/>
                  </a:cubicBezTo>
                  <a:cubicBezTo>
                    <a:pt x="1951" y="2050"/>
                    <a:pt x="1953" y="2050"/>
                    <a:pt x="1954" y="2050"/>
                  </a:cubicBezTo>
                  <a:cubicBezTo>
                    <a:pt x="1955" y="2050"/>
                    <a:pt x="1957" y="2050"/>
                    <a:pt x="1958" y="2050"/>
                  </a:cubicBezTo>
                  <a:cubicBezTo>
                    <a:pt x="1964" y="2051"/>
                    <a:pt x="1969" y="2051"/>
                    <a:pt x="1974" y="2051"/>
                  </a:cubicBezTo>
                  <a:cubicBezTo>
                    <a:pt x="1977" y="2051"/>
                    <a:pt x="1980" y="2051"/>
                    <a:pt x="1982" y="2051"/>
                  </a:cubicBezTo>
                  <a:cubicBezTo>
                    <a:pt x="1985" y="2052"/>
                    <a:pt x="1988" y="2052"/>
                    <a:pt x="1990" y="2052"/>
                  </a:cubicBezTo>
                  <a:cubicBezTo>
                    <a:pt x="1993" y="2052"/>
                    <a:pt x="1996" y="2052"/>
                    <a:pt x="1998" y="2052"/>
                  </a:cubicBezTo>
                  <a:cubicBezTo>
                    <a:pt x="2001" y="2053"/>
                    <a:pt x="2003" y="2053"/>
                    <a:pt x="2006" y="2053"/>
                  </a:cubicBezTo>
                  <a:cubicBezTo>
                    <a:pt x="2011" y="2054"/>
                    <a:pt x="2015" y="2055"/>
                    <a:pt x="2020" y="2056"/>
                  </a:cubicBezTo>
                  <a:cubicBezTo>
                    <a:pt x="2022" y="2056"/>
                    <a:pt x="2024" y="2057"/>
                    <a:pt x="2026" y="2058"/>
                  </a:cubicBezTo>
                  <a:cubicBezTo>
                    <a:pt x="2027" y="2058"/>
                    <a:pt x="2027" y="2058"/>
                    <a:pt x="2028" y="2058"/>
                  </a:cubicBezTo>
                  <a:cubicBezTo>
                    <a:pt x="2028" y="2058"/>
                    <a:pt x="2028" y="2059"/>
                    <a:pt x="2029" y="2059"/>
                  </a:cubicBezTo>
                  <a:cubicBezTo>
                    <a:pt x="2029" y="2059"/>
                    <a:pt x="2030" y="2059"/>
                    <a:pt x="2030" y="2059"/>
                  </a:cubicBezTo>
                  <a:cubicBezTo>
                    <a:pt x="2031" y="2060"/>
                    <a:pt x="2031" y="2060"/>
                    <a:pt x="2032" y="2060"/>
                  </a:cubicBezTo>
                  <a:cubicBezTo>
                    <a:pt x="2035" y="2062"/>
                    <a:pt x="2038" y="2064"/>
                    <a:pt x="2041" y="2066"/>
                  </a:cubicBezTo>
                  <a:cubicBezTo>
                    <a:pt x="2043" y="2068"/>
                    <a:pt x="2045" y="2070"/>
                    <a:pt x="2047" y="2071"/>
                  </a:cubicBezTo>
                  <a:cubicBezTo>
                    <a:pt x="2049" y="2073"/>
                    <a:pt x="2050" y="2075"/>
                    <a:pt x="2051" y="2076"/>
                  </a:cubicBezTo>
                  <a:cubicBezTo>
                    <a:pt x="2051" y="2077"/>
                    <a:pt x="2052" y="2077"/>
                    <a:pt x="2052" y="2077"/>
                  </a:cubicBezTo>
                  <a:cubicBezTo>
                    <a:pt x="2052" y="2077"/>
                    <a:pt x="2051" y="2077"/>
                    <a:pt x="2051" y="2075"/>
                  </a:cubicBezTo>
                  <a:cubicBezTo>
                    <a:pt x="2050" y="2074"/>
                    <a:pt x="2050" y="2072"/>
                    <a:pt x="2048" y="2070"/>
                  </a:cubicBezTo>
                  <a:cubicBezTo>
                    <a:pt x="2047" y="2068"/>
                    <a:pt x="2045" y="2066"/>
                    <a:pt x="2043" y="2064"/>
                  </a:cubicBezTo>
                  <a:cubicBezTo>
                    <a:pt x="2040" y="2061"/>
                    <a:pt x="2037" y="2059"/>
                    <a:pt x="2034" y="2056"/>
                  </a:cubicBezTo>
                  <a:cubicBezTo>
                    <a:pt x="2033" y="2056"/>
                    <a:pt x="2033" y="2056"/>
                    <a:pt x="2033" y="2055"/>
                  </a:cubicBezTo>
                  <a:cubicBezTo>
                    <a:pt x="2032" y="2055"/>
                    <a:pt x="2032" y="2055"/>
                    <a:pt x="2031" y="2054"/>
                  </a:cubicBezTo>
                  <a:cubicBezTo>
                    <a:pt x="2031" y="2054"/>
                    <a:pt x="2030" y="2054"/>
                    <a:pt x="2030" y="2054"/>
                  </a:cubicBezTo>
                  <a:cubicBezTo>
                    <a:pt x="2029" y="2053"/>
                    <a:pt x="2029" y="2053"/>
                    <a:pt x="2028" y="2053"/>
                  </a:cubicBezTo>
                  <a:cubicBezTo>
                    <a:pt x="2027" y="2052"/>
                    <a:pt x="2027" y="2052"/>
                    <a:pt x="2027" y="2052"/>
                  </a:cubicBezTo>
                  <a:cubicBezTo>
                    <a:pt x="2027" y="2052"/>
                    <a:pt x="2027" y="2052"/>
                    <a:pt x="2027" y="2052"/>
                  </a:cubicBezTo>
                  <a:cubicBezTo>
                    <a:pt x="2027" y="2052"/>
                    <a:pt x="2027" y="2052"/>
                    <a:pt x="2027" y="2052"/>
                  </a:cubicBezTo>
                  <a:cubicBezTo>
                    <a:pt x="2026" y="2052"/>
                    <a:pt x="2025" y="2052"/>
                    <a:pt x="2025" y="2051"/>
                  </a:cubicBezTo>
                  <a:cubicBezTo>
                    <a:pt x="2024" y="2051"/>
                    <a:pt x="2023" y="2050"/>
                    <a:pt x="2022" y="2050"/>
                  </a:cubicBezTo>
                  <a:cubicBezTo>
                    <a:pt x="2017" y="2048"/>
                    <a:pt x="2012" y="2047"/>
                    <a:pt x="2007" y="2046"/>
                  </a:cubicBezTo>
                  <a:cubicBezTo>
                    <a:pt x="2004" y="2046"/>
                    <a:pt x="2002" y="2045"/>
                    <a:pt x="1999" y="2045"/>
                  </a:cubicBezTo>
                  <a:cubicBezTo>
                    <a:pt x="1996" y="2045"/>
                    <a:pt x="1994" y="2044"/>
                    <a:pt x="1991" y="2044"/>
                  </a:cubicBezTo>
                  <a:cubicBezTo>
                    <a:pt x="1988" y="2044"/>
                    <a:pt x="1986" y="2044"/>
                    <a:pt x="1983" y="2043"/>
                  </a:cubicBezTo>
                  <a:cubicBezTo>
                    <a:pt x="1980" y="2043"/>
                    <a:pt x="1977" y="2043"/>
                    <a:pt x="1975" y="2043"/>
                  </a:cubicBezTo>
                  <a:cubicBezTo>
                    <a:pt x="1969" y="2043"/>
                    <a:pt x="1964" y="2043"/>
                    <a:pt x="1958" y="2043"/>
                  </a:cubicBezTo>
                  <a:cubicBezTo>
                    <a:pt x="1953" y="2043"/>
                    <a:pt x="1948" y="2042"/>
                    <a:pt x="1943" y="2041"/>
                  </a:cubicBezTo>
                  <a:cubicBezTo>
                    <a:pt x="1938" y="2041"/>
                    <a:pt x="1933" y="2040"/>
                    <a:pt x="1929" y="2039"/>
                  </a:cubicBezTo>
                  <a:cubicBezTo>
                    <a:pt x="1925" y="2037"/>
                    <a:pt x="1920" y="2036"/>
                    <a:pt x="1917" y="2035"/>
                  </a:cubicBezTo>
                  <a:cubicBezTo>
                    <a:pt x="1915" y="2034"/>
                    <a:pt x="1913" y="2034"/>
                    <a:pt x="1911" y="2033"/>
                  </a:cubicBezTo>
                  <a:cubicBezTo>
                    <a:pt x="1910" y="2032"/>
                    <a:pt x="1909" y="2032"/>
                    <a:pt x="1909" y="2031"/>
                  </a:cubicBezTo>
                  <a:cubicBezTo>
                    <a:pt x="1907" y="2030"/>
                    <a:pt x="1906" y="2029"/>
                    <a:pt x="1904" y="2028"/>
                  </a:cubicBezTo>
                  <a:cubicBezTo>
                    <a:pt x="1903" y="2027"/>
                    <a:pt x="1901" y="2026"/>
                    <a:pt x="1900" y="2024"/>
                  </a:cubicBezTo>
                  <a:cubicBezTo>
                    <a:pt x="1899" y="2024"/>
                    <a:pt x="1898" y="2023"/>
                    <a:pt x="1897" y="2022"/>
                  </a:cubicBezTo>
                  <a:cubicBezTo>
                    <a:pt x="1896" y="2022"/>
                    <a:pt x="1895" y="2021"/>
                    <a:pt x="1894" y="2021"/>
                  </a:cubicBezTo>
                  <a:cubicBezTo>
                    <a:pt x="1892" y="2019"/>
                    <a:pt x="1891" y="2018"/>
                    <a:pt x="1889" y="2017"/>
                  </a:cubicBezTo>
                  <a:cubicBezTo>
                    <a:pt x="1887" y="2016"/>
                    <a:pt x="1885" y="2014"/>
                    <a:pt x="1883" y="2013"/>
                  </a:cubicBezTo>
                  <a:cubicBezTo>
                    <a:pt x="1882" y="2013"/>
                    <a:pt x="1881" y="2012"/>
                    <a:pt x="1880" y="2012"/>
                  </a:cubicBezTo>
                  <a:cubicBezTo>
                    <a:pt x="1880" y="2011"/>
                    <a:pt x="1879" y="2010"/>
                    <a:pt x="1878" y="2010"/>
                  </a:cubicBezTo>
                  <a:cubicBezTo>
                    <a:pt x="1877" y="2009"/>
                    <a:pt x="1876" y="2009"/>
                    <a:pt x="1875" y="2008"/>
                  </a:cubicBezTo>
                  <a:cubicBezTo>
                    <a:pt x="1876" y="2008"/>
                    <a:pt x="1878" y="2008"/>
                    <a:pt x="1879" y="2008"/>
                  </a:cubicBezTo>
                  <a:cubicBezTo>
                    <a:pt x="1937" y="2011"/>
                    <a:pt x="2010" y="2008"/>
                    <a:pt x="2045" y="2022"/>
                  </a:cubicBezTo>
                  <a:cubicBezTo>
                    <a:pt x="2061" y="2029"/>
                    <a:pt x="2077" y="2037"/>
                    <a:pt x="2091" y="2046"/>
                  </a:cubicBezTo>
                  <a:cubicBezTo>
                    <a:pt x="2091" y="2046"/>
                    <a:pt x="2091" y="2046"/>
                    <a:pt x="2092" y="2047"/>
                  </a:cubicBezTo>
                  <a:cubicBezTo>
                    <a:pt x="2092" y="2048"/>
                    <a:pt x="2092" y="2048"/>
                    <a:pt x="2093" y="2049"/>
                  </a:cubicBezTo>
                  <a:cubicBezTo>
                    <a:pt x="2093" y="2050"/>
                    <a:pt x="2094" y="2051"/>
                    <a:pt x="2094" y="2052"/>
                  </a:cubicBezTo>
                  <a:cubicBezTo>
                    <a:pt x="2095" y="2053"/>
                    <a:pt x="2095" y="2054"/>
                    <a:pt x="2096" y="2055"/>
                  </a:cubicBezTo>
                  <a:cubicBezTo>
                    <a:pt x="2098" y="2059"/>
                    <a:pt x="2100" y="2063"/>
                    <a:pt x="2101" y="2069"/>
                  </a:cubicBezTo>
                  <a:cubicBezTo>
                    <a:pt x="2103" y="2074"/>
                    <a:pt x="2104" y="2079"/>
                    <a:pt x="2105" y="2086"/>
                  </a:cubicBezTo>
                  <a:cubicBezTo>
                    <a:pt x="2107" y="2092"/>
                    <a:pt x="2108" y="2098"/>
                    <a:pt x="2108" y="2105"/>
                  </a:cubicBezTo>
                  <a:cubicBezTo>
                    <a:pt x="2109" y="2108"/>
                    <a:pt x="2109" y="2112"/>
                    <a:pt x="2110" y="2115"/>
                  </a:cubicBezTo>
                  <a:cubicBezTo>
                    <a:pt x="2110" y="2119"/>
                    <a:pt x="2111" y="2123"/>
                    <a:pt x="2111" y="2126"/>
                  </a:cubicBezTo>
                  <a:cubicBezTo>
                    <a:pt x="2112" y="2133"/>
                    <a:pt x="2113" y="2141"/>
                    <a:pt x="2115" y="2148"/>
                  </a:cubicBezTo>
                  <a:cubicBezTo>
                    <a:pt x="2116" y="2155"/>
                    <a:pt x="2118" y="2163"/>
                    <a:pt x="2121" y="2170"/>
                  </a:cubicBezTo>
                  <a:cubicBezTo>
                    <a:pt x="2122" y="2173"/>
                    <a:pt x="2124" y="2177"/>
                    <a:pt x="2125" y="2180"/>
                  </a:cubicBezTo>
                  <a:cubicBezTo>
                    <a:pt x="2126" y="2182"/>
                    <a:pt x="2127" y="2183"/>
                    <a:pt x="2128" y="2185"/>
                  </a:cubicBezTo>
                  <a:cubicBezTo>
                    <a:pt x="2129" y="2186"/>
                    <a:pt x="2130" y="2188"/>
                    <a:pt x="2131" y="2189"/>
                  </a:cubicBezTo>
                  <a:cubicBezTo>
                    <a:pt x="2135" y="2195"/>
                    <a:pt x="2140" y="2201"/>
                    <a:pt x="2145" y="2205"/>
                  </a:cubicBezTo>
                  <a:cubicBezTo>
                    <a:pt x="2145" y="2205"/>
                    <a:pt x="2146" y="2206"/>
                    <a:pt x="2147" y="2206"/>
                  </a:cubicBezTo>
                  <a:cubicBezTo>
                    <a:pt x="2147" y="2207"/>
                    <a:pt x="2148" y="2207"/>
                    <a:pt x="2149" y="2208"/>
                  </a:cubicBezTo>
                  <a:cubicBezTo>
                    <a:pt x="2149" y="2208"/>
                    <a:pt x="2150" y="2209"/>
                    <a:pt x="2151" y="2209"/>
                  </a:cubicBezTo>
                  <a:cubicBezTo>
                    <a:pt x="2151" y="2210"/>
                    <a:pt x="2152" y="2210"/>
                    <a:pt x="2153" y="2211"/>
                  </a:cubicBezTo>
                  <a:cubicBezTo>
                    <a:pt x="2155" y="2212"/>
                    <a:pt x="2158" y="2214"/>
                    <a:pt x="2160" y="2215"/>
                  </a:cubicBezTo>
                  <a:cubicBezTo>
                    <a:pt x="2166" y="2217"/>
                    <a:pt x="2170" y="2219"/>
                    <a:pt x="2175" y="2220"/>
                  </a:cubicBezTo>
                  <a:cubicBezTo>
                    <a:pt x="2179" y="2221"/>
                    <a:pt x="2183" y="2222"/>
                    <a:pt x="2186" y="2223"/>
                  </a:cubicBezTo>
                  <a:cubicBezTo>
                    <a:pt x="2189" y="2223"/>
                    <a:pt x="2192" y="2224"/>
                    <a:pt x="2194" y="2224"/>
                  </a:cubicBezTo>
                  <a:cubicBezTo>
                    <a:pt x="2195" y="2224"/>
                    <a:pt x="2196" y="2224"/>
                    <a:pt x="2196" y="2224"/>
                  </a:cubicBezTo>
                  <a:cubicBezTo>
                    <a:pt x="2196" y="2224"/>
                    <a:pt x="2195" y="2224"/>
                    <a:pt x="2194" y="2223"/>
                  </a:cubicBezTo>
                  <a:cubicBezTo>
                    <a:pt x="2192" y="2223"/>
                    <a:pt x="2190" y="2222"/>
                    <a:pt x="2187" y="2221"/>
                  </a:cubicBezTo>
                  <a:cubicBezTo>
                    <a:pt x="2184" y="2220"/>
                    <a:pt x="2180" y="2219"/>
                    <a:pt x="2176" y="2217"/>
                  </a:cubicBezTo>
                  <a:cubicBezTo>
                    <a:pt x="2172" y="2215"/>
                    <a:pt x="2167" y="2213"/>
                    <a:pt x="2163" y="2211"/>
                  </a:cubicBezTo>
                  <a:cubicBezTo>
                    <a:pt x="2160" y="2209"/>
                    <a:pt x="2158" y="2208"/>
                    <a:pt x="2156" y="2206"/>
                  </a:cubicBezTo>
                  <a:cubicBezTo>
                    <a:pt x="2155" y="2206"/>
                    <a:pt x="2154" y="2205"/>
                    <a:pt x="2154" y="2205"/>
                  </a:cubicBezTo>
                  <a:cubicBezTo>
                    <a:pt x="2153" y="2204"/>
                    <a:pt x="2153" y="2204"/>
                    <a:pt x="2152" y="2203"/>
                  </a:cubicBezTo>
                  <a:cubicBezTo>
                    <a:pt x="2152" y="2203"/>
                    <a:pt x="2151" y="2202"/>
                    <a:pt x="2150" y="2202"/>
                  </a:cubicBezTo>
                  <a:cubicBezTo>
                    <a:pt x="2150" y="2202"/>
                    <a:pt x="2149" y="2201"/>
                    <a:pt x="2149" y="2200"/>
                  </a:cubicBezTo>
                  <a:cubicBezTo>
                    <a:pt x="2144" y="2196"/>
                    <a:pt x="2140" y="2191"/>
                    <a:pt x="2137" y="2186"/>
                  </a:cubicBezTo>
                  <a:cubicBezTo>
                    <a:pt x="2136" y="2184"/>
                    <a:pt x="2135" y="2183"/>
                    <a:pt x="2134" y="2181"/>
                  </a:cubicBezTo>
                  <a:cubicBezTo>
                    <a:pt x="2134" y="2180"/>
                    <a:pt x="2133" y="2178"/>
                    <a:pt x="2132" y="2177"/>
                  </a:cubicBezTo>
                  <a:cubicBezTo>
                    <a:pt x="2131" y="2174"/>
                    <a:pt x="2129" y="2170"/>
                    <a:pt x="2128" y="2167"/>
                  </a:cubicBezTo>
                  <a:cubicBezTo>
                    <a:pt x="2127" y="2163"/>
                    <a:pt x="2125" y="2159"/>
                    <a:pt x="2124" y="2155"/>
                  </a:cubicBezTo>
                  <a:cubicBezTo>
                    <a:pt x="2125" y="2156"/>
                    <a:pt x="2126" y="2157"/>
                    <a:pt x="2128" y="2159"/>
                  </a:cubicBezTo>
                  <a:cubicBezTo>
                    <a:pt x="2128" y="2160"/>
                    <a:pt x="2129" y="2160"/>
                    <a:pt x="2129" y="2161"/>
                  </a:cubicBezTo>
                  <a:cubicBezTo>
                    <a:pt x="2130" y="2162"/>
                    <a:pt x="2130" y="2162"/>
                    <a:pt x="2130" y="2162"/>
                  </a:cubicBezTo>
                  <a:cubicBezTo>
                    <a:pt x="2131" y="2163"/>
                    <a:pt x="2131" y="2163"/>
                    <a:pt x="2131" y="2163"/>
                  </a:cubicBezTo>
                  <a:cubicBezTo>
                    <a:pt x="2132" y="2164"/>
                    <a:pt x="2133" y="2165"/>
                    <a:pt x="2133" y="2165"/>
                  </a:cubicBezTo>
                  <a:cubicBezTo>
                    <a:pt x="2134" y="2166"/>
                    <a:pt x="2135" y="2167"/>
                    <a:pt x="2136" y="2167"/>
                  </a:cubicBezTo>
                  <a:cubicBezTo>
                    <a:pt x="2137" y="2169"/>
                    <a:pt x="2139" y="2170"/>
                    <a:pt x="2140" y="2171"/>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3" y="2173"/>
                    <a:pt x="2143" y="2173"/>
                    <a:pt x="2143" y="2173"/>
                  </a:cubicBezTo>
                  <a:cubicBezTo>
                    <a:pt x="2145" y="2174"/>
                    <a:pt x="2145" y="2174"/>
                    <a:pt x="2145" y="2174"/>
                  </a:cubicBezTo>
                  <a:cubicBezTo>
                    <a:pt x="2149" y="2177"/>
                    <a:pt x="2152" y="2178"/>
                    <a:pt x="2156" y="2180"/>
                  </a:cubicBezTo>
                  <a:cubicBezTo>
                    <a:pt x="2159" y="2182"/>
                    <a:pt x="2163" y="2183"/>
                    <a:pt x="2166" y="2184"/>
                  </a:cubicBezTo>
                  <a:cubicBezTo>
                    <a:pt x="2170" y="2186"/>
                    <a:pt x="2173" y="2187"/>
                    <a:pt x="2176" y="2188"/>
                  </a:cubicBezTo>
                  <a:cubicBezTo>
                    <a:pt x="2179" y="2189"/>
                    <a:pt x="2182" y="2191"/>
                    <a:pt x="2184" y="2192"/>
                  </a:cubicBezTo>
                  <a:cubicBezTo>
                    <a:pt x="2187" y="2193"/>
                    <a:pt x="2189" y="2194"/>
                    <a:pt x="2191" y="2195"/>
                  </a:cubicBezTo>
                  <a:cubicBezTo>
                    <a:pt x="2192" y="2196"/>
                    <a:pt x="2193" y="2196"/>
                    <a:pt x="2194" y="2197"/>
                  </a:cubicBezTo>
                  <a:cubicBezTo>
                    <a:pt x="2195" y="2197"/>
                    <a:pt x="2196" y="2198"/>
                    <a:pt x="2196" y="2198"/>
                  </a:cubicBezTo>
                  <a:cubicBezTo>
                    <a:pt x="2197" y="2199"/>
                    <a:pt x="2197" y="2199"/>
                    <a:pt x="2197" y="2199"/>
                  </a:cubicBezTo>
                  <a:cubicBezTo>
                    <a:pt x="2198" y="2199"/>
                    <a:pt x="2198" y="2200"/>
                    <a:pt x="2198" y="2200"/>
                  </a:cubicBezTo>
                  <a:cubicBezTo>
                    <a:pt x="2199" y="2200"/>
                    <a:pt x="2199" y="2200"/>
                    <a:pt x="2199" y="2201"/>
                  </a:cubicBezTo>
                  <a:cubicBezTo>
                    <a:pt x="2200" y="2201"/>
                    <a:pt x="2201" y="2202"/>
                    <a:pt x="2201" y="2202"/>
                  </a:cubicBezTo>
                  <a:cubicBezTo>
                    <a:pt x="2201" y="2202"/>
                    <a:pt x="2200" y="2201"/>
                    <a:pt x="2200" y="2200"/>
                  </a:cubicBezTo>
                  <a:cubicBezTo>
                    <a:pt x="2199" y="2200"/>
                    <a:pt x="2199" y="2200"/>
                    <a:pt x="2199" y="2199"/>
                  </a:cubicBezTo>
                  <a:cubicBezTo>
                    <a:pt x="2199" y="2199"/>
                    <a:pt x="2198" y="2198"/>
                    <a:pt x="2198" y="2198"/>
                  </a:cubicBezTo>
                  <a:cubicBezTo>
                    <a:pt x="2198" y="2198"/>
                    <a:pt x="2198" y="2198"/>
                    <a:pt x="2197" y="2197"/>
                  </a:cubicBezTo>
                  <a:cubicBezTo>
                    <a:pt x="2197" y="2197"/>
                    <a:pt x="2196" y="2196"/>
                    <a:pt x="2195" y="2195"/>
                  </a:cubicBezTo>
                  <a:cubicBezTo>
                    <a:pt x="2195" y="2194"/>
                    <a:pt x="2194" y="2194"/>
                    <a:pt x="2193" y="2193"/>
                  </a:cubicBezTo>
                  <a:cubicBezTo>
                    <a:pt x="2191" y="2191"/>
                    <a:pt x="2189" y="2190"/>
                    <a:pt x="2187" y="2188"/>
                  </a:cubicBezTo>
                  <a:cubicBezTo>
                    <a:pt x="2185" y="2187"/>
                    <a:pt x="2184" y="2186"/>
                    <a:pt x="2183" y="2185"/>
                  </a:cubicBezTo>
                  <a:cubicBezTo>
                    <a:pt x="2181" y="2184"/>
                    <a:pt x="2180" y="2184"/>
                    <a:pt x="2178" y="2183"/>
                  </a:cubicBezTo>
                  <a:cubicBezTo>
                    <a:pt x="2175" y="2181"/>
                    <a:pt x="2172" y="2180"/>
                    <a:pt x="2169" y="2178"/>
                  </a:cubicBezTo>
                  <a:cubicBezTo>
                    <a:pt x="2167" y="2177"/>
                    <a:pt x="2166" y="2176"/>
                    <a:pt x="2164" y="2176"/>
                  </a:cubicBezTo>
                  <a:cubicBezTo>
                    <a:pt x="2163" y="2175"/>
                    <a:pt x="2161" y="2174"/>
                    <a:pt x="2159" y="2173"/>
                  </a:cubicBezTo>
                  <a:cubicBezTo>
                    <a:pt x="2156" y="2171"/>
                    <a:pt x="2153" y="2170"/>
                    <a:pt x="2150" y="2168"/>
                  </a:cubicBezTo>
                  <a:cubicBezTo>
                    <a:pt x="2147" y="2166"/>
                    <a:pt x="2147" y="2166"/>
                    <a:pt x="2147"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5" y="2165"/>
                    <a:pt x="2145" y="2165"/>
                    <a:pt x="2145" y="2165"/>
                  </a:cubicBezTo>
                  <a:cubicBezTo>
                    <a:pt x="2143" y="2164"/>
                    <a:pt x="2142" y="2163"/>
                    <a:pt x="2141" y="2161"/>
                  </a:cubicBezTo>
                  <a:cubicBezTo>
                    <a:pt x="2138" y="2159"/>
                    <a:pt x="2135" y="2157"/>
                    <a:pt x="2133" y="2154"/>
                  </a:cubicBezTo>
                  <a:cubicBezTo>
                    <a:pt x="2130" y="2152"/>
                    <a:pt x="2128" y="2149"/>
                    <a:pt x="2126" y="2147"/>
                  </a:cubicBezTo>
                  <a:cubicBezTo>
                    <a:pt x="2126" y="2145"/>
                    <a:pt x="2125" y="2144"/>
                    <a:pt x="2124" y="2143"/>
                  </a:cubicBezTo>
                  <a:cubicBezTo>
                    <a:pt x="2123" y="2142"/>
                    <a:pt x="2123" y="2142"/>
                    <a:pt x="2123" y="2141"/>
                  </a:cubicBezTo>
                  <a:cubicBezTo>
                    <a:pt x="2122" y="2140"/>
                    <a:pt x="2122" y="2140"/>
                    <a:pt x="2121" y="2139"/>
                  </a:cubicBezTo>
                  <a:cubicBezTo>
                    <a:pt x="2121" y="2139"/>
                    <a:pt x="2121" y="2138"/>
                    <a:pt x="2121" y="2138"/>
                  </a:cubicBezTo>
                  <a:cubicBezTo>
                    <a:pt x="2120" y="2134"/>
                    <a:pt x="2119" y="2129"/>
                    <a:pt x="2119" y="2125"/>
                  </a:cubicBezTo>
                  <a:cubicBezTo>
                    <a:pt x="2118" y="2122"/>
                    <a:pt x="2118" y="2118"/>
                    <a:pt x="2117" y="2114"/>
                  </a:cubicBezTo>
                  <a:cubicBezTo>
                    <a:pt x="2117" y="2111"/>
                    <a:pt x="2116" y="2107"/>
                    <a:pt x="2115" y="2104"/>
                  </a:cubicBezTo>
                  <a:cubicBezTo>
                    <a:pt x="2114" y="2097"/>
                    <a:pt x="2113" y="2090"/>
                    <a:pt x="2111" y="2084"/>
                  </a:cubicBezTo>
                  <a:cubicBezTo>
                    <a:pt x="2110" y="2078"/>
                    <a:pt x="2108" y="2072"/>
                    <a:pt x="2105" y="2067"/>
                  </a:cubicBezTo>
                  <a:cubicBezTo>
                    <a:pt x="2103" y="2062"/>
                    <a:pt x="2101" y="2057"/>
                    <a:pt x="2098" y="2053"/>
                  </a:cubicBezTo>
                  <a:cubicBezTo>
                    <a:pt x="2098" y="2052"/>
                    <a:pt x="2097" y="2051"/>
                    <a:pt x="2097" y="2051"/>
                  </a:cubicBezTo>
                  <a:cubicBezTo>
                    <a:pt x="2096" y="2050"/>
                    <a:pt x="2096" y="2049"/>
                    <a:pt x="2095" y="2048"/>
                  </a:cubicBezTo>
                  <a:cubicBezTo>
                    <a:pt x="2136" y="2075"/>
                    <a:pt x="2164" y="2104"/>
                    <a:pt x="2164" y="2104"/>
                  </a:cubicBezTo>
                  <a:cubicBezTo>
                    <a:pt x="2164" y="2104"/>
                    <a:pt x="2145" y="2076"/>
                    <a:pt x="2114" y="2049"/>
                  </a:cubicBezTo>
                  <a:cubicBezTo>
                    <a:pt x="2116" y="2049"/>
                    <a:pt x="2118" y="2050"/>
                    <a:pt x="2120" y="2050"/>
                  </a:cubicBezTo>
                  <a:cubicBezTo>
                    <a:pt x="2122" y="2051"/>
                    <a:pt x="2124" y="2051"/>
                    <a:pt x="2126" y="2052"/>
                  </a:cubicBezTo>
                  <a:cubicBezTo>
                    <a:pt x="2128" y="2053"/>
                    <a:pt x="2130" y="2053"/>
                    <a:pt x="2132" y="2054"/>
                  </a:cubicBezTo>
                  <a:cubicBezTo>
                    <a:pt x="2133" y="2054"/>
                    <a:pt x="2134" y="2055"/>
                    <a:pt x="2135" y="2055"/>
                  </a:cubicBezTo>
                  <a:cubicBezTo>
                    <a:pt x="2136" y="2055"/>
                    <a:pt x="2136"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8" y="2057"/>
                    <a:pt x="2138" y="2057"/>
                    <a:pt x="2138" y="2057"/>
                  </a:cubicBezTo>
                  <a:cubicBezTo>
                    <a:pt x="2140" y="2057"/>
                    <a:pt x="2140" y="2057"/>
                    <a:pt x="2140" y="2057"/>
                  </a:cubicBezTo>
                  <a:cubicBezTo>
                    <a:pt x="2140" y="2058"/>
                    <a:pt x="2140" y="2058"/>
                    <a:pt x="2141" y="2058"/>
                  </a:cubicBezTo>
                  <a:cubicBezTo>
                    <a:pt x="2142" y="2059"/>
                    <a:pt x="2143" y="2059"/>
                    <a:pt x="2144" y="2060"/>
                  </a:cubicBezTo>
                  <a:cubicBezTo>
                    <a:pt x="2145" y="2061"/>
                    <a:pt x="2147" y="2062"/>
                    <a:pt x="2149" y="2064"/>
                  </a:cubicBezTo>
                  <a:cubicBezTo>
                    <a:pt x="2151" y="2065"/>
                    <a:pt x="2152" y="2066"/>
                    <a:pt x="2154" y="2068"/>
                  </a:cubicBezTo>
                  <a:cubicBezTo>
                    <a:pt x="2156" y="2069"/>
                    <a:pt x="2157" y="2071"/>
                    <a:pt x="2159" y="2072"/>
                  </a:cubicBezTo>
                  <a:cubicBezTo>
                    <a:pt x="2165" y="2078"/>
                    <a:pt x="2171" y="2083"/>
                    <a:pt x="2177" y="2088"/>
                  </a:cubicBezTo>
                  <a:cubicBezTo>
                    <a:pt x="2182" y="2092"/>
                    <a:pt x="2186" y="2096"/>
                    <a:pt x="2189" y="2098"/>
                  </a:cubicBezTo>
                  <a:cubicBezTo>
                    <a:pt x="2191" y="2100"/>
                    <a:pt x="2192" y="2101"/>
                    <a:pt x="2193" y="2102"/>
                  </a:cubicBezTo>
                  <a:cubicBezTo>
                    <a:pt x="2194" y="2102"/>
                    <a:pt x="2194" y="2103"/>
                    <a:pt x="2194" y="2103"/>
                  </a:cubicBezTo>
                  <a:cubicBezTo>
                    <a:pt x="2194" y="2103"/>
                    <a:pt x="2194" y="2102"/>
                    <a:pt x="2193" y="2101"/>
                  </a:cubicBezTo>
                  <a:cubicBezTo>
                    <a:pt x="2193" y="2100"/>
                    <a:pt x="2192" y="2099"/>
                    <a:pt x="2190" y="2097"/>
                  </a:cubicBezTo>
                  <a:cubicBezTo>
                    <a:pt x="2189" y="2096"/>
                    <a:pt x="2188" y="2094"/>
                    <a:pt x="2186" y="2092"/>
                  </a:cubicBezTo>
                  <a:cubicBezTo>
                    <a:pt x="2184" y="2089"/>
                    <a:pt x="2182" y="2087"/>
                    <a:pt x="2180" y="2084"/>
                  </a:cubicBezTo>
                  <a:cubicBezTo>
                    <a:pt x="2175" y="2079"/>
                    <a:pt x="2170" y="2073"/>
                    <a:pt x="2164" y="2067"/>
                  </a:cubicBezTo>
                  <a:cubicBezTo>
                    <a:pt x="2162" y="2065"/>
                    <a:pt x="2161" y="2064"/>
                    <a:pt x="2159" y="2062"/>
                  </a:cubicBezTo>
                  <a:cubicBezTo>
                    <a:pt x="2157" y="2061"/>
                    <a:pt x="2156" y="2059"/>
                    <a:pt x="2154" y="2058"/>
                  </a:cubicBezTo>
                  <a:cubicBezTo>
                    <a:pt x="2152" y="2056"/>
                    <a:pt x="2150" y="2055"/>
                    <a:pt x="2148" y="2053"/>
                  </a:cubicBezTo>
                  <a:cubicBezTo>
                    <a:pt x="2147" y="2053"/>
                    <a:pt x="2146" y="2052"/>
                    <a:pt x="2145" y="2051"/>
                  </a:cubicBezTo>
                  <a:cubicBezTo>
                    <a:pt x="2144" y="2051"/>
                    <a:pt x="2144" y="2051"/>
                    <a:pt x="2143" y="2050"/>
                  </a:cubicBezTo>
                  <a:cubicBezTo>
                    <a:pt x="2143" y="2050"/>
                    <a:pt x="2142" y="2050"/>
                    <a:pt x="2142" y="2050"/>
                  </a:cubicBezTo>
                  <a:cubicBezTo>
                    <a:pt x="2141" y="2049"/>
                    <a:pt x="2141" y="2049"/>
                    <a:pt x="2141" y="2049"/>
                  </a:cubicBezTo>
                  <a:cubicBezTo>
                    <a:pt x="2141" y="2049"/>
                    <a:pt x="2141" y="2049"/>
                    <a:pt x="2141" y="2049"/>
                  </a:cubicBezTo>
                  <a:cubicBezTo>
                    <a:pt x="2140" y="2049"/>
                    <a:pt x="2140" y="2049"/>
                    <a:pt x="2140" y="2049"/>
                  </a:cubicBezTo>
                  <a:cubicBezTo>
                    <a:pt x="2139" y="2048"/>
                    <a:pt x="2139" y="2048"/>
                    <a:pt x="2138" y="2048"/>
                  </a:cubicBezTo>
                  <a:cubicBezTo>
                    <a:pt x="2137" y="2048"/>
                    <a:pt x="2136" y="2047"/>
                    <a:pt x="2135" y="2047"/>
                  </a:cubicBezTo>
                  <a:cubicBezTo>
                    <a:pt x="2133" y="2046"/>
                    <a:pt x="2130" y="2045"/>
                    <a:pt x="2128" y="2045"/>
                  </a:cubicBezTo>
                  <a:cubicBezTo>
                    <a:pt x="2126" y="2044"/>
                    <a:pt x="2124" y="2044"/>
                    <a:pt x="2121" y="2043"/>
                  </a:cubicBezTo>
                  <a:cubicBezTo>
                    <a:pt x="2119" y="2043"/>
                    <a:pt x="2117" y="2042"/>
                    <a:pt x="2115" y="2042"/>
                  </a:cubicBezTo>
                  <a:cubicBezTo>
                    <a:pt x="2110" y="2040"/>
                    <a:pt x="2106" y="2039"/>
                    <a:pt x="2101" y="2038"/>
                  </a:cubicBezTo>
                  <a:cubicBezTo>
                    <a:pt x="2085" y="2025"/>
                    <a:pt x="2066" y="2013"/>
                    <a:pt x="2045" y="2005"/>
                  </a:cubicBezTo>
                  <a:cubicBezTo>
                    <a:pt x="2043" y="2004"/>
                    <a:pt x="2042" y="2004"/>
                    <a:pt x="2040" y="2003"/>
                  </a:cubicBezTo>
                  <a:cubicBezTo>
                    <a:pt x="2046" y="2003"/>
                    <a:pt x="2052" y="2003"/>
                    <a:pt x="2059" y="2003"/>
                  </a:cubicBezTo>
                  <a:cubicBezTo>
                    <a:pt x="2061" y="2003"/>
                    <a:pt x="2063" y="2003"/>
                    <a:pt x="2065" y="2003"/>
                  </a:cubicBezTo>
                  <a:cubicBezTo>
                    <a:pt x="2067" y="2003"/>
                    <a:pt x="2069" y="2003"/>
                    <a:pt x="2071" y="2003"/>
                  </a:cubicBezTo>
                  <a:cubicBezTo>
                    <a:pt x="2075" y="2003"/>
                    <a:pt x="2078" y="2003"/>
                    <a:pt x="2082" y="2003"/>
                  </a:cubicBezTo>
                  <a:cubicBezTo>
                    <a:pt x="2090" y="2003"/>
                    <a:pt x="2099" y="2004"/>
                    <a:pt x="2107" y="2004"/>
                  </a:cubicBezTo>
                  <a:cubicBezTo>
                    <a:pt x="2115" y="2005"/>
                    <a:pt x="2123" y="2006"/>
                    <a:pt x="2131" y="2008"/>
                  </a:cubicBezTo>
                  <a:cubicBezTo>
                    <a:pt x="2131" y="2008"/>
                    <a:pt x="2133" y="2008"/>
                    <a:pt x="2133" y="2008"/>
                  </a:cubicBezTo>
                  <a:cubicBezTo>
                    <a:pt x="2134" y="2008"/>
                    <a:pt x="2135" y="2009"/>
                    <a:pt x="2136" y="2009"/>
                  </a:cubicBezTo>
                  <a:cubicBezTo>
                    <a:pt x="2136" y="2009"/>
                    <a:pt x="2137" y="2009"/>
                    <a:pt x="2138" y="2010"/>
                  </a:cubicBezTo>
                  <a:cubicBezTo>
                    <a:pt x="2139" y="2011"/>
                    <a:pt x="2140" y="2011"/>
                    <a:pt x="2141" y="2012"/>
                  </a:cubicBezTo>
                  <a:cubicBezTo>
                    <a:pt x="2142" y="2013"/>
                    <a:pt x="2142" y="2013"/>
                    <a:pt x="2143" y="2014"/>
                  </a:cubicBezTo>
                  <a:cubicBezTo>
                    <a:pt x="2143" y="2014"/>
                    <a:pt x="2144" y="2015"/>
                    <a:pt x="2145" y="2015"/>
                  </a:cubicBezTo>
                  <a:cubicBezTo>
                    <a:pt x="2147" y="2018"/>
                    <a:pt x="2150" y="2020"/>
                    <a:pt x="2153" y="2023"/>
                  </a:cubicBezTo>
                  <a:cubicBezTo>
                    <a:pt x="2155" y="2027"/>
                    <a:pt x="2158" y="2030"/>
                    <a:pt x="2161" y="2034"/>
                  </a:cubicBezTo>
                  <a:cubicBezTo>
                    <a:pt x="2164" y="2038"/>
                    <a:pt x="2166" y="2042"/>
                    <a:pt x="2169" y="2047"/>
                  </a:cubicBezTo>
                  <a:cubicBezTo>
                    <a:pt x="2170" y="2048"/>
                    <a:pt x="2170" y="2049"/>
                    <a:pt x="2171" y="2050"/>
                  </a:cubicBezTo>
                  <a:cubicBezTo>
                    <a:pt x="2172" y="2051"/>
                    <a:pt x="2172" y="2053"/>
                    <a:pt x="2173" y="2054"/>
                  </a:cubicBezTo>
                  <a:cubicBezTo>
                    <a:pt x="2174" y="2056"/>
                    <a:pt x="2176" y="2059"/>
                    <a:pt x="2177" y="2061"/>
                  </a:cubicBezTo>
                  <a:cubicBezTo>
                    <a:pt x="2180" y="2066"/>
                    <a:pt x="2182" y="2071"/>
                    <a:pt x="2185" y="2076"/>
                  </a:cubicBezTo>
                  <a:cubicBezTo>
                    <a:pt x="2189" y="2081"/>
                    <a:pt x="2192" y="2085"/>
                    <a:pt x="2195" y="2090"/>
                  </a:cubicBezTo>
                  <a:cubicBezTo>
                    <a:pt x="2196" y="2091"/>
                    <a:pt x="2197" y="2092"/>
                    <a:pt x="2198" y="2093"/>
                  </a:cubicBezTo>
                  <a:cubicBezTo>
                    <a:pt x="2199" y="2094"/>
                    <a:pt x="2199" y="2094"/>
                    <a:pt x="2199" y="2095"/>
                  </a:cubicBezTo>
                  <a:cubicBezTo>
                    <a:pt x="2200" y="2096"/>
                    <a:pt x="2200" y="2096"/>
                    <a:pt x="2200" y="2096"/>
                  </a:cubicBezTo>
                  <a:cubicBezTo>
                    <a:pt x="2201" y="2096"/>
                    <a:pt x="2201" y="2096"/>
                    <a:pt x="2201" y="2096"/>
                  </a:cubicBezTo>
                  <a:cubicBezTo>
                    <a:pt x="2201" y="2097"/>
                    <a:pt x="2201" y="2097"/>
                    <a:pt x="2201" y="2097"/>
                  </a:cubicBezTo>
                  <a:cubicBezTo>
                    <a:pt x="2202" y="2097"/>
                    <a:pt x="2203" y="2098"/>
                    <a:pt x="2204" y="2099"/>
                  </a:cubicBezTo>
                  <a:cubicBezTo>
                    <a:pt x="2205" y="2100"/>
                    <a:pt x="2206" y="2101"/>
                    <a:pt x="2207" y="2102"/>
                  </a:cubicBezTo>
                  <a:cubicBezTo>
                    <a:pt x="2211" y="2106"/>
                    <a:pt x="2215" y="2109"/>
                    <a:pt x="2219" y="2112"/>
                  </a:cubicBezTo>
                  <a:cubicBezTo>
                    <a:pt x="2224" y="2115"/>
                    <a:pt x="2228" y="2117"/>
                    <a:pt x="2232" y="2119"/>
                  </a:cubicBezTo>
                  <a:cubicBezTo>
                    <a:pt x="2236" y="2121"/>
                    <a:pt x="2239" y="2122"/>
                    <a:pt x="2243" y="2123"/>
                  </a:cubicBezTo>
                  <a:cubicBezTo>
                    <a:pt x="2245" y="2124"/>
                    <a:pt x="2246" y="2124"/>
                    <a:pt x="2248" y="2124"/>
                  </a:cubicBezTo>
                  <a:cubicBezTo>
                    <a:pt x="2249" y="2125"/>
                    <a:pt x="2250" y="2125"/>
                    <a:pt x="2252" y="2125"/>
                  </a:cubicBezTo>
                  <a:cubicBezTo>
                    <a:pt x="2253" y="2126"/>
                    <a:pt x="2254" y="2126"/>
                    <a:pt x="2255" y="2126"/>
                  </a:cubicBezTo>
                  <a:cubicBezTo>
                    <a:pt x="2256" y="2126"/>
                    <a:pt x="2257" y="2126"/>
                    <a:pt x="2257" y="2126"/>
                  </a:cubicBezTo>
                  <a:cubicBezTo>
                    <a:pt x="2259" y="2126"/>
                    <a:pt x="2259" y="2126"/>
                    <a:pt x="2259" y="2126"/>
                  </a:cubicBezTo>
                  <a:cubicBezTo>
                    <a:pt x="2259" y="2126"/>
                    <a:pt x="2259" y="2126"/>
                    <a:pt x="2257" y="2126"/>
                  </a:cubicBezTo>
                  <a:cubicBezTo>
                    <a:pt x="2257" y="2126"/>
                    <a:pt x="2256" y="2125"/>
                    <a:pt x="2255" y="2125"/>
                  </a:cubicBezTo>
                  <a:cubicBezTo>
                    <a:pt x="2254" y="2125"/>
                    <a:pt x="2253" y="2124"/>
                    <a:pt x="2252" y="2124"/>
                  </a:cubicBezTo>
                  <a:cubicBezTo>
                    <a:pt x="2251" y="2123"/>
                    <a:pt x="2250" y="2123"/>
                    <a:pt x="2248" y="2122"/>
                  </a:cubicBezTo>
                  <a:cubicBezTo>
                    <a:pt x="2247" y="2122"/>
                    <a:pt x="2246" y="2121"/>
                    <a:pt x="2244" y="2120"/>
                  </a:cubicBezTo>
                  <a:cubicBezTo>
                    <a:pt x="2241" y="2119"/>
                    <a:pt x="2237" y="2117"/>
                    <a:pt x="2234" y="2115"/>
                  </a:cubicBezTo>
                  <a:cubicBezTo>
                    <a:pt x="2230" y="2113"/>
                    <a:pt x="2227" y="2110"/>
                    <a:pt x="2223" y="2107"/>
                  </a:cubicBezTo>
                  <a:cubicBezTo>
                    <a:pt x="2219" y="2104"/>
                    <a:pt x="2215" y="2101"/>
                    <a:pt x="2212" y="2097"/>
                  </a:cubicBezTo>
                  <a:cubicBezTo>
                    <a:pt x="2211" y="2096"/>
                    <a:pt x="2210" y="2095"/>
                    <a:pt x="2209" y="2095"/>
                  </a:cubicBezTo>
                  <a:cubicBezTo>
                    <a:pt x="2208" y="2094"/>
                    <a:pt x="2207" y="2093"/>
                    <a:pt x="2206" y="2092"/>
                  </a:cubicBezTo>
                  <a:cubicBezTo>
                    <a:pt x="2206" y="2091"/>
                    <a:pt x="2206" y="2091"/>
                    <a:pt x="2206" y="2091"/>
                  </a:cubicBezTo>
                  <a:cubicBezTo>
                    <a:pt x="2206" y="2091"/>
                    <a:pt x="2206" y="2091"/>
                    <a:pt x="2206" y="2091"/>
                  </a:cubicBezTo>
                  <a:cubicBezTo>
                    <a:pt x="2205" y="2090"/>
                    <a:pt x="2205" y="2090"/>
                    <a:pt x="2205" y="2090"/>
                  </a:cubicBezTo>
                  <a:cubicBezTo>
                    <a:pt x="2205" y="2089"/>
                    <a:pt x="2204" y="2089"/>
                    <a:pt x="2204" y="2088"/>
                  </a:cubicBezTo>
                  <a:cubicBezTo>
                    <a:pt x="2203" y="2087"/>
                    <a:pt x="2202" y="2086"/>
                    <a:pt x="2201" y="2085"/>
                  </a:cubicBezTo>
                  <a:cubicBezTo>
                    <a:pt x="2198" y="2081"/>
                    <a:pt x="2195" y="2076"/>
                    <a:pt x="2192" y="2072"/>
                  </a:cubicBezTo>
                  <a:cubicBezTo>
                    <a:pt x="2189" y="2067"/>
                    <a:pt x="2186" y="2062"/>
                    <a:pt x="2184" y="2057"/>
                  </a:cubicBezTo>
                  <a:cubicBezTo>
                    <a:pt x="2182" y="2055"/>
                    <a:pt x="2181" y="2052"/>
                    <a:pt x="2179" y="2050"/>
                  </a:cubicBezTo>
                  <a:cubicBezTo>
                    <a:pt x="2178" y="2049"/>
                    <a:pt x="2178" y="2048"/>
                    <a:pt x="2177" y="2046"/>
                  </a:cubicBezTo>
                  <a:cubicBezTo>
                    <a:pt x="2176" y="2045"/>
                    <a:pt x="2176" y="2044"/>
                    <a:pt x="2175" y="2043"/>
                  </a:cubicBezTo>
                  <a:cubicBezTo>
                    <a:pt x="2172" y="2039"/>
                    <a:pt x="2169" y="2034"/>
                    <a:pt x="2165" y="2031"/>
                  </a:cubicBezTo>
                  <a:cubicBezTo>
                    <a:pt x="2162" y="2027"/>
                    <a:pt x="2159" y="2023"/>
                    <a:pt x="2156" y="2020"/>
                  </a:cubicBezTo>
                  <a:cubicBezTo>
                    <a:pt x="2153" y="2017"/>
                    <a:pt x="2149" y="2015"/>
                    <a:pt x="2146" y="2013"/>
                  </a:cubicBezTo>
                  <a:cubicBezTo>
                    <a:pt x="2146" y="2012"/>
                    <a:pt x="2145" y="2012"/>
                    <a:pt x="2144" y="2012"/>
                  </a:cubicBezTo>
                  <a:cubicBezTo>
                    <a:pt x="2144" y="2011"/>
                    <a:pt x="2143" y="2011"/>
                    <a:pt x="2142" y="2010"/>
                  </a:cubicBezTo>
                  <a:cubicBezTo>
                    <a:pt x="2142" y="2010"/>
                    <a:pt x="2141" y="2010"/>
                    <a:pt x="2141" y="2010"/>
                  </a:cubicBezTo>
                  <a:cubicBezTo>
                    <a:pt x="2141" y="2010"/>
                    <a:pt x="2142" y="2010"/>
                    <a:pt x="2142" y="2010"/>
                  </a:cubicBezTo>
                  <a:cubicBezTo>
                    <a:pt x="2144" y="2010"/>
                    <a:pt x="2146" y="2011"/>
                    <a:pt x="2148" y="2011"/>
                  </a:cubicBezTo>
                  <a:cubicBezTo>
                    <a:pt x="2150" y="2012"/>
                    <a:pt x="2151" y="2012"/>
                    <a:pt x="2153" y="2013"/>
                  </a:cubicBezTo>
                  <a:cubicBezTo>
                    <a:pt x="2155" y="2013"/>
                    <a:pt x="2157" y="2014"/>
                    <a:pt x="2159" y="2014"/>
                  </a:cubicBezTo>
                  <a:cubicBezTo>
                    <a:pt x="2160" y="2015"/>
                    <a:pt x="2162" y="2015"/>
                    <a:pt x="2164" y="2016"/>
                  </a:cubicBezTo>
                  <a:cubicBezTo>
                    <a:pt x="2166" y="2017"/>
                    <a:pt x="2167" y="2017"/>
                    <a:pt x="2169" y="2018"/>
                  </a:cubicBezTo>
                  <a:cubicBezTo>
                    <a:pt x="2171" y="2018"/>
                    <a:pt x="2172" y="2019"/>
                    <a:pt x="2174" y="2020"/>
                  </a:cubicBezTo>
                  <a:cubicBezTo>
                    <a:pt x="2175" y="2020"/>
                    <a:pt x="2176" y="2020"/>
                    <a:pt x="2176" y="2021"/>
                  </a:cubicBezTo>
                  <a:cubicBezTo>
                    <a:pt x="2177" y="2021"/>
                    <a:pt x="2178" y="2021"/>
                    <a:pt x="2179" y="2022"/>
                  </a:cubicBezTo>
                  <a:cubicBezTo>
                    <a:pt x="2180" y="2022"/>
                    <a:pt x="2182" y="2023"/>
                    <a:pt x="2183" y="2023"/>
                  </a:cubicBezTo>
                  <a:cubicBezTo>
                    <a:pt x="2185" y="2024"/>
                    <a:pt x="2186" y="2025"/>
                    <a:pt x="2188" y="2025"/>
                  </a:cubicBezTo>
                  <a:cubicBezTo>
                    <a:pt x="2189" y="2026"/>
                    <a:pt x="2191" y="2027"/>
                    <a:pt x="2192" y="2027"/>
                  </a:cubicBezTo>
                  <a:cubicBezTo>
                    <a:pt x="2193" y="2028"/>
                    <a:pt x="2193" y="2028"/>
                    <a:pt x="2194" y="2028"/>
                  </a:cubicBezTo>
                  <a:cubicBezTo>
                    <a:pt x="2195" y="2029"/>
                    <a:pt x="2195" y="2029"/>
                    <a:pt x="2196" y="2030"/>
                  </a:cubicBezTo>
                  <a:cubicBezTo>
                    <a:pt x="2197" y="2030"/>
                    <a:pt x="2198" y="2031"/>
                    <a:pt x="2200" y="2032"/>
                  </a:cubicBezTo>
                  <a:cubicBezTo>
                    <a:pt x="2201" y="2032"/>
                    <a:pt x="2202" y="2033"/>
                    <a:pt x="2203" y="2034"/>
                  </a:cubicBezTo>
                  <a:cubicBezTo>
                    <a:pt x="2204" y="2034"/>
                    <a:pt x="2204" y="2034"/>
                    <a:pt x="2205" y="2035"/>
                  </a:cubicBezTo>
                  <a:cubicBezTo>
                    <a:pt x="2205" y="2035"/>
                    <a:pt x="2206" y="2035"/>
                    <a:pt x="2206" y="2036"/>
                  </a:cubicBezTo>
                  <a:cubicBezTo>
                    <a:pt x="2209" y="2037"/>
                    <a:pt x="2211" y="2038"/>
                    <a:pt x="2212" y="2039"/>
                  </a:cubicBezTo>
                  <a:cubicBezTo>
                    <a:pt x="2214" y="2041"/>
                    <a:pt x="2216" y="2042"/>
                    <a:pt x="2217" y="2043"/>
                  </a:cubicBezTo>
                  <a:cubicBezTo>
                    <a:pt x="2219" y="2044"/>
                    <a:pt x="2220" y="2045"/>
                    <a:pt x="2221" y="2045"/>
                  </a:cubicBezTo>
                  <a:cubicBezTo>
                    <a:pt x="2222" y="2046"/>
                    <a:pt x="2223" y="2047"/>
                    <a:pt x="2224" y="2048"/>
                  </a:cubicBezTo>
                  <a:cubicBezTo>
                    <a:pt x="2225" y="2049"/>
                    <a:pt x="2226" y="2049"/>
                    <a:pt x="2226" y="2049"/>
                  </a:cubicBezTo>
                  <a:cubicBezTo>
                    <a:pt x="2226" y="2049"/>
                    <a:pt x="2225" y="2049"/>
                    <a:pt x="2224" y="2047"/>
                  </a:cubicBezTo>
                  <a:cubicBezTo>
                    <a:pt x="2223" y="2047"/>
                    <a:pt x="2223" y="2046"/>
                    <a:pt x="2222" y="2045"/>
                  </a:cubicBezTo>
                  <a:cubicBezTo>
                    <a:pt x="2221" y="2044"/>
                    <a:pt x="2220" y="2043"/>
                    <a:pt x="2218" y="2041"/>
                  </a:cubicBezTo>
                  <a:cubicBezTo>
                    <a:pt x="2217" y="2040"/>
                    <a:pt x="2215" y="2039"/>
                    <a:pt x="2214" y="2037"/>
                  </a:cubicBezTo>
                  <a:cubicBezTo>
                    <a:pt x="2212" y="2036"/>
                    <a:pt x="2210" y="2035"/>
                    <a:pt x="2208" y="2033"/>
                  </a:cubicBezTo>
                  <a:cubicBezTo>
                    <a:pt x="2208" y="2033"/>
                    <a:pt x="2207" y="2032"/>
                    <a:pt x="2207" y="2032"/>
                  </a:cubicBezTo>
                  <a:cubicBezTo>
                    <a:pt x="2206" y="2031"/>
                    <a:pt x="2206" y="2031"/>
                    <a:pt x="2205" y="2031"/>
                  </a:cubicBezTo>
                  <a:cubicBezTo>
                    <a:pt x="2204" y="2030"/>
                    <a:pt x="2203" y="2029"/>
                    <a:pt x="2202" y="2028"/>
                  </a:cubicBezTo>
                  <a:cubicBezTo>
                    <a:pt x="2201" y="2027"/>
                    <a:pt x="2199" y="2027"/>
                    <a:pt x="2198" y="2026"/>
                  </a:cubicBezTo>
                  <a:cubicBezTo>
                    <a:pt x="2197" y="2025"/>
                    <a:pt x="2197" y="2025"/>
                    <a:pt x="2196" y="2025"/>
                  </a:cubicBezTo>
                  <a:cubicBezTo>
                    <a:pt x="2195" y="2024"/>
                    <a:pt x="2195" y="2024"/>
                    <a:pt x="2194" y="2023"/>
                  </a:cubicBezTo>
                  <a:cubicBezTo>
                    <a:pt x="2189" y="2020"/>
                    <a:pt x="2183" y="2017"/>
                    <a:pt x="2176" y="2014"/>
                  </a:cubicBezTo>
                  <a:cubicBezTo>
                    <a:pt x="2175" y="2013"/>
                    <a:pt x="2173" y="2013"/>
                    <a:pt x="2171" y="2012"/>
                  </a:cubicBezTo>
                  <a:cubicBezTo>
                    <a:pt x="2170" y="2011"/>
                    <a:pt x="2168" y="2011"/>
                    <a:pt x="2166" y="2010"/>
                  </a:cubicBezTo>
                  <a:cubicBezTo>
                    <a:pt x="2164" y="2009"/>
                    <a:pt x="2163" y="2009"/>
                    <a:pt x="2161" y="2008"/>
                  </a:cubicBezTo>
                  <a:cubicBezTo>
                    <a:pt x="2159" y="2007"/>
                    <a:pt x="2157" y="2007"/>
                    <a:pt x="2155" y="2006"/>
                  </a:cubicBezTo>
                  <a:cubicBezTo>
                    <a:pt x="2153" y="2005"/>
                    <a:pt x="2152" y="2005"/>
                    <a:pt x="2150" y="2004"/>
                  </a:cubicBezTo>
                  <a:cubicBezTo>
                    <a:pt x="2148" y="2004"/>
                    <a:pt x="2146" y="2003"/>
                    <a:pt x="2144" y="2003"/>
                  </a:cubicBezTo>
                  <a:cubicBezTo>
                    <a:pt x="2143" y="2003"/>
                    <a:pt x="2142" y="2002"/>
                    <a:pt x="2141" y="2002"/>
                  </a:cubicBezTo>
                  <a:cubicBezTo>
                    <a:pt x="2140" y="2002"/>
                    <a:pt x="2139" y="2002"/>
                    <a:pt x="2138" y="2001"/>
                  </a:cubicBezTo>
                  <a:cubicBezTo>
                    <a:pt x="2137" y="2001"/>
                    <a:pt x="2136" y="2001"/>
                    <a:pt x="2135" y="2001"/>
                  </a:cubicBezTo>
                  <a:cubicBezTo>
                    <a:pt x="2134" y="2001"/>
                    <a:pt x="2133" y="2000"/>
                    <a:pt x="2132" y="2000"/>
                  </a:cubicBezTo>
                  <a:cubicBezTo>
                    <a:pt x="2124" y="1999"/>
                    <a:pt x="2116" y="1997"/>
                    <a:pt x="2107" y="1997"/>
                  </a:cubicBezTo>
                  <a:cubicBezTo>
                    <a:pt x="2099" y="1996"/>
                    <a:pt x="2091" y="1995"/>
                    <a:pt x="2083" y="1995"/>
                  </a:cubicBezTo>
                  <a:cubicBezTo>
                    <a:pt x="2079" y="1995"/>
                    <a:pt x="2075" y="1995"/>
                    <a:pt x="2071" y="1995"/>
                  </a:cubicBezTo>
                  <a:cubicBezTo>
                    <a:pt x="2067" y="1995"/>
                    <a:pt x="2063" y="1995"/>
                    <a:pt x="2059" y="1996"/>
                  </a:cubicBezTo>
                  <a:cubicBezTo>
                    <a:pt x="2051" y="1996"/>
                    <a:pt x="2044" y="1997"/>
                    <a:pt x="2037" y="1997"/>
                  </a:cubicBezTo>
                  <a:cubicBezTo>
                    <a:pt x="2033" y="1998"/>
                    <a:pt x="2030" y="1998"/>
                    <a:pt x="2026" y="1998"/>
                  </a:cubicBezTo>
                  <a:cubicBezTo>
                    <a:pt x="2025" y="1999"/>
                    <a:pt x="2023" y="1999"/>
                    <a:pt x="2021" y="1999"/>
                  </a:cubicBezTo>
                  <a:cubicBezTo>
                    <a:pt x="1949" y="1986"/>
                    <a:pt x="1797" y="1991"/>
                    <a:pt x="1751" y="1937"/>
                  </a:cubicBezTo>
                  <a:cubicBezTo>
                    <a:pt x="1759" y="1931"/>
                    <a:pt x="1767" y="1926"/>
                    <a:pt x="1774" y="1922"/>
                  </a:cubicBezTo>
                  <a:cubicBezTo>
                    <a:pt x="1777" y="1922"/>
                    <a:pt x="1780" y="1922"/>
                    <a:pt x="1783" y="1923"/>
                  </a:cubicBezTo>
                  <a:cubicBezTo>
                    <a:pt x="1787" y="1923"/>
                    <a:pt x="1791" y="1923"/>
                    <a:pt x="1796" y="1924"/>
                  </a:cubicBezTo>
                  <a:cubicBezTo>
                    <a:pt x="1798" y="1925"/>
                    <a:pt x="1800" y="1925"/>
                    <a:pt x="1802" y="1926"/>
                  </a:cubicBezTo>
                  <a:cubicBezTo>
                    <a:pt x="1803" y="1926"/>
                    <a:pt x="1805" y="1927"/>
                    <a:pt x="1806" y="1927"/>
                  </a:cubicBezTo>
                  <a:cubicBezTo>
                    <a:pt x="1806" y="1927"/>
                    <a:pt x="1806" y="1927"/>
                    <a:pt x="1806" y="1927"/>
                  </a:cubicBezTo>
                  <a:cubicBezTo>
                    <a:pt x="1807" y="1927"/>
                    <a:pt x="1807" y="1927"/>
                    <a:pt x="1807" y="1927"/>
                  </a:cubicBezTo>
                  <a:cubicBezTo>
                    <a:pt x="1807" y="1928"/>
                    <a:pt x="1807" y="1928"/>
                    <a:pt x="1807" y="1928"/>
                  </a:cubicBezTo>
                  <a:cubicBezTo>
                    <a:pt x="1807" y="1928"/>
                    <a:pt x="1807" y="1928"/>
                    <a:pt x="1807" y="1928"/>
                  </a:cubicBezTo>
                  <a:cubicBezTo>
                    <a:pt x="1807" y="1928"/>
                    <a:pt x="1807" y="1928"/>
                    <a:pt x="1807" y="1928"/>
                  </a:cubicBezTo>
                  <a:cubicBezTo>
                    <a:pt x="1807" y="1928"/>
                    <a:pt x="1807" y="1928"/>
                    <a:pt x="1807" y="1928"/>
                  </a:cubicBezTo>
                  <a:cubicBezTo>
                    <a:pt x="1808" y="1928"/>
                    <a:pt x="1808" y="1928"/>
                    <a:pt x="1809" y="1928"/>
                  </a:cubicBezTo>
                  <a:cubicBezTo>
                    <a:pt x="1809" y="1929"/>
                    <a:pt x="1810" y="1929"/>
                    <a:pt x="1810" y="1929"/>
                  </a:cubicBezTo>
                  <a:cubicBezTo>
                    <a:pt x="1811" y="1930"/>
                    <a:pt x="1811" y="1930"/>
                    <a:pt x="1811" y="1930"/>
                  </a:cubicBezTo>
                  <a:cubicBezTo>
                    <a:pt x="1812" y="1930"/>
                    <a:pt x="1812" y="1930"/>
                    <a:pt x="1812" y="1930"/>
                  </a:cubicBezTo>
                  <a:cubicBezTo>
                    <a:pt x="1813" y="1931"/>
                    <a:pt x="1814" y="1932"/>
                    <a:pt x="1815" y="1932"/>
                  </a:cubicBezTo>
                  <a:cubicBezTo>
                    <a:pt x="1817" y="1934"/>
                    <a:pt x="1819" y="1935"/>
                    <a:pt x="1821" y="1937"/>
                  </a:cubicBezTo>
                  <a:cubicBezTo>
                    <a:pt x="1825" y="1941"/>
                    <a:pt x="1828" y="1944"/>
                    <a:pt x="1832" y="1948"/>
                  </a:cubicBezTo>
                  <a:cubicBezTo>
                    <a:pt x="1833" y="1949"/>
                    <a:pt x="1834" y="1950"/>
                    <a:pt x="1836" y="1951"/>
                  </a:cubicBezTo>
                  <a:cubicBezTo>
                    <a:pt x="1837" y="1952"/>
                    <a:pt x="1837" y="1952"/>
                    <a:pt x="1837" y="1952"/>
                  </a:cubicBezTo>
                  <a:cubicBezTo>
                    <a:pt x="1839" y="1954"/>
                    <a:pt x="1839" y="1954"/>
                    <a:pt x="1839" y="1954"/>
                  </a:cubicBezTo>
                  <a:cubicBezTo>
                    <a:pt x="1841" y="1955"/>
                    <a:pt x="1843" y="1957"/>
                    <a:pt x="1845" y="1959"/>
                  </a:cubicBezTo>
                  <a:cubicBezTo>
                    <a:pt x="1847" y="1960"/>
                    <a:pt x="1848" y="1960"/>
                    <a:pt x="1849" y="1961"/>
                  </a:cubicBezTo>
                  <a:cubicBezTo>
                    <a:pt x="1850" y="1962"/>
                    <a:pt x="1851" y="1962"/>
                    <a:pt x="1853" y="1963"/>
                  </a:cubicBezTo>
                  <a:cubicBezTo>
                    <a:pt x="1853" y="1963"/>
                    <a:pt x="1854" y="1964"/>
                    <a:pt x="1854" y="1964"/>
                  </a:cubicBezTo>
                  <a:cubicBezTo>
                    <a:pt x="1855" y="1964"/>
                    <a:pt x="1856" y="1965"/>
                    <a:pt x="1856" y="1965"/>
                  </a:cubicBezTo>
                  <a:cubicBezTo>
                    <a:pt x="1857" y="1966"/>
                    <a:pt x="1859" y="1966"/>
                    <a:pt x="1860" y="1967"/>
                  </a:cubicBezTo>
                  <a:cubicBezTo>
                    <a:pt x="1865" y="1969"/>
                    <a:pt x="1869" y="1971"/>
                    <a:pt x="1874" y="1972"/>
                  </a:cubicBezTo>
                  <a:cubicBezTo>
                    <a:pt x="1875" y="1972"/>
                    <a:pt x="1876" y="1973"/>
                    <a:pt x="1877" y="1973"/>
                  </a:cubicBezTo>
                  <a:cubicBezTo>
                    <a:pt x="1879" y="1973"/>
                    <a:pt x="1880" y="1974"/>
                    <a:pt x="1881" y="1974"/>
                  </a:cubicBezTo>
                  <a:cubicBezTo>
                    <a:pt x="1882" y="1974"/>
                    <a:pt x="1883" y="1974"/>
                    <a:pt x="1884" y="1974"/>
                  </a:cubicBezTo>
                  <a:cubicBezTo>
                    <a:pt x="1885" y="1975"/>
                    <a:pt x="1886" y="1975"/>
                    <a:pt x="1887" y="1975"/>
                  </a:cubicBezTo>
                  <a:cubicBezTo>
                    <a:pt x="1891" y="1975"/>
                    <a:pt x="1895" y="1976"/>
                    <a:pt x="1899" y="1976"/>
                  </a:cubicBezTo>
                  <a:cubicBezTo>
                    <a:pt x="1902" y="1976"/>
                    <a:pt x="1905" y="1976"/>
                    <a:pt x="1907" y="1975"/>
                  </a:cubicBezTo>
                  <a:cubicBezTo>
                    <a:pt x="1910" y="1975"/>
                    <a:pt x="1912" y="1975"/>
                    <a:pt x="1913" y="1975"/>
                  </a:cubicBezTo>
                  <a:cubicBezTo>
                    <a:pt x="1914" y="1974"/>
                    <a:pt x="1915" y="1974"/>
                    <a:pt x="1915" y="1974"/>
                  </a:cubicBezTo>
                  <a:cubicBezTo>
                    <a:pt x="1915" y="1974"/>
                    <a:pt x="1914" y="1974"/>
                    <a:pt x="1913" y="1974"/>
                  </a:cubicBezTo>
                  <a:cubicBezTo>
                    <a:pt x="1912" y="1974"/>
                    <a:pt x="1910" y="1974"/>
                    <a:pt x="1907" y="1974"/>
                  </a:cubicBezTo>
                  <a:cubicBezTo>
                    <a:pt x="1905" y="1974"/>
                    <a:pt x="1902" y="1973"/>
                    <a:pt x="1899" y="1973"/>
                  </a:cubicBezTo>
                  <a:cubicBezTo>
                    <a:pt x="1896" y="1972"/>
                    <a:pt x="1892" y="1971"/>
                    <a:pt x="1888" y="1970"/>
                  </a:cubicBezTo>
                  <a:cubicBezTo>
                    <a:pt x="1887" y="1970"/>
                    <a:pt x="1886" y="1970"/>
                    <a:pt x="1885" y="1970"/>
                  </a:cubicBezTo>
                  <a:cubicBezTo>
                    <a:pt x="1884" y="1969"/>
                    <a:pt x="1883" y="1969"/>
                    <a:pt x="1882" y="1969"/>
                  </a:cubicBezTo>
                  <a:cubicBezTo>
                    <a:pt x="1880" y="1968"/>
                    <a:pt x="1878" y="1967"/>
                    <a:pt x="1876" y="1966"/>
                  </a:cubicBezTo>
                  <a:cubicBezTo>
                    <a:pt x="1872" y="1965"/>
                    <a:pt x="1867" y="1963"/>
                    <a:pt x="1863" y="1961"/>
                  </a:cubicBezTo>
                  <a:cubicBezTo>
                    <a:pt x="1862" y="1960"/>
                    <a:pt x="1861" y="1959"/>
                    <a:pt x="1860" y="1959"/>
                  </a:cubicBezTo>
                  <a:cubicBezTo>
                    <a:pt x="1859" y="1958"/>
                    <a:pt x="1858" y="1958"/>
                    <a:pt x="1858" y="1958"/>
                  </a:cubicBezTo>
                  <a:cubicBezTo>
                    <a:pt x="1857" y="1957"/>
                    <a:pt x="1857" y="1957"/>
                    <a:pt x="1856" y="1957"/>
                  </a:cubicBezTo>
                  <a:cubicBezTo>
                    <a:pt x="1854" y="1955"/>
                    <a:pt x="1852" y="1954"/>
                    <a:pt x="1850" y="1953"/>
                  </a:cubicBezTo>
                  <a:cubicBezTo>
                    <a:pt x="1848" y="1951"/>
                    <a:pt x="1847" y="1950"/>
                    <a:pt x="1845" y="1949"/>
                  </a:cubicBezTo>
                  <a:cubicBezTo>
                    <a:pt x="1846" y="1949"/>
                    <a:pt x="1846" y="1949"/>
                    <a:pt x="1847" y="1949"/>
                  </a:cubicBezTo>
                  <a:cubicBezTo>
                    <a:pt x="1848" y="1950"/>
                    <a:pt x="1848" y="1950"/>
                    <a:pt x="1849" y="1950"/>
                  </a:cubicBezTo>
                  <a:cubicBezTo>
                    <a:pt x="1850" y="1950"/>
                    <a:pt x="1852" y="1950"/>
                    <a:pt x="1853" y="1950"/>
                  </a:cubicBezTo>
                  <a:cubicBezTo>
                    <a:pt x="1856" y="1950"/>
                    <a:pt x="1859" y="1950"/>
                    <a:pt x="1862" y="1950"/>
                  </a:cubicBezTo>
                  <a:cubicBezTo>
                    <a:pt x="1865" y="1950"/>
                    <a:pt x="1868" y="1950"/>
                    <a:pt x="1871" y="1950"/>
                  </a:cubicBezTo>
                  <a:cubicBezTo>
                    <a:pt x="1874" y="1949"/>
                    <a:pt x="1877" y="1949"/>
                    <a:pt x="1880" y="1948"/>
                  </a:cubicBezTo>
                  <a:cubicBezTo>
                    <a:pt x="1883" y="1948"/>
                    <a:pt x="1886" y="1948"/>
                    <a:pt x="1889" y="1947"/>
                  </a:cubicBezTo>
                  <a:cubicBezTo>
                    <a:pt x="1890" y="1947"/>
                    <a:pt x="1890" y="1947"/>
                    <a:pt x="1891" y="1947"/>
                  </a:cubicBezTo>
                  <a:cubicBezTo>
                    <a:pt x="1892" y="1947"/>
                    <a:pt x="1892" y="1947"/>
                    <a:pt x="1893" y="1947"/>
                  </a:cubicBezTo>
                  <a:cubicBezTo>
                    <a:pt x="1895" y="1947"/>
                    <a:pt x="1896" y="1947"/>
                    <a:pt x="1897" y="1947"/>
                  </a:cubicBezTo>
                  <a:cubicBezTo>
                    <a:pt x="1900" y="1947"/>
                    <a:pt x="1903" y="1947"/>
                    <a:pt x="1905" y="1947"/>
                  </a:cubicBezTo>
                  <a:cubicBezTo>
                    <a:pt x="1908" y="1947"/>
                    <a:pt x="1911" y="1948"/>
                    <a:pt x="1913" y="1948"/>
                  </a:cubicBezTo>
                  <a:cubicBezTo>
                    <a:pt x="1914" y="1948"/>
                    <a:pt x="1915" y="1948"/>
                    <a:pt x="1916" y="1948"/>
                  </a:cubicBezTo>
                  <a:cubicBezTo>
                    <a:pt x="1917" y="1948"/>
                    <a:pt x="1918" y="1949"/>
                    <a:pt x="1919" y="1949"/>
                  </a:cubicBezTo>
                  <a:cubicBezTo>
                    <a:pt x="1920" y="1949"/>
                    <a:pt x="1921" y="1949"/>
                    <a:pt x="1922" y="1949"/>
                  </a:cubicBezTo>
                  <a:cubicBezTo>
                    <a:pt x="1922" y="1949"/>
                    <a:pt x="1923" y="1949"/>
                    <a:pt x="1924" y="1949"/>
                  </a:cubicBezTo>
                  <a:cubicBezTo>
                    <a:pt x="1925" y="1950"/>
                    <a:pt x="1926" y="1950"/>
                    <a:pt x="1927" y="1950"/>
                  </a:cubicBezTo>
                  <a:cubicBezTo>
                    <a:pt x="1928" y="1950"/>
                    <a:pt x="1928" y="1950"/>
                    <a:pt x="1928" y="1950"/>
                  </a:cubicBezTo>
                  <a:cubicBezTo>
                    <a:pt x="1928" y="1950"/>
                    <a:pt x="1928" y="1950"/>
                    <a:pt x="1927" y="1950"/>
                  </a:cubicBezTo>
                  <a:cubicBezTo>
                    <a:pt x="1926" y="1949"/>
                    <a:pt x="1926" y="1949"/>
                    <a:pt x="1924" y="1948"/>
                  </a:cubicBezTo>
                  <a:cubicBezTo>
                    <a:pt x="1924" y="1948"/>
                    <a:pt x="1923" y="1947"/>
                    <a:pt x="1922" y="1947"/>
                  </a:cubicBezTo>
                  <a:cubicBezTo>
                    <a:pt x="1922" y="1946"/>
                    <a:pt x="1921" y="1946"/>
                    <a:pt x="1920" y="1946"/>
                  </a:cubicBezTo>
                  <a:cubicBezTo>
                    <a:pt x="1918" y="1945"/>
                    <a:pt x="1916" y="1944"/>
                    <a:pt x="1914" y="1943"/>
                  </a:cubicBezTo>
                  <a:cubicBezTo>
                    <a:pt x="1911" y="1943"/>
                    <a:pt x="1909" y="1942"/>
                    <a:pt x="1906" y="1941"/>
                  </a:cubicBezTo>
                  <a:cubicBezTo>
                    <a:pt x="1904" y="1941"/>
                    <a:pt x="1901" y="1940"/>
                    <a:pt x="1898" y="1940"/>
                  </a:cubicBezTo>
                  <a:cubicBezTo>
                    <a:pt x="1896" y="1940"/>
                    <a:pt x="1895" y="1940"/>
                    <a:pt x="1893" y="1940"/>
                  </a:cubicBezTo>
                  <a:cubicBezTo>
                    <a:pt x="1892" y="1940"/>
                    <a:pt x="1890" y="1940"/>
                    <a:pt x="1888" y="1940"/>
                  </a:cubicBezTo>
                  <a:cubicBezTo>
                    <a:pt x="1885" y="1940"/>
                    <a:pt x="1882" y="1940"/>
                    <a:pt x="1879" y="1941"/>
                  </a:cubicBezTo>
                  <a:cubicBezTo>
                    <a:pt x="1876" y="1941"/>
                    <a:pt x="1873" y="1942"/>
                    <a:pt x="1870" y="1942"/>
                  </a:cubicBezTo>
                  <a:cubicBezTo>
                    <a:pt x="1868" y="1942"/>
                    <a:pt x="1867" y="1942"/>
                    <a:pt x="1865" y="1943"/>
                  </a:cubicBezTo>
                  <a:cubicBezTo>
                    <a:pt x="1864" y="1943"/>
                    <a:pt x="1862" y="1943"/>
                    <a:pt x="1861" y="1943"/>
                  </a:cubicBezTo>
                  <a:cubicBezTo>
                    <a:pt x="1858" y="1944"/>
                    <a:pt x="1855" y="1944"/>
                    <a:pt x="1853" y="1944"/>
                  </a:cubicBezTo>
                  <a:cubicBezTo>
                    <a:pt x="1852" y="1944"/>
                    <a:pt x="1852" y="1944"/>
                    <a:pt x="1851" y="1944"/>
                  </a:cubicBezTo>
                  <a:cubicBezTo>
                    <a:pt x="1850" y="1945"/>
                    <a:pt x="1850" y="1944"/>
                    <a:pt x="1849" y="1945"/>
                  </a:cubicBezTo>
                  <a:cubicBezTo>
                    <a:pt x="1849" y="1945"/>
                    <a:pt x="1848" y="1945"/>
                    <a:pt x="1847" y="1945"/>
                  </a:cubicBezTo>
                  <a:cubicBezTo>
                    <a:pt x="1847" y="1945"/>
                    <a:pt x="1846" y="1945"/>
                    <a:pt x="1846" y="1945"/>
                  </a:cubicBezTo>
                  <a:cubicBezTo>
                    <a:pt x="1845" y="1944"/>
                    <a:pt x="1845" y="1944"/>
                    <a:pt x="1844" y="1944"/>
                  </a:cubicBezTo>
                  <a:cubicBezTo>
                    <a:pt x="1844" y="1944"/>
                    <a:pt x="1843" y="1944"/>
                    <a:pt x="1843" y="1944"/>
                  </a:cubicBezTo>
                  <a:cubicBezTo>
                    <a:pt x="1842" y="1944"/>
                    <a:pt x="1842" y="1944"/>
                    <a:pt x="1841" y="1944"/>
                  </a:cubicBezTo>
                  <a:cubicBezTo>
                    <a:pt x="1841" y="1944"/>
                    <a:pt x="1840" y="1944"/>
                    <a:pt x="1840" y="1944"/>
                  </a:cubicBezTo>
                  <a:cubicBezTo>
                    <a:pt x="1840" y="1944"/>
                    <a:pt x="1840" y="1944"/>
                    <a:pt x="1839" y="1944"/>
                  </a:cubicBezTo>
                  <a:cubicBezTo>
                    <a:pt x="1839" y="1943"/>
                    <a:pt x="1838" y="1943"/>
                    <a:pt x="1838" y="1942"/>
                  </a:cubicBezTo>
                  <a:cubicBezTo>
                    <a:pt x="1834" y="1939"/>
                    <a:pt x="1830" y="1935"/>
                    <a:pt x="1826" y="1931"/>
                  </a:cubicBezTo>
                  <a:cubicBezTo>
                    <a:pt x="1824" y="1929"/>
                    <a:pt x="1821" y="1928"/>
                    <a:pt x="1819" y="1926"/>
                  </a:cubicBezTo>
                  <a:cubicBezTo>
                    <a:pt x="1818" y="1925"/>
                    <a:pt x="1817" y="1925"/>
                    <a:pt x="1815" y="1924"/>
                  </a:cubicBezTo>
                  <a:cubicBezTo>
                    <a:pt x="1815" y="1924"/>
                    <a:pt x="1815" y="1924"/>
                    <a:pt x="1815" y="1924"/>
                  </a:cubicBezTo>
                  <a:cubicBezTo>
                    <a:pt x="1814" y="1923"/>
                    <a:pt x="1814" y="1923"/>
                    <a:pt x="1814" y="1923"/>
                  </a:cubicBezTo>
                  <a:cubicBezTo>
                    <a:pt x="1813" y="1923"/>
                    <a:pt x="1812" y="1922"/>
                    <a:pt x="1812" y="1922"/>
                  </a:cubicBezTo>
                  <a:cubicBezTo>
                    <a:pt x="1811" y="1922"/>
                    <a:pt x="1811" y="1922"/>
                    <a:pt x="1810" y="1921"/>
                  </a:cubicBezTo>
                  <a:cubicBezTo>
                    <a:pt x="1810" y="1921"/>
                    <a:pt x="1810" y="1921"/>
                    <a:pt x="1810" y="1921"/>
                  </a:cubicBezTo>
                  <a:cubicBezTo>
                    <a:pt x="1810" y="1921"/>
                    <a:pt x="1810" y="1921"/>
                    <a:pt x="1810" y="1921"/>
                  </a:cubicBezTo>
                  <a:cubicBezTo>
                    <a:pt x="1810" y="1921"/>
                    <a:pt x="1810" y="1921"/>
                    <a:pt x="1810" y="1921"/>
                  </a:cubicBezTo>
                  <a:cubicBezTo>
                    <a:pt x="1809" y="1921"/>
                    <a:pt x="1809" y="1921"/>
                    <a:pt x="1809" y="1921"/>
                  </a:cubicBezTo>
                  <a:cubicBezTo>
                    <a:pt x="1809" y="1921"/>
                    <a:pt x="1809" y="1921"/>
                    <a:pt x="1809" y="1921"/>
                  </a:cubicBezTo>
                  <a:cubicBezTo>
                    <a:pt x="1808" y="1921"/>
                    <a:pt x="1808" y="1921"/>
                    <a:pt x="1808" y="1921"/>
                  </a:cubicBezTo>
                  <a:cubicBezTo>
                    <a:pt x="1807" y="1920"/>
                    <a:pt x="1805" y="1920"/>
                    <a:pt x="1804" y="1919"/>
                  </a:cubicBezTo>
                  <a:cubicBezTo>
                    <a:pt x="1802" y="1919"/>
                    <a:pt x="1799" y="1918"/>
                    <a:pt x="1797" y="1918"/>
                  </a:cubicBezTo>
                  <a:cubicBezTo>
                    <a:pt x="1792" y="1918"/>
                    <a:pt x="1787" y="1918"/>
                    <a:pt x="1783" y="1918"/>
                  </a:cubicBezTo>
                  <a:cubicBezTo>
                    <a:pt x="1783" y="1918"/>
                    <a:pt x="1782" y="1918"/>
                    <a:pt x="1782" y="1918"/>
                  </a:cubicBezTo>
                  <a:cubicBezTo>
                    <a:pt x="1808" y="1906"/>
                    <a:pt x="1834" y="1905"/>
                    <a:pt x="1877" y="1899"/>
                  </a:cubicBezTo>
                  <a:cubicBezTo>
                    <a:pt x="1894" y="1897"/>
                    <a:pt x="1911" y="1896"/>
                    <a:pt x="1926" y="1896"/>
                  </a:cubicBezTo>
                  <a:cubicBezTo>
                    <a:pt x="1929" y="1897"/>
                    <a:pt x="1931" y="1898"/>
                    <a:pt x="1933" y="1899"/>
                  </a:cubicBezTo>
                  <a:cubicBezTo>
                    <a:pt x="1937" y="1901"/>
                    <a:pt x="1942" y="1904"/>
                    <a:pt x="1946" y="1907"/>
                  </a:cubicBezTo>
                  <a:cubicBezTo>
                    <a:pt x="1951" y="1910"/>
                    <a:pt x="1956" y="1914"/>
                    <a:pt x="1961" y="1918"/>
                  </a:cubicBezTo>
                  <a:cubicBezTo>
                    <a:pt x="1966" y="1922"/>
                    <a:pt x="1971" y="1926"/>
                    <a:pt x="1976" y="1931"/>
                  </a:cubicBezTo>
                  <a:cubicBezTo>
                    <a:pt x="1979" y="1933"/>
                    <a:pt x="1981" y="1936"/>
                    <a:pt x="1984" y="1938"/>
                  </a:cubicBezTo>
                  <a:cubicBezTo>
                    <a:pt x="1987" y="1940"/>
                    <a:pt x="1990" y="1943"/>
                    <a:pt x="1992" y="1945"/>
                  </a:cubicBezTo>
                  <a:cubicBezTo>
                    <a:pt x="1995" y="1948"/>
                    <a:pt x="1998" y="1950"/>
                    <a:pt x="2001" y="1952"/>
                  </a:cubicBezTo>
                  <a:cubicBezTo>
                    <a:pt x="2003" y="1954"/>
                    <a:pt x="2004" y="1955"/>
                    <a:pt x="2006" y="1956"/>
                  </a:cubicBezTo>
                  <a:cubicBezTo>
                    <a:pt x="2006" y="1957"/>
                    <a:pt x="2007" y="1957"/>
                    <a:pt x="2008" y="1958"/>
                  </a:cubicBezTo>
                  <a:cubicBezTo>
                    <a:pt x="2009" y="1959"/>
                    <a:pt x="2009" y="1959"/>
                    <a:pt x="2009" y="1959"/>
                  </a:cubicBezTo>
                  <a:cubicBezTo>
                    <a:pt x="2010" y="1959"/>
                    <a:pt x="2010" y="1959"/>
                    <a:pt x="2010" y="1959"/>
                  </a:cubicBezTo>
                  <a:cubicBezTo>
                    <a:pt x="2010" y="1959"/>
                    <a:pt x="2010" y="1959"/>
                    <a:pt x="2010" y="1959"/>
                  </a:cubicBezTo>
                  <a:cubicBezTo>
                    <a:pt x="2015" y="1963"/>
                    <a:pt x="2015" y="1963"/>
                    <a:pt x="2015" y="1963"/>
                  </a:cubicBezTo>
                  <a:cubicBezTo>
                    <a:pt x="2016" y="1963"/>
                    <a:pt x="2017" y="1964"/>
                    <a:pt x="2017" y="1964"/>
                  </a:cubicBezTo>
                  <a:cubicBezTo>
                    <a:pt x="2020" y="1966"/>
                    <a:pt x="2020" y="1966"/>
                    <a:pt x="2020" y="1966"/>
                  </a:cubicBezTo>
                  <a:cubicBezTo>
                    <a:pt x="2022" y="1967"/>
                    <a:pt x="2022" y="1967"/>
                    <a:pt x="2022" y="1967"/>
                  </a:cubicBezTo>
                  <a:cubicBezTo>
                    <a:pt x="2023" y="1968"/>
                    <a:pt x="2024" y="1968"/>
                    <a:pt x="2025" y="1969"/>
                  </a:cubicBezTo>
                  <a:cubicBezTo>
                    <a:pt x="2026" y="1970"/>
                    <a:pt x="2028" y="1970"/>
                    <a:pt x="2030" y="1971"/>
                  </a:cubicBezTo>
                  <a:cubicBezTo>
                    <a:pt x="2031" y="1972"/>
                    <a:pt x="2033" y="1973"/>
                    <a:pt x="2035" y="1974"/>
                  </a:cubicBezTo>
                  <a:cubicBezTo>
                    <a:pt x="2036" y="1975"/>
                    <a:pt x="2038" y="1976"/>
                    <a:pt x="2040" y="1976"/>
                  </a:cubicBezTo>
                  <a:cubicBezTo>
                    <a:pt x="2043" y="1978"/>
                    <a:pt x="2047" y="1979"/>
                    <a:pt x="2050" y="1981"/>
                  </a:cubicBezTo>
                  <a:cubicBezTo>
                    <a:pt x="2052" y="1981"/>
                    <a:pt x="2053" y="1982"/>
                    <a:pt x="2055" y="1982"/>
                  </a:cubicBezTo>
                  <a:cubicBezTo>
                    <a:pt x="2056" y="1983"/>
                    <a:pt x="2057" y="1983"/>
                    <a:pt x="2057" y="1983"/>
                  </a:cubicBezTo>
                  <a:cubicBezTo>
                    <a:pt x="2058" y="1983"/>
                    <a:pt x="2059" y="1984"/>
                    <a:pt x="2060" y="1984"/>
                  </a:cubicBezTo>
                  <a:cubicBezTo>
                    <a:pt x="2061" y="1985"/>
                    <a:pt x="2063" y="1985"/>
                    <a:pt x="2065" y="1986"/>
                  </a:cubicBezTo>
                  <a:cubicBezTo>
                    <a:pt x="2066" y="1986"/>
                    <a:pt x="2068" y="1986"/>
                    <a:pt x="2070" y="1987"/>
                  </a:cubicBezTo>
                  <a:cubicBezTo>
                    <a:pt x="2071" y="1987"/>
                    <a:pt x="2073" y="1988"/>
                    <a:pt x="2074" y="1988"/>
                  </a:cubicBezTo>
                  <a:cubicBezTo>
                    <a:pt x="2076" y="1988"/>
                    <a:pt x="2077" y="1989"/>
                    <a:pt x="2079" y="1989"/>
                  </a:cubicBezTo>
                  <a:cubicBezTo>
                    <a:pt x="2080" y="1989"/>
                    <a:pt x="2082" y="1989"/>
                    <a:pt x="2083" y="1990"/>
                  </a:cubicBezTo>
                  <a:cubicBezTo>
                    <a:pt x="2085" y="1990"/>
                    <a:pt x="2086" y="1990"/>
                    <a:pt x="2088" y="1990"/>
                  </a:cubicBezTo>
                  <a:cubicBezTo>
                    <a:pt x="2090" y="1991"/>
                    <a:pt x="2093" y="1991"/>
                    <a:pt x="2096" y="1991"/>
                  </a:cubicBezTo>
                  <a:cubicBezTo>
                    <a:pt x="2098" y="1992"/>
                    <a:pt x="2101" y="1992"/>
                    <a:pt x="2103" y="1992"/>
                  </a:cubicBezTo>
                  <a:cubicBezTo>
                    <a:pt x="2105" y="1992"/>
                    <a:pt x="2108" y="1992"/>
                    <a:pt x="2110" y="1992"/>
                  </a:cubicBezTo>
                  <a:cubicBezTo>
                    <a:pt x="2112" y="1992"/>
                    <a:pt x="2113" y="1992"/>
                    <a:pt x="2115" y="1992"/>
                  </a:cubicBezTo>
                  <a:cubicBezTo>
                    <a:pt x="2116" y="1992"/>
                    <a:pt x="2117" y="1992"/>
                    <a:pt x="2117" y="1992"/>
                  </a:cubicBezTo>
                  <a:cubicBezTo>
                    <a:pt x="2118" y="1992"/>
                    <a:pt x="2119" y="1992"/>
                    <a:pt x="2119" y="1992"/>
                  </a:cubicBezTo>
                  <a:cubicBezTo>
                    <a:pt x="2121" y="1992"/>
                    <a:pt x="2122" y="1992"/>
                    <a:pt x="2123" y="1992"/>
                  </a:cubicBezTo>
                  <a:cubicBezTo>
                    <a:pt x="2124" y="1992"/>
                    <a:pt x="2125" y="1992"/>
                    <a:pt x="2125" y="1992"/>
                  </a:cubicBezTo>
                  <a:cubicBezTo>
                    <a:pt x="2125" y="1992"/>
                    <a:pt x="2124" y="1992"/>
                    <a:pt x="2123" y="1991"/>
                  </a:cubicBezTo>
                  <a:cubicBezTo>
                    <a:pt x="2121" y="1991"/>
                    <a:pt x="2118" y="1991"/>
                    <a:pt x="2115" y="1991"/>
                  </a:cubicBezTo>
                  <a:cubicBezTo>
                    <a:pt x="2114" y="1990"/>
                    <a:pt x="2112" y="1990"/>
                    <a:pt x="2110" y="1990"/>
                  </a:cubicBezTo>
                  <a:cubicBezTo>
                    <a:pt x="2108" y="1990"/>
                    <a:pt x="2106" y="1989"/>
                    <a:pt x="2103" y="1989"/>
                  </a:cubicBezTo>
                  <a:cubicBezTo>
                    <a:pt x="2101" y="1989"/>
                    <a:pt x="2099" y="1988"/>
                    <a:pt x="2096" y="1988"/>
                  </a:cubicBezTo>
                  <a:cubicBezTo>
                    <a:pt x="2094" y="1987"/>
                    <a:pt x="2091" y="1987"/>
                    <a:pt x="2088" y="1986"/>
                  </a:cubicBezTo>
                  <a:cubicBezTo>
                    <a:pt x="2086" y="1985"/>
                    <a:pt x="2083" y="1985"/>
                    <a:pt x="2080" y="1984"/>
                  </a:cubicBezTo>
                  <a:cubicBezTo>
                    <a:pt x="2077" y="1983"/>
                    <a:pt x="2074" y="1982"/>
                    <a:pt x="2071" y="1981"/>
                  </a:cubicBezTo>
                  <a:cubicBezTo>
                    <a:pt x="2070" y="1981"/>
                    <a:pt x="2068" y="1980"/>
                    <a:pt x="2067" y="1980"/>
                  </a:cubicBezTo>
                  <a:cubicBezTo>
                    <a:pt x="2065" y="1979"/>
                    <a:pt x="2064" y="1978"/>
                    <a:pt x="2062" y="1978"/>
                  </a:cubicBezTo>
                  <a:cubicBezTo>
                    <a:pt x="2061" y="1978"/>
                    <a:pt x="2060" y="1977"/>
                    <a:pt x="2060" y="1977"/>
                  </a:cubicBezTo>
                  <a:cubicBezTo>
                    <a:pt x="2059" y="1977"/>
                    <a:pt x="2058" y="1976"/>
                    <a:pt x="2057" y="1976"/>
                  </a:cubicBezTo>
                  <a:cubicBezTo>
                    <a:pt x="2056" y="1975"/>
                    <a:pt x="2054" y="1975"/>
                    <a:pt x="2053" y="1974"/>
                  </a:cubicBezTo>
                  <a:cubicBezTo>
                    <a:pt x="2046" y="1971"/>
                    <a:pt x="2040" y="1968"/>
                    <a:pt x="2034" y="1965"/>
                  </a:cubicBezTo>
                  <a:cubicBezTo>
                    <a:pt x="2037" y="1966"/>
                    <a:pt x="2040" y="1966"/>
                    <a:pt x="2043" y="1966"/>
                  </a:cubicBezTo>
                  <a:cubicBezTo>
                    <a:pt x="2044" y="1967"/>
                    <a:pt x="2045" y="1967"/>
                    <a:pt x="2046" y="1967"/>
                  </a:cubicBezTo>
                  <a:cubicBezTo>
                    <a:pt x="2047" y="1967"/>
                    <a:pt x="2047" y="1967"/>
                    <a:pt x="2048" y="1967"/>
                  </a:cubicBezTo>
                  <a:cubicBezTo>
                    <a:pt x="2050" y="1967"/>
                    <a:pt x="2052" y="1967"/>
                    <a:pt x="2053" y="1967"/>
                  </a:cubicBezTo>
                  <a:cubicBezTo>
                    <a:pt x="2055" y="1967"/>
                    <a:pt x="2057" y="1967"/>
                    <a:pt x="2058" y="1967"/>
                  </a:cubicBezTo>
                  <a:cubicBezTo>
                    <a:pt x="2060" y="1967"/>
                    <a:pt x="2062" y="1967"/>
                    <a:pt x="2063" y="1967"/>
                  </a:cubicBezTo>
                  <a:cubicBezTo>
                    <a:pt x="2064" y="1967"/>
                    <a:pt x="2065" y="1967"/>
                    <a:pt x="2066" y="1967"/>
                  </a:cubicBezTo>
                  <a:cubicBezTo>
                    <a:pt x="2067" y="1967"/>
                    <a:pt x="2067" y="1967"/>
                    <a:pt x="2068" y="1967"/>
                  </a:cubicBezTo>
                  <a:cubicBezTo>
                    <a:pt x="2070" y="1967"/>
                    <a:pt x="2072" y="1967"/>
                    <a:pt x="2073" y="1967"/>
                  </a:cubicBezTo>
                  <a:cubicBezTo>
                    <a:pt x="2076" y="1966"/>
                    <a:pt x="2079" y="1966"/>
                    <a:pt x="2082" y="1965"/>
                  </a:cubicBezTo>
                  <a:cubicBezTo>
                    <a:pt x="2083" y="1965"/>
                    <a:pt x="2085" y="1965"/>
                    <a:pt x="2086" y="1965"/>
                  </a:cubicBezTo>
                  <a:cubicBezTo>
                    <a:pt x="2088" y="1965"/>
                    <a:pt x="2089" y="1964"/>
                    <a:pt x="2090" y="1964"/>
                  </a:cubicBezTo>
                  <a:cubicBezTo>
                    <a:pt x="2093" y="1964"/>
                    <a:pt x="2095" y="1963"/>
                    <a:pt x="2097" y="1963"/>
                  </a:cubicBezTo>
                  <a:cubicBezTo>
                    <a:pt x="2099" y="1962"/>
                    <a:pt x="2100" y="1962"/>
                    <a:pt x="2102" y="1961"/>
                  </a:cubicBezTo>
                  <a:cubicBezTo>
                    <a:pt x="2103" y="1961"/>
                    <a:pt x="2104" y="1961"/>
                    <a:pt x="2105" y="1960"/>
                  </a:cubicBezTo>
                  <a:cubicBezTo>
                    <a:pt x="2106" y="1960"/>
                    <a:pt x="2106" y="1960"/>
                    <a:pt x="2106" y="1960"/>
                  </a:cubicBezTo>
                  <a:cubicBezTo>
                    <a:pt x="2106" y="1960"/>
                    <a:pt x="2106" y="1960"/>
                    <a:pt x="2105" y="1960"/>
                  </a:cubicBezTo>
                  <a:cubicBezTo>
                    <a:pt x="2104" y="1960"/>
                    <a:pt x="2103" y="1960"/>
                    <a:pt x="2102" y="1960"/>
                  </a:cubicBezTo>
                  <a:cubicBezTo>
                    <a:pt x="2100" y="1960"/>
                    <a:pt x="2098" y="1960"/>
                    <a:pt x="2096" y="1960"/>
                  </a:cubicBezTo>
                  <a:cubicBezTo>
                    <a:pt x="2094" y="1960"/>
                    <a:pt x="2092" y="1960"/>
                    <a:pt x="2090" y="1960"/>
                  </a:cubicBezTo>
                  <a:cubicBezTo>
                    <a:pt x="2087" y="1960"/>
                    <a:pt x="2084" y="1960"/>
                    <a:pt x="2082" y="1960"/>
                  </a:cubicBezTo>
                  <a:cubicBezTo>
                    <a:pt x="2079" y="1960"/>
                    <a:pt x="2076" y="1960"/>
                    <a:pt x="2073" y="1960"/>
                  </a:cubicBezTo>
                  <a:cubicBezTo>
                    <a:pt x="2070" y="1960"/>
                    <a:pt x="2066" y="1960"/>
                    <a:pt x="2063" y="1960"/>
                  </a:cubicBezTo>
                  <a:cubicBezTo>
                    <a:pt x="2060" y="1960"/>
                    <a:pt x="2057" y="1959"/>
                    <a:pt x="2054" y="1959"/>
                  </a:cubicBezTo>
                  <a:cubicBezTo>
                    <a:pt x="2052" y="1959"/>
                    <a:pt x="2050" y="1959"/>
                    <a:pt x="2049" y="1959"/>
                  </a:cubicBezTo>
                  <a:cubicBezTo>
                    <a:pt x="2048" y="1959"/>
                    <a:pt x="2047" y="1959"/>
                    <a:pt x="2046" y="1959"/>
                  </a:cubicBezTo>
                  <a:cubicBezTo>
                    <a:pt x="2045" y="1959"/>
                    <a:pt x="2045" y="1959"/>
                    <a:pt x="2044" y="1959"/>
                  </a:cubicBezTo>
                  <a:cubicBezTo>
                    <a:pt x="2043" y="1959"/>
                    <a:pt x="2042" y="1959"/>
                    <a:pt x="2042" y="1959"/>
                  </a:cubicBezTo>
                  <a:cubicBezTo>
                    <a:pt x="2041" y="1959"/>
                    <a:pt x="2040" y="1959"/>
                    <a:pt x="2039" y="1959"/>
                  </a:cubicBezTo>
                  <a:cubicBezTo>
                    <a:pt x="2038" y="1958"/>
                    <a:pt x="2036" y="1958"/>
                    <a:pt x="2035" y="1958"/>
                  </a:cubicBezTo>
                  <a:cubicBezTo>
                    <a:pt x="2033" y="1958"/>
                    <a:pt x="2032" y="1958"/>
                    <a:pt x="2030" y="1957"/>
                  </a:cubicBezTo>
                  <a:cubicBezTo>
                    <a:pt x="2029" y="1957"/>
                    <a:pt x="2027" y="1957"/>
                    <a:pt x="2026" y="1957"/>
                  </a:cubicBezTo>
                  <a:cubicBezTo>
                    <a:pt x="2025" y="1957"/>
                    <a:pt x="2023" y="1956"/>
                    <a:pt x="2022" y="1956"/>
                  </a:cubicBezTo>
                  <a:cubicBezTo>
                    <a:pt x="2021" y="1956"/>
                    <a:pt x="2020" y="1956"/>
                    <a:pt x="2019" y="1955"/>
                  </a:cubicBezTo>
                  <a:cubicBezTo>
                    <a:pt x="2015" y="1953"/>
                    <a:pt x="2015" y="1953"/>
                    <a:pt x="2015" y="1953"/>
                  </a:cubicBezTo>
                  <a:cubicBezTo>
                    <a:pt x="2014" y="1952"/>
                    <a:pt x="2014" y="1952"/>
                    <a:pt x="2014" y="1952"/>
                  </a:cubicBezTo>
                  <a:cubicBezTo>
                    <a:pt x="2014" y="1952"/>
                    <a:pt x="2014" y="1952"/>
                    <a:pt x="2014" y="1952"/>
                  </a:cubicBezTo>
                  <a:cubicBezTo>
                    <a:pt x="2013" y="1951"/>
                    <a:pt x="2013" y="1951"/>
                    <a:pt x="2013" y="1951"/>
                  </a:cubicBezTo>
                  <a:cubicBezTo>
                    <a:pt x="2012" y="1951"/>
                    <a:pt x="2011" y="1950"/>
                    <a:pt x="2010" y="1950"/>
                  </a:cubicBezTo>
                  <a:cubicBezTo>
                    <a:pt x="2009" y="1949"/>
                    <a:pt x="2007" y="1947"/>
                    <a:pt x="2006" y="1946"/>
                  </a:cubicBezTo>
                  <a:cubicBezTo>
                    <a:pt x="2003" y="1944"/>
                    <a:pt x="2000" y="1942"/>
                    <a:pt x="1997" y="1939"/>
                  </a:cubicBezTo>
                  <a:cubicBezTo>
                    <a:pt x="1994" y="1937"/>
                    <a:pt x="1992" y="1935"/>
                    <a:pt x="1989" y="1932"/>
                  </a:cubicBezTo>
                  <a:cubicBezTo>
                    <a:pt x="1986" y="1930"/>
                    <a:pt x="1983" y="1928"/>
                    <a:pt x="1981" y="1926"/>
                  </a:cubicBezTo>
                  <a:cubicBezTo>
                    <a:pt x="1975" y="1921"/>
                    <a:pt x="1970" y="1917"/>
                    <a:pt x="1964" y="1913"/>
                  </a:cubicBezTo>
                  <a:cubicBezTo>
                    <a:pt x="1959" y="1909"/>
                    <a:pt x="1954" y="1906"/>
                    <a:pt x="1949" y="1903"/>
                  </a:cubicBezTo>
                  <a:cubicBezTo>
                    <a:pt x="1944" y="1900"/>
                    <a:pt x="1939" y="1898"/>
                    <a:pt x="1935" y="1896"/>
                  </a:cubicBezTo>
                  <a:cubicBezTo>
                    <a:pt x="1934" y="1896"/>
                    <a:pt x="1934" y="1896"/>
                    <a:pt x="1933" y="1896"/>
                  </a:cubicBezTo>
                  <a:cubicBezTo>
                    <a:pt x="1955" y="1896"/>
                    <a:pt x="1974" y="1898"/>
                    <a:pt x="1988" y="1899"/>
                  </a:cubicBezTo>
                  <a:cubicBezTo>
                    <a:pt x="2035" y="1904"/>
                    <a:pt x="2062" y="1920"/>
                    <a:pt x="2085" y="1943"/>
                  </a:cubicBezTo>
                  <a:cubicBezTo>
                    <a:pt x="2075" y="1925"/>
                    <a:pt x="2055" y="1911"/>
                    <a:pt x="2032" y="1902"/>
                  </a:cubicBezTo>
                  <a:cubicBezTo>
                    <a:pt x="2037" y="1902"/>
                    <a:pt x="2043" y="1902"/>
                    <a:pt x="2049" y="1903"/>
                  </a:cubicBezTo>
                  <a:cubicBezTo>
                    <a:pt x="2056" y="1903"/>
                    <a:pt x="2063" y="1903"/>
                    <a:pt x="2070" y="1904"/>
                  </a:cubicBezTo>
                  <a:cubicBezTo>
                    <a:pt x="2076" y="1905"/>
                    <a:pt x="2083" y="1905"/>
                    <a:pt x="2090" y="1906"/>
                  </a:cubicBezTo>
                  <a:cubicBezTo>
                    <a:pt x="2096" y="1907"/>
                    <a:pt x="2103" y="1908"/>
                    <a:pt x="2109" y="1909"/>
                  </a:cubicBezTo>
                  <a:cubicBezTo>
                    <a:pt x="2111" y="1910"/>
                    <a:pt x="2112" y="1910"/>
                    <a:pt x="2114" y="1911"/>
                  </a:cubicBezTo>
                  <a:cubicBezTo>
                    <a:pt x="2114" y="1911"/>
                    <a:pt x="2115" y="1912"/>
                    <a:pt x="2116" y="1913"/>
                  </a:cubicBezTo>
                  <a:cubicBezTo>
                    <a:pt x="2117" y="1913"/>
                    <a:pt x="2118" y="1914"/>
                    <a:pt x="2119" y="1915"/>
                  </a:cubicBezTo>
                  <a:cubicBezTo>
                    <a:pt x="2120" y="1916"/>
                    <a:pt x="2121" y="1917"/>
                    <a:pt x="2122" y="1918"/>
                  </a:cubicBezTo>
                  <a:cubicBezTo>
                    <a:pt x="2123" y="1919"/>
                    <a:pt x="2125" y="1921"/>
                    <a:pt x="2126" y="1922"/>
                  </a:cubicBezTo>
                  <a:cubicBezTo>
                    <a:pt x="2128" y="1924"/>
                    <a:pt x="2131" y="1927"/>
                    <a:pt x="2133" y="1930"/>
                  </a:cubicBezTo>
                  <a:cubicBezTo>
                    <a:pt x="2136" y="1933"/>
                    <a:pt x="2139" y="1936"/>
                    <a:pt x="2141" y="1939"/>
                  </a:cubicBezTo>
                  <a:cubicBezTo>
                    <a:pt x="2143" y="1941"/>
                    <a:pt x="2144" y="1943"/>
                    <a:pt x="2146" y="1944"/>
                  </a:cubicBezTo>
                  <a:cubicBezTo>
                    <a:pt x="2147" y="1946"/>
                    <a:pt x="2149" y="1948"/>
                    <a:pt x="2150" y="1950"/>
                  </a:cubicBezTo>
                  <a:cubicBezTo>
                    <a:pt x="2153" y="1953"/>
                    <a:pt x="2156" y="1957"/>
                    <a:pt x="2159" y="1960"/>
                  </a:cubicBezTo>
                  <a:cubicBezTo>
                    <a:pt x="2161" y="1962"/>
                    <a:pt x="2162" y="1963"/>
                    <a:pt x="2164" y="1965"/>
                  </a:cubicBezTo>
                  <a:cubicBezTo>
                    <a:pt x="2166" y="1967"/>
                    <a:pt x="2168" y="1968"/>
                    <a:pt x="2169" y="1970"/>
                  </a:cubicBezTo>
                  <a:cubicBezTo>
                    <a:pt x="2171" y="1972"/>
                    <a:pt x="2173" y="1973"/>
                    <a:pt x="2175" y="1975"/>
                  </a:cubicBezTo>
                  <a:cubicBezTo>
                    <a:pt x="2176" y="1975"/>
                    <a:pt x="2176" y="1976"/>
                    <a:pt x="2177" y="1977"/>
                  </a:cubicBezTo>
                  <a:cubicBezTo>
                    <a:pt x="2178" y="1977"/>
                    <a:pt x="2179" y="1978"/>
                    <a:pt x="2180" y="1979"/>
                  </a:cubicBezTo>
                  <a:cubicBezTo>
                    <a:pt x="2184" y="1981"/>
                    <a:pt x="2187" y="1984"/>
                    <a:pt x="2191" y="1986"/>
                  </a:cubicBezTo>
                  <a:cubicBezTo>
                    <a:pt x="2195" y="1987"/>
                    <a:pt x="2198" y="1989"/>
                    <a:pt x="2202" y="1990"/>
                  </a:cubicBezTo>
                  <a:cubicBezTo>
                    <a:pt x="2203" y="1991"/>
                    <a:pt x="2205" y="1991"/>
                    <a:pt x="2207" y="1992"/>
                  </a:cubicBezTo>
                  <a:cubicBezTo>
                    <a:pt x="2208" y="1992"/>
                    <a:pt x="2210" y="1992"/>
                    <a:pt x="2211" y="1993"/>
                  </a:cubicBezTo>
                  <a:cubicBezTo>
                    <a:pt x="2213" y="1993"/>
                    <a:pt x="2214" y="1993"/>
                    <a:pt x="2215" y="1993"/>
                  </a:cubicBezTo>
                  <a:cubicBezTo>
                    <a:pt x="2216" y="1993"/>
                    <a:pt x="2218" y="1993"/>
                    <a:pt x="2219" y="1993"/>
                  </a:cubicBezTo>
                  <a:cubicBezTo>
                    <a:pt x="2220" y="1993"/>
                    <a:pt x="2221" y="1993"/>
                    <a:pt x="2221" y="1993"/>
                  </a:cubicBezTo>
                  <a:cubicBezTo>
                    <a:pt x="2222" y="1993"/>
                    <a:pt x="2223" y="1993"/>
                    <a:pt x="2223" y="1993"/>
                  </a:cubicBezTo>
                  <a:cubicBezTo>
                    <a:pt x="2224" y="1993"/>
                    <a:pt x="2225" y="1993"/>
                    <a:pt x="2225" y="1993"/>
                  </a:cubicBezTo>
                  <a:cubicBezTo>
                    <a:pt x="2225" y="1993"/>
                    <a:pt x="2225" y="1993"/>
                    <a:pt x="2223" y="1993"/>
                  </a:cubicBezTo>
                  <a:cubicBezTo>
                    <a:pt x="2222" y="1993"/>
                    <a:pt x="2221" y="1992"/>
                    <a:pt x="2219" y="1992"/>
                  </a:cubicBezTo>
                  <a:cubicBezTo>
                    <a:pt x="2218" y="1991"/>
                    <a:pt x="2217" y="1991"/>
                    <a:pt x="2216" y="1991"/>
                  </a:cubicBezTo>
                  <a:cubicBezTo>
                    <a:pt x="2214" y="1990"/>
                    <a:pt x="2213" y="1990"/>
                    <a:pt x="2212" y="1990"/>
                  </a:cubicBezTo>
                  <a:cubicBezTo>
                    <a:pt x="2211" y="1989"/>
                    <a:pt x="2209" y="1989"/>
                    <a:pt x="2208" y="1988"/>
                  </a:cubicBezTo>
                  <a:cubicBezTo>
                    <a:pt x="2206" y="1987"/>
                    <a:pt x="2205" y="1987"/>
                    <a:pt x="2203" y="1986"/>
                  </a:cubicBezTo>
                  <a:cubicBezTo>
                    <a:pt x="2200" y="1984"/>
                    <a:pt x="2197" y="1983"/>
                    <a:pt x="2194" y="1980"/>
                  </a:cubicBezTo>
                  <a:cubicBezTo>
                    <a:pt x="2191" y="1978"/>
                    <a:pt x="2188" y="1976"/>
                    <a:pt x="2184" y="1973"/>
                  </a:cubicBezTo>
                  <a:cubicBezTo>
                    <a:pt x="2181" y="1970"/>
                    <a:pt x="2178" y="1967"/>
                    <a:pt x="2175" y="1964"/>
                  </a:cubicBezTo>
                  <a:cubicBezTo>
                    <a:pt x="2173" y="1963"/>
                    <a:pt x="2171" y="1961"/>
                    <a:pt x="2170" y="1960"/>
                  </a:cubicBezTo>
                  <a:cubicBezTo>
                    <a:pt x="2168" y="1958"/>
                    <a:pt x="2167" y="1956"/>
                    <a:pt x="2165" y="1955"/>
                  </a:cubicBezTo>
                  <a:cubicBezTo>
                    <a:pt x="2162" y="1951"/>
                    <a:pt x="2159" y="1948"/>
                    <a:pt x="2156" y="1945"/>
                  </a:cubicBezTo>
                  <a:cubicBezTo>
                    <a:pt x="2154" y="1943"/>
                    <a:pt x="2153" y="1941"/>
                    <a:pt x="2151" y="1940"/>
                  </a:cubicBezTo>
                  <a:cubicBezTo>
                    <a:pt x="2150" y="1938"/>
                    <a:pt x="2148" y="1936"/>
                    <a:pt x="2147" y="1935"/>
                  </a:cubicBezTo>
                  <a:cubicBezTo>
                    <a:pt x="2143" y="1932"/>
                    <a:pt x="2140" y="1929"/>
                    <a:pt x="2137" y="1926"/>
                  </a:cubicBezTo>
                  <a:cubicBezTo>
                    <a:pt x="2135" y="1923"/>
                    <a:pt x="2132" y="1921"/>
                    <a:pt x="2129" y="1918"/>
                  </a:cubicBezTo>
                  <a:cubicBezTo>
                    <a:pt x="2127" y="1917"/>
                    <a:pt x="2126" y="1916"/>
                    <a:pt x="2125" y="1915"/>
                  </a:cubicBezTo>
                  <a:cubicBezTo>
                    <a:pt x="2123" y="1915"/>
                    <a:pt x="2122" y="1914"/>
                    <a:pt x="2121" y="1913"/>
                  </a:cubicBezTo>
                  <a:cubicBezTo>
                    <a:pt x="2120" y="1913"/>
                    <a:pt x="2120" y="1912"/>
                    <a:pt x="2119" y="1912"/>
                  </a:cubicBezTo>
                  <a:cubicBezTo>
                    <a:pt x="2122" y="1913"/>
                    <a:pt x="2124" y="1913"/>
                    <a:pt x="2127" y="1914"/>
                  </a:cubicBezTo>
                  <a:cubicBezTo>
                    <a:pt x="2132" y="1916"/>
                    <a:pt x="2137" y="1918"/>
                    <a:pt x="2142" y="1919"/>
                  </a:cubicBezTo>
                  <a:cubicBezTo>
                    <a:pt x="2144" y="1920"/>
                    <a:pt x="2147" y="1921"/>
                    <a:pt x="2149" y="1922"/>
                  </a:cubicBezTo>
                  <a:cubicBezTo>
                    <a:pt x="2151" y="1923"/>
                    <a:pt x="2153" y="1924"/>
                    <a:pt x="2155" y="1925"/>
                  </a:cubicBezTo>
                  <a:cubicBezTo>
                    <a:pt x="2157" y="1926"/>
                    <a:pt x="2158" y="1927"/>
                    <a:pt x="2160" y="1928"/>
                  </a:cubicBezTo>
                  <a:cubicBezTo>
                    <a:pt x="2161" y="1929"/>
                    <a:pt x="2163" y="1930"/>
                    <a:pt x="2164" y="1931"/>
                  </a:cubicBezTo>
                  <a:cubicBezTo>
                    <a:pt x="2167" y="1932"/>
                    <a:pt x="2169" y="1934"/>
                    <a:pt x="2170" y="1934"/>
                  </a:cubicBezTo>
                  <a:cubicBezTo>
                    <a:pt x="2171" y="1935"/>
                    <a:pt x="2172" y="1936"/>
                    <a:pt x="2172" y="1936"/>
                  </a:cubicBezTo>
                  <a:cubicBezTo>
                    <a:pt x="2172" y="1936"/>
                    <a:pt x="2171" y="1935"/>
                    <a:pt x="2170" y="1934"/>
                  </a:cubicBezTo>
                  <a:cubicBezTo>
                    <a:pt x="2170" y="1934"/>
                    <a:pt x="2169" y="1933"/>
                    <a:pt x="2168" y="1932"/>
                  </a:cubicBezTo>
                  <a:cubicBezTo>
                    <a:pt x="2168" y="1932"/>
                    <a:pt x="2167" y="1931"/>
                    <a:pt x="2167" y="1931"/>
                  </a:cubicBezTo>
                  <a:cubicBezTo>
                    <a:pt x="2166" y="1930"/>
                    <a:pt x="2166" y="1930"/>
                    <a:pt x="2165" y="1929"/>
                  </a:cubicBezTo>
                  <a:cubicBezTo>
                    <a:pt x="2164" y="1928"/>
                    <a:pt x="2163" y="1927"/>
                    <a:pt x="2161" y="1926"/>
                  </a:cubicBezTo>
                  <a:cubicBezTo>
                    <a:pt x="2160" y="1925"/>
                    <a:pt x="2158" y="1924"/>
                    <a:pt x="2156" y="1923"/>
                  </a:cubicBezTo>
                  <a:cubicBezTo>
                    <a:pt x="2155" y="1922"/>
                    <a:pt x="2153" y="1920"/>
                    <a:pt x="2151" y="1919"/>
                  </a:cubicBezTo>
                  <a:cubicBezTo>
                    <a:pt x="2149" y="1918"/>
                    <a:pt x="2146" y="1917"/>
                    <a:pt x="2144" y="1915"/>
                  </a:cubicBezTo>
                  <a:cubicBezTo>
                    <a:pt x="2143" y="1915"/>
                    <a:pt x="2142" y="1914"/>
                    <a:pt x="2140" y="1914"/>
                  </a:cubicBezTo>
                  <a:cubicBezTo>
                    <a:pt x="2139" y="1913"/>
                    <a:pt x="2138" y="1912"/>
                    <a:pt x="2137" y="1912"/>
                  </a:cubicBezTo>
                  <a:cubicBezTo>
                    <a:pt x="2134" y="1911"/>
                    <a:pt x="2131" y="1909"/>
                    <a:pt x="2129" y="1908"/>
                  </a:cubicBezTo>
                  <a:cubicBezTo>
                    <a:pt x="2123" y="1906"/>
                    <a:pt x="2117" y="1904"/>
                    <a:pt x="2111" y="1903"/>
                  </a:cubicBezTo>
                  <a:cubicBezTo>
                    <a:pt x="2109" y="1902"/>
                    <a:pt x="2107" y="1902"/>
                    <a:pt x="2106" y="1901"/>
                  </a:cubicBezTo>
                  <a:cubicBezTo>
                    <a:pt x="2104" y="1901"/>
                    <a:pt x="2103" y="1901"/>
                    <a:pt x="2101" y="1900"/>
                  </a:cubicBezTo>
                  <a:cubicBezTo>
                    <a:pt x="2098" y="1900"/>
                    <a:pt x="2094" y="1899"/>
                    <a:pt x="2091" y="1899"/>
                  </a:cubicBezTo>
                  <a:cubicBezTo>
                    <a:pt x="2084" y="1897"/>
                    <a:pt x="2077" y="1897"/>
                    <a:pt x="2070" y="1896"/>
                  </a:cubicBezTo>
                  <a:cubicBezTo>
                    <a:pt x="2063" y="1896"/>
                    <a:pt x="2056" y="1895"/>
                    <a:pt x="2050" y="1895"/>
                  </a:cubicBezTo>
                  <a:cubicBezTo>
                    <a:pt x="2046" y="1895"/>
                    <a:pt x="2043" y="1895"/>
                    <a:pt x="2040" y="1895"/>
                  </a:cubicBezTo>
                  <a:cubicBezTo>
                    <a:pt x="2036" y="1895"/>
                    <a:pt x="2033" y="1895"/>
                    <a:pt x="2030" y="1895"/>
                  </a:cubicBezTo>
                  <a:cubicBezTo>
                    <a:pt x="2023" y="1895"/>
                    <a:pt x="2017" y="1894"/>
                    <a:pt x="2011" y="1894"/>
                  </a:cubicBezTo>
                  <a:cubicBezTo>
                    <a:pt x="2011" y="1894"/>
                    <a:pt x="2011" y="1894"/>
                    <a:pt x="2010" y="1894"/>
                  </a:cubicBezTo>
                  <a:cubicBezTo>
                    <a:pt x="1983" y="1887"/>
                    <a:pt x="1953" y="1883"/>
                    <a:pt x="1924" y="1881"/>
                  </a:cubicBezTo>
                  <a:cubicBezTo>
                    <a:pt x="1928" y="1880"/>
                    <a:pt x="1933" y="1879"/>
                    <a:pt x="1937" y="1878"/>
                  </a:cubicBezTo>
                  <a:cubicBezTo>
                    <a:pt x="1941" y="1877"/>
                    <a:pt x="1944" y="1876"/>
                    <a:pt x="1948" y="1875"/>
                  </a:cubicBezTo>
                  <a:cubicBezTo>
                    <a:pt x="1951" y="1874"/>
                    <a:pt x="1955" y="1873"/>
                    <a:pt x="1959" y="1872"/>
                  </a:cubicBezTo>
                  <a:cubicBezTo>
                    <a:pt x="1966" y="1870"/>
                    <a:pt x="1973" y="1867"/>
                    <a:pt x="1980" y="1866"/>
                  </a:cubicBezTo>
                  <a:cubicBezTo>
                    <a:pt x="1988" y="1864"/>
                    <a:pt x="1995" y="1862"/>
                    <a:pt x="2002" y="1861"/>
                  </a:cubicBezTo>
                  <a:cubicBezTo>
                    <a:pt x="2006" y="1860"/>
                    <a:pt x="2010" y="1860"/>
                    <a:pt x="2013" y="1859"/>
                  </a:cubicBezTo>
                  <a:cubicBezTo>
                    <a:pt x="2015" y="1859"/>
                    <a:pt x="2017" y="1859"/>
                    <a:pt x="2019" y="1858"/>
                  </a:cubicBezTo>
                  <a:cubicBezTo>
                    <a:pt x="2020" y="1858"/>
                    <a:pt x="2022" y="1858"/>
                    <a:pt x="2024" y="1858"/>
                  </a:cubicBezTo>
                  <a:cubicBezTo>
                    <a:pt x="2031" y="1857"/>
                    <a:pt x="2038" y="1857"/>
                    <a:pt x="2044" y="1857"/>
                  </a:cubicBezTo>
                  <a:cubicBezTo>
                    <a:pt x="2051" y="1857"/>
                    <a:pt x="2057" y="1857"/>
                    <a:pt x="2063" y="1857"/>
                  </a:cubicBezTo>
                  <a:cubicBezTo>
                    <a:pt x="2068" y="1858"/>
                    <a:pt x="2073" y="1858"/>
                    <a:pt x="2078" y="1859"/>
                  </a:cubicBezTo>
                  <a:cubicBezTo>
                    <a:pt x="2079" y="1859"/>
                    <a:pt x="2080" y="1859"/>
                    <a:pt x="2081" y="1859"/>
                  </a:cubicBezTo>
                  <a:cubicBezTo>
                    <a:pt x="2082" y="1859"/>
                    <a:pt x="2083" y="1859"/>
                    <a:pt x="2084" y="1860"/>
                  </a:cubicBezTo>
                  <a:cubicBezTo>
                    <a:pt x="2086" y="1860"/>
                    <a:pt x="2088" y="1860"/>
                    <a:pt x="2090" y="1860"/>
                  </a:cubicBezTo>
                  <a:cubicBezTo>
                    <a:pt x="2092" y="1861"/>
                    <a:pt x="2093" y="1861"/>
                    <a:pt x="2094" y="1861"/>
                  </a:cubicBezTo>
                  <a:cubicBezTo>
                    <a:pt x="2096" y="1861"/>
                    <a:pt x="2097" y="1862"/>
                    <a:pt x="2098" y="1862"/>
                  </a:cubicBezTo>
                  <a:cubicBezTo>
                    <a:pt x="2099" y="1862"/>
                    <a:pt x="2100" y="1862"/>
                    <a:pt x="2100" y="1862"/>
                  </a:cubicBezTo>
                  <a:cubicBezTo>
                    <a:pt x="2100" y="1862"/>
                    <a:pt x="2099" y="1862"/>
                    <a:pt x="2098" y="1861"/>
                  </a:cubicBezTo>
                  <a:cubicBezTo>
                    <a:pt x="2097" y="1861"/>
                    <a:pt x="2096" y="1861"/>
                    <a:pt x="2095" y="1860"/>
                  </a:cubicBezTo>
                  <a:cubicBezTo>
                    <a:pt x="2093" y="1860"/>
                    <a:pt x="2092" y="1859"/>
                    <a:pt x="2090" y="1859"/>
                  </a:cubicBezTo>
                  <a:cubicBezTo>
                    <a:pt x="2089" y="1858"/>
                    <a:pt x="2087" y="1858"/>
                    <a:pt x="2085" y="1857"/>
                  </a:cubicBezTo>
                  <a:cubicBezTo>
                    <a:pt x="2084" y="1857"/>
                    <a:pt x="2083" y="1857"/>
                    <a:pt x="2082" y="1857"/>
                  </a:cubicBezTo>
                  <a:cubicBezTo>
                    <a:pt x="2081" y="1856"/>
                    <a:pt x="2080" y="1856"/>
                    <a:pt x="2079" y="1856"/>
                  </a:cubicBezTo>
                  <a:cubicBezTo>
                    <a:pt x="2074" y="1855"/>
                    <a:pt x="2069" y="1854"/>
                    <a:pt x="2063" y="1853"/>
                  </a:cubicBezTo>
                  <a:cubicBezTo>
                    <a:pt x="2057" y="1852"/>
                    <a:pt x="2051" y="1851"/>
                    <a:pt x="2044" y="1851"/>
                  </a:cubicBezTo>
                  <a:cubicBezTo>
                    <a:pt x="2038" y="1851"/>
                    <a:pt x="2031" y="1850"/>
                    <a:pt x="2023" y="1851"/>
                  </a:cubicBezTo>
                  <a:cubicBezTo>
                    <a:pt x="2022" y="1851"/>
                    <a:pt x="2020" y="1851"/>
                    <a:pt x="2018" y="1851"/>
                  </a:cubicBezTo>
                  <a:cubicBezTo>
                    <a:pt x="2016" y="1851"/>
                    <a:pt x="2014" y="1852"/>
                    <a:pt x="2012" y="1852"/>
                  </a:cubicBezTo>
                  <a:cubicBezTo>
                    <a:pt x="2011" y="1852"/>
                    <a:pt x="2009" y="1852"/>
                    <a:pt x="2007" y="1852"/>
                  </a:cubicBezTo>
                  <a:cubicBezTo>
                    <a:pt x="2005" y="1853"/>
                    <a:pt x="2003" y="1853"/>
                    <a:pt x="2001" y="1853"/>
                  </a:cubicBezTo>
                  <a:cubicBezTo>
                    <a:pt x="1994" y="1854"/>
                    <a:pt x="1986" y="1856"/>
                    <a:pt x="1978" y="1858"/>
                  </a:cubicBezTo>
                  <a:cubicBezTo>
                    <a:pt x="1971" y="1860"/>
                    <a:pt x="1964" y="1862"/>
                    <a:pt x="1956" y="1864"/>
                  </a:cubicBezTo>
                  <a:cubicBezTo>
                    <a:pt x="1953" y="1865"/>
                    <a:pt x="1949" y="1867"/>
                    <a:pt x="1946" y="1868"/>
                  </a:cubicBezTo>
                  <a:cubicBezTo>
                    <a:pt x="1942" y="1869"/>
                    <a:pt x="1939" y="1870"/>
                    <a:pt x="1935" y="1871"/>
                  </a:cubicBezTo>
                  <a:cubicBezTo>
                    <a:pt x="1925" y="1874"/>
                    <a:pt x="1915" y="1877"/>
                    <a:pt x="1907" y="1880"/>
                  </a:cubicBezTo>
                  <a:cubicBezTo>
                    <a:pt x="1856" y="1879"/>
                    <a:pt x="1812" y="1883"/>
                    <a:pt x="1800" y="1883"/>
                  </a:cubicBezTo>
                  <a:cubicBezTo>
                    <a:pt x="1802" y="1876"/>
                    <a:pt x="1805" y="1869"/>
                    <a:pt x="1808" y="1862"/>
                  </a:cubicBezTo>
                  <a:cubicBezTo>
                    <a:pt x="1808" y="1862"/>
                    <a:pt x="1809" y="1862"/>
                    <a:pt x="1809" y="1862"/>
                  </a:cubicBezTo>
                  <a:cubicBezTo>
                    <a:pt x="1810" y="1861"/>
                    <a:pt x="1811" y="1860"/>
                    <a:pt x="1812" y="1860"/>
                  </a:cubicBezTo>
                  <a:cubicBezTo>
                    <a:pt x="1813" y="1859"/>
                    <a:pt x="1815" y="1858"/>
                    <a:pt x="1816" y="1857"/>
                  </a:cubicBezTo>
                  <a:cubicBezTo>
                    <a:pt x="1817" y="1856"/>
                    <a:pt x="1819" y="1856"/>
                    <a:pt x="1820" y="1855"/>
                  </a:cubicBezTo>
                  <a:cubicBezTo>
                    <a:pt x="1822" y="1854"/>
                    <a:pt x="1824" y="1853"/>
                    <a:pt x="1825" y="1852"/>
                  </a:cubicBezTo>
                  <a:cubicBezTo>
                    <a:pt x="1826" y="1852"/>
                    <a:pt x="1827" y="1852"/>
                    <a:pt x="1828" y="1851"/>
                  </a:cubicBezTo>
                  <a:cubicBezTo>
                    <a:pt x="1829" y="1851"/>
                    <a:pt x="1830" y="1851"/>
                    <a:pt x="1830" y="1850"/>
                  </a:cubicBezTo>
                  <a:cubicBezTo>
                    <a:pt x="1832" y="1850"/>
                    <a:pt x="1834" y="1849"/>
                    <a:pt x="1836" y="1848"/>
                  </a:cubicBezTo>
                  <a:cubicBezTo>
                    <a:pt x="1837" y="1848"/>
                    <a:pt x="1838" y="1848"/>
                    <a:pt x="1839" y="1847"/>
                  </a:cubicBezTo>
                  <a:cubicBezTo>
                    <a:pt x="1840" y="1847"/>
                    <a:pt x="1841" y="1847"/>
                    <a:pt x="1842" y="1846"/>
                  </a:cubicBezTo>
                  <a:cubicBezTo>
                    <a:pt x="1844" y="1846"/>
                    <a:pt x="1846" y="1845"/>
                    <a:pt x="1848" y="1845"/>
                  </a:cubicBezTo>
                  <a:cubicBezTo>
                    <a:pt x="1852" y="1844"/>
                    <a:pt x="1856" y="1843"/>
                    <a:pt x="1860" y="1842"/>
                  </a:cubicBezTo>
                  <a:cubicBezTo>
                    <a:pt x="1863" y="1841"/>
                    <a:pt x="1863" y="1841"/>
                    <a:pt x="1863" y="1841"/>
                  </a:cubicBezTo>
                  <a:cubicBezTo>
                    <a:pt x="1864" y="1841"/>
                    <a:pt x="1865" y="1841"/>
                    <a:pt x="1867" y="1840"/>
                  </a:cubicBezTo>
                  <a:cubicBezTo>
                    <a:pt x="1868" y="1840"/>
                    <a:pt x="1869" y="1840"/>
                    <a:pt x="1871" y="1839"/>
                  </a:cubicBezTo>
                  <a:cubicBezTo>
                    <a:pt x="1871" y="1839"/>
                    <a:pt x="1871" y="1840"/>
                    <a:pt x="1871" y="1840"/>
                  </a:cubicBezTo>
                  <a:cubicBezTo>
                    <a:pt x="1871" y="1840"/>
                    <a:pt x="1872" y="1840"/>
                    <a:pt x="1873" y="1841"/>
                  </a:cubicBezTo>
                  <a:cubicBezTo>
                    <a:pt x="1873" y="1841"/>
                    <a:pt x="1874" y="1841"/>
                    <a:pt x="1875" y="1842"/>
                  </a:cubicBezTo>
                  <a:cubicBezTo>
                    <a:pt x="1876" y="1842"/>
                    <a:pt x="1876" y="1843"/>
                    <a:pt x="1877" y="1843"/>
                  </a:cubicBezTo>
                  <a:cubicBezTo>
                    <a:pt x="1878" y="1843"/>
                    <a:pt x="1879" y="1844"/>
                    <a:pt x="1880" y="1844"/>
                  </a:cubicBezTo>
                  <a:cubicBezTo>
                    <a:pt x="1881" y="1845"/>
                    <a:pt x="1881" y="1845"/>
                    <a:pt x="1882" y="1845"/>
                  </a:cubicBezTo>
                  <a:cubicBezTo>
                    <a:pt x="1883" y="1846"/>
                    <a:pt x="1884" y="1846"/>
                    <a:pt x="1885" y="1846"/>
                  </a:cubicBezTo>
                  <a:cubicBezTo>
                    <a:pt x="1887" y="1847"/>
                    <a:pt x="1889" y="1847"/>
                    <a:pt x="1891" y="1848"/>
                  </a:cubicBezTo>
                  <a:cubicBezTo>
                    <a:pt x="1894" y="1848"/>
                    <a:pt x="1896" y="1849"/>
                    <a:pt x="1898" y="1849"/>
                  </a:cubicBezTo>
                  <a:cubicBezTo>
                    <a:pt x="1900" y="1849"/>
                    <a:pt x="1902" y="1849"/>
                    <a:pt x="1905" y="1849"/>
                  </a:cubicBezTo>
                  <a:cubicBezTo>
                    <a:pt x="1907" y="1850"/>
                    <a:pt x="1909" y="1849"/>
                    <a:pt x="1911" y="1849"/>
                  </a:cubicBezTo>
                  <a:cubicBezTo>
                    <a:pt x="1912" y="1849"/>
                    <a:pt x="1913" y="1849"/>
                    <a:pt x="1914" y="1849"/>
                  </a:cubicBezTo>
                  <a:cubicBezTo>
                    <a:pt x="1915" y="1849"/>
                    <a:pt x="1916" y="1849"/>
                    <a:pt x="1917" y="1849"/>
                  </a:cubicBezTo>
                  <a:cubicBezTo>
                    <a:pt x="1918" y="1849"/>
                    <a:pt x="1919" y="1848"/>
                    <a:pt x="1920" y="1848"/>
                  </a:cubicBezTo>
                  <a:cubicBezTo>
                    <a:pt x="1920" y="1848"/>
                    <a:pt x="1921" y="1848"/>
                    <a:pt x="1922" y="1848"/>
                  </a:cubicBezTo>
                  <a:cubicBezTo>
                    <a:pt x="1923" y="1847"/>
                    <a:pt x="1924" y="1847"/>
                    <a:pt x="1924" y="1847"/>
                  </a:cubicBezTo>
                  <a:cubicBezTo>
                    <a:pt x="1925" y="1847"/>
                    <a:pt x="1926" y="1847"/>
                    <a:pt x="1926" y="1846"/>
                  </a:cubicBezTo>
                  <a:cubicBezTo>
                    <a:pt x="1928" y="1846"/>
                    <a:pt x="1929" y="1845"/>
                    <a:pt x="1930" y="1845"/>
                  </a:cubicBezTo>
                  <a:cubicBezTo>
                    <a:pt x="1931" y="1845"/>
                    <a:pt x="1931" y="1844"/>
                    <a:pt x="1932" y="1844"/>
                  </a:cubicBezTo>
                  <a:cubicBezTo>
                    <a:pt x="1932" y="1844"/>
                    <a:pt x="1932" y="1844"/>
                    <a:pt x="1932" y="1844"/>
                  </a:cubicBezTo>
                  <a:cubicBezTo>
                    <a:pt x="1932" y="1844"/>
                    <a:pt x="1932" y="1844"/>
                    <a:pt x="1932" y="1844"/>
                  </a:cubicBezTo>
                  <a:cubicBezTo>
                    <a:pt x="1931" y="1844"/>
                    <a:pt x="1930" y="1844"/>
                    <a:pt x="1929" y="1844"/>
                  </a:cubicBezTo>
                  <a:cubicBezTo>
                    <a:pt x="1928" y="1843"/>
                    <a:pt x="1927" y="1843"/>
                    <a:pt x="1926" y="1843"/>
                  </a:cubicBezTo>
                  <a:cubicBezTo>
                    <a:pt x="1925" y="1843"/>
                    <a:pt x="1925" y="1843"/>
                    <a:pt x="1924" y="1843"/>
                  </a:cubicBezTo>
                  <a:cubicBezTo>
                    <a:pt x="1923" y="1843"/>
                    <a:pt x="1922" y="1843"/>
                    <a:pt x="1922" y="1843"/>
                  </a:cubicBezTo>
                  <a:cubicBezTo>
                    <a:pt x="1920" y="1843"/>
                    <a:pt x="1918" y="1843"/>
                    <a:pt x="1917" y="1843"/>
                  </a:cubicBezTo>
                  <a:cubicBezTo>
                    <a:pt x="1916" y="1843"/>
                    <a:pt x="1915" y="1843"/>
                    <a:pt x="1914" y="1843"/>
                  </a:cubicBezTo>
                  <a:cubicBezTo>
                    <a:pt x="1913" y="1842"/>
                    <a:pt x="1912" y="1842"/>
                    <a:pt x="1911" y="1842"/>
                  </a:cubicBezTo>
                  <a:cubicBezTo>
                    <a:pt x="1910" y="1842"/>
                    <a:pt x="1909" y="1842"/>
                    <a:pt x="1908" y="1842"/>
                  </a:cubicBezTo>
                  <a:cubicBezTo>
                    <a:pt x="1907" y="1842"/>
                    <a:pt x="1906" y="1842"/>
                    <a:pt x="1905" y="1842"/>
                  </a:cubicBezTo>
                  <a:cubicBezTo>
                    <a:pt x="1903" y="1842"/>
                    <a:pt x="1901" y="1841"/>
                    <a:pt x="1899" y="1841"/>
                  </a:cubicBezTo>
                  <a:cubicBezTo>
                    <a:pt x="1897" y="1841"/>
                    <a:pt x="1895" y="1841"/>
                    <a:pt x="1893" y="1840"/>
                  </a:cubicBezTo>
                  <a:cubicBezTo>
                    <a:pt x="1892" y="1840"/>
                    <a:pt x="1891" y="1840"/>
                    <a:pt x="1890" y="1840"/>
                  </a:cubicBezTo>
                  <a:cubicBezTo>
                    <a:pt x="1889" y="1840"/>
                    <a:pt x="1888" y="1840"/>
                    <a:pt x="1887" y="1839"/>
                  </a:cubicBezTo>
                  <a:cubicBezTo>
                    <a:pt x="1886" y="1839"/>
                    <a:pt x="1885" y="1839"/>
                    <a:pt x="1884" y="1839"/>
                  </a:cubicBezTo>
                  <a:cubicBezTo>
                    <a:pt x="1884" y="1839"/>
                    <a:pt x="1883" y="1839"/>
                    <a:pt x="1883" y="1839"/>
                  </a:cubicBezTo>
                  <a:cubicBezTo>
                    <a:pt x="1882" y="1839"/>
                    <a:pt x="1882" y="1839"/>
                    <a:pt x="1881" y="1839"/>
                  </a:cubicBezTo>
                  <a:cubicBezTo>
                    <a:pt x="1880" y="1838"/>
                    <a:pt x="1879" y="1838"/>
                    <a:pt x="1878" y="1838"/>
                  </a:cubicBezTo>
                  <a:cubicBezTo>
                    <a:pt x="1880" y="1837"/>
                    <a:pt x="1883" y="1837"/>
                    <a:pt x="1885" y="1836"/>
                  </a:cubicBezTo>
                  <a:cubicBezTo>
                    <a:pt x="1893" y="1835"/>
                    <a:pt x="1901" y="1833"/>
                    <a:pt x="1907" y="1832"/>
                  </a:cubicBezTo>
                  <a:cubicBezTo>
                    <a:pt x="1910" y="1831"/>
                    <a:pt x="1913" y="1831"/>
                    <a:pt x="1916" y="1830"/>
                  </a:cubicBezTo>
                  <a:cubicBezTo>
                    <a:pt x="1918" y="1829"/>
                    <a:pt x="1921" y="1829"/>
                    <a:pt x="1922" y="1829"/>
                  </a:cubicBezTo>
                  <a:cubicBezTo>
                    <a:pt x="1924" y="1828"/>
                    <a:pt x="1926" y="1828"/>
                    <a:pt x="1927" y="1828"/>
                  </a:cubicBezTo>
                  <a:cubicBezTo>
                    <a:pt x="1928" y="1827"/>
                    <a:pt x="1928" y="1827"/>
                    <a:pt x="1928" y="1827"/>
                  </a:cubicBezTo>
                  <a:cubicBezTo>
                    <a:pt x="1928" y="1827"/>
                    <a:pt x="1928" y="1827"/>
                    <a:pt x="1927" y="1827"/>
                  </a:cubicBezTo>
                  <a:cubicBezTo>
                    <a:pt x="1926" y="1827"/>
                    <a:pt x="1924" y="1827"/>
                    <a:pt x="1922" y="1827"/>
                  </a:cubicBezTo>
                  <a:cubicBezTo>
                    <a:pt x="1920" y="1827"/>
                    <a:pt x="1918" y="1827"/>
                    <a:pt x="1915" y="1827"/>
                  </a:cubicBezTo>
                  <a:cubicBezTo>
                    <a:pt x="1913" y="1827"/>
                    <a:pt x="1910" y="1827"/>
                    <a:pt x="1906" y="1827"/>
                  </a:cubicBezTo>
                  <a:cubicBezTo>
                    <a:pt x="1900" y="1828"/>
                    <a:pt x="1892" y="1828"/>
                    <a:pt x="1884" y="1829"/>
                  </a:cubicBezTo>
                  <a:cubicBezTo>
                    <a:pt x="1880" y="1830"/>
                    <a:pt x="1876" y="1831"/>
                    <a:pt x="1871" y="1831"/>
                  </a:cubicBezTo>
                  <a:cubicBezTo>
                    <a:pt x="1869" y="1832"/>
                    <a:pt x="1867" y="1832"/>
                    <a:pt x="1865" y="1833"/>
                  </a:cubicBezTo>
                  <a:cubicBezTo>
                    <a:pt x="1864" y="1833"/>
                    <a:pt x="1863" y="1833"/>
                    <a:pt x="1862" y="1833"/>
                  </a:cubicBezTo>
                  <a:cubicBezTo>
                    <a:pt x="1858" y="1834"/>
                    <a:pt x="1858" y="1834"/>
                    <a:pt x="1858" y="1834"/>
                  </a:cubicBezTo>
                  <a:cubicBezTo>
                    <a:pt x="1856" y="1834"/>
                    <a:pt x="1854" y="1835"/>
                    <a:pt x="1852" y="1836"/>
                  </a:cubicBezTo>
                  <a:cubicBezTo>
                    <a:pt x="1850" y="1836"/>
                    <a:pt x="1848" y="1837"/>
                    <a:pt x="1846" y="1837"/>
                  </a:cubicBezTo>
                  <a:cubicBezTo>
                    <a:pt x="1841" y="1839"/>
                    <a:pt x="1837" y="1840"/>
                    <a:pt x="1833" y="1842"/>
                  </a:cubicBezTo>
                  <a:cubicBezTo>
                    <a:pt x="1832" y="1843"/>
                    <a:pt x="1830" y="1843"/>
                    <a:pt x="1828" y="1844"/>
                  </a:cubicBezTo>
                  <a:cubicBezTo>
                    <a:pt x="1826" y="1845"/>
                    <a:pt x="1824" y="1846"/>
                    <a:pt x="1823" y="1847"/>
                  </a:cubicBezTo>
                  <a:cubicBezTo>
                    <a:pt x="1822" y="1848"/>
                    <a:pt x="1821" y="1848"/>
                    <a:pt x="1820" y="1849"/>
                  </a:cubicBezTo>
                  <a:cubicBezTo>
                    <a:pt x="1819" y="1849"/>
                    <a:pt x="1819" y="1850"/>
                    <a:pt x="1818" y="1850"/>
                  </a:cubicBezTo>
                  <a:cubicBezTo>
                    <a:pt x="1816" y="1851"/>
                    <a:pt x="1815" y="1852"/>
                    <a:pt x="1814" y="1853"/>
                  </a:cubicBezTo>
                  <a:cubicBezTo>
                    <a:pt x="1813" y="1854"/>
                    <a:pt x="1813" y="1854"/>
                    <a:pt x="1812" y="1854"/>
                  </a:cubicBezTo>
                  <a:cubicBezTo>
                    <a:pt x="1814" y="1851"/>
                    <a:pt x="1816" y="1849"/>
                    <a:pt x="1817" y="1846"/>
                  </a:cubicBezTo>
                  <a:cubicBezTo>
                    <a:pt x="1818" y="1845"/>
                    <a:pt x="1820" y="1844"/>
                    <a:pt x="1821" y="1843"/>
                  </a:cubicBezTo>
                  <a:cubicBezTo>
                    <a:pt x="1824" y="1839"/>
                    <a:pt x="1827" y="1836"/>
                    <a:pt x="1830" y="1833"/>
                  </a:cubicBezTo>
                  <a:cubicBezTo>
                    <a:pt x="1834" y="1830"/>
                    <a:pt x="1837" y="1828"/>
                    <a:pt x="1841" y="1825"/>
                  </a:cubicBezTo>
                  <a:cubicBezTo>
                    <a:pt x="1842" y="1824"/>
                    <a:pt x="1842" y="1824"/>
                    <a:pt x="1842" y="1824"/>
                  </a:cubicBezTo>
                  <a:cubicBezTo>
                    <a:pt x="1844" y="1823"/>
                    <a:pt x="1844" y="1823"/>
                    <a:pt x="1844" y="1823"/>
                  </a:cubicBezTo>
                  <a:cubicBezTo>
                    <a:pt x="1845" y="1823"/>
                    <a:pt x="1845" y="1822"/>
                    <a:pt x="1846" y="1821"/>
                  </a:cubicBezTo>
                  <a:cubicBezTo>
                    <a:pt x="1848" y="1821"/>
                    <a:pt x="1848" y="1821"/>
                    <a:pt x="1848" y="1821"/>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50" y="1819"/>
                    <a:pt x="1851" y="1819"/>
                    <a:pt x="1852" y="1818"/>
                  </a:cubicBezTo>
                  <a:cubicBezTo>
                    <a:pt x="1855" y="1817"/>
                    <a:pt x="1855" y="1817"/>
                    <a:pt x="1855" y="1817"/>
                  </a:cubicBezTo>
                  <a:cubicBezTo>
                    <a:pt x="1858" y="1815"/>
                    <a:pt x="1858" y="1815"/>
                    <a:pt x="1858" y="1815"/>
                  </a:cubicBezTo>
                  <a:cubicBezTo>
                    <a:pt x="1861" y="1814"/>
                    <a:pt x="1861" y="1814"/>
                    <a:pt x="1861" y="1814"/>
                  </a:cubicBezTo>
                  <a:cubicBezTo>
                    <a:pt x="1864" y="1812"/>
                    <a:pt x="1864" y="1812"/>
                    <a:pt x="1864" y="1812"/>
                  </a:cubicBezTo>
                  <a:cubicBezTo>
                    <a:pt x="1869" y="1811"/>
                    <a:pt x="1873" y="1809"/>
                    <a:pt x="1877" y="1808"/>
                  </a:cubicBezTo>
                  <a:cubicBezTo>
                    <a:pt x="1882" y="1807"/>
                    <a:pt x="1886" y="1806"/>
                    <a:pt x="1890" y="1805"/>
                  </a:cubicBezTo>
                  <a:cubicBezTo>
                    <a:pt x="1895" y="1803"/>
                    <a:pt x="1899" y="1802"/>
                    <a:pt x="1903" y="1801"/>
                  </a:cubicBezTo>
                  <a:cubicBezTo>
                    <a:pt x="1912" y="1799"/>
                    <a:pt x="1920" y="1797"/>
                    <a:pt x="1928" y="1796"/>
                  </a:cubicBezTo>
                  <a:cubicBezTo>
                    <a:pt x="1929" y="1795"/>
                    <a:pt x="1931" y="1795"/>
                    <a:pt x="1933" y="1795"/>
                  </a:cubicBezTo>
                  <a:cubicBezTo>
                    <a:pt x="1935" y="1794"/>
                    <a:pt x="1937" y="1794"/>
                    <a:pt x="1939" y="1794"/>
                  </a:cubicBezTo>
                  <a:cubicBezTo>
                    <a:pt x="1941" y="1793"/>
                    <a:pt x="1942" y="1793"/>
                    <a:pt x="1944" y="1793"/>
                  </a:cubicBezTo>
                  <a:cubicBezTo>
                    <a:pt x="1946" y="1792"/>
                    <a:pt x="1948" y="1792"/>
                    <a:pt x="1950" y="1792"/>
                  </a:cubicBezTo>
                  <a:cubicBezTo>
                    <a:pt x="1956" y="1791"/>
                    <a:pt x="1963" y="1790"/>
                    <a:pt x="1968" y="1790"/>
                  </a:cubicBezTo>
                  <a:cubicBezTo>
                    <a:pt x="1970" y="1790"/>
                    <a:pt x="1971" y="1790"/>
                    <a:pt x="1972" y="1790"/>
                  </a:cubicBezTo>
                  <a:cubicBezTo>
                    <a:pt x="1974" y="1790"/>
                    <a:pt x="1975" y="1790"/>
                    <a:pt x="1976" y="1790"/>
                  </a:cubicBezTo>
                  <a:cubicBezTo>
                    <a:pt x="1979" y="1790"/>
                    <a:pt x="1981" y="1790"/>
                    <a:pt x="1983" y="1790"/>
                  </a:cubicBezTo>
                  <a:cubicBezTo>
                    <a:pt x="1987" y="1791"/>
                    <a:pt x="1990" y="1791"/>
                    <a:pt x="1992" y="1791"/>
                  </a:cubicBezTo>
                  <a:cubicBezTo>
                    <a:pt x="1994" y="1792"/>
                    <a:pt x="1996" y="1792"/>
                    <a:pt x="1996" y="1792"/>
                  </a:cubicBezTo>
                  <a:cubicBezTo>
                    <a:pt x="1996" y="1792"/>
                    <a:pt x="1994" y="1792"/>
                    <a:pt x="1992" y="1791"/>
                  </a:cubicBezTo>
                  <a:cubicBezTo>
                    <a:pt x="1991" y="1791"/>
                    <a:pt x="1990" y="1790"/>
                    <a:pt x="1988" y="1790"/>
                  </a:cubicBezTo>
                  <a:cubicBezTo>
                    <a:pt x="1987" y="1790"/>
                    <a:pt x="1985" y="1789"/>
                    <a:pt x="1983" y="1789"/>
                  </a:cubicBezTo>
                  <a:cubicBezTo>
                    <a:pt x="1981" y="1789"/>
                    <a:pt x="1979" y="1788"/>
                    <a:pt x="1976" y="1788"/>
                  </a:cubicBezTo>
                  <a:cubicBezTo>
                    <a:pt x="1975" y="1788"/>
                    <a:pt x="1974" y="1788"/>
                    <a:pt x="1972" y="1787"/>
                  </a:cubicBezTo>
                  <a:cubicBezTo>
                    <a:pt x="1971" y="1787"/>
                    <a:pt x="1970" y="1787"/>
                    <a:pt x="1968" y="1787"/>
                  </a:cubicBezTo>
                  <a:cubicBezTo>
                    <a:pt x="1967" y="1787"/>
                    <a:pt x="1965" y="1787"/>
                    <a:pt x="1964" y="1787"/>
                  </a:cubicBezTo>
                  <a:cubicBezTo>
                    <a:pt x="1962" y="1787"/>
                    <a:pt x="1961" y="1787"/>
                    <a:pt x="1959" y="1787"/>
                  </a:cubicBezTo>
                  <a:cubicBezTo>
                    <a:pt x="1958" y="1787"/>
                    <a:pt x="1956" y="1787"/>
                    <a:pt x="1954" y="1787"/>
                  </a:cubicBezTo>
                  <a:cubicBezTo>
                    <a:pt x="1953" y="1787"/>
                    <a:pt x="1951" y="1787"/>
                    <a:pt x="1949" y="1787"/>
                  </a:cubicBezTo>
                  <a:cubicBezTo>
                    <a:pt x="1947" y="1787"/>
                    <a:pt x="1945" y="1788"/>
                    <a:pt x="1944" y="1788"/>
                  </a:cubicBezTo>
                  <a:cubicBezTo>
                    <a:pt x="1942" y="1788"/>
                    <a:pt x="1940" y="1788"/>
                    <a:pt x="1938" y="1788"/>
                  </a:cubicBezTo>
                  <a:cubicBezTo>
                    <a:pt x="1934" y="1789"/>
                    <a:pt x="1930" y="1789"/>
                    <a:pt x="1926" y="1790"/>
                  </a:cubicBezTo>
                  <a:cubicBezTo>
                    <a:pt x="1918" y="1791"/>
                    <a:pt x="1910" y="1793"/>
                    <a:pt x="1902" y="1795"/>
                  </a:cubicBezTo>
                  <a:cubicBezTo>
                    <a:pt x="1897" y="1795"/>
                    <a:pt x="1893" y="1796"/>
                    <a:pt x="1889" y="1797"/>
                  </a:cubicBezTo>
                  <a:cubicBezTo>
                    <a:pt x="1884" y="1798"/>
                    <a:pt x="1880" y="1799"/>
                    <a:pt x="1875" y="1801"/>
                  </a:cubicBezTo>
                  <a:cubicBezTo>
                    <a:pt x="1871" y="1802"/>
                    <a:pt x="1866" y="1803"/>
                    <a:pt x="1862" y="1805"/>
                  </a:cubicBezTo>
                  <a:cubicBezTo>
                    <a:pt x="1858" y="1806"/>
                    <a:pt x="1858" y="1806"/>
                    <a:pt x="1858" y="1806"/>
                  </a:cubicBezTo>
                  <a:cubicBezTo>
                    <a:pt x="1855" y="1808"/>
                    <a:pt x="1855" y="1808"/>
                    <a:pt x="1855" y="1808"/>
                  </a:cubicBezTo>
                  <a:cubicBezTo>
                    <a:pt x="1852" y="1809"/>
                    <a:pt x="1852" y="1809"/>
                    <a:pt x="1852" y="1809"/>
                  </a:cubicBezTo>
                  <a:cubicBezTo>
                    <a:pt x="1848" y="1811"/>
                    <a:pt x="1848" y="1811"/>
                    <a:pt x="1848" y="1811"/>
                  </a:cubicBezTo>
                  <a:cubicBezTo>
                    <a:pt x="1847" y="1812"/>
                    <a:pt x="1846" y="1812"/>
                    <a:pt x="1845" y="1813"/>
                  </a:cubicBezTo>
                  <a:cubicBezTo>
                    <a:pt x="1845" y="1813"/>
                    <a:pt x="1845" y="1813"/>
                    <a:pt x="1845" y="1813"/>
                  </a:cubicBezTo>
                  <a:cubicBezTo>
                    <a:pt x="1845" y="1813"/>
                    <a:pt x="1845" y="1813"/>
                    <a:pt x="1845" y="1813"/>
                  </a:cubicBezTo>
                  <a:cubicBezTo>
                    <a:pt x="1845" y="1813"/>
                    <a:pt x="1845" y="1813"/>
                    <a:pt x="1845" y="1813"/>
                  </a:cubicBezTo>
                  <a:cubicBezTo>
                    <a:pt x="1844" y="1814"/>
                    <a:pt x="1844" y="1814"/>
                    <a:pt x="1844" y="1814"/>
                  </a:cubicBezTo>
                  <a:cubicBezTo>
                    <a:pt x="1842" y="1815"/>
                    <a:pt x="1842" y="1815"/>
                    <a:pt x="1842" y="1815"/>
                  </a:cubicBezTo>
                  <a:cubicBezTo>
                    <a:pt x="1841" y="1815"/>
                    <a:pt x="1840" y="1816"/>
                    <a:pt x="1839" y="1817"/>
                  </a:cubicBezTo>
                  <a:cubicBezTo>
                    <a:pt x="1838" y="1818"/>
                    <a:pt x="1838" y="1818"/>
                    <a:pt x="1838" y="1818"/>
                  </a:cubicBezTo>
                  <a:cubicBezTo>
                    <a:pt x="1836" y="1819"/>
                    <a:pt x="1836" y="1819"/>
                    <a:pt x="1836" y="1819"/>
                  </a:cubicBezTo>
                  <a:cubicBezTo>
                    <a:pt x="1834" y="1820"/>
                    <a:pt x="1832" y="1822"/>
                    <a:pt x="1830" y="1824"/>
                  </a:cubicBezTo>
                  <a:cubicBezTo>
                    <a:pt x="1822" y="1826"/>
                    <a:pt x="1816" y="1829"/>
                    <a:pt x="1810" y="1833"/>
                  </a:cubicBezTo>
                  <a:cubicBezTo>
                    <a:pt x="1810" y="1833"/>
                    <a:pt x="1811" y="1832"/>
                    <a:pt x="1811" y="1831"/>
                  </a:cubicBezTo>
                  <a:cubicBezTo>
                    <a:pt x="1813" y="1829"/>
                    <a:pt x="1814" y="1827"/>
                    <a:pt x="1816" y="1824"/>
                  </a:cubicBezTo>
                  <a:cubicBezTo>
                    <a:pt x="1818" y="1822"/>
                    <a:pt x="1820" y="1819"/>
                    <a:pt x="1822" y="1817"/>
                  </a:cubicBezTo>
                  <a:cubicBezTo>
                    <a:pt x="1824" y="1814"/>
                    <a:pt x="1826" y="1812"/>
                    <a:pt x="1828" y="1810"/>
                  </a:cubicBezTo>
                  <a:cubicBezTo>
                    <a:pt x="1831" y="1807"/>
                    <a:pt x="1833" y="1805"/>
                    <a:pt x="1836" y="1803"/>
                  </a:cubicBezTo>
                  <a:cubicBezTo>
                    <a:pt x="1838" y="1801"/>
                    <a:pt x="1841" y="1799"/>
                    <a:pt x="1843" y="1797"/>
                  </a:cubicBezTo>
                  <a:cubicBezTo>
                    <a:pt x="1846" y="1796"/>
                    <a:pt x="1848" y="1794"/>
                    <a:pt x="1850" y="1793"/>
                  </a:cubicBezTo>
                  <a:cubicBezTo>
                    <a:pt x="1853" y="1791"/>
                    <a:pt x="1855" y="1790"/>
                    <a:pt x="1858" y="1789"/>
                  </a:cubicBezTo>
                  <a:cubicBezTo>
                    <a:pt x="1859" y="1788"/>
                    <a:pt x="1860" y="1788"/>
                    <a:pt x="1861" y="1787"/>
                  </a:cubicBezTo>
                  <a:cubicBezTo>
                    <a:pt x="1862" y="1787"/>
                    <a:pt x="1863" y="1786"/>
                    <a:pt x="1864" y="1786"/>
                  </a:cubicBezTo>
                  <a:cubicBezTo>
                    <a:pt x="1865" y="1785"/>
                    <a:pt x="1866" y="1785"/>
                    <a:pt x="1866" y="1785"/>
                  </a:cubicBezTo>
                  <a:cubicBezTo>
                    <a:pt x="1867" y="1784"/>
                    <a:pt x="1868" y="1784"/>
                    <a:pt x="1869" y="1784"/>
                  </a:cubicBezTo>
                  <a:cubicBezTo>
                    <a:pt x="1870" y="1783"/>
                    <a:pt x="1871" y="1783"/>
                    <a:pt x="1872" y="1783"/>
                  </a:cubicBezTo>
                  <a:cubicBezTo>
                    <a:pt x="1873" y="1782"/>
                    <a:pt x="1873" y="1782"/>
                    <a:pt x="1873" y="1782"/>
                  </a:cubicBezTo>
                  <a:cubicBezTo>
                    <a:pt x="1873" y="1782"/>
                    <a:pt x="1873" y="1782"/>
                    <a:pt x="1872" y="1782"/>
                  </a:cubicBezTo>
                  <a:cubicBezTo>
                    <a:pt x="1871" y="1782"/>
                    <a:pt x="1870" y="1782"/>
                    <a:pt x="1868" y="1782"/>
                  </a:cubicBezTo>
                  <a:cubicBezTo>
                    <a:pt x="1868" y="1782"/>
                    <a:pt x="1867" y="1782"/>
                    <a:pt x="1866" y="1783"/>
                  </a:cubicBezTo>
                  <a:cubicBezTo>
                    <a:pt x="1865" y="1783"/>
                    <a:pt x="1864" y="1783"/>
                    <a:pt x="1863" y="1783"/>
                  </a:cubicBezTo>
                  <a:cubicBezTo>
                    <a:pt x="1862" y="1783"/>
                    <a:pt x="1861" y="1783"/>
                    <a:pt x="1860" y="1784"/>
                  </a:cubicBezTo>
                  <a:cubicBezTo>
                    <a:pt x="1858" y="1784"/>
                    <a:pt x="1857" y="1784"/>
                    <a:pt x="1856" y="1784"/>
                  </a:cubicBezTo>
                  <a:cubicBezTo>
                    <a:pt x="1855" y="1785"/>
                    <a:pt x="1853" y="1785"/>
                    <a:pt x="1852" y="1786"/>
                  </a:cubicBezTo>
                  <a:cubicBezTo>
                    <a:pt x="1851" y="1786"/>
                    <a:pt x="1849" y="1787"/>
                    <a:pt x="1848" y="1787"/>
                  </a:cubicBezTo>
                  <a:cubicBezTo>
                    <a:pt x="1845" y="1788"/>
                    <a:pt x="1842" y="1790"/>
                    <a:pt x="1839" y="1791"/>
                  </a:cubicBezTo>
                  <a:cubicBezTo>
                    <a:pt x="1838" y="1792"/>
                    <a:pt x="1836" y="1793"/>
                    <a:pt x="1835" y="1794"/>
                  </a:cubicBezTo>
                  <a:cubicBezTo>
                    <a:pt x="1834" y="1795"/>
                    <a:pt x="1832" y="1796"/>
                    <a:pt x="1831" y="1797"/>
                  </a:cubicBezTo>
                  <a:cubicBezTo>
                    <a:pt x="1828" y="1799"/>
                    <a:pt x="1825" y="1801"/>
                    <a:pt x="1823" y="1804"/>
                  </a:cubicBezTo>
                  <a:cubicBezTo>
                    <a:pt x="1820" y="1806"/>
                    <a:pt x="1818" y="1809"/>
                    <a:pt x="1816" y="1812"/>
                  </a:cubicBezTo>
                  <a:cubicBezTo>
                    <a:pt x="1815" y="1813"/>
                    <a:pt x="1814" y="1815"/>
                    <a:pt x="1813" y="1816"/>
                  </a:cubicBezTo>
                  <a:cubicBezTo>
                    <a:pt x="1812" y="1817"/>
                    <a:pt x="1811" y="1819"/>
                    <a:pt x="1810" y="1820"/>
                  </a:cubicBezTo>
                  <a:cubicBezTo>
                    <a:pt x="1808" y="1823"/>
                    <a:pt x="1807" y="1826"/>
                    <a:pt x="1806" y="1829"/>
                  </a:cubicBezTo>
                  <a:cubicBezTo>
                    <a:pt x="1805" y="1830"/>
                    <a:pt x="1805" y="1832"/>
                    <a:pt x="1804" y="1833"/>
                  </a:cubicBezTo>
                  <a:cubicBezTo>
                    <a:pt x="1804" y="1834"/>
                    <a:pt x="1803" y="1835"/>
                    <a:pt x="1803" y="1837"/>
                  </a:cubicBezTo>
                  <a:cubicBezTo>
                    <a:pt x="1803" y="1838"/>
                    <a:pt x="1802" y="1839"/>
                    <a:pt x="1802" y="1840"/>
                  </a:cubicBezTo>
                  <a:cubicBezTo>
                    <a:pt x="1793" y="1848"/>
                    <a:pt x="1786" y="1859"/>
                    <a:pt x="1778" y="1869"/>
                  </a:cubicBezTo>
                  <a:cubicBezTo>
                    <a:pt x="1778" y="1869"/>
                    <a:pt x="1779" y="1868"/>
                    <a:pt x="1779" y="1867"/>
                  </a:cubicBezTo>
                  <a:cubicBezTo>
                    <a:pt x="1779" y="1864"/>
                    <a:pt x="1780" y="1861"/>
                    <a:pt x="1780" y="1857"/>
                  </a:cubicBezTo>
                  <a:cubicBezTo>
                    <a:pt x="1780" y="1856"/>
                    <a:pt x="1780" y="1855"/>
                    <a:pt x="1780" y="1854"/>
                  </a:cubicBezTo>
                  <a:cubicBezTo>
                    <a:pt x="1780" y="1853"/>
                    <a:pt x="1780" y="1852"/>
                    <a:pt x="1780" y="1852"/>
                  </a:cubicBezTo>
                  <a:cubicBezTo>
                    <a:pt x="1781" y="1850"/>
                    <a:pt x="1781" y="1848"/>
                    <a:pt x="1781" y="1846"/>
                  </a:cubicBezTo>
                  <a:cubicBezTo>
                    <a:pt x="1781" y="1842"/>
                    <a:pt x="1781" y="1839"/>
                    <a:pt x="1781" y="1835"/>
                  </a:cubicBezTo>
                  <a:cubicBezTo>
                    <a:pt x="1781" y="1831"/>
                    <a:pt x="1781" y="1828"/>
                    <a:pt x="1782" y="1824"/>
                  </a:cubicBezTo>
                  <a:cubicBezTo>
                    <a:pt x="1782" y="1823"/>
                    <a:pt x="1782" y="1823"/>
                    <a:pt x="1782" y="1822"/>
                  </a:cubicBezTo>
                  <a:cubicBezTo>
                    <a:pt x="1782" y="1821"/>
                    <a:pt x="1782" y="1820"/>
                    <a:pt x="1783" y="1819"/>
                  </a:cubicBezTo>
                  <a:cubicBezTo>
                    <a:pt x="1783" y="1818"/>
                    <a:pt x="1783" y="1818"/>
                    <a:pt x="1783" y="1817"/>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4" y="1815"/>
                    <a:pt x="1784" y="1815"/>
                    <a:pt x="1784" y="1814"/>
                  </a:cubicBezTo>
                  <a:cubicBezTo>
                    <a:pt x="1785" y="1811"/>
                    <a:pt x="1786" y="1808"/>
                    <a:pt x="1787" y="1806"/>
                  </a:cubicBezTo>
                  <a:cubicBezTo>
                    <a:pt x="1789" y="1803"/>
                    <a:pt x="1790" y="1801"/>
                    <a:pt x="1792" y="1799"/>
                  </a:cubicBezTo>
                  <a:cubicBezTo>
                    <a:pt x="1793" y="1797"/>
                    <a:pt x="1794" y="1797"/>
                    <a:pt x="1794" y="1796"/>
                  </a:cubicBezTo>
                  <a:cubicBezTo>
                    <a:pt x="1795" y="1795"/>
                    <a:pt x="1796" y="1794"/>
                    <a:pt x="1797" y="1793"/>
                  </a:cubicBezTo>
                  <a:cubicBezTo>
                    <a:pt x="1799" y="1792"/>
                    <a:pt x="1800" y="1791"/>
                    <a:pt x="1802" y="1790"/>
                  </a:cubicBezTo>
                  <a:cubicBezTo>
                    <a:pt x="1803" y="1790"/>
                    <a:pt x="1804" y="1789"/>
                    <a:pt x="1805" y="1789"/>
                  </a:cubicBezTo>
                  <a:cubicBezTo>
                    <a:pt x="1806" y="1788"/>
                    <a:pt x="1807" y="1788"/>
                    <a:pt x="1807" y="1788"/>
                  </a:cubicBezTo>
                  <a:cubicBezTo>
                    <a:pt x="1807" y="1788"/>
                    <a:pt x="1806" y="1788"/>
                    <a:pt x="1805" y="1788"/>
                  </a:cubicBezTo>
                  <a:cubicBezTo>
                    <a:pt x="1804" y="1788"/>
                    <a:pt x="1803" y="1788"/>
                    <a:pt x="1801" y="1789"/>
                  </a:cubicBezTo>
                  <a:cubicBezTo>
                    <a:pt x="1800" y="1789"/>
                    <a:pt x="1798" y="1790"/>
                    <a:pt x="1795" y="1791"/>
                  </a:cubicBezTo>
                  <a:cubicBezTo>
                    <a:pt x="1794" y="1791"/>
                    <a:pt x="1793" y="1792"/>
                    <a:pt x="1792" y="1793"/>
                  </a:cubicBezTo>
                  <a:cubicBezTo>
                    <a:pt x="1791" y="1793"/>
                    <a:pt x="1790" y="1794"/>
                    <a:pt x="1789" y="1795"/>
                  </a:cubicBezTo>
                  <a:cubicBezTo>
                    <a:pt x="1786" y="1797"/>
                    <a:pt x="1784" y="1800"/>
                    <a:pt x="1782" y="1803"/>
                  </a:cubicBezTo>
                  <a:cubicBezTo>
                    <a:pt x="1780" y="1805"/>
                    <a:pt x="1779" y="1809"/>
                    <a:pt x="1777" y="1812"/>
                  </a:cubicBezTo>
                  <a:cubicBezTo>
                    <a:pt x="1777" y="1813"/>
                    <a:pt x="1777" y="1813"/>
                    <a:pt x="1777" y="1813"/>
                  </a:cubicBezTo>
                  <a:cubicBezTo>
                    <a:pt x="1777" y="1814"/>
                    <a:pt x="1777" y="1814"/>
                    <a:pt x="1777" y="1814"/>
                  </a:cubicBezTo>
                  <a:cubicBezTo>
                    <a:pt x="1777" y="1814"/>
                    <a:pt x="1777" y="1814"/>
                    <a:pt x="1777" y="1814"/>
                  </a:cubicBezTo>
                  <a:cubicBezTo>
                    <a:pt x="1776" y="1814"/>
                    <a:pt x="1776" y="1814"/>
                    <a:pt x="1776" y="1814"/>
                  </a:cubicBezTo>
                  <a:cubicBezTo>
                    <a:pt x="1776" y="1814"/>
                    <a:pt x="1776" y="1814"/>
                    <a:pt x="1776" y="1814"/>
                  </a:cubicBezTo>
                  <a:cubicBezTo>
                    <a:pt x="1776" y="1815"/>
                    <a:pt x="1776" y="1815"/>
                    <a:pt x="1776" y="1815"/>
                  </a:cubicBezTo>
                  <a:cubicBezTo>
                    <a:pt x="1776" y="1816"/>
                    <a:pt x="1776" y="1817"/>
                    <a:pt x="1775" y="1818"/>
                  </a:cubicBezTo>
                  <a:cubicBezTo>
                    <a:pt x="1775" y="1819"/>
                    <a:pt x="1775" y="1821"/>
                    <a:pt x="1774" y="1823"/>
                  </a:cubicBezTo>
                  <a:cubicBezTo>
                    <a:pt x="1774" y="1827"/>
                    <a:pt x="1773" y="1831"/>
                    <a:pt x="1773" y="1835"/>
                  </a:cubicBezTo>
                  <a:cubicBezTo>
                    <a:pt x="1773" y="1839"/>
                    <a:pt x="1773" y="1842"/>
                    <a:pt x="1773" y="1846"/>
                  </a:cubicBezTo>
                  <a:cubicBezTo>
                    <a:pt x="1773" y="1848"/>
                    <a:pt x="1773" y="1850"/>
                    <a:pt x="1773" y="1851"/>
                  </a:cubicBezTo>
                  <a:cubicBezTo>
                    <a:pt x="1773" y="1853"/>
                    <a:pt x="1773" y="1855"/>
                    <a:pt x="1773" y="1857"/>
                  </a:cubicBezTo>
                  <a:cubicBezTo>
                    <a:pt x="1773" y="1860"/>
                    <a:pt x="1773" y="1863"/>
                    <a:pt x="1773" y="1867"/>
                  </a:cubicBezTo>
                  <a:cubicBezTo>
                    <a:pt x="1773" y="1870"/>
                    <a:pt x="1772" y="1873"/>
                    <a:pt x="1772" y="1875"/>
                  </a:cubicBezTo>
                  <a:cubicBezTo>
                    <a:pt x="1772" y="1876"/>
                    <a:pt x="1771" y="1877"/>
                    <a:pt x="1771" y="1879"/>
                  </a:cubicBezTo>
                  <a:cubicBezTo>
                    <a:pt x="1764" y="1888"/>
                    <a:pt x="1755" y="1897"/>
                    <a:pt x="1743" y="1904"/>
                  </a:cubicBezTo>
                  <a:cubicBezTo>
                    <a:pt x="1699" y="1930"/>
                    <a:pt x="1649" y="1910"/>
                    <a:pt x="1604" y="1887"/>
                  </a:cubicBezTo>
                  <a:cubicBezTo>
                    <a:pt x="1607" y="1887"/>
                    <a:pt x="1610" y="1887"/>
                    <a:pt x="1613" y="1888"/>
                  </a:cubicBezTo>
                  <a:cubicBezTo>
                    <a:pt x="1617" y="1888"/>
                    <a:pt x="1622" y="1888"/>
                    <a:pt x="1627" y="1888"/>
                  </a:cubicBezTo>
                  <a:cubicBezTo>
                    <a:pt x="1632" y="1888"/>
                    <a:pt x="1637" y="1888"/>
                    <a:pt x="1642" y="1887"/>
                  </a:cubicBezTo>
                  <a:cubicBezTo>
                    <a:pt x="1646" y="1886"/>
                    <a:pt x="1651" y="1885"/>
                    <a:pt x="1655" y="1884"/>
                  </a:cubicBezTo>
                  <a:cubicBezTo>
                    <a:pt x="1655" y="1884"/>
                    <a:pt x="1655" y="1884"/>
                    <a:pt x="1655" y="1884"/>
                  </a:cubicBezTo>
                  <a:cubicBezTo>
                    <a:pt x="1656" y="1884"/>
                    <a:pt x="1656" y="1885"/>
                    <a:pt x="1656" y="1885"/>
                  </a:cubicBezTo>
                  <a:cubicBezTo>
                    <a:pt x="1657" y="1885"/>
                    <a:pt x="1659" y="1886"/>
                    <a:pt x="1660" y="1887"/>
                  </a:cubicBezTo>
                  <a:cubicBezTo>
                    <a:pt x="1661" y="1887"/>
                    <a:pt x="1662" y="1887"/>
                    <a:pt x="1663" y="1887"/>
                  </a:cubicBezTo>
                  <a:cubicBezTo>
                    <a:pt x="1663" y="1888"/>
                    <a:pt x="1664" y="1888"/>
                    <a:pt x="1665" y="1888"/>
                  </a:cubicBezTo>
                  <a:cubicBezTo>
                    <a:pt x="1666" y="1889"/>
                    <a:pt x="1667" y="1889"/>
                    <a:pt x="1668" y="1889"/>
                  </a:cubicBezTo>
                  <a:cubicBezTo>
                    <a:pt x="1669" y="1890"/>
                    <a:pt x="1670" y="1890"/>
                    <a:pt x="1671" y="1890"/>
                  </a:cubicBezTo>
                  <a:cubicBezTo>
                    <a:pt x="1672" y="1890"/>
                    <a:pt x="1674" y="1891"/>
                    <a:pt x="1675" y="1891"/>
                  </a:cubicBezTo>
                  <a:cubicBezTo>
                    <a:pt x="1676" y="1891"/>
                    <a:pt x="1677" y="1891"/>
                    <a:pt x="1678" y="1891"/>
                  </a:cubicBezTo>
                  <a:cubicBezTo>
                    <a:pt x="1681" y="1892"/>
                    <a:pt x="1683" y="1892"/>
                    <a:pt x="1686" y="1892"/>
                  </a:cubicBezTo>
                  <a:cubicBezTo>
                    <a:pt x="1688" y="1893"/>
                    <a:pt x="1691" y="1893"/>
                    <a:pt x="1694" y="1893"/>
                  </a:cubicBezTo>
                  <a:cubicBezTo>
                    <a:pt x="1696" y="1892"/>
                    <a:pt x="1699" y="1892"/>
                    <a:pt x="1701" y="1892"/>
                  </a:cubicBezTo>
                  <a:cubicBezTo>
                    <a:pt x="1704" y="1892"/>
                    <a:pt x="1707" y="1891"/>
                    <a:pt x="1709" y="1891"/>
                  </a:cubicBezTo>
                  <a:cubicBezTo>
                    <a:pt x="1710" y="1891"/>
                    <a:pt x="1711" y="1891"/>
                    <a:pt x="1712" y="1890"/>
                  </a:cubicBezTo>
                  <a:cubicBezTo>
                    <a:pt x="1714" y="1890"/>
                    <a:pt x="1715" y="1890"/>
                    <a:pt x="1716" y="1889"/>
                  </a:cubicBezTo>
                  <a:cubicBezTo>
                    <a:pt x="1717" y="1889"/>
                    <a:pt x="1718" y="1889"/>
                    <a:pt x="1719" y="1889"/>
                  </a:cubicBezTo>
                  <a:cubicBezTo>
                    <a:pt x="1720" y="1888"/>
                    <a:pt x="1721" y="1888"/>
                    <a:pt x="1722" y="1888"/>
                  </a:cubicBezTo>
                  <a:cubicBezTo>
                    <a:pt x="1723" y="1887"/>
                    <a:pt x="1724" y="1887"/>
                    <a:pt x="1725" y="1887"/>
                  </a:cubicBezTo>
                  <a:cubicBezTo>
                    <a:pt x="1725" y="1886"/>
                    <a:pt x="1726" y="1886"/>
                    <a:pt x="1727" y="1886"/>
                  </a:cubicBezTo>
                  <a:cubicBezTo>
                    <a:pt x="1728" y="1885"/>
                    <a:pt x="1730" y="1884"/>
                    <a:pt x="1731" y="1884"/>
                  </a:cubicBezTo>
                  <a:cubicBezTo>
                    <a:pt x="1732" y="1883"/>
                    <a:pt x="1732" y="1883"/>
                    <a:pt x="1733" y="1882"/>
                  </a:cubicBezTo>
                  <a:cubicBezTo>
                    <a:pt x="1733" y="1882"/>
                    <a:pt x="1734" y="1882"/>
                    <a:pt x="1734" y="1882"/>
                  </a:cubicBezTo>
                  <a:cubicBezTo>
                    <a:pt x="1734" y="1882"/>
                    <a:pt x="1733" y="1882"/>
                    <a:pt x="1733" y="1882"/>
                  </a:cubicBezTo>
                  <a:cubicBezTo>
                    <a:pt x="1732" y="1882"/>
                    <a:pt x="1731" y="1882"/>
                    <a:pt x="1730" y="1882"/>
                  </a:cubicBezTo>
                  <a:cubicBezTo>
                    <a:pt x="1730" y="1882"/>
                    <a:pt x="1729" y="1882"/>
                    <a:pt x="1728" y="1882"/>
                  </a:cubicBezTo>
                  <a:cubicBezTo>
                    <a:pt x="1728" y="1882"/>
                    <a:pt x="1727" y="1883"/>
                    <a:pt x="1726" y="1883"/>
                  </a:cubicBezTo>
                  <a:cubicBezTo>
                    <a:pt x="1725" y="1883"/>
                    <a:pt x="1724" y="1883"/>
                    <a:pt x="1724" y="1883"/>
                  </a:cubicBezTo>
                  <a:cubicBezTo>
                    <a:pt x="1723" y="1883"/>
                    <a:pt x="1722" y="1883"/>
                    <a:pt x="1721" y="1883"/>
                  </a:cubicBezTo>
                  <a:cubicBezTo>
                    <a:pt x="1719" y="1883"/>
                    <a:pt x="1717" y="1883"/>
                    <a:pt x="1715" y="1884"/>
                  </a:cubicBezTo>
                  <a:cubicBezTo>
                    <a:pt x="1714" y="1884"/>
                    <a:pt x="1714" y="1884"/>
                    <a:pt x="1713" y="1884"/>
                  </a:cubicBezTo>
                  <a:cubicBezTo>
                    <a:pt x="1713" y="1884"/>
                    <a:pt x="1712" y="1884"/>
                    <a:pt x="1712" y="1884"/>
                  </a:cubicBezTo>
                  <a:cubicBezTo>
                    <a:pt x="1710" y="1884"/>
                    <a:pt x="1709" y="1884"/>
                    <a:pt x="1708" y="1884"/>
                  </a:cubicBezTo>
                  <a:cubicBezTo>
                    <a:pt x="1707" y="1884"/>
                    <a:pt x="1706" y="1884"/>
                    <a:pt x="1705" y="1884"/>
                  </a:cubicBezTo>
                  <a:cubicBezTo>
                    <a:pt x="1703" y="1884"/>
                    <a:pt x="1702" y="1884"/>
                    <a:pt x="1701" y="1884"/>
                  </a:cubicBezTo>
                  <a:cubicBezTo>
                    <a:pt x="1698" y="1885"/>
                    <a:pt x="1696" y="1885"/>
                    <a:pt x="1694" y="1885"/>
                  </a:cubicBezTo>
                  <a:cubicBezTo>
                    <a:pt x="1691" y="1885"/>
                    <a:pt x="1689" y="1885"/>
                    <a:pt x="1686" y="1885"/>
                  </a:cubicBezTo>
                  <a:cubicBezTo>
                    <a:pt x="1685" y="1885"/>
                    <a:pt x="1684" y="1885"/>
                    <a:pt x="1682" y="1885"/>
                  </a:cubicBezTo>
                  <a:cubicBezTo>
                    <a:pt x="1681" y="1885"/>
                    <a:pt x="1680" y="1885"/>
                    <a:pt x="1679" y="1885"/>
                  </a:cubicBezTo>
                  <a:cubicBezTo>
                    <a:pt x="1678" y="1884"/>
                    <a:pt x="1677" y="1884"/>
                    <a:pt x="1676" y="1884"/>
                  </a:cubicBezTo>
                  <a:cubicBezTo>
                    <a:pt x="1675" y="1884"/>
                    <a:pt x="1674" y="1884"/>
                    <a:pt x="1674" y="1884"/>
                  </a:cubicBezTo>
                  <a:cubicBezTo>
                    <a:pt x="1673" y="1884"/>
                    <a:pt x="1673" y="1884"/>
                    <a:pt x="1672" y="1884"/>
                  </a:cubicBezTo>
                  <a:cubicBezTo>
                    <a:pt x="1671" y="1884"/>
                    <a:pt x="1670" y="1884"/>
                    <a:pt x="1669" y="1884"/>
                  </a:cubicBezTo>
                  <a:cubicBezTo>
                    <a:pt x="1668" y="1884"/>
                    <a:pt x="1667" y="1884"/>
                    <a:pt x="1666" y="1884"/>
                  </a:cubicBezTo>
                  <a:cubicBezTo>
                    <a:pt x="1665" y="1884"/>
                    <a:pt x="1664" y="1884"/>
                    <a:pt x="1663" y="1884"/>
                  </a:cubicBezTo>
                  <a:cubicBezTo>
                    <a:pt x="1663" y="1884"/>
                    <a:pt x="1662" y="1884"/>
                    <a:pt x="1661" y="1884"/>
                  </a:cubicBezTo>
                  <a:cubicBezTo>
                    <a:pt x="1660" y="1884"/>
                    <a:pt x="1659" y="1883"/>
                    <a:pt x="1659" y="1883"/>
                  </a:cubicBezTo>
                  <a:cubicBezTo>
                    <a:pt x="1659" y="1883"/>
                    <a:pt x="1659" y="1883"/>
                    <a:pt x="1659" y="1883"/>
                  </a:cubicBezTo>
                  <a:cubicBezTo>
                    <a:pt x="1660" y="1883"/>
                    <a:pt x="1661" y="1883"/>
                    <a:pt x="1662" y="1883"/>
                  </a:cubicBezTo>
                  <a:cubicBezTo>
                    <a:pt x="1663" y="1882"/>
                    <a:pt x="1664" y="1882"/>
                    <a:pt x="1665" y="1882"/>
                  </a:cubicBezTo>
                  <a:cubicBezTo>
                    <a:pt x="1666" y="1881"/>
                    <a:pt x="1667" y="1881"/>
                    <a:pt x="1668" y="1881"/>
                  </a:cubicBezTo>
                  <a:cubicBezTo>
                    <a:pt x="1670" y="1880"/>
                    <a:pt x="1672" y="1879"/>
                    <a:pt x="1673" y="1879"/>
                  </a:cubicBezTo>
                  <a:cubicBezTo>
                    <a:pt x="1674" y="1878"/>
                    <a:pt x="1675" y="1878"/>
                    <a:pt x="1676" y="1877"/>
                  </a:cubicBezTo>
                  <a:cubicBezTo>
                    <a:pt x="1677" y="1877"/>
                    <a:pt x="1678" y="1877"/>
                    <a:pt x="1679" y="1876"/>
                  </a:cubicBezTo>
                  <a:cubicBezTo>
                    <a:pt x="1680" y="1876"/>
                    <a:pt x="1682" y="1875"/>
                    <a:pt x="1683" y="1874"/>
                  </a:cubicBezTo>
                  <a:cubicBezTo>
                    <a:pt x="1685" y="1873"/>
                    <a:pt x="1686" y="1873"/>
                    <a:pt x="1687" y="1872"/>
                  </a:cubicBezTo>
                  <a:cubicBezTo>
                    <a:pt x="1689" y="1871"/>
                    <a:pt x="1690" y="1871"/>
                    <a:pt x="1691" y="1870"/>
                  </a:cubicBezTo>
                  <a:cubicBezTo>
                    <a:pt x="1692" y="1869"/>
                    <a:pt x="1693" y="1869"/>
                    <a:pt x="1694" y="1868"/>
                  </a:cubicBezTo>
                  <a:cubicBezTo>
                    <a:pt x="1696" y="1867"/>
                    <a:pt x="1697" y="1866"/>
                    <a:pt x="1698" y="1865"/>
                  </a:cubicBezTo>
                  <a:cubicBezTo>
                    <a:pt x="1699" y="1865"/>
                    <a:pt x="1699" y="1864"/>
                    <a:pt x="1699" y="1864"/>
                  </a:cubicBezTo>
                  <a:cubicBezTo>
                    <a:pt x="1699" y="1864"/>
                    <a:pt x="1699" y="1865"/>
                    <a:pt x="1698" y="1865"/>
                  </a:cubicBezTo>
                  <a:cubicBezTo>
                    <a:pt x="1697" y="1865"/>
                    <a:pt x="1695" y="1866"/>
                    <a:pt x="1693" y="1867"/>
                  </a:cubicBezTo>
                  <a:cubicBezTo>
                    <a:pt x="1692" y="1867"/>
                    <a:pt x="1691" y="1867"/>
                    <a:pt x="1690" y="1868"/>
                  </a:cubicBezTo>
                  <a:cubicBezTo>
                    <a:pt x="1689" y="1868"/>
                    <a:pt x="1688" y="1869"/>
                    <a:pt x="1686" y="1869"/>
                  </a:cubicBezTo>
                  <a:cubicBezTo>
                    <a:pt x="1685" y="1870"/>
                    <a:pt x="1683" y="1870"/>
                    <a:pt x="1682" y="1871"/>
                  </a:cubicBezTo>
                  <a:cubicBezTo>
                    <a:pt x="1680" y="1871"/>
                    <a:pt x="1679" y="1872"/>
                    <a:pt x="1677" y="1872"/>
                  </a:cubicBezTo>
                  <a:cubicBezTo>
                    <a:pt x="1675" y="1872"/>
                    <a:pt x="1674" y="1873"/>
                    <a:pt x="1672" y="1874"/>
                  </a:cubicBezTo>
                  <a:cubicBezTo>
                    <a:pt x="1670" y="1874"/>
                    <a:pt x="1668" y="1874"/>
                    <a:pt x="1666" y="1875"/>
                  </a:cubicBezTo>
                  <a:cubicBezTo>
                    <a:pt x="1665" y="1875"/>
                    <a:pt x="1664" y="1875"/>
                    <a:pt x="1663" y="1876"/>
                  </a:cubicBezTo>
                  <a:cubicBezTo>
                    <a:pt x="1662" y="1876"/>
                    <a:pt x="1661" y="1876"/>
                    <a:pt x="1660" y="1876"/>
                  </a:cubicBezTo>
                  <a:cubicBezTo>
                    <a:pt x="1658" y="1877"/>
                    <a:pt x="1656" y="1877"/>
                    <a:pt x="1654" y="1877"/>
                  </a:cubicBezTo>
                  <a:cubicBezTo>
                    <a:pt x="1652" y="1878"/>
                    <a:pt x="1650" y="1878"/>
                    <a:pt x="1647" y="1878"/>
                  </a:cubicBezTo>
                  <a:cubicBezTo>
                    <a:pt x="1646" y="1879"/>
                    <a:pt x="1645" y="1879"/>
                    <a:pt x="1644" y="1879"/>
                  </a:cubicBezTo>
                  <a:cubicBezTo>
                    <a:pt x="1643" y="1879"/>
                    <a:pt x="1642" y="1879"/>
                    <a:pt x="1641" y="1879"/>
                  </a:cubicBezTo>
                  <a:cubicBezTo>
                    <a:pt x="1636" y="1880"/>
                    <a:pt x="1632" y="1880"/>
                    <a:pt x="1627" y="1880"/>
                  </a:cubicBezTo>
                  <a:cubicBezTo>
                    <a:pt x="1622" y="1880"/>
                    <a:pt x="1618" y="1880"/>
                    <a:pt x="1613" y="1880"/>
                  </a:cubicBezTo>
                  <a:cubicBezTo>
                    <a:pt x="1612" y="1880"/>
                    <a:pt x="1611" y="1880"/>
                    <a:pt x="1610" y="1880"/>
                  </a:cubicBezTo>
                  <a:cubicBezTo>
                    <a:pt x="1609" y="1880"/>
                    <a:pt x="1608" y="1880"/>
                    <a:pt x="1606" y="1880"/>
                  </a:cubicBezTo>
                  <a:cubicBezTo>
                    <a:pt x="1604" y="1879"/>
                    <a:pt x="1602" y="1879"/>
                    <a:pt x="1600" y="1879"/>
                  </a:cubicBezTo>
                  <a:cubicBezTo>
                    <a:pt x="1598" y="1879"/>
                    <a:pt x="1596" y="1878"/>
                    <a:pt x="1593" y="1878"/>
                  </a:cubicBezTo>
                  <a:cubicBezTo>
                    <a:pt x="1592" y="1878"/>
                    <a:pt x="1591" y="1878"/>
                    <a:pt x="1590" y="1878"/>
                  </a:cubicBezTo>
                  <a:cubicBezTo>
                    <a:pt x="1590" y="1878"/>
                    <a:pt x="1590" y="1878"/>
                    <a:pt x="1589" y="1878"/>
                  </a:cubicBezTo>
                  <a:cubicBezTo>
                    <a:pt x="1590" y="1878"/>
                    <a:pt x="1590" y="1878"/>
                    <a:pt x="1590" y="1878"/>
                  </a:cubicBezTo>
                  <a:cubicBezTo>
                    <a:pt x="1592" y="1878"/>
                    <a:pt x="1593" y="1878"/>
                    <a:pt x="1594" y="1878"/>
                  </a:cubicBezTo>
                  <a:cubicBezTo>
                    <a:pt x="1596" y="1878"/>
                    <a:pt x="1598" y="1878"/>
                    <a:pt x="1599" y="1877"/>
                  </a:cubicBezTo>
                  <a:cubicBezTo>
                    <a:pt x="1601" y="1877"/>
                    <a:pt x="1603" y="1877"/>
                    <a:pt x="1605" y="1877"/>
                  </a:cubicBezTo>
                  <a:cubicBezTo>
                    <a:pt x="1608" y="1876"/>
                    <a:pt x="1612" y="1876"/>
                    <a:pt x="1617" y="1875"/>
                  </a:cubicBezTo>
                  <a:cubicBezTo>
                    <a:pt x="1621" y="1874"/>
                    <a:pt x="1625" y="1873"/>
                    <a:pt x="1630" y="1871"/>
                  </a:cubicBezTo>
                  <a:cubicBezTo>
                    <a:pt x="1631" y="1871"/>
                    <a:pt x="1632" y="1871"/>
                    <a:pt x="1633" y="1870"/>
                  </a:cubicBezTo>
                  <a:cubicBezTo>
                    <a:pt x="1634" y="1870"/>
                    <a:pt x="1635" y="1870"/>
                    <a:pt x="1637" y="1869"/>
                  </a:cubicBezTo>
                  <a:cubicBezTo>
                    <a:pt x="1639" y="1868"/>
                    <a:pt x="1641" y="1868"/>
                    <a:pt x="1643" y="1867"/>
                  </a:cubicBezTo>
                  <a:cubicBezTo>
                    <a:pt x="1648" y="1865"/>
                    <a:pt x="1653" y="1863"/>
                    <a:pt x="1657" y="1861"/>
                  </a:cubicBezTo>
                  <a:cubicBezTo>
                    <a:pt x="1662" y="1860"/>
                    <a:pt x="1666" y="1858"/>
                    <a:pt x="1671" y="1856"/>
                  </a:cubicBezTo>
                  <a:cubicBezTo>
                    <a:pt x="1675" y="1854"/>
                    <a:pt x="1680" y="1852"/>
                    <a:pt x="1684" y="1851"/>
                  </a:cubicBezTo>
                  <a:cubicBezTo>
                    <a:pt x="1688" y="1849"/>
                    <a:pt x="1692" y="1848"/>
                    <a:pt x="1696" y="1846"/>
                  </a:cubicBezTo>
                  <a:cubicBezTo>
                    <a:pt x="1700" y="1845"/>
                    <a:pt x="1704" y="1844"/>
                    <a:pt x="1707" y="1843"/>
                  </a:cubicBezTo>
                  <a:cubicBezTo>
                    <a:pt x="1708" y="1843"/>
                    <a:pt x="1709" y="1843"/>
                    <a:pt x="1709" y="1843"/>
                  </a:cubicBezTo>
                  <a:cubicBezTo>
                    <a:pt x="1710" y="1843"/>
                    <a:pt x="1710" y="1843"/>
                    <a:pt x="1710" y="1843"/>
                  </a:cubicBezTo>
                  <a:cubicBezTo>
                    <a:pt x="1711" y="1844"/>
                    <a:pt x="1712" y="1845"/>
                    <a:pt x="1712" y="1845"/>
                  </a:cubicBezTo>
                  <a:cubicBezTo>
                    <a:pt x="1713" y="1846"/>
                    <a:pt x="1714" y="1847"/>
                    <a:pt x="1715" y="1847"/>
                  </a:cubicBezTo>
                  <a:cubicBezTo>
                    <a:pt x="1716" y="1848"/>
                    <a:pt x="1717" y="1849"/>
                    <a:pt x="1719" y="1849"/>
                  </a:cubicBezTo>
                  <a:cubicBezTo>
                    <a:pt x="1720" y="1850"/>
                    <a:pt x="1721" y="1851"/>
                    <a:pt x="1723" y="1851"/>
                  </a:cubicBezTo>
                  <a:cubicBezTo>
                    <a:pt x="1723" y="1852"/>
                    <a:pt x="1724" y="1852"/>
                    <a:pt x="1725" y="1852"/>
                  </a:cubicBezTo>
                  <a:cubicBezTo>
                    <a:pt x="1725" y="1853"/>
                    <a:pt x="1726" y="1853"/>
                    <a:pt x="1727" y="1853"/>
                  </a:cubicBezTo>
                  <a:cubicBezTo>
                    <a:pt x="1729" y="1854"/>
                    <a:pt x="1730" y="1854"/>
                    <a:pt x="1732" y="1855"/>
                  </a:cubicBezTo>
                  <a:cubicBezTo>
                    <a:pt x="1733" y="1855"/>
                    <a:pt x="1735" y="1856"/>
                    <a:pt x="1736" y="1856"/>
                  </a:cubicBezTo>
                  <a:cubicBezTo>
                    <a:pt x="1737" y="1856"/>
                    <a:pt x="1738" y="1856"/>
                    <a:pt x="1739" y="1856"/>
                  </a:cubicBezTo>
                  <a:cubicBezTo>
                    <a:pt x="1740" y="1857"/>
                    <a:pt x="1740" y="1857"/>
                    <a:pt x="1741" y="1857"/>
                  </a:cubicBezTo>
                  <a:cubicBezTo>
                    <a:pt x="1743" y="1857"/>
                    <a:pt x="1744" y="1857"/>
                    <a:pt x="1746" y="1857"/>
                  </a:cubicBezTo>
                  <a:cubicBezTo>
                    <a:pt x="1747" y="1857"/>
                    <a:pt x="1748" y="1857"/>
                    <a:pt x="1750" y="1857"/>
                  </a:cubicBezTo>
                  <a:cubicBezTo>
                    <a:pt x="1751" y="1857"/>
                    <a:pt x="1752" y="1857"/>
                    <a:pt x="1753" y="1857"/>
                  </a:cubicBezTo>
                  <a:cubicBezTo>
                    <a:pt x="1754" y="1857"/>
                    <a:pt x="1755" y="1857"/>
                    <a:pt x="1756" y="1857"/>
                  </a:cubicBezTo>
                  <a:cubicBezTo>
                    <a:pt x="1757" y="1856"/>
                    <a:pt x="1757" y="1856"/>
                    <a:pt x="1757" y="1856"/>
                  </a:cubicBezTo>
                  <a:cubicBezTo>
                    <a:pt x="1758" y="1856"/>
                    <a:pt x="1758" y="1856"/>
                    <a:pt x="1758" y="1856"/>
                  </a:cubicBezTo>
                  <a:cubicBezTo>
                    <a:pt x="1758" y="1856"/>
                    <a:pt x="1758" y="1856"/>
                    <a:pt x="1758" y="1856"/>
                  </a:cubicBezTo>
                  <a:cubicBezTo>
                    <a:pt x="1757" y="1856"/>
                    <a:pt x="1757" y="1855"/>
                    <a:pt x="1756" y="1855"/>
                  </a:cubicBezTo>
                  <a:cubicBezTo>
                    <a:pt x="1755" y="1855"/>
                    <a:pt x="1754" y="1854"/>
                    <a:pt x="1754" y="1854"/>
                  </a:cubicBezTo>
                  <a:cubicBezTo>
                    <a:pt x="1753" y="1854"/>
                    <a:pt x="1752" y="1853"/>
                    <a:pt x="1750" y="1853"/>
                  </a:cubicBezTo>
                  <a:cubicBezTo>
                    <a:pt x="1749" y="1852"/>
                    <a:pt x="1748" y="1852"/>
                    <a:pt x="1747" y="1851"/>
                  </a:cubicBezTo>
                  <a:cubicBezTo>
                    <a:pt x="1745" y="1851"/>
                    <a:pt x="1744" y="1850"/>
                    <a:pt x="1743" y="1850"/>
                  </a:cubicBezTo>
                  <a:cubicBezTo>
                    <a:pt x="1742" y="1850"/>
                    <a:pt x="1741" y="1849"/>
                    <a:pt x="1741" y="1849"/>
                  </a:cubicBezTo>
                  <a:cubicBezTo>
                    <a:pt x="1740" y="1849"/>
                    <a:pt x="1739" y="1849"/>
                    <a:pt x="1738" y="1849"/>
                  </a:cubicBezTo>
                  <a:cubicBezTo>
                    <a:pt x="1737" y="1848"/>
                    <a:pt x="1735" y="1848"/>
                    <a:pt x="1734" y="1847"/>
                  </a:cubicBezTo>
                  <a:cubicBezTo>
                    <a:pt x="1732" y="1847"/>
                    <a:pt x="1731" y="1846"/>
                    <a:pt x="1729" y="1846"/>
                  </a:cubicBezTo>
                  <a:cubicBezTo>
                    <a:pt x="1729" y="1846"/>
                    <a:pt x="1728" y="1846"/>
                    <a:pt x="1727" y="1845"/>
                  </a:cubicBezTo>
                  <a:cubicBezTo>
                    <a:pt x="1726" y="1845"/>
                    <a:pt x="1726" y="1845"/>
                    <a:pt x="1725" y="1845"/>
                  </a:cubicBezTo>
                  <a:cubicBezTo>
                    <a:pt x="1723" y="1844"/>
                    <a:pt x="1722" y="1844"/>
                    <a:pt x="1721" y="1844"/>
                  </a:cubicBezTo>
                  <a:cubicBezTo>
                    <a:pt x="1719" y="1844"/>
                    <a:pt x="1718" y="1843"/>
                    <a:pt x="1717" y="1843"/>
                  </a:cubicBezTo>
                  <a:cubicBezTo>
                    <a:pt x="1716" y="1843"/>
                    <a:pt x="1715" y="1843"/>
                    <a:pt x="1714" y="1842"/>
                  </a:cubicBezTo>
                  <a:cubicBezTo>
                    <a:pt x="1713" y="1842"/>
                    <a:pt x="1712" y="1842"/>
                    <a:pt x="1712" y="1842"/>
                  </a:cubicBezTo>
                  <a:cubicBezTo>
                    <a:pt x="1712" y="1842"/>
                    <a:pt x="1712" y="1842"/>
                    <a:pt x="1712" y="1842"/>
                  </a:cubicBezTo>
                  <a:cubicBezTo>
                    <a:pt x="1714" y="1842"/>
                    <a:pt x="1716" y="1841"/>
                    <a:pt x="1717" y="1841"/>
                  </a:cubicBezTo>
                  <a:cubicBezTo>
                    <a:pt x="1719" y="1841"/>
                    <a:pt x="1720" y="1840"/>
                    <a:pt x="1721" y="1840"/>
                  </a:cubicBezTo>
                  <a:cubicBezTo>
                    <a:pt x="1722" y="1840"/>
                    <a:pt x="1724" y="1840"/>
                    <a:pt x="1725" y="1840"/>
                  </a:cubicBezTo>
                  <a:cubicBezTo>
                    <a:pt x="1727" y="1839"/>
                    <a:pt x="1729" y="1839"/>
                    <a:pt x="1730" y="1839"/>
                  </a:cubicBezTo>
                  <a:cubicBezTo>
                    <a:pt x="1731" y="1839"/>
                    <a:pt x="1731" y="1839"/>
                    <a:pt x="1731" y="1839"/>
                  </a:cubicBezTo>
                  <a:cubicBezTo>
                    <a:pt x="1731" y="1839"/>
                    <a:pt x="1731" y="1839"/>
                    <a:pt x="1730" y="1839"/>
                  </a:cubicBezTo>
                  <a:cubicBezTo>
                    <a:pt x="1729" y="1839"/>
                    <a:pt x="1727" y="1838"/>
                    <a:pt x="1725" y="1838"/>
                  </a:cubicBezTo>
                  <a:cubicBezTo>
                    <a:pt x="1724" y="1838"/>
                    <a:pt x="1722" y="1838"/>
                    <a:pt x="1721" y="1838"/>
                  </a:cubicBezTo>
                  <a:cubicBezTo>
                    <a:pt x="1720" y="1838"/>
                    <a:pt x="1718" y="1838"/>
                    <a:pt x="1717" y="1838"/>
                  </a:cubicBezTo>
                  <a:cubicBezTo>
                    <a:pt x="1715" y="1838"/>
                    <a:pt x="1714" y="1838"/>
                    <a:pt x="1712" y="1838"/>
                  </a:cubicBezTo>
                  <a:cubicBezTo>
                    <a:pt x="1710" y="1838"/>
                    <a:pt x="1708" y="1838"/>
                    <a:pt x="1707" y="1839"/>
                  </a:cubicBezTo>
                  <a:cubicBezTo>
                    <a:pt x="1703" y="1839"/>
                    <a:pt x="1699" y="1840"/>
                    <a:pt x="1695" y="1841"/>
                  </a:cubicBezTo>
                  <a:cubicBezTo>
                    <a:pt x="1690" y="1842"/>
                    <a:pt x="1686" y="1843"/>
                    <a:pt x="1682" y="1844"/>
                  </a:cubicBezTo>
                  <a:cubicBezTo>
                    <a:pt x="1679" y="1845"/>
                    <a:pt x="1677" y="1846"/>
                    <a:pt x="1675" y="1846"/>
                  </a:cubicBezTo>
                  <a:cubicBezTo>
                    <a:pt x="1672" y="1847"/>
                    <a:pt x="1670" y="1848"/>
                    <a:pt x="1668" y="1849"/>
                  </a:cubicBezTo>
                  <a:cubicBezTo>
                    <a:pt x="1663" y="1850"/>
                    <a:pt x="1659" y="1852"/>
                    <a:pt x="1654" y="1854"/>
                  </a:cubicBezTo>
                  <a:cubicBezTo>
                    <a:pt x="1650" y="1856"/>
                    <a:pt x="1645" y="1858"/>
                    <a:pt x="1641" y="1860"/>
                  </a:cubicBezTo>
                  <a:cubicBezTo>
                    <a:pt x="1636" y="1861"/>
                    <a:pt x="1632" y="1863"/>
                    <a:pt x="1627" y="1865"/>
                  </a:cubicBezTo>
                  <a:cubicBezTo>
                    <a:pt x="1623" y="1866"/>
                    <a:pt x="1619" y="1868"/>
                    <a:pt x="1615" y="1869"/>
                  </a:cubicBezTo>
                  <a:cubicBezTo>
                    <a:pt x="1611" y="1870"/>
                    <a:pt x="1607" y="1871"/>
                    <a:pt x="1604" y="1872"/>
                  </a:cubicBezTo>
                  <a:cubicBezTo>
                    <a:pt x="1602" y="1873"/>
                    <a:pt x="1600" y="1873"/>
                    <a:pt x="1599" y="1874"/>
                  </a:cubicBezTo>
                  <a:cubicBezTo>
                    <a:pt x="1597" y="1874"/>
                    <a:pt x="1596" y="1874"/>
                    <a:pt x="1594" y="1875"/>
                  </a:cubicBezTo>
                  <a:cubicBezTo>
                    <a:pt x="1593" y="1875"/>
                    <a:pt x="1591" y="1875"/>
                    <a:pt x="1590" y="1875"/>
                  </a:cubicBezTo>
                  <a:cubicBezTo>
                    <a:pt x="1589" y="1876"/>
                    <a:pt x="1588" y="1876"/>
                    <a:pt x="1587" y="1876"/>
                  </a:cubicBezTo>
                  <a:cubicBezTo>
                    <a:pt x="1585" y="1876"/>
                    <a:pt x="1584" y="1876"/>
                    <a:pt x="1584" y="1876"/>
                  </a:cubicBezTo>
                  <a:cubicBezTo>
                    <a:pt x="1576" y="1872"/>
                    <a:pt x="1569" y="1869"/>
                    <a:pt x="1562" y="1866"/>
                  </a:cubicBezTo>
                  <a:cubicBezTo>
                    <a:pt x="1533" y="1851"/>
                    <a:pt x="1510" y="1840"/>
                    <a:pt x="1488" y="1830"/>
                  </a:cubicBezTo>
                  <a:cubicBezTo>
                    <a:pt x="1426" y="1802"/>
                    <a:pt x="1372" y="1776"/>
                    <a:pt x="1329" y="1717"/>
                  </a:cubicBezTo>
                  <a:cubicBezTo>
                    <a:pt x="1272" y="1638"/>
                    <a:pt x="1260" y="1544"/>
                    <a:pt x="1229" y="1455"/>
                  </a:cubicBezTo>
                  <a:cubicBezTo>
                    <a:pt x="1196" y="1360"/>
                    <a:pt x="1289" y="1274"/>
                    <a:pt x="1366" y="1257"/>
                  </a:cubicBezTo>
                  <a:cubicBezTo>
                    <a:pt x="1392" y="1251"/>
                    <a:pt x="1415" y="1246"/>
                    <a:pt x="1437" y="1240"/>
                  </a:cubicBezTo>
                  <a:cubicBezTo>
                    <a:pt x="1438" y="1240"/>
                    <a:pt x="1440" y="1241"/>
                    <a:pt x="1442" y="1241"/>
                  </a:cubicBezTo>
                  <a:cubicBezTo>
                    <a:pt x="1447" y="1243"/>
                    <a:pt x="1452" y="1245"/>
                    <a:pt x="1457" y="1246"/>
                  </a:cubicBezTo>
                  <a:cubicBezTo>
                    <a:pt x="1460" y="1247"/>
                    <a:pt x="1463" y="1248"/>
                    <a:pt x="1466" y="1248"/>
                  </a:cubicBezTo>
                  <a:cubicBezTo>
                    <a:pt x="1466" y="1249"/>
                    <a:pt x="1466" y="1249"/>
                    <a:pt x="1466" y="1250"/>
                  </a:cubicBezTo>
                  <a:cubicBezTo>
                    <a:pt x="1467" y="1250"/>
                    <a:pt x="1467" y="1251"/>
                    <a:pt x="1467" y="1251"/>
                  </a:cubicBezTo>
                  <a:cubicBezTo>
                    <a:pt x="1467" y="1251"/>
                    <a:pt x="1467" y="1252"/>
                    <a:pt x="1467" y="1252"/>
                  </a:cubicBezTo>
                  <a:cubicBezTo>
                    <a:pt x="1467" y="1252"/>
                    <a:pt x="1468" y="1253"/>
                    <a:pt x="1468" y="1253"/>
                  </a:cubicBezTo>
                  <a:cubicBezTo>
                    <a:pt x="1468" y="1253"/>
                    <a:pt x="1468" y="1253"/>
                    <a:pt x="1468" y="1253"/>
                  </a:cubicBezTo>
                  <a:cubicBezTo>
                    <a:pt x="1468" y="1254"/>
                    <a:pt x="1469" y="1255"/>
                    <a:pt x="1469" y="1255"/>
                  </a:cubicBezTo>
                  <a:cubicBezTo>
                    <a:pt x="1470" y="1256"/>
                    <a:pt x="1470" y="1257"/>
                    <a:pt x="1471" y="1258"/>
                  </a:cubicBezTo>
                  <a:cubicBezTo>
                    <a:pt x="1471" y="1259"/>
                    <a:pt x="1472" y="1260"/>
                    <a:pt x="1472" y="1261"/>
                  </a:cubicBezTo>
                  <a:cubicBezTo>
                    <a:pt x="1472" y="1262"/>
                    <a:pt x="1473" y="1263"/>
                    <a:pt x="1473" y="1263"/>
                  </a:cubicBezTo>
                  <a:cubicBezTo>
                    <a:pt x="1474" y="1264"/>
                    <a:pt x="1474" y="1265"/>
                    <a:pt x="1474" y="1266"/>
                  </a:cubicBezTo>
                  <a:cubicBezTo>
                    <a:pt x="1474" y="1267"/>
                    <a:pt x="1474" y="1267"/>
                    <a:pt x="1474" y="1267"/>
                  </a:cubicBezTo>
                  <a:cubicBezTo>
                    <a:pt x="1459" y="1283"/>
                    <a:pt x="1466" y="1292"/>
                    <a:pt x="1488" y="1295"/>
                  </a:cubicBezTo>
                  <a:cubicBezTo>
                    <a:pt x="1489" y="1284"/>
                    <a:pt x="1495" y="1269"/>
                    <a:pt x="1477" y="1266"/>
                  </a:cubicBezTo>
                  <a:cubicBezTo>
                    <a:pt x="1477" y="1265"/>
                    <a:pt x="1477" y="1265"/>
                    <a:pt x="1477" y="1265"/>
                  </a:cubicBezTo>
                  <a:cubicBezTo>
                    <a:pt x="1477" y="1265"/>
                    <a:pt x="1477" y="1265"/>
                    <a:pt x="1477" y="1265"/>
                  </a:cubicBezTo>
                  <a:cubicBezTo>
                    <a:pt x="1477" y="1264"/>
                    <a:pt x="1476" y="1263"/>
                    <a:pt x="1476" y="1262"/>
                  </a:cubicBezTo>
                  <a:cubicBezTo>
                    <a:pt x="1476" y="1261"/>
                    <a:pt x="1475" y="1260"/>
                    <a:pt x="1475" y="1259"/>
                  </a:cubicBezTo>
                  <a:cubicBezTo>
                    <a:pt x="1474" y="1258"/>
                    <a:pt x="1474" y="1257"/>
                    <a:pt x="1473" y="1257"/>
                  </a:cubicBezTo>
                  <a:cubicBezTo>
                    <a:pt x="1473" y="1256"/>
                    <a:pt x="1473" y="1255"/>
                    <a:pt x="1472" y="1254"/>
                  </a:cubicBezTo>
                  <a:cubicBezTo>
                    <a:pt x="1472" y="1253"/>
                    <a:pt x="1471" y="1252"/>
                    <a:pt x="1471" y="1252"/>
                  </a:cubicBezTo>
                  <a:cubicBezTo>
                    <a:pt x="1470" y="1251"/>
                    <a:pt x="1470" y="1251"/>
                    <a:pt x="1470" y="1251"/>
                  </a:cubicBezTo>
                  <a:cubicBezTo>
                    <a:pt x="1470" y="1251"/>
                    <a:pt x="1470" y="1251"/>
                    <a:pt x="1470" y="1251"/>
                  </a:cubicBezTo>
                  <a:cubicBezTo>
                    <a:pt x="1470" y="1250"/>
                    <a:pt x="1469" y="1250"/>
                    <a:pt x="1469" y="1250"/>
                  </a:cubicBezTo>
                  <a:cubicBezTo>
                    <a:pt x="1468" y="1249"/>
                    <a:pt x="1468" y="1249"/>
                    <a:pt x="1467" y="1249"/>
                  </a:cubicBezTo>
                  <a:cubicBezTo>
                    <a:pt x="1467" y="1249"/>
                    <a:pt x="1467" y="1249"/>
                    <a:pt x="1467" y="1248"/>
                  </a:cubicBezTo>
                  <a:cubicBezTo>
                    <a:pt x="1469" y="1249"/>
                    <a:pt x="1472" y="1249"/>
                    <a:pt x="1474" y="1249"/>
                  </a:cubicBezTo>
                  <a:cubicBezTo>
                    <a:pt x="1476" y="1249"/>
                    <a:pt x="1477" y="1249"/>
                    <a:pt x="1478" y="1249"/>
                  </a:cubicBezTo>
                  <a:cubicBezTo>
                    <a:pt x="1479" y="1249"/>
                    <a:pt x="1479" y="1249"/>
                    <a:pt x="1479" y="1249"/>
                  </a:cubicBezTo>
                  <a:cubicBezTo>
                    <a:pt x="1480" y="1249"/>
                    <a:pt x="1480" y="1249"/>
                    <a:pt x="1480" y="1249"/>
                  </a:cubicBezTo>
                  <a:cubicBezTo>
                    <a:pt x="1481" y="1249"/>
                    <a:pt x="1481" y="1249"/>
                    <a:pt x="1481" y="1249"/>
                  </a:cubicBezTo>
                  <a:cubicBezTo>
                    <a:pt x="1481" y="1249"/>
                    <a:pt x="1482" y="1249"/>
                    <a:pt x="1483" y="1249"/>
                  </a:cubicBezTo>
                  <a:cubicBezTo>
                    <a:pt x="1486" y="1249"/>
                    <a:pt x="1488" y="1248"/>
                    <a:pt x="1491" y="1247"/>
                  </a:cubicBezTo>
                  <a:cubicBezTo>
                    <a:pt x="1493" y="1247"/>
                    <a:pt x="1494" y="1246"/>
                    <a:pt x="1495" y="1246"/>
                  </a:cubicBezTo>
                  <a:cubicBezTo>
                    <a:pt x="1496" y="1246"/>
                    <a:pt x="1496" y="1246"/>
                    <a:pt x="1496" y="1247"/>
                  </a:cubicBezTo>
                  <a:cubicBezTo>
                    <a:pt x="1497" y="1247"/>
                    <a:pt x="1497" y="1247"/>
                    <a:pt x="1498" y="1248"/>
                  </a:cubicBezTo>
                  <a:cubicBezTo>
                    <a:pt x="1498" y="1248"/>
                    <a:pt x="1499" y="1248"/>
                    <a:pt x="1499" y="1248"/>
                  </a:cubicBezTo>
                  <a:cubicBezTo>
                    <a:pt x="1499" y="1249"/>
                    <a:pt x="1499" y="1249"/>
                    <a:pt x="1500" y="1249"/>
                  </a:cubicBezTo>
                  <a:cubicBezTo>
                    <a:pt x="1500" y="1249"/>
                    <a:pt x="1501" y="1250"/>
                    <a:pt x="1502" y="1250"/>
                  </a:cubicBezTo>
                  <a:cubicBezTo>
                    <a:pt x="1502" y="1250"/>
                    <a:pt x="1503" y="1251"/>
                    <a:pt x="1504" y="1251"/>
                  </a:cubicBezTo>
                  <a:cubicBezTo>
                    <a:pt x="1504" y="1252"/>
                    <a:pt x="1504" y="1252"/>
                    <a:pt x="1505" y="1252"/>
                  </a:cubicBezTo>
                  <a:cubicBezTo>
                    <a:pt x="1505" y="1252"/>
                    <a:pt x="1505" y="1252"/>
                    <a:pt x="1506" y="1253"/>
                  </a:cubicBezTo>
                  <a:cubicBezTo>
                    <a:pt x="1506" y="1253"/>
                    <a:pt x="1507" y="1254"/>
                    <a:pt x="1508" y="1254"/>
                  </a:cubicBezTo>
                  <a:cubicBezTo>
                    <a:pt x="1509" y="1255"/>
                    <a:pt x="1511" y="1257"/>
                    <a:pt x="1512" y="1258"/>
                  </a:cubicBezTo>
                  <a:cubicBezTo>
                    <a:pt x="1514" y="1259"/>
                    <a:pt x="1515" y="1261"/>
                    <a:pt x="1516" y="1262"/>
                  </a:cubicBezTo>
                  <a:cubicBezTo>
                    <a:pt x="1517" y="1263"/>
                    <a:pt x="1519" y="1265"/>
                    <a:pt x="1520" y="1266"/>
                  </a:cubicBezTo>
                  <a:cubicBezTo>
                    <a:pt x="1521" y="1268"/>
                    <a:pt x="1521" y="1269"/>
                    <a:pt x="1522" y="1270"/>
                  </a:cubicBezTo>
                  <a:cubicBezTo>
                    <a:pt x="1518" y="1278"/>
                    <a:pt x="1514" y="1288"/>
                    <a:pt x="1518" y="1296"/>
                  </a:cubicBezTo>
                  <a:cubicBezTo>
                    <a:pt x="1522" y="1305"/>
                    <a:pt x="1535" y="1305"/>
                    <a:pt x="1545" y="1308"/>
                  </a:cubicBezTo>
                  <a:cubicBezTo>
                    <a:pt x="1543" y="1291"/>
                    <a:pt x="1551" y="1263"/>
                    <a:pt x="1524" y="1268"/>
                  </a:cubicBezTo>
                  <a:cubicBezTo>
                    <a:pt x="1524" y="1267"/>
                    <a:pt x="1524" y="1267"/>
                    <a:pt x="1524" y="1267"/>
                  </a:cubicBezTo>
                  <a:cubicBezTo>
                    <a:pt x="1525" y="1267"/>
                    <a:pt x="1525" y="1266"/>
                    <a:pt x="1526" y="1265"/>
                  </a:cubicBezTo>
                  <a:cubicBezTo>
                    <a:pt x="1524" y="1267"/>
                    <a:pt x="1524" y="1267"/>
                    <a:pt x="1524" y="1267"/>
                  </a:cubicBezTo>
                  <a:cubicBezTo>
                    <a:pt x="1523" y="1266"/>
                    <a:pt x="1523" y="1265"/>
                    <a:pt x="1522" y="1265"/>
                  </a:cubicBezTo>
                  <a:cubicBezTo>
                    <a:pt x="1521" y="1263"/>
                    <a:pt x="1520" y="1261"/>
                    <a:pt x="1518" y="1260"/>
                  </a:cubicBezTo>
                  <a:cubicBezTo>
                    <a:pt x="1517" y="1258"/>
                    <a:pt x="1516" y="1257"/>
                    <a:pt x="1514" y="1256"/>
                  </a:cubicBezTo>
                  <a:cubicBezTo>
                    <a:pt x="1513" y="1254"/>
                    <a:pt x="1511" y="1253"/>
                    <a:pt x="1510" y="1252"/>
                  </a:cubicBezTo>
                  <a:cubicBezTo>
                    <a:pt x="1509" y="1251"/>
                    <a:pt x="1508" y="1251"/>
                    <a:pt x="1508" y="1250"/>
                  </a:cubicBezTo>
                  <a:cubicBezTo>
                    <a:pt x="1507" y="1250"/>
                    <a:pt x="1507" y="1250"/>
                    <a:pt x="1507" y="1249"/>
                  </a:cubicBezTo>
                  <a:cubicBezTo>
                    <a:pt x="1506" y="1249"/>
                    <a:pt x="1506" y="1249"/>
                    <a:pt x="1505" y="1249"/>
                  </a:cubicBezTo>
                  <a:cubicBezTo>
                    <a:pt x="1505" y="1248"/>
                    <a:pt x="1504" y="1248"/>
                    <a:pt x="1503" y="1247"/>
                  </a:cubicBezTo>
                  <a:cubicBezTo>
                    <a:pt x="1503" y="1247"/>
                    <a:pt x="1502" y="1246"/>
                    <a:pt x="1501" y="1246"/>
                  </a:cubicBezTo>
                  <a:cubicBezTo>
                    <a:pt x="1501" y="1246"/>
                    <a:pt x="1501" y="1246"/>
                    <a:pt x="1500" y="1246"/>
                  </a:cubicBezTo>
                  <a:cubicBezTo>
                    <a:pt x="1500" y="1245"/>
                    <a:pt x="1500" y="1245"/>
                    <a:pt x="1499" y="1245"/>
                  </a:cubicBezTo>
                  <a:cubicBezTo>
                    <a:pt x="1499" y="1245"/>
                    <a:pt x="1499" y="1245"/>
                    <a:pt x="1498" y="1245"/>
                  </a:cubicBezTo>
                  <a:cubicBezTo>
                    <a:pt x="1501" y="1244"/>
                    <a:pt x="1504" y="1243"/>
                    <a:pt x="1507" y="1241"/>
                  </a:cubicBezTo>
                  <a:cubicBezTo>
                    <a:pt x="1512" y="1239"/>
                    <a:pt x="1516" y="1237"/>
                    <a:pt x="1521" y="1236"/>
                  </a:cubicBezTo>
                  <a:cubicBezTo>
                    <a:pt x="1526" y="1234"/>
                    <a:pt x="1531" y="1233"/>
                    <a:pt x="1536" y="1233"/>
                  </a:cubicBezTo>
                  <a:cubicBezTo>
                    <a:pt x="1541" y="1233"/>
                    <a:pt x="1545" y="1234"/>
                    <a:pt x="1550" y="1236"/>
                  </a:cubicBezTo>
                  <a:cubicBezTo>
                    <a:pt x="1554" y="1238"/>
                    <a:pt x="1559" y="1240"/>
                    <a:pt x="1563" y="1242"/>
                  </a:cubicBezTo>
                  <a:cubicBezTo>
                    <a:pt x="1571" y="1246"/>
                    <a:pt x="1578" y="1251"/>
                    <a:pt x="1585" y="1256"/>
                  </a:cubicBezTo>
                  <a:cubicBezTo>
                    <a:pt x="1586" y="1257"/>
                    <a:pt x="1588" y="1259"/>
                    <a:pt x="1589" y="1260"/>
                  </a:cubicBezTo>
                  <a:cubicBezTo>
                    <a:pt x="1591" y="1261"/>
                    <a:pt x="1592" y="1262"/>
                    <a:pt x="1594" y="1264"/>
                  </a:cubicBezTo>
                  <a:cubicBezTo>
                    <a:pt x="1596" y="1266"/>
                    <a:pt x="1599" y="1268"/>
                    <a:pt x="1601" y="1271"/>
                  </a:cubicBezTo>
                  <a:cubicBezTo>
                    <a:pt x="1606" y="1275"/>
                    <a:pt x="1609" y="1280"/>
                    <a:pt x="1612" y="1284"/>
                  </a:cubicBezTo>
                  <a:cubicBezTo>
                    <a:pt x="1612" y="1284"/>
                    <a:pt x="1612" y="1284"/>
                    <a:pt x="1612" y="1284"/>
                  </a:cubicBezTo>
                  <a:cubicBezTo>
                    <a:pt x="1612" y="1284"/>
                    <a:pt x="1612" y="1284"/>
                    <a:pt x="1612" y="1284"/>
                  </a:cubicBezTo>
                  <a:cubicBezTo>
                    <a:pt x="1612" y="1284"/>
                    <a:pt x="1612" y="1285"/>
                    <a:pt x="1612" y="1285"/>
                  </a:cubicBezTo>
                  <a:cubicBezTo>
                    <a:pt x="1612" y="1285"/>
                    <a:pt x="1612" y="1285"/>
                    <a:pt x="1612" y="1285"/>
                  </a:cubicBezTo>
                  <a:cubicBezTo>
                    <a:pt x="1612" y="1286"/>
                    <a:pt x="1612" y="1287"/>
                    <a:pt x="1613" y="1288"/>
                  </a:cubicBezTo>
                  <a:cubicBezTo>
                    <a:pt x="1613" y="1288"/>
                    <a:pt x="1613" y="1289"/>
                    <a:pt x="1613" y="1290"/>
                  </a:cubicBezTo>
                  <a:cubicBezTo>
                    <a:pt x="1613" y="1291"/>
                    <a:pt x="1613" y="1292"/>
                    <a:pt x="1613" y="1293"/>
                  </a:cubicBezTo>
                  <a:cubicBezTo>
                    <a:pt x="1613" y="1294"/>
                    <a:pt x="1613" y="1295"/>
                    <a:pt x="1613" y="1296"/>
                  </a:cubicBezTo>
                  <a:cubicBezTo>
                    <a:pt x="1612" y="1297"/>
                    <a:pt x="1612" y="1297"/>
                    <a:pt x="1612" y="1298"/>
                  </a:cubicBezTo>
                  <a:cubicBezTo>
                    <a:pt x="1603" y="1308"/>
                    <a:pt x="1597" y="1319"/>
                    <a:pt x="1605" y="1330"/>
                  </a:cubicBezTo>
                  <a:cubicBezTo>
                    <a:pt x="1614" y="1319"/>
                    <a:pt x="1622" y="1309"/>
                    <a:pt x="1616" y="1296"/>
                  </a:cubicBezTo>
                  <a:cubicBezTo>
                    <a:pt x="1615" y="1296"/>
                    <a:pt x="1615" y="1296"/>
                    <a:pt x="1615" y="1296"/>
                  </a:cubicBezTo>
                  <a:cubicBezTo>
                    <a:pt x="1615" y="1296"/>
                    <a:pt x="1615" y="1296"/>
                    <a:pt x="1615" y="1296"/>
                  </a:cubicBezTo>
                  <a:cubicBezTo>
                    <a:pt x="1616" y="1295"/>
                    <a:pt x="1616" y="1294"/>
                    <a:pt x="1616" y="1293"/>
                  </a:cubicBezTo>
                  <a:cubicBezTo>
                    <a:pt x="1616" y="1292"/>
                    <a:pt x="1616" y="1292"/>
                    <a:pt x="1616" y="1291"/>
                  </a:cubicBezTo>
                  <a:cubicBezTo>
                    <a:pt x="1616" y="1292"/>
                    <a:pt x="1616" y="1293"/>
                    <a:pt x="1616" y="1294"/>
                  </a:cubicBezTo>
                  <a:cubicBezTo>
                    <a:pt x="1617" y="1295"/>
                    <a:pt x="1617" y="1296"/>
                    <a:pt x="1617" y="1297"/>
                  </a:cubicBezTo>
                  <a:cubicBezTo>
                    <a:pt x="1617" y="1297"/>
                    <a:pt x="1617" y="1298"/>
                    <a:pt x="1617" y="1298"/>
                  </a:cubicBezTo>
                  <a:cubicBezTo>
                    <a:pt x="1617" y="1298"/>
                    <a:pt x="1617" y="1297"/>
                    <a:pt x="1617" y="1297"/>
                  </a:cubicBezTo>
                  <a:cubicBezTo>
                    <a:pt x="1617" y="1296"/>
                    <a:pt x="1617" y="1295"/>
                    <a:pt x="1617" y="1294"/>
                  </a:cubicBezTo>
                  <a:cubicBezTo>
                    <a:pt x="1617" y="1292"/>
                    <a:pt x="1616" y="1290"/>
                    <a:pt x="1615" y="1288"/>
                  </a:cubicBezTo>
                  <a:cubicBezTo>
                    <a:pt x="1615" y="1288"/>
                    <a:pt x="1615" y="1287"/>
                    <a:pt x="1615" y="1287"/>
                  </a:cubicBezTo>
                  <a:cubicBezTo>
                    <a:pt x="1615" y="1286"/>
                    <a:pt x="1615" y="1286"/>
                    <a:pt x="1615" y="1285"/>
                  </a:cubicBezTo>
                  <a:cubicBezTo>
                    <a:pt x="1615" y="1285"/>
                    <a:pt x="1615" y="1285"/>
                    <a:pt x="1615" y="1284"/>
                  </a:cubicBezTo>
                  <a:cubicBezTo>
                    <a:pt x="1615" y="1284"/>
                    <a:pt x="1615" y="1284"/>
                    <a:pt x="1615" y="1284"/>
                  </a:cubicBezTo>
                  <a:cubicBezTo>
                    <a:pt x="1615" y="1284"/>
                    <a:pt x="1615" y="1283"/>
                    <a:pt x="1614" y="1283"/>
                  </a:cubicBezTo>
                  <a:cubicBezTo>
                    <a:pt x="1614" y="1282"/>
                    <a:pt x="1614" y="1282"/>
                    <a:pt x="1614" y="1282"/>
                  </a:cubicBezTo>
                  <a:cubicBezTo>
                    <a:pt x="1613" y="1281"/>
                    <a:pt x="1613" y="1280"/>
                    <a:pt x="1613" y="1280"/>
                  </a:cubicBezTo>
                  <a:cubicBezTo>
                    <a:pt x="1613" y="1280"/>
                    <a:pt x="1613" y="1281"/>
                    <a:pt x="1613" y="1281"/>
                  </a:cubicBezTo>
                  <a:cubicBezTo>
                    <a:pt x="1611" y="1278"/>
                    <a:pt x="1609" y="1274"/>
                    <a:pt x="1606" y="1270"/>
                  </a:cubicBezTo>
                  <a:cubicBezTo>
                    <a:pt x="1606" y="1270"/>
                    <a:pt x="1607" y="1271"/>
                    <a:pt x="1608" y="1271"/>
                  </a:cubicBezTo>
                  <a:cubicBezTo>
                    <a:pt x="1609" y="1271"/>
                    <a:pt x="1610" y="1271"/>
                    <a:pt x="1611" y="1271"/>
                  </a:cubicBezTo>
                  <a:cubicBezTo>
                    <a:pt x="1611" y="1271"/>
                    <a:pt x="1612" y="1271"/>
                    <a:pt x="1613" y="1271"/>
                  </a:cubicBezTo>
                  <a:cubicBezTo>
                    <a:pt x="1613" y="1271"/>
                    <a:pt x="1613" y="1271"/>
                    <a:pt x="1614" y="1271"/>
                  </a:cubicBezTo>
                  <a:cubicBezTo>
                    <a:pt x="1614" y="1271"/>
                    <a:pt x="1614" y="1271"/>
                    <a:pt x="1615" y="1271"/>
                  </a:cubicBezTo>
                  <a:cubicBezTo>
                    <a:pt x="1615" y="1271"/>
                    <a:pt x="1616" y="1271"/>
                    <a:pt x="1617" y="1271"/>
                  </a:cubicBezTo>
                  <a:cubicBezTo>
                    <a:pt x="1617" y="1271"/>
                    <a:pt x="1618" y="1271"/>
                    <a:pt x="1619" y="1271"/>
                  </a:cubicBezTo>
                  <a:cubicBezTo>
                    <a:pt x="1620" y="1271"/>
                    <a:pt x="1621" y="1272"/>
                    <a:pt x="1621" y="1272"/>
                  </a:cubicBezTo>
                  <a:cubicBezTo>
                    <a:pt x="1622" y="1272"/>
                    <a:pt x="1623" y="1272"/>
                    <a:pt x="1624" y="1272"/>
                  </a:cubicBezTo>
                  <a:cubicBezTo>
                    <a:pt x="1626" y="1272"/>
                    <a:pt x="1628" y="1273"/>
                    <a:pt x="1629" y="1273"/>
                  </a:cubicBezTo>
                  <a:cubicBezTo>
                    <a:pt x="1631" y="1273"/>
                    <a:pt x="1633" y="1274"/>
                    <a:pt x="1635" y="1274"/>
                  </a:cubicBezTo>
                  <a:cubicBezTo>
                    <a:pt x="1636" y="1275"/>
                    <a:pt x="1638" y="1276"/>
                    <a:pt x="1640" y="1276"/>
                  </a:cubicBezTo>
                  <a:cubicBezTo>
                    <a:pt x="1641" y="1277"/>
                    <a:pt x="1643" y="1278"/>
                    <a:pt x="1645" y="1279"/>
                  </a:cubicBezTo>
                  <a:cubicBezTo>
                    <a:pt x="1645" y="1279"/>
                    <a:pt x="1645" y="1279"/>
                    <a:pt x="1645" y="1279"/>
                  </a:cubicBezTo>
                  <a:cubicBezTo>
                    <a:pt x="1647" y="1306"/>
                    <a:pt x="1666" y="1302"/>
                    <a:pt x="1686" y="1292"/>
                  </a:cubicBezTo>
                  <a:cubicBezTo>
                    <a:pt x="1668" y="1287"/>
                    <a:pt x="1668" y="1268"/>
                    <a:pt x="1645" y="1275"/>
                  </a:cubicBezTo>
                  <a:cubicBezTo>
                    <a:pt x="1644" y="1275"/>
                    <a:pt x="1642" y="1274"/>
                    <a:pt x="1641" y="1273"/>
                  </a:cubicBezTo>
                  <a:cubicBezTo>
                    <a:pt x="1639" y="1273"/>
                    <a:pt x="1637" y="1272"/>
                    <a:pt x="1636" y="1271"/>
                  </a:cubicBezTo>
                  <a:cubicBezTo>
                    <a:pt x="1634" y="1271"/>
                    <a:pt x="1632" y="1270"/>
                    <a:pt x="1630" y="1270"/>
                  </a:cubicBezTo>
                  <a:cubicBezTo>
                    <a:pt x="1628" y="1269"/>
                    <a:pt x="1626" y="1269"/>
                    <a:pt x="1624" y="1269"/>
                  </a:cubicBezTo>
                  <a:cubicBezTo>
                    <a:pt x="1624" y="1269"/>
                    <a:pt x="1623" y="1269"/>
                    <a:pt x="1622" y="1269"/>
                  </a:cubicBezTo>
                  <a:cubicBezTo>
                    <a:pt x="1621" y="1268"/>
                    <a:pt x="1620" y="1268"/>
                    <a:pt x="1619" y="1268"/>
                  </a:cubicBezTo>
                  <a:cubicBezTo>
                    <a:pt x="1618" y="1268"/>
                    <a:pt x="1618" y="1268"/>
                    <a:pt x="1617" y="1268"/>
                  </a:cubicBezTo>
                  <a:cubicBezTo>
                    <a:pt x="1616" y="1268"/>
                    <a:pt x="1615" y="1268"/>
                    <a:pt x="1615" y="1268"/>
                  </a:cubicBezTo>
                  <a:cubicBezTo>
                    <a:pt x="1614" y="1268"/>
                    <a:pt x="1614" y="1268"/>
                    <a:pt x="1614" y="1268"/>
                  </a:cubicBezTo>
                  <a:cubicBezTo>
                    <a:pt x="1613" y="1268"/>
                    <a:pt x="1613" y="1268"/>
                    <a:pt x="1612" y="1268"/>
                  </a:cubicBezTo>
                  <a:cubicBezTo>
                    <a:pt x="1612" y="1268"/>
                    <a:pt x="1611" y="1268"/>
                    <a:pt x="1611" y="1269"/>
                  </a:cubicBezTo>
                  <a:cubicBezTo>
                    <a:pt x="1610" y="1269"/>
                    <a:pt x="1610" y="1269"/>
                    <a:pt x="1609" y="1269"/>
                  </a:cubicBezTo>
                  <a:cubicBezTo>
                    <a:pt x="1609" y="1269"/>
                    <a:pt x="1608" y="1269"/>
                    <a:pt x="1608" y="1269"/>
                  </a:cubicBezTo>
                  <a:cubicBezTo>
                    <a:pt x="1607" y="1270"/>
                    <a:pt x="1606" y="1270"/>
                    <a:pt x="1605" y="1270"/>
                  </a:cubicBezTo>
                  <a:cubicBezTo>
                    <a:pt x="1605" y="1270"/>
                    <a:pt x="1604" y="1269"/>
                    <a:pt x="1604" y="1268"/>
                  </a:cubicBezTo>
                  <a:cubicBezTo>
                    <a:pt x="1602" y="1266"/>
                    <a:pt x="1599" y="1263"/>
                    <a:pt x="1597" y="1260"/>
                  </a:cubicBezTo>
                  <a:cubicBezTo>
                    <a:pt x="1595" y="1259"/>
                    <a:pt x="1594" y="1258"/>
                    <a:pt x="1592" y="1256"/>
                  </a:cubicBezTo>
                  <a:cubicBezTo>
                    <a:pt x="1591" y="1255"/>
                    <a:pt x="1589" y="1254"/>
                    <a:pt x="1588" y="1252"/>
                  </a:cubicBezTo>
                  <a:cubicBezTo>
                    <a:pt x="1585" y="1250"/>
                    <a:pt x="1582" y="1248"/>
                    <a:pt x="1579" y="1246"/>
                  </a:cubicBezTo>
                  <a:cubicBezTo>
                    <a:pt x="1580" y="1246"/>
                    <a:pt x="1580" y="1246"/>
                    <a:pt x="1580" y="1246"/>
                  </a:cubicBezTo>
                  <a:cubicBezTo>
                    <a:pt x="1582" y="1247"/>
                    <a:pt x="1584" y="1247"/>
                    <a:pt x="1586" y="1247"/>
                  </a:cubicBezTo>
                  <a:cubicBezTo>
                    <a:pt x="1587" y="1247"/>
                    <a:pt x="1589" y="1246"/>
                    <a:pt x="1590" y="1246"/>
                  </a:cubicBezTo>
                  <a:cubicBezTo>
                    <a:pt x="1590" y="1246"/>
                    <a:pt x="1591" y="1246"/>
                    <a:pt x="1592" y="1246"/>
                  </a:cubicBezTo>
                  <a:cubicBezTo>
                    <a:pt x="1592" y="1246"/>
                    <a:pt x="1593" y="1245"/>
                    <a:pt x="1594" y="1245"/>
                  </a:cubicBezTo>
                  <a:cubicBezTo>
                    <a:pt x="1596" y="1244"/>
                    <a:pt x="1599" y="1243"/>
                    <a:pt x="1602" y="1242"/>
                  </a:cubicBezTo>
                  <a:cubicBezTo>
                    <a:pt x="1605" y="1241"/>
                    <a:pt x="1608" y="1239"/>
                    <a:pt x="1611" y="1238"/>
                  </a:cubicBezTo>
                  <a:cubicBezTo>
                    <a:pt x="1617" y="1235"/>
                    <a:pt x="1623" y="1232"/>
                    <a:pt x="1630" y="1228"/>
                  </a:cubicBezTo>
                  <a:cubicBezTo>
                    <a:pt x="1633" y="1227"/>
                    <a:pt x="1636" y="1225"/>
                    <a:pt x="1639" y="1224"/>
                  </a:cubicBezTo>
                  <a:cubicBezTo>
                    <a:pt x="1643" y="1222"/>
                    <a:pt x="1646" y="1221"/>
                    <a:pt x="1649" y="1219"/>
                  </a:cubicBezTo>
                  <a:cubicBezTo>
                    <a:pt x="1650" y="1218"/>
                    <a:pt x="1652" y="1218"/>
                    <a:pt x="1653" y="1217"/>
                  </a:cubicBezTo>
                  <a:cubicBezTo>
                    <a:pt x="1655" y="1217"/>
                    <a:pt x="1656" y="1217"/>
                    <a:pt x="1658" y="1216"/>
                  </a:cubicBezTo>
                  <a:cubicBezTo>
                    <a:pt x="1658" y="1216"/>
                    <a:pt x="1658" y="1216"/>
                    <a:pt x="1659" y="1216"/>
                  </a:cubicBezTo>
                  <a:cubicBezTo>
                    <a:pt x="1659" y="1216"/>
                    <a:pt x="1659" y="1216"/>
                    <a:pt x="1660" y="1216"/>
                  </a:cubicBezTo>
                  <a:cubicBezTo>
                    <a:pt x="1660" y="1216"/>
                    <a:pt x="1661" y="1216"/>
                    <a:pt x="1662" y="1217"/>
                  </a:cubicBezTo>
                  <a:cubicBezTo>
                    <a:pt x="1663" y="1217"/>
                    <a:pt x="1664" y="1217"/>
                    <a:pt x="1666" y="1217"/>
                  </a:cubicBezTo>
                  <a:cubicBezTo>
                    <a:pt x="1667" y="1218"/>
                    <a:pt x="1668" y="1218"/>
                    <a:pt x="1669" y="1219"/>
                  </a:cubicBezTo>
                  <a:cubicBezTo>
                    <a:pt x="1670" y="1219"/>
                    <a:pt x="1671" y="1219"/>
                    <a:pt x="1671" y="1220"/>
                  </a:cubicBezTo>
                  <a:cubicBezTo>
                    <a:pt x="1671" y="1220"/>
                    <a:pt x="1671" y="1220"/>
                    <a:pt x="1672" y="1220"/>
                  </a:cubicBezTo>
                  <a:cubicBezTo>
                    <a:pt x="1672" y="1220"/>
                    <a:pt x="1672" y="1220"/>
                    <a:pt x="1672" y="1221"/>
                  </a:cubicBezTo>
                  <a:cubicBezTo>
                    <a:pt x="1673" y="1221"/>
                    <a:pt x="1673" y="1221"/>
                    <a:pt x="1673" y="1221"/>
                  </a:cubicBezTo>
                  <a:cubicBezTo>
                    <a:pt x="1673" y="1221"/>
                    <a:pt x="1673" y="1221"/>
                    <a:pt x="1673" y="1221"/>
                  </a:cubicBezTo>
                  <a:cubicBezTo>
                    <a:pt x="1674" y="1221"/>
                    <a:pt x="1674" y="1221"/>
                    <a:pt x="1675" y="1221"/>
                  </a:cubicBezTo>
                  <a:cubicBezTo>
                    <a:pt x="1676" y="1222"/>
                    <a:pt x="1676" y="1222"/>
                    <a:pt x="1677" y="1223"/>
                  </a:cubicBezTo>
                  <a:cubicBezTo>
                    <a:pt x="1680" y="1224"/>
                    <a:pt x="1681" y="1225"/>
                    <a:pt x="1681" y="1225"/>
                  </a:cubicBezTo>
                  <a:cubicBezTo>
                    <a:pt x="1681" y="1225"/>
                    <a:pt x="1681" y="1225"/>
                    <a:pt x="1681" y="1224"/>
                  </a:cubicBezTo>
                  <a:cubicBezTo>
                    <a:pt x="1680" y="1224"/>
                    <a:pt x="1679" y="1223"/>
                    <a:pt x="1678" y="1222"/>
                  </a:cubicBezTo>
                  <a:cubicBezTo>
                    <a:pt x="1679" y="1222"/>
                    <a:pt x="1679" y="1223"/>
                    <a:pt x="1679" y="1223"/>
                  </a:cubicBezTo>
                  <a:cubicBezTo>
                    <a:pt x="1680" y="1223"/>
                    <a:pt x="1681" y="1223"/>
                    <a:pt x="1682" y="1223"/>
                  </a:cubicBezTo>
                  <a:cubicBezTo>
                    <a:pt x="1683" y="1223"/>
                    <a:pt x="1684" y="1224"/>
                    <a:pt x="1685" y="1224"/>
                  </a:cubicBezTo>
                  <a:cubicBezTo>
                    <a:pt x="1686" y="1224"/>
                    <a:pt x="1687" y="1224"/>
                    <a:pt x="1687" y="1224"/>
                  </a:cubicBezTo>
                  <a:cubicBezTo>
                    <a:pt x="1687" y="1224"/>
                    <a:pt x="1687" y="1224"/>
                    <a:pt x="1687" y="1224"/>
                  </a:cubicBezTo>
                  <a:cubicBezTo>
                    <a:pt x="1689" y="1224"/>
                    <a:pt x="1689" y="1224"/>
                    <a:pt x="1689" y="1224"/>
                  </a:cubicBezTo>
                  <a:cubicBezTo>
                    <a:pt x="1695" y="1239"/>
                    <a:pt x="1708" y="1231"/>
                    <a:pt x="1719" y="1228"/>
                  </a:cubicBezTo>
                  <a:cubicBezTo>
                    <a:pt x="1711" y="1210"/>
                    <a:pt x="1700" y="1205"/>
                    <a:pt x="1689" y="1221"/>
                  </a:cubicBezTo>
                  <a:cubicBezTo>
                    <a:pt x="1689" y="1221"/>
                    <a:pt x="1689" y="1221"/>
                    <a:pt x="1688" y="1221"/>
                  </a:cubicBezTo>
                  <a:cubicBezTo>
                    <a:pt x="1687" y="1221"/>
                    <a:pt x="1686" y="1221"/>
                    <a:pt x="1685" y="1221"/>
                  </a:cubicBezTo>
                  <a:cubicBezTo>
                    <a:pt x="1684" y="1221"/>
                    <a:pt x="1683" y="1221"/>
                    <a:pt x="1682" y="1221"/>
                  </a:cubicBezTo>
                  <a:cubicBezTo>
                    <a:pt x="1681" y="1220"/>
                    <a:pt x="1680" y="1220"/>
                    <a:pt x="1679" y="1220"/>
                  </a:cubicBezTo>
                  <a:cubicBezTo>
                    <a:pt x="1678" y="1220"/>
                    <a:pt x="1678" y="1220"/>
                    <a:pt x="1677" y="1219"/>
                  </a:cubicBezTo>
                  <a:cubicBezTo>
                    <a:pt x="1676" y="1219"/>
                    <a:pt x="1675" y="1219"/>
                    <a:pt x="1674" y="1218"/>
                  </a:cubicBezTo>
                  <a:cubicBezTo>
                    <a:pt x="1674" y="1218"/>
                    <a:pt x="1674" y="1218"/>
                    <a:pt x="1674" y="1218"/>
                  </a:cubicBezTo>
                  <a:cubicBezTo>
                    <a:pt x="1674" y="1218"/>
                    <a:pt x="1674" y="1218"/>
                    <a:pt x="1673" y="1218"/>
                  </a:cubicBezTo>
                  <a:cubicBezTo>
                    <a:pt x="1673" y="1218"/>
                    <a:pt x="1673" y="1218"/>
                    <a:pt x="1673" y="1218"/>
                  </a:cubicBezTo>
                  <a:cubicBezTo>
                    <a:pt x="1672" y="1218"/>
                    <a:pt x="1671" y="1217"/>
                    <a:pt x="1670" y="1216"/>
                  </a:cubicBezTo>
                  <a:cubicBezTo>
                    <a:pt x="1670" y="1216"/>
                    <a:pt x="1669" y="1216"/>
                    <a:pt x="1668" y="1215"/>
                  </a:cubicBezTo>
                  <a:cubicBezTo>
                    <a:pt x="1668" y="1215"/>
                    <a:pt x="1667" y="1215"/>
                    <a:pt x="1666" y="1215"/>
                  </a:cubicBezTo>
                  <a:cubicBezTo>
                    <a:pt x="1665" y="1214"/>
                    <a:pt x="1664" y="1214"/>
                    <a:pt x="1663" y="1214"/>
                  </a:cubicBezTo>
                  <a:cubicBezTo>
                    <a:pt x="1663" y="1213"/>
                    <a:pt x="1663" y="1213"/>
                    <a:pt x="1663" y="1212"/>
                  </a:cubicBezTo>
                  <a:cubicBezTo>
                    <a:pt x="1663" y="1212"/>
                    <a:pt x="1663" y="1211"/>
                    <a:pt x="1664" y="1211"/>
                  </a:cubicBezTo>
                  <a:cubicBezTo>
                    <a:pt x="1664" y="1210"/>
                    <a:pt x="1664" y="1210"/>
                    <a:pt x="1664" y="1209"/>
                  </a:cubicBezTo>
                  <a:cubicBezTo>
                    <a:pt x="1664" y="1208"/>
                    <a:pt x="1664" y="1207"/>
                    <a:pt x="1665" y="1207"/>
                  </a:cubicBezTo>
                  <a:cubicBezTo>
                    <a:pt x="1665" y="1206"/>
                    <a:pt x="1665" y="1206"/>
                    <a:pt x="1665" y="1206"/>
                  </a:cubicBezTo>
                  <a:cubicBezTo>
                    <a:pt x="1665" y="1205"/>
                    <a:pt x="1665" y="1205"/>
                    <a:pt x="1665" y="1204"/>
                  </a:cubicBezTo>
                  <a:cubicBezTo>
                    <a:pt x="1665" y="1204"/>
                    <a:pt x="1665" y="1203"/>
                    <a:pt x="1666" y="1202"/>
                  </a:cubicBezTo>
                  <a:cubicBezTo>
                    <a:pt x="1666" y="1201"/>
                    <a:pt x="1666" y="1200"/>
                    <a:pt x="1666" y="1199"/>
                  </a:cubicBezTo>
                  <a:cubicBezTo>
                    <a:pt x="1667" y="1199"/>
                    <a:pt x="1667" y="1198"/>
                    <a:pt x="1667" y="1198"/>
                  </a:cubicBezTo>
                  <a:cubicBezTo>
                    <a:pt x="1667" y="1197"/>
                    <a:pt x="1667" y="1197"/>
                    <a:pt x="1667" y="1196"/>
                  </a:cubicBezTo>
                  <a:cubicBezTo>
                    <a:pt x="1668" y="1195"/>
                    <a:pt x="1668" y="1195"/>
                    <a:pt x="1668" y="1194"/>
                  </a:cubicBezTo>
                  <a:cubicBezTo>
                    <a:pt x="1669" y="1192"/>
                    <a:pt x="1670" y="1190"/>
                    <a:pt x="1671" y="1188"/>
                  </a:cubicBezTo>
                  <a:cubicBezTo>
                    <a:pt x="1672" y="1188"/>
                    <a:pt x="1672" y="1189"/>
                    <a:pt x="1673" y="1190"/>
                  </a:cubicBezTo>
                  <a:cubicBezTo>
                    <a:pt x="1671" y="1188"/>
                    <a:pt x="1671" y="1188"/>
                    <a:pt x="1671" y="1188"/>
                  </a:cubicBezTo>
                  <a:cubicBezTo>
                    <a:pt x="1672" y="1187"/>
                    <a:pt x="1672" y="1186"/>
                    <a:pt x="1672" y="1186"/>
                  </a:cubicBezTo>
                  <a:cubicBezTo>
                    <a:pt x="1680" y="1184"/>
                    <a:pt x="1689" y="1183"/>
                    <a:pt x="1696" y="1179"/>
                  </a:cubicBezTo>
                  <a:cubicBezTo>
                    <a:pt x="1707" y="1174"/>
                    <a:pt x="1711" y="1160"/>
                    <a:pt x="1722" y="1155"/>
                  </a:cubicBezTo>
                  <a:cubicBezTo>
                    <a:pt x="1704" y="1143"/>
                    <a:pt x="1664" y="1155"/>
                    <a:pt x="1668" y="1183"/>
                  </a:cubicBezTo>
                  <a:cubicBezTo>
                    <a:pt x="1669" y="1185"/>
                    <a:pt x="1669" y="1185"/>
                    <a:pt x="1669" y="1185"/>
                  </a:cubicBezTo>
                  <a:cubicBezTo>
                    <a:pt x="1669" y="1185"/>
                    <a:pt x="1669" y="1186"/>
                    <a:pt x="1668" y="1186"/>
                  </a:cubicBezTo>
                  <a:cubicBezTo>
                    <a:pt x="1667" y="1188"/>
                    <a:pt x="1666" y="1190"/>
                    <a:pt x="1665" y="1192"/>
                  </a:cubicBezTo>
                  <a:cubicBezTo>
                    <a:pt x="1665" y="1193"/>
                    <a:pt x="1665" y="1194"/>
                    <a:pt x="1664" y="1195"/>
                  </a:cubicBezTo>
                  <a:cubicBezTo>
                    <a:pt x="1664" y="1196"/>
                    <a:pt x="1664" y="1196"/>
                    <a:pt x="1664" y="1197"/>
                  </a:cubicBezTo>
                  <a:cubicBezTo>
                    <a:pt x="1664" y="1197"/>
                    <a:pt x="1664" y="1198"/>
                    <a:pt x="1663" y="1198"/>
                  </a:cubicBezTo>
                  <a:cubicBezTo>
                    <a:pt x="1663" y="1199"/>
                    <a:pt x="1663" y="1200"/>
                    <a:pt x="1663" y="1201"/>
                  </a:cubicBezTo>
                  <a:cubicBezTo>
                    <a:pt x="1662" y="1202"/>
                    <a:pt x="1662" y="1203"/>
                    <a:pt x="1662" y="1204"/>
                  </a:cubicBezTo>
                  <a:cubicBezTo>
                    <a:pt x="1662" y="1204"/>
                    <a:pt x="1662" y="1205"/>
                    <a:pt x="1662" y="1205"/>
                  </a:cubicBezTo>
                  <a:cubicBezTo>
                    <a:pt x="1662" y="1205"/>
                    <a:pt x="1662" y="1206"/>
                    <a:pt x="1662" y="1206"/>
                  </a:cubicBezTo>
                  <a:cubicBezTo>
                    <a:pt x="1662" y="1207"/>
                    <a:pt x="1662" y="1208"/>
                    <a:pt x="1662" y="1209"/>
                  </a:cubicBezTo>
                  <a:cubicBezTo>
                    <a:pt x="1662" y="1209"/>
                    <a:pt x="1662" y="1210"/>
                    <a:pt x="1662" y="1211"/>
                  </a:cubicBezTo>
                  <a:cubicBezTo>
                    <a:pt x="1662" y="1211"/>
                    <a:pt x="1662" y="1212"/>
                    <a:pt x="1662" y="1212"/>
                  </a:cubicBezTo>
                  <a:cubicBezTo>
                    <a:pt x="1662" y="1213"/>
                    <a:pt x="1662" y="1213"/>
                    <a:pt x="1662" y="1214"/>
                  </a:cubicBezTo>
                  <a:cubicBezTo>
                    <a:pt x="1662" y="1214"/>
                    <a:pt x="1662" y="1214"/>
                    <a:pt x="1662" y="1214"/>
                  </a:cubicBezTo>
                  <a:cubicBezTo>
                    <a:pt x="1661" y="1214"/>
                    <a:pt x="1661" y="1214"/>
                    <a:pt x="1660" y="1214"/>
                  </a:cubicBezTo>
                  <a:cubicBezTo>
                    <a:pt x="1659" y="1214"/>
                    <a:pt x="1659" y="1214"/>
                    <a:pt x="1659" y="1214"/>
                  </a:cubicBezTo>
                  <a:cubicBezTo>
                    <a:pt x="1658" y="1214"/>
                    <a:pt x="1658" y="1214"/>
                    <a:pt x="1657" y="1214"/>
                  </a:cubicBezTo>
                  <a:cubicBezTo>
                    <a:pt x="1654" y="1214"/>
                    <a:pt x="1651" y="1215"/>
                    <a:pt x="1648" y="1217"/>
                  </a:cubicBezTo>
                  <a:cubicBezTo>
                    <a:pt x="1644" y="1218"/>
                    <a:pt x="1641" y="1220"/>
                    <a:pt x="1638" y="1221"/>
                  </a:cubicBezTo>
                  <a:cubicBezTo>
                    <a:pt x="1635" y="1223"/>
                    <a:pt x="1632" y="1224"/>
                    <a:pt x="1629" y="1226"/>
                  </a:cubicBezTo>
                  <a:cubicBezTo>
                    <a:pt x="1622" y="1229"/>
                    <a:pt x="1616" y="1232"/>
                    <a:pt x="1610" y="1235"/>
                  </a:cubicBezTo>
                  <a:cubicBezTo>
                    <a:pt x="1606" y="1237"/>
                    <a:pt x="1604" y="1238"/>
                    <a:pt x="1601" y="1239"/>
                  </a:cubicBezTo>
                  <a:cubicBezTo>
                    <a:pt x="1598" y="1241"/>
                    <a:pt x="1595" y="1242"/>
                    <a:pt x="1593" y="1243"/>
                  </a:cubicBezTo>
                  <a:cubicBezTo>
                    <a:pt x="1592" y="1243"/>
                    <a:pt x="1590" y="1243"/>
                    <a:pt x="1589" y="1244"/>
                  </a:cubicBezTo>
                  <a:cubicBezTo>
                    <a:pt x="1588" y="1244"/>
                    <a:pt x="1587" y="1244"/>
                    <a:pt x="1586" y="1244"/>
                  </a:cubicBezTo>
                  <a:cubicBezTo>
                    <a:pt x="1585" y="1245"/>
                    <a:pt x="1584" y="1245"/>
                    <a:pt x="1583" y="1245"/>
                  </a:cubicBezTo>
                  <a:cubicBezTo>
                    <a:pt x="1582" y="1245"/>
                    <a:pt x="1582" y="1245"/>
                    <a:pt x="1582" y="1245"/>
                  </a:cubicBezTo>
                  <a:cubicBezTo>
                    <a:pt x="1581" y="1245"/>
                    <a:pt x="1581" y="1245"/>
                    <a:pt x="1580" y="1245"/>
                  </a:cubicBezTo>
                  <a:cubicBezTo>
                    <a:pt x="1580" y="1245"/>
                    <a:pt x="1579" y="1245"/>
                    <a:pt x="1578" y="1245"/>
                  </a:cubicBezTo>
                  <a:cubicBezTo>
                    <a:pt x="1578" y="1245"/>
                    <a:pt x="1578" y="1245"/>
                    <a:pt x="1578" y="1245"/>
                  </a:cubicBezTo>
                  <a:cubicBezTo>
                    <a:pt x="1574" y="1243"/>
                    <a:pt x="1570" y="1240"/>
                    <a:pt x="1565" y="1238"/>
                  </a:cubicBezTo>
                  <a:cubicBezTo>
                    <a:pt x="1561" y="1235"/>
                    <a:pt x="1556" y="1233"/>
                    <a:pt x="1552" y="1232"/>
                  </a:cubicBezTo>
                  <a:cubicBezTo>
                    <a:pt x="1550" y="1231"/>
                    <a:pt x="1549" y="1231"/>
                    <a:pt x="1548" y="1230"/>
                  </a:cubicBezTo>
                  <a:cubicBezTo>
                    <a:pt x="1547" y="1230"/>
                    <a:pt x="1547" y="1230"/>
                    <a:pt x="1546" y="1230"/>
                  </a:cubicBezTo>
                  <a:cubicBezTo>
                    <a:pt x="1545" y="1230"/>
                    <a:pt x="1545" y="1230"/>
                    <a:pt x="1545" y="1230"/>
                  </a:cubicBezTo>
                  <a:cubicBezTo>
                    <a:pt x="1545" y="1230"/>
                    <a:pt x="1545" y="1230"/>
                    <a:pt x="1545" y="1230"/>
                  </a:cubicBezTo>
                  <a:cubicBezTo>
                    <a:pt x="1545" y="1229"/>
                    <a:pt x="1546" y="1229"/>
                    <a:pt x="1546" y="1229"/>
                  </a:cubicBezTo>
                  <a:cubicBezTo>
                    <a:pt x="1547" y="1229"/>
                    <a:pt x="1547" y="1228"/>
                    <a:pt x="1547" y="1228"/>
                  </a:cubicBezTo>
                  <a:cubicBezTo>
                    <a:pt x="1547" y="1228"/>
                    <a:pt x="1548" y="1228"/>
                    <a:pt x="1548" y="1227"/>
                  </a:cubicBezTo>
                  <a:cubicBezTo>
                    <a:pt x="1548" y="1227"/>
                    <a:pt x="1549" y="1227"/>
                    <a:pt x="1550" y="1226"/>
                  </a:cubicBezTo>
                  <a:cubicBezTo>
                    <a:pt x="1550" y="1226"/>
                    <a:pt x="1551" y="1225"/>
                    <a:pt x="1551" y="1225"/>
                  </a:cubicBezTo>
                  <a:cubicBezTo>
                    <a:pt x="1552" y="1224"/>
                    <a:pt x="1553" y="1224"/>
                    <a:pt x="1553" y="1223"/>
                  </a:cubicBezTo>
                  <a:cubicBezTo>
                    <a:pt x="1554" y="1223"/>
                    <a:pt x="1555" y="1222"/>
                    <a:pt x="1555" y="1222"/>
                  </a:cubicBezTo>
                  <a:cubicBezTo>
                    <a:pt x="1557" y="1221"/>
                    <a:pt x="1558" y="1220"/>
                    <a:pt x="1560" y="1219"/>
                  </a:cubicBezTo>
                  <a:cubicBezTo>
                    <a:pt x="1561" y="1219"/>
                    <a:pt x="1563" y="1218"/>
                    <a:pt x="1565" y="1217"/>
                  </a:cubicBezTo>
                  <a:cubicBezTo>
                    <a:pt x="1566" y="1216"/>
                    <a:pt x="1568" y="1216"/>
                    <a:pt x="1570" y="1215"/>
                  </a:cubicBezTo>
                  <a:cubicBezTo>
                    <a:pt x="1570" y="1215"/>
                    <a:pt x="1570" y="1215"/>
                    <a:pt x="1570" y="1215"/>
                  </a:cubicBezTo>
                  <a:cubicBezTo>
                    <a:pt x="1569" y="1215"/>
                    <a:pt x="1568" y="1216"/>
                    <a:pt x="1567" y="1217"/>
                  </a:cubicBezTo>
                  <a:cubicBezTo>
                    <a:pt x="1582" y="1242"/>
                    <a:pt x="1610" y="1216"/>
                    <a:pt x="1620" y="1199"/>
                  </a:cubicBezTo>
                  <a:cubicBezTo>
                    <a:pt x="1609" y="1202"/>
                    <a:pt x="1562" y="1188"/>
                    <a:pt x="1565" y="1214"/>
                  </a:cubicBezTo>
                  <a:cubicBezTo>
                    <a:pt x="1564" y="1214"/>
                    <a:pt x="1564" y="1214"/>
                    <a:pt x="1563" y="1214"/>
                  </a:cubicBezTo>
                  <a:cubicBezTo>
                    <a:pt x="1562" y="1215"/>
                    <a:pt x="1560" y="1216"/>
                    <a:pt x="1558" y="1217"/>
                  </a:cubicBezTo>
                  <a:cubicBezTo>
                    <a:pt x="1557" y="1217"/>
                    <a:pt x="1555" y="1218"/>
                    <a:pt x="1554" y="1219"/>
                  </a:cubicBezTo>
                  <a:cubicBezTo>
                    <a:pt x="1553" y="1220"/>
                    <a:pt x="1552" y="1220"/>
                    <a:pt x="1552" y="1221"/>
                  </a:cubicBezTo>
                  <a:cubicBezTo>
                    <a:pt x="1551" y="1221"/>
                    <a:pt x="1550" y="1222"/>
                    <a:pt x="1549" y="1222"/>
                  </a:cubicBezTo>
                  <a:cubicBezTo>
                    <a:pt x="1549" y="1223"/>
                    <a:pt x="1548" y="1223"/>
                    <a:pt x="1548" y="1224"/>
                  </a:cubicBezTo>
                  <a:cubicBezTo>
                    <a:pt x="1547" y="1224"/>
                    <a:pt x="1546" y="1225"/>
                    <a:pt x="1546" y="1225"/>
                  </a:cubicBezTo>
                  <a:cubicBezTo>
                    <a:pt x="1546" y="1225"/>
                    <a:pt x="1545" y="1226"/>
                    <a:pt x="1545" y="1226"/>
                  </a:cubicBezTo>
                  <a:cubicBezTo>
                    <a:pt x="1545" y="1226"/>
                    <a:pt x="1545" y="1226"/>
                    <a:pt x="1544" y="1226"/>
                  </a:cubicBezTo>
                  <a:cubicBezTo>
                    <a:pt x="1544" y="1227"/>
                    <a:pt x="1544" y="1227"/>
                    <a:pt x="1543" y="1228"/>
                  </a:cubicBezTo>
                  <a:cubicBezTo>
                    <a:pt x="1543" y="1228"/>
                    <a:pt x="1543" y="1229"/>
                    <a:pt x="1542" y="1229"/>
                  </a:cubicBezTo>
                  <a:cubicBezTo>
                    <a:pt x="1540" y="1229"/>
                    <a:pt x="1538" y="1229"/>
                    <a:pt x="1536" y="1228"/>
                  </a:cubicBezTo>
                  <a:cubicBezTo>
                    <a:pt x="1531" y="1228"/>
                    <a:pt x="1525" y="1229"/>
                    <a:pt x="1520" y="1231"/>
                  </a:cubicBezTo>
                  <a:cubicBezTo>
                    <a:pt x="1515" y="1233"/>
                    <a:pt x="1510" y="1235"/>
                    <a:pt x="1505" y="1237"/>
                  </a:cubicBezTo>
                  <a:cubicBezTo>
                    <a:pt x="1500" y="1239"/>
                    <a:pt x="1495" y="1241"/>
                    <a:pt x="1490" y="1243"/>
                  </a:cubicBezTo>
                  <a:cubicBezTo>
                    <a:pt x="1487" y="1244"/>
                    <a:pt x="1485" y="1244"/>
                    <a:pt x="1482" y="1244"/>
                  </a:cubicBezTo>
                  <a:cubicBezTo>
                    <a:pt x="1481" y="1245"/>
                    <a:pt x="1481" y="1245"/>
                    <a:pt x="1480" y="1245"/>
                  </a:cubicBezTo>
                  <a:cubicBezTo>
                    <a:pt x="1479" y="1245"/>
                    <a:pt x="1479" y="1245"/>
                    <a:pt x="1479" y="1245"/>
                  </a:cubicBezTo>
                  <a:cubicBezTo>
                    <a:pt x="1479" y="1245"/>
                    <a:pt x="1479" y="1245"/>
                    <a:pt x="1479" y="1245"/>
                  </a:cubicBezTo>
                  <a:cubicBezTo>
                    <a:pt x="1478" y="1245"/>
                    <a:pt x="1478" y="1245"/>
                    <a:pt x="1478" y="1245"/>
                  </a:cubicBezTo>
                  <a:cubicBezTo>
                    <a:pt x="1477" y="1245"/>
                    <a:pt x="1476" y="1245"/>
                    <a:pt x="1474" y="1245"/>
                  </a:cubicBezTo>
                  <a:cubicBezTo>
                    <a:pt x="1469" y="1244"/>
                    <a:pt x="1464" y="1243"/>
                    <a:pt x="1459" y="1242"/>
                  </a:cubicBezTo>
                  <a:cubicBezTo>
                    <a:pt x="1454" y="1240"/>
                    <a:pt x="1450" y="1239"/>
                    <a:pt x="1445" y="1237"/>
                  </a:cubicBezTo>
                  <a:cubicBezTo>
                    <a:pt x="1477" y="1228"/>
                    <a:pt x="1507" y="1216"/>
                    <a:pt x="1540" y="1196"/>
                  </a:cubicBezTo>
                  <a:cubicBezTo>
                    <a:pt x="1505" y="1206"/>
                    <a:pt x="1477" y="1220"/>
                    <a:pt x="1444" y="1223"/>
                  </a:cubicBezTo>
                  <a:cubicBezTo>
                    <a:pt x="1446" y="1222"/>
                    <a:pt x="1447" y="1221"/>
                    <a:pt x="1448" y="1219"/>
                  </a:cubicBezTo>
                  <a:cubicBezTo>
                    <a:pt x="1449" y="1219"/>
                    <a:pt x="1449" y="1218"/>
                    <a:pt x="1450" y="1218"/>
                  </a:cubicBezTo>
                  <a:cubicBezTo>
                    <a:pt x="1450" y="1217"/>
                    <a:pt x="1451" y="1216"/>
                    <a:pt x="1451" y="1216"/>
                  </a:cubicBezTo>
                  <a:cubicBezTo>
                    <a:pt x="1452" y="1215"/>
                    <a:pt x="1453" y="1213"/>
                    <a:pt x="1454" y="1212"/>
                  </a:cubicBezTo>
                  <a:cubicBezTo>
                    <a:pt x="1456" y="1210"/>
                    <a:pt x="1458" y="1207"/>
                    <a:pt x="1460" y="1204"/>
                  </a:cubicBezTo>
                  <a:cubicBezTo>
                    <a:pt x="1462" y="1202"/>
                    <a:pt x="1464" y="1199"/>
                    <a:pt x="1466" y="1197"/>
                  </a:cubicBezTo>
                  <a:cubicBezTo>
                    <a:pt x="1466" y="1196"/>
                    <a:pt x="1467" y="1195"/>
                    <a:pt x="1468" y="1195"/>
                  </a:cubicBezTo>
                  <a:cubicBezTo>
                    <a:pt x="1468" y="1195"/>
                    <a:pt x="1468" y="1195"/>
                    <a:pt x="1468" y="1195"/>
                  </a:cubicBezTo>
                  <a:cubicBezTo>
                    <a:pt x="1468" y="1195"/>
                    <a:pt x="1468" y="1195"/>
                    <a:pt x="1468" y="1194"/>
                  </a:cubicBezTo>
                  <a:cubicBezTo>
                    <a:pt x="1469" y="1193"/>
                    <a:pt x="1471" y="1192"/>
                    <a:pt x="1472" y="1191"/>
                  </a:cubicBezTo>
                  <a:cubicBezTo>
                    <a:pt x="1476" y="1187"/>
                    <a:pt x="1481" y="1184"/>
                    <a:pt x="1485" y="1182"/>
                  </a:cubicBezTo>
                  <a:cubicBezTo>
                    <a:pt x="1486" y="1182"/>
                    <a:pt x="1486" y="1181"/>
                    <a:pt x="1487" y="1181"/>
                  </a:cubicBezTo>
                  <a:cubicBezTo>
                    <a:pt x="1487" y="1181"/>
                    <a:pt x="1488" y="1181"/>
                    <a:pt x="1488" y="1180"/>
                  </a:cubicBezTo>
                  <a:cubicBezTo>
                    <a:pt x="1489" y="1180"/>
                    <a:pt x="1490" y="1179"/>
                    <a:pt x="1491" y="1179"/>
                  </a:cubicBezTo>
                  <a:cubicBezTo>
                    <a:pt x="1492" y="1178"/>
                    <a:pt x="1493" y="1178"/>
                    <a:pt x="1493" y="1177"/>
                  </a:cubicBezTo>
                  <a:cubicBezTo>
                    <a:pt x="1493" y="1178"/>
                    <a:pt x="1492" y="1179"/>
                    <a:pt x="1492" y="1179"/>
                  </a:cubicBezTo>
                  <a:cubicBezTo>
                    <a:pt x="1492" y="1179"/>
                    <a:pt x="1493" y="1178"/>
                    <a:pt x="1494" y="1178"/>
                  </a:cubicBezTo>
                  <a:cubicBezTo>
                    <a:pt x="1495" y="1178"/>
                    <a:pt x="1496" y="1177"/>
                    <a:pt x="1497" y="1177"/>
                  </a:cubicBezTo>
                  <a:cubicBezTo>
                    <a:pt x="1497" y="1177"/>
                    <a:pt x="1497" y="1176"/>
                    <a:pt x="1498" y="1176"/>
                  </a:cubicBezTo>
                  <a:cubicBezTo>
                    <a:pt x="1498" y="1176"/>
                    <a:pt x="1498" y="1176"/>
                    <a:pt x="1499" y="1176"/>
                  </a:cubicBezTo>
                  <a:cubicBezTo>
                    <a:pt x="1499" y="1175"/>
                    <a:pt x="1499" y="1175"/>
                    <a:pt x="1499" y="1175"/>
                  </a:cubicBezTo>
                  <a:cubicBezTo>
                    <a:pt x="1500" y="1174"/>
                    <a:pt x="1501" y="1174"/>
                    <a:pt x="1502" y="1173"/>
                  </a:cubicBezTo>
                  <a:cubicBezTo>
                    <a:pt x="1503" y="1172"/>
                    <a:pt x="1504" y="1171"/>
                    <a:pt x="1505" y="1170"/>
                  </a:cubicBezTo>
                  <a:cubicBezTo>
                    <a:pt x="1507" y="1169"/>
                    <a:pt x="1508" y="1168"/>
                    <a:pt x="1509" y="1167"/>
                  </a:cubicBezTo>
                  <a:cubicBezTo>
                    <a:pt x="1510" y="1166"/>
                    <a:pt x="1511" y="1164"/>
                    <a:pt x="1512" y="1163"/>
                  </a:cubicBezTo>
                  <a:cubicBezTo>
                    <a:pt x="1513" y="1162"/>
                    <a:pt x="1513" y="1162"/>
                    <a:pt x="1514" y="1161"/>
                  </a:cubicBezTo>
                  <a:cubicBezTo>
                    <a:pt x="1531" y="1161"/>
                    <a:pt x="1536" y="1145"/>
                    <a:pt x="1535" y="1130"/>
                  </a:cubicBezTo>
                  <a:cubicBezTo>
                    <a:pt x="1535" y="1130"/>
                    <a:pt x="1536" y="1130"/>
                    <a:pt x="1536" y="1130"/>
                  </a:cubicBezTo>
                  <a:cubicBezTo>
                    <a:pt x="1555" y="1128"/>
                    <a:pt x="1563" y="1117"/>
                    <a:pt x="1580" y="1112"/>
                  </a:cubicBezTo>
                  <a:cubicBezTo>
                    <a:pt x="1605" y="1105"/>
                    <a:pt x="1624" y="1110"/>
                    <a:pt x="1650" y="1096"/>
                  </a:cubicBezTo>
                  <a:cubicBezTo>
                    <a:pt x="1696" y="1071"/>
                    <a:pt x="1750" y="1077"/>
                    <a:pt x="1799" y="1101"/>
                  </a:cubicBezTo>
                  <a:cubicBezTo>
                    <a:pt x="1826" y="1114"/>
                    <a:pt x="1850" y="1151"/>
                    <a:pt x="1868" y="1186"/>
                  </a:cubicBezTo>
                  <a:cubicBezTo>
                    <a:pt x="1868" y="1188"/>
                    <a:pt x="1868" y="1191"/>
                    <a:pt x="1869" y="1193"/>
                  </a:cubicBezTo>
                  <a:cubicBezTo>
                    <a:pt x="1869" y="1195"/>
                    <a:pt x="1869" y="1197"/>
                    <a:pt x="1869" y="1199"/>
                  </a:cubicBezTo>
                  <a:cubicBezTo>
                    <a:pt x="1870" y="1200"/>
                    <a:pt x="1870" y="1202"/>
                    <a:pt x="1870" y="1203"/>
                  </a:cubicBezTo>
                  <a:cubicBezTo>
                    <a:pt x="1870" y="1204"/>
                    <a:pt x="1870" y="1204"/>
                    <a:pt x="1870" y="1204"/>
                  </a:cubicBezTo>
                  <a:cubicBezTo>
                    <a:pt x="1870" y="1204"/>
                    <a:pt x="1870" y="1205"/>
                    <a:pt x="1870" y="1205"/>
                  </a:cubicBezTo>
                  <a:cubicBezTo>
                    <a:pt x="1870" y="1205"/>
                    <a:pt x="1869" y="1205"/>
                    <a:pt x="1869" y="1206"/>
                  </a:cubicBezTo>
                  <a:cubicBezTo>
                    <a:pt x="1869" y="1206"/>
                    <a:pt x="1869" y="1207"/>
                    <a:pt x="1869" y="1207"/>
                  </a:cubicBezTo>
                  <a:cubicBezTo>
                    <a:pt x="1869" y="1207"/>
                    <a:pt x="1869" y="1207"/>
                    <a:pt x="1869" y="1207"/>
                  </a:cubicBezTo>
                  <a:cubicBezTo>
                    <a:pt x="1869" y="1207"/>
                    <a:pt x="1869" y="1208"/>
                    <a:pt x="1869" y="1208"/>
                  </a:cubicBezTo>
                  <a:cubicBezTo>
                    <a:pt x="1869" y="1208"/>
                    <a:pt x="1869" y="1209"/>
                    <a:pt x="1869" y="1210"/>
                  </a:cubicBezTo>
                  <a:cubicBezTo>
                    <a:pt x="1869" y="1211"/>
                    <a:pt x="1869" y="1212"/>
                    <a:pt x="1869" y="1212"/>
                  </a:cubicBezTo>
                  <a:cubicBezTo>
                    <a:pt x="1869" y="1213"/>
                    <a:pt x="1869" y="1214"/>
                    <a:pt x="1869" y="1215"/>
                  </a:cubicBezTo>
                  <a:cubicBezTo>
                    <a:pt x="1869" y="1216"/>
                    <a:pt x="1869" y="1217"/>
                    <a:pt x="1869" y="1218"/>
                  </a:cubicBezTo>
                  <a:cubicBezTo>
                    <a:pt x="1869" y="1218"/>
                    <a:pt x="1869" y="1218"/>
                    <a:pt x="1869" y="1218"/>
                  </a:cubicBezTo>
                  <a:cubicBezTo>
                    <a:pt x="1869" y="1218"/>
                    <a:pt x="1869" y="1218"/>
                    <a:pt x="1869" y="1218"/>
                  </a:cubicBezTo>
                  <a:cubicBezTo>
                    <a:pt x="1865" y="1230"/>
                    <a:pt x="1871" y="1239"/>
                    <a:pt x="1878" y="1248"/>
                  </a:cubicBezTo>
                  <a:cubicBezTo>
                    <a:pt x="1884" y="1238"/>
                    <a:pt x="1879" y="1228"/>
                    <a:pt x="1872" y="1220"/>
                  </a:cubicBezTo>
                  <a:cubicBezTo>
                    <a:pt x="1872" y="1219"/>
                    <a:pt x="1871" y="1218"/>
                    <a:pt x="1871" y="1217"/>
                  </a:cubicBezTo>
                  <a:cubicBezTo>
                    <a:pt x="1871" y="1216"/>
                    <a:pt x="1871" y="1216"/>
                    <a:pt x="1871" y="1215"/>
                  </a:cubicBezTo>
                  <a:cubicBezTo>
                    <a:pt x="1871" y="1214"/>
                    <a:pt x="1871" y="1213"/>
                    <a:pt x="1871" y="1212"/>
                  </a:cubicBezTo>
                  <a:cubicBezTo>
                    <a:pt x="1871" y="1211"/>
                    <a:pt x="1871" y="1211"/>
                    <a:pt x="1871" y="1210"/>
                  </a:cubicBezTo>
                  <a:cubicBezTo>
                    <a:pt x="1871" y="1210"/>
                    <a:pt x="1871" y="1209"/>
                    <a:pt x="1871" y="1209"/>
                  </a:cubicBezTo>
                  <a:cubicBezTo>
                    <a:pt x="1871" y="1210"/>
                    <a:pt x="1871" y="1210"/>
                    <a:pt x="1871" y="1210"/>
                  </a:cubicBezTo>
                  <a:cubicBezTo>
                    <a:pt x="1872" y="1212"/>
                    <a:pt x="1872" y="1213"/>
                    <a:pt x="1872" y="1213"/>
                  </a:cubicBezTo>
                  <a:cubicBezTo>
                    <a:pt x="1872" y="1213"/>
                    <a:pt x="1872" y="1212"/>
                    <a:pt x="1872" y="1210"/>
                  </a:cubicBezTo>
                  <a:cubicBezTo>
                    <a:pt x="1872" y="1209"/>
                    <a:pt x="1872" y="1208"/>
                    <a:pt x="1872" y="1207"/>
                  </a:cubicBezTo>
                  <a:cubicBezTo>
                    <a:pt x="1872" y="1207"/>
                    <a:pt x="1872" y="1206"/>
                    <a:pt x="1872" y="1205"/>
                  </a:cubicBezTo>
                  <a:cubicBezTo>
                    <a:pt x="1872" y="1205"/>
                    <a:pt x="1872" y="1204"/>
                    <a:pt x="1872" y="1204"/>
                  </a:cubicBezTo>
                  <a:cubicBezTo>
                    <a:pt x="1872" y="1204"/>
                    <a:pt x="1872" y="1203"/>
                    <a:pt x="1872" y="1203"/>
                  </a:cubicBezTo>
                  <a:cubicBezTo>
                    <a:pt x="1872" y="1202"/>
                    <a:pt x="1872" y="1200"/>
                    <a:pt x="1872" y="1198"/>
                  </a:cubicBezTo>
                  <a:cubicBezTo>
                    <a:pt x="1872" y="1197"/>
                    <a:pt x="1871" y="1195"/>
                    <a:pt x="1871" y="1193"/>
                  </a:cubicBezTo>
                  <a:cubicBezTo>
                    <a:pt x="1871" y="1193"/>
                    <a:pt x="1871" y="1193"/>
                    <a:pt x="1871" y="1193"/>
                  </a:cubicBezTo>
                  <a:cubicBezTo>
                    <a:pt x="1876" y="1203"/>
                    <a:pt x="1881" y="1213"/>
                    <a:pt x="1884" y="1222"/>
                  </a:cubicBezTo>
                  <a:cubicBezTo>
                    <a:pt x="1889" y="1211"/>
                    <a:pt x="1878" y="1184"/>
                    <a:pt x="1865" y="1159"/>
                  </a:cubicBezTo>
                  <a:cubicBezTo>
                    <a:pt x="1865" y="1159"/>
                    <a:pt x="1864" y="1159"/>
                    <a:pt x="1864" y="1158"/>
                  </a:cubicBezTo>
                  <a:cubicBezTo>
                    <a:pt x="1864" y="1158"/>
                    <a:pt x="1864" y="1157"/>
                    <a:pt x="1864" y="1156"/>
                  </a:cubicBezTo>
                  <a:cubicBezTo>
                    <a:pt x="1863" y="1156"/>
                    <a:pt x="1863" y="1155"/>
                    <a:pt x="1863" y="1155"/>
                  </a:cubicBezTo>
                  <a:cubicBezTo>
                    <a:pt x="1871" y="1162"/>
                    <a:pt x="1880" y="1169"/>
                    <a:pt x="1889" y="1175"/>
                  </a:cubicBezTo>
                  <a:cubicBezTo>
                    <a:pt x="1891" y="1177"/>
                    <a:pt x="1894" y="1178"/>
                    <a:pt x="1896" y="1179"/>
                  </a:cubicBezTo>
                  <a:cubicBezTo>
                    <a:pt x="1898" y="1181"/>
                    <a:pt x="1900" y="1182"/>
                    <a:pt x="1903" y="1184"/>
                  </a:cubicBezTo>
                  <a:cubicBezTo>
                    <a:pt x="1907" y="1186"/>
                    <a:pt x="1912" y="1189"/>
                    <a:pt x="1917" y="1191"/>
                  </a:cubicBezTo>
                  <a:cubicBezTo>
                    <a:pt x="1924" y="1196"/>
                    <a:pt x="1932" y="1200"/>
                    <a:pt x="1939" y="1204"/>
                  </a:cubicBezTo>
                  <a:cubicBezTo>
                    <a:pt x="1939" y="1204"/>
                    <a:pt x="1939" y="1205"/>
                    <a:pt x="1940" y="1206"/>
                  </a:cubicBezTo>
                  <a:cubicBezTo>
                    <a:pt x="1940" y="1206"/>
                    <a:pt x="1940" y="1206"/>
                    <a:pt x="1940" y="1207"/>
                  </a:cubicBezTo>
                  <a:cubicBezTo>
                    <a:pt x="1940" y="1207"/>
                    <a:pt x="1940" y="1208"/>
                    <a:pt x="1941" y="1208"/>
                  </a:cubicBezTo>
                  <a:cubicBezTo>
                    <a:pt x="1941" y="1208"/>
                    <a:pt x="1941" y="1209"/>
                    <a:pt x="1941" y="1209"/>
                  </a:cubicBezTo>
                  <a:cubicBezTo>
                    <a:pt x="1941" y="1210"/>
                    <a:pt x="1941" y="1210"/>
                    <a:pt x="1942" y="1210"/>
                  </a:cubicBezTo>
                  <a:cubicBezTo>
                    <a:pt x="1942" y="1210"/>
                    <a:pt x="1942" y="1210"/>
                    <a:pt x="1942" y="1211"/>
                  </a:cubicBezTo>
                  <a:cubicBezTo>
                    <a:pt x="1942" y="1211"/>
                    <a:pt x="1943" y="1212"/>
                    <a:pt x="1943" y="1212"/>
                  </a:cubicBezTo>
                  <a:cubicBezTo>
                    <a:pt x="1943" y="1213"/>
                    <a:pt x="1943" y="1213"/>
                    <a:pt x="1944" y="1214"/>
                  </a:cubicBezTo>
                  <a:cubicBezTo>
                    <a:pt x="1944" y="1214"/>
                    <a:pt x="1944" y="1214"/>
                    <a:pt x="1944" y="1215"/>
                  </a:cubicBezTo>
                  <a:cubicBezTo>
                    <a:pt x="1944" y="1215"/>
                    <a:pt x="1944" y="1215"/>
                    <a:pt x="1944" y="1215"/>
                  </a:cubicBezTo>
                  <a:cubicBezTo>
                    <a:pt x="1945" y="1216"/>
                    <a:pt x="1945" y="1217"/>
                    <a:pt x="1945" y="1217"/>
                  </a:cubicBezTo>
                  <a:cubicBezTo>
                    <a:pt x="1946" y="1219"/>
                    <a:pt x="1946" y="1220"/>
                    <a:pt x="1947" y="1221"/>
                  </a:cubicBezTo>
                  <a:cubicBezTo>
                    <a:pt x="1947" y="1223"/>
                    <a:pt x="1947" y="1224"/>
                    <a:pt x="1948" y="1226"/>
                  </a:cubicBezTo>
                  <a:cubicBezTo>
                    <a:pt x="1948" y="1227"/>
                    <a:pt x="1948" y="1228"/>
                    <a:pt x="1948" y="1230"/>
                  </a:cubicBezTo>
                  <a:cubicBezTo>
                    <a:pt x="1949" y="1231"/>
                    <a:pt x="1949" y="1232"/>
                    <a:pt x="1949" y="1233"/>
                  </a:cubicBezTo>
                  <a:cubicBezTo>
                    <a:pt x="1943" y="1236"/>
                    <a:pt x="1936" y="1242"/>
                    <a:pt x="1936" y="1248"/>
                  </a:cubicBezTo>
                  <a:cubicBezTo>
                    <a:pt x="1935" y="1256"/>
                    <a:pt x="1944" y="1261"/>
                    <a:pt x="1949" y="1267"/>
                  </a:cubicBezTo>
                  <a:cubicBezTo>
                    <a:pt x="1954" y="1255"/>
                    <a:pt x="1971" y="1240"/>
                    <a:pt x="1951" y="1232"/>
                  </a:cubicBezTo>
                  <a:cubicBezTo>
                    <a:pt x="1951" y="1232"/>
                    <a:pt x="1951" y="1232"/>
                    <a:pt x="1951" y="1232"/>
                  </a:cubicBezTo>
                  <a:cubicBezTo>
                    <a:pt x="1952" y="1232"/>
                    <a:pt x="1952" y="1232"/>
                    <a:pt x="1953" y="1231"/>
                  </a:cubicBezTo>
                  <a:cubicBezTo>
                    <a:pt x="1951" y="1232"/>
                    <a:pt x="1951" y="1232"/>
                    <a:pt x="1951" y="1232"/>
                  </a:cubicBezTo>
                  <a:cubicBezTo>
                    <a:pt x="1951" y="1231"/>
                    <a:pt x="1951" y="1230"/>
                    <a:pt x="1951" y="1230"/>
                  </a:cubicBezTo>
                  <a:cubicBezTo>
                    <a:pt x="1951" y="1228"/>
                    <a:pt x="1950" y="1227"/>
                    <a:pt x="1950" y="1225"/>
                  </a:cubicBezTo>
                  <a:cubicBezTo>
                    <a:pt x="1950" y="1224"/>
                    <a:pt x="1949" y="1222"/>
                    <a:pt x="1949" y="1221"/>
                  </a:cubicBezTo>
                  <a:cubicBezTo>
                    <a:pt x="1949" y="1219"/>
                    <a:pt x="1948" y="1218"/>
                    <a:pt x="1948" y="1216"/>
                  </a:cubicBezTo>
                  <a:cubicBezTo>
                    <a:pt x="1947" y="1216"/>
                    <a:pt x="1947" y="1215"/>
                    <a:pt x="1947" y="1215"/>
                  </a:cubicBezTo>
                  <a:cubicBezTo>
                    <a:pt x="1947" y="1214"/>
                    <a:pt x="1946" y="1214"/>
                    <a:pt x="1946" y="1214"/>
                  </a:cubicBezTo>
                  <a:cubicBezTo>
                    <a:pt x="1946" y="1213"/>
                    <a:pt x="1946" y="1213"/>
                    <a:pt x="1946" y="1213"/>
                  </a:cubicBezTo>
                  <a:cubicBezTo>
                    <a:pt x="1946" y="1212"/>
                    <a:pt x="1945" y="1212"/>
                    <a:pt x="1945" y="1211"/>
                  </a:cubicBezTo>
                  <a:cubicBezTo>
                    <a:pt x="1945" y="1210"/>
                    <a:pt x="1944" y="1210"/>
                    <a:pt x="1944" y="1209"/>
                  </a:cubicBezTo>
                  <a:cubicBezTo>
                    <a:pt x="1944" y="1209"/>
                    <a:pt x="1944" y="1209"/>
                    <a:pt x="1944" y="1209"/>
                  </a:cubicBezTo>
                  <a:cubicBezTo>
                    <a:pt x="1944" y="1208"/>
                    <a:pt x="1943" y="1208"/>
                    <a:pt x="1943" y="1208"/>
                  </a:cubicBezTo>
                  <a:cubicBezTo>
                    <a:pt x="1943" y="1208"/>
                    <a:pt x="1942" y="1207"/>
                    <a:pt x="1942" y="1207"/>
                  </a:cubicBezTo>
                  <a:cubicBezTo>
                    <a:pt x="1942" y="1207"/>
                    <a:pt x="1942" y="1206"/>
                    <a:pt x="1941" y="1206"/>
                  </a:cubicBezTo>
                  <a:cubicBezTo>
                    <a:pt x="1941" y="1206"/>
                    <a:pt x="1941" y="1206"/>
                    <a:pt x="1940" y="1205"/>
                  </a:cubicBezTo>
                  <a:cubicBezTo>
                    <a:pt x="1940" y="1205"/>
                    <a:pt x="1940" y="1205"/>
                    <a:pt x="1939" y="1204"/>
                  </a:cubicBezTo>
                  <a:cubicBezTo>
                    <a:pt x="1941" y="1206"/>
                    <a:pt x="1943" y="1207"/>
                    <a:pt x="1945" y="1208"/>
                  </a:cubicBezTo>
                  <a:cubicBezTo>
                    <a:pt x="1946" y="1208"/>
                    <a:pt x="1947" y="1209"/>
                    <a:pt x="1948" y="1210"/>
                  </a:cubicBezTo>
                  <a:cubicBezTo>
                    <a:pt x="1949" y="1211"/>
                    <a:pt x="1950" y="1212"/>
                    <a:pt x="1951" y="1212"/>
                  </a:cubicBezTo>
                  <a:cubicBezTo>
                    <a:pt x="1952" y="1213"/>
                    <a:pt x="1953" y="1214"/>
                    <a:pt x="1955" y="1215"/>
                  </a:cubicBezTo>
                  <a:cubicBezTo>
                    <a:pt x="1958" y="1217"/>
                    <a:pt x="1958" y="1217"/>
                    <a:pt x="1958" y="1217"/>
                  </a:cubicBezTo>
                  <a:cubicBezTo>
                    <a:pt x="1962" y="1220"/>
                    <a:pt x="1966" y="1224"/>
                    <a:pt x="1970" y="1227"/>
                  </a:cubicBezTo>
                  <a:cubicBezTo>
                    <a:pt x="1978" y="1234"/>
                    <a:pt x="1986" y="1241"/>
                    <a:pt x="1994" y="1248"/>
                  </a:cubicBezTo>
                  <a:cubicBezTo>
                    <a:pt x="2001" y="1255"/>
                    <a:pt x="2008" y="1262"/>
                    <a:pt x="2015" y="1268"/>
                  </a:cubicBezTo>
                  <a:cubicBezTo>
                    <a:pt x="2023" y="1274"/>
                    <a:pt x="2030" y="1280"/>
                    <a:pt x="2036" y="1285"/>
                  </a:cubicBezTo>
                  <a:cubicBezTo>
                    <a:pt x="2040" y="1287"/>
                    <a:pt x="2043" y="1290"/>
                    <a:pt x="2046" y="1292"/>
                  </a:cubicBezTo>
                  <a:cubicBezTo>
                    <a:pt x="2048" y="1293"/>
                    <a:pt x="2049" y="1293"/>
                    <a:pt x="2051" y="1294"/>
                  </a:cubicBezTo>
                  <a:cubicBezTo>
                    <a:pt x="2052" y="1295"/>
                    <a:pt x="2054" y="1296"/>
                    <a:pt x="2055" y="1297"/>
                  </a:cubicBezTo>
                  <a:cubicBezTo>
                    <a:pt x="2061" y="1300"/>
                    <a:pt x="2067" y="1302"/>
                    <a:pt x="2071" y="1304"/>
                  </a:cubicBezTo>
                  <a:cubicBezTo>
                    <a:pt x="2074" y="1304"/>
                    <a:pt x="2076" y="1305"/>
                    <a:pt x="2077" y="1305"/>
                  </a:cubicBezTo>
                  <a:cubicBezTo>
                    <a:pt x="2079" y="1306"/>
                    <a:pt x="2081" y="1306"/>
                    <a:pt x="2082" y="1307"/>
                  </a:cubicBezTo>
                  <a:cubicBezTo>
                    <a:pt x="2085" y="1307"/>
                    <a:pt x="2086" y="1308"/>
                    <a:pt x="2086" y="1308"/>
                  </a:cubicBezTo>
                  <a:cubicBezTo>
                    <a:pt x="2086" y="1308"/>
                    <a:pt x="2085" y="1307"/>
                    <a:pt x="2082" y="1306"/>
                  </a:cubicBezTo>
                  <a:cubicBezTo>
                    <a:pt x="2081" y="1306"/>
                    <a:pt x="2079" y="1305"/>
                    <a:pt x="2078" y="1305"/>
                  </a:cubicBezTo>
                  <a:cubicBezTo>
                    <a:pt x="2076" y="1304"/>
                    <a:pt x="2074" y="1303"/>
                    <a:pt x="2072" y="1302"/>
                  </a:cubicBezTo>
                  <a:cubicBezTo>
                    <a:pt x="2068" y="1300"/>
                    <a:pt x="2062" y="1298"/>
                    <a:pt x="2057" y="1294"/>
                  </a:cubicBezTo>
                  <a:cubicBezTo>
                    <a:pt x="2055" y="1293"/>
                    <a:pt x="2054" y="1292"/>
                    <a:pt x="2053" y="1291"/>
                  </a:cubicBezTo>
                  <a:cubicBezTo>
                    <a:pt x="2051" y="1290"/>
                    <a:pt x="2050" y="1289"/>
                    <a:pt x="2048" y="1288"/>
                  </a:cubicBezTo>
                  <a:cubicBezTo>
                    <a:pt x="2047" y="1288"/>
                    <a:pt x="2047" y="1287"/>
                    <a:pt x="2046" y="1287"/>
                  </a:cubicBezTo>
                  <a:cubicBezTo>
                    <a:pt x="2045" y="1286"/>
                    <a:pt x="2044" y="1286"/>
                    <a:pt x="2043" y="1285"/>
                  </a:cubicBezTo>
                  <a:cubicBezTo>
                    <a:pt x="2042" y="1284"/>
                    <a:pt x="2040" y="1283"/>
                    <a:pt x="2039" y="1282"/>
                  </a:cubicBezTo>
                  <a:cubicBezTo>
                    <a:pt x="2038" y="1282"/>
                    <a:pt x="2038" y="1282"/>
                    <a:pt x="2038" y="1282"/>
                  </a:cubicBezTo>
                  <a:cubicBezTo>
                    <a:pt x="2038" y="1282"/>
                    <a:pt x="2039" y="1282"/>
                    <a:pt x="2039" y="1282"/>
                  </a:cubicBezTo>
                  <a:cubicBezTo>
                    <a:pt x="2040" y="1282"/>
                    <a:pt x="2041" y="1282"/>
                    <a:pt x="2042" y="1282"/>
                  </a:cubicBezTo>
                  <a:cubicBezTo>
                    <a:pt x="2043" y="1282"/>
                    <a:pt x="2045" y="1283"/>
                    <a:pt x="2046" y="1283"/>
                  </a:cubicBezTo>
                  <a:cubicBezTo>
                    <a:pt x="2047" y="1283"/>
                    <a:pt x="2048" y="1283"/>
                    <a:pt x="2050" y="1283"/>
                  </a:cubicBezTo>
                  <a:cubicBezTo>
                    <a:pt x="2050" y="1283"/>
                    <a:pt x="2050" y="1283"/>
                    <a:pt x="2050" y="1283"/>
                  </a:cubicBezTo>
                  <a:cubicBezTo>
                    <a:pt x="2050" y="1283"/>
                    <a:pt x="2050" y="1283"/>
                    <a:pt x="2050" y="1283"/>
                  </a:cubicBezTo>
                  <a:cubicBezTo>
                    <a:pt x="2067" y="1291"/>
                    <a:pt x="2080" y="1285"/>
                    <a:pt x="2095" y="1276"/>
                  </a:cubicBezTo>
                  <a:cubicBezTo>
                    <a:pt x="2081" y="1266"/>
                    <a:pt x="2066" y="1271"/>
                    <a:pt x="2053" y="1280"/>
                  </a:cubicBezTo>
                  <a:cubicBezTo>
                    <a:pt x="2052" y="1280"/>
                    <a:pt x="2051" y="1280"/>
                    <a:pt x="2050" y="1280"/>
                  </a:cubicBezTo>
                  <a:cubicBezTo>
                    <a:pt x="2049" y="1280"/>
                    <a:pt x="2047" y="1280"/>
                    <a:pt x="2046" y="1279"/>
                  </a:cubicBezTo>
                  <a:cubicBezTo>
                    <a:pt x="2045" y="1279"/>
                    <a:pt x="2044" y="1279"/>
                    <a:pt x="2043" y="1279"/>
                  </a:cubicBezTo>
                  <a:cubicBezTo>
                    <a:pt x="2041" y="1279"/>
                    <a:pt x="2040" y="1279"/>
                    <a:pt x="2039" y="1279"/>
                  </a:cubicBezTo>
                  <a:cubicBezTo>
                    <a:pt x="2038" y="1278"/>
                    <a:pt x="2037" y="1278"/>
                    <a:pt x="2036" y="1278"/>
                  </a:cubicBezTo>
                  <a:cubicBezTo>
                    <a:pt x="2036" y="1278"/>
                    <a:pt x="2036" y="1278"/>
                    <a:pt x="2036" y="1278"/>
                  </a:cubicBezTo>
                  <a:cubicBezTo>
                    <a:pt x="2036" y="1278"/>
                    <a:pt x="2035" y="1278"/>
                    <a:pt x="2035" y="1278"/>
                  </a:cubicBezTo>
                  <a:cubicBezTo>
                    <a:pt x="2035" y="1278"/>
                    <a:pt x="2034" y="1278"/>
                    <a:pt x="2034" y="1278"/>
                  </a:cubicBezTo>
                  <a:cubicBezTo>
                    <a:pt x="2034" y="1278"/>
                    <a:pt x="2033" y="1278"/>
                    <a:pt x="2033" y="1278"/>
                  </a:cubicBezTo>
                  <a:cubicBezTo>
                    <a:pt x="2028" y="1274"/>
                    <a:pt x="2023" y="1270"/>
                    <a:pt x="2018" y="1265"/>
                  </a:cubicBezTo>
                  <a:cubicBezTo>
                    <a:pt x="2011" y="1259"/>
                    <a:pt x="2004" y="1252"/>
                    <a:pt x="1996" y="1245"/>
                  </a:cubicBezTo>
                  <a:cubicBezTo>
                    <a:pt x="1989" y="1238"/>
                    <a:pt x="1981" y="1231"/>
                    <a:pt x="1973" y="1224"/>
                  </a:cubicBezTo>
                  <a:cubicBezTo>
                    <a:pt x="1969" y="1221"/>
                    <a:pt x="1964" y="1217"/>
                    <a:pt x="1960" y="1214"/>
                  </a:cubicBezTo>
                  <a:cubicBezTo>
                    <a:pt x="1957" y="1211"/>
                    <a:pt x="1957" y="1211"/>
                    <a:pt x="1957" y="1211"/>
                  </a:cubicBezTo>
                  <a:cubicBezTo>
                    <a:pt x="1956" y="1211"/>
                    <a:pt x="1955" y="1210"/>
                    <a:pt x="1954" y="1209"/>
                  </a:cubicBezTo>
                  <a:cubicBezTo>
                    <a:pt x="1952" y="1208"/>
                    <a:pt x="1951" y="1207"/>
                    <a:pt x="1950" y="1207"/>
                  </a:cubicBezTo>
                  <a:cubicBezTo>
                    <a:pt x="1949" y="1206"/>
                    <a:pt x="1948" y="1205"/>
                    <a:pt x="1947" y="1204"/>
                  </a:cubicBezTo>
                  <a:cubicBezTo>
                    <a:pt x="1937" y="1198"/>
                    <a:pt x="1928" y="1193"/>
                    <a:pt x="1918" y="1188"/>
                  </a:cubicBezTo>
                  <a:cubicBezTo>
                    <a:pt x="1916" y="1186"/>
                    <a:pt x="1913" y="1185"/>
                    <a:pt x="1910" y="1183"/>
                  </a:cubicBezTo>
                  <a:cubicBezTo>
                    <a:pt x="1911" y="1184"/>
                    <a:pt x="1911" y="1184"/>
                    <a:pt x="1911" y="1184"/>
                  </a:cubicBezTo>
                  <a:cubicBezTo>
                    <a:pt x="1912" y="1184"/>
                    <a:pt x="1912" y="1184"/>
                    <a:pt x="1913" y="1184"/>
                  </a:cubicBezTo>
                  <a:cubicBezTo>
                    <a:pt x="1914" y="1184"/>
                    <a:pt x="1915" y="1184"/>
                    <a:pt x="1915" y="1184"/>
                  </a:cubicBezTo>
                  <a:cubicBezTo>
                    <a:pt x="1916" y="1184"/>
                    <a:pt x="1917" y="1184"/>
                    <a:pt x="1918" y="1184"/>
                  </a:cubicBezTo>
                  <a:cubicBezTo>
                    <a:pt x="1919" y="1184"/>
                    <a:pt x="1919" y="1184"/>
                    <a:pt x="1919" y="1184"/>
                  </a:cubicBezTo>
                  <a:cubicBezTo>
                    <a:pt x="1920" y="1184"/>
                    <a:pt x="1920" y="1184"/>
                    <a:pt x="1921" y="1184"/>
                  </a:cubicBezTo>
                  <a:cubicBezTo>
                    <a:pt x="1923" y="1184"/>
                    <a:pt x="1925" y="1184"/>
                    <a:pt x="1928" y="1184"/>
                  </a:cubicBezTo>
                  <a:cubicBezTo>
                    <a:pt x="1930" y="1184"/>
                    <a:pt x="1932" y="1183"/>
                    <a:pt x="1935" y="1183"/>
                  </a:cubicBezTo>
                  <a:cubicBezTo>
                    <a:pt x="1940" y="1183"/>
                    <a:pt x="1945" y="1182"/>
                    <a:pt x="1951" y="1181"/>
                  </a:cubicBezTo>
                  <a:cubicBezTo>
                    <a:pt x="1956" y="1181"/>
                    <a:pt x="1961" y="1180"/>
                    <a:pt x="1965" y="1180"/>
                  </a:cubicBezTo>
                  <a:cubicBezTo>
                    <a:pt x="1966" y="1180"/>
                    <a:pt x="1966" y="1181"/>
                    <a:pt x="1966" y="1181"/>
                  </a:cubicBezTo>
                  <a:cubicBezTo>
                    <a:pt x="1966" y="1181"/>
                    <a:pt x="1967" y="1182"/>
                    <a:pt x="1967" y="1183"/>
                  </a:cubicBezTo>
                  <a:cubicBezTo>
                    <a:pt x="1968" y="1183"/>
                    <a:pt x="1968" y="1184"/>
                    <a:pt x="1968" y="1184"/>
                  </a:cubicBezTo>
                  <a:cubicBezTo>
                    <a:pt x="1968" y="1184"/>
                    <a:pt x="1969" y="1184"/>
                    <a:pt x="1969" y="1185"/>
                  </a:cubicBezTo>
                  <a:cubicBezTo>
                    <a:pt x="1969" y="1185"/>
                    <a:pt x="1969" y="1185"/>
                    <a:pt x="1969" y="1185"/>
                  </a:cubicBezTo>
                  <a:cubicBezTo>
                    <a:pt x="1970" y="1186"/>
                    <a:pt x="1971" y="1187"/>
                    <a:pt x="1972" y="1188"/>
                  </a:cubicBezTo>
                  <a:cubicBezTo>
                    <a:pt x="1973" y="1189"/>
                    <a:pt x="1974" y="1189"/>
                    <a:pt x="1975" y="1190"/>
                  </a:cubicBezTo>
                  <a:cubicBezTo>
                    <a:pt x="1977" y="1192"/>
                    <a:pt x="1979" y="1194"/>
                    <a:pt x="1981" y="1196"/>
                  </a:cubicBezTo>
                  <a:cubicBezTo>
                    <a:pt x="1981" y="1196"/>
                    <a:pt x="1982" y="1197"/>
                    <a:pt x="1982" y="1197"/>
                  </a:cubicBezTo>
                  <a:cubicBezTo>
                    <a:pt x="1981" y="1197"/>
                    <a:pt x="1981" y="1197"/>
                    <a:pt x="1981" y="1197"/>
                  </a:cubicBezTo>
                  <a:cubicBezTo>
                    <a:pt x="1978" y="1215"/>
                    <a:pt x="2000" y="1220"/>
                    <a:pt x="2012" y="1215"/>
                  </a:cubicBezTo>
                  <a:cubicBezTo>
                    <a:pt x="2004" y="1208"/>
                    <a:pt x="1997" y="1191"/>
                    <a:pt x="1984" y="1196"/>
                  </a:cubicBezTo>
                  <a:cubicBezTo>
                    <a:pt x="1983" y="1195"/>
                    <a:pt x="1983" y="1195"/>
                    <a:pt x="1983" y="1195"/>
                  </a:cubicBezTo>
                  <a:cubicBezTo>
                    <a:pt x="1980" y="1193"/>
                    <a:pt x="1978" y="1191"/>
                    <a:pt x="1976" y="1189"/>
                  </a:cubicBezTo>
                  <a:cubicBezTo>
                    <a:pt x="1975" y="1188"/>
                    <a:pt x="1974" y="1187"/>
                    <a:pt x="1973" y="1186"/>
                  </a:cubicBezTo>
                  <a:cubicBezTo>
                    <a:pt x="1972" y="1185"/>
                    <a:pt x="1972" y="1184"/>
                    <a:pt x="1971" y="1184"/>
                  </a:cubicBezTo>
                  <a:cubicBezTo>
                    <a:pt x="1971" y="1183"/>
                    <a:pt x="1970" y="1183"/>
                    <a:pt x="1970" y="1183"/>
                  </a:cubicBezTo>
                  <a:cubicBezTo>
                    <a:pt x="1970" y="1183"/>
                    <a:pt x="1970" y="1183"/>
                    <a:pt x="1970" y="1183"/>
                  </a:cubicBezTo>
                  <a:cubicBezTo>
                    <a:pt x="1969" y="1182"/>
                    <a:pt x="1969" y="1182"/>
                    <a:pt x="1969" y="1182"/>
                  </a:cubicBezTo>
                  <a:cubicBezTo>
                    <a:pt x="1968" y="1181"/>
                    <a:pt x="1967" y="1181"/>
                    <a:pt x="1967" y="1180"/>
                  </a:cubicBezTo>
                  <a:cubicBezTo>
                    <a:pt x="1966" y="1180"/>
                    <a:pt x="1966" y="1180"/>
                    <a:pt x="1966" y="1180"/>
                  </a:cubicBezTo>
                  <a:cubicBezTo>
                    <a:pt x="1966" y="1180"/>
                    <a:pt x="1966" y="1180"/>
                    <a:pt x="1966" y="1180"/>
                  </a:cubicBezTo>
                  <a:cubicBezTo>
                    <a:pt x="1969" y="1180"/>
                    <a:pt x="1971" y="1179"/>
                    <a:pt x="1973" y="1179"/>
                  </a:cubicBezTo>
                  <a:cubicBezTo>
                    <a:pt x="1976" y="1179"/>
                    <a:pt x="1978" y="1179"/>
                    <a:pt x="1980" y="1179"/>
                  </a:cubicBezTo>
                  <a:cubicBezTo>
                    <a:pt x="1980" y="1179"/>
                    <a:pt x="1981" y="1179"/>
                    <a:pt x="1981" y="1179"/>
                  </a:cubicBezTo>
                  <a:cubicBezTo>
                    <a:pt x="1982" y="1179"/>
                    <a:pt x="1982" y="1179"/>
                    <a:pt x="1983" y="1179"/>
                  </a:cubicBezTo>
                  <a:cubicBezTo>
                    <a:pt x="1984" y="1179"/>
                    <a:pt x="1985" y="1179"/>
                    <a:pt x="1985" y="1178"/>
                  </a:cubicBezTo>
                  <a:cubicBezTo>
                    <a:pt x="1987" y="1178"/>
                    <a:pt x="1989" y="1178"/>
                    <a:pt x="1990" y="1178"/>
                  </a:cubicBezTo>
                  <a:cubicBezTo>
                    <a:pt x="1992" y="1178"/>
                    <a:pt x="1993" y="1178"/>
                    <a:pt x="1993" y="1178"/>
                  </a:cubicBezTo>
                  <a:cubicBezTo>
                    <a:pt x="1993" y="1178"/>
                    <a:pt x="1992" y="1177"/>
                    <a:pt x="1990" y="1177"/>
                  </a:cubicBezTo>
                  <a:cubicBezTo>
                    <a:pt x="1989" y="1177"/>
                    <a:pt x="1988" y="1177"/>
                    <a:pt x="1988" y="1177"/>
                  </a:cubicBezTo>
                  <a:cubicBezTo>
                    <a:pt x="1987" y="1177"/>
                    <a:pt x="1986" y="1177"/>
                    <a:pt x="1985" y="1177"/>
                  </a:cubicBezTo>
                  <a:cubicBezTo>
                    <a:pt x="1985" y="1177"/>
                    <a:pt x="1984" y="1176"/>
                    <a:pt x="1983" y="1176"/>
                  </a:cubicBezTo>
                  <a:cubicBezTo>
                    <a:pt x="1982" y="1176"/>
                    <a:pt x="1982" y="1176"/>
                    <a:pt x="1981" y="1176"/>
                  </a:cubicBezTo>
                  <a:cubicBezTo>
                    <a:pt x="1981" y="1176"/>
                    <a:pt x="1980" y="1176"/>
                    <a:pt x="1980" y="1177"/>
                  </a:cubicBezTo>
                  <a:cubicBezTo>
                    <a:pt x="1978" y="1177"/>
                    <a:pt x="1976" y="1177"/>
                    <a:pt x="1973" y="1177"/>
                  </a:cubicBezTo>
                  <a:cubicBezTo>
                    <a:pt x="1971" y="1177"/>
                    <a:pt x="1969" y="1177"/>
                    <a:pt x="1966" y="1177"/>
                  </a:cubicBezTo>
                  <a:cubicBezTo>
                    <a:pt x="1961" y="1178"/>
                    <a:pt x="1956" y="1178"/>
                    <a:pt x="1950" y="1179"/>
                  </a:cubicBezTo>
                  <a:cubicBezTo>
                    <a:pt x="1949" y="1179"/>
                    <a:pt x="1947" y="1179"/>
                    <a:pt x="1945" y="1180"/>
                  </a:cubicBezTo>
                  <a:cubicBezTo>
                    <a:pt x="1946" y="1179"/>
                    <a:pt x="1946" y="1179"/>
                    <a:pt x="1946" y="1179"/>
                  </a:cubicBezTo>
                  <a:cubicBezTo>
                    <a:pt x="1946" y="1179"/>
                    <a:pt x="1946" y="1179"/>
                    <a:pt x="1947" y="1178"/>
                  </a:cubicBezTo>
                  <a:cubicBezTo>
                    <a:pt x="1947" y="1178"/>
                    <a:pt x="1947" y="1178"/>
                    <a:pt x="1947" y="1178"/>
                  </a:cubicBezTo>
                  <a:cubicBezTo>
                    <a:pt x="1947" y="1177"/>
                    <a:pt x="1948" y="1177"/>
                    <a:pt x="1948" y="1177"/>
                  </a:cubicBezTo>
                  <a:cubicBezTo>
                    <a:pt x="1949" y="1174"/>
                    <a:pt x="1951" y="1171"/>
                    <a:pt x="1952" y="1167"/>
                  </a:cubicBezTo>
                  <a:cubicBezTo>
                    <a:pt x="1953" y="1165"/>
                    <a:pt x="1954" y="1161"/>
                    <a:pt x="1955" y="1158"/>
                  </a:cubicBezTo>
                  <a:cubicBezTo>
                    <a:pt x="1955" y="1159"/>
                    <a:pt x="1956" y="1159"/>
                    <a:pt x="1956" y="1159"/>
                  </a:cubicBezTo>
                  <a:cubicBezTo>
                    <a:pt x="1959" y="1159"/>
                    <a:pt x="1959" y="1159"/>
                    <a:pt x="1959" y="1159"/>
                  </a:cubicBezTo>
                  <a:cubicBezTo>
                    <a:pt x="1974" y="1159"/>
                    <a:pt x="1984" y="1144"/>
                    <a:pt x="1979" y="1130"/>
                  </a:cubicBezTo>
                  <a:cubicBezTo>
                    <a:pt x="1969" y="1136"/>
                    <a:pt x="1947" y="1140"/>
                    <a:pt x="1954" y="1156"/>
                  </a:cubicBezTo>
                  <a:cubicBezTo>
                    <a:pt x="1954" y="1156"/>
                    <a:pt x="1954" y="1156"/>
                    <a:pt x="1954" y="1156"/>
                  </a:cubicBezTo>
                  <a:cubicBezTo>
                    <a:pt x="1952" y="1160"/>
                    <a:pt x="1951" y="1163"/>
                    <a:pt x="1950" y="1167"/>
                  </a:cubicBezTo>
                  <a:cubicBezTo>
                    <a:pt x="1948" y="1170"/>
                    <a:pt x="1947" y="1173"/>
                    <a:pt x="1946" y="1175"/>
                  </a:cubicBezTo>
                  <a:cubicBezTo>
                    <a:pt x="1946" y="1176"/>
                    <a:pt x="1945" y="1176"/>
                    <a:pt x="1945" y="1176"/>
                  </a:cubicBezTo>
                  <a:cubicBezTo>
                    <a:pt x="1945" y="1177"/>
                    <a:pt x="1945" y="1177"/>
                    <a:pt x="1945" y="1177"/>
                  </a:cubicBezTo>
                  <a:cubicBezTo>
                    <a:pt x="1945" y="1177"/>
                    <a:pt x="1944" y="1178"/>
                    <a:pt x="1944" y="1178"/>
                  </a:cubicBezTo>
                  <a:cubicBezTo>
                    <a:pt x="1944" y="1178"/>
                    <a:pt x="1944" y="1178"/>
                    <a:pt x="1944" y="1179"/>
                  </a:cubicBezTo>
                  <a:cubicBezTo>
                    <a:pt x="1943" y="1179"/>
                    <a:pt x="1943" y="1180"/>
                    <a:pt x="1943" y="1180"/>
                  </a:cubicBezTo>
                  <a:cubicBezTo>
                    <a:pt x="1940" y="1180"/>
                    <a:pt x="1937" y="1181"/>
                    <a:pt x="1935" y="1181"/>
                  </a:cubicBezTo>
                  <a:cubicBezTo>
                    <a:pt x="1932" y="1181"/>
                    <a:pt x="1930" y="1181"/>
                    <a:pt x="1927" y="1181"/>
                  </a:cubicBezTo>
                  <a:cubicBezTo>
                    <a:pt x="1925" y="1182"/>
                    <a:pt x="1923" y="1182"/>
                    <a:pt x="1921" y="1182"/>
                  </a:cubicBezTo>
                  <a:cubicBezTo>
                    <a:pt x="1920" y="1182"/>
                    <a:pt x="1919" y="1182"/>
                    <a:pt x="1918" y="1182"/>
                  </a:cubicBezTo>
                  <a:cubicBezTo>
                    <a:pt x="1917" y="1182"/>
                    <a:pt x="1916" y="1182"/>
                    <a:pt x="1915" y="1182"/>
                  </a:cubicBezTo>
                  <a:cubicBezTo>
                    <a:pt x="1914" y="1182"/>
                    <a:pt x="1912" y="1183"/>
                    <a:pt x="1911" y="1183"/>
                  </a:cubicBezTo>
                  <a:cubicBezTo>
                    <a:pt x="1910" y="1183"/>
                    <a:pt x="1910" y="1183"/>
                    <a:pt x="1909" y="1183"/>
                  </a:cubicBezTo>
                  <a:cubicBezTo>
                    <a:pt x="1908" y="1182"/>
                    <a:pt x="1906" y="1181"/>
                    <a:pt x="1905" y="1180"/>
                  </a:cubicBezTo>
                  <a:cubicBezTo>
                    <a:pt x="1902" y="1179"/>
                    <a:pt x="1900" y="1177"/>
                    <a:pt x="1898" y="1176"/>
                  </a:cubicBezTo>
                  <a:cubicBezTo>
                    <a:pt x="1896" y="1175"/>
                    <a:pt x="1894" y="1173"/>
                    <a:pt x="1892" y="1172"/>
                  </a:cubicBezTo>
                  <a:cubicBezTo>
                    <a:pt x="1880" y="1164"/>
                    <a:pt x="1869" y="1155"/>
                    <a:pt x="1860" y="1147"/>
                  </a:cubicBezTo>
                  <a:cubicBezTo>
                    <a:pt x="1860" y="1147"/>
                    <a:pt x="1861" y="1147"/>
                    <a:pt x="1861" y="1147"/>
                  </a:cubicBezTo>
                  <a:cubicBezTo>
                    <a:pt x="1862" y="1147"/>
                    <a:pt x="1862" y="1147"/>
                    <a:pt x="1863" y="1146"/>
                  </a:cubicBezTo>
                  <a:cubicBezTo>
                    <a:pt x="1864" y="1146"/>
                    <a:pt x="1865" y="1146"/>
                    <a:pt x="1866" y="1146"/>
                  </a:cubicBezTo>
                  <a:cubicBezTo>
                    <a:pt x="1867" y="1145"/>
                    <a:pt x="1868" y="1145"/>
                    <a:pt x="1868" y="1145"/>
                  </a:cubicBezTo>
                  <a:cubicBezTo>
                    <a:pt x="1869" y="1145"/>
                    <a:pt x="1869" y="1145"/>
                    <a:pt x="1869" y="1145"/>
                  </a:cubicBezTo>
                  <a:cubicBezTo>
                    <a:pt x="1869" y="1145"/>
                    <a:pt x="1869" y="1145"/>
                    <a:pt x="1869" y="1145"/>
                  </a:cubicBezTo>
                  <a:cubicBezTo>
                    <a:pt x="1883" y="1147"/>
                    <a:pt x="1889" y="1137"/>
                    <a:pt x="1896" y="1124"/>
                  </a:cubicBezTo>
                  <a:cubicBezTo>
                    <a:pt x="1883" y="1118"/>
                    <a:pt x="1875" y="1128"/>
                    <a:pt x="1870" y="1140"/>
                  </a:cubicBezTo>
                  <a:cubicBezTo>
                    <a:pt x="1869" y="1141"/>
                    <a:pt x="1868" y="1141"/>
                    <a:pt x="1867" y="1142"/>
                  </a:cubicBezTo>
                  <a:cubicBezTo>
                    <a:pt x="1867" y="1142"/>
                    <a:pt x="1866" y="1142"/>
                    <a:pt x="1865" y="1143"/>
                  </a:cubicBezTo>
                  <a:cubicBezTo>
                    <a:pt x="1864" y="1143"/>
                    <a:pt x="1863" y="1143"/>
                    <a:pt x="1862" y="1143"/>
                  </a:cubicBezTo>
                  <a:cubicBezTo>
                    <a:pt x="1862" y="1143"/>
                    <a:pt x="1861" y="1144"/>
                    <a:pt x="1860" y="1144"/>
                  </a:cubicBezTo>
                  <a:cubicBezTo>
                    <a:pt x="1859" y="1144"/>
                    <a:pt x="1859" y="1144"/>
                    <a:pt x="1858" y="1144"/>
                  </a:cubicBezTo>
                  <a:cubicBezTo>
                    <a:pt x="1858" y="1144"/>
                    <a:pt x="1858" y="1144"/>
                    <a:pt x="1857" y="1144"/>
                  </a:cubicBezTo>
                  <a:cubicBezTo>
                    <a:pt x="1857" y="1144"/>
                    <a:pt x="1857" y="1144"/>
                    <a:pt x="1857" y="1144"/>
                  </a:cubicBezTo>
                  <a:cubicBezTo>
                    <a:pt x="1856" y="1144"/>
                    <a:pt x="1856" y="1143"/>
                    <a:pt x="1855" y="1143"/>
                  </a:cubicBezTo>
                  <a:cubicBezTo>
                    <a:pt x="1846" y="1128"/>
                    <a:pt x="1838" y="1115"/>
                    <a:pt x="1833" y="1110"/>
                  </a:cubicBezTo>
                  <a:cubicBezTo>
                    <a:pt x="1871" y="1117"/>
                    <a:pt x="1927" y="1106"/>
                    <a:pt x="1967" y="1108"/>
                  </a:cubicBezTo>
                  <a:cubicBezTo>
                    <a:pt x="1952" y="1105"/>
                    <a:pt x="1925" y="1103"/>
                    <a:pt x="1910" y="1100"/>
                  </a:cubicBezTo>
                  <a:cubicBezTo>
                    <a:pt x="1890" y="1097"/>
                    <a:pt x="1868" y="1100"/>
                    <a:pt x="1846" y="1097"/>
                  </a:cubicBezTo>
                  <a:cubicBezTo>
                    <a:pt x="1786" y="1089"/>
                    <a:pt x="1756" y="1035"/>
                    <a:pt x="1692" y="1052"/>
                  </a:cubicBezTo>
                  <a:cubicBezTo>
                    <a:pt x="1726" y="1027"/>
                    <a:pt x="1767" y="1013"/>
                    <a:pt x="1808" y="1006"/>
                  </a:cubicBezTo>
                  <a:cubicBezTo>
                    <a:pt x="1856" y="999"/>
                    <a:pt x="1885" y="1022"/>
                    <a:pt x="1928" y="1033"/>
                  </a:cubicBezTo>
                  <a:cubicBezTo>
                    <a:pt x="1962" y="1041"/>
                    <a:pt x="1999" y="1033"/>
                    <a:pt x="2034" y="1041"/>
                  </a:cubicBezTo>
                  <a:cubicBezTo>
                    <a:pt x="2069" y="1050"/>
                    <a:pt x="2098" y="1070"/>
                    <a:pt x="2132" y="1079"/>
                  </a:cubicBezTo>
                  <a:cubicBezTo>
                    <a:pt x="2143" y="1082"/>
                    <a:pt x="2151" y="1082"/>
                    <a:pt x="2159" y="1083"/>
                  </a:cubicBezTo>
                  <a:cubicBezTo>
                    <a:pt x="2167" y="1087"/>
                    <a:pt x="2175" y="1092"/>
                    <a:pt x="2185" y="1096"/>
                  </a:cubicBezTo>
                  <a:cubicBezTo>
                    <a:pt x="2187" y="1097"/>
                    <a:pt x="2190" y="1099"/>
                    <a:pt x="2192" y="1100"/>
                  </a:cubicBezTo>
                  <a:cubicBezTo>
                    <a:pt x="2193" y="1100"/>
                    <a:pt x="2193" y="1100"/>
                    <a:pt x="2193" y="1100"/>
                  </a:cubicBezTo>
                  <a:cubicBezTo>
                    <a:pt x="2193" y="1101"/>
                    <a:pt x="2193" y="1102"/>
                    <a:pt x="2193" y="1102"/>
                  </a:cubicBezTo>
                  <a:cubicBezTo>
                    <a:pt x="2193" y="1103"/>
                    <a:pt x="2193" y="1103"/>
                    <a:pt x="2194" y="1103"/>
                  </a:cubicBezTo>
                  <a:cubicBezTo>
                    <a:pt x="2194" y="1104"/>
                    <a:pt x="2194" y="1104"/>
                    <a:pt x="2194" y="1104"/>
                  </a:cubicBezTo>
                  <a:cubicBezTo>
                    <a:pt x="2194" y="1104"/>
                    <a:pt x="2194" y="1104"/>
                    <a:pt x="2194" y="1105"/>
                  </a:cubicBezTo>
                  <a:cubicBezTo>
                    <a:pt x="2194" y="1105"/>
                    <a:pt x="2194" y="1106"/>
                    <a:pt x="2194" y="1107"/>
                  </a:cubicBezTo>
                  <a:cubicBezTo>
                    <a:pt x="2194" y="1108"/>
                    <a:pt x="2194" y="1110"/>
                    <a:pt x="2194" y="1111"/>
                  </a:cubicBezTo>
                  <a:cubicBezTo>
                    <a:pt x="2194" y="1112"/>
                    <a:pt x="2194" y="1113"/>
                    <a:pt x="2194" y="1114"/>
                  </a:cubicBezTo>
                  <a:cubicBezTo>
                    <a:pt x="2194" y="1115"/>
                    <a:pt x="2194" y="1117"/>
                    <a:pt x="2193" y="1118"/>
                  </a:cubicBezTo>
                  <a:cubicBezTo>
                    <a:pt x="2193" y="1119"/>
                    <a:pt x="2193" y="1121"/>
                    <a:pt x="2193" y="1122"/>
                  </a:cubicBezTo>
                  <a:cubicBezTo>
                    <a:pt x="2185" y="1125"/>
                    <a:pt x="2184" y="1140"/>
                    <a:pt x="2188" y="1146"/>
                  </a:cubicBezTo>
                  <a:cubicBezTo>
                    <a:pt x="2192" y="1155"/>
                    <a:pt x="2201" y="1157"/>
                    <a:pt x="2210" y="1155"/>
                  </a:cubicBezTo>
                  <a:cubicBezTo>
                    <a:pt x="2193" y="1148"/>
                    <a:pt x="2210" y="1133"/>
                    <a:pt x="2195" y="1123"/>
                  </a:cubicBezTo>
                  <a:cubicBezTo>
                    <a:pt x="2195" y="1121"/>
                    <a:pt x="2195" y="1120"/>
                    <a:pt x="2195" y="1118"/>
                  </a:cubicBezTo>
                  <a:cubicBezTo>
                    <a:pt x="2195" y="1117"/>
                    <a:pt x="2196" y="1116"/>
                    <a:pt x="2196" y="1114"/>
                  </a:cubicBezTo>
                  <a:cubicBezTo>
                    <a:pt x="2196" y="1113"/>
                    <a:pt x="2196" y="1112"/>
                    <a:pt x="2196" y="1111"/>
                  </a:cubicBezTo>
                  <a:cubicBezTo>
                    <a:pt x="2196" y="1109"/>
                    <a:pt x="2196" y="1108"/>
                    <a:pt x="2196" y="1107"/>
                  </a:cubicBezTo>
                  <a:cubicBezTo>
                    <a:pt x="2196" y="1106"/>
                    <a:pt x="2196" y="1105"/>
                    <a:pt x="2196" y="1104"/>
                  </a:cubicBezTo>
                  <a:cubicBezTo>
                    <a:pt x="2196" y="1104"/>
                    <a:pt x="2196" y="1104"/>
                    <a:pt x="2196" y="1103"/>
                  </a:cubicBezTo>
                  <a:cubicBezTo>
                    <a:pt x="2195" y="1103"/>
                    <a:pt x="2195" y="1103"/>
                    <a:pt x="2195" y="1103"/>
                  </a:cubicBezTo>
                  <a:cubicBezTo>
                    <a:pt x="2195" y="1102"/>
                    <a:pt x="2195" y="1102"/>
                    <a:pt x="2195" y="1102"/>
                  </a:cubicBezTo>
                  <a:cubicBezTo>
                    <a:pt x="2194" y="1101"/>
                    <a:pt x="2194" y="1101"/>
                    <a:pt x="2194" y="1101"/>
                  </a:cubicBezTo>
                  <a:cubicBezTo>
                    <a:pt x="2197" y="1102"/>
                    <a:pt x="2200" y="1104"/>
                    <a:pt x="2204" y="1105"/>
                  </a:cubicBezTo>
                  <a:cubicBezTo>
                    <a:pt x="2221" y="1122"/>
                    <a:pt x="2230" y="1145"/>
                    <a:pt x="2235" y="1166"/>
                  </a:cubicBezTo>
                  <a:cubicBezTo>
                    <a:pt x="2234" y="1168"/>
                    <a:pt x="2234" y="1169"/>
                    <a:pt x="2233" y="1170"/>
                  </a:cubicBezTo>
                  <a:cubicBezTo>
                    <a:pt x="2232" y="1172"/>
                    <a:pt x="2232" y="1173"/>
                    <a:pt x="2231" y="1175"/>
                  </a:cubicBezTo>
                  <a:cubicBezTo>
                    <a:pt x="2230" y="1176"/>
                    <a:pt x="2229" y="1177"/>
                    <a:pt x="2228" y="1178"/>
                  </a:cubicBezTo>
                  <a:cubicBezTo>
                    <a:pt x="2228" y="1178"/>
                    <a:pt x="2227" y="1179"/>
                    <a:pt x="2227" y="1179"/>
                  </a:cubicBezTo>
                  <a:cubicBezTo>
                    <a:pt x="2227" y="1180"/>
                    <a:pt x="2226" y="1180"/>
                    <a:pt x="2226" y="1180"/>
                  </a:cubicBezTo>
                  <a:cubicBezTo>
                    <a:pt x="2225" y="1181"/>
                    <a:pt x="2224" y="1182"/>
                    <a:pt x="2223" y="1183"/>
                  </a:cubicBezTo>
                  <a:cubicBezTo>
                    <a:pt x="2222" y="1183"/>
                    <a:pt x="2222" y="1183"/>
                    <a:pt x="2222" y="1184"/>
                  </a:cubicBezTo>
                  <a:cubicBezTo>
                    <a:pt x="2207" y="1180"/>
                    <a:pt x="2205" y="1192"/>
                    <a:pt x="2194" y="1199"/>
                  </a:cubicBezTo>
                  <a:cubicBezTo>
                    <a:pt x="2209" y="1207"/>
                    <a:pt x="2218" y="1199"/>
                    <a:pt x="2224" y="1184"/>
                  </a:cubicBezTo>
                  <a:cubicBezTo>
                    <a:pt x="2224" y="1184"/>
                    <a:pt x="2223" y="1184"/>
                    <a:pt x="2223" y="1184"/>
                  </a:cubicBezTo>
                  <a:cubicBezTo>
                    <a:pt x="2224" y="1183"/>
                    <a:pt x="2225" y="1182"/>
                    <a:pt x="2226" y="1182"/>
                  </a:cubicBezTo>
                  <a:cubicBezTo>
                    <a:pt x="2227" y="1181"/>
                    <a:pt x="2227" y="1181"/>
                    <a:pt x="2228" y="1180"/>
                  </a:cubicBezTo>
                  <a:cubicBezTo>
                    <a:pt x="2228" y="1180"/>
                    <a:pt x="2229" y="1179"/>
                    <a:pt x="2229" y="1179"/>
                  </a:cubicBezTo>
                  <a:cubicBezTo>
                    <a:pt x="2230" y="1179"/>
                    <a:pt x="2230" y="1178"/>
                    <a:pt x="2230" y="1178"/>
                  </a:cubicBezTo>
                  <a:cubicBezTo>
                    <a:pt x="2230" y="1180"/>
                    <a:pt x="2229" y="1181"/>
                    <a:pt x="2229" y="1182"/>
                  </a:cubicBezTo>
                  <a:cubicBezTo>
                    <a:pt x="2228" y="1186"/>
                    <a:pt x="2227" y="1190"/>
                    <a:pt x="2227" y="1193"/>
                  </a:cubicBezTo>
                  <a:cubicBezTo>
                    <a:pt x="2227" y="1194"/>
                    <a:pt x="2227" y="1194"/>
                    <a:pt x="2227" y="1195"/>
                  </a:cubicBezTo>
                  <a:cubicBezTo>
                    <a:pt x="2227" y="1195"/>
                    <a:pt x="2227" y="1195"/>
                    <a:pt x="2227" y="1196"/>
                  </a:cubicBezTo>
                  <a:cubicBezTo>
                    <a:pt x="2227" y="1196"/>
                    <a:pt x="2227" y="1197"/>
                    <a:pt x="2227" y="1198"/>
                  </a:cubicBezTo>
                  <a:cubicBezTo>
                    <a:pt x="2227" y="1199"/>
                    <a:pt x="2227" y="1200"/>
                    <a:pt x="2228" y="1201"/>
                  </a:cubicBezTo>
                  <a:cubicBezTo>
                    <a:pt x="2228" y="1202"/>
                    <a:pt x="2228" y="1203"/>
                    <a:pt x="2228" y="1203"/>
                  </a:cubicBezTo>
                  <a:cubicBezTo>
                    <a:pt x="2228" y="1204"/>
                    <a:pt x="2228" y="1204"/>
                    <a:pt x="2228" y="1204"/>
                  </a:cubicBezTo>
                  <a:cubicBezTo>
                    <a:pt x="2228" y="1204"/>
                    <a:pt x="2228" y="1203"/>
                    <a:pt x="2229" y="1201"/>
                  </a:cubicBezTo>
                  <a:cubicBezTo>
                    <a:pt x="2229" y="1200"/>
                    <a:pt x="2229" y="1199"/>
                    <a:pt x="2229" y="1198"/>
                  </a:cubicBezTo>
                  <a:cubicBezTo>
                    <a:pt x="2230" y="1197"/>
                    <a:pt x="2230" y="1196"/>
                    <a:pt x="2230" y="1196"/>
                  </a:cubicBezTo>
                  <a:cubicBezTo>
                    <a:pt x="2230" y="1195"/>
                    <a:pt x="2230" y="1195"/>
                    <a:pt x="2230" y="1195"/>
                  </a:cubicBezTo>
                  <a:cubicBezTo>
                    <a:pt x="2230" y="1194"/>
                    <a:pt x="2230" y="1194"/>
                    <a:pt x="2230" y="1194"/>
                  </a:cubicBezTo>
                  <a:cubicBezTo>
                    <a:pt x="2230" y="1193"/>
                    <a:pt x="2230" y="1192"/>
                    <a:pt x="2230" y="1192"/>
                  </a:cubicBezTo>
                  <a:cubicBezTo>
                    <a:pt x="2230" y="1192"/>
                    <a:pt x="2230" y="1192"/>
                    <a:pt x="2230" y="1192"/>
                  </a:cubicBezTo>
                  <a:cubicBezTo>
                    <a:pt x="2230" y="1192"/>
                    <a:pt x="2230" y="1192"/>
                    <a:pt x="2230" y="1192"/>
                  </a:cubicBezTo>
                  <a:cubicBezTo>
                    <a:pt x="2231" y="1192"/>
                    <a:pt x="2231" y="1193"/>
                    <a:pt x="2231" y="1193"/>
                  </a:cubicBezTo>
                  <a:cubicBezTo>
                    <a:pt x="2231" y="1194"/>
                    <a:pt x="2231" y="1195"/>
                    <a:pt x="2232" y="1196"/>
                  </a:cubicBezTo>
                  <a:cubicBezTo>
                    <a:pt x="2232" y="1197"/>
                    <a:pt x="2232" y="1197"/>
                    <a:pt x="2233" y="1198"/>
                  </a:cubicBezTo>
                  <a:cubicBezTo>
                    <a:pt x="2233" y="1199"/>
                    <a:pt x="2234" y="1201"/>
                    <a:pt x="2234" y="1202"/>
                  </a:cubicBezTo>
                  <a:cubicBezTo>
                    <a:pt x="2234" y="1202"/>
                    <a:pt x="2235" y="1203"/>
                    <a:pt x="2235" y="1203"/>
                  </a:cubicBezTo>
                  <a:cubicBezTo>
                    <a:pt x="2235" y="1203"/>
                    <a:pt x="2235" y="1203"/>
                    <a:pt x="2235" y="1203"/>
                  </a:cubicBezTo>
                  <a:cubicBezTo>
                    <a:pt x="2235" y="1203"/>
                    <a:pt x="2235" y="1203"/>
                    <a:pt x="2235" y="1203"/>
                  </a:cubicBezTo>
                  <a:cubicBezTo>
                    <a:pt x="2235" y="1204"/>
                    <a:pt x="2235" y="1204"/>
                    <a:pt x="2235" y="1204"/>
                  </a:cubicBezTo>
                  <a:cubicBezTo>
                    <a:pt x="2233" y="1207"/>
                    <a:pt x="2233" y="1217"/>
                    <a:pt x="2237" y="1221"/>
                  </a:cubicBezTo>
                  <a:cubicBezTo>
                    <a:pt x="2241" y="1227"/>
                    <a:pt x="2250" y="1228"/>
                    <a:pt x="2256" y="1230"/>
                  </a:cubicBezTo>
                  <a:cubicBezTo>
                    <a:pt x="2248" y="1219"/>
                    <a:pt x="2252" y="1205"/>
                    <a:pt x="2237" y="1204"/>
                  </a:cubicBezTo>
                  <a:cubicBezTo>
                    <a:pt x="2237" y="1203"/>
                    <a:pt x="2236" y="1202"/>
                    <a:pt x="2236" y="1201"/>
                  </a:cubicBezTo>
                  <a:cubicBezTo>
                    <a:pt x="2235" y="1200"/>
                    <a:pt x="2235" y="1199"/>
                    <a:pt x="2235" y="1198"/>
                  </a:cubicBezTo>
                  <a:cubicBezTo>
                    <a:pt x="2234" y="1197"/>
                    <a:pt x="2234" y="1196"/>
                    <a:pt x="2233" y="1195"/>
                  </a:cubicBezTo>
                  <a:cubicBezTo>
                    <a:pt x="2233" y="1194"/>
                    <a:pt x="2233" y="1193"/>
                    <a:pt x="2233" y="1192"/>
                  </a:cubicBezTo>
                  <a:cubicBezTo>
                    <a:pt x="2232" y="1192"/>
                    <a:pt x="2232" y="1192"/>
                    <a:pt x="2232" y="1192"/>
                  </a:cubicBezTo>
                  <a:cubicBezTo>
                    <a:pt x="2232" y="1191"/>
                    <a:pt x="2232" y="1191"/>
                    <a:pt x="2232" y="1191"/>
                  </a:cubicBezTo>
                  <a:cubicBezTo>
                    <a:pt x="2232" y="1191"/>
                    <a:pt x="2232" y="1190"/>
                    <a:pt x="2232" y="1190"/>
                  </a:cubicBezTo>
                  <a:cubicBezTo>
                    <a:pt x="2231" y="1189"/>
                    <a:pt x="2231" y="1189"/>
                    <a:pt x="2231" y="1188"/>
                  </a:cubicBezTo>
                  <a:cubicBezTo>
                    <a:pt x="2231" y="1188"/>
                    <a:pt x="2231" y="1188"/>
                    <a:pt x="2231" y="1188"/>
                  </a:cubicBezTo>
                  <a:cubicBezTo>
                    <a:pt x="2231" y="1187"/>
                    <a:pt x="2231" y="1185"/>
                    <a:pt x="2232" y="1183"/>
                  </a:cubicBezTo>
                  <a:cubicBezTo>
                    <a:pt x="2232" y="1181"/>
                    <a:pt x="2233" y="1179"/>
                    <a:pt x="2234" y="1177"/>
                  </a:cubicBezTo>
                  <a:cubicBezTo>
                    <a:pt x="2234" y="1176"/>
                    <a:pt x="2235" y="1174"/>
                    <a:pt x="2236" y="1172"/>
                  </a:cubicBezTo>
                  <a:cubicBezTo>
                    <a:pt x="2237" y="1168"/>
                    <a:pt x="2239" y="1164"/>
                    <a:pt x="2241" y="1161"/>
                  </a:cubicBezTo>
                  <a:cubicBezTo>
                    <a:pt x="2242" y="1159"/>
                    <a:pt x="2243" y="1157"/>
                    <a:pt x="2244" y="1155"/>
                  </a:cubicBezTo>
                  <a:cubicBezTo>
                    <a:pt x="2244" y="1154"/>
                    <a:pt x="2245" y="1152"/>
                    <a:pt x="2246" y="1151"/>
                  </a:cubicBezTo>
                  <a:cubicBezTo>
                    <a:pt x="2246" y="1150"/>
                    <a:pt x="2246" y="1150"/>
                    <a:pt x="2246" y="1149"/>
                  </a:cubicBezTo>
                  <a:cubicBezTo>
                    <a:pt x="2246" y="1149"/>
                    <a:pt x="2247" y="1149"/>
                    <a:pt x="2247" y="1148"/>
                  </a:cubicBezTo>
                  <a:cubicBezTo>
                    <a:pt x="2247" y="1148"/>
                    <a:pt x="2247" y="1147"/>
                    <a:pt x="2247" y="1146"/>
                  </a:cubicBezTo>
                  <a:cubicBezTo>
                    <a:pt x="2247" y="1146"/>
                    <a:pt x="2247" y="1145"/>
                    <a:pt x="2247" y="1144"/>
                  </a:cubicBezTo>
                  <a:cubicBezTo>
                    <a:pt x="2247" y="1144"/>
                    <a:pt x="2247" y="1144"/>
                    <a:pt x="2247" y="1144"/>
                  </a:cubicBezTo>
                  <a:cubicBezTo>
                    <a:pt x="2250" y="1148"/>
                    <a:pt x="2253" y="1151"/>
                    <a:pt x="2256" y="1154"/>
                  </a:cubicBezTo>
                  <a:cubicBezTo>
                    <a:pt x="2258" y="1156"/>
                    <a:pt x="2261" y="1159"/>
                    <a:pt x="2264" y="1161"/>
                  </a:cubicBezTo>
                  <a:cubicBezTo>
                    <a:pt x="2267" y="1163"/>
                    <a:pt x="2270" y="1166"/>
                    <a:pt x="2272" y="1168"/>
                  </a:cubicBezTo>
                  <a:cubicBezTo>
                    <a:pt x="2275" y="1170"/>
                    <a:pt x="2277" y="1172"/>
                    <a:pt x="2279" y="1175"/>
                  </a:cubicBezTo>
                  <a:cubicBezTo>
                    <a:pt x="2280" y="1175"/>
                    <a:pt x="2280" y="1176"/>
                    <a:pt x="2280"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8"/>
                    <a:pt x="2282" y="1178"/>
                    <a:pt x="2282" y="1178"/>
                  </a:cubicBezTo>
                  <a:cubicBezTo>
                    <a:pt x="2282" y="1179"/>
                    <a:pt x="2282" y="1179"/>
                    <a:pt x="2282" y="1179"/>
                  </a:cubicBezTo>
                  <a:cubicBezTo>
                    <a:pt x="2282" y="1180"/>
                    <a:pt x="2283" y="1180"/>
                    <a:pt x="2283" y="1180"/>
                  </a:cubicBezTo>
                  <a:cubicBezTo>
                    <a:pt x="2283" y="1181"/>
                    <a:pt x="2283" y="1182"/>
                    <a:pt x="2284" y="1182"/>
                  </a:cubicBezTo>
                  <a:cubicBezTo>
                    <a:pt x="2284" y="1184"/>
                    <a:pt x="2285" y="1185"/>
                    <a:pt x="2285" y="1186"/>
                  </a:cubicBezTo>
                  <a:cubicBezTo>
                    <a:pt x="2286" y="1188"/>
                    <a:pt x="2286" y="1189"/>
                    <a:pt x="2287" y="1191"/>
                  </a:cubicBezTo>
                  <a:cubicBezTo>
                    <a:pt x="2288" y="1193"/>
                    <a:pt x="2289" y="1196"/>
                    <a:pt x="2289" y="1198"/>
                  </a:cubicBezTo>
                  <a:cubicBezTo>
                    <a:pt x="2290" y="1198"/>
                    <a:pt x="2290" y="1198"/>
                    <a:pt x="2290" y="1199"/>
                  </a:cubicBezTo>
                  <a:cubicBezTo>
                    <a:pt x="2290" y="1199"/>
                    <a:pt x="2290" y="1199"/>
                    <a:pt x="2290" y="1200"/>
                  </a:cubicBezTo>
                  <a:cubicBezTo>
                    <a:pt x="2290" y="1201"/>
                    <a:pt x="2290" y="1201"/>
                    <a:pt x="2290" y="1202"/>
                  </a:cubicBezTo>
                  <a:cubicBezTo>
                    <a:pt x="2290" y="1203"/>
                    <a:pt x="2290" y="1203"/>
                    <a:pt x="2290" y="1204"/>
                  </a:cubicBezTo>
                  <a:cubicBezTo>
                    <a:pt x="2290" y="1205"/>
                    <a:pt x="2291" y="1207"/>
                    <a:pt x="2290" y="1208"/>
                  </a:cubicBezTo>
                  <a:cubicBezTo>
                    <a:pt x="2291" y="1210"/>
                    <a:pt x="2290" y="1212"/>
                    <a:pt x="2290" y="1213"/>
                  </a:cubicBezTo>
                  <a:cubicBezTo>
                    <a:pt x="2290" y="1215"/>
                    <a:pt x="2290" y="1216"/>
                    <a:pt x="2290" y="1218"/>
                  </a:cubicBezTo>
                  <a:cubicBezTo>
                    <a:pt x="2289" y="1219"/>
                    <a:pt x="2289" y="1221"/>
                    <a:pt x="2289" y="1222"/>
                  </a:cubicBezTo>
                  <a:cubicBezTo>
                    <a:pt x="2289" y="1222"/>
                    <a:pt x="2289" y="1222"/>
                    <a:pt x="2289" y="1222"/>
                  </a:cubicBezTo>
                  <a:cubicBezTo>
                    <a:pt x="2268" y="1230"/>
                    <a:pt x="2274" y="1245"/>
                    <a:pt x="2286" y="1259"/>
                  </a:cubicBezTo>
                  <a:cubicBezTo>
                    <a:pt x="2287" y="1243"/>
                    <a:pt x="2301" y="1239"/>
                    <a:pt x="2291" y="1222"/>
                  </a:cubicBezTo>
                  <a:cubicBezTo>
                    <a:pt x="2292" y="1220"/>
                    <a:pt x="2292" y="1219"/>
                    <a:pt x="2292" y="1218"/>
                  </a:cubicBezTo>
                  <a:cubicBezTo>
                    <a:pt x="2292" y="1216"/>
                    <a:pt x="2293" y="1215"/>
                    <a:pt x="2293" y="1213"/>
                  </a:cubicBezTo>
                  <a:cubicBezTo>
                    <a:pt x="2293" y="1212"/>
                    <a:pt x="2293" y="1210"/>
                    <a:pt x="2293" y="1208"/>
                  </a:cubicBezTo>
                  <a:cubicBezTo>
                    <a:pt x="2293" y="1207"/>
                    <a:pt x="2293" y="1207"/>
                    <a:pt x="2293" y="1206"/>
                  </a:cubicBezTo>
                  <a:cubicBezTo>
                    <a:pt x="2294" y="1207"/>
                    <a:pt x="2294" y="1209"/>
                    <a:pt x="2295" y="1210"/>
                  </a:cubicBezTo>
                  <a:cubicBezTo>
                    <a:pt x="2296" y="1211"/>
                    <a:pt x="2297" y="1213"/>
                    <a:pt x="2298" y="1214"/>
                  </a:cubicBezTo>
                  <a:cubicBezTo>
                    <a:pt x="2299" y="1215"/>
                    <a:pt x="2299" y="1216"/>
                    <a:pt x="2300" y="1217"/>
                  </a:cubicBezTo>
                  <a:cubicBezTo>
                    <a:pt x="2301" y="1218"/>
                    <a:pt x="2302" y="1219"/>
                    <a:pt x="2302" y="1219"/>
                  </a:cubicBezTo>
                  <a:cubicBezTo>
                    <a:pt x="2302" y="1219"/>
                    <a:pt x="2301" y="1218"/>
                    <a:pt x="2300" y="1216"/>
                  </a:cubicBezTo>
                  <a:cubicBezTo>
                    <a:pt x="2300" y="1216"/>
                    <a:pt x="2299" y="1215"/>
                    <a:pt x="2299" y="1213"/>
                  </a:cubicBezTo>
                  <a:cubicBezTo>
                    <a:pt x="2298" y="1212"/>
                    <a:pt x="2297" y="1211"/>
                    <a:pt x="2297" y="1209"/>
                  </a:cubicBezTo>
                  <a:cubicBezTo>
                    <a:pt x="2295" y="1206"/>
                    <a:pt x="2294" y="1202"/>
                    <a:pt x="2293" y="1197"/>
                  </a:cubicBezTo>
                  <a:cubicBezTo>
                    <a:pt x="2292" y="1194"/>
                    <a:pt x="2291" y="1192"/>
                    <a:pt x="2291" y="1189"/>
                  </a:cubicBezTo>
                  <a:cubicBezTo>
                    <a:pt x="2290" y="1187"/>
                    <a:pt x="2290" y="1186"/>
                    <a:pt x="2289" y="1185"/>
                  </a:cubicBezTo>
                  <a:cubicBezTo>
                    <a:pt x="2289" y="1183"/>
                    <a:pt x="2288" y="1182"/>
                    <a:pt x="2288" y="1180"/>
                  </a:cubicBezTo>
                  <a:cubicBezTo>
                    <a:pt x="2287" y="1180"/>
                    <a:pt x="2287" y="1179"/>
                    <a:pt x="2287" y="1178"/>
                  </a:cubicBezTo>
                  <a:cubicBezTo>
                    <a:pt x="2286" y="1178"/>
                    <a:pt x="2286" y="1177"/>
                    <a:pt x="2286" y="1177"/>
                  </a:cubicBezTo>
                  <a:cubicBezTo>
                    <a:pt x="2286" y="1176"/>
                    <a:pt x="2286" y="1176"/>
                    <a:pt x="2285" y="1176"/>
                  </a:cubicBezTo>
                  <a:cubicBezTo>
                    <a:pt x="2285" y="1175"/>
                    <a:pt x="2285" y="1175"/>
                    <a:pt x="2285" y="1175"/>
                  </a:cubicBezTo>
                  <a:cubicBezTo>
                    <a:pt x="2285" y="1174"/>
                    <a:pt x="2285" y="1174"/>
                    <a:pt x="2285" y="1174"/>
                  </a:cubicBezTo>
                  <a:cubicBezTo>
                    <a:pt x="2284" y="1174"/>
                    <a:pt x="2285" y="1174"/>
                    <a:pt x="2284" y="1174"/>
                  </a:cubicBezTo>
                  <a:cubicBezTo>
                    <a:pt x="2284" y="1174"/>
                    <a:pt x="2284" y="1174"/>
                    <a:pt x="2284" y="1174"/>
                  </a:cubicBezTo>
                  <a:cubicBezTo>
                    <a:pt x="2284" y="1174"/>
                    <a:pt x="2284" y="1174"/>
                    <a:pt x="2284" y="1174"/>
                  </a:cubicBezTo>
                  <a:cubicBezTo>
                    <a:pt x="2284" y="1174"/>
                    <a:pt x="2284" y="1174"/>
                    <a:pt x="2284" y="1174"/>
                  </a:cubicBezTo>
                  <a:cubicBezTo>
                    <a:pt x="2283" y="1173"/>
                    <a:pt x="2283" y="1172"/>
                    <a:pt x="2282" y="1172"/>
                  </a:cubicBezTo>
                  <a:cubicBezTo>
                    <a:pt x="2282" y="1171"/>
                    <a:pt x="2281" y="1170"/>
                    <a:pt x="2280" y="1169"/>
                  </a:cubicBezTo>
                  <a:cubicBezTo>
                    <a:pt x="2281" y="1169"/>
                    <a:pt x="2281" y="1169"/>
                    <a:pt x="2281" y="1169"/>
                  </a:cubicBezTo>
                  <a:cubicBezTo>
                    <a:pt x="2282" y="1170"/>
                    <a:pt x="2284" y="1170"/>
                    <a:pt x="2286" y="1170"/>
                  </a:cubicBezTo>
                  <a:cubicBezTo>
                    <a:pt x="2286" y="1170"/>
                    <a:pt x="2287" y="1170"/>
                    <a:pt x="2287" y="1170"/>
                  </a:cubicBezTo>
                  <a:cubicBezTo>
                    <a:pt x="2288" y="1170"/>
                    <a:pt x="2288" y="1170"/>
                    <a:pt x="2289" y="1170"/>
                  </a:cubicBezTo>
                  <a:cubicBezTo>
                    <a:pt x="2290" y="1170"/>
                    <a:pt x="2290" y="1170"/>
                    <a:pt x="2291" y="1169"/>
                  </a:cubicBezTo>
                  <a:cubicBezTo>
                    <a:pt x="2291" y="1169"/>
                    <a:pt x="2292" y="1169"/>
                    <a:pt x="2292" y="1169"/>
                  </a:cubicBezTo>
                  <a:cubicBezTo>
                    <a:pt x="2294" y="1168"/>
                    <a:pt x="2295" y="1168"/>
                    <a:pt x="2296" y="1167"/>
                  </a:cubicBezTo>
                  <a:cubicBezTo>
                    <a:pt x="2296" y="1167"/>
                    <a:pt x="2297" y="1167"/>
                    <a:pt x="2297" y="1166"/>
                  </a:cubicBezTo>
                  <a:cubicBezTo>
                    <a:pt x="2297" y="1166"/>
                    <a:pt x="2297" y="1166"/>
                    <a:pt x="2298" y="1166"/>
                  </a:cubicBezTo>
                  <a:cubicBezTo>
                    <a:pt x="2298" y="1166"/>
                    <a:pt x="2298" y="1165"/>
                    <a:pt x="2298" y="1165"/>
                  </a:cubicBezTo>
                  <a:cubicBezTo>
                    <a:pt x="2299" y="1165"/>
                    <a:pt x="2299" y="1165"/>
                    <a:pt x="2299" y="1164"/>
                  </a:cubicBezTo>
                  <a:cubicBezTo>
                    <a:pt x="2301" y="1162"/>
                    <a:pt x="2303" y="1160"/>
                    <a:pt x="2305" y="1157"/>
                  </a:cubicBezTo>
                  <a:cubicBezTo>
                    <a:pt x="2306" y="1156"/>
                    <a:pt x="2307" y="1155"/>
                    <a:pt x="2308" y="1154"/>
                  </a:cubicBezTo>
                  <a:cubicBezTo>
                    <a:pt x="2308" y="1154"/>
                    <a:pt x="2309" y="1154"/>
                    <a:pt x="2310" y="1153"/>
                  </a:cubicBezTo>
                  <a:cubicBezTo>
                    <a:pt x="2310" y="1153"/>
                    <a:pt x="2310" y="1153"/>
                    <a:pt x="2310" y="1153"/>
                  </a:cubicBezTo>
                  <a:cubicBezTo>
                    <a:pt x="2310" y="1153"/>
                    <a:pt x="2310" y="1153"/>
                    <a:pt x="2310" y="1153"/>
                  </a:cubicBezTo>
                  <a:cubicBezTo>
                    <a:pt x="2311" y="1153"/>
                    <a:pt x="2311" y="1153"/>
                    <a:pt x="2311" y="1153"/>
                  </a:cubicBezTo>
                  <a:cubicBezTo>
                    <a:pt x="2311" y="1152"/>
                    <a:pt x="2311" y="1152"/>
                    <a:pt x="2311" y="1152"/>
                  </a:cubicBezTo>
                  <a:cubicBezTo>
                    <a:pt x="2314" y="1151"/>
                    <a:pt x="2317" y="1151"/>
                    <a:pt x="2320" y="1151"/>
                  </a:cubicBezTo>
                  <a:cubicBezTo>
                    <a:pt x="2323" y="1152"/>
                    <a:pt x="2326" y="1152"/>
                    <a:pt x="2329" y="1152"/>
                  </a:cubicBezTo>
                  <a:cubicBezTo>
                    <a:pt x="2332" y="1152"/>
                    <a:pt x="2335" y="1152"/>
                    <a:pt x="2338" y="1152"/>
                  </a:cubicBezTo>
                  <a:cubicBezTo>
                    <a:pt x="2340" y="1152"/>
                    <a:pt x="2342" y="1152"/>
                    <a:pt x="2344" y="1151"/>
                  </a:cubicBezTo>
                  <a:cubicBezTo>
                    <a:pt x="2344" y="1152"/>
                    <a:pt x="2344" y="1152"/>
                    <a:pt x="2345" y="1152"/>
                  </a:cubicBezTo>
                  <a:cubicBezTo>
                    <a:pt x="2345" y="1152"/>
                    <a:pt x="2345" y="1152"/>
                    <a:pt x="2346" y="1152"/>
                  </a:cubicBezTo>
                  <a:cubicBezTo>
                    <a:pt x="2346" y="1153"/>
                    <a:pt x="2346" y="1153"/>
                    <a:pt x="2346" y="1153"/>
                  </a:cubicBezTo>
                  <a:cubicBezTo>
                    <a:pt x="2346" y="1153"/>
                    <a:pt x="2347" y="1153"/>
                    <a:pt x="2347" y="1153"/>
                  </a:cubicBezTo>
                  <a:cubicBezTo>
                    <a:pt x="2347" y="1153"/>
                    <a:pt x="2348" y="1153"/>
                    <a:pt x="2348" y="1153"/>
                  </a:cubicBezTo>
                  <a:cubicBezTo>
                    <a:pt x="2349" y="1153"/>
                    <a:pt x="2349" y="1154"/>
                    <a:pt x="2349" y="1154"/>
                  </a:cubicBezTo>
                  <a:cubicBezTo>
                    <a:pt x="2350" y="1154"/>
                    <a:pt x="2350" y="1154"/>
                    <a:pt x="2351" y="1154"/>
                  </a:cubicBezTo>
                  <a:cubicBezTo>
                    <a:pt x="2351" y="1155"/>
                    <a:pt x="2352" y="1155"/>
                    <a:pt x="2352" y="1155"/>
                  </a:cubicBezTo>
                  <a:cubicBezTo>
                    <a:pt x="2353" y="1156"/>
                    <a:pt x="2354" y="1156"/>
                    <a:pt x="2355" y="1157"/>
                  </a:cubicBezTo>
                  <a:cubicBezTo>
                    <a:pt x="2356" y="1157"/>
                    <a:pt x="2357" y="1158"/>
                    <a:pt x="2358" y="1159"/>
                  </a:cubicBezTo>
                  <a:cubicBezTo>
                    <a:pt x="2359" y="1160"/>
                    <a:pt x="2360" y="1160"/>
                    <a:pt x="2361" y="1161"/>
                  </a:cubicBezTo>
                  <a:cubicBezTo>
                    <a:pt x="2361" y="1161"/>
                    <a:pt x="2361" y="1161"/>
                    <a:pt x="2361" y="1161"/>
                  </a:cubicBezTo>
                  <a:cubicBezTo>
                    <a:pt x="2361" y="1161"/>
                    <a:pt x="2360" y="1160"/>
                    <a:pt x="2359" y="1160"/>
                  </a:cubicBezTo>
                  <a:cubicBezTo>
                    <a:pt x="2350" y="1178"/>
                    <a:pt x="2374" y="1185"/>
                    <a:pt x="2387" y="1185"/>
                  </a:cubicBezTo>
                  <a:cubicBezTo>
                    <a:pt x="2382" y="1179"/>
                    <a:pt x="2374" y="1146"/>
                    <a:pt x="2360" y="1158"/>
                  </a:cubicBezTo>
                  <a:cubicBezTo>
                    <a:pt x="2360" y="1157"/>
                    <a:pt x="2360" y="1157"/>
                    <a:pt x="2360" y="1157"/>
                  </a:cubicBezTo>
                  <a:cubicBezTo>
                    <a:pt x="2359" y="1156"/>
                    <a:pt x="2358" y="1156"/>
                    <a:pt x="2356" y="1155"/>
                  </a:cubicBezTo>
                  <a:cubicBezTo>
                    <a:pt x="2355" y="1154"/>
                    <a:pt x="2354" y="1154"/>
                    <a:pt x="2353" y="1153"/>
                  </a:cubicBezTo>
                  <a:cubicBezTo>
                    <a:pt x="2353" y="1153"/>
                    <a:pt x="2352" y="1153"/>
                    <a:pt x="2352" y="1152"/>
                  </a:cubicBezTo>
                  <a:cubicBezTo>
                    <a:pt x="2351" y="1152"/>
                    <a:pt x="2351" y="1152"/>
                    <a:pt x="2350" y="1152"/>
                  </a:cubicBezTo>
                  <a:cubicBezTo>
                    <a:pt x="2350" y="1152"/>
                    <a:pt x="2349" y="1151"/>
                    <a:pt x="2349" y="1151"/>
                  </a:cubicBezTo>
                  <a:cubicBezTo>
                    <a:pt x="2349" y="1151"/>
                    <a:pt x="2349" y="1151"/>
                    <a:pt x="2348" y="1151"/>
                  </a:cubicBezTo>
                  <a:cubicBezTo>
                    <a:pt x="2350" y="1151"/>
                    <a:pt x="2352" y="1151"/>
                    <a:pt x="2353" y="1150"/>
                  </a:cubicBezTo>
                  <a:cubicBezTo>
                    <a:pt x="2354" y="1150"/>
                    <a:pt x="2355" y="1150"/>
                    <a:pt x="2355" y="1150"/>
                  </a:cubicBezTo>
                  <a:cubicBezTo>
                    <a:pt x="2356" y="1150"/>
                    <a:pt x="2356" y="1150"/>
                    <a:pt x="2357" y="1150"/>
                  </a:cubicBezTo>
                  <a:cubicBezTo>
                    <a:pt x="2358" y="1150"/>
                    <a:pt x="2359" y="1150"/>
                    <a:pt x="2360" y="1149"/>
                  </a:cubicBezTo>
                  <a:cubicBezTo>
                    <a:pt x="2361" y="1149"/>
                    <a:pt x="2363" y="1149"/>
                    <a:pt x="2364" y="1148"/>
                  </a:cubicBezTo>
                  <a:cubicBezTo>
                    <a:pt x="2365" y="1148"/>
                    <a:pt x="2366" y="1148"/>
                    <a:pt x="2366" y="1148"/>
                  </a:cubicBezTo>
                  <a:cubicBezTo>
                    <a:pt x="2366" y="1147"/>
                    <a:pt x="2367" y="1147"/>
                    <a:pt x="2367" y="1147"/>
                  </a:cubicBezTo>
                  <a:cubicBezTo>
                    <a:pt x="2367" y="1147"/>
                    <a:pt x="2367" y="1147"/>
                    <a:pt x="2367" y="1147"/>
                  </a:cubicBezTo>
                  <a:cubicBezTo>
                    <a:pt x="2367" y="1147"/>
                    <a:pt x="2367" y="1147"/>
                    <a:pt x="2367" y="1147"/>
                  </a:cubicBezTo>
                  <a:cubicBezTo>
                    <a:pt x="2367" y="1147"/>
                    <a:pt x="2367" y="1147"/>
                    <a:pt x="2367" y="1147"/>
                  </a:cubicBezTo>
                  <a:cubicBezTo>
                    <a:pt x="2367" y="1146"/>
                    <a:pt x="2367" y="1146"/>
                    <a:pt x="2367" y="1146"/>
                  </a:cubicBezTo>
                  <a:cubicBezTo>
                    <a:pt x="2367" y="1146"/>
                    <a:pt x="2367" y="1146"/>
                    <a:pt x="2367"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5" y="1147"/>
                    <a:pt x="2364" y="1147"/>
                  </a:cubicBezTo>
                  <a:cubicBezTo>
                    <a:pt x="2363" y="1147"/>
                    <a:pt x="2361" y="1147"/>
                    <a:pt x="2359" y="1147"/>
                  </a:cubicBezTo>
                  <a:cubicBezTo>
                    <a:pt x="2359" y="1147"/>
                    <a:pt x="2358" y="1147"/>
                    <a:pt x="2356" y="1147"/>
                  </a:cubicBezTo>
                  <a:cubicBezTo>
                    <a:pt x="2356" y="1147"/>
                    <a:pt x="2355" y="1147"/>
                    <a:pt x="2355" y="1147"/>
                  </a:cubicBezTo>
                  <a:cubicBezTo>
                    <a:pt x="2354" y="1147"/>
                    <a:pt x="2354" y="1147"/>
                    <a:pt x="2353" y="1147"/>
                  </a:cubicBezTo>
                  <a:cubicBezTo>
                    <a:pt x="2349" y="1148"/>
                    <a:pt x="2343" y="1148"/>
                    <a:pt x="2338" y="1149"/>
                  </a:cubicBezTo>
                  <a:cubicBezTo>
                    <a:pt x="2335" y="1149"/>
                    <a:pt x="2332" y="1149"/>
                    <a:pt x="2329" y="1149"/>
                  </a:cubicBezTo>
                  <a:cubicBezTo>
                    <a:pt x="2328" y="1149"/>
                    <a:pt x="2327" y="1149"/>
                    <a:pt x="2326" y="1149"/>
                  </a:cubicBezTo>
                  <a:cubicBezTo>
                    <a:pt x="2326" y="1148"/>
                    <a:pt x="2327" y="1148"/>
                    <a:pt x="2327" y="1148"/>
                  </a:cubicBezTo>
                  <a:cubicBezTo>
                    <a:pt x="2328" y="1148"/>
                    <a:pt x="2328" y="1147"/>
                    <a:pt x="2329" y="1147"/>
                  </a:cubicBezTo>
                  <a:cubicBezTo>
                    <a:pt x="2330" y="1146"/>
                    <a:pt x="2331" y="1145"/>
                    <a:pt x="2332" y="1145"/>
                  </a:cubicBezTo>
                  <a:cubicBezTo>
                    <a:pt x="2332" y="1144"/>
                    <a:pt x="2333" y="1143"/>
                    <a:pt x="2334" y="1143"/>
                  </a:cubicBezTo>
                  <a:cubicBezTo>
                    <a:pt x="2334" y="1143"/>
                    <a:pt x="2334" y="1143"/>
                    <a:pt x="2334" y="1142"/>
                  </a:cubicBezTo>
                  <a:cubicBezTo>
                    <a:pt x="2335" y="1143"/>
                    <a:pt x="2335" y="1143"/>
                    <a:pt x="2335" y="1143"/>
                  </a:cubicBezTo>
                  <a:cubicBezTo>
                    <a:pt x="2349" y="1138"/>
                    <a:pt x="2354" y="1127"/>
                    <a:pt x="2359" y="1113"/>
                  </a:cubicBezTo>
                  <a:cubicBezTo>
                    <a:pt x="2345" y="1115"/>
                    <a:pt x="2338" y="1126"/>
                    <a:pt x="2335" y="1139"/>
                  </a:cubicBezTo>
                  <a:cubicBezTo>
                    <a:pt x="2334" y="1139"/>
                    <a:pt x="2333" y="1140"/>
                    <a:pt x="2333" y="1141"/>
                  </a:cubicBezTo>
                  <a:cubicBezTo>
                    <a:pt x="2332" y="1141"/>
                    <a:pt x="2331" y="1142"/>
                    <a:pt x="2330" y="1143"/>
                  </a:cubicBezTo>
                  <a:cubicBezTo>
                    <a:pt x="2329" y="1143"/>
                    <a:pt x="2329" y="1144"/>
                    <a:pt x="2328" y="1144"/>
                  </a:cubicBezTo>
                  <a:cubicBezTo>
                    <a:pt x="2327" y="1145"/>
                    <a:pt x="2326" y="1145"/>
                    <a:pt x="2326" y="1146"/>
                  </a:cubicBezTo>
                  <a:cubicBezTo>
                    <a:pt x="2325" y="1146"/>
                    <a:pt x="2324" y="1147"/>
                    <a:pt x="2324" y="1147"/>
                  </a:cubicBezTo>
                  <a:cubicBezTo>
                    <a:pt x="2323" y="1147"/>
                    <a:pt x="2323" y="1147"/>
                    <a:pt x="2323" y="1147"/>
                  </a:cubicBezTo>
                  <a:cubicBezTo>
                    <a:pt x="2323" y="1147"/>
                    <a:pt x="2323" y="1147"/>
                    <a:pt x="2323" y="1148"/>
                  </a:cubicBezTo>
                  <a:cubicBezTo>
                    <a:pt x="2322" y="1148"/>
                    <a:pt x="2322" y="1148"/>
                    <a:pt x="2322" y="1148"/>
                  </a:cubicBezTo>
                  <a:cubicBezTo>
                    <a:pt x="2321" y="1148"/>
                    <a:pt x="2321" y="1148"/>
                    <a:pt x="2320" y="1148"/>
                  </a:cubicBezTo>
                  <a:cubicBezTo>
                    <a:pt x="2317" y="1148"/>
                    <a:pt x="2314" y="1148"/>
                    <a:pt x="2310" y="1149"/>
                  </a:cubicBezTo>
                  <a:cubicBezTo>
                    <a:pt x="2310" y="1149"/>
                    <a:pt x="2310" y="1149"/>
                    <a:pt x="2310" y="1149"/>
                  </a:cubicBezTo>
                  <a:cubicBezTo>
                    <a:pt x="2309" y="1150"/>
                    <a:pt x="2309" y="1150"/>
                    <a:pt x="2309" y="1150"/>
                  </a:cubicBezTo>
                  <a:cubicBezTo>
                    <a:pt x="2309" y="1150"/>
                    <a:pt x="2309" y="1150"/>
                    <a:pt x="2309" y="1150"/>
                  </a:cubicBezTo>
                  <a:cubicBezTo>
                    <a:pt x="2308" y="1150"/>
                    <a:pt x="2308" y="1150"/>
                    <a:pt x="2308" y="1150"/>
                  </a:cubicBezTo>
                  <a:cubicBezTo>
                    <a:pt x="2307" y="1151"/>
                    <a:pt x="2307" y="1151"/>
                    <a:pt x="2306" y="1152"/>
                  </a:cubicBezTo>
                  <a:cubicBezTo>
                    <a:pt x="2305" y="1153"/>
                    <a:pt x="2304" y="1154"/>
                    <a:pt x="2303" y="1155"/>
                  </a:cubicBezTo>
                  <a:cubicBezTo>
                    <a:pt x="2301" y="1158"/>
                    <a:pt x="2299" y="1160"/>
                    <a:pt x="2297" y="1162"/>
                  </a:cubicBezTo>
                  <a:cubicBezTo>
                    <a:pt x="2297" y="1162"/>
                    <a:pt x="2297" y="1162"/>
                    <a:pt x="2297" y="1163"/>
                  </a:cubicBezTo>
                  <a:cubicBezTo>
                    <a:pt x="2296" y="1163"/>
                    <a:pt x="2296" y="1163"/>
                    <a:pt x="2296" y="1163"/>
                  </a:cubicBezTo>
                  <a:cubicBezTo>
                    <a:pt x="2296" y="1163"/>
                    <a:pt x="2295" y="1164"/>
                    <a:pt x="2295" y="1164"/>
                  </a:cubicBezTo>
                  <a:cubicBezTo>
                    <a:pt x="2295" y="1164"/>
                    <a:pt x="2295" y="1164"/>
                    <a:pt x="2294" y="1164"/>
                  </a:cubicBezTo>
                  <a:cubicBezTo>
                    <a:pt x="2293" y="1165"/>
                    <a:pt x="2292" y="1165"/>
                    <a:pt x="2291" y="1166"/>
                  </a:cubicBezTo>
                  <a:cubicBezTo>
                    <a:pt x="2290" y="1166"/>
                    <a:pt x="2289" y="1166"/>
                    <a:pt x="2288" y="1167"/>
                  </a:cubicBezTo>
                  <a:cubicBezTo>
                    <a:pt x="2288" y="1167"/>
                    <a:pt x="2288" y="1167"/>
                    <a:pt x="2287" y="1167"/>
                  </a:cubicBezTo>
                  <a:cubicBezTo>
                    <a:pt x="2287" y="1167"/>
                    <a:pt x="2286" y="1167"/>
                    <a:pt x="2286" y="1167"/>
                  </a:cubicBezTo>
                  <a:cubicBezTo>
                    <a:pt x="2284" y="1168"/>
                    <a:pt x="2282" y="1168"/>
                    <a:pt x="2281" y="1168"/>
                  </a:cubicBezTo>
                  <a:cubicBezTo>
                    <a:pt x="2280" y="1168"/>
                    <a:pt x="2280" y="1168"/>
                    <a:pt x="2279" y="1168"/>
                  </a:cubicBezTo>
                  <a:cubicBezTo>
                    <a:pt x="2278" y="1167"/>
                    <a:pt x="2277" y="1166"/>
                    <a:pt x="2275" y="1164"/>
                  </a:cubicBezTo>
                  <a:cubicBezTo>
                    <a:pt x="2272" y="1162"/>
                    <a:pt x="2270" y="1160"/>
                    <a:pt x="2267" y="1157"/>
                  </a:cubicBezTo>
                  <a:cubicBezTo>
                    <a:pt x="2264" y="1155"/>
                    <a:pt x="2261" y="1153"/>
                    <a:pt x="2259" y="1150"/>
                  </a:cubicBezTo>
                  <a:cubicBezTo>
                    <a:pt x="2253" y="1145"/>
                    <a:pt x="2248" y="1139"/>
                    <a:pt x="2244" y="1133"/>
                  </a:cubicBezTo>
                  <a:cubicBezTo>
                    <a:pt x="2242" y="1129"/>
                    <a:pt x="2239" y="1126"/>
                    <a:pt x="2237" y="1123"/>
                  </a:cubicBezTo>
                  <a:cubicBezTo>
                    <a:pt x="2236" y="1122"/>
                    <a:pt x="2236" y="1121"/>
                    <a:pt x="2235" y="1120"/>
                  </a:cubicBezTo>
                  <a:cubicBezTo>
                    <a:pt x="2234" y="1119"/>
                    <a:pt x="2233" y="1119"/>
                    <a:pt x="2233" y="1118"/>
                  </a:cubicBezTo>
                  <a:cubicBezTo>
                    <a:pt x="2231" y="1116"/>
                    <a:pt x="2230" y="1115"/>
                    <a:pt x="2228" y="1114"/>
                  </a:cubicBezTo>
                  <a:cubicBezTo>
                    <a:pt x="2226" y="1112"/>
                    <a:pt x="2223" y="1110"/>
                    <a:pt x="2220" y="1109"/>
                  </a:cubicBezTo>
                  <a:cubicBezTo>
                    <a:pt x="2220" y="1107"/>
                    <a:pt x="2219" y="1106"/>
                    <a:pt x="2219" y="1105"/>
                  </a:cubicBezTo>
                  <a:cubicBezTo>
                    <a:pt x="2219" y="1105"/>
                    <a:pt x="2219" y="1105"/>
                    <a:pt x="2219" y="1105"/>
                  </a:cubicBezTo>
                  <a:cubicBezTo>
                    <a:pt x="2220" y="1105"/>
                    <a:pt x="2220" y="1105"/>
                    <a:pt x="2221" y="1105"/>
                  </a:cubicBezTo>
                  <a:cubicBezTo>
                    <a:pt x="2224" y="1104"/>
                    <a:pt x="2227" y="1103"/>
                    <a:pt x="2230" y="1101"/>
                  </a:cubicBezTo>
                  <a:cubicBezTo>
                    <a:pt x="2230" y="1101"/>
                    <a:pt x="2230" y="1101"/>
                    <a:pt x="2231" y="1101"/>
                  </a:cubicBezTo>
                  <a:cubicBezTo>
                    <a:pt x="2231" y="1100"/>
                    <a:pt x="2231" y="1100"/>
                    <a:pt x="2232" y="1100"/>
                  </a:cubicBezTo>
                  <a:cubicBezTo>
                    <a:pt x="2232" y="1099"/>
                    <a:pt x="2232" y="1099"/>
                    <a:pt x="2232" y="1099"/>
                  </a:cubicBezTo>
                  <a:cubicBezTo>
                    <a:pt x="2233" y="1099"/>
                    <a:pt x="2233" y="1099"/>
                    <a:pt x="2233" y="1099"/>
                  </a:cubicBezTo>
                  <a:cubicBezTo>
                    <a:pt x="2233" y="1099"/>
                    <a:pt x="2233" y="1098"/>
                    <a:pt x="2233" y="1098"/>
                  </a:cubicBezTo>
                  <a:cubicBezTo>
                    <a:pt x="2235" y="1096"/>
                    <a:pt x="2236" y="1095"/>
                    <a:pt x="2237" y="1094"/>
                  </a:cubicBezTo>
                  <a:cubicBezTo>
                    <a:pt x="2237" y="1093"/>
                    <a:pt x="2237" y="1092"/>
                    <a:pt x="2238" y="1091"/>
                  </a:cubicBezTo>
                  <a:cubicBezTo>
                    <a:pt x="2238" y="1091"/>
                    <a:pt x="2239" y="1090"/>
                    <a:pt x="2239" y="1089"/>
                  </a:cubicBezTo>
                  <a:cubicBezTo>
                    <a:pt x="2240" y="1088"/>
                    <a:pt x="2240" y="1088"/>
                    <a:pt x="2241" y="1087"/>
                  </a:cubicBezTo>
                  <a:cubicBezTo>
                    <a:pt x="2241" y="1086"/>
                    <a:pt x="2242" y="1086"/>
                    <a:pt x="2242" y="1085"/>
                  </a:cubicBezTo>
                  <a:cubicBezTo>
                    <a:pt x="2243" y="1085"/>
                    <a:pt x="2243" y="1084"/>
                    <a:pt x="2244" y="1084"/>
                  </a:cubicBezTo>
                  <a:cubicBezTo>
                    <a:pt x="2244" y="1084"/>
                    <a:pt x="2244" y="1084"/>
                    <a:pt x="2244" y="1084"/>
                  </a:cubicBezTo>
                  <a:cubicBezTo>
                    <a:pt x="2244" y="1084"/>
                    <a:pt x="2245" y="1084"/>
                    <a:pt x="2245" y="1084"/>
                  </a:cubicBezTo>
                  <a:cubicBezTo>
                    <a:pt x="2245" y="1084"/>
                    <a:pt x="2245" y="1084"/>
                    <a:pt x="2246" y="1084"/>
                  </a:cubicBezTo>
                  <a:cubicBezTo>
                    <a:pt x="2246" y="1084"/>
                    <a:pt x="2246" y="1084"/>
                    <a:pt x="2246" y="1084"/>
                  </a:cubicBezTo>
                  <a:cubicBezTo>
                    <a:pt x="2247" y="1084"/>
                    <a:pt x="2247" y="1084"/>
                    <a:pt x="2247" y="1084"/>
                  </a:cubicBezTo>
                  <a:cubicBezTo>
                    <a:pt x="2248" y="1084"/>
                    <a:pt x="2248" y="1084"/>
                    <a:pt x="2249" y="1084"/>
                  </a:cubicBezTo>
                  <a:cubicBezTo>
                    <a:pt x="2249" y="1084"/>
                    <a:pt x="2249" y="1084"/>
                    <a:pt x="2249" y="1084"/>
                  </a:cubicBezTo>
                  <a:cubicBezTo>
                    <a:pt x="2250" y="1084"/>
                    <a:pt x="2250" y="1084"/>
                    <a:pt x="2250" y="1084"/>
                  </a:cubicBezTo>
                  <a:cubicBezTo>
                    <a:pt x="2251" y="1084"/>
                    <a:pt x="2251" y="1084"/>
                    <a:pt x="2252" y="1084"/>
                  </a:cubicBezTo>
                  <a:cubicBezTo>
                    <a:pt x="2253" y="1084"/>
                    <a:pt x="2254" y="1085"/>
                    <a:pt x="2255" y="1085"/>
                  </a:cubicBezTo>
                  <a:cubicBezTo>
                    <a:pt x="2256" y="1085"/>
                    <a:pt x="2257" y="1086"/>
                    <a:pt x="2258" y="1086"/>
                  </a:cubicBezTo>
                  <a:cubicBezTo>
                    <a:pt x="2258" y="1086"/>
                    <a:pt x="2258" y="1086"/>
                    <a:pt x="2258" y="1086"/>
                  </a:cubicBezTo>
                  <a:cubicBezTo>
                    <a:pt x="2258" y="1086"/>
                    <a:pt x="2258" y="1087"/>
                    <a:pt x="2257" y="1087"/>
                  </a:cubicBezTo>
                  <a:cubicBezTo>
                    <a:pt x="2258" y="1087"/>
                    <a:pt x="2259" y="1088"/>
                    <a:pt x="2260" y="1088"/>
                  </a:cubicBezTo>
                  <a:cubicBezTo>
                    <a:pt x="2258" y="1088"/>
                    <a:pt x="2258" y="1088"/>
                    <a:pt x="2258" y="1088"/>
                  </a:cubicBezTo>
                  <a:cubicBezTo>
                    <a:pt x="2254" y="1107"/>
                    <a:pt x="2274" y="1100"/>
                    <a:pt x="2282" y="1105"/>
                  </a:cubicBezTo>
                  <a:cubicBezTo>
                    <a:pt x="2280" y="1097"/>
                    <a:pt x="2270" y="1077"/>
                    <a:pt x="2259" y="1085"/>
                  </a:cubicBezTo>
                  <a:cubicBezTo>
                    <a:pt x="2259" y="1085"/>
                    <a:pt x="2259" y="1085"/>
                    <a:pt x="2258" y="1084"/>
                  </a:cubicBezTo>
                  <a:cubicBezTo>
                    <a:pt x="2257" y="1084"/>
                    <a:pt x="2256" y="1084"/>
                    <a:pt x="2255" y="1083"/>
                  </a:cubicBezTo>
                  <a:cubicBezTo>
                    <a:pt x="2254" y="1083"/>
                    <a:pt x="2253" y="1083"/>
                    <a:pt x="2252" y="1083"/>
                  </a:cubicBezTo>
                  <a:cubicBezTo>
                    <a:pt x="2251" y="1082"/>
                    <a:pt x="2251" y="1082"/>
                    <a:pt x="2250" y="1082"/>
                  </a:cubicBezTo>
                  <a:cubicBezTo>
                    <a:pt x="2250" y="1082"/>
                    <a:pt x="2250" y="1082"/>
                    <a:pt x="2250" y="1082"/>
                  </a:cubicBezTo>
                  <a:cubicBezTo>
                    <a:pt x="2249" y="1082"/>
                    <a:pt x="2249" y="1082"/>
                    <a:pt x="2249" y="1082"/>
                  </a:cubicBezTo>
                  <a:cubicBezTo>
                    <a:pt x="2248" y="1082"/>
                    <a:pt x="2248" y="1082"/>
                    <a:pt x="2248" y="1082"/>
                  </a:cubicBezTo>
                  <a:cubicBezTo>
                    <a:pt x="2247" y="1082"/>
                    <a:pt x="2247" y="1082"/>
                    <a:pt x="2246" y="1082"/>
                  </a:cubicBezTo>
                  <a:cubicBezTo>
                    <a:pt x="2246" y="1082"/>
                    <a:pt x="2246" y="1082"/>
                    <a:pt x="2246" y="1082"/>
                  </a:cubicBezTo>
                  <a:cubicBezTo>
                    <a:pt x="2245" y="1082"/>
                    <a:pt x="2245" y="1082"/>
                    <a:pt x="2245" y="1082"/>
                  </a:cubicBezTo>
                  <a:cubicBezTo>
                    <a:pt x="2246" y="1081"/>
                    <a:pt x="2248" y="1079"/>
                    <a:pt x="2250" y="1078"/>
                  </a:cubicBezTo>
                  <a:cubicBezTo>
                    <a:pt x="2250" y="1077"/>
                    <a:pt x="2250" y="1077"/>
                    <a:pt x="2251" y="1077"/>
                  </a:cubicBezTo>
                  <a:cubicBezTo>
                    <a:pt x="2252" y="1076"/>
                    <a:pt x="2252" y="1076"/>
                    <a:pt x="2252" y="1076"/>
                  </a:cubicBezTo>
                  <a:cubicBezTo>
                    <a:pt x="2253" y="1075"/>
                    <a:pt x="2253" y="1075"/>
                    <a:pt x="2254" y="1074"/>
                  </a:cubicBezTo>
                  <a:cubicBezTo>
                    <a:pt x="2255" y="1074"/>
                    <a:pt x="2255" y="1073"/>
                    <a:pt x="2256" y="1073"/>
                  </a:cubicBezTo>
                  <a:cubicBezTo>
                    <a:pt x="2257" y="1072"/>
                    <a:pt x="2258" y="1072"/>
                    <a:pt x="2258" y="1072"/>
                  </a:cubicBezTo>
                  <a:cubicBezTo>
                    <a:pt x="2261" y="1070"/>
                    <a:pt x="2264" y="1068"/>
                    <a:pt x="2267" y="1067"/>
                  </a:cubicBezTo>
                  <a:cubicBezTo>
                    <a:pt x="2268" y="1067"/>
                    <a:pt x="2270" y="1066"/>
                    <a:pt x="2271" y="1066"/>
                  </a:cubicBezTo>
                  <a:cubicBezTo>
                    <a:pt x="2271" y="1066"/>
                    <a:pt x="2271" y="1066"/>
                    <a:pt x="2271" y="1066"/>
                  </a:cubicBezTo>
                  <a:cubicBezTo>
                    <a:pt x="2271" y="1066"/>
                    <a:pt x="2271" y="1066"/>
                    <a:pt x="2272" y="1065"/>
                  </a:cubicBezTo>
                  <a:cubicBezTo>
                    <a:pt x="2284" y="1066"/>
                    <a:pt x="2296" y="1069"/>
                    <a:pt x="2311" y="1071"/>
                  </a:cubicBezTo>
                  <a:cubicBezTo>
                    <a:pt x="2305" y="1068"/>
                    <a:pt x="2298" y="1065"/>
                    <a:pt x="2291" y="1063"/>
                  </a:cubicBezTo>
                  <a:cubicBezTo>
                    <a:pt x="2292" y="1062"/>
                    <a:pt x="2293" y="1063"/>
                    <a:pt x="2294" y="1063"/>
                  </a:cubicBezTo>
                  <a:cubicBezTo>
                    <a:pt x="2295" y="1062"/>
                    <a:pt x="2296" y="1062"/>
                    <a:pt x="2296" y="1062"/>
                  </a:cubicBezTo>
                  <a:cubicBezTo>
                    <a:pt x="2299" y="1063"/>
                    <a:pt x="2301" y="1063"/>
                    <a:pt x="2301" y="1063"/>
                  </a:cubicBezTo>
                  <a:cubicBezTo>
                    <a:pt x="2301" y="1063"/>
                    <a:pt x="2301" y="1063"/>
                    <a:pt x="2300" y="1062"/>
                  </a:cubicBezTo>
                  <a:cubicBezTo>
                    <a:pt x="2299" y="1062"/>
                    <a:pt x="2298" y="1062"/>
                    <a:pt x="2297" y="1061"/>
                  </a:cubicBezTo>
                  <a:cubicBezTo>
                    <a:pt x="2296" y="1061"/>
                    <a:pt x="2295" y="1061"/>
                    <a:pt x="2294" y="1061"/>
                  </a:cubicBezTo>
                  <a:cubicBezTo>
                    <a:pt x="2293" y="1060"/>
                    <a:pt x="2292" y="1060"/>
                    <a:pt x="2291" y="1060"/>
                  </a:cubicBezTo>
                  <a:cubicBezTo>
                    <a:pt x="2290" y="1060"/>
                    <a:pt x="2289" y="1060"/>
                    <a:pt x="2288" y="1060"/>
                  </a:cubicBezTo>
                  <a:cubicBezTo>
                    <a:pt x="2287" y="1060"/>
                    <a:pt x="2287" y="1060"/>
                    <a:pt x="2286" y="1060"/>
                  </a:cubicBezTo>
                  <a:cubicBezTo>
                    <a:pt x="2285" y="1060"/>
                    <a:pt x="2285" y="1060"/>
                    <a:pt x="2284" y="1060"/>
                  </a:cubicBezTo>
                  <a:cubicBezTo>
                    <a:pt x="2284" y="1060"/>
                    <a:pt x="2283" y="1060"/>
                    <a:pt x="2283" y="1060"/>
                  </a:cubicBezTo>
                  <a:cubicBezTo>
                    <a:pt x="2283" y="1060"/>
                    <a:pt x="2283" y="1060"/>
                    <a:pt x="2283" y="1060"/>
                  </a:cubicBezTo>
                  <a:cubicBezTo>
                    <a:pt x="2281" y="1060"/>
                    <a:pt x="2280" y="1059"/>
                    <a:pt x="2279" y="1059"/>
                  </a:cubicBezTo>
                  <a:cubicBezTo>
                    <a:pt x="2279" y="1058"/>
                    <a:pt x="2280" y="1057"/>
                    <a:pt x="2281" y="1056"/>
                  </a:cubicBezTo>
                  <a:cubicBezTo>
                    <a:pt x="2281" y="1056"/>
                    <a:pt x="2282" y="1055"/>
                    <a:pt x="2282" y="1054"/>
                  </a:cubicBezTo>
                  <a:cubicBezTo>
                    <a:pt x="2283" y="1053"/>
                    <a:pt x="2283" y="1052"/>
                    <a:pt x="2283" y="1052"/>
                  </a:cubicBezTo>
                  <a:cubicBezTo>
                    <a:pt x="2283" y="1052"/>
                    <a:pt x="2283" y="1052"/>
                    <a:pt x="2283" y="1052"/>
                  </a:cubicBezTo>
                  <a:cubicBezTo>
                    <a:pt x="2284" y="1050"/>
                    <a:pt x="2284" y="1050"/>
                    <a:pt x="2284" y="1050"/>
                  </a:cubicBezTo>
                  <a:cubicBezTo>
                    <a:pt x="2287" y="1050"/>
                    <a:pt x="2290" y="1050"/>
                    <a:pt x="2292" y="1048"/>
                  </a:cubicBezTo>
                  <a:cubicBezTo>
                    <a:pt x="2294" y="1051"/>
                    <a:pt x="2296" y="1053"/>
                    <a:pt x="2298" y="1056"/>
                  </a:cubicBezTo>
                  <a:cubicBezTo>
                    <a:pt x="2301" y="1059"/>
                    <a:pt x="2303" y="1061"/>
                    <a:pt x="2306" y="1064"/>
                  </a:cubicBezTo>
                  <a:cubicBezTo>
                    <a:pt x="2308" y="1067"/>
                    <a:pt x="2311" y="1070"/>
                    <a:pt x="2314" y="1072"/>
                  </a:cubicBezTo>
                  <a:cubicBezTo>
                    <a:pt x="2315" y="1073"/>
                    <a:pt x="2315" y="1073"/>
                    <a:pt x="2315" y="1073"/>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8" y="1075"/>
                    <a:pt x="2318" y="1075"/>
                    <a:pt x="2318" y="1075"/>
                  </a:cubicBezTo>
                  <a:cubicBezTo>
                    <a:pt x="2319" y="1075"/>
                    <a:pt x="2319" y="1075"/>
                    <a:pt x="2319" y="1075"/>
                  </a:cubicBezTo>
                  <a:cubicBezTo>
                    <a:pt x="2319" y="1075"/>
                    <a:pt x="2319" y="1076"/>
                    <a:pt x="2319" y="1076"/>
                  </a:cubicBezTo>
                  <a:cubicBezTo>
                    <a:pt x="2319" y="1077"/>
                    <a:pt x="2319" y="1077"/>
                    <a:pt x="2320" y="1077"/>
                  </a:cubicBezTo>
                  <a:cubicBezTo>
                    <a:pt x="2320" y="1078"/>
                    <a:pt x="2320" y="1078"/>
                    <a:pt x="2320" y="1078"/>
                  </a:cubicBezTo>
                  <a:cubicBezTo>
                    <a:pt x="2320" y="1078"/>
                    <a:pt x="2320" y="1079"/>
                    <a:pt x="2320" y="1079"/>
                  </a:cubicBezTo>
                  <a:cubicBezTo>
                    <a:pt x="2320" y="1079"/>
                    <a:pt x="2321" y="1080"/>
                    <a:pt x="2321" y="1080"/>
                  </a:cubicBezTo>
                  <a:cubicBezTo>
                    <a:pt x="2321" y="1081"/>
                    <a:pt x="2321" y="1081"/>
                    <a:pt x="2321" y="1082"/>
                  </a:cubicBezTo>
                  <a:cubicBezTo>
                    <a:pt x="2321" y="1082"/>
                    <a:pt x="2322" y="1083"/>
                    <a:pt x="2322" y="1083"/>
                  </a:cubicBezTo>
                  <a:cubicBezTo>
                    <a:pt x="2322" y="1083"/>
                    <a:pt x="2322" y="1084"/>
                    <a:pt x="2322" y="1084"/>
                  </a:cubicBezTo>
                  <a:cubicBezTo>
                    <a:pt x="2322" y="1084"/>
                    <a:pt x="2322" y="1085"/>
                    <a:pt x="2322" y="1086"/>
                  </a:cubicBezTo>
                  <a:cubicBezTo>
                    <a:pt x="2322" y="1087"/>
                    <a:pt x="2323" y="1088"/>
                    <a:pt x="2323" y="1090"/>
                  </a:cubicBezTo>
                  <a:cubicBezTo>
                    <a:pt x="2323" y="1091"/>
                    <a:pt x="2322" y="1093"/>
                    <a:pt x="2322" y="1094"/>
                  </a:cubicBezTo>
                  <a:cubicBezTo>
                    <a:pt x="2322" y="1095"/>
                    <a:pt x="2322" y="1095"/>
                    <a:pt x="2322" y="1095"/>
                  </a:cubicBezTo>
                  <a:cubicBezTo>
                    <a:pt x="2322" y="1095"/>
                    <a:pt x="2322" y="1095"/>
                    <a:pt x="2321" y="1094"/>
                  </a:cubicBezTo>
                  <a:cubicBezTo>
                    <a:pt x="2321" y="1096"/>
                    <a:pt x="2321" y="1097"/>
                    <a:pt x="2321" y="1098"/>
                  </a:cubicBezTo>
                  <a:cubicBezTo>
                    <a:pt x="2319" y="1096"/>
                    <a:pt x="2319" y="1096"/>
                    <a:pt x="2319" y="1096"/>
                  </a:cubicBezTo>
                  <a:cubicBezTo>
                    <a:pt x="2290" y="1105"/>
                    <a:pt x="2309" y="1124"/>
                    <a:pt x="2306" y="1137"/>
                  </a:cubicBezTo>
                  <a:cubicBezTo>
                    <a:pt x="2317" y="1128"/>
                    <a:pt x="2342" y="1103"/>
                    <a:pt x="2325" y="1096"/>
                  </a:cubicBezTo>
                  <a:cubicBezTo>
                    <a:pt x="2325" y="1095"/>
                    <a:pt x="2325" y="1095"/>
                    <a:pt x="2325" y="1094"/>
                  </a:cubicBezTo>
                  <a:cubicBezTo>
                    <a:pt x="2325" y="1092"/>
                    <a:pt x="2325" y="1091"/>
                    <a:pt x="2325" y="1089"/>
                  </a:cubicBezTo>
                  <a:cubicBezTo>
                    <a:pt x="2325" y="1088"/>
                    <a:pt x="2325" y="1086"/>
                    <a:pt x="2325" y="1085"/>
                  </a:cubicBezTo>
                  <a:cubicBezTo>
                    <a:pt x="2325" y="1084"/>
                    <a:pt x="2324" y="1084"/>
                    <a:pt x="2324" y="1083"/>
                  </a:cubicBezTo>
                  <a:cubicBezTo>
                    <a:pt x="2324" y="1083"/>
                    <a:pt x="2324" y="1082"/>
                    <a:pt x="2324" y="1082"/>
                  </a:cubicBezTo>
                  <a:cubicBezTo>
                    <a:pt x="2324" y="1082"/>
                    <a:pt x="2324" y="1081"/>
                    <a:pt x="2324" y="1081"/>
                  </a:cubicBezTo>
                  <a:cubicBezTo>
                    <a:pt x="2324" y="1080"/>
                    <a:pt x="2323" y="1080"/>
                    <a:pt x="2323" y="1079"/>
                  </a:cubicBezTo>
                  <a:cubicBezTo>
                    <a:pt x="2323" y="1079"/>
                    <a:pt x="2323" y="1078"/>
                    <a:pt x="2323" y="1078"/>
                  </a:cubicBezTo>
                  <a:cubicBezTo>
                    <a:pt x="2322" y="1077"/>
                    <a:pt x="2322" y="1077"/>
                    <a:pt x="2322" y="1077"/>
                  </a:cubicBezTo>
                  <a:cubicBezTo>
                    <a:pt x="2323" y="1077"/>
                    <a:pt x="2324" y="1078"/>
                    <a:pt x="2325" y="1078"/>
                  </a:cubicBezTo>
                  <a:cubicBezTo>
                    <a:pt x="2326" y="1078"/>
                    <a:pt x="2327" y="1079"/>
                    <a:pt x="2328" y="1079"/>
                  </a:cubicBezTo>
                  <a:cubicBezTo>
                    <a:pt x="2329" y="1079"/>
                    <a:pt x="2330" y="1080"/>
                    <a:pt x="2331" y="1080"/>
                  </a:cubicBezTo>
                  <a:cubicBezTo>
                    <a:pt x="2332" y="1080"/>
                    <a:pt x="2333" y="1080"/>
                    <a:pt x="2334" y="1081"/>
                  </a:cubicBezTo>
                  <a:cubicBezTo>
                    <a:pt x="2335" y="1081"/>
                    <a:pt x="2336" y="1081"/>
                    <a:pt x="2337" y="1081"/>
                  </a:cubicBezTo>
                  <a:cubicBezTo>
                    <a:pt x="2338" y="1081"/>
                    <a:pt x="2339" y="1082"/>
                    <a:pt x="2340" y="1082"/>
                  </a:cubicBezTo>
                  <a:cubicBezTo>
                    <a:pt x="2342" y="1082"/>
                    <a:pt x="2343" y="1082"/>
                    <a:pt x="2344" y="1082"/>
                  </a:cubicBezTo>
                  <a:cubicBezTo>
                    <a:pt x="2345" y="1082"/>
                    <a:pt x="2346" y="1082"/>
                    <a:pt x="2347" y="1082"/>
                  </a:cubicBezTo>
                  <a:cubicBezTo>
                    <a:pt x="2348" y="1082"/>
                    <a:pt x="2349" y="1082"/>
                    <a:pt x="2350" y="1082"/>
                  </a:cubicBezTo>
                  <a:cubicBezTo>
                    <a:pt x="2352" y="1082"/>
                    <a:pt x="2354" y="1082"/>
                    <a:pt x="2356" y="1081"/>
                  </a:cubicBezTo>
                  <a:cubicBezTo>
                    <a:pt x="2357" y="1081"/>
                    <a:pt x="2358" y="1081"/>
                    <a:pt x="2359" y="1081"/>
                  </a:cubicBezTo>
                  <a:cubicBezTo>
                    <a:pt x="2360" y="1081"/>
                    <a:pt x="2361" y="1081"/>
                    <a:pt x="2362" y="1081"/>
                  </a:cubicBezTo>
                  <a:cubicBezTo>
                    <a:pt x="2362" y="1080"/>
                    <a:pt x="2363" y="1080"/>
                    <a:pt x="2363" y="1080"/>
                  </a:cubicBezTo>
                  <a:cubicBezTo>
                    <a:pt x="2363" y="1080"/>
                    <a:pt x="2363" y="1080"/>
                    <a:pt x="2363" y="1080"/>
                  </a:cubicBezTo>
                  <a:cubicBezTo>
                    <a:pt x="2364" y="1080"/>
                    <a:pt x="2364" y="1080"/>
                    <a:pt x="2364" y="1080"/>
                  </a:cubicBezTo>
                  <a:cubicBezTo>
                    <a:pt x="2364" y="1080"/>
                    <a:pt x="2364" y="1080"/>
                    <a:pt x="2364" y="1080"/>
                  </a:cubicBezTo>
                  <a:cubicBezTo>
                    <a:pt x="2365" y="1080"/>
                    <a:pt x="2365" y="1080"/>
                    <a:pt x="2365" y="1080"/>
                  </a:cubicBezTo>
                  <a:cubicBezTo>
                    <a:pt x="2366" y="1080"/>
                    <a:pt x="2367" y="1080"/>
                    <a:pt x="2368" y="1080"/>
                  </a:cubicBezTo>
                  <a:cubicBezTo>
                    <a:pt x="2368" y="1080"/>
                    <a:pt x="2369" y="1081"/>
                    <a:pt x="2370" y="1081"/>
                  </a:cubicBezTo>
                  <a:cubicBezTo>
                    <a:pt x="2371" y="1081"/>
                    <a:pt x="2372" y="1081"/>
                    <a:pt x="2373" y="1081"/>
                  </a:cubicBezTo>
                  <a:cubicBezTo>
                    <a:pt x="2374" y="1081"/>
                    <a:pt x="2375" y="1081"/>
                    <a:pt x="2376" y="1082"/>
                  </a:cubicBezTo>
                  <a:cubicBezTo>
                    <a:pt x="2376" y="1082"/>
                    <a:pt x="2377" y="1082"/>
                    <a:pt x="2377" y="1082"/>
                  </a:cubicBezTo>
                  <a:cubicBezTo>
                    <a:pt x="2377" y="1082"/>
                    <a:pt x="2377" y="1082"/>
                    <a:pt x="2377" y="1082"/>
                  </a:cubicBezTo>
                  <a:cubicBezTo>
                    <a:pt x="2378" y="1082"/>
                    <a:pt x="2379" y="1084"/>
                    <a:pt x="2380" y="1084"/>
                  </a:cubicBezTo>
                  <a:cubicBezTo>
                    <a:pt x="2381" y="1084"/>
                    <a:pt x="2381" y="1084"/>
                    <a:pt x="2381" y="1084"/>
                  </a:cubicBezTo>
                  <a:cubicBezTo>
                    <a:pt x="2376" y="1091"/>
                    <a:pt x="2387" y="1091"/>
                    <a:pt x="2391" y="1092"/>
                  </a:cubicBezTo>
                  <a:cubicBezTo>
                    <a:pt x="2398" y="1094"/>
                    <a:pt x="2399" y="1096"/>
                    <a:pt x="2404" y="1100"/>
                  </a:cubicBezTo>
                  <a:cubicBezTo>
                    <a:pt x="2405" y="1090"/>
                    <a:pt x="2395" y="1071"/>
                    <a:pt x="2379" y="1080"/>
                  </a:cubicBezTo>
                  <a:cubicBezTo>
                    <a:pt x="2378" y="1080"/>
                    <a:pt x="2378" y="1080"/>
                    <a:pt x="2377" y="1080"/>
                  </a:cubicBezTo>
                  <a:cubicBezTo>
                    <a:pt x="2376" y="1080"/>
                    <a:pt x="2375" y="1080"/>
                    <a:pt x="2374" y="1080"/>
                  </a:cubicBezTo>
                  <a:cubicBezTo>
                    <a:pt x="2373" y="1079"/>
                    <a:pt x="2372" y="1079"/>
                    <a:pt x="2371" y="1079"/>
                  </a:cubicBezTo>
                  <a:cubicBezTo>
                    <a:pt x="2370" y="1079"/>
                    <a:pt x="2369" y="1079"/>
                    <a:pt x="2368" y="1079"/>
                  </a:cubicBezTo>
                  <a:cubicBezTo>
                    <a:pt x="2369" y="1079"/>
                    <a:pt x="2369" y="1079"/>
                    <a:pt x="2369" y="1079"/>
                  </a:cubicBezTo>
                  <a:cubicBezTo>
                    <a:pt x="2370" y="1078"/>
                    <a:pt x="2371" y="1078"/>
                    <a:pt x="2372" y="1078"/>
                  </a:cubicBezTo>
                  <a:cubicBezTo>
                    <a:pt x="2375" y="1077"/>
                    <a:pt x="2377" y="1076"/>
                    <a:pt x="2379" y="1075"/>
                  </a:cubicBezTo>
                  <a:cubicBezTo>
                    <a:pt x="2381" y="1074"/>
                    <a:pt x="2382" y="1073"/>
                    <a:pt x="2384" y="1072"/>
                  </a:cubicBezTo>
                  <a:cubicBezTo>
                    <a:pt x="2385" y="1071"/>
                    <a:pt x="2385" y="1071"/>
                    <a:pt x="2385" y="1071"/>
                  </a:cubicBezTo>
                  <a:cubicBezTo>
                    <a:pt x="2385" y="1071"/>
                    <a:pt x="2385" y="1071"/>
                    <a:pt x="2383" y="1072"/>
                  </a:cubicBezTo>
                  <a:cubicBezTo>
                    <a:pt x="2382" y="1072"/>
                    <a:pt x="2381" y="1073"/>
                    <a:pt x="2379" y="1074"/>
                  </a:cubicBezTo>
                  <a:cubicBezTo>
                    <a:pt x="2377" y="1074"/>
                    <a:pt x="2374" y="1075"/>
                    <a:pt x="2371" y="1076"/>
                  </a:cubicBezTo>
                  <a:cubicBezTo>
                    <a:pt x="2371" y="1076"/>
                    <a:pt x="2370" y="1076"/>
                    <a:pt x="2369" y="1076"/>
                  </a:cubicBezTo>
                  <a:cubicBezTo>
                    <a:pt x="2368" y="1077"/>
                    <a:pt x="2368" y="1077"/>
                    <a:pt x="2367" y="1077"/>
                  </a:cubicBezTo>
                  <a:cubicBezTo>
                    <a:pt x="2365" y="1077"/>
                    <a:pt x="2363" y="1078"/>
                    <a:pt x="2362" y="1078"/>
                  </a:cubicBezTo>
                  <a:cubicBezTo>
                    <a:pt x="2361" y="1078"/>
                    <a:pt x="2360" y="1078"/>
                    <a:pt x="2359" y="1079"/>
                  </a:cubicBezTo>
                  <a:cubicBezTo>
                    <a:pt x="2358" y="1079"/>
                    <a:pt x="2357" y="1079"/>
                    <a:pt x="2356" y="1079"/>
                  </a:cubicBezTo>
                  <a:cubicBezTo>
                    <a:pt x="2354" y="1079"/>
                    <a:pt x="2352" y="1079"/>
                    <a:pt x="2350" y="1079"/>
                  </a:cubicBezTo>
                  <a:cubicBezTo>
                    <a:pt x="2349" y="1079"/>
                    <a:pt x="2349" y="1079"/>
                    <a:pt x="2348" y="1079"/>
                  </a:cubicBezTo>
                  <a:cubicBezTo>
                    <a:pt x="2347" y="1079"/>
                    <a:pt x="2345" y="1079"/>
                    <a:pt x="2344" y="1079"/>
                  </a:cubicBezTo>
                  <a:cubicBezTo>
                    <a:pt x="2343" y="1079"/>
                    <a:pt x="2342" y="1079"/>
                    <a:pt x="2341" y="1079"/>
                  </a:cubicBezTo>
                  <a:cubicBezTo>
                    <a:pt x="2340" y="1079"/>
                    <a:pt x="2339" y="1079"/>
                    <a:pt x="2338" y="1079"/>
                  </a:cubicBezTo>
                  <a:cubicBezTo>
                    <a:pt x="2337" y="1079"/>
                    <a:pt x="2336" y="1078"/>
                    <a:pt x="2335" y="1078"/>
                  </a:cubicBezTo>
                  <a:cubicBezTo>
                    <a:pt x="2334" y="1078"/>
                    <a:pt x="2333" y="1078"/>
                    <a:pt x="2332" y="1078"/>
                  </a:cubicBezTo>
                  <a:cubicBezTo>
                    <a:pt x="2331" y="1077"/>
                    <a:pt x="2330" y="1077"/>
                    <a:pt x="2329" y="1077"/>
                  </a:cubicBezTo>
                  <a:cubicBezTo>
                    <a:pt x="2329" y="1076"/>
                    <a:pt x="2328" y="1076"/>
                    <a:pt x="2327" y="1076"/>
                  </a:cubicBezTo>
                  <a:cubicBezTo>
                    <a:pt x="2326" y="1075"/>
                    <a:pt x="2325" y="1075"/>
                    <a:pt x="2324" y="1075"/>
                  </a:cubicBezTo>
                  <a:cubicBezTo>
                    <a:pt x="2323" y="1074"/>
                    <a:pt x="2323" y="1074"/>
                    <a:pt x="2323" y="1074"/>
                  </a:cubicBezTo>
                  <a:cubicBezTo>
                    <a:pt x="2322" y="1074"/>
                    <a:pt x="2322" y="1073"/>
                    <a:pt x="2321" y="1073"/>
                  </a:cubicBezTo>
                  <a:cubicBezTo>
                    <a:pt x="2320" y="1072"/>
                    <a:pt x="2320" y="1072"/>
                    <a:pt x="2320"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8" y="1071"/>
                    <a:pt x="2318" y="1071"/>
                    <a:pt x="2318" y="1071"/>
                  </a:cubicBezTo>
                  <a:cubicBezTo>
                    <a:pt x="2316" y="1070"/>
                    <a:pt x="2316" y="1070"/>
                    <a:pt x="2316" y="1070"/>
                  </a:cubicBezTo>
                  <a:cubicBezTo>
                    <a:pt x="2313" y="1068"/>
                    <a:pt x="2311" y="1065"/>
                    <a:pt x="2308" y="1062"/>
                  </a:cubicBezTo>
                  <a:cubicBezTo>
                    <a:pt x="2306" y="1060"/>
                    <a:pt x="2303" y="1057"/>
                    <a:pt x="2301" y="1054"/>
                  </a:cubicBezTo>
                  <a:cubicBezTo>
                    <a:pt x="2299" y="1051"/>
                    <a:pt x="2296" y="1049"/>
                    <a:pt x="2294" y="1046"/>
                  </a:cubicBezTo>
                  <a:cubicBezTo>
                    <a:pt x="2299" y="1041"/>
                    <a:pt x="2298" y="1032"/>
                    <a:pt x="2300" y="1024"/>
                  </a:cubicBezTo>
                  <a:cubicBezTo>
                    <a:pt x="2287" y="1024"/>
                    <a:pt x="2279" y="1028"/>
                    <a:pt x="2278" y="1036"/>
                  </a:cubicBezTo>
                  <a:cubicBezTo>
                    <a:pt x="2278" y="1036"/>
                    <a:pt x="2277" y="1035"/>
                    <a:pt x="2276" y="1035"/>
                  </a:cubicBezTo>
                  <a:cubicBezTo>
                    <a:pt x="2275" y="1035"/>
                    <a:pt x="2274" y="1034"/>
                    <a:pt x="2273" y="1034"/>
                  </a:cubicBezTo>
                  <a:cubicBezTo>
                    <a:pt x="2272" y="1034"/>
                    <a:pt x="2272" y="1034"/>
                    <a:pt x="2271" y="1034"/>
                  </a:cubicBezTo>
                  <a:cubicBezTo>
                    <a:pt x="2271" y="1034"/>
                    <a:pt x="2270" y="1034"/>
                    <a:pt x="2270" y="1034"/>
                  </a:cubicBezTo>
                  <a:cubicBezTo>
                    <a:pt x="2269" y="1034"/>
                    <a:pt x="2269" y="1034"/>
                    <a:pt x="2268" y="1034"/>
                  </a:cubicBezTo>
                  <a:cubicBezTo>
                    <a:pt x="2268" y="1034"/>
                    <a:pt x="2267" y="1034"/>
                    <a:pt x="2267" y="1034"/>
                  </a:cubicBezTo>
                  <a:cubicBezTo>
                    <a:pt x="2268" y="1033"/>
                    <a:pt x="2269" y="1033"/>
                    <a:pt x="2271" y="1032"/>
                  </a:cubicBezTo>
                  <a:cubicBezTo>
                    <a:pt x="2279" y="1028"/>
                    <a:pt x="2288" y="1024"/>
                    <a:pt x="2298" y="1021"/>
                  </a:cubicBezTo>
                  <a:cubicBezTo>
                    <a:pt x="2302" y="1019"/>
                    <a:pt x="2307" y="1017"/>
                    <a:pt x="2312" y="1016"/>
                  </a:cubicBezTo>
                  <a:cubicBezTo>
                    <a:pt x="2313" y="1016"/>
                    <a:pt x="2314" y="1015"/>
                    <a:pt x="2315" y="1015"/>
                  </a:cubicBezTo>
                  <a:cubicBezTo>
                    <a:pt x="2317" y="1015"/>
                    <a:pt x="2317" y="1015"/>
                    <a:pt x="2317" y="1015"/>
                  </a:cubicBezTo>
                  <a:cubicBezTo>
                    <a:pt x="2319" y="1014"/>
                    <a:pt x="2319" y="1014"/>
                    <a:pt x="2319" y="1014"/>
                  </a:cubicBezTo>
                  <a:cubicBezTo>
                    <a:pt x="2321" y="1014"/>
                    <a:pt x="2321" y="1014"/>
                    <a:pt x="2321"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4" y="1013"/>
                    <a:pt x="2325" y="1013"/>
                    <a:pt x="2326" y="1013"/>
                  </a:cubicBezTo>
                  <a:cubicBezTo>
                    <a:pt x="2333" y="1012"/>
                    <a:pt x="2339" y="1012"/>
                    <a:pt x="2346" y="1011"/>
                  </a:cubicBezTo>
                  <a:cubicBezTo>
                    <a:pt x="2346" y="1011"/>
                    <a:pt x="2346" y="1011"/>
                    <a:pt x="2346" y="1011"/>
                  </a:cubicBezTo>
                  <a:cubicBezTo>
                    <a:pt x="2349" y="1012"/>
                    <a:pt x="2352" y="1013"/>
                    <a:pt x="2355" y="1015"/>
                  </a:cubicBezTo>
                  <a:cubicBezTo>
                    <a:pt x="2355" y="1015"/>
                    <a:pt x="2356" y="1015"/>
                    <a:pt x="2357" y="1016"/>
                  </a:cubicBezTo>
                  <a:cubicBezTo>
                    <a:pt x="2358" y="1016"/>
                    <a:pt x="2358" y="1017"/>
                    <a:pt x="2359" y="1017"/>
                  </a:cubicBezTo>
                  <a:cubicBezTo>
                    <a:pt x="2360" y="1018"/>
                    <a:pt x="2362" y="1019"/>
                    <a:pt x="2363" y="1020"/>
                  </a:cubicBezTo>
                  <a:cubicBezTo>
                    <a:pt x="2364" y="1020"/>
                    <a:pt x="2364" y="1020"/>
                    <a:pt x="2364" y="1021"/>
                  </a:cubicBezTo>
                  <a:cubicBezTo>
                    <a:pt x="2359" y="1044"/>
                    <a:pt x="2380" y="1040"/>
                    <a:pt x="2393" y="1051"/>
                  </a:cubicBezTo>
                  <a:cubicBezTo>
                    <a:pt x="2404" y="1025"/>
                    <a:pt x="2390" y="1016"/>
                    <a:pt x="2365" y="1018"/>
                  </a:cubicBezTo>
                  <a:cubicBezTo>
                    <a:pt x="2365" y="1018"/>
                    <a:pt x="2365" y="1018"/>
                    <a:pt x="2365" y="1018"/>
                  </a:cubicBezTo>
                  <a:cubicBezTo>
                    <a:pt x="2364" y="1017"/>
                    <a:pt x="2362" y="1016"/>
                    <a:pt x="2361" y="1015"/>
                  </a:cubicBezTo>
                  <a:cubicBezTo>
                    <a:pt x="2360" y="1015"/>
                    <a:pt x="2359" y="1014"/>
                    <a:pt x="2359" y="1014"/>
                  </a:cubicBezTo>
                  <a:cubicBezTo>
                    <a:pt x="2358" y="1013"/>
                    <a:pt x="2357" y="1013"/>
                    <a:pt x="2356" y="1013"/>
                  </a:cubicBezTo>
                  <a:cubicBezTo>
                    <a:pt x="2355" y="1012"/>
                    <a:pt x="2354" y="1012"/>
                    <a:pt x="2353" y="1011"/>
                  </a:cubicBezTo>
                  <a:cubicBezTo>
                    <a:pt x="2353" y="1011"/>
                    <a:pt x="2354" y="1011"/>
                    <a:pt x="2355" y="1011"/>
                  </a:cubicBezTo>
                  <a:cubicBezTo>
                    <a:pt x="2360" y="1011"/>
                    <a:pt x="2364" y="1010"/>
                    <a:pt x="2369" y="1010"/>
                  </a:cubicBezTo>
                  <a:cubicBezTo>
                    <a:pt x="2371" y="1009"/>
                    <a:pt x="2374" y="1009"/>
                    <a:pt x="2376" y="1009"/>
                  </a:cubicBezTo>
                  <a:cubicBezTo>
                    <a:pt x="2378" y="1008"/>
                    <a:pt x="2379" y="1008"/>
                    <a:pt x="2380" y="1008"/>
                  </a:cubicBezTo>
                  <a:cubicBezTo>
                    <a:pt x="2381" y="1008"/>
                    <a:pt x="2381" y="1008"/>
                    <a:pt x="2381" y="1008"/>
                  </a:cubicBezTo>
                  <a:cubicBezTo>
                    <a:pt x="2381" y="1008"/>
                    <a:pt x="2381" y="1008"/>
                    <a:pt x="2381" y="1008"/>
                  </a:cubicBezTo>
                  <a:cubicBezTo>
                    <a:pt x="2381" y="1008"/>
                    <a:pt x="2381" y="1008"/>
                    <a:pt x="2381" y="1008"/>
                  </a:cubicBezTo>
                  <a:cubicBezTo>
                    <a:pt x="2381" y="1008"/>
                    <a:pt x="2381" y="1008"/>
                    <a:pt x="2381" y="1008"/>
                  </a:cubicBezTo>
                  <a:cubicBezTo>
                    <a:pt x="2382" y="1008"/>
                    <a:pt x="2382" y="1008"/>
                    <a:pt x="2382" y="1008"/>
                  </a:cubicBezTo>
                  <a:cubicBezTo>
                    <a:pt x="2383" y="1007"/>
                    <a:pt x="2383" y="1007"/>
                    <a:pt x="2383" y="1007"/>
                  </a:cubicBezTo>
                  <a:cubicBezTo>
                    <a:pt x="2388" y="1006"/>
                    <a:pt x="2393" y="1004"/>
                    <a:pt x="2398" y="1002"/>
                  </a:cubicBezTo>
                  <a:cubicBezTo>
                    <a:pt x="2398" y="1002"/>
                    <a:pt x="2398" y="1002"/>
                    <a:pt x="2398" y="1002"/>
                  </a:cubicBezTo>
                  <a:cubicBezTo>
                    <a:pt x="2398" y="1003"/>
                    <a:pt x="2399" y="1003"/>
                    <a:pt x="2400" y="1003"/>
                  </a:cubicBezTo>
                  <a:cubicBezTo>
                    <a:pt x="2400" y="1003"/>
                    <a:pt x="2401" y="1004"/>
                    <a:pt x="2402" y="1004"/>
                  </a:cubicBezTo>
                  <a:cubicBezTo>
                    <a:pt x="2403" y="1004"/>
                    <a:pt x="2403" y="1005"/>
                    <a:pt x="2404" y="1005"/>
                  </a:cubicBezTo>
                  <a:cubicBezTo>
                    <a:pt x="2405" y="1006"/>
                    <a:pt x="2406" y="1006"/>
                    <a:pt x="2407" y="1006"/>
                  </a:cubicBezTo>
                  <a:cubicBezTo>
                    <a:pt x="2409" y="1007"/>
                    <a:pt x="2410" y="1009"/>
                    <a:pt x="2412" y="1010"/>
                  </a:cubicBezTo>
                  <a:cubicBezTo>
                    <a:pt x="2414" y="1011"/>
                    <a:pt x="2416" y="1013"/>
                    <a:pt x="2418" y="1014"/>
                  </a:cubicBezTo>
                  <a:cubicBezTo>
                    <a:pt x="2420" y="1015"/>
                    <a:pt x="2422" y="1017"/>
                    <a:pt x="2425" y="1018"/>
                  </a:cubicBezTo>
                  <a:cubicBezTo>
                    <a:pt x="2426" y="1018"/>
                    <a:pt x="2426" y="1019"/>
                    <a:pt x="2427" y="1019"/>
                  </a:cubicBezTo>
                  <a:cubicBezTo>
                    <a:pt x="2427" y="1019"/>
                    <a:pt x="2427" y="1019"/>
                    <a:pt x="2428" y="1020"/>
                  </a:cubicBezTo>
                  <a:cubicBezTo>
                    <a:pt x="2429" y="1020"/>
                    <a:pt x="2429" y="1020"/>
                    <a:pt x="2429" y="1020"/>
                  </a:cubicBezTo>
                  <a:cubicBezTo>
                    <a:pt x="2431" y="1021"/>
                    <a:pt x="2431" y="1021"/>
                    <a:pt x="2431" y="1021"/>
                  </a:cubicBezTo>
                  <a:cubicBezTo>
                    <a:pt x="2432" y="1021"/>
                    <a:pt x="2432" y="1021"/>
                    <a:pt x="2433" y="1021"/>
                  </a:cubicBezTo>
                  <a:cubicBezTo>
                    <a:pt x="2434" y="1022"/>
                    <a:pt x="2436" y="1022"/>
                    <a:pt x="2437" y="1022"/>
                  </a:cubicBezTo>
                  <a:cubicBezTo>
                    <a:pt x="2438" y="1023"/>
                    <a:pt x="2439" y="1023"/>
                    <a:pt x="2440" y="1023"/>
                  </a:cubicBezTo>
                  <a:cubicBezTo>
                    <a:pt x="2440" y="1023"/>
                    <a:pt x="2441" y="1023"/>
                    <a:pt x="2442" y="1023"/>
                  </a:cubicBezTo>
                  <a:cubicBezTo>
                    <a:pt x="2443" y="1023"/>
                    <a:pt x="2443" y="1023"/>
                    <a:pt x="2444" y="1023"/>
                  </a:cubicBezTo>
                  <a:cubicBezTo>
                    <a:pt x="2445" y="1024"/>
                    <a:pt x="2445" y="1024"/>
                    <a:pt x="2445" y="1024"/>
                  </a:cubicBezTo>
                  <a:cubicBezTo>
                    <a:pt x="2446" y="1024"/>
                    <a:pt x="2446" y="1024"/>
                    <a:pt x="2446" y="1024"/>
                  </a:cubicBezTo>
                  <a:cubicBezTo>
                    <a:pt x="2447" y="1024"/>
                    <a:pt x="2448" y="1024"/>
                    <a:pt x="2449" y="1024"/>
                  </a:cubicBezTo>
                  <a:cubicBezTo>
                    <a:pt x="2450" y="1024"/>
                    <a:pt x="2450" y="1024"/>
                    <a:pt x="2451" y="1024"/>
                  </a:cubicBezTo>
                  <a:cubicBezTo>
                    <a:pt x="2452" y="1024"/>
                    <a:pt x="2453" y="1024"/>
                    <a:pt x="2453" y="1024"/>
                  </a:cubicBezTo>
                  <a:cubicBezTo>
                    <a:pt x="2454" y="1023"/>
                    <a:pt x="2455" y="1023"/>
                    <a:pt x="2456" y="1023"/>
                  </a:cubicBezTo>
                  <a:cubicBezTo>
                    <a:pt x="2457" y="1023"/>
                    <a:pt x="2459" y="1023"/>
                    <a:pt x="2460" y="1023"/>
                  </a:cubicBezTo>
                  <a:cubicBezTo>
                    <a:pt x="2461" y="1023"/>
                    <a:pt x="2461" y="1023"/>
                    <a:pt x="2462" y="1022"/>
                  </a:cubicBezTo>
                  <a:cubicBezTo>
                    <a:pt x="2463" y="1022"/>
                    <a:pt x="2463" y="1022"/>
                    <a:pt x="2464" y="1022"/>
                  </a:cubicBezTo>
                  <a:cubicBezTo>
                    <a:pt x="2465" y="1022"/>
                    <a:pt x="2467" y="1021"/>
                    <a:pt x="2468" y="1021"/>
                  </a:cubicBezTo>
                  <a:cubicBezTo>
                    <a:pt x="2469" y="1021"/>
                    <a:pt x="2469" y="1021"/>
                    <a:pt x="2470" y="1021"/>
                  </a:cubicBezTo>
                  <a:cubicBezTo>
                    <a:pt x="2470" y="1021"/>
                    <a:pt x="2471" y="1020"/>
                    <a:pt x="2472" y="1020"/>
                  </a:cubicBezTo>
                  <a:cubicBezTo>
                    <a:pt x="2473" y="1020"/>
                    <a:pt x="2474" y="1019"/>
                    <a:pt x="2475" y="1019"/>
                  </a:cubicBezTo>
                  <a:cubicBezTo>
                    <a:pt x="2477" y="1018"/>
                    <a:pt x="2478" y="1017"/>
                    <a:pt x="2480" y="1016"/>
                  </a:cubicBezTo>
                  <a:cubicBezTo>
                    <a:pt x="2480" y="1016"/>
                    <a:pt x="2481" y="1016"/>
                    <a:pt x="2481" y="1015"/>
                  </a:cubicBezTo>
                  <a:cubicBezTo>
                    <a:pt x="2482" y="1015"/>
                    <a:pt x="2482" y="1015"/>
                    <a:pt x="2483" y="1014"/>
                  </a:cubicBezTo>
                  <a:cubicBezTo>
                    <a:pt x="2483" y="1014"/>
                    <a:pt x="2484" y="1014"/>
                    <a:pt x="2484" y="1014"/>
                  </a:cubicBezTo>
                  <a:cubicBezTo>
                    <a:pt x="2484" y="1014"/>
                    <a:pt x="2483" y="1014"/>
                    <a:pt x="2482" y="1014"/>
                  </a:cubicBezTo>
                  <a:cubicBezTo>
                    <a:pt x="2482" y="1015"/>
                    <a:pt x="2481" y="1015"/>
                    <a:pt x="2479" y="1015"/>
                  </a:cubicBezTo>
                  <a:cubicBezTo>
                    <a:pt x="2478" y="1016"/>
                    <a:pt x="2476" y="1016"/>
                    <a:pt x="2474" y="1017"/>
                  </a:cubicBezTo>
                  <a:cubicBezTo>
                    <a:pt x="2473" y="1017"/>
                    <a:pt x="2472" y="1018"/>
                    <a:pt x="2471" y="1018"/>
                  </a:cubicBezTo>
                  <a:cubicBezTo>
                    <a:pt x="2470" y="1018"/>
                    <a:pt x="2469" y="1018"/>
                    <a:pt x="2468" y="1019"/>
                  </a:cubicBezTo>
                  <a:cubicBezTo>
                    <a:pt x="2467" y="1019"/>
                    <a:pt x="2465" y="1019"/>
                    <a:pt x="2464" y="1020"/>
                  </a:cubicBezTo>
                  <a:cubicBezTo>
                    <a:pt x="2463" y="1020"/>
                    <a:pt x="2463" y="1020"/>
                    <a:pt x="2462" y="1020"/>
                  </a:cubicBezTo>
                  <a:cubicBezTo>
                    <a:pt x="2461" y="1020"/>
                    <a:pt x="2461" y="1020"/>
                    <a:pt x="2460" y="1020"/>
                  </a:cubicBezTo>
                  <a:cubicBezTo>
                    <a:pt x="2459" y="1020"/>
                    <a:pt x="2457" y="1021"/>
                    <a:pt x="2456" y="1021"/>
                  </a:cubicBezTo>
                  <a:cubicBezTo>
                    <a:pt x="2455" y="1021"/>
                    <a:pt x="2455" y="1021"/>
                    <a:pt x="2454" y="1021"/>
                  </a:cubicBezTo>
                  <a:cubicBezTo>
                    <a:pt x="2453" y="1021"/>
                    <a:pt x="2452" y="1021"/>
                    <a:pt x="2452" y="1021"/>
                  </a:cubicBezTo>
                  <a:cubicBezTo>
                    <a:pt x="2451" y="1021"/>
                    <a:pt x="2450" y="1021"/>
                    <a:pt x="2449" y="1021"/>
                  </a:cubicBezTo>
                  <a:cubicBezTo>
                    <a:pt x="2449" y="1021"/>
                    <a:pt x="2448" y="1021"/>
                    <a:pt x="2447" y="1021"/>
                  </a:cubicBezTo>
                  <a:cubicBezTo>
                    <a:pt x="2446" y="1021"/>
                    <a:pt x="2446" y="1021"/>
                    <a:pt x="2446" y="1021"/>
                  </a:cubicBezTo>
                  <a:cubicBezTo>
                    <a:pt x="2445" y="1021"/>
                    <a:pt x="2445" y="1021"/>
                    <a:pt x="2445" y="1021"/>
                  </a:cubicBezTo>
                  <a:cubicBezTo>
                    <a:pt x="2445" y="1021"/>
                    <a:pt x="2445" y="1021"/>
                    <a:pt x="2445" y="1021"/>
                  </a:cubicBezTo>
                  <a:cubicBezTo>
                    <a:pt x="2445" y="1021"/>
                    <a:pt x="2445" y="1021"/>
                    <a:pt x="2445" y="1021"/>
                  </a:cubicBezTo>
                  <a:cubicBezTo>
                    <a:pt x="2445" y="1021"/>
                    <a:pt x="2445" y="1021"/>
                    <a:pt x="2446" y="1021"/>
                  </a:cubicBezTo>
                  <a:close/>
                  <a:moveTo>
                    <a:pt x="2003" y="715"/>
                  </a:moveTo>
                  <a:cubicBezTo>
                    <a:pt x="2013" y="702"/>
                    <a:pt x="2015" y="686"/>
                    <a:pt x="2025" y="674"/>
                  </a:cubicBezTo>
                  <a:cubicBezTo>
                    <a:pt x="2028" y="671"/>
                    <a:pt x="2030" y="668"/>
                    <a:pt x="2033" y="665"/>
                  </a:cubicBezTo>
                  <a:cubicBezTo>
                    <a:pt x="2033" y="666"/>
                    <a:pt x="2033" y="667"/>
                    <a:pt x="2033" y="667"/>
                  </a:cubicBezTo>
                  <a:cubicBezTo>
                    <a:pt x="2033" y="668"/>
                    <a:pt x="2033" y="669"/>
                    <a:pt x="2033" y="669"/>
                  </a:cubicBezTo>
                  <a:cubicBezTo>
                    <a:pt x="2033" y="670"/>
                    <a:pt x="2033" y="670"/>
                    <a:pt x="2033" y="670"/>
                  </a:cubicBezTo>
                  <a:cubicBezTo>
                    <a:pt x="2033" y="670"/>
                    <a:pt x="2033" y="670"/>
                    <a:pt x="2033" y="670"/>
                  </a:cubicBezTo>
                  <a:cubicBezTo>
                    <a:pt x="2032" y="670"/>
                    <a:pt x="2032" y="671"/>
                    <a:pt x="2032" y="672"/>
                  </a:cubicBezTo>
                  <a:cubicBezTo>
                    <a:pt x="2031" y="673"/>
                    <a:pt x="2030" y="675"/>
                    <a:pt x="2029" y="676"/>
                  </a:cubicBezTo>
                  <a:cubicBezTo>
                    <a:pt x="2027" y="679"/>
                    <a:pt x="2026" y="682"/>
                    <a:pt x="2024" y="686"/>
                  </a:cubicBezTo>
                  <a:cubicBezTo>
                    <a:pt x="2024" y="686"/>
                    <a:pt x="2024" y="687"/>
                    <a:pt x="2024" y="688"/>
                  </a:cubicBezTo>
                  <a:cubicBezTo>
                    <a:pt x="2023" y="689"/>
                    <a:pt x="2023" y="690"/>
                    <a:pt x="2023" y="691"/>
                  </a:cubicBezTo>
                  <a:cubicBezTo>
                    <a:pt x="2023" y="692"/>
                    <a:pt x="2022" y="692"/>
                    <a:pt x="2022" y="693"/>
                  </a:cubicBezTo>
                  <a:cubicBezTo>
                    <a:pt x="2022" y="695"/>
                    <a:pt x="2022" y="695"/>
                    <a:pt x="2022" y="695"/>
                  </a:cubicBezTo>
                  <a:cubicBezTo>
                    <a:pt x="2022" y="695"/>
                    <a:pt x="2022" y="695"/>
                    <a:pt x="2022" y="696"/>
                  </a:cubicBezTo>
                  <a:cubicBezTo>
                    <a:pt x="2021" y="699"/>
                    <a:pt x="2021" y="703"/>
                    <a:pt x="2021" y="707"/>
                  </a:cubicBezTo>
                  <a:cubicBezTo>
                    <a:pt x="2021" y="707"/>
                    <a:pt x="2021" y="708"/>
                    <a:pt x="2021" y="709"/>
                  </a:cubicBezTo>
                  <a:cubicBezTo>
                    <a:pt x="2021" y="710"/>
                    <a:pt x="2021" y="711"/>
                    <a:pt x="2021" y="712"/>
                  </a:cubicBezTo>
                  <a:cubicBezTo>
                    <a:pt x="2021" y="713"/>
                    <a:pt x="2021" y="714"/>
                    <a:pt x="2021" y="714"/>
                  </a:cubicBezTo>
                  <a:cubicBezTo>
                    <a:pt x="2021" y="715"/>
                    <a:pt x="2021" y="716"/>
                    <a:pt x="2021" y="717"/>
                  </a:cubicBezTo>
                  <a:cubicBezTo>
                    <a:pt x="2022" y="718"/>
                    <a:pt x="2022" y="720"/>
                    <a:pt x="2022" y="721"/>
                  </a:cubicBezTo>
                  <a:cubicBezTo>
                    <a:pt x="2022" y="722"/>
                    <a:pt x="2022" y="722"/>
                    <a:pt x="2022" y="722"/>
                  </a:cubicBezTo>
                  <a:cubicBezTo>
                    <a:pt x="2022" y="723"/>
                    <a:pt x="2022" y="723"/>
                    <a:pt x="2022" y="723"/>
                  </a:cubicBezTo>
                  <a:cubicBezTo>
                    <a:pt x="2022" y="724"/>
                    <a:pt x="2022" y="724"/>
                    <a:pt x="2022" y="724"/>
                  </a:cubicBezTo>
                  <a:cubicBezTo>
                    <a:pt x="2022" y="724"/>
                    <a:pt x="2022" y="724"/>
                    <a:pt x="2022" y="725"/>
                  </a:cubicBezTo>
                  <a:cubicBezTo>
                    <a:pt x="2021" y="725"/>
                    <a:pt x="2021" y="725"/>
                    <a:pt x="2021" y="726"/>
                  </a:cubicBezTo>
                  <a:cubicBezTo>
                    <a:pt x="2020" y="728"/>
                    <a:pt x="2019" y="730"/>
                    <a:pt x="2017" y="732"/>
                  </a:cubicBezTo>
                  <a:cubicBezTo>
                    <a:pt x="2016" y="733"/>
                    <a:pt x="2015" y="734"/>
                    <a:pt x="2015" y="735"/>
                  </a:cubicBezTo>
                  <a:cubicBezTo>
                    <a:pt x="2014" y="735"/>
                    <a:pt x="2014" y="735"/>
                    <a:pt x="2013" y="736"/>
                  </a:cubicBezTo>
                  <a:cubicBezTo>
                    <a:pt x="2013" y="736"/>
                    <a:pt x="2013" y="737"/>
                    <a:pt x="2012" y="737"/>
                  </a:cubicBezTo>
                  <a:cubicBezTo>
                    <a:pt x="2011" y="738"/>
                    <a:pt x="2009" y="739"/>
                    <a:pt x="2008" y="740"/>
                  </a:cubicBezTo>
                  <a:cubicBezTo>
                    <a:pt x="2007" y="741"/>
                    <a:pt x="2006" y="742"/>
                    <a:pt x="2006" y="742"/>
                  </a:cubicBezTo>
                  <a:cubicBezTo>
                    <a:pt x="1998" y="744"/>
                    <a:pt x="1991" y="746"/>
                    <a:pt x="1984" y="748"/>
                  </a:cubicBezTo>
                  <a:cubicBezTo>
                    <a:pt x="1973" y="752"/>
                    <a:pt x="1962" y="755"/>
                    <a:pt x="1952" y="757"/>
                  </a:cubicBezTo>
                  <a:cubicBezTo>
                    <a:pt x="1952" y="757"/>
                    <a:pt x="1953" y="757"/>
                    <a:pt x="1953" y="757"/>
                  </a:cubicBezTo>
                  <a:cubicBezTo>
                    <a:pt x="1968" y="743"/>
                    <a:pt x="1991" y="731"/>
                    <a:pt x="2003" y="715"/>
                  </a:cubicBezTo>
                  <a:close/>
                  <a:moveTo>
                    <a:pt x="272" y="1185"/>
                  </a:moveTo>
                  <a:cubicBezTo>
                    <a:pt x="271" y="1186"/>
                    <a:pt x="270" y="1186"/>
                    <a:pt x="269" y="1187"/>
                  </a:cubicBezTo>
                  <a:cubicBezTo>
                    <a:pt x="268" y="1187"/>
                    <a:pt x="268" y="1187"/>
                    <a:pt x="268" y="1187"/>
                  </a:cubicBezTo>
                  <a:cubicBezTo>
                    <a:pt x="268" y="1187"/>
                    <a:pt x="268" y="1187"/>
                    <a:pt x="268" y="1187"/>
                  </a:cubicBezTo>
                  <a:cubicBezTo>
                    <a:pt x="267" y="1187"/>
                    <a:pt x="267" y="1187"/>
                    <a:pt x="267" y="1187"/>
                  </a:cubicBezTo>
                  <a:cubicBezTo>
                    <a:pt x="267" y="1188"/>
                    <a:pt x="266" y="1188"/>
                    <a:pt x="266" y="1188"/>
                  </a:cubicBezTo>
                  <a:cubicBezTo>
                    <a:pt x="264" y="1189"/>
                    <a:pt x="262" y="1190"/>
                    <a:pt x="261" y="1192"/>
                  </a:cubicBezTo>
                  <a:cubicBezTo>
                    <a:pt x="260" y="1192"/>
                    <a:pt x="259" y="1193"/>
                    <a:pt x="258" y="1194"/>
                  </a:cubicBezTo>
                  <a:cubicBezTo>
                    <a:pt x="258" y="1194"/>
                    <a:pt x="257" y="1194"/>
                    <a:pt x="257" y="1193"/>
                  </a:cubicBezTo>
                  <a:cubicBezTo>
                    <a:pt x="257" y="1193"/>
                    <a:pt x="256" y="1193"/>
                    <a:pt x="256" y="1193"/>
                  </a:cubicBezTo>
                  <a:cubicBezTo>
                    <a:pt x="255" y="1193"/>
                    <a:pt x="255" y="1193"/>
                    <a:pt x="255" y="1193"/>
                  </a:cubicBezTo>
                  <a:cubicBezTo>
                    <a:pt x="255" y="1193"/>
                    <a:pt x="254" y="1193"/>
                    <a:pt x="254" y="1193"/>
                  </a:cubicBezTo>
                  <a:cubicBezTo>
                    <a:pt x="254" y="1193"/>
                    <a:pt x="253" y="1193"/>
                    <a:pt x="253" y="1193"/>
                  </a:cubicBezTo>
                  <a:cubicBezTo>
                    <a:pt x="252" y="1192"/>
                    <a:pt x="251" y="1192"/>
                    <a:pt x="251" y="1192"/>
                  </a:cubicBezTo>
                  <a:cubicBezTo>
                    <a:pt x="251" y="1192"/>
                    <a:pt x="250" y="1192"/>
                    <a:pt x="250" y="1192"/>
                  </a:cubicBezTo>
                  <a:cubicBezTo>
                    <a:pt x="250" y="1192"/>
                    <a:pt x="249" y="1192"/>
                    <a:pt x="249" y="1192"/>
                  </a:cubicBezTo>
                  <a:cubicBezTo>
                    <a:pt x="248" y="1192"/>
                    <a:pt x="248" y="1192"/>
                    <a:pt x="247" y="1191"/>
                  </a:cubicBezTo>
                  <a:cubicBezTo>
                    <a:pt x="246" y="1191"/>
                    <a:pt x="245" y="1191"/>
                    <a:pt x="244" y="1190"/>
                  </a:cubicBezTo>
                  <a:cubicBezTo>
                    <a:pt x="255" y="1188"/>
                    <a:pt x="267" y="1184"/>
                    <a:pt x="274" y="1183"/>
                  </a:cubicBezTo>
                  <a:cubicBezTo>
                    <a:pt x="274" y="1183"/>
                    <a:pt x="274" y="1183"/>
                    <a:pt x="274" y="1184"/>
                  </a:cubicBezTo>
                  <a:cubicBezTo>
                    <a:pt x="275" y="1184"/>
                    <a:pt x="275" y="1184"/>
                    <a:pt x="275" y="1184"/>
                  </a:cubicBezTo>
                  <a:cubicBezTo>
                    <a:pt x="276" y="1184"/>
                    <a:pt x="276" y="1184"/>
                    <a:pt x="277" y="1184"/>
                  </a:cubicBezTo>
                  <a:cubicBezTo>
                    <a:pt x="277" y="1184"/>
                    <a:pt x="277" y="1184"/>
                    <a:pt x="277" y="1184"/>
                  </a:cubicBezTo>
                  <a:cubicBezTo>
                    <a:pt x="275" y="1184"/>
                    <a:pt x="274" y="1185"/>
                    <a:pt x="272" y="1185"/>
                  </a:cubicBezTo>
                  <a:close/>
                  <a:moveTo>
                    <a:pt x="277" y="1183"/>
                  </a:moveTo>
                  <a:cubicBezTo>
                    <a:pt x="278" y="1184"/>
                    <a:pt x="278" y="1184"/>
                    <a:pt x="279" y="1184"/>
                  </a:cubicBezTo>
                  <a:cubicBezTo>
                    <a:pt x="279" y="1184"/>
                    <a:pt x="278" y="1184"/>
                    <a:pt x="278" y="1184"/>
                  </a:cubicBezTo>
                  <a:cubicBezTo>
                    <a:pt x="278" y="1184"/>
                    <a:pt x="277" y="1184"/>
                    <a:pt x="277" y="1183"/>
                  </a:cubicBezTo>
                  <a:close/>
                  <a:moveTo>
                    <a:pt x="825" y="992"/>
                  </a:moveTo>
                  <a:cubicBezTo>
                    <a:pt x="827" y="991"/>
                    <a:pt x="829" y="991"/>
                    <a:pt x="831" y="991"/>
                  </a:cubicBezTo>
                  <a:cubicBezTo>
                    <a:pt x="835" y="991"/>
                    <a:pt x="839" y="990"/>
                    <a:pt x="843" y="990"/>
                  </a:cubicBezTo>
                  <a:cubicBezTo>
                    <a:pt x="846" y="989"/>
                    <a:pt x="850" y="989"/>
                    <a:pt x="854" y="990"/>
                  </a:cubicBezTo>
                  <a:cubicBezTo>
                    <a:pt x="855" y="990"/>
                    <a:pt x="855" y="990"/>
                    <a:pt x="855" y="990"/>
                  </a:cubicBezTo>
                  <a:cubicBezTo>
                    <a:pt x="855" y="990"/>
                    <a:pt x="856" y="990"/>
                    <a:pt x="856" y="991"/>
                  </a:cubicBezTo>
                  <a:cubicBezTo>
                    <a:pt x="857" y="991"/>
                    <a:pt x="857" y="991"/>
                    <a:pt x="857" y="991"/>
                  </a:cubicBezTo>
                  <a:cubicBezTo>
                    <a:pt x="857" y="991"/>
                    <a:pt x="857" y="991"/>
                    <a:pt x="857" y="991"/>
                  </a:cubicBezTo>
                  <a:cubicBezTo>
                    <a:pt x="857" y="991"/>
                    <a:pt x="857" y="991"/>
                    <a:pt x="857" y="991"/>
                  </a:cubicBezTo>
                  <a:cubicBezTo>
                    <a:pt x="859" y="991"/>
                    <a:pt x="859" y="991"/>
                    <a:pt x="859" y="991"/>
                  </a:cubicBezTo>
                  <a:cubicBezTo>
                    <a:pt x="860" y="992"/>
                    <a:pt x="861" y="992"/>
                    <a:pt x="861" y="992"/>
                  </a:cubicBezTo>
                  <a:cubicBezTo>
                    <a:pt x="862" y="993"/>
                    <a:pt x="863" y="993"/>
                    <a:pt x="864" y="993"/>
                  </a:cubicBezTo>
                  <a:cubicBezTo>
                    <a:pt x="871" y="996"/>
                    <a:pt x="878" y="999"/>
                    <a:pt x="884" y="1002"/>
                  </a:cubicBezTo>
                  <a:cubicBezTo>
                    <a:pt x="886" y="1003"/>
                    <a:pt x="888" y="1003"/>
                    <a:pt x="889" y="1004"/>
                  </a:cubicBezTo>
                  <a:cubicBezTo>
                    <a:pt x="886" y="1005"/>
                    <a:pt x="883" y="1005"/>
                    <a:pt x="880" y="1005"/>
                  </a:cubicBezTo>
                  <a:cubicBezTo>
                    <a:pt x="861" y="1006"/>
                    <a:pt x="841" y="1008"/>
                    <a:pt x="822" y="1011"/>
                  </a:cubicBezTo>
                  <a:cubicBezTo>
                    <a:pt x="821" y="1009"/>
                    <a:pt x="820" y="1006"/>
                    <a:pt x="817" y="1003"/>
                  </a:cubicBezTo>
                  <a:cubicBezTo>
                    <a:pt x="817" y="1003"/>
                    <a:pt x="817" y="1003"/>
                    <a:pt x="818" y="1003"/>
                  </a:cubicBezTo>
                  <a:cubicBezTo>
                    <a:pt x="818" y="1002"/>
                    <a:pt x="818" y="1002"/>
                    <a:pt x="818" y="1001"/>
                  </a:cubicBezTo>
                  <a:cubicBezTo>
                    <a:pt x="819" y="1000"/>
                    <a:pt x="819" y="1000"/>
                    <a:pt x="820" y="999"/>
                  </a:cubicBezTo>
                  <a:cubicBezTo>
                    <a:pt x="820" y="999"/>
                    <a:pt x="820" y="998"/>
                    <a:pt x="821" y="997"/>
                  </a:cubicBezTo>
                  <a:cubicBezTo>
                    <a:pt x="821" y="997"/>
                    <a:pt x="822" y="996"/>
                    <a:pt x="822" y="996"/>
                  </a:cubicBezTo>
                  <a:cubicBezTo>
                    <a:pt x="822" y="995"/>
                    <a:pt x="823" y="995"/>
                    <a:pt x="823" y="995"/>
                  </a:cubicBezTo>
                  <a:cubicBezTo>
                    <a:pt x="823" y="994"/>
                    <a:pt x="823" y="994"/>
                    <a:pt x="823" y="994"/>
                  </a:cubicBezTo>
                  <a:cubicBezTo>
                    <a:pt x="823" y="994"/>
                    <a:pt x="824" y="994"/>
                    <a:pt x="824" y="994"/>
                  </a:cubicBezTo>
                  <a:cubicBezTo>
                    <a:pt x="824" y="994"/>
                    <a:pt x="824" y="994"/>
                    <a:pt x="824" y="993"/>
                  </a:cubicBezTo>
                  <a:cubicBezTo>
                    <a:pt x="824" y="993"/>
                    <a:pt x="824" y="993"/>
                    <a:pt x="824" y="992"/>
                  </a:cubicBezTo>
                  <a:cubicBezTo>
                    <a:pt x="825" y="992"/>
                    <a:pt x="825" y="992"/>
                    <a:pt x="825" y="992"/>
                  </a:cubicBezTo>
                  <a:close/>
                  <a:moveTo>
                    <a:pt x="804" y="986"/>
                  </a:moveTo>
                  <a:cubicBezTo>
                    <a:pt x="805" y="987"/>
                    <a:pt x="806" y="987"/>
                    <a:pt x="807" y="987"/>
                  </a:cubicBezTo>
                  <a:cubicBezTo>
                    <a:pt x="809" y="988"/>
                    <a:pt x="811" y="989"/>
                    <a:pt x="813" y="990"/>
                  </a:cubicBezTo>
                  <a:cubicBezTo>
                    <a:pt x="814" y="990"/>
                    <a:pt x="814" y="990"/>
                    <a:pt x="815" y="990"/>
                  </a:cubicBezTo>
                  <a:cubicBezTo>
                    <a:pt x="815" y="990"/>
                    <a:pt x="815" y="990"/>
                    <a:pt x="815" y="990"/>
                  </a:cubicBezTo>
                  <a:cubicBezTo>
                    <a:pt x="816" y="991"/>
                    <a:pt x="816" y="991"/>
                    <a:pt x="816" y="991"/>
                  </a:cubicBezTo>
                  <a:cubicBezTo>
                    <a:pt x="816" y="991"/>
                    <a:pt x="816" y="991"/>
                    <a:pt x="816" y="991"/>
                  </a:cubicBezTo>
                  <a:cubicBezTo>
                    <a:pt x="817" y="991"/>
                    <a:pt x="818" y="991"/>
                    <a:pt x="819" y="991"/>
                  </a:cubicBezTo>
                  <a:cubicBezTo>
                    <a:pt x="821" y="991"/>
                    <a:pt x="823" y="992"/>
                    <a:pt x="824" y="992"/>
                  </a:cubicBezTo>
                  <a:cubicBezTo>
                    <a:pt x="824" y="992"/>
                    <a:pt x="824" y="992"/>
                    <a:pt x="824" y="992"/>
                  </a:cubicBezTo>
                  <a:cubicBezTo>
                    <a:pt x="824" y="992"/>
                    <a:pt x="823" y="992"/>
                    <a:pt x="823" y="992"/>
                  </a:cubicBezTo>
                  <a:cubicBezTo>
                    <a:pt x="822" y="992"/>
                    <a:pt x="822" y="992"/>
                    <a:pt x="822" y="993"/>
                  </a:cubicBezTo>
                  <a:cubicBezTo>
                    <a:pt x="822" y="993"/>
                    <a:pt x="822" y="993"/>
                    <a:pt x="822" y="993"/>
                  </a:cubicBezTo>
                  <a:cubicBezTo>
                    <a:pt x="822" y="993"/>
                    <a:pt x="821" y="993"/>
                    <a:pt x="821" y="993"/>
                  </a:cubicBezTo>
                  <a:cubicBezTo>
                    <a:pt x="821" y="994"/>
                    <a:pt x="821" y="994"/>
                    <a:pt x="820" y="995"/>
                  </a:cubicBezTo>
                  <a:cubicBezTo>
                    <a:pt x="820" y="995"/>
                    <a:pt x="819" y="996"/>
                    <a:pt x="819" y="996"/>
                  </a:cubicBezTo>
                  <a:cubicBezTo>
                    <a:pt x="819" y="997"/>
                    <a:pt x="818" y="997"/>
                    <a:pt x="818" y="998"/>
                  </a:cubicBezTo>
                  <a:cubicBezTo>
                    <a:pt x="817" y="999"/>
                    <a:pt x="817" y="999"/>
                    <a:pt x="817" y="1000"/>
                  </a:cubicBezTo>
                  <a:cubicBezTo>
                    <a:pt x="816" y="1000"/>
                    <a:pt x="816" y="1001"/>
                    <a:pt x="816" y="1001"/>
                  </a:cubicBezTo>
                  <a:cubicBezTo>
                    <a:pt x="816" y="1001"/>
                    <a:pt x="816" y="1001"/>
                    <a:pt x="816" y="1001"/>
                  </a:cubicBezTo>
                  <a:cubicBezTo>
                    <a:pt x="815" y="1002"/>
                    <a:pt x="815" y="1002"/>
                    <a:pt x="815" y="1002"/>
                  </a:cubicBezTo>
                  <a:cubicBezTo>
                    <a:pt x="806" y="1002"/>
                    <a:pt x="805" y="1007"/>
                    <a:pt x="805" y="1013"/>
                  </a:cubicBezTo>
                  <a:cubicBezTo>
                    <a:pt x="798" y="1014"/>
                    <a:pt x="791" y="1015"/>
                    <a:pt x="785" y="1016"/>
                  </a:cubicBezTo>
                  <a:cubicBezTo>
                    <a:pt x="787" y="1012"/>
                    <a:pt x="786" y="1004"/>
                    <a:pt x="783" y="999"/>
                  </a:cubicBezTo>
                  <a:cubicBezTo>
                    <a:pt x="784" y="998"/>
                    <a:pt x="785" y="998"/>
                    <a:pt x="785" y="997"/>
                  </a:cubicBezTo>
                  <a:cubicBezTo>
                    <a:pt x="786" y="996"/>
                    <a:pt x="787" y="995"/>
                    <a:pt x="788" y="994"/>
                  </a:cubicBezTo>
                  <a:cubicBezTo>
                    <a:pt x="789" y="994"/>
                    <a:pt x="790" y="993"/>
                    <a:pt x="791" y="992"/>
                  </a:cubicBezTo>
                  <a:cubicBezTo>
                    <a:pt x="792" y="991"/>
                    <a:pt x="794" y="991"/>
                    <a:pt x="795" y="990"/>
                  </a:cubicBezTo>
                  <a:cubicBezTo>
                    <a:pt x="795" y="990"/>
                    <a:pt x="796" y="990"/>
                    <a:pt x="796" y="989"/>
                  </a:cubicBezTo>
                  <a:cubicBezTo>
                    <a:pt x="797" y="989"/>
                    <a:pt x="797" y="989"/>
                    <a:pt x="797" y="989"/>
                  </a:cubicBezTo>
                  <a:cubicBezTo>
                    <a:pt x="797" y="989"/>
                    <a:pt x="798" y="989"/>
                    <a:pt x="798" y="989"/>
                  </a:cubicBezTo>
                  <a:cubicBezTo>
                    <a:pt x="798" y="988"/>
                    <a:pt x="799" y="988"/>
                    <a:pt x="799" y="988"/>
                  </a:cubicBezTo>
                  <a:cubicBezTo>
                    <a:pt x="800" y="988"/>
                    <a:pt x="800" y="988"/>
                    <a:pt x="801" y="987"/>
                  </a:cubicBezTo>
                  <a:cubicBezTo>
                    <a:pt x="801" y="987"/>
                    <a:pt x="801" y="987"/>
                    <a:pt x="802" y="987"/>
                  </a:cubicBezTo>
                  <a:cubicBezTo>
                    <a:pt x="802" y="987"/>
                    <a:pt x="802" y="987"/>
                    <a:pt x="802" y="987"/>
                  </a:cubicBezTo>
                  <a:cubicBezTo>
                    <a:pt x="803" y="987"/>
                    <a:pt x="803" y="987"/>
                    <a:pt x="804" y="986"/>
                  </a:cubicBezTo>
                  <a:cubicBezTo>
                    <a:pt x="804" y="986"/>
                    <a:pt x="804" y="986"/>
                    <a:pt x="804" y="986"/>
                  </a:cubicBezTo>
                  <a:close/>
                  <a:moveTo>
                    <a:pt x="717" y="1005"/>
                  </a:moveTo>
                  <a:cubicBezTo>
                    <a:pt x="717" y="1004"/>
                    <a:pt x="717" y="1003"/>
                    <a:pt x="717" y="1003"/>
                  </a:cubicBezTo>
                  <a:cubicBezTo>
                    <a:pt x="717" y="1002"/>
                    <a:pt x="717" y="1002"/>
                    <a:pt x="717" y="1001"/>
                  </a:cubicBezTo>
                  <a:cubicBezTo>
                    <a:pt x="717" y="1000"/>
                    <a:pt x="718" y="1000"/>
                    <a:pt x="718" y="999"/>
                  </a:cubicBezTo>
                  <a:cubicBezTo>
                    <a:pt x="718" y="999"/>
                    <a:pt x="718" y="998"/>
                    <a:pt x="718" y="998"/>
                  </a:cubicBezTo>
                  <a:cubicBezTo>
                    <a:pt x="718" y="998"/>
                    <a:pt x="718" y="997"/>
                    <a:pt x="718" y="997"/>
                  </a:cubicBezTo>
                  <a:cubicBezTo>
                    <a:pt x="718" y="997"/>
                    <a:pt x="718" y="997"/>
                    <a:pt x="718" y="997"/>
                  </a:cubicBezTo>
                  <a:cubicBezTo>
                    <a:pt x="718" y="997"/>
                    <a:pt x="718" y="997"/>
                    <a:pt x="718" y="997"/>
                  </a:cubicBezTo>
                  <a:cubicBezTo>
                    <a:pt x="718" y="997"/>
                    <a:pt x="718" y="997"/>
                    <a:pt x="718" y="997"/>
                  </a:cubicBezTo>
                  <a:cubicBezTo>
                    <a:pt x="721" y="994"/>
                    <a:pt x="723" y="992"/>
                    <a:pt x="727" y="989"/>
                  </a:cubicBezTo>
                  <a:cubicBezTo>
                    <a:pt x="729" y="988"/>
                    <a:pt x="731" y="986"/>
                    <a:pt x="733" y="985"/>
                  </a:cubicBezTo>
                  <a:cubicBezTo>
                    <a:pt x="734" y="985"/>
                    <a:pt x="735" y="984"/>
                    <a:pt x="737" y="983"/>
                  </a:cubicBezTo>
                  <a:cubicBezTo>
                    <a:pt x="738" y="982"/>
                    <a:pt x="739" y="982"/>
                    <a:pt x="740" y="981"/>
                  </a:cubicBezTo>
                  <a:cubicBezTo>
                    <a:pt x="745" y="979"/>
                    <a:pt x="751" y="976"/>
                    <a:pt x="757" y="974"/>
                  </a:cubicBezTo>
                  <a:cubicBezTo>
                    <a:pt x="760" y="973"/>
                    <a:pt x="763" y="972"/>
                    <a:pt x="767" y="972"/>
                  </a:cubicBezTo>
                  <a:cubicBezTo>
                    <a:pt x="770" y="971"/>
                    <a:pt x="773" y="971"/>
                    <a:pt x="777" y="972"/>
                  </a:cubicBezTo>
                  <a:cubicBezTo>
                    <a:pt x="780" y="972"/>
                    <a:pt x="784" y="974"/>
                    <a:pt x="787" y="975"/>
                  </a:cubicBezTo>
                  <a:cubicBezTo>
                    <a:pt x="790" y="977"/>
                    <a:pt x="793" y="979"/>
                    <a:pt x="797" y="981"/>
                  </a:cubicBezTo>
                  <a:cubicBezTo>
                    <a:pt x="799" y="983"/>
                    <a:pt x="800" y="984"/>
                    <a:pt x="802" y="985"/>
                  </a:cubicBezTo>
                  <a:cubicBezTo>
                    <a:pt x="802" y="985"/>
                    <a:pt x="802" y="985"/>
                    <a:pt x="802" y="985"/>
                  </a:cubicBezTo>
                  <a:cubicBezTo>
                    <a:pt x="801" y="985"/>
                    <a:pt x="801" y="985"/>
                    <a:pt x="801" y="985"/>
                  </a:cubicBezTo>
                  <a:cubicBezTo>
                    <a:pt x="801" y="985"/>
                    <a:pt x="800" y="985"/>
                    <a:pt x="800" y="985"/>
                  </a:cubicBezTo>
                  <a:cubicBezTo>
                    <a:pt x="800" y="986"/>
                    <a:pt x="799" y="986"/>
                    <a:pt x="799" y="986"/>
                  </a:cubicBezTo>
                  <a:cubicBezTo>
                    <a:pt x="798" y="986"/>
                    <a:pt x="798" y="986"/>
                    <a:pt x="797" y="987"/>
                  </a:cubicBezTo>
                  <a:cubicBezTo>
                    <a:pt x="797" y="987"/>
                    <a:pt x="796" y="987"/>
                    <a:pt x="796" y="987"/>
                  </a:cubicBezTo>
                  <a:cubicBezTo>
                    <a:pt x="796" y="987"/>
                    <a:pt x="796" y="987"/>
                    <a:pt x="795" y="987"/>
                  </a:cubicBezTo>
                  <a:cubicBezTo>
                    <a:pt x="795" y="988"/>
                    <a:pt x="794" y="988"/>
                    <a:pt x="794" y="988"/>
                  </a:cubicBezTo>
                  <a:cubicBezTo>
                    <a:pt x="792" y="989"/>
                    <a:pt x="791" y="989"/>
                    <a:pt x="790" y="990"/>
                  </a:cubicBezTo>
                  <a:cubicBezTo>
                    <a:pt x="789" y="991"/>
                    <a:pt x="788" y="992"/>
                    <a:pt x="787" y="993"/>
                  </a:cubicBezTo>
                  <a:cubicBezTo>
                    <a:pt x="786" y="993"/>
                    <a:pt x="785" y="994"/>
                    <a:pt x="784" y="995"/>
                  </a:cubicBezTo>
                  <a:cubicBezTo>
                    <a:pt x="783" y="996"/>
                    <a:pt x="783" y="996"/>
                    <a:pt x="782" y="997"/>
                  </a:cubicBezTo>
                  <a:cubicBezTo>
                    <a:pt x="781" y="995"/>
                    <a:pt x="781" y="995"/>
                    <a:pt x="781" y="995"/>
                  </a:cubicBezTo>
                  <a:cubicBezTo>
                    <a:pt x="781" y="996"/>
                    <a:pt x="782" y="996"/>
                    <a:pt x="782" y="997"/>
                  </a:cubicBezTo>
                  <a:cubicBezTo>
                    <a:pt x="782" y="997"/>
                    <a:pt x="782" y="997"/>
                    <a:pt x="782" y="997"/>
                  </a:cubicBezTo>
                  <a:cubicBezTo>
                    <a:pt x="765" y="991"/>
                    <a:pt x="766" y="1008"/>
                    <a:pt x="764" y="1019"/>
                  </a:cubicBezTo>
                  <a:cubicBezTo>
                    <a:pt x="751" y="1021"/>
                    <a:pt x="740" y="1022"/>
                    <a:pt x="722" y="1018"/>
                  </a:cubicBezTo>
                  <a:cubicBezTo>
                    <a:pt x="722" y="1014"/>
                    <a:pt x="720" y="1010"/>
                    <a:pt x="717" y="1007"/>
                  </a:cubicBezTo>
                  <a:cubicBezTo>
                    <a:pt x="717" y="1006"/>
                    <a:pt x="717" y="1005"/>
                    <a:pt x="717" y="1005"/>
                  </a:cubicBezTo>
                  <a:close/>
                  <a:moveTo>
                    <a:pt x="842" y="1122"/>
                  </a:moveTo>
                  <a:cubicBezTo>
                    <a:pt x="809" y="1121"/>
                    <a:pt x="794" y="1110"/>
                    <a:pt x="766" y="1097"/>
                  </a:cubicBezTo>
                  <a:cubicBezTo>
                    <a:pt x="769" y="1108"/>
                    <a:pt x="779" y="1116"/>
                    <a:pt x="788" y="1123"/>
                  </a:cubicBezTo>
                  <a:cubicBezTo>
                    <a:pt x="766" y="1141"/>
                    <a:pt x="728" y="1123"/>
                    <a:pt x="707" y="1114"/>
                  </a:cubicBezTo>
                  <a:cubicBezTo>
                    <a:pt x="702" y="1112"/>
                    <a:pt x="691" y="1114"/>
                    <a:pt x="686" y="1111"/>
                  </a:cubicBezTo>
                  <a:cubicBezTo>
                    <a:pt x="682" y="1108"/>
                    <a:pt x="681" y="1097"/>
                    <a:pt x="677" y="1096"/>
                  </a:cubicBezTo>
                  <a:cubicBezTo>
                    <a:pt x="669" y="1091"/>
                    <a:pt x="651" y="1090"/>
                    <a:pt x="646" y="1080"/>
                  </a:cubicBezTo>
                  <a:cubicBezTo>
                    <a:pt x="657" y="1075"/>
                    <a:pt x="674" y="1056"/>
                    <a:pt x="684" y="1052"/>
                  </a:cubicBezTo>
                  <a:cubicBezTo>
                    <a:pt x="705" y="1045"/>
                    <a:pt x="712" y="1055"/>
                    <a:pt x="723" y="1056"/>
                  </a:cubicBezTo>
                  <a:cubicBezTo>
                    <a:pt x="752" y="1057"/>
                    <a:pt x="777" y="1054"/>
                    <a:pt x="810" y="1049"/>
                  </a:cubicBezTo>
                  <a:cubicBezTo>
                    <a:pt x="847" y="1045"/>
                    <a:pt x="875" y="1042"/>
                    <a:pt x="899" y="1049"/>
                  </a:cubicBezTo>
                  <a:cubicBezTo>
                    <a:pt x="911" y="1053"/>
                    <a:pt x="903" y="1095"/>
                    <a:pt x="923" y="1120"/>
                  </a:cubicBezTo>
                  <a:cubicBezTo>
                    <a:pt x="898" y="1124"/>
                    <a:pt x="867" y="1123"/>
                    <a:pt x="842" y="1122"/>
                  </a:cubicBezTo>
                  <a:close/>
                  <a:moveTo>
                    <a:pt x="1032" y="1170"/>
                  </a:moveTo>
                  <a:cubicBezTo>
                    <a:pt x="1021" y="1163"/>
                    <a:pt x="1003" y="1154"/>
                    <a:pt x="993" y="1146"/>
                  </a:cubicBezTo>
                  <a:cubicBezTo>
                    <a:pt x="985" y="1139"/>
                    <a:pt x="978" y="1132"/>
                    <a:pt x="972" y="1123"/>
                  </a:cubicBezTo>
                  <a:cubicBezTo>
                    <a:pt x="972" y="1123"/>
                    <a:pt x="972" y="1123"/>
                    <a:pt x="972" y="1123"/>
                  </a:cubicBezTo>
                  <a:cubicBezTo>
                    <a:pt x="973" y="1123"/>
                    <a:pt x="974" y="1123"/>
                    <a:pt x="975" y="1123"/>
                  </a:cubicBezTo>
                  <a:cubicBezTo>
                    <a:pt x="975" y="1122"/>
                    <a:pt x="976" y="1122"/>
                    <a:pt x="977" y="1122"/>
                  </a:cubicBezTo>
                  <a:cubicBezTo>
                    <a:pt x="978" y="1122"/>
                    <a:pt x="979" y="1122"/>
                    <a:pt x="980" y="1122"/>
                  </a:cubicBezTo>
                  <a:cubicBezTo>
                    <a:pt x="980" y="1122"/>
                    <a:pt x="981" y="1122"/>
                    <a:pt x="982" y="1122"/>
                  </a:cubicBezTo>
                  <a:cubicBezTo>
                    <a:pt x="983" y="1122"/>
                    <a:pt x="983" y="1122"/>
                    <a:pt x="984" y="1122"/>
                  </a:cubicBezTo>
                  <a:cubicBezTo>
                    <a:pt x="984" y="1122"/>
                    <a:pt x="984" y="1122"/>
                    <a:pt x="984" y="1122"/>
                  </a:cubicBezTo>
                  <a:cubicBezTo>
                    <a:pt x="984" y="1122"/>
                    <a:pt x="984" y="1122"/>
                    <a:pt x="984" y="1122"/>
                  </a:cubicBezTo>
                  <a:cubicBezTo>
                    <a:pt x="985" y="1123"/>
                    <a:pt x="986" y="1123"/>
                    <a:pt x="986" y="1124"/>
                  </a:cubicBezTo>
                  <a:cubicBezTo>
                    <a:pt x="987" y="1125"/>
                    <a:pt x="989" y="1126"/>
                    <a:pt x="990" y="1126"/>
                  </a:cubicBezTo>
                  <a:cubicBezTo>
                    <a:pt x="993" y="1128"/>
                    <a:pt x="996" y="1130"/>
                    <a:pt x="999" y="1131"/>
                  </a:cubicBezTo>
                  <a:cubicBezTo>
                    <a:pt x="999" y="1131"/>
                    <a:pt x="1000" y="1132"/>
                    <a:pt x="1001" y="1132"/>
                  </a:cubicBezTo>
                  <a:cubicBezTo>
                    <a:pt x="1002" y="1132"/>
                    <a:pt x="1003" y="1132"/>
                    <a:pt x="1003" y="1133"/>
                  </a:cubicBezTo>
                  <a:cubicBezTo>
                    <a:pt x="1004" y="1133"/>
                    <a:pt x="1005" y="1133"/>
                    <a:pt x="1006" y="1133"/>
                  </a:cubicBezTo>
                  <a:cubicBezTo>
                    <a:pt x="1007" y="1134"/>
                    <a:pt x="1007" y="1134"/>
                    <a:pt x="1007" y="1134"/>
                  </a:cubicBezTo>
                  <a:cubicBezTo>
                    <a:pt x="1007" y="1134"/>
                    <a:pt x="1008" y="1134"/>
                    <a:pt x="1008" y="1134"/>
                  </a:cubicBezTo>
                  <a:cubicBezTo>
                    <a:pt x="1011" y="1135"/>
                    <a:pt x="1014" y="1135"/>
                    <a:pt x="1017" y="1135"/>
                  </a:cubicBezTo>
                  <a:cubicBezTo>
                    <a:pt x="1018" y="1135"/>
                    <a:pt x="1019" y="1135"/>
                    <a:pt x="1020" y="1135"/>
                  </a:cubicBezTo>
                  <a:cubicBezTo>
                    <a:pt x="1020" y="1135"/>
                    <a:pt x="1021" y="1135"/>
                    <a:pt x="1022" y="1135"/>
                  </a:cubicBezTo>
                  <a:cubicBezTo>
                    <a:pt x="1023" y="1135"/>
                    <a:pt x="1023" y="1135"/>
                    <a:pt x="1024" y="1135"/>
                  </a:cubicBezTo>
                  <a:cubicBezTo>
                    <a:pt x="1025" y="1135"/>
                    <a:pt x="1026" y="1135"/>
                    <a:pt x="1026" y="1135"/>
                  </a:cubicBezTo>
                  <a:cubicBezTo>
                    <a:pt x="1028" y="1135"/>
                    <a:pt x="1029" y="1134"/>
                    <a:pt x="1030" y="1135"/>
                  </a:cubicBezTo>
                  <a:cubicBezTo>
                    <a:pt x="1030" y="1135"/>
                    <a:pt x="1031" y="1135"/>
                    <a:pt x="1031" y="1135"/>
                  </a:cubicBezTo>
                  <a:cubicBezTo>
                    <a:pt x="1032" y="1135"/>
                    <a:pt x="1032" y="1135"/>
                    <a:pt x="1032" y="1135"/>
                  </a:cubicBezTo>
                  <a:cubicBezTo>
                    <a:pt x="1032" y="1135"/>
                    <a:pt x="1032" y="1135"/>
                    <a:pt x="1032" y="1135"/>
                  </a:cubicBezTo>
                  <a:cubicBezTo>
                    <a:pt x="1032" y="1135"/>
                    <a:pt x="1033" y="1135"/>
                    <a:pt x="1033" y="1135"/>
                  </a:cubicBezTo>
                  <a:cubicBezTo>
                    <a:pt x="1033" y="1135"/>
                    <a:pt x="1034" y="1135"/>
                    <a:pt x="1034" y="1135"/>
                  </a:cubicBezTo>
                  <a:cubicBezTo>
                    <a:pt x="1036" y="1136"/>
                    <a:pt x="1038" y="1138"/>
                    <a:pt x="1040" y="1139"/>
                  </a:cubicBezTo>
                  <a:cubicBezTo>
                    <a:pt x="1041" y="1140"/>
                    <a:pt x="1042" y="1141"/>
                    <a:pt x="1042" y="1142"/>
                  </a:cubicBezTo>
                  <a:cubicBezTo>
                    <a:pt x="1043" y="1142"/>
                    <a:pt x="1043" y="1143"/>
                    <a:pt x="1043" y="1143"/>
                  </a:cubicBezTo>
                  <a:cubicBezTo>
                    <a:pt x="1044" y="1144"/>
                    <a:pt x="1044" y="1144"/>
                    <a:pt x="1045" y="1144"/>
                  </a:cubicBezTo>
                  <a:cubicBezTo>
                    <a:pt x="1046" y="1146"/>
                    <a:pt x="1047" y="1147"/>
                    <a:pt x="1048" y="1149"/>
                  </a:cubicBezTo>
                  <a:cubicBezTo>
                    <a:pt x="1049" y="1149"/>
                    <a:pt x="1049" y="1150"/>
                    <a:pt x="1050" y="1151"/>
                  </a:cubicBezTo>
                  <a:cubicBezTo>
                    <a:pt x="1052" y="1158"/>
                    <a:pt x="1055" y="1165"/>
                    <a:pt x="1057" y="1172"/>
                  </a:cubicBezTo>
                  <a:cubicBezTo>
                    <a:pt x="1059" y="1179"/>
                    <a:pt x="1062" y="1186"/>
                    <a:pt x="1064" y="1192"/>
                  </a:cubicBezTo>
                  <a:cubicBezTo>
                    <a:pt x="1055" y="1183"/>
                    <a:pt x="1045" y="1177"/>
                    <a:pt x="1032" y="1170"/>
                  </a:cubicBezTo>
                  <a:close/>
                  <a:moveTo>
                    <a:pt x="1865" y="2007"/>
                  </a:moveTo>
                  <a:cubicBezTo>
                    <a:pt x="1865" y="2007"/>
                    <a:pt x="1865" y="2008"/>
                    <a:pt x="1865" y="2008"/>
                  </a:cubicBezTo>
                  <a:cubicBezTo>
                    <a:pt x="1866" y="2009"/>
                    <a:pt x="1868" y="2010"/>
                    <a:pt x="1869" y="2012"/>
                  </a:cubicBezTo>
                  <a:cubicBezTo>
                    <a:pt x="1869" y="2012"/>
                    <a:pt x="1870" y="2012"/>
                    <a:pt x="1870" y="2012"/>
                  </a:cubicBezTo>
                  <a:cubicBezTo>
                    <a:pt x="1869" y="2012"/>
                    <a:pt x="1869" y="2012"/>
                    <a:pt x="1868" y="2012"/>
                  </a:cubicBezTo>
                  <a:cubicBezTo>
                    <a:pt x="1867" y="2011"/>
                    <a:pt x="1865" y="2010"/>
                    <a:pt x="1864" y="2010"/>
                  </a:cubicBezTo>
                  <a:cubicBezTo>
                    <a:pt x="1862" y="2009"/>
                    <a:pt x="1861" y="2009"/>
                    <a:pt x="1860" y="2008"/>
                  </a:cubicBezTo>
                  <a:cubicBezTo>
                    <a:pt x="1858" y="2007"/>
                    <a:pt x="1856" y="2007"/>
                    <a:pt x="1855" y="2006"/>
                  </a:cubicBezTo>
                  <a:cubicBezTo>
                    <a:pt x="1858" y="2006"/>
                    <a:pt x="1861" y="2007"/>
                    <a:pt x="1865" y="2007"/>
                  </a:cubicBezTo>
                  <a:close/>
                  <a:moveTo>
                    <a:pt x="1672" y="846"/>
                  </a:moveTo>
                  <a:cubicBezTo>
                    <a:pt x="1673" y="846"/>
                    <a:pt x="1673" y="846"/>
                    <a:pt x="1673" y="846"/>
                  </a:cubicBezTo>
                  <a:cubicBezTo>
                    <a:pt x="1674" y="847"/>
                    <a:pt x="1674" y="847"/>
                    <a:pt x="1674" y="847"/>
                  </a:cubicBezTo>
                  <a:cubicBezTo>
                    <a:pt x="1675" y="847"/>
                    <a:pt x="1675" y="847"/>
                    <a:pt x="1675" y="847"/>
                  </a:cubicBezTo>
                  <a:cubicBezTo>
                    <a:pt x="1675" y="848"/>
                    <a:pt x="1675" y="848"/>
                    <a:pt x="1675" y="848"/>
                  </a:cubicBezTo>
                  <a:cubicBezTo>
                    <a:pt x="1676" y="848"/>
                    <a:pt x="1676" y="848"/>
                    <a:pt x="1676" y="849"/>
                  </a:cubicBezTo>
                  <a:cubicBezTo>
                    <a:pt x="1677" y="850"/>
                    <a:pt x="1678" y="851"/>
                    <a:pt x="1680" y="853"/>
                  </a:cubicBezTo>
                  <a:cubicBezTo>
                    <a:pt x="1680" y="854"/>
                    <a:pt x="1681" y="854"/>
                    <a:pt x="1681" y="855"/>
                  </a:cubicBezTo>
                  <a:cubicBezTo>
                    <a:pt x="1682" y="856"/>
                    <a:pt x="1683" y="857"/>
                    <a:pt x="1683" y="857"/>
                  </a:cubicBezTo>
                  <a:cubicBezTo>
                    <a:pt x="1684" y="858"/>
                    <a:pt x="1684" y="859"/>
                    <a:pt x="1685" y="860"/>
                  </a:cubicBezTo>
                  <a:cubicBezTo>
                    <a:pt x="1685" y="860"/>
                    <a:pt x="1685" y="860"/>
                    <a:pt x="1685" y="860"/>
                  </a:cubicBezTo>
                  <a:cubicBezTo>
                    <a:pt x="1673" y="857"/>
                    <a:pt x="1666" y="857"/>
                    <a:pt x="1650" y="859"/>
                  </a:cubicBezTo>
                  <a:cubicBezTo>
                    <a:pt x="1655" y="854"/>
                    <a:pt x="1660" y="849"/>
                    <a:pt x="1666" y="844"/>
                  </a:cubicBezTo>
                  <a:cubicBezTo>
                    <a:pt x="1668" y="844"/>
                    <a:pt x="1670" y="845"/>
                    <a:pt x="1672" y="846"/>
                  </a:cubicBezTo>
                  <a:close/>
                  <a:moveTo>
                    <a:pt x="1657" y="839"/>
                  </a:moveTo>
                  <a:cubicBezTo>
                    <a:pt x="1656" y="840"/>
                    <a:pt x="1655" y="840"/>
                    <a:pt x="1654" y="841"/>
                  </a:cubicBezTo>
                  <a:cubicBezTo>
                    <a:pt x="1654" y="841"/>
                    <a:pt x="1654" y="841"/>
                    <a:pt x="1654" y="841"/>
                  </a:cubicBezTo>
                  <a:cubicBezTo>
                    <a:pt x="1653" y="842"/>
                    <a:pt x="1651" y="842"/>
                    <a:pt x="1650" y="842"/>
                  </a:cubicBezTo>
                  <a:cubicBezTo>
                    <a:pt x="1652" y="841"/>
                    <a:pt x="1655" y="840"/>
                    <a:pt x="1657" y="839"/>
                  </a:cubicBezTo>
                  <a:close/>
                  <a:moveTo>
                    <a:pt x="1620" y="858"/>
                  </a:moveTo>
                  <a:cubicBezTo>
                    <a:pt x="1628" y="854"/>
                    <a:pt x="1636" y="850"/>
                    <a:pt x="1645" y="845"/>
                  </a:cubicBezTo>
                  <a:cubicBezTo>
                    <a:pt x="1646" y="845"/>
                    <a:pt x="1647" y="845"/>
                    <a:pt x="1648" y="845"/>
                  </a:cubicBezTo>
                  <a:cubicBezTo>
                    <a:pt x="1649" y="845"/>
                    <a:pt x="1650" y="844"/>
                    <a:pt x="1651" y="844"/>
                  </a:cubicBezTo>
                  <a:cubicBezTo>
                    <a:pt x="1645" y="850"/>
                    <a:pt x="1637" y="855"/>
                    <a:pt x="1626" y="859"/>
                  </a:cubicBezTo>
                  <a:cubicBezTo>
                    <a:pt x="1620" y="862"/>
                    <a:pt x="1612" y="864"/>
                    <a:pt x="1604" y="866"/>
                  </a:cubicBezTo>
                  <a:cubicBezTo>
                    <a:pt x="1609" y="864"/>
                    <a:pt x="1615" y="861"/>
                    <a:pt x="1620" y="858"/>
                  </a:cubicBezTo>
                  <a:close/>
                  <a:moveTo>
                    <a:pt x="1564" y="914"/>
                  </a:moveTo>
                  <a:cubicBezTo>
                    <a:pt x="1568" y="914"/>
                    <a:pt x="1572" y="913"/>
                    <a:pt x="1576" y="912"/>
                  </a:cubicBezTo>
                  <a:cubicBezTo>
                    <a:pt x="1565" y="922"/>
                    <a:pt x="1558" y="940"/>
                    <a:pt x="1570" y="951"/>
                  </a:cubicBezTo>
                  <a:cubicBezTo>
                    <a:pt x="1572" y="952"/>
                    <a:pt x="1572" y="952"/>
                    <a:pt x="1572" y="952"/>
                  </a:cubicBezTo>
                  <a:cubicBezTo>
                    <a:pt x="1572" y="952"/>
                    <a:pt x="1572" y="952"/>
                    <a:pt x="1572" y="953"/>
                  </a:cubicBezTo>
                  <a:cubicBezTo>
                    <a:pt x="1572" y="955"/>
                    <a:pt x="1573" y="956"/>
                    <a:pt x="1573" y="958"/>
                  </a:cubicBezTo>
                  <a:cubicBezTo>
                    <a:pt x="1573" y="959"/>
                    <a:pt x="1574" y="960"/>
                    <a:pt x="1574" y="961"/>
                  </a:cubicBezTo>
                  <a:cubicBezTo>
                    <a:pt x="1574" y="961"/>
                    <a:pt x="1574" y="961"/>
                    <a:pt x="1574" y="962"/>
                  </a:cubicBezTo>
                  <a:cubicBezTo>
                    <a:pt x="1575" y="962"/>
                    <a:pt x="1575" y="963"/>
                    <a:pt x="1575" y="963"/>
                  </a:cubicBezTo>
                  <a:cubicBezTo>
                    <a:pt x="1575" y="964"/>
                    <a:pt x="1576" y="964"/>
                    <a:pt x="1576" y="965"/>
                  </a:cubicBezTo>
                  <a:cubicBezTo>
                    <a:pt x="1576" y="966"/>
                    <a:pt x="1577" y="966"/>
                    <a:pt x="1577" y="967"/>
                  </a:cubicBezTo>
                  <a:cubicBezTo>
                    <a:pt x="1577" y="967"/>
                    <a:pt x="1577" y="968"/>
                    <a:pt x="1577" y="968"/>
                  </a:cubicBezTo>
                  <a:cubicBezTo>
                    <a:pt x="1578" y="968"/>
                    <a:pt x="1578" y="969"/>
                    <a:pt x="1578" y="969"/>
                  </a:cubicBezTo>
                  <a:cubicBezTo>
                    <a:pt x="1578" y="969"/>
                    <a:pt x="1579" y="970"/>
                    <a:pt x="1579" y="970"/>
                  </a:cubicBezTo>
                  <a:cubicBezTo>
                    <a:pt x="1579" y="971"/>
                    <a:pt x="1580" y="971"/>
                    <a:pt x="1580" y="971"/>
                  </a:cubicBezTo>
                  <a:cubicBezTo>
                    <a:pt x="1581" y="972"/>
                    <a:pt x="1581" y="972"/>
                    <a:pt x="1581" y="972"/>
                  </a:cubicBezTo>
                  <a:cubicBezTo>
                    <a:pt x="1582" y="973"/>
                    <a:pt x="1582" y="973"/>
                    <a:pt x="1582" y="973"/>
                  </a:cubicBezTo>
                  <a:cubicBezTo>
                    <a:pt x="1582" y="973"/>
                    <a:pt x="1582" y="973"/>
                    <a:pt x="1582" y="973"/>
                  </a:cubicBezTo>
                  <a:cubicBezTo>
                    <a:pt x="1581" y="974"/>
                    <a:pt x="1581" y="974"/>
                    <a:pt x="1580" y="974"/>
                  </a:cubicBezTo>
                  <a:cubicBezTo>
                    <a:pt x="1580" y="974"/>
                    <a:pt x="1580" y="975"/>
                    <a:pt x="1580" y="975"/>
                  </a:cubicBezTo>
                  <a:cubicBezTo>
                    <a:pt x="1579" y="975"/>
                    <a:pt x="1579" y="975"/>
                    <a:pt x="1579" y="976"/>
                  </a:cubicBezTo>
                  <a:cubicBezTo>
                    <a:pt x="1577" y="977"/>
                    <a:pt x="1576" y="980"/>
                    <a:pt x="1574" y="982"/>
                  </a:cubicBezTo>
                  <a:cubicBezTo>
                    <a:pt x="1573" y="985"/>
                    <a:pt x="1572" y="987"/>
                    <a:pt x="1571" y="990"/>
                  </a:cubicBezTo>
                  <a:cubicBezTo>
                    <a:pt x="1570" y="993"/>
                    <a:pt x="1569" y="995"/>
                    <a:pt x="1567" y="998"/>
                  </a:cubicBezTo>
                  <a:cubicBezTo>
                    <a:pt x="1565" y="1003"/>
                    <a:pt x="1563" y="1008"/>
                    <a:pt x="1560" y="1013"/>
                  </a:cubicBezTo>
                  <a:cubicBezTo>
                    <a:pt x="1559" y="1016"/>
                    <a:pt x="1558" y="1018"/>
                    <a:pt x="1557" y="1020"/>
                  </a:cubicBezTo>
                  <a:cubicBezTo>
                    <a:pt x="1556" y="1022"/>
                    <a:pt x="1555" y="1025"/>
                    <a:pt x="1554" y="1026"/>
                  </a:cubicBezTo>
                  <a:cubicBezTo>
                    <a:pt x="1553" y="1027"/>
                    <a:pt x="1552" y="1028"/>
                    <a:pt x="1552" y="1029"/>
                  </a:cubicBezTo>
                  <a:cubicBezTo>
                    <a:pt x="1551" y="1030"/>
                    <a:pt x="1551" y="1030"/>
                    <a:pt x="1550" y="1031"/>
                  </a:cubicBezTo>
                  <a:cubicBezTo>
                    <a:pt x="1550" y="1032"/>
                    <a:pt x="1549" y="1032"/>
                    <a:pt x="1549" y="1033"/>
                  </a:cubicBezTo>
                  <a:cubicBezTo>
                    <a:pt x="1548" y="1033"/>
                    <a:pt x="1548" y="1033"/>
                    <a:pt x="1548" y="1034"/>
                  </a:cubicBezTo>
                  <a:cubicBezTo>
                    <a:pt x="1548" y="1034"/>
                    <a:pt x="1548" y="1034"/>
                    <a:pt x="1547" y="1034"/>
                  </a:cubicBezTo>
                  <a:cubicBezTo>
                    <a:pt x="1547" y="1035"/>
                    <a:pt x="1546" y="1035"/>
                    <a:pt x="1546" y="1035"/>
                  </a:cubicBezTo>
                  <a:cubicBezTo>
                    <a:pt x="1546" y="1036"/>
                    <a:pt x="1546" y="1036"/>
                    <a:pt x="1546" y="1036"/>
                  </a:cubicBezTo>
                  <a:cubicBezTo>
                    <a:pt x="1542" y="1036"/>
                    <a:pt x="1538" y="1037"/>
                    <a:pt x="1534" y="1037"/>
                  </a:cubicBezTo>
                  <a:cubicBezTo>
                    <a:pt x="1530" y="1038"/>
                    <a:pt x="1526" y="1039"/>
                    <a:pt x="1522" y="1040"/>
                  </a:cubicBezTo>
                  <a:cubicBezTo>
                    <a:pt x="1521" y="1041"/>
                    <a:pt x="1520" y="1041"/>
                    <a:pt x="1519" y="1042"/>
                  </a:cubicBezTo>
                  <a:cubicBezTo>
                    <a:pt x="1519" y="1042"/>
                    <a:pt x="1519" y="1042"/>
                    <a:pt x="1518" y="1042"/>
                  </a:cubicBezTo>
                  <a:cubicBezTo>
                    <a:pt x="1517" y="1043"/>
                    <a:pt x="1517" y="1043"/>
                    <a:pt x="1517" y="1043"/>
                  </a:cubicBezTo>
                  <a:cubicBezTo>
                    <a:pt x="1517" y="1043"/>
                    <a:pt x="1517" y="1043"/>
                    <a:pt x="1517" y="1043"/>
                  </a:cubicBezTo>
                  <a:cubicBezTo>
                    <a:pt x="1517" y="1042"/>
                    <a:pt x="1518" y="1042"/>
                    <a:pt x="1518" y="1041"/>
                  </a:cubicBezTo>
                  <a:cubicBezTo>
                    <a:pt x="1518" y="1041"/>
                    <a:pt x="1518" y="1041"/>
                    <a:pt x="1518" y="1041"/>
                  </a:cubicBezTo>
                  <a:cubicBezTo>
                    <a:pt x="1518" y="1040"/>
                    <a:pt x="1518" y="1040"/>
                    <a:pt x="1518" y="1040"/>
                  </a:cubicBezTo>
                  <a:cubicBezTo>
                    <a:pt x="1518" y="1039"/>
                    <a:pt x="1518" y="1039"/>
                    <a:pt x="1518" y="1038"/>
                  </a:cubicBezTo>
                  <a:cubicBezTo>
                    <a:pt x="1519" y="1038"/>
                    <a:pt x="1519" y="1037"/>
                    <a:pt x="1519" y="1036"/>
                  </a:cubicBezTo>
                  <a:cubicBezTo>
                    <a:pt x="1519" y="1036"/>
                    <a:pt x="1519" y="1035"/>
                    <a:pt x="1519" y="1035"/>
                  </a:cubicBezTo>
                  <a:cubicBezTo>
                    <a:pt x="1520" y="1034"/>
                    <a:pt x="1520" y="1033"/>
                    <a:pt x="1520" y="1033"/>
                  </a:cubicBezTo>
                  <a:cubicBezTo>
                    <a:pt x="1520" y="1031"/>
                    <a:pt x="1521" y="1030"/>
                    <a:pt x="1521" y="1029"/>
                  </a:cubicBezTo>
                  <a:cubicBezTo>
                    <a:pt x="1522" y="1027"/>
                    <a:pt x="1523" y="1026"/>
                    <a:pt x="1523" y="1025"/>
                  </a:cubicBezTo>
                  <a:cubicBezTo>
                    <a:pt x="1524" y="1023"/>
                    <a:pt x="1524" y="1022"/>
                    <a:pt x="1525" y="1021"/>
                  </a:cubicBezTo>
                  <a:cubicBezTo>
                    <a:pt x="1526" y="1021"/>
                    <a:pt x="1526" y="1021"/>
                    <a:pt x="1526" y="1021"/>
                  </a:cubicBezTo>
                  <a:cubicBezTo>
                    <a:pt x="1525" y="1022"/>
                    <a:pt x="1525" y="1023"/>
                    <a:pt x="1524" y="1024"/>
                  </a:cubicBezTo>
                  <a:cubicBezTo>
                    <a:pt x="1546" y="1031"/>
                    <a:pt x="1551" y="1001"/>
                    <a:pt x="1549" y="985"/>
                  </a:cubicBezTo>
                  <a:cubicBezTo>
                    <a:pt x="1543" y="993"/>
                    <a:pt x="1507" y="1008"/>
                    <a:pt x="1522" y="1022"/>
                  </a:cubicBezTo>
                  <a:cubicBezTo>
                    <a:pt x="1521" y="1023"/>
                    <a:pt x="1521" y="1023"/>
                    <a:pt x="1521" y="1024"/>
                  </a:cubicBezTo>
                  <a:cubicBezTo>
                    <a:pt x="1520" y="1025"/>
                    <a:pt x="1520" y="1026"/>
                    <a:pt x="1519" y="1028"/>
                  </a:cubicBezTo>
                  <a:cubicBezTo>
                    <a:pt x="1518" y="1029"/>
                    <a:pt x="1518" y="1030"/>
                    <a:pt x="1517" y="1032"/>
                  </a:cubicBezTo>
                  <a:cubicBezTo>
                    <a:pt x="1517" y="1032"/>
                    <a:pt x="1517" y="1033"/>
                    <a:pt x="1517" y="1034"/>
                  </a:cubicBezTo>
                  <a:cubicBezTo>
                    <a:pt x="1517" y="1034"/>
                    <a:pt x="1517" y="1035"/>
                    <a:pt x="1516" y="1036"/>
                  </a:cubicBezTo>
                  <a:cubicBezTo>
                    <a:pt x="1516" y="1036"/>
                    <a:pt x="1516" y="1037"/>
                    <a:pt x="1516" y="1038"/>
                  </a:cubicBezTo>
                  <a:cubicBezTo>
                    <a:pt x="1516" y="1038"/>
                    <a:pt x="1516" y="1039"/>
                    <a:pt x="1516" y="1039"/>
                  </a:cubicBezTo>
                  <a:cubicBezTo>
                    <a:pt x="1516" y="1040"/>
                    <a:pt x="1515" y="1040"/>
                    <a:pt x="1515" y="1040"/>
                  </a:cubicBezTo>
                  <a:cubicBezTo>
                    <a:pt x="1515" y="1040"/>
                    <a:pt x="1515" y="1041"/>
                    <a:pt x="1515" y="1041"/>
                  </a:cubicBezTo>
                  <a:cubicBezTo>
                    <a:pt x="1515" y="1041"/>
                    <a:pt x="1515" y="1042"/>
                    <a:pt x="1515" y="1042"/>
                  </a:cubicBezTo>
                  <a:cubicBezTo>
                    <a:pt x="1515" y="1043"/>
                    <a:pt x="1515" y="1043"/>
                    <a:pt x="1515" y="1044"/>
                  </a:cubicBezTo>
                  <a:cubicBezTo>
                    <a:pt x="1514" y="1044"/>
                    <a:pt x="1513" y="1045"/>
                    <a:pt x="1511" y="1046"/>
                  </a:cubicBezTo>
                  <a:cubicBezTo>
                    <a:pt x="1508" y="1049"/>
                    <a:pt x="1505" y="1053"/>
                    <a:pt x="1502" y="1056"/>
                  </a:cubicBezTo>
                  <a:cubicBezTo>
                    <a:pt x="1500" y="1060"/>
                    <a:pt x="1498" y="1064"/>
                    <a:pt x="1496" y="1068"/>
                  </a:cubicBezTo>
                  <a:cubicBezTo>
                    <a:pt x="1494" y="1068"/>
                    <a:pt x="1492" y="1069"/>
                    <a:pt x="1490" y="1069"/>
                  </a:cubicBezTo>
                  <a:cubicBezTo>
                    <a:pt x="1483" y="1062"/>
                    <a:pt x="1476" y="1062"/>
                    <a:pt x="1471" y="1074"/>
                  </a:cubicBezTo>
                  <a:cubicBezTo>
                    <a:pt x="1471" y="1074"/>
                    <a:pt x="1471" y="1074"/>
                    <a:pt x="1471" y="1074"/>
                  </a:cubicBezTo>
                  <a:cubicBezTo>
                    <a:pt x="1471" y="1074"/>
                    <a:pt x="1471" y="1074"/>
                    <a:pt x="1471" y="1074"/>
                  </a:cubicBezTo>
                  <a:cubicBezTo>
                    <a:pt x="1470" y="1074"/>
                    <a:pt x="1469" y="1074"/>
                    <a:pt x="1468" y="1074"/>
                  </a:cubicBezTo>
                  <a:cubicBezTo>
                    <a:pt x="1468" y="1074"/>
                    <a:pt x="1467" y="1074"/>
                    <a:pt x="1466" y="1074"/>
                  </a:cubicBezTo>
                  <a:cubicBezTo>
                    <a:pt x="1465" y="1074"/>
                    <a:pt x="1465" y="1074"/>
                    <a:pt x="1464" y="1074"/>
                  </a:cubicBezTo>
                  <a:cubicBezTo>
                    <a:pt x="1463" y="1074"/>
                    <a:pt x="1463" y="1074"/>
                    <a:pt x="1462" y="1074"/>
                  </a:cubicBezTo>
                  <a:cubicBezTo>
                    <a:pt x="1461" y="1074"/>
                    <a:pt x="1461" y="1074"/>
                    <a:pt x="1460" y="1074"/>
                  </a:cubicBezTo>
                  <a:cubicBezTo>
                    <a:pt x="1460" y="1074"/>
                    <a:pt x="1460" y="1074"/>
                    <a:pt x="1460" y="1074"/>
                  </a:cubicBezTo>
                  <a:cubicBezTo>
                    <a:pt x="1460" y="1074"/>
                    <a:pt x="1459" y="1074"/>
                    <a:pt x="1459" y="1074"/>
                  </a:cubicBezTo>
                  <a:cubicBezTo>
                    <a:pt x="1459" y="1074"/>
                    <a:pt x="1459" y="1074"/>
                    <a:pt x="1459" y="1074"/>
                  </a:cubicBezTo>
                  <a:cubicBezTo>
                    <a:pt x="1458" y="1074"/>
                    <a:pt x="1458" y="1073"/>
                    <a:pt x="1457" y="1073"/>
                  </a:cubicBezTo>
                  <a:cubicBezTo>
                    <a:pt x="1456" y="1073"/>
                    <a:pt x="1456" y="1073"/>
                    <a:pt x="1455" y="1073"/>
                  </a:cubicBezTo>
                  <a:cubicBezTo>
                    <a:pt x="1455" y="1073"/>
                    <a:pt x="1454" y="1072"/>
                    <a:pt x="1454" y="1072"/>
                  </a:cubicBezTo>
                  <a:cubicBezTo>
                    <a:pt x="1453" y="1072"/>
                    <a:pt x="1452" y="1072"/>
                    <a:pt x="1452" y="1072"/>
                  </a:cubicBezTo>
                  <a:cubicBezTo>
                    <a:pt x="1452" y="1072"/>
                    <a:pt x="1452" y="1071"/>
                    <a:pt x="1452" y="1070"/>
                  </a:cubicBezTo>
                  <a:cubicBezTo>
                    <a:pt x="1452" y="1068"/>
                    <a:pt x="1451" y="1065"/>
                    <a:pt x="1452" y="1063"/>
                  </a:cubicBezTo>
                  <a:cubicBezTo>
                    <a:pt x="1452" y="1062"/>
                    <a:pt x="1452" y="1061"/>
                    <a:pt x="1452" y="1060"/>
                  </a:cubicBezTo>
                  <a:cubicBezTo>
                    <a:pt x="1452" y="1060"/>
                    <a:pt x="1452" y="1060"/>
                    <a:pt x="1452" y="1060"/>
                  </a:cubicBezTo>
                  <a:cubicBezTo>
                    <a:pt x="1452" y="1060"/>
                    <a:pt x="1452" y="1060"/>
                    <a:pt x="1452" y="1060"/>
                  </a:cubicBezTo>
                  <a:cubicBezTo>
                    <a:pt x="1452" y="1058"/>
                    <a:pt x="1452" y="1057"/>
                    <a:pt x="1452" y="1056"/>
                  </a:cubicBezTo>
                  <a:cubicBezTo>
                    <a:pt x="1453" y="1054"/>
                    <a:pt x="1453" y="1053"/>
                    <a:pt x="1453" y="1052"/>
                  </a:cubicBezTo>
                  <a:cubicBezTo>
                    <a:pt x="1453" y="1052"/>
                    <a:pt x="1454" y="1053"/>
                    <a:pt x="1455" y="1053"/>
                  </a:cubicBezTo>
                  <a:cubicBezTo>
                    <a:pt x="1453" y="1052"/>
                    <a:pt x="1453" y="1052"/>
                    <a:pt x="1453" y="1052"/>
                  </a:cubicBezTo>
                  <a:cubicBezTo>
                    <a:pt x="1453" y="1051"/>
                    <a:pt x="1453" y="1051"/>
                    <a:pt x="1454" y="1050"/>
                  </a:cubicBezTo>
                  <a:cubicBezTo>
                    <a:pt x="1459" y="1048"/>
                    <a:pt x="1466" y="1046"/>
                    <a:pt x="1470" y="1042"/>
                  </a:cubicBezTo>
                  <a:cubicBezTo>
                    <a:pt x="1477" y="1036"/>
                    <a:pt x="1478" y="1025"/>
                    <a:pt x="1485" y="1020"/>
                  </a:cubicBezTo>
                  <a:cubicBezTo>
                    <a:pt x="1479" y="1018"/>
                    <a:pt x="1470" y="1019"/>
                    <a:pt x="1463" y="1023"/>
                  </a:cubicBezTo>
                  <a:cubicBezTo>
                    <a:pt x="1463" y="1023"/>
                    <a:pt x="1463" y="1022"/>
                    <a:pt x="1463" y="1022"/>
                  </a:cubicBezTo>
                  <a:cubicBezTo>
                    <a:pt x="1463" y="1021"/>
                    <a:pt x="1463" y="1019"/>
                    <a:pt x="1463" y="1018"/>
                  </a:cubicBezTo>
                  <a:cubicBezTo>
                    <a:pt x="1463" y="1017"/>
                    <a:pt x="1463" y="1016"/>
                    <a:pt x="1463" y="1016"/>
                  </a:cubicBezTo>
                  <a:cubicBezTo>
                    <a:pt x="1480" y="1003"/>
                    <a:pt x="1459" y="980"/>
                    <a:pt x="1446" y="974"/>
                  </a:cubicBezTo>
                  <a:cubicBezTo>
                    <a:pt x="1450" y="982"/>
                    <a:pt x="1452" y="985"/>
                    <a:pt x="1452" y="994"/>
                  </a:cubicBezTo>
                  <a:cubicBezTo>
                    <a:pt x="1452" y="1000"/>
                    <a:pt x="1449" y="1012"/>
                    <a:pt x="1459" y="1011"/>
                  </a:cubicBezTo>
                  <a:cubicBezTo>
                    <a:pt x="1459" y="1012"/>
                    <a:pt x="1459" y="1012"/>
                    <a:pt x="1459" y="1012"/>
                  </a:cubicBezTo>
                  <a:cubicBezTo>
                    <a:pt x="1459" y="1014"/>
                    <a:pt x="1461" y="1015"/>
                    <a:pt x="1461" y="1017"/>
                  </a:cubicBezTo>
                  <a:cubicBezTo>
                    <a:pt x="1461" y="1017"/>
                    <a:pt x="1461" y="1017"/>
                    <a:pt x="1461" y="1017"/>
                  </a:cubicBezTo>
                  <a:cubicBezTo>
                    <a:pt x="1461" y="1017"/>
                    <a:pt x="1461" y="1018"/>
                    <a:pt x="1461" y="1018"/>
                  </a:cubicBezTo>
                  <a:cubicBezTo>
                    <a:pt x="1461" y="1019"/>
                    <a:pt x="1461" y="1021"/>
                    <a:pt x="1461" y="1022"/>
                  </a:cubicBezTo>
                  <a:cubicBezTo>
                    <a:pt x="1461" y="1023"/>
                    <a:pt x="1461" y="1023"/>
                    <a:pt x="1461" y="1024"/>
                  </a:cubicBezTo>
                  <a:cubicBezTo>
                    <a:pt x="1452" y="1030"/>
                    <a:pt x="1446" y="1039"/>
                    <a:pt x="1450" y="1049"/>
                  </a:cubicBezTo>
                  <a:cubicBezTo>
                    <a:pt x="1451" y="1050"/>
                    <a:pt x="1451" y="1050"/>
                    <a:pt x="1451" y="1050"/>
                  </a:cubicBezTo>
                  <a:cubicBezTo>
                    <a:pt x="1451" y="1051"/>
                    <a:pt x="1451" y="1051"/>
                    <a:pt x="1451" y="1051"/>
                  </a:cubicBezTo>
                  <a:cubicBezTo>
                    <a:pt x="1450" y="1052"/>
                    <a:pt x="1450" y="1053"/>
                    <a:pt x="1450" y="1054"/>
                  </a:cubicBezTo>
                  <a:cubicBezTo>
                    <a:pt x="1450" y="1054"/>
                    <a:pt x="1450" y="1054"/>
                    <a:pt x="1450" y="1054"/>
                  </a:cubicBezTo>
                  <a:cubicBezTo>
                    <a:pt x="1450" y="1054"/>
                    <a:pt x="1449" y="1053"/>
                    <a:pt x="1449" y="1053"/>
                  </a:cubicBezTo>
                  <a:cubicBezTo>
                    <a:pt x="1449" y="1053"/>
                    <a:pt x="1449" y="1053"/>
                    <a:pt x="1449" y="1053"/>
                  </a:cubicBezTo>
                  <a:cubicBezTo>
                    <a:pt x="1447" y="1051"/>
                    <a:pt x="1444" y="1049"/>
                    <a:pt x="1442" y="1048"/>
                  </a:cubicBezTo>
                  <a:cubicBezTo>
                    <a:pt x="1440" y="1046"/>
                    <a:pt x="1437" y="1045"/>
                    <a:pt x="1435" y="1043"/>
                  </a:cubicBezTo>
                  <a:cubicBezTo>
                    <a:pt x="1435" y="1043"/>
                    <a:pt x="1436" y="1043"/>
                    <a:pt x="1436" y="1043"/>
                  </a:cubicBezTo>
                  <a:cubicBezTo>
                    <a:pt x="1436" y="1040"/>
                    <a:pt x="1436" y="1040"/>
                    <a:pt x="1436" y="1040"/>
                  </a:cubicBezTo>
                  <a:cubicBezTo>
                    <a:pt x="1439" y="1028"/>
                    <a:pt x="1429" y="1017"/>
                    <a:pt x="1416" y="1018"/>
                  </a:cubicBezTo>
                  <a:cubicBezTo>
                    <a:pt x="1419" y="1028"/>
                    <a:pt x="1418" y="1046"/>
                    <a:pt x="1432" y="1044"/>
                  </a:cubicBezTo>
                  <a:cubicBezTo>
                    <a:pt x="1433" y="1044"/>
                    <a:pt x="1433" y="1044"/>
                    <a:pt x="1433" y="1044"/>
                  </a:cubicBezTo>
                  <a:cubicBezTo>
                    <a:pt x="1435" y="1046"/>
                    <a:pt x="1438" y="1048"/>
                    <a:pt x="1441" y="1049"/>
                  </a:cubicBezTo>
                  <a:cubicBezTo>
                    <a:pt x="1443" y="1051"/>
                    <a:pt x="1445" y="1052"/>
                    <a:pt x="1447" y="1054"/>
                  </a:cubicBezTo>
                  <a:cubicBezTo>
                    <a:pt x="1447" y="1054"/>
                    <a:pt x="1448" y="1054"/>
                    <a:pt x="1448" y="1055"/>
                  </a:cubicBezTo>
                  <a:cubicBezTo>
                    <a:pt x="1448" y="1055"/>
                    <a:pt x="1448" y="1055"/>
                    <a:pt x="1448" y="1055"/>
                  </a:cubicBezTo>
                  <a:cubicBezTo>
                    <a:pt x="1448" y="1055"/>
                    <a:pt x="1449" y="1056"/>
                    <a:pt x="1449" y="1056"/>
                  </a:cubicBezTo>
                  <a:cubicBezTo>
                    <a:pt x="1449" y="1056"/>
                    <a:pt x="1449" y="1056"/>
                    <a:pt x="1449" y="1056"/>
                  </a:cubicBezTo>
                  <a:cubicBezTo>
                    <a:pt x="1449" y="1056"/>
                    <a:pt x="1449" y="1056"/>
                    <a:pt x="1450" y="1057"/>
                  </a:cubicBezTo>
                  <a:cubicBezTo>
                    <a:pt x="1449" y="1057"/>
                    <a:pt x="1449" y="1058"/>
                    <a:pt x="1449" y="1059"/>
                  </a:cubicBezTo>
                  <a:cubicBezTo>
                    <a:pt x="1449" y="1059"/>
                    <a:pt x="1449" y="1059"/>
                    <a:pt x="1449" y="1060"/>
                  </a:cubicBezTo>
                  <a:cubicBezTo>
                    <a:pt x="1449" y="1060"/>
                    <a:pt x="1449" y="1060"/>
                    <a:pt x="1449" y="1061"/>
                  </a:cubicBezTo>
                  <a:cubicBezTo>
                    <a:pt x="1449" y="1062"/>
                    <a:pt x="1449" y="1062"/>
                    <a:pt x="1449" y="1063"/>
                  </a:cubicBezTo>
                  <a:cubicBezTo>
                    <a:pt x="1449" y="1064"/>
                    <a:pt x="1449" y="1064"/>
                    <a:pt x="1449" y="1065"/>
                  </a:cubicBezTo>
                  <a:cubicBezTo>
                    <a:pt x="1449" y="1065"/>
                    <a:pt x="1449" y="1066"/>
                    <a:pt x="1449" y="1066"/>
                  </a:cubicBezTo>
                  <a:cubicBezTo>
                    <a:pt x="1449" y="1066"/>
                    <a:pt x="1449" y="1067"/>
                    <a:pt x="1449" y="1067"/>
                  </a:cubicBezTo>
                  <a:cubicBezTo>
                    <a:pt x="1449" y="1068"/>
                    <a:pt x="1449" y="1068"/>
                    <a:pt x="1449" y="1069"/>
                  </a:cubicBezTo>
                  <a:cubicBezTo>
                    <a:pt x="1449" y="1069"/>
                    <a:pt x="1449" y="1070"/>
                    <a:pt x="1449" y="1070"/>
                  </a:cubicBezTo>
                  <a:cubicBezTo>
                    <a:pt x="1449" y="1071"/>
                    <a:pt x="1449" y="1072"/>
                    <a:pt x="1449" y="1072"/>
                  </a:cubicBezTo>
                  <a:cubicBezTo>
                    <a:pt x="1449" y="1072"/>
                    <a:pt x="1449" y="1072"/>
                    <a:pt x="1449" y="1073"/>
                  </a:cubicBezTo>
                  <a:cubicBezTo>
                    <a:pt x="1448" y="1073"/>
                    <a:pt x="1448" y="1073"/>
                    <a:pt x="1448" y="1073"/>
                  </a:cubicBezTo>
                  <a:cubicBezTo>
                    <a:pt x="1447" y="1073"/>
                    <a:pt x="1447" y="1073"/>
                    <a:pt x="1447" y="1073"/>
                  </a:cubicBezTo>
                  <a:cubicBezTo>
                    <a:pt x="1444" y="1074"/>
                    <a:pt x="1442" y="1075"/>
                    <a:pt x="1440" y="1077"/>
                  </a:cubicBezTo>
                  <a:cubicBezTo>
                    <a:pt x="1438" y="1078"/>
                    <a:pt x="1436" y="1080"/>
                    <a:pt x="1434" y="1081"/>
                  </a:cubicBezTo>
                  <a:cubicBezTo>
                    <a:pt x="1432" y="1083"/>
                    <a:pt x="1430" y="1085"/>
                    <a:pt x="1428" y="1086"/>
                  </a:cubicBezTo>
                  <a:cubicBezTo>
                    <a:pt x="1424" y="1090"/>
                    <a:pt x="1419" y="1093"/>
                    <a:pt x="1415" y="1096"/>
                  </a:cubicBezTo>
                  <a:cubicBezTo>
                    <a:pt x="1413" y="1098"/>
                    <a:pt x="1411" y="1099"/>
                    <a:pt x="1410" y="1100"/>
                  </a:cubicBezTo>
                  <a:cubicBezTo>
                    <a:pt x="1408" y="1102"/>
                    <a:pt x="1406" y="1103"/>
                    <a:pt x="1404" y="1104"/>
                  </a:cubicBezTo>
                  <a:cubicBezTo>
                    <a:pt x="1403" y="1104"/>
                    <a:pt x="1403" y="1105"/>
                    <a:pt x="1402" y="1105"/>
                  </a:cubicBezTo>
                  <a:cubicBezTo>
                    <a:pt x="1401" y="1106"/>
                    <a:pt x="1400" y="1106"/>
                    <a:pt x="1400" y="1106"/>
                  </a:cubicBezTo>
                  <a:cubicBezTo>
                    <a:pt x="1399" y="1107"/>
                    <a:pt x="1398" y="1107"/>
                    <a:pt x="1397" y="1107"/>
                  </a:cubicBezTo>
                  <a:cubicBezTo>
                    <a:pt x="1397" y="1107"/>
                    <a:pt x="1397" y="1108"/>
                    <a:pt x="1397" y="1108"/>
                  </a:cubicBezTo>
                  <a:cubicBezTo>
                    <a:pt x="1396" y="1108"/>
                    <a:pt x="1396" y="1108"/>
                    <a:pt x="1396" y="1108"/>
                  </a:cubicBezTo>
                  <a:cubicBezTo>
                    <a:pt x="1395" y="1108"/>
                    <a:pt x="1395" y="1108"/>
                    <a:pt x="1394" y="1108"/>
                  </a:cubicBezTo>
                  <a:cubicBezTo>
                    <a:pt x="1394" y="1108"/>
                    <a:pt x="1394" y="1108"/>
                    <a:pt x="1394" y="1108"/>
                  </a:cubicBezTo>
                  <a:cubicBezTo>
                    <a:pt x="1391" y="1107"/>
                    <a:pt x="1387" y="1106"/>
                    <a:pt x="1383" y="1105"/>
                  </a:cubicBezTo>
                  <a:cubicBezTo>
                    <a:pt x="1380" y="1104"/>
                    <a:pt x="1376" y="1103"/>
                    <a:pt x="1372" y="1102"/>
                  </a:cubicBezTo>
                  <a:cubicBezTo>
                    <a:pt x="1372" y="1102"/>
                    <a:pt x="1371" y="1102"/>
                    <a:pt x="1370" y="1102"/>
                  </a:cubicBezTo>
                  <a:cubicBezTo>
                    <a:pt x="1369" y="1102"/>
                    <a:pt x="1369" y="1102"/>
                    <a:pt x="1368" y="1102"/>
                  </a:cubicBezTo>
                  <a:cubicBezTo>
                    <a:pt x="1367" y="1102"/>
                    <a:pt x="1367" y="1102"/>
                    <a:pt x="1367" y="1102"/>
                  </a:cubicBezTo>
                  <a:cubicBezTo>
                    <a:pt x="1367" y="1102"/>
                    <a:pt x="1367" y="1102"/>
                    <a:pt x="1367" y="1102"/>
                  </a:cubicBezTo>
                  <a:cubicBezTo>
                    <a:pt x="1368" y="1102"/>
                    <a:pt x="1368" y="1101"/>
                    <a:pt x="1368" y="1101"/>
                  </a:cubicBezTo>
                  <a:cubicBezTo>
                    <a:pt x="1368" y="1101"/>
                    <a:pt x="1369" y="1101"/>
                    <a:pt x="1369" y="1100"/>
                  </a:cubicBezTo>
                  <a:cubicBezTo>
                    <a:pt x="1369" y="1100"/>
                    <a:pt x="1369" y="1100"/>
                    <a:pt x="1369" y="1100"/>
                  </a:cubicBezTo>
                  <a:cubicBezTo>
                    <a:pt x="1370" y="1099"/>
                    <a:pt x="1370" y="1099"/>
                    <a:pt x="1370" y="1099"/>
                  </a:cubicBezTo>
                  <a:cubicBezTo>
                    <a:pt x="1371" y="1098"/>
                    <a:pt x="1371" y="1098"/>
                    <a:pt x="1371" y="1097"/>
                  </a:cubicBezTo>
                  <a:cubicBezTo>
                    <a:pt x="1372" y="1097"/>
                    <a:pt x="1372" y="1096"/>
                    <a:pt x="1373" y="1096"/>
                  </a:cubicBezTo>
                  <a:cubicBezTo>
                    <a:pt x="1373" y="1096"/>
                    <a:pt x="1373" y="1095"/>
                    <a:pt x="1374" y="1095"/>
                  </a:cubicBezTo>
                  <a:cubicBezTo>
                    <a:pt x="1375" y="1094"/>
                    <a:pt x="1376" y="1093"/>
                    <a:pt x="1377" y="1092"/>
                  </a:cubicBezTo>
                  <a:cubicBezTo>
                    <a:pt x="1378" y="1091"/>
                    <a:pt x="1379" y="1090"/>
                    <a:pt x="1380" y="1090"/>
                  </a:cubicBezTo>
                  <a:cubicBezTo>
                    <a:pt x="1381" y="1089"/>
                    <a:pt x="1382" y="1088"/>
                    <a:pt x="1383" y="1087"/>
                  </a:cubicBezTo>
                  <a:cubicBezTo>
                    <a:pt x="1384" y="1087"/>
                    <a:pt x="1384" y="1087"/>
                    <a:pt x="1384" y="1087"/>
                  </a:cubicBezTo>
                  <a:cubicBezTo>
                    <a:pt x="1383" y="1088"/>
                    <a:pt x="1382" y="1089"/>
                    <a:pt x="1381" y="1089"/>
                  </a:cubicBezTo>
                  <a:cubicBezTo>
                    <a:pt x="1396" y="1105"/>
                    <a:pt x="1413" y="1082"/>
                    <a:pt x="1418" y="1068"/>
                  </a:cubicBezTo>
                  <a:cubicBezTo>
                    <a:pt x="1410" y="1072"/>
                    <a:pt x="1373" y="1069"/>
                    <a:pt x="1379" y="1087"/>
                  </a:cubicBezTo>
                  <a:cubicBezTo>
                    <a:pt x="1379" y="1087"/>
                    <a:pt x="1379" y="1087"/>
                    <a:pt x="1378" y="1088"/>
                  </a:cubicBezTo>
                  <a:cubicBezTo>
                    <a:pt x="1377" y="1089"/>
                    <a:pt x="1376" y="1089"/>
                    <a:pt x="1375" y="1090"/>
                  </a:cubicBezTo>
                  <a:cubicBezTo>
                    <a:pt x="1374" y="1091"/>
                    <a:pt x="1373" y="1092"/>
                    <a:pt x="1372" y="1093"/>
                  </a:cubicBezTo>
                  <a:cubicBezTo>
                    <a:pt x="1372" y="1093"/>
                    <a:pt x="1371" y="1094"/>
                    <a:pt x="1371" y="1094"/>
                  </a:cubicBezTo>
                  <a:cubicBezTo>
                    <a:pt x="1370" y="1095"/>
                    <a:pt x="1370" y="1095"/>
                    <a:pt x="1370" y="1096"/>
                  </a:cubicBezTo>
                  <a:cubicBezTo>
                    <a:pt x="1369" y="1096"/>
                    <a:pt x="1369" y="1097"/>
                    <a:pt x="1368" y="1097"/>
                  </a:cubicBezTo>
                  <a:cubicBezTo>
                    <a:pt x="1368" y="1098"/>
                    <a:pt x="1368" y="1098"/>
                    <a:pt x="1367" y="1098"/>
                  </a:cubicBezTo>
                  <a:cubicBezTo>
                    <a:pt x="1367" y="1099"/>
                    <a:pt x="1367" y="1099"/>
                    <a:pt x="1367" y="1099"/>
                  </a:cubicBezTo>
                  <a:cubicBezTo>
                    <a:pt x="1367" y="1099"/>
                    <a:pt x="1367" y="1099"/>
                    <a:pt x="1366" y="1100"/>
                  </a:cubicBezTo>
                  <a:cubicBezTo>
                    <a:pt x="1366" y="1100"/>
                    <a:pt x="1366" y="1100"/>
                    <a:pt x="1366" y="1101"/>
                  </a:cubicBezTo>
                  <a:cubicBezTo>
                    <a:pt x="1366" y="1101"/>
                    <a:pt x="1366" y="1102"/>
                    <a:pt x="1365" y="1102"/>
                  </a:cubicBezTo>
                  <a:cubicBezTo>
                    <a:pt x="1364" y="1102"/>
                    <a:pt x="1362" y="1102"/>
                    <a:pt x="1361" y="1102"/>
                  </a:cubicBezTo>
                  <a:cubicBezTo>
                    <a:pt x="1357" y="1103"/>
                    <a:pt x="1353" y="1105"/>
                    <a:pt x="1349" y="1107"/>
                  </a:cubicBezTo>
                  <a:cubicBezTo>
                    <a:pt x="1346" y="1109"/>
                    <a:pt x="1342" y="1111"/>
                    <a:pt x="1339" y="1113"/>
                  </a:cubicBezTo>
                  <a:cubicBezTo>
                    <a:pt x="1336" y="1116"/>
                    <a:pt x="1333" y="1118"/>
                    <a:pt x="1329" y="1120"/>
                  </a:cubicBezTo>
                  <a:cubicBezTo>
                    <a:pt x="1327" y="1121"/>
                    <a:pt x="1326" y="1122"/>
                    <a:pt x="1324" y="1122"/>
                  </a:cubicBezTo>
                  <a:cubicBezTo>
                    <a:pt x="1323" y="1122"/>
                    <a:pt x="1323" y="1123"/>
                    <a:pt x="1322" y="1123"/>
                  </a:cubicBezTo>
                  <a:cubicBezTo>
                    <a:pt x="1322" y="1123"/>
                    <a:pt x="1322" y="1123"/>
                    <a:pt x="1322" y="1123"/>
                  </a:cubicBezTo>
                  <a:cubicBezTo>
                    <a:pt x="1321" y="1123"/>
                    <a:pt x="1321" y="1123"/>
                    <a:pt x="1321" y="1123"/>
                  </a:cubicBezTo>
                  <a:cubicBezTo>
                    <a:pt x="1321" y="1123"/>
                    <a:pt x="1321" y="1123"/>
                    <a:pt x="1321" y="1123"/>
                  </a:cubicBezTo>
                  <a:cubicBezTo>
                    <a:pt x="1320" y="1123"/>
                    <a:pt x="1319" y="1124"/>
                    <a:pt x="1318" y="1124"/>
                  </a:cubicBezTo>
                  <a:cubicBezTo>
                    <a:pt x="1314" y="1124"/>
                    <a:pt x="1310" y="1124"/>
                    <a:pt x="1306" y="1124"/>
                  </a:cubicBezTo>
                  <a:cubicBezTo>
                    <a:pt x="1302" y="1123"/>
                    <a:pt x="1298" y="1123"/>
                    <a:pt x="1294" y="1123"/>
                  </a:cubicBezTo>
                  <a:cubicBezTo>
                    <a:pt x="1290" y="1122"/>
                    <a:pt x="1286" y="1122"/>
                    <a:pt x="1282" y="1123"/>
                  </a:cubicBezTo>
                  <a:cubicBezTo>
                    <a:pt x="1283" y="1123"/>
                    <a:pt x="1283" y="1122"/>
                    <a:pt x="1284" y="1122"/>
                  </a:cubicBezTo>
                  <a:cubicBezTo>
                    <a:pt x="1285" y="1122"/>
                    <a:pt x="1285" y="1121"/>
                    <a:pt x="1286" y="1121"/>
                  </a:cubicBezTo>
                  <a:cubicBezTo>
                    <a:pt x="1286" y="1121"/>
                    <a:pt x="1287" y="1120"/>
                    <a:pt x="1287" y="1120"/>
                  </a:cubicBezTo>
                  <a:cubicBezTo>
                    <a:pt x="1287" y="1120"/>
                    <a:pt x="1288" y="1119"/>
                    <a:pt x="1288" y="1119"/>
                  </a:cubicBezTo>
                  <a:cubicBezTo>
                    <a:pt x="1291" y="1117"/>
                    <a:pt x="1293" y="1113"/>
                    <a:pt x="1295" y="1109"/>
                  </a:cubicBezTo>
                  <a:cubicBezTo>
                    <a:pt x="1296" y="1109"/>
                    <a:pt x="1296" y="1108"/>
                    <a:pt x="1296" y="1108"/>
                  </a:cubicBezTo>
                  <a:cubicBezTo>
                    <a:pt x="1296" y="1107"/>
                    <a:pt x="1297" y="1107"/>
                    <a:pt x="1297" y="1106"/>
                  </a:cubicBezTo>
                  <a:cubicBezTo>
                    <a:pt x="1297" y="1105"/>
                    <a:pt x="1298" y="1104"/>
                    <a:pt x="1298" y="1103"/>
                  </a:cubicBezTo>
                  <a:cubicBezTo>
                    <a:pt x="1299" y="1101"/>
                    <a:pt x="1300" y="1099"/>
                    <a:pt x="1301" y="1097"/>
                  </a:cubicBezTo>
                  <a:cubicBezTo>
                    <a:pt x="1302" y="1094"/>
                    <a:pt x="1303" y="1092"/>
                    <a:pt x="1305" y="1090"/>
                  </a:cubicBezTo>
                  <a:cubicBezTo>
                    <a:pt x="1305" y="1090"/>
                    <a:pt x="1305" y="1089"/>
                    <a:pt x="1306" y="1088"/>
                  </a:cubicBezTo>
                  <a:cubicBezTo>
                    <a:pt x="1306" y="1088"/>
                    <a:pt x="1306" y="1088"/>
                    <a:pt x="1306" y="1088"/>
                  </a:cubicBezTo>
                  <a:cubicBezTo>
                    <a:pt x="1306" y="1088"/>
                    <a:pt x="1306" y="1088"/>
                    <a:pt x="1306" y="1088"/>
                  </a:cubicBezTo>
                  <a:cubicBezTo>
                    <a:pt x="1307" y="1087"/>
                    <a:pt x="1307" y="1086"/>
                    <a:pt x="1308" y="1085"/>
                  </a:cubicBezTo>
                  <a:cubicBezTo>
                    <a:pt x="1311" y="1081"/>
                    <a:pt x="1314" y="1078"/>
                    <a:pt x="1317" y="1076"/>
                  </a:cubicBezTo>
                  <a:cubicBezTo>
                    <a:pt x="1317" y="1076"/>
                    <a:pt x="1317" y="1076"/>
                    <a:pt x="1318" y="1075"/>
                  </a:cubicBezTo>
                  <a:cubicBezTo>
                    <a:pt x="1318" y="1075"/>
                    <a:pt x="1318" y="1075"/>
                    <a:pt x="1319" y="1075"/>
                  </a:cubicBezTo>
                  <a:cubicBezTo>
                    <a:pt x="1319" y="1074"/>
                    <a:pt x="1320" y="1073"/>
                    <a:pt x="1320" y="1073"/>
                  </a:cubicBezTo>
                  <a:cubicBezTo>
                    <a:pt x="1321" y="1072"/>
                    <a:pt x="1321" y="1072"/>
                    <a:pt x="1322" y="1072"/>
                  </a:cubicBezTo>
                  <a:cubicBezTo>
                    <a:pt x="1321" y="1072"/>
                    <a:pt x="1321" y="1073"/>
                    <a:pt x="1321" y="1073"/>
                  </a:cubicBezTo>
                  <a:cubicBezTo>
                    <a:pt x="1321" y="1073"/>
                    <a:pt x="1322" y="1072"/>
                    <a:pt x="1322" y="1072"/>
                  </a:cubicBezTo>
                  <a:cubicBezTo>
                    <a:pt x="1323" y="1071"/>
                    <a:pt x="1323" y="1071"/>
                    <a:pt x="1324" y="1071"/>
                  </a:cubicBezTo>
                  <a:cubicBezTo>
                    <a:pt x="1324" y="1070"/>
                    <a:pt x="1325" y="1070"/>
                    <a:pt x="1325" y="1070"/>
                  </a:cubicBezTo>
                  <a:cubicBezTo>
                    <a:pt x="1325" y="1070"/>
                    <a:pt x="1325" y="1070"/>
                    <a:pt x="1325" y="1070"/>
                  </a:cubicBezTo>
                  <a:cubicBezTo>
                    <a:pt x="1325" y="1069"/>
                    <a:pt x="1326" y="1069"/>
                    <a:pt x="1326" y="1069"/>
                  </a:cubicBezTo>
                  <a:cubicBezTo>
                    <a:pt x="1326" y="1068"/>
                    <a:pt x="1327" y="1068"/>
                    <a:pt x="1328" y="1067"/>
                  </a:cubicBezTo>
                  <a:cubicBezTo>
                    <a:pt x="1328" y="1066"/>
                    <a:pt x="1329" y="1065"/>
                    <a:pt x="1329" y="1064"/>
                  </a:cubicBezTo>
                  <a:cubicBezTo>
                    <a:pt x="1330" y="1063"/>
                    <a:pt x="1331" y="1062"/>
                    <a:pt x="1331" y="1061"/>
                  </a:cubicBezTo>
                  <a:cubicBezTo>
                    <a:pt x="1332" y="1060"/>
                    <a:pt x="1333" y="1059"/>
                    <a:pt x="1333" y="1058"/>
                  </a:cubicBezTo>
                  <a:cubicBezTo>
                    <a:pt x="1334" y="1058"/>
                    <a:pt x="1334" y="1057"/>
                    <a:pt x="1334" y="1056"/>
                  </a:cubicBezTo>
                  <a:cubicBezTo>
                    <a:pt x="1353" y="1053"/>
                    <a:pt x="1347" y="1027"/>
                    <a:pt x="1339" y="1016"/>
                  </a:cubicBezTo>
                  <a:cubicBezTo>
                    <a:pt x="1365" y="1005"/>
                    <a:pt x="1384" y="986"/>
                    <a:pt x="1401" y="967"/>
                  </a:cubicBezTo>
                  <a:cubicBezTo>
                    <a:pt x="1418" y="948"/>
                    <a:pt x="1505" y="921"/>
                    <a:pt x="1564" y="914"/>
                  </a:cubicBezTo>
                  <a:close/>
                  <a:moveTo>
                    <a:pt x="1358" y="1132"/>
                  </a:moveTo>
                  <a:cubicBezTo>
                    <a:pt x="1357" y="1132"/>
                    <a:pt x="1357" y="1131"/>
                    <a:pt x="1356" y="1131"/>
                  </a:cubicBezTo>
                  <a:cubicBezTo>
                    <a:pt x="1355" y="1130"/>
                    <a:pt x="1354" y="1129"/>
                    <a:pt x="1353" y="1128"/>
                  </a:cubicBezTo>
                  <a:cubicBezTo>
                    <a:pt x="1351" y="1127"/>
                    <a:pt x="1350" y="1126"/>
                    <a:pt x="1349" y="1125"/>
                  </a:cubicBezTo>
                  <a:cubicBezTo>
                    <a:pt x="1348" y="1125"/>
                    <a:pt x="1346" y="1124"/>
                    <a:pt x="1345" y="1123"/>
                  </a:cubicBezTo>
                  <a:cubicBezTo>
                    <a:pt x="1345" y="1123"/>
                    <a:pt x="1344" y="1123"/>
                    <a:pt x="1343" y="1123"/>
                  </a:cubicBezTo>
                  <a:cubicBezTo>
                    <a:pt x="1343" y="1122"/>
                    <a:pt x="1343" y="1122"/>
                    <a:pt x="1342" y="1122"/>
                  </a:cubicBezTo>
                  <a:cubicBezTo>
                    <a:pt x="1342" y="1122"/>
                    <a:pt x="1342" y="1122"/>
                    <a:pt x="1341" y="1122"/>
                  </a:cubicBezTo>
                  <a:cubicBezTo>
                    <a:pt x="1341" y="1122"/>
                    <a:pt x="1340" y="1121"/>
                    <a:pt x="1340" y="1121"/>
                  </a:cubicBezTo>
                  <a:cubicBezTo>
                    <a:pt x="1339" y="1121"/>
                    <a:pt x="1339" y="1121"/>
                    <a:pt x="1338" y="1121"/>
                  </a:cubicBezTo>
                  <a:cubicBezTo>
                    <a:pt x="1338" y="1120"/>
                    <a:pt x="1338" y="1120"/>
                    <a:pt x="1337" y="1120"/>
                  </a:cubicBezTo>
                  <a:cubicBezTo>
                    <a:pt x="1337" y="1120"/>
                    <a:pt x="1337" y="1120"/>
                    <a:pt x="1337" y="1120"/>
                  </a:cubicBezTo>
                  <a:cubicBezTo>
                    <a:pt x="1336" y="1120"/>
                    <a:pt x="1336" y="1120"/>
                    <a:pt x="1336" y="1120"/>
                  </a:cubicBezTo>
                  <a:cubicBezTo>
                    <a:pt x="1338" y="1119"/>
                    <a:pt x="1339" y="1118"/>
                    <a:pt x="1341" y="1116"/>
                  </a:cubicBezTo>
                  <a:cubicBezTo>
                    <a:pt x="1344" y="1114"/>
                    <a:pt x="1348" y="1112"/>
                    <a:pt x="1351" y="1110"/>
                  </a:cubicBezTo>
                  <a:cubicBezTo>
                    <a:pt x="1354" y="1108"/>
                    <a:pt x="1358" y="1106"/>
                    <a:pt x="1361" y="1106"/>
                  </a:cubicBezTo>
                  <a:cubicBezTo>
                    <a:pt x="1365" y="1105"/>
                    <a:pt x="1368" y="1105"/>
                    <a:pt x="1372" y="1106"/>
                  </a:cubicBezTo>
                  <a:cubicBezTo>
                    <a:pt x="1376" y="1106"/>
                    <a:pt x="1379" y="1107"/>
                    <a:pt x="1382" y="1108"/>
                  </a:cubicBezTo>
                  <a:cubicBezTo>
                    <a:pt x="1389" y="1110"/>
                    <a:pt x="1395" y="1112"/>
                    <a:pt x="1400" y="1115"/>
                  </a:cubicBezTo>
                  <a:cubicBezTo>
                    <a:pt x="1402" y="1116"/>
                    <a:pt x="1403" y="1116"/>
                    <a:pt x="1404" y="1117"/>
                  </a:cubicBezTo>
                  <a:cubicBezTo>
                    <a:pt x="1405" y="1118"/>
                    <a:pt x="1406" y="1118"/>
                    <a:pt x="1407" y="1118"/>
                  </a:cubicBezTo>
                  <a:cubicBezTo>
                    <a:pt x="1401" y="1125"/>
                    <a:pt x="1396" y="1131"/>
                    <a:pt x="1392" y="1137"/>
                  </a:cubicBezTo>
                  <a:cubicBezTo>
                    <a:pt x="1389" y="1143"/>
                    <a:pt x="1383" y="1151"/>
                    <a:pt x="1380" y="1158"/>
                  </a:cubicBezTo>
                  <a:cubicBezTo>
                    <a:pt x="1379" y="1158"/>
                    <a:pt x="1379" y="1158"/>
                    <a:pt x="1379" y="1158"/>
                  </a:cubicBezTo>
                  <a:cubicBezTo>
                    <a:pt x="1375" y="1146"/>
                    <a:pt x="1377" y="1125"/>
                    <a:pt x="1358" y="1133"/>
                  </a:cubicBezTo>
                  <a:cubicBezTo>
                    <a:pt x="1358" y="1133"/>
                    <a:pt x="1358" y="1132"/>
                    <a:pt x="1358" y="1132"/>
                  </a:cubicBezTo>
                  <a:cubicBezTo>
                    <a:pt x="1358" y="1132"/>
                    <a:pt x="1358" y="1131"/>
                    <a:pt x="1359" y="1131"/>
                  </a:cubicBezTo>
                  <a:lnTo>
                    <a:pt x="1358" y="1132"/>
                  </a:lnTo>
                  <a:close/>
                  <a:moveTo>
                    <a:pt x="1464" y="1076"/>
                  </a:moveTo>
                  <a:cubicBezTo>
                    <a:pt x="1464" y="1076"/>
                    <a:pt x="1464" y="1076"/>
                    <a:pt x="1464" y="1076"/>
                  </a:cubicBezTo>
                  <a:cubicBezTo>
                    <a:pt x="1464" y="1076"/>
                    <a:pt x="1464" y="1076"/>
                    <a:pt x="1465" y="1076"/>
                  </a:cubicBezTo>
                  <a:cubicBezTo>
                    <a:pt x="1464" y="1076"/>
                    <a:pt x="1464" y="1076"/>
                    <a:pt x="1464" y="1076"/>
                  </a:cubicBezTo>
                  <a:cubicBezTo>
                    <a:pt x="1464" y="1076"/>
                    <a:pt x="1464" y="1076"/>
                    <a:pt x="1464" y="1076"/>
                  </a:cubicBezTo>
                  <a:close/>
                  <a:moveTo>
                    <a:pt x="1452" y="1082"/>
                  </a:moveTo>
                  <a:cubicBezTo>
                    <a:pt x="1452" y="1082"/>
                    <a:pt x="1452" y="1082"/>
                    <a:pt x="1452" y="1082"/>
                  </a:cubicBezTo>
                  <a:cubicBezTo>
                    <a:pt x="1452" y="1080"/>
                    <a:pt x="1452" y="1079"/>
                    <a:pt x="1452" y="1078"/>
                  </a:cubicBezTo>
                  <a:cubicBezTo>
                    <a:pt x="1452" y="1077"/>
                    <a:pt x="1452" y="1076"/>
                    <a:pt x="1452" y="1074"/>
                  </a:cubicBezTo>
                  <a:cubicBezTo>
                    <a:pt x="1452" y="1074"/>
                    <a:pt x="1453" y="1074"/>
                    <a:pt x="1454" y="1074"/>
                  </a:cubicBezTo>
                  <a:cubicBezTo>
                    <a:pt x="1454" y="1075"/>
                    <a:pt x="1455" y="1075"/>
                    <a:pt x="1456" y="1075"/>
                  </a:cubicBezTo>
                  <a:cubicBezTo>
                    <a:pt x="1457" y="1075"/>
                    <a:pt x="1457" y="1075"/>
                    <a:pt x="1458" y="1075"/>
                  </a:cubicBezTo>
                  <a:cubicBezTo>
                    <a:pt x="1458" y="1075"/>
                    <a:pt x="1458" y="1075"/>
                    <a:pt x="1458" y="1075"/>
                  </a:cubicBezTo>
                  <a:cubicBezTo>
                    <a:pt x="1458" y="1075"/>
                    <a:pt x="1459" y="1076"/>
                    <a:pt x="1459" y="1076"/>
                  </a:cubicBezTo>
                  <a:cubicBezTo>
                    <a:pt x="1459" y="1076"/>
                    <a:pt x="1459" y="1076"/>
                    <a:pt x="1459" y="1076"/>
                  </a:cubicBezTo>
                  <a:cubicBezTo>
                    <a:pt x="1460" y="1076"/>
                    <a:pt x="1460" y="1076"/>
                    <a:pt x="1460" y="1076"/>
                  </a:cubicBezTo>
                  <a:cubicBezTo>
                    <a:pt x="1460" y="1076"/>
                    <a:pt x="1460" y="1076"/>
                    <a:pt x="1461" y="1076"/>
                  </a:cubicBezTo>
                  <a:cubicBezTo>
                    <a:pt x="1462" y="1076"/>
                    <a:pt x="1462" y="1076"/>
                    <a:pt x="1463" y="1077"/>
                  </a:cubicBezTo>
                  <a:cubicBezTo>
                    <a:pt x="1463" y="1077"/>
                    <a:pt x="1463" y="1077"/>
                    <a:pt x="1463" y="1077"/>
                  </a:cubicBezTo>
                  <a:cubicBezTo>
                    <a:pt x="1460" y="1078"/>
                    <a:pt x="1456" y="1080"/>
                    <a:pt x="1452" y="1082"/>
                  </a:cubicBezTo>
                  <a:close/>
                  <a:moveTo>
                    <a:pt x="1450" y="1078"/>
                  </a:moveTo>
                  <a:cubicBezTo>
                    <a:pt x="1450" y="1079"/>
                    <a:pt x="1450" y="1080"/>
                    <a:pt x="1450" y="1082"/>
                  </a:cubicBezTo>
                  <a:cubicBezTo>
                    <a:pt x="1450" y="1082"/>
                    <a:pt x="1450" y="1083"/>
                    <a:pt x="1450" y="1084"/>
                  </a:cubicBezTo>
                  <a:cubicBezTo>
                    <a:pt x="1450" y="1084"/>
                    <a:pt x="1450" y="1084"/>
                    <a:pt x="1450" y="1084"/>
                  </a:cubicBezTo>
                  <a:cubicBezTo>
                    <a:pt x="1435" y="1092"/>
                    <a:pt x="1421" y="1104"/>
                    <a:pt x="1409" y="1116"/>
                  </a:cubicBezTo>
                  <a:cubicBezTo>
                    <a:pt x="1408" y="1115"/>
                    <a:pt x="1407" y="1115"/>
                    <a:pt x="1406" y="1114"/>
                  </a:cubicBezTo>
                  <a:cubicBezTo>
                    <a:pt x="1405" y="1113"/>
                    <a:pt x="1403" y="1113"/>
                    <a:pt x="1402" y="1112"/>
                  </a:cubicBezTo>
                  <a:cubicBezTo>
                    <a:pt x="1400" y="1111"/>
                    <a:pt x="1397" y="1110"/>
                    <a:pt x="1395" y="1109"/>
                  </a:cubicBezTo>
                  <a:cubicBezTo>
                    <a:pt x="1395" y="1109"/>
                    <a:pt x="1396" y="1109"/>
                    <a:pt x="1396" y="1109"/>
                  </a:cubicBezTo>
                  <a:cubicBezTo>
                    <a:pt x="1397" y="1109"/>
                    <a:pt x="1398" y="1108"/>
                    <a:pt x="1400" y="1108"/>
                  </a:cubicBezTo>
                  <a:cubicBezTo>
                    <a:pt x="1401" y="1108"/>
                    <a:pt x="1402" y="1107"/>
                    <a:pt x="1403" y="1107"/>
                  </a:cubicBezTo>
                  <a:cubicBezTo>
                    <a:pt x="1403" y="1107"/>
                    <a:pt x="1404" y="1107"/>
                    <a:pt x="1404" y="1106"/>
                  </a:cubicBezTo>
                  <a:cubicBezTo>
                    <a:pt x="1404" y="1106"/>
                    <a:pt x="1405" y="1106"/>
                    <a:pt x="1405" y="1106"/>
                  </a:cubicBezTo>
                  <a:cubicBezTo>
                    <a:pt x="1407" y="1105"/>
                    <a:pt x="1409" y="1103"/>
                    <a:pt x="1411" y="1102"/>
                  </a:cubicBezTo>
                  <a:cubicBezTo>
                    <a:pt x="1413" y="1101"/>
                    <a:pt x="1415" y="1099"/>
                    <a:pt x="1417" y="1098"/>
                  </a:cubicBezTo>
                  <a:cubicBezTo>
                    <a:pt x="1421" y="1095"/>
                    <a:pt x="1425" y="1091"/>
                    <a:pt x="1429" y="1088"/>
                  </a:cubicBezTo>
                  <a:cubicBezTo>
                    <a:pt x="1431" y="1086"/>
                    <a:pt x="1433" y="1085"/>
                    <a:pt x="1435" y="1083"/>
                  </a:cubicBezTo>
                  <a:cubicBezTo>
                    <a:pt x="1437" y="1081"/>
                    <a:pt x="1440" y="1080"/>
                    <a:pt x="1442" y="1078"/>
                  </a:cubicBezTo>
                  <a:cubicBezTo>
                    <a:pt x="1442" y="1078"/>
                    <a:pt x="1443" y="1077"/>
                    <a:pt x="1444" y="1076"/>
                  </a:cubicBezTo>
                  <a:cubicBezTo>
                    <a:pt x="1445" y="1076"/>
                    <a:pt x="1447" y="1075"/>
                    <a:pt x="1447" y="1075"/>
                  </a:cubicBezTo>
                  <a:cubicBezTo>
                    <a:pt x="1448" y="1075"/>
                    <a:pt x="1448" y="1075"/>
                    <a:pt x="1448" y="1075"/>
                  </a:cubicBezTo>
                  <a:cubicBezTo>
                    <a:pt x="1449" y="1075"/>
                    <a:pt x="1449" y="1075"/>
                    <a:pt x="1449" y="1075"/>
                  </a:cubicBezTo>
                  <a:cubicBezTo>
                    <a:pt x="1449" y="1075"/>
                    <a:pt x="1449" y="1075"/>
                    <a:pt x="1450" y="1074"/>
                  </a:cubicBezTo>
                  <a:cubicBezTo>
                    <a:pt x="1450" y="1076"/>
                    <a:pt x="1450" y="1077"/>
                    <a:pt x="1450" y="1078"/>
                  </a:cubicBezTo>
                  <a:close/>
                  <a:moveTo>
                    <a:pt x="1247" y="1138"/>
                  </a:moveTo>
                  <a:cubicBezTo>
                    <a:pt x="1226" y="1128"/>
                    <a:pt x="1198" y="1126"/>
                    <a:pt x="1210" y="1089"/>
                  </a:cubicBezTo>
                  <a:cubicBezTo>
                    <a:pt x="1222" y="1048"/>
                    <a:pt x="1249" y="1030"/>
                    <a:pt x="1283" y="1029"/>
                  </a:cubicBezTo>
                  <a:cubicBezTo>
                    <a:pt x="1305" y="1028"/>
                    <a:pt x="1323" y="1023"/>
                    <a:pt x="1338" y="1017"/>
                  </a:cubicBezTo>
                  <a:cubicBezTo>
                    <a:pt x="1338" y="1024"/>
                    <a:pt x="1338" y="1027"/>
                    <a:pt x="1335" y="1034"/>
                  </a:cubicBezTo>
                  <a:cubicBezTo>
                    <a:pt x="1332" y="1039"/>
                    <a:pt x="1324" y="1047"/>
                    <a:pt x="1333" y="1051"/>
                  </a:cubicBezTo>
                  <a:cubicBezTo>
                    <a:pt x="1332" y="1052"/>
                    <a:pt x="1332" y="1052"/>
                    <a:pt x="1332" y="1052"/>
                  </a:cubicBezTo>
                  <a:cubicBezTo>
                    <a:pt x="1332" y="1053"/>
                    <a:pt x="1332" y="1055"/>
                    <a:pt x="1332" y="1057"/>
                  </a:cubicBezTo>
                  <a:cubicBezTo>
                    <a:pt x="1332" y="1057"/>
                    <a:pt x="1332" y="1057"/>
                    <a:pt x="1332" y="1057"/>
                  </a:cubicBezTo>
                  <a:cubicBezTo>
                    <a:pt x="1332" y="1057"/>
                    <a:pt x="1332" y="1057"/>
                    <a:pt x="1331" y="1057"/>
                  </a:cubicBezTo>
                  <a:cubicBezTo>
                    <a:pt x="1331" y="1058"/>
                    <a:pt x="1330" y="1059"/>
                    <a:pt x="1330" y="1060"/>
                  </a:cubicBezTo>
                  <a:cubicBezTo>
                    <a:pt x="1329" y="1061"/>
                    <a:pt x="1328" y="1062"/>
                    <a:pt x="1328" y="1063"/>
                  </a:cubicBezTo>
                  <a:cubicBezTo>
                    <a:pt x="1327" y="1064"/>
                    <a:pt x="1327" y="1065"/>
                    <a:pt x="1326" y="1066"/>
                  </a:cubicBezTo>
                  <a:cubicBezTo>
                    <a:pt x="1325" y="1066"/>
                    <a:pt x="1325" y="1067"/>
                    <a:pt x="1324" y="1068"/>
                  </a:cubicBezTo>
                  <a:cubicBezTo>
                    <a:pt x="1324" y="1068"/>
                    <a:pt x="1324" y="1068"/>
                    <a:pt x="1324" y="1068"/>
                  </a:cubicBezTo>
                  <a:cubicBezTo>
                    <a:pt x="1324" y="1068"/>
                    <a:pt x="1324" y="1069"/>
                    <a:pt x="1323" y="1069"/>
                  </a:cubicBezTo>
                  <a:cubicBezTo>
                    <a:pt x="1323" y="1069"/>
                    <a:pt x="1323" y="1069"/>
                    <a:pt x="1323" y="1069"/>
                  </a:cubicBezTo>
                  <a:cubicBezTo>
                    <a:pt x="1323" y="1070"/>
                    <a:pt x="1323" y="1070"/>
                    <a:pt x="1322" y="1070"/>
                  </a:cubicBezTo>
                  <a:cubicBezTo>
                    <a:pt x="1322" y="1070"/>
                    <a:pt x="1320" y="1071"/>
                    <a:pt x="1319" y="1072"/>
                  </a:cubicBezTo>
                  <a:cubicBezTo>
                    <a:pt x="1319" y="1072"/>
                    <a:pt x="1318" y="1073"/>
                    <a:pt x="1317" y="1073"/>
                  </a:cubicBezTo>
                  <a:cubicBezTo>
                    <a:pt x="1317" y="1073"/>
                    <a:pt x="1317" y="1073"/>
                    <a:pt x="1316" y="1074"/>
                  </a:cubicBezTo>
                  <a:cubicBezTo>
                    <a:pt x="1316" y="1074"/>
                    <a:pt x="1316" y="1074"/>
                    <a:pt x="1315" y="1075"/>
                  </a:cubicBezTo>
                  <a:cubicBezTo>
                    <a:pt x="1313" y="1077"/>
                    <a:pt x="1310" y="1080"/>
                    <a:pt x="1307" y="1083"/>
                  </a:cubicBezTo>
                  <a:cubicBezTo>
                    <a:pt x="1307" y="1083"/>
                    <a:pt x="1307" y="1083"/>
                    <a:pt x="1307" y="1083"/>
                  </a:cubicBezTo>
                  <a:cubicBezTo>
                    <a:pt x="1307" y="1083"/>
                    <a:pt x="1307" y="1082"/>
                    <a:pt x="1307" y="1082"/>
                  </a:cubicBezTo>
                  <a:cubicBezTo>
                    <a:pt x="1307" y="1082"/>
                    <a:pt x="1307" y="1082"/>
                    <a:pt x="1307" y="1081"/>
                  </a:cubicBezTo>
                  <a:cubicBezTo>
                    <a:pt x="1307" y="1081"/>
                    <a:pt x="1307" y="1081"/>
                    <a:pt x="1306" y="1081"/>
                  </a:cubicBezTo>
                  <a:cubicBezTo>
                    <a:pt x="1306" y="1078"/>
                    <a:pt x="1304" y="1076"/>
                    <a:pt x="1303" y="1074"/>
                  </a:cubicBezTo>
                  <a:cubicBezTo>
                    <a:pt x="1302" y="1071"/>
                    <a:pt x="1300" y="1069"/>
                    <a:pt x="1299" y="1067"/>
                  </a:cubicBezTo>
                  <a:cubicBezTo>
                    <a:pt x="1300" y="1067"/>
                    <a:pt x="1300" y="1067"/>
                    <a:pt x="1300" y="1067"/>
                  </a:cubicBezTo>
                  <a:cubicBezTo>
                    <a:pt x="1301" y="1065"/>
                    <a:pt x="1301" y="1065"/>
                    <a:pt x="1301" y="1065"/>
                  </a:cubicBezTo>
                  <a:cubicBezTo>
                    <a:pt x="1309" y="1056"/>
                    <a:pt x="1306" y="1043"/>
                    <a:pt x="1295" y="1038"/>
                  </a:cubicBezTo>
                  <a:cubicBezTo>
                    <a:pt x="1293" y="1048"/>
                    <a:pt x="1284" y="1062"/>
                    <a:pt x="1297" y="1066"/>
                  </a:cubicBezTo>
                  <a:cubicBezTo>
                    <a:pt x="1297" y="1067"/>
                    <a:pt x="1297" y="1067"/>
                    <a:pt x="1297" y="1067"/>
                  </a:cubicBezTo>
                  <a:cubicBezTo>
                    <a:pt x="1298" y="1070"/>
                    <a:pt x="1300" y="1072"/>
                    <a:pt x="1301" y="1074"/>
                  </a:cubicBezTo>
                  <a:cubicBezTo>
                    <a:pt x="1303" y="1077"/>
                    <a:pt x="1304" y="1079"/>
                    <a:pt x="1305" y="1081"/>
                  </a:cubicBezTo>
                  <a:cubicBezTo>
                    <a:pt x="1305" y="1081"/>
                    <a:pt x="1305" y="1082"/>
                    <a:pt x="1305" y="1082"/>
                  </a:cubicBezTo>
                  <a:cubicBezTo>
                    <a:pt x="1305" y="1082"/>
                    <a:pt x="1305" y="1082"/>
                    <a:pt x="1305" y="1083"/>
                  </a:cubicBezTo>
                  <a:cubicBezTo>
                    <a:pt x="1305" y="1083"/>
                    <a:pt x="1305" y="1083"/>
                    <a:pt x="1305" y="1083"/>
                  </a:cubicBezTo>
                  <a:cubicBezTo>
                    <a:pt x="1305" y="1083"/>
                    <a:pt x="1305" y="1084"/>
                    <a:pt x="1305" y="1084"/>
                  </a:cubicBezTo>
                  <a:cubicBezTo>
                    <a:pt x="1306" y="1084"/>
                    <a:pt x="1306" y="1084"/>
                    <a:pt x="1306" y="1085"/>
                  </a:cubicBezTo>
                  <a:cubicBezTo>
                    <a:pt x="1305" y="1086"/>
                    <a:pt x="1304" y="1088"/>
                    <a:pt x="1303" y="1089"/>
                  </a:cubicBezTo>
                  <a:cubicBezTo>
                    <a:pt x="1302" y="1091"/>
                    <a:pt x="1300" y="1093"/>
                    <a:pt x="1299" y="1096"/>
                  </a:cubicBezTo>
                  <a:cubicBezTo>
                    <a:pt x="1298" y="1098"/>
                    <a:pt x="1297" y="1100"/>
                    <a:pt x="1296" y="1102"/>
                  </a:cubicBezTo>
                  <a:cubicBezTo>
                    <a:pt x="1296" y="1103"/>
                    <a:pt x="1296" y="1104"/>
                    <a:pt x="1295" y="1105"/>
                  </a:cubicBezTo>
                  <a:cubicBezTo>
                    <a:pt x="1295" y="1106"/>
                    <a:pt x="1294" y="1106"/>
                    <a:pt x="1294" y="1107"/>
                  </a:cubicBezTo>
                  <a:cubicBezTo>
                    <a:pt x="1294" y="1107"/>
                    <a:pt x="1294" y="1108"/>
                    <a:pt x="1293" y="1108"/>
                  </a:cubicBezTo>
                  <a:cubicBezTo>
                    <a:pt x="1291" y="1112"/>
                    <a:pt x="1289" y="1115"/>
                    <a:pt x="1286" y="1118"/>
                  </a:cubicBezTo>
                  <a:cubicBezTo>
                    <a:pt x="1286" y="1118"/>
                    <a:pt x="1286" y="1118"/>
                    <a:pt x="1286" y="1118"/>
                  </a:cubicBezTo>
                  <a:cubicBezTo>
                    <a:pt x="1285" y="1119"/>
                    <a:pt x="1285" y="1119"/>
                    <a:pt x="1285" y="1119"/>
                  </a:cubicBezTo>
                  <a:cubicBezTo>
                    <a:pt x="1284" y="1120"/>
                    <a:pt x="1284" y="1120"/>
                    <a:pt x="1283" y="1121"/>
                  </a:cubicBezTo>
                  <a:cubicBezTo>
                    <a:pt x="1282" y="1122"/>
                    <a:pt x="1281" y="1122"/>
                    <a:pt x="1280" y="1123"/>
                  </a:cubicBezTo>
                  <a:cubicBezTo>
                    <a:pt x="1279" y="1123"/>
                    <a:pt x="1279" y="1124"/>
                    <a:pt x="1278" y="1124"/>
                  </a:cubicBezTo>
                  <a:cubicBezTo>
                    <a:pt x="1278" y="1124"/>
                    <a:pt x="1278" y="1124"/>
                    <a:pt x="1278" y="1124"/>
                  </a:cubicBezTo>
                  <a:cubicBezTo>
                    <a:pt x="1278" y="1124"/>
                    <a:pt x="1278" y="1124"/>
                    <a:pt x="1278" y="1124"/>
                  </a:cubicBezTo>
                  <a:cubicBezTo>
                    <a:pt x="1278" y="1124"/>
                    <a:pt x="1278" y="1124"/>
                    <a:pt x="1278" y="1124"/>
                  </a:cubicBezTo>
                  <a:cubicBezTo>
                    <a:pt x="1277" y="1124"/>
                    <a:pt x="1277" y="1124"/>
                    <a:pt x="1277" y="1124"/>
                  </a:cubicBezTo>
                  <a:cubicBezTo>
                    <a:pt x="1276" y="1125"/>
                    <a:pt x="1276" y="1125"/>
                    <a:pt x="1276" y="1125"/>
                  </a:cubicBezTo>
                  <a:cubicBezTo>
                    <a:pt x="1275" y="1125"/>
                    <a:pt x="1274" y="1125"/>
                    <a:pt x="1273" y="1126"/>
                  </a:cubicBezTo>
                  <a:cubicBezTo>
                    <a:pt x="1272" y="1126"/>
                    <a:pt x="1271" y="1127"/>
                    <a:pt x="1270" y="1127"/>
                  </a:cubicBezTo>
                  <a:cubicBezTo>
                    <a:pt x="1263" y="1130"/>
                    <a:pt x="1257" y="1133"/>
                    <a:pt x="1250" y="1136"/>
                  </a:cubicBezTo>
                  <a:cubicBezTo>
                    <a:pt x="1249" y="1137"/>
                    <a:pt x="1248" y="1137"/>
                    <a:pt x="1247" y="1138"/>
                  </a:cubicBezTo>
                  <a:close/>
                  <a:moveTo>
                    <a:pt x="1077" y="746"/>
                  </a:moveTo>
                  <a:cubicBezTo>
                    <a:pt x="1076" y="741"/>
                    <a:pt x="1073" y="736"/>
                    <a:pt x="1071" y="731"/>
                  </a:cubicBezTo>
                  <a:cubicBezTo>
                    <a:pt x="1068" y="723"/>
                    <a:pt x="1064" y="715"/>
                    <a:pt x="1061" y="707"/>
                  </a:cubicBezTo>
                  <a:cubicBezTo>
                    <a:pt x="1061" y="707"/>
                    <a:pt x="1062" y="707"/>
                    <a:pt x="1062" y="706"/>
                  </a:cubicBezTo>
                  <a:cubicBezTo>
                    <a:pt x="1062" y="705"/>
                    <a:pt x="1062" y="705"/>
                    <a:pt x="1062" y="705"/>
                  </a:cubicBezTo>
                  <a:cubicBezTo>
                    <a:pt x="1062" y="704"/>
                    <a:pt x="1062" y="704"/>
                    <a:pt x="1062" y="703"/>
                  </a:cubicBezTo>
                  <a:cubicBezTo>
                    <a:pt x="1062" y="703"/>
                    <a:pt x="1062" y="702"/>
                    <a:pt x="1063" y="702"/>
                  </a:cubicBezTo>
                  <a:cubicBezTo>
                    <a:pt x="1063" y="702"/>
                    <a:pt x="1063" y="702"/>
                    <a:pt x="1063" y="702"/>
                  </a:cubicBezTo>
                  <a:cubicBezTo>
                    <a:pt x="1082" y="702"/>
                    <a:pt x="1100" y="705"/>
                    <a:pt x="1112" y="714"/>
                  </a:cubicBezTo>
                  <a:cubicBezTo>
                    <a:pt x="1117" y="717"/>
                    <a:pt x="1120" y="721"/>
                    <a:pt x="1122" y="726"/>
                  </a:cubicBezTo>
                  <a:cubicBezTo>
                    <a:pt x="1118" y="728"/>
                    <a:pt x="1113" y="732"/>
                    <a:pt x="1108" y="736"/>
                  </a:cubicBezTo>
                  <a:cubicBezTo>
                    <a:pt x="1113" y="737"/>
                    <a:pt x="1117" y="739"/>
                    <a:pt x="1121" y="741"/>
                  </a:cubicBezTo>
                  <a:cubicBezTo>
                    <a:pt x="1121" y="742"/>
                    <a:pt x="1120" y="742"/>
                    <a:pt x="1120" y="742"/>
                  </a:cubicBezTo>
                  <a:cubicBezTo>
                    <a:pt x="1120" y="743"/>
                    <a:pt x="1119" y="744"/>
                    <a:pt x="1119" y="744"/>
                  </a:cubicBezTo>
                  <a:cubicBezTo>
                    <a:pt x="1118" y="745"/>
                    <a:pt x="1118" y="745"/>
                    <a:pt x="1118" y="745"/>
                  </a:cubicBezTo>
                  <a:cubicBezTo>
                    <a:pt x="1118" y="745"/>
                    <a:pt x="1118" y="744"/>
                    <a:pt x="1119" y="744"/>
                  </a:cubicBezTo>
                  <a:cubicBezTo>
                    <a:pt x="1119" y="742"/>
                    <a:pt x="1120" y="741"/>
                    <a:pt x="1120" y="741"/>
                  </a:cubicBezTo>
                  <a:cubicBezTo>
                    <a:pt x="1120" y="741"/>
                    <a:pt x="1119" y="742"/>
                    <a:pt x="1118" y="743"/>
                  </a:cubicBezTo>
                  <a:cubicBezTo>
                    <a:pt x="1117" y="744"/>
                    <a:pt x="1117" y="745"/>
                    <a:pt x="1116" y="746"/>
                  </a:cubicBezTo>
                  <a:cubicBezTo>
                    <a:pt x="1115" y="746"/>
                    <a:pt x="1115" y="747"/>
                    <a:pt x="1115" y="747"/>
                  </a:cubicBezTo>
                  <a:cubicBezTo>
                    <a:pt x="1114" y="747"/>
                    <a:pt x="1114" y="748"/>
                    <a:pt x="1114" y="748"/>
                  </a:cubicBezTo>
                  <a:cubicBezTo>
                    <a:pt x="1114" y="748"/>
                    <a:pt x="1114" y="749"/>
                    <a:pt x="1113" y="749"/>
                  </a:cubicBezTo>
                  <a:cubicBezTo>
                    <a:pt x="1113" y="750"/>
                    <a:pt x="1112" y="752"/>
                    <a:pt x="1111" y="753"/>
                  </a:cubicBezTo>
                  <a:cubicBezTo>
                    <a:pt x="1110" y="755"/>
                    <a:pt x="1109" y="756"/>
                    <a:pt x="1108" y="758"/>
                  </a:cubicBezTo>
                  <a:cubicBezTo>
                    <a:pt x="1106" y="761"/>
                    <a:pt x="1104" y="764"/>
                    <a:pt x="1103" y="768"/>
                  </a:cubicBezTo>
                  <a:cubicBezTo>
                    <a:pt x="1101" y="771"/>
                    <a:pt x="1099" y="775"/>
                    <a:pt x="1097" y="778"/>
                  </a:cubicBezTo>
                  <a:cubicBezTo>
                    <a:pt x="1097" y="778"/>
                    <a:pt x="1097" y="779"/>
                    <a:pt x="1097" y="779"/>
                  </a:cubicBezTo>
                  <a:cubicBezTo>
                    <a:pt x="1097" y="779"/>
                    <a:pt x="1097" y="779"/>
                    <a:pt x="1097" y="778"/>
                  </a:cubicBezTo>
                  <a:cubicBezTo>
                    <a:pt x="1097" y="778"/>
                    <a:pt x="1096" y="777"/>
                    <a:pt x="1096" y="776"/>
                  </a:cubicBezTo>
                  <a:cubicBezTo>
                    <a:pt x="1095" y="774"/>
                    <a:pt x="1095" y="772"/>
                    <a:pt x="1094" y="771"/>
                  </a:cubicBezTo>
                  <a:cubicBezTo>
                    <a:pt x="1094" y="770"/>
                    <a:pt x="1093" y="769"/>
                    <a:pt x="1093" y="769"/>
                  </a:cubicBezTo>
                  <a:cubicBezTo>
                    <a:pt x="1093" y="768"/>
                    <a:pt x="1093" y="767"/>
                    <a:pt x="1092" y="766"/>
                  </a:cubicBezTo>
                  <a:cubicBezTo>
                    <a:pt x="1091" y="763"/>
                    <a:pt x="1091" y="761"/>
                    <a:pt x="1090" y="759"/>
                  </a:cubicBezTo>
                  <a:cubicBezTo>
                    <a:pt x="1090" y="757"/>
                    <a:pt x="1090" y="755"/>
                    <a:pt x="1090" y="754"/>
                  </a:cubicBezTo>
                  <a:cubicBezTo>
                    <a:pt x="1089" y="753"/>
                    <a:pt x="1089" y="752"/>
                    <a:pt x="1089" y="752"/>
                  </a:cubicBezTo>
                  <a:cubicBezTo>
                    <a:pt x="1089" y="752"/>
                    <a:pt x="1089" y="753"/>
                    <a:pt x="1089" y="754"/>
                  </a:cubicBezTo>
                  <a:cubicBezTo>
                    <a:pt x="1089" y="755"/>
                    <a:pt x="1089" y="757"/>
                    <a:pt x="1089" y="759"/>
                  </a:cubicBezTo>
                  <a:cubicBezTo>
                    <a:pt x="1089" y="761"/>
                    <a:pt x="1090" y="764"/>
                    <a:pt x="1090" y="767"/>
                  </a:cubicBezTo>
                  <a:cubicBezTo>
                    <a:pt x="1090" y="768"/>
                    <a:pt x="1090" y="768"/>
                    <a:pt x="1090" y="769"/>
                  </a:cubicBezTo>
                  <a:cubicBezTo>
                    <a:pt x="1091" y="770"/>
                    <a:pt x="1091" y="770"/>
                    <a:pt x="1091" y="770"/>
                  </a:cubicBezTo>
                  <a:cubicBezTo>
                    <a:pt x="1090" y="770"/>
                    <a:pt x="1089" y="769"/>
                    <a:pt x="1089" y="768"/>
                  </a:cubicBezTo>
                  <a:cubicBezTo>
                    <a:pt x="1088" y="767"/>
                    <a:pt x="1087" y="767"/>
                    <a:pt x="1086" y="766"/>
                  </a:cubicBezTo>
                  <a:cubicBezTo>
                    <a:pt x="1086" y="765"/>
                    <a:pt x="1085" y="764"/>
                    <a:pt x="1084" y="763"/>
                  </a:cubicBezTo>
                  <a:cubicBezTo>
                    <a:pt x="1084" y="763"/>
                    <a:pt x="1084" y="763"/>
                    <a:pt x="1084" y="763"/>
                  </a:cubicBezTo>
                  <a:cubicBezTo>
                    <a:pt x="1083" y="762"/>
                    <a:pt x="1083" y="761"/>
                    <a:pt x="1083" y="761"/>
                  </a:cubicBezTo>
                  <a:cubicBezTo>
                    <a:pt x="1083" y="760"/>
                    <a:pt x="1082" y="759"/>
                    <a:pt x="1082" y="759"/>
                  </a:cubicBezTo>
                  <a:cubicBezTo>
                    <a:pt x="1082" y="756"/>
                    <a:pt x="1081" y="754"/>
                    <a:pt x="1080" y="753"/>
                  </a:cubicBezTo>
                  <a:cubicBezTo>
                    <a:pt x="1079" y="750"/>
                    <a:pt x="1078" y="748"/>
                    <a:pt x="1077" y="746"/>
                  </a:cubicBezTo>
                  <a:close/>
                  <a:moveTo>
                    <a:pt x="1023" y="704"/>
                  </a:moveTo>
                  <a:cubicBezTo>
                    <a:pt x="1024" y="704"/>
                    <a:pt x="1024" y="705"/>
                    <a:pt x="1024" y="705"/>
                  </a:cubicBezTo>
                  <a:cubicBezTo>
                    <a:pt x="1024" y="705"/>
                    <a:pt x="1024" y="705"/>
                    <a:pt x="1024" y="706"/>
                  </a:cubicBezTo>
                  <a:cubicBezTo>
                    <a:pt x="1024" y="706"/>
                    <a:pt x="1024" y="707"/>
                    <a:pt x="1024" y="707"/>
                  </a:cubicBezTo>
                  <a:cubicBezTo>
                    <a:pt x="1024" y="708"/>
                    <a:pt x="1025" y="709"/>
                    <a:pt x="1025" y="709"/>
                  </a:cubicBezTo>
                  <a:cubicBezTo>
                    <a:pt x="1025" y="710"/>
                    <a:pt x="1025" y="710"/>
                    <a:pt x="1025" y="710"/>
                  </a:cubicBezTo>
                  <a:cubicBezTo>
                    <a:pt x="1025" y="710"/>
                    <a:pt x="1025" y="710"/>
                    <a:pt x="1025" y="710"/>
                  </a:cubicBezTo>
                  <a:cubicBezTo>
                    <a:pt x="1023" y="709"/>
                    <a:pt x="1021" y="707"/>
                    <a:pt x="1019" y="706"/>
                  </a:cubicBezTo>
                  <a:cubicBezTo>
                    <a:pt x="1017" y="705"/>
                    <a:pt x="1016" y="704"/>
                    <a:pt x="1015" y="704"/>
                  </a:cubicBezTo>
                  <a:cubicBezTo>
                    <a:pt x="1018" y="703"/>
                    <a:pt x="1021" y="703"/>
                    <a:pt x="1023" y="703"/>
                  </a:cubicBezTo>
                  <a:cubicBezTo>
                    <a:pt x="1023" y="703"/>
                    <a:pt x="1023" y="704"/>
                    <a:pt x="1023" y="704"/>
                  </a:cubicBezTo>
                  <a:close/>
                  <a:moveTo>
                    <a:pt x="1026" y="705"/>
                  </a:moveTo>
                  <a:cubicBezTo>
                    <a:pt x="1026" y="704"/>
                    <a:pt x="1026" y="704"/>
                    <a:pt x="1026" y="704"/>
                  </a:cubicBezTo>
                  <a:cubicBezTo>
                    <a:pt x="1026" y="704"/>
                    <a:pt x="1026" y="703"/>
                    <a:pt x="1025" y="703"/>
                  </a:cubicBezTo>
                  <a:cubicBezTo>
                    <a:pt x="1035" y="702"/>
                    <a:pt x="1045" y="702"/>
                    <a:pt x="1055" y="702"/>
                  </a:cubicBezTo>
                  <a:cubicBezTo>
                    <a:pt x="1055" y="702"/>
                    <a:pt x="1055" y="702"/>
                    <a:pt x="1055" y="702"/>
                  </a:cubicBezTo>
                  <a:cubicBezTo>
                    <a:pt x="1059" y="713"/>
                    <a:pt x="1063" y="723"/>
                    <a:pt x="1068" y="733"/>
                  </a:cubicBezTo>
                  <a:cubicBezTo>
                    <a:pt x="1069" y="736"/>
                    <a:pt x="1070" y="738"/>
                    <a:pt x="1071" y="741"/>
                  </a:cubicBezTo>
                  <a:cubicBezTo>
                    <a:pt x="1071" y="741"/>
                    <a:pt x="1071" y="741"/>
                    <a:pt x="1071" y="741"/>
                  </a:cubicBezTo>
                  <a:cubicBezTo>
                    <a:pt x="1070" y="740"/>
                    <a:pt x="1070" y="740"/>
                    <a:pt x="1069" y="739"/>
                  </a:cubicBezTo>
                  <a:cubicBezTo>
                    <a:pt x="1069" y="739"/>
                    <a:pt x="1068" y="738"/>
                    <a:pt x="1068" y="738"/>
                  </a:cubicBezTo>
                  <a:cubicBezTo>
                    <a:pt x="1067" y="737"/>
                    <a:pt x="1066" y="737"/>
                    <a:pt x="1066" y="736"/>
                  </a:cubicBezTo>
                  <a:cubicBezTo>
                    <a:pt x="1065" y="736"/>
                    <a:pt x="1065" y="735"/>
                    <a:pt x="1064" y="735"/>
                  </a:cubicBezTo>
                  <a:cubicBezTo>
                    <a:pt x="1064" y="735"/>
                    <a:pt x="1064" y="735"/>
                    <a:pt x="1063" y="734"/>
                  </a:cubicBezTo>
                  <a:cubicBezTo>
                    <a:pt x="1062" y="733"/>
                    <a:pt x="1060" y="732"/>
                    <a:pt x="1058" y="731"/>
                  </a:cubicBezTo>
                  <a:cubicBezTo>
                    <a:pt x="1056" y="729"/>
                    <a:pt x="1054" y="728"/>
                    <a:pt x="1052" y="727"/>
                  </a:cubicBezTo>
                  <a:cubicBezTo>
                    <a:pt x="1047" y="724"/>
                    <a:pt x="1043" y="721"/>
                    <a:pt x="1038" y="718"/>
                  </a:cubicBezTo>
                  <a:cubicBezTo>
                    <a:pt x="1034" y="716"/>
                    <a:pt x="1030" y="713"/>
                    <a:pt x="1025" y="710"/>
                  </a:cubicBezTo>
                  <a:cubicBezTo>
                    <a:pt x="1025" y="710"/>
                    <a:pt x="1026" y="710"/>
                    <a:pt x="1026" y="709"/>
                  </a:cubicBezTo>
                  <a:cubicBezTo>
                    <a:pt x="1026" y="709"/>
                    <a:pt x="1026" y="708"/>
                    <a:pt x="1026" y="707"/>
                  </a:cubicBezTo>
                  <a:cubicBezTo>
                    <a:pt x="1026" y="706"/>
                    <a:pt x="1026" y="706"/>
                    <a:pt x="1026" y="705"/>
                  </a:cubicBezTo>
                  <a:cubicBezTo>
                    <a:pt x="1026" y="705"/>
                    <a:pt x="1026" y="705"/>
                    <a:pt x="1026" y="705"/>
                  </a:cubicBezTo>
                  <a:close/>
                  <a:moveTo>
                    <a:pt x="1060" y="702"/>
                  </a:moveTo>
                  <a:cubicBezTo>
                    <a:pt x="1060" y="702"/>
                    <a:pt x="1060" y="703"/>
                    <a:pt x="1060" y="703"/>
                  </a:cubicBezTo>
                  <a:cubicBezTo>
                    <a:pt x="1060" y="704"/>
                    <a:pt x="1061" y="704"/>
                    <a:pt x="1061" y="705"/>
                  </a:cubicBezTo>
                  <a:cubicBezTo>
                    <a:pt x="1061" y="705"/>
                    <a:pt x="1061" y="705"/>
                    <a:pt x="1061" y="706"/>
                  </a:cubicBezTo>
                  <a:cubicBezTo>
                    <a:pt x="1061" y="706"/>
                    <a:pt x="1061" y="707"/>
                    <a:pt x="1061" y="707"/>
                  </a:cubicBezTo>
                  <a:cubicBezTo>
                    <a:pt x="1060" y="705"/>
                    <a:pt x="1060" y="703"/>
                    <a:pt x="1059" y="702"/>
                  </a:cubicBezTo>
                  <a:cubicBezTo>
                    <a:pt x="1060" y="702"/>
                    <a:pt x="1060" y="702"/>
                    <a:pt x="1060" y="702"/>
                  </a:cubicBezTo>
                  <a:close/>
                  <a:moveTo>
                    <a:pt x="1194" y="635"/>
                  </a:moveTo>
                  <a:cubicBezTo>
                    <a:pt x="1194" y="635"/>
                    <a:pt x="1194" y="635"/>
                    <a:pt x="1194" y="635"/>
                  </a:cubicBezTo>
                  <a:cubicBezTo>
                    <a:pt x="1198" y="634"/>
                    <a:pt x="1202" y="633"/>
                    <a:pt x="1206" y="632"/>
                  </a:cubicBezTo>
                  <a:cubicBezTo>
                    <a:pt x="1207" y="632"/>
                    <a:pt x="1207" y="632"/>
                    <a:pt x="1208" y="632"/>
                  </a:cubicBezTo>
                  <a:cubicBezTo>
                    <a:pt x="1221" y="642"/>
                    <a:pt x="1230" y="640"/>
                    <a:pt x="1241" y="655"/>
                  </a:cubicBezTo>
                  <a:cubicBezTo>
                    <a:pt x="1245" y="661"/>
                    <a:pt x="1249" y="677"/>
                    <a:pt x="1250" y="698"/>
                  </a:cubicBezTo>
                  <a:cubicBezTo>
                    <a:pt x="1241" y="702"/>
                    <a:pt x="1229" y="704"/>
                    <a:pt x="1236" y="717"/>
                  </a:cubicBezTo>
                  <a:cubicBezTo>
                    <a:pt x="1236" y="717"/>
                    <a:pt x="1236" y="717"/>
                    <a:pt x="1236" y="717"/>
                  </a:cubicBezTo>
                  <a:cubicBezTo>
                    <a:pt x="1235" y="718"/>
                    <a:pt x="1235" y="718"/>
                    <a:pt x="1235" y="719"/>
                  </a:cubicBezTo>
                  <a:cubicBezTo>
                    <a:pt x="1234" y="720"/>
                    <a:pt x="1233" y="721"/>
                    <a:pt x="1233" y="722"/>
                  </a:cubicBezTo>
                  <a:cubicBezTo>
                    <a:pt x="1232" y="723"/>
                    <a:pt x="1232" y="724"/>
                    <a:pt x="1231" y="725"/>
                  </a:cubicBezTo>
                  <a:cubicBezTo>
                    <a:pt x="1231" y="726"/>
                    <a:pt x="1230" y="727"/>
                    <a:pt x="1230" y="729"/>
                  </a:cubicBezTo>
                  <a:cubicBezTo>
                    <a:pt x="1230" y="729"/>
                    <a:pt x="1230" y="730"/>
                    <a:pt x="1230" y="730"/>
                  </a:cubicBezTo>
                  <a:cubicBezTo>
                    <a:pt x="1229" y="730"/>
                    <a:pt x="1229" y="731"/>
                    <a:pt x="1229" y="731"/>
                  </a:cubicBezTo>
                  <a:cubicBezTo>
                    <a:pt x="1229" y="731"/>
                    <a:pt x="1229" y="731"/>
                    <a:pt x="1229" y="732"/>
                  </a:cubicBezTo>
                  <a:cubicBezTo>
                    <a:pt x="1229" y="732"/>
                    <a:pt x="1229" y="733"/>
                    <a:pt x="1229" y="733"/>
                  </a:cubicBezTo>
                  <a:cubicBezTo>
                    <a:pt x="1229" y="734"/>
                    <a:pt x="1229" y="734"/>
                    <a:pt x="1229" y="735"/>
                  </a:cubicBezTo>
                  <a:cubicBezTo>
                    <a:pt x="1229" y="735"/>
                    <a:pt x="1229" y="735"/>
                    <a:pt x="1228" y="735"/>
                  </a:cubicBezTo>
                  <a:cubicBezTo>
                    <a:pt x="1228" y="736"/>
                    <a:pt x="1228" y="736"/>
                    <a:pt x="1228" y="736"/>
                  </a:cubicBezTo>
                  <a:cubicBezTo>
                    <a:pt x="1228" y="736"/>
                    <a:pt x="1228" y="736"/>
                    <a:pt x="1228" y="736"/>
                  </a:cubicBezTo>
                  <a:cubicBezTo>
                    <a:pt x="1225" y="740"/>
                    <a:pt x="1222" y="744"/>
                    <a:pt x="1219" y="748"/>
                  </a:cubicBezTo>
                  <a:cubicBezTo>
                    <a:pt x="1217" y="750"/>
                    <a:pt x="1216" y="752"/>
                    <a:pt x="1214" y="754"/>
                  </a:cubicBezTo>
                  <a:cubicBezTo>
                    <a:pt x="1213" y="755"/>
                    <a:pt x="1211" y="757"/>
                    <a:pt x="1210" y="759"/>
                  </a:cubicBezTo>
                  <a:cubicBezTo>
                    <a:pt x="1207" y="763"/>
                    <a:pt x="1205" y="766"/>
                    <a:pt x="1203" y="770"/>
                  </a:cubicBezTo>
                  <a:cubicBezTo>
                    <a:pt x="1203" y="770"/>
                    <a:pt x="1203" y="770"/>
                    <a:pt x="1203" y="771"/>
                  </a:cubicBezTo>
                  <a:cubicBezTo>
                    <a:pt x="1202" y="771"/>
                    <a:pt x="1202" y="772"/>
                    <a:pt x="1202" y="772"/>
                  </a:cubicBezTo>
                  <a:cubicBezTo>
                    <a:pt x="1202" y="773"/>
                    <a:pt x="1202" y="774"/>
                    <a:pt x="1202" y="774"/>
                  </a:cubicBezTo>
                  <a:cubicBezTo>
                    <a:pt x="1201" y="775"/>
                    <a:pt x="1201" y="776"/>
                    <a:pt x="1201" y="777"/>
                  </a:cubicBezTo>
                  <a:cubicBezTo>
                    <a:pt x="1201" y="777"/>
                    <a:pt x="1201" y="778"/>
                    <a:pt x="1201" y="778"/>
                  </a:cubicBezTo>
                  <a:cubicBezTo>
                    <a:pt x="1201" y="779"/>
                    <a:pt x="1201" y="779"/>
                    <a:pt x="1202" y="780"/>
                  </a:cubicBezTo>
                  <a:cubicBezTo>
                    <a:pt x="1201" y="780"/>
                    <a:pt x="1201" y="780"/>
                    <a:pt x="1201" y="780"/>
                  </a:cubicBezTo>
                  <a:cubicBezTo>
                    <a:pt x="1201" y="779"/>
                    <a:pt x="1201" y="779"/>
                    <a:pt x="1201" y="779"/>
                  </a:cubicBezTo>
                  <a:cubicBezTo>
                    <a:pt x="1201" y="779"/>
                    <a:pt x="1201" y="779"/>
                    <a:pt x="1201" y="779"/>
                  </a:cubicBezTo>
                  <a:cubicBezTo>
                    <a:pt x="1201" y="779"/>
                    <a:pt x="1201" y="779"/>
                    <a:pt x="1201" y="779"/>
                  </a:cubicBezTo>
                  <a:cubicBezTo>
                    <a:pt x="1200" y="777"/>
                    <a:pt x="1200" y="776"/>
                    <a:pt x="1199" y="775"/>
                  </a:cubicBezTo>
                  <a:cubicBezTo>
                    <a:pt x="1195" y="766"/>
                    <a:pt x="1189" y="757"/>
                    <a:pt x="1184" y="748"/>
                  </a:cubicBezTo>
                  <a:cubicBezTo>
                    <a:pt x="1181" y="744"/>
                    <a:pt x="1179" y="740"/>
                    <a:pt x="1176" y="735"/>
                  </a:cubicBezTo>
                  <a:cubicBezTo>
                    <a:pt x="1176" y="734"/>
                    <a:pt x="1175" y="733"/>
                    <a:pt x="1175" y="732"/>
                  </a:cubicBezTo>
                  <a:cubicBezTo>
                    <a:pt x="1175" y="732"/>
                    <a:pt x="1175" y="732"/>
                    <a:pt x="1175" y="732"/>
                  </a:cubicBezTo>
                  <a:cubicBezTo>
                    <a:pt x="1175" y="731"/>
                    <a:pt x="1175" y="731"/>
                    <a:pt x="1175" y="730"/>
                  </a:cubicBezTo>
                  <a:cubicBezTo>
                    <a:pt x="1175" y="730"/>
                    <a:pt x="1175" y="729"/>
                    <a:pt x="1175" y="728"/>
                  </a:cubicBezTo>
                  <a:cubicBezTo>
                    <a:pt x="1176" y="727"/>
                    <a:pt x="1176" y="726"/>
                    <a:pt x="1176" y="726"/>
                  </a:cubicBezTo>
                  <a:cubicBezTo>
                    <a:pt x="1176" y="726"/>
                    <a:pt x="1176" y="725"/>
                    <a:pt x="1176" y="725"/>
                  </a:cubicBezTo>
                  <a:cubicBezTo>
                    <a:pt x="1176" y="725"/>
                    <a:pt x="1176" y="724"/>
                    <a:pt x="1177" y="724"/>
                  </a:cubicBezTo>
                  <a:cubicBezTo>
                    <a:pt x="1177" y="721"/>
                    <a:pt x="1179" y="718"/>
                    <a:pt x="1181" y="715"/>
                  </a:cubicBezTo>
                  <a:cubicBezTo>
                    <a:pt x="1181" y="714"/>
                    <a:pt x="1182" y="714"/>
                    <a:pt x="1182" y="713"/>
                  </a:cubicBezTo>
                  <a:cubicBezTo>
                    <a:pt x="1183" y="712"/>
                    <a:pt x="1183" y="711"/>
                    <a:pt x="1184" y="711"/>
                  </a:cubicBezTo>
                  <a:cubicBezTo>
                    <a:pt x="1185" y="709"/>
                    <a:pt x="1186" y="708"/>
                    <a:pt x="1187" y="706"/>
                  </a:cubicBezTo>
                  <a:cubicBezTo>
                    <a:pt x="1187" y="706"/>
                    <a:pt x="1188" y="705"/>
                    <a:pt x="1188" y="705"/>
                  </a:cubicBezTo>
                  <a:cubicBezTo>
                    <a:pt x="1212" y="704"/>
                    <a:pt x="1209" y="686"/>
                    <a:pt x="1223" y="672"/>
                  </a:cubicBezTo>
                  <a:cubicBezTo>
                    <a:pt x="1197" y="668"/>
                    <a:pt x="1186" y="682"/>
                    <a:pt x="1185" y="705"/>
                  </a:cubicBezTo>
                  <a:cubicBezTo>
                    <a:pt x="1185" y="705"/>
                    <a:pt x="1185" y="705"/>
                    <a:pt x="1185" y="705"/>
                  </a:cubicBezTo>
                  <a:cubicBezTo>
                    <a:pt x="1184" y="706"/>
                    <a:pt x="1183" y="708"/>
                    <a:pt x="1182" y="709"/>
                  </a:cubicBezTo>
                  <a:cubicBezTo>
                    <a:pt x="1181" y="710"/>
                    <a:pt x="1181" y="711"/>
                    <a:pt x="1180" y="712"/>
                  </a:cubicBezTo>
                  <a:cubicBezTo>
                    <a:pt x="1180" y="713"/>
                    <a:pt x="1179" y="713"/>
                    <a:pt x="1179" y="714"/>
                  </a:cubicBezTo>
                  <a:cubicBezTo>
                    <a:pt x="1177" y="717"/>
                    <a:pt x="1175" y="720"/>
                    <a:pt x="1175" y="723"/>
                  </a:cubicBezTo>
                  <a:cubicBezTo>
                    <a:pt x="1174" y="724"/>
                    <a:pt x="1174" y="724"/>
                    <a:pt x="1174" y="724"/>
                  </a:cubicBezTo>
                  <a:cubicBezTo>
                    <a:pt x="1174" y="725"/>
                    <a:pt x="1174" y="725"/>
                    <a:pt x="1174" y="725"/>
                  </a:cubicBezTo>
                  <a:cubicBezTo>
                    <a:pt x="1174" y="726"/>
                    <a:pt x="1174" y="727"/>
                    <a:pt x="1174" y="727"/>
                  </a:cubicBezTo>
                  <a:cubicBezTo>
                    <a:pt x="1174" y="728"/>
                    <a:pt x="1174" y="729"/>
                    <a:pt x="1174" y="730"/>
                  </a:cubicBezTo>
                  <a:cubicBezTo>
                    <a:pt x="1174" y="730"/>
                    <a:pt x="1174" y="729"/>
                    <a:pt x="1173" y="729"/>
                  </a:cubicBezTo>
                  <a:cubicBezTo>
                    <a:pt x="1173" y="728"/>
                    <a:pt x="1173" y="727"/>
                    <a:pt x="1172" y="725"/>
                  </a:cubicBezTo>
                  <a:cubicBezTo>
                    <a:pt x="1172" y="725"/>
                    <a:pt x="1172" y="725"/>
                    <a:pt x="1172" y="725"/>
                  </a:cubicBezTo>
                  <a:cubicBezTo>
                    <a:pt x="1172" y="724"/>
                    <a:pt x="1172" y="724"/>
                    <a:pt x="1172" y="724"/>
                  </a:cubicBezTo>
                  <a:cubicBezTo>
                    <a:pt x="1172" y="724"/>
                    <a:pt x="1172" y="724"/>
                    <a:pt x="1172" y="724"/>
                  </a:cubicBezTo>
                  <a:cubicBezTo>
                    <a:pt x="1172" y="724"/>
                    <a:pt x="1172" y="724"/>
                    <a:pt x="1172" y="724"/>
                  </a:cubicBezTo>
                  <a:cubicBezTo>
                    <a:pt x="1171" y="724"/>
                    <a:pt x="1171" y="724"/>
                    <a:pt x="1171" y="724"/>
                  </a:cubicBezTo>
                  <a:cubicBezTo>
                    <a:pt x="1171" y="722"/>
                    <a:pt x="1171" y="722"/>
                    <a:pt x="1171" y="722"/>
                  </a:cubicBezTo>
                  <a:cubicBezTo>
                    <a:pt x="1168" y="713"/>
                    <a:pt x="1167" y="704"/>
                    <a:pt x="1167" y="695"/>
                  </a:cubicBezTo>
                  <a:cubicBezTo>
                    <a:pt x="1167" y="687"/>
                    <a:pt x="1168" y="679"/>
                    <a:pt x="1169" y="671"/>
                  </a:cubicBezTo>
                  <a:cubicBezTo>
                    <a:pt x="1169" y="669"/>
                    <a:pt x="1170" y="667"/>
                    <a:pt x="1170" y="666"/>
                  </a:cubicBezTo>
                  <a:cubicBezTo>
                    <a:pt x="1171" y="664"/>
                    <a:pt x="1171" y="662"/>
                    <a:pt x="1171" y="660"/>
                  </a:cubicBezTo>
                  <a:cubicBezTo>
                    <a:pt x="1172" y="657"/>
                    <a:pt x="1173" y="654"/>
                    <a:pt x="1173" y="651"/>
                  </a:cubicBezTo>
                  <a:cubicBezTo>
                    <a:pt x="1174" y="646"/>
                    <a:pt x="1175" y="642"/>
                    <a:pt x="1176" y="638"/>
                  </a:cubicBezTo>
                  <a:cubicBezTo>
                    <a:pt x="1183" y="641"/>
                    <a:pt x="1189" y="642"/>
                    <a:pt x="1194" y="635"/>
                  </a:cubicBezTo>
                  <a:close/>
                  <a:moveTo>
                    <a:pt x="1253" y="537"/>
                  </a:moveTo>
                  <a:cubicBezTo>
                    <a:pt x="1253" y="537"/>
                    <a:pt x="1253" y="538"/>
                    <a:pt x="1253" y="538"/>
                  </a:cubicBezTo>
                  <a:cubicBezTo>
                    <a:pt x="1254" y="540"/>
                    <a:pt x="1255" y="542"/>
                    <a:pt x="1255" y="544"/>
                  </a:cubicBezTo>
                  <a:cubicBezTo>
                    <a:pt x="1256" y="545"/>
                    <a:pt x="1257" y="547"/>
                    <a:pt x="1258" y="549"/>
                  </a:cubicBezTo>
                  <a:cubicBezTo>
                    <a:pt x="1258" y="549"/>
                    <a:pt x="1258" y="550"/>
                    <a:pt x="1259" y="551"/>
                  </a:cubicBezTo>
                  <a:cubicBezTo>
                    <a:pt x="1259" y="552"/>
                    <a:pt x="1260" y="552"/>
                    <a:pt x="1260" y="553"/>
                  </a:cubicBezTo>
                  <a:cubicBezTo>
                    <a:pt x="1261" y="554"/>
                    <a:pt x="1261" y="554"/>
                    <a:pt x="1261" y="555"/>
                  </a:cubicBezTo>
                  <a:cubicBezTo>
                    <a:pt x="1262" y="556"/>
                    <a:pt x="1262" y="556"/>
                    <a:pt x="1263" y="557"/>
                  </a:cubicBezTo>
                  <a:cubicBezTo>
                    <a:pt x="1263" y="557"/>
                    <a:pt x="1263" y="558"/>
                    <a:pt x="1263" y="558"/>
                  </a:cubicBezTo>
                  <a:cubicBezTo>
                    <a:pt x="1263" y="558"/>
                    <a:pt x="1263" y="558"/>
                    <a:pt x="1264" y="559"/>
                  </a:cubicBezTo>
                  <a:cubicBezTo>
                    <a:pt x="1264" y="559"/>
                    <a:pt x="1265" y="559"/>
                    <a:pt x="1265" y="560"/>
                  </a:cubicBezTo>
                  <a:cubicBezTo>
                    <a:pt x="1266" y="560"/>
                    <a:pt x="1266" y="560"/>
                    <a:pt x="1266" y="561"/>
                  </a:cubicBezTo>
                  <a:cubicBezTo>
                    <a:pt x="1266" y="563"/>
                    <a:pt x="1265" y="565"/>
                    <a:pt x="1265" y="567"/>
                  </a:cubicBezTo>
                  <a:cubicBezTo>
                    <a:pt x="1264" y="572"/>
                    <a:pt x="1265" y="578"/>
                    <a:pt x="1266" y="583"/>
                  </a:cubicBezTo>
                  <a:cubicBezTo>
                    <a:pt x="1267" y="589"/>
                    <a:pt x="1269" y="594"/>
                    <a:pt x="1271" y="599"/>
                  </a:cubicBezTo>
                  <a:cubicBezTo>
                    <a:pt x="1272" y="604"/>
                    <a:pt x="1274" y="609"/>
                    <a:pt x="1275" y="614"/>
                  </a:cubicBezTo>
                  <a:cubicBezTo>
                    <a:pt x="1276" y="617"/>
                    <a:pt x="1276" y="620"/>
                    <a:pt x="1276" y="622"/>
                  </a:cubicBezTo>
                  <a:cubicBezTo>
                    <a:pt x="1276" y="623"/>
                    <a:pt x="1276" y="623"/>
                    <a:pt x="1276" y="623"/>
                  </a:cubicBezTo>
                  <a:cubicBezTo>
                    <a:pt x="1267" y="604"/>
                    <a:pt x="1255" y="578"/>
                    <a:pt x="1249" y="560"/>
                  </a:cubicBezTo>
                  <a:cubicBezTo>
                    <a:pt x="1246" y="551"/>
                    <a:pt x="1245" y="543"/>
                    <a:pt x="1246" y="536"/>
                  </a:cubicBezTo>
                  <a:cubicBezTo>
                    <a:pt x="1248" y="537"/>
                    <a:pt x="1250" y="537"/>
                    <a:pt x="1253" y="537"/>
                  </a:cubicBezTo>
                  <a:close/>
                  <a:moveTo>
                    <a:pt x="1316" y="483"/>
                  </a:moveTo>
                  <a:cubicBezTo>
                    <a:pt x="1317" y="483"/>
                    <a:pt x="1317" y="482"/>
                    <a:pt x="1317" y="481"/>
                  </a:cubicBezTo>
                  <a:cubicBezTo>
                    <a:pt x="1317" y="482"/>
                    <a:pt x="1317" y="482"/>
                    <a:pt x="1318" y="483"/>
                  </a:cubicBezTo>
                  <a:cubicBezTo>
                    <a:pt x="1319" y="487"/>
                    <a:pt x="1320" y="492"/>
                    <a:pt x="1320" y="498"/>
                  </a:cubicBezTo>
                  <a:cubicBezTo>
                    <a:pt x="1318" y="499"/>
                    <a:pt x="1316" y="500"/>
                    <a:pt x="1313" y="502"/>
                  </a:cubicBezTo>
                  <a:cubicBezTo>
                    <a:pt x="1313" y="501"/>
                    <a:pt x="1313" y="500"/>
                    <a:pt x="1314" y="499"/>
                  </a:cubicBezTo>
                  <a:cubicBezTo>
                    <a:pt x="1314" y="499"/>
                    <a:pt x="1314" y="498"/>
                    <a:pt x="1314" y="497"/>
                  </a:cubicBezTo>
                  <a:cubicBezTo>
                    <a:pt x="1314" y="496"/>
                    <a:pt x="1315" y="495"/>
                    <a:pt x="1315" y="495"/>
                  </a:cubicBezTo>
                  <a:cubicBezTo>
                    <a:pt x="1315" y="494"/>
                    <a:pt x="1315" y="494"/>
                    <a:pt x="1315" y="494"/>
                  </a:cubicBezTo>
                  <a:cubicBezTo>
                    <a:pt x="1315" y="493"/>
                    <a:pt x="1315" y="493"/>
                    <a:pt x="1315" y="493"/>
                  </a:cubicBezTo>
                  <a:cubicBezTo>
                    <a:pt x="1315" y="492"/>
                    <a:pt x="1315" y="491"/>
                    <a:pt x="1315" y="491"/>
                  </a:cubicBezTo>
                  <a:cubicBezTo>
                    <a:pt x="1315" y="490"/>
                    <a:pt x="1315" y="489"/>
                    <a:pt x="1315" y="488"/>
                  </a:cubicBezTo>
                  <a:cubicBezTo>
                    <a:pt x="1316" y="488"/>
                    <a:pt x="1316" y="487"/>
                    <a:pt x="1316" y="486"/>
                  </a:cubicBezTo>
                  <a:cubicBezTo>
                    <a:pt x="1316" y="485"/>
                    <a:pt x="1316" y="484"/>
                    <a:pt x="1316" y="483"/>
                  </a:cubicBezTo>
                  <a:close/>
                  <a:moveTo>
                    <a:pt x="1310" y="792"/>
                  </a:moveTo>
                  <a:cubicBezTo>
                    <a:pt x="1310" y="792"/>
                    <a:pt x="1310" y="792"/>
                    <a:pt x="1310" y="792"/>
                  </a:cubicBezTo>
                  <a:cubicBezTo>
                    <a:pt x="1310" y="793"/>
                    <a:pt x="1310" y="793"/>
                    <a:pt x="1310" y="793"/>
                  </a:cubicBezTo>
                  <a:cubicBezTo>
                    <a:pt x="1309" y="793"/>
                    <a:pt x="1309" y="793"/>
                    <a:pt x="1309" y="793"/>
                  </a:cubicBezTo>
                  <a:cubicBezTo>
                    <a:pt x="1309" y="794"/>
                    <a:pt x="1308" y="795"/>
                    <a:pt x="1307" y="796"/>
                  </a:cubicBezTo>
                  <a:cubicBezTo>
                    <a:pt x="1307" y="797"/>
                    <a:pt x="1307" y="797"/>
                    <a:pt x="1306" y="797"/>
                  </a:cubicBezTo>
                  <a:cubicBezTo>
                    <a:pt x="1307" y="797"/>
                    <a:pt x="1307" y="796"/>
                    <a:pt x="1307" y="795"/>
                  </a:cubicBezTo>
                  <a:cubicBezTo>
                    <a:pt x="1307" y="794"/>
                    <a:pt x="1307" y="793"/>
                    <a:pt x="1307" y="793"/>
                  </a:cubicBezTo>
                  <a:cubicBezTo>
                    <a:pt x="1307" y="792"/>
                    <a:pt x="1307" y="792"/>
                    <a:pt x="1307" y="792"/>
                  </a:cubicBezTo>
                  <a:cubicBezTo>
                    <a:pt x="1307" y="791"/>
                    <a:pt x="1307" y="791"/>
                    <a:pt x="1307" y="791"/>
                  </a:cubicBezTo>
                  <a:cubicBezTo>
                    <a:pt x="1307" y="788"/>
                    <a:pt x="1306" y="784"/>
                    <a:pt x="1305" y="781"/>
                  </a:cubicBezTo>
                  <a:cubicBezTo>
                    <a:pt x="1305" y="780"/>
                    <a:pt x="1304" y="780"/>
                    <a:pt x="1304" y="779"/>
                  </a:cubicBezTo>
                  <a:cubicBezTo>
                    <a:pt x="1311" y="766"/>
                    <a:pt x="1318" y="752"/>
                    <a:pt x="1325" y="739"/>
                  </a:cubicBezTo>
                  <a:cubicBezTo>
                    <a:pt x="1325" y="739"/>
                    <a:pt x="1325" y="740"/>
                    <a:pt x="1325" y="741"/>
                  </a:cubicBezTo>
                  <a:cubicBezTo>
                    <a:pt x="1325" y="749"/>
                    <a:pt x="1324" y="757"/>
                    <a:pt x="1322" y="765"/>
                  </a:cubicBezTo>
                  <a:cubicBezTo>
                    <a:pt x="1320" y="774"/>
                    <a:pt x="1316" y="782"/>
                    <a:pt x="1311" y="790"/>
                  </a:cubicBezTo>
                  <a:cubicBezTo>
                    <a:pt x="1310" y="792"/>
                    <a:pt x="1310" y="792"/>
                    <a:pt x="1310" y="792"/>
                  </a:cubicBezTo>
                  <a:cubicBezTo>
                    <a:pt x="1310" y="792"/>
                    <a:pt x="1310" y="792"/>
                    <a:pt x="1310" y="792"/>
                  </a:cubicBezTo>
                  <a:cubicBezTo>
                    <a:pt x="1310" y="792"/>
                    <a:pt x="1310" y="792"/>
                    <a:pt x="1310" y="792"/>
                  </a:cubicBezTo>
                  <a:close/>
                  <a:moveTo>
                    <a:pt x="1184" y="801"/>
                  </a:moveTo>
                  <a:cubicBezTo>
                    <a:pt x="1164" y="799"/>
                    <a:pt x="1163" y="775"/>
                    <a:pt x="1166" y="748"/>
                  </a:cubicBezTo>
                  <a:cubicBezTo>
                    <a:pt x="1167" y="749"/>
                    <a:pt x="1168" y="749"/>
                    <a:pt x="1170" y="750"/>
                  </a:cubicBezTo>
                  <a:cubicBezTo>
                    <a:pt x="1171" y="750"/>
                    <a:pt x="1172" y="751"/>
                    <a:pt x="1173" y="751"/>
                  </a:cubicBezTo>
                  <a:cubicBezTo>
                    <a:pt x="1174" y="752"/>
                    <a:pt x="1175" y="752"/>
                    <a:pt x="1175" y="752"/>
                  </a:cubicBezTo>
                  <a:cubicBezTo>
                    <a:pt x="1179" y="754"/>
                    <a:pt x="1182" y="756"/>
                    <a:pt x="1184" y="759"/>
                  </a:cubicBezTo>
                  <a:cubicBezTo>
                    <a:pt x="1185" y="759"/>
                    <a:pt x="1185" y="759"/>
                    <a:pt x="1185" y="759"/>
                  </a:cubicBezTo>
                  <a:cubicBezTo>
                    <a:pt x="1189" y="765"/>
                    <a:pt x="1192" y="771"/>
                    <a:pt x="1195" y="777"/>
                  </a:cubicBezTo>
                  <a:cubicBezTo>
                    <a:pt x="1196" y="778"/>
                    <a:pt x="1196" y="779"/>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2"/>
                    <a:pt x="1197" y="782"/>
                    <a:pt x="1197" y="782"/>
                  </a:cubicBezTo>
                  <a:cubicBezTo>
                    <a:pt x="1198" y="784"/>
                    <a:pt x="1198" y="784"/>
                    <a:pt x="1198" y="784"/>
                  </a:cubicBezTo>
                  <a:cubicBezTo>
                    <a:pt x="1199" y="786"/>
                    <a:pt x="1199" y="786"/>
                    <a:pt x="1199" y="786"/>
                  </a:cubicBezTo>
                  <a:cubicBezTo>
                    <a:pt x="1199" y="788"/>
                    <a:pt x="1199" y="788"/>
                    <a:pt x="1199" y="788"/>
                  </a:cubicBezTo>
                  <a:cubicBezTo>
                    <a:pt x="1200" y="789"/>
                    <a:pt x="1200" y="790"/>
                    <a:pt x="1201" y="791"/>
                  </a:cubicBezTo>
                  <a:cubicBezTo>
                    <a:pt x="1201" y="792"/>
                    <a:pt x="1201" y="793"/>
                    <a:pt x="1201" y="794"/>
                  </a:cubicBezTo>
                  <a:cubicBezTo>
                    <a:pt x="1200" y="794"/>
                    <a:pt x="1199" y="795"/>
                    <a:pt x="1198" y="795"/>
                  </a:cubicBezTo>
                  <a:cubicBezTo>
                    <a:pt x="1200" y="799"/>
                    <a:pt x="1202" y="801"/>
                    <a:pt x="1204" y="804"/>
                  </a:cubicBezTo>
                  <a:cubicBezTo>
                    <a:pt x="1204" y="804"/>
                    <a:pt x="1204" y="804"/>
                    <a:pt x="1204" y="805"/>
                  </a:cubicBezTo>
                  <a:cubicBezTo>
                    <a:pt x="1197" y="803"/>
                    <a:pt x="1189" y="801"/>
                    <a:pt x="1184" y="801"/>
                  </a:cubicBezTo>
                  <a:close/>
                  <a:moveTo>
                    <a:pt x="1205" y="790"/>
                  </a:moveTo>
                  <a:cubicBezTo>
                    <a:pt x="1205" y="789"/>
                    <a:pt x="1204" y="787"/>
                    <a:pt x="1204" y="786"/>
                  </a:cubicBezTo>
                  <a:cubicBezTo>
                    <a:pt x="1203" y="784"/>
                    <a:pt x="1203" y="784"/>
                    <a:pt x="1203" y="784"/>
                  </a:cubicBezTo>
                  <a:cubicBezTo>
                    <a:pt x="1203" y="782"/>
                    <a:pt x="1203" y="782"/>
                    <a:pt x="1203" y="782"/>
                  </a:cubicBezTo>
                  <a:cubicBezTo>
                    <a:pt x="1202" y="781"/>
                    <a:pt x="1202" y="781"/>
                    <a:pt x="1202" y="781"/>
                  </a:cubicBezTo>
                  <a:cubicBezTo>
                    <a:pt x="1202" y="781"/>
                    <a:pt x="1202" y="781"/>
                    <a:pt x="1202" y="781"/>
                  </a:cubicBezTo>
                  <a:cubicBezTo>
                    <a:pt x="1202" y="781"/>
                    <a:pt x="1202" y="780"/>
                    <a:pt x="1202" y="780"/>
                  </a:cubicBezTo>
                  <a:cubicBezTo>
                    <a:pt x="1202" y="780"/>
                    <a:pt x="1202" y="779"/>
                    <a:pt x="1203" y="779"/>
                  </a:cubicBezTo>
                  <a:cubicBezTo>
                    <a:pt x="1203" y="778"/>
                    <a:pt x="1203" y="778"/>
                    <a:pt x="1203" y="777"/>
                  </a:cubicBezTo>
                  <a:cubicBezTo>
                    <a:pt x="1203" y="776"/>
                    <a:pt x="1204" y="776"/>
                    <a:pt x="1204" y="775"/>
                  </a:cubicBezTo>
                  <a:cubicBezTo>
                    <a:pt x="1204" y="775"/>
                    <a:pt x="1205" y="774"/>
                    <a:pt x="1205" y="773"/>
                  </a:cubicBezTo>
                  <a:cubicBezTo>
                    <a:pt x="1205" y="773"/>
                    <a:pt x="1205" y="772"/>
                    <a:pt x="1205" y="772"/>
                  </a:cubicBezTo>
                  <a:cubicBezTo>
                    <a:pt x="1206" y="772"/>
                    <a:pt x="1206" y="771"/>
                    <a:pt x="1206" y="771"/>
                  </a:cubicBezTo>
                  <a:cubicBezTo>
                    <a:pt x="1207" y="768"/>
                    <a:pt x="1210" y="764"/>
                    <a:pt x="1213" y="761"/>
                  </a:cubicBezTo>
                  <a:cubicBezTo>
                    <a:pt x="1214" y="759"/>
                    <a:pt x="1215" y="757"/>
                    <a:pt x="1217" y="756"/>
                  </a:cubicBezTo>
                  <a:cubicBezTo>
                    <a:pt x="1218" y="754"/>
                    <a:pt x="1220" y="752"/>
                    <a:pt x="1221" y="750"/>
                  </a:cubicBezTo>
                  <a:cubicBezTo>
                    <a:pt x="1222" y="750"/>
                    <a:pt x="1222" y="750"/>
                    <a:pt x="1222" y="749"/>
                  </a:cubicBezTo>
                  <a:cubicBezTo>
                    <a:pt x="1222" y="749"/>
                    <a:pt x="1222" y="749"/>
                    <a:pt x="1222" y="749"/>
                  </a:cubicBezTo>
                  <a:cubicBezTo>
                    <a:pt x="1222" y="749"/>
                    <a:pt x="1223" y="749"/>
                    <a:pt x="1224" y="750"/>
                  </a:cubicBezTo>
                  <a:cubicBezTo>
                    <a:pt x="1224" y="750"/>
                    <a:pt x="1224" y="750"/>
                    <a:pt x="1225" y="750"/>
                  </a:cubicBezTo>
                  <a:cubicBezTo>
                    <a:pt x="1225" y="750"/>
                    <a:pt x="1225" y="750"/>
                    <a:pt x="1225" y="750"/>
                  </a:cubicBezTo>
                  <a:cubicBezTo>
                    <a:pt x="1225" y="750"/>
                    <a:pt x="1226" y="750"/>
                    <a:pt x="1226" y="750"/>
                  </a:cubicBezTo>
                  <a:cubicBezTo>
                    <a:pt x="1226" y="750"/>
                    <a:pt x="1227" y="750"/>
                    <a:pt x="1227" y="750"/>
                  </a:cubicBezTo>
                  <a:cubicBezTo>
                    <a:pt x="1225" y="754"/>
                    <a:pt x="1223" y="758"/>
                    <a:pt x="1226" y="762"/>
                  </a:cubicBezTo>
                  <a:cubicBezTo>
                    <a:pt x="1229" y="767"/>
                    <a:pt x="1236" y="769"/>
                    <a:pt x="1242" y="769"/>
                  </a:cubicBezTo>
                  <a:cubicBezTo>
                    <a:pt x="1242" y="769"/>
                    <a:pt x="1242" y="769"/>
                    <a:pt x="1242" y="770"/>
                  </a:cubicBezTo>
                  <a:cubicBezTo>
                    <a:pt x="1242" y="772"/>
                    <a:pt x="1241" y="774"/>
                    <a:pt x="1240" y="776"/>
                  </a:cubicBezTo>
                  <a:cubicBezTo>
                    <a:pt x="1240" y="776"/>
                    <a:pt x="1240" y="776"/>
                    <a:pt x="1239" y="775"/>
                  </a:cubicBezTo>
                  <a:cubicBezTo>
                    <a:pt x="1238" y="774"/>
                    <a:pt x="1238" y="773"/>
                    <a:pt x="1237" y="772"/>
                  </a:cubicBezTo>
                  <a:cubicBezTo>
                    <a:pt x="1236" y="770"/>
                    <a:pt x="1235" y="769"/>
                    <a:pt x="1235" y="769"/>
                  </a:cubicBezTo>
                  <a:cubicBezTo>
                    <a:pt x="1235" y="769"/>
                    <a:pt x="1235" y="770"/>
                    <a:pt x="1236" y="773"/>
                  </a:cubicBezTo>
                  <a:cubicBezTo>
                    <a:pt x="1236" y="774"/>
                    <a:pt x="1236" y="775"/>
                    <a:pt x="1237" y="776"/>
                  </a:cubicBezTo>
                  <a:cubicBezTo>
                    <a:pt x="1237" y="777"/>
                    <a:pt x="1237" y="778"/>
                    <a:pt x="1238" y="779"/>
                  </a:cubicBezTo>
                  <a:cubicBezTo>
                    <a:pt x="1238" y="779"/>
                    <a:pt x="1238" y="779"/>
                    <a:pt x="1238" y="780"/>
                  </a:cubicBezTo>
                  <a:cubicBezTo>
                    <a:pt x="1238" y="780"/>
                    <a:pt x="1239" y="780"/>
                    <a:pt x="1239" y="780"/>
                  </a:cubicBezTo>
                  <a:cubicBezTo>
                    <a:pt x="1236" y="787"/>
                    <a:pt x="1234" y="793"/>
                    <a:pt x="1231" y="798"/>
                  </a:cubicBezTo>
                  <a:cubicBezTo>
                    <a:pt x="1231" y="798"/>
                    <a:pt x="1231" y="798"/>
                    <a:pt x="1231" y="798"/>
                  </a:cubicBezTo>
                  <a:cubicBezTo>
                    <a:pt x="1225" y="787"/>
                    <a:pt x="1215" y="789"/>
                    <a:pt x="1206" y="792"/>
                  </a:cubicBezTo>
                  <a:cubicBezTo>
                    <a:pt x="1206" y="792"/>
                    <a:pt x="1205" y="791"/>
                    <a:pt x="1205" y="790"/>
                  </a:cubicBezTo>
                  <a:close/>
                  <a:moveTo>
                    <a:pt x="1242" y="721"/>
                  </a:moveTo>
                  <a:cubicBezTo>
                    <a:pt x="1241" y="722"/>
                    <a:pt x="1240" y="723"/>
                    <a:pt x="1239" y="724"/>
                  </a:cubicBezTo>
                  <a:cubicBezTo>
                    <a:pt x="1238" y="725"/>
                    <a:pt x="1238" y="725"/>
                    <a:pt x="1237" y="726"/>
                  </a:cubicBezTo>
                  <a:cubicBezTo>
                    <a:pt x="1237" y="726"/>
                    <a:pt x="1236" y="726"/>
                    <a:pt x="1236" y="727"/>
                  </a:cubicBezTo>
                  <a:cubicBezTo>
                    <a:pt x="1236" y="727"/>
                    <a:pt x="1236" y="727"/>
                    <a:pt x="1235" y="728"/>
                  </a:cubicBezTo>
                  <a:cubicBezTo>
                    <a:pt x="1234" y="729"/>
                    <a:pt x="1232" y="731"/>
                    <a:pt x="1231" y="733"/>
                  </a:cubicBezTo>
                  <a:cubicBezTo>
                    <a:pt x="1231" y="733"/>
                    <a:pt x="1231" y="733"/>
                    <a:pt x="1231" y="732"/>
                  </a:cubicBezTo>
                  <a:cubicBezTo>
                    <a:pt x="1231" y="732"/>
                    <a:pt x="1231" y="732"/>
                    <a:pt x="1231" y="731"/>
                  </a:cubicBezTo>
                  <a:cubicBezTo>
                    <a:pt x="1231" y="731"/>
                    <a:pt x="1231" y="731"/>
                    <a:pt x="1231" y="731"/>
                  </a:cubicBezTo>
                  <a:cubicBezTo>
                    <a:pt x="1232" y="730"/>
                    <a:pt x="1232" y="730"/>
                    <a:pt x="1232" y="729"/>
                  </a:cubicBezTo>
                  <a:cubicBezTo>
                    <a:pt x="1232" y="728"/>
                    <a:pt x="1233" y="727"/>
                    <a:pt x="1233" y="726"/>
                  </a:cubicBezTo>
                  <a:cubicBezTo>
                    <a:pt x="1233" y="725"/>
                    <a:pt x="1234" y="724"/>
                    <a:pt x="1234" y="723"/>
                  </a:cubicBezTo>
                  <a:cubicBezTo>
                    <a:pt x="1235" y="722"/>
                    <a:pt x="1236" y="721"/>
                    <a:pt x="1236" y="720"/>
                  </a:cubicBezTo>
                  <a:cubicBezTo>
                    <a:pt x="1237" y="719"/>
                    <a:pt x="1237" y="718"/>
                    <a:pt x="1238" y="717"/>
                  </a:cubicBezTo>
                  <a:cubicBezTo>
                    <a:pt x="1242" y="718"/>
                    <a:pt x="1247" y="718"/>
                    <a:pt x="1250" y="717"/>
                  </a:cubicBezTo>
                  <a:cubicBezTo>
                    <a:pt x="1250" y="725"/>
                    <a:pt x="1249" y="734"/>
                    <a:pt x="1248" y="743"/>
                  </a:cubicBezTo>
                  <a:cubicBezTo>
                    <a:pt x="1246" y="744"/>
                    <a:pt x="1243" y="746"/>
                    <a:pt x="1241" y="748"/>
                  </a:cubicBezTo>
                  <a:cubicBezTo>
                    <a:pt x="1240" y="748"/>
                    <a:pt x="1240" y="748"/>
                    <a:pt x="1240" y="748"/>
                  </a:cubicBezTo>
                  <a:cubicBezTo>
                    <a:pt x="1240" y="748"/>
                    <a:pt x="1240" y="748"/>
                    <a:pt x="1240" y="748"/>
                  </a:cubicBezTo>
                  <a:cubicBezTo>
                    <a:pt x="1239" y="748"/>
                    <a:pt x="1238" y="748"/>
                    <a:pt x="1238" y="748"/>
                  </a:cubicBezTo>
                  <a:cubicBezTo>
                    <a:pt x="1237" y="747"/>
                    <a:pt x="1236" y="747"/>
                    <a:pt x="1234" y="747"/>
                  </a:cubicBezTo>
                  <a:cubicBezTo>
                    <a:pt x="1234" y="747"/>
                    <a:pt x="1233" y="747"/>
                    <a:pt x="1233" y="747"/>
                  </a:cubicBezTo>
                  <a:cubicBezTo>
                    <a:pt x="1232" y="746"/>
                    <a:pt x="1230" y="745"/>
                    <a:pt x="1229" y="744"/>
                  </a:cubicBezTo>
                  <a:cubicBezTo>
                    <a:pt x="1229" y="745"/>
                    <a:pt x="1229" y="746"/>
                    <a:pt x="1228" y="747"/>
                  </a:cubicBezTo>
                  <a:cubicBezTo>
                    <a:pt x="1227" y="747"/>
                    <a:pt x="1226" y="747"/>
                    <a:pt x="1226" y="747"/>
                  </a:cubicBezTo>
                  <a:cubicBezTo>
                    <a:pt x="1225" y="747"/>
                    <a:pt x="1225" y="747"/>
                    <a:pt x="1225" y="747"/>
                  </a:cubicBezTo>
                  <a:cubicBezTo>
                    <a:pt x="1225" y="747"/>
                    <a:pt x="1225" y="747"/>
                    <a:pt x="1225" y="747"/>
                  </a:cubicBezTo>
                  <a:cubicBezTo>
                    <a:pt x="1224" y="747"/>
                    <a:pt x="1224" y="747"/>
                    <a:pt x="1223" y="748"/>
                  </a:cubicBezTo>
                  <a:cubicBezTo>
                    <a:pt x="1223" y="748"/>
                    <a:pt x="1223" y="748"/>
                    <a:pt x="1223" y="748"/>
                  </a:cubicBezTo>
                  <a:cubicBezTo>
                    <a:pt x="1229" y="741"/>
                    <a:pt x="1234" y="735"/>
                    <a:pt x="1238" y="730"/>
                  </a:cubicBezTo>
                  <a:cubicBezTo>
                    <a:pt x="1238" y="729"/>
                    <a:pt x="1238" y="729"/>
                    <a:pt x="1239" y="729"/>
                  </a:cubicBezTo>
                  <a:cubicBezTo>
                    <a:pt x="1239" y="728"/>
                    <a:pt x="1239" y="728"/>
                    <a:pt x="1239" y="728"/>
                  </a:cubicBezTo>
                  <a:cubicBezTo>
                    <a:pt x="1240" y="727"/>
                    <a:pt x="1240" y="726"/>
                    <a:pt x="1241" y="726"/>
                  </a:cubicBezTo>
                  <a:cubicBezTo>
                    <a:pt x="1241" y="724"/>
                    <a:pt x="1242" y="723"/>
                    <a:pt x="1243" y="722"/>
                  </a:cubicBezTo>
                  <a:cubicBezTo>
                    <a:pt x="1244" y="720"/>
                    <a:pt x="1244" y="719"/>
                    <a:pt x="1244" y="719"/>
                  </a:cubicBezTo>
                  <a:cubicBezTo>
                    <a:pt x="1244" y="719"/>
                    <a:pt x="1243" y="720"/>
                    <a:pt x="1242" y="721"/>
                  </a:cubicBezTo>
                  <a:close/>
                  <a:moveTo>
                    <a:pt x="1281" y="622"/>
                  </a:moveTo>
                  <a:cubicBezTo>
                    <a:pt x="1281" y="619"/>
                    <a:pt x="1280" y="616"/>
                    <a:pt x="1280" y="614"/>
                  </a:cubicBezTo>
                  <a:cubicBezTo>
                    <a:pt x="1279" y="612"/>
                    <a:pt x="1279" y="611"/>
                    <a:pt x="1279" y="609"/>
                  </a:cubicBezTo>
                  <a:cubicBezTo>
                    <a:pt x="1279" y="609"/>
                    <a:pt x="1279" y="609"/>
                    <a:pt x="1280" y="608"/>
                  </a:cubicBezTo>
                  <a:cubicBezTo>
                    <a:pt x="1280" y="608"/>
                    <a:pt x="1280" y="607"/>
                    <a:pt x="1281" y="607"/>
                  </a:cubicBezTo>
                  <a:cubicBezTo>
                    <a:pt x="1281" y="606"/>
                    <a:pt x="1281" y="606"/>
                    <a:pt x="1281" y="606"/>
                  </a:cubicBezTo>
                  <a:cubicBezTo>
                    <a:pt x="1282" y="606"/>
                    <a:pt x="1282" y="605"/>
                    <a:pt x="1282" y="605"/>
                  </a:cubicBezTo>
                  <a:cubicBezTo>
                    <a:pt x="1282" y="604"/>
                    <a:pt x="1283" y="604"/>
                    <a:pt x="1283" y="603"/>
                  </a:cubicBezTo>
                  <a:cubicBezTo>
                    <a:pt x="1284" y="603"/>
                    <a:pt x="1284" y="602"/>
                    <a:pt x="1285" y="601"/>
                  </a:cubicBezTo>
                  <a:cubicBezTo>
                    <a:pt x="1285" y="601"/>
                    <a:pt x="1285" y="601"/>
                    <a:pt x="1286" y="600"/>
                  </a:cubicBezTo>
                  <a:cubicBezTo>
                    <a:pt x="1286" y="600"/>
                    <a:pt x="1286" y="600"/>
                    <a:pt x="1286" y="599"/>
                  </a:cubicBezTo>
                  <a:cubicBezTo>
                    <a:pt x="1287" y="599"/>
                    <a:pt x="1288" y="598"/>
                    <a:pt x="1288" y="597"/>
                  </a:cubicBezTo>
                  <a:cubicBezTo>
                    <a:pt x="1289" y="596"/>
                    <a:pt x="1291" y="595"/>
                    <a:pt x="1292" y="594"/>
                  </a:cubicBezTo>
                  <a:cubicBezTo>
                    <a:pt x="1294" y="592"/>
                    <a:pt x="1295" y="591"/>
                    <a:pt x="1297" y="590"/>
                  </a:cubicBezTo>
                  <a:cubicBezTo>
                    <a:pt x="1298" y="589"/>
                    <a:pt x="1300" y="588"/>
                    <a:pt x="1301" y="587"/>
                  </a:cubicBezTo>
                  <a:cubicBezTo>
                    <a:pt x="1303" y="586"/>
                    <a:pt x="1304" y="585"/>
                    <a:pt x="1305" y="585"/>
                  </a:cubicBezTo>
                  <a:cubicBezTo>
                    <a:pt x="1310" y="588"/>
                    <a:pt x="1316" y="591"/>
                    <a:pt x="1322" y="592"/>
                  </a:cubicBezTo>
                  <a:cubicBezTo>
                    <a:pt x="1321" y="602"/>
                    <a:pt x="1319" y="611"/>
                    <a:pt x="1316" y="619"/>
                  </a:cubicBezTo>
                  <a:cubicBezTo>
                    <a:pt x="1308" y="617"/>
                    <a:pt x="1300" y="617"/>
                    <a:pt x="1297" y="629"/>
                  </a:cubicBezTo>
                  <a:cubicBezTo>
                    <a:pt x="1296" y="629"/>
                    <a:pt x="1296" y="629"/>
                    <a:pt x="1296" y="629"/>
                  </a:cubicBezTo>
                  <a:cubicBezTo>
                    <a:pt x="1296" y="629"/>
                    <a:pt x="1296" y="629"/>
                    <a:pt x="1296" y="629"/>
                  </a:cubicBezTo>
                  <a:cubicBezTo>
                    <a:pt x="1295" y="630"/>
                    <a:pt x="1294" y="630"/>
                    <a:pt x="1293" y="630"/>
                  </a:cubicBezTo>
                  <a:cubicBezTo>
                    <a:pt x="1292" y="630"/>
                    <a:pt x="1291" y="630"/>
                    <a:pt x="1290" y="631"/>
                  </a:cubicBezTo>
                  <a:cubicBezTo>
                    <a:pt x="1289" y="631"/>
                    <a:pt x="1288" y="632"/>
                    <a:pt x="1287" y="632"/>
                  </a:cubicBezTo>
                  <a:cubicBezTo>
                    <a:pt x="1286" y="632"/>
                    <a:pt x="1285" y="633"/>
                    <a:pt x="1284" y="633"/>
                  </a:cubicBezTo>
                  <a:cubicBezTo>
                    <a:pt x="1284" y="634"/>
                    <a:pt x="1283" y="634"/>
                    <a:pt x="1282" y="634"/>
                  </a:cubicBezTo>
                  <a:cubicBezTo>
                    <a:pt x="1282" y="634"/>
                    <a:pt x="1282" y="635"/>
                    <a:pt x="1282" y="635"/>
                  </a:cubicBezTo>
                  <a:cubicBezTo>
                    <a:pt x="1281" y="635"/>
                    <a:pt x="1281" y="635"/>
                    <a:pt x="1281" y="635"/>
                  </a:cubicBezTo>
                  <a:cubicBezTo>
                    <a:pt x="1281" y="634"/>
                    <a:pt x="1280" y="633"/>
                    <a:pt x="1280" y="632"/>
                  </a:cubicBezTo>
                  <a:cubicBezTo>
                    <a:pt x="1280" y="631"/>
                    <a:pt x="1280" y="631"/>
                    <a:pt x="1280" y="631"/>
                  </a:cubicBezTo>
                  <a:cubicBezTo>
                    <a:pt x="1280" y="629"/>
                    <a:pt x="1281" y="628"/>
                    <a:pt x="1281" y="626"/>
                  </a:cubicBezTo>
                  <a:cubicBezTo>
                    <a:pt x="1281" y="626"/>
                    <a:pt x="1281" y="626"/>
                    <a:pt x="1281" y="626"/>
                  </a:cubicBezTo>
                  <a:cubicBezTo>
                    <a:pt x="1281" y="625"/>
                    <a:pt x="1281" y="625"/>
                    <a:pt x="1281" y="625"/>
                  </a:cubicBezTo>
                  <a:cubicBezTo>
                    <a:pt x="1281" y="624"/>
                    <a:pt x="1281" y="624"/>
                    <a:pt x="1281" y="624"/>
                  </a:cubicBezTo>
                  <a:cubicBezTo>
                    <a:pt x="1281" y="624"/>
                    <a:pt x="1281" y="623"/>
                    <a:pt x="1281" y="622"/>
                  </a:cubicBezTo>
                  <a:close/>
                  <a:moveTo>
                    <a:pt x="1287" y="647"/>
                  </a:moveTo>
                  <a:cubicBezTo>
                    <a:pt x="1287" y="646"/>
                    <a:pt x="1285" y="642"/>
                    <a:pt x="1283" y="637"/>
                  </a:cubicBezTo>
                  <a:cubicBezTo>
                    <a:pt x="1283" y="637"/>
                    <a:pt x="1283" y="637"/>
                    <a:pt x="1283" y="637"/>
                  </a:cubicBezTo>
                  <a:cubicBezTo>
                    <a:pt x="1283" y="637"/>
                    <a:pt x="1283" y="637"/>
                    <a:pt x="1283" y="637"/>
                  </a:cubicBezTo>
                  <a:cubicBezTo>
                    <a:pt x="1284" y="637"/>
                    <a:pt x="1285" y="636"/>
                    <a:pt x="1286" y="636"/>
                  </a:cubicBezTo>
                  <a:cubicBezTo>
                    <a:pt x="1286" y="636"/>
                    <a:pt x="1287" y="635"/>
                    <a:pt x="1288" y="635"/>
                  </a:cubicBezTo>
                  <a:cubicBezTo>
                    <a:pt x="1289" y="634"/>
                    <a:pt x="1290" y="634"/>
                    <a:pt x="1291" y="634"/>
                  </a:cubicBezTo>
                  <a:cubicBezTo>
                    <a:pt x="1292" y="633"/>
                    <a:pt x="1293" y="633"/>
                    <a:pt x="1294" y="633"/>
                  </a:cubicBezTo>
                  <a:cubicBezTo>
                    <a:pt x="1295" y="633"/>
                    <a:pt x="1296" y="632"/>
                    <a:pt x="1297" y="632"/>
                  </a:cubicBezTo>
                  <a:cubicBezTo>
                    <a:pt x="1297" y="632"/>
                    <a:pt x="1298" y="632"/>
                    <a:pt x="1298" y="632"/>
                  </a:cubicBezTo>
                  <a:cubicBezTo>
                    <a:pt x="1300" y="635"/>
                    <a:pt x="1303" y="637"/>
                    <a:pt x="1305" y="639"/>
                  </a:cubicBezTo>
                  <a:cubicBezTo>
                    <a:pt x="1300" y="644"/>
                    <a:pt x="1294" y="647"/>
                    <a:pt x="1287" y="647"/>
                  </a:cubicBezTo>
                  <a:close/>
                  <a:moveTo>
                    <a:pt x="1242" y="753"/>
                  </a:moveTo>
                  <a:cubicBezTo>
                    <a:pt x="1241" y="752"/>
                    <a:pt x="1239" y="751"/>
                    <a:pt x="1238" y="750"/>
                  </a:cubicBezTo>
                  <a:cubicBezTo>
                    <a:pt x="1239" y="751"/>
                    <a:pt x="1240" y="751"/>
                    <a:pt x="1240" y="751"/>
                  </a:cubicBezTo>
                  <a:cubicBezTo>
                    <a:pt x="1241" y="751"/>
                    <a:pt x="1241" y="751"/>
                    <a:pt x="1241" y="751"/>
                  </a:cubicBezTo>
                  <a:cubicBezTo>
                    <a:pt x="1241" y="752"/>
                    <a:pt x="1241" y="752"/>
                    <a:pt x="1242" y="753"/>
                  </a:cubicBezTo>
                  <a:close/>
                  <a:moveTo>
                    <a:pt x="1229" y="804"/>
                  </a:moveTo>
                  <a:cubicBezTo>
                    <a:pt x="1226" y="808"/>
                    <a:pt x="1225" y="811"/>
                    <a:pt x="1225" y="811"/>
                  </a:cubicBezTo>
                  <a:cubicBezTo>
                    <a:pt x="1225" y="811"/>
                    <a:pt x="1223" y="811"/>
                    <a:pt x="1221" y="810"/>
                  </a:cubicBezTo>
                  <a:cubicBezTo>
                    <a:pt x="1224" y="809"/>
                    <a:pt x="1226" y="807"/>
                    <a:pt x="1229" y="804"/>
                  </a:cubicBezTo>
                  <a:close/>
                  <a:moveTo>
                    <a:pt x="1303" y="782"/>
                  </a:moveTo>
                  <a:cubicBezTo>
                    <a:pt x="1304" y="785"/>
                    <a:pt x="1305" y="788"/>
                    <a:pt x="1305" y="791"/>
                  </a:cubicBezTo>
                  <a:cubicBezTo>
                    <a:pt x="1305" y="791"/>
                    <a:pt x="1305" y="791"/>
                    <a:pt x="1305" y="792"/>
                  </a:cubicBezTo>
                  <a:cubicBezTo>
                    <a:pt x="1305" y="792"/>
                    <a:pt x="1305" y="792"/>
                    <a:pt x="1305" y="793"/>
                  </a:cubicBezTo>
                  <a:cubicBezTo>
                    <a:pt x="1305" y="793"/>
                    <a:pt x="1305" y="794"/>
                    <a:pt x="1305" y="795"/>
                  </a:cubicBezTo>
                  <a:cubicBezTo>
                    <a:pt x="1305" y="796"/>
                    <a:pt x="1305" y="797"/>
                    <a:pt x="1305" y="798"/>
                  </a:cubicBezTo>
                  <a:cubicBezTo>
                    <a:pt x="1305" y="798"/>
                    <a:pt x="1305" y="798"/>
                    <a:pt x="1305" y="799"/>
                  </a:cubicBezTo>
                  <a:cubicBezTo>
                    <a:pt x="1305" y="799"/>
                    <a:pt x="1305" y="799"/>
                    <a:pt x="1305" y="799"/>
                  </a:cubicBezTo>
                  <a:cubicBezTo>
                    <a:pt x="1304" y="800"/>
                    <a:pt x="1303" y="801"/>
                    <a:pt x="1302" y="802"/>
                  </a:cubicBezTo>
                  <a:cubicBezTo>
                    <a:pt x="1299" y="806"/>
                    <a:pt x="1295" y="809"/>
                    <a:pt x="1292" y="813"/>
                  </a:cubicBezTo>
                  <a:cubicBezTo>
                    <a:pt x="1289" y="815"/>
                    <a:pt x="1286" y="818"/>
                    <a:pt x="1283" y="821"/>
                  </a:cubicBezTo>
                  <a:cubicBezTo>
                    <a:pt x="1289" y="808"/>
                    <a:pt x="1296" y="795"/>
                    <a:pt x="1303" y="782"/>
                  </a:cubicBezTo>
                  <a:close/>
                  <a:moveTo>
                    <a:pt x="1321" y="500"/>
                  </a:moveTo>
                  <a:cubicBezTo>
                    <a:pt x="1323" y="517"/>
                    <a:pt x="1325" y="541"/>
                    <a:pt x="1324" y="564"/>
                  </a:cubicBezTo>
                  <a:cubicBezTo>
                    <a:pt x="1312" y="563"/>
                    <a:pt x="1302" y="565"/>
                    <a:pt x="1303" y="582"/>
                  </a:cubicBezTo>
                  <a:cubicBezTo>
                    <a:pt x="1303" y="582"/>
                    <a:pt x="1303" y="582"/>
                    <a:pt x="1303" y="582"/>
                  </a:cubicBezTo>
                  <a:cubicBezTo>
                    <a:pt x="1302" y="582"/>
                    <a:pt x="1301" y="581"/>
                    <a:pt x="1301" y="581"/>
                  </a:cubicBezTo>
                  <a:cubicBezTo>
                    <a:pt x="1302" y="583"/>
                    <a:pt x="1302" y="583"/>
                    <a:pt x="1302" y="583"/>
                  </a:cubicBezTo>
                  <a:cubicBezTo>
                    <a:pt x="1301" y="583"/>
                    <a:pt x="1300" y="584"/>
                    <a:pt x="1300" y="584"/>
                  </a:cubicBezTo>
                  <a:cubicBezTo>
                    <a:pt x="1298" y="585"/>
                    <a:pt x="1296" y="586"/>
                    <a:pt x="1295" y="587"/>
                  </a:cubicBezTo>
                  <a:cubicBezTo>
                    <a:pt x="1293" y="589"/>
                    <a:pt x="1291" y="590"/>
                    <a:pt x="1290" y="591"/>
                  </a:cubicBezTo>
                  <a:cubicBezTo>
                    <a:pt x="1289" y="592"/>
                    <a:pt x="1287" y="594"/>
                    <a:pt x="1286" y="595"/>
                  </a:cubicBezTo>
                  <a:cubicBezTo>
                    <a:pt x="1285" y="596"/>
                    <a:pt x="1285" y="597"/>
                    <a:pt x="1284" y="597"/>
                  </a:cubicBezTo>
                  <a:cubicBezTo>
                    <a:pt x="1284" y="598"/>
                    <a:pt x="1283" y="598"/>
                    <a:pt x="1283" y="598"/>
                  </a:cubicBezTo>
                  <a:cubicBezTo>
                    <a:pt x="1283" y="599"/>
                    <a:pt x="1283" y="599"/>
                    <a:pt x="1282" y="599"/>
                  </a:cubicBezTo>
                  <a:cubicBezTo>
                    <a:pt x="1282" y="600"/>
                    <a:pt x="1281" y="601"/>
                    <a:pt x="1281" y="601"/>
                  </a:cubicBezTo>
                  <a:cubicBezTo>
                    <a:pt x="1280" y="602"/>
                    <a:pt x="1280" y="603"/>
                    <a:pt x="1279" y="603"/>
                  </a:cubicBezTo>
                  <a:cubicBezTo>
                    <a:pt x="1279" y="604"/>
                    <a:pt x="1279" y="604"/>
                    <a:pt x="1279" y="604"/>
                  </a:cubicBezTo>
                  <a:cubicBezTo>
                    <a:pt x="1279" y="604"/>
                    <a:pt x="1278" y="605"/>
                    <a:pt x="1278" y="605"/>
                  </a:cubicBezTo>
                  <a:cubicBezTo>
                    <a:pt x="1278" y="605"/>
                    <a:pt x="1278" y="606"/>
                    <a:pt x="1278" y="606"/>
                  </a:cubicBezTo>
                  <a:cubicBezTo>
                    <a:pt x="1277" y="603"/>
                    <a:pt x="1276" y="600"/>
                    <a:pt x="1275" y="598"/>
                  </a:cubicBezTo>
                  <a:cubicBezTo>
                    <a:pt x="1273" y="592"/>
                    <a:pt x="1272" y="587"/>
                    <a:pt x="1271" y="582"/>
                  </a:cubicBezTo>
                  <a:cubicBezTo>
                    <a:pt x="1270" y="577"/>
                    <a:pt x="1269" y="572"/>
                    <a:pt x="1270" y="568"/>
                  </a:cubicBezTo>
                  <a:cubicBezTo>
                    <a:pt x="1270" y="563"/>
                    <a:pt x="1272" y="558"/>
                    <a:pt x="1274" y="554"/>
                  </a:cubicBezTo>
                  <a:cubicBezTo>
                    <a:pt x="1276" y="549"/>
                    <a:pt x="1278" y="545"/>
                    <a:pt x="1281" y="542"/>
                  </a:cubicBezTo>
                  <a:cubicBezTo>
                    <a:pt x="1286" y="534"/>
                    <a:pt x="1291" y="527"/>
                    <a:pt x="1297" y="521"/>
                  </a:cubicBezTo>
                  <a:cubicBezTo>
                    <a:pt x="1298" y="520"/>
                    <a:pt x="1300" y="518"/>
                    <a:pt x="1301" y="517"/>
                  </a:cubicBezTo>
                  <a:cubicBezTo>
                    <a:pt x="1303" y="516"/>
                    <a:pt x="1304" y="514"/>
                    <a:pt x="1305" y="513"/>
                  </a:cubicBezTo>
                  <a:cubicBezTo>
                    <a:pt x="1308" y="510"/>
                    <a:pt x="1310" y="508"/>
                    <a:pt x="1313" y="506"/>
                  </a:cubicBezTo>
                  <a:cubicBezTo>
                    <a:pt x="1316" y="504"/>
                    <a:pt x="1318" y="502"/>
                    <a:pt x="1321" y="500"/>
                  </a:cubicBezTo>
                  <a:close/>
                  <a:moveTo>
                    <a:pt x="1184" y="586"/>
                  </a:moveTo>
                  <a:cubicBezTo>
                    <a:pt x="1184" y="586"/>
                    <a:pt x="1184" y="586"/>
                    <a:pt x="1184" y="586"/>
                  </a:cubicBezTo>
                  <a:cubicBezTo>
                    <a:pt x="1185" y="585"/>
                    <a:pt x="1187" y="584"/>
                    <a:pt x="1188" y="582"/>
                  </a:cubicBezTo>
                  <a:cubicBezTo>
                    <a:pt x="1189" y="584"/>
                    <a:pt x="1189" y="584"/>
                    <a:pt x="1189" y="584"/>
                  </a:cubicBezTo>
                  <a:cubicBezTo>
                    <a:pt x="1190" y="585"/>
                    <a:pt x="1193" y="585"/>
                    <a:pt x="1195" y="586"/>
                  </a:cubicBezTo>
                  <a:cubicBezTo>
                    <a:pt x="1195" y="586"/>
                    <a:pt x="1195" y="586"/>
                    <a:pt x="1195" y="586"/>
                  </a:cubicBezTo>
                  <a:cubicBezTo>
                    <a:pt x="1195" y="586"/>
                    <a:pt x="1196" y="586"/>
                    <a:pt x="1196" y="587"/>
                  </a:cubicBezTo>
                  <a:cubicBezTo>
                    <a:pt x="1197" y="588"/>
                    <a:pt x="1198" y="589"/>
                    <a:pt x="1199" y="590"/>
                  </a:cubicBezTo>
                  <a:cubicBezTo>
                    <a:pt x="1200" y="591"/>
                    <a:pt x="1201" y="593"/>
                    <a:pt x="1202" y="594"/>
                  </a:cubicBezTo>
                  <a:cubicBezTo>
                    <a:pt x="1203" y="595"/>
                    <a:pt x="1204" y="596"/>
                    <a:pt x="1204" y="597"/>
                  </a:cubicBezTo>
                  <a:cubicBezTo>
                    <a:pt x="1205" y="598"/>
                    <a:pt x="1206" y="599"/>
                    <a:pt x="1206" y="600"/>
                  </a:cubicBezTo>
                  <a:cubicBezTo>
                    <a:pt x="1207" y="600"/>
                    <a:pt x="1207" y="601"/>
                    <a:pt x="1207" y="601"/>
                  </a:cubicBezTo>
                  <a:cubicBezTo>
                    <a:pt x="1207" y="601"/>
                    <a:pt x="1207" y="601"/>
                    <a:pt x="1207" y="601"/>
                  </a:cubicBezTo>
                  <a:cubicBezTo>
                    <a:pt x="1208" y="602"/>
                    <a:pt x="1208" y="602"/>
                    <a:pt x="1208" y="602"/>
                  </a:cubicBezTo>
                  <a:cubicBezTo>
                    <a:pt x="1208" y="603"/>
                    <a:pt x="1208" y="603"/>
                    <a:pt x="1208" y="603"/>
                  </a:cubicBezTo>
                  <a:cubicBezTo>
                    <a:pt x="1209" y="605"/>
                    <a:pt x="1209" y="606"/>
                    <a:pt x="1209" y="608"/>
                  </a:cubicBezTo>
                  <a:cubicBezTo>
                    <a:pt x="1210" y="609"/>
                    <a:pt x="1210" y="610"/>
                    <a:pt x="1210" y="611"/>
                  </a:cubicBezTo>
                  <a:cubicBezTo>
                    <a:pt x="1210" y="612"/>
                    <a:pt x="1211" y="612"/>
                    <a:pt x="1211" y="613"/>
                  </a:cubicBezTo>
                  <a:cubicBezTo>
                    <a:pt x="1211" y="613"/>
                    <a:pt x="1211" y="614"/>
                    <a:pt x="1212" y="614"/>
                  </a:cubicBezTo>
                  <a:cubicBezTo>
                    <a:pt x="1213" y="617"/>
                    <a:pt x="1214" y="620"/>
                    <a:pt x="1216" y="623"/>
                  </a:cubicBezTo>
                  <a:cubicBezTo>
                    <a:pt x="1203" y="615"/>
                    <a:pt x="1199" y="600"/>
                    <a:pt x="1184" y="586"/>
                  </a:cubicBezTo>
                  <a:close/>
                  <a:moveTo>
                    <a:pt x="1167" y="725"/>
                  </a:moveTo>
                  <a:cubicBezTo>
                    <a:pt x="1167" y="726"/>
                    <a:pt x="1167" y="726"/>
                    <a:pt x="1167" y="726"/>
                  </a:cubicBezTo>
                  <a:cubicBezTo>
                    <a:pt x="1167" y="726"/>
                    <a:pt x="1167" y="726"/>
                    <a:pt x="1167" y="726"/>
                  </a:cubicBezTo>
                  <a:cubicBezTo>
                    <a:pt x="1167" y="726"/>
                    <a:pt x="1167" y="726"/>
                    <a:pt x="1167" y="726"/>
                  </a:cubicBezTo>
                  <a:cubicBezTo>
                    <a:pt x="1167" y="726"/>
                    <a:pt x="1167" y="726"/>
                    <a:pt x="1167" y="726"/>
                  </a:cubicBezTo>
                  <a:cubicBezTo>
                    <a:pt x="1168" y="727"/>
                    <a:pt x="1168" y="727"/>
                    <a:pt x="1168" y="727"/>
                  </a:cubicBezTo>
                  <a:cubicBezTo>
                    <a:pt x="1168" y="728"/>
                    <a:pt x="1168" y="729"/>
                    <a:pt x="1169" y="731"/>
                  </a:cubicBezTo>
                  <a:cubicBezTo>
                    <a:pt x="1170" y="733"/>
                    <a:pt x="1171" y="735"/>
                    <a:pt x="1172" y="737"/>
                  </a:cubicBezTo>
                  <a:cubicBezTo>
                    <a:pt x="1175" y="742"/>
                    <a:pt x="1177" y="746"/>
                    <a:pt x="1180" y="751"/>
                  </a:cubicBezTo>
                  <a:cubicBezTo>
                    <a:pt x="1180" y="751"/>
                    <a:pt x="1181" y="752"/>
                    <a:pt x="1181" y="753"/>
                  </a:cubicBezTo>
                  <a:cubicBezTo>
                    <a:pt x="1180" y="752"/>
                    <a:pt x="1178" y="751"/>
                    <a:pt x="1177" y="750"/>
                  </a:cubicBezTo>
                  <a:cubicBezTo>
                    <a:pt x="1176" y="750"/>
                    <a:pt x="1175" y="749"/>
                    <a:pt x="1174" y="749"/>
                  </a:cubicBezTo>
                  <a:cubicBezTo>
                    <a:pt x="1173" y="748"/>
                    <a:pt x="1172" y="748"/>
                    <a:pt x="1171" y="747"/>
                  </a:cubicBezTo>
                  <a:cubicBezTo>
                    <a:pt x="1169" y="747"/>
                    <a:pt x="1168" y="746"/>
                    <a:pt x="1166" y="745"/>
                  </a:cubicBezTo>
                  <a:cubicBezTo>
                    <a:pt x="1166" y="745"/>
                    <a:pt x="1166" y="744"/>
                    <a:pt x="1166" y="743"/>
                  </a:cubicBezTo>
                  <a:cubicBezTo>
                    <a:pt x="1167" y="735"/>
                    <a:pt x="1167" y="728"/>
                    <a:pt x="1166" y="722"/>
                  </a:cubicBezTo>
                  <a:cubicBezTo>
                    <a:pt x="1166" y="722"/>
                    <a:pt x="1166" y="723"/>
                    <a:pt x="1166" y="724"/>
                  </a:cubicBezTo>
                  <a:lnTo>
                    <a:pt x="1167" y="725"/>
                  </a:lnTo>
                  <a:close/>
                  <a:moveTo>
                    <a:pt x="1161" y="707"/>
                  </a:moveTo>
                  <a:cubicBezTo>
                    <a:pt x="1161" y="707"/>
                    <a:pt x="1161" y="707"/>
                    <a:pt x="1161" y="707"/>
                  </a:cubicBezTo>
                  <a:cubicBezTo>
                    <a:pt x="1162" y="708"/>
                    <a:pt x="1162" y="708"/>
                    <a:pt x="1163" y="709"/>
                  </a:cubicBezTo>
                  <a:cubicBezTo>
                    <a:pt x="1163" y="709"/>
                    <a:pt x="1163" y="709"/>
                    <a:pt x="1163" y="709"/>
                  </a:cubicBezTo>
                  <a:cubicBezTo>
                    <a:pt x="1163" y="711"/>
                    <a:pt x="1164" y="713"/>
                    <a:pt x="1164" y="715"/>
                  </a:cubicBezTo>
                  <a:cubicBezTo>
                    <a:pt x="1163" y="712"/>
                    <a:pt x="1162" y="710"/>
                    <a:pt x="1161" y="707"/>
                  </a:cubicBezTo>
                  <a:close/>
                  <a:moveTo>
                    <a:pt x="1085" y="767"/>
                  </a:moveTo>
                  <a:cubicBezTo>
                    <a:pt x="1086" y="768"/>
                    <a:pt x="1087" y="769"/>
                    <a:pt x="1087" y="769"/>
                  </a:cubicBezTo>
                  <a:cubicBezTo>
                    <a:pt x="1088" y="770"/>
                    <a:pt x="1089" y="771"/>
                    <a:pt x="1089" y="772"/>
                  </a:cubicBezTo>
                  <a:cubicBezTo>
                    <a:pt x="1090" y="773"/>
                    <a:pt x="1091" y="773"/>
                    <a:pt x="1091" y="774"/>
                  </a:cubicBezTo>
                  <a:cubicBezTo>
                    <a:pt x="1091" y="774"/>
                    <a:pt x="1091" y="774"/>
                    <a:pt x="1091" y="774"/>
                  </a:cubicBezTo>
                  <a:cubicBezTo>
                    <a:pt x="1091" y="775"/>
                    <a:pt x="1092" y="775"/>
                    <a:pt x="1092" y="775"/>
                  </a:cubicBezTo>
                  <a:cubicBezTo>
                    <a:pt x="1092" y="775"/>
                    <a:pt x="1092" y="775"/>
                    <a:pt x="1092" y="775"/>
                  </a:cubicBezTo>
                  <a:cubicBezTo>
                    <a:pt x="1092" y="776"/>
                    <a:pt x="1092" y="776"/>
                    <a:pt x="1092" y="776"/>
                  </a:cubicBezTo>
                  <a:cubicBezTo>
                    <a:pt x="1093" y="776"/>
                    <a:pt x="1093" y="777"/>
                    <a:pt x="1093" y="777"/>
                  </a:cubicBezTo>
                  <a:cubicBezTo>
                    <a:pt x="1093" y="778"/>
                    <a:pt x="1094" y="779"/>
                    <a:pt x="1094" y="780"/>
                  </a:cubicBezTo>
                  <a:cubicBezTo>
                    <a:pt x="1094" y="781"/>
                    <a:pt x="1095" y="781"/>
                    <a:pt x="1095" y="782"/>
                  </a:cubicBezTo>
                  <a:cubicBezTo>
                    <a:pt x="1095" y="783"/>
                    <a:pt x="1095" y="783"/>
                    <a:pt x="1095" y="783"/>
                  </a:cubicBezTo>
                  <a:cubicBezTo>
                    <a:pt x="1094" y="785"/>
                    <a:pt x="1094" y="786"/>
                    <a:pt x="1093" y="787"/>
                  </a:cubicBezTo>
                  <a:cubicBezTo>
                    <a:pt x="1093" y="788"/>
                    <a:pt x="1092" y="789"/>
                    <a:pt x="1092" y="789"/>
                  </a:cubicBezTo>
                  <a:cubicBezTo>
                    <a:pt x="1092" y="790"/>
                    <a:pt x="1092" y="791"/>
                    <a:pt x="1092" y="791"/>
                  </a:cubicBezTo>
                  <a:cubicBezTo>
                    <a:pt x="1092" y="792"/>
                    <a:pt x="1091" y="792"/>
                    <a:pt x="1091" y="793"/>
                  </a:cubicBezTo>
                  <a:cubicBezTo>
                    <a:pt x="1090" y="784"/>
                    <a:pt x="1087" y="776"/>
                    <a:pt x="1085" y="767"/>
                  </a:cubicBezTo>
                  <a:cubicBezTo>
                    <a:pt x="1085" y="767"/>
                    <a:pt x="1085" y="767"/>
                    <a:pt x="1085" y="767"/>
                  </a:cubicBezTo>
                  <a:close/>
                  <a:moveTo>
                    <a:pt x="1090" y="805"/>
                  </a:moveTo>
                  <a:cubicBezTo>
                    <a:pt x="1090" y="806"/>
                    <a:pt x="1090" y="808"/>
                    <a:pt x="1090" y="809"/>
                  </a:cubicBezTo>
                  <a:cubicBezTo>
                    <a:pt x="1088" y="807"/>
                    <a:pt x="1086" y="805"/>
                    <a:pt x="1084" y="802"/>
                  </a:cubicBezTo>
                  <a:cubicBezTo>
                    <a:pt x="1084" y="802"/>
                    <a:pt x="1085" y="802"/>
                    <a:pt x="1085" y="802"/>
                  </a:cubicBezTo>
                  <a:cubicBezTo>
                    <a:pt x="1085" y="803"/>
                    <a:pt x="1086" y="803"/>
                    <a:pt x="1087" y="803"/>
                  </a:cubicBezTo>
                  <a:cubicBezTo>
                    <a:pt x="1088" y="804"/>
                    <a:pt x="1088" y="804"/>
                    <a:pt x="1089" y="804"/>
                  </a:cubicBezTo>
                  <a:cubicBezTo>
                    <a:pt x="1089" y="804"/>
                    <a:pt x="1089" y="805"/>
                    <a:pt x="1089" y="805"/>
                  </a:cubicBezTo>
                  <a:cubicBezTo>
                    <a:pt x="1089" y="805"/>
                    <a:pt x="1089" y="805"/>
                    <a:pt x="1090" y="805"/>
                  </a:cubicBezTo>
                  <a:close/>
                  <a:moveTo>
                    <a:pt x="1095" y="815"/>
                  </a:moveTo>
                  <a:cubicBezTo>
                    <a:pt x="1094" y="809"/>
                    <a:pt x="1093" y="802"/>
                    <a:pt x="1092" y="795"/>
                  </a:cubicBezTo>
                  <a:cubicBezTo>
                    <a:pt x="1092" y="795"/>
                    <a:pt x="1092" y="795"/>
                    <a:pt x="1092" y="795"/>
                  </a:cubicBezTo>
                  <a:cubicBezTo>
                    <a:pt x="1092" y="794"/>
                    <a:pt x="1093" y="793"/>
                    <a:pt x="1093" y="792"/>
                  </a:cubicBezTo>
                  <a:cubicBezTo>
                    <a:pt x="1094" y="791"/>
                    <a:pt x="1094" y="791"/>
                    <a:pt x="1094" y="790"/>
                  </a:cubicBezTo>
                  <a:cubicBezTo>
                    <a:pt x="1095" y="790"/>
                    <a:pt x="1095" y="789"/>
                    <a:pt x="1095" y="788"/>
                  </a:cubicBezTo>
                  <a:cubicBezTo>
                    <a:pt x="1096" y="787"/>
                    <a:pt x="1096" y="786"/>
                    <a:pt x="1097" y="785"/>
                  </a:cubicBezTo>
                  <a:cubicBezTo>
                    <a:pt x="1097" y="786"/>
                    <a:pt x="1098" y="787"/>
                    <a:pt x="1099" y="788"/>
                  </a:cubicBezTo>
                  <a:cubicBezTo>
                    <a:pt x="1099" y="789"/>
                    <a:pt x="1100" y="790"/>
                    <a:pt x="1101" y="791"/>
                  </a:cubicBezTo>
                  <a:cubicBezTo>
                    <a:pt x="1101" y="792"/>
                    <a:pt x="1102" y="793"/>
                    <a:pt x="1103" y="794"/>
                  </a:cubicBezTo>
                  <a:cubicBezTo>
                    <a:pt x="1103" y="795"/>
                    <a:pt x="1104" y="795"/>
                    <a:pt x="1105" y="796"/>
                  </a:cubicBezTo>
                  <a:cubicBezTo>
                    <a:pt x="1106" y="797"/>
                    <a:pt x="1106" y="798"/>
                    <a:pt x="1107" y="799"/>
                  </a:cubicBezTo>
                  <a:cubicBezTo>
                    <a:pt x="1108" y="800"/>
                    <a:pt x="1109" y="801"/>
                    <a:pt x="1110" y="801"/>
                  </a:cubicBezTo>
                  <a:cubicBezTo>
                    <a:pt x="1111" y="802"/>
                    <a:pt x="1112" y="803"/>
                    <a:pt x="1113" y="804"/>
                  </a:cubicBezTo>
                  <a:cubicBezTo>
                    <a:pt x="1114" y="805"/>
                    <a:pt x="1115" y="805"/>
                    <a:pt x="1116" y="806"/>
                  </a:cubicBezTo>
                  <a:cubicBezTo>
                    <a:pt x="1117" y="807"/>
                    <a:pt x="1118" y="808"/>
                    <a:pt x="1119" y="808"/>
                  </a:cubicBezTo>
                  <a:cubicBezTo>
                    <a:pt x="1120" y="809"/>
                    <a:pt x="1121" y="810"/>
                    <a:pt x="1122" y="810"/>
                  </a:cubicBezTo>
                  <a:cubicBezTo>
                    <a:pt x="1121" y="810"/>
                    <a:pt x="1121" y="810"/>
                    <a:pt x="1121" y="810"/>
                  </a:cubicBezTo>
                  <a:cubicBezTo>
                    <a:pt x="1120" y="810"/>
                    <a:pt x="1119" y="810"/>
                    <a:pt x="1118" y="810"/>
                  </a:cubicBezTo>
                  <a:cubicBezTo>
                    <a:pt x="1118" y="811"/>
                    <a:pt x="1117" y="811"/>
                    <a:pt x="1116" y="811"/>
                  </a:cubicBezTo>
                  <a:cubicBezTo>
                    <a:pt x="1116" y="811"/>
                    <a:pt x="1115" y="811"/>
                    <a:pt x="1115" y="811"/>
                  </a:cubicBezTo>
                  <a:cubicBezTo>
                    <a:pt x="1114" y="811"/>
                    <a:pt x="1114" y="811"/>
                    <a:pt x="1113" y="811"/>
                  </a:cubicBezTo>
                  <a:cubicBezTo>
                    <a:pt x="1113" y="811"/>
                    <a:pt x="1112" y="812"/>
                    <a:pt x="1111" y="812"/>
                  </a:cubicBezTo>
                  <a:cubicBezTo>
                    <a:pt x="1109" y="812"/>
                    <a:pt x="1107" y="813"/>
                    <a:pt x="1105" y="813"/>
                  </a:cubicBezTo>
                  <a:cubicBezTo>
                    <a:pt x="1103" y="814"/>
                    <a:pt x="1102" y="815"/>
                    <a:pt x="1100" y="816"/>
                  </a:cubicBezTo>
                  <a:cubicBezTo>
                    <a:pt x="1099" y="816"/>
                    <a:pt x="1099" y="816"/>
                    <a:pt x="1098" y="817"/>
                  </a:cubicBezTo>
                  <a:cubicBezTo>
                    <a:pt x="1097" y="816"/>
                    <a:pt x="1096" y="816"/>
                    <a:pt x="1095" y="815"/>
                  </a:cubicBezTo>
                  <a:close/>
                  <a:moveTo>
                    <a:pt x="1120" y="806"/>
                  </a:moveTo>
                  <a:cubicBezTo>
                    <a:pt x="1119" y="805"/>
                    <a:pt x="1118" y="804"/>
                    <a:pt x="1118" y="804"/>
                  </a:cubicBezTo>
                  <a:cubicBezTo>
                    <a:pt x="1117" y="803"/>
                    <a:pt x="1116" y="802"/>
                    <a:pt x="1115" y="802"/>
                  </a:cubicBezTo>
                  <a:cubicBezTo>
                    <a:pt x="1114" y="801"/>
                    <a:pt x="1113" y="800"/>
                    <a:pt x="1112" y="799"/>
                  </a:cubicBezTo>
                  <a:cubicBezTo>
                    <a:pt x="1111" y="798"/>
                    <a:pt x="1110" y="798"/>
                    <a:pt x="1110" y="797"/>
                  </a:cubicBezTo>
                  <a:cubicBezTo>
                    <a:pt x="1109" y="796"/>
                    <a:pt x="1108" y="795"/>
                    <a:pt x="1107" y="794"/>
                  </a:cubicBezTo>
                  <a:cubicBezTo>
                    <a:pt x="1107" y="793"/>
                    <a:pt x="1106" y="793"/>
                    <a:pt x="1105" y="792"/>
                  </a:cubicBezTo>
                  <a:cubicBezTo>
                    <a:pt x="1104" y="791"/>
                    <a:pt x="1104" y="790"/>
                    <a:pt x="1103" y="789"/>
                  </a:cubicBezTo>
                  <a:cubicBezTo>
                    <a:pt x="1103" y="788"/>
                    <a:pt x="1102" y="787"/>
                    <a:pt x="1101" y="786"/>
                  </a:cubicBezTo>
                  <a:cubicBezTo>
                    <a:pt x="1100" y="785"/>
                    <a:pt x="1099" y="783"/>
                    <a:pt x="1098" y="781"/>
                  </a:cubicBezTo>
                  <a:cubicBezTo>
                    <a:pt x="1099" y="781"/>
                    <a:pt x="1099" y="780"/>
                    <a:pt x="1099" y="779"/>
                  </a:cubicBezTo>
                  <a:cubicBezTo>
                    <a:pt x="1101" y="776"/>
                    <a:pt x="1103" y="772"/>
                    <a:pt x="1105" y="769"/>
                  </a:cubicBezTo>
                  <a:cubicBezTo>
                    <a:pt x="1106" y="765"/>
                    <a:pt x="1108" y="762"/>
                    <a:pt x="1110" y="759"/>
                  </a:cubicBezTo>
                  <a:cubicBezTo>
                    <a:pt x="1111" y="757"/>
                    <a:pt x="1112" y="756"/>
                    <a:pt x="1113" y="754"/>
                  </a:cubicBezTo>
                  <a:cubicBezTo>
                    <a:pt x="1114" y="753"/>
                    <a:pt x="1115" y="751"/>
                    <a:pt x="1115" y="750"/>
                  </a:cubicBezTo>
                  <a:cubicBezTo>
                    <a:pt x="1116" y="750"/>
                    <a:pt x="1116" y="750"/>
                    <a:pt x="1116" y="749"/>
                  </a:cubicBezTo>
                  <a:cubicBezTo>
                    <a:pt x="1116" y="749"/>
                    <a:pt x="1116" y="749"/>
                    <a:pt x="1116" y="749"/>
                  </a:cubicBezTo>
                  <a:cubicBezTo>
                    <a:pt x="1117" y="749"/>
                    <a:pt x="1117" y="749"/>
                    <a:pt x="1118" y="749"/>
                  </a:cubicBezTo>
                  <a:cubicBezTo>
                    <a:pt x="1118" y="748"/>
                    <a:pt x="1118" y="748"/>
                    <a:pt x="1118" y="748"/>
                  </a:cubicBezTo>
                  <a:cubicBezTo>
                    <a:pt x="1118" y="748"/>
                    <a:pt x="1119" y="748"/>
                    <a:pt x="1119" y="748"/>
                  </a:cubicBezTo>
                  <a:cubicBezTo>
                    <a:pt x="1119" y="748"/>
                    <a:pt x="1119" y="747"/>
                    <a:pt x="1119" y="747"/>
                  </a:cubicBezTo>
                  <a:cubicBezTo>
                    <a:pt x="1119" y="747"/>
                    <a:pt x="1120" y="746"/>
                    <a:pt x="1120" y="746"/>
                  </a:cubicBezTo>
                  <a:cubicBezTo>
                    <a:pt x="1121" y="745"/>
                    <a:pt x="1121" y="744"/>
                    <a:pt x="1122" y="744"/>
                  </a:cubicBezTo>
                  <a:cubicBezTo>
                    <a:pt x="1122" y="743"/>
                    <a:pt x="1122" y="743"/>
                    <a:pt x="1123" y="743"/>
                  </a:cubicBezTo>
                  <a:cubicBezTo>
                    <a:pt x="1123" y="743"/>
                    <a:pt x="1124" y="743"/>
                    <a:pt x="1124" y="744"/>
                  </a:cubicBezTo>
                  <a:cubicBezTo>
                    <a:pt x="1123" y="763"/>
                    <a:pt x="1116" y="788"/>
                    <a:pt x="1127" y="808"/>
                  </a:cubicBezTo>
                  <a:cubicBezTo>
                    <a:pt x="1128" y="809"/>
                    <a:pt x="1128" y="810"/>
                    <a:pt x="1129" y="810"/>
                  </a:cubicBezTo>
                  <a:cubicBezTo>
                    <a:pt x="1129" y="810"/>
                    <a:pt x="1129" y="810"/>
                    <a:pt x="1129" y="810"/>
                  </a:cubicBezTo>
                  <a:cubicBezTo>
                    <a:pt x="1127" y="809"/>
                    <a:pt x="1127" y="809"/>
                    <a:pt x="1127" y="809"/>
                  </a:cubicBezTo>
                  <a:cubicBezTo>
                    <a:pt x="1126" y="809"/>
                    <a:pt x="1126" y="809"/>
                    <a:pt x="1125" y="809"/>
                  </a:cubicBezTo>
                  <a:cubicBezTo>
                    <a:pt x="1124" y="808"/>
                    <a:pt x="1124" y="808"/>
                    <a:pt x="1124" y="808"/>
                  </a:cubicBezTo>
                  <a:cubicBezTo>
                    <a:pt x="1123" y="807"/>
                    <a:pt x="1121" y="806"/>
                    <a:pt x="1120" y="806"/>
                  </a:cubicBezTo>
                  <a:close/>
                  <a:moveTo>
                    <a:pt x="1298" y="889"/>
                  </a:moveTo>
                  <a:cubicBezTo>
                    <a:pt x="1303" y="890"/>
                    <a:pt x="1308" y="890"/>
                    <a:pt x="1314" y="891"/>
                  </a:cubicBezTo>
                  <a:cubicBezTo>
                    <a:pt x="1319" y="891"/>
                    <a:pt x="1325" y="891"/>
                    <a:pt x="1330" y="891"/>
                  </a:cubicBezTo>
                  <a:cubicBezTo>
                    <a:pt x="1332" y="890"/>
                    <a:pt x="1332" y="890"/>
                    <a:pt x="1332" y="890"/>
                  </a:cubicBezTo>
                  <a:cubicBezTo>
                    <a:pt x="1334" y="890"/>
                    <a:pt x="1334" y="890"/>
                    <a:pt x="1334" y="890"/>
                  </a:cubicBezTo>
                  <a:cubicBezTo>
                    <a:pt x="1335" y="890"/>
                    <a:pt x="1335" y="890"/>
                    <a:pt x="1335" y="890"/>
                  </a:cubicBezTo>
                  <a:cubicBezTo>
                    <a:pt x="1335" y="890"/>
                    <a:pt x="1335" y="890"/>
                    <a:pt x="1335" y="890"/>
                  </a:cubicBezTo>
                  <a:cubicBezTo>
                    <a:pt x="1335" y="890"/>
                    <a:pt x="1335" y="890"/>
                    <a:pt x="1335" y="890"/>
                  </a:cubicBezTo>
                  <a:cubicBezTo>
                    <a:pt x="1336" y="890"/>
                    <a:pt x="1336" y="890"/>
                    <a:pt x="1336" y="890"/>
                  </a:cubicBezTo>
                  <a:cubicBezTo>
                    <a:pt x="1337" y="890"/>
                    <a:pt x="1337" y="890"/>
                    <a:pt x="1337" y="890"/>
                  </a:cubicBezTo>
                  <a:cubicBezTo>
                    <a:pt x="1338" y="890"/>
                    <a:pt x="1338" y="890"/>
                    <a:pt x="1338" y="890"/>
                  </a:cubicBezTo>
                  <a:cubicBezTo>
                    <a:pt x="1338" y="890"/>
                    <a:pt x="1339" y="890"/>
                    <a:pt x="1339" y="890"/>
                  </a:cubicBezTo>
                  <a:cubicBezTo>
                    <a:pt x="1340" y="890"/>
                    <a:pt x="1340" y="890"/>
                    <a:pt x="1341" y="891"/>
                  </a:cubicBezTo>
                  <a:cubicBezTo>
                    <a:pt x="1341" y="891"/>
                    <a:pt x="1342" y="891"/>
                    <a:pt x="1342" y="891"/>
                  </a:cubicBezTo>
                  <a:cubicBezTo>
                    <a:pt x="1342" y="891"/>
                    <a:pt x="1343" y="891"/>
                    <a:pt x="1343" y="891"/>
                  </a:cubicBezTo>
                  <a:cubicBezTo>
                    <a:pt x="1344" y="892"/>
                    <a:pt x="1345" y="892"/>
                    <a:pt x="1345" y="892"/>
                  </a:cubicBezTo>
                  <a:cubicBezTo>
                    <a:pt x="1346" y="892"/>
                    <a:pt x="1347" y="893"/>
                    <a:pt x="1348" y="893"/>
                  </a:cubicBezTo>
                  <a:cubicBezTo>
                    <a:pt x="1348" y="893"/>
                    <a:pt x="1349" y="893"/>
                    <a:pt x="1349" y="893"/>
                  </a:cubicBezTo>
                  <a:cubicBezTo>
                    <a:pt x="1349" y="894"/>
                    <a:pt x="1350" y="894"/>
                    <a:pt x="1350" y="894"/>
                  </a:cubicBezTo>
                  <a:cubicBezTo>
                    <a:pt x="1351" y="894"/>
                    <a:pt x="1352" y="895"/>
                    <a:pt x="1353" y="895"/>
                  </a:cubicBezTo>
                  <a:cubicBezTo>
                    <a:pt x="1355" y="896"/>
                    <a:pt x="1356" y="897"/>
                    <a:pt x="1358" y="898"/>
                  </a:cubicBezTo>
                  <a:cubicBezTo>
                    <a:pt x="1360" y="899"/>
                    <a:pt x="1361" y="900"/>
                    <a:pt x="1363" y="901"/>
                  </a:cubicBezTo>
                  <a:cubicBezTo>
                    <a:pt x="1363" y="902"/>
                    <a:pt x="1363" y="902"/>
                    <a:pt x="1363" y="902"/>
                  </a:cubicBezTo>
                  <a:cubicBezTo>
                    <a:pt x="1363" y="902"/>
                    <a:pt x="1362" y="902"/>
                    <a:pt x="1362" y="902"/>
                  </a:cubicBezTo>
                  <a:cubicBezTo>
                    <a:pt x="1363" y="904"/>
                    <a:pt x="1364" y="904"/>
                    <a:pt x="1365" y="905"/>
                  </a:cubicBezTo>
                  <a:cubicBezTo>
                    <a:pt x="1362" y="905"/>
                    <a:pt x="1362" y="905"/>
                    <a:pt x="1362" y="905"/>
                  </a:cubicBezTo>
                  <a:cubicBezTo>
                    <a:pt x="1353" y="921"/>
                    <a:pt x="1363" y="928"/>
                    <a:pt x="1376" y="933"/>
                  </a:cubicBezTo>
                  <a:cubicBezTo>
                    <a:pt x="1365" y="942"/>
                    <a:pt x="1355" y="951"/>
                    <a:pt x="1341" y="959"/>
                  </a:cubicBezTo>
                  <a:cubicBezTo>
                    <a:pt x="1325" y="969"/>
                    <a:pt x="1306" y="971"/>
                    <a:pt x="1289" y="976"/>
                  </a:cubicBezTo>
                  <a:cubicBezTo>
                    <a:pt x="1272" y="980"/>
                    <a:pt x="1259" y="986"/>
                    <a:pt x="1241" y="988"/>
                  </a:cubicBezTo>
                  <a:cubicBezTo>
                    <a:pt x="1251" y="956"/>
                    <a:pt x="1251" y="931"/>
                    <a:pt x="1270" y="905"/>
                  </a:cubicBezTo>
                  <a:cubicBezTo>
                    <a:pt x="1275" y="899"/>
                    <a:pt x="1280" y="894"/>
                    <a:pt x="1286" y="889"/>
                  </a:cubicBezTo>
                  <a:cubicBezTo>
                    <a:pt x="1290" y="889"/>
                    <a:pt x="1294" y="889"/>
                    <a:pt x="1298" y="889"/>
                  </a:cubicBezTo>
                  <a:close/>
                  <a:moveTo>
                    <a:pt x="1448" y="743"/>
                  </a:moveTo>
                  <a:cubicBezTo>
                    <a:pt x="1449" y="742"/>
                    <a:pt x="1449" y="742"/>
                    <a:pt x="1449" y="742"/>
                  </a:cubicBezTo>
                  <a:cubicBezTo>
                    <a:pt x="1449" y="742"/>
                    <a:pt x="1449" y="742"/>
                    <a:pt x="1449" y="742"/>
                  </a:cubicBezTo>
                  <a:cubicBezTo>
                    <a:pt x="1449" y="742"/>
                    <a:pt x="1449" y="742"/>
                    <a:pt x="1449" y="742"/>
                  </a:cubicBezTo>
                  <a:cubicBezTo>
                    <a:pt x="1450" y="741"/>
                    <a:pt x="1450" y="741"/>
                    <a:pt x="1450" y="741"/>
                  </a:cubicBezTo>
                  <a:cubicBezTo>
                    <a:pt x="1450" y="741"/>
                    <a:pt x="1451" y="740"/>
                    <a:pt x="1451" y="740"/>
                  </a:cubicBezTo>
                  <a:cubicBezTo>
                    <a:pt x="1452" y="739"/>
                    <a:pt x="1452" y="739"/>
                    <a:pt x="1452" y="739"/>
                  </a:cubicBezTo>
                  <a:cubicBezTo>
                    <a:pt x="1454" y="738"/>
                    <a:pt x="1455" y="736"/>
                    <a:pt x="1457" y="735"/>
                  </a:cubicBezTo>
                  <a:cubicBezTo>
                    <a:pt x="1454" y="738"/>
                    <a:pt x="1451" y="740"/>
                    <a:pt x="1448" y="743"/>
                  </a:cubicBezTo>
                  <a:close/>
                  <a:moveTo>
                    <a:pt x="1519" y="662"/>
                  </a:moveTo>
                  <a:cubicBezTo>
                    <a:pt x="1518" y="662"/>
                    <a:pt x="1518" y="663"/>
                    <a:pt x="1518" y="664"/>
                  </a:cubicBezTo>
                  <a:cubicBezTo>
                    <a:pt x="1518" y="664"/>
                    <a:pt x="1518" y="665"/>
                    <a:pt x="1518" y="665"/>
                  </a:cubicBezTo>
                  <a:cubicBezTo>
                    <a:pt x="1518" y="666"/>
                    <a:pt x="1518" y="667"/>
                    <a:pt x="1517" y="667"/>
                  </a:cubicBezTo>
                  <a:cubicBezTo>
                    <a:pt x="1517" y="667"/>
                    <a:pt x="1517" y="668"/>
                    <a:pt x="1517" y="668"/>
                  </a:cubicBezTo>
                  <a:cubicBezTo>
                    <a:pt x="1517" y="668"/>
                    <a:pt x="1517" y="669"/>
                    <a:pt x="1517" y="669"/>
                  </a:cubicBezTo>
                  <a:cubicBezTo>
                    <a:pt x="1517" y="669"/>
                    <a:pt x="1517" y="670"/>
                    <a:pt x="1517" y="670"/>
                  </a:cubicBezTo>
                  <a:cubicBezTo>
                    <a:pt x="1517" y="671"/>
                    <a:pt x="1517" y="671"/>
                    <a:pt x="1517" y="671"/>
                  </a:cubicBezTo>
                  <a:cubicBezTo>
                    <a:pt x="1516" y="672"/>
                    <a:pt x="1515" y="673"/>
                    <a:pt x="1513" y="674"/>
                  </a:cubicBezTo>
                  <a:cubicBezTo>
                    <a:pt x="1510" y="677"/>
                    <a:pt x="1507" y="681"/>
                    <a:pt x="1505" y="685"/>
                  </a:cubicBezTo>
                  <a:cubicBezTo>
                    <a:pt x="1503" y="688"/>
                    <a:pt x="1501" y="692"/>
                    <a:pt x="1499" y="696"/>
                  </a:cubicBezTo>
                  <a:cubicBezTo>
                    <a:pt x="1497" y="700"/>
                    <a:pt x="1495" y="704"/>
                    <a:pt x="1493" y="708"/>
                  </a:cubicBezTo>
                  <a:cubicBezTo>
                    <a:pt x="1492" y="710"/>
                    <a:pt x="1490" y="711"/>
                    <a:pt x="1489" y="713"/>
                  </a:cubicBezTo>
                  <a:cubicBezTo>
                    <a:pt x="1489" y="713"/>
                    <a:pt x="1488" y="714"/>
                    <a:pt x="1488" y="714"/>
                  </a:cubicBezTo>
                  <a:cubicBezTo>
                    <a:pt x="1487" y="715"/>
                    <a:pt x="1487" y="715"/>
                    <a:pt x="1487" y="715"/>
                  </a:cubicBezTo>
                  <a:cubicBezTo>
                    <a:pt x="1487" y="715"/>
                    <a:pt x="1487" y="715"/>
                    <a:pt x="1487" y="715"/>
                  </a:cubicBezTo>
                  <a:cubicBezTo>
                    <a:pt x="1487" y="715"/>
                    <a:pt x="1487" y="715"/>
                    <a:pt x="1487" y="715"/>
                  </a:cubicBezTo>
                  <a:cubicBezTo>
                    <a:pt x="1486" y="716"/>
                    <a:pt x="1485" y="717"/>
                    <a:pt x="1484" y="717"/>
                  </a:cubicBezTo>
                  <a:cubicBezTo>
                    <a:pt x="1481" y="720"/>
                    <a:pt x="1477" y="722"/>
                    <a:pt x="1473" y="724"/>
                  </a:cubicBezTo>
                  <a:cubicBezTo>
                    <a:pt x="1469" y="726"/>
                    <a:pt x="1465" y="727"/>
                    <a:pt x="1461" y="729"/>
                  </a:cubicBezTo>
                  <a:cubicBezTo>
                    <a:pt x="1457" y="731"/>
                    <a:pt x="1453" y="733"/>
                    <a:pt x="1450" y="736"/>
                  </a:cubicBezTo>
                  <a:cubicBezTo>
                    <a:pt x="1450" y="735"/>
                    <a:pt x="1451" y="735"/>
                    <a:pt x="1451" y="734"/>
                  </a:cubicBezTo>
                  <a:cubicBezTo>
                    <a:pt x="1452" y="733"/>
                    <a:pt x="1452" y="733"/>
                    <a:pt x="1452" y="732"/>
                  </a:cubicBezTo>
                  <a:cubicBezTo>
                    <a:pt x="1453" y="731"/>
                    <a:pt x="1453" y="731"/>
                    <a:pt x="1453" y="731"/>
                  </a:cubicBezTo>
                  <a:cubicBezTo>
                    <a:pt x="1453" y="730"/>
                    <a:pt x="1453" y="730"/>
                    <a:pt x="1453" y="729"/>
                  </a:cubicBezTo>
                  <a:cubicBezTo>
                    <a:pt x="1454" y="725"/>
                    <a:pt x="1455" y="721"/>
                    <a:pt x="1455" y="716"/>
                  </a:cubicBezTo>
                  <a:cubicBezTo>
                    <a:pt x="1455" y="715"/>
                    <a:pt x="1455" y="715"/>
                    <a:pt x="1455" y="714"/>
                  </a:cubicBezTo>
                  <a:cubicBezTo>
                    <a:pt x="1455" y="713"/>
                    <a:pt x="1455" y="713"/>
                    <a:pt x="1455" y="712"/>
                  </a:cubicBezTo>
                  <a:cubicBezTo>
                    <a:pt x="1455" y="711"/>
                    <a:pt x="1455" y="709"/>
                    <a:pt x="1455" y="708"/>
                  </a:cubicBezTo>
                  <a:cubicBezTo>
                    <a:pt x="1454" y="706"/>
                    <a:pt x="1454" y="703"/>
                    <a:pt x="1454" y="701"/>
                  </a:cubicBezTo>
                  <a:cubicBezTo>
                    <a:pt x="1454" y="698"/>
                    <a:pt x="1454" y="695"/>
                    <a:pt x="1454" y="693"/>
                  </a:cubicBezTo>
                  <a:cubicBezTo>
                    <a:pt x="1454" y="692"/>
                    <a:pt x="1454" y="691"/>
                    <a:pt x="1454" y="690"/>
                  </a:cubicBezTo>
                  <a:cubicBezTo>
                    <a:pt x="1454" y="690"/>
                    <a:pt x="1454" y="690"/>
                    <a:pt x="1454" y="690"/>
                  </a:cubicBezTo>
                  <a:cubicBezTo>
                    <a:pt x="1454" y="690"/>
                    <a:pt x="1454" y="690"/>
                    <a:pt x="1454" y="690"/>
                  </a:cubicBezTo>
                  <a:cubicBezTo>
                    <a:pt x="1454" y="688"/>
                    <a:pt x="1454" y="687"/>
                    <a:pt x="1454" y="686"/>
                  </a:cubicBezTo>
                  <a:cubicBezTo>
                    <a:pt x="1455" y="681"/>
                    <a:pt x="1456" y="677"/>
                    <a:pt x="1458" y="673"/>
                  </a:cubicBezTo>
                  <a:cubicBezTo>
                    <a:pt x="1458" y="673"/>
                    <a:pt x="1458" y="672"/>
                    <a:pt x="1458" y="672"/>
                  </a:cubicBezTo>
                  <a:cubicBezTo>
                    <a:pt x="1458" y="672"/>
                    <a:pt x="1458" y="671"/>
                    <a:pt x="1459" y="671"/>
                  </a:cubicBezTo>
                  <a:cubicBezTo>
                    <a:pt x="1459" y="670"/>
                    <a:pt x="1459" y="669"/>
                    <a:pt x="1459" y="668"/>
                  </a:cubicBezTo>
                  <a:cubicBezTo>
                    <a:pt x="1460" y="668"/>
                    <a:pt x="1460" y="667"/>
                    <a:pt x="1460" y="666"/>
                  </a:cubicBezTo>
                  <a:cubicBezTo>
                    <a:pt x="1460" y="667"/>
                    <a:pt x="1460" y="667"/>
                    <a:pt x="1460" y="667"/>
                  </a:cubicBezTo>
                  <a:cubicBezTo>
                    <a:pt x="1460" y="667"/>
                    <a:pt x="1460" y="667"/>
                    <a:pt x="1461" y="666"/>
                  </a:cubicBezTo>
                  <a:cubicBezTo>
                    <a:pt x="1461" y="665"/>
                    <a:pt x="1461" y="665"/>
                    <a:pt x="1462" y="664"/>
                  </a:cubicBezTo>
                  <a:cubicBezTo>
                    <a:pt x="1462" y="664"/>
                    <a:pt x="1462" y="663"/>
                    <a:pt x="1462" y="663"/>
                  </a:cubicBezTo>
                  <a:cubicBezTo>
                    <a:pt x="1462" y="663"/>
                    <a:pt x="1462" y="662"/>
                    <a:pt x="1462" y="662"/>
                  </a:cubicBezTo>
                  <a:cubicBezTo>
                    <a:pt x="1462" y="662"/>
                    <a:pt x="1462" y="662"/>
                    <a:pt x="1462" y="662"/>
                  </a:cubicBezTo>
                  <a:cubicBezTo>
                    <a:pt x="1463" y="661"/>
                    <a:pt x="1463" y="660"/>
                    <a:pt x="1463" y="659"/>
                  </a:cubicBezTo>
                  <a:cubicBezTo>
                    <a:pt x="1463" y="657"/>
                    <a:pt x="1463" y="656"/>
                    <a:pt x="1463" y="655"/>
                  </a:cubicBezTo>
                  <a:cubicBezTo>
                    <a:pt x="1463" y="654"/>
                    <a:pt x="1464" y="653"/>
                    <a:pt x="1464" y="651"/>
                  </a:cubicBezTo>
                  <a:cubicBezTo>
                    <a:pt x="1464" y="650"/>
                    <a:pt x="1464" y="649"/>
                    <a:pt x="1464" y="648"/>
                  </a:cubicBezTo>
                  <a:cubicBezTo>
                    <a:pt x="1464" y="647"/>
                    <a:pt x="1464" y="646"/>
                    <a:pt x="1464" y="645"/>
                  </a:cubicBezTo>
                  <a:cubicBezTo>
                    <a:pt x="1472" y="638"/>
                    <a:pt x="1470" y="629"/>
                    <a:pt x="1465" y="621"/>
                  </a:cubicBezTo>
                  <a:cubicBezTo>
                    <a:pt x="1485" y="623"/>
                    <a:pt x="1504" y="628"/>
                    <a:pt x="1522" y="635"/>
                  </a:cubicBezTo>
                  <a:cubicBezTo>
                    <a:pt x="1518" y="640"/>
                    <a:pt x="1518" y="645"/>
                    <a:pt x="1523" y="650"/>
                  </a:cubicBezTo>
                  <a:cubicBezTo>
                    <a:pt x="1523" y="650"/>
                    <a:pt x="1522" y="651"/>
                    <a:pt x="1522" y="651"/>
                  </a:cubicBezTo>
                  <a:cubicBezTo>
                    <a:pt x="1522" y="653"/>
                    <a:pt x="1521" y="654"/>
                    <a:pt x="1521" y="655"/>
                  </a:cubicBezTo>
                  <a:cubicBezTo>
                    <a:pt x="1520" y="657"/>
                    <a:pt x="1520" y="658"/>
                    <a:pt x="1519" y="659"/>
                  </a:cubicBezTo>
                  <a:cubicBezTo>
                    <a:pt x="1519" y="660"/>
                    <a:pt x="1519" y="661"/>
                    <a:pt x="1519" y="662"/>
                  </a:cubicBezTo>
                  <a:close/>
                  <a:moveTo>
                    <a:pt x="1548" y="662"/>
                  </a:moveTo>
                  <a:cubicBezTo>
                    <a:pt x="1548" y="662"/>
                    <a:pt x="1548" y="662"/>
                    <a:pt x="1548" y="662"/>
                  </a:cubicBezTo>
                  <a:cubicBezTo>
                    <a:pt x="1544" y="663"/>
                    <a:pt x="1540" y="664"/>
                    <a:pt x="1536" y="665"/>
                  </a:cubicBezTo>
                  <a:cubicBezTo>
                    <a:pt x="1532" y="665"/>
                    <a:pt x="1528" y="667"/>
                    <a:pt x="1524" y="668"/>
                  </a:cubicBezTo>
                  <a:cubicBezTo>
                    <a:pt x="1523" y="668"/>
                    <a:pt x="1522" y="669"/>
                    <a:pt x="1521" y="669"/>
                  </a:cubicBezTo>
                  <a:cubicBezTo>
                    <a:pt x="1521" y="670"/>
                    <a:pt x="1520" y="670"/>
                    <a:pt x="1520" y="670"/>
                  </a:cubicBezTo>
                  <a:cubicBezTo>
                    <a:pt x="1519" y="670"/>
                    <a:pt x="1519" y="670"/>
                    <a:pt x="1519" y="670"/>
                  </a:cubicBezTo>
                  <a:cubicBezTo>
                    <a:pt x="1519" y="670"/>
                    <a:pt x="1519" y="670"/>
                    <a:pt x="1519" y="670"/>
                  </a:cubicBezTo>
                  <a:cubicBezTo>
                    <a:pt x="1519" y="670"/>
                    <a:pt x="1520" y="670"/>
                    <a:pt x="1520" y="669"/>
                  </a:cubicBezTo>
                  <a:cubicBezTo>
                    <a:pt x="1520" y="669"/>
                    <a:pt x="1520" y="669"/>
                    <a:pt x="1520" y="668"/>
                  </a:cubicBezTo>
                  <a:cubicBezTo>
                    <a:pt x="1520" y="668"/>
                    <a:pt x="1520" y="668"/>
                    <a:pt x="1520" y="668"/>
                  </a:cubicBezTo>
                  <a:cubicBezTo>
                    <a:pt x="1520" y="667"/>
                    <a:pt x="1520" y="666"/>
                    <a:pt x="1520" y="666"/>
                  </a:cubicBezTo>
                  <a:cubicBezTo>
                    <a:pt x="1520" y="665"/>
                    <a:pt x="1520" y="665"/>
                    <a:pt x="1521" y="664"/>
                  </a:cubicBezTo>
                  <a:cubicBezTo>
                    <a:pt x="1521" y="663"/>
                    <a:pt x="1521" y="663"/>
                    <a:pt x="1521" y="662"/>
                  </a:cubicBezTo>
                  <a:cubicBezTo>
                    <a:pt x="1521" y="662"/>
                    <a:pt x="1521" y="661"/>
                    <a:pt x="1522" y="660"/>
                  </a:cubicBezTo>
                  <a:cubicBezTo>
                    <a:pt x="1522" y="659"/>
                    <a:pt x="1522" y="658"/>
                    <a:pt x="1523" y="656"/>
                  </a:cubicBezTo>
                  <a:cubicBezTo>
                    <a:pt x="1523" y="655"/>
                    <a:pt x="1524" y="654"/>
                    <a:pt x="1525" y="652"/>
                  </a:cubicBezTo>
                  <a:cubicBezTo>
                    <a:pt x="1525" y="651"/>
                    <a:pt x="1526" y="650"/>
                    <a:pt x="1527" y="648"/>
                  </a:cubicBezTo>
                  <a:cubicBezTo>
                    <a:pt x="1527" y="648"/>
                    <a:pt x="1527" y="648"/>
                    <a:pt x="1527" y="648"/>
                  </a:cubicBezTo>
                  <a:cubicBezTo>
                    <a:pt x="1526" y="649"/>
                    <a:pt x="1526" y="650"/>
                    <a:pt x="1526" y="651"/>
                  </a:cubicBezTo>
                  <a:cubicBezTo>
                    <a:pt x="1534" y="654"/>
                    <a:pt x="1540" y="651"/>
                    <a:pt x="1544" y="646"/>
                  </a:cubicBezTo>
                  <a:cubicBezTo>
                    <a:pt x="1548" y="648"/>
                    <a:pt x="1552" y="650"/>
                    <a:pt x="1555" y="652"/>
                  </a:cubicBezTo>
                  <a:cubicBezTo>
                    <a:pt x="1555" y="653"/>
                    <a:pt x="1555" y="653"/>
                    <a:pt x="1555" y="653"/>
                  </a:cubicBezTo>
                  <a:cubicBezTo>
                    <a:pt x="1555" y="654"/>
                    <a:pt x="1554" y="654"/>
                    <a:pt x="1554" y="655"/>
                  </a:cubicBezTo>
                  <a:cubicBezTo>
                    <a:pt x="1553" y="656"/>
                    <a:pt x="1553" y="657"/>
                    <a:pt x="1552" y="658"/>
                  </a:cubicBezTo>
                  <a:cubicBezTo>
                    <a:pt x="1552" y="658"/>
                    <a:pt x="1551" y="659"/>
                    <a:pt x="1551" y="660"/>
                  </a:cubicBezTo>
                  <a:cubicBezTo>
                    <a:pt x="1550" y="660"/>
                    <a:pt x="1550" y="660"/>
                    <a:pt x="1550" y="660"/>
                  </a:cubicBezTo>
                  <a:cubicBezTo>
                    <a:pt x="1550" y="661"/>
                    <a:pt x="1549" y="661"/>
                    <a:pt x="1549" y="661"/>
                  </a:cubicBezTo>
                  <a:cubicBezTo>
                    <a:pt x="1549" y="662"/>
                    <a:pt x="1548" y="662"/>
                    <a:pt x="1548" y="662"/>
                  </a:cubicBezTo>
                  <a:close/>
                  <a:moveTo>
                    <a:pt x="1567" y="661"/>
                  </a:moveTo>
                  <a:cubicBezTo>
                    <a:pt x="1566" y="661"/>
                    <a:pt x="1564" y="661"/>
                    <a:pt x="1562" y="661"/>
                  </a:cubicBezTo>
                  <a:cubicBezTo>
                    <a:pt x="1561" y="661"/>
                    <a:pt x="1559" y="661"/>
                    <a:pt x="1557" y="661"/>
                  </a:cubicBezTo>
                  <a:cubicBezTo>
                    <a:pt x="1555" y="662"/>
                    <a:pt x="1552" y="662"/>
                    <a:pt x="1549" y="662"/>
                  </a:cubicBezTo>
                  <a:cubicBezTo>
                    <a:pt x="1549" y="662"/>
                    <a:pt x="1550" y="662"/>
                    <a:pt x="1550" y="662"/>
                  </a:cubicBezTo>
                  <a:cubicBezTo>
                    <a:pt x="1551" y="661"/>
                    <a:pt x="1552" y="660"/>
                    <a:pt x="1553" y="659"/>
                  </a:cubicBezTo>
                  <a:cubicBezTo>
                    <a:pt x="1554" y="658"/>
                    <a:pt x="1555" y="657"/>
                    <a:pt x="1555" y="657"/>
                  </a:cubicBezTo>
                  <a:cubicBezTo>
                    <a:pt x="1556" y="656"/>
                    <a:pt x="1556" y="656"/>
                    <a:pt x="1556" y="655"/>
                  </a:cubicBezTo>
                  <a:cubicBezTo>
                    <a:pt x="1557" y="655"/>
                    <a:pt x="1557" y="654"/>
                    <a:pt x="1557" y="654"/>
                  </a:cubicBezTo>
                  <a:cubicBezTo>
                    <a:pt x="1557" y="654"/>
                    <a:pt x="1557" y="654"/>
                    <a:pt x="1557" y="654"/>
                  </a:cubicBezTo>
                  <a:cubicBezTo>
                    <a:pt x="1561" y="656"/>
                    <a:pt x="1565" y="659"/>
                    <a:pt x="1569" y="662"/>
                  </a:cubicBezTo>
                  <a:cubicBezTo>
                    <a:pt x="1568" y="661"/>
                    <a:pt x="1568" y="661"/>
                    <a:pt x="1567" y="661"/>
                  </a:cubicBezTo>
                  <a:close/>
                  <a:moveTo>
                    <a:pt x="1520" y="553"/>
                  </a:moveTo>
                  <a:cubicBezTo>
                    <a:pt x="1523" y="552"/>
                    <a:pt x="1543" y="552"/>
                    <a:pt x="1563" y="555"/>
                  </a:cubicBezTo>
                  <a:cubicBezTo>
                    <a:pt x="1561" y="562"/>
                    <a:pt x="1563" y="571"/>
                    <a:pt x="1570" y="577"/>
                  </a:cubicBezTo>
                  <a:cubicBezTo>
                    <a:pt x="1571" y="577"/>
                    <a:pt x="1571" y="577"/>
                    <a:pt x="1571" y="577"/>
                  </a:cubicBezTo>
                  <a:cubicBezTo>
                    <a:pt x="1571" y="577"/>
                    <a:pt x="1571" y="578"/>
                    <a:pt x="1571" y="578"/>
                  </a:cubicBezTo>
                  <a:cubicBezTo>
                    <a:pt x="1572" y="580"/>
                    <a:pt x="1572" y="582"/>
                    <a:pt x="1573" y="583"/>
                  </a:cubicBezTo>
                  <a:cubicBezTo>
                    <a:pt x="1573" y="584"/>
                    <a:pt x="1573" y="585"/>
                    <a:pt x="1574" y="586"/>
                  </a:cubicBezTo>
                  <a:cubicBezTo>
                    <a:pt x="1574" y="586"/>
                    <a:pt x="1574" y="587"/>
                    <a:pt x="1574" y="587"/>
                  </a:cubicBezTo>
                  <a:cubicBezTo>
                    <a:pt x="1574" y="587"/>
                    <a:pt x="1575" y="588"/>
                    <a:pt x="1575" y="588"/>
                  </a:cubicBezTo>
                  <a:cubicBezTo>
                    <a:pt x="1575" y="589"/>
                    <a:pt x="1575" y="590"/>
                    <a:pt x="1576" y="590"/>
                  </a:cubicBezTo>
                  <a:cubicBezTo>
                    <a:pt x="1576" y="591"/>
                    <a:pt x="1576" y="592"/>
                    <a:pt x="1577" y="592"/>
                  </a:cubicBezTo>
                  <a:cubicBezTo>
                    <a:pt x="1577" y="593"/>
                    <a:pt x="1577" y="593"/>
                    <a:pt x="1577" y="593"/>
                  </a:cubicBezTo>
                  <a:cubicBezTo>
                    <a:pt x="1577" y="593"/>
                    <a:pt x="1578" y="594"/>
                    <a:pt x="1578" y="594"/>
                  </a:cubicBezTo>
                  <a:cubicBezTo>
                    <a:pt x="1578" y="594"/>
                    <a:pt x="1579" y="595"/>
                    <a:pt x="1579" y="595"/>
                  </a:cubicBezTo>
                  <a:cubicBezTo>
                    <a:pt x="1580" y="596"/>
                    <a:pt x="1580" y="596"/>
                    <a:pt x="1580" y="596"/>
                  </a:cubicBezTo>
                  <a:cubicBezTo>
                    <a:pt x="1581" y="597"/>
                    <a:pt x="1581" y="597"/>
                    <a:pt x="1581" y="597"/>
                  </a:cubicBezTo>
                  <a:cubicBezTo>
                    <a:pt x="1582" y="598"/>
                    <a:pt x="1582" y="598"/>
                    <a:pt x="1582" y="598"/>
                  </a:cubicBezTo>
                  <a:cubicBezTo>
                    <a:pt x="1582" y="598"/>
                    <a:pt x="1582" y="598"/>
                    <a:pt x="1582" y="598"/>
                  </a:cubicBezTo>
                  <a:cubicBezTo>
                    <a:pt x="1582" y="599"/>
                    <a:pt x="1581" y="599"/>
                    <a:pt x="1581" y="599"/>
                  </a:cubicBezTo>
                  <a:cubicBezTo>
                    <a:pt x="1580" y="600"/>
                    <a:pt x="1580" y="600"/>
                    <a:pt x="1580" y="600"/>
                  </a:cubicBezTo>
                  <a:cubicBezTo>
                    <a:pt x="1580" y="600"/>
                    <a:pt x="1579" y="600"/>
                    <a:pt x="1579" y="601"/>
                  </a:cubicBezTo>
                  <a:cubicBezTo>
                    <a:pt x="1577" y="603"/>
                    <a:pt x="1576" y="605"/>
                    <a:pt x="1575" y="608"/>
                  </a:cubicBezTo>
                  <a:cubicBezTo>
                    <a:pt x="1574" y="610"/>
                    <a:pt x="1573" y="613"/>
                    <a:pt x="1572" y="615"/>
                  </a:cubicBezTo>
                  <a:cubicBezTo>
                    <a:pt x="1570" y="618"/>
                    <a:pt x="1569" y="621"/>
                    <a:pt x="1568" y="624"/>
                  </a:cubicBezTo>
                  <a:cubicBezTo>
                    <a:pt x="1566" y="629"/>
                    <a:pt x="1564" y="634"/>
                    <a:pt x="1562" y="639"/>
                  </a:cubicBezTo>
                  <a:cubicBezTo>
                    <a:pt x="1561" y="641"/>
                    <a:pt x="1560" y="643"/>
                    <a:pt x="1559" y="645"/>
                  </a:cubicBezTo>
                  <a:cubicBezTo>
                    <a:pt x="1556" y="642"/>
                    <a:pt x="1552" y="638"/>
                    <a:pt x="1548" y="635"/>
                  </a:cubicBezTo>
                  <a:cubicBezTo>
                    <a:pt x="1550" y="627"/>
                    <a:pt x="1550" y="618"/>
                    <a:pt x="1549" y="612"/>
                  </a:cubicBezTo>
                  <a:cubicBezTo>
                    <a:pt x="1547" y="615"/>
                    <a:pt x="1539" y="620"/>
                    <a:pt x="1532" y="625"/>
                  </a:cubicBezTo>
                  <a:cubicBezTo>
                    <a:pt x="1530" y="624"/>
                    <a:pt x="1527" y="623"/>
                    <a:pt x="1525" y="622"/>
                  </a:cubicBezTo>
                  <a:cubicBezTo>
                    <a:pt x="1491" y="609"/>
                    <a:pt x="1477" y="607"/>
                    <a:pt x="1444" y="599"/>
                  </a:cubicBezTo>
                  <a:cubicBezTo>
                    <a:pt x="1476" y="580"/>
                    <a:pt x="1486" y="568"/>
                    <a:pt x="1520" y="553"/>
                  </a:cubicBezTo>
                  <a:close/>
                  <a:moveTo>
                    <a:pt x="1452" y="619"/>
                  </a:moveTo>
                  <a:cubicBezTo>
                    <a:pt x="1452" y="619"/>
                    <a:pt x="1452" y="619"/>
                    <a:pt x="1452" y="619"/>
                  </a:cubicBezTo>
                  <a:cubicBezTo>
                    <a:pt x="1452" y="620"/>
                    <a:pt x="1452" y="622"/>
                    <a:pt x="1452" y="623"/>
                  </a:cubicBezTo>
                  <a:cubicBezTo>
                    <a:pt x="1452" y="630"/>
                    <a:pt x="1449" y="642"/>
                    <a:pt x="1460" y="641"/>
                  </a:cubicBezTo>
                  <a:cubicBezTo>
                    <a:pt x="1459" y="642"/>
                    <a:pt x="1459" y="642"/>
                    <a:pt x="1459" y="642"/>
                  </a:cubicBezTo>
                  <a:cubicBezTo>
                    <a:pt x="1460" y="643"/>
                    <a:pt x="1461" y="645"/>
                    <a:pt x="1461" y="647"/>
                  </a:cubicBezTo>
                  <a:cubicBezTo>
                    <a:pt x="1462" y="647"/>
                    <a:pt x="1462" y="646"/>
                    <a:pt x="1462" y="646"/>
                  </a:cubicBezTo>
                  <a:cubicBezTo>
                    <a:pt x="1462" y="647"/>
                    <a:pt x="1462" y="647"/>
                    <a:pt x="1462" y="648"/>
                  </a:cubicBezTo>
                  <a:cubicBezTo>
                    <a:pt x="1462" y="649"/>
                    <a:pt x="1462" y="650"/>
                    <a:pt x="1462" y="651"/>
                  </a:cubicBezTo>
                  <a:cubicBezTo>
                    <a:pt x="1462" y="653"/>
                    <a:pt x="1461" y="654"/>
                    <a:pt x="1461" y="655"/>
                  </a:cubicBezTo>
                  <a:cubicBezTo>
                    <a:pt x="1461" y="656"/>
                    <a:pt x="1461" y="657"/>
                    <a:pt x="1461" y="658"/>
                  </a:cubicBezTo>
                  <a:cubicBezTo>
                    <a:pt x="1461" y="659"/>
                    <a:pt x="1461" y="660"/>
                    <a:pt x="1460" y="661"/>
                  </a:cubicBezTo>
                  <a:cubicBezTo>
                    <a:pt x="1460" y="661"/>
                    <a:pt x="1460" y="662"/>
                    <a:pt x="1460" y="662"/>
                  </a:cubicBezTo>
                  <a:cubicBezTo>
                    <a:pt x="1460" y="662"/>
                    <a:pt x="1460" y="662"/>
                    <a:pt x="1460" y="662"/>
                  </a:cubicBezTo>
                  <a:cubicBezTo>
                    <a:pt x="1460" y="663"/>
                    <a:pt x="1460" y="663"/>
                    <a:pt x="1460" y="663"/>
                  </a:cubicBezTo>
                  <a:cubicBezTo>
                    <a:pt x="1460" y="664"/>
                    <a:pt x="1460" y="664"/>
                    <a:pt x="1460" y="664"/>
                  </a:cubicBezTo>
                  <a:cubicBezTo>
                    <a:pt x="1459" y="665"/>
                    <a:pt x="1458" y="666"/>
                    <a:pt x="1458" y="668"/>
                  </a:cubicBezTo>
                  <a:cubicBezTo>
                    <a:pt x="1457" y="668"/>
                    <a:pt x="1457" y="669"/>
                    <a:pt x="1457" y="670"/>
                  </a:cubicBezTo>
                  <a:cubicBezTo>
                    <a:pt x="1456" y="670"/>
                    <a:pt x="1456" y="671"/>
                    <a:pt x="1456" y="671"/>
                  </a:cubicBezTo>
                  <a:cubicBezTo>
                    <a:pt x="1456" y="672"/>
                    <a:pt x="1456" y="672"/>
                    <a:pt x="1455" y="672"/>
                  </a:cubicBezTo>
                  <a:cubicBezTo>
                    <a:pt x="1454" y="676"/>
                    <a:pt x="1453" y="680"/>
                    <a:pt x="1452" y="685"/>
                  </a:cubicBezTo>
                  <a:cubicBezTo>
                    <a:pt x="1452" y="685"/>
                    <a:pt x="1452" y="685"/>
                    <a:pt x="1452" y="685"/>
                  </a:cubicBezTo>
                  <a:cubicBezTo>
                    <a:pt x="1452" y="685"/>
                    <a:pt x="1452" y="684"/>
                    <a:pt x="1452" y="684"/>
                  </a:cubicBezTo>
                  <a:cubicBezTo>
                    <a:pt x="1451" y="684"/>
                    <a:pt x="1451" y="684"/>
                    <a:pt x="1451" y="683"/>
                  </a:cubicBezTo>
                  <a:cubicBezTo>
                    <a:pt x="1451" y="683"/>
                    <a:pt x="1451" y="683"/>
                    <a:pt x="1450" y="683"/>
                  </a:cubicBezTo>
                  <a:cubicBezTo>
                    <a:pt x="1448" y="681"/>
                    <a:pt x="1446" y="679"/>
                    <a:pt x="1443" y="678"/>
                  </a:cubicBezTo>
                  <a:cubicBezTo>
                    <a:pt x="1441" y="677"/>
                    <a:pt x="1439" y="675"/>
                    <a:pt x="1436" y="674"/>
                  </a:cubicBezTo>
                  <a:cubicBezTo>
                    <a:pt x="1437" y="674"/>
                    <a:pt x="1437" y="674"/>
                    <a:pt x="1437" y="673"/>
                  </a:cubicBezTo>
                  <a:cubicBezTo>
                    <a:pt x="1437" y="671"/>
                    <a:pt x="1437" y="671"/>
                    <a:pt x="1437" y="671"/>
                  </a:cubicBezTo>
                  <a:cubicBezTo>
                    <a:pt x="1440" y="659"/>
                    <a:pt x="1430" y="647"/>
                    <a:pt x="1417" y="649"/>
                  </a:cubicBezTo>
                  <a:cubicBezTo>
                    <a:pt x="1420" y="659"/>
                    <a:pt x="1420" y="677"/>
                    <a:pt x="1434" y="674"/>
                  </a:cubicBezTo>
                  <a:cubicBezTo>
                    <a:pt x="1434" y="675"/>
                    <a:pt x="1434" y="675"/>
                    <a:pt x="1434" y="675"/>
                  </a:cubicBezTo>
                  <a:cubicBezTo>
                    <a:pt x="1437" y="677"/>
                    <a:pt x="1440" y="678"/>
                    <a:pt x="1442" y="680"/>
                  </a:cubicBezTo>
                  <a:cubicBezTo>
                    <a:pt x="1445" y="681"/>
                    <a:pt x="1447" y="683"/>
                    <a:pt x="1449" y="684"/>
                  </a:cubicBezTo>
                  <a:cubicBezTo>
                    <a:pt x="1449" y="684"/>
                    <a:pt x="1449" y="685"/>
                    <a:pt x="1449" y="685"/>
                  </a:cubicBezTo>
                  <a:cubicBezTo>
                    <a:pt x="1450" y="685"/>
                    <a:pt x="1450" y="685"/>
                    <a:pt x="1450" y="685"/>
                  </a:cubicBezTo>
                  <a:cubicBezTo>
                    <a:pt x="1450" y="686"/>
                    <a:pt x="1450" y="686"/>
                    <a:pt x="1451" y="686"/>
                  </a:cubicBezTo>
                  <a:cubicBezTo>
                    <a:pt x="1451" y="686"/>
                    <a:pt x="1451" y="686"/>
                    <a:pt x="1451" y="686"/>
                  </a:cubicBezTo>
                  <a:cubicBezTo>
                    <a:pt x="1451" y="687"/>
                    <a:pt x="1452" y="687"/>
                    <a:pt x="1452" y="687"/>
                  </a:cubicBezTo>
                  <a:cubicBezTo>
                    <a:pt x="1452" y="689"/>
                    <a:pt x="1451" y="691"/>
                    <a:pt x="1451" y="693"/>
                  </a:cubicBezTo>
                  <a:cubicBezTo>
                    <a:pt x="1451" y="696"/>
                    <a:pt x="1452" y="698"/>
                    <a:pt x="1452" y="701"/>
                  </a:cubicBezTo>
                  <a:cubicBezTo>
                    <a:pt x="1452" y="703"/>
                    <a:pt x="1452" y="706"/>
                    <a:pt x="1452" y="708"/>
                  </a:cubicBezTo>
                  <a:cubicBezTo>
                    <a:pt x="1452" y="710"/>
                    <a:pt x="1453" y="711"/>
                    <a:pt x="1453" y="712"/>
                  </a:cubicBezTo>
                  <a:cubicBezTo>
                    <a:pt x="1453" y="713"/>
                    <a:pt x="1453" y="713"/>
                    <a:pt x="1453" y="714"/>
                  </a:cubicBezTo>
                  <a:cubicBezTo>
                    <a:pt x="1453" y="715"/>
                    <a:pt x="1453" y="715"/>
                    <a:pt x="1453" y="716"/>
                  </a:cubicBezTo>
                  <a:cubicBezTo>
                    <a:pt x="1453" y="720"/>
                    <a:pt x="1452" y="725"/>
                    <a:pt x="1451" y="728"/>
                  </a:cubicBezTo>
                  <a:cubicBezTo>
                    <a:pt x="1451" y="729"/>
                    <a:pt x="1451" y="729"/>
                    <a:pt x="1451" y="730"/>
                  </a:cubicBezTo>
                  <a:cubicBezTo>
                    <a:pt x="1451" y="730"/>
                    <a:pt x="1450" y="731"/>
                    <a:pt x="1450" y="731"/>
                  </a:cubicBezTo>
                  <a:cubicBezTo>
                    <a:pt x="1450" y="732"/>
                    <a:pt x="1450" y="733"/>
                    <a:pt x="1450" y="733"/>
                  </a:cubicBezTo>
                  <a:cubicBezTo>
                    <a:pt x="1449" y="735"/>
                    <a:pt x="1448" y="736"/>
                    <a:pt x="1448" y="737"/>
                  </a:cubicBezTo>
                  <a:cubicBezTo>
                    <a:pt x="1448" y="738"/>
                    <a:pt x="1447" y="738"/>
                    <a:pt x="1447" y="739"/>
                  </a:cubicBezTo>
                  <a:cubicBezTo>
                    <a:pt x="1447" y="739"/>
                    <a:pt x="1447" y="739"/>
                    <a:pt x="1447" y="739"/>
                  </a:cubicBezTo>
                  <a:cubicBezTo>
                    <a:pt x="1446" y="739"/>
                    <a:pt x="1446" y="739"/>
                    <a:pt x="1446" y="739"/>
                  </a:cubicBezTo>
                  <a:cubicBezTo>
                    <a:pt x="1446" y="739"/>
                    <a:pt x="1446" y="739"/>
                    <a:pt x="1446" y="739"/>
                  </a:cubicBezTo>
                  <a:cubicBezTo>
                    <a:pt x="1446" y="740"/>
                    <a:pt x="1446" y="740"/>
                    <a:pt x="1446" y="740"/>
                  </a:cubicBezTo>
                  <a:cubicBezTo>
                    <a:pt x="1445" y="741"/>
                    <a:pt x="1445" y="741"/>
                    <a:pt x="1445" y="741"/>
                  </a:cubicBezTo>
                  <a:cubicBezTo>
                    <a:pt x="1444" y="742"/>
                    <a:pt x="1444" y="742"/>
                    <a:pt x="1443" y="743"/>
                  </a:cubicBezTo>
                  <a:cubicBezTo>
                    <a:pt x="1442" y="744"/>
                    <a:pt x="1442" y="745"/>
                    <a:pt x="1441" y="746"/>
                  </a:cubicBezTo>
                  <a:cubicBezTo>
                    <a:pt x="1436" y="752"/>
                    <a:pt x="1431" y="759"/>
                    <a:pt x="1427" y="765"/>
                  </a:cubicBezTo>
                  <a:cubicBezTo>
                    <a:pt x="1408" y="787"/>
                    <a:pt x="1391" y="811"/>
                    <a:pt x="1366" y="826"/>
                  </a:cubicBezTo>
                  <a:cubicBezTo>
                    <a:pt x="1333" y="845"/>
                    <a:pt x="1292" y="865"/>
                    <a:pt x="1259" y="880"/>
                  </a:cubicBezTo>
                  <a:cubicBezTo>
                    <a:pt x="1264" y="864"/>
                    <a:pt x="1270" y="849"/>
                    <a:pt x="1277" y="834"/>
                  </a:cubicBezTo>
                  <a:cubicBezTo>
                    <a:pt x="1280" y="830"/>
                    <a:pt x="1284" y="826"/>
                    <a:pt x="1288" y="823"/>
                  </a:cubicBezTo>
                  <a:cubicBezTo>
                    <a:pt x="1288" y="823"/>
                    <a:pt x="1288" y="823"/>
                    <a:pt x="1289" y="823"/>
                  </a:cubicBezTo>
                  <a:cubicBezTo>
                    <a:pt x="1292" y="821"/>
                    <a:pt x="1295" y="820"/>
                    <a:pt x="1300" y="819"/>
                  </a:cubicBezTo>
                  <a:cubicBezTo>
                    <a:pt x="1301" y="819"/>
                    <a:pt x="1302" y="818"/>
                    <a:pt x="1303" y="818"/>
                  </a:cubicBezTo>
                  <a:cubicBezTo>
                    <a:pt x="1304" y="818"/>
                    <a:pt x="1305" y="818"/>
                    <a:pt x="1306" y="818"/>
                  </a:cubicBezTo>
                  <a:cubicBezTo>
                    <a:pt x="1308" y="817"/>
                    <a:pt x="1311" y="817"/>
                    <a:pt x="1313" y="817"/>
                  </a:cubicBezTo>
                  <a:cubicBezTo>
                    <a:pt x="1314" y="817"/>
                    <a:pt x="1314" y="817"/>
                    <a:pt x="1315" y="816"/>
                  </a:cubicBezTo>
                  <a:cubicBezTo>
                    <a:pt x="1338" y="838"/>
                    <a:pt x="1350" y="820"/>
                    <a:pt x="1374" y="820"/>
                  </a:cubicBezTo>
                  <a:cubicBezTo>
                    <a:pt x="1354" y="792"/>
                    <a:pt x="1332" y="795"/>
                    <a:pt x="1312" y="814"/>
                  </a:cubicBezTo>
                  <a:cubicBezTo>
                    <a:pt x="1312" y="814"/>
                    <a:pt x="1312" y="814"/>
                    <a:pt x="1312" y="814"/>
                  </a:cubicBezTo>
                  <a:cubicBezTo>
                    <a:pt x="1310" y="814"/>
                    <a:pt x="1308" y="815"/>
                    <a:pt x="1306" y="815"/>
                  </a:cubicBezTo>
                  <a:cubicBezTo>
                    <a:pt x="1304" y="815"/>
                    <a:pt x="1303" y="815"/>
                    <a:pt x="1302" y="816"/>
                  </a:cubicBezTo>
                  <a:cubicBezTo>
                    <a:pt x="1301" y="816"/>
                    <a:pt x="1300" y="816"/>
                    <a:pt x="1299" y="816"/>
                  </a:cubicBezTo>
                  <a:cubicBezTo>
                    <a:pt x="1297" y="817"/>
                    <a:pt x="1295" y="817"/>
                    <a:pt x="1294" y="818"/>
                  </a:cubicBezTo>
                  <a:cubicBezTo>
                    <a:pt x="1294" y="817"/>
                    <a:pt x="1295" y="817"/>
                    <a:pt x="1295" y="816"/>
                  </a:cubicBezTo>
                  <a:cubicBezTo>
                    <a:pt x="1299" y="812"/>
                    <a:pt x="1303" y="809"/>
                    <a:pt x="1306" y="805"/>
                  </a:cubicBezTo>
                  <a:cubicBezTo>
                    <a:pt x="1308" y="803"/>
                    <a:pt x="1310" y="801"/>
                    <a:pt x="1311" y="799"/>
                  </a:cubicBezTo>
                  <a:cubicBezTo>
                    <a:pt x="1312" y="798"/>
                    <a:pt x="1313" y="797"/>
                    <a:pt x="1314" y="796"/>
                  </a:cubicBezTo>
                  <a:cubicBezTo>
                    <a:pt x="1314" y="795"/>
                    <a:pt x="1314" y="795"/>
                    <a:pt x="1314" y="795"/>
                  </a:cubicBezTo>
                  <a:cubicBezTo>
                    <a:pt x="1314" y="795"/>
                    <a:pt x="1314" y="795"/>
                    <a:pt x="1314" y="795"/>
                  </a:cubicBezTo>
                  <a:cubicBezTo>
                    <a:pt x="1315" y="795"/>
                    <a:pt x="1315" y="795"/>
                    <a:pt x="1315" y="795"/>
                  </a:cubicBezTo>
                  <a:cubicBezTo>
                    <a:pt x="1315" y="795"/>
                    <a:pt x="1315" y="795"/>
                    <a:pt x="1315" y="795"/>
                  </a:cubicBezTo>
                  <a:cubicBezTo>
                    <a:pt x="1315" y="795"/>
                    <a:pt x="1315" y="795"/>
                    <a:pt x="1315" y="795"/>
                  </a:cubicBezTo>
                  <a:cubicBezTo>
                    <a:pt x="1316" y="793"/>
                    <a:pt x="1316" y="793"/>
                    <a:pt x="1316" y="793"/>
                  </a:cubicBezTo>
                  <a:cubicBezTo>
                    <a:pt x="1319" y="789"/>
                    <a:pt x="1321" y="784"/>
                    <a:pt x="1323" y="779"/>
                  </a:cubicBezTo>
                  <a:cubicBezTo>
                    <a:pt x="1323" y="779"/>
                    <a:pt x="1323" y="779"/>
                    <a:pt x="1323" y="779"/>
                  </a:cubicBezTo>
                  <a:cubicBezTo>
                    <a:pt x="1324" y="779"/>
                    <a:pt x="1324" y="779"/>
                    <a:pt x="1325" y="778"/>
                  </a:cubicBezTo>
                  <a:cubicBezTo>
                    <a:pt x="1326" y="778"/>
                    <a:pt x="1327" y="778"/>
                    <a:pt x="1328" y="778"/>
                  </a:cubicBezTo>
                  <a:cubicBezTo>
                    <a:pt x="1329" y="777"/>
                    <a:pt x="1330" y="777"/>
                    <a:pt x="1332" y="777"/>
                  </a:cubicBezTo>
                  <a:cubicBezTo>
                    <a:pt x="1333" y="777"/>
                    <a:pt x="1334" y="776"/>
                    <a:pt x="1335" y="776"/>
                  </a:cubicBezTo>
                  <a:cubicBezTo>
                    <a:pt x="1338" y="775"/>
                    <a:pt x="1341" y="775"/>
                    <a:pt x="1344" y="775"/>
                  </a:cubicBezTo>
                  <a:cubicBezTo>
                    <a:pt x="1347" y="774"/>
                    <a:pt x="1350" y="774"/>
                    <a:pt x="1354" y="774"/>
                  </a:cubicBezTo>
                  <a:cubicBezTo>
                    <a:pt x="1357" y="773"/>
                    <a:pt x="1361" y="773"/>
                    <a:pt x="1364" y="772"/>
                  </a:cubicBezTo>
                  <a:cubicBezTo>
                    <a:pt x="1365" y="772"/>
                    <a:pt x="1366" y="772"/>
                    <a:pt x="1367" y="771"/>
                  </a:cubicBezTo>
                  <a:cubicBezTo>
                    <a:pt x="1367" y="771"/>
                    <a:pt x="1368" y="771"/>
                    <a:pt x="1368" y="771"/>
                  </a:cubicBezTo>
                  <a:cubicBezTo>
                    <a:pt x="1370" y="771"/>
                    <a:pt x="1370" y="771"/>
                    <a:pt x="1370" y="771"/>
                  </a:cubicBezTo>
                  <a:cubicBezTo>
                    <a:pt x="1372" y="770"/>
                    <a:pt x="1372" y="770"/>
                    <a:pt x="1372" y="770"/>
                  </a:cubicBezTo>
                  <a:cubicBezTo>
                    <a:pt x="1373" y="769"/>
                    <a:pt x="1374" y="769"/>
                    <a:pt x="1375" y="769"/>
                  </a:cubicBezTo>
                  <a:cubicBezTo>
                    <a:pt x="1377" y="768"/>
                    <a:pt x="1378" y="767"/>
                    <a:pt x="1380" y="767"/>
                  </a:cubicBezTo>
                  <a:cubicBezTo>
                    <a:pt x="1381" y="766"/>
                    <a:pt x="1381" y="766"/>
                    <a:pt x="1382" y="765"/>
                  </a:cubicBezTo>
                  <a:cubicBezTo>
                    <a:pt x="1383" y="765"/>
                    <a:pt x="1384" y="764"/>
                    <a:pt x="1385" y="764"/>
                  </a:cubicBezTo>
                  <a:cubicBezTo>
                    <a:pt x="1385" y="763"/>
                    <a:pt x="1386" y="763"/>
                    <a:pt x="1387" y="762"/>
                  </a:cubicBezTo>
                  <a:cubicBezTo>
                    <a:pt x="1388" y="762"/>
                    <a:pt x="1388" y="762"/>
                    <a:pt x="1388" y="762"/>
                  </a:cubicBezTo>
                  <a:cubicBezTo>
                    <a:pt x="1389" y="761"/>
                    <a:pt x="1389" y="761"/>
                    <a:pt x="1389" y="761"/>
                  </a:cubicBezTo>
                  <a:cubicBezTo>
                    <a:pt x="1390" y="760"/>
                    <a:pt x="1390" y="760"/>
                    <a:pt x="1391" y="759"/>
                  </a:cubicBezTo>
                  <a:cubicBezTo>
                    <a:pt x="1392" y="759"/>
                    <a:pt x="1392" y="758"/>
                    <a:pt x="1393" y="758"/>
                  </a:cubicBezTo>
                  <a:cubicBezTo>
                    <a:pt x="1394" y="757"/>
                    <a:pt x="1394" y="757"/>
                    <a:pt x="1395" y="756"/>
                  </a:cubicBezTo>
                  <a:cubicBezTo>
                    <a:pt x="1395" y="755"/>
                    <a:pt x="1396" y="755"/>
                    <a:pt x="1397" y="754"/>
                  </a:cubicBezTo>
                  <a:cubicBezTo>
                    <a:pt x="1398" y="753"/>
                    <a:pt x="1399" y="752"/>
                    <a:pt x="1400" y="751"/>
                  </a:cubicBezTo>
                  <a:cubicBezTo>
                    <a:pt x="1400" y="750"/>
                    <a:pt x="1401" y="750"/>
                    <a:pt x="1401" y="749"/>
                  </a:cubicBezTo>
                  <a:cubicBezTo>
                    <a:pt x="1402" y="748"/>
                    <a:pt x="1402" y="748"/>
                    <a:pt x="1403" y="747"/>
                  </a:cubicBezTo>
                  <a:cubicBezTo>
                    <a:pt x="1403" y="746"/>
                    <a:pt x="1404" y="745"/>
                    <a:pt x="1405" y="744"/>
                  </a:cubicBezTo>
                  <a:cubicBezTo>
                    <a:pt x="1405" y="743"/>
                    <a:pt x="1405" y="743"/>
                    <a:pt x="1406" y="742"/>
                  </a:cubicBezTo>
                  <a:cubicBezTo>
                    <a:pt x="1406" y="742"/>
                    <a:pt x="1406" y="741"/>
                    <a:pt x="1407" y="741"/>
                  </a:cubicBezTo>
                  <a:cubicBezTo>
                    <a:pt x="1407" y="740"/>
                    <a:pt x="1407" y="738"/>
                    <a:pt x="1408" y="737"/>
                  </a:cubicBezTo>
                  <a:cubicBezTo>
                    <a:pt x="1409" y="735"/>
                    <a:pt x="1409" y="734"/>
                    <a:pt x="1409" y="732"/>
                  </a:cubicBezTo>
                  <a:cubicBezTo>
                    <a:pt x="1409" y="731"/>
                    <a:pt x="1409" y="731"/>
                    <a:pt x="1410" y="730"/>
                  </a:cubicBezTo>
                  <a:cubicBezTo>
                    <a:pt x="1410" y="730"/>
                    <a:pt x="1410" y="729"/>
                    <a:pt x="1410" y="729"/>
                  </a:cubicBezTo>
                  <a:cubicBezTo>
                    <a:pt x="1410" y="728"/>
                    <a:pt x="1410" y="727"/>
                    <a:pt x="1410" y="727"/>
                  </a:cubicBezTo>
                  <a:cubicBezTo>
                    <a:pt x="1410" y="727"/>
                    <a:pt x="1410" y="728"/>
                    <a:pt x="1409" y="729"/>
                  </a:cubicBezTo>
                  <a:cubicBezTo>
                    <a:pt x="1409" y="729"/>
                    <a:pt x="1409" y="730"/>
                    <a:pt x="1408" y="732"/>
                  </a:cubicBezTo>
                  <a:cubicBezTo>
                    <a:pt x="1407" y="733"/>
                    <a:pt x="1407" y="735"/>
                    <a:pt x="1405" y="736"/>
                  </a:cubicBezTo>
                  <a:cubicBezTo>
                    <a:pt x="1405" y="737"/>
                    <a:pt x="1404" y="738"/>
                    <a:pt x="1404" y="739"/>
                  </a:cubicBezTo>
                  <a:cubicBezTo>
                    <a:pt x="1403" y="740"/>
                    <a:pt x="1403" y="741"/>
                    <a:pt x="1402" y="742"/>
                  </a:cubicBezTo>
                  <a:cubicBezTo>
                    <a:pt x="1401" y="743"/>
                    <a:pt x="1400" y="744"/>
                    <a:pt x="1400" y="745"/>
                  </a:cubicBezTo>
                  <a:cubicBezTo>
                    <a:pt x="1399" y="746"/>
                    <a:pt x="1399" y="747"/>
                    <a:pt x="1398" y="747"/>
                  </a:cubicBezTo>
                  <a:cubicBezTo>
                    <a:pt x="1398" y="748"/>
                    <a:pt x="1398" y="748"/>
                    <a:pt x="1397" y="749"/>
                  </a:cubicBezTo>
                  <a:cubicBezTo>
                    <a:pt x="1396" y="750"/>
                    <a:pt x="1395" y="751"/>
                    <a:pt x="1394" y="752"/>
                  </a:cubicBezTo>
                  <a:cubicBezTo>
                    <a:pt x="1394" y="753"/>
                    <a:pt x="1393" y="753"/>
                    <a:pt x="1392" y="754"/>
                  </a:cubicBezTo>
                  <a:cubicBezTo>
                    <a:pt x="1392" y="754"/>
                    <a:pt x="1391" y="755"/>
                    <a:pt x="1391" y="755"/>
                  </a:cubicBezTo>
                  <a:cubicBezTo>
                    <a:pt x="1390" y="756"/>
                    <a:pt x="1389" y="756"/>
                    <a:pt x="1389" y="757"/>
                  </a:cubicBezTo>
                  <a:cubicBezTo>
                    <a:pt x="1388" y="757"/>
                    <a:pt x="1387" y="758"/>
                    <a:pt x="1387" y="758"/>
                  </a:cubicBezTo>
                  <a:cubicBezTo>
                    <a:pt x="1386" y="759"/>
                    <a:pt x="1386" y="759"/>
                    <a:pt x="1386" y="759"/>
                  </a:cubicBezTo>
                  <a:cubicBezTo>
                    <a:pt x="1385" y="760"/>
                    <a:pt x="1385" y="760"/>
                    <a:pt x="1385" y="760"/>
                  </a:cubicBezTo>
                  <a:cubicBezTo>
                    <a:pt x="1385" y="760"/>
                    <a:pt x="1384" y="760"/>
                    <a:pt x="1384" y="760"/>
                  </a:cubicBezTo>
                  <a:cubicBezTo>
                    <a:pt x="1384" y="760"/>
                    <a:pt x="1384" y="760"/>
                    <a:pt x="1384" y="760"/>
                  </a:cubicBezTo>
                  <a:cubicBezTo>
                    <a:pt x="1384" y="760"/>
                    <a:pt x="1385" y="760"/>
                    <a:pt x="1385" y="759"/>
                  </a:cubicBezTo>
                  <a:cubicBezTo>
                    <a:pt x="1385" y="759"/>
                    <a:pt x="1385" y="759"/>
                    <a:pt x="1386" y="758"/>
                  </a:cubicBezTo>
                  <a:cubicBezTo>
                    <a:pt x="1386" y="758"/>
                    <a:pt x="1386" y="757"/>
                    <a:pt x="1387" y="757"/>
                  </a:cubicBezTo>
                  <a:cubicBezTo>
                    <a:pt x="1387" y="757"/>
                    <a:pt x="1387" y="756"/>
                    <a:pt x="1387" y="756"/>
                  </a:cubicBezTo>
                  <a:cubicBezTo>
                    <a:pt x="1387" y="756"/>
                    <a:pt x="1387" y="756"/>
                    <a:pt x="1387" y="755"/>
                  </a:cubicBezTo>
                  <a:cubicBezTo>
                    <a:pt x="1387" y="755"/>
                    <a:pt x="1388" y="754"/>
                    <a:pt x="1388" y="754"/>
                  </a:cubicBezTo>
                  <a:cubicBezTo>
                    <a:pt x="1388" y="753"/>
                    <a:pt x="1388" y="752"/>
                    <a:pt x="1388" y="752"/>
                  </a:cubicBezTo>
                  <a:cubicBezTo>
                    <a:pt x="1388" y="751"/>
                    <a:pt x="1389" y="750"/>
                    <a:pt x="1389" y="750"/>
                  </a:cubicBezTo>
                  <a:cubicBezTo>
                    <a:pt x="1389" y="749"/>
                    <a:pt x="1389" y="748"/>
                    <a:pt x="1389" y="748"/>
                  </a:cubicBezTo>
                  <a:cubicBezTo>
                    <a:pt x="1389" y="746"/>
                    <a:pt x="1390" y="745"/>
                    <a:pt x="1390" y="743"/>
                  </a:cubicBezTo>
                  <a:cubicBezTo>
                    <a:pt x="1390" y="742"/>
                    <a:pt x="1390" y="740"/>
                    <a:pt x="1390" y="738"/>
                  </a:cubicBezTo>
                  <a:cubicBezTo>
                    <a:pt x="1390" y="737"/>
                    <a:pt x="1390" y="735"/>
                    <a:pt x="1390" y="734"/>
                  </a:cubicBezTo>
                  <a:cubicBezTo>
                    <a:pt x="1390" y="733"/>
                    <a:pt x="1389" y="732"/>
                    <a:pt x="1389" y="730"/>
                  </a:cubicBezTo>
                  <a:cubicBezTo>
                    <a:pt x="1401" y="715"/>
                    <a:pt x="1386" y="710"/>
                    <a:pt x="1386" y="694"/>
                  </a:cubicBezTo>
                  <a:cubicBezTo>
                    <a:pt x="1373" y="707"/>
                    <a:pt x="1365" y="721"/>
                    <a:pt x="1386" y="730"/>
                  </a:cubicBezTo>
                  <a:cubicBezTo>
                    <a:pt x="1386" y="730"/>
                    <a:pt x="1386" y="730"/>
                    <a:pt x="1386" y="730"/>
                  </a:cubicBezTo>
                  <a:cubicBezTo>
                    <a:pt x="1387" y="731"/>
                    <a:pt x="1387" y="732"/>
                    <a:pt x="1387" y="734"/>
                  </a:cubicBezTo>
                  <a:cubicBezTo>
                    <a:pt x="1387" y="735"/>
                    <a:pt x="1387" y="737"/>
                    <a:pt x="1387" y="738"/>
                  </a:cubicBezTo>
                  <a:cubicBezTo>
                    <a:pt x="1387" y="740"/>
                    <a:pt x="1387" y="741"/>
                    <a:pt x="1387" y="743"/>
                  </a:cubicBezTo>
                  <a:cubicBezTo>
                    <a:pt x="1387" y="744"/>
                    <a:pt x="1387" y="746"/>
                    <a:pt x="1386" y="747"/>
                  </a:cubicBezTo>
                  <a:cubicBezTo>
                    <a:pt x="1386" y="748"/>
                    <a:pt x="1386" y="748"/>
                    <a:pt x="1386" y="749"/>
                  </a:cubicBezTo>
                  <a:cubicBezTo>
                    <a:pt x="1386" y="750"/>
                    <a:pt x="1386" y="750"/>
                    <a:pt x="1386" y="751"/>
                  </a:cubicBezTo>
                  <a:cubicBezTo>
                    <a:pt x="1385" y="752"/>
                    <a:pt x="1385" y="752"/>
                    <a:pt x="1385" y="753"/>
                  </a:cubicBezTo>
                  <a:cubicBezTo>
                    <a:pt x="1385" y="753"/>
                    <a:pt x="1385" y="754"/>
                    <a:pt x="1385" y="754"/>
                  </a:cubicBezTo>
                  <a:cubicBezTo>
                    <a:pt x="1384" y="755"/>
                    <a:pt x="1384" y="755"/>
                    <a:pt x="1384" y="755"/>
                  </a:cubicBezTo>
                  <a:cubicBezTo>
                    <a:pt x="1384" y="755"/>
                    <a:pt x="1384" y="756"/>
                    <a:pt x="1384" y="756"/>
                  </a:cubicBezTo>
                  <a:cubicBezTo>
                    <a:pt x="1384" y="756"/>
                    <a:pt x="1384" y="757"/>
                    <a:pt x="1384" y="757"/>
                  </a:cubicBezTo>
                  <a:cubicBezTo>
                    <a:pt x="1384" y="758"/>
                    <a:pt x="1383" y="759"/>
                    <a:pt x="1383" y="760"/>
                  </a:cubicBezTo>
                  <a:cubicBezTo>
                    <a:pt x="1383" y="760"/>
                    <a:pt x="1383" y="761"/>
                    <a:pt x="1383" y="761"/>
                  </a:cubicBezTo>
                  <a:cubicBezTo>
                    <a:pt x="1383" y="761"/>
                    <a:pt x="1383" y="761"/>
                    <a:pt x="1383" y="761"/>
                  </a:cubicBezTo>
                  <a:cubicBezTo>
                    <a:pt x="1382" y="762"/>
                    <a:pt x="1381" y="762"/>
                    <a:pt x="1380" y="762"/>
                  </a:cubicBezTo>
                  <a:cubicBezTo>
                    <a:pt x="1380" y="763"/>
                    <a:pt x="1379" y="763"/>
                    <a:pt x="1378" y="764"/>
                  </a:cubicBezTo>
                  <a:cubicBezTo>
                    <a:pt x="1377" y="764"/>
                    <a:pt x="1375" y="765"/>
                    <a:pt x="1373" y="766"/>
                  </a:cubicBezTo>
                  <a:cubicBezTo>
                    <a:pt x="1373" y="766"/>
                    <a:pt x="1372" y="766"/>
                    <a:pt x="1371" y="767"/>
                  </a:cubicBezTo>
                  <a:cubicBezTo>
                    <a:pt x="1368" y="768"/>
                    <a:pt x="1368" y="768"/>
                    <a:pt x="1368" y="768"/>
                  </a:cubicBezTo>
                  <a:cubicBezTo>
                    <a:pt x="1367" y="768"/>
                    <a:pt x="1367" y="768"/>
                    <a:pt x="1367" y="768"/>
                  </a:cubicBezTo>
                  <a:cubicBezTo>
                    <a:pt x="1367" y="768"/>
                    <a:pt x="1366" y="768"/>
                    <a:pt x="1366" y="768"/>
                  </a:cubicBezTo>
                  <a:cubicBezTo>
                    <a:pt x="1365" y="768"/>
                    <a:pt x="1364" y="769"/>
                    <a:pt x="1363" y="769"/>
                  </a:cubicBezTo>
                  <a:cubicBezTo>
                    <a:pt x="1362" y="769"/>
                    <a:pt x="1360" y="770"/>
                    <a:pt x="1358" y="770"/>
                  </a:cubicBezTo>
                  <a:cubicBezTo>
                    <a:pt x="1357" y="770"/>
                    <a:pt x="1355" y="770"/>
                    <a:pt x="1353" y="770"/>
                  </a:cubicBezTo>
                  <a:cubicBezTo>
                    <a:pt x="1346" y="771"/>
                    <a:pt x="1340" y="772"/>
                    <a:pt x="1334" y="773"/>
                  </a:cubicBezTo>
                  <a:cubicBezTo>
                    <a:pt x="1334" y="773"/>
                    <a:pt x="1333" y="773"/>
                    <a:pt x="1332" y="773"/>
                  </a:cubicBezTo>
                  <a:cubicBezTo>
                    <a:pt x="1332" y="773"/>
                    <a:pt x="1331" y="774"/>
                    <a:pt x="1330" y="774"/>
                  </a:cubicBezTo>
                  <a:cubicBezTo>
                    <a:pt x="1329" y="774"/>
                    <a:pt x="1328" y="775"/>
                    <a:pt x="1327" y="775"/>
                  </a:cubicBezTo>
                  <a:cubicBezTo>
                    <a:pt x="1326" y="776"/>
                    <a:pt x="1325" y="777"/>
                    <a:pt x="1324" y="777"/>
                  </a:cubicBezTo>
                  <a:cubicBezTo>
                    <a:pt x="1325" y="774"/>
                    <a:pt x="1326" y="770"/>
                    <a:pt x="1327" y="767"/>
                  </a:cubicBezTo>
                  <a:cubicBezTo>
                    <a:pt x="1329" y="758"/>
                    <a:pt x="1330" y="749"/>
                    <a:pt x="1330" y="742"/>
                  </a:cubicBezTo>
                  <a:cubicBezTo>
                    <a:pt x="1330" y="741"/>
                    <a:pt x="1330" y="740"/>
                    <a:pt x="1330" y="739"/>
                  </a:cubicBezTo>
                  <a:cubicBezTo>
                    <a:pt x="1330" y="738"/>
                    <a:pt x="1330" y="738"/>
                    <a:pt x="1330" y="737"/>
                  </a:cubicBezTo>
                  <a:cubicBezTo>
                    <a:pt x="1330" y="737"/>
                    <a:pt x="1330" y="736"/>
                    <a:pt x="1330" y="736"/>
                  </a:cubicBezTo>
                  <a:cubicBezTo>
                    <a:pt x="1330" y="734"/>
                    <a:pt x="1331" y="732"/>
                    <a:pt x="1330" y="730"/>
                  </a:cubicBezTo>
                  <a:cubicBezTo>
                    <a:pt x="1330" y="730"/>
                    <a:pt x="1330" y="729"/>
                    <a:pt x="1330" y="728"/>
                  </a:cubicBezTo>
                  <a:cubicBezTo>
                    <a:pt x="1333" y="723"/>
                    <a:pt x="1335" y="718"/>
                    <a:pt x="1338" y="712"/>
                  </a:cubicBezTo>
                  <a:cubicBezTo>
                    <a:pt x="1361" y="658"/>
                    <a:pt x="1388" y="613"/>
                    <a:pt x="1452" y="619"/>
                  </a:cubicBezTo>
                  <a:close/>
                  <a:moveTo>
                    <a:pt x="1270" y="464"/>
                  </a:moveTo>
                  <a:cubicBezTo>
                    <a:pt x="1269" y="460"/>
                    <a:pt x="1267" y="457"/>
                    <a:pt x="1266" y="454"/>
                  </a:cubicBezTo>
                  <a:cubicBezTo>
                    <a:pt x="1266" y="452"/>
                    <a:pt x="1265" y="451"/>
                    <a:pt x="1265" y="449"/>
                  </a:cubicBezTo>
                  <a:cubicBezTo>
                    <a:pt x="1264" y="448"/>
                    <a:pt x="1264" y="446"/>
                    <a:pt x="1264" y="445"/>
                  </a:cubicBezTo>
                  <a:cubicBezTo>
                    <a:pt x="1264" y="445"/>
                    <a:pt x="1264" y="444"/>
                    <a:pt x="1264" y="444"/>
                  </a:cubicBezTo>
                  <a:cubicBezTo>
                    <a:pt x="1264" y="443"/>
                    <a:pt x="1264" y="443"/>
                    <a:pt x="1264" y="443"/>
                  </a:cubicBezTo>
                  <a:cubicBezTo>
                    <a:pt x="1264" y="442"/>
                    <a:pt x="1265" y="441"/>
                    <a:pt x="1265" y="441"/>
                  </a:cubicBezTo>
                  <a:cubicBezTo>
                    <a:pt x="1265" y="439"/>
                    <a:pt x="1265" y="438"/>
                    <a:pt x="1266" y="437"/>
                  </a:cubicBezTo>
                  <a:cubicBezTo>
                    <a:pt x="1266" y="436"/>
                    <a:pt x="1267" y="435"/>
                    <a:pt x="1268" y="434"/>
                  </a:cubicBezTo>
                  <a:cubicBezTo>
                    <a:pt x="1268" y="433"/>
                    <a:pt x="1268" y="432"/>
                    <a:pt x="1269" y="431"/>
                  </a:cubicBezTo>
                  <a:cubicBezTo>
                    <a:pt x="1269" y="431"/>
                    <a:pt x="1269" y="431"/>
                    <a:pt x="1269" y="431"/>
                  </a:cubicBezTo>
                  <a:cubicBezTo>
                    <a:pt x="1269" y="431"/>
                    <a:pt x="1269" y="431"/>
                    <a:pt x="1270" y="431"/>
                  </a:cubicBezTo>
                  <a:cubicBezTo>
                    <a:pt x="1270" y="430"/>
                    <a:pt x="1270" y="430"/>
                    <a:pt x="1270" y="430"/>
                  </a:cubicBezTo>
                  <a:cubicBezTo>
                    <a:pt x="1270" y="430"/>
                    <a:pt x="1270" y="430"/>
                    <a:pt x="1270" y="429"/>
                  </a:cubicBezTo>
                  <a:cubicBezTo>
                    <a:pt x="1270" y="429"/>
                    <a:pt x="1271" y="429"/>
                    <a:pt x="1271" y="428"/>
                  </a:cubicBezTo>
                  <a:cubicBezTo>
                    <a:pt x="1271" y="427"/>
                    <a:pt x="1272" y="427"/>
                    <a:pt x="1272" y="426"/>
                  </a:cubicBezTo>
                  <a:cubicBezTo>
                    <a:pt x="1274" y="423"/>
                    <a:pt x="1275" y="422"/>
                    <a:pt x="1275" y="422"/>
                  </a:cubicBezTo>
                  <a:cubicBezTo>
                    <a:pt x="1275" y="422"/>
                    <a:pt x="1275" y="422"/>
                    <a:pt x="1274" y="423"/>
                  </a:cubicBezTo>
                  <a:cubicBezTo>
                    <a:pt x="1274" y="423"/>
                    <a:pt x="1273" y="424"/>
                    <a:pt x="1272" y="425"/>
                  </a:cubicBezTo>
                  <a:cubicBezTo>
                    <a:pt x="1272" y="425"/>
                    <a:pt x="1272" y="424"/>
                    <a:pt x="1272" y="424"/>
                  </a:cubicBezTo>
                  <a:cubicBezTo>
                    <a:pt x="1273" y="423"/>
                    <a:pt x="1273" y="422"/>
                    <a:pt x="1273" y="421"/>
                  </a:cubicBezTo>
                  <a:cubicBezTo>
                    <a:pt x="1273" y="420"/>
                    <a:pt x="1274" y="419"/>
                    <a:pt x="1274" y="418"/>
                  </a:cubicBezTo>
                  <a:cubicBezTo>
                    <a:pt x="1274" y="417"/>
                    <a:pt x="1274" y="417"/>
                    <a:pt x="1274" y="416"/>
                  </a:cubicBezTo>
                  <a:cubicBezTo>
                    <a:pt x="1274" y="416"/>
                    <a:pt x="1274" y="416"/>
                    <a:pt x="1274" y="416"/>
                  </a:cubicBezTo>
                  <a:cubicBezTo>
                    <a:pt x="1275" y="415"/>
                    <a:pt x="1275" y="415"/>
                    <a:pt x="1275" y="415"/>
                  </a:cubicBezTo>
                  <a:cubicBezTo>
                    <a:pt x="1281" y="412"/>
                    <a:pt x="1284" y="409"/>
                    <a:pt x="1284" y="404"/>
                  </a:cubicBezTo>
                  <a:cubicBezTo>
                    <a:pt x="1304" y="424"/>
                    <a:pt x="1309" y="446"/>
                    <a:pt x="1316" y="475"/>
                  </a:cubicBezTo>
                  <a:cubicBezTo>
                    <a:pt x="1315" y="476"/>
                    <a:pt x="1315" y="477"/>
                    <a:pt x="1315" y="477"/>
                  </a:cubicBezTo>
                  <a:cubicBezTo>
                    <a:pt x="1314" y="479"/>
                    <a:pt x="1314" y="481"/>
                    <a:pt x="1313" y="483"/>
                  </a:cubicBezTo>
                  <a:cubicBezTo>
                    <a:pt x="1313" y="484"/>
                    <a:pt x="1313" y="484"/>
                    <a:pt x="1313" y="485"/>
                  </a:cubicBezTo>
                  <a:cubicBezTo>
                    <a:pt x="1313" y="486"/>
                    <a:pt x="1312" y="487"/>
                    <a:pt x="1312" y="488"/>
                  </a:cubicBezTo>
                  <a:cubicBezTo>
                    <a:pt x="1312" y="489"/>
                    <a:pt x="1312" y="489"/>
                    <a:pt x="1312" y="490"/>
                  </a:cubicBezTo>
                  <a:cubicBezTo>
                    <a:pt x="1312" y="491"/>
                    <a:pt x="1312" y="492"/>
                    <a:pt x="1312" y="492"/>
                  </a:cubicBezTo>
                  <a:cubicBezTo>
                    <a:pt x="1312" y="493"/>
                    <a:pt x="1312" y="493"/>
                    <a:pt x="1312" y="494"/>
                  </a:cubicBezTo>
                  <a:cubicBezTo>
                    <a:pt x="1312" y="494"/>
                    <a:pt x="1312" y="494"/>
                    <a:pt x="1312" y="495"/>
                  </a:cubicBezTo>
                  <a:cubicBezTo>
                    <a:pt x="1312" y="495"/>
                    <a:pt x="1312" y="496"/>
                    <a:pt x="1312" y="496"/>
                  </a:cubicBezTo>
                  <a:cubicBezTo>
                    <a:pt x="1312" y="497"/>
                    <a:pt x="1312" y="498"/>
                    <a:pt x="1312" y="498"/>
                  </a:cubicBezTo>
                  <a:cubicBezTo>
                    <a:pt x="1312" y="499"/>
                    <a:pt x="1312" y="499"/>
                    <a:pt x="1312" y="499"/>
                  </a:cubicBezTo>
                  <a:cubicBezTo>
                    <a:pt x="1313" y="501"/>
                    <a:pt x="1313" y="501"/>
                    <a:pt x="1313" y="502"/>
                  </a:cubicBezTo>
                  <a:cubicBezTo>
                    <a:pt x="1312" y="502"/>
                    <a:pt x="1312" y="503"/>
                    <a:pt x="1311" y="503"/>
                  </a:cubicBezTo>
                  <a:cubicBezTo>
                    <a:pt x="1308" y="505"/>
                    <a:pt x="1305" y="507"/>
                    <a:pt x="1302" y="510"/>
                  </a:cubicBezTo>
                  <a:cubicBezTo>
                    <a:pt x="1301" y="511"/>
                    <a:pt x="1299" y="512"/>
                    <a:pt x="1298" y="513"/>
                  </a:cubicBezTo>
                  <a:cubicBezTo>
                    <a:pt x="1296" y="515"/>
                    <a:pt x="1295" y="516"/>
                    <a:pt x="1294" y="518"/>
                  </a:cubicBezTo>
                  <a:cubicBezTo>
                    <a:pt x="1291" y="520"/>
                    <a:pt x="1289" y="523"/>
                    <a:pt x="1287" y="526"/>
                  </a:cubicBezTo>
                  <a:cubicBezTo>
                    <a:pt x="1287" y="525"/>
                    <a:pt x="1287" y="525"/>
                    <a:pt x="1287" y="525"/>
                  </a:cubicBezTo>
                  <a:cubicBezTo>
                    <a:pt x="1287" y="523"/>
                    <a:pt x="1288" y="521"/>
                    <a:pt x="1288" y="519"/>
                  </a:cubicBezTo>
                  <a:cubicBezTo>
                    <a:pt x="1288" y="518"/>
                    <a:pt x="1288" y="516"/>
                    <a:pt x="1288" y="515"/>
                  </a:cubicBezTo>
                  <a:cubicBezTo>
                    <a:pt x="1288" y="515"/>
                    <a:pt x="1288" y="514"/>
                    <a:pt x="1287" y="513"/>
                  </a:cubicBezTo>
                  <a:cubicBezTo>
                    <a:pt x="1287" y="513"/>
                    <a:pt x="1287" y="512"/>
                    <a:pt x="1287" y="511"/>
                  </a:cubicBezTo>
                  <a:cubicBezTo>
                    <a:pt x="1286" y="509"/>
                    <a:pt x="1286" y="506"/>
                    <a:pt x="1285" y="503"/>
                  </a:cubicBezTo>
                  <a:cubicBezTo>
                    <a:pt x="1284" y="500"/>
                    <a:pt x="1283" y="497"/>
                    <a:pt x="1282" y="495"/>
                  </a:cubicBezTo>
                  <a:cubicBezTo>
                    <a:pt x="1282" y="494"/>
                    <a:pt x="1283" y="494"/>
                    <a:pt x="1283" y="494"/>
                  </a:cubicBezTo>
                  <a:cubicBezTo>
                    <a:pt x="1282" y="494"/>
                    <a:pt x="1282" y="494"/>
                    <a:pt x="1281" y="494"/>
                  </a:cubicBezTo>
                  <a:cubicBezTo>
                    <a:pt x="1281" y="494"/>
                    <a:pt x="1281" y="494"/>
                    <a:pt x="1281" y="493"/>
                  </a:cubicBezTo>
                  <a:cubicBezTo>
                    <a:pt x="1279" y="487"/>
                    <a:pt x="1276" y="480"/>
                    <a:pt x="1274" y="474"/>
                  </a:cubicBezTo>
                  <a:cubicBezTo>
                    <a:pt x="1272" y="470"/>
                    <a:pt x="1271" y="467"/>
                    <a:pt x="1270" y="464"/>
                  </a:cubicBezTo>
                  <a:close/>
                  <a:moveTo>
                    <a:pt x="1279" y="496"/>
                  </a:moveTo>
                  <a:cubicBezTo>
                    <a:pt x="1280" y="499"/>
                    <a:pt x="1281" y="501"/>
                    <a:pt x="1282" y="504"/>
                  </a:cubicBezTo>
                  <a:cubicBezTo>
                    <a:pt x="1283" y="506"/>
                    <a:pt x="1284" y="509"/>
                    <a:pt x="1284" y="512"/>
                  </a:cubicBezTo>
                  <a:cubicBezTo>
                    <a:pt x="1285" y="513"/>
                    <a:pt x="1285" y="514"/>
                    <a:pt x="1285" y="516"/>
                  </a:cubicBezTo>
                  <a:cubicBezTo>
                    <a:pt x="1285" y="517"/>
                    <a:pt x="1285" y="518"/>
                    <a:pt x="1286" y="519"/>
                  </a:cubicBezTo>
                  <a:cubicBezTo>
                    <a:pt x="1286" y="520"/>
                    <a:pt x="1286" y="521"/>
                    <a:pt x="1286" y="522"/>
                  </a:cubicBezTo>
                  <a:cubicBezTo>
                    <a:pt x="1286" y="522"/>
                    <a:pt x="1286" y="523"/>
                    <a:pt x="1286" y="523"/>
                  </a:cubicBezTo>
                  <a:cubicBezTo>
                    <a:pt x="1286" y="524"/>
                    <a:pt x="1286" y="524"/>
                    <a:pt x="1286" y="524"/>
                  </a:cubicBezTo>
                  <a:cubicBezTo>
                    <a:pt x="1286" y="525"/>
                    <a:pt x="1286" y="526"/>
                    <a:pt x="1286" y="527"/>
                  </a:cubicBezTo>
                  <a:cubicBezTo>
                    <a:pt x="1286" y="527"/>
                    <a:pt x="1286" y="527"/>
                    <a:pt x="1286" y="527"/>
                  </a:cubicBezTo>
                  <a:cubicBezTo>
                    <a:pt x="1283" y="530"/>
                    <a:pt x="1280" y="535"/>
                    <a:pt x="1277" y="539"/>
                  </a:cubicBezTo>
                  <a:cubicBezTo>
                    <a:pt x="1274" y="543"/>
                    <a:pt x="1272" y="547"/>
                    <a:pt x="1270" y="552"/>
                  </a:cubicBezTo>
                  <a:cubicBezTo>
                    <a:pt x="1269" y="553"/>
                    <a:pt x="1269" y="554"/>
                    <a:pt x="1268" y="555"/>
                  </a:cubicBezTo>
                  <a:cubicBezTo>
                    <a:pt x="1268" y="556"/>
                    <a:pt x="1268" y="557"/>
                    <a:pt x="1267" y="557"/>
                  </a:cubicBezTo>
                  <a:cubicBezTo>
                    <a:pt x="1267" y="558"/>
                    <a:pt x="1267" y="558"/>
                    <a:pt x="1267" y="558"/>
                  </a:cubicBezTo>
                  <a:cubicBezTo>
                    <a:pt x="1267" y="558"/>
                    <a:pt x="1267" y="558"/>
                    <a:pt x="1267" y="558"/>
                  </a:cubicBezTo>
                  <a:cubicBezTo>
                    <a:pt x="1267" y="558"/>
                    <a:pt x="1267" y="557"/>
                    <a:pt x="1266" y="557"/>
                  </a:cubicBezTo>
                  <a:cubicBezTo>
                    <a:pt x="1266" y="556"/>
                    <a:pt x="1266" y="556"/>
                    <a:pt x="1266" y="556"/>
                  </a:cubicBezTo>
                  <a:cubicBezTo>
                    <a:pt x="1266" y="556"/>
                    <a:pt x="1265" y="555"/>
                    <a:pt x="1265" y="555"/>
                  </a:cubicBezTo>
                  <a:cubicBezTo>
                    <a:pt x="1265" y="555"/>
                    <a:pt x="1264" y="554"/>
                    <a:pt x="1264" y="553"/>
                  </a:cubicBezTo>
                  <a:cubicBezTo>
                    <a:pt x="1264" y="553"/>
                    <a:pt x="1263" y="552"/>
                    <a:pt x="1263" y="551"/>
                  </a:cubicBezTo>
                  <a:cubicBezTo>
                    <a:pt x="1262" y="551"/>
                    <a:pt x="1262" y="550"/>
                    <a:pt x="1262" y="549"/>
                  </a:cubicBezTo>
                  <a:cubicBezTo>
                    <a:pt x="1261" y="549"/>
                    <a:pt x="1261" y="548"/>
                    <a:pt x="1260" y="547"/>
                  </a:cubicBezTo>
                  <a:cubicBezTo>
                    <a:pt x="1260" y="546"/>
                    <a:pt x="1259" y="544"/>
                    <a:pt x="1258" y="542"/>
                  </a:cubicBezTo>
                  <a:cubicBezTo>
                    <a:pt x="1257" y="541"/>
                    <a:pt x="1257" y="539"/>
                    <a:pt x="1256" y="537"/>
                  </a:cubicBezTo>
                  <a:cubicBezTo>
                    <a:pt x="1256" y="536"/>
                    <a:pt x="1255" y="534"/>
                    <a:pt x="1255" y="532"/>
                  </a:cubicBezTo>
                  <a:cubicBezTo>
                    <a:pt x="1255" y="532"/>
                    <a:pt x="1255" y="532"/>
                    <a:pt x="1255" y="532"/>
                  </a:cubicBezTo>
                  <a:cubicBezTo>
                    <a:pt x="1255" y="533"/>
                    <a:pt x="1256" y="534"/>
                    <a:pt x="1257" y="536"/>
                  </a:cubicBezTo>
                  <a:cubicBezTo>
                    <a:pt x="1270" y="529"/>
                    <a:pt x="1270" y="517"/>
                    <a:pt x="1265" y="506"/>
                  </a:cubicBezTo>
                  <a:cubicBezTo>
                    <a:pt x="1269" y="502"/>
                    <a:pt x="1274" y="499"/>
                    <a:pt x="1279" y="496"/>
                  </a:cubicBezTo>
                  <a:close/>
                  <a:moveTo>
                    <a:pt x="1131" y="307"/>
                  </a:moveTo>
                  <a:cubicBezTo>
                    <a:pt x="1123" y="302"/>
                    <a:pt x="1117" y="295"/>
                    <a:pt x="1109" y="291"/>
                  </a:cubicBezTo>
                  <a:cubicBezTo>
                    <a:pt x="1110" y="291"/>
                    <a:pt x="1110" y="291"/>
                    <a:pt x="1111" y="291"/>
                  </a:cubicBezTo>
                  <a:cubicBezTo>
                    <a:pt x="1112" y="291"/>
                    <a:pt x="1113" y="291"/>
                    <a:pt x="1114" y="291"/>
                  </a:cubicBezTo>
                  <a:cubicBezTo>
                    <a:pt x="1115" y="291"/>
                    <a:pt x="1116" y="291"/>
                    <a:pt x="1117" y="291"/>
                  </a:cubicBezTo>
                  <a:cubicBezTo>
                    <a:pt x="1118" y="291"/>
                    <a:pt x="1120" y="291"/>
                    <a:pt x="1121" y="291"/>
                  </a:cubicBezTo>
                  <a:cubicBezTo>
                    <a:pt x="1122" y="290"/>
                    <a:pt x="1123" y="290"/>
                    <a:pt x="1124" y="290"/>
                  </a:cubicBezTo>
                  <a:cubicBezTo>
                    <a:pt x="1126" y="290"/>
                    <a:pt x="1128" y="290"/>
                    <a:pt x="1129" y="289"/>
                  </a:cubicBezTo>
                  <a:cubicBezTo>
                    <a:pt x="1130" y="289"/>
                    <a:pt x="1130" y="289"/>
                    <a:pt x="1131" y="289"/>
                  </a:cubicBezTo>
                  <a:cubicBezTo>
                    <a:pt x="1131" y="290"/>
                    <a:pt x="1131" y="290"/>
                    <a:pt x="1131" y="290"/>
                  </a:cubicBezTo>
                  <a:cubicBezTo>
                    <a:pt x="1132" y="290"/>
                    <a:pt x="1132" y="290"/>
                    <a:pt x="1132" y="290"/>
                  </a:cubicBezTo>
                  <a:cubicBezTo>
                    <a:pt x="1132" y="290"/>
                    <a:pt x="1133" y="290"/>
                    <a:pt x="1133" y="290"/>
                  </a:cubicBezTo>
                  <a:cubicBezTo>
                    <a:pt x="1134" y="290"/>
                    <a:pt x="1134" y="290"/>
                    <a:pt x="1135" y="290"/>
                  </a:cubicBezTo>
                  <a:cubicBezTo>
                    <a:pt x="1138" y="291"/>
                    <a:pt x="1141" y="293"/>
                    <a:pt x="1143" y="295"/>
                  </a:cubicBezTo>
                  <a:cubicBezTo>
                    <a:pt x="1143" y="295"/>
                    <a:pt x="1143" y="295"/>
                    <a:pt x="1143" y="295"/>
                  </a:cubicBezTo>
                  <a:cubicBezTo>
                    <a:pt x="1139" y="299"/>
                    <a:pt x="1134" y="303"/>
                    <a:pt x="1131" y="307"/>
                  </a:cubicBezTo>
                  <a:close/>
                  <a:moveTo>
                    <a:pt x="1145" y="297"/>
                  </a:moveTo>
                  <a:cubicBezTo>
                    <a:pt x="1145" y="297"/>
                    <a:pt x="1146" y="298"/>
                    <a:pt x="1146" y="298"/>
                  </a:cubicBezTo>
                  <a:cubicBezTo>
                    <a:pt x="1146" y="299"/>
                    <a:pt x="1147" y="299"/>
                    <a:pt x="1147" y="300"/>
                  </a:cubicBezTo>
                  <a:cubicBezTo>
                    <a:pt x="1148" y="300"/>
                    <a:pt x="1148" y="301"/>
                    <a:pt x="1149" y="301"/>
                  </a:cubicBezTo>
                  <a:cubicBezTo>
                    <a:pt x="1150" y="303"/>
                    <a:pt x="1152" y="305"/>
                    <a:pt x="1153" y="306"/>
                  </a:cubicBezTo>
                  <a:cubicBezTo>
                    <a:pt x="1154" y="307"/>
                    <a:pt x="1155" y="308"/>
                    <a:pt x="1155" y="309"/>
                  </a:cubicBezTo>
                  <a:cubicBezTo>
                    <a:pt x="1158" y="318"/>
                    <a:pt x="1160" y="327"/>
                    <a:pt x="1163" y="336"/>
                  </a:cubicBezTo>
                  <a:cubicBezTo>
                    <a:pt x="1167" y="350"/>
                    <a:pt x="1171" y="363"/>
                    <a:pt x="1175" y="375"/>
                  </a:cubicBezTo>
                  <a:cubicBezTo>
                    <a:pt x="1152" y="357"/>
                    <a:pt x="1124" y="346"/>
                    <a:pt x="1145" y="297"/>
                  </a:cubicBezTo>
                  <a:close/>
                  <a:moveTo>
                    <a:pt x="1030" y="585"/>
                  </a:moveTo>
                  <a:cubicBezTo>
                    <a:pt x="1029" y="584"/>
                    <a:pt x="1028" y="583"/>
                    <a:pt x="1027" y="583"/>
                  </a:cubicBezTo>
                  <a:cubicBezTo>
                    <a:pt x="1026" y="582"/>
                    <a:pt x="1025" y="581"/>
                    <a:pt x="1024" y="580"/>
                  </a:cubicBezTo>
                  <a:cubicBezTo>
                    <a:pt x="1024" y="579"/>
                    <a:pt x="1023" y="578"/>
                    <a:pt x="1022" y="577"/>
                  </a:cubicBezTo>
                  <a:cubicBezTo>
                    <a:pt x="1021" y="577"/>
                    <a:pt x="1021" y="577"/>
                    <a:pt x="1021" y="577"/>
                  </a:cubicBezTo>
                  <a:cubicBezTo>
                    <a:pt x="1022" y="577"/>
                    <a:pt x="1022" y="577"/>
                    <a:pt x="1022" y="577"/>
                  </a:cubicBezTo>
                  <a:cubicBezTo>
                    <a:pt x="1014" y="562"/>
                    <a:pt x="1001" y="558"/>
                    <a:pt x="986" y="555"/>
                  </a:cubicBezTo>
                  <a:cubicBezTo>
                    <a:pt x="994" y="550"/>
                    <a:pt x="1002" y="545"/>
                    <a:pt x="1011" y="540"/>
                  </a:cubicBezTo>
                  <a:cubicBezTo>
                    <a:pt x="1011" y="541"/>
                    <a:pt x="1012" y="542"/>
                    <a:pt x="1013" y="543"/>
                  </a:cubicBezTo>
                  <a:cubicBezTo>
                    <a:pt x="1014" y="545"/>
                    <a:pt x="1015" y="547"/>
                    <a:pt x="1016" y="549"/>
                  </a:cubicBezTo>
                  <a:cubicBezTo>
                    <a:pt x="1018" y="553"/>
                    <a:pt x="1020" y="558"/>
                    <a:pt x="1023" y="564"/>
                  </a:cubicBezTo>
                  <a:cubicBezTo>
                    <a:pt x="1023" y="566"/>
                    <a:pt x="1024" y="567"/>
                    <a:pt x="1025" y="569"/>
                  </a:cubicBezTo>
                  <a:cubicBezTo>
                    <a:pt x="1025" y="571"/>
                    <a:pt x="1026" y="572"/>
                    <a:pt x="1026" y="574"/>
                  </a:cubicBezTo>
                  <a:cubicBezTo>
                    <a:pt x="1027" y="575"/>
                    <a:pt x="1027" y="576"/>
                    <a:pt x="1027" y="577"/>
                  </a:cubicBezTo>
                  <a:cubicBezTo>
                    <a:pt x="1027" y="578"/>
                    <a:pt x="1028" y="579"/>
                    <a:pt x="1028" y="579"/>
                  </a:cubicBezTo>
                  <a:cubicBezTo>
                    <a:pt x="1029" y="581"/>
                    <a:pt x="1029" y="583"/>
                    <a:pt x="1030" y="585"/>
                  </a:cubicBezTo>
                  <a:cubicBezTo>
                    <a:pt x="1030" y="585"/>
                    <a:pt x="1030" y="585"/>
                    <a:pt x="1030" y="585"/>
                  </a:cubicBezTo>
                  <a:cubicBezTo>
                    <a:pt x="1030" y="585"/>
                    <a:pt x="1030" y="585"/>
                    <a:pt x="1030" y="585"/>
                  </a:cubicBezTo>
                  <a:close/>
                  <a:moveTo>
                    <a:pt x="1045" y="639"/>
                  </a:moveTo>
                  <a:cubicBezTo>
                    <a:pt x="1043" y="629"/>
                    <a:pt x="1042" y="619"/>
                    <a:pt x="1040" y="610"/>
                  </a:cubicBezTo>
                  <a:cubicBezTo>
                    <a:pt x="1038" y="601"/>
                    <a:pt x="1036" y="592"/>
                    <a:pt x="1034" y="584"/>
                  </a:cubicBezTo>
                  <a:cubicBezTo>
                    <a:pt x="1032" y="580"/>
                    <a:pt x="1031" y="576"/>
                    <a:pt x="1030" y="573"/>
                  </a:cubicBezTo>
                  <a:cubicBezTo>
                    <a:pt x="1029" y="571"/>
                    <a:pt x="1028" y="569"/>
                    <a:pt x="1028" y="568"/>
                  </a:cubicBezTo>
                  <a:cubicBezTo>
                    <a:pt x="1027" y="566"/>
                    <a:pt x="1026" y="564"/>
                    <a:pt x="1026" y="563"/>
                  </a:cubicBezTo>
                  <a:cubicBezTo>
                    <a:pt x="1023" y="557"/>
                    <a:pt x="1020" y="552"/>
                    <a:pt x="1017" y="548"/>
                  </a:cubicBezTo>
                  <a:cubicBezTo>
                    <a:pt x="1016" y="546"/>
                    <a:pt x="1015" y="544"/>
                    <a:pt x="1013" y="543"/>
                  </a:cubicBezTo>
                  <a:cubicBezTo>
                    <a:pt x="1013" y="542"/>
                    <a:pt x="1012" y="541"/>
                    <a:pt x="1011" y="540"/>
                  </a:cubicBezTo>
                  <a:cubicBezTo>
                    <a:pt x="1031" y="529"/>
                    <a:pt x="1052" y="521"/>
                    <a:pt x="1075" y="520"/>
                  </a:cubicBezTo>
                  <a:cubicBezTo>
                    <a:pt x="1102" y="519"/>
                    <a:pt x="1120" y="519"/>
                    <a:pt x="1146" y="523"/>
                  </a:cubicBezTo>
                  <a:cubicBezTo>
                    <a:pt x="1166" y="525"/>
                    <a:pt x="1201" y="529"/>
                    <a:pt x="1208" y="557"/>
                  </a:cubicBezTo>
                  <a:cubicBezTo>
                    <a:pt x="1214" y="578"/>
                    <a:pt x="1214" y="586"/>
                    <a:pt x="1218" y="593"/>
                  </a:cubicBezTo>
                  <a:cubicBezTo>
                    <a:pt x="1226" y="610"/>
                    <a:pt x="1227" y="611"/>
                    <a:pt x="1234" y="629"/>
                  </a:cubicBezTo>
                  <a:cubicBezTo>
                    <a:pt x="1229" y="628"/>
                    <a:pt x="1224" y="627"/>
                    <a:pt x="1221" y="626"/>
                  </a:cubicBezTo>
                  <a:cubicBezTo>
                    <a:pt x="1218" y="621"/>
                    <a:pt x="1216" y="617"/>
                    <a:pt x="1214" y="613"/>
                  </a:cubicBezTo>
                  <a:cubicBezTo>
                    <a:pt x="1214" y="613"/>
                    <a:pt x="1214" y="612"/>
                    <a:pt x="1213" y="612"/>
                  </a:cubicBezTo>
                  <a:cubicBezTo>
                    <a:pt x="1213" y="611"/>
                    <a:pt x="1213" y="611"/>
                    <a:pt x="1213" y="610"/>
                  </a:cubicBezTo>
                  <a:cubicBezTo>
                    <a:pt x="1212" y="609"/>
                    <a:pt x="1212" y="608"/>
                    <a:pt x="1211" y="607"/>
                  </a:cubicBezTo>
                  <a:cubicBezTo>
                    <a:pt x="1211" y="606"/>
                    <a:pt x="1211" y="606"/>
                    <a:pt x="1210" y="605"/>
                  </a:cubicBezTo>
                  <a:cubicBezTo>
                    <a:pt x="1211" y="606"/>
                    <a:pt x="1211" y="606"/>
                    <a:pt x="1211" y="606"/>
                  </a:cubicBezTo>
                  <a:cubicBezTo>
                    <a:pt x="1211" y="606"/>
                    <a:pt x="1211" y="605"/>
                    <a:pt x="1211" y="604"/>
                  </a:cubicBezTo>
                  <a:cubicBezTo>
                    <a:pt x="1211" y="603"/>
                    <a:pt x="1210" y="603"/>
                    <a:pt x="1210" y="602"/>
                  </a:cubicBezTo>
                  <a:cubicBezTo>
                    <a:pt x="1210" y="601"/>
                    <a:pt x="1210" y="601"/>
                    <a:pt x="1209" y="600"/>
                  </a:cubicBezTo>
                  <a:cubicBezTo>
                    <a:pt x="1209" y="600"/>
                    <a:pt x="1209" y="600"/>
                    <a:pt x="1209" y="599"/>
                  </a:cubicBezTo>
                  <a:cubicBezTo>
                    <a:pt x="1209" y="599"/>
                    <a:pt x="1209" y="599"/>
                    <a:pt x="1209" y="599"/>
                  </a:cubicBezTo>
                  <a:cubicBezTo>
                    <a:pt x="1208" y="598"/>
                    <a:pt x="1207" y="597"/>
                    <a:pt x="1206" y="596"/>
                  </a:cubicBezTo>
                  <a:cubicBezTo>
                    <a:pt x="1206" y="594"/>
                    <a:pt x="1205" y="593"/>
                    <a:pt x="1204" y="592"/>
                  </a:cubicBezTo>
                  <a:cubicBezTo>
                    <a:pt x="1203" y="591"/>
                    <a:pt x="1202" y="590"/>
                    <a:pt x="1201" y="589"/>
                  </a:cubicBezTo>
                  <a:cubicBezTo>
                    <a:pt x="1200" y="587"/>
                    <a:pt x="1199" y="586"/>
                    <a:pt x="1198" y="585"/>
                  </a:cubicBezTo>
                  <a:cubicBezTo>
                    <a:pt x="1197" y="584"/>
                    <a:pt x="1196" y="583"/>
                    <a:pt x="1196" y="583"/>
                  </a:cubicBezTo>
                  <a:cubicBezTo>
                    <a:pt x="1199" y="557"/>
                    <a:pt x="1162" y="555"/>
                    <a:pt x="1145" y="561"/>
                  </a:cubicBezTo>
                  <a:cubicBezTo>
                    <a:pt x="1138" y="556"/>
                    <a:pt x="1131" y="550"/>
                    <a:pt x="1124" y="538"/>
                  </a:cubicBezTo>
                  <a:cubicBezTo>
                    <a:pt x="1126" y="543"/>
                    <a:pt x="1125" y="547"/>
                    <a:pt x="1126" y="551"/>
                  </a:cubicBezTo>
                  <a:cubicBezTo>
                    <a:pt x="1115" y="561"/>
                    <a:pt x="1097" y="556"/>
                    <a:pt x="1085" y="564"/>
                  </a:cubicBezTo>
                  <a:cubicBezTo>
                    <a:pt x="1084" y="558"/>
                    <a:pt x="1081" y="552"/>
                    <a:pt x="1078" y="546"/>
                  </a:cubicBezTo>
                  <a:cubicBezTo>
                    <a:pt x="1062" y="555"/>
                    <a:pt x="1058" y="566"/>
                    <a:pt x="1075" y="575"/>
                  </a:cubicBezTo>
                  <a:cubicBezTo>
                    <a:pt x="1075" y="576"/>
                    <a:pt x="1075" y="576"/>
                    <a:pt x="1075" y="576"/>
                  </a:cubicBezTo>
                  <a:cubicBezTo>
                    <a:pt x="1075" y="577"/>
                    <a:pt x="1075" y="578"/>
                    <a:pt x="1075" y="579"/>
                  </a:cubicBezTo>
                  <a:cubicBezTo>
                    <a:pt x="1075" y="580"/>
                    <a:pt x="1075" y="581"/>
                    <a:pt x="1075" y="582"/>
                  </a:cubicBezTo>
                  <a:cubicBezTo>
                    <a:pt x="1075" y="583"/>
                    <a:pt x="1074" y="584"/>
                    <a:pt x="1074" y="585"/>
                  </a:cubicBezTo>
                  <a:cubicBezTo>
                    <a:pt x="1074" y="586"/>
                    <a:pt x="1074" y="587"/>
                    <a:pt x="1074" y="588"/>
                  </a:cubicBezTo>
                  <a:cubicBezTo>
                    <a:pt x="1074" y="588"/>
                    <a:pt x="1074" y="589"/>
                    <a:pt x="1073" y="590"/>
                  </a:cubicBezTo>
                  <a:cubicBezTo>
                    <a:pt x="1073" y="590"/>
                    <a:pt x="1073" y="590"/>
                    <a:pt x="1073" y="591"/>
                  </a:cubicBezTo>
                  <a:cubicBezTo>
                    <a:pt x="1073" y="591"/>
                    <a:pt x="1073" y="591"/>
                    <a:pt x="1073" y="591"/>
                  </a:cubicBezTo>
                  <a:cubicBezTo>
                    <a:pt x="1073" y="591"/>
                    <a:pt x="1073" y="592"/>
                    <a:pt x="1073" y="592"/>
                  </a:cubicBezTo>
                  <a:cubicBezTo>
                    <a:pt x="1073" y="592"/>
                    <a:pt x="1073" y="592"/>
                    <a:pt x="1073" y="592"/>
                  </a:cubicBezTo>
                  <a:cubicBezTo>
                    <a:pt x="1072" y="593"/>
                    <a:pt x="1072" y="594"/>
                    <a:pt x="1071" y="595"/>
                  </a:cubicBezTo>
                  <a:cubicBezTo>
                    <a:pt x="1070" y="596"/>
                    <a:pt x="1068" y="597"/>
                    <a:pt x="1067" y="598"/>
                  </a:cubicBezTo>
                  <a:cubicBezTo>
                    <a:pt x="1066" y="600"/>
                    <a:pt x="1064" y="601"/>
                    <a:pt x="1063" y="602"/>
                  </a:cubicBezTo>
                  <a:cubicBezTo>
                    <a:pt x="1062" y="603"/>
                    <a:pt x="1060" y="605"/>
                    <a:pt x="1059" y="606"/>
                  </a:cubicBezTo>
                  <a:cubicBezTo>
                    <a:pt x="1057" y="607"/>
                    <a:pt x="1056" y="609"/>
                    <a:pt x="1055" y="610"/>
                  </a:cubicBezTo>
                  <a:cubicBezTo>
                    <a:pt x="1053" y="612"/>
                    <a:pt x="1052" y="613"/>
                    <a:pt x="1051" y="615"/>
                  </a:cubicBezTo>
                  <a:cubicBezTo>
                    <a:pt x="1050" y="616"/>
                    <a:pt x="1049" y="618"/>
                    <a:pt x="1048" y="619"/>
                  </a:cubicBezTo>
                  <a:cubicBezTo>
                    <a:pt x="1047" y="620"/>
                    <a:pt x="1046" y="622"/>
                    <a:pt x="1046" y="623"/>
                  </a:cubicBezTo>
                  <a:cubicBezTo>
                    <a:pt x="1046" y="624"/>
                    <a:pt x="1046" y="624"/>
                    <a:pt x="1045" y="624"/>
                  </a:cubicBezTo>
                  <a:cubicBezTo>
                    <a:pt x="1045" y="625"/>
                    <a:pt x="1045" y="625"/>
                    <a:pt x="1045" y="625"/>
                  </a:cubicBezTo>
                  <a:cubicBezTo>
                    <a:pt x="1045" y="626"/>
                    <a:pt x="1045" y="627"/>
                    <a:pt x="1045" y="627"/>
                  </a:cubicBezTo>
                  <a:cubicBezTo>
                    <a:pt x="1045" y="628"/>
                    <a:pt x="1045" y="628"/>
                    <a:pt x="1045" y="629"/>
                  </a:cubicBezTo>
                  <a:cubicBezTo>
                    <a:pt x="1045" y="629"/>
                    <a:pt x="1045" y="630"/>
                    <a:pt x="1045" y="630"/>
                  </a:cubicBezTo>
                  <a:cubicBezTo>
                    <a:pt x="1044" y="631"/>
                    <a:pt x="1045" y="632"/>
                    <a:pt x="1045" y="632"/>
                  </a:cubicBezTo>
                  <a:cubicBezTo>
                    <a:pt x="1045" y="633"/>
                    <a:pt x="1045" y="633"/>
                    <a:pt x="1045" y="633"/>
                  </a:cubicBezTo>
                  <a:cubicBezTo>
                    <a:pt x="1045" y="633"/>
                    <a:pt x="1045" y="633"/>
                    <a:pt x="1045" y="632"/>
                  </a:cubicBezTo>
                  <a:cubicBezTo>
                    <a:pt x="1045" y="632"/>
                    <a:pt x="1045" y="631"/>
                    <a:pt x="1045" y="630"/>
                  </a:cubicBezTo>
                  <a:cubicBezTo>
                    <a:pt x="1046" y="630"/>
                    <a:pt x="1046" y="629"/>
                    <a:pt x="1047" y="628"/>
                  </a:cubicBezTo>
                  <a:cubicBezTo>
                    <a:pt x="1047" y="627"/>
                    <a:pt x="1047" y="627"/>
                    <a:pt x="1047" y="626"/>
                  </a:cubicBezTo>
                  <a:cubicBezTo>
                    <a:pt x="1048" y="625"/>
                    <a:pt x="1048" y="625"/>
                    <a:pt x="1048" y="624"/>
                  </a:cubicBezTo>
                  <a:cubicBezTo>
                    <a:pt x="1049" y="623"/>
                    <a:pt x="1049" y="622"/>
                    <a:pt x="1050" y="620"/>
                  </a:cubicBezTo>
                  <a:cubicBezTo>
                    <a:pt x="1051" y="619"/>
                    <a:pt x="1052" y="617"/>
                    <a:pt x="1053" y="616"/>
                  </a:cubicBezTo>
                  <a:cubicBezTo>
                    <a:pt x="1055" y="613"/>
                    <a:pt x="1058" y="610"/>
                    <a:pt x="1060" y="608"/>
                  </a:cubicBezTo>
                  <a:cubicBezTo>
                    <a:pt x="1062" y="606"/>
                    <a:pt x="1063" y="605"/>
                    <a:pt x="1065" y="604"/>
                  </a:cubicBezTo>
                  <a:cubicBezTo>
                    <a:pt x="1066" y="603"/>
                    <a:pt x="1067" y="601"/>
                    <a:pt x="1069" y="600"/>
                  </a:cubicBezTo>
                  <a:cubicBezTo>
                    <a:pt x="1070" y="599"/>
                    <a:pt x="1071" y="598"/>
                    <a:pt x="1072" y="597"/>
                  </a:cubicBezTo>
                  <a:cubicBezTo>
                    <a:pt x="1074" y="595"/>
                    <a:pt x="1075" y="594"/>
                    <a:pt x="1076" y="593"/>
                  </a:cubicBezTo>
                  <a:cubicBezTo>
                    <a:pt x="1076" y="593"/>
                    <a:pt x="1076" y="593"/>
                    <a:pt x="1076" y="592"/>
                  </a:cubicBezTo>
                  <a:cubicBezTo>
                    <a:pt x="1077" y="592"/>
                    <a:pt x="1077" y="592"/>
                    <a:pt x="1077" y="592"/>
                  </a:cubicBezTo>
                  <a:cubicBezTo>
                    <a:pt x="1077" y="591"/>
                    <a:pt x="1078" y="590"/>
                    <a:pt x="1078" y="590"/>
                  </a:cubicBezTo>
                  <a:cubicBezTo>
                    <a:pt x="1079" y="589"/>
                    <a:pt x="1079" y="588"/>
                    <a:pt x="1079" y="587"/>
                  </a:cubicBezTo>
                  <a:cubicBezTo>
                    <a:pt x="1080" y="586"/>
                    <a:pt x="1080" y="586"/>
                    <a:pt x="1080" y="585"/>
                  </a:cubicBezTo>
                  <a:cubicBezTo>
                    <a:pt x="1080" y="585"/>
                    <a:pt x="1081" y="585"/>
                    <a:pt x="1081" y="585"/>
                  </a:cubicBezTo>
                  <a:cubicBezTo>
                    <a:pt x="1081" y="585"/>
                    <a:pt x="1080" y="585"/>
                    <a:pt x="1080" y="585"/>
                  </a:cubicBezTo>
                  <a:cubicBezTo>
                    <a:pt x="1080" y="586"/>
                    <a:pt x="1079" y="586"/>
                    <a:pt x="1079" y="587"/>
                  </a:cubicBezTo>
                  <a:cubicBezTo>
                    <a:pt x="1078" y="587"/>
                    <a:pt x="1077" y="588"/>
                    <a:pt x="1077" y="589"/>
                  </a:cubicBezTo>
                  <a:cubicBezTo>
                    <a:pt x="1076" y="589"/>
                    <a:pt x="1076" y="589"/>
                    <a:pt x="1076" y="589"/>
                  </a:cubicBezTo>
                  <a:cubicBezTo>
                    <a:pt x="1076" y="589"/>
                    <a:pt x="1076" y="589"/>
                    <a:pt x="1076" y="588"/>
                  </a:cubicBezTo>
                  <a:cubicBezTo>
                    <a:pt x="1077" y="587"/>
                    <a:pt x="1077" y="586"/>
                    <a:pt x="1077" y="585"/>
                  </a:cubicBezTo>
                  <a:cubicBezTo>
                    <a:pt x="1077" y="584"/>
                    <a:pt x="1077" y="583"/>
                    <a:pt x="1077" y="582"/>
                  </a:cubicBezTo>
                  <a:cubicBezTo>
                    <a:pt x="1077" y="581"/>
                    <a:pt x="1077" y="580"/>
                    <a:pt x="1077" y="579"/>
                  </a:cubicBezTo>
                  <a:cubicBezTo>
                    <a:pt x="1077" y="578"/>
                    <a:pt x="1077" y="578"/>
                    <a:pt x="1077" y="577"/>
                  </a:cubicBezTo>
                  <a:cubicBezTo>
                    <a:pt x="1077" y="577"/>
                    <a:pt x="1077" y="577"/>
                    <a:pt x="1077" y="577"/>
                  </a:cubicBezTo>
                  <a:cubicBezTo>
                    <a:pt x="1077" y="576"/>
                    <a:pt x="1077" y="576"/>
                    <a:pt x="1077" y="576"/>
                  </a:cubicBezTo>
                  <a:cubicBezTo>
                    <a:pt x="1083" y="573"/>
                    <a:pt x="1085" y="569"/>
                    <a:pt x="1085" y="565"/>
                  </a:cubicBezTo>
                  <a:cubicBezTo>
                    <a:pt x="1122" y="555"/>
                    <a:pt x="1146" y="575"/>
                    <a:pt x="1175" y="599"/>
                  </a:cubicBezTo>
                  <a:cubicBezTo>
                    <a:pt x="1185" y="608"/>
                    <a:pt x="1194" y="620"/>
                    <a:pt x="1204" y="628"/>
                  </a:cubicBezTo>
                  <a:cubicBezTo>
                    <a:pt x="1204" y="629"/>
                    <a:pt x="1205" y="629"/>
                    <a:pt x="1205" y="630"/>
                  </a:cubicBezTo>
                  <a:cubicBezTo>
                    <a:pt x="1205" y="630"/>
                    <a:pt x="1205" y="630"/>
                    <a:pt x="1205" y="630"/>
                  </a:cubicBezTo>
                  <a:cubicBezTo>
                    <a:pt x="1202" y="630"/>
                    <a:pt x="1199" y="631"/>
                    <a:pt x="1195" y="632"/>
                  </a:cubicBezTo>
                  <a:cubicBezTo>
                    <a:pt x="1196" y="631"/>
                    <a:pt x="1196" y="631"/>
                    <a:pt x="1196" y="631"/>
                  </a:cubicBezTo>
                  <a:cubicBezTo>
                    <a:pt x="1194" y="628"/>
                    <a:pt x="1194" y="628"/>
                    <a:pt x="1194" y="628"/>
                  </a:cubicBezTo>
                  <a:cubicBezTo>
                    <a:pt x="1186" y="615"/>
                    <a:pt x="1167" y="614"/>
                    <a:pt x="1157" y="627"/>
                  </a:cubicBezTo>
                  <a:cubicBezTo>
                    <a:pt x="1162" y="629"/>
                    <a:pt x="1168" y="634"/>
                    <a:pt x="1174" y="637"/>
                  </a:cubicBezTo>
                  <a:cubicBezTo>
                    <a:pt x="1173" y="641"/>
                    <a:pt x="1171" y="645"/>
                    <a:pt x="1170" y="650"/>
                  </a:cubicBezTo>
                  <a:cubicBezTo>
                    <a:pt x="1169" y="653"/>
                    <a:pt x="1168" y="656"/>
                    <a:pt x="1167" y="659"/>
                  </a:cubicBezTo>
                  <a:cubicBezTo>
                    <a:pt x="1166" y="661"/>
                    <a:pt x="1166" y="663"/>
                    <a:pt x="1165" y="665"/>
                  </a:cubicBezTo>
                  <a:cubicBezTo>
                    <a:pt x="1165" y="665"/>
                    <a:pt x="1165" y="665"/>
                    <a:pt x="1165" y="666"/>
                  </a:cubicBezTo>
                  <a:cubicBezTo>
                    <a:pt x="1165" y="666"/>
                    <a:pt x="1165" y="667"/>
                    <a:pt x="1165" y="667"/>
                  </a:cubicBezTo>
                  <a:cubicBezTo>
                    <a:pt x="1165" y="668"/>
                    <a:pt x="1165" y="669"/>
                    <a:pt x="1164" y="670"/>
                  </a:cubicBezTo>
                  <a:cubicBezTo>
                    <a:pt x="1163" y="678"/>
                    <a:pt x="1162" y="686"/>
                    <a:pt x="1162" y="695"/>
                  </a:cubicBezTo>
                  <a:cubicBezTo>
                    <a:pt x="1162" y="699"/>
                    <a:pt x="1162" y="703"/>
                    <a:pt x="1163" y="706"/>
                  </a:cubicBezTo>
                  <a:cubicBezTo>
                    <a:pt x="1162" y="706"/>
                    <a:pt x="1161" y="705"/>
                    <a:pt x="1160" y="704"/>
                  </a:cubicBezTo>
                  <a:cubicBezTo>
                    <a:pt x="1159" y="703"/>
                    <a:pt x="1159" y="703"/>
                    <a:pt x="1158" y="702"/>
                  </a:cubicBezTo>
                  <a:cubicBezTo>
                    <a:pt x="1146" y="684"/>
                    <a:pt x="1125" y="675"/>
                    <a:pt x="1113" y="672"/>
                  </a:cubicBezTo>
                  <a:cubicBezTo>
                    <a:pt x="1113" y="671"/>
                    <a:pt x="1113" y="671"/>
                    <a:pt x="1113" y="671"/>
                  </a:cubicBezTo>
                  <a:cubicBezTo>
                    <a:pt x="1113" y="671"/>
                    <a:pt x="1113" y="670"/>
                    <a:pt x="1113" y="670"/>
                  </a:cubicBezTo>
                  <a:cubicBezTo>
                    <a:pt x="1113" y="670"/>
                    <a:pt x="1113" y="669"/>
                    <a:pt x="1113" y="668"/>
                  </a:cubicBezTo>
                  <a:cubicBezTo>
                    <a:pt x="1113" y="668"/>
                    <a:pt x="1113" y="667"/>
                    <a:pt x="1113" y="667"/>
                  </a:cubicBezTo>
                  <a:cubicBezTo>
                    <a:pt x="1113" y="666"/>
                    <a:pt x="1113" y="665"/>
                    <a:pt x="1113" y="665"/>
                  </a:cubicBezTo>
                  <a:cubicBezTo>
                    <a:pt x="1113" y="664"/>
                    <a:pt x="1113" y="663"/>
                    <a:pt x="1113" y="663"/>
                  </a:cubicBezTo>
                  <a:cubicBezTo>
                    <a:pt x="1113" y="661"/>
                    <a:pt x="1113" y="660"/>
                    <a:pt x="1113" y="658"/>
                  </a:cubicBezTo>
                  <a:cubicBezTo>
                    <a:pt x="1113" y="657"/>
                    <a:pt x="1114" y="655"/>
                    <a:pt x="1114" y="654"/>
                  </a:cubicBezTo>
                  <a:cubicBezTo>
                    <a:pt x="1114" y="653"/>
                    <a:pt x="1115" y="651"/>
                    <a:pt x="1115" y="650"/>
                  </a:cubicBezTo>
                  <a:cubicBezTo>
                    <a:pt x="1115" y="648"/>
                    <a:pt x="1116" y="647"/>
                    <a:pt x="1116" y="646"/>
                  </a:cubicBezTo>
                  <a:cubicBezTo>
                    <a:pt x="1116" y="646"/>
                    <a:pt x="1117" y="646"/>
                    <a:pt x="1117" y="646"/>
                  </a:cubicBezTo>
                  <a:cubicBezTo>
                    <a:pt x="1138" y="642"/>
                    <a:pt x="1134" y="627"/>
                    <a:pt x="1124" y="611"/>
                  </a:cubicBezTo>
                  <a:cubicBezTo>
                    <a:pt x="1121" y="627"/>
                    <a:pt x="1107" y="628"/>
                    <a:pt x="1114" y="646"/>
                  </a:cubicBezTo>
                  <a:cubicBezTo>
                    <a:pt x="1113" y="647"/>
                    <a:pt x="1113" y="648"/>
                    <a:pt x="1113" y="649"/>
                  </a:cubicBezTo>
                  <a:cubicBezTo>
                    <a:pt x="1112" y="650"/>
                    <a:pt x="1112" y="652"/>
                    <a:pt x="1111" y="653"/>
                  </a:cubicBezTo>
                  <a:cubicBezTo>
                    <a:pt x="1111" y="655"/>
                    <a:pt x="1111" y="656"/>
                    <a:pt x="1111" y="658"/>
                  </a:cubicBezTo>
                  <a:cubicBezTo>
                    <a:pt x="1110" y="659"/>
                    <a:pt x="1110" y="661"/>
                    <a:pt x="1110" y="662"/>
                  </a:cubicBezTo>
                  <a:cubicBezTo>
                    <a:pt x="1110" y="663"/>
                    <a:pt x="1110" y="664"/>
                    <a:pt x="1110" y="665"/>
                  </a:cubicBezTo>
                  <a:cubicBezTo>
                    <a:pt x="1110" y="665"/>
                    <a:pt x="1110" y="666"/>
                    <a:pt x="1110" y="667"/>
                  </a:cubicBezTo>
                  <a:cubicBezTo>
                    <a:pt x="1110" y="667"/>
                    <a:pt x="1110" y="668"/>
                    <a:pt x="1110" y="669"/>
                  </a:cubicBezTo>
                  <a:cubicBezTo>
                    <a:pt x="1110" y="669"/>
                    <a:pt x="1110" y="670"/>
                    <a:pt x="1110" y="670"/>
                  </a:cubicBezTo>
                  <a:cubicBezTo>
                    <a:pt x="1110" y="671"/>
                    <a:pt x="1110" y="671"/>
                    <a:pt x="1110" y="671"/>
                  </a:cubicBezTo>
                  <a:cubicBezTo>
                    <a:pt x="1109" y="670"/>
                    <a:pt x="1108" y="670"/>
                    <a:pt x="1108" y="670"/>
                  </a:cubicBezTo>
                  <a:cubicBezTo>
                    <a:pt x="1107" y="670"/>
                    <a:pt x="1107" y="670"/>
                    <a:pt x="1107" y="670"/>
                  </a:cubicBezTo>
                  <a:cubicBezTo>
                    <a:pt x="1107" y="669"/>
                    <a:pt x="1106" y="668"/>
                    <a:pt x="1106" y="668"/>
                  </a:cubicBezTo>
                  <a:cubicBezTo>
                    <a:pt x="1106" y="667"/>
                    <a:pt x="1105" y="666"/>
                    <a:pt x="1105" y="666"/>
                  </a:cubicBezTo>
                  <a:cubicBezTo>
                    <a:pt x="1104" y="664"/>
                    <a:pt x="1104" y="663"/>
                    <a:pt x="1103" y="662"/>
                  </a:cubicBezTo>
                  <a:cubicBezTo>
                    <a:pt x="1103" y="661"/>
                    <a:pt x="1102" y="661"/>
                    <a:pt x="1102" y="660"/>
                  </a:cubicBezTo>
                  <a:cubicBezTo>
                    <a:pt x="1102" y="659"/>
                    <a:pt x="1101" y="659"/>
                    <a:pt x="1101" y="658"/>
                  </a:cubicBezTo>
                  <a:cubicBezTo>
                    <a:pt x="1101" y="657"/>
                    <a:pt x="1100" y="656"/>
                    <a:pt x="1100" y="654"/>
                  </a:cubicBezTo>
                  <a:cubicBezTo>
                    <a:pt x="1100" y="653"/>
                    <a:pt x="1099" y="652"/>
                    <a:pt x="1099" y="651"/>
                  </a:cubicBezTo>
                  <a:cubicBezTo>
                    <a:pt x="1099" y="650"/>
                    <a:pt x="1098" y="649"/>
                    <a:pt x="1098" y="648"/>
                  </a:cubicBezTo>
                  <a:cubicBezTo>
                    <a:pt x="1097" y="646"/>
                    <a:pt x="1097" y="644"/>
                    <a:pt x="1097" y="643"/>
                  </a:cubicBezTo>
                  <a:cubicBezTo>
                    <a:pt x="1096" y="641"/>
                    <a:pt x="1096" y="640"/>
                    <a:pt x="1096" y="639"/>
                  </a:cubicBezTo>
                  <a:cubicBezTo>
                    <a:pt x="1096" y="638"/>
                    <a:pt x="1096" y="638"/>
                    <a:pt x="1096" y="638"/>
                  </a:cubicBezTo>
                  <a:cubicBezTo>
                    <a:pt x="1096" y="638"/>
                    <a:pt x="1096" y="638"/>
                    <a:pt x="1096" y="639"/>
                  </a:cubicBezTo>
                  <a:cubicBezTo>
                    <a:pt x="1096" y="640"/>
                    <a:pt x="1096" y="640"/>
                    <a:pt x="1096" y="641"/>
                  </a:cubicBezTo>
                  <a:cubicBezTo>
                    <a:pt x="1096" y="641"/>
                    <a:pt x="1095" y="642"/>
                    <a:pt x="1096" y="643"/>
                  </a:cubicBezTo>
                  <a:cubicBezTo>
                    <a:pt x="1096" y="644"/>
                    <a:pt x="1095" y="646"/>
                    <a:pt x="1096" y="648"/>
                  </a:cubicBezTo>
                  <a:cubicBezTo>
                    <a:pt x="1096" y="649"/>
                    <a:pt x="1096" y="650"/>
                    <a:pt x="1096" y="652"/>
                  </a:cubicBezTo>
                  <a:cubicBezTo>
                    <a:pt x="1096" y="652"/>
                    <a:pt x="1096" y="653"/>
                    <a:pt x="1096" y="653"/>
                  </a:cubicBezTo>
                  <a:cubicBezTo>
                    <a:pt x="1097" y="654"/>
                    <a:pt x="1097" y="655"/>
                    <a:pt x="1097" y="655"/>
                  </a:cubicBezTo>
                  <a:cubicBezTo>
                    <a:pt x="1097" y="657"/>
                    <a:pt x="1098" y="658"/>
                    <a:pt x="1098" y="659"/>
                  </a:cubicBezTo>
                  <a:cubicBezTo>
                    <a:pt x="1099" y="660"/>
                    <a:pt x="1099" y="660"/>
                    <a:pt x="1099" y="661"/>
                  </a:cubicBezTo>
                  <a:cubicBezTo>
                    <a:pt x="1099" y="661"/>
                    <a:pt x="1099" y="661"/>
                    <a:pt x="1099" y="662"/>
                  </a:cubicBezTo>
                  <a:cubicBezTo>
                    <a:pt x="1097" y="659"/>
                    <a:pt x="1095" y="655"/>
                    <a:pt x="1091" y="652"/>
                  </a:cubicBezTo>
                  <a:cubicBezTo>
                    <a:pt x="1091" y="652"/>
                    <a:pt x="1091" y="652"/>
                    <a:pt x="1091" y="652"/>
                  </a:cubicBezTo>
                  <a:cubicBezTo>
                    <a:pt x="1091" y="652"/>
                    <a:pt x="1091" y="652"/>
                    <a:pt x="1091" y="652"/>
                  </a:cubicBezTo>
                  <a:cubicBezTo>
                    <a:pt x="1082" y="642"/>
                    <a:pt x="1069" y="630"/>
                    <a:pt x="1051" y="622"/>
                  </a:cubicBezTo>
                  <a:cubicBezTo>
                    <a:pt x="1067" y="633"/>
                    <a:pt x="1076" y="647"/>
                    <a:pt x="1080" y="656"/>
                  </a:cubicBezTo>
                  <a:cubicBezTo>
                    <a:pt x="1073" y="659"/>
                    <a:pt x="1066" y="662"/>
                    <a:pt x="1066" y="668"/>
                  </a:cubicBezTo>
                  <a:cubicBezTo>
                    <a:pt x="1061" y="669"/>
                    <a:pt x="1056" y="669"/>
                    <a:pt x="1050" y="669"/>
                  </a:cubicBezTo>
                  <a:cubicBezTo>
                    <a:pt x="1048" y="659"/>
                    <a:pt x="1047" y="649"/>
                    <a:pt x="1045" y="639"/>
                  </a:cubicBezTo>
                  <a:close/>
                  <a:moveTo>
                    <a:pt x="1166" y="573"/>
                  </a:moveTo>
                  <a:cubicBezTo>
                    <a:pt x="1160" y="569"/>
                    <a:pt x="1154" y="566"/>
                    <a:pt x="1148" y="563"/>
                  </a:cubicBezTo>
                  <a:cubicBezTo>
                    <a:pt x="1156" y="565"/>
                    <a:pt x="1160" y="567"/>
                    <a:pt x="1166" y="573"/>
                  </a:cubicBezTo>
                  <a:close/>
                  <a:moveTo>
                    <a:pt x="986" y="706"/>
                  </a:moveTo>
                  <a:cubicBezTo>
                    <a:pt x="993" y="706"/>
                    <a:pt x="1002" y="705"/>
                    <a:pt x="1011" y="704"/>
                  </a:cubicBezTo>
                  <a:cubicBezTo>
                    <a:pt x="1012" y="704"/>
                    <a:pt x="1012" y="704"/>
                    <a:pt x="1012" y="704"/>
                  </a:cubicBezTo>
                  <a:cubicBezTo>
                    <a:pt x="1014" y="705"/>
                    <a:pt x="1015" y="707"/>
                    <a:pt x="1017" y="708"/>
                  </a:cubicBezTo>
                  <a:cubicBezTo>
                    <a:pt x="1019" y="709"/>
                    <a:pt x="1021" y="711"/>
                    <a:pt x="1023" y="712"/>
                  </a:cubicBezTo>
                  <a:cubicBezTo>
                    <a:pt x="1028" y="715"/>
                    <a:pt x="1032" y="718"/>
                    <a:pt x="1037" y="720"/>
                  </a:cubicBezTo>
                  <a:cubicBezTo>
                    <a:pt x="1038" y="721"/>
                    <a:pt x="1040" y="722"/>
                    <a:pt x="1041" y="723"/>
                  </a:cubicBezTo>
                  <a:cubicBezTo>
                    <a:pt x="1041" y="723"/>
                    <a:pt x="1041" y="723"/>
                    <a:pt x="1040" y="723"/>
                  </a:cubicBezTo>
                  <a:cubicBezTo>
                    <a:pt x="1040" y="723"/>
                    <a:pt x="1040" y="723"/>
                    <a:pt x="1039" y="723"/>
                  </a:cubicBezTo>
                  <a:cubicBezTo>
                    <a:pt x="1039" y="723"/>
                    <a:pt x="1039" y="723"/>
                    <a:pt x="1038" y="723"/>
                  </a:cubicBezTo>
                  <a:cubicBezTo>
                    <a:pt x="1038" y="723"/>
                    <a:pt x="1038" y="724"/>
                    <a:pt x="1037" y="724"/>
                  </a:cubicBezTo>
                  <a:cubicBezTo>
                    <a:pt x="1035" y="725"/>
                    <a:pt x="1032" y="727"/>
                    <a:pt x="1029" y="729"/>
                  </a:cubicBezTo>
                  <a:cubicBezTo>
                    <a:pt x="1026" y="730"/>
                    <a:pt x="1023" y="732"/>
                    <a:pt x="1020" y="734"/>
                  </a:cubicBezTo>
                  <a:cubicBezTo>
                    <a:pt x="1021" y="733"/>
                    <a:pt x="1021" y="733"/>
                    <a:pt x="1021" y="733"/>
                  </a:cubicBezTo>
                  <a:cubicBezTo>
                    <a:pt x="1018" y="731"/>
                    <a:pt x="1018" y="731"/>
                    <a:pt x="1018" y="731"/>
                  </a:cubicBezTo>
                  <a:cubicBezTo>
                    <a:pt x="1006" y="722"/>
                    <a:pt x="989" y="727"/>
                    <a:pt x="984" y="742"/>
                  </a:cubicBezTo>
                  <a:cubicBezTo>
                    <a:pt x="996" y="743"/>
                    <a:pt x="1015" y="753"/>
                    <a:pt x="1020" y="737"/>
                  </a:cubicBezTo>
                  <a:cubicBezTo>
                    <a:pt x="1020" y="737"/>
                    <a:pt x="1020" y="737"/>
                    <a:pt x="1020" y="737"/>
                  </a:cubicBezTo>
                  <a:cubicBezTo>
                    <a:pt x="1024" y="735"/>
                    <a:pt x="1027" y="733"/>
                    <a:pt x="1030" y="731"/>
                  </a:cubicBezTo>
                  <a:cubicBezTo>
                    <a:pt x="1033" y="729"/>
                    <a:pt x="1036" y="727"/>
                    <a:pt x="1038" y="726"/>
                  </a:cubicBezTo>
                  <a:cubicBezTo>
                    <a:pt x="1039" y="726"/>
                    <a:pt x="1039" y="726"/>
                    <a:pt x="1039" y="726"/>
                  </a:cubicBezTo>
                  <a:cubicBezTo>
                    <a:pt x="1040" y="726"/>
                    <a:pt x="1040" y="725"/>
                    <a:pt x="1040" y="725"/>
                  </a:cubicBezTo>
                  <a:cubicBezTo>
                    <a:pt x="1040" y="725"/>
                    <a:pt x="1041" y="725"/>
                    <a:pt x="1041" y="725"/>
                  </a:cubicBezTo>
                  <a:cubicBezTo>
                    <a:pt x="1041" y="725"/>
                    <a:pt x="1041" y="725"/>
                    <a:pt x="1042" y="725"/>
                  </a:cubicBezTo>
                  <a:cubicBezTo>
                    <a:pt x="1042" y="725"/>
                    <a:pt x="1043" y="724"/>
                    <a:pt x="1043" y="724"/>
                  </a:cubicBezTo>
                  <a:cubicBezTo>
                    <a:pt x="1046" y="726"/>
                    <a:pt x="1048" y="727"/>
                    <a:pt x="1050" y="729"/>
                  </a:cubicBezTo>
                  <a:cubicBezTo>
                    <a:pt x="1053" y="730"/>
                    <a:pt x="1055" y="731"/>
                    <a:pt x="1057" y="733"/>
                  </a:cubicBezTo>
                  <a:cubicBezTo>
                    <a:pt x="1058" y="734"/>
                    <a:pt x="1060" y="735"/>
                    <a:pt x="1062" y="736"/>
                  </a:cubicBezTo>
                  <a:cubicBezTo>
                    <a:pt x="1063" y="737"/>
                    <a:pt x="1063" y="737"/>
                    <a:pt x="1064" y="738"/>
                  </a:cubicBezTo>
                  <a:cubicBezTo>
                    <a:pt x="1065" y="738"/>
                    <a:pt x="1066" y="739"/>
                    <a:pt x="1066" y="739"/>
                  </a:cubicBezTo>
                  <a:cubicBezTo>
                    <a:pt x="1068" y="740"/>
                    <a:pt x="1069" y="741"/>
                    <a:pt x="1070" y="741"/>
                  </a:cubicBezTo>
                  <a:cubicBezTo>
                    <a:pt x="1071" y="742"/>
                    <a:pt x="1071" y="742"/>
                    <a:pt x="1072" y="742"/>
                  </a:cubicBezTo>
                  <a:cubicBezTo>
                    <a:pt x="1072" y="744"/>
                    <a:pt x="1073" y="746"/>
                    <a:pt x="1074" y="747"/>
                  </a:cubicBezTo>
                  <a:cubicBezTo>
                    <a:pt x="1074" y="748"/>
                    <a:pt x="1074" y="748"/>
                    <a:pt x="1074" y="748"/>
                  </a:cubicBezTo>
                  <a:cubicBezTo>
                    <a:pt x="1065" y="744"/>
                    <a:pt x="1051" y="745"/>
                    <a:pt x="1043" y="749"/>
                  </a:cubicBezTo>
                  <a:cubicBezTo>
                    <a:pt x="1051" y="751"/>
                    <a:pt x="1055" y="751"/>
                    <a:pt x="1060" y="756"/>
                  </a:cubicBezTo>
                  <a:cubicBezTo>
                    <a:pt x="1064" y="760"/>
                    <a:pt x="1071" y="770"/>
                    <a:pt x="1077" y="762"/>
                  </a:cubicBezTo>
                  <a:cubicBezTo>
                    <a:pt x="1077" y="763"/>
                    <a:pt x="1077" y="763"/>
                    <a:pt x="1077" y="763"/>
                  </a:cubicBezTo>
                  <a:cubicBezTo>
                    <a:pt x="1078" y="763"/>
                    <a:pt x="1079" y="763"/>
                    <a:pt x="1080" y="763"/>
                  </a:cubicBezTo>
                  <a:cubicBezTo>
                    <a:pt x="1084" y="776"/>
                    <a:pt x="1087" y="789"/>
                    <a:pt x="1089" y="801"/>
                  </a:cubicBezTo>
                  <a:cubicBezTo>
                    <a:pt x="1089" y="801"/>
                    <a:pt x="1088" y="800"/>
                    <a:pt x="1088" y="800"/>
                  </a:cubicBezTo>
                  <a:cubicBezTo>
                    <a:pt x="1088" y="800"/>
                    <a:pt x="1087" y="800"/>
                    <a:pt x="1086" y="799"/>
                  </a:cubicBezTo>
                  <a:cubicBezTo>
                    <a:pt x="1085" y="799"/>
                    <a:pt x="1084" y="799"/>
                    <a:pt x="1083" y="798"/>
                  </a:cubicBezTo>
                  <a:cubicBezTo>
                    <a:pt x="1083" y="798"/>
                    <a:pt x="1082" y="798"/>
                    <a:pt x="1081" y="798"/>
                  </a:cubicBezTo>
                  <a:cubicBezTo>
                    <a:pt x="1081" y="798"/>
                    <a:pt x="1081" y="797"/>
                    <a:pt x="1080" y="797"/>
                  </a:cubicBezTo>
                  <a:cubicBezTo>
                    <a:pt x="1081" y="797"/>
                    <a:pt x="1081" y="797"/>
                    <a:pt x="1081" y="797"/>
                  </a:cubicBezTo>
                  <a:cubicBezTo>
                    <a:pt x="1079" y="795"/>
                    <a:pt x="1078" y="794"/>
                    <a:pt x="1076" y="793"/>
                  </a:cubicBezTo>
                  <a:cubicBezTo>
                    <a:pt x="1066" y="783"/>
                    <a:pt x="1057" y="775"/>
                    <a:pt x="1051" y="771"/>
                  </a:cubicBezTo>
                  <a:cubicBezTo>
                    <a:pt x="1026" y="757"/>
                    <a:pt x="988" y="754"/>
                    <a:pt x="959" y="757"/>
                  </a:cubicBezTo>
                  <a:cubicBezTo>
                    <a:pt x="957" y="751"/>
                    <a:pt x="949" y="747"/>
                    <a:pt x="943" y="743"/>
                  </a:cubicBezTo>
                  <a:cubicBezTo>
                    <a:pt x="934" y="760"/>
                    <a:pt x="937" y="771"/>
                    <a:pt x="956" y="770"/>
                  </a:cubicBezTo>
                  <a:cubicBezTo>
                    <a:pt x="956" y="770"/>
                    <a:pt x="956" y="770"/>
                    <a:pt x="957" y="770"/>
                  </a:cubicBezTo>
                  <a:cubicBezTo>
                    <a:pt x="957" y="771"/>
                    <a:pt x="958" y="772"/>
                    <a:pt x="958" y="773"/>
                  </a:cubicBezTo>
                  <a:cubicBezTo>
                    <a:pt x="959" y="774"/>
                    <a:pt x="959" y="775"/>
                    <a:pt x="960" y="775"/>
                  </a:cubicBezTo>
                  <a:cubicBezTo>
                    <a:pt x="960" y="776"/>
                    <a:pt x="961" y="777"/>
                    <a:pt x="961" y="778"/>
                  </a:cubicBezTo>
                  <a:cubicBezTo>
                    <a:pt x="961" y="779"/>
                    <a:pt x="962" y="780"/>
                    <a:pt x="962" y="781"/>
                  </a:cubicBezTo>
                  <a:cubicBezTo>
                    <a:pt x="962" y="781"/>
                    <a:pt x="963" y="782"/>
                    <a:pt x="963" y="783"/>
                  </a:cubicBezTo>
                  <a:cubicBezTo>
                    <a:pt x="963" y="783"/>
                    <a:pt x="963" y="783"/>
                    <a:pt x="963" y="783"/>
                  </a:cubicBezTo>
                  <a:cubicBezTo>
                    <a:pt x="963" y="784"/>
                    <a:pt x="963" y="784"/>
                    <a:pt x="963" y="784"/>
                  </a:cubicBezTo>
                  <a:cubicBezTo>
                    <a:pt x="963" y="784"/>
                    <a:pt x="964" y="784"/>
                    <a:pt x="964" y="785"/>
                  </a:cubicBezTo>
                  <a:cubicBezTo>
                    <a:pt x="964" y="785"/>
                    <a:pt x="964" y="785"/>
                    <a:pt x="964" y="785"/>
                  </a:cubicBezTo>
                  <a:cubicBezTo>
                    <a:pt x="964" y="786"/>
                    <a:pt x="964" y="787"/>
                    <a:pt x="963" y="788"/>
                  </a:cubicBezTo>
                  <a:cubicBezTo>
                    <a:pt x="963" y="790"/>
                    <a:pt x="963" y="792"/>
                    <a:pt x="962" y="793"/>
                  </a:cubicBezTo>
                  <a:cubicBezTo>
                    <a:pt x="962" y="795"/>
                    <a:pt x="961" y="797"/>
                    <a:pt x="961" y="799"/>
                  </a:cubicBezTo>
                  <a:cubicBezTo>
                    <a:pt x="960" y="801"/>
                    <a:pt x="960" y="802"/>
                    <a:pt x="959" y="804"/>
                  </a:cubicBezTo>
                  <a:cubicBezTo>
                    <a:pt x="959" y="806"/>
                    <a:pt x="959" y="808"/>
                    <a:pt x="958" y="810"/>
                  </a:cubicBezTo>
                  <a:cubicBezTo>
                    <a:pt x="958" y="812"/>
                    <a:pt x="958" y="814"/>
                    <a:pt x="958" y="816"/>
                  </a:cubicBezTo>
                  <a:cubicBezTo>
                    <a:pt x="958" y="817"/>
                    <a:pt x="958" y="819"/>
                    <a:pt x="958" y="821"/>
                  </a:cubicBezTo>
                  <a:cubicBezTo>
                    <a:pt x="958" y="823"/>
                    <a:pt x="958" y="824"/>
                    <a:pt x="958" y="826"/>
                  </a:cubicBezTo>
                  <a:cubicBezTo>
                    <a:pt x="958" y="826"/>
                    <a:pt x="958" y="826"/>
                    <a:pt x="958" y="827"/>
                  </a:cubicBezTo>
                  <a:cubicBezTo>
                    <a:pt x="958" y="827"/>
                    <a:pt x="959" y="827"/>
                    <a:pt x="959" y="828"/>
                  </a:cubicBezTo>
                  <a:cubicBezTo>
                    <a:pt x="959" y="828"/>
                    <a:pt x="959" y="829"/>
                    <a:pt x="959" y="830"/>
                  </a:cubicBezTo>
                  <a:cubicBezTo>
                    <a:pt x="960" y="830"/>
                    <a:pt x="960" y="831"/>
                    <a:pt x="960" y="831"/>
                  </a:cubicBezTo>
                  <a:cubicBezTo>
                    <a:pt x="960" y="832"/>
                    <a:pt x="961" y="832"/>
                    <a:pt x="961" y="832"/>
                  </a:cubicBezTo>
                  <a:cubicBezTo>
                    <a:pt x="961" y="833"/>
                    <a:pt x="962" y="834"/>
                    <a:pt x="962" y="834"/>
                  </a:cubicBezTo>
                  <a:cubicBezTo>
                    <a:pt x="962" y="834"/>
                    <a:pt x="963" y="835"/>
                    <a:pt x="963" y="835"/>
                  </a:cubicBezTo>
                  <a:cubicBezTo>
                    <a:pt x="963" y="835"/>
                    <a:pt x="962" y="834"/>
                    <a:pt x="962" y="834"/>
                  </a:cubicBezTo>
                  <a:cubicBezTo>
                    <a:pt x="962" y="833"/>
                    <a:pt x="962" y="833"/>
                    <a:pt x="962" y="832"/>
                  </a:cubicBezTo>
                  <a:cubicBezTo>
                    <a:pt x="962" y="831"/>
                    <a:pt x="961" y="830"/>
                    <a:pt x="961" y="829"/>
                  </a:cubicBezTo>
                  <a:cubicBezTo>
                    <a:pt x="961" y="828"/>
                    <a:pt x="961" y="828"/>
                    <a:pt x="961" y="827"/>
                  </a:cubicBezTo>
                  <a:cubicBezTo>
                    <a:pt x="961" y="827"/>
                    <a:pt x="961" y="826"/>
                    <a:pt x="961" y="825"/>
                  </a:cubicBezTo>
                  <a:cubicBezTo>
                    <a:pt x="960" y="824"/>
                    <a:pt x="960" y="822"/>
                    <a:pt x="960" y="821"/>
                  </a:cubicBezTo>
                  <a:cubicBezTo>
                    <a:pt x="960" y="819"/>
                    <a:pt x="960" y="818"/>
                    <a:pt x="960" y="816"/>
                  </a:cubicBezTo>
                  <a:cubicBezTo>
                    <a:pt x="960" y="812"/>
                    <a:pt x="961" y="809"/>
                    <a:pt x="962" y="805"/>
                  </a:cubicBezTo>
                  <a:cubicBezTo>
                    <a:pt x="962" y="803"/>
                    <a:pt x="963" y="801"/>
                    <a:pt x="963" y="799"/>
                  </a:cubicBezTo>
                  <a:cubicBezTo>
                    <a:pt x="964" y="797"/>
                    <a:pt x="964" y="796"/>
                    <a:pt x="965" y="794"/>
                  </a:cubicBezTo>
                  <a:cubicBezTo>
                    <a:pt x="965" y="792"/>
                    <a:pt x="965" y="790"/>
                    <a:pt x="966" y="789"/>
                  </a:cubicBezTo>
                  <a:cubicBezTo>
                    <a:pt x="966" y="787"/>
                    <a:pt x="966" y="786"/>
                    <a:pt x="967" y="784"/>
                  </a:cubicBezTo>
                  <a:cubicBezTo>
                    <a:pt x="967" y="784"/>
                    <a:pt x="967" y="783"/>
                    <a:pt x="967" y="783"/>
                  </a:cubicBezTo>
                  <a:cubicBezTo>
                    <a:pt x="967" y="783"/>
                    <a:pt x="967" y="782"/>
                    <a:pt x="967" y="782"/>
                  </a:cubicBezTo>
                  <a:cubicBezTo>
                    <a:pt x="967" y="781"/>
                    <a:pt x="967" y="781"/>
                    <a:pt x="967" y="780"/>
                  </a:cubicBezTo>
                  <a:cubicBezTo>
                    <a:pt x="967" y="779"/>
                    <a:pt x="967" y="778"/>
                    <a:pt x="966" y="777"/>
                  </a:cubicBezTo>
                  <a:cubicBezTo>
                    <a:pt x="966" y="776"/>
                    <a:pt x="966" y="776"/>
                    <a:pt x="966" y="775"/>
                  </a:cubicBezTo>
                  <a:cubicBezTo>
                    <a:pt x="966" y="775"/>
                    <a:pt x="966" y="774"/>
                    <a:pt x="966" y="774"/>
                  </a:cubicBezTo>
                  <a:cubicBezTo>
                    <a:pt x="966" y="774"/>
                    <a:pt x="966" y="775"/>
                    <a:pt x="966" y="775"/>
                  </a:cubicBezTo>
                  <a:cubicBezTo>
                    <a:pt x="966" y="776"/>
                    <a:pt x="966" y="776"/>
                    <a:pt x="966" y="777"/>
                  </a:cubicBezTo>
                  <a:cubicBezTo>
                    <a:pt x="965" y="778"/>
                    <a:pt x="965" y="779"/>
                    <a:pt x="965" y="780"/>
                  </a:cubicBezTo>
                  <a:cubicBezTo>
                    <a:pt x="965" y="780"/>
                    <a:pt x="965" y="780"/>
                    <a:pt x="965" y="781"/>
                  </a:cubicBezTo>
                  <a:cubicBezTo>
                    <a:pt x="965" y="780"/>
                    <a:pt x="965" y="780"/>
                    <a:pt x="964" y="780"/>
                  </a:cubicBezTo>
                  <a:cubicBezTo>
                    <a:pt x="964" y="779"/>
                    <a:pt x="964" y="778"/>
                    <a:pt x="963" y="777"/>
                  </a:cubicBezTo>
                  <a:cubicBezTo>
                    <a:pt x="963" y="776"/>
                    <a:pt x="962" y="775"/>
                    <a:pt x="962" y="774"/>
                  </a:cubicBezTo>
                  <a:cubicBezTo>
                    <a:pt x="962" y="773"/>
                    <a:pt x="961" y="772"/>
                    <a:pt x="960" y="772"/>
                  </a:cubicBezTo>
                  <a:cubicBezTo>
                    <a:pt x="960" y="771"/>
                    <a:pt x="960" y="770"/>
                    <a:pt x="959" y="770"/>
                  </a:cubicBezTo>
                  <a:cubicBezTo>
                    <a:pt x="959" y="770"/>
                    <a:pt x="959" y="770"/>
                    <a:pt x="959" y="770"/>
                  </a:cubicBezTo>
                  <a:cubicBezTo>
                    <a:pt x="958" y="769"/>
                    <a:pt x="958" y="769"/>
                    <a:pt x="958" y="769"/>
                  </a:cubicBezTo>
                  <a:cubicBezTo>
                    <a:pt x="961" y="764"/>
                    <a:pt x="961" y="760"/>
                    <a:pt x="960" y="757"/>
                  </a:cubicBezTo>
                  <a:cubicBezTo>
                    <a:pt x="1030" y="770"/>
                    <a:pt x="1042" y="783"/>
                    <a:pt x="1042" y="783"/>
                  </a:cubicBezTo>
                  <a:cubicBezTo>
                    <a:pt x="1042" y="783"/>
                    <a:pt x="995" y="795"/>
                    <a:pt x="987" y="824"/>
                  </a:cubicBezTo>
                  <a:cubicBezTo>
                    <a:pt x="998" y="803"/>
                    <a:pt x="1041" y="796"/>
                    <a:pt x="1051" y="795"/>
                  </a:cubicBezTo>
                  <a:cubicBezTo>
                    <a:pt x="1050" y="796"/>
                    <a:pt x="1048" y="796"/>
                    <a:pt x="1046" y="797"/>
                  </a:cubicBezTo>
                  <a:cubicBezTo>
                    <a:pt x="1050" y="805"/>
                    <a:pt x="1056" y="807"/>
                    <a:pt x="1063" y="806"/>
                  </a:cubicBezTo>
                  <a:cubicBezTo>
                    <a:pt x="1067" y="810"/>
                    <a:pt x="1071" y="816"/>
                    <a:pt x="1075" y="823"/>
                  </a:cubicBezTo>
                  <a:cubicBezTo>
                    <a:pt x="1068" y="832"/>
                    <a:pt x="1062" y="845"/>
                    <a:pt x="1060" y="853"/>
                  </a:cubicBezTo>
                  <a:cubicBezTo>
                    <a:pt x="1066" y="849"/>
                    <a:pt x="1074" y="848"/>
                    <a:pt x="1083" y="847"/>
                  </a:cubicBezTo>
                  <a:cubicBezTo>
                    <a:pt x="1083" y="848"/>
                    <a:pt x="1083" y="850"/>
                    <a:pt x="1083" y="851"/>
                  </a:cubicBezTo>
                  <a:cubicBezTo>
                    <a:pt x="1082" y="850"/>
                    <a:pt x="1082" y="849"/>
                    <a:pt x="1081" y="848"/>
                  </a:cubicBezTo>
                  <a:cubicBezTo>
                    <a:pt x="1077" y="855"/>
                    <a:pt x="1077" y="862"/>
                    <a:pt x="1080" y="868"/>
                  </a:cubicBezTo>
                  <a:cubicBezTo>
                    <a:pt x="1074" y="886"/>
                    <a:pt x="1064" y="911"/>
                    <a:pt x="1063" y="919"/>
                  </a:cubicBezTo>
                  <a:cubicBezTo>
                    <a:pt x="1061" y="918"/>
                    <a:pt x="1060" y="917"/>
                    <a:pt x="1058" y="916"/>
                  </a:cubicBezTo>
                  <a:cubicBezTo>
                    <a:pt x="1056" y="914"/>
                    <a:pt x="1054" y="912"/>
                    <a:pt x="1052" y="911"/>
                  </a:cubicBezTo>
                  <a:cubicBezTo>
                    <a:pt x="1048" y="908"/>
                    <a:pt x="1043" y="905"/>
                    <a:pt x="1039" y="902"/>
                  </a:cubicBezTo>
                  <a:cubicBezTo>
                    <a:pt x="1032" y="897"/>
                    <a:pt x="1024" y="893"/>
                    <a:pt x="1017" y="888"/>
                  </a:cubicBezTo>
                  <a:cubicBezTo>
                    <a:pt x="1017" y="887"/>
                    <a:pt x="1017" y="887"/>
                    <a:pt x="1017" y="886"/>
                  </a:cubicBezTo>
                  <a:cubicBezTo>
                    <a:pt x="1017" y="886"/>
                    <a:pt x="1016" y="885"/>
                    <a:pt x="1016" y="885"/>
                  </a:cubicBezTo>
                  <a:cubicBezTo>
                    <a:pt x="1016" y="884"/>
                    <a:pt x="1016" y="884"/>
                    <a:pt x="1016" y="884"/>
                  </a:cubicBezTo>
                  <a:cubicBezTo>
                    <a:pt x="1016" y="883"/>
                    <a:pt x="1016" y="883"/>
                    <a:pt x="1015" y="882"/>
                  </a:cubicBezTo>
                  <a:cubicBezTo>
                    <a:pt x="1015" y="882"/>
                    <a:pt x="1015" y="882"/>
                    <a:pt x="1015" y="882"/>
                  </a:cubicBezTo>
                  <a:cubicBezTo>
                    <a:pt x="1015" y="881"/>
                    <a:pt x="1015" y="881"/>
                    <a:pt x="1015" y="881"/>
                  </a:cubicBezTo>
                  <a:cubicBezTo>
                    <a:pt x="1014" y="880"/>
                    <a:pt x="1014" y="880"/>
                    <a:pt x="1014" y="879"/>
                  </a:cubicBezTo>
                  <a:cubicBezTo>
                    <a:pt x="1014" y="879"/>
                    <a:pt x="1014" y="878"/>
                    <a:pt x="1013" y="878"/>
                  </a:cubicBezTo>
                  <a:cubicBezTo>
                    <a:pt x="1013" y="877"/>
                    <a:pt x="1013" y="877"/>
                    <a:pt x="1013" y="877"/>
                  </a:cubicBezTo>
                  <a:cubicBezTo>
                    <a:pt x="1013" y="876"/>
                    <a:pt x="1013" y="876"/>
                    <a:pt x="1013" y="876"/>
                  </a:cubicBezTo>
                  <a:cubicBezTo>
                    <a:pt x="1012" y="875"/>
                    <a:pt x="1012" y="875"/>
                    <a:pt x="1012" y="874"/>
                  </a:cubicBezTo>
                  <a:cubicBezTo>
                    <a:pt x="1012" y="873"/>
                    <a:pt x="1011" y="871"/>
                    <a:pt x="1011" y="870"/>
                  </a:cubicBezTo>
                  <a:cubicBezTo>
                    <a:pt x="1011" y="868"/>
                    <a:pt x="1010" y="867"/>
                    <a:pt x="1010" y="866"/>
                  </a:cubicBezTo>
                  <a:cubicBezTo>
                    <a:pt x="1010" y="864"/>
                    <a:pt x="1010" y="863"/>
                    <a:pt x="1010" y="861"/>
                  </a:cubicBezTo>
                  <a:cubicBezTo>
                    <a:pt x="1010" y="860"/>
                    <a:pt x="1010" y="859"/>
                    <a:pt x="1010" y="858"/>
                  </a:cubicBezTo>
                  <a:cubicBezTo>
                    <a:pt x="1016" y="855"/>
                    <a:pt x="1023" y="850"/>
                    <a:pt x="1024" y="844"/>
                  </a:cubicBezTo>
                  <a:cubicBezTo>
                    <a:pt x="1025" y="836"/>
                    <a:pt x="1017" y="831"/>
                    <a:pt x="1012" y="824"/>
                  </a:cubicBezTo>
                  <a:cubicBezTo>
                    <a:pt x="1006" y="836"/>
                    <a:pt x="988" y="850"/>
                    <a:pt x="1007" y="859"/>
                  </a:cubicBezTo>
                  <a:cubicBezTo>
                    <a:pt x="1007" y="859"/>
                    <a:pt x="1007" y="859"/>
                    <a:pt x="1007" y="859"/>
                  </a:cubicBezTo>
                  <a:cubicBezTo>
                    <a:pt x="1007" y="859"/>
                    <a:pt x="1006" y="859"/>
                    <a:pt x="1006" y="859"/>
                  </a:cubicBezTo>
                  <a:cubicBezTo>
                    <a:pt x="1007" y="859"/>
                    <a:pt x="1007" y="859"/>
                    <a:pt x="1007" y="859"/>
                  </a:cubicBezTo>
                  <a:cubicBezTo>
                    <a:pt x="1007" y="860"/>
                    <a:pt x="1007" y="861"/>
                    <a:pt x="1007" y="861"/>
                  </a:cubicBezTo>
                  <a:cubicBezTo>
                    <a:pt x="1007" y="863"/>
                    <a:pt x="1008" y="864"/>
                    <a:pt x="1008" y="866"/>
                  </a:cubicBezTo>
                  <a:cubicBezTo>
                    <a:pt x="1008" y="867"/>
                    <a:pt x="1008" y="869"/>
                    <a:pt x="1009" y="870"/>
                  </a:cubicBezTo>
                  <a:cubicBezTo>
                    <a:pt x="1009" y="872"/>
                    <a:pt x="1009" y="873"/>
                    <a:pt x="1010" y="875"/>
                  </a:cubicBezTo>
                  <a:cubicBezTo>
                    <a:pt x="1010" y="875"/>
                    <a:pt x="1010" y="876"/>
                    <a:pt x="1010" y="877"/>
                  </a:cubicBezTo>
                  <a:cubicBezTo>
                    <a:pt x="1010" y="877"/>
                    <a:pt x="1011" y="877"/>
                    <a:pt x="1011" y="878"/>
                  </a:cubicBezTo>
                  <a:cubicBezTo>
                    <a:pt x="1011" y="878"/>
                    <a:pt x="1011" y="878"/>
                    <a:pt x="1011" y="879"/>
                  </a:cubicBezTo>
                  <a:cubicBezTo>
                    <a:pt x="1011" y="879"/>
                    <a:pt x="1012" y="880"/>
                    <a:pt x="1012" y="880"/>
                  </a:cubicBezTo>
                  <a:cubicBezTo>
                    <a:pt x="1012" y="881"/>
                    <a:pt x="1012" y="881"/>
                    <a:pt x="1013" y="882"/>
                  </a:cubicBezTo>
                  <a:cubicBezTo>
                    <a:pt x="1013" y="882"/>
                    <a:pt x="1013" y="882"/>
                    <a:pt x="1013" y="883"/>
                  </a:cubicBezTo>
                  <a:cubicBezTo>
                    <a:pt x="1013" y="883"/>
                    <a:pt x="1013" y="883"/>
                    <a:pt x="1013" y="883"/>
                  </a:cubicBezTo>
                  <a:cubicBezTo>
                    <a:pt x="1014" y="884"/>
                    <a:pt x="1014" y="884"/>
                    <a:pt x="1014" y="885"/>
                  </a:cubicBezTo>
                  <a:cubicBezTo>
                    <a:pt x="1015" y="885"/>
                    <a:pt x="1015" y="885"/>
                    <a:pt x="1015" y="886"/>
                  </a:cubicBezTo>
                  <a:cubicBezTo>
                    <a:pt x="1015" y="886"/>
                    <a:pt x="1016" y="886"/>
                    <a:pt x="1016" y="886"/>
                  </a:cubicBezTo>
                  <a:cubicBezTo>
                    <a:pt x="1016" y="887"/>
                    <a:pt x="1017" y="887"/>
                    <a:pt x="1017" y="887"/>
                  </a:cubicBezTo>
                  <a:cubicBezTo>
                    <a:pt x="1015" y="886"/>
                    <a:pt x="1014" y="885"/>
                    <a:pt x="1012" y="884"/>
                  </a:cubicBezTo>
                  <a:cubicBezTo>
                    <a:pt x="1011" y="883"/>
                    <a:pt x="1010" y="882"/>
                    <a:pt x="1009" y="881"/>
                  </a:cubicBezTo>
                  <a:cubicBezTo>
                    <a:pt x="1008" y="880"/>
                    <a:pt x="1007" y="879"/>
                    <a:pt x="1006" y="879"/>
                  </a:cubicBezTo>
                  <a:cubicBezTo>
                    <a:pt x="1005" y="878"/>
                    <a:pt x="1004" y="877"/>
                    <a:pt x="1003" y="876"/>
                  </a:cubicBezTo>
                  <a:cubicBezTo>
                    <a:pt x="1000" y="873"/>
                    <a:pt x="1000" y="873"/>
                    <a:pt x="1000" y="873"/>
                  </a:cubicBezTo>
                  <a:cubicBezTo>
                    <a:pt x="995" y="870"/>
                    <a:pt x="992" y="866"/>
                    <a:pt x="988" y="862"/>
                  </a:cubicBezTo>
                  <a:cubicBezTo>
                    <a:pt x="980" y="855"/>
                    <a:pt x="973" y="847"/>
                    <a:pt x="966" y="839"/>
                  </a:cubicBezTo>
                  <a:cubicBezTo>
                    <a:pt x="959" y="832"/>
                    <a:pt x="952" y="825"/>
                    <a:pt x="946" y="818"/>
                  </a:cubicBezTo>
                  <a:cubicBezTo>
                    <a:pt x="939" y="811"/>
                    <a:pt x="933" y="805"/>
                    <a:pt x="926" y="800"/>
                  </a:cubicBezTo>
                  <a:cubicBezTo>
                    <a:pt x="923" y="797"/>
                    <a:pt x="920" y="794"/>
                    <a:pt x="917" y="792"/>
                  </a:cubicBezTo>
                  <a:cubicBezTo>
                    <a:pt x="916" y="791"/>
                    <a:pt x="914" y="790"/>
                    <a:pt x="913" y="789"/>
                  </a:cubicBezTo>
                  <a:cubicBezTo>
                    <a:pt x="911" y="788"/>
                    <a:pt x="910" y="787"/>
                    <a:pt x="908" y="786"/>
                  </a:cubicBezTo>
                  <a:cubicBezTo>
                    <a:pt x="902" y="783"/>
                    <a:pt x="897" y="780"/>
                    <a:pt x="893" y="778"/>
                  </a:cubicBezTo>
                  <a:cubicBezTo>
                    <a:pt x="891" y="778"/>
                    <a:pt x="889" y="777"/>
                    <a:pt x="887" y="776"/>
                  </a:cubicBezTo>
                  <a:cubicBezTo>
                    <a:pt x="885" y="775"/>
                    <a:pt x="884" y="775"/>
                    <a:pt x="882" y="775"/>
                  </a:cubicBezTo>
                  <a:cubicBezTo>
                    <a:pt x="880" y="774"/>
                    <a:pt x="879" y="773"/>
                    <a:pt x="879" y="773"/>
                  </a:cubicBezTo>
                  <a:cubicBezTo>
                    <a:pt x="879" y="773"/>
                    <a:pt x="880" y="774"/>
                    <a:pt x="882" y="775"/>
                  </a:cubicBezTo>
                  <a:cubicBezTo>
                    <a:pt x="883" y="775"/>
                    <a:pt x="885" y="776"/>
                    <a:pt x="886" y="777"/>
                  </a:cubicBezTo>
                  <a:cubicBezTo>
                    <a:pt x="888" y="778"/>
                    <a:pt x="890" y="779"/>
                    <a:pt x="892" y="780"/>
                  </a:cubicBezTo>
                  <a:cubicBezTo>
                    <a:pt x="896" y="782"/>
                    <a:pt x="901" y="785"/>
                    <a:pt x="907" y="789"/>
                  </a:cubicBezTo>
                  <a:cubicBezTo>
                    <a:pt x="908" y="790"/>
                    <a:pt x="909" y="791"/>
                    <a:pt x="911" y="792"/>
                  </a:cubicBezTo>
                  <a:cubicBezTo>
                    <a:pt x="912" y="793"/>
                    <a:pt x="913" y="794"/>
                    <a:pt x="915" y="795"/>
                  </a:cubicBezTo>
                  <a:cubicBezTo>
                    <a:pt x="916" y="796"/>
                    <a:pt x="916" y="797"/>
                    <a:pt x="917" y="797"/>
                  </a:cubicBezTo>
                  <a:cubicBezTo>
                    <a:pt x="918" y="798"/>
                    <a:pt x="919" y="798"/>
                    <a:pt x="919" y="799"/>
                  </a:cubicBezTo>
                  <a:cubicBezTo>
                    <a:pt x="921" y="800"/>
                    <a:pt x="922" y="801"/>
                    <a:pt x="924" y="803"/>
                  </a:cubicBezTo>
                  <a:cubicBezTo>
                    <a:pt x="924" y="803"/>
                    <a:pt x="924" y="803"/>
                    <a:pt x="924" y="803"/>
                  </a:cubicBezTo>
                  <a:cubicBezTo>
                    <a:pt x="924" y="803"/>
                    <a:pt x="924" y="803"/>
                    <a:pt x="924" y="803"/>
                  </a:cubicBezTo>
                  <a:cubicBezTo>
                    <a:pt x="923" y="802"/>
                    <a:pt x="921" y="802"/>
                    <a:pt x="920" y="802"/>
                  </a:cubicBezTo>
                  <a:cubicBezTo>
                    <a:pt x="919" y="802"/>
                    <a:pt x="918" y="801"/>
                    <a:pt x="917" y="801"/>
                  </a:cubicBezTo>
                  <a:cubicBezTo>
                    <a:pt x="915" y="801"/>
                    <a:pt x="914" y="801"/>
                    <a:pt x="913" y="801"/>
                  </a:cubicBezTo>
                  <a:cubicBezTo>
                    <a:pt x="913" y="801"/>
                    <a:pt x="912" y="801"/>
                    <a:pt x="912" y="801"/>
                  </a:cubicBezTo>
                  <a:cubicBezTo>
                    <a:pt x="912" y="800"/>
                    <a:pt x="912" y="800"/>
                    <a:pt x="912" y="800"/>
                  </a:cubicBezTo>
                  <a:cubicBezTo>
                    <a:pt x="897" y="791"/>
                    <a:pt x="884" y="796"/>
                    <a:pt x="868" y="803"/>
                  </a:cubicBezTo>
                  <a:cubicBezTo>
                    <a:pt x="866" y="800"/>
                    <a:pt x="863" y="797"/>
                    <a:pt x="860" y="794"/>
                  </a:cubicBezTo>
                  <a:cubicBezTo>
                    <a:pt x="855" y="804"/>
                    <a:pt x="839" y="817"/>
                    <a:pt x="855" y="822"/>
                  </a:cubicBezTo>
                  <a:cubicBezTo>
                    <a:pt x="855" y="822"/>
                    <a:pt x="855" y="822"/>
                    <a:pt x="855" y="823"/>
                  </a:cubicBezTo>
                  <a:cubicBezTo>
                    <a:pt x="854" y="823"/>
                    <a:pt x="854" y="823"/>
                    <a:pt x="853" y="823"/>
                  </a:cubicBezTo>
                  <a:cubicBezTo>
                    <a:pt x="855" y="823"/>
                    <a:pt x="855" y="823"/>
                    <a:pt x="855" y="823"/>
                  </a:cubicBezTo>
                  <a:cubicBezTo>
                    <a:pt x="855" y="823"/>
                    <a:pt x="855" y="824"/>
                    <a:pt x="855" y="825"/>
                  </a:cubicBezTo>
                  <a:cubicBezTo>
                    <a:pt x="855" y="826"/>
                    <a:pt x="855" y="827"/>
                    <a:pt x="855" y="828"/>
                  </a:cubicBezTo>
                  <a:cubicBezTo>
                    <a:pt x="855" y="829"/>
                    <a:pt x="855" y="831"/>
                    <a:pt x="855" y="832"/>
                  </a:cubicBezTo>
                  <a:cubicBezTo>
                    <a:pt x="856" y="833"/>
                    <a:pt x="856" y="834"/>
                    <a:pt x="856" y="835"/>
                  </a:cubicBezTo>
                  <a:cubicBezTo>
                    <a:pt x="856" y="836"/>
                    <a:pt x="857" y="836"/>
                    <a:pt x="857" y="837"/>
                  </a:cubicBezTo>
                  <a:cubicBezTo>
                    <a:pt x="857" y="837"/>
                    <a:pt x="857" y="837"/>
                    <a:pt x="857" y="838"/>
                  </a:cubicBezTo>
                  <a:cubicBezTo>
                    <a:pt x="857" y="838"/>
                    <a:pt x="857" y="838"/>
                    <a:pt x="857" y="838"/>
                  </a:cubicBezTo>
                  <a:cubicBezTo>
                    <a:pt x="857" y="839"/>
                    <a:pt x="858" y="839"/>
                    <a:pt x="858" y="840"/>
                  </a:cubicBezTo>
                  <a:cubicBezTo>
                    <a:pt x="858" y="840"/>
                    <a:pt x="858" y="841"/>
                    <a:pt x="858" y="841"/>
                  </a:cubicBezTo>
                  <a:cubicBezTo>
                    <a:pt x="858" y="841"/>
                    <a:pt x="859" y="841"/>
                    <a:pt x="859" y="841"/>
                  </a:cubicBezTo>
                  <a:cubicBezTo>
                    <a:pt x="859" y="842"/>
                    <a:pt x="859" y="842"/>
                    <a:pt x="859" y="842"/>
                  </a:cubicBezTo>
                  <a:cubicBezTo>
                    <a:pt x="859" y="842"/>
                    <a:pt x="859" y="842"/>
                    <a:pt x="859" y="843"/>
                  </a:cubicBezTo>
                  <a:cubicBezTo>
                    <a:pt x="858" y="842"/>
                    <a:pt x="857" y="842"/>
                    <a:pt x="856" y="841"/>
                  </a:cubicBezTo>
                  <a:cubicBezTo>
                    <a:pt x="856" y="841"/>
                    <a:pt x="856" y="841"/>
                    <a:pt x="855" y="840"/>
                  </a:cubicBezTo>
                  <a:cubicBezTo>
                    <a:pt x="854" y="840"/>
                    <a:pt x="853" y="839"/>
                    <a:pt x="853" y="839"/>
                  </a:cubicBezTo>
                  <a:cubicBezTo>
                    <a:pt x="852" y="838"/>
                    <a:pt x="851" y="837"/>
                    <a:pt x="850" y="837"/>
                  </a:cubicBezTo>
                  <a:cubicBezTo>
                    <a:pt x="848" y="835"/>
                    <a:pt x="848" y="835"/>
                    <a:pt x="848" y="835"/>
                  </a:cubicBezTo>
                  <a:cubicBezTo>
                    <a:pt x="844" y="832"/>
                    <a:pt x="841" y="829"/>
                    <a:pt x="838" y="827"/>
                  </a:cubicBezTo>
                  <a:cubicBezTo>
                    <a:pt x="832" y="821"/>
                    <a:pt x="826" y="815"/>
                    <a:pt x="820" y="810"/>
                  </a:cubicBezTo>
                  <a:cubicBezTo>
                    <a:pt x="815" y="804"/>
                    <a:pt x="809" y="799"/>
                    <a:pt x="804" y="794"/>
                  </a:cubicBezTo>
                  <a:cubicBezTo>
                    <a:pt x="803" y="793"/>
                    <a:pt x="803" y="792"/>
                    <a:pt x="802" y="792"/>
                  </a:cubicBezTo>
                  <a:cubicBezTo>
                    <a:pt x="807" y="789"/>
                    <a:pt x="812" y="786"/>
                    <a:pt x="817" y="781"/>
                  </a:cubicBezTo>
                  <a:cubicBezTo>
                    <a:pt x="816" y="781"/>
                    <a:pt x="816" y="781"/>
                    <a:pt x="816" y="782"/>
                  </a:cubicBezTo>
                  <a:cubicBezTo>
                    <a:pt x="816" y="783"/>
                    <a:pt x="816" y="785"/>
                    <a:pt x="815" y="786"/>
                  </a:cubicBezTo>
                  <a:cubicBezTo>
                    <a:pt x="815" y="788"/>
                    <a:pt x="815" y="789"/>
                    <a:pt x="814" y="791"/>
                  </a:cubicBezTo>
                  <a:cubicBezTo>
                    <a:pt x="814" y="792"/>
                    <a:pt x="814" y="794"/>
                    <a:pt x="814" y="795"/>
                  </a:cubicBezTo>
                  <a:cubicBezTo>
                    <a:pt x="814" y="797"/>
                    <a:pt x="814" y="798"/>
                    <a:pt x="814" y="799"/>
                  </a:cubicBezTo>
                  <a:cubicBezTo>
                    <a:pt x="814" y="799"/>
                    <a:pt x="814" y="800"/>
                    <a:pt x="814" y="800"/>
                  </a:cubicBezTo>
                  <a:cubicBezTo>
                    <a:pt x="814" y="800"/>
                    <a:pt x="814" y="800"/>
                    <a:pt x="815" y="801"/>
                  </a:cubicBezTo>
                  <a:cubicBezTo>
                    <a:pt x="815" y="801"/>
                    <a:pt x="815" y="802"/>
                    <a:pt x="815" y="802"/>
                  </a:cubicBezTo>
                  <a:cubicBezTo>
                    <a:pt x="815" y="803"/>
                    <a:pt x="816" y="803"/>
                    <a:pt x="816" y="803"/>
                  </a:cubicBezTo>
                  <a:cubicBezTo>
                    <a:pt x="816" y="804"/>
                    <a:pt x="816" y="804"/>
                    <a:pt x="816" y="804"/>
                  </a:cubicBezTo>
                  <a:cubicBezTo>
                    <a:pt x="817" y="805"/>
                    <a:pt x="817" y="805"/>
                    <a:pt x="817" y="805"/>
                  </a:cubicBezTo>
                  <a:cubicBezTo>
                    <a:pt x="817" y="806"/>
                    <a:pt x="818" y="806"/>
                    <a:pt x="818" y="806"/>
                  </a:cubicBezTo>
                  <a:cubicBezTo>
                    <a:pt x="818" y="806"/>
                    <a:pt x="818" y="806"/>
                    <a:pt x="817" y="805"/>
                  </a:cubicBezTo>
                  <a:cubicBezTo>
                    <a:pt x="817" y="805"/>
                    <a:pt x="817" y="804"/>
                    <a:pt x="817" y="804"/>
                  </a:cubicBezTo>
                  <a:cubicBezTo>
                    <a:pt x="817" y="803"/>
                    <a:pt x="817" y="802"/>
                    <a:pt x="817" y="802"/>
                  </a:cubicBezTo>
                  <a:cubicBezTo>
                    <a:pt x="817" y="801"/>
                    <a:pt x="817" y="801"/>
                    <a:pt x="817" y="800"/>
                  </a:cubicBezTo>
                  <a:cubicBezTo>
                    <a:pt x="817" y="800"/>
                    <a:pt x="816" y="799"/>
                    <a:pt x="816" y="799"/>
                  </a:cubicBezTo>
                  <a:cubicBezTo>
                    <a:pt x="816" y="797"/>
                    <a:pt x="816" y="796"/>
                    <a:pt x="816" y="795"/>
                  </a:cubicBezTo>
                  <a:cubicBezTo>
                    <a:pt x="816" y="794"/>
                    <a:pt x="816" y="792"/>
                    <a:pt x="816" y="791"/>
                  </a:cubicBezTo>
                  <a:cubicBezTo>
                    <a:pt x="817" y="788"/>
                    <a:pt x="817" y="785"/>
                    <a:pt x="818" y="782"/>
                  </a:cubicBezTo>
                  <a:cubicBezTo>
                    <a:pt x="819" y="780"/>
                    <a:pt x="819" y="779"/>
                    <a:pt x="820" y="778"/>
                  </a:cubicBezTo>
                  <a:cubicBezTo>
                    <a:pt x="832" y="764"/>
                    <a:pt x="842" y="744"/>
                    <a:pt x="861" y="733"/>
                  </a:cubicBezTo>
                  <a:cubicBezTo>
                    <a:pt x="879" y="722"/>
                    <a:pt x="947" y="708"/>
                    <a:pt x="986" y="706"/>
                  </a:cubicBezTo>
                  <a:close/>
                  <a:moveTo>
                    <a:pt x="1008" y="912"/>
                  </a:moveTo>
                  <a:cubicBezTo>
                    <a:pt x="1008" y="912"/>
                    <a:pt x="1008" y="912"/>
                    <a:pt x="1008" y="913"/>
                  </a:cubicBezTo>
                  <a:cubicBezTo>
                    <a:pt x="1007" y="913"/>
                    <a:pt x="1007" y="913"/>
                    <a:pt x="1007" y="913"/>
                  </a:cubicBezTo>
                  <a:cubicBezTo>
                    <a:pt x="1005" y="913"/>
                    <a:pt x="1003" y="912"/>
                    <a:pt x="1002" y="912"/>
                  </a:cubicBezTo>
                  <a:cubicBezTo>
                    <a:pt x="1003" y="912"/>
                    <a:pt x="1003" y="912"/>
                    <a:pt x="1004" y="912"/>
                  </a:cubicBezTo>
                  <a:cubicBezTo>
                    <a:pt x="1006" y="912"/>
                    <a:pt x="1007" y="912"/>
                    <a:pt x="1009" y="912"/>
                  </a:cubicBezTo>
                  <a:cubicBezTo>
                    <a:pt x="1009" y="912"/>
                    <a:pt x="1009" y="912"/>
                    <a:pt x="1008" y="912"/>
                  </a:cubicBezTo>
                  <a:close/>
                  <a:moveTo>
                    <a:pt x="1004" y="909"/>
                  </a:moveTo>
                  <a:cubicBezTo>
                    <a:pt x="1001" y="909"/>
                    <a:pt x="998" y="910"/>
                    <a:pt x="995" y="910"/>
                  </a:cubicBezTo>
                  <a:cubicBezTo>
                    <a:pt x="993" y="909"/>
                    <a:pt x="990" y="908"/>
                    <a:pt x="987" y="907"/>
                  </a:cubicBezTo>
                  <a:cubicBezTo>
                    <a:pt x="987" y="906"/>
                    <a:pt x="987" y="906"/>
                    <a:pt x="987" y="905"/>
                  </a:cubicBezTo>
                  <a:cubicBezTo>
                    <a:pt x="986" y="905"/>
                    <a:pt x="986" y="905"/>
                    <a:pt x="986" y="905"/>
                  </a:cubicBezTo>
                  <a:cubicBezTo>
                    <a:pt x="986" y="905"/>
                    <a:pt x="986" y="904"/>
                    <a:pt x="986" y="904"/>
                  </a:cubicBezTo>
                  <a:cubicBezTo>
                    <a:pt x="985" y="903"/>
                    <a:pt x="984" y="902"/>
                    <a:pt x="983" y="902"/>
                  </a:cubicBezTo>
                  <a:cubicBezTo>
                    <a:pt x="982" y="901"/>
                    <a:pt x="981" y="900"/>
                    <a:pt x="981" y="899"/>
                  </a:cubicBezTo>
                  <a:cubicBezTo>
                    <a:pt x="979" y="897"/>
                    <a:pt x="977" y="894"/>
                    <a:pt x="975" y="892"/>
                  </a:cubicBezTo>
                  <a:cubicBezTo>
                    <a:pt x="974" y="892"/>
                    <a:pt x="974" y="892"/>
                    <a:pt x="974" y="892"/>
                  </a:cubicBezTo>
                  <a:cubicBezTo>
                    <a:pt x="974" y="891"/>
                    <a:pt x="974" y="891"/>
                    <a:pt x="974" y="891"/>
                  </a:cubicBezTo>
                  <a:cubicBezTo>
                    <a:pt x="979" y="874"/>
                    <a:pt x="958" y="867"/>
                    <a:pt x="945" y="871"/>
                  </a:cubicBezTo>
                  <a:cubicBezTo>
                    <a:pt x="952" y="879"/>
                    <a:pt x="958" y="897"/>
                    <a:pt x="972" y="893"/>
                  </a:cubicBezTo>
                  <a:cubicBezTo>
                    <a:pt x="972" y="893"/>
                    <a:pt x="973" y="893"/>
                    <a:pt x="973" y="894"/>
                  </a:cubicBezTo>
                  <a:cubicBezTo>
                    <a:pt x="975" y="896"/>
                    <a:pt x="977" y="898"/>
                    <a:pt x="979" y="900"/>
                  </a:cubicBezTo>
                  <a:cubicBezTo>
                    <a:pt x="980" y="901"/>
                    <a:pt x="981" y="902"/>
                    <a:pt x="982" y="903"/>
                  </a:cubicBezTo>
                  <a:cubicBezTo>
                    <a:pt x="982" y="904"/>
                    <a:pt x="983" y="904"/>
                    <a:pt x="983" y="905"/>
                  </a:cubicBezTo>
                  <a:cubicBezTo>
                    <a:pt x="966" y="898"/>
                    <a:pt x="948" y="889"/>
                    <a:pt x="929" y="880"/>
                  </a:cubicBezTo>
                  <a:cubicBezTo>
                    <a:pt x="927" y="879"/>
                    <a:pt x="924" y="878"/>
                    <a:pt x="922" y="877"/>
                  </a:cubicBezTo>
                  <a:cubicBezTo>
                    <a:pt x="922" y="876"/>
                    <a:pt x="922" y="876"/>
                    <a:pt x="922" y="876"/>
                  </a:cubicBezTo>
                  <a:cubicBezTo>
                    <a:pt x="922" y="875"/>
                    <a:pt x="922" y="873"/>
                    <a:pt x="922" y="872"/>
                  </a:cubicBezTo>
                  <a:cubicBezTo>
                    <a:pt x="921" y="869"/>
                    <a:pt x="921" y="866"/>
                    <a:pt x="921" y="863"/>
                  </a:cubicBezTo>
                  <a:cubicBezTo>
                    <a:pt x="921" y="860"/>
                    <a:pt x="921" y="856"/>
                    <a:pt x="921" y="854"/>
                  </a:cubicBezTo>
                  <a:cubicBezTo>
                    <a:pt x="921" y="852"/>
                    <a:pt x="921" y="851"/>
                    <a:pt x="921" y="849"/>
                  </a:cubicBezTo>
                  <a:cubicBezTo>
                    <a:pt x="921" y="848"/>
                    <a:pt x="921" y="847"/>
                    <a:pt x="921" y="845"/>
                  </a:cubicBezTo>
                  <a:cubicBezTo>
                    <a:pt x="921" y="845"/>
                    <a:pt x="921" y="845"/>
                    <a:pt x="921" y="845"/>
                  </a:cubicBezTo>
                  <a:cubicBezTo>
                    <a:pt x="921" y="844"/>
                    <a:pt x="921" y="844"/>
                    <a:pt x="921" y="844"/>
                  </a:cubicBezTo>
                  <a:cubicBezTo>
                    <a:pt x="921" y="844"/>
                    <a:pt x="922" y="844"/>
                    <a:pt x="922" y="843"/>
                  </a:cubicBezTo>
                  <a:cubicBezTo>
                    <a:pt x="922" y="843"/>
                    <a:pt x="922" y="843"/>
                    <a:pt x="922" y="843"/>
                  </a:cubicBezTo>
                  <a:cubicBezTo>
                    <a:pt x="922" y="842"/>
                    <a:pt x="922" y="842"/>
                    <a:pt x="922" y="842"/>
                  </a:cubicBezTo>
                  <a:cubicBezTo>
                    <a:pt x="922" y="842"/>
                    <a:pt x="922" y="842"/>
                    <a:pt x="922" y="842"/>
                  </a:cubicBezTo>
                  <a:cubicBezTo>
                    <a:pt x="922" y="841"/>
                    <a:pt x="923" y="841"/>
                    <a:pt x="923" y="840"/>
                  </a:cubicBezTo>
                  <a:cubicBezTo>
                    <a:pt x="923" y="839"/>
                    <a:pt x="923" y="839"/>
                    <a:pt x="923" y="838"/>
                  </a:cubicBezTo>
                  <a:cubicBezTo>
                    <a:pt x="923" y="837"/>
                    <a:pt x="923" y="837"/>
                    <a:pt x="923" y="836"/>
                  </a:cubicBezTo>
                  <a:cubicBezTo>
                    <a:pt x="923" y="835"/>
                    <a:pt x="923" y="834"/>
                    <a:pt x="923" y="834"/>
                  </a:cubicBezTo>
                  <a:cubicBezTo>
                    <a:pt x="923" y="834"/>
                    <a:pt x="923" y="834"/>
                    <a:pt x="923" y="833"/>
                  </a:cubicBezTo>
                  <a:cubicBezTo>
                    <a:pt x="924" y="833"/>
                    <a:pt x="924" y="833"/>
                    <a:pt x="924" y="833"/>
                  </a:cubicBezTo>
                  <a:cubicBezTo>
                    <a:pt x="928" y="823"/>
                    <a:pt x="924" y="816"/>
                    <a:pt x="919" y="809"/>
                  </a:cubicBezTo>
                  <a:cubicBezTo>
                    <a:pt x="913" y="817"/>
                    <a:pt x="916" y="826"/>
                    <a:pt x="921" y="832"/>
                  </a:cubicBezTo>
                  <a:cubicBezTo>
                    <a:pt x="921" y="833"/>
                    <a:pt x="921" y="833"/>
                    <a:pt x="921" y="834"/>
                  </a:cubicBezTo>
                  <a:cubicBezTo>
                    <a:pt x="921" y="835"/>
                    <a:pt x="921" y="835"/>
                    <a:pt x="921" y="836"/>
                  </a:cubicBezTo>
                  <a:cubicBezTo>
                    <a:pt x="921" y="837"/>
                    <a:pt x="921" y="837"/>
                    <a:pt x="921" y="838"/>
                  </a:cubicBezTo>
                  <a:cubicBezTo>
                    <a:pt x="921" y="839"/>
                    <a:pt x="921" y="839"/>
                    <a:pt x="921" y="840"/>
                  </a:cubicBezTo>
                  <a:cubicBezTo>
                    <a:pt x="921" y="840"/>
                    <a:pt x="921" y="840"/>
                    <a:pt x="921" y="841"/>
                  </a:cubicBezTo>
                  <a:cubicBezTo>
                    <a:pt x="921" y="840"/>
                    <a:pt x="921" y="840"/>
                    <a:pt x="921" y="840"/>
                  </a:cubicBezTo>
                  <a:cubicBezTo>
                    <a:pt x="920" y="838"/>
                    <a:pt x="920" y="838"/>
                    <a:pt x="920" y="838"/>
                  </a:cubicBezTo>
                  <a:cubicBezTo>
                    <a:pt x="920" y="838"/>
                    <a:pt x="920" y="838"/>
                    <a:pt x="920" y="840"/>
                  </a:cubicBezTo>
                  <a:cubicBezTo>
                    <a:pt x="920" y="840"/>
                    <a:pt x="919" y="841"/>
                    <a:pt x="919" y="842"/>
                  </a:cubicBezTo>
                  <a:cubicBezTo>
                    <a:pt x="919" y="843"/>
                    <a:pt x="919" y="843"/>
                    <a:pt x="919" y="844"/>
                  </a:cubicBezTo>
                  <a:cubicBezTo>
                    <a:pt x="919" y="844"/>
                    <a:pt x="919" y="844"/>
                    <a:pt x="919" y="845"/>
                  </a:cubicBezTo>
                  <a:cubicBezTo>
                    <a:pt x="919" y="845"/>
                    <a:pt x="919" y="845"/>
                    <a:pt x="919" y="846"/>
                  </a:cubicBezTo>
                  <a:cubicBezTo>
                    <a:pt x="919" y="847"/>
                    <a:pt x="919" y="848"/>
                    <a:pt x="919" y="849"/>
                  </a:cubicBezTo>
                  <a:cubicBezTo>
                    <a:pt x="919" y="851"/>
                    <a:pt x="919" y="852"/>
                    <a:pt x="919" y="854"/>
                  </a:cubicBezTo>
                  <a:cubicBezTo>
                    <a:pt x="919" y="857"/>
                    <a:pt x="919" y="860"/>
                    <a:pt x="919" y="863"/>
                  </a:cubicBezTo>
                  <a:cubicBezTo>
                    <a:pt x="919" y="866"/>
                    <a:pt x="919" y="869"/>
                    <a:pt x="920" y="872"/>
                  </a:cubicBezTo>
                  <a:cubicBezTo>
                    <a:pt x="920" y="873"/>
                    <a:pt x="920" y="874"/>
                    <a:pt x="920" y="875"/>
                  </a:cubicBezTo>
                  <a:cubicBezTo>
                    <a:pt x="900" y="865"/>
                    <a:pt x="882" y="853"/>
                    <a:pt x="862" y="844"/>
                  </a:cubicBezTo>
                  <a:cubicBezTo>
                    <a:pt x="862" y="843"/>
                    <a:pt x="861" y="843"/>
                    <a:pt x="861" y="843"/>
                  </a:cubicBezTo>
                  <a:cubicBezTo>
                    <a:pt x="861" y="843"/>
                    <a:pt x="861" y="842"/>
                    <a:pt x="861" y="842"/>
                  </a:cubicBezTo>
                  <a:cubicBezTo>
                    <a:pt x="861" y="842"/>
                    <a:pt x="861" y="841"/>
                    <a:pt x="861" y="841"/>
                  </a:cubicBezTo>
                  <a:cubicBezTo>
                    <a:pt x="861" y="841"/>
                    <a:pt x="861" y="841"/>
                    <a:pt x="861" y="840"/>
                  </a:cubicBezTo>
                  <a:cubicBezTo>
                    <a:pt x="860" y="840"/>
                    <a:pt x="860" y="840"/>
                    <a:pt x="860" y="840"/>
                  </a:cubicBezTo>
                  <a:cubicBezTo>
                    <a:pt x="860" y="840"/>
                    <a:pt x="860" y="839"/>
                    <a:pt x="860" y="839"/>
                  </a:cubicBezTo>
                  <a:cubicBezTo>
                    <a:pt x="860" y="838"/>
                    <a:pt x="859" y="838"/>
                    <a:pt x="859" y="837"/>
                  </a:cubicBezTo>
                  <a:cubicBezTo>
                    <a:pt x="859" y="837"/>
                    <a:pt x="859" y="837"/>
                    <a:pt x="859" y="837"/>
                  </a:cubicBezTo>
                  <a:cubicBezTo>
                    <a:pt x="859" y="836"/>
                    <a:pt x="859" y="836"/>
                    <a:pt x="859" y="836"/>
                  </a:cubicBezTo>
                  <a:cubicBezTo>
                    <a:pt x="859" y="835"/>
                    <a:pt x="858" y="835"/>
                    <a:pt x="858" y="834"/>
                  </a:cubicBezTo>
                  <a:cubicBezTo>
                    <a:pt x="858" y="833"/>
                    <a:pt x="858" y="832"/>
                    <a:pt x="857" y="831"/>
                  </a:cubicBezTo>
                  <a:cubicBezTo>
                    <a:pt x="857" y="830"/>
                    <a:pt x="857" y="829"/>
                    <a:pt x="857" y="828"/>
                  </a:cubicBezTo>
                  <a:cubicBezTo>
                    <a:pt x="857" y="827"/>
                    <a:pt x="857" y="826"/>
                    <a:pt x="857" y="824"/>
                  </a:cubicBezTo>
                  <a:cubicBezTo>
                    <a:pt x="857" y="823"/>
                    <a:pt x="857" y="823"/>
                    <a:pt x="857" y="822"/>
                  </a:cubicBezTo>
                  <a:cubicBezTo>
                    <a:pt x="862" y="819"/>
                    <a:pt x="868" y="814"/>
                    <a:pt x="870" y="809"/>
                  </a:cubicBezTo>
                  <a:cubicBezTo>
                    <a:pt x="870" y="808"/>
                    <a:pt x="870" y="807"/>
                    <a:pt x="870" y="806"/>
                  </a:cubicBezTo>
                  <a:cubicBezTo>
                    <a:pt x="882" y="814"/>
                    <a:pt x="896" y="811"/>
                    <a:pt x="909" y="804"/>
                  </a:cubicBezTo>
                  <a:cubicBezTo>
                    <a:pt x="910" y="804"/>
                    <a:pt x="911" y="804"/>
                    <a:pt x="912" y="804"/>
                  </a:cubicBezTo>
                  <a:cubicBezTo>
                    <a:pt x="914" y="804"/>
                    <a:pt x="915" y="804"/>
                    <a:pt x="916" y="804"/>
                  </a:cubicBezTo>
                  <a:cubicBezTo>
                    <a:pt x="917" y="805"/>
                    <a:pt x="918" y="805"/>
                    <a:pt x="920" y="805"/>
                  </a:cubicBezTo>
                  <a:cubicBezTo>
                    <a:pt x="921" y="805"/>
                    <a:pt x="922" y="806"/>
                    <a:pt x="923" y="806"/>
                  </a:cubicBezTo>
                  <a:cubicBezTo>
                    <a:pt x="924" y="806"/>
                    <a:pt x="925" y="806"/>
                    <a:pt x="926" y="807"/>
                  </a:cubicBezTo>
                  <a:cubicBezTo>
                    <a:pt x="926" y="807"/>
                    <a:pt x="926" y="807"/>
                    <a:pt x="926" y="807"/>
                  </a:cubicBezTo>
                  <a:cubicBezTo>
                    <a:pt x="926" y="807"/>
                    <a:pt x="927" y="807"/>
                    <a:pt x="927" y="807"/>
                  </a:cubicBezTo>
                  <a:cubicBezTo>
                    <a:pt x="927" y="807"/>
                    <a:pt x="928" y="807"/>
                    <a:pt x="928" y="807"/>
                  </a:cubicBezTo>
                  <a:cubicBezTo>
                    <a:pt x="928" y="807"/>
                    <a:pt x="929" y="807"/>
                    <a:pt x="929" y="807"/>
                  </a:cubicBezTo>
                  <a:cubicBezTo>
                    <a:pt x="933" y="811"/>
                    <a:pt x="938" y="816"/>
                    <a:pt x="943" y="821"/>
                  </a:cubicBezTo>
                  <a:cubicBezTo>
                    <a:pt x="949" y="827"/>
                    <a:pt x="956" y="835"/>
                    <a:pt x="963" y="842"/>
                  </a:cubicBezTo>
                  <a:cubicBezTo>
                    <a:pt x="970" y="850"/>
                    <a:pt x="977" y="857"/>
                    <a:pt x="985" y="865"/>
                  </a:cubicBezTo>
                  <a:cubicBezTo>
                    <a:pt x="989" y="869"/>
                    <a:pt x="993" y="873"/>
                    <a:pt x="997" y="876"/>
                  </a:cubicBezTo>
                  <a:cubicBezTo>
                    <a:pt x="1000" y="879"/>
                    <a:pt x="1000" y="879"/>
                    <a:pt x="1000" y="879"/>
                  </a:cubicBezTo>
                  <a:cubicBezTo>
                    <a:pt x="1001" y="880"/>
                    <a:pt x="1002" y="881"/>
                    <a:pt x="1003" y="882"/>
                  </a:cubicBezTo>
                  <a:cubicBezTo>
                    <a:pt x="1004" y="882"/>
                    <a:pt x="1005" y="883"/>
                    <a:pt x="1006" y="884"/>
                  </a:cubicBezTo>
                  <a:cubicBezTo>
                    <a:pt x="1007" y="885"/>
                    <a:pt x="1008" y="886"/>
                    <a:pt x="1010" y="887"/>
                  </a:cubicBezTo>
                  <a:cubicBezTo>
                    <a:pt x="1018" y="893"/>
                    <a:pt x="1028" y="899"/>
                    <a:pt x="1037" y="905"/>
                  </a:cubicBezTo>
                  <a:cubicBezTo>
                    <a:pt x="1039" y="907"/>
                    <a:pt x="1042" y="909"/>
                    <a:pt x="1044" y="910"/>
                  </a:cubicBezTo>
                  <a:cubicBezTo>
                    <a:pt x="1044" y="910"/>
                    <a:pt x="1044" y="910"/>
                    <a:pt x="1043" y="910"/>
                  </a:cubicBezTo>
                  <a:cubicBezTo>
                    <a:pt x="1043" y="910"/>
                    <a:pt x="1042" y="910"/>
                    <a:pt x="1042" y="910"/>
                  </a:cubicBezTo>
                  <a:cubicBezTo>
                    <a:pt x="1041" y="910"/>
                    <a:pt x="1040" y="910"/>
                    <a:pt x="1039" y="909"/>
                  </a:cubicBezTo>
                  <a:cubicBezTo>
                    <a:pt x="1038" y="909"/>
                    <a:pt x="1038" y="909"/>
                    <a:pt x="1037" y="909"/>
                  </a:cubicBezTo>
                  <a:cubicBezTo>
                    <a:pt x="1036" y="909"/>
                    <a:pt x="1036" y="909"/>
                    <a:pt x="1035" y="909"/>
                  </a:cubicBezTo>
                  <a:cubicBezTo>
                    <a:pt x="1035" y="909"/>
                    <a:pt x="1034" y="909"/>
                    <a:pt x="1034" y="909"/>
                  </a:cubicBezTo>
                  <a:cubicBezTo>
                    <a:pt x="1032" y="909"/>
                    <a:pt x="1029" y="909"/>
                    <a:pt x="1027" y="909"/>
                  </a:cubicBezTo>
                  <a:cubicBezTo>
                    <a:pt x="1025" y="909"/>
                    <a:pt x="1022" y="909"/>
                    <a:pt x="1020" y="909"/>
                  </a:cubicBezTo>
                  <a:cubicBezTo>
                    <a:pt x="1015" y="909"/>
                    <a:pt x="1009" y="909"/>
                    <a:pt x="1004" y="909"/>
                  </a:cubicBezTo>
                  <a:close/>
                  <a:moveTo>
                    <a:pt x="820" y="757"/>
                  </a:moveTo>
                  <a:cubicBezTo>
                    <a:pt x="820" y="756"/>
                    <a:pt x="819" y="756"/>
                    <a:pt x="819" y="755"/>
                  </a:cubicBezTo>
                  <a:cubicBezTo>
                    <a:pt x="818" y="754"/>
                    <a:pt x="818" y="754"/>
                    <a:pt x="818" y="753"/>
                  </a:cubicBezTo>
                  <a:cubicBezTo>
                    <a:pt x="818" y="753"/>
                    <a:pt x="818" y="753"/>
                    <a:pt x="818" y="753"/>
                  </a:cubicBezTo>
                  <a:cubicBezTo>
                    <a:pt x="817" y="753"/>
                    <a:pt x="817" y="753"/>
                    <a:pt x="817" y="753"/>
                  </a:cubicBezTo>
                  <a:cubicBezTo>
                    <a:pt x="823" y="742"/>
                    <a:pt x="815" y="739"/>
                    <a:pt x="808" y="735"/>
                  </a:cubicBezTo>
                  <a:cubicBezTo>
                    <a:pt x="813" y="734"/>
                    <a:pt x="819" y="733"/>
                    <a:pt x="826" y="732"/>
                  </a:cubicBezTo>
                  <a:cubicBezTo>
                    <a:pt x="826" y="740"/>
                    <a:pt x="824" y="749"/>
                    <a:pt x="821" y="758"/>
                  </a:cubicBezTo>
                  <a:cubicBezTo>
                    <a:pt x="820" y="758"/>
                    <a:pt x="820" y="757"/>
                    <a:pt x="820" y="757"/>
                  </a:cubicBezTo>
                  <a:close/>
                  <a:moveTo>
                    <a:pt x="700" y="747"/>
                  </a:moveTo>
                  <a:cubicBezTo>
                    <a:pt x="701" y="747"/>
                    <a:pt x="701" y="746"/>
                    <a:pt x="702" y="745"/>
                  </a:cubicBezTo>
                  <a:cubicBezTo>
                    <a:pt x="702" y="744"/>
                    <a:pt x="703" y="743"/>
                    <a:pt x="703" y="742"/>
                  </a:cubicBezTo>
                  <a:cubicBezTo>
                    <a:pt x="704" y="741"/>
                    <a:pt x="704" y="741"/>
                    <a:pt x="705" y="740"/>
                  </a:cubicBezTo>
                  <a:cubicBezTo>
                    <a:pt x="705" y="739"/>
                    <a:pt x="705" y="738"/>
                    <a:pt x="706" y="737"/>
                  </a:cubicBezTo>
                  <a:cubicBezTo>
                    <a:pt x="708" y="733"/>
                    <a:pt x="709" y="729"/>
                    <a:pt x="710" y="725"/>
                  </a:cubicBezTo>
                  <a:cubicBezTo>
                    <a:pt x="710" y="725"/>
                    <a:pt x="710" y="724"/>
                    <a:pt x="710" y="724"/>
                  </a:cubicBezTo>
                  <a:cubicBezTo>
                    <a:pt x="710" y="722"/>
                    <a:pt x="710" y="722"/>
                    <a:pt x="710" y="722"/>
                  </a:cubicBezTo>
                  <a:cubicBezTo>
                    <a:pt x="711" y="721"/>
                    <a:pt x="711" y="720"/>
                    <a:pt x="711" y="719"/>
                  </a:cubicBezTo>
                  <a:cubicBezTo>
                    <a:pt x="711" y="718"/>
                    <a:pt x="711" y="717"/>
                    <a:pt x="711" y="716"/>
                  </a:cubicBezTo>
                  <a:cubicBezTo>
                    <a:pt x="712" y="716"/>
                    <a:pt x="712" y="715"/>
                    <a:pt x="712" y="714"/>
                  </a:cubicBezTo>
                  <a:cubicBezTo>
                    <a:pt x="712" y="710"/>
                    <a:pt x="712" y="706"/>
                    <a:pt x="712" y="702"/>
                  </a:cubicBezTo>
                  <a:cubicBezTo>
                    <a:pt x="712" y="701"/>
                    <a:pt x="712" y="699"/>
                    <a:pt x="711" y="697"/>
                  </a:cubicBezTo>
                  <a:cubicBezTo>
                    <a:pt x="711" y="696"/>
                    <a:pt x="711" y="695"/>
                    <a:pt x="711" y="695"/>
                  </a:cubicBezTo>
                  <a:cubicBezTo>
                    <a:pt x="711" y="694"/>
                    <a:pt x="711" y="694"/>
                    <a:pt x="711" y="694"/>
                  </a:cubicBezTo>
                  <a:cubicBezTo>
                    <a:pt x="711" y="694"/>
                    <a:pt x="711" y="694"/>
                    <a:pt x="711" y="694"/>
                  </a:cubicBezTo>
                  <a:cubicBezTo>
                    <a:pt x="711" y="693"/>
                    <a:pt x="712" y="692"/>
                    <a:pt x="712" y="692"/>
                  </a:cubicBezTo>
                  <a:cubicBezTo>
                    <a:pt x="712" y="691"/>
                    <a:pt x="713" y="690"/>
                    <a:pt x="713" y="689"/>
                  </a:cubicBezTo>
                  <a:cubicBezTo>
                    <a:pt x="714" y="688"/>
                    <a:pt x="714" y="687"/>
                    <a:pt x="715" y="686"/>
                  </a:cubicBezTo>
                  <a:cubicBezTo>
                    <a:pt x="715" y="685"/>
                    <a:pt x="716" y="684"/>
                    <a:pt x="717" y="683"/>
                  </a:cubicBezTo>
                  <a:cubicBezTo>
                    <a:pt x="717" y="682"/>
                    <a:pt x="718" y="681"/>
                    <a:pt x="718" y="680"/>
                  </a:cubicBezTo>
                  <a:cubicBezTo>
                    <a:pt x="719" y="680"/>
                    <a:pt x="719" y="680"/>
                    <a:pt x="719" y="680"/>
                  </a:cubicBezTo>
                  <a:cubicBezTo>
                    <a:pt x="724" y="679"/>
                    <a:pt x="728" y="679"/>
                    <a:pt x="731" y="677"/>
                  </a:cubicBezTo>
                  <a:cubicBezTo>
                    <a:pt x="735" y="678"/>
                    <a:pt x="740" y="676"/>
                    <a:pt x="742" y="673"/>
                  </a:cubicBezTo>
                  <a:cubicBezTo>
                    <a:pt x="742" y="673"/>
                    <a:pt x="742" y="673"/>
                    <a:pt x="742" y="673"/>
                  </a:cubicBezTo>
                  <a:cubicBezTo>
                    <a:pt x="742" y="673"/>
                    <a:pt x="742" y="673"/>
                    <a:pt x="742" y="673"/>
                  </a:cubicBezTo>
                  <a:cubicBezTo>
                    <a:pt x="742" y="673"/>
                    <a:pt x="742" y="673"/>
                    <a:pt x="742" y="673"/>
                  </a:cubicBezTo>
                  <a:cubicBezTo>
                    <a:pt x="742" y="673"/>
                    <a:pt x="743" y="673"/>
                    <a:pt x="743" y="673"/>
                  </a:cubicBezTo>
                  <a:cubicBezTo>
                    <a:pt x="744" y="673"/>
                    <a:pt x="745" y="673"/>
                    <a:pt x="746" y="673"/>
                  </a:cubicBezTo>
                  <a:cubicBezTo>
                    <a:pt x="747" y="673"/>
                    <a:pt x="747" y="673"/>
                    <a:pt x="748" y="673"/>
                  </a:cubicBezTo>
                  <a:cubicBezTo>
                    <a:pt x="749" y="673"/>
                    <a:pt x="750" y="673"/>
                    <a:pt x="750" y="673"/>
                  </a:cubicBezTo>
                  <a:cubicBezTo>
                    <a:pt x="750" y="673"/>
                    <a:pt x="751" y="673"/>
                    <a:pt x="751" y="673"/>
                  </a:cubicBezTo>
                  <a:cubicBezTo>
                    <a:pt x="751" y="673"/>
                    <a:pt x="751" y="673"/>
                    <a:pt x="751" y="673"/>
                  </a:cubicBezTo>
                  <a:cubicBezTo>
                    <a:pt x="751" y="673"/>
                    <a:pt x="751" y="673"/>
                    <a:pt x="751" y="673"/>
                  </a:cubicBezTo>
                  <a:cubicBezTo>
                    <a:pt x="751" y="673"/>
                    <a:pt x="750" y="673"/>
                    <a:pt x="750" y="674"/>
                  </a:cubicBezTo>
                  <a:cubicBezTo>
                    <a:pt x="750" y="674"/>
                    <a:pt x="750" y="674"/>
                    <a:pt x="749" y="674"/>
                  </a:cubicBezTo>
                  <a:cubicBezTo>
                    <a:pt x="749" y="674"/>
                    <a:pt x="749" y="674"/>
                    <a:pt x="749" y="674"/>
                  </a:cubicBezTo>
                  <a:cubicBezTo>
                    <a:pt x="748" y="675"/>
                    <a:pt x="748" y="675"/>
                    <a:pt x="748" y="675"/>
                  </a:cubicBezTo>
                  <a:cubicBezTo>
                    <a:pt x="747" y="676"/>
                    <a:pt x="746" y="676"/>
                    <a:pt x="746" y="677"/>
                  </a:cubicBezTo>
                  <a:cubicBezTo>
                    <a:pt x="745" y="677"/>
                    <a:pt x="744" y="678"/>
                    <a:pt x="744" y="678"/>
                  </a:cubicBezTo>
                  <a:cubicBezTo>
                    <a:pt x="744" y="678"/>
                    <a:pt x="744" y="678"/>
                    <a:pt x="744" y="678"/>
                  </a:cubicBezTo>
                  <a:cubicBezTo>
                    <a:pt x="745" y="678"/>
                    <a:pt x="745" y="678"/>
                    <a:pt x="746" y="678"/>
                  </a:cubicBezTo>
                  <a:cubicBezTo>
                    <a:pt x="747" y="677"/>
                    <a:pt x="747" y="677"/>
                    <a:pt x="748" y="677"/>
                  </a:cubicBezTo>
                  <a:cubicBezTo>
                    <a:pt x="749" y="677"/>
                    <a:pt x="749" y="677"/>
                    <a:pt x="750" y="676"/>
                  </a:cubicBezTo>
                  <a:cubicBezTo>
                    <a:pt x="750" y="676"/>
                    <a:pt x="750" y="676"/>
                    <a:pt x="750" y="676"/>
                  </a:cubicBezTo>
                  <a:cubicBezTo>
                    <a:pt x="751" y="676"/>
                    <a:pt x="751" y="676"/>
                    <a:pt x="751" y="676"/>
                  </a:cubicBezTo>
                  <a:cubicBezTo>
                    <a:pt x="753" y="675"/>
                    <a:pt x="755" y="673"/>
                    <a:pt x="758" y="671"/>
                  </a:cubicBezTo>
                  <a:cubicBezTo>
                    <a:pt x="758" y="671"/>
                    <a:pt x="759" y="670"/>
                    <a:pt x="760" y="669"/>
                  </a:cubicBezTo>
                  <a:cubicBezTo>
                    <a:pt x="760" y="669"/>
                    <a:pt x="760" y="670"/>
                    <a:pt x="760" y="670"/>
                  </a:cubicBezTo>
                  <a:cubicBezTo>
                    <a:pt x="760" y="670"/>
                    <a:pt x="759" y="671"/>
                    <a:pt x="759" y="671"/>
                  </a:cubicBezTo>
                  <a:cubicBezTo>
                    <a:pt x="759" y="672"/>
                    <a:pt x="759" y="672"/>
                    <a:pt x="759" y="673"/>
                  </a:cubicBezTo>
                  <a:cubicBezTo>
                    <a:pt x="759" y="674"/>
                    <a:pt x="759" y="674"/>
                    <a:pt x="758" y="675"/>
                  </a:cubicBezTo>
                  <a:cubicBezTo>
                    <a:pt x="758" y="675"/>
                    <a:pt x="758" y="675"/>
                    <a:pt x="758" y="675"/>
                  </a:cubicBezTo>
                  <a:cubicBezTo>
                    <a:pt x="750" y="683"/>
                    <a:pt x="749" y="692"/>
                    <a:pt x="759" y="700"/>
                  </a:cubicBezTo>
                  <a:cubicBezTo>
                    <a:pt x="760" y="690"/>
                    <a:pt x="767" y="685"/>
                    <a:pt x="759" y="676"/>
                  </a:cubicBezTo>
                  <a:cubicBezTo>
                    <a:pt x="759" y="676"/>
                    <a:pt x="759" y="676"/>
                    <a:pt x="759" y="676"/>
                  </a:cubicBezTo>
                  <a:cubicBezTo>
                    <a:pt x="760" y="675"/>
                    <a:pt x="760" y="674"/>
                    <a:pt x="760" y="673"/>
                  </a:cubicBezTo>
                  <a:cubicBezTo>
                    <a:pt x="760" y="672"/>
                    <a:pt x="760" y="672"/>
                    <a:pt x="760" y="672"/>
                  </a:cubicBezTo>
                  <a:cubicBezTo>
                    <a:pt x="760" y="671"/>
                    <a:pt x="761" y="671"/>
                    <a:pt x="761" y="670"/>
                  </a:cubicBezTo>
                  <a:cubicBezTo>
                    <a:pt x="761" y="669"/>
                    <a:pt x="761" y="668"/>
                    <a:pt x="762" y="668"/>
                  </a:cubicBezTo>
                  <a:cubicBezTo>
                    <a:pt x="762" y="667"/>
                    <a:pt x="763" y="666"/>
                    <a:pt x="764" y="665"/>
                  </a:cubicBezTo>
                  <a:cubicBezTo>
                    <a:pt x="766" y="663"/>
                    <a:pt x="768" y="660"/>
                    <a:pt x="769" y="658"/>
                  </a:cubicBezTo>
                  <a:cubicBezTo>
                    <a:pt x="770" y="657"/>
                    <a:pt x="771" y="656"/>
                    <a:pt x="772" y="655"/>
                  </a:cubicBezTo>
                  <a:cubicBezTo>
                    <a:pt x="773" y="654"/>
                    <a:pt x="773" y="653"/>
                    <a:pt x="774" y="652"/>
                  </a:cubicBezTo>
                  <a:cubicBezTo>
                    <a:pt x="774" y="652"/>
                    <a:pt x="775" y="652"/>
                    <a:pt x="775" y="652"/>
                  </a:cubicBezTo>
                  <a:cubicBezTo>
                    <a:pt x="775" y="652"/>
                    <a:pt x="775" y="651"/>
                    <a:pt x="775" y="651"/>
                  </a:cubicBezTo>
                  <a:cubicBezTo>
                    <a:pt x="776" y="651"/>
                    <a:pt x="776" y="650"/>
                    <a:pt x="776" y="650"/>
                  </a:cubicBezTo>
                  <a:cubicBezTo>
                    <a:pt x="776" y="650"/>
                    <a:pt x="777" y="649"/>
                    <a:pt x="777" y="649"/>
                  </a:cubicBezTo>
                  <a:cubicBezTo>
                    <a:pt x="777" y="649"/>
                    <a:pt x="777" y="649"/>
                    <a:pt x="777" y="648"/>
                  </a:cubicBezTo>
                  <a:cubicBezTo>
                    <a:pt x="780" y="649"/>
                    <a:pt x="782" y="649"/>
                    <a:pt x="784" y="650"/>
                  </a:cubicBezTo>
                  <a:cubicBezTo>
                    <a:pt x="787" y="651"/>
                    <a:pt x="790" y="651"/>
                    <a:pt x="793" y="652"/>
                  </a:cubicBezTo>
                  <a:cubicBezTo>
                    <a:pt x="793" y="652"/>
                    <a:pt x="794" y="652"/>
                    <a:pt x="795" y="652"/>
                  </a:cubicBezTo>
                  <a:cubicBezTo>
                    <a:pt x="795" y="653"/>
                    <a:pt x="796" y="653"/>
                    <a:pt x="797" y="653"/>
                  </a:cubicBezTo>
                  <a:cubicBezTo>
                    <a:pt x="798" y="654"/>
                    <a:pt x="799" y="654"/>
                    <a:pt x="801" y="655"/>
                  </a:cubicBezTo>
                  <a:cubicBezTo>
                    <a:pt x="806" y="658"/>
                    <a:pt x="810" y="662"/>
                    <a:pt x="815" y="665"/>
                  </a:cubicBezTo>
                  <a:cubicBezTo>
                    <a:pt x="818" y="667"/>
                    <a:pt x="820" y="669"/>
                    <a:pt x="822" y="671"/>
                  </a:cubicBezTo>
                  <a:cubicBezTo>
                    <a:pt x="822" y="671"/>
                    <a:pt x="822" y="671"/>
                    <a:pt x="822" y="671"/>
                  </a:cubicBezTo>
                  <a:cubicBezTo>
                    <a:pt x="821" y="671"/>
                    <a:pt x="821" y="671"/>
                    <a:pt x="821" y="671"/>
                  </a:cubicBezTo>
                  <a:cubicBezTo>
                    <a:pt x="820" y="671"/>
                    <a:pt x="820" y="671"/>
                    <a:pt x="820" y="671"/>
                  </a:cubicBezTo>
                  <a:cubicBezTo>
                    <a:pt x="820" y="671"/>
                    <a:pt x="820" y="671"/>
                    <a:pt x="820" y="671"/>
                  </a:cubicBezTo>
                  <a:cubicBezTo>
                    <a:pt x="819" y="671"/>
                    <a:pt x="818" y="671"/>
                    <a:pt x="817" y="672"/>
                  </a:cubicBezTo>
                  <a:cubicBezTo>
                    <a:pt x="817" y="672"/>
                    <a:pt x="816" y="672"/>
                    <a:pt x="815" y="673"/>
                  </a:cubicBezTo>
                  <a:cubicBezTo>
                    <a:pt x="814" y="673"/>
                    <a:pt x="814" y="674"/>
                    <a:pt x="813" y="674"/>
                  </a:cubicBezTo>
                  <a:cubicBezTo>
                    <a:pt x="812" y="674"/>
                    <a:pt x="811" y="675"/>
                    <a:pt x="811" y="675"/>
                  </a:cubicBezTo>
                  <a:cubicBezTo>
                    <a:pt x="810" y="676"/>
                    <a:pt x="809" y="676"/>
                    <a:pt x="808" y="677"/>
                  </a:cubicBezTo>
                  <a:cubicBezTo>
                    <a:pt x="796" y="670"/>
                    <a:pt x="792" y="685"/>
                    <a:pt x="782" y="676"/>
                  </a:cubicBezTo>
                  <a:cubicBezTo>
                    <a:pt x="784" y="683"/>
                    <a:pt x="788" y="688"/>
                    <a:pt x="795" y="689"/>
                  </a:cubicBezTo>
                  <a:cubicBezTo>
                    <a:pt x="800" y="689"/>
                    <a:pt x="810" y="685"/>
                    <a:pt x="809" y="678"/>
                  </a:cubicBezTo>
                  <a:cubicBezTo>
                    <a:pt x="810" y="678"/>
                    <a:pt x="810" y="677"/>
                    <a:pt x="811" y="677"/>
                  </a:cubicBezTo>
                  <a:cubicBezTo>
                    <a:pt x="812" y="676"/>
                    <a:pt x="813" y="676"/>
                    <a:pt x="814" y="675"/>
                  </a:cubicBezTo>
                  <a:cubicBezTo>
                    <a:pt x="814" y="675"/>
                    <a:pt x="815" y="674"/>
                    <a:pt x="816" y="674"/>
                  </a:cubicBezTo>
                  <a:cubicBezTo>
                    <a:pt x="817" y="674"/>
                    <a:pt x="817" y="673"/>
                    <a:pt x="818" y="673"/>
                  </a:cubicBezTo>
                  <a:cubicBezTo>
                    <a:pt x="819" y="673"/>
                    <a:pt x="819" y="673"/>
                    <a:pt x="820" y="673"/>
                  </a:cubicBezTo>
                  <a:cubicBezTo>
                    <a:pt x="820" y="672"/>
                    <a:pt x="820" y="672"/>
                    <a:pt x="820" y="672"/>
                  </a:cubicBezTo>
                  <a:cubicBezTo>
                    <a:pt x="820" y="672"/>
                    <a:pt x="821" y="672"/>
                    <a:pt x="821" y="672"/>
                  </a:cubicBezTo>
                  <a:cubicBezTo>
                    <a:pt x="821" y="672"/>
                    <a:pt x="821" y="672"/>
                    <a:pt x="822" y="672"/>
                  </a:cubicBezTo>
                  <a:cubicBezTo>
                    <a:pt x="822" y="672"/>
                    <a:pt x="822" y="672"/>
                    <a:pt x="823" y="672"/>
                  </a:cubicBezTo>
                  <a:cubicBezTo>
                    <a:pt x="823" y="672"/>
                    <a:pt x="823" y="672"/>
                    <a:pt x="823" y="672"/>
                  </a:cubicBezTo>
                  <a:cubicBezTo>
                    <a:pt x="825" y="673"/>
                    <a:pt x="827" y="675"/>
                    <a:pt x="829" y="676"/>
                  </a:cubicBezTo>
                  <a:cubicBezTo>
                    <a:pt x="837" y="683"/>
                    <a:pt x="846" y="690"/>
                    <a:pt x="853" y="696"/>
                  </a:cubicBezTo>
                  <a:cubicBezTo>
                    <a:pt x="854" y="697"/>
                    <a:pt x="854" y="697"/>
                    <a:pt x="855" y="698"/>
                  </a:cubicBezTo>
                  <a:cubicBezTo>
                    <a:pt x="856" y="699"/>
                    <a:pt x="857" y="699"/>
                    <a:pt x="858" y="700"/>
                  </a:cubicBezTo>
                  <a:cubicBezTo>
                    <a:pt x="858" y="700"/>
                    <a:pt x="859" y="701"/>
                    <a:pt x="859" y="701"/>
                  </a:cubicBezTo>
                  <a:cubicBezTo>
                    <a:pt x="832" y="695"/>
                    <a:pt x="783" y="688"/>
                    <a:pt x="758" y="702"/>
                  </a:cubicBezTo>
                  <a:cubicBezTo>
                    <a:pt x="786" y="696"/>
                    <a:pt x="801" y="699"/>
                    <a:pt x="834" y="704"/>
                  </a:cubicBezTo>
                  <a:cubicBezTo>
                    <a:pt x="843" y="706"/>
                    <a:pt x="851" y="708"/>
                    <a:pt x="853" y="712"/>
                  </a:cubicBezTo>
                  <a:cubicBezTo>
                    <a:pt x="811" y="714"/>
                    <a:pt x="766" y="727"/>
                    <a:pt x="729" y="743"/>
                  </a:cubicBezTo>
                  <a:cubicBezTo>
                    <a:pt x="719" y="748"/>
                    <a:pt x="709" y="749"/>
                    <a:pt x="699" y="750"/>
                  </a:cubicBezTo>
                  <a:cubicBezTo>
                    <a:pt x="699" y="749"/>
                    <a:pt x="700" y="748"/>
                    <a:pt x="700" y="747"/>
                  </a:cubicBezTo>
                  <a:close/>
                  <a:moveTo>
                    <a:pt x="700" y="771"/>
                  </a:moveTo>
                  <a:cubicBezTo>
                    <a:pt x="700" y="771"/>
                    <a:pt x="700" y="770"/>
                    <a:pt x="699" y="770"/>
                  </a:cubicBezTo>
                  <a:cubicBezTo>
                    <a:pt x="699" y="769"/>
                    <a:pt x="699" y="769"/>
                    <a:pt x="699" y="768"/>
                  </a:cubicBezTo>
                  <a:cubicBezTo>
                    <a:pt x="698" y="767"/>
                    <a:pt x="698" y="766"/>
                    <a:pt x="697" y="765"/>
                  </a:cubicBezTo>
                  <a:cubicBezTo>
                    <a:pt x="697" y="763"/>
                    <a:pt x="696" y="761"/>
                    <a:pt x="696" y="758"/>
                  </a:cubicBezTo>
                  <a:cubicBezTo>
                    <a:pt x="707" y="759"/>
                    <a:pt x="718" y="759"/>
                    <a:pt x="727" y="755"/>
                  </a:cubicBezTo>
                  <a:cubicBezTo>
                    <a:pt x="757" y="746"/>
                    <a:pt x="776" y="741"/>
                    <a:pt x="804" y="735"/>
                  </a:cubicBezTo>
                  <a:cubicBezTo>
                    <a:pt x="797" y="748"/>
                    <a:pt x="800" y="756"/>
                    <a:pt x="815" y="754"/>
                  </a:cubicBezTo>
                  <a:cubicBezTo>
                    <a:pt x="815" y="754"/>
                    <a:pt x="815" y="754"/>
                    <a:pt x="816" y="754"/>
                  </a:cubicBezTo>
                  <a:cubicBezTo>
                    <a:pt x="816" y="755"/>
                    <a:pt x="816" y="756"/>
                    <a:pt x="817" y="756"/>
                  </a:cubicBezTo>
                  <a:cubicBezTo>
                    <a:pt x="817" y="757"/>
                    <a:pt x="818" y="757"/>
                    <a:pt x="818" y="758"/>
                  </a:cubicBezTo>
                  <a:cubicBezTo>
                    <a:pt x="818" y="759"/>
                    <a:pt x="819" y="760"/>
                    <a:pt x="819" y="760"/>
                  </a:cubicBezTo>
                  <a:cubicBezTo>
                    <a:pt x="819" y="761"/>
                    <a:pt x="819" y="761"/>
                    <a:pt x="819" y="761"/>
                  </a:cubicBezTo>
                  <a:cubicBezTo>
                    <a:pt x="815" y="773"/>
                    <a:pt x="808" y="783"/>
                    <a:pt x="800" y="790"/>
                  </a:cubicBezTo>
                  <a:cubicBezTo>
                    <a:pt x="796" y="786"/>
                    <a:pt x="792" y="783"/>
                    <a:pt x="788" y="780"/>
                  </a:cubicBezTo>
                  <a:cubicBezTo>
                    <a:pt x="786" y="778"/>
                    <a:pt x="783" y="776"/>
                    <a:pt x="781" y="775"/>
                  </a:cubicBezTo>
                  <a:cubicBezTo>
                    <a:pt x="779" y="774"/>
                    <a:pt x="778" y="773"/>
                    <a:pt x="777" y="773"/>
                  </a:cubicBezTo>
                  <a:cubicBezTo>
                    <a:pt x="776" y="772"/>
                    <a:pt x="774" y="771"/>
                    <a:pt x="773" y="771"/>
                  </a:cubicBezTo>
                  <a:cubicBezTo>
                    <a:pt x="768" y="768"/>
                    <a:pt x="764" y="766"/>
                    <a:pt x="760" y="765"/>
                  </a:cubicBezTo>
                  <a:cubicBezTo>
                    <a:pt x="758" y="765"/>
                    <a:pt x="757" y="764"/>
                    <a:pt x="755" y="764"/>
                  </a:cubicBezTo>
                  <a:cubicBezTo>
                    <a:pt x="754" y="763"/>
                    <a:pt x="753" y="763"/>
                    <a:pt x="751" y="763"/>
                  </a:cubicBezTo>
                  <a:cubicBezTo>
                    <a:pt x="749" y="762"/>
                    <a:pt x="748" y="762"/>
                    <a:pt x="748" y="762"/>
                  </a:cubicBezTo>
                  <a:cubicBezTo>
                    <a:pt x="748" y="762"/>
                    <a:pt x="749" y="762"/>
                    <a:pt x="751" y="763"/>
                  </a:cubicBezTo>
                  <a:cubicBezTo>
                    <a:pt x="752" y="763"/>
                    <a:pt x="754" y="764"/>
                    <a:pt x="755" y="764"/>
                  </a:cubicBezTo>
                  <a:cubicBezTo>
                    <a:pt x="756" y="765"/>
                    <a:pt x="758" y="766"/>
                    <a:pt x="760" y="766"/>
                  </a:cubicBezTo>
                  <a:cubicBezTo>
                    <a:pt x="763" y="768"/>
                    <a:pt x="767" y="770"/>
                    <a:pt x="772" y="773"/>
                  </a:cubicBezTo>
                  <a:cubicBezTo>
                    <a:pt x="773" y="773"/>
                    <a:pt x="774" y="774"/>
                    <a:pt x="775" y="775"/>
                  </a:cubicBezTo>
                  <a:cubicBezTo>
                    <a:pt x="776" y="776"/>
                    <a:pt x="777" y="777"/>
                    <a:pt x="778" y="777"/>
                  </a:cubicBezTo>
                  <a:cubicBezTo>
                    <a:pt x="779" y="778"/>
                    <a:pt x="780" y="778"/>
                    <a:pt x="780" y="779"/>
                  </a:cubicBezTo>
                  <a:cubicBezTo>
                    <a:pt x="781" y="779"/>
                    <a:pt x="781" y="779"/>
                    <a:pt x="782" y="780"/>
                  </a:cubicBezTo>
                  <a:cubicBezTo>
                    <a:pt x="783" y="781"/>
                    <a:pt x="785" y="782"/>
                    <a:pt x="786" y="783"/>
                  </a:cubicBezTo>
                  <a:cubicBezTo>
                    <a:pt x="786" y="783"/>
                    <a:pt x="786" y="783"/>
                    <a:pt x="786" y="783"/>
                  </a:cubicBezTo>
                  <a:cubicBezTo>
                    <a:pt x="786" y="783"/>
                    <a:pt x="786" y="783"/>
                    <a:pt x="786" y="783"/>
                  </a:cubicBezTo>
                  <a:cubicBezTo>
                    <a:pt x="785" y="783"/>
                    <a:pt x="784" y="782"/>
                    <a:pt x="783" y="782"/>
                  </a:cubicBezTo>
                  <a:cubicBezTo>
                    <a:pt x="782" y="782"/>
                    <a:pt x="781" y="782"/>
                    <a:pt x="780" y="782"/>
                  </a:cubicBezTo>
                  <a:cubicBezTo>
                    <a:pt x="779" y="782"/>
                    <a:pt x="778" y="782"/>
                    <a:pt x="776" y="782"/>
                  </a:cubicBezTo>
                  <a:cubicBezTo>
                    <a:pt x="776" y="782"/>
                    <a:pt x="776" y="782"/>
                    <a:pt x="776" y="782"/>
                  </a:cubicBezTo>
                  <a:cubicBezTo>
                    <a:pt x="776" y="781"/>
                    <a:pt x="776" y="781"/>
                    <a:pt x="776" y="781"/>
                  </a:cubicBezTo>
                  <a:cubicBezTo>
                    <a:pt x="763" y="775"/>
                    <a:pt x="751" y="781"/>
                    <a:pt x="737" y="787"/>
                  </a:cubicBezTo>
                  <a:cubicBezTo>
                    <a:pt x="748" y="796"/>
                    <a:pt x="761" y="792"/>
                    <a:pt x="773" y="784"/>
                  </a:cubicBezTo>
                  <a:cubicBezTo>
                    <a:pt x="774" y="784"/>
                    <a:pt x="775" y="784"/>
                    <a:pt x="776" y="784"/>
                  </a:cubicBezTo>
                  <a:cubicBezTo>
                    <a:pt x="777" y="784"/>
                    <a:pt x="778" y="785"/>
                    <a:pt x="779" y="785"/>
                  </a:cubicBezTo>
                  <a:cubicBezTo>
                    <a:pt x="780" y="785"/>
                    <a:pt x="781" y="785"/>
                    <a:pt x="782" y="785"/>
                  </a:cubicBezTo>
                  <a:cubicBezTo>
                    <a:pt x="783" y="785"/>
                    <a:pt x="784" y="785"/>
                    <a:pt x="785" y="785"/>
                  </a:cubicBezTo>
                  <a:cubicBezTo>
                    <a:pt x="786" y="785"/>
                    <a:pt x="786" y="786"/>
                    <a:pt x="787" y="786"/>
                  </a:cubicBezTo>
                  <a:cubicBezTo>
                    <a:pt x="787" y="786"/>
                    <a:pt x="788" y="786"/>
                    <a:pt x="788" y="786"/>
                  </a:cubicBezTo>
                  <a:cubicBezTo>
                    <a:pt x="788" y="786"/>
                    <a:pt x="788" y="786"/>
                    <a:pt x="788" y="786"/>
                  </a:cubicBezTo>
                  <a:cubicBezTo>
                    <a:pt x="789" y="786"/>
                    <a:pt x="789" y="786"/>
                    <a:pt x="789" y="786"/>
                  </a:cubicBezTo>
                  <a:cubicBezTo>
                    <a:pt x="790" y="786"/>
                    <a:pt x="790" y="786"/>
                    <a:pt x="790" y="786"/>
                  </a:cubicBezTo>
                  <a:cubicBezTo>
                    <a:pt x="792" y="788"/>
                    <a:pt x="794" y="790"/>
                    <a:pt x="797" y="792"/>
                  </a:cubicBezTo>
                  <a:cubicBezTo>
                    <a:pt x="795" y="793"/>
                    <a:pt x="794" y="793"/>
                    <a:pt x="792" y="794"/>
                  </a:cubicBezTo>
                  <a:cubicBezTo>
                    <a:pt x="794" y="794"/>
                    <a:pt x="796" y="793"/>
                    <a:pt x="798" y="793"/>
                  </a:cubicBezTo>
                  <a:cubicBezTo>
                    <a:pt x="799" y="794"/>
                    <a:pt x="800" y="795"/>
                    <a:pt x="801" y="796"/>
                  </a:cubicBezTo>
                  <a:cubicBezTo>
                    <a:pt x="807" y="801"/>
                    <a:pt x="812" y="806"/>
                    <a:pt x="818" y="812"/>
                  </a:cubicBezTo>
                  <a:cubicBezTo>
                    <a:pt x="823" y="818"/>
                    <a:pt x="829" y="823"/>
                    <a:pt x="835" y="829"/>
                  </a:cubicBezTo>
                  <a:cubicBezTo>
                    <a:pt x="839" y="832"/>
                    <a:pt x="842" y="835"/>
                    <a:pt x="845" y="837"/>
                  </a:cubicBezTo>
                  <a:cubicBezTo>
                    <a:pt x="845" y="837"/>
                    <a:pt x="845" y="837"/>
                    <a:pt x="845" y="837"/>
                  </a:cubicBezTo>
                  <a:cubicBezTo>
                    <a:pt x="816" y="828"/>
                    <a:pt x="792" y="825"/>
                    <a:pt x="770" y="826"/>
                  </a:cubicBezTo>
                  <a:cubicBezTo>
                    <a:pt x="768" y="825"/>
                    <a:pt x="766" y="823"/>
                    <a:pt x="764" y="822"/>
                  </a:cubicBezTo>
                  <a:cubicBezTo>
                    <a:pt x="763" y="821"/>
                    <a:pt x="762" y="820"/>
                    <a:pt x="761" y="819"/>
                  </a:cubicBezTo>
                  <a:cubicBezTo>
                    <a:pt x="760" y="818"/>
                    <a:pt x="758" y="817"/>
                    <a:pt x="757" y="817"/>
                  </a:cubicBezTo>
                  <a:cubicBezTo>
                    <a:pt x="747" y="809"/>
                    <a:pt x="735" y="801"/>
                    <a:pt x="723" y="792"/>
                  </a:cubicBezTo>
                  <a:cubicBezTo>
                    <a:pt x="717" y="787"/>
                    <a:pt x="710" y="783"/>
                    <a:pt x="704" y="779"/>
                  </a:cubicBezTo>
                  <a:cubicBezTo>
                    <a:pt x="704" y="778"/>
                    <a:pt x="703" y="777"/>
                    <a:pt x="703" y="776"/>
                  </a:cubicBezTo>
                  <a:cubicBezTo>
                    <a:pt x="702" y="775"/>
                    <a:pt x="701" y="773"/>
                    <a:pt x="700" y="771"/>
                  </a:cubicBezTo>
                  <a:close/>
                  <a:moveTo>
                    <a:pt x="548" y="765"/>
                  </a:moveTo>
                  <a:cubicBezTo>
                    <a:pt x="548" y="765"/>
                    <a:pt x="548" y="765"/>
                    <a:pt x="548" y="765"/>
                  </a:cubicBezTo>
                  <a:cubicBezTo>
                    <a:pt x="549" y="764"/>
                    <a:pt x="551" y="763"/>
                    <a:pt x="552" y="762"/>
                  </a:cubicBezTo>
                  <a:cubicBezTo>
                    <a:pt x="553" y="761"/>
                    <a:pt x="555" y="760"/>
                    <a:pt x="556" y="759"/>
                  </a:cubicBezTo>
                  <a:cubicBezTo>
                    <a:pt x="558" y="758"/>
                    <a:pt x="559" y="757"/>
                    <a:pt x="561" y="757"/>
                  </a:cubicBezTo>
                  <a:cubicBezTo>
                    <a:pt x="562" y="756"/>
                    <a:pt x="564" y="755"/>
                    <a:pt x="565" y="754"/>
                  </a:cubicBezTo>
                  <a:cubicBezTo>
                    <a:pt x="566" y="754"/>
                    <a:pt x="566" y="754"/>
                    <a:pt x="567" y="753"/>
                  </a:cubicBezTo>
                  <a:cubicBezTo>
                    <a:pt x="568" y="753"/>
                    <a:pt x="569" y="753"/>
                    <a:pt x="569" y="753"/>
                  </a:cubicBezTo>
                  <a:cubicBezTo>
                    <a:pt x="570" y="752"/>
                    <a:pt x="570" y="752"/>
                    <a:pt x="571" y="752"/>
                  </a:cubicBezTo>
                  <a:cubicBezTo>
                    <a:pt x="571" y="752"/>
                    <a:pt x="571" y="752"/>
                    <a:pt x="571" y="752"/>
                  </a:cubicBezTo>
                  <a:cubicBezTo>
                    <a:pt x="574" y="752"/>
                    <a:pt x="577" y="751"/>
                    <a:pt x="580" y="751"/>
                  </a:cubicBezTo>
                  <a:cubicBezTo>
                    <a:pt x="581" y="751"/>
                    <a:pt x="583" y="750"/>
                    <a:pt x="585" y="750"/>
                  </a:cubicBezTo>
                  <a:cubicBezTo>
                    <a:pt x="586" y="750"/>
                    <a:pt x="588" y="749"/>
                    <a:pt x="589" y="749"/>
                  </a:cubicBezTo>
                  <a:cubicBezTo>
                    <a:pt x="590" y="749"/>
                    <a:pt x="591" y="749"/>
                    <a:pt x="592" y="749"/>
                  </a:cubicBezTo>
                  <a:cubicBezTo>
                    <a:pt x="592" y="749"/>
                    <a:pt x="592" y="749"/>
                    <a:pt x="593" y="749"/>
                  </a:cubicBezTo>
                  <a:cubicBezTo>
                    <a:pt x="593" y="749"/>
                    <a:pt x="593" y="749"/>
                    <a:pt x="594" y="749"/>
                  </a:cubicBezTo>
                  <a:cubicBezTo>
                    <a:pt x="594" y="749"/>
                    <a:pt x="595" y="749"/>
                    <a:pt x="595" y="749"/>
                  </a:cubicBezTo>
                  <a:cubicBezTo>
                    <a:pt x="595" y="749"/>
                    <a:pt x="595" y="749"/>
                    <a:pt x="595" y="749"/>
                  </a:cubicBezTo>
                  <a:cubicBezTo>
                    <a:pt x="595" y="749"/>
                    <a:pt x="595" y="749"/>
                    <a:pt x="595" y="749"/>
                  </a:cubicBezTo>
                  <a:cubicBezTo>
                    <a:pt x="596" y="749"/>
                    <a:pt x="596" y="749"/>
                    <a:pt x="596" y="749"/>
                  </a:cubicBezTo>
                  <a:cubicBezTo>
                    <a:pt x="596" y="749"/>
                    <a:pt x="596" y="749"/>
                    <a:pt x="596" y="749"/>
                  </a:cubicBezTo>
                  <a:cubicBezTo>
                    <a:pt x="596" y="749"/>
                    <a:pt x="596" y="749"/>
                    <a:pt x="596" y="749"/>
                  </a:cubicBezTo>
                  <a:cubicBezTo>
                    <a:pt x="597" y="749"/>
                    <a:pt x="598" y="749"/>
                    <a:pt x="599" y="749"/>
                  </a:cubicBezTo>
                  <a:cubicBezTo>
                    <a:pt x="602" y="750"/>
                    <a:pt x="605" y="751"/>
                    <a:pt x="609" y="752"/>
                  </a:cubicBezTo>
                  <a:cubicBezTo>
                    <a:pt x="612" y="753"/>
                    <a:pt x="615" y="755"/>
                    <a:pt x="619" y="756"/>
                  </a:cubicBezTo>
                  <a:cubicBezTo>
                    <a:pt x="623" y="757"/>
                    <a:pt x="626" y="759"/>
                    <a:pt x="630" y="760"/>
                  </a:cubicBezTo>
                  <a:cubicBezTo>
                    <a:pt x="634" y="761"/>
                    <a:pt x="639" y="762"/>
                    <a:pt x="643" y="763"/>
                  </a:cubicBezTo>
                  <a:cubicBezTo>
                    <a:pt x="643" y="763"/>
                    <a:pt x="643" y="763"/>
                    <a:pt x="643" y="763"/>
                  </a:cubicBezTo>
                  <a:cubicBezTo>
                    <a:pt x="643" y="763"/>
                    <a:pt x="642" y="764"/>
                    <a:pt x="642" y="764"/>
                  </a:cubicBezTo>
                  <a:cubicBezTo>
                    <a:pt x="641" y="765"/>
                    <a:pt x="640" y="765"/>
                    <a:pt x="640" y="766"/>
                  </a:cubicBezTo>
                  <a:cubicBezTo>
                    <a:pt x="639" y="766"/>
                    <a:pt x="639" y="766"/>
                    <a:pt x="639" y="767"/>
                  </a:cubicBezTo>
                  <a:cubicBezTo>
                    <a:pt x="638" y="767"/>
                    <a:pt x="638" y="767"/>
                    <a:pt x="638" y="768"/>
                  </a:cubicBezTo>
                  <a:cubicBezTo>
                    <a:pt x="637" y="769"/>
                    <a:pt x="635" y="770"/>
                    <a:pt x="634" y="772"/>
                  </a:cubicBezTo>
                  <a:cubicBezTo>
                    <a:pt x="633" y="774"/>
                    <a:pt x="632" y="775"/>
                    <a:pt x="630" y="777"/>
                  </a:cubicBezTo>
                  <a:cubicBezTo>
                    <a:pt x="628" y="781"/>
                    <a:pt x="625" y="785"/>
                    <a:pt x="622" y="788"/>
                  </a:cubicBezTo>
                  <a:cubicBezTo>
                    <a:pt x="621" y="790"/>
                    <a:pt x="619" y="792"/>
                    <a:pt x="618" y="793"/>
                  </a:cubicBezTo>
                  <a:cubicBezTo>
                    <a:pt x="616" y="795"/>
                    <a:pt x="614" y="797"/>
                    <a:pt x="613" y="798"/>
                  </a:cubicBezTo>
                  <a:cubicBezTo>
                    <a:pt x="611" y="799"/>
                    <a:pt x="610" y="801"/>
                    <a:pt x="608" y="802"/>
                  </a:cubicBezTo>
                  <a:cubicBezTo>
                    <a:pt x="608" y="802"/>
                    <a:pt x="608" y="802"/>
                    <a:pt x="608" y="802"/>
                  </a:cubicBezTo>
                  <a:cubicBezTo>
                    <a:pt x="608" y="802"/>
                    <a:pt x="607" y="802"/>
                    <a:pt x="606" y="802"/>
                  </a:cubicBezTo>
                  <a:cubicBezTo>
                    <a:pt x="606" y="802"/>
                    <a:pt x="606" y="802"/>
                    <a:pt x="605" y="802"/>
                  </a:cubicBezTo>
                  <a:cubicBezTo>
                    <a:pt x="605" y="802"/>
                    <a:pt x="605" y="802"/>
                    <a:pt x="604" y="802"/>
                  </a:cubicBezTo>
                  <a:cubicBezTo>
                    <a:pt x="604" y="802"/>
                    <a:pt x="604" y="802"/>
                    <a:pt x="604" y="802"/>
                  </a:cubicBezTo>
                  <a:cubicBezTo>
                    <a:pt x="603" y="802"/>
                    <a:pt x="602" y="803"/>
                    <a:pt x="601" y="803"/>
                  </a:cubicBezTo>
                  <a:cubicBezTo>
                    <a:pt x="600" y="803"/>
                    <a:pt x="599" y="803"/>
                    <a:pt x="598" y="803"/>
                  </a:cubicBezTo>
                  <a:cubicBezTo>
                    <a:pt x="596" y="803"/>
                    <a:pt x="595" y="804"/>
                    <a:pt x="594" y="804"/>
                  </a:cubicBezTo>
                  <a:cubicBezTo>
                    <a:pt x="593" y="804"/>
                    <a:pt x="592" y="804"/>
                    <a:pt x="591" y="804"/>
                  </a:cubicBezTo>
                  <a:cubicBezTo>
                    <a:pt x="585" y="795"/>
                    <a:pt x="579" y="797"/>
                    <a:pt x="571" y="799"/>
                  </a:cubicBezTo>
                  <a:cubicBezTo>
                    <a:pt x="567" y="797"/>
                    <a:pt x="563" y="795"/>
                    <a:pt x="559" y="793"/>
                  </a:cubicBezTo>
                  <a:cubicBezTo>
                    <a:pt x="554" y="791"/>
                    <a:pt x="548" y="788"/>
                    <a:pt x="542" y="785"/>
                  </a:cubicBezTo>
                  <a:cubicBezTo>
                    <a:pt x="547" y="782"/>
                    <a:pt x="549" y="775"/>
                    <a:pt x="548" y="765"/>
                  </a:cubicBezTo>
                  <a:close/>
                  <a:moveTo>
                    <a:pt x="616" y="806"/>
                  </a:moveTo>
                  <a:cubicBezTo>
                    <a:pt x="616" y="806"/>
                    <a:pt x="616" y="806"/>
                    <a:pt x="616" y="806"/>
                  </a:cubicBezTo>
                  <a:cubicBezTo>
                    <a:pt x="613" y="810"/>
                    <a:pt x="610" y="813"/>
                    <a:pt x="608" y="817"/>
                  </a:cubicBezTo>
                  <a:cubicBezTo>
                    <a:pt x="608" y="816"/>
                    <a:pt x="607" y="816"/>
                    <a:pt x="606" y="816"/>
                  </a:cubicBezTo>
                  <a:cubicBezTo>
                    <a:pt x="603" y="814"/>
                    <a:pt x="601" y="813"/>
                    <a:pt x="598" y="812"/>
                  </a:cubicBezTo>
                  <a:cubicBezTo>
                    <a:pt x="599" y="811"/>
                    <a:pt x="600" y="811"/>
                    <a:pt x="601" y="810"/>
                  </a:cubicBezTo>
                  <a:cubicBezTo>
                    <a:pt x="602" y="810"/>
                    <a:pt x="602" y="810"/>
                    <a:pt x="603" y="809"/>
                  </a:cubicBezTo>
                  <a:cubicBezTo>
                    <a:pt x="604" y="809"/>
                    <a:pt x="604" y="809"/>
                    <a:pt x="604" y="809"/>
                  </a:cubicBezTo>
                  <a:cubicBezTo>
                    <a:pt x="605" y="809"/>
                    <a:pt x="605" y="808"/>
                    <a:pt x="605" y="808"/>
                  </a:cubicBezTo>
                  <a:cubicBezTo>
                    <a:pt x="608" y="806"/>
                    <a:pt x="612" y="803"/>
                    <a:pt x="615" y="800"/>
                  </a:cubicBezTo>
                  <a:cubicBezTo>
                    <a:pt x="616" y="799"/>
                    <a:pt x="617" y="798"/>
                    <a:pt x="619" y="797"/>
                  </a:cubicBezTo>
                  <a:cubicBezTo>
                    <a:pt x="618" y="797"/>
                    <a:pt x="618" y="798"/>
                    <a:pt x="618" y="798"/>
                  </a:cubicBezTo>
                  <a:cubicBezTo>
                    <a:pt x="618" y="799"/>
                    <a:pt x="618" y="800"/>
                    <a:pt x="618" y="800"/>
                  </a:cubicBezTo>
                  <a:cubicBezTo>
                    <a:pt x="617" y="801"/>
                    <a:pt x="617" y="802"/>
                    <a:pt x="617" y="802"/>
                  </a:cubicBezTo>
                  <a:cubicBezTo>
                    <a:pt x="617" y="804"/>
                    <a:pt x="616" y="805"/>
                    <a:pt x="616" y="806"/>
                  </a:cubicBezTo>
                  <a:close/>
                  <a:moveTo>
                    <a:pt x="596" y="811"/>
                  </a:moveTo>
                  <a:cubicBezTo>
                    <a:pt x="594" y="810"/>
                    <a:pt x="592" y="809"/>
                    <a:pt x="590" y="808"/>
                  </a:cubicBezTo>
                  <a:cubicBezTo>
                    <a:pt x="591" y="807"/>
                    <a:pt x="591" y="807"/>
                    <a:pt x="591" y="806"/>
                  </a:cubicBezTo>
                  <a:cubicBezTo>
                    <a:pt x="592" y="806"/>
                    <a:pt x="592" y="806"/>
                    <a:pt x="592" y="806"/>
                  </a:cubicBezTo>
                  <a:cubicBezTo>
                    <a:pt x="592" y="806"/>
                    <a:pt x="592" y="806"/>
                    <a:pt x="592" y="806"/>
                  </a:cubicBezTo>
                  <a:cubicBezTo>
                    <a:pt x="592" y="806"/>
                    <a:pt x="592" y="806"/>
                    <a:pt x="592" y="806"/>
                  </a:cubicBezTo>
                  <a:cubicBezTo>
                    <a:pt x="593" y="806"/>
                    <a:pt x="593" y="806"/>
                    <a:pt x="594" y="806"/>
                  </a:cubicBezTo>
                  <a:cubicBezTo>
                    <a:pt x="595" y="806"/>
                    <a:pt x="596" y="806"/>
                    <a:pt x="598" y="805"/>
                  </a:cubicBezTo>
                  <a:cubicBezTo>
                    <a:pt x="599" y="805"/>
                    <a:pt x="600" y="805"/>
                    <a:pt x="601" y="805"/>
                  </a:cubicBezTo>
                  <a:cubicBezTo>
                    <a:pt x="602" y="805"/>
                    <a:pt x="603" y="805"/>
                    <a:pt x="604" y="804"/>
                  </a:cubicBezTo>
                  <a:cubicBezTo>
                    <a:pt x="604" y="804"/>
                    <a:pt x="604" y="804"/>
                    <a:pt x="605" y="804"/>
                  </a:cubicBezTo>
                  <a:cubicBezTo>
                    <a:pt x="605" y="804"/>
                    <a:pt x="605" y="804"/>
                    <a:pt x="605" y="804"/>
                  </a:cubicBezTo>
                  <a:cubicBezTo>
                    <a:pt x="605" y="804"/>
                    <a:pt x="605" y="804"/>
                    <a:pt x="605" y="804"/>
                  </a:cubicBezTo>
                  <a:cubicBezTo>
                    <a:pt x="605" y="804"/>
                    <a:pt x="604" y="805"/>
                    <a:pt x="604" y="805"/>
                  </a:cubicBezTo>
                  <a:cubicBezTo>
                    <a:pt x="603" y="806"/>
                    <a:pt x="603" y="806"/>
                    <a:pt x="603" y="806"/>
                  </a:cubicBezTo>
                  <a:cubicBezTo>
                    <a:pt x="602" y="806"/>
                    <a:pt x="602" y="806"/>
                    <a:pt x="602" y="807"/>
                  </a:cubicBezTo>
                  <a:cubicBezTo>
                    <a:pt x="601" y="807"/>
                    <a:pt x="600" y="808"/>
                    <a:pt x="600" y="808"/>
                  </a:cubicBezTo>
                  <a:cubicBezTo>
                    <a:pt x="599" y="809"/>
                    <a:pt x="598" y="810"/>
                    <a:pt x="597" y="811"/>
                  </a:cubicBezTo>
                  <a:cubicBezTo>
                    <a:pt x="597" y="811"/>
                    <a:pt x="597" y="811"/>
                    <a:pt x="596" y="811"/>
                  </a:cubicBezTo>
                  <a:close/>
                  <a:moveTo>
                    <a:pt x="530" y="789"/>
                  </a:moveTo>
                  <a:cubicBezTo>
                    <a:pt x="532" y="789"/>
                    <a:pt x="534" y="788"/>
                    <a:pt x="536" y="788"/>
                  </a:cubicBezTo>
                  <a:cubicBezTo>
                    <a:pt x="539" y="789"/>
                    <a:pt x="542" y="791"/>
                    <a:pt x="545" y="793"/>
                  </a:cubicBezTo>
                  <a:cubicBezTo>
                    <a:pt x="545" y="793"/>
                    <a:pt x="544" y="792"/>
                    <a:pt x="544" y="793"/>
                  </a:cubicBezTo>
                  <a:cubicBezTo>
                    <a:pt x="543" y="793"/>
                    <a:pt x="543" y="793"/>
                    <a:pt x="542" y="793"/>
                  </a:cubicBezTo>
                  <a:cubicBezTo>
                    <a:pt x="542" y="793"/>
                    <a:pt x="542" y="793"/>
                    <a:pt x="541" y="793"/>
                  </a:cubicBezTo>
                  <a:cubicBezTo>
                    <a:pt x="541" y="793"/>
                    <a:pt x="541" y="793"/>
                    <a:pt x="541" y="793"/>
                  </a:cubicBezTo>
                  <a:cubicBezTo>
                    <a:pt x="540" y="794"/>
                    <a:pt x="539" y="794"/>
                    <a:pt x="538" y="795"/>
                  </a:cubicBezTo>
                  <a:cubicBezTo>
                    <a:pt x="537" y="795"/>
                    <a:pt x="536" y="796"/>
                    <a:pt x="536" y="797"/>
                  </a:cubicBezTo>
                  <a:cubicBezTo>
                    <a:pt x="534" y="794"/>
                    <a:pt x="532" y="791"/>
                    <a:pt x="530" y="789"/>
                  </a:cubicBezTo>
                  <a:close/>
                  <a:moveTo>
                    <a:pt x="526" y="817"/>
                  </a:moveTo>
                  <a:cubicBezTo>
                    <a:pt x="527" y="815"/>
                    <a:pt x="528" y="811"/>
                    <a:pt x="527" y="808"/>
                  </a:cubicBezTo>
                  <a:cubicBezTo>
                    <a:pt x="528" y="807"/>
                    <a:pt x="529" y="806"/>
                    <a:pt x="530" y="805"/>
                  </a:cubicBezTo>
                  <a:cubicBezTo>
                    <a:pt x="531" y="804"/>
                    <a:pt x="532" y="803"/>
                    <a:pt x="533" y="802"/>
                  </a:cubicBezTo>
                  <a:cubicBezTo>
                    <a:pt x="534" y="801"/>
                    <a:pt x="535" y="800"/>
                    <a:pt x="536" y="799"/>
                  </a:cubicBezTo>
                  <a:cubicBezTo>
                    <a:pt x="538" y="805"/>
                    <a:pt x="539" y="811"/>
                    <a:pt x="539" y="817"/>
                  </a:cubicBezTo>
                  <a:cubicBezTo>
                    <a:pt x="535" y="817"/>
                    <a:pt x="530" y="817"/>
                    <a:pt x="526" y="817"/>
                  </a:cubicBezTo>
                  <a:close/>
                  <a:moveTo>
                    <a:pt x="553" y="818"/>
                  </a:moveTo>
                  <a:cubicBezTo>
                    <a:pt x="545" y="813"/>
                    <a:pt x="541" y="806"/>
                    <a:pt x="537" y="799"/>
                  </a:cubicBezTo>
                  <a:cubicBezTo>
                    <a:pt x="538" y="798"/>
                    <a:pt x="538" y="797"/>
                    <a:pt x="539" y="797"/>
                  </a:cubicBezTo>
                  <a:cubicBezTo>
                    <a:pt x="540" y="796"/>
                    <a:pt x="541" y="796"/>
                    <a:pt x="542" y="795"/>
                  </a:cubicBezTo>
                  <a:cubicBezTo>
                    <a:pt x="542" y="795"/>
                    <a:pt x="542" y="795"/>
                    <a:pt x="542" y="795"/>
                  </a:cubicBezTo>
                  <a:cubicBezTo>
                    <a:pt x="543" y="795"/>
                    <a:pt x="543" y="795"/>
                    <a:pt x="543" y="795"/>
                  </a:cubicBezTo>
                  <a:cubicBezTo>
                    <a:pt x="543" y="795"/>
                    <a:pt x="544" y="794"/>
                    <a:pt x="544" y="794"/>
                  </a:cubicBezTo>
                  <a:cubicBezTo>
                    <a:pt x="545" y="794"/>
                    <a:pt x="546" y="794"/>
                    <a:pt x="546" y="794"/>
                  </a:cubicBezTo>
                  <a:cubicBezTo>
                    <a:pt x="547" y="794"/>
                    <a:pt x="547" y="793"/>
                    <a:pt x="547" y="793"/>
                  </a:cubicBezTo>
                  <a:cubicBezTo>
                    <a:pt x="551" y="795"/>
                    <a:pt x="554" y="797"/>
                    <a:pt x="557" y="798"/>
                  </a:cubicBezTo>
                  <a:cubicBezTo>
                    <a:pt x="559" y="799"/>
                    <a:pt x="560" y="800"/>
                    <a:pt x="561" y="800"/>
                  </a:cubicBezTo>
                  <a:cubicBezTo>
                    <a:pt x="560" y="800"/>
                    <a:pt x="558" y="800"/>
                    <a:pt x="556" y="800"/>
                  </a:cubicBezTo>
                  <a:cubicBezTo>
                    <a:pt x="562" y="805"/>
                    <a:pt x="567" y="813"/>
                    <a:pt x="574" y="814"/>
                  </a:cubicBezTo>
                  <a:cubicBezTo>
                    <a:pt x="577" y="814"/>
                    <a:pt x="581" y="813"/>
                    <a:pt x="585" y="811"/>
                  </a:cubicBezTo>
                  <a:cubicBezTo>
                    <a:pt x="592" y="815"/>
                    <a:pt x="598" y="818"/>
                    <a:pt x="604" y="820"/>
                  </a:cubicBezTo>
                  <a:cubicBezTo>
                    <a:pt x="605" y="821"/>
                    <a:pt x="606" y="821"/>
                    <a:pt x="606" y="821"/>
                  </a:cubicBezTo>
                  <a:cubicBezTo>
                    <a:pt x="606" y="823"/>
                    <a:pt x="606" y="825"/>
                    <a:pt x="606" y="827"/>
                  </a:cubicBezTo>
                  <a:cubicBezTo>
                    <a:pt x="587" y="828"/>
                    <a:pt x="564" y="826"/>
                    <a:pt x="553" y="818"/>
                  </a:cubicBezTo>
                  <a:close/>
                  <a:moveTo>
                    <a:pt x="682" y="830"/>
                  </a:moveTo>
                  <a:cubicBezTo>
                    <a:pt x="661" y="829"/>
                    <a:pt x="646" y="822"/>
                    <a:pt x="625" y="825"/>
                  </a:cubicBezTo>
                  <a:cubicBezTo>
                    <a:pt x="625" y="825"/>
                    <a:pt x="625" y="825"/>
                    <a:pt x="625" y="825"/>
                  </a:cubicBezTo>
                  <a:cubicBezTo>
                    <a:pt x="624" y="824"/>
                    <a:pt x="622" y="824"/>
                    <a:pt x="621" y="823"/>
                  </a:cubicBezTo>
                  <a:cubicBezTo>
                    <a:pt x="622" y="818"/>
                    <a:pt x="622" y="813"/>
                    <a:pt x="617" y="808"/>
                  </a:cubicBezTo>
                  <a:cubicBezTo>
                    <a:pt x="617" y="807"/>
                    <a:pt x="617" y="807"/>
                    <a:pt x="617" y="807"/>
                  </a:cubicBezTo>
                  <a:cubicBezTo>
                    <a:pt x="618" y="805"/>
                    <a:pt x="618" y="804"/>
                    <a:pt x="618" y="802"/>
                  </a:cubicBezTo>
                  <a:cubicBezTo>
                    <a:pt x="619" y="802"/>
                    <a:pt x="619" y="801"/>
                    <a:pt x="619" y="800"/>
                  </a:cubicBezTo>
                  <a:cubicBezTo>
                    <a:pt x="619" y="800"/>
                    <a:pt x="619" y="799"/>
                    <a:pt x="620" y="799"/>
                  </a:cubicBezTo>
                  <a:cubicBezTo>
                    <a:pt x="620" y="797"/>
                    <a:pt x="621" y="796"/>
                    <a:pt x="621" y="794"/>
                  </a:cubicBezTo>
                  <a:cubicBezTo>
                    <a:pt x="622" y="793"/>
                    <a:pt x="624" y="792"/>
                    <a:pt x="625" y="790"/>
                  </a:cubicBezTo>
                  <a:cubicBezTo>
                    <a:pt x="628" y="786"/>
                    <a:pt x="630" y="783"/>
                    <a:pt x="633" y="779"/>
                  </a:cubicBezTo>
                  <a:cubicBezTo>
                    <a:pt x="634" y="777"/>
                    <a:pt x="636" y="776"/>
                    <a:pt x="637" y="774"/>
                  </a:cubicBezTo>
                  <a:cubicBezTo>
                    <a:pt x="638" y="772"/>
                    <a:pt x="639" y="771"/>
                    <a:pt x="640" y="770"/>
                  </a:cubicBezTo>
                  <a:cubicBezTo>
                    <a:pt x="641" y="769"/>
                    <a:pt x="641" y="769"/>
                    <a:pt x="641" y="769"/>
                  </a:cubicBezTo>
                  <a:cubicBezTo>
                    <a:pt x="641" y="768"/>
                    <a:pt x="642" y="768"/>
                    <a:pt x="642" y="768"/>
                  </a:cubicBezTo>
                  <a:cubicBezTo>
                    <a:pt x="642" y="767"/>
                    <a:pt x="643" y="767"/>
                    <a:pt x="643" y="766"/>
                  </a:cubicBezTo>
                  <a:cubicBezTo>
                    <a:pt x="644" y="765"/>
                    <a:pt x="644" y="765"/>
                    <a:pt x="644" y="764"/>
                  </a:cubicBezTo>
                  <a:cubicBezTo>
                    <a:pt x="645" y="764"/>
                    <a:pt x="645" y="764"/>
                    <a:pt x="645" y="763"/>
                  </a:cubicBezTo>
                  <a:cubicBezTo>
                    <a:pt x="648" y="764"/>
                    <a:pt x="652" y="764"/>
                    <a:pt x="655" y="765"/>
                  </a:cubicBezTo>
                  <a:cubicBezTo>
                    <a:pt x="659" y="765"/>
                    <a:pt x="664" y="765"/>
                    <a:pt x="668" y="766"/>
                  </a:cubicBezTo>
                  <a:cubicBezTo>
                    <a:pt x="669" y="766"/>
                    <a:pt x="670" y="766"/>
                    <a:pt x="671" y="766"/>
                  </a:cubicBezTo>
                  <a:cubicBezTo>
                    <a:pt x="672" y="767"/>
                    <a:pt x="673" y="767"/>
                    <a:pt x="674" y="767"/>
                  </a:cubicBezTo>
                  <a:cubicBezTo>
                    <a:pt x="676" y="768"/>
                    <a:pt x="678" y="768"/>
                    <a:pt x="679" y="769"/>
                  </a:cubicBezTo>
                  <a:cubicBezTo>
                    <a:pt x="687" y="772"/>
                    <a:pt x="693" y="777"/>
                    <a:pt x="700" y="782"/>
                  </a:cubicBezTo>
                  <a:cubicBezTo>
                    <a:pt x="704" y="785"/>
                    <a:pt x="707" y="787"/>
                    <a:pt x="711" y="790"/>
                  </a:cubicBezTo>
                  <a:cubicBezTo>
                    <a:pt x="710" y="790"/>
                    <a:pt x="710" y="789"/>
                    <a:pt x="709" y="789"/>
                  </a:cubicBezTo>
                  <a:cubicBezTo>
                    <a:pt x="709" y="789"/>
                    <a:pt x="708" y="789"/>
                    <a:pt x="708" y="789"/>
                  </a:cubicBezTo>
                  <a:cubicBezTo>
                    <a:pt x="708" y="789"/>
                    <a:pt x="707" y="789"/>
                    <a:pt x="707" y="790"/>
                  </a:cubicBezTo>
                  <a:cubicBezTo>
                    <a:pt x="707" y="790"/>
                    <a:pt x="707" y="790"/>
                    <a:pt x="706" y="790"/>
                  </a:cubicBezTo>
                  <a:cubicBezTo>
                    <a:pt x="705" y="790"/>
                    <a:pt x="704" y="791"/>
                    <a:pt x="703" y="791"/>
                  </a:cubicBezTo>
                  <a:cubicBezTo>
                    <a:pt x="702" y="792"/>
                    <a:pt x="701" y="792"/>
                    <a:pt x="700" y="793"/>
                  </a:cubicBezTo>
                  <a:cubicBezTo>
                    <a:pt x="699" y="794"/>
                    <a:pt x="698" y="794"/>
                    <a:pt x="696" y="795"/>
                  </a:cubicBezTo>
                  <a:cubicBezTo>
                    <a:pt x="695" y="796"/>
                    <a:pt x="694" y="797"/>
                    <a:pt x="693" y="798"/>
                  </a:cubicBezTo>
                  <a:cubicBezTo>
                    <a:pt x="692" y="799"/>
                    <a:pt x="690" y="800"/>
                    <a:pt x="689" y="801"/>
                  </a:cubicBezTo>
                  <a:cubicBezTo>
                    <a:pt x="672" y="792"/>
                    <a:pt x="665" y="815"/>
                    <a:pt x="650" y="803"/>
                  </a:cubicBezTo>
                  <a:cubicBezTo>
                    <a:pt x="653" y="813"/>
                    <a:pt x="659" y="820"/>
                    <a:pt x="670" y="820"/>
                  </a:cubicBezTo>
                  <a:cubicBezTo>
                    <a:pt x="677" y="819"/>
                    <a:pt x="691" y="811"/>
                    <a:pt x="690" y="802"/>
                  </a:cubicBezTo>
                  <a:cubicBezTo>
                    <a:pt x="691" y="801"/>
                    <a:pt x="693" y="800"/>
                    <a:pt x="694" y="799"/>
                  </a:cubicBezTo>
                  <a:cubicBezTo>
                    <a:pt x="695" y="798"/>
                    <a:pt x="696" y="798"/>
                    <a:pt x="697" y="797"/>
                  </a:cubicBezTo>
                  <a:cubicBezTo>
                    <a:pt x="699" y="796"/>
                    <a:pt x="700" y="795"/>
                    <a:pt x="701" y="795"/>
                  </a:cubicBezTo>
                  <a:cubicBezTo>
                    <a:pt x="702" y="794"/>
                    <a:pt x="703" y="793"/>
                    <a:pt x="704" y="793"/>
                  </a:cubicBezTo>
                  <a:cubicBezTo>
                    <a:pt x="705" y="792"/>
                    <a:pt x="706" y="792"/>
                    <a:pt x="707" y="792"/>
                  </a:cubicBezTo>
                  <a:cubicBezTo>
                    <a:pt x="707" y="792"/>
                    <a:pt x="707" y="792"/>
                    <a:pt x="707" y="792"/>
                  </a:cubicBezTo>
                  <a:cubicBezTo>
                    <a:pt x="708" y="792"/>
                    <a:pt x="708" y="792"/>
                    <a:pt x="708" y="791"/>
                  </a:cubicBezTo>
                  <a:cubicBezTo>
                    <a:pt x="709" y="791"/>
                    <a:pt x="709" y="791"/>
                    <a:pt x="709" y="791"/>
                  </a:cubicBezTo>
                  <a:cubicBezTo>
                    <a:pt x="710" y="791"/>
                    <a:pt x="711" y="791"/>
                    <a:pt x="711" y="791"/>
                  </a:cubicBezTo>
                  <a:cubicBezTo>
                    <a:pt x="712" y="791"/>
                    <a:pt x="712" y="791"/>
                    <a:pt x="712" y="791"/>
                  </a:cubicBezTo>
                  <a:cubicBezTo>
                    <a:pt x="715" y="792"/>
                    <a:pt x="717" y="794"/>
                    <a:pt x="719" y="796"/>
                  </a:cubicBezTo>
                  <a:cubicBezTo>
                    <a:pt x="732" y="805"/>
                    <a:pt x="744" y="813"/>
                    <a:pt x="754" y="821"/>
                  </a:cubicBezTo>
                  <a:cubicBezTo>
                    <a:pt x="755" y="822"/>
                    <a:pt x="756" y="822"/>
                    <a:pt x="758" y="823"/>
                  </a:cubicBezTo>
                  <a:cubicBezTo>
                    <a:pt x="759" y="824"/>
                    <a:pt x="760" y="825"/>
                    <a:pt x="761" y="826"/>
                  </a:cubicBezTo>
                  <a:cubicBezTo>
                    <a:pt x="762" y="826"/>
                    <a:pt x="762" y="826"/>
                    <a:pt x="763" y="827"/>
                  </a:cubicBezTo>
                  <a:cubicBezTo>
                    <a:pt x="759" y="827"/>
                    <a:pt x="755" y="828"/>
                    <a:pt x="751" y="828"/>
                  </a:cubicBezTo>
                  <a:cubicBezTo>
                    <a:pt x="725" y="833"/>
                    <a:pt x="712" y="831"/>
                    <a:pt x="682" y="830"/>
                  </a:cubicBezTo>
                  <a:close/>
                  <a:moveTo>
                    <a:pt x="1010" y="914"/>
                  </a:moveTo>
                  <a:cubicBezTo>
                    <a:pt x="1010" y="914"/>
                    <a:pt x="1010" y="914"/>
                    <a:pt x="1010" y="913"/>
                  </a:cubicBezTo>
                  <a:cubicBezTo>
                    <a:pt x="1010" y="913"/>
                    <a:pt x="1010" y="913"/>
                    <a:pt x="1010" y="913"/>
                  </a:cubicBezTo>
                  <a:cubicBezTo>
                    <a:pt x="1011" y="912"/>
                    <a:pt x="1011" y="912"/>
                    <a:pt x="1012" y="911"/>
                  </a:cubicBezTo>
                  <a:cubicBezTo>
                    <a:pt x="1014" y="911"/>
                    <a:pt x="1017" y="911"/>
                    <a:pt x="1020" y="911"/>
                  </a:cubicBezTo>
                  <a:cubicBezTo>
                    <a:pt x="1022" y="911"/>
                    <a:pt x="1025" y="911"/>
                    <a:pt x="1027" y="911"/>
                  </a:cubicBezTo>
                  <a:cubicBezTo>
                    <a:pt x="1029" y="911"/>
                    <a:pt x="1032" y="911"/>
                    <a:pt x="1034" y="911"/>
                  </a:cubicBezTo>
                  <a:cubicBezTo>
                    <a:pt x="1035" y="911"/>
                    <a:pt x="1036" y="911"/>
                    <a:pt x="1037" y="911"/>
                  </a:cubicBezTo>
                  <a:cubicBezTo>
                    <a:pt x="1037" y="911"/>
                    <a:pt x="1038" y="911"/>
                    <a:pt x="1039" y="911"/>
                  </a:cubicBezTo>
                  <a:cubicBezTo>
                    <a:pt x="1041" y="911"/>
                    <a:pt x="1042" y="911"/>
                    <a:pt x="1043" y="911"/>
                  </a:cubicBezTo>
                  <a:cubicBezTo>
                    <a:pt x="1044" y="911"/>
                    <a:pt x="1045" y="911"/>
                    <a:pt x="1045" y="911"/>
                  </a:cubicBezTo>
                  <a:cubicBezTo>
                    <a:pt x="1047" y="912"/>
                    <a:pt x="1048" y="913"/>
                    <a:pt x="1050" y="914"/>
                  </a:cubicBezTo>
                  <a:cubicBezTo>
                    <a:pt x="1052" y="916"/>
                    <a:pt x="1054" y="917"/>
                    <a:pt x="1056" y="919"/>
                  </a:cubicBezTo>
                  <a:cubicBezTo>
                    <a:pt x="1056" y="919"/>
                    <a:pt x="1057" y="919"/>
                    <a:pt x="1057" y="919"/>
                  </a:cubicBezTo>
                  <a:cubicBezTo>
                    <a:pt x="1040" y="920"/>
                    <a:pt x="1024" y="918"/>
                    <a:pt x="1010" y="914"/>
                  </a:cubicBezTo>
                  <a:close/>
                  <a:moveTo>
                    <a:pt x="1096" y="922"/>
                  </a:moveTo>
                  <a:cubicBezTo>
                    <a:pt x="1085" y="894"/>
                    <a:pt x="1115" y="868"/>
                    <a:pt x="1109" y="840"/>
                  </a:cubicBezTo>
                  <a:cubicBezTo>
                    <a:pt x="1108" y="836"/>
                    <a:pt x="1105" y="831"/>
                    <a:pt x="1102" y="825"/>
                  </a:cubicBezTo>
                  <a:cubicBezTo>
                    <a:pt x="1102" y="824"/>
                    <a:pt x="1101" y="823"/>
                    <a:pt x="1101" y="821"/>
                  </a:cubicBezTo>
                  <a:cubicBezTo>
                    <a:pt x="1099" y="821"/>
                    <a:pt x="1099" y="821"/>
                    <a:pt x="1099" y="821"/>
                  </a:cubicBezTo>
                  <a:cubicBezTo>
                    <a:pt x="1099" y="821"/>
                    <a:pt x="1099" y="821"/>
                    <a:pt x="1099" y="821"/>
                  </a:cubicBezTo>
                  <a:cubicBezTo>
                    <a:pt x="1100" y="821"/>
                    <a:pt x="1101" y="820"/>
                    <a:pt x="1102" y="819"/>
                  </a:cubicBezTo>
                  <a:cubicBezTo>
                    <a:pt x="1101" y="819"/>
                    <a:pt x="1101" y="819"/>
                    <a:pt x="1101" y="818"/>
                  </a:cubicBezTo>
                  <a:cubicBezTo>
                    <a:pt x="1101" y="818"/>
                    <a:pt x="1101" y="818"/>
                    <a:pt x="1101" y="818"/>
                  </a:cubicBezTo>
                  <a:cubicBezTo>
                    <a:pt x="1103" y="817"/>
                    <a:pt x="1104" y="817"/>
                    <a:pt x="1106" y="816"/>
                  </a:cubicBezTo>
                  <a:cubicBezTo>
                    <a:pt x="1108" y="815"/>
                    <a:pt x="1110" y="815"/>
                    <a:pt x="1111" y="814"/>
                  </a:cubicBezTo>
                  <a:cubicBezTo>
                    <a:pt x="1112" y="814"/>
                    <a:pt x="1113" y="814"/>
                    <a:pt x="1114" y="814"/>
                  </a:cubicBezTo>
                  <a:cubicBezTo>
                    <a:pt x="1114" y="814"/>
                    <a:pt x="1115" y="814"/>
                    <a:pt x="1115" y="814"/>
                  </a:cubicBezTo>
                  <a:cubicBezTo>
                    <a:pt x="1116" y="814"/>
                    <a:pt x="1116" y="813"/>
                    <a:pt x="1116" y="813"/>
                  </a:cubicBezTo>
                  <a:cubicBezTo>
                    <a:pt x="1117" y="813"/>
                    <a:pt x="1118" y="813"/>
                    <a:pt x="1119" y="813"/>
                  </a:cubicBezTo>
                  <a:cubicBezTo>
                    <a:pt x="1119" y="813"/>
                    <a:pt x="1120" y="813"/>
                    <a:pt x="1121" y="813"/>
                  </a:cubicBezTo>
                  <a:cubicBezTo>
                    <a:pt x="1121" y="813"/>
                    <a:pt x="1122" y="813"/>
                    <a:pt x="1122" y="813"/>
                  </a:cubicBezTo>
                  <a:cubicBezTo>
                    <a:pt x="1122" y="813"/>
                    <a:pt x="1123" y="813"/>
                    <a:pt x="1123" y="813"/>
                  </a:cubicBezTo>
                  <a:cubicBezTo>
                    <a:pt x="1123" y="813"/>
                    <a:pt x="1124" y="813"/>
                    <a:pt x="1125" y="813"/>
                  </a:cubicBezTo>
                  <a:cubicBezTo>
                    <a:pt x="1125" y="813"/>
                    <a:pt x="1126" y="812"/>
                    <a:pt x="1126" y="812"/>
                  </a:cubicBezTo>
                  <a:cubicBezTo>
                    <a:pt x="1127" y="813"/>
                    <a:pt x="1127" y="813"/>
                    <a:pt x="1127" y="813"/>
                  </a:cubicBezTo>
                  <a:cubicBezTo>
                    <a:pt x="1128" y="813"/>
                    <a:pt x="1128" y="813"/>
                    <a:pt x="1128" y="813"/>
                  </a:cubicBezTo>
                  <a:cubicBezTo>
                    <a:pt x="1128" y="813"/>
                    <a:pt x="1128" y="813"/>
                    <a:pt x="1128" y="813"/>
                  </a:cubicBezTo>
                  <a:cubicBezTo>
                    <a:pt x="1128" y="814"/>
                    <a:pt x="1128" y="814"/>
                    <a:pt x="1128" y="814"/>
                  </a:cubicBezTo>
                  <a:cubicBezTo>
                    <a:pt x="1128" y="814"/>
                    <a:pt x="1128" y="814"/>
                    <a:pt x="1128" y="814"/>
                  </a:cubicBezTo>
                  <a:cubicBezTo>
                    <a:pt x="1129" y="814"/>
                    <a:pt x="1129" y="814"/>
                    <a:pt x="1129" y="814"/>
                  </a:cubicBezTo>
                  <a:cubicBezTo>
                    <a:pt x="1131" y="815"/>
                    <a:pt x="1131" y="815"/>
                    <a:pt x="1131" y="815"/>
                  </a:cubicBezTo>
                  <a:cubicBezTo>
                    <a:pt x="1132" y="815"/>
                    <a:pt x="1132" y="815"/>
                    <a:pt x="1132" y="815"/>
                  </a:cubicBezTo>
                  <a:cubicBezTo>
                    <a:pt x="1153" y="842"/>
                    <a:pt x="1195" y="839"/>
                    <a:pt x="1209" y="869"/>
                  </a:cubicBezTo>
                  <a:cubicBezTo>
                    <a:pt x="1209" y="874"/>
                    <a:pt x="1210" y="878"/>
                    <a:pt x="1210" y="883"/>
                  </a:cubicBezTo>
                  <a:cubicBezTo>
                    <a:pt x="1209" y="881"/>
                    <a:pt x="1207" y="879"/>
                    <a:pt x="1206" y="876"/>
                  </a:cubicBezTo>
                  <a:cubicBezTo>
                    <a:pt x="1200" y="890"/>
                    <a:pt x="1198" y="903"/>
                    <a:pt x="1211" y="908"/>
                  </a:cubicBezTo>
                  <a:cubicBezTo>
                    <a:pt x="1206" y="937"/>
                    <a:pt x="1191" y="970"/>
                    <a:pt x="1175" y="974"/>
                  </a:cubicBezTo>
                  <a:cubicBezTo>
                    <a:pt x="1157" y="980"/>
                    <a:pt x="1103" y="940"/>
                    <a:pt x="1096" y="922"/>
                  </a:cubicBezTo>
                  <a:close/>
                  <a:moveTo>
                    <a:pt x="1256" y="1251"/>
                  </a:moveTo>
                  <a:cubicBezTo>
                    <a:pt x="1241" y="1259"/>
                    <a:pt x="1234" y="1270"/>
                    <a:pt x="1222" y="1280"/>
                  </a:cubicBezTo>
                  <a:cubicBezTo>
                    <a:pt x="1196" y="1302"/>
                    <a:pt x="1186" y="1279"/>
                    <a:pt x="1162" y="1290"/>
                  </a:cubicBezTo>
                  <a:cubicBezTo>
                    <a:pt x="1163" y="1290"/>
                    <a:pt x="1163" y="1291"/>
                    <a:pt x="1163" y="1292"/>
                  </a:cubicBezTo>
                  <a:cubicBezTo>
                    <a:pt x="1166" y="1296"/>
                    <a:pt x="1162" y="1295"/>
                    <a:pt x="1158" y="1292"/>
                  </a:cubicBezTo>
                  <a:cubicBezTo>
                    <a:pt x="1160" y="1291"/>
                    <a:pt x="1161" y="1290"/>
                    <a:pt x="1162" y="1290"/>
                  </a:cubicBezTo>
                  <a:cubicBezTo>
                    <a:pt x="1151" y="1260"/>
                    <a:pt x="1192" y="1230"/>
                    <a:pt x="1200" y="1203"/>
                  </a:cubicBezTo>
                  <a:cubicBezTo>
                    <a:pt x="1208" y="1179"/>
                    <a:pt x="1200" y="1186"/>
                    <a:pt x="1220" y="1172"/>
                  </a:cubicBezTo>
                  <a:cubicBezTo>
                    <a:pt x="1234" y="1162"/>
                    <a:pt x="1248" y="1157"/>
                    <a:pt x="1257" y="1144"/>
                  </a:cubicBezTo>
                  <a:cubicBezTo>
                    <a:pt x="1255" y="1142"/>
                    <a:pt x="1253" y="1141"/>
                    <a:pt x="1251" y="1140"/>
                  </a:cubicBezTo>
                  <a:cubicBezTo>
                    <a:pt x="1251" y="1140"/>
                    <a:pt x="1252" y="1140"/>
                    <a:pt x="1252" y="1139"/>
                  </a:cubicBezTo>
                  <a:cubicBezTo>
                    <a:pt x="1258" y="1136"/>
                    <a:pt x="1265" y="1133"/>
                    <a:pt x="1272" y="1130"/>
                  </a:cubicBezTo>
                  <a:cubicBezTo>
                    <a:pt x="1273" y="1130"/>
                    <a:pt x="1274" y="1129"/>
                    <a:pt x="1274" y="1129"/>
                  </a:cubicBezTo>
                  <a:cubicBezTo>
                    <a:pt x="1275" y="1129"/>
                    <a:pt x="1276" y="1128"/>
                    <a:pt x="1277" y="1128"/>
                  </a:cubicBezTo>
                  <a:cubicBezTo>
                    <a:pt x="1279" y="1128"/>
                    <a:pt x="1279" y="1128"/>
                    <a:pt x="1279" y="1128"/>
                  </a:cubicBezTo>
                  <a:cubicBezTo>
                    <a:pt x="1279" y="1127"/>
                    <a:pt x="1279" y="1127"/>
                    <a:pt x="1279" y="1127"/>
                  </a:cubicBezTo>
                  <a:cubicBezTo>
                    <a:pt x="1279" y="1127"/>
                    <a:pt x="1279" y="1127"/>
                    <a:pt x="1279" y="1127"/>
                  </a:cubicBezTo>
                  <a:cubicBezTo>
                    <a:pt x="1280" y="1127"/>
                    <a:pt x="1280" y="1127"/>
                    <a:pt x="1280" y="1127"/>
                  </a:cubicBezTo>
                  <a:cubicBezTo>
                    <a:pt x="1280" y="1127"/>
                    <a:pt x="1281" y="1127"/>
                    <a:pt x="1281" y="1127"/>
                  </a:cubicBezTo>
                  <a:cubicBezTo>
                    <a:pt x="1283" y="1126"/>
                    <a:pt x="1283" y="1126"/>
                    <a:pt x="1283" y="1126"/>
                  </a:cubicBezTo>
                  <a:cubicBezTo>
                    <a:pt x="1286" y="1126"/>
                    <a:pt x="1290" y="1126"/>
                    <a:pt x="1294" y="1126"/>
                  </a:cubicBezTo>
                  <a:cubicBezTo>
                    <a:pt x="1298" y="1126"/>
                    <a:pt x="1302" y="1127"/>
                    <a:pt x="1306" y="1127"/>
                  </a:cubicBezTo>
                  <a:cubicBezTo>
                    <a:pt x="1308" y="1127"/>
                    <a:pt x="1310" y="1128"/>
                    <a:pt x="1313" y="1128"/>
                  </a:cubicBezTo>
                  <a:cubicBezTo>
                    <a:pt x="1313" y="1128"/>
                    <a:pt x="1313" y="1128"/>
                    <a:pt x="1313" y="1128"/>
                  </a:cubicBezTo>
                  <a:cubicBezTo>
                    <a:pt x="1313" y="1129"/>
                    <a:pt x="1314" y="1129"/>
                    <a:pt x="1314" y="1129"/>
                  </a:cubicBezTo>
                  <a:cubicBezTo>
                    <a:pt x="1314" y="1130"/>
                    <a:pt x="1314" y="1130"/>
                    <a:pt x="1314" y="1130"/>
                  </a:cubicBezTo>
                  <a:cubicBezTo>
                    <a:pt x="1314" y="1130"/>
                    <a:pt x="1314" y="1130"/>
                    <a:pt x="1314" y="1130"/>
                  </a:cubicBezTo>
                  <a:cubicBezTo>
                    <a:pt x="1315" y="1131"/>
                    <a:pt x="1315" y="1131"/>
                    <a:pt x="1315" y="1131"/>
                  </a:cubicBezTo>
                  <a:cubicBezTo>
                    <a:pt x="1315" y="1131"/>
                    <a:pt x="1316" y="1132"/>
                    <a:pt x="1316" y="1132"/>
                  </a:cubicBezTo>
                  <a:cubicBezTo>
                    <a:pt x="1317" y="1133"/>
                    <a:pt x="1317" y="1133"/>
                    <a:pt x="1318" y="1134"/>
                  </a:cubicBezTo>
                  <a:cubicBezTo>
                    <a:pt x="1318" y="1134"/>
                    <a:pt x="1318" y="1135"/>
                    <a:pt x="1319" y="1136"/>
                  </a:cubicBezTo>
                  <a:cubicBezTo>
                    <a:pt x="1319" y="1136"/>
                    <a:pt x="1320" y="1137"/>
                    <a:pt x="1320" y="1138"/>
                  </a:cubicBezTo>
                  <a:cubicBezTo>
                    <a:pt x="1321" y="1138"/>
                    <a:pt x="1321" y="1139"/>
                    <a:pt x="1321" y="1140"/>
                  </a:cubicBezTo>
                  <a:cubicBezTo>
                    <a:pt x="1321" y="1140"/>
                    <a:pt x="1322" y="1140"/>
                    <a:pt x="1322" y="1140"/>
                  </a:cubicBezTo>
                  <a:cubicBezTo>
                    <a:pt x="1313" y="1154"/>
                    <a:pt x="1320" y="1159"/>
                    <a:pt x="1336" y="1159"/>
                  </a:cubicBezTo>
                  <a:cubicBezTo>
                    <a:pt x="1335" y="1150"/>
                    <a:pt x="1337" y="1138"/>
                    <a:pt x="1324" y="1139"/>
                  </a:cubicBezTo>
                  <a:cubicBezTo>
                    <a:pt x="1323" y="1138"/>
                    <a:pt x="1323" y="1138"/>
                    <a:pt x="1323" y="1138"/>
                  </a:cubicBezTo>
                  <a:cubicBezTo>
                    <a:pt x="1323" y="1138"/>
                    <a:pt x="1323" y="1138"/>
                    <a:pt x="1323" y="1138"/>
                  </a:cubicBezTo>
                  <a:cubicBezTo>
                    <a:pt x="1323" y="1137"/>
                    <a:pt x="1322" y="1137"/>
                    <a:pt x="1322" y="1136"/>
                  </a:cubicBezTo>
                  <a:cubicBezTo>
                    <a:pt x="1322" y="1136"/>
                    <a:pt x="1321" y="1135"/>
                    <a:pt x="1321" y="1134"/>
                  </a:cubicBezTo>
                  <a:cubicBezTo>
                    <a:pt x="1320" y="1134"/>
                    <a:pt x="1320" y="1133"/>
                    <a:pt x="1319" y="1132"/>
                  </a:cubicBezTo>
                  <a:cubicBezTo>
                    <a:pt x="1319" y="1132"/>
                    <a:pt x="1318" y="1131"/>
                    <a:pt x="1318" y="1131"/>
                  </a:cubicBezTo>
                  <a:cubicBezTo>
                    <a:pt x="1317" y="1130"/>
                    <a:pt x="1317" y="1130"/>
                    <a:pt x="1316" y="1129"/>
                  </a:cubicBezTo>
                  <a:cubicBezTo>
                    <a:pt x="1316" y="1129"/>
                    <a:pt x="1316" y="1129"/>
                    <a:pt x="1316" y="1129"/>
                  </a:cubicBezTo>
                  <a:cubicBezTo>
                    <a:pt x="1316" y="1129"/>
                    <a:pt x="1316" y="1129"/>
                    <a:pt x="1316" y="1129"/>
                  </a:cubicBezTo>
                  <a:cubicBezTo>
                    <a:pt x="1316" y="1129"/>
                    <a:pt x="1315" y="1128"/>
                    <a:pt x="1315" y="1128"/>
                  </a:cubicBezTo>
                  <a:cubicBezTo>
                    <a:pt x="1315" y="1128"/>
                    <a:pt x="1314" y="1128"/>
                    <a:pt x="1314" y="1128"/>
                  </a:cubicBezTo>
                  <a:cubicBezTo>
                    <a:pt x="1314" y="1128"/>
                    <a:pt x="1313" y="1128"/>
                    <a:pt x="1313" y="1128"/>
                  </a:cubicBezTo>
                  <a:cubicBezTo>
                    <a:pt x="1315" y="1128"/>
                    <a:pt x="1317" y="1127"/>
                    <a:pt x="1319" y="1127"/>
                  </a:cubicBezTo>
                  <a:cubicBezTo>
                    <a:pt x="1320" y="1127"/>
                    <a:pt x="1321" y="1127"/>
                    <a:pt x="1322" y="1126"/>
                  </a:cubicBezTo>
                  <a:cubicBezTo>
                    <a:pt x="1322" y="1126"/>
                    <a:pt x="1322" y="1126"/>
                    <a:pt x="1322" y="1126"/>
                  </a:cubicBezTo>
                  <a:cubicBezTo>
                    <a:pt x="1323" y="1126"/>
                    <a:pt x="1323" y="1126"/>
                    <a:pt x="1323" y="1126"/>
                  </a:cubicBezTo>
                  <a:cubicBezTo>
                    <a:pt x="1323" y="1126"/>
                    <a:pt x="1323" y="1126"/>
                    <a:pt x="1323" y="1126"/>
                  </a:cubicBezTo>
                  <a:cubicBezTo>
                    <a:pt x="1324" y="1126"/>
                    <a:pt x="1324" y="1126"/>
                    <a:pt x="1325" y="1126"/>
                  </a:cubicBezTo>
                  <a:cubicBezTo>
                    <a:pt x="1327" y="1125"/>
                    <a:pt x="1329" y="1124"/>
                    <a:pt x="1331" y="1123"/>
                  </a:cubicBezTo>
                  <a:cubicBezTo>
                    <a:pt x="1332" y="1122"/>
                    <a:pt x="1333" y="1122"/>
                    <a:pt x="1334" y="1121"/>
                  </a:cubicBezTo>
                  <a:cubicBezTo>
                    <a:pt x="1334" y="1121"/>
                    <a:pt x="1334" y="1122"/>
                    <a:pt x="1335" y="1122"/>
                  </a:cubicBezTo>
                  <a:cubicBezTo>
                    <a:pt x="1335" y="1122"/>
                    <a:pt x="1335" y="1122"/>
                    <a:pt x="1336" y="1122"/>
                  </a:cubicBezTo>
                  <a:cubicBezTo>
                    <a:pt x="1336" y="1122"/>
                    <a:pt x="1336" y="1123"/>
                    <a:pt x="1337" y="1123"/>
                  </a:cubicBezTo>
                  <a:cubicBezTo>
                    <a:pt x="1337" y="1123"/>
                    <a:pt x="1337" y="1123"/>
                    <a:pt x="1337" y="1123"/>
                  </a:cubicBezTo>
                  <a:cubicBezTo>
                    <a:pt x="1338" y="1123"/>
                    <a:pt x="1338" y="1123"/>
                    <a:pt x="1339" y="1123"/>
                  </a:cubicBezTo>
                  <a:cubicBezTo>
                    <a:pt x="1339" y="1124"/>
                    <a:pt x="1340" y="1124"/>
                    <a:pt x="1341" y="1124"/>
                  </a:cubicBezTo>
                  <a:cubicBezTo>
                    <a:pt x="1341" y="1124"/>
                    <a:pt x="1341" y="1124"/>
                    <a:pt x="1341" y="1124"/>
                  </a:cubicBezTo>
                  <a:cubicBezTo>
                    <a:pt x="1342" y="1124"/>
                    <a:pt x="1342" y="1125"/>
                    <a:pt x="1342" y="1125"/>
                  </a:cubicBezTo>
                  <a:cubicBezTo>
                    <a:pt x="1343" y="1125"/>
                    <a:pt x="1344" y="1125"/>
                    <a:pt x="1344" y="1125"/>
                  </a:cubicBezTo>
                  <a:cubicBezTo>
                    <a:pt x="1345" y="1126"/>
                    <a:pt x="1347" y="1127"/>
                    <a:pt x="1348" y="1127"/>
                  </a:cubicBezTo>
                  <a:cubicBezTo>
                    <a:pt x="1349" y="1128"/>
                    <a:pt x="1350" y="1129"/>
                    <a:pt x="1351" y="1130"/>
                  </a:cubicBezTo>
                  <a:cubicBezTo>
                    <a:pt x="1352" y="1131"/>
                    <a:pt x="1354" y="1132"/>
                    <a:pt x="1355" y="1133"/>
                  </a:cubicBezTo>
                  <a:cubicBezTo>
                    <a:pt x="1355" y="1133"/>
                    <a:pt x="1356" y="1134"/>
                    <a:pt x="1357" y="1135"/>
                  </a:cubicBezTo>
                  <a:cubicBezTo>
                    <a:pt x="1355" y="1141"/>
                    <a:pt x="1354" y="1149"/>
                    <a:pt x="1358" y="1154"/>
                  </a:cubicBezTo>
                  <a:cubicBezTo>
                    <a:pt x="1362" y="1160"/>
                    <a:pt x="1371" y="1158"/>
                    <a:pt x="1379" y="1159"/>
                  </a:cubicBezTo>
                  <a:cubicBezTo>
                    <a:pt x="1374" y="1168"/>
                    <a:pt x="1368" y="1176"/>
                    <a:pt x="1360" y="1184"/>
                  </a:cubicBezTo>
                  <a:cubicBezTo>
                    <a:pt x="1344" y="1199"/>
                    <a:pt x="1342" y="1211"/>
                    <a:pt x="1324" y="1223"/>
                  </a:cubicBezTo>
                  <a:cubicBezTo>
                    <a:pt x="1302" y="1237"/>
                    <a:pt x="1278" y="1239"/>
                    <a:pt x="1256" y="1251"/>
                  </a:cubicBezTo>
                  <a:close/>
                  <a:moveTo>
                    <a:pt x="1464" y="1195"/>
                  </a:moveTo>
                  <a:cubicBezTo>
                    <a:pt x="1461" y="1198"/>
                    <a:pt x="1459" y="1200"/>
                    <a:pt x="1458" y="1203"/>
                  </a:cubicBezTo>
                  <a:cubicBezTo>
                    <a:pt x="1456" y="1205"/>
                    <a:pt x="1454" y="1208"/>
                    <a:pt x="1452" y="1210"/>
                  </a:cubicBezTo>
                  <a:cubicBezTo>
                    <a:pt x="1451" y="1212"/>
                    <a:pt x="1450" y="1213"/>
                    <a:pt x="1449" y="1214"/>
                  </a:cubicBezTo>
                  <a:cubicBezTo>
                    <a:pt x="1449" y="1215"/>
                    <a:pt x="1448" y="1215"/>
                    <a:pt x="1448" y="1216"/>
                  </a:cubicBezTo>
                  <a:cubicBezTo>
                    <a:pt x="1447" y="1216"/>
                    <a:pt x="1447" y="1217"/>
                    <a:pt x="1446" y="1218"/>
                  </a:cubicBezTo>
                  <a:cubicBezTo>
                    <a:pt x="1444" y="1220"/>
                    <a:pt x="1442" y="1222"/>
                    <a:pt x="1440" y="1224"/>
                  </a:cubicBezTo>
                  <a:cubicBezTo>
                    <a:pt x="1433" y="1224"/>
                    <a:pt x="1425" y="1224"/>
                    <a:pt x="1418" y="1223"/>
                  </a:cubicBezTo>
                  <a:cubicBezTo>
                    <a:pt x="1431" y="1209"/>
                    <a:pt x="1443" y="1182"/>
                    <a:pt x="1458" y="1160"/>
                  </a:cubicBezTo>
                  <a:cubicBezTo>
                    <a:pt x="1459" y="1161"/>
                    <a:pt x="1460" y="1162"/>
                    <a:pt x="1462" y="1164"/>
                  </a:cubicBezTo>
                  <a:cubicBezTo>
                    <a:pt x="1462" y="1164"/>
                    <a:pt x="1462" y="1164"/>
                    <a:pt x="1462" y="1164"/>
                  </a:cubicBezTo>
                  <a:cubicBezTo>
                    <a:pt x="1463" y="1168"/>
                    <a:pt x="1465" y="1172"/>
                    <a:pt x="1466" y="1176"/>
                  </a:cubicBezTo>
                  <a:cubicBezTo>
                    <a:pt x="1467" y="1179"/>
                    <a:pt x="1468" y="1182"/>
                    <a:pt x="1468" y="1185"/>
                  </a:cubicBezTo>
                  <a:cubicBezTo>
                    <a:pt x="1468" y="1186"/>
                    <a:pt x="1468" y="1186"/>
                    <a:pt x="1468" y="1186"/>
                  </a:cubicBezTo>
                  <a:cubicBezTo>
                    <a:pt x="1468" y="1187"/>
                    <a:pt x="1468" y="1187"/>
                    <a:pt x="1468" y="1187"/>
                  </a:cubicBezTo>
                  <a:cubicBezTo>
                    <a:pt x="1468" y="1188"/>
                    <a:pt x="1469" y="1188"/>
                    <a:pt x="1469" y="1188"/>
                  </a:cubicBezTo>
                  <a:cubicBezTo>
                    <a:pt x="1469" y="1188"/>
                    <a:pt x="1469" y="1189"/>
                    <a:pt x="1469" y="1189"/>
                  </a:cubicBezTo>
                  <a:cubicBezTo>
                    <a:pt x="1469" y="1189"/>
                    <a:pt x="1469" y="1190"/>
                    <a:pt x="1469" y="1190"/>
                  </a:cubicBezTo>
                  <a:cubicBezTo>
                    <a:pt x="1467" y="1192"/>
                    <a:pt x="1465" y="1193"/>
                    <a:pt x="1464" y="1195"/>
                  </a:cubicBezTo>
                  <a:close/>
                  <a:moveTo>
                    <a:pt x="1514" y="1153"/>
                  </a:moveTo>
                  <a:cubicBezTo>
                    <a:pt x="1512" y="1154"/>
                    <a:pt x="1512" y="1154"/>
                    <a:pt x="1512" y="1154"/>
                  </a:cubicBezTo>
                  <a:cubicBezTo>
                    <a:pt x="1512" y="1156"/>
                    <a:pt x="1512" y="1158"/>
                    <a:pt x="1511" y="1160"/>
                  </a:cubicBezTo>
                  <a:cubicBezTo>
                    <a:pt x="1511" y="1160"/>
                    <a:pt x="1511" y="1160"/>
                    <a:pt x="1511" y="1160"/>
                  </a:cubicBezTo>
                  <a:cubicBezTo>
                    <a:pt x="1511" y="1161"/>
                    <a:pt x="1510" y="1161"/>
                    <a:pt x="1510" y="1162"/>
                  </a:cubicBezTo>
                  <a:cubicBezTo>
                    <a:pt x="1509" y="1163"/>
                    <a:pt x="1508" y="1164"/>
                    <a:pt x="1507" y="1165"/>
                  </a:cubicBezTo>
                  <a:cubicBezTo>
                    <a:pt x="1506" y="1166"/>
                    <a:pt x="1505" y="1167"/>
                    <a:pt x="1504" y="1168"/>
                  </a:cubicBezTo>
                  <a:cubicBezTo>
                    <a:pt x="1503" y="1169"/>
                    <a:pt x="1502" y="1170"/>
                    <a:pt x="1501" y="1171"/>
                  </a:cubicBezTo>
                  <a:cubicBezTo>
                    <a:pt x="1500" y="1172"/>
                    <a:pt x="1499" y="1172"/>
                    <a:pt x="1498" y="1173"/>
                  </a:cubicBezTo>
                  <a:cubicBezTo>
                    <a:pt x="1498" y="1173"/>
                    <a:pt x="1497" y="1173"/>
                    <a:pt x="1497" y="1174"/>
                  </a:cubicBezTo>
                  <a:cubicBezTo>
                    <a:pt x="1497" y="1174"/>
                    <a:pt x="1497" y="1174"/>
                    <a:pt x="1496" y="1174"/>
                  </a:cubicBezTo>
                  <a:cubicBezTo>
                    <a:pt x="1496" y="1174"/>
                    <a:pt x="1496" y="1175"/>
                    <a:pt x="1496" y="1175"/>
                  </a:cubicBezTo>
                  <a:cubicBezTo>
                    <a:pt x="1495" y="1175"/>
                    <a:pt x="1495" y="1175"/>
                    <a:pt x="1495" y="1175"/>
                  </a:cubicBezTo>
                  <a:cubicBezTo>
                    <a:pt x="1493" y="1176"/>
                    <a:pt x="1492" y="1176"/>
                    <a:pt x="1490" y="1177"/>
                  </a:cubicBezTo>
                  <a:cubicBezTo>
                    <a:pt x="1489" y="1177"/>
                    <a:pt x="1488" y="1178"/>
                    <a:pt x="1487" y="1178"/>
                  </a:cubicBezTo>
                  <a:cubicBezTo>
                    <a:pt x="1487" y="1178"/>
                    <a:pt x="1486" y="1178"/>
                    <a:pt x="1486" y="1179"/>
                  </a:cubicBezTo>
                  <a:cubicBezTo>
                    <a:pt x="1485" y="1179"/>
                    <a:pt x="1485" y="1179"/>
                    <a:pt x="1484" y="1180"/>
                  </a:cubicBezTo>
                  <a:cubicBezTo>
                    <a:pt x="1480" y="1182"/>
                    <a:pt x="1475" y="1185"/>
                    <a:pt x="1471" y="1188"/>
                  </a:cubicBezTo>
                  <a:cubicBezTo>
                    <a:pt x="1471" y="1188"/>
                    <a:pt x="1471" y="1188"/>
                    <a:pt x="1471" y="1188"/>
                  </a:cubicBezTo>
                  <a:cubicBezTo>
                    <a:pt x="1471" y="1188"/>
                    <a:pt x="1471" y="1188"/>
                    <a:pt x="1471" y="1187"/>
                  </a:cubicBezTo>
                  <a:cubicBezTo>
                    <a:pt x="1471" y="1187"/>
                    <a:pt x="1471" y="1186"/>
                    <a:pt x="1471" y="1186"/>
                  </a:cubicBezTo>
                  <a:cubicBezTo>
                    <a:pt x="1471" y="1186"/>
                    <a:pt x="1471" y="1185"/>
                    <a:pt x="1471" y="1185"/>
                  </a:cubicBezTo>
                  <a:cubicBezTo>
                    <a:pt x="1470" y="1182"/>
                    <a:pt x="1469" y="1178"/>
                    <a:pt x="1468" y="1175"/>
                  </a:cubicBezTo>
                  <a:cubicBezTo>
                    <a:pt x="1467" y="1172"/>
                    <a:pt x="1466" y="1168"/>
                    <a:pt x="1465" y="1165"/>
                  </a:cubicBezTo>
                  <a:cubicBezTo>
                    <a:pt x="1466" y="1165"/>
                    <a:pt x="1466" y="1165"/>
                    <a:pt x="1466" y="1166"/>
                  </a:cubicBezTo>
                  <a:cubicBezTo>
                    <a:pt x="1468" y="1163"/>
                    <a:pt x="1468" y="1163"/>
                    <a:pt x="1468" y="1163"/>
                  </a:cubicBezTo>
                  <a:cubicBezTo>
                    <a:pt x="1477" y="1157"/>
                    <a:pt x="1479" y="1146"/>
                    <a:pt x="1476" y="1137"/>
                  </a:cubicBezTo>
                  <a:cubicBezTo>
                    <a:pt x="1483" y="1130"/>
                    <a:pt x="1490" y="1125"/>
                    <a:pt x="1499" y="1123"/>
                  </a:cubicBezTo>
                  <a:cubicBezTo>
                    <a:pt x="1507" y="1121"/>
                    <a:pt x="1515" y="1125"/>
                    <a:pt x="1523" y="1128"/>
                  </a:cubicBezTo>
                  <a:cubicBezTo>
                    <a:pt x="1523" y="1129"/>
                    <a:pt x="1522" y="1130"/>
                    <a:pt x="1521" y="1131"/>
                  </a:cubicBezTo>
                  <a:cubicBezTo>
                    <a:pt x="1516" y="1137"/>
                    <a:pt x="1503" y="1146"/>
                    <a:pt x="1514" y="1153"/>
                  </a:cubicBezTo>
                  <a:close/>
                  <a:moveTo>
                    <a:pt x="1558" y="1054"/>
                  </a:moveTo>
                  <a:cubicBezTo>
                    <a:pt x="1542" y="1055"/>
                    <a:pt x="1521" y="1061"/>
                    <a:pt x="1501" y="1066"/>
                  </a:cubicBezTo>
                  <a:cubicBezTo>
                    <a:pt x="1502" y="1064"/>
                    <a:pt x="1504" y="1061"/>
                    <a:pt x="1506" y="1058"/>
                  </a:cubicBezTo>
                  <a:cubicBezTo>
                    <a:pt x="1508" y="1055"/>
                    <a:pt x="1510" y="1052"/>
                    <a:pt x="1513" y="1049"/>
                  </a:cubicBezTo>
                  <a:cubicBezTo>
                    <a:pt x="1517" y="1047"/>
                    <a:pt x="1520" y="1045"/>
                    <a:pt x="1524" y="1044"/>
                  </a:cubicBezTo>
                  <a:cubicBezTo>
                    <a:pt x="1527" y="1043"/>
                    <a:pt x="1531" y="1042"/>
                    <a:pt x="1535" y="1041"/>
                  </a:cubicBezTo>
                  <a:cubicBezTo>
                    <a:pt x="1542" y="1040"/>
                    <a:pt x="1549" y="1039"/>
                    <a:pt x="1555" y="1039"/>
                  </a:cubicBezTo>
                  <a:cubicBezTo>
                    <a:pt x="1557" y="1039"/>
                    <a:pt x="1559" y="1039"/>
                    <a:pt x="1560" y="1039"/>
                  </a:cubicBezTo>
                  <a:cubicBezTo>
                    <a:pt x="1562" y="1039"/>
                    <a:pt x="1563" y="1039"/>
                    <a:pt x="1565" y="1039"/>
                  </a:cubicBezTo>
                  <a:cubicBezTo>
                    <a:pt x="1568" y="1039"/>
                    <a:pt x="1571" y="1039"/>
                    <a:pt x="1573" y="1039"/>
                  </a:cubicBezTo>
                  <a:cubicBezTo>
                    <a:pt x="1578" y="1040"/>
                    <a:pt x="1583" y="1041"/>
                    <a:pt x="1587" y="1042"/>
                  </a:cubicBezTo>
                  <a:cubicBezTo>
                    <a:pt x="1587" y="1042"/>
                    <a:pt x="1587" y="1042"/>
                    <a:pt x="1587" y="1042"/>
                  </a:cubicBezTo>
                  <a:cubicBezTo>
                    <a:pt x="1587" y="1042"/>
                    <a:pt x="1587" y="1042"/>
                    <a:pt x="1587" y="1042"/>
                  </a:cubicBezTo>
                  <a:cubicBezTo>
                    <a:pt x="1587" y="1043"/>
                    <a:pt x="1587" y="1043"/>
                    <a:pt x="1587" y="1043"/>
                  </a:cubicBezTo>
                  <a:cubicBezTo>
                    <a:pt x="1587" y="1043"/>
                    <a:pt x="1587" y="1043"/>
                    <a:pt x="1587" y="1043"/>
                  </a:cubicBezTo>
                  <a:cubicBezTo>
                    <a:pt x="1588" y="1043"/>
                    <a:pt x="1588" y="1044"/>
                    <a:pt x="1589" y="1044"/>
                  </a:cubicBezTo>
                  <a:cubicBezTo>
                    <a:pt x="1589" y="1045"/>
                    <a:pt x="1590" y="1045"/>
                    <a:pt x="1590" y="1046"/>
                  </a:cubicBezTo>
                  <a:cubicBezTo>
                    <a:pt x="1591" y="1046"/>
                    <a:pt x="1591" y="1047"/>
                    <a:pt x="1592" y="1047"/>
                  </a:cubicBezTo>
                  <a:cubicBezTo>
                    <a:pt x="1592" y="1048"/>
                    <a:pt x="1592" y="1049"/>
                    <a:pt x="1593" y="1049"/>
                  </a:cubicBezTo>
                  <a:cubicBezTo>
                    <a:pt x="1593" y="1050"/>
                    <a:pt x="1594" y="1050"/>
                    <a:pt x="1594" y="1051"/>
                  </a:cubicBezTo>
                  <a:cubicBezTo>
                    <a:pt x="1594" y="1053"/>
                    <a:pt x="1594" y="1056"/>
                    <a:pt x="1594" y="1058"/>
                  </a:cubicBezTo>
                  <a:cubicBezTo>
                    <a:pt x="1582" y="1056"/>
                    <a:pt x="1569" y="1052"/>
                    <a:pt x="1558" y="1054"/>
                  </a:cubicBezTo>
                  <a:close/>
                  <a:moveTo>
                    <a:pt x="1702" y="974"/>
                  </a:moveTo>
                  <a:cubicBezTo>
                    <a:pt x="1698" y="980"/>
                    <a:pt x="1691" y="990"/>
                    <a:pt x="1688" y="994"/>
                  </a:cubicBezTo>
                  <a:cubicBezTo>
                    <a:pt x="1678" y="1006"/>
                    <a:pt x="1671" y="1005"/>
                    <a:pt x="1660" y="1014"/>
                  </a:cubicBezTo>
                  <a:cubicBezTo>
                    <a:pt x="1643" y="1030"/>
                    <a:pt x="1644" y="1051"/>
                    <a:pt x="1616" y="1058"/>
                  </a:cubicBezTo>
                  <a:cubicBezTo>
                    <a:pt x="1613" y="1059"/>
                    <a:pt x="1609" y="1059"/>
                    <a:pt x="1604" y="1059"/>
                  </a:cubicBezTo>
                  <a:cubicBezTo>
                    <a:pt x="1603" y="1054"/>
                    <a:pt x="1600" y="1050"/>
                    <a:pt x="1595" y="1048"/>
                  </a:cubicBezTo>
                  <a:cubicBezTo>
                    <a:pt x="1595" y="1048"/>
                    <a:pt x="1595" y="1048"/>
                    <a:pt x="1595" y="1048"/>
                  </a:cubicBezTo>
                  <a:cubicBezTo>
                    <a:pt x="1595" y="1048"/>
                    <a:pt x="1595" y="1048"/>
                    <a:pt x="1595" y="1048"/>
                  </a:cubicBezTo>
                  <a:cubicBezTo>
                    <a:pt x="1594" y="1047"/>
                    <a:pt x="1594" y="1047"/>
                    <a:pt x="1593" y="1046"/>
                  </a:cubicBezTo>
                  <a:cubicBezTo>
                    <a:pt x="1593" y="1046"/>
                    <a:pt x="1593" y="1045"/>
                    <a:pt x="1593" y="1045"/>
                  </a:cubicBezTo>
                  <a:cubicBezTo>
                    <a:pt x="1593" y="1045"/>
                    <a:pt x="1594" y="1046"/>
                    <a:pt x="1594" y="1046"/>
                  </a:cubicBezTo>
                  <a:cubicBezTo>
                    <a:pt x="1595" y="1047"/>
                    <a:pt x="1596" y="1047"/>
                    <a:pt x="1596" y="1048"/>
                  </a:cubicBezTo>
                  <a:cubicBezTo>
                    <a:pt x="1597" y="1048"/>
                    <a:pt x="1597" y="1048"/>
                    <a:pt x="1597" y="1048"/>
                  </a:cubicBezTo>
                  <a:cubicBezTo>
                    <a:pt x="1597" y="1048"/>
                    <a:pt x="1597" y="1048"/>
                    <a:pt x="1596" y="1048"/>
                  </a:cubicBezTo>
                  <a:cubicBezTo>
                    <a:pt x="1596" y="1047"/>
                    <a:pt x="1595" y="1047"/>
                    <a:pt x="1595" y="1046"/>
                  </a:cubicBezTo>
                  <a:cubicBezTo>
                    <a:pt x="1594" y="1045"/>
                    <a:pt x="1592" y="1044"/>
                    <a:pt x="1591" y="1043"/>
                  </a:cubicBezTo>
                  <a:cubicBezTo>
                    <a:pt x="1591" y="1043"/>
                    <a:pt x="1590" y="1043"/>
                    <a:pt x="1590" y="1043"/>
                  </a:cubicBezTo>
                  <a:cubicBezTo>
                    <a:pt x="1590" y="1042"/>
                    <a:pt x="1589" y="1042"/>
                    <a:pt x="1589" y="1041"/>
                  </a:cubicBezTo>
                  <a:cubicBezTo>
                    <a:pt x="1589" y="1041"/>
                    <a:pt x="1589" y="1041"/>
                    <a:pt x="1589" y="1041"/>
                  </a:cubicBezTo>
                  <a:cubicBezTo>
                    <a:pt x="1589" y="1041"/>
                    <a:pt x="1588" y="1041"/>
                    <a:pt x="1588" y="1041"/>
                  </a:cubicBezTo>
                  <a:cubicBezTo>
                    <a:pt x="1588" y="1041"/>
                    <a:pt x="1588" y="1041"/>
                    <a:pt x="1588" y="1040"/>
                  </a:cubicBezTo>
                  <a:cubicBezTo>
                    <a:pt x="1587" y="1040"/>
                    <a:pt x="1587" y="1040"/>
                    <a:pt x="1586" y="1040"/>
                  </a:cubicBezTo>
                  <a:cubicBezTo>
                    <a:pt x="1586" y="1040"/>
                    <a:pt x="1585" y="1040"/>
                    <a:pt x="1585" y="1040"/>
                  </a:cubicBezTo>
                  <a:cubicBezTo>
                    <a:pt x="1585" y="1040"/>
                    <a:pt x="1585" y="1040"/>
                    <a:pt x="1585" y="1040"/>
                  </a:cubicBezTo>
                  <a:cubicBezTo>
                    <a:pt x="1583" y="1039"/>
                    <a:pt x="1579" y="1038"/>
                    <a:pt x="1576" y="1037"/>
                  </a:cubicBezTo>
                  <a:cubicBezTo>
                    <a:pt x="1576" y="1037"/>
                    <a:pt x="1577" y="1037"/>
                    <a:pt x="1577" y="1036"/>
                  </a:cubicBezTo>
                  <a:cubicBezTo>
                    <a:pt x="1578" y="1036"/>
                    <a:pt x="1578" y="1035"/>
                    <a:pt x="1579" y="1035"/>
                  </a:cubicBezTo>
                  <a:cubicBezTo>
                    <a:pt x="1580" y="1035"/>
                    <a:pt x="1580" y="1034"/>
                    <a:pt x="1580" y="1034"/>
                  </a:cubicBezTo>
                  <a:cubicBezTo>
                    <a:pt x="1581" y="1034"/>
                    <a:pt x="1581" y="1034"/>
                    <a:pt x="1581" y="1034"/>
                  </a:cubicBezTo>
                  <a:cubicBezTo>
                    <a:pt x="1581" y="1033"/>
                    <a:pt x="1582" y="1033"/>
                    <a:pt x="1582" y="1033"/>
                  </a:cubicBezTo>
                  <a:cubicBezTo>
                    <a:pt x="1582" y="1033"/>
                    <a:pt x="1583" y="1032"/>
                    <a:pt x="1583" y="1032"/>
                  </a:cubicBezTo>
                  <a:cubicBezTo>
                    <a:pt x="1584" y="1032"/>
                    <a:pt x="1584" y="1031"/>
                    <a:pt x="1585" y="1031"/>
                  </a:cubicBezTo>
                  <a:cubicBezTo>
                    <a:pt x="1585" y="1030"/>
                    <a:pt x="1586" y="1030"/>
                    <a:pt x="1586" y="1030"/>
                  </a:cubicBezTo>
                  <a:cubicBezTo>
                    <a:pt x="1587" y="1029"/>
                    <a:pt x="1587" y="1029"/>
                    <a:pt x="1588" y="1029"/>
                  </a:cubicBezTo>
                  <a:cubicBezTo>
                    <a:pt x="1589" y="1028"/>
                    <a:pt x="1590" y="1027"/>
                    <a:pt x="1592" y="1027"/>
                  </a:cubicBezTo>
                  <a:cubicBezTo>
                    <a:pt x="1593" y="1026"/>
                    <a:pt x="1594" y="1025"/>
                    <a:pt x="1596" y="1025"/>
                  </a:cubicBezTo>
                  <a:cubicBezTo>
                    <a:pt x="1597" y="1024"/>
                    <a:pt x="1599" y="1024"/>
                    <a:pt x="1600" y="1023"/>
                  </a:cubicBezTo>
                  <a:cubicBezTo>
                    <a:pt x="1601" y="1023"/>
                    <a:pt x="1603" y="1023"/>
                    <a:pt x="1604" y="1022"/>
                  </a:cubicBezTo>
                  <a:cubicBezTo>
                    <a:pt x="1604" y="1022"/>
                    <a:pt x="1604" y="1022"/>
                    <a:pt x="1604" y="1022"/>
                  </a:cubicBezTo>
                  <a:cubicBezTo>
                    <a:pt x="1619" y="1038"/>
                    <a:pt x="1630" y="1026"/>
                    <a:pt x="1637" y="1009"/>
                  </a:cubicBezTo>
                  <a:cubicBezTo>
                    <a:pt x="1623" y="1015"/>
                    <a:pt x="1613" y="1004"/>
                    <a:pt x="1602" y="1020"/>
                  </a:cubicBezTo>
                  <a:cubicBezTo>
                    <a:pt x="1601" y="1020"/>
                    <a:pt x="1600" y="1021"/>
                    <a:pt x="1599" y="1021"/>
                  </a:cubicBezTo>
                  <a:cubicBezTo>
                    <a:pt x="1598" y="1021"/>
                    <a:pt x="1596" y="1022"/>
                    <a:pt x="1595" y="1022"/>
                  </a:cubicBezTo>
                  <a:cubicBezTo>
                    <a:pt x="1593" y="1023"/>
                    <a:pt x="1592" y="1024"/>
                    <a:pt x="1591" y="1024"/>
                  </a:cubicBezTo>
                  <a:cubicBezTo>
                    <a:pt x="1589" y="1025"/>
                    <a:pt x="1588" y="1026"/>
                    <a:pt x="1587" y="1026"/>
                  </a:cubicBezTo>
                  <a:cubicBezTo>
                    <a:pt x="1586" y="1027"/>
                    <a:pt x="1585" y="1027"/>
                    <a:pt x="1585" y="1028"/>
                  </a:cubicBezTo>
                  <a:cubicBezTo>
                    <a:pt x="1584" y="1028"/>
                    <a:pt x="1584" y="1028"/>
                    <a:pt x="1583" y="1029"/>
                  </a:cubicBezTo>
                  <a:cubicBezTo>
                    <a:pt x="1583" y="1029"/>
                    <a:pt x="1582" y="1030"/>
                    <a:pt x="1582" y="1030"/>
                  </a:cubicBezTo>
                  <a:cubicBezTo>
                    <a:pt x="1581" y="1030"/>
                    <a:pt x="1581" y="1031"/>
                    <a:pt x="1580" y="1031"/>
                  </a:cubicBezTo>
                  <a:cubicBezTo>
                    <a:pt x="1580" y="1031"/>
                    <a:pt x="1580" y="1031"/>
                    <a:pt x="1579" y="1032"/>
                  </a:cubicBezTo>
                  <a:cubicBezTo>
                    <a:pt x="1579" y="1032"/>
                    <a:pt x="1579" y="1032"/>
                    <a:pt x="1579" y="1032"/>
                  </a:cubicBezTo>
                  <a:cubicBezTo>
                    <a:pt x="1579" y="1033"/>
                    <a:pt x="1578" y="1033"/>
                    <a:pt x="1578" y="1033"/>
                  </a:cubicBezTo>
                  <a:cubicBezTo>
                    <a:pt x="1578" y="1034"/>
                    <a:pt x="1577" y="1034"/>
                    <a:pt x="1577" y="1034"/>
                  </a:cubicBezTo>
                  <a:cubicBezTo>
                    <a:pt x="1577" y="1035"/>
                    <a:pt x="1577" y="1035"/>
                    <a:pt x="1577" y="1035"/>
                  </a:cubicBezTo>
                  <a:cubicBezTo>
                    <a:pt x="1576" y="1036"/>
                    <a:pt x="1576" y="1037"/>
                    <a:pt x="1576" y="1037"/>
                  </a:cubicBezTo>
                  <a:cubicBezTo>
                    <a:pt x="1575" y="1037"/>
                    <a:pt x="1574" y="1037"/>
                    <a:pt x="1574" y="1037"/>
                  </a:cubicBezTo>
                  <a:cubicBezTo>
                    <a:pt x="1571" y="1036"/>
                    <a:pt x="1568" y="1036"/>
                    <a:pt x="1565" y="1035"/>
                  </a:cubicBezTo>
                  <a:cubicBezTo>
                    <a:pt x="1563" y="1035"/>
                    <a:pt x="1562" y="1035"/>
                    <a:pt x="1560" y="1035"/>
                  </a:cubicBezTo>
                  <a:cubicBezTo>
                    <a:pt x="1559" y="1035"/>
                    <a:pt x="1557" y="1035"/>
                    <a:pt x="1555" y="1035"/>
                  </a:cubicBezTo>
                  <a:cubicBezTo>
                    <a:pt x="1553" y="1035"/>
                    <a:pt x="1550" y="1035"/>
                    <a:pt x="1547" y="1035"/>
                  </a:cubicBezTo>
                  <a:cubicBezTo>
                    <a:pt x="1547" y="1035"/>
                    <a:pt x="1548" y="1035"/>
                    <a:pt x="1548" y="1035"/>
                  </a:cubicBezTo>
                  <a:cubicBezTo>
                    <a:pt x="1549" y="1034"/>
                    <a:pt x="1550" y="1033"/>
                    <a:pt x="1552" y="1032"/>
                  </a:cubicBezTo>
                  <a:cubicBezTo>
                    <a:pt x="1552" y="1032"/>
                    <a:pt x="1553" y="1031"/>
                    <a:pt x="1554" y="1030"/>
                  </a:cubicBezTo>
                  <a:cubicBezTo>
                    <a:pt x="1554" y="1030"/>
                    <a:pt x="1554" y="1029"/>
                    <a:pt x="1555" y="1029"/>
                  </a:cubicBezTo>
                  <a:cubicBezTo>
                    <a:pt x="1555" y="1028"/>
                    <a:pt x="1555" y="1028"/>
                    <a:pt x="1555" y="1027"/>
                  </a:cubicBezTo>
                  <a:cubicBezTo>
                    <a:pt x="1557" y="1026"/>
                    <a:pt x="1558" y="1024"/>
                    <a:pt x="1559" y="1021"/>
                  </a:cubicBezTo>
                  <a:cubicBezTo>
                    <a:pt x="1560" y="1019"/>
                    <a:pt x="1561" y="1017"/>
                    <a:pt x="1562" y="1014"/>
                  </a:cubicBezTo>
                  <a:cubicBezTo>
                    <a:pt x="1565" y="1009"/>
                    <a:pt x="1567" y="1004"/>
                    <a:pt x="1569" y="999"/>
                  </a:cubicBezTo>
                  <a:cubicBezTo>
                    <a:pt x="1571" y="996"/>
                    <a:pt x="1572" y="993"/>
                    <a:pt x="1573" y="991"/>
                  </a:cubicBezTo>
                  <a:cubicBezTo>
                    <a:pt x="1574" y="988"/>
                    <a:pt x="1575" y="986"/>
                    <a:pt x="1576" y="983"/>
                  </a:cubicBezTo>
                  <a:cubicBezTo>
                    <a:pt x="1577" y="982"/>
                    <a:pt x="1578" y="981"/>
                    <a:pt x="1578" y="980"/>
                  </a:cubicBezTo>
                  <a:cubicBezTo>
                    <a:pt x="1579" y="979"/>
                    <a:pt x="1580" y="978"/>
                    <a:pt x="1580" y="977"/>
                  </a:cubicBezTo>
                  <a:cubicBezTo>
                    <a:pt x="1581" y="977"/>
                    <a:pt x="1581" y="977"/>
                    <a:pt x="1581" y="977"/>
                  </a:cubicBezTo>
                  <a:cubicBezTo>
                    <a:pt x="1581" y="976"/>
                    <a:pt x="1582" y="976"/>
                    <a:pt x="1582" y="976"/>
                  </a:cubicBezTo>
                  <a:cubicBezTo>
                    <a:pt x="1582" y="976"/>
                    <a:pt x="1583" y="975"/>
                    <a:pt x="1583" y="975"/>
                  </a:cubicBezTo>
                  <a:cubicBezTo>
                    <a:pt x="1584" y="975"/>
                    <a:pt x="1585" y="974"/>
                    <a:pt x="1586" y="974"/>
                  </a:cubicBezTo>
                  <a:cubicBezTo>
                    <a:pt x="1587" y="973"/>
                    <a:pt x="1588" y="973"/>
                    <a:pt x="1589" y="973"/>
                  </a:cubicBezTo>
                  <a:cubicBezTo>
                    <a:pt x="1590" y="973"/>
                    <a:pt x="1590" y="972"/>
                    <a:pt x="1591" y="972"/>
                  </a:cubicBezTo>
                  <a:cubicBezTo>
                    <a:pt x="1591" y="972"/>
                    <a:pt x="1591" y="972"/>
                    <a:pt x="1591" y="972"/>
                  </a:cubicBezTo>
                  <a:cubicBezTo>
                    <a:pt x="1591" y="972"/>
                    <a:pt x="1592" y="972"/>
                    <a:pt x="1592" y="972"/>
                  </a:cubicBezTo>
                  <a:cubicBezTo>
                    <a:pt x="1592" y="972"/>
                    <a:pt x="1592" y="972"/>
                    <a:pt x="1592" y="972"/>
                  </a:cubicBezTo>
                  <a:cubicBezTo>
                    <a:pt x="1592" y="972"/>
                    <a:pt x="1593" y="972"/>
                    <a:pt x="1593" y="972"/>
                  </a:cubicBezTo>
                  <a:cubicBezTo>
                    <a:pt x="1593" y="972"/>
                    <a:pt x="1593" y="972"/>
                    <a:pt x="1594" y="972"/>
                  </a:cubicBezTo>
                  <a:cubicBezTo>
                    <a:pt x="1594" y="971"/>
                    <a:pt x="1595" y="971"/>
                    <a:pt x="1596" y="971"/>
                  </a:cubicBezTo>
                  <a:cubicBezTo>
                    <a:pt x="1598" y="971"/>
                    <a:pt x="1600" y="970"/>
                    <a:pt x="1600" y="970"/>
                  </a:cubicBezTo>
                  <a:cubicBezTo>
                    <a:pt x="1600" y="970"/>
                    <a:pt x="1599" y="970"/>
                    <a:pt x="1599" y="970"/>
                  </a:cubicBezTo>
                  <a:cubicBezTo>
                    <a:pt x="1598" y="970"/>
                    <a:pt x="1597" y="970"/>
                    <a:pt x="1597" y="970"/>
                  </a:cubicBezTo>
                  <a:cubicBezTo>
                    <a:pt x="1597" y="970"/>
                    <a:pt x="1597" y="970"/>
                    <a:pt x="1597" y="970"/>
                  </a:cubicBezTo>
                  <a:cubicBezTo>
                    <a:pt x="1598" y="970"/>
                    <a:pt x="1598" y="969"/>
                    <a:pt x="1599" y="969"/>
                  </a:cubicBezTo>
                  <a:cubicBezTo>
                    <a:pt x="1600" y="969"/>
                    <a:pt x="1600" y="968"/>
                    <a:pt x="1601" y="968"/>
                  </a:cubicBezTo>
                  <a:cubicBezTo>
                    <a:pt x="1602" y="967"/>
                    <a:pt x="1602" y="967"/>
                    <a:pt x="1603" y="967"/>
                  </a:cubicBezTo>
                  <a:cubicBezTo>
                    <a:pt x="1603" y="967"/>
                    <a:pt x="1603" y="967"/>
                    <a:pt x="1603" y="967"/>
                  </a:cubicBezTo>
                  <a:cubicBezTo>
                    <a:pt x="1604" y="966"/>
                    <a:pt x="1604" y="966"/>
                    <a:pt x="1604" y="966"/>
                  </a:cubicBezTo>
                  <a:cubicBezTo>
                    <a:pt x="1615" y="972"/>
                    <a:pt x="1619" y="960"/>
                    <a:pt x="1624" y="953"/>
                  </a:cubicBezTo>
                  <a:cubicBezTo>
                    <a:pt x="1610" y="946"/>
                    <a:pt x="1601" y="948"/>
                    <a:pt x="1603" y="964"/>
                  </a:cubicBezTo>
                  <a:cubicBezTo>
                    <a:pt x="1602" y="964"/>
                    <a:pt x="1602" y="964"/>
                    <a:pt x="1602" y="965"/>
                  </a:cubicBezTo>
                  <a:cubicBezTo>
                    <a:pt x="1601" y="965"/>
                    <a:pt x="1601" y="965"/>
                    <a:pt x="1600" y="966"/>
                  </a:cubicBezTo>
                  <a:cubicBezTo>
                    <a:pt x="1599" y="966"/>
                    <a:pt x="1599" y="967"/>
                    <a:pt x="1598" y="967"/>
                  </a:cubicBezTo>
                  <a:cubicBezTo>
                    <a:pt x="1597" y="968"/>
                    <a:pt x="1597" y="968"/>
                    <a:pt x="1596" y="968"/>
                  </a:cubicBezTo>
                  <a:cubicBezTo>
                    <a:pt x="1595" y="969"/>
                    <a:pt x="1595" y="969"/>
                    <a:pt x="1594" y="969"/>
                  </a:cubicBezTo>
                  <a:cubicBezTo>
                    <a:pt x="1593" y="969"/>
                    <a:pt x="1593" y="970"/>
                    <a:pt x="1592" y="970"/>
                  </a:cubicBezTo>
                  <a:cubicBezTo>
                    <a:pt x="1592" y="970"/>
                    <a:pt x="1592" y="970"/>
                    <a:pt x="1592" y="970"/>
                  </a:cubicBezTo>
                  <a:cubicBezTo>
                    <a:pt x="1591" y="970"/>
                    <a:pt x="1591" y="970"/>
                    <a:pt x="1591" y="970"/>
                  </a:cubicBezTo>
                  <a:cubicBezTo>
                    <a:pt x="1591" y="970"/>
                    <a:pt x="1591" y="970"/>
                    <a:pt x="1591" y="970"/>
                  </a:cubicBezTo>
                  <a:cubicBezTo>
                    <a:pt x="1590" y="970"/>
                    <a:pt x="1589" y="971"/>
                    <a:pt x="1588" y="971"/>
                  </a:cubicBezTo>
                  <a:cubicBezTo>
                    <a:pt x="1588" y="971"/>
                    <a:pt x="1587" y="971"/>
                    <a:pt x="1587" y="971"/>
                  </a:cubicBezTo>
                  <a:cubicBezTo>
                    <a:pt x="1586" y="971"/>
                    <a:pt x="1586" y="971"/>
                    <a:pt x="1585" y="972"/>
                  </a:cubicBezTo>
                  <a:cubicBezTo>
                    <a:pt x="1584" y="972"/>
                    <a:pt x="1583" y="972"/>
                    <a:pt x="1583" y="973"/>
                  </a:cubicBezTo>
                  <a:cubicBezTo>
                    <a:pt x="1582" y="973"/>
                    <a:pt x="1582" y="972"/>
                    <a:pt x="1582" y="972"/>
                  </a:cubicBezTo>
                  <a:cubicBezTo>
                    <a:pt x="1582" y="971"/>
                    <a:pt x="1582" y="971"/>
                    <a:pt x="1581" y="971"/>
                  </a:cubicBezTo>
                  <a:cubicBezTo>
                    <a:pt x="1581" y="970"/>
                    <a:pt x="1581" y="970"/>
                    <a:pt x="1581" y="969"/>
                  </a:cubicBezTo>
                  <a:cubicBezTo>
                    <a:pt x="1581" y="969"/>
                    <a:pt x="1580" y="968"/>
                    <a:pt x="1580" y="968"/>
                  </a:cubicBezTo>
                  <a:cubicBezTo>
                    <a:pt x="1580" y="967"/>
                    <a:pt x="1580" y="967"/>
                    <a:pt x="1580" y="967"/>
                  </a:cubicBezTo>
                  <a:cubicBezTo>
                    <a:pt x="1579" y="966"/>
                    <a:pt x="1579" y="966"/>
                    <a:pt x="1579" y="966"/>
                  </a:cubicBezTo>
                  <a:cubicBezTo>
                    <a:pt x="1579" y="965"/>
                    <a:pt x="1578" y="965"/>
                    <a:pt x="1578" y="964"/>
                  </a:cubicBezTo>
                  <a:cubicBezTo>
                    <a:pt x="1578" y="963"/>
                    <a:pt x="1578" y="963"/>
                    <a:pt x="1577" y="962"/>
                  </a:cubicBezTo>
                  <a:cubicBezTo>
                    <a:pt x="1577" y="962"/>
                    <a:pt x="1577" y="961"/>
                    <a:pt x="1577" y="961"/>
                  </a:cubicBezTo>
                  <a:cubicBezTo>
                    <a:pt x="1577" y="961"/>
                    <a:pt x="1577" y="960"/>
                    <a:pt x="1576" y="960"/>
                  </a:cubicBezTo>
                  <a:cubicBezTo>
                    <a:pt x="1576" y="959"/>
                    <a:pt x="1576" y="958"/>
                    <a:pt x="1576" y="957"/>
                  </a:cubicBezTo>
                  <a:cubicBezTo>
                    <a:pt x="1575" y="956"/>
                    <a:pt x="1575" y="954"/>
                    <a:pt x="1574" y="952"/>
                  </a:cubicBezTo>
                  <a:cubicBezTo>
                    <a:pt x="1575" y="953"/>
                    <a:pt x="1576" y="953"/>
                    <a:pt x="1577" y="953"/>
                  </a:cubicBezTo>
                  <a:cubicBezTo>
                    <a:pt x="1574" y="952"/>
                    <a:pt x="1574" y="952"/>
                    <a:pt x="1574" y="952"/>
                  </a:cubicBezTo>
                  <a:cubicBezTo>
                    <a:pt x="1574" y="952"/>
                    <a:pt x="1574" y="951"/>
                    <a:pt x="1574" y="951"/>
                  </a:cubicBezTo>
                  <a:cubicBezTo>
                    <a:pt x="1578" y="946"/>
                    <a:pt x="1583" y="940"/>
                    <a:pt x="1586" y="935"/>
                  </a:cubicBezTo>
                  <a:cubicBezTo>
                    <a:pt x="1589" y="927"/>
                    <a:pt x="1586" y="918"/>
                    <a:pt x="1588" y="910"/>
                  </a:cubicBezTo>
                  <a:cubicBezTo>
                    <a:pt x="1622" y="901"/>
                    <a:pt x="1649" y="885"/>
                    <a:pt x="1685" y="898"/>
                  </a:cubicBezTo>
                  <a:cubicBezTo>
                    <a:pt x="1713" y="907"/>
                    <a:pt x="1729" y="929"/>
                    <a:pt x="1729" y="929"/>
                  </a:cubicBezTo>
                  <a:cubicBezTo>
                    <a:pt x="1729" y="929"/>
                    <a:pt x="1716" y="950"/>
                    <a:pt x="1702" y="974"/>
                  </a:cubicBezTo>
                  <a:close/>
                  <a:moveTo>
                    <a:pt x="1754" y="982"/>
                  </a:moveTo>
                  <a:cubicBezTo>
                    <a:pt x="1735" y="994"/>
                    <a:pt x="1735" y="994"/>
                    <a:pt x="1735" y="994"/>
                  </a:cubicBezTo>
                  <a:cubicBezTo>
                    <a:pt x="1740" y="990"/>
                    <a:pt x="1756" y="972"/>
                    <a:pt x="1763" y="959"/>
                  </a:cubicBezTo>
                  <a:cubicBezTo>
                    <a:pt x="1778" y="961"/>
                    <a:pt x="1789" y="967"/>
                    <a:pt x="1803" y="974"/>
                  </a:cubicBezTo>
                  <a:cubicBezTo>
                    <a:pt x="1784" y="972"/>
                    <a:pt x="1768" y="971"/>
                    <a:pt x="1754" y="982"/>
                  </a:cubicBezTo>
                  <a:close/>
                  <a:moveTo>
                    <a:pt x="1889" y="979"/>
                  </a:moveTo>
                  <a:cubicBezTo>
                    <a:pt x="1893" y="978"/>
                    <a:pt x="1897" y="978"/>
                    <a:pt x="1902" y="977"/>
                  </a:cubicBezTo>
                  <a:cubicBezTo>
                    <a:pt x="1909" y="976"/>
                    <a:pt x="1917" y="975"/>
                    <a:pt x="1925" y="974"/>
                  </a:cubicBezTo>
                  <a:cubicBezTo>
                    <a:pt x="1929" y="973"/>
                    <a:pt x="1933" y="972"/>
                    <a:pt x="1937" y="970"/>
                  </a:cubicBezTo>
                  <a:cubicBezTo>
                    <a:pt x="1938" y="970"/>
                    <a:pt x="1939" y="969"/>
                    <a:pt x="1940" y="969"/>
                  </a:cubicBezTo>
                  <a:cubicBezTo>
                    <a:pt x="1941" y="968"/>
                    <a:pt x="1941" y="968"/>
                    <a:pt x="1941" y="968"/>
                  </a:cubicBezTo>
                  <a:cubicBezTo>
                    <a:pt x="1943" y="968"/>
                    <a:pt x="1943" y="968"/>
                    <a:pt x="1943" y="968"/>
                  </a:cubicBezTo>
                  <a:cubicBezTo>
                    <a:pt x="1944" y="967"/>
                    <a:pt x="1944" y="967"/>
                    <a:pt x="1944" y="967"/>
                  </a:cubicBezTo>
                  <a:cubicBezTo>
                    <a:pt x="1944" y="967"/>
                    <a:pt x="1944" y="967"/>
                    <a:pt x="1944" y="967"/>
                  </a:cubicBezTo>
                  <a:cubicBezTo>
                    <a:pt x="1944" y="967"/>
                    <a:pt x="1944" y="968"/>
                    <a:pt x="1945" y="968"/>
                  </a:cubicBezTo>
                  <a:cubicBezTo>
                    <a:pt x="1945" y="968"/>
                    <a:pt x="1945" y="968"/>
                    <a:pt x="1946" y="968"/>
                  </a:cubicBezTo>
                  <a:cubicBezTo>
                    <a:pt x="1946" y="968"/>
                    <a:pt x="1947" y="968"/>
                    <a:pt x="1947" y="968"/>
                  </a:cubicBezTo>
                  <a:cubicBezTo>
                    <a:pt x="1947" y="968"/>
                    <a:pt x="1948" y="969"/>
                    <a:pt x="1948" y="969"/>
                  </a:cubicBezTo>
                  <a:cubicBezTo>
                    <a:pt x="1949" y="969"/>
                    <a:pt x="1950" y="969"/>
                    <a:pt x="1950" y="969"/>
                  </a:cubicBezTo>
                  <a:cubicBezTo>
                    <a:pt x="1950" y="970"/>
                    <a:pt x="1951" y="970"/>
                    <a:pt x="1951" y="970"/>
                  </a:cubicBezTo>
                  <a:cubicBezTo>
                    <a:pt x="1951" y="970"/>
                    <a:pt x="1952" y="970"/>
                    <a:pt x="1952" y="970"/>
                  </a:cubicBezTo>
                  <a:cubicBezTo>
                    <a:pt x="1954" y="971"/>
                    <a:pt x="1957" y="973"/>
                    <a:pt x="1960" y="975"/>
                  </a:cubicBezTo>
                  <a:cubicBezTo>
                    <a:pt x="1961" y="976"/>
                    <a:pt x="1963" y="977"/>
                    <a:pt x="1964" y="978"/>
                  </a:cubicBezTo>
                  <a:cubicBezTo>
                    <a:pt x="1966" y="979"/>
                    <a:pt x="1967" y="980"/>
                    <a:pt x="1969" y="981"/>
                  </a:cubicBezTo>
                  <a:cubicBezTo>
                    <a:pt x="1969" y="982"/>
                    <a:pt x="1969" y="982"/>
                    <a:pt x="1970" y="982"/>
                  </a:cubicBezTo>
                  <a:cubicBezTo>
                    <a:pt x="1970" y="982"/>
                    <a:pt x="1970" y="982"/>
                    <a:pt x="1970" y="982"/>
                  </a:cubicBezTo>
                  <a:cubicBezTo>
                    <a:pt x="1970" y="982"/>
                    <a:pt x="1969" y="983"/>
                    <a:pt x="1969" y="983"/>
                  </a:cubicBezTo>
                  <a:cubicBezTo>
                    <a:pt x="1969" y="984"/>
                    <a:pt x="1969" y="984"/>
                    <a:pt x="1969" y="984"/>
                  </a:cubicBezTo>
                  <a:cubicBezTo>
                    <a:pt x="1969" y="984"/>
                    <a:pt x="1969" y="984"/>
                    <a:pt x="1969" y="985"/>
                  </a:cubicBezTo>
                  <a:cubicBezTo>
                    <a:pt x="1969" y="985"/>
                    <a:pt x="1969" y="985"/>
                    <a:pt x="1969" y="985"/>
                  </a:cubicBezTo>
                  <a:cubicBezTo>
                    <a:pt x="1969" y="986"/>
                    <a:pt x="1969" y="986"/>
                    <a:pt x="1970" y="987"/>
                  </a:cubicBezTo>
                  <a:cubicBezTo>
                    <a:pt x="1970" y="988"/>
                    <a:pt x="1970" y="989"/>
                    <a:pt x="1970" y="989"/>
                  </a:cubicBezTo>
                  <a:cubicBezTo>
                    <a:pt x="1970" y="990"/>
                    <a:pt x="1970" y="991"/>
                    <a:pt x="1970" y="992"/>
                  </a:cubicBezTo>
                  <a:cubicBezTo>
                    <a:pt x="1970" y="992"/>
                    <a:pt x="1969" y="993"/>
                    <a:pt x="1969" y="994"/>
                  </a:cubicBezTo>
                  <a:cubicBezTo>
                    <a:pt x="1969" y="995"/>
                    <a:pt x="1969" y="996"/>
                    <a:pt x="1969" y="997"/>
                  </a:cubicBezTo>
                  <a:cubicBezTo>
                    <a:pt x="1969" y="997"/>
                    <a:pt x="1969" y="997"/>
                    <a:pt x="1969" y="997"/>
                  </a:cubicBezTo>
                  <a:cubicBezTo>
                    <a:pt x="1967" y="998"/>
                    <a:pt x="1966" y="999"/>
                    <a:pt x="1965" y="999"/>
                  </a:cubicBezTo>
                  <a:cubicBezTo>
                    <a:pt x="1939" y="996"/>
                    <a:pt x="1914" y="988"/>
                    <a:pt x="1889" y="979"/>
                  </a:cubicBezTo>
                  <a:close/>
                  <a:moveTo>
                    <a:pt x="1974" y="1001"/>
                  </a:moveTo>
                  <a:cubicBezTo>
                    <a:pt x="1974" y="999"/>
                    <a:pt x="1973" y="998"/>
                    <a:pt x="1971" y="997"/>
                  </a:cubicBezTo>
                  <a:cubicBezTo>
                    <a:pt x="1971" y="996"/>
                    <a:pt x="1971" y="996"/>
                    <a:pt x="1971" y="996"/>
                  </a:cubicBezTo>
                  <a:cubicBezTo>
                    <a:pt x="1971" y="996"/>
                    <a:pt x="1971" y="996"/>
                    <a:pt x="1971" y="996"/>
                  </a:cubicBezTo>
                  <a:cubicBezTo>
                    <a:pt x="1971" y="996"/>
                    <a:pt x="1971" y="995"/>
                    <a:pt x="1971" y="994"/>
                  </a:cubicBezTo>
                  <a:cubicBezTo>
                    <a:pt x="1972" y="993"/>
                    <a:pt x="1972" y="993"/>
                    <a:pt x="1972" y="992"/>
                  </a:cubicBezTo>
                  <a:cubicBezTo>
                    <a:pt x="1972" y="991"/>
                    <a:pt x="1972" y="990"/>
                    <a:pt x="1972" y="989"/>
                  </a:cubicBezTo>
                  <a:cubicBezTo>
                    <a:pt x="1972" y="988"/>
                    <a:pt x="1972" y="988"/>
                    <a:pt x="1972" y="987"/>
                  </a:cubicBezTo>
                  <a:cubicBezTo>
                    <a:pt x="1972" y="986"/>
                    <a:pt x="1972" y="985"/>
                    <a:pt x="1971" y="985"/>
                  </a:cubicBezTo>
                  <a:cubicBezTo>
                    <a:pt x="1971" y="985"/>
                    <a:pt x="1971" y="985"/>
                    <a:pt x="1971" y="984"/>
                  </a:cubicBezTo>
                  <a:cubicBezTo>
                    <a:pt x="1971" y="984"/>
                    <a:pt x="1971" y="984"/>
                    <a:pt x="1971" y="984"/>
                  </a:cubicBezTo>
                  <a:cubicBezTo>
                    <a:pt x="1971" y="984"/>
                    <a:pt x="1971" y="983"/>
                    <a:pt x="1971" y="983"/>
                  </a:cubicBezTo>
                  <a:cubicBezTo>
                    <a:pt x="1971" y="983"/>
                    <a:pt x="1971" y="983"/>
                    <a:pt x="1971" y="983"/>
                  </a:cubicBezTo>
                  <a:cubicBezTo>
                    <a:pt x="1976" y="987"/>
                    <a:pt x="1982" y="991"/>
                    <a:pt x="1986" y="994"/>
                  </a:cubicBezTo>
                  <a:cubicBezTo>
                    <a:pt x="1986" y="994"/>
                    <a:pt x="1986" y="994"/>
                    <a:pt x="1987" y="994"/>
                  </a:cubicBezTo>
                  <a:cubicBezTo>
                    <a:pt x="1987" y="995"/>
                    <a:pt x="1987" y="995"/>
                    <a:pt x="1987" y="995"/>
                  </a:cubicBezTo>
                  <a:cubicBezTo>
                    <a:pt x="1988" y="995"/>
                    <a:pt x="1988" y="996"/>
                    <a:pt x="1989" y="996"/>
                  </a:cubicBezTo>
                  <a:cubicBezTo>
                    <a:pt x="1990" y="996"/>
                    <a:pt x="1991" y="997"/>
                    <a:pt x="1992" y="997"/>
                  </a:cubicBezTo>
                  <a:cubicBezTo>
                    <a:pt x="1993" y="998"/>
                    <a:pt x="1994" y="998"/>
                    <a:pt x="1994" y="998"/>
                  </a:cubicBezTo>
                  <a:cubicBezTo>
                    <a:pt x="1994" y="998"/>
                    <a:pt x="1993" y="998"/>
                    <a:pt x="1992" y="996"/>
                  </a:cubicBezTo>
                  <a:cubicBezTo>
                    <a:pt x="1992" y="996"/>
                    <a:pt x="1991" y="995"/>
                    <a:pt x="1990" y="994"/>
                  </a:cubicBezTo>
                  <a:cubicBezTo>
                    <a:pt x="1990" y="994"/>
                    <a:pt x="1989" y="993"/>
                    <a:pt x="1989" y="993"/>
                  </a:cubicBezTo>
                  <a:cubicBezTo>
                    <a:pt x="1989" y="993"/>
                    <a:pt x="1988" y="993"/>
                    <a:pt x="1988" y="992"/>
                  </a:cubicBezTo>
                  <a:cubicBezTo>
                    <a:pt x="1988" y="992"/>
                    <a:pt x="1987" y="992"/>
                    <a:pt x="1987" y="992"/>
                  </a:cubicBezTo>
                  <a:cubicBezTo>
                    <a:pt x="1986" y="991"/>
                    <a:pt x="1984" y="990"/>
                    <a:pt x="1982" y="988"/>
                  </a:cubicBezTo>
                  <a:cubicBezTo>
                    <a:pt x="1983" y="988"/>
                    <a:pt x="1983" y="988"/>
                    <a:pt x="1983" y="988"/>
                  </a:cubicBezTo>
                  <a:cubicBezTo>
                    <a:pt x="1984" y="989"/>
                    <a:pt x="1984" y="989"/>
                    <a:pt x="1984" y="989"/>
                  </a:cubicBezTo>
                  <a:cubicBezTo>
                    <a:pt x="1984" y="989"/>
                    <a:pt x="1984" y="989"/>
                    <a:pt x="1985" y="989"/>
                  </a:cubicBezTo>
                  <a:cubicBezTo>
                    <a:pt x="1985" y="989"/>
                    <a:pt x="1985" y="989"/>
                    <a:pt x="1986" y="989"/>
                  </a:cubicBezTo>
                  <a:cubicBezTo>
                    <a:pt x="1987" y="989"/>
                    <a:pt x="1988" y="989"/>
                    <a:pt x="1988" y="990"/>
                  </a:cubicBezTo>
                  <a:cubicBezTo>
                    <a:pt x="1989" y="990"/>
                    <a:pt x="1990" y="990"/>
                    <a:pt x="1991" y="991"/>
                  </a:cubicBezTo>
                  <a:cubicBezTo>
                    <a:pt x="1992" y="991"/>
                    <a:pt x="1993" y="992"/>
                    <a:pt x="1993" y="992"/>
                  </a:cubicBezTo>
                  <a:cubicBezTo>
                    <a:pt x="1994" y="992"/>
                    <a:pt x="1995" y="993"/>
                    <a:pt x="1995" y="993"/>
                  </a:cubicBezTo>
                  <a:cubicBezTo>
                    <a:pt x="1995" y="996"/>
                    <a:pt x="1995" y="999"/>
                    <a:pt x="1996" y="1002"/>
                  </a:cubicBezTo>
                  <a:cubicBezTo>
                    <a:pt x="1989" y="1002"/>
                    <a:pt x="1982" y="1001"/>
                    <a:pt x="1974" y="1001"/>
                  </a:cubicBezTo>
                  <a:close/>
                  <a:moveTo>
                    <a:pt x="2238" y="1022"/>
                  </a:moveTo>
                  <a:cubicBezTo>
                    <a:pt x="2239" y="1025"/>
                    <a:pt x="2240" y="1027"/>
                    <a:pt x="2242" y="1030"/>
                  </a:cubicBezTo>
                  <a:cubicBezTo>
                    <a:pt x="2242" y="1030"/>
                    <a:pt x="2242" y="1030"/>
                    <a:pt x="2242" y="1030"/>
                  </a:cubicBezTo>
                  <a:cubicBezTo>
                    <a:pt x="2242" y="1031"/>
                    <a:pt x="2241" y="1032"/>
                    <a:pt x="2241" y="1033"/>
                  </a:cubicBezTo>
                  <a:cubicBezTo>
                    <a:pt x="2240" y="1034"/>
                    <a:pt x="2239" y="1036"/>
                    <a:pt x="2238" y="1037"/>
                  </a:cubicBezTo>
                  <a:cubicBezTo>
                    <a:pt x="2237" y="1038"/>
                    <a:pt x="2237" y="1039"/>
                    <a:pt x="2236" y="1040"/>
                  </a:cubicBezTo>
                  <a:cubicBezTo>
                    <a:pt x="2235" y="1041"/>
                    <a:pt x="2234" y="1042"/>
                    <a:pt x="2233" y="1043"/>
                  </a:cubicBezTo>
                  <a:cubicBezTo>
                    <a:pt x="2233" y="1044"/>
                    <a:pt x="2232" y="1044"/>
                    <a:pt x="2232" y="1044"/>
                  </a:cubicBezTo>
                  <a:cubicBezTo>
                    <a:pt x="2231" y="1045"/>
                    <a:pt x="2231" y="1045"/>
                    <a:pt x="2230" y="1046"/>
                  </a:cubicBezTo>
                  <a:cubicBezTo>
                    <a:pt x="2230" y="1046"/>
                    <a:pt x="2229" y="1047"/>
                    <a:pt x="2229" y="1047"/>
                  </a:cubicBezTo>
                  <a:cubicBezTo>
                    <a:pt x="2229" y="1047"/>
                    <a:pt x="2228" y="1048"/>
                    <a:pt x="2228" y="1048"/>
                  </a:cubicBezTo>
                  <a:cubicBezTo>
                    <a:pt x="2228" y="1048"/>
                    <a:pt x="2228" y="1048"/>
                    <a:pt x="2228" y="1048"/>
                  </a:cubicBezTo>
                  <a:cubicBezTo>
                    <a:pt x="2227" y="1049"/>
                    <a:pt x="2226" y="1049"/>
                    <a:pt x="2226" y="1049"/>
                  </a:cubicBezTo>
                  <a:cubicBezTo>
                    <a:pt x="2228" y="1043"/>
                    <a:pt x="2232" y="1033"/>
                    <a:pt x="2238" y="1022"/>
                  </a:cubicBezTo>
                  <a:close/>
                  <a:moveTo>
                    <a:pt x="2225" y="1118"/>
                  </a:moveTo>
                  <a:cubicBezTo>
                    <a:pt x="2227" y="1119"/>
                    <a:pt x="2228" y="1120"/>
                    <a:pt x="2230" y="1121"/>
                  </a:cubicBezTo>
                  <a:cubicBezTo>
                    <a:pt x="2230" y="1122"/>
                    <a:pt x="2231" y="1123"/>
                    <a:pt x="2232" y="1123"/>
                  </a:cubicBezTo>
                  <a:cubicBezTo>
                    <a:pt x="2232" y="1124"/>
                    <a:pt x="2233" y="1125"/>
                    <a:pt x="2233" y="1126"/>
                  </a:cubicBezTo>
                  <a:cubicBezTo>
                    <a:pt x="2236" y="1129"/>
                    <a:pt x="2238" y="1132"/>
                    <a:pt x="2240" y="1135"/>
                  </a:cubicBezTo>
                  <a:cubicBezTo>
                    <a:pt x="2242" y="1138"/>
                    <a:pt x="2244" y="1140"/>
                    <a:pt x="2246" y="1143"/>
                  </a:cubicBezTo>
                  <a:cubicBezTo>
                    <a:pt x="2246" y="1143"/>
                    <a:pt x="2246" y="1143"/>
                    <a:pt x="2245" y="1144"/>
                  </a:cubicBezTo>
                  <a:cubicBezTo>
                    <a:pt x="2245" y="1144"/>
                    <a:pt x="2245" y="1145"/>
                    <a:pt x="2245" y="1145"/>
                  </a:cubicBezTo>
                  <a:cubicBezTo>
                    <a:pt x="2244" y="1146"/>
                    <a:pt x="2244" y="1147"/>
                    <a:pt x="2244" y="1147"/>
                  </a:cubicBezTo>
                  <a:cubicBezTo>
                    <a:pt x="2243" y="1148"/>
                    <a:pt x="2243" y="1148"/>
                    <a:pt x="2243" y="1148"/>
                  </a:cubicBezTo>
                  <a:cubicBezTo>
                    <a:pt x="2243" y="1149"/>
                    <a:pt x="2243" y="1149"/>
                    <a:pt x="2243" y="1149"/>
                  </a:cubicBezTo>
                  <a:cubicBezTo>
                    <a:pt x="2242" y="1151"/>
                    <a:pt x="2242" y="1152"/>
                    <a:pt x="2241" y="1154"/>
                  </a:cubicBezTo>
                  <a:cubicBezTo>
                    <a:pt x="2240" y="1156"/>
                    <a:pt x="2239" y="1157"/>
                    <a:pt x="2238" y="1159"/>
                  </a:cubicBezTo>
                  <a:cubicBezTo>
                    <a:pt x="2238" y="1161"/>
                    <a:pt x="2237" y="1162"/>
                    <a:pt x="2236" y="1164"/>
                  </a:cubicBezTo>
                  <a:cubicBezTo>
                    <a:pt x="2237" y="1147"/>
                    <a:pt x="2230" y="1131"/>
                    <a:pt x="2223" y="1116"/>
                  </a:cubicBezTo>
                  <a:cubicBezTo>
                    <a:pt x="2224" y="1117"/>
                    <a:pt x="2225" y="1117"/>
                    <a:pt x="2225" y="1118"/>
                  </a:cubicBezTo>
                  <a:close/>
                  <a:moveTo>
                    <a:pt x="2257" y="1069"/>
                  </a:moveTo>
                  <a:cubicBezTo>
                    <a:pt x="2256" y="1069"/>
                    <a:pt x="2255" y="1070"/>
                    <a:pt x="2255" y="1070"/>
                  </a:cubicBezTo>
                  <a:cubicBezTo>
                    <a:pt x="2254" y="1071"/>
                    <a:pt x="2253" y="1071"/>
                    <a:pt x="2252" y="1072"/>
                  </a:cubicBezTo>
                  <a:cubicBezTo>
                    <a:pt x="2252" y="1072"/>
                    <a:pt x="2251" y="1073"/>
                    <a:pt x="2250" y="1073"/>
                  </a:cubicBezTo>
                  <a:cubicBezTo>
                    <a:pt x="2249" y="1074"/>
                    <a:pt x="2249" y="1074"/>
                    <a:pt x="2249" y="1074"/>
                  </a:cubicBezTo>
                  <a:cubicBezTo>
                    <a:pt x="2249" y="1074"/>
                    <a:pt x="2248" y="1075"/>
                    <a:pt x="2248" y="1075"/>
                  </a:cubicBezTo>
                  <a:cubicBezTo>
                    <a:pt x="2245" y="1077"/>
                    <a:pt x="2242" y="1080"/>
                    <a:pt x="2240" y="1083"/>
                  </a:cubicBezTo>
                  <a:cubicBezTo>
                    <a:pt x="2240" y="1084"/>
                    <a:pt x="2239" y="1084"/>
                    <a:pt x="2238" y="1085"/>
                  </a:cubicBezTo>
                  <a:cubicBezTo>
                    <a:pt x="2238" y="1086"/>
                    <a:pt x="2237" y="1087"/>
                    <a:pt x="2237" y="1087"/>
                  </a:cubicBezTo>
                  <a:cubicBezTo>
                    <a:pt x="2236" y="1088"/>
                    <a:pt x="2236" y="1089"/>
                    <a:pt x="2235" y="1090"/>
                  </a:cubicBezTo>
                  <a:cubicBezTo>
                    <a:pt x="2235" y="1090"/>
                    <a:pt x="2234" y="1091"/>
                    <a:pt x="2234" y="1092"/>
                  </a:cubicBezTo>
                  <a:cubicBezTo>
                    <a:pt x="2233" y="1093"/>
                    <a:pt x="2232" y="1095"/>
                    <a:pt x="2231" y="1096"/>
                  </a:cubicBezTo>
                  <a:cubicBezTo>
                    <a:pt x="2231" y="1096"/>
                    <a:pt x="2231" y="1096"/>
                    <a:pt x="2230" y="1097"/>
                  </a:cubicBezTo>
                  <a:cubicBezTo>
                    <a:pt x="2230" y="1097"/>
                    <a:pt x="2230" y="1097"/>
                    <a:pt x="2230" y="1097"/>
                  </a:cubicBezTo>
                  <a:cubicBezTo>
                    <a:pt x="2230" y="1097"/>
                    <a:pt x="2230" y="1097"/>
                    <a:pt x="2230" y="1097"/>
                  </a:cubicBezTo>
                  <a:cubicBezTo>
                    <a:pt x="2229" y="1098"/>
                    <a:pt x="2229" y="1098"/>
                    <a:pt x="2229" y="1098"/>
                  </a:cubicBezTo>
                  <a:cubicBezTo>
                    <a:pt x="2229" y="1098"/>
                    <a:pt x="2228" y="1098"/>
                    <a:pt x="2228" y="1099"/>
                  </a:cubicBezTo>
                  <a:cubicBezTo>
                    <a:pt x="2226" y="1100"/>
                    <a:pt x="2223" y="1101"/>
                    <a:pt x="2221" y="1101"/>
                  </a:cubicBezTo>
                  <a:cubicBezTo>
                    <a:pt x="2220" y="1101"/>
                    <a:pt x="2219" y="1101"/>
                    <a:pt x="2218" y="1101"/>
                  </a:cubicBezTo>
                  <a:cubicBezTo>
                    <a:pt x="2214" y="1091"/>
                    <a:pt x="2212" y="1082"/>
                    <a:pt x="2217" y="1074"/>
                  </a:cubicBezTo>
                  <a:cubicBezTo>
                    <a:pt x="2232" y="1067"/>
                    <a:pt x="2247" y="1065"/>
                    <a:pt x="2264" y="1065"/>
                  </a:cubicBezTo>
                  <a:cubicBezTo>
                    <a:pt x="2261" y="1066"/>
                    <a:pt x="2259" y="1067"/>
                    <a:pt x="2257" y="1069"/>
                  </a:cubicBezTo>
                  <a:close/>
                  <a:moveTo>
                    <a:pt x="2268" y="1034"/>
                  </a:moveTo>
                  <a:cubicBezTo>
                    <a:pt x="2268" y="1034"/>
                    <a:pt x="2269" y="1034"/>
                    <a:pt x="2270" y="1035"/>
                  </a:cubicBezTo>
                  <a:cubicBezTo>
                    <a:pt x="2270" y="1035"/>
                    <a:pt x="2270" y="1035"/>
                    <a:pt x="2271" y="1035"/>
                  </a:cubicBezTo>
                  <a:cubicBezTo>
                    <a:pt x="2271" y="1035"/>
                    <a:pt x="2272" y="1035"/>
                    <a:pt x="2272" y="1035"/>
                  </a:cubicBezTo>
                  <a:cubicBezTo>
                    <a:pt x="2274" y="1036"/>
                    <a:pt x="2276" y="1037"/>
                    <a:pt x="2278" y="1038"/>
                  </a:cubicBezTo>
                  <a:cubicBezTo>
                    <a:pt x="2278" y="1038"/>
                    <a:pt x="2278" y="1038"/>
                    <a:pt x="2278" y="1038"/>
                  </a:cubicBezTo>
                  <a:cubicBezTo>
                    <a:pt x="2279" y="1041"/>
                    <a:pt x="2280" y="1045"/>
                    <a:pt x="2282" y="1049"/>
                  </a:cubicBezTo>
                  <a:cubicBezTo>
                    <a:pt x="2282" y="1049"/>
                    <a:pt x="2282" y="1049"/>
                    <a:pt x="2282" y="1050"/>
                  </a:cubicBezTo>
                  <a:cubicBezTo>
                    <a:pt x="2281" y="1051"/>
                    <a:pt x="2281" y="1051"/>
                    <a:pt x="2280" y="1052"/>
                  </a:cubicBezTo>
                  <a:cubicBezTo>
                    <a:pt x="2280" y="1053"/>
                    <a:pt x="2279" y="1054"/>
                    <a:pt x="2279" y="1055"/>
                  </a:cubicBezTo>
                  <a:cubicBezTo>
                    <a:pt x="2278" y="1056"/>
                    <a:pt x="2277" y="1057"/>
                    <a:pt x="2277" y="1057"/>
                  </a:cubicBezTo>
                  <a:cubicBezTo>
                    <a:pt x="2277" y="1058"/>
                    <a:pt x="2276" y="1058"/>
                    <a:pt x="2276" y="1058"/>
                  </a:cubicBezTo>
                  <a:cubicBezTo>
                    <a:pt x="2249" y="1053"/>
                    <a:pt x="2224" y="1054"/>
                    <a:pt x="2224" y="1054"/>
                  </a:cubicBezTo>
                  <a:cubicBezTo>
                    <a:pt x="2224" y="1054"/>
                    <a:pt x="2224" y="1054"/>
                    <a:pt x="2224" y="1053"/>
                  </a:cubicBezTo>
                  <a:cubicBezTo>
                    <a:pt x="2231" y="1051"/>
                    <a:pt x="2238" y="1048"/>
                    <a:pt x="2245" y="1044"/>
                  </a:cubicBezTo>
                  <a:cubicBezTo>
                    <a:pt x="2252" y="1041"/>
                    <a:pt x="2259" y="1037"/>
                    <a:pt x="2267" y="1034"/>
                  </a:cubicBezTo>
                  <a:cubicBezTo>
                    <a:pt x="2267" y="1034"/>
                    <a:pt x="2267" y="1034"/>
                    <a:pt x="2268" y="103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2400">
                <a:latin typeface="Noto Sans S Chinese Light" panose="020B0300000000000000" pitchFamily="34" charset="-122"/>
                <a:ea typeface="Noto Sans S Chinese Light" panose="020B0300000000000000" pitchFamily="34" charset="-122"/>
              </a:endParaRPr>
            </a:p>
          </p:txBody>
        </p:sp>
      </p:grpSp>
      <p:grpSp>
        <p:nvGrpSpPr>
          <p:cNvPr id="12" name="Group 84"/>
          <p:cNvGrpSpPr/>
          <p:nvPr/>
        </p:nvGrpSpPr>
        <p:grpSpPr>
          <a:xfrm>
            <a:off x="7069627" y="175533"/>
            <a:ext cx="1624041" cy="1803611"/>
            <a:chOff x="7699708" y="1374746"/>
            <a:chExt cx="1624542" cy="1803611"/>
          </a:xfrm>
        </p:grpSpPr>
        <p:sp>
          <p:nvSpPr>
            <p:cNvPr id="86" name="AutoShape 3"/>
            <p:cNvSpPr>
              <a:spLocks noChangeAspect="1" noChangeArrowheads="1" noTextEdit="1"/>
            </p:cNvSpPr>
            <p:nvPr/>
          </p:nvSpPr>
          <p:spPr bwMode="auto">
            <a:xfrm>
              <a:off x="7700543" y="1375163"/>
              <a:ext cx="1623707" cy="180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en-US" sz="2400"/>
            </a:p>
          </p:txBody>
        </p:sp>
        <p:sp>
          <p:nvSpPr>
            <p:cNvPr id="87" name="Freeform 17"/>
            <p:cNvSpPr>
              <a:spLocks noEditPoints="1"/>
            </p:cNvSpPr>
            <p:nvPr/>
          </p:nvSpPr>
          <p:spPr bwMode="auto">
            <a:xfrm>
              <a:off x="7699708" y="1374746"/>
              <a:ext cx="1624542" cy="1803611"/>
            </a:xfrm>
            <a:custGeom>
              <a:avLst/>
              <a:gdLst>
                <a:gd name="T0" fmla="*/ 2258 w 2497"/>
                <a:gd name="T1" fmla="*/ 799 h 2773"/>
                <a:gd name="T2" fmla="*/ 1940 w 2497"/>
                <a:gd name="T3" fmla="*/ 965 h 2773"/>
                <a:gd name="T4" fmla="*/ 2164 w 2497"/>
                <a:gd name="T5" fmla="*/ 679 h 2773"/>
                <a:gd name="T6" fmla="*/ 2235 w 2497"/>
                <a:gd name="T7" fmla="*/ 517 h 2773"/>
                <a:gd name="T8" fmla="*/ 1949 w 2497"/>
                <a:gd name="T9" fmla="*/ 315 h 2773"/>
                <a:gd name="T10" fmla="*/ 1873 w 2497"/>
                <a:gd name="T11" fmla="*/ 546 h 2773"/>
                <a:gd name="T12" fmla="*/ 1846 w 2497"/>
                <a:gd name="T13" fmla="*/ 777 h 2773"/>
                <a:gd name="T14" fmla="*/ 1493 w 2497"/>
                <a:gd name="T15" fmla="*/ 726 h 2773"/>
                <a:gd name="T16" fmla="*/ 1518 w 2497"/>
                <a:gd name="T17" fmla="*/ 299 h 2773"/>
                <a:gd name="T18" fmla="*/ 1436 w 2497"/>
                <a:gd name="T19" fmla="*/ 182 h 2773"/>
                <a:gd name="T20" fmla="*/ 1301 w 2497"/>
                <a:gd name="T21" fmla="*/ 143 h 2773"/>
                <a:gd name="T22" fmla="*/ 1061 w 2497"/>
                <a:gd name="T23" fmla="*/ 117 h 2773"/>
                <a:gd name="T24" fmla="*/ 839 w 2497"/>
                <a:gd name="T25" fmla="*/ 107 h 2773"/>
                <a:gd name="T26" fmla="*/ 930 w 2497"/>
                <a:gd name="T27" fmla="*/ 465 h 2773"/>
                <a:gd name="T28" fmla="*/ 810 w 2497"/>
                <a:gd name="T29" fmla="*/ 645 h 2773"/>
                <a:gd name="T30" fmla="*/ 603 w 2497"/>
                <a:gd name="T31" fmla="*/ 684 h 2773"/>
                <a:gd name="T32" fmla="*/ 401 w 2497"/>
                <a:gd name="T33" fmla="*/ 722 h 2773"/>
                <a:gd name="T34" fmla="*/ 1050 w 2497"/>
                <a:gd name="T35" fmla="*/ 1018 h 2773"/>
                <a:gd name="T36" fmla="*/ 788 w 2497"/>
                <a:gd name="T37" fmla="*/ 973 h 2773"/>
                <a:gd name="T38" fmla="*/ 317 w 2497"/>
                <a:gd name="T39" fmla="*/ 941 h 2773"/>
                <a:gd name="T40" fmla="*/ 161 w 2497"/>
                <a:gd name="T41" fmla="*/ 918 h 2773"/>
                <a:gd name="T42" fmla="*/ 267 w 2497"/>
                <a:gd name="T43" fmla="*/ 1172 h 2773"/>
                <a:gd name="T44" fmla="*/ 529 w 2497"/>
                <a:gd name="T45" fmla="*/ 1136 h 2773"/>
                <a:gd name="T46" fmla="*/ 774 w 2497"/>
                <a:gd name="T47" fmla="*/ 1274 h 2773"/>
                <a:gd name="T48" fmla="*/ 660 w 2497"/>
                <a:gd name="T49" fmla="*/ 2011 h 2773"/>
                <a:gd name="T50" fmla="*/ 448 w 2497"/>
                <a:gd name="T51" fmla="*/ 2284 h 2773"/>
                <a:gd name="T52" fmla="*/ 772 w 2497"/>
                <a:gd name="T53" fmla="*/ 2047 h 2773"/>
                <a:gd name="T54" fmla="*/ 681 w 2497"/>
                <a:gd name="T55" fmla="*/ 2287 h 2773"/>
                <a:gd name="T56" fmla="*/ 664 w 2497"/>
                <a:gd name="T57" fmla="*/ 2549 h 2773"/>
                <a:gd name="T58" fmla="*/ 803 w 2497"/>
                <a:gd name="T59" fmla="*/ 2243 h 2773"/>
                <a:gd name="T60" fmla="*/ 852 w 2497"/>
                <a:gd name="T61" fmla="*/ 2197 h 2773"/>
                <a:gd name="T62" fmla="*/ 1033 w 2497"/>
                <a:gd name="T63" fmla="*/ 2333 h 2773"/>
                <a:gd name="T64" fmla="*/ 1020 w 2497"/>
                <a:gd name="T65" fmla="*/ 2056 h 2773"/>
                <a:gd name="T66" fmla="*/ 1155 w 2497"/>
                <a:gd name="T67" fmla="*/ 2160 h 2773"/>
                <a:gd name="T68" fmla="*/ 1122 w 2497"/>
                <a:gd name="T69" fmla="*/ 2692 h 2773"/>
                <a:gd name="T70" fmla="*/ 1246 w 2497"/>
                <a:gd name="T71" fmla="*/ 2364 h 2773"/>
                <a:gd name="T72" fmla="*/ 1356 w 2497"/>
                <a:gd name="T73" fmla="*/ 2340 h 2773"/>
                <a:gd name="T74" fmla="*/ 1371 w 2497"/>
                <a:gd name="T75" fmla="*/ 2620 h 2773"/>
                <a:gd name="T76" fmla="*/ 1513 w 2497"/>
                <a:gd name="T77" fmla="*/ 2568 h 2773"/>
                <a:gd name="T78" fmla="*/ 1546 w 2497"/>
                <a:gd name="T79" fmla="*/ 2316 h 2773"/>
                <a:gd name="T80" fmla="*/ 1327 w 2497"/>
                <a:gd name="T81" fmla="*/ 2065 h 2773"/>
                <a:gd name="T82" fmla="*/ 1517 w 2497"/>
                <a:gd name="T83" fmla="*/ 2179 h 2773"/>
                <a:gd name="T84" fmla="*/ 1629 w 2497"/>
                <a:gd name="T85" fmla="*/ 2366 h 2773"/>
                <a:gd name="T86" fmla="*/ 1766 w 2497"/>
                <a:gd name="T87" fmla="*/ 2269 h 2773"/>
                <a:gd name="T88" fmla="*/ 1894 w 2497"/>
                <a:gd name="T89" fmla="*/ 2303 h 2773"/>
                <a:gd name="T90" fmla="*/ 1655 w 2497"/>
                <a:gd name="T91" fmla="*/ 2085 h 2773"/>
                <a:gd name="T92" fmla="*/ 1459 w 2497"/>
                <a:gd name="T93" fmla="*/ 1915 h 2773"/>
                <a:gd name="T94" fmla="*/ 2073 w 2497"/>
                <a:gd name="T95" fmla="*/ 2218 h 2773"/>
                <a:gd name="T96" fmla="*/ 2192 w 2497"/>
                <a:gd name="T97" fmla="*/ 2072 h 2773"/>
                <a:gd name="T98" fmla="*/ 2155 w 2497"/>
                <a:gd name="T99" fmla="*/ 1925 h 2773"/>
                <a:gd name="T100" fmla="*/ 1686 w 2497"/>
                <a:gd name="T101" fmla="*/ 1885 h 2773"/>
                <a:gd name="T102" fmla="*/ 1668 w 2497"/>
                <a:gd name="T103" fmla="*/ 1194 h 2773"/>
                <a:gd name="T104" fmla="*/ 1863 w 2497"/>
                <a:gd name="T105" fmla="*/ 1146 h 2773"/>
                <a:gd name="T106" fmla="*/ 2250 w 2497"/>
                <a:gd name="T107" fmla="*/ 1078 h 2773"/>
                <a:gd name="T108" fmla="*/ 824 w 2497"/>
                <a:gd name="T109" fmla="*/ 992 h 2773"/>
                <a:gd name="T110" fmla="*/ 1368 w 2497"/>
                <a:gd name="T111" fmla="*/ 1101 h 2773"/>
                <a:gd name="T112" fmla="*/ 1199 w 2497"/>
                <a:gd name="T113" fmla="*/ 775 h 2773"/>
                <a:gd name="T114" fmla="*/ 1166 w 2497"/>
                <a:gd name="T115" fmla="*/ 722 h 2773"/>
                <a:gd name="T116" fmla="*/ 1366 w 2497"/>
                <a:gd name="T117" fmla="*/ 826 h 2773"/>
                <a:gd name="T118" fmla="*/ 1047 w 2497"/>
                <a:gd name="T119" fmla="*/ 628 h 2773"/>
                <a:gd name="T120" fmla="*/ 814 w 2497"/>
                <a:gd name="T121" fmla="*/ 799 h 2773"/>
                <a:gd name="T122" fmla="*/ 594 w 2497"/>
                <a:gd name="T123" fmla="*/ 749 h 2773"/>
                <a:gd name="T124" fmla="*/ 1466 w 2497"/>
                <a:gd name="T125" fmla="*/ 1166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7" h="2773">
                  <a:moveTo>
                    <a:pt x="2446" y="1021"/>
                  </a:moveTo>
                  <a:cubicBezTo>
                    <a:pt x="2446" y="1021"/>
                    <a:pt x="2446" y="1020"/>
                    <a:pt x="2447" y="1020"/>
                  </a:cubicBezTo>
                  <a:cubicBezTo>
                    <a:pt x="2447" y="1020"/>
                    <a:pt x="2448" y="1020"/>
                    <a:pt x="2448" y="1020"/>
                  </a:cubicBezTo>
                  <a:cubicBezTo>
                    <a:pt x="2449" y="1020"/>
                    <a:pt x="2449" y="1020"/>
                    <a:pt x="2449" y="1020"/>
                  </a:cubicBezTo>
                  <a:cubicBezTo>
                    <a:pt x="2449" y="1020"/>
                    <a:pt x="2450" y="1019"/>
                    <a:pt x="2450" y="1019"/>
                  </a:cubicBezTo>
                  <a:cubicBezTo>
                    <a:pt x="2450" y="1019"/>
                    <a:pt x="2451" y="1019"/>
                    <a:pt x="2452" y="1019"/>
                  </a:cubicBezTo>
                  <a:cubicBezTo>
                    <a:pt x="2452" y="1018"/>
                    <a:pt x="2453" y="1018"/>
                    <a:pt x="2453" y="1018"/>
                  </a:cubicBezTo>
                  <a:cubicBezTo>
                    <a:pt x="2454" y="1017"/>
                    <a:pt x="2455" y="1017"/>
                    <a:pt x="2455" y="1017"/>
                  </a:cubicBezTo>
                  <a:cubicBezTo>
                    <a:pt x="2456" y="1016"/>
                    <a:pt x="2456" y="1016"/>
                    <a:pt x="2457" y="1016"/>
                  </a:cubicBezTo>
                  <a:cubicBezTo>
                    <a:pt x="2458" y="1015"/>
                    <a:pt x="2460" y="1014"/>
                    <a:pt x="2461" y="1013"/>
                  </a:cubicBezTo>
                  <a:cubicBezTo>
                    <a:pt x="2462" y="1013"/>
                    <a:pt x="2463" y="1012"/>
                    <a:pt x="2465" y="1011"/>
                  </a:cubicBezTo>
                  <a:cubicBezTo>
                    <a:pt x="2466" y="1010"/>
                    <a:pt x="2467" y="1009"/>
                    <a:pt x="2468" y="1008"/>
                  </a:cubicBezTo>
                  <a:cubicBezTo>
                    <a:pt x="2469" y="1007"/>
                    <a:pt x="2470" y="1006"/>
                    <a:pt x="2471" y="1006"/>
                  </a:cubicBezTo>
                  <a:cubicBezTo>
                    <a:pt x="2489" y="1002"/>
                    <a:pt x="2485" y="992"/>
                    <a:pt x="2497" y="983"/>
                  </a:cubicBezTo>
                  <a:cubicBezTo>
                    <a:pt x="2481" y="984"/>
                    <a:pt x="2466" y="988"/>
                    <a:pt x="2470" y="1004"/>
                  </a:cubicBezTo>
                  <a:cubicBezTo>
                    <a:pt x="2470" y="1004"/>
                    <a:pt x="2470" y="1004"/>
                    <a:pt x="2470" y="1004"/>
                  </a:cubicBezTo>
                  <a:cubicBezTo>
                    <a:pt x="2469" y="1005"/>
                    <a:pt x="2468" y="1006"/>
                    <a:pt x="2467" y="1007"/>
                  </a:cubicBezTo>
                  <a:cubicBezTo>
                    <a:pt x="2466" y="1008"/>
                    <a:pt x="2464" y="1008"/>
                    <a:pt x="2463" y="1009"/>
                  </a:cubicBezTo>
                  <a:cubicBezTo>
                    <a:pt x="2462" y="1010"/>
                    <a:pt x="2461" y="1011"/>
                    <a:pt x="2460" y="1012"/>
                  </a:cubicBezTo>
                  <a:cubicBezTo>
                    <a:pt x="2458" y="1013"/>
                    <a:pt x="2457" y="1013"/>
                    <a:pt x="2456" y="1014"/>
                  </a:cubicBezTo>
                  <a:cubicBezTo>
                    <a:pt x="2455" y="1014"/>
                    <a:pt x="2455" y="1015"/>
                    <a:pt x="2454" y="1015"/>
                  </a:cubicBezTo>
                  <a:cubicBezTo>
                    <a:pt x="2454" y="1015"/>
                    <a:pt x="2453" y="1016"/>
                    <a:pt x="2453" y="1016"/>
                  </a:cubicBezTo>
                  <a:cubicBezTo>
                    <a:pt x="2452" y="1016"/>
                    <a:pt x="2451" y="1017"/>
                    <a:pt x="2451" y="1017"/>
                  </a:cubicBezTo>
                  <a:cubicBezTo>
                    <a:pt x="2450" y="1017"/>
                    <a:pt x="2450" y="1017"/>
                    <a:pt x="2449" y="1018"/>
                  </a:cubicBezTo>
                  <a:cubicBezTo>
                    <a:pt x="2449" y="1018"/>
                    <a:pt x="2449" y="1018"/>
                    <a:pt x="2449" y="1018"/>
                  </a:cubicBezTo>
                  <a:cubicBezTo>
                    <a:pt x="2448" y="1018"/>
                    <a:pt x="2448" y="1018"/>
                    <a:pt x="2448" y="1018"/>
                  </a:cubicBezTo>
                  <a:cubicBezTo>
                    <a:pt x="2447" y="1018"/>
                    <a:pt x="2447" y="1019"/>
                    <a:pt x="2447" y="1019"/>
                  </a:cubicBezTo>
                  <a:cubicBezTo>
                    <a:pt x="2446" y="1019"/>
                    <a:pt x="2445" y="1020"/>
                    <a:pt x="2444" y="1020"/>
                  </a:cubicBezTo>
                  <a:cubicBezTo>
                    <a:pt x="2444" y="1020"/>
                    <a:pt x="2444" y="1021"/>
                    <a:pt x="2443" y="1021"/>
                  </a:cubicBezTo>
                  <a:cubicBezTo>
                    <a:pt x="2443" y="1021"/>
                    <a:pt x="2443" y="1021"/>
                    <a:pt x="2443" y="1021"/>
                  </a:cubicBezTo>
                  <a:cubicBezTo>
                    <a:pt x="2442" y="1021"/>
                    <a:pt x="2441" y="1020"/>
                    <a:pt x="2441" y="1020"/>
                  </a:cubicBezTo>
                  <a:cubicBezTo>
                    <a:pt x="2440" y="1020"/>
                    <a:pt x="2439" y="1020"/>
                    <a:pt x="2439" y="1020"/>
                  </a:cubicBezTo>
                  <a:cubicBezTo>
                    <a:pt x="2437" y="1020"/>
                    <a:pt x="2436" y="1019"/>
                    <a:pt x="2434" y="1019"/>
                  </a:cubicBezTo>
                  <a:cubicBezTo>
                    <a:pt x="2434" y="1019"/>
                    <a:pt x="2433" y="1019"/>
                    <a:pt x="2432" y="1018"/>
                  </a:cubicBezTo>
                  <a:cubicBezTo>
                    <a:pt x="2431" y="1018"/>
                    <a:pt x="2431" y="1018"/>
                    <a:pt x="2431" y="1018"/>
                  </a:cubicBezTo>
                  <a:cubicBezTo>
                    <a:pt x="2430" y="1017"/>
                    <a:pt x="2430" y="1017"/>
                    <a:pt x="2430" y="1017"/>
                  </a:cubicBezTo>
                  <a:cubicBezTo>
                    <a:pt x="2429" y="1017"/>
                    <a:pt x="2429" y="1017"/>
                    <a:pt x="2429" y="1017"/>
                  </a:cubicBezTo>
                  <a:cubicBezTo>
                    <a:pt x="2428" y="1016"/>
                    <a:pt x="2427" y="1016"/>
                    <a:pt x="2427" y="1016"/>
                  </a:cubicBezTo>
                  <a:cubicBezTo>
                    <a:pt x="2426" y="1015"/>
                    <a:pt x="2425" y="1015"/>
                    <a:pt x="2424" y="1014"/>
                  </a:cubicBezTo>
                  <a:cubicBezTo>
                    <a:pt x="2422" y="1013"/>
                    <a:pt x="2421" y="1013"/>
                    <a:pt x="2420" y="1012"/>
                  </a:cubicBezTo>
                  <a:cubicBezTo>
                    <a:pt x="2416" y="1009"/>
                    <a:pt x="2413" y="1006"/>
                    <a:pt x="2409" y="1004"/>
                  </a:cubicBezTo>
                  <a:cubicBezTo>
                    <a:pt x="2408" y="1004"/>
                    <a:pt x="2408" y="1004"/>
                    <a:pt x="2407" y="1003"/>
                  </a:cubicBezTo>
                  <a:cubicBezTo>
                    <a:pt x="2407" y="1003"/>
                    <a:pt x="2407" y="1003"/>
                    <a:pt x="2406" y="1003"/>
                  </a:cubicBezTo>
                  <a:cubicBezTo>
                    <a:pt x="2405" y="1003"/>
                    <a:pt x="2404" y="1002"/>
                    <a:pt x="2403" y="1002"/>
                  </a:cubicBezTo>
                  <a:cubicBezTo>
                    <a:pt x="2402" y="1002"/>
                    <a:pt x="2401" y="1002"/>
                    <a:pt x="2400" y="1002"/>
                  </a:cubicBezTo>
                  <a:cubicBezTo>
                    <a:pt x="2403" y="1000"/>
                    <a:pt x="2407" y="999"/>
                    <a:pt x="2410" y="997"/>
                  </a:cubicBezTo>
                  <a:cubicBezTo>
                    <a:pt x="2418" y="993"/>
                    <a:pt x="2425" y="988"/>
                    <a:pt x="2431" y="984"/>
                  </a:cubicBezTo>
                  <a:cubicBezTo>
                    <a:pt x="2432" y="983"/>
                    <a:pt x="2433" y="982"/>
                    <a:pt x="2434" y="982"/>
                  </a:cubicBezTo>
                  <a:cubicBezTo>
                    <a:pt x="2434" y="982"/>
                    <a:pt x="2434" y="981"/>
                    <a:pt x="2435" y="981"/>
                  </a:cubicBezTo>
                  <a:cubicBezTo>
                    <a:pt x="2435" y="981"/>
                    <a:pt x="2436" y="981"/>
                    <a:pt x="2436" y="980"/>
                  </a:cubicBezTo>
                  <a:cubicBezTo>
                    <a:pt x="2437" y="979"/>
                    <a:pt x="2439" y="978"/>
                    <a:pt x="2440" y="977"/>
                  </a:cubicBezTo>
                  <a:cubicBezTo>
                    <a:pt x="2443" y="975"/>
                    <a:pt x="2445" y="973"/>
                    <a:pt x="2448" y="970"/>
                  </a:cubicBezTo>
                  <a:cubicBezTo>
                    <a:pt x="2452" y="966"/>
                    <a:pt x="2456" y="963"/>
                    <a:pt x="2459" y="960"/>
                  </a:cubicBezTo>
                  <a:cubicBezTo>
                    <a:pt x="2462" y="956"/>
                    <a:pt x="2465" y="954"/>
                    <a:pt x="2467" y="952"/>
                  </a:cubicBezTo>
                  <a:cubicBezTo>
                    <a:pt x="2468" y="951"/>
                    <a:pt x="2469" y="950"/>
                    <a:pt x="2469" y="950"/>
                  </a:cubicBezTo>
                  <a:cubicBezTo>
                    <a:pt x="2469" y="950"/>
                    <a:pt x="2465" y="953"/>
                    <a:pt x="2458" y="959"/>
                  </a:cubicBezTo>
                  <a:cubicBezTo>
                    <a:pt x="2455" y="961"/>
                    <a:pt x="2451" y="965"/>
                    <a:pt x="2446" y="969"/>
                  </a:cubicBezTo>
                  <a:cubicBezTo>
                    <a:pt x="2443" y="970"/>
                    <a:pt x="2441" y="972"/>
                    <a:pt x="2438" y="974"/>
                  </a:cubicBezTo>
                  <a:cubicBezTo>
                    <a:pt x="2436" y="975"/>
                    <a:pt x="2435" y="976"/>
                    <a:pt x="2433" y="978"/>
                  </a:cubicBezTo>
                  <a:cubicBezTo>
                    <a:pt x="2432" y="979"/>
                    <a:pt x="2431" y="980"/>
                    <a:pt x="2429" y="981"/>
                  </a:cubicBezTo>
                  <a:cubicBezTo>
                    <a:pt x="2423" y="985"/>
                    <a:pt x="2416" y="990"/>
                    <a:pt x="2408" y="994"/>
                  </a:cubicBezTo>
                  <a:cubicBezTo>
                    <a:pt x="2401" y="998"/>
                    <a:pt x="2392" y="1001"/>
                    <a:pt x="2383" y="1003"/>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0" y="1004"/>
                    <a:pt x="2380" y="1004"/>
                    <a:pt x="2380" y="1004"/>
                  </a:cubicBezTo>
                  <a:cubicBezTo>
                    <a:pt x="2379" y="1004"/>
                    <a:pt x="2377" y="1005"/>
                    <a:pt x="2376" y="1005"/>
                  </a:cubicBezTo>
                  <a:cubicBezTo>
                    <a:pt x="2376" y="1005"/>
                    <a:pt x="2375" y="1005"/>
                    <a:pt x="2375" y="1005"/>
                  </a:cubicBezTo>
                  <a:cubicBezTo>
                    <a:pt x="2376" y="1005"/>
                    <a:pt x="2377" y="1004"/>
                    <a:pt x="2378" y="1004"/>
                  </a:cubicBezTo>
                  <a:cubicBezTo>
                    <a:pt x="2378" y="1004"/>
                    <a:pt x="2379" y="1003"/>
                    <a:pt x="2379" y="1003"/>
                  </a:cubicBezTo>
                  <a:cubicBezTo>
                    <a:pt x="2380" y="1003"/>
                    <a:pt x="2380" y="1003"/>
                    <a:pt x="2380" y="1002"/>
                  </a:cubicBezTo>
                  <a:cubicBezTo>
                    <a:pt x="2380" y="1002"/>
                    <a:pt x="2381" y="1002"/>
                    <a:pt x="2381" y="1002"/>
                  </a:cubicBezTo>
                  <a:cubicBezTo>
                    <a:pt x="2383" y="1000"/>
                    <a:pt x="2385" y="997"/>
                    <a:pt x="2387" y="994"/>
                  </a:cubicBezTo>
                  <a:cubicBezTo>
                    <a:pt x="2388" y="994"/>
                    <a:pt x="2388" y="993"/>
                    <a:pt x="2389" y="992"/>
                  </a:cubicBezTo>
                  <a:cubicBezTo>
                    <a:pt x="2389" y="992"/>
                    <a:pt x="2390" y="991"/>
                    <a:pt x="2390" y="990"/>
                  </a:cubicBezTo>
                  <a:cubicBezTo>
                    <a:pt x="2391" y="989"/>
                    <a:pt x="2392" y="987"/>
                    <a:pt x="2393" y="986"/>
                  </a:cubicBezTo>
                  <a:cubicBezTo>
                    <a:pt x="2393" y="986"/>
                    <a:pt x="2393" y="986"/>
                    <a:pt x="2394" y="986"/>
                  </a:cubicBezTo>
                  <a:cubicBezTo>
                    <a:pt x="2413" y="974"/>
                    <a:pt x="2422" y="961"/>
                    <a:pt x="2410" y="946"/>
                  </a:cubicBezTo>
                  <a:cubicBezTo>
                    <a:pt x="2402" y="961"/>
                    <a:pt x="2385" y="968"/>
                    <a:pt x="2392" y="984"/>
                  </a:cubicBezTo>
                  <a:cubicBezTo>
                    <a:pt x="2392" y="985"/>
                    <a:pt x="2392" y="985"/>
                    <a:pt x="2392" y="985"/>
                  </a:cubicBezTo>
                  <a:cubicBezTo>
                    <a:pt x="2391" y="987"/>
                    <a:pt x="2390" y="988"/>
                    <a:pt x="2389" y="990"/>
                  </a:cubicBezTo>
                  <a:cubicBezTo>
                    <a:pt x="2388" y="990"/>
                    <a:pt x="2388" y="991"/>
                    <a:pt x="2387" y="992"/>
                  </a:cubicBezTo>
                  <a:cubicBezTo>
                    <a:pt x="2387" y="992"/>
                    <a:pt x="2386" y="993"/>
                    <a:pt x="2386" y="994"/>
                  </a:cubicBezTo>
                  <a:cubicBezTo>
                    <a:pt x="2384" y="996"/>
                    <a:pt x="2382" y="999"/>
                    <a:pt x="2380" y="1001"/>
                  </a:cubicBezTo>
                  <a:cubicBezTo>
                    <a:pt x="2379" y="1001"/>
                    <a:pt x="2379" y="1001"/>
                    <a:pt x="2379" y="1001"/>
                  </a:cubicBezTo>
                  <a:cubicBezTo>
                    <a:pt x="2379" y="1001"/>
                    <a:pt x="2378" y="1002"/>
                    <a:pt x="2378" y="1002"/>
                  </a:cubicBezTo>
                  <a:cubicBezTo>
                    <a:pt x="2378" y="1002"/>
                    <a:pt x="2377" y="1003"/>
                    <a:pt x="2377" y="1003"/>
                  </a:cubicBezTo>
                  <a:cubicBezTo>
                    <a:pt x="2376" y="1004"/>
                    <a:pt x="2375" y="1004"/>
                    <a:pt x="2374" y="1005"/>
                  </a:cubicBezTo>
                  <a:cubicBezTo>
                    <a:pt x="2374" y="1005"/>
                    <a:pt x="2374" y="1005"/>
                    <a:pt x="2373" y="1005"/>
                  </a:cubicBezTo>
                  <a:cubicBezTo>
                    <a:pt x="2373" y="1005"/>
                    <a:pt x="2373" y="1005"/>
                    <a:pt x="2373" y="1005"/>
                  </a:cubicBezTo>
                  <a:cubicBezTo>
                    <a:pt x="2372" y="1006"/>
                    <a:pt x="2371" y="1006"/>
                    <a:pt x="2370" y="1006"/>
                  </a:cubicBezTo>
                  <a:cubicBezTo>
                    <a:pt x="2365" y="1006"/>
                    <a:pt x="2360" y="1007"/>
                    <a:pt x="2356" y="1007"/>
                  </a:cubicBezTo>
                  <a:cubicBezTo>
                    <a:pt x="2346" y="1008"/>
                    <a:pt x="2336" y="1008"/>
                    <a:pt x="2326" y="1009"/>
                  </a:cubicBezTo>
                  <a:cubicBezTo>
                    <a:pt x="2325" y="1009"/>
                    <a:pt x="2324" y="1010"/>
                    <a:pt x="2323" y="1010"/>
                  </a:cubicBezTo>
                  <a:cubicBezTo>
                    <a:pt x="2322" y="1010"/>
                    <a:pt x="2322" y="1010"/>
                    <a:pt x="2322" y="1010"/>
                  </a:cubicBezTo>
                  <a:cubicBezTo>
                    <a:pt x="2322" y="1010"/>
                    <a:pt x="2322" y="1010"/>
                    <a:pt x="2322" y="1010"/>
                  </a:cubicBezTo>
                  <a:cubicBezTo>
                    <a:pt x="2322" y="1010"/>
                    <a:pt x="2322" y="1010"/>
                    <a:pt x="2322" y="1010"/>
                  </a:cubicBezTo>
                  <a:cubicBezTo>
                    <a:pt x="2321" y="1010"/>
                    <a:pt x="2321" y="1010"/>
                    <a:pt x="2321" y="1010"/>
                  </a:cubicBezTo>
                  <a:cubicBezTo>
                    <a:pt x="2322" y="1010"/>
                    <a:pt x="2322" y="1010"/>
                    <a:pt x="2323" y="1010"/>
                  </a:cubicBezTo>
                  <a:cubicBezTo>
                    <a:pt x="2323" y="1009"/>
                    <a:pt x="2324" y="1009"/>
                    <a:pt x="2324" y="1009"/>
                  </a:cubicBezTo>
                  <a:cubicBezTo>
                    <a:pt x="2325" y="1008"/>
                    <a:pt x="2326" y="1008"/>
                    <a:pt x="2326" y="1008"/>
                  </a:cubicBezTo>
                  <a:cubicBezTo>
                    <a:pt x="2327" y="1007"/>
                    <a:pt x="2327" y="1007"/>
                    <a:pt x="2328" y="1006"/>
                  </a:cubicBezTo>
                  <a:cubicBezTo>
                    <a:pt x="2328" y="1006"/>
                    <a:pt x="2329" y="1006"/>
                    <a:pt x="2329" y="1005"/>
                  </a:cubicBezTo>
                  <a:cubicBezTo>
                    <a:pt x="2329" y="1005"/>
                    <a:pt x="2330" y="1005"/>
                    <a:pt x="2330" y="1004"/>
                  </a:cubicBezTo>
                  <a:cubicBezTo>
                    <a:pt x="2332" y="1002"/>
                    <a:pt x="2335" y="998"/>
                    <a:pt x="2337" y="995"/>
                  </a:cubicBezTo>
                  <a:cubicBezTo>
                    <a:pt x="2338" y="993"/>
                    <a:pt x="2339" y="991"/>
                    <a:pt x="2340" y="989"/>
                  </a:cubicBezTo>
                  <a:cubicBezTo>
                    <a:pt x="2341" y="988"/>
                    <a:pt x="2342" y="986"/>
                    <a:pt x="2344" y="984"/>
                  </a:cubicBezTo>
                  <a:cubicBezTo>
                    <a:pt x="2346" y="980"/>
                    <a:pt x="2348" y="976"/>
                    <a:pt x="2351" y="972"/>
                  </a:cubicBezTo>
                  <a:cubicBezTo>
                    <a:pt x="2351" y="972"/>
                    <a:pt x="2351" y="972"/>
                    <a:pt x="2351" y="972"/>
                  </a:cubicBezTo>
                  <a:cubicBezTo>
                    <a:pt x="2351" y="972"/>
                    <a:pt x="2351" y="972"/>
                    <a:pt x="2351" y="972"/>
                  </a:cubicBezTo>
                  <a:cubicBezTo>
                    <a:pt x="2352" y="971"/>
                    <a:pt x="2352" y="971"/>
                    <a:pt x="2352" y="971"/>
                  </a:cubicBezTo>
                  <a:cubicBezTo>
                    <a:pt x="2352" y="971"/>
                    <a:pt x="2353" y="971"/>
                    <a:pt x="2353" y="970"/>
                  </a:cubicBezTo>
                  <a:cubicBezTo>
                    <a:pt x="2354" y="970"/>
                    <a:pt x="2354" y="970"/>
                    <a:pt x="2354" y="969"/>
                  </a:cubicBezTo>
                  <a:cubicBezTo>
                    <a:pt x="2355" y="969"/>
                    <a:pt x="2355" y="969"/>
                    <a:pt x="2355" y="969"/>
                  </a:cubicBezTo>
                  <a:cubicBezTo>
                    <a:pt x="2355" y="969"/>
                    <a:pt x="2355" y="969"/>
                    <a:pt x="2356" y="968"/>
                  </a:cubicBezTo>
                  <a:cubicBezTo>
                    <a:pt x="2356" y="968"/>
                    <a:pt x="2357" y="968"/>
                    <a:pt x="2357" y="967"/>
                  </a:cubicBezTo>
                  <a:cubicBezTo>
                    <a:pt x="2358" y="967"/>
                    <a:pt x="2359" y="966"/>
                    <a:pt x="2359" y="965"/>
                  </a:cubicBezTo>
                  <a:cubicBezTo>
                    <a:pt x="2360" y="964"/>
                    <a:pt x="2361" y="963"/>
                    <a:pt x="2362" y="962"/>
                  </a:cubicBezTo>
                  <a:cubicBezTo>
                    <a:pt x="2363" y="962"/>
                    <a:pt x="2363" y="961"/>
                    <a:pt x="2364" y="960"/>
                  </a:cubicBezTo>
                  <a:cubicBezTo>
                    <a:pt x="2364" y="959"/>
                    <a:pt x="2365" y="959"/>
                    <a:pt x="2365" y="958"/>
                  </a:cubicBezTo>
                  <a:cubicBezTo>
                    <a:pt x="2365" y="958"/>
                    <a:pt x="2365" y="958"/>
                    <a:pt x="2365" y="958"/>
                  </a:cubicBezTo>
                  <a:cubicBezTo>
                    <a:pt x="2381" y="957"/>
                    <a:pt x="2376" y="944"/>
                    <a:pt x="2377" y="936"/>
                  </a:cubicBezTo>
                  <a:cubicBezTo>
                    <a:pt x="2371" y="939"/>
                    <a:pt x="2364" y="940"/>
                    <a:pt x="2361" y="946"/>
                  </a:cubicBezTo>
                  <a:cubicBezTo>
                    <a:pt x="2359" y="949"/>
                    <a:pt x="2361" y="954"/>
                    <a:pt x="2364" y="957"/>
                  </a:cubicBezTo>
                  <a:cubicBezTo>
                    <a:pt x="2364" y="958"/>
                    <a:pt x="2363" y="959"/>
                    <a:pt x="2363" y="959"/>
                  </a:cubicBezTo>
                  <a:cubicBezTo>
                    <a:pt x="2362" y="960"/>
                    <a:pt x="2361" y="961"/>
                    <a:pt x="2360" y="962"/>
                  </a:cubicBezTo>
                  <a:cubicBezTo>
                    <a:pt x="2360" y="963"/>
                    <a:pt x="2359" y="963"/>
                    <a:pt x="2358" y="964"/>
                  </a:cubicBezTo>
                  <a:cubicBezTo>
                    <a:pt x="2357" y="965"/>
                    <a:pt x="2357" y="966"/>
                    <a:pt x="2356" y="966"/>
                  </a:cubicBezTo>
                  <a:cubicBezTo>
                    <a:pt x="2355" y="967"/>
                    <a:pt x="2355" y="967"/>
                    <a:pt x="2355" y="967"/>
                  </a:cubicBezTo>
                  <a:cubicBezTo>
                    <a:pt x="2354" y="968"/>
                    <a:pt x="2354" y="968"/>
                    <a:pt x="2354" y="968"/>
                  </a:cubicBezTo>
                  <a:cubicBezTo>
                    <a:pt x="2354" y="968"/>
                    <a:pt x="2354" y="968"/>
                    <a:pt x="2353" y="968"/>
                  </a:cubicBezTo>
                  <a:cubicBezTo>
                    <a:pt x="2353" y="969"/>
                    <a:pt x="2353" y="969"/>
                    <a:pt x="2352" y="969"/>
                  </a:cubicBezTo>
                  <a:cubicBezTo>
                    <a:pt x="2354" y="967"/>
                    <a:pt x="2355" y="965"/>
                    <a:pt x="2356" y="963"/>
                  </a:cubicBezTo>
                  <a:cubicBezTo>
                    <a:pt x="2356" y="963"/>
                    <a:pt x="2356" y="963"/>
                    <a:pt x="2356" y="962"/>
                  </a:cubicBezTo>
                  <a:cubicBezTo>
                    <a:pt x="2357" y="962"/>
                    <a:pt x="2357" y="962"/>
                    <a:pt x="2357" y="961"/>
                  </a:cubicBezTo>
                  <a:cubicBezTo>
                    <a:pt x="2357" y="961"/>
                    <a:pt x="2358" y="960"/>
                    <a:pt x="2358" y="959"/>
                  </a:cubicBezTo>
                  <a:cubicBezTo>
                    <a:pt x="2358" y="958"/>
                    <a:pt x="2359" y="957"/>
                    <a:pt x="2359" y="956"/>
                  </a:cubicBezTo>
                  <a:cubicBezTo>
                    <a:pt x="2360" y="955"/>
                    <a:pt x="2360" y="954"/>
                    <a:pt x="2360" y="954"/>
                  </a:cubicBezTo>
                  <a:cubicBezTo>
                    <a:pt x="2360" y="954"/>
                    <a:pt x="2359" y="955"/>
                    <a:pt x="2358" y="956"/>
                  </a:cubicBezTo>
                  <a:cubicBezTo>
                    <a:pt x="2357" y="957"/>
                    <a:pt x="2357" y="958"/>
                    <a:pt x="2356" y="959"/>
                  </a:cubicBezTo>
                  <a:cubicBezTo>
                    <a:pt x="2355" y="960"/>
                    <a:pt x="2355" y="960"/>
                    <a:pt x="2354" y="961"/>
                  </a:cubicBezTo>
                  <a:cubicBezTo>
                    <a:pt x="2354" y="961"/>
                    <a:pt x="2354" y="961"/>
                    <a:pt x="2354" y="962"/>
                  </a:cubicBezTo>
                  <a:cubicBezTo>
                    <a:pt x="2354" y="962"/>
                    <a:pt x="2353" y="962"/>
                    <a:pt x="2353" y="963"/>
                  </a:cubicBezTo>
                  <a:cubicBezTo>
                    <a:pt x="2350" y="968"/>
                    <a:pt x="2346" y="974"/>
                    <a:pt x="2342" y="981"/>
                  </a:cubicBezTo>
                  <a:cubicBezTo>
                    <a:pt x="2342" y="981"/>
                    <a:pt x="2342" y="981"/>
                    <a:pt x="2342" y="981"/>
                  </a:cubicBezTo>
                  <a:cubicBezTo>
                    <a:pt x="2342" y="980"/>
                    <a:pt x="2342" y="980"/>
                    <a:pt x="2342" y="980"/>
                  </a:cubicBezTo>
                  <a:cubicBezTo>
                    <a:pt x="2342" y="980"/>
                    <a:pt x="2342" y="979"/>
                    <a:pt x="2342" y="979"/>
                  </a:cubicBezTo>
                  <a:cubicBezTo>
                    <a:pt x="2342" y="979"/>
                    <a:pt x="2342" y="979"/>
                    <a:pt x="2342" y="979"/>
                  </a:cubicBezTo>
                  <a:cubicBezTo>
                    <a:pt x="2342" y="978"/>
                    <a:pt x="2341" y="978"/>
                    <a:pt x="2341" y="977"/>
                  </a:cubicBezTo>
                  <a:cubicBezTo>
                    <a:pt x="2341" y="976"/>
                    <a:pt x="2341" y="976"/>
                    <a:pt x="2340" y="975"/>
                  </a:cubicBezTo>
                  <a:cubicBezTo>
                    <a:pt x="2340" y="975"/>
                    <a:pt x="2339" y="974"/>
                    <a:pt x="2339" y="973"/>
                  </a:cubicBezTo>
                  <a:cubicBezTo>
                    <a:pt x="2338" y="972"/>
                    <a:pt x="2338" y="972"/>
                    <a:pt x="2337" y="971"/>
                  </a:cubicBezTo>
                  <a:cubicBezTo>
                    <a:pt x="2337" y="971"/>
                    <a:pt x="2337" y="970"/>
                    <a:pt x="2336" y="970"/>
                  </a:cubicBezTo>
                  <a:cubicBezTo>
                    <a:pt x="2336" y="970"/>
                    <a:pt x="2336" y="970"/>
                    <a:pt x="2336" y="970"/>
                  </a:cubicBezTo>
                  <a:cubicBezTo>
                    <a:pt x="2335" y="969"/>
                    <a:pt x="2335" y="969"/>
                    <a:pt x="2335" y="969"/>
                  </a:cubicBezTo>
                  <a:cubicBezTo>
                    <a:pt x="2343" y="957"/>
                    <a:pt x="2329" y="955"/>
                    <a:pt x="2321" y="951"/>
                  </a:cubicBezTo>
                  <a:cubicBezTo>
                    <a:pt x="2312" y="966"/>
                    <a:pt x="2314" y="975"/>
                    <a:pt x="2333" y="971"/>
                  </a:cubicBezTo>
                  <a:cubicBezTo>
                    <a:pt x="2333" y="971"/>
                    <a:pt x="2334" y="971"/>
                    <a:pt x="2334" y="971"/>
                  </a:cubicBezTo>
                  <a:cubicBezTo>
                    <a:pt x="2334" y="971"/>
                    <a:pt x="2335" y="972"/>
                    <a:pt x="2335" y="973"/>
                  </a:cubicBezTo>
                  <a:cubicBezTo>
                    <a:pt x="2336" y="973"/>
                    <a:pt x="2336" y="974"/>
                    <a:pt x="2337" y="975"/>
                  </a:cubicBezTo>
                  <a:cubicBezTo>
                    <a:pt x="2337" y="975"/>
                    <a:pt x="2337" y="976"/>
                    <a:pt x="2338" y="976"/>
                  </a:cubicBezTo>
                  <a:cubicBezTo>
                    <a:pt x="2338" y="977"/>
                    <a:pt x="2339" y="978"/>
                    <a:pt x="2339" y="978"/>
                  </a:cubicBezTo>
                  <a:cubicBezTo>
                    <a:pt x="2339" y="979"/>
                    <a:pt x="2339" y="979"/>
                    <a:pt x="2340" y="980"/>
                  </a:cubicBezTo>
                  <a:cubicBezTo>
                    <a:pt x="2340" y="980"/>
                    <a:pt x="2340" y="980"/>
                    <a:pt x="2340" y="980"/>
                  </a:cubicBezTo>
                  <a:cubicBezTo>
                    <a:pt x="2340" y="981"/>
                    <a:pt x="2340" y="981"/>
                    <a:pt x="2340" y="981"/>
                  </a:cubicBezTo>
                  <a:cubicBezTo>
                    <a:pt x="2340" y="981"/>
                    <a:pt x="2340" y="981"/>
                    <a:pt x="2340" y="981"/>
                  </a:cubicBezTo>
                  <a:cubicBezTo>
                    <a:pt x="2341" y="982"/>
                    <a:pt x="2341" y="982"/>
                    <a:pt x="2341" y="982"/>
                  </a:cubicBezTo>
                  <a:cubicBezTo>
                    <a:pt x="2341" y="982"/>
                    <a:pt x="2341" y="982"/>
                    <a:pt x="2341" y="982"/>
                  </a:cubicBezTo>
                  <a:cubicBezTo>
                    <a:pt x="2341" y="983"/>
                    <a:pt x="2341" y="983"/>
                    <a:pt x="2341" y="983"/>
                  </a:cubicBezTo>
                  <a:cubicBezTo>
                    <a:pt x="2340" y="985"/>
                    <a:pt x="2339" y="987"/>
                    <a:pt x="2338" y="989"/>
                  </a:cubicBezTo>
                  <a:cubicBezTo>
                    <a:pt x="2336" y="991"/>
                    <a:pt x="2335" y="992"/>
                    <a:pt x="2334" y="994"/>
                  </a:cubicBezTo>
                  <a:cubicBezTo>
                    <a:pt x="2332" y="998"/>
                    <a:pt x="2330" y="1001"/>
                    <a:pt x="2328" y="1003"/>
                  </a:cubicBezTo>
                  <a:cubicBezTo>
                    <a:pt x="2327" y="1003"/>
                    <a:pt x="2327" y="1004"/>
                    <a:pt x="2327" y="1004"/>
                  </a:cubicBezTo>
                  <a:cubicBezTo>
                    <a:pt x="2327" y="1004"/>
                    <a:pt x="2326" y="1004"/>
                    <a:pt x="2326" y="1005"/>
                  </a:cubicBezTo>
                  <a:cubicBezTo>
                    <a:pt x="2326" y="1005"/>
                    <a:pt x="2325" y="1006"/>
                    <a:pt x="2325" y="1006"/>
                  </a:cubicBezTo>
                  <a:cubicBezTo>
                    <a:pt x="2324" y="1007"/>
                    <a:pt x="2324" y="1007"/>
                    <a:pt x="2323" y="1008"/>
                  </a:cubicBezTo>
                  <a:cubicBezTo>
                    <a:pt x="2323" y="1008"/>
                    <a:pt x="2323" y="1008"/>
                    <a:pt x="2322" y="1009"/>
                  </a:cubicBezTo>
                  <a:cubicBezTo>
                    <a:pt x="2322" y="1009"/>
                    <a:pt x="2321" y="1009"/>
                    <a:pt x="2321" y="1010"/>
                  </a:cubicBezTo>
                  <a:cubicBezTo>
                    <a:pt x="2321" y="1010"/>
                    <a:pt x="2320" y="1010"/>
                    <a:pt x="2320" y="1010"/>
                  </a:cubicBezTo>
                  <a:cubicBezTo>
                    <a:pt x="2320" y="1010"/>
                    <a:pt x="2320" y="1010"/>
                    <a:pt x="2320" y="1010"/>
                  </a:cubicBezTo>
                  <a:cubicBezTo>
                    <a:pt x="2319" y="1011"/>
                    <a:pt x="2319" y="1011"/>
                    <a:pt x="2319" y="1011"/>
                  </a:cubicBezTo>
                  <a:cubicBezTo>
                    <a:pt x="2317" y="1011"/>
                    <a:pt x="2317" y="1011"/>
                    <a:pt x="2317" y="1011"/>
                  </a:cubicBezTo>
                  <a:cubicBezTo>
                    <a:pt x="2315" y="1011"/>
                    <a:pt x="2315" y="1011"/>
                    <a:pt x="2315" y="1011"/>
                  </a:cubicBezTo>
                  <a:cubicBezTo>
                    <a:pt x="2314" y="1012"/>
                    <a:pt x="2313" y="1012"/>
                    <a:pt x="2311" y="1012"/>
                  </a:cubicBezTo>
                  <a:cubicBezTo>
                    <a:pt x="2306" y="1014"/>
                    <a:pt x="2302" y="1015"/>
                    <a:pt x="2297" y="1017"/>
                  </a:cubicBezTo>
                  <a:cubicBezTo>
                    <a:pt x="2287" y="1021"/>
                    <a:pt x="2278" y="1025"/>
                    <a:pt x="2269" y="1029"/>
                  </a:cubicBezTo>
                  <a:cubicBezTo>
                    <a:pt x="2260" y="1033"/>
                    <a:pt x="2252" y="1037"/>
                    <a:pt x="2244" y="1041"/>
                  </a:cubicBezTo>
                  <a:cubicBezTo>
                    <a:pt x="2240" y="1043"/>
                    <a:pt x="2237" y="1044"/>
                    <a:pt x="2233" y="1046"/>
                  </a:cubicBezTo>
                  <a:cubicBezTo>
                    <a:pt x="2233" y="1046"/>
                    <a:pt x="2233" y="1046"/>
                    <a:pt x="2233" y="1046"/>
                  </a:cubicBezTo>
                  <a:cubicBezTo>
                    <a:pt x="2234" y="1045"/>
                    <a:pt x="2234" y="1045"/>
                    <a:pt x="2235" y="1044"/>
                  </a:cubicBezTo>
                  <a:cubicBezTo>
                    <a:pt x="2236" y="1043"/>
                    <a:pt x="2237" y="1042"/>
                    <a:pt x="2238" y="1041"/>
                  </a:cubicBezTo>
                  <a:cubicBezTo>
                    <a:pt x="2239" y="1040"/>
                    <a:pt x="2239" y="1039"/>
                    <a:pt x="2240" y="1037"/>
                  </a:cubicBezTo>
                  <a:cubicBezTo>
                    <a:pt x="2241" y="1036"/>
                    <a:pt x="2242" y="1035"/>
                    <a:pt x="2243" y="1034"/>
                  </a:cubicBezTo>
                  <a:cubicBezTo>
                    <a:pt x="2243" y="1033"/>
                    <a:pt x="2244" y="1032"/>
                    <a:pt x="2244" y="1031"/>
                  </a:cubicBezTo>
                  <a:cubicBezTo>
                    <a:pt x="2261" y="1022"/>
                    <a:pt x="2253" y="1015"/>
                    <a:pt x="2261" y="1003"/>
                  </a:cubicBezTo>
                  <a:cubicBezTo>
                    <a:pt x="2255" y="1006"/>
                    <a:pt x="2249" y="1009"/>
                    <a:pt x="2245" y="1012"/>
                  </a:cubicBezTo>
                  <a:cubicBezTo>
                    <a:pt x="2251" y="1001"/>
                    <a:pt x="2260" y="990"/>
                    <a:pt x="2270" y="980"/>
                  </a:cubicBezTo>
                  <a:cubicBezTo>
                    <a:pt x="2258" y="985"/>
                    <a:pt x="2247" y="995"/>
                    <a:pt x="2237" y="1003"/>
                  </a:cubicBezTo>
                  <a:cubicBezTo>
                    <a:pt x="2226" y="1013"/>
                    <a:pt x="2219" y="1025"/>
                    <a:pt x="2213" y="1035"/>
                  </a:cubicBezTo>
                  <a:cubicBezTo>
                    <a:pt x="2192" y="1051"/>
                    <a:pt x="2164" y="1053"/>
                    <a:pt x="2139" y="1047"/>
                  </a:cubicBezTo>
                  <a:cubicBezTo>
                    <a:pt x="2129" y="1041"/>
                    <a:pt x="2114" y="1035"/>
                    <a:pt x="2105" y="1033"/>
                  </a:cubicBezTo>
                  <a:cubicBezTo>
                    <a:pt x="2089" y="1029"/>
                    <a:pt x="2082" y="1020"/>
                    <a:pt x="2066" y="1015"/>
                  </a:cubicBezTo>
                  <a:cubicBezTo>
                    <a:pt x="2062" y="1014"/>
                    <a:pt x="2058" y="1012"/>
                    <a:pt x="2054" y="1011"/>
                  </a:cubicBezTo>
                  <a:cubicBezTo>
                    <a:pt x="2055" y="1011"/>
                    <a:pt x="2056" y="1010"/>
                    <a:pt x="2057" y="1010"/>
                  </a:cubicBezTo>
                  <a:cubicBezTo>
                    <a:pt x="2063" y="1007"/>
                    <a:pt x="2069" y="1003"/>
                    <a:pt x="2076" y="999"/>
                  </a:cubicBezTo>
                  <a:cubicBezTo>
                    <a:pt x="2076" y="999"/>
                    <a:pt x="2076" y="999"/>
                    <a:pt x="2076" y="999"/>
                  </a:cubicBezTo>
                  <a:cubicBezTo>
                    <a:pt x="2077" y="1000"/>
                    <a:pt x="2078" y="1000"/>
                    <a:pt x="2079" y="1000"/>
                  </a:cubicBezTo>
                  <a:cubicBezTo>
                    <a:pt x="2080" y="1000"/>
                    <a:pt x="2080" y="1001"/>
                    <a:pt x="2081" y="1001"/>
                  </a:cubicBezTo>
                  <a:cubicBezTo>
                    <a:pt x="2082" y="1001"/>
                    <a:pt x="2082" y="1001"/>
                    <a:pt x="2083" y="1001"/>
                  </a:cubicBezTo>
                  <a:cubicBezTo>
                    <a:pt x="2084" y="1001"/>
                    <a:pt x="2086" y="1002"/>
                    <a:pt x="2088" y="1002"/>
                  </a:cubicBezTo>
                  <a:cubicBezTo>
                    <a:pt x="2089" y="1002"/>
                    <a:pt x="2091" y="1003"/>
                    <a:pt x="2093" y="1003"/>
                  </a:cubicBezTo>
                  <a:cubicBezTo>
                    <a:pt x="2097" y="1004"/>
                    <a:pt x="2101" y="1004"/>
                    <a:pt x="2105" y="1005"/>
                  </a:cubicBezTo>
                  <a:cubicBezTo>
                    <a:pt x="2109" y="1006"/>
                    <a:pt x="2113" y="1007"/>
                    <a:pt x="2116" y="1008"/>
                  </a:cubicBezTo>
                  <a:cubicBezTo>
                    <a:pt x="2118" y="1009"/>
                    <a:pt x="2120" y="1009"/>
                    <a:pt x="2122" y="1010"/>
                  </a:cubicBezTo>
                  <a:cubicBezTo>
                    <a:pt x="2123" y="1010"/>
                    <a:pt x="2125" y="1011"/>
                    <a:pt x="2126" y="1011"/>
                  </a:cubicBezTo>
                  <a:cubicBezTo>
                    <a:pt x="2127" y="1012"/>
                    <a:pt x="2127" y="1012"/>
                    <a:pt x="2127" y="1012"/>
                  </a:cubicBezTo>
                  <a:cubicBezTo>
                    <a:pt x="2127" y="1012"/>
                    <a:pt x="2128" y="1012"/>
                    <a:pt x="2128" y="1012"/>
                  </a:cubicBezTo>
                  <a:cubicBezTo>
                    <a:pt x="2128" y="1012"/>
                    <a:pt x="2128" y="1013"/>
                    <a:pt x="2129" y="1013"/>
                  </a:cubicBezTo>
                  <a:cubicBezTo>
                    <a:pt x="2129" y="1014"/>
                    <a:pt x="2129" y="1014"/>
                    <a:pt x="2129" y="1014"/>
                  </a:cubicBezTo>
                  <a:cubicBezTo>
                    <a:pt x="2130" y="1014"/>
                    <a:pt x="2130" y="1014"/>
                    <a:pt x="2130" y="1014"/>
                  </a:cubicBezTo>
                  <a:cubicBezTo>
                    <a:pt x="2130" y="1014"/>
                    <a:pt x="2130" y="1014"/>
                    <a:pt x="2130" y="1015"/>
                  </a:cubicBezTo>
                  <a:cubicBezTo>
                    <a:pt x="2131" y="1015"/>
                    <a:pt x="2132" y="1015"/>
                    <a:pt x="2132" y="1016"/>
                  </a:cubicBezTo>
                  <a:cubicBezTo>
                    <a:pt x="2133" y="1016"/>
                    <a:pt x="2134" y="1016"/>
                    <a:pt x="2135" y="1017"/>
                  </a:cubicBezTo>
                  <a:cubicBezTo>
                    <a:pt x="2136" y="1017"/>
                    <a:pt x="2137" y="1017"/>
                    <a:pt x="2137" y="1018"/>
                  </a:cubicBezTo>
                  <a:cubicBezTo>
                    <a:pt x="2138" y="1018"/>
                    <a:pt x="2139" y="1018"/>
                    <a:pt x="2140" y="1018"/>
                  </a:cubicBezTo>
                  <a:cubicBezTo>
                    <a:pt x="2140" y="1018"/>
                    <a:pt x="2140" y="1019"/>
                    <a:pt x="2140" y="1019"/>
                  </a:cubicBezTo>
                  <a:cubicBezTo>
                    <a:pt x="2140" y="1019"/>
                    <a:pt x="2140" y="1019"/>
                    <a:pt x="2140" y="1019"/>
                  </a:cubicBezTo>
                  <a:cubicBezTo>
                    <a:pt x="2151" y="1028"/>
                    <a:pt x="2161" y="1025"/>
                    <a:pt x="2173" y="1022"/>
                  </a:cubicBezTo>
                  <a:cubicBezTo>
                    <a:pt x="2164" y="1011"/>
                    <a:pt x="2153" y="1012"/>
                    <a:pt x="2143" y="1017"/>
                  </a:cubicBezTo>
                  <a:cubicBezTo>
                    <a:pt x="2142" y="1016"/>
                    <a:pt x="2141" y="1016"/>
                    <a:pt x="2140" y="1016"/>
                  </a:cubicBezTo>
                  <a:cubicBezTo>
                    <a:pt x="2140" y="1016"/>
                    <a:pt x="2139" y="1015"/>
                    <a:pt x="2138" y="1015"/>
                  </a:cubicBezTo>
                  <a:cubicBezTo>
                    <a:pt x="2137" y="1015"/>
                    <a:pt x="2136" y="1015"/>
                    <a:pt x="2135" y="1014"/>
                  </a:cubicBezTo>
                  <a:cubicBezTo>
                    <a:pt x="2135" y="1014"/>
                    <a:pt x="2134" y="1014"/>
                    <a:pt x="2133" y="1013"/>
                  </a:cubicBezTo>
                  <a:cubicBezTo>
                    <a:pt x="2133" y="1013"/>
                    <a:pt x="2133" y="1013"/>
                    <a:pt x="2132" y="1013"/>
                  </a:cubicBezTo>
                  <a:cubicBezTo>
                    <a:pt x="2133" y="1013"/>
                    <a:pt x="2133" y="1013"/>
                    <a:pt x="2134" y="1013"/>
                  </a:cubicBezTo>
                  <a:cubicBezTo>
                    <a:pt x="2135" y="1013"/>
                    <a:pt x="2136" y="1013"/>
                    <a:pt x="2136" y="1013"/>
                  </a:cubicBezTo>
                  <a:cubicBezTo>
                    <a:pt x="2136" y="1013"/>
                    <a:pt x="2135" y="1013"/>
                    <a:pt x="2134" y="1012"/>
                  </a:cubicBezTo>
                  <a:cubicBezTo>
                    <a:pt x="2133" y="1012"/>
                    <a:pt x="2132" y="1011"/>
                    <a:pt x="2131" y="1010"/>
                  </a:cubicBezTo>
                  <a:cubicBezTo>
                    <a:pt x="2130" y="1010"/>
                    <a:pt x="2130" y="1010"/>
                    <a:pt x="2129" y="1010"/>
                  </a:cubicBezTo>
                  <a:cubicBezTo>
                    <a:pt x="2129" y="1009"/>
                    <a:pt x="2128" y="1009"/>
                    <a:pt x="2128" y="1009"/>
                  </a:cubicBezTo>
                  <a:cubicBezTo>
                    <a:pt x="2127" y="1009"/>
                    <a:pt x="2127" y="1009"/>
                    <a:pt x="2127" y="1009"/>
                  </a:cubicBezTo>
                  <a:cubicBezTo>
                    <a:pt x="2125" y="1008"/>
                    <a:pt x="2124" y="1008"/>
                    <a:pt x="2122" y="1007"/>
                  </a:cubicBezTo>
                  <a:cubicBezTo>
                    <a:pt x="2120" y="1007"/>
                    <a:pt x="2118" y="1006"/>
                    <a:pt x="2117" y="1006"/>
                  </a:cubicBezTo>
                  <a:cubicBezTo>
                    <a:pt x="2113" y="1005"/>
                    <a:pt x="2109" y="1004"/>
                    <a:pt x="2105" y="1003"/>
                  </a:cubicBezTo>
                  <a:cubicBezTo>
                    <a:pt x="2101" y="1002"/>
                    <a:pt x="2097" y="1001"/>
                    <a:pt x="2093" y="1000"/>
                  </a:cubicBezTo>
                  <a:cubicBezTo>
                    <a:pt x="2091" y="1000"/>
                    <a:pt x="2090" y="999"/>
                    <a:pt x="2088" y="999"/>
                  </a:cubicBezTo>
                  <a:cubicBezTo>
                    <a:pt x="2086" y="999"/>
                    <a:pt x="2085" y="999"/>
                    <a:pt x="2083" y="998"/>
                  </a:cubicBezTo>
                  <a:cubicBezTo>
                    <a:pt x="2082" y="998"/>
                    <a:pt x="2082" y="998"/>
                    <a:pt x="2081" y="998"/>
                  </a:cubicBezTo>
                  <a:cubicBezTo>
                    <a:pt x="2080" y="998"/>
                    <a:pt x="2080" y="998"/>
                    <a:pt x="2079" y="998"/>
                  </a:cubicBezTo>
                  <a:cubicBezTo>
                    <a:pt x="2078" y="998"/>
                    <a:pt x="2078" y="998"/>
                    <a:pt x="2077" y="998"/>
                  </a:cubicBezTo>
                  <a:cubicBezTo>
                    <a:pt x="2086" y="993"/>
                    <a:pt x="2095" y="986"/>
                    <a:pt x="2104" y="978"/>
                  </a:cubicBezTo>
                  <a:cubicBezTo>
                    <a:pt x="2106" y="977"/>
                    <a:pt x="2108" y="975"/>
                    <a:pt x="2110" y="973"/>
                  </a:cubicBezTo>
                  <a:cubicBezTo>
                    <a:pt x="2112" y="971"/>
                    <a:pt x="2114" y="970"/>
                    <a:pt x="2116" y="968"/>
                  </a:cubicBezTo>
                  <a:cubicBezTo>
                    <a:pt x="2120" y="964"/>
                    <a:pt x="2124" y="960"/>
                    <a:pt x="2127" y="956"/>
                  </a:cubicBezTo>
                  <a:cubicBezTo>
                    <a:pt x="2133" y="950"/>
                    <a:pt x="2139" y="943"/>
                    <a:pt x="2146" y="937"/>
                  </a:cubicBezTo>
                  <a:cubicBezTo>
                    <a:pt x="2146" y="937"/>
                    <a:pt x="2147" y="937"/>
                    <a:pt x="2148" y="937"/>
                  </a:cubicBezTo>
                  <a:cubicBezTo>
                    <a:pt x="2148" y="937"/>
                    <a:pt x="2148" y="937"/>
                    <a:pt x="2149" y="937"/>
                  </a:cubicBezTo>
                  <a:cubicBezTo>
                    <a:pt x="2149" y="937"/>
                    <a:pt x="2149" y="937"/>
                    <a:pt x="2150" y="937"/>
                  </a:cubicBezTo>
                  <a:cubicBezTo>
                    <a:pt x="2150" y="937"/>
                    <a:pt x="2151" y="937"/>
                    <a:pt x="2151" y="937"/>
                  </a:cubicBezTo>
                  <a:cubicBezTo>
                    <a:pt x="2152" y="937"/>
                    <a:pt x="2152" y="937"/>
                    <a:pt x="2152" y="937"/>
                  </a:cubicBezTo>
                  <a:cubicBezTo>
                    <a:pt x="2152" y="937"/>
                    <a:pt x="2153" y="937"/>
                    <a:pt x="2153" y="937"/>
                  </a:cubicBezTo>
                  <a:cubicBezTo>
                    <a:pt x="2153" y="937"/>
                    <a:pt x="2154" y="936"/>
                    <a:pt x="2155" y="936"/>
                  </a:cubicBezTo>
                  <a:cubicBezTo>
                    <a:pt x="2155" y="936"/>
                    <a:pt x="2156" y="936"/>
                    <a:pt x="2156" y="936"/>
                  </a:cubicBezTo>
                  <a:cubicBezTo>
                    <a:pt x="2157" y="936"/>
                    <a:pt x="2157" y="936"/>
                    <a:pt x="2157" y="936"/>
                  </a:cubicBezTo>
                  <a:cubicBezTo>
                    <a:pt x="2158" y="936"/>
                    <a:pt x="2158" y="936"/>
                    <a:pt x="2158" y="936"/>
                  </a:cubicBezTo>
                  <a:cubicBezTo>
                    <a:pt x="2159" y="936"/>
                    <a:pt x="2160" y="936"/>
                    <a:pt x="2160" y="936"/>
                  </a:cubicBezTo>
                  <a:cubicBezTo>
                    <a:pt x="2162" y="936"/>
                    <a:pt x="2163" y="936"/>
                    <a:pt x="2165" y="936"/>
                  </a:cubicBezTo>
                  <a:cubicBezTo>
                    <a:pt x="2166" y="936"/>
                    <a:pt x="2167" y="937"/>
                    <a:pt x="2169" y="937"/>
                  </a:cubicBezTo>
                  <a:cubicBezTo>
                    <a:pt x="2170" y="937"/>
                    <a:pt x="2172" y="937"/>
                    <a:pt x="2173" y="938"/>
                  </a:cubicBezTo>
                  <a:cubicBezTo>
                    <a:pt x="2174" y="938"/>
                    <a:pt x="2176" y="939"/>
                    <a:pt x="2177" y="939"/>
                  </a:cubicBezTo>
                  <a:cubicBezTo>
                    <a:pt x="2178" y="947"/>
                    <a:pt x="2182" y="956"/>
                    <a:pt x="2188" y="959"/>
                  </a:cubicBezTo>
                  <a:cubicBezTo>
                    <a:pt x="2195" y="964"/>
                    <a:pt x="2202" y="956"/>
                    <a:pt x="2209" y="953"/>
                  </a:cubicBezTo>
                  <a:cubicBezTo>
                    <a:pt x="2199" y="943"/>
                    <a:pt x="2189" y="918"/>
                    <a:pt x="2177" y="936"/>
                  </a:cubicBezTo>
                  <a:cubicBezTo>
                    <a:pt x="2176" y="936"/>
                    <a:pt x="2176" y="936"/>
                    <a:pt x="2176" y="936"/>
                  </a:cubicBezTo>
                  <a:cubicBezTo>
                    <a:pt x="2176" y="935"/>
                    <a:pt x="2176" y="935"/>
                    <a:pt x="2176" y="934"/>
                  </a:cubicBezTo>
                  <a:cubicBezTo>
                    <a:pt x="2176" y="936"/>
                    <a:pt x="2176" y="936"/>
                    <a:pt x="2176" y="936"/>
                  </a:cubicBezTo>
                  <a:cubicBezTo>
                    <a:pt x="2175" y="936"/>
                    <a:pt x="2174" y="935"/>
                    <a:pt x="2174" y="935"/>
                  </a:cubicBezTo>
                  <a:cubicBezTo>
                    <a:pt x="2172" y="935"/>
                    <a:pt x="2171" y="934"/>
                    <a:pt x="2169" y="934"/>
                  </a:cubicBezTo>
                  <a:cubicBezTo>
                    <a:pt x="2168" y="934"/>
                    <a:pt x="2166" y="934"/>
                    <a:pt x="2164" y="933"/>
                  </a:cubicBezTo>
                  <a:cubicBezTo>
                    <a:pt x="2163" y="933"/>
                    <a:pt x="2161" y="933"/>
                    <a:pt x="2160" y="933"/>
                  </a:cubicBezTo>
                  <a:cubicBezTo>
                    <a:pt x="2159" y="933"/>
                    <a:pt x="2159" y="933"/>
                    <a:pt x="2158" y="933"/>
                  </a:cubicBezTo>
                  <a:cubicBezTo>
                    <a:pt x="2158" y="933"/>
                    <a:pt x="2157" y="933"/>
                    <a:pt x="2157" y="933"/>
                  </a:cubicBezTo>
                  <a:cubicBezTo>
                    <a:pt x="2157" y="933"/>
                    <a:pt x="2156" y="933"/>
                    <a:pt x="2156" y="933"/>
                  </a:cubicBezTo>
                  <a:cubicBezTo>
                    <a:pt x="2155" y="934"/>
                    <a:pt x="2155" y="934"/>
                    <a:pt x="2154" y="934"/>
                  </a:cubicBezTo>
                  <a:cubicBezTo>
                    <a:pt x="2153" y="934"/>
                    <a:pt x="2153" y="934"/>
                    <a:pt x="2152" y="934"/>
                  </a:cubicBezTo>
                  <a:cubicBezTo>
                    <a:pt x="2152" y="934"/>
                    <a:pt x="2152" y="934"/>
                    <a:pt x="2151" y="934"/>
                  </a:cubicBezTo>
                  <a:cubicBezTo>
                    <a:pt x="2151" y="934"/>
                    <a:pt x="2151" y="934"/>
                    <a:pt x="2151" y="934"/>
                  </a:cubicBezTo>
                  <a:cubicBezTo>
                    <a:pt x="2150" y="935"/>
                    <a:pt x="2150" y="935"/>
                    <a:pt x="2149" y="935"/>
                  </a:cubicBezTo>
                  <a:cubicBezTo>
                    <a:pt x="2149" y="935"/>
                    <a:pt x="2149" y="935"/>
                    <a:pt x="2148" y="936"/>
                  </a:cubicBezTo>
                  <a:cubicBezTo>
                    <a:pt x="2148" y="936"/>
                    <a:pt x="2148" y="936"/>
                    <a:pt x="2147" y="936"/>
                  </a:cubicBezTo>
                  <a:cubicBezTo>
                    <a:pt x="2147" y="936"/>
                    <a:pt x="2146" y="937"/>
                    <a:pt x="2146" y="937"/>
                  </a:cubicBezTo>
                  <a:cubicBezTo>
                    <a:pt x="2148" y="935"/>
                    <a:pt x="2149" y="934"/>
                    <a:pt x="2151" y="933"/>
                  </a:cubicBezTo>
                  <a:cubicBezTo>
                    <a:pt x="2152" y="932"/>
                    <a:pt x="2153" y="931"/>
                    <a:pt x="2154" y="930"/>
                  </a:cubicBezTo>
                  <a:cubicBezTo>
                    <a:pt x="2155" y="929"/>
                    <a:pt x="2156" y="928"/>
                    <a:pt x="2157" y="927"/>
                  </a:cubicBezTo>
                  <a:cubicBezTo>
                    <a:pt x="2158" y="927"/>
                    <a:pt x="2159" y="926"/>
                    <a:pt x="2160" y="925"/>
                  </a:cubicBezTo>
                  <a:cubicBezTo>
                    <a:pt x="2163" y="922"/>
                    <a:pt x="2163" y="922"/>
                    <a:pt x="2163" y="922"/>
                  </a:cubicBezTo>
                  <a:cubicBezTo>
                    <a:pt x="2168" y="919"/>
                    <a:pt x="2172" y="916"/>
                    <a:pt x="2177" y="913"/>
                  </a:cubicBezTo>
                  <a:cubicBezTo>
                    <a:pt x="2186" y="907"/>
                    <a:pt x="2195" y="902"/>
                    <a:pt x="2203" y="897"/>
                  </a:cubicBezTo>
                  <a:cubicBezTo>
                    <a:pt x="2212" y="892"/>
                    <a:pt x="2221" y="887"/>
                    <a:pt x="2229" y="882"/>
                  </a:cubicBezTo>
                  <a:cubicBezTo>
                    <a:pt x="2237" y="877"/>
                    <a:pt x="2244" y="872"/>
                    <a:pt x="2251" y="867"/>
                  </a:cubicBezTo>
                  <a:cubicBezTo>
                    <a:pt x="2254" y="864"/>
                    <a:pt x="2257" y="862"/>
                    <a:pt x="2260" y="859"/>
                  </a:cubicBezTo>
                  <a:cubicBezTo>
                    <a:pt x="2261" y="858"/>
                    <a:pt x="2262" y="856"/>
                    <a:pt x="2264" y="855"/>
                  </a:cubicBezTo>
                  <a:cubicBezTo>
                    <a:pt x="2265" y="854"/>
                    <a:pt x="2266" y="852"/>
                    <a:pt x="2267" y="851"/>
                  </a:cubicBezTo>
                  <a:cubicBezTo>
                    <a:pt x="2272" y="846"/>
                    <a:pt x="2275" y="841"/>
                    <a:pt x="2278" y="837"/>
                  </a:cubicBezTo>
                  <a:cubicBezTo>
                    <a:pt x="2280" y="835"/>
                    <a:pt x="2281" y="833"/>
                    <a:pt x="2282" y="831"/>
                  </a:cubicBezTo>
                  <a:cubicBezTo>
                    <a:pt x="2283" y="829"/>
                    <a:pt x="2284" y="828"/>
                    <a:pt x="2284" y="827"/>
                  </a:cubicBezTo>
                  <a:cubicBezTo>
                    <a:pt x="2285" y="824"/>
                    <a:pt x="2286" y="823"/>
                    <a:pt x="2286" y="823"/>
                  </a:cubicBezTo>
                  <a:cubicBezTo>
                    <a:pt x="2286" y="823"/>
                    <a:pt x="2285" y="824"/>
                    <a:pt x="2284" y="826"/>
                  </a:cubicBezTo>
                  <a:cubicBezTo>
                    <a:pt x="2283" y="827"/>
                    <a:pt x="2282" y="829"/>
                    <a:pt x="2281" y="830"/>
                  </a:cubicBezTo>
                  <a:cubicBezTo>
                    <a:pt x="2280" y="832"/>
                    <a:pt x="2278" y="834"/>
                    <a:pt x="2277" y="836"/>
                  </a:cubicBezTo>
                  <a:cubicBezTo>
                    <a:pt x="2274" y="839"/>
                    <a:pt x="2270" y="844"/>
                    <a:pt x="2265" y="848"/>
                  </a:cubicBezTo>
                  <a:cubicBezTo>
                    <a:pt x="2264" y="850"/>
                    <a:pt x="2263" y="851"/>
                    <a:pt x="2261" y="852"/>
                  </a:cubicBezTo>
                  <a:cubicBezTo>
                    <a:pt x="2260" y="853"/>
                    <a:pt x="2259" y="854"/>
                    <a:pt x="2257" y="855"/>
                  </a:cubicBezTo>
                  <a:cubicBezTo>
                    <a:pt x="2256" y="856"/>
                    <a:pt x="2256" y="857"/>
                    <a:pt x="2255" y="857"/>
                  </a:cubicBezTo>
                  <a:cubicBezTo>
                    <a:pt x="2254" y="858"/>
                    <a:pt x="2254" y="859"/>
                    <a:pt x="2253" y="859"/>
                  </a:cubicBezTo>
                  <a:cubicBezTo>
                    <a:pt x="2251" y="860"/>
                    <a:pt x="2250" y="862"/>
                    <a:pt x="2248" y="863"/>
                  </a:cubicBezTo>
                  <a:cubicBezTo>
                    <a:pt x="2248" y="863"/>
                    <a:pt x="2248" y="863"/>
                    <a:pt x="2248" y="863"/>
                  </a:cubicBezTo>
                  <a:cubicBezTo>
                    <a:pt x="2248" y="863"/>
                    <a:pt x="2248" y="863"/>
                    <a:pt x="2248" y="863"/>
                  </a:cubicBezTo>
                  <a:cubicBezTo>
                    <a:pt x="2249" y="862"/>
                    <a:pt x="2249" y="860"/>
                    <a:pt x="2250" y="859"/>
                  </a:cubicBezTo>
                  <a:cubicBezTo>
                    <a:pt x="2250" y="858"/>
                    <a:pt x="2251" y="857"/>
                    <a:pt x="2251" y="855"/>
                  </a:cubicBezTo>
                  <a:cubicBezTo>
                    <a:pt x="2251" y="854"/>
                    <a:pt x="2252" y="853"/>
                    <a:pt x="2252" y="851"/>
                  </a:cubicBezTo>
                  <a:cubicBezTo>
                    <a:pt x="2252" y="851"/>
                    <a:pt x="2252" y="851"/>
                    <a:pt x="2252" y="851"/>
                  </a:cubicBezTo>
                  <a:cubicBezTo>
                    <a:pt x="2253" y="851"/>
                    <a:pt x="2253" y="851"/>
                    <a:pt x="2253" y="851"/>
                  </a:cubicBezTo>
                  <a:cubicBezTo>
                    <a:pt x="2265" y="836"/>
                    <a:pt x="2262" y="819"/>
                    <a:pt x="2258" y="799"/>
                  </a:cubicBezTo>
                  <a:cubicBezTo>
                    <a:pt x="2244" y="810"/>
                    <a:pt x="2245" y="828"/>
                    <a:pt x="2250" y="846"/>
                  </a:cubicBezTo>
                  <a:cubicBezTo>
                    <a:pt x="2250" y="847"/>
                    <a:pt x="2249" y="849"/>
                    <a:pt x="2249" y="850"/>
                  </a:cubicBezTo>
                  <a:cubicBezTo>
                    <a:pt x="2249" y="851"/>
                    <a:pt x="2248" y="853"/>
                    <a:pt x="2248" y="854"/>
                  </a:cubicBezTo>
                  <a:cubicBezTo>
                    <a:pt x="2248" y="855"/>
                    <a:pt x="2247" y="856"/>
                    <a:pt x="2247" y="857"/>
                  </a:cubicBezTo>
                  <a:cubicBezTo>
                    <a:pt x="2246" y="859"/>
                    <a:pt x="2246" y="860"/>
                    <a:pt x="2245" y="861"/>
                  </a:cubicBezTo>
                  <a:cubicBezTo>
                    <a:pt x="2245" y="862"/>
                    <a:pt x="2244" y="863"/>
                    <a:pt x="2244" y="864"/>
                  </a:cubicBezTo>
                  <a:cubicBezTo>
                    <a:pt x="2244" y="864"/>
                    <a:pt x="2244" y="864"/>
                    <a:pt x="2244" y="864"/>
                  </a:cubicBezTo>
                  <a:cubicBezTo>
                    <a:pt x="2243" y="864"/>
                    <a:pt x="2243" y="865"/>
                    <a:pt x="2243" y="865"/>
                  </a:cubicBezTo>
                  <a:cubicBezTo>
                    <a:pt x="2243" y="865"/>
                    <a:pt x="2243" y="866"/>
                    <a:pt x="2243" y="866"/>
                  </a:cubicBezTo>
                  <a:cubicBezTo>
                    <a:pt x="2243" y="866"/>
                    <a:pt x="2243" y="867"/>
                    <a:pt x="2243" y="867"/>
                  </a:cubicBezTo>
                  <a:cubicBezTo>
                    <a:pt x="2238" y="871"/>
                    <a:pt x="2232" y="874"/>
                    <a:pt x="2227" y="878"/>
                  </a:cubicBezTo>
                  <a:cubicBezTo>
                    <a:pt x="2219" y="883"/>
                    <a:pt x="2210" y="888"/>
                    <a:pt x="2201" y="893"/>
                  </a:cubicBezTo>
                  <a:cubicBezTo>
                    <a:pt x="2193" y="898"/>
                    <a:pt x="2183" y="903"/>
                    <a:pt x="2174" y="909"/>
                  </a:cubicBezTo>
                  <a:cubicBezTo>
                    <a:pt x="2170" y="912"/>
                    <a:pt x="2165" y="915"/>
                    <a:pt x="2161" y="919"/>
                  </a:cubicBezTo>
                  <a:cubicBezTo>
                    <a:pt x="2158" y="921"/>
                    <a:pt x="2158" y="921"/>
                    <a:pt x="2158" y="921"/>
                  </a:cubicBezTo>
                  <a:cubicBezTo>
                    <a:pt x="2157" y="922"/>
                    <a:pt x="2156" y="923"/>
                    <a:pt x="2154" y="924"/>
                  </a:cubicBezTo>
                  <a:cubicBezTo>
                    <a:pt x="2153" y="924"/>
                    <a:pt x="2152" y="925"/>
                    <a:pt x="2151" y="926"/>
                  </a:cubicBezTo>
                  <a:cubicBezTo>
                    <a:pt x="2150" y="927"/>
                    <a:pt x="2149" y="928"/>
                    <a:pt x="2148" y="929"/>
                  </a:cubicBezTo>
                  <a:cubicBezTo>
                    <a:pt x="2140" y="936"/>
                    <a:pt x="2132" y="945"/>
                    <a:pt x="2124" y="952"/>
                  </a:cubicBezTo>
                  <a:cubicBezTo>
                    <a:pt x="2122" y="955"/>
                    <a:pt x="2120" y="957"/>
                    <a:pt x="2118" y="959"/>
                  </a:cubicBezTo>
                  <a:cubicBezTo>
                    <a:pt x="2118" y="959"/>
                    <a:pt x="2118" y="959"/>
                    <a:pt x="2118" y="958"/>
                  </a:cubicBezTo>
                  <a:cubicBezTo>
                    <a:pt x="2118" y="958"/>
                    <a:pt x="2119" y="957"/>
                    <a:pt x="2119" y="956"/>
                  </a:cubicBezTo>
                  <a:cubicBezTo>
                    <a:pt x="2119" y="956"/>
                    <a:pt x="2120" y="955"/>
                    <a:pt x="2120" y="954"/>
                  </a:cubicBezTo>
                  <a:cubicBezTo>
                    <a:pt x="2120" y="953"/>
                    <a:pt x="2120" y="952"/>
                    <a:pt x="2121" y="951"/>
                  </a:cubicBezTo>
                  <a:cubicBezTo>
                    <a:pt x="2121" y="951"/>
                    <a:pt x="2121" y="950"/>
                    <a:pt x="2121" y="950"/>
                  </a:cubicBezTo>
                  <a:cubicBezTo>
                    <a:pt x="2121" y="949"/>
                    <a:pt x="2121" y="949"/>
                    <a:pt x="2121" y="948"/>
                  </a:cubicBezTo>
                  <a:cubicBezTo>
                    <a:pt x="2122" y="946"/>
                    <a:pt x="2122" y="943"/>
                    <a:pt x="2123" y="941"/>
                  </a:cubicBezTo>
                  <a:cubicBezTo>
                    <a:pt x="2123" y="938"/>
                    <a:pt x="2124" y="935"/>
                    <a:pt x="2124" y="933"/>
                  </a:cubicBezTo>
                  <a:cubicBezTo>
                    <a:pt x="2125" y="927"/>
                    <a:pt x="2126" y="921"/>
                    <a:pt x="2127" y="915"/>
                  </a:cubicBezTo>
                  <a:cubicBezTo>
                    <a:pt x="2128" y="909"/>
                    <a:pt x="2128" y="904"/>
                    <a:pt x="2129" y="898"/>
                  </a:cubicBezTo>
                  <a:cubicBezTo>
                    <a:pt x="2130" y="898"/>
                    <a:pt x="2130" y="898"/>
                    <a:pt x="2130" y="898"/>
                  </a:cubicBezTo>
                  <a:cubicBezTo>
                    <a:pt x="2131" y="898"/>
                    <a:pt x="2132" y="898"/>
                    <a:pt x="2133" y="897"/>
                  </a:cubicBezTo>
                  <a:cubicBezTo>
                    <a:pt x="2133" y="897"/>
                    <a:pt x="2134" y="897"/>
                    <a:pt x="2134" y="897"/>
                  </a:cubicBezTo>
                  <a:cubicBezTo>
                    <a:pt x="2134" y="897"/>
                    <a:pt x="2135" y="897"/>
                    <a:pt x="2135" y="897"/>
                  </a:cubicBezTo>
                  <a:cubicBezTo>
                    <a:pt x="2135" y="896"/>
                    <a:pt x="2135" y="896"/>
                    <a:pt x="2135" y="896"/>
                  </a:cubicBezTo>
                  <a:cubicBezTo>
                    <a:pt x="2136" y="896"/>
                    <a:pt x="2137" y="895"/>
                    <a:pt x="2139" y="895"/>
                  </a:cubicBezTo>
                  <a:cubicBezTo>
                    <a:pt x="2140" y="894"/>
                    <a:pt x="2141" y="893"/>
                    <a:pt x="2142" y="893"/>
                  </a:cubicBezTo>
                  <a:cubicBezTo>
                    <a:pt x="2144" y="891"/>
                    <a:pt x="2147" y="890"/>
                    <a:pt x="2149" y="888"/>
                  </a:cubicBezTo>
                  <a:cubicBezTo>
                    <a:pt x="2150" y="888"/>
                    <a:pt x="2150" y="888"/>
                    <a:pt x="2150" y="888"/>
                  </a:cubicBezTo>
                  <a:cubicBezTo>
                    <a:pt x="2150" y="888"/>
                    <a:pt x="2150" y="888"/>
                    <a:pt x="2150" y="888"/>
                  </a:cubicBezTo>
                  <a:cubicBezTo>
                    <a:pt x="2167" y="900"/>
                    <a:pt x="2178" y="878"/>
                    <a:pt x="2176" y="863"/>
                  </a:cubicBezTo>
                  <a:cubicBezTo>
                    <a:pt x="2167" y="868"/>
                    <a:pt x="2148" y="869"/>
                    <a:pt x="2149" y="885"/>
                  </a:cubicBezTo>
                  <a:cubicBezTo>
                    <a:pt x="2149" y="886"/>
                    <a:pt x="2149" y="886"/>
                    <a:pt x="2148" y="886"/>
                  </a:cubicBezTo>
                  <a:cubicBezTo>
                    <a:pt x="2146" y="888"/>
                    <a:pt x="2143" y="889"/>
                    <a:pt x="2141" y="890"/>
                  </a:cubicBezTo>
                  <a:cubicBezTo>
                    <a:pt x="2140" y="891"/>
                    <a:pt x="2139" y="892"/>
                    <a:pt x="2137" y="892"/>
                  </a:cubicBezTo>
                  <a:cubicBezTo>
                    <a:pt x="2136" y="893"/>
                    <a:pt x="2135" y="893"/>
                    <a:pt x="2134" y="894"/>
                  </a:cubicBezTo>
                  <a:cubicBezTo>
                    <a:pt x="2134" y="894"/>
                    <a:pt x="2134" y="894"/>
                    <a:pt x="2134" y="894"/>
                  </a:cubicBezTo>
                  <a:cubicBezTo>
                    <a:pt x="2133" y="894"/>
                    <a:pt x="2133" y="895"/>
                    <a:pt x="2133" y="895"/>
                  </a:cubicBezTo>
                  <a:cubicBezTo>
                    <a:pt x="2133" y="895"/>
                    <a:pt x="2132" y="895"/>
                    <a:pt x="2132" y="896"/>
                  </a:cubicBezTo>
                  <a:cubicBezTo>
                    <a:pt x="2131" y="896"/>
                    <a:pt x="2131" y="897"/>
                    <a:pt x="2130" y="897"/>
                  </a:cubicBezTo>
                  <a:cubicBezTo>
                    <a:pt x="2130" y="897"/>
                    <a:pt x="2130" y="897"/>
                    <a:pt x="2129" y="898"/>
                  </a:cubicBezTo>
                  <a:cubicBezTo>
                    <a:pt x="2129" y="897"/>
                    <a:pt x="2129" y="897"/>
                    <a:pt x="2129" y="897"/>
                  </a:cubicBezTo>
                  <a:cubicBezTo>
                    <a:pt x="2130" y="894"/>
                    <a:pt x="2130" y="892"/>
                    <a:pt x="2131" y="889"/>
                  </a:cubicBezTo>
                  <a:cubicBezTo>
                    <a:pt x="2131" y="887"/>
                    <a:pt x="2132" y="884"/>
                    <a:pt x="2132" y="882"/>
                  </a:cubicBezTo>
                  <a:cubicBezTo>
                    <a:pt x="2132" y="881"/>
                    <a:pt x="2132" y="881"/>
                    <a:pt x="2133" y="880"/>
                  </a:cubicBezTo>
                  <a:cubicBezTo>
                    <a:pt x="2133" y="880"/>
                    <a:pt x="2133" y="879"/>
                    <a:pt x="2133" y="879"/>
                  </a:cubicBezTo>
                  <a:cubicBezTo>
                    <a:pt x="2133" y="878"/>
                    <a:pt x="2133" y="877"/>
                    <a:pt x="2133" y="876"/>
                  </a:cubicBezTo>
                  <a:cubicBezTo>
                    <a:pt x="2133" y="874"/>
                    <a:pt x="2134" y="872"/>
                    <a:pt x="2134" y="871"/>
                  </a:cubicBezTo>
                  <a:cubicBezTo>
                    <a:pt x="2134" y="869"/>
                    <a:pt x="2135" y="867"/>
                    <a:pt x="2135" y="867"/>
                  </a:cubicBezTo>
                  <a:cubicBezTo>
                    <a:pt x="2135" y="867"/>
                    <a:pt x="2134" y="868"/>
                    <a:pt x="2133" y="871"/>
                  </a:cubicBezTo>
                  <a:cubicBezTo>
                    <a:pt x="2133" y="871"/>
                    <a:pt x="2133" y="872"/>
                    <a:pt x="2132" y="873"/>
                  </a:cubicBezTo>
                  <a:cubicBezTo>
                    <a:pt x="2132" y="874"/>
                    <a:pt x="2132" y="874"/>
                    <a:pt x="2131" y="875"/>
                  </a:cubicBezTo>
                  <a:cubicBezTo>
                    <a:pt x="2131" y="876"/>
                    <a:pt x="2131" y="877"/>
                    <a:pt x="2131" y="878"/>
                  </a:cubicBezTo>
                  <a:cubicBezTo>
                    <a:pt x="2130" y="878"/>
                    <a:pt x="2130" y="879"/>
                    <a:pt x="2130" y="879"/>
                  </a:cubicBezTo>
                  <a:cubicBezTo>
                    <a:pt x="2130" y="880"/>
                    <a:pt x="2130" y="881"/>
                    <a:pt x="2130" y="881"/>
                  </a:cubicBezTo>
                  <a:cubicBezTo>
                    <a:pt x="2129" y="883"/>
                    <a:pt x="2129" y="886"/>
                    <a:pt x="2128" y="888"/>
                  </a:cubicBezTo>
                  <a:cubicBezTo>
                    <a:pt x="2128" y="891"/>
                    <a:pt x="2128" y="894"/>
                    <a:pt x="2127" y="896"/>
                  </a:cubicBezTo>
                  <a:cubicBezTo>
                    <a:pt x="2126" y="902"/>
                    <a:pt x="2125" y="908"/>
                    <a:pt x="2124" y="914"/>
                  </a:cubicBezTo>
                  <a:cubicBezTo>
                    <a:pt x="2124" y="916"/>
                    <a:pt x="2124" y="918"/>
                    <a:pt x="2124" y="920"/>
                  </a:cubicBezTo>
                  <a:cubicBezTo>
                    <a:pt x="2124" y="919"/>
                    <a:pt x="2123" y="919"/>
                    <a:pt x="2123" y="919"/>
                  </a:cubicBezTo>
                  <a:cubicBezTo>
                    <a:pt x="2123" y="919"/>
                    <a:pt x="2123" y="918"/>
                    <a:pt x="2123" y="918"/>
                  </a:cubicBezTo>
                  <a:cubicBezTo>
                    <a:pt x="2123" y="917"/>
                    <a:pt x="2122" y="917"/>
                    <a:pt x="2122" y="917"/>
                  </a:cubicBezTo>
                  <a:cubicBezTo>
                    <a:pt x="2122" y="916"/>
                    <a:pt x="2122" y="916"/>
                    <a:pt x="2121" y="916"/>
                  </a:cubicBezTo>
                  <a:cubicBezTo>
                    <a:pt x="2119" y="913"/>
                    <a:pt x="2117" y="910"/>
                    <a:pt x="2113" y="907"/>
                  </a:cubicBezTo>
                  <a:cubicBezTo>
                    <a:pt x="2111" y="905"/>
                    <a:pt x="2108" y="903"/>
                    <a:pt x="2106" y="900"/>
                  </a:cubicBezTo>
                  <a:cubicBezTo>
                    <a:pt x="2106" y="900"/>
                    <a:pt x="2106" y="900"/>
                    <a:pt x="2107" y="900"/>
                  </a:cubicBezTo>
                  <a:cubicBezTo>
                    <a:pt x="2107" y="896"/>
                    <a:pt x="2107" y="896"/>
                    <a:pt x="2107" y="896"/>
                  </a:cubicBezTo>
                  <a:cubicBezTo>
                    <a:pt x="2111" y="880"/>
                    <a:pt x="2100" y="863"/>
                    <a:pt x="2084" y="862"/>
                  </a:cubicBezTo>
                  <a:cubicBezTo>
                    <a:pt x="2087" y="876"/>
                    <a:pt x="2085" y="901"/>
                    <a:pt x="2102" y="900"/>
                  </a:cubicBezTo>
                  <a:cubicBezTo>
                    <a:pt x="2103" y="901"/>
                    <a:pt x="2103" y="901"/>
                    <a:pt x="2103" y="901"/>
                  </a:cubicBezTo>
                  <a:cubicBezTo>
                    <a:pt x="2106" y="904"/>
                    <a:pt x="2109" y="907"/>
                    <a:pt x="2112" y="910"/>
                  </a:cubicBezTo>
                  <a:cubicBezTo>
                    <a:pt x="2115" y="912"/>
                    <a:pt x="2118" y="915"/>
                    <a:pt x="2120" y="917"/>
                  </a:cubicBezTo>
                  <a:cubicBezTo>
                    <a:pt x="2120" y="918"/>
                    <a:pt x="2120" y="918"/>
                    <a:pt x="2120" y="918"/>
                  </a:cubicBezTo>
                  <a:cubicBezTo>
                    <a:pt x="2120" y="919"/>
                    <a:pt x="2121" y="919"/>
                    <a:pt x="2121" y="919"/>
                  </a:cubicBezTo>
                  <a:cubicBezTo>
                    <a:pt x="2121" y="920"/>
                    <a:pt x="2121" y="920"/>
                    <a:pt x="2122" y="920"/>
                  </a:cubicBezTo>
                  <a:cubicBezTo>
                    <a:pt x="2122" y="920"/>
                    <a:pt x="2122" y="921"/>
                    <a:pt x="2122" y="921"/>
                  </a:cubicBezTo>
                  <a:cubicBezTo>
                    <a:pt x="2123" y="922"/>
                    <a:pt x="2123" y="922"/>
                    <a:pt x="2123" y="923"/>
                  </a:cubicBezTo>
                  <a:cubicBezTo>
                    <a:pt x="2123" y="926"/>
                    <a:pt x="2122" y="929"/>
                    <a:pt x="2122" y="932"/>
                  </a:cubicBezTo>
                  <a:cubicBezTo>
                    <a:pt x="2121" y="935"/>
                    <a:pt x="2121" y="937"/>
                    <a:pt x="2120" y="940"/>
                  </a:cubicBezTo>
                  <a:cubicBezTo>
                    <a:pt x="2120" y="943"/>
                    <a:pt x="2120" y="945"/>
                    <a:pt x="2119" y="947"/>
                  </a:cubicBezTo>
                  <a:cubicBezTo>
                    <a:pt x="2119" y="948"/>
                    <a:pt x="2119" y="949"/>
                    <a:pt x="2118" y="950"/>
                  </a:cubicBezTo>
                  <a:cubicBezTo>
                    <a:pt x="2118" y="951"/>
                    <a:pt x="2118" y="952"/>
                    <a:pt x="2118" y="953"/>
                  </a:cubicBezTo>
                  <a:cubicBezTo>
                    <a:pt x="2118" y="955"/>
                    <a:pt x="2118" y="957"/>
                    <a:pt x="2117" y="958"/>
                  </a:cubicBezTo>
                  <a:cubicBezTo>
                    <a:pt x="2117" y="959"/>
                    <a:pt x="2117" y="959"/>
                    <a:pt x="2117" y="960"/>
                  </a:cubicBezTo>
                  <a:cubicBezTo>
                    <a:pt x="2116" y="961"/>
                    <a:pt x="2114" y="963"/>
                    <a:pt x="2113" y="964"/>
                  </a:cubicBezTo>
                  <a:cubicBezTo>
                    <a:pt x="2111" y="966"/>
                    <a:pt x="2109" y="968"/>
                    <a:pt x="2107" y="969"/>
                  </a:cubicBezTo>
                  <a:cubicBezTo>
                    <a:pt x="2105" y="971"/>
                    <a:pt x="2103" y="973"/>
                    <a:pt x="2102" y="975"/>
                  </a:cubicBezTo>
                  <a:cubicBezTo>
                    <a:pt x="2091" y="984"/>
                    <a:pt x="2080" y="992"/>
                    <a:pt x="2069" y="998"/>
                  </a:cubicBezTo>
                  <a:cubicBezTo>
                    <a:pt x="2069" y="998"/>
                    <a:pt x="2069" y="997"/>
                    <a:pt x="2069" y="997"/>
                  </a:cubicBezTo>
                  <a:cubicBezTo>
                    <a:pt x="2069" y="996"/>
                    <a:pt x="2069" y="995"/>
                    <a:pt x="2069" y="994"/>
                  </a:cubicBezTo>
                  <a:cubicBezTo>
                    <a:pt x="2069" y="993"/>
                    <a:pt x="2069" y="992"/>
                    <a:pt x="2069" y="991"/>
                  </a:cubicBezTo>
                  <a:cubicBezTo>
                    <a:pt x="2069" y="990"/>
                    <a:pt x="2069" y="989"/>
                    <a:pt x="2069" y="988"/>
                  </a:cubicBezTo>
                  <a:cubicBezTo>
                    <a:pt x="2069" y="988"/>
                    <a:pt x="2069" y="988"/>
                    <a:pt x="2069" y="987"/>
                  </a:cubicBezTo>
                  <a:cubicBezTo>
                    <a:pt x="2069" y="988"/>
                    <a:pt x="2069" y="988"/>
                    <a:pt x="2069" y="988"/>
                  </a:cubicBezTo>
                  <a:cubicBezTo>
                    <a:pt x="2075" y="974"/>
                    <a:pt x="2067" y="962"/>
                    <a:pt x="2056" y="949"/>
                  </a:cubicBezTo>
                  <a:cubicBezTo>
                    <a:pt x="2047" y="960"/>
                    <a:pt x="2054" y="973"/>
                    <a:pt x="2065" y="985"/>
                  </a:cubicBezTo>
                  <a:cubicBezTo>
                    <a:pt x="2065" y="986"/>
                    <a:pt x="2065" y="987"/>
                    <a:pt x="2066" y="988"/>
                  </a:cubicBezTo>
                  <a:cubicBezTo>
                    <a:pt x="2066" y="989"/>
                    <a:pt x="2066" y="990"/>
                    <a:pt x="2066" y="991"/>
                  </a:cubicBezTo>
                  <a:cubicBezTo>
                    <a:pt x="2066" y="992"/>
                    <a:pt x="2066" y="993"/>
                    <a:pt x="2066" y="994"/>
                  </a:cubicBezTo>
                  <a:cubicBezTo>
                    <a:pt x="2066" y="995"/>
                    <a:pt x="2066" y="996"/>
                    <a:pt x="2066" y="997"/>
                  </a:cubicBezTo>
                  <a:cubicBezTo>
                    <a:pt x="2066" y="997"/>
                    <a:pt x="2066" y="998"/>
                    <a:pt x="2066" y="999"/>
                  </a:cubicBezTo>
                  <a:cubicBezTo>
                    <a:pt x="2065" y="999"/>
                    <a:pt x="2065" y="999"/>
                    <a:pt x="2065" y="1000"/>
                  </a:cubicBezTo>
                  <a:cubicBezTo>
                    <a:pt x="2065" y="1000"/>
                    <a:pt x="2065" y="1000"/>
                    <a:pt x="2065" y="1000"/>
                  </a:cubicBezTo>
                  <a:cubicBezTo>
                    <a:pt x="2062" y="1002"/>
                    <a:pt x="2059" y="1004"/>
                    <a:pt x="2056" y="1005"/>
                  </a:cubicBezTo>
                  <a:cubicBezTo>
                    <a:pt x="2054" y="1006"/>
                    <a:pt x="2052" y="1007"/>
                    <a:pt x="2050" y="1008"/>
                  </a:cubicBezTo>
                  <a:cubicBezTo>
                    <a:pt x="2049" y="1008"/>
                    <a:pt x="2049" y="1009"/>
                    <a:pt x="2048" y="1009"/>
                  </a:cubicBezTo>
                  <a:cubicBezTo>
                    <a:pt x="2036" y="1005"/>
                    <a:pt x="2025" y="1002"/>
                    <a:pt x="2011" y="1002"/>
                  </a:cubicBezTo>
                  <a:cubicBezTo>
                    <a:pt x="2008" y="995"/>
                    <a:pt x="2005" y="986"/>
                    <a:pt x="1996" y="992"/>
                  </a:cubicBezTo>
                  <a:cubicBezTo>
                    <a:pt x="1996" y="992"/>
                    <a:pt x="1995" y="992"/>
                    <a:pt x="1995" y="992"/>
                  </a:cubicBezTo>
                  <a:cubicBezTo>
                    <a:pt x="1995" y="991"/>
                    <a:pt x="1995" y="991"/>
                    <a:pt x="1994" y="991"/>
                  </a:cubicBezTo>
                  <a:cubicBezTo>
                    <a:pt x="1993" y="990"/>
                    <a:pt x="1992" y="990"/>
                    <a:pt x="1992" y="989"/>
                  </a:cubicBezTo>
                  <a:cubicBezTo>
                    <a:pt x="1991" y="989"/>
                    <a:pt x="1990" y="989"/>
                    <a:pt x="1989" y="988"/>
                  </a:cubicBezTo>
                  <a:cubicBezTo>
                    <a:pt x="1988" y="988"/>
                    <a:pt x="1987" y="988"/>
                    <a:pt x="1986" y="988"/>
                  </a:cubicBezTo>
                  <a:cubicBezTo>
                    <a:pt x="1986" y="987"/>
                    <a:pt x="1985" y="987"/>
                    <a:pt x="1985" y="987"/>
                  </a:cubicBezTo>
                  <a:cubicBezTo>
                    <a:pt x="1985" y="987"/>
                    <a:pt x="1985" y="987"/>
                    <a:pt x="1984" y="987"/>
                  </a:cubicBezTo>
                  <a:cubicBezTo>
                    <a:pt x="1984" y="987"/>
                    <a:pt x="1984" y="987"/>
                    <a:pt x="1984" y="987"/>
                  </a:cubicBezTo>
                  <a:cubicBezTo>
                    <a:pt x="1983" y="987"/>
                    <a:pt x="1983" y="987"/>
                    <a:pt x="1982" y="987"/>
                  </a:cubicBezTo>
                  <a:cubicBezTo>
                    <a:pt x="1982" y="987"/>
                    <a:pt x="1982" y="987"/>
                    <a:pt x="1981" y="987"/>
                  </a:cubicBezTo>
                  <a:cubicBezTo>
                    <a:pt x="1981" y="987"/>
                    <a:pt x="1981" y="987"/>
                    <a:pt x="1981" y="987"/>
                  </a:cubicBezTo>
                  <a:cubicBezTo>
                    <a:pt x="1981" y="987"/>
                    <a:pt x="1980" y="987"/>
                    <a:pt x="1980" y="987"/>
                  </a:cubicBezTo>
                  <a:cubicBezTo>
                    <a:pt x="1980" y="987"/>
                    <a:pt x="1980" y="987"/>
                    <a:pt x="1980" y="987"/>
                  </a:cubicBezTo>
                  <a:cubicBezTo>
                    <a:pt x="1977" y="984"/>
                    <a:pt x="1974" y="982"/>
                    <a:pt x="1970" y="979"/>
                  </a:cubicBezTo>
                  <a:cubicBezTo>
                    <a:pt x="1969" y="978"/>
                    <a:pt x="1967" y="977"/>
                    <a:pt x="1966" y="976"/>
                  </a:cubicBezTo>
                  <a:cubicBezTo>
                    <a:pt x="1964" y="975"/>
                    <a:pt x="1963" y="974"/>
                    <a:pt x="1961" y="973"/>
                  </a:cubicBezTo>
                  <a:cubicBezTo>
                    <a:pt x="1958" y="971"/>
                    <a:pt x="1956" y="969"/>
                    <a:pt x="1953" y="968"/>
                  </a:cubicBezTo>
                  <a:cubicBezTo>
                    <a:pt x="1953" y="968"/>
                    <a:pt x="1952" y="968"/>
                    <a:pt x="1952" y="967"/>
                  </a:cubicBezTo>
                  <a:cubicBezTo>
                    <a:pt x="1952" y="967"/>
                    <a:pt x="1951" y="967"/>
                    <a:pt x="1951" y="967"/>
                  </a:cubicBezTo>
                  <a:cubicBezTo>
                    <a:pt x="1950" y="967"/>
                    <a:pt x="1950" y="967"/>
                    <a:pt x="1949" y="967"/>
                  </a:cubicBezTo>
                  <a:cubicBezTo>
                    <a:pt x="1948" y="967"/>
                    <a:pt x="1948" y="967"/>
                    <a:pt x="1947" y="967"/>
                  </a:cubicBezTo>
                  <a:cubicBezTo>
                    <a:pt x="1947" y="967"/>
                    <a:pt x="1946" y="967"/>
                    <a:pt x="1946" y="967"/>
                  </a:cubicBezTo>
                  <a:cubicBezTo>
                    <a:pt x="1945" y="967"/>
                    <a:pt x="1945" y="967"/>
                    <a:pt x="1945" y="967"/>
                  </a:cubicBezTo>
                  <a:cubicBezTo>
                    <a:pt x="1945" y="967"/>
                    <a:pt x="1945" y="967"/>
                    <a:pt x="1945" y="967"/>
                  </a:cubicBezTo>
                  <a:cubicBezTo>
                    <a:pt x="1945" y="967"/>
                    <a:pt x="1945" y="967"/>
                    <a:pt x="1945" y="967"/>
                  </a:cubicBezTo>
                  <a:cubicBezTo>
                    <a:pt x="1945" y="967"/>
                    <a:pt x="1945" y="967"/>
                    <a:pt x="1945" y="967"/>
                  </a:cubicBezTo>
                  <a:cubicBezTo>
                    <a:pt x="1946" y="967"/>
                    <a:pt x="1946" y="967"/>
                    <a:pt x="1946" y="967"/>
                  </a:cubicBezTo>
                  <a:cubicBezTo>
                    <a:pt x="1947" y="966"/>
                    <a:pt x="1947" y="966"/>
                    <a:pt x="1948" y="965"/>
                  </a:cubicBezTo>
                  <a:cubicBezTo>
                    <a:pt x="1956" y="961"/>
                    <a:pt x="1962" y="956"/>
                    <a:pt x="1969" y="952"/>
                  </a:cubicBezTo>
                  <a:cubicBezTo>
                    <a:pt x="1972" y="950"/>
                    <a:pt x="1976" y="947"/>
                    <a:pt x="1979" y="946"/>
                  </a:cubicBezTo>
                  <a:cubicBezTo>
                    <a:pt x="1980" y="945"/>
                    <a:pt x="1981" y="944"/>
                    <a:pt x="1982" y="944"/>
                  </a:cubicBezTo>
                  <a:cubicBezTo>
                    <a:pt x="1982" y="944"/>
                    <a:pt x="1982" y="944"/>
                    <a:pt x="1982" y="944"/>
                  </a:cubicBezTo>
                  <a:cubicBezTo>
                    <a:pt x="1982" y="944"/>
                    <a:pt x="1982" y="944"/>
                    <a:pt x="1983" y="944"/>
                  </a:cubicBezTo>
                  <a:cubicBezTo>
                    <a:pt x="1983" y="944"/>
                    <a:pt x="1984" y="944"/>
                    <a:pt x="1985" y="944"/>
                  </a:cubicBezTo>
                  <a:cubicBezTo>
                    <a:pt x="1985" y="944"/>
                    <a:pt x="1986" y="945"/>
                    <a:pt x="1986" y="945"/>
                  </a:cubicBezTo>
                  <a:cubicBezTo>
                    <a:pt x="1987" y="945"/>
                    <a:pt x="1987" y="945"/>
                    <a:pt x="1987" y="945"/>
                  </a:cubicBezTo>
                  <a:cubicBezTo>
                    <a:pt x="1987" y="945"/>
                    <a:pt x="1988" y="945"/>
                    <a:pt x="1988" y="945"/>
                  </a:cubicBezTo>
                  <a:cubicBezTo>
                    <a:pt x="1990" y="946"/>
                    <a:pt x="1992" y="947"/>
                    <a:pt x="1995" y="948"/>
                  </a:cubicBezTo>
                  <a:cubicBezTo>
                    <a:pt x="1996" y="948"/>
                    <a:pt x="1996" y="949"/>
                    <a:pt x="1997" y="949"/>
                  </a:cubicBezTo>
                  <a:cubicBezTo>
                    <a:pt x="1997" y="950"/>
                    <a:pt x="1998" y="950"/>
                    <a:pt x="1999" y="950"/>
                  </a:cubicBezTo>
                  <a:cubicBezTo>
                    <a:pt x="2000" y="951"/>
                    <a:pt x="2001" y="952"/>
                    <a:pt x="2002" y="953"/>
                  </a:cubicBezTo>
                  <a:cubicBezTo>
                    <a:pt x="2003" y="953"/>
                    <a:pt x="2003" y="953"/>
                    <a:pt x="2003" y="953"/>
                  </a:cubicBezTo>
                  <a:cubicBezTo>
                    <a:pt x="2005" y="972"/>
                    <a:pt x="2019" y="970"/>
                    <a:pt x="2031" y="980"/>
                  </a:cubicBezTo>
                  <a:cubicBezTo>
                    <a:pt x="2033" y="959"/>
                    <a:pt x="2021" y="951"/>
                    <a:pt x="2003" y="951"/>
                  </a:cubicBezTo>
                  <a:cubicBezTo>
                    <a:pt x="2003" y="951"/>
                    <a:pt x="2003" y="951"/>
                    <a:pt x="2003" y="951"/>
                  </a:cubicBezTo>
                  <a:cubicBezTo>
                    <a:pt x="2002" y="951"/>
                    <a:pt x="2001" y="950"/>
                    <a:pt x="1999" y="949"/>
                  </a:cubicBezTo>
                  <a:cubicBezTo>
                    <a:pt x="1999" y="949"/>
                    <a:pt x="1998" y="948"/>
                    <a:pt x="1998" y="948"/>
                  </a:cubicBezTo>
                  <a:cubicBezTo>
                    <a:pt x="1997" y="947"/>
                    <a:pt x="1996" y="947"/>
                    <a:pt x="1996" y="947"/>
                  </a:cubicBezTo>
                  <a:cubicBezTo>
                    <a:pt x="1993" y="945"/>
                    <a:pt x="1991" y="944"/>
                    <a:pt x="1988" y="944"/>
                  </a:cubicBezTo>
                  <a:cubicBezTo>
                    <a:pt x="1988" y="943"/>
                    <a:pt x="1988" y="943"/>
                    <a:pt x="1987" y="943"/>
                  </a:cubicBezTo>
                  <a:cubicBezTo>
                    <a:pt x="1987" y="943"/>
                    <a:pt x="1987" y="943"/>
                    <a:pt x="1987" y="943"/>
                  </a:cubicBezTo>
                  <a:cubicBezTo>
                    <a:pt x="1986" y="943"/>
                    <a:pt x="1986" y="943"/>
                    <a:pt x="1985" y="943"/>
                  </a:cubicBezTo>
                  <a:cubicBezTo>
                    <a:pt x="1984" y="943"/>
                    <a:pt x="1984" y="943"/>
                    <a:pt x="1983" y="943"/>
                  </a:cubicBezTo>
                  <a:cubicBezTo>
                    <a:pt x="1983" y="943"/>
                    <a:pt x="1984" y="943"/>
                    <a:pt x="1984" y="943"/>
                  </a:cubicBezTo>
                  <a:cubicBezTo>
                    <a:pt x="1985" y="942"/>
                    <a:pt x="1986" y="942"/>
                    <a:pt x="1987" y="942"/>
                  </a:cubicBezTo>
                  <a:cubicBezTo>
                    <a:pt x="1987" y="941"/>
                    <a:pt x="1987" y="941"/>
                    <a:pt x="1987" y="941"/>
                  </a:cubicBezTo>
                  <a:cubicBezTo>
                    <a:pt x="1988" y="941"/>
                    <a:pt x="1988" y="941"/>
                    <a:pt x="1988" y="941"/>
                  </a:cubicBezTo>
                  <a:cubicBezTo>
                    <a:pt x="1988" y="941"/>
                    <a:pt x="1988" y="941"/>
                    <a:pt x="1988" y="941"/>
                  </a:cubicBezTo>
                  <a:cubicBezTo>
                    <a:pt x="1988" y="941"/>
                    <a:pt x="1988" y="941"/>
                    <a:pt x="1988" y="941"/>
                  </a:cubicBezTo>
                  <a:cubicBezTo>
                    <a:pt x="1988" y="941"/>
                    <a:pt x="1988" y="941"/>
                    <a:pt x="1988" y="941"/>
                  </a:cubicBezTo>
                  <a:cubicBezTo>
                    <a:pt x="1989" y="941"/>
                    <a:pt x="1989" y="941"/>
                    <a:pt x="1989" y="941"/>
                  </a:cubicBezTo>
                  <a:cubicBezTo>
                    <a:pt x="1996" y="938"/>
                    <a:pt x="2003" y="937"/>
                    <a:pt x="2010" y="936"/>
                  </a:cubicBezTo>
                  <a:cubicBezTo>
                    <a:pt x="2017" y="936"/>
                    <a:pt x="2023" y="936"/>
                    <a:pt x="2029" y="937"/>
                  </a:cubicBezTo>
                  <a:cubicBezTo>
                    <a:pt x="2031" y="937"/>
                    <a:pt x="2032" y="938"/>
                    <a:pt x="2034" y="938"/>
                  </a:cubicBezTo>
                  <a:cubicBezTo>
                    <a:pt x="2035" y="938"/>
                    <a:pt x="2037" y="938"/>
                    <a:pt x="2038" y="939"/>
                  </a:cubicBezTo>
                  <a:cubicBezTo>
                    <a:pt x="2041" y="939"/>
                    <a:pt x="2043" y="939"/>
                    <a:pt x="2046" y="940"/>
                  </a:cubicBezTo>
                  <a:cubicBezTo>
                    <a:pt x="2051" y="941"/>
                    <a:pt x="2055" y="942"/>
                    <a:pt x="2058" y="942"/>
                  </a:cubicBezTo>
                  <a:cubicBezTo>
                    <a:pt x="2065" y="944"/>
                    <a:pt x="2069" y="945"/>
                    <a:pt x="2069" y="945"/>
                  </a:cubicBezTo>
                  <a:cubicBezTo>
                    <a:pt x="2069" y="945"/>
                    <a:pt x="2068" y="944"/>
                    <a:pt x="2066" y="944"/>
                  </a:cubicBezTo>
                  <a:cubicBezTo>
                    <a:pt x="2065" y="943"/>
                    <a:pt x="2062" y="942"/>
                    <a:pt x="2059" y="941"/>
                  </a:cubicBezTo>
                  <a:cubicBezTo>
                    <a:pt x="2055" y="940"/>
                    <a:pt x="2051" y="938"/>
                    <a:pt x="2046" y="937"/>
                  </a:cubicBezTo>
                  <a:cubicBezTo>
                    <a:pt x="2044" y="936"/>
                    <a:pt x="2041" y="936"/>
                    <a:pt x="2039" y="935"/>
                  </a:cubicBezTo>
                  <a:cubicBezTo>
                    <a:pt x="2037" y="935"/>
                    <a:pt x="2036" y="934"/>
                    <a:pt x="2034" y="934"/>
                  </a:cubicBezTo>
                  <a:cubicBezTo>
                    <a:pt x="2034" y="934"/>
                    <a:pt x="2034" y="934"/>
                    <a:pt x="2033" y="934"/>
                  </a:cubicBezTo>
                  <a:cubicBezTo>
                    <a:pt x="2033" y="934"/>
                    <a:pt x="2032" y="934"/>
                    <a:pt x="2032" y="934"/>
                  </a:cubicBezTo>
                  <a:cubicBezTo>
                    <a:pt x="2031" y="934"/>
                    <a:pt x="2031" y="934"/>
                    <a:pt x="2030" y="934"/>
                  </a:cubicBezTo>
                  <a:cubicBezTo>
                    <a:pt x="2024" y="933"/>
                    <a:pt x="2017" y="932"/>
                    <a:pt x="2010" y="933"/>
                  </a:cubicBezTo>
                  <a:cubicBezTo>
                    <a:pt x="2007" y="933"/>
                    <a:pt x="2004" y="933"/>
                    <a:pt x="2001" y="934"/>
                  </a:cubicBezTo>
                  <a:cubicBezTo>
                    <a:pt x="2002" y="933"/>
                    <a:pt x="2003" y="932"/>
                    <a:pt x="2003" y="931"/>
                  </a:cubicBezTo>
                  <a:cubicBezTo>
                    <a:pt x="2004" y="931"/>
                    <a:pt x="2004" y="930"/>
                    <a:pt x="2005" y="929"/>
                  </a:cubicBezTo>
                  <a:cubicBezTo>
                    <a:pt x="2005" y="929"/>
                    <a:pt x="2005" y="928"/>
                    <a:pt x="2006" y="928"/>
                  </a:cubicBezTo>
                  <a:cubicBezTo>
                    <a:pt x="2006" y="927"/>
                    <a:pt x="2006" y="927"/>
                    <a:pt x="2006" y="926"/>
                  </a:cubicBezTo>
                  <a:cubicBezTo>
                    <a:pt x="2008" y="923"/>
                    <a:pt x="2009" y="918"/>
                    <a:pt x="2011" y="913"/>
                  </a:cubicBezTo>
                  <a:cubicBezTo>
                    <a:pt x="2011" y="912"/>
                    <a:pt x="2012" y="911"/>
                    <a:pt x="2012" y="910"/>
                  </a:cubicBezTo>
                  <a:cubicBezTo>
                    <a:pt x="2012" y="909"/>
                    <a:pt x="2013" y="907"/>
                    <a:pt x="2013" y="906"/>
                  </a:cubicBezTo>
                  <a:cubicBezTo>
                    <a:pt x="2014" y="906"/>
                    <a:pt x="2014" y="905"/>
                    <a:pt x="2014" y="904"/>
                  </a:cubicBezTo>
                  <a:cubicBezTo>
                    <a:pt x="2015" y="904"/>
                    <a:pt x="2015" y="904"/>
                    <a:pt x="2015" y="904"/>
                  </a:cubicBezTo>
                  <a:cubicBezTo>
                    <a:pt x="2015" y="903"/>
                    <a:pt x="2015" y="903"/>
                    <a:pt x="2015" y="903"/>
                  </a:cubicBezTo>
                  <a:cubicBezTo>
                    <a:pt x="2016" y="901"/>
                    <a:pt x="2016" y="901"/>
                    <a:pt x="2016" y="901"/>
                  </a:cubicBezTo>
                  <a:cubicBezTo>
                    <a:pt x="2017" y="900"/>
                    <a:pt x="2017" y="900"/>
                    <a:pt x="2017" y="899"/>
                  </a:cubicBezTo>
                  <a:cubicBezTo>
                    <a:pt x="2018" y="898"/>
                    <a:pt x="2019" y="897"/>
                    <a:pt x="2020" y="896"/>
                  </a:cubicBezTo>
                  <a:cubicBezTo>
                    <a:pt x="2020" y="896"/>
                    <a:pt x="2021" y="895"/>
                    <a:pt x="2021" y="895"/>
                  </a:cubicBezTo>
                  <a:cubicBezTo>
                    <a:pt x="2021" y="894"/>
                    <a:pt x="2022" y="894"/>
                    <a:pt x="2022" y="893"/>
                  </a:cubicBezTo>
                  <a:cubicBezTo>
                    <a:pt x="2022" y="893"/>
                    <a:pt x="2023" y="893"/>
                    <a:pt x="2023" y="893"/>
                  </a:cubicBezTo>
                  <a:cubicBezTo>
                    <a:pt x="2023" y="893"/>
                    <a:pt x="2023" y="893"/>
                    <a:pt x="2024" y="893"/>
                  </a:cubicBezTo>
                  <a:cubicBezTo>
                    <a:pt x="2024" y="893"/>
                    <a:pt x="2025" y="893"/>
                    <a:pt x="2026" y="893"/>
                  </a:cubicBezTo>
                  <a:cubicBezTo>
                    <a:pt x="2026" y="893"/>
                    <a:pt x="2026" y="893"/>
                    <a:pt x="2027" y="893"/>
                  </a:cubicBezTo>
                  <a:cubicBezTo>
                    <a:pt x="2027" y="893"/>
                    <a:pt x="2027" y="893"/>
                    <a:pt x="2027" y="893"/>
                  </a:cubicBezTo>
                  <a:cubicBezTo>
                    <a:pt x="2027" y="893"/>
                    <a:pt x="2028" y="893"/>
                    <a:pt x="2028" y="893"/>
                  </a:cubicBezTo>
                  <a:cubicBezTo>
                    <a:pt x="2028" y="893"/>
                    <a:pt x="2029" y="893"/>
                    <a:pt x="2029" y="893"/>
                  </a:cubicBezTo>
                  <a:cubicBezTo>
                    <a:pt x="2030" y="893"/>
                    <a:pt x="2030" y="893"/>
                    <a:pt x="2031" y="893"/>
                  </a:cubicBezTo>
                  <a:cubicBezTo>
                    <a:pt x="2031" y="893"/>
                    <a:pt x="2032" y="893"/>
                    <a:pt x="2032" y="893"/>
                  </a:cubicBezTo>
                  <a:cubicBezTo>
                    <a:pt x="2033" y="893"/>
                    <a:pt x="2033" y="892"/>
                    <a:pt x="2034" y="892"/>
                  </a:cubicBezTo>
                  <a:cubicBezTo>
                    <a:pt x="2035" y="893"/>
                    <a:pt x="2036" y="893"/>
                    <a:pt x="2037" y="893"/>
                  </a:cubicBezTo>
                  <a:cubicBezTo>
                    <a:pt x="2038" y="893"/>
                    <a:pt x="2040" y="893"/>
                    <a:pt x="2041" y="893"/>
                  </a:cubicBezTo>
                  <a:cubicBezTo>
                    <a:pt x="2042" y="893"/>
                    <a:pt x="2043" y="894"/>
                    <a:pt x="2044" y="894"/>
                  </a:cubicBezTo>
                  <a:cubicBezTo>
                    <a:pt x="2045" y="894"/>
                    <a:pt x="2046" y="894"/>
                    <a:pt x="2047" y="895"/>
                  </a:cubicBezTo>
                  <a:cubicBezTo>
                    <a:pt x="2047" y="895"/>
                    <a:pt x="2047" y="895"/>
                    <a:pt x="2047" y="895"/>
                  </a:cubicBezTo>
                  <a:cubicBezTo>
                    <a:pt x="2051" y="912"/>
                    <a:pt x="2063" y="908"/>
                    <a:pt x="2075" y="900"/>
                  </a:cubicBezTo>
                  <a:cubicBezTo>
                    <a:pt x="2063" y="898"/>
                    <a:pt x="2061" y="886"/>
                    <a:pt x="2047" y="893"/>
                  </a:cubicBezTo>
                  <a:cubicBezTo>
                    <a:pt x="2046" y="892"/>
                    <a:pt x="2046" y="892"/>
                    <a:pt x="2045" y="892"/>
                  </a:cubicBezTo>
                  <a:cubicBezTo>
                    <a:pt x="2044" y="892"/>
                    <a:pt x="2042" y="891"/>
                    <a:pt x="2041" y="891"/>
                  </a:cubicBezTo>
                  <a:cubicBezTo>
                    <a:pt x="2040" y="891"/>
                    <a:pt x="2039" y="891"/>
                    <a:pt x="2037" y="891"/>
                  </a:cubicBezTo>
                  <a:cubicBezTo>
                    <a:pt x="2036" y="891"/>
                    <a:pt x="2035" y="891"/>
                    <a:pt x="2034" y="890"/>
                  </a:cubicBezTo>
                  <a:cubicBezTo>
                    <a:pt x="2033" y="890"/>
                    <a:pt x="2033" y="891"/>
                    <a:pt x="2032" y="891"/>
                  </a:cubicBezTo>
                  <a:cubicBezTo>
                    <a:pt x="2032" y="891"/>
                    <a:pt x="2031" y="891"/>
                    <a:pt x="2031" y="891"/>
                  </a:cubicBezTo>
                  <a:cubicBezTo>
                    <a:pt x="2030" y="891"/>
                    <a:pt x="2030" y="891"/>
                    <a:pt x="2029" y="891"/>
                  </a:cubicBezTo>
                  <a:cubicBezTo>
                    <a:pt x="2029" y="891"/>
                    <a:pt x="2028" y="891"/>
                    <a:pt x="2028" y="891"/>
                  </a:cubicBezTo>
                  <a:cubicBezTo>
                    <a:pt x="2027" y="891"/>
                    <a:pt x="2027" y="891"/>
                    <a:pt x="2027" y="891"/>
                  </a:cubicBezTo>
                  <a:cubicBezTo>
                    <a:pt x="2027" y="891"/>
                    <a:pt x="2027" y="891"/>
                    <a:pt x="2026" y="891"/>
                  </a:cubicBezTo>
                  <a:cubicBezTo>
                    <a:pt x="2026" y="891"/>
                    <a:pt x="2026" y="891"/>
                    <a:pt x="2025" y="892"/>
                  </a:cubicBezTo>
                  <a:cubicBezTo>
                    <a:pt x="2025" y="892"/>
                    <a:pt x="2025" y="892"/>
                    <a:pt x="2024" y="892"/>
                  </a:cubicBezTo>
                  <a:cubicBezTo>
                    <a:pt x="2024" y="892"/>
                    <a:pt x="2024" y="892"/>
                    <a:pt x="2023" y="892"/>
                  </a:cubicBezTo>
                  <a:cubicBezTo>
                    <a:pt x="2023" y="892"/>
                    <a:pt x="2023" y="892"/>
                    <a:pt x="2023" y="892"/>
                  </a:cubicBezTo>
                  <a:cubicBezTo>
                    <a:pt x="2023" y="892"/>
                    <a:pt x="2024" y="892"/>
                    <a:pt x="2024" y="892"/>
                  </a:cubicBezTo>
                  <a:cubicBezTo>
                    <a:pt x="2024" y="891"/>
                    <a:pt x="2024" y="891"/>
                    <a:pt x="2024" y="891"/>
                  </a:cubicBezTo>
                  <a:cubicBezTo>
                    <a:pt x="2025" y="891"/>
                    <a:pt x="2025" y="891"/>
                    <a:pt x="2025" y="891"/>
                  </a:cubicBezTo>
                  <a:cubicBezTo>
                    <a:pt x="2026" y="890"/>
                    <a:pt x="2026" y="890"/>
                    <a:pt x="2027" y="890"/>
                  </a:cubicBezTo>
                  <a:cubicBezTo>
                    <a:pt x="2027" y="889"/>
                    <a:pt x="2028" y="889"/>
                    <a:pt x="2028" y="888"/>
                  </a:cubicBezTo>
                  <a:cubicBezTo>
                    <a:pt x="2029" y="888"/>
                    <a:pt x="2029" y="888"/>
                    <a:pt x="2030" y="887"/>
                  </a:cubicBezTo>
                  <a:cubicBezTo>
                    <a:pt x="2030" y="887"/>
                    <a:pt x="2031" y="887"/>
                    <a:pt x="2031" y="886"/>
                  </a:cubicBezTo>
                  <a:cubicBezTo>
                    <a:pt x="2032" y="886"/>
                    <a:pt x="2033" y="885"/>
                    <a:pt x="2034" y="885"/>
                  </a:cubicBezTo>
                  <a:cubicBezTo>
                    <a:pt x="2035" y="884"/>
                    <a:pt x="2035" y="884"/>
                    <a:pt x="2036" y="884"/>
                  </a:cubicBezTo>
                  <a:cubicBezTo>
                    <a:pt x="2036" y="884"/>
                    <a:pt x="2037" y="883"/>
                    <a:pt x="2037" y="883"/>
                  </a:cubicBezTo>
                  <a:cubicBezTo>
                    <a:pt x="2038" y="883"/>
                    <a:pt x="2039" y="882"/>
                    <a:pt x="2040" y="882"/>
                  </a:cubicBezTo>
                  <a:cubicBezTo>
                    <a:pt x="2041" y="882"/>
                    <a:pt x="2042" y="882"/>
                    <a:pt x="2043" y="881"/>
                  </a:cubicBezTo>
                  <a:cubicBezTo>
                    <a:pt x="2043" y="881"/>
                    <a:pt x="2044" y="881"/>
                    <a:pt x="2045" y="880"/>
                  </a:cubicBezTo>
                  <a:cubicBezTo>
                    <a:pt x="2047" y="880"/>
                    <a:pt x="2048" y="879"/>
                    <a:pt x="2049" y="879"/>
                  </a:cubicBezTo>
                  <a:cubicBezTo>
                    <a:pt x="2050" y="879"/>
                    <a:pt x="2051" y="879"/>
                    <a:pt x="2052" y="878"/>
                  </a:cubicBezTo>
                  <a:cubicBezTo>
                    <a:pt x="2052" y="878"/>
                    <a:pt x="2053" y="878"/>
                    <a:pt x="2053" y="878"/>
                  </a:cubicBezTo>
                  <a:cubicBezTo>
                    <a:pt x="2053" y="878"/>
                    <a:pt x="2052" y="878"/>
                    <a:pt x="2052" y="878"/>
                  </a:cubicBezTo>
                  <a:cubicBezTo>
                    <a:pt x="2051" y="878"/>
                    <a:pt x="2051" y="878"/>
                    <a:pt x="2051" y="878"/>
                  </a:cubicBezTo>
                  <a:cubicBezTo>
                    <a:pt x="2050" y="878"/>
                    <a:pt x="2050" y="878"/>
                    <a:pt x="2049" y="878"/>
                  </a:cubicBezTo>
                  <a:cubicBezTo>
                    <a:pt x="2048" y="878"/>
                    <a:pt x="2046" y="878"/>
                    <a:pt x="2045" y="878"/>
                  </a:cubicBezTo>
                  <a:cubicBezTo>
                    <a:pt x="2044" y="879"/>
                    <a:pt x="2043" y="879"/>
                    <a:pt x="2042" y="879"/>
                  </a:cubicBezTo>
                  <a:cubicBezTo>
                    <a:pt x="2041" y="879"/>
                    <a:pt x="2041" y="879"/>
                    <a:pt x="2041" y="879"/>
                  </a:cubicBezTo>
                  <a:cubicBezTo>
                    <a:pt x="2040" y="879"/>
                    <a:pt x="2040" y="880"/>
                    <a:pt x="2039" y="880"/>
                  </a:cubicBezTo>
                  <a:cubicBezTo>
                    <a:pt x="2038" y="880"/>
                    <a:pt x="2037" y="880"/>
                    <a:pt x="2036" y="881"/>
                  </a:cubicBezTo>
                  <a:cubicBezTo>
                    <a:pt x="2036" y="881"/>
                    <a:pt x="2035" y="881"/>
                    <a:pt x="2035" y="882"/>
                  </a:cubicBezTo>
                  <a:cubicBezTo>
                    <a:pt x="2034" y="882"/>
                    <a:pt x="2033" y="882"/>
                    <a:pt x="2033" y="882"/>
                  </a:cubicBezTo>
                  <a:cubicBezTo>
                    <a:pt x="2032" y="883"/>
                    <a:pt x="2031" y="884"/>
                    <a:pt x="2030" y="884"/>
                  </a:cubicBezTo>
                  <a:cubicBezTo>
                    <a:pt x="2029" y="885"/>
                    <a:pt x="2029" y="885"/>
                    <a:pt x="2028" y="885"/>
                  </a:cubicBezTo>
                  <a:cubicBezTo>
                    <a:pt x="2028" y="886"/>
                    <a:pt x="2027" y="886"/>
                    <a:pt x="2027" y="886"/>
                  </a:cubicBezTo>
                  <a:cubicBezTo>
                    <a:pt x="2026" y="887"/>
                    <a:pt x="2026" y="887"/>
                    <a:pt x="2025" y="888"/>
                  </a:cubicBezTo>
                  <a:cubicBezTo>
                    <a:pt x="2025" y="888"/>
                    <a:pt x="2024" y="888"/>
                    <a:pt x="2024" y="889"/>
                  </a:cubicBezTo>
                  <a:cubicBezTo>
                    <a:pt x="2023" y="890"/>
                    <a:pt x="2023" y="890"/>
                    <a:pt x="2023" y="890"/>
                  </a:cubicBezTo>
                  <a:cubicBezTo>
                    <a:pt x="2022" y="890"/>
                    <a:pt x="2022" y="890"/>
                    <a:pt x="2022" y="890"/>
                  </a:cubicBezTo>
                  <a:cubicBezTo>
                    <a:pt x="2022" y="891"/>
                    <a:pt x="2021" y="891"/>
                    <a:pt x="2021" y="892"/>
                  </a:cubicBezTo>
                  <a:cubicBezTo>
                    <a:pt x="2020" y="892"/>
                    <a:pt x="2020" y="893"/>
                    <a:pt x="2019" y="893"/>
                  </a:cubicBezTo>
                  <a:cubicBezTo>
                    <a:pt x="2019" y="894"/>
                    <a:pt x="2018" y="894"/>
                    <a:pt x="2018" y="895"/>
                  </a:cubicBezTo>
                  <a:cubicBezTo>
                    <a:pt x="2017" y="896"/>
                    <a:pt x="2016" y="897"/>
                    <a:pt x="2015" y="898"/>
                  </a:cubicBezTo>
                  <a:cubicBezTo>
                    <a:pt x="2015" y="899"/>
                    <a:pt x="2015" y="899"/>
                    <a:pt x="2014" y="900"/>
                  </a:cubicBezTo>
                  <a:cubicBezTo>
                    <a:pt x="2013" y="902"/>
                    <a:pt x="2013" y="902"/>
                    <a:pt x="2013" y="902"/>
                  </a:cubicBezTo>
                  <a:cubicBezTo>
                    <a:pt x="2013" y="902"/>
                    <a:pt x="2013" y="902"/>
                    <a:pt x="2013" y="902"/>
                  </a:cubicBezTo>
                  <a:cubicBezTo>
                    <a:pt x="2012" y="903"/>
                    <a:pt x="2012" y="903"/>
                    <a:pt x="2012" y="903"/>
                  </a:cubicBezTo>
                  <a:cubicBezTo>
                    <a:pt x="2012" y="904"/>
                    <a:pt x="2012" y="905"/>
                    <a:pt x="2011" y="905"/>
                  </a:cubicBezTo>
                  <a:cubicBezTo>
                    <a:pt x="2010" y="908"/>
                    <a:pt x="2009" y="910"/>
                    <a:pt x="2008" y="913"/>
                  </a:cubicBezTo>
                  <a:cubicBezTo>
                    <a:pt x="2008" y="915"/>
                    <a:pt x="2007" y="917"/>
                    <a:pt x="2006" y="919"/>
                  </a:cubicBezTo>
                  <a:cubicBezTo>
                    <a:pt x="2005" y="922"/>
                    <a:pt x="2005" y="924"/>
                    <a:pt x="2004" y="925"/>
                  </a:cubicBezTo>
                  <a:cubicBezTo>
                    <a:pt x="2004" y="926"/>
                    <a:pt x="2003" y="927"/>
                    <a:pt x="2003" y="928"/>
                  </a:cubicBezTo>
                  <a:cubicBezTo>
                    <a:pt x="2002" y="929"/>
                    <a:pt x="2002" y="930"/>
                    <a:pt x="2002" y="930"/>
                  </a:cubicBezTo>
                  <a:cubicBezTo>
                    <a:pt x="2001" y="931"/>
                    <a:pt x="2001" y="932"/>
                    <a:pt x="2000" y="932"/>
                  </a:cubicBezTo>
                  <a:cubicBezTo>
                    <a:pt x="2000" y="933"/>
                    <a:pt x="2000" y="933"/>
                    <a:pt x="1999" y="934"/>
                  </a:cubicBezTo>
                  <a:cubicBezTo>
                    <a:pt x="1999" y="934"/>
                    <a:pt x="1999" y="934"/>
                    <a:pt x="1999" y="934"/>
                  </a:cubicBezTo>
                  <a:cubicBezTo>
                    <a:pt x="1996" y="935"/>
                    <a:pt x="1992" y="936"/>
                    <a:pt x="1988" y="937"/>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5" y="938"/>
                    <a:pt x="1985" y="938"/>
                    <a:pt x="1985" y="938"/>
                  </a:cubicBezTo>
                  <a:cubicBezTo>
                    <a:pt x="1984" y="939"/>
                    <a:pt x="1983" y="939"/>
                    <a:pt x="1982" y="939"/>
                  </a:cubicBezTo>
                  <a:cubicBezTo>
                    <a:pt x="1981" y="940"/>
                    <a:pt x="1979" y="941"/>
                    <a:pt x="1977" y="942"/>
                  </a:cubicBezTo>
                  <a:cubicBezTo>
                    <a:pt x="1974" y="944"/>
                    <a:pt x="1970" y="946"/>
                    <a:pt x="1967" y="949"/>
                  </a:cubicBezTo>
                  <a:cubicBezTo>
                    <a:pt x="1966" y="949"/>
                    <a:pt x="1966" y="949"/>
                    <a:pt x="1965" y="950"/>
                  </a:cubicBezTo>
                  <a:cubicBezTo>
                    <a:pt x="1966" y="949"/>
                    <a:pt x="1967" y="947"/>
                    <a:pt x="1967" y="946"/>
                  </a:cubicBezTo>
                  <a:cubicBezTo>
                    <a:pt x="1967" y="946"/>
                    <a:pt x="1968" y="945"/>
                    <a:pt x="1968" y="944"/>
                  </a:cubicBezTo>
                  <a:cubicBezTo>
                    <a:pt x="1968" y="943"/>
                    <a:pt x="1969" y="942"/>
                    <a:pt x="1969" y="942"/>
                  </a:cubicBezTo>
                  <a:cubicBezTo>
                    <a:pt x="1970" y="940"/>
                    <a:pt x="1970" y="938"/>
                    <a:pt x="1971" y="937"/>
                  </a:cubicBezTo>
                  <a:cubicBezTo>
                    <a:pt x="1971" y="937"/>
                    <a:pt x="1971" y="937"/>
                    <a:pt x="1971" y="937"/>
                  </a:cubicBezTo>
                  <a:cubicBezTo>
                    <a:pt x="1989" y="925"/>
                    <a:pt x="1994" y="910"/>
                    <a:pt x="1976" y="892"/>
                  </a:cubicBezTo>
                  <a:cubicBezTo>
                    <a:pt x="1972" y="909"/>
                    <a:pt x="1956" y="916"/>
                    <a:pt x="1969" y="935"/>
                  </a:cubicBezTo>
                  <a:cubicBezTo>
                    <a:pt x="1969" y="935"/>
                    <a:pt x="1969" y="936"/>
                    <a:pt x="1969" y="936"/>
                  </a:cubicBezTo>
                  <a:cubicBezTo>
                    <a:pt x="1968" y="938"/>
                    <a:pt x="1968" y="939"/>
                    <a:pt x="1967" y="941"/>
                  </a:cubicBezTo>
                  <a:cubicBezTo>
                    <a:pt x="1967" y="942"/>
                    <a:pt x="1967" y="942"/>
                    <a:pt x="1966" y="943"/>
                  </a:cubicBezTo>
                  <a:cubicBezTo>
                    <a:pt x="1966" y="944"/>
                    <a:pt x="1966" y="945"/>
                    <a:pt x="1965" y="945"/>
                  </a:cubicBezTo>
                  <a:cubicBezTo>
                    <a:pt x="1964" y="948"/>
                    <a:pt x="1962" y="951"/>
                    <a:pt x="1961" y="953"/>
                  </a:cubicBezTo>
                  <a:cubicBezTo>
                    <a:pt x="1961" y="953"/>
                    <a:pt x="1961" y="953"/>
                    <a:pt x="1960" y="953"/>
                  </a:cubicBezTo>
                  <a:cubicBezTo>
                    <a:pt x="1956" y="956"/>
                    <a:pt x="1951" y="959"/>
                    <a:pt x="1947" y="962"/>
                  </a:cubicBezTo>
                  <a:cubicBezTo>
                    <a:pt x="1946" y="962"/>
                    <a:pt x="1945" y="963"/>
                    <a:pt x="1944" y="963"/>
                  </a:cubicBezTo>
                  <a:cubicBezTo>
                    <a:pt x="1944" y="963"/>
                    <a:pt x="1944" y="963"/>
                    <a:pt x="1944" y="963"/>
                  </a:cubicBezTo>
                  <a:cubicBezTo>
                    <a:pt x="1944" y="963"/>
                    <a:pt x="1944" y="963"/>
                    <a:pt x="1944" y="963"/>
                  </a:cubicBezTo>
                  <a:cubicBezTo>
                    <a:pt x="1944" y="963"/>
                    <a:pt x="1944" y="963"/>
                    <a:pt x="1944" y="963"/>
                  </a:cubicBezTo>
                  <a:cubicBezTo>
                    <a:pt x="1944" y="963"/>
                    <a:pt x="1943" y="963"/>
                    <a:pt x="1943" y="963"/>
                  </a:cubicBezTo>
                  <a:cubicBezTo>
                    <a:pt x="1943" y="964"/>
                    <a:pt x="1943" y="964"/>
                    <a:pt x="1943" y="964"/>
                  </a:cubicBezTo>
                  <a:cubicBezTo>
                    <a:pt x="1943" y="964"/>
                    <a:pt x="1943" y="964"/>
                    <a:pt x="1943" y="964"/>
                  </a:cubicBezTo>
                  <a:cubicBezTo>
                    <a:pt x="1941" y="964"/>
                    <a:pt x="1941" y="964"/>
                    <a:pt x="1941" y="964"/>
                  </a:cubicBezTo>
                  <a:cubicBezTo>
                    <a:pt x="1940" y="965"/>
                    <a:pt x="1940" y="965"/>
                    <a:pt x="1940" y="965"/>
                  </a:cubicBezTo>
                  <a:cubicBezTo>
                    <a:pt x="1938" y="966"/>
                    <a:pt x="1938" y="966"/>
                    <a:pt x="1938" y="966"/>
                  </a:cubicBezTo>
                  <a:cubicBezTo>
                    <a:pt x="1938" y="966"/>
                    <a:pt x="1937" y="966"/>
                    <a:pt x="1936" y="967"/>
                  </a:cubicBezTo>
                  <a:cubicBezTo>
                    <a:pt x="1932" y="968"/>
                    <a:pt x="1928" y="969"/>
                    <a:pt x="1924" y="970"/>
                  </a:cubicBezTo>
                  <a:cubicBezTo>
                    <a:pt x="1917" y="972"/>
                    <a:pt x="1909" y="973"/>
                    <a:pt x="1901" y="974"/>
                  </a:cubicBezTo>
                  <a:cubicBezTo>
                    <a:pt x="1900" y="974"/>
                    <a:pt x="1899" y="974"/>
                    <a:pt x="1898" y="974"/>
                  </a:cubicBezTo>
                  <a:cubicBezTo>
                    <a:pt x="1898" y="974"/>
                    <a:pt x="1899" y="974"/>
                    <a:pt x="1899" y="973"/>
                  </a:cubicBezTo>
                  <a:cubicBezTo>
                    <a:pt x="1899" y="973"/>
                    <a:pt x="1900" y="973"/>
                    <a:pt x="1900" y="972"/>
                  </a:cubicBezTo>
                  <a:cubicBezTo>
                    <a:pt x="1900" y="972"/>
                    <a:pt x="1901" y="972"/>
                    <a:pt x="1901" y="971"/>
                  </a:cubicBezTo>
                  <a:cubicBezTo>
                    <a:pt x="1901" y="971"/>
                    <a:pt x="1901" y="971"/>
                    <a:pt x="1902" y="970"/>
                  </a:cubicBezTo>
                  <a:cubicBezTo>
                    <a:pt x="1902" y="970"/>
                    <a:pt x="1903" y="969"/>
                    <a:pt x="1904" y="968"/>
                  </a:cubicBezTo>
                  <a:cubicBezTo>
                    <a:pt x="1904" y="967"/>
                    <a:pt x="1905" y="966"/>
                    <a:pt x="1906" y="965"/>
                  </a:cubicBezTo>
                  <a:cubicBezTo>
                    <a:pt x="1906" y="965"/>
                    <a:pt x="1906" y="964"/>
                    <a:pt x="1906" y="964"/>
                  </a:cubicBezTo>
                  <a:cubicBezTo>
                    <a:pt x="1907" y="963"/>
                    <a:pt x="1907" y="962"/>
                    <a:pt x="1907" y="962"/>
                  </a:cubicBezTo>
                  <a:cubicBezTo>
                    <a:pt x="1908" y="961"/>
                    <a:pt x="1908" y="960"/>
                    <a:pt x="1908" y="960"/>
                  </a:cubicBezTo>
                  <a:cubicBezTo>
                    <a:pt x="1908" y="959"/>
                    <a:pt x="1909" y="958"/>
                    <a:pt x="1909" y="958"/>
                  </a:cubicBezTo>
                  <a:cubicBezTo>
                    <a:pt x="1910" y="955"/>
                    <a:pt x="1911" y="952"/>
                    <a:pt x="1911" y="948"/>
                  </a:cubicBezTo>
                  <a:cubicBezTo>
                    <a:pt x="1912" y="945"/>
                    <a:pt x="1912" y="941"/>
                    <a:pt x="1913" y="937"/>
                  </a:cubicBezTo>
                  <a:cubicBezTo>
                    <a:pt x="1913" y="934"/>
                    <a:pt x="1914" y="930"/>
                    <a:pt x="1914" y="926"/>
                  </a:cubicBezTo>
                  <a:cubicBezTo>
                    <a:pt x="1915" y="922"/>
                    <a:pt x="1915" y="918"/>
                    <a:pt x="1917" y="915"/>
                  </a:cubicBezTo>
                  <a:cubicBezTo>
                    <a:pt x="1917" y="913"/>
                    <a:pt x="1917" y="913"/>
                    <a:pt x="1917" y="913"/>
                  </a:cubicBezTo>
                  <a:cubicBezTo>
                    <a:pt x="1917" y="912"/>
                    <a:pt x="1917" y="912"/>
                    <a:pt x="1917" y="912"/>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0"/>
                    <a:pt x="1918" y="910"/>
                    <a:pt x="1918" y="910"/>
                  </a:cubicBezTo>
                  <a:cubicBezTo>
                    <a:pt x="1919" y="909"/>
                    <a:pt x="1919" y="909"/>
                    <a:pt x="1919" y="909"/>
                  </a:cubicBezTo>
                  <a:cubicBezTo>
                    <a:pt x="1919" y="909"/>
                    <a:pt x="1919" y="908"/>
                    <a:pt x="1919" y="908"/>
                  </a:cubicBezTo>
                  <a:cubicBezTo>
                    <a:pt x="1920" y="906"/>
                    <a:pt x="1920" y="906"/>
                    <a:pt x="1920" y="906"/>
                  </a:cubicBezTo>
                  <a:cubicBezTo>
                    <a:pt x="1920" y="906"/>
                    <a:pt x="1921" y="905"/>
                    <a:pt x="1921" y="904"/>
                  </a:cubicBezTo>
                  <a:cubicBezTo>
                    <a:pt x="1922" y="903"/>
                    <a:pt x="1922" y="902"/>
                    <a:pt x="1923" y="902"/>
                  </a:cubicBezTo>
                  <a:cubicBezTo>
                    <a:pt x="1923" y="901"/>
                    <a:pt x="1924" y="900"/>
                    <a:pt x="1924" y="899"/>
                  </a:cubicBezTo>
                  <a:cubicBezTo>
                    <a:pt x="1925" y="898"/>
                    <a:pt x="1925" y="898"/>
                    <a:pt x="1926" y="897"/>
                  </a:cubicBezTo>
                  <a:cubicBezTo>
                    <a:pt x="1927" y="896"/>
                    <a:pt x="1927" y="896"/>
                    <a:pt x="1928" y="895"/>
                  </a:cubicBezTo>
                  <a:cubicBezTo>
                    <a:pt x="1928" y="894"/>
                    <a:pt x="1929" y="894"/>
                    <a:pt x="1930" y="893"/>
                  </a:cubicBezTo>
                  <a:cubicBezTo>
                    <a:pt x="1930" y="892"/>
                    <a:pt x="1931" y="892"/>
                    <a:pt x="1932" y="891"/>
                  </a:cubicBezTo>
                  <a:cubicBezTo>
                    <a:pt x="1932" y="891"/>
                    <a:pt x="1933" y="890"/>
                    <a:pt x="1934" y="890"/>
                  </a:cubicBezTo>
                  <a:cubicBezTo>
                    <a:pt x="1934" y="889"/>
                    <a:pt x="1935" y="889"/>
                    <a:pt x="1936" y="888"/>
                  </a:cubicBezTo>
                  <a:cubicBezTo>
                    <a:pt x="1937" y="887"/>
                    <a:pt x="1938" y="886"/>
                    <a:pt x="1940" y="885"/>
                  </a:cubicBezTo>
                  <a:cubicBezTo>
                    <a:pt x="1941" y="885"/>
                    <a:pt x="1941" y="885"/>
                    <a:pt x="1942" y="884"/>
                  </a:cubicBezTo>
                  <a:cubicBezTo>
                    <a:pt x="1943" y="884"/>
                    <a:pt x="1943" y="884"/>
                    <a:pt x="1944" y="883"/>
                  </a:cubicBezTo>
                  <a:cubicBezTo>
                    <a:pt x="1945" y="883"/>
                    <a:pt x="1947" y="882"/>
                    <a:pt x="1948" y="882"/>
                  </a:cubicBezTo>
                  <a:cubicBezTo>
                    <a:pt x="1948" y="881"/>
                    <a:pt x="1949" y="881"/>
                    <a:pt x="1949" y="881"/>
                  </a:cubicBezTo>
                  <a:cubicBezTo>
                    <a:pt x="1950" y="881"/>
                    <a:pt x="1951" y="880"/>
                    <a:pt x="1951" y="880"/>
                  </a:cubicBezTo>
                  <a:cubicBezTo>
                    <a:pt x="1953" y="879"/>
                    <a:pt x="1955" y="879"/>
                    <a:pt x="1957" y="878"/>
                  </a:cubicBezTo>
                  <a:cubicBezTo>
                    <a:pt x="1959" y="878"/>
                    <a:pt x="1960" y="878"/>
                    <a:pt x="1961" y="878"/>
                  </a:cubicBezTo>
                  <a:cubicBezTo>
                    <a:pt x="1962" y="878"/>
                    <a:pt x="1962" y="877"/>
                    <a:pt x="1962" y="877"/>
                  </a:cubicBezTo>
                  <a:cubicBezTo>
                    <a:pt x="1962" y="877"/>
                    <a:pt x="1962" y="877"/>
                    <a:pt x="1961" y="877"/>
                  </a:cubicBezTo>
                  <a:cubicBezTo>
                    <a:pt x="1960" y="877"/>
                    <a:pt x="1959" y="877"/>
                    <a:pt x="1957" y="878"/>
                  </a:cubicBezTo>
                  <a:cubicBezTo>
                    <a:pt x="1955" y="878"/>
                    <a:pt x="1953" y="878"/>
                    <a:pt x="1951" y="878"/>
                  </a:cubicBezTo>
                  <a:cubicBezTo>
                    <a:pt x="1950" y="879"/>
                    <a:pt x="1949" y="879"/>
                    <a:pt x="1949" y="879"/>
                  </a:cubicBezTo>
                  <a:cubicBezTo>
                    <a:pt x="1949" y="879"/>
                    <a:pt x="1948" y="879"/>
                    <a:pt x="1948" y="879"/>
                  </a:cubicBezTo>
                  <a:cubicBezTo>
                    <a:pt x="1949" y="879"/>
                    <a:pt x="1949" y="878"/>
                    <a:pt x="1950" y="878"/>
                  </a:cubicBezTo>
                  <a:cubicBezTo>
                    <a:pt x="1950" y="877"/>
                    <a:pt x="1951" y="876"/>
                    <a:pt x="1952" y="876"/>
                  </a:cubicBezTo>
                  <a:cubicBezTo>
                    <a:pt x="1952" y="875"/>
                    <a:pt x="1953" y="874"/>
                    <a:pt x="1953" y="874"/>
                  </a:cubicBezTo>
                  <a:cubicBezTo>
                    <a:pt x="1954" y="873"/>
                    <a:pt x="1954" y="873"/>
                    <a:pt x="1955" y="872"/>
                  </a:cubicBezTo>
                  <a:cubicBezTo>
                    <a:pt x="1970" y="872"/>
                    <a:pt x="1968" y="850"/>
                    <a:pt x="1963" y="841"/>
                  </a:cubicBezTo>
                  <a:cubicBezTo>
                    <a:pt x="1962" y="847"/>
                    <a:pt x="1962" y="850"/>
                    <a:pt x="1958" y="855"/>
                  </a:cubicBezTo>
                  <a:cubicBezTo>
                    <a:pt x="1955" y="858"/>
                    <a:pt x="1948" y="864"/>
                    <a:pt x="1954" y="868"/>
                  </a:cubicBezTo>
                  <a:cubicBezTo>
                    <a:pt x="1954" y="868"/>
                    <a:pt x="1954" y="868"/>
                    <a:pt x="1954" y="868"/>
                  </a:cubicBezTo>
                  <a:cubicBezTo>
                    <a:pt x="1953" y="869"/>
                    <a:pt x="1953" y="871"/>
                    <a:pt x="1953" y="872"/>
                  </a:cubicBezTo>
                  <a:cubicBezTo>
                    <a:pt x="1953" y="872"/>
                    <a:pt x="1953" y="872"/>
                    <a:pt x="1953" y="872"/>
                  </a:cubicBezTo>
                  <a:cubicBezTo>
                    <a:pt x="1953" y="872"/>
                    <a:pt x="1952" y="872"/>
                    <a:pt x="1952" y="873"/>
                  </a:cubicBezTo>
                  <a:cubicBezTo>
                    <a:pt x="1952" y="873"/>
                    <a:pt x="1951" y="874"/>
                    <a:pt x="1950" y="875"/>
                  </a:cubicBezTo>
                  <a:cubicBezTo>
                    <a:pt x="1950" y="875"/>
                    <a:pt x="1949" y="876"/>
                    <a:pt x="1949" y="876"/>
                  </a:cubicBezTo>
                  <a:cubicBezTo>
                    <a:pt x="1948" y="877"/>
                    <a:pt x="1947" y="878"/>
                    <a:pt x="1947" y="878"/>
                  </a:cubicBezTo>
                  <a:cubicBezTo>
                    <a:pt x="1946" y="879"/>
                    <a:pt x="1946" y="879"/>
                    <a:pt x="1945" y="880"/>
                  </a:cubicBezTo>
                  <a:cubicBezTo>
                    <a:pt x="1945" y="880"/>
                    <a:pt x="1945" y="880"/>
                    <a:pt x="1945" y="880"/>
                  </a:cubicBezTo>
                  <a:cubicBezTo>
                    <a:pt x="1945" y="880"/>
                    <a:pt x="1945" y="880"/>
                    <a:pt x="1944" y="880"/>
                  </a:cubicBezTo>
                  <a:cubicBezTo>
                    <a:pt x="1944" y="880"/>
                    <a:pt x="1944" y="880"/>
                    <a:pt x="1944" y="881"/>
                  </a:cubicBezTo>
                  <a:cubicBezTo>
                    <a:pt x="1944" y="881"/>
                    <a:pt x="1944" y="881"/>
                    <a:pt x="1944" y="881"/>
                  </a:cubicBezTo>
                  <a:cubicBezTo>
                    <a:pt x="1943" y="881"/>
                    <a:pt x="1943" y="881"/>
                    <a:pt x="1943" y="881"/>
                  </a:cubicBezTo>
                  <a:cubicBezTo>
                    <a:pt x="1942" y="881"/>
                    <a:pt x="1941" y="882"/>
                    <a:pt x="1941" y="882"/>
                  </a:cubicBezTo>
                  <a:cubicBezTo>
                    <a:pt x="1940" y="882"/>
                    <a:pt x="1939" y="883"/>
                    <a:pt x="1939" y="883"/>
                  </a:cubicBezTo>
                  <a:cubicBezTo>
                    <a:pt x="1937" y="884"/>
                    <a:pt x="1936" y="885"/>
                    <a:pt x="1934" y="886"/>
                  </a:cubicBezTo>
                  <a:cubicBezTo>
                    <a:pt x="1934" y="887"/>
                    <a:pt x="1933" y="887"/>
                    <a:pt x="1932" y="888"/>
                  </a:cubicBezTo>
                  <a:cubicBezTo>
                    <a:pt x="1931" y="888"/>
                    <a:pt x="1931" y="889"/>
                    <a:pt x="1930" y="889"/>
                  </a:cubicBezTo>
                  <a:cubicBezTo>
                    <a:pt x="1929" y="890"/>
                    <a:pt x="1929" y="891"/>
                    <a:pt x="1928" y="891"/>
                  </a:cubicBezTo>
                  <a:cubicBezTo>
                    <a:pt x="1927" y="892"/>
                    <a:pt x="1927" y="893"/>
                    <a:pt x="1926" y="893"/>
                  </a:cubicBezTo>
                  <a:cubicBezTo>
                    <a:pt x="1925" y="894"/>
                    <a:pt x="1925" y="895"/>
                    <a:pt x="1924" y="895"/>
                  </a:cubicBezTo>
                  <a:cubicBezTo>
                    <a:pt x="1924" y="896"/>
                    <a:pt x="1923" y="897"/>
                    <a:pt x="1922" y="898"/>
                  </a:cubicBezTo>
                  <a:cubicBezTo>
                    <a:pt x="1922" y="899"/>
                    <a:pt x="1921" y="899"/>
                    <a:pt x="1921" y="900"/>
                  </a:cubicBezTo>
                  <a:cubicBezTo>
                    <a:pt x="1920" y="901"/>
                    <a:pt x="1920" y="902"/>
                    <a:pt x="1919" y="903"/>
                  </a:cubicBezTo>
                  <a:cubicBezTo>
                    <a:pt x="1919" y="903"/>
                    <a:pt x="1918" y="904"/>
                    <a:pt x="1918" y="905"/>
                  </a:cubicBezTo>
                  <a:cubicBezTo>
                    <a:pt x="1918" y="905"/>
                    <a:pt x="1918" y="905"/>
                    <a:pt x="1918" y="904"/>
                  </a:cubicBezTo>
                  <a:cubicBezTo>
                    <a:pt x="1918" y="904"/>
                    <a:pt x="1918" y="903"/>
                    <a:pt x="1917" y="903"/>
                  </a:cubicBezTo>
                  <a:cubicBezTo>
                    <a:pt x="1917" y="902"/>
                    <a:pt x="1917" y="901"/>
                    <a:pt x="1917" y="901"/>
                  </a:cubicBezTo>
                  <a:cubicBezTo>
                    <a:pt x="1917" y="900"/>
                    <a:pt x="1917" y="900"/>
                    <a:pt x="1917" y="900"/>
                  </a:cubicBezTo>
                  <a:cubicBezTo>
                    <a:pt x="1917" y="899"/>
                    <a:pt x="1917" y="899"/>
                    <a:pt x="1917" y="899"/>
                  </a:cubicBezTo>
                  <a:cubicBezTo>
                    <a:pt x="1916" y="898"/>
                    <a:pt x="1916" y="897"/>
                    <a:pt x="1916" y="896"/>
                  </a:cubicBezTo>
                  <a:cubicBezTo>
                    <a:pt x="1916" y="895"/>
                    <a:pt x="1915" y="894"/>
                    <a:pt x="1914" y="892"/>
                  </a:cubicBezTo>
                  <a:cubicBezTo>
                    <a:pt x="1914" y="891"/>
                    <a:pt x="1913" y="889"/>
                    <a:pt x="1912" y="888"/>
                  </a:cubicBezTo>
                  <a:cubicBezTo>
                    <a:pt x="1912" y="888"/>
                    <a:pt x="1912" y="887"/>
                    <a:pt x="1912" y="887"/>
                  </a:cubicBezTo>
                  <a:cubicBezTo>
                    <a:pt x="1920" y="871"/>
                    <a:pt x="1893" y="861"/>
                    <a:pt x="1882" y="858"/>
                  </a:cubicBezTo>
                  <a:cubicBezTo>
                    <a:pt x="1889" y="869"/>
                    <a:pt x="1885" y="897"/>
                    <a:pt x="1908" y="889"/>
                  </a:cubicBezTo>
                  <a:cubicBezTo>
                    <a:pt x="1908" y="887"/>
                    <a:pt x="1908" y="887"/>
                    <a:pt x="1908" y="887"/>
                  </a:cubicBezTo>
                  <a:cubicBezTo>
                    <a:pt x="1908" y="888"/>
                    <a:pt x="1909" y="889"/>
                    <a:pt x="1910" y="890"/>
                  </a:cubicBezTo>
                  <a:cubicBezTo>
                    <a:pt x="1910" y="889"/>
                    <a:pt x="1910" y="889"/>
                    <a:pt x="1910" y="889"/>
                  </a:cubicBezTo>
                  <a:cubicBezTo>
                    <a:pt x="1910" y="889"/>
                    <a:pt x="1911" y="889"/>
                    <a:pt x="1911" y="889"/>
                  </a:cubicBezTo>
                  <a:cubicBezTo>
                    <a:pt x="1911" y="890"/>
                    <a:pt x="1912" y="892"/>
                    <a:pt x="1913" y="893"/>
                  </a:cubicBezTo>
                  <a:cubicBezTo>
                    <a:pt x="1913" y="894"/>
                    <a:pt x="1914" y="896"/>
                    <a:pt x="1914" y="897"/>
                  </a:cubicBezTo>
                  <a:cubicBezTo>
                    <a:pt x="1914" y="898"/>
                    <a:pt x="1914" y="898"/>
                    <a:pt x="1915" y="899"/>
                  </a:cubicBezTo>
                  <a:cubicBezTo>
                    <a:pt x="1915" y="899"/>
                    <a:pt x="1915" y="900"/>
                    <a:pt x="1915" y="900"/>
                  </a:cubicBezTo>
                  <a:cubicBezTo>
                    <a:pt x="1915" y="900"/>
                    <a:pt x="1915" y="901"/>
                    <a:pt x="1915" y="901"/>
                  </a:cubicBezTo>
                  <a:cubicBezTo>
                    <a:pt x="1915" y="902"/>
                    <a:pt x="1915" y="902"/>
                    <a:pt x="1915" y="903"/>
                  </a:cubicBezTo>
                  <a:cubicBezTo>
                    <a:pt x="1915" y="903"/>
                    <a:pt x="1915" y="904"/>
                    <a:pt x="1915" y="905"/>
                  </a:cubicBezTo>
                  <a:cubicBezTo>
                    <a:pt x="1916" y="905"/>
                    <a:pt x="1916" y="905"/>
                    <a:pt x="1916" y="905"/>
                  </a:cubicBezTo>
                  <a:cubicBezTo>
                    <a:pt x="1916" y="906"/>
                    <a:pt x="1916" y="906"/>
                    <a:pt x="1916" y="906"/>
                  </a:cubicBezTo>
                  <a:cubicBezTo>
                    <a:pt x="1916" y="907"/>
                    <a:pt x="1916" y="907"/>
                    <a:pt x="1916" y="908"/>
                  </a:cubicBezTo>
                  <a:cubicBezTo>
                    <a:pt x="1916" y="908"/>
                    <a:pt x="1916" y="908"/>
                    <a:pt x="1916" y="909"/>
                  </a:cubicBezTo>
                  <a:cubicBezTo>
                    <a:pt x="1916" y="910"/>
                    <a:pt x="1916" y="910"/>
                    <a:pt x="1916" y="910"/>
                  </a:cubicBezTo>
                  <a:cubicBezTo>
                    <a:pt x="1915" y="910"/>
                    <a:pt x="1915" y="910"/>
                    <a:pt x="1915" y="910"/>
                  </a:cubicBezTo>
                  <a:cubicBezTo>
                    <a:pt x="1915" y="910"/>
                    <a:pt x="1915" y="910"/>
                    <a:pt x="1915" y="910"/>
                  </a:cubicBezTo>
                  <a:cubicBezTo>
                    <a:pt x="1915" y="911"/>
                    <a:pt x="1915" y="911"/>
                    <a:pt x="1915" y="911"/>
                  </a:cubicBezTo>
                  <a:cubicBezTo>
                    <a:pt x="1915" y="911"/>
                    <a:pt x="1915" y="911"/>
                    <a:pt x="1915" y="911"/>
                  </a:cubicBezTo>
                  <a:cubicBezTo>
                    <a:pt x="1915" y="911"/>
                    <a:pt x="1915" y="911"/>
                    <a:pt x="1915" y="911"/>
                  </a:cubicBezTo>
                  <a:cubicBezTo>
                    <a:pt x="1915" y="912"/>
                    <a:pt x="1915" y="912"/>
                    <a:pt x="1915" y="912"/>
                  </a:cubicBezTo>
                  <a:cubicBezTo>
                    <a:pt x="1914" y="914"/>
                    <a:pt x="1914" y="914"/>
                    <a:pt x="1914" y="914"/>
                  </a:cubicBezTo>
                  <a:cubicBezTo>
                    <a:pt x="1913" y="918"/>
                    <a:pt x="1912" y="922"/>
                    <a:pt x="1912" y="926"/>
                  </a:cubicBezTo>
                  <a:cubicBezTo>
                    <a:pt x="1911" y="930"/>
                    <a:pt x="1911" y="933"/>
                    <a:pt x="1910" y="937"/>
                  </a:cubicBezTo>
                  <a:cubicBezTo>
                    <a:pt x="1910" y="941"/>
                    <a:pt x="1909" y="944"/>
                    <a:pt x="1909" y="948"/>
                  </a:cubicBezTo>
                  <a:cubicBezTo>
                    <a:pt x="1908" y="951"/>
                    <a:pt x="1907" y="954"/>
                    <a:pt x="1907" y="957"/>
                  </a:cubicBezTo>
                  <a:cubicBezTo>
                    <a:pt x="1906" y="958"/>
                    <a:pt x="1906" y="960"/>
                    <a:pt x="1905" y="961"/>
                  </a:cubicBezTo>
                  <a:cubicBezTo>
                    <a:pt x="1905" y="961"/>
                    <a:pt x="1905" y="962"/>
                    <a:pt x="1904" y="963"/>
                  </a:cubicBezTo>
                  <a:cubicBezTo>
                    <a:pt x="1904" y="963"/>
                    <a:pt x="1904" y="964"/>
                    <a:pt x="1904" y="964"/>
                  </a:cubicBezTo>
                  <a:cubicBezTo>
                    <a:pt x="1903" y="967"/>
                    <a:pt x="1902" y="968"/>
                    <a:pt x="1901" y="970"/>
                  </a:cubicBezTo>
                  <a:cubicBezTo>
                    <a:pt x="1901" y="970"/>
                    <a:pt x="1901" y="971"/>
                    <a:pt x="1900" y="971"/>
                  </a:cubicBezTo>
                  <a:cubicBezTo>
                    <a:pt x="1900" y="971"/>
                    <a:pt x="1900" y="971"/>
                    <a:pt x="1900" y="972"/>
                  </a:cubicBezTo>
                  <a:cubicBezTo>
                    <a:pt x="1899" y="972"/>
                    <a:pt x="1899" y="973"/>
                    <a:pt x="1899" y="973"/>
                  </a:cubicBezTo>
                  <a:cubicBezTo>
                    <a:pt x="1898" y="973"/>
                    <a:pt x="1898" y="974"/>
                    <a:pt x="1898" y="974"/>
                  </a:cubicBezTo>
                  <a:cubicBezTo>
                    <a:pt x="1892" y="974"/>
                    <a:pt x="1886" y="975"/>
                    <a:pt x="1881" y="976"/>
                  </a:cubicBezTo>
                  <a:cubicBezTo>
                    <a:pt x="1845" y="961"/>
                    <a:pt x="1810" y="944"/>
                    <a:pt x="1780" y="927"/>
                  </a:cubicBezTo>
                  <a:cubicBezTo>
                    <a:pt x="1804" y="896"/>
                    <a:pt x="1825" y="869"/>
                    <a:pt x="1850" y="847"/>
                  </a:cubicBezTo>
                  <a:cubicBezTo>
                    <a:pt x="1882" y="819"/>
                    <a:pt x="1914" y="792"/>
                    <a:pt x="1945" y="764"/>
                  </a:cubicBezTo>
                  <a:cubicBezTo>
                    <a:pt x="1957" y="761"/>
                    <a:pt x="1970" y="757"/>
                    <a:pt x="1985" y="753"/>
                  </a:cubicBezTo>
                  <a:cubicBezTo>
                    <a:pt x="1988" y="752"/>
                    <a:pt x="1991" y="751"/>
                    <a:pt x="1994" y="750"/>
                  </a:cubicBezTo>
                  <a:cubicBezTo>
                    <a:pt x="1994" y="750"/>
                    <a:pt x="1994" y="750"/>
                    <a:pt x="1995" y="750"/>
                  </a:cubicBezTo>
                  <a:cubicBezTo>
                    <a:pt x="1995" y="750"/>
                    <a:pt x="1996" y="751"/>
                    <a:pt x="1996" y="751"/>
                  </a:cubicBezTo>
                  <a:cubicBezTo>
                    <a:pt x="1996" y="751"/>
                    <a:pt x="1997" y="751"/>
                    <a:pt x="1997" y="752"/>
                  </a:cubicBezTo>
                  <a:cubicBezTo>
                    <a:pt x="1997" y="752"/>
                    <a:pt x="1997" y="752"/>
                    <a:pt x="1998" y="752"/>
                  </a:cubicBezTo>
                  <a:cubicBezTo>
                    <a:pt x="1998" y="752"/>
                    <a:pt x="1998" y="752"/>
                    <a:pt x="1998" y="752"/>
                  </a:cubicBezTo>
                  <a:cubicBezTo>
                    <a:pt x="1999" y="753"/>
                    <a:pt x="1999" y="753"/>
                    <a:pt x="2000" y="754"/>
                  </a:cubicBezTo>
                  <a:cubicBezTo>
                    <a:pt x="2001" y="755"/>
                    <a:pt x="2002" y="756"/>
                    <a:pt x="2002" y="756"/>
                  </a:cubicBezTo>
                  <a:cubicBezTo>
                    <a:pt x="2003" y="757"/>
                    <a:pt x="2004" y="758"/>
                    <a:pt x="2004" y="759"/>
                  </a:cubicBezTo>
                  <a:cubicBezTo>
                    <a:pt x="2005" y="760"/>
                    <a:pt x="2006" y="761"/>
                    <a:pt x="2007" y="762"/>
                  </a:cubicBezTo>
                  <a:cubicBezTo>
                    <a:pt x="2007" y="763"/>
                    <a:pt x="2008" y="764"/>
                    <a:pt x="2009" y="765"/>
                  </a:cubicBezTo>
                  <a:cubicBezTo>
                    <a:pt x="2004" y="773"/>
                    <a:pt x="2013" y="783"/>
                    <a:pt x="2020" y="785"/>
                  </a:cubicBezTo>
                  <a:cubicBezTo>
                    <a:pt x="2030" y="788"/>
                    <a:pt x="2038" y="784"/>
                    <a:pt x="2044" y="777"/>
                  </a:cubicBezTo>
                  <a:cubicBezTo>
                    <a:pt x="2026" y="783"/>
                    <a:pt x="2029" y="761"/>
                    <a:pt x="2011" y="764"/>
                  </a:cubicBezTo>
                  <a:cubicBezTo>
                    <a:pt x="2010" y="763"/>
                    <a:pt x="2009" y="762"/>
                    <a:pt x="2008" y="761"/>
                  </a:cubicBezTo>
                  <a:cubicBezTo>
                    <a:pt x="2007" y="760"/>
                    <a:pt x="2007" y="759"/>
                    <a:pt x="2006" y="758"/>
                  </a:cubicBezTo>
                  <a:cubicBezTo>
                    <a:pt x="2005" y="757"/>
                    <a:pt x="2005" y="756"/>
                    <a:pt x="2004" y="755"/>
                  </a:cubicBezTo>
                  <a:cubicBezTo>
                    <a:pt x="2003" y="754"/>
                    <a:pt x="2002" y="753"/>
                    <a:pt x="2002" y="753"/>
                  </a:cubicBezTo>
                  <a:cubicBezTo>
                    <a:pt x="2001" y="752"/>
                    <a:pt x="2000" y="751"/>
                    <a:pt x="1999" y="751"/>
                  </a:cubicBezTo>
                  <a:cubicBezTo>
                    <a:pt x="1999" y="751"/>
                    <a:pt x="1999" y="750"/>
                    <a:pt x="1999" y="750"/>
                  </a:cubicBezTo>
                  <a:cubicBezTo>
                    <a:pt x="1998" y="750"/>
                    <a:pt x="1998" y="750"/>
                    <a:pt x="1998" y="750"/>
                  </a:cubicBezTo>
                  <a:cubicBezTo>
                    <a:pt x="1998" y="750"/>
                    <a:pt x="1997" y="750"/>
                    <a:pt x="1997" y="750"/>
                  </a:cubicBezTo>
                  <a:cubicBezTo>
                    <a:pt x="1996" y="750"/>
                    <a:pt x="1996" y="750"/>
                    <a:pt x="1995" y="750"/>
                  </a:cubicBezTo>
                  <a:cubicBezTo>
                    <a:pt x="2000" y="748"/>
                    <a:pt x="2004" y="747"/>
                    <a:pt x="2008" y="746"/>
                  </a:cubicBezTo>
                  <a:cubicBezTo>
                    <a:pt x="2016" y="744"/>
                    <a:pt x="2024" y="741"/>
                    <a:pt x="2032" y="740"/>
                  </a:cubicBezTo>
                  <a:cubicBezTo>
                    <a:pt x="2034" y="740"/>
                    <a:pt x="2036" y="740"/>
                    <a:pt x="2037" y="740"/>
                  </a:cubicBezTo>
                  <a:cubicBezTo>
                    <a:pt x="2039" y="740"/>
                    <a:pt x="2039" y="740"/>
                    <a:pt x="2040" y="740"/>
                  </a:cubicBezTo>
                  <a:cubicBezTo>
                    <a:pt x="2041" y="741"/>
                    <a:pt x="2042" y="741"/>
                    <a:pt x="2043" y="741"/>
                  </a:cubicBezTo>
                  <a:cubicBezTo>
                    <a:pt x="2047" y="741"/>
                    <a:pt x="2051" y="742"/>
                    <a:pt x="2055" y="743"/>
                  </a:cubicBezTo>
                  <a:cubicBezTo>
                    <a:pt x="2058" y="744"/>
                    <a:pt x="2061" y="744"/>
                    <a:pt x="2064" y="744"/>
                  </a:cubicBezTo>
                  <a:cubicBezTo>
                    <a:pt x="2064" y="745"/>
                    <a:pt x="2065" y="745"/>
                    <a:pt x="2065" y="746"/>
                  </a:cubicBezTo>
                  <a:cubicBezTo>
                    <a:pt x="2065" y="746"/>
                    <a:pt x="2065" y="747"/>
                    <a:pt x="2065" y="747"/>
                  </a:cubicBezTo>
                  <a:cubicBezTo>
                    <a:pt x="2065" y="748"/>
                    <a:pt x="2065" y="748"/>
                    <a:pt x="2065" y="749"/>
                  </a:cubicBezTo>
                  <a:cubicBezTo>
                    <a:pt x="2066" y="749"/>
                    <a:pt x="2066" y="750"/>
                    <a:pt x="2066" y="750"/>
                  </a:cubicBezTo>
                  <a:cubicBezTo>
                    <a:pt x="2066" y="750"/>
                    <a:pt x="2066" y="751"/>
                    <a:pt x="2066" y="751"/>
                  </a:cubicBezTo>
                  <a:cubicBezTo>
                    <a:pt x="2067" y="752"/>
                    <a:pt x="2067" y="754"/>
                    <a:pt x="2068" y="756"/>
                  </a:cubicBezTo>
                  <a:cubicBezTo>
                    <a:pt x="2068" y="757"/>
                    <a:pt x="2069" y="759"/>
                    <a:pt x="2069" y="761"/>
                  </a:cubicBezTo>
                  <a:cubicBezTo>
                    <a:pt x="2070" y="764"/>
                    <a:pt x="2071" y="768"/>
                    <a:pt x="2072" y="772"/>
                  </a:cubicBezTo>
                  <a:cubicBezTo>
                    <a:pt x="2073" y="774"/>
                    <a:pt x="2073" y="775"/>
                    <a:pt x="2074" y="777"/>
                  </a:cubicBezTo>
                  <a:cubicBezTo>
                    <a:pt x="2074" y="778"/>
                    <a:pt x="2074" y="779"/>
                    <a:pt x="2073" y="781"/>
                  </a:cubicBezTo>
                  <a:cubicBezTo>
                    <a:pt x="2073" y="781"/>
                    <a:pt x="2073" y="782"/>
                    <a:pt x="2073" y="782"/>
                  </a:cubicBezTo>
                  <a:cubicBezTo>
                    <a:pt x="2073" y="783"/>
                    <a:pt x="2073" y="784"/>
                    <a:pt x="2073" y="784"/>
                  </a:cubicBezTo>
                  <a:cubicBezTo>
                    <a:pt x="2073" y="785"/>
                    <a:pt x="2072" y="787"/>
                    <a:pt x="2072" y="788"/>
                  </a:cubicBezTo>
                  <a:cubicBezTo>
                    <a:pt x="2072" y="788"/>
                    <a:pt x="2072" y="788"/>
                    <a:pt x="2072" y="789"/>
                  </a:cubicBezTo>
                  <a:cubicBezTo>
                    <a:pt x="2058" y="796"/>
                    <a:pt x="2064" y="806"/>
                    <a:pt x="2060" y="818"/>
                  </a:cubicBezTo>
                  <a:cubicBezTo>
                    <a:pt x="2077" y="813"/>
                    <a:pt x="2079" y="802"/>
                    <a:pt x="2074" y="788"/>
                  </a:cubicBezTo>
                  <a:cubicBezTo>
                    <a:pt x="2074" y="788"/>
                    <a:pt x="2074" y="788"/>
                    <a:pt x="2074" y="788"/>
                  </a:cubicBezTo>
                  <a:cubicBezTo>
                    <a:pt x="2074" y="787"/>
                    <a:pt x="2074" y="786"/>
                    <a:pt x="2074" y="784"/>
                  </a:cubicBezTo>
                  <a:cubicBezTo>
                    <a:pt x="2074" y="784"/>
                    <a:pt x="2074" y="783"/>
                    <a:pt x="2075" y="783"/>
                  </a:cubicBezTo>
                  <a:cubicBezTo>
                    <a:pt x="2075" y="782"/>
                    <a:pt x="2075" y="781"/>
                    <a:pt x="2075" y="781"/>
                  </a:cubicBezTo>
                  <a:cubicBezTo>
                    <a:pt x="2075" y="780"/>
                    <a:pt x="2075" y="780"/>
                    <a:pt x="2075" y="780"/>
                  </a:cubicBezTo>
                  <a:cubicBezTo>
                    <a:pt x="2076" y="781"/>
                    <a:pt x="2076" y="782"/>
                    <a:pt x="2077" y="783"/>
                  </a:cubicBezTo>
                  <a:cubicBezTo>
                    <a:pt x="2079" y="787"/>
                    <a:pt x="2081" y="790"/>
                    <a:pt x="2082" y="792"/>
                  </a:cubicBezTo>
                  <a:cubicBezTo>
                    <a:pt x="2083" y="793"/>
                    <a:pt x="2083" y="793"/>
                    <a:pt x="2083" y="793"/>
                  </a:cubicBezTo>
                  <a:cubicBezTo>
                    <a:pt x="2083" y="793"/>
                    <a:pt x="2084" y="794"/>
                    <a:pt x="2084" y="794"/>
                  </a:cubicBezTo>
                  <a:cubicBezTo>
                    <a:pt x="2084" y="794"/>
                    <a:pt x="2085" y="795"/>
                    <a:pt x="2085" y="795"/>
                  </a:cubicBezTo>
                  <a:cubicBezTo>
                    <a:pt x="2086" y="796"/>
                    <a:pt x="2087" y="797"/>
                    <a:pt x="2088" y="797"/>
                  </a:cubicBezTo>
                  <a:cubicBezTo>
                    <a:pt x="2089" y="798"/>
                    <a:pt x="2089" y="798"/>
                    <a:pt x="2090" y="798"/>
                  </a:cubicBezTo>
                  <a:cubicBezTo>
                    <a:pt x="2090" y="799"/>
                    <a:pt x="2090" y="799"/>
                    <a:pt x="2090" y="799"/>
                  </a:cubicBezTo>
                  <a:cubicBezTo>
                    <a:pt x="2090" y="799"/>
                    <a:pt x="2090" y="798"/>
                    <a:pt x="2089" y="796"/>
                  </a:cubicBezTo>
                  <a:cubicBezTo>
                    <a:pt x="2088" y="796"/>
                    <a:pt x="2088" y="795"/>
                    <a:pt x="2087" y="794"/>
                  </a:cubicBezTo>
                  <a:cubicBezTo>
                    <a:pt x="2087" y="793"/>
                    <a:pt x="2087" y="793"/>
                    <a:pt x="2086" y="792"/>
                  </a:cubicBezTo>
                  <a:cubicBezTo>
                    <a:pt x="2086" y="792"/>
                    <a:pt x="2086" y="791"/>
                    <a:pt x="2086" y="791"/>
                  </a:cubicBezTo>
                  <a:cubicBezTo>
                    <a:pt x="2085" y="791"/>
                    <a:pt x="2085" y="791"/>
                    <a:pt x="2085" y="790"/>
                  </a:cubicBezTo>
                  <a:cubicBezTo>
                    <a:pt x="2085" y="790"/>
                    <a:pt x="2084" y="789"/>
                    <a:pt x="2084" y="789"/>
                  </a:cubicBezTo>
                  <a:cubicBezTo>
                    <a:pt x="2084" y="789"/>
                    <a:pt x="2084" y="789"/>
                    <a:pt x="2084" y="789"/>
                  </a:cubicBezTo>
                  <a:cubicBezTo>
                    <a:pt x="2084" y="789"/>
                    <a:pt x="2084" y="789"/>
                    <a:pt x="2085" y="789"/>
                  </a:cubicBezTo>
                  <a:cubicBezTo>
                    <a:pt x="2085" y="789"/>
                    <a:pt x="2085" y="789"/>
                    <a:pt x="2085" y="789"/>
                  </a:cubicBezTo>
                  <a:cubicBezTo>
                    <a:pt x="2086" y="790"/>
                    <a:pt x="2087" y="790"/>
                    <a:pt x="2088" y="791"/>
                  </a:cubicBezTo>
                  <a:cubicBezTo>
                    <a:pt x="2088" y="791"/>
                    <a:pt x="2089" y="792"/>
                    <a:pt x="2090" y="792"/>
                  </a:cubicBezTo>
                  <a:cubicBezTo>
                    <a:pt x="2091" y="792"/>
                    <a:pt x="2092" y="793"/>
                    <a:pt x="2093" y="793"/>
                  </a:cubicBezTo>
                  <a:cubicBezTo>
                    <a:pt x="2094" y="793"/>
                    <a:pt x="2095" y="794"/>
                    <a:pt x="2095" y="794"/>
                  </a:cubicBezTo>
                  <a:cubicBezTo>
                    <a:pt x="2095" y="794"/>
                    <a:pt x="2095" y="794"/>
                    <a:pt x="2095" y="794"/>
                  </a:cubicBezTo>
                  <a:cubicBezTo>
                    <a:pt x="2095" y="794"/>
                    <a:pt x="2095" y="794"/>
                    <a:pt x="2095" y="794"/>
                  </a:cubicBezTo>
                  <a:cubicBezTo>
                    <a:pt x="2095" y="794"/>
                    <a:pt x="2096" y="794"/>
                    <a:pt x="2096" y="794"/>
                  </a:cubicBezTo>
                  <a:cubicBezTo>
                    <a:pt x="2096" y="798"/>
                    <a:pt x="2103" y="804"/>
                    <a:pt x="2108" y="805"/>
                  </a:cubicBezTo>
                  <a:cubicBezTo>
                    <a:pt x="2115" y="806"/>
                    <a:pt x="2123" y="801"/>
                    <a:pt x="2129" y="798"/>
                  </a:cubicBezTo>
                  <a:cubicBezTo>
                    <a:pt x="2116" y="796"/>
                    <a:pt x="2110" y="784"/>
                    <a:pt x="2097" y="793"/>
                  </a:cubicBezTo>
                  <a:cubicBezTo>
                    <a:pt x="2096" y="792"/>
                    <a:pt x="2095" y="792"/>
                    <a:pt x="2094" y="791"/>
                  </a:cubicBezTo>
                  <a:cubicBezTo>
                    <a:pt x="2093" y="791"/>
                    <a:pt x="2092" y="791"/>
                    <a:pt x="2091" y="790"/>
                  </a:cubicBezTo>
                  <a:cubicBezTo>
                    <a:pt x="2090" y="790"/>
                    <a:pt x="2089" y="789"/>
                    <a:pt x="2088" y="789"/>
                  </a:cubicBezTo>
                  <a:cubicBezTo>
                    <a:pt x="2088" y="788"/>
                    <a:pt x="2087" y="788"/>
                    <a:pt x="2086" y="788"/>
                  </a:cubicBezTo>
                  <a:cubicBezTo>
                    <a:pt x="2086" y="788"/>
                    <a:pt x="2086" y="787"/>
                    <a:pt x="2086" y="787"/>
                  </a:cubicBezTo>
                  <a:cubicBezTo>
                    <a:pt x="2085" y="787"/>
                    <a:pt x="2085" y="787"/>
                    <a:pt x="2085" y="787"/>
                  </a:cubicBezTo>
                  <a:cubicBezTo>
                    <a:pt x="2085" y="787"/>
                    <a:pt x="2084" y="787"/>
                    <a:pt x="2084" y="787"/>
                  </a:cubicBezTo>
                  <a:cubicBezTo>
                    <a:pt x="2083" y="787"/>
                    <a:pt x="2083" y="786"/>
                    <a:pt x="2082" y="786"/>
                  </a:cubicBezTo>
                  <a:cubicBezTo>
                    <a:pt x="2082" y="786"/>
                    <a:pt x="2082" y="786"/>
                    <a:pt x="2082" y="786"/>
                  </a:cubicBezTo>
                  <a:cubicBezTo>
                    <a:pt x="2081" y="785"/>
                    <a:pt x="2080" y="783"/>
                    <a:pt x="2080" y="782"/>
                  </a:cubicBezTo>
                  <a:cubicBezTo>
                    <a:pt x="2079" y="780"/>
                    <a:pt x="2078" y="779"/>
                    <a:pt x="2077" y="777"/>
                  </a:cubicBezTo>
                  <a:cubicBezTo>
                    <a:pt x="2077" y="775"/>
                    <a:pt x="2076" y="773"/>
                    <a:pt x="2075" y="771"/>
                  </a:cubicBezTo>
                  <a:cubicBezTo>
                    <a:pt x="2074" y="767"/>
                    <a:pt x="2073" y="764"/>
                    <a:pt x="2072" y="760"/>
                  </a:cubicBezTo>
                  <a:cubicBezTo>
                    <a:pt x="2072" y="758"/>
                    <a:pt x="2071" y="756"/>
                    <a:pt x="2071" y="755"/>
                  </a:cubicBezTo>
                  <a:cubicBezTo>
                    <a:pt x="2070" y="753"/>
                    <a:pt x="2070" y="751"/>
                    <a:pt x="2069" y="750"/>
                  </a:cubicBezTo>
                  <a:cubicBezTo>
                    <a:pt x="2069" y="750"/>
                    <a:pt x="2069" y="749"/>
                    <a:pt x="2069" y="749"/>
                  </a:cubicBezTo>
                  <a:cubicBezTo>
                    <a:pt x="2069" y="748"/>
                    <a:pt x="2069" y="748"/>
                    <a:pt x="2068" y="748"/>
                  </a:cubicBezTo>
                  <a:cubicBezTo>
                    <a:pt x="2068" y="747"/>
                    <a:pt x="2068" y="747"/>
                    <a:pt x="2067" y="746"/>
                  </a:cubicBezTo>
                  <a:cubicBezTo>
                    <a:pt x="2067" y="746"/>
                    <a:pt x="2067" y="745"/>
                    <a:pt x="2066" y="745"/>
                  </a:cubicBezTo>
                  <a:cubicBezTo>
                    <a:pt x="2066" y="745"/>
                    <a:pt x="2066" y="745"/>
                    <a:pt x="2066" y="745"/>
                  </a:cubicBezTo>
                  <a:cubicBezTo>
                    <a:pt x="2071" y="745"/>
                    <a:pt x="2075" y="745"/>
                    <a:pt x="2079" y="745"/>
                  </a:cubicBezTo>
                  <a:cubicBezTo>
                    <a:pt x="2083" y="745"/>
                    <a:pt x="2087" y="745"/>
                    <a:pt x="2091" y="745"/>
                  </a:cubicBezTo>
                  <a:cubicBezTo>
                    <a:pt x="2094" y="745"/>
                    <a:pt x="2098" y="745"/>
                    <a:pt x="2102" y="744"/>
                  </a:cubicBezTo>
                  <a:cubicBezTo>
                    <a:pt x="2105" y="744"/>
                    <a:pt x="2108" y="744"/>
                    <a:pt x="2112" y="745"/>
                  </a:cubicBezTo>
                  <a:cubicBezTo>
                    <a:pt x="2112" y="745"/>
                    <a:pt x="2113" y="745"/>
                    <a:pt x="2114" y="745"/>
                  </a:cubicBezTo>
                  <a:cubicBezTo>
                    <a:pt x="2114" y="745"/>
                    <a:pt x="2114" y="745"/>
                    <a:pt x="2114" y="745"/>
                  </a:cubicBezTo>
                  <a:cubicBezTo>
                    <a:pt x="2115" y="745"/>
                    <a:pt x="2115" y="745"/>
                    <a:pt x="2115" y="745"/>
                  </a:cubicBezTo>
                  <a:cubicBezTo>
                    <a:pt x="2115" y="745"/>
                    <a:pt x="2115" y="745"/>
                    <a:pt x="2115" y="745"/>
                  </a:cubicBezTo>
                  <a:cubicBezTo>
                    <a:pt x="2115" y="745"/>
                    <a:pt x="2115" y="745"/>
                    <a:pt x="2115" y="745"/>
                  </a:cubicBezTo>
                  <a:cubicBezTo>
                    <a:pt x="2115" y="745"/>
                    <a:pt x="2115" y="745"/>
                    <a:pt x="2115" y="745"/>
                  </a:cubicBezTo>
                  <a:cubicBezTo>
                    <a:pt x="2115" y="745"/>
                    <a:pt x="2116" y="745"/>
                    <a:pt x="2116" y="745"/>
                  </a:cubicBezTo>
                  <a:cubicBezTo>
                    <a:pt x="2116" y="746"/>
                    <a:pt x="2117" y="746"/>
                    <a:pt x="2117" y="746"/>
                  </a:cubicBezTo>
                  <a:cubicBezTo>
                    <a:pt x="2117" y="746"/>
                    <a:pt x="2118" y="746"/>
                    <a:pt x="2118" y="746"/>
                  </a:cubicBezTo>
                  <a:cubicBezTo>
                    <a:pt x="2119" y="746"/>
                    <a:pt x="2119" y="747"/>
                    <a:pt x="2120" y="747"/>
                  </a:cubicBezTo>
                  <a:cubicBezTo>
                    <a:pt x="2121" y="748"/>
                    <a:pt x="2123" y="748"/>
                    <a:pt x="2124" y="749"/>
                  </a:cubicBezTo>
                  <a:cubicBezTo>
                    <a:pt x="2125" y="750"/>
                    <a:pt x="2127" y="750"/>
                    <a:pt x="2128" y="751"/>
                  </a:cubicBezTo>
                  <a:cubicBezTo>
                    <a:pt x="2130" y="752"/>
                    <a:pt x="2133" y="753"/>
                    <a:pt x="2135" y="754"/>
                  </a:cubicBezTo>
                  <a:cubicBezTo>
                    <a:pt x="2135" y="754"/>
                    <a:pt x="2135" y="754"/>
                    <a:pt x="2136" y="754"/>
                  </a:cubicBezTo>
                  <a:cubicBezTo>
                    <a:pt x="2136" y="754"/>
                    <a:pt x="2136" y="755"/>
                    <a:pt x="2137" y="755"/>
                  </a:cubicBezTo>
                  <a:cubicBezTo>
                    <a:pt x="2137" y="755"/>
                    <a:pt x="2138" y="756"/>
                    <a:pt x="2138" y="756"/>
                  </a:cubicBezTo>
                  <a:cubicBezTo>
                    <a:pt x="2139" y="757"/>
                    <a:pt x="2139" y="757"/>
                    <a:pt x="2140" y="758"/>
                  </a:cubicBezTo>
                  <a:cubicBezTo>
                    <a:pt x="2141" y="759"/>
                    <a:pt x="2142" y="760"/>
                    <a:pt x="2143" y="761"/>
                  </a:cubicBezTo>
                  <a:cubicBezTo>
                    <a:pt x="2144" y="762"/>
                    <a:pt x="2145" y="763"/>
                    <a:pt x="2146" y="764"/>
                  </a:cubicBezTo>
                  <a:cubicBezTo>
                    <a:pt x="2146" y="765"/>
                    <a:pt x="2147" y="766"/>
                    <a:pt x="2148" y="768"/>
                  </a:cubicBezTo>
                  <a:cubicBezTo>
                    <a:pt x="2149" y="769"/>
                    <a:pt x="2150" y="770"/>
                    <a:pt x="2150" y="771"/>
                  </a:cubicBezTo>
                  <a:cubicBezTo>
                    <a:pt x="2150" y="771"/>
                    <a:pt x="2150" y="771"/>
                    <a:pt x="2150" y="771"/>
                  </a:cubicBezTo>
                  <a:cubicBezTo>
                    <a:pt x="2139" y="790"/>
                    <a:pt x="2154" y="797"/>
                    <a:pt x="2172" y="799"/>
                  </a:cubicBezTo>
                  <a:cubicBezTo>
                    <a:pt x="2162" y="787"/>
                    <a:pt x="2171" y="775"/>
                    <a:pt x="2152" y="769"/>
                  </a:cubicBezTo>
                  <a:cubicBezTo>
                    <a:pt x="2151" y="768"/>
                    <a:pt x="2151" y="767"/>
                    <a:pt x="2150" y="766"/>
                  </a:cubicBezTo>
                  <a:cubicBezTo>
                    <a:pt x="2150" y="765"/>
                    <a:pt x="2149" y="764"/>
                    <a:pt x="2148" y="762"/>
                  </a:cubicBezTo>
                  <a:cubicBezTo>
                    <a:pt x="2147" y="761"/>
                    <a:pt x="2146" y="760"/>
                    <a:pt x="2145" y="759"/>
                  </a:cubicBezTo>
                  <a:cubicBezTo>
                    <a:pt x="2144" y="758"/>
                    <a:pt x="2143" y="758"/>
                    <a:pt x="2143" y="757"/>
                  </a:cubicBezTo>
                  <a:cubicBezTo>
                    <a:pt x="2144" y="758"/>
                    <a:pt x="2146" y="758"/>
                    <a:pt x="2147" y="759"/>
                  </a:cubicBezTo>
                  <a:cubicBezTo>
                    <a:pt x="2149" y="759"/>
                    <a:pt x="2151" y="759"/>
                    <a:pt x="2152" y="760"/>
                  </a:cubicBezTo>
                  <a:cubicBezTo>
                    <a:pt x="2153" y="760"/>
                    <a:pt x="2155" y="760"/>
                    <a:pt x="2156" y="760"/>
                  </a:cubicBezTo>
                  <a:cubicBezTo>
                    <a:pt x="2158" y="760"/>
                    <a:pt x="2159" y="760"/>
                    <a:pt x="2159" y="760"/>
                  </a:cubicBezTo>
                  <a:cubicBezTo>
                    <a:pt x="2159" y="760"/>
                    <a:pt x="2158" y="760"/>
                    <a:pt x="2156" y="760"/>
                  </a:cubicBezTo>
                  <a:cubicBezTo>
                    <a:pt x="2155" y="759"/>
                    <a:pt x="2154" y="759"/>
                    <a:pt x="2152" y="759"/>
                  </a:cubicBezTo>
                  <a:cubicBezTo>
                    <a:pt x="2151" y="758"/>
                    <a:pt x="2150" y="758"/>
                    <a:pt x="2148" y="757"/>
                  </a:cubicBezTo>
                  <a:cubicBezTo>
                    <a:pt x="2145" y="756"/>
                    <a:pt x="2141" y="753"/>
                    <a:pt x="2137" y="751"/>
                  </a:cubicBezTo>
                  <a:cubicBezTo>
                    <a:pt x="2135" y="750"/>
                    <a:pt x="2132" y="748"/>
                    <a:pt x="2130" y="747"/>
                  </a:cubicBezTo>
                  <a:cubicBezTo>
                    <a:pt x="2129" y="746"/>
                    <a:pt x="2127" y="745"/>
                    <a:pt x="2126" y="745"/>
                  </a:cubicBezTo>
                  <a:cubicBezTo>
                    <a:pt x="2125" y="744"/>
                    <a:pt x="2123" y="744"/>
                    <a:pt x="2122" y="743"/>
                  </a:cubicBezTo>
                  <a:cubicBezTo>
                    <a:pt x="2121" y="743"/>
                    <a:pt x="2121" y="742"/>
                    <a:pt x="2120" y="742"/>
                  </a:cubicBezTo>
                  <a:cubicBezTo>
                    <a:pt x="2119" y="742"/>
                    <a:pt x="2119" y="742"/>
                    <a:pt x="2118" y="742"/>
                  </a:cubicBezTo>
                  <a:cubicBezTo>
                    <a:pt x="2118" y="741"/>
                    <a:pt x="2118" y="741"/>
                    <a:pt x="2117" y="741"/>
                  </a:cubicBezTo>
                  <a:cubicBezTo>
                    <a:pt x="2117" y="741"/>
                    <a:pt x="2116" y="741"/>
                    <a:pt x="2116" y="741"/>
                  </a:cubicBezTo>
                  <a:cubicBezTo>
                    <a:pt x="2116" y="741"/>
                    <a:pt x="2116" y="741"/>
                    <a:pt x="2116" y="741"/>
                  </a:cubicBezTo>
                  <a:cubicBezTo>
                    <a:pt x="2115" y="741"/>
                    <a:pt x="2116" y="741"/>
                    <a:pt x="2116" y="741"/>
                  </a:cubicBezTo>
                  <a:cubicBezTo>
                    <a:pt x="2115" y="741"/>
                    <a:pt x="2115" y="741"/>
                    <a:pt x="2115" y="741"/>
                  </a:cubicBezTo>
                  <a:cubicBezTo>
                    <a:pt x="2115" y="741"/>
                    <a:pt x="2115" y="741"/>
                    <a:pt x="2115" y="741"/>
                  </a:cubicBezTo>
                  <a:cubicBezTo>
                    <a:pt x="2115" y="741"/>
                    <a:pt x="2115" y="741"/>
                    <a:pt x="2115" y="741"/>
                  </a:cubicBezTo>
                  <a:cubicBezTo>
                    <a:pt x="2114" y="740"/>
                    <a:pt x="2113" y="740"/>
                    <a:pt x="2112" y="740"/>
                  </a:cubicBezTo>
                  <a:cubicBezTo>
                    <a:pt x="2111" y="740"/>
                    <a:pt x="2110" y="740"/>
                    <a:pt x="2109" y="740"/>
                  </a:cubicBezTo>
                  <a:cubicBezTo>
                    <a:pt x="2109" y="740"/>
                    <a:pt x="2109" y="740"/>
                    <a:pt x="2110" y="740"/>
                  </a:cubicBezTo>
                  <a:cubicBezTo>
                    <a:pt x="2111" y="739"/>
                    <a:pt x="2112" y="738"/>
                    <a:pt x="2114" y="737"/>
                  </a:cubicBezTo>
                  <a:cubicBezTo>
                    <a:pt x="2114" y="737"/>
                    <a:pt x="2115" y="736"/>
                    <a:pt x="2115" y="736"/>
                  </a:cubicBezTo>
                  <a:cubicBezTo>
                    <a:pt x="2115" y="735"/>
                    <a:pt x="2116" y="735"/>
                    <a:pt x="2116" y="735"/>
                  </a:cubicBezTo>
                  <a:cubicBezTo>
                    <a:pt x="2117" y="734"/>
                    <a:pt x="2117" y="734"/>
                    <a:pt x="2117" y="733"/>
                  </a:cubicBezTo>
                  <a:cubicBezTo>
                    <a:pt x="2118" y="733"/>
                    <a:pt x="2118" y="732"/>
                    <a:pt x="2118" y="732"/>
                  </a:cubicBezTo>
                  <a:cubicBezTo>
                    <a:pt x="2119" y="731"/>
                    <a:pt x="2119" y="729"/>
                    <a:pt x="2120" y="728"/>
                  </a:cubicBezTo>
                  <a:cubicBezTo>
                    <a:pt x="2120" y="728"/>
                    <a:pt x="2120" y="727"/>
                    <a:pt x="2120" y="727"/>
                  </a:cubicBezTo>
                  <a:cubicBezTo>
                    <a:pt x="2120" y="727"/>
                    <a:pt x="2120" y="727"/>
                    <a:pt x="2120" y="726"/>
                  </a:cubicBezTo>
                  <a:cubicBezTo>
                    <a:pt x="2121" y="726"/>
                    <a:pt x="2121" y="725"/>
                    <a:pt x="2121" y="725"/>
                  </a:cubicBezTo>
                  <a:cubicBezTo>
                    <a:pt x="2121" y="725"/>
                    <a:pt x="2121" y="724"/>
                    <a:pt x="2121" y="724"/>
                  </a:cubicBezTo>
                  <a:cubicBezTo>
                    <a:pt x="2121" y="721"/>
                    <a:pt x="2121" y="718"/>
                    <a:pt x="2121" y="715"/>
                  </a:cubicBezTo>
                  <a:cubicBezTo>
                    <a:pt x="2121" y="714"/>
                    <a:pt x="2121" y="713"/>
                    <a:pt x="2121" y="711"/>
                  </a:cubicBezTo>
                  <a:cubicBezTo>
                    <a:pt x="2121" y="711"/>
                    <a:pt x="2121" y="710"/>
                    <a:pt x="2122" y="710"/>
                  </a:cubicBezTo>
                  <a:cubicBezTo>
                    <a:pt x="2122" y="709"/>
                    <a:pt x="2122" y="709"/>
                    <a:pt x="2122" y="709"/>
                  </a:cubicBezTo>
                  <a:cubicBezTo>
                    <a:pt x="2122" y="709"/>
                    <a:pt x="2122" y="709"/>
                    <a:pt x="2122" y="709"/>
                  </a:cubicBezTo>
                  <a:cubicBezTo>
                    <a:pt x="2122" y="708"/>
                    <a:pt x="2122" y="708"/>
                    <a:pt x="2122" y="708"/>
                  </a:cubicBezTo>
                  <a:cubicBezTo>
                    <a:pt x="2123" y="708"/>
                    <a:pt x="2123" y="708"/>
                    <a:pt x="2123" y="708"/>
                  </a:cubicBezTo>
                  <a:cubicBezTo>
                    <a:pt x="2124" y="705"/>
                    <a:pt x="2126" y="703"/>
                    <a:pt x="2129" y="701"/>
                  </a:cubicBezTo>
                  <a:cubicBezTo>
                    <a:pt x="2131" y="700"/>
                    <a:pt x="2134" y="698"/>
                    <a:pt x="2136" y="696"/>
                  </a:cubicBezTo>
                  <a:cubicBezTo>
                    <a:pt x="2139" y="694"/>
                    <a:pt x="2141" y="692"/>
                    <a:pt x="2143" y="690"/>
                  </a:cubicBezTo>
                  <a:cubicBezTo>
                    <a:pt x="2145" y="688"/>
                    <a:pt x="2146" y="687"/>
                    <a:pt x="2148" y="686"/>
                  </a:cubicBezTo>
                  <a:cubicBezTo>
                    <a:pt x="2148" y="686"/>
                    <a:pt x="2148" y="685"/>
                    <a:pt x="2149" y="685"/>
                  </a:cubicBezTo>
                  <a:cubicBezTo>
                    <a:pt x="2149" y="685"/>
                    <a:pt x="2149" y="685"/>
                    <a:pt x="2150" y="685"/>
                  </a:cubicBezTo>
                  <a:cubicBezTo>
                    <a:pt x="2150" y="685"/>
                    <a:pt x="2150" y="685"/>
                    <a:pt x="2150" y="685"/>
                  </a:cubicBezTo>
                  <a:cubicBezTo>
                    <a:pt x="2150" y="685"/>
                    <a:pt x="2151" y="685"/>
                    <a:pt x="2151" y="685"/>
                  </a:cubicBezTo>
                  <a:cubicBezTo>
                    <a:pt x="2151" y="684"/>
                    <a:pt x="2152" y="684"/>
                    <a:pt x="2152" y="684"/>
                  </a:cubicBezTo>
                  <a:cubicBezTo>
                    <a:pt x="2153" y="684"/>
                    <a:pt x="2153" y="684"/>
                    <a:pt x="2154" y="683"/>
                  </a:cubicBezTo>
                  <a:cubicBezTo>
                    <a:pt x="2154" y="683"/>
                    <a:pt x="2155" y="683"/>
                    <a:pt x="2155" y="683"/>
                  </a:cubicBezTo>
                  <a:cubicBezTo>
                    <a:pt x="2156" y="683"/>
                    <a:pt x="2156" y="683"/>
                    <a:pt x="2157" y="682"/>
                  </a:cubicBezTo>
                  <a:cubicBezTo>
                    <a:pt x="2158" y="682"/>
                    <a:pt x="2159" y="682"/>
                    <a:pt x="2160" y="682"/>
                  </a:cubicBezTo>
                  <a:cubicBezTo>
                    <a:pt x="2162" y="681"/>
                    <a:pt x="2163" y="681"/>
                    <a:pt x="2164" y="681"/>
                  </a:cubicBezTo>
                  <a:cubicBezTo>
                    <a:pt x="2165" y="681"/>
                    <a:pt x="2166" y="681"/>
                    <a:pt x="2168" y="681"/>
                  </a:cubicBezTo>
                  <a:cubicBezTo>
                    <a:pt x="2168" y="681"/>
                    <a:pt x="2168" y="681"/>
                    <a:pt x="2168" y="681"/>
                  </a:cubicBezTo>
                  <a:cubicBezTo>
                    <a:pt x="2167" y="681"/>
                    <a:pt x="2166" y="681"/>
                    <a:pt x="2165" y="681"/>
                  </a:cubicBezTo>
                  <a:cubicBezTo>
                    <a:pt x="2170" y="700"/>
                    <a:pt x="2194" y="689"/>
                    <a:pt x="2204" y="680"/>
                  </a:cubicBezTo>
                  <a:cubicBezTo>
                    <a:pt x="2196" y="680"/>
                    <a:pt x="2168" y="662"/>
                    <a:pt x="2165" y="679"/>
                  </a:cubicBezTo>
                  <a:cubicBezTo>
                    <a:pt x="2165" y="679"/>
                    <a:pt x="2164" y="679"/>
                    <a:pt x="2164" y="679"/>
                  </a:cubicBezTo>
                  <a:cubicBezTo>
                    <a:pt x="2163" y="679"/>
                    <a:pt x="2161" y="679"/>
                    <a:pt x="2160" y="680"/>
                  </a:cubicBezTo>
                  <a:cubicBezTo>
                    <a:pt x="2159" y="680"/>
                    <a:pt x="2158" y="680"/>
                    <a:pt x="2156" y="680"/>
                  </a:cubicBezTo>
                  <a:cubicBezTo>
                    <a:pt x="2156" y="681"/>
                    <a:pt x="2155" y="681"/>
                    <a:pt x="2155" y="681"/>
                  </a:cubicBezTo>
                  <a:cubicBezTo>
                    <a:pt x="2154" y="681"/>
                    <a:pt x="2154" y="681"/>
                    <a:pt x="2153" y="681"/>
                  </a:cubicBezTo>
                  <a:cubicBezTo>
                    <a:pt x="2153" y="682"/>
                    <a:pt x="2152" y="682"/>
                    <a:pt x="2152" y="682"/>
                  </a:cubicBezTo>
                  <a:cubicBezTo>
                    <a:pt x="2151" y="682"/>
                    <a:pt x="2151" y="682"/>
                    <a:pt x="2151" y="682"/>
                  </a:cubicBezTo>
                  <a:cubicBezTo>
                    <a:pt x="2152" y="681"/>
                    <a:pt x="2153" y="680"/>
                    <a:pt x="2155" y="678"/>
                  </a:cubicBezTo>
                  <a:cubicBezTo>
                    <a:pt x="2155" y="678"/>
                    <a:pt x="2155" y="678"/>
                    <a:pt x="2156" y="677"/>
                  </a:cubicBezTo>
                  <a:cubicBezTo>
                    <a:pt x="2156" y="677"/>
                    <a:pt x="2157" y="676"/>
                    <a:pt x="2157" y="676"/>
                  </a:cubicBezTo>
                  <a:cubicBezTo>
                    <a:pt x="2158" y="675"/>
                    <a:pt x="2158" y="674"/>
                    <a:pt x="2159" y="674"/>
                  </a:cubicBezTo>
                  <a:cubicBezTo>
                    <a:pt x="2160" y="672"/>
                    <a:pt x="2161" y="671"/>
                    <a:pt x="2162" y="670"/>
                  </a:cubicBezTo>
                  <a:cubicBezTo>
                    <a:pt x="2162" y="669"/>
                    <a:pt x="2163" y="669"/>
                    <a:pt x="2163" y="668"/>
                  </a:cubicBezTo>
                  <a:cubicBezTo>
                    <a:pt x="2163" y="668"/>
                    <a:pt x="2163" y="667"/>
                    <a:pt x="2163" y="667"/>
                  </a:cubicBezTo>
                  <a:cubicBezTo>
                    <a:pt x="2163" y="667"/>
                    <a:pt x="2163" y="667"/>
                    <a:pt x="2163" y="667"/>
                  </a:cubicBezTo>
                  <a:cubicBezTo>
                    <a:pt x="2163" y="667"/>
                    <a:pt x="2163" y="667"/>
                    <a:pt x="2163" y="667"/>
                  </a:cubicBezTo>
                  <a:cubicBezTo>
                    <a:pt x="2163" y="667"/>
                    <a:pt x="2163" y="667"/>
                    <a:pt x="2163" y="667"/>
                  </a:cubicBezTo>
                  <a:cubicBezTo>
                    <a:pt x="2163" y="667"/>
                    <a:pt x="2163" y="667"/>
                    <a:pt x="2162" y="667"/>
                  </a:cubicBezTo>
                  <a:cubicBezTo>
                    <a:pt x="2162" y="667"/>
                    <a:pt x="2162" y="667"/>
                    <a:pt x="2162" y="667"/>
                  </a:cubicBezTo>
                  <a:cubicBezTo>
                    <a:pt x="2162" y="667"/>
                    <a:pt x="2161" y="667"/>
                    <a:pt x="2161" y="667"/>
                  </a:cubicBezTo>
                  <a:cubicBezTo>
                    <a:pt x="2161" y="668"/>
                    <a:pt x="2162" y="668"/>
                    <a:pt x="2162" y="668"/>
                  </a:cubicBezTo>
                  <a:cubicBezTo>
                    <a:pt x="2162" y="668"/>
                    <a:pt x="2161"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8"/>
                    <a:pt x="2162" y="668"/>
                  </a:cubicBezTo>
                  <a:cubicBezTo>
                    <a:pt x="2162" y="668"/>
                    <a:pt x="2162" y="668"/>
                    <a:pt x="2161" y="669"/>
                  </a:cubicBezTo>
                  <a:cubicBezTo>
                    <a:pt x="2160" y="670"/>
                    <a:pt x="2159" y="671"/>
                    <a:pt x="2157" y="672"/>
                  </a:cubicBezTo>
                  <a:cubicBezTo>
                    <a:pt x="2156" y="673"/>
                    <a:pt x="2156" y="673"/>
                    <a:pt x="2155" y="674"/>
                  </a:cubicBezTo>
                  <a:cubicBezTo>
                    <a:pt x="2154" y="674"/>
                    <a:pt x="2154" y="675"/>
                    <a:pt x="2154" y="675"/>
                  </a:cubicBezTo>
                  <a:cubicBezTo>
                    <a:pt x="2153" y="675"/>
                    <a:pt x="2153" y="676"/>
                    <a:pt x="2152" y="676"/>
                  </a:cubicBezTo>
                  <a:cubicBezTo>
                    <a:pt x="2149" y="680"/>
                    <a:pt x="2145" y="684"/>
                    <a:pt x="2141" y="688"/>
                  </a:cubicBezTo>
                  <a:cubicBezTo>
                    <a:pt x="2139" y="690"/>
                    <a:pt x="2137" y="691"/>
                    <a:pt x="2134" y="693"/>
                  </a:cubicBezTo>
                  <a:cubicBezTo>
                    <a:pt x="2133" y="694"/>
                    <a:pt x="2133" y="695"/>
                    <a:pt x="2132" y="695"/>
                  </a:cubicBezTo>
                  <a:cubicBezTo>
                    <a:pt x="2132" y="695"/>
                    <a:pt x="2132" y="695"/>
                    <a:pt x="2132" y="694"/>
                  </a:cubicBezTo>
                  <a:cubicBezTo>
                    <a:pt x="2132" y="694"/>
                    <a:pt x="2133" y="693"/>
                    <a:pt x="2133" y="692"/>
                  </a:cubicBezTo>
                  <a:cubicBezTo>
                    <a:pt x="2133" y="691"/>
                    <a:pt x="2133" y="690"/>
                    <a:pt x="2134" y="689"/>
                  </a:cubicBezTo>
                  <a:cubicBezTo>
                    <a:pt x="2134" y="688"/>
                    <a:pt x="2134" y="687"/>
                    <a:pt x="2134" y="686"/>
                  </a:cubicBezTo>
                  <a:cubicBezTo>
                    <a:pt x="2134" y="686"/>
                    <a:pt x="2134" y="686"/>
                    <a:pt x="2134" y="685"/>
                  </a:cubicBezTo>
                  <a:cubicBezTo>
                    <a:pt x="2135" y="686"/>
                    <a:pt x="2135" y="686"/>
                    <a:pt x="2135" y="686"/>
                  </a:cubicBezTo>
                  <a:cubicBezTo>
                    <a:pt x="2143" y="673"/>
                    <a:pt x="2139" y="662"/>
                    <a:pt x="2135" y="649"/>
                  </a:cubicBezTo>
                  <a:cubicBezTo>
                    <a:pt x="2125" y="659"/>
                    <a:pt x="2127" y="671"/>
                    <a:pt x="2132" y="683"/>
                  </a:cubicBezTo>
                  <a:cubicBezTo>
                    <a:pt x="2132" y="684"/>
                    <a:pt x="2132" y="685"/>
                    <a:pt x="2132" y="685"/>
                  </a:cubicBezTo>
                  <a:cubicBezTo>
                    <a:pt x="2132" y="686"/>
                    <a:pt x="2131" y="687"/>
                    <a:pt x="2131" y="688"/>
                  </a:cubicBezTo>
                  <a:cubicBezTo>
                    <a:pt x="2131" y="689"/>
                    <a:pt x="2131" y="690"/>
                    <a:pt x="2130" y="691"/>
                  </a:cubicBezTo>
                  <a:cubicBezTo>
                    <a:pt x="2130" y="692"/>
                    <a:pt x="2130" y="693"/>
                    <a:pt x="2130" y="694"/>
                  </a:cubicBezTo>
                  <a:cubicBezTo>
                    <a:pt x="2129" y="694"/>
                    <a:pt x="2129" y="695"/>
                    <a:pt x="2129" y="696"/>
                  </a:cubicBezTo>
                  <a:cubicBezTo>
                    <a:pt x="2129" y="696"/>
                    <a:pt x="2129" y="696"/>
                    <a:pt x="2128" y="696"/>
                  </a:cubicBezTo>
                  <a:cubicBezTo>
                    <a:pt x="2128" y="697"/>
                    <a:pt x="2128" y="697"/>
                    <a:pt x="2128" y="697"/>
                  </a:cubicBezTo>
                  <a:cubicBezTo>
                    <a:pt x="2128" y="697"/>
                    <a:pt x="2128" y="697"/>
                    <a:pt x="2128" y="698"/>
                  </a:cubicBezTo>
                  <a:cubicBezTo>
                    <a:pt x="2128" y="698"/>
                    <a:pt x="2127" y="699"/>
                    <a:pt x="2127" y="699"/>
                  </a:cubicBezTo>
                  <a:cubicBezTo>
                    <a:pt x="2124" y="701"/>
                    <a:pt x="2122" y="703"/>
                    <a:pt x="2120" y="706"/>
                  </a:cubicBezTo>
                  <a:cubicBezTo>
                    <a:pt x="2120" y="706"/>
                    <a:pt x="2120" y="706"/>
                    <a:pt x="2119" y="707"/>
                  </a:cubicBezTo>
                  <a:cubicBezTo>
                    <a:pt x="2119" y="707"/>
                    <a:pt x="2119" y="707"/>
                    <a:pt x="2119" y="707"/>
                  </a:cubicBezTo>
                  <a:cubicBezTo>
                    <a:pt x="2119" y="707"/>
                    <a:pt x="2119" y="708"/>
                    <a:pt x="2119" y="708"/>
                  </a:cubicBezTo>
                  <a:cubicBezTo>
                    <a:pt x="2119" y="708"/>
                    <a:pt x="2119" y="708"/>
                    <a:pt x="2119" y="708"/>
                  </a:cubicBezTo>
                  <a:cubicBezTo>
                    <a:pt x="2118" y="709"/>
                    <a:pt x="2118" y="710"/>
                    <a:pt x="2118" y="711"/>
                  </a:cubicBezTo>
                  <a:cubicBezTo>
                    <a:pt x="2118" y="712"/>
                    <a:pt x="2118" y="714"/>
                    <a:pt x="2118" y="716"/>
                  </a:cubicBezTo>
                  <a:cubicBezTo>
                    <a:pt x="2118" y="719"/>
                    <a:pt x="2118" y="721"/>
                    <a:pt x="2118" y="724"/>
                  </a:cubicBezTo>
                  <a:cubicBezTo>
                    <a:pt x="2118" y="724"/>
                    <a:pt x="2118" y="724"/>
                    <a:pt x="2118" y="725"/>
                  </a:cubicBezTo>
                  <a:cubicBezTo>
                    <a:pt x="2117" y="725"/>
                    <a:pt x="2117" y="725"/>
                    <a:pt x="2117" y="726"/>
                  </a:cubicBezTo>
                  <a:cubicBezTo>
                    <a:pt x="2117" y="726"/>
                    <a:pt x="2117" y="726"/>
                    <a:pt x="2117" y="726"/>
                  </a:cubicBezTo>
                  <a:cubicBezTo>
                    <a:pt x="2117" y="727"/>
                    <a:pt x="2117" y="727"/>
                    <a:pt x="2117" y="727"/>
                  </a:cubicBezTo>
                  <a:cubicBezTo>
                    <a:pt x="2117" y="728"/>
                    <a:pt x="2116" y="729"/>
                    <a:pt x="2115" y="730"/>
                  </a:cubicBezTo>
                  <a:cubicBezTo>
                    <a:pt x="2115" y="731"/>
                    <a:pt x="2114" y="732"/>
                    <a:pt x="2114" y="733"/>
                  </a:cubicBezTo>
                  <a:cubicBezTo>
                    <a:pt x="2113" y="733"/>
                    <a:pt x="2113" y="734"/>
                    <a:pt x="2113" y="734"/>
                  </a:cubicBezTo>
                  <a:cubicBezTo>
                    <a:pt x="2113" y="734"/>
                    <a:pt x="2112" y="735"/>
                    <a:pt x="2112" y="735"/>
                  </a:cubicBezTo>
                  <a:cubicBezTo>
                    <a:pt x="2111" y="737"/>
                    <a:pt x="2110" y="738"/>
                    <a:pt x="2109" y="739"/>
                  </a:cubicBezTo>
                  <a:cubicBezTo>
                    <a:pt x="2108" y="739"/>
                    <a:pt x="2108" y="740"/>
                    <a:pt x="2108" y="740"/>
                  </a:cubicBezTo>
                  <a:cubicBezTo>
                    <a:pt x="2106" y="740"/>
                    <a:pt x="2104" y="740"/>
                    <a:pt x="2101" y="740"/>
                  </a:cubicBezTo>
                  <a:cubicBezTo>
                    <a:pt x="2098" y="740"/>
                    <a:pt x="2094" y="740"/>
                    <a:pt x="2091" y="741"/>
                  </a:cubicBezTo>
                  <a:cubicBezTo>
                    <a:pt x="2087" y="741"/>
                    <a:pt x="2083" y="741"/>
                    <a:pt x="2079" y="741"/>
                  </a:cubicBezTo>
                  <a:cubicBezTo>
                    <a:pt x="2072" y="741"/>
                    <a:pt x="2064" y="740"/>
                    <a:pt x="2056" y="739"/>
                  </a:cubicBezTo>
                  <a:cubicBezTo>
                    <a:pt x="2052" y="738"/>
                    <a:pt x="2048" y="737"/>
                    <a:pt x="2044" y="736"/>
                  </a:cubicBezTo>
                  <a:cubicBezTo>
                    <a:pt x="2043" y="736"/>
                    <a:pt x="2042" y="736"/>
                    <a:pt x="2041" y="736"/>
                  </a:cubicBezTo>
                  <a:cubicBezTo>
                    <a:pt x="2040" y="736"/>
                    <a:pt x="2039" y="736"/>
                    <a:pt x="2038" y="736"/>
                  </a:cubicBezTo>
                  <a:cubicBezTo>
                    <a:pt x="2035" y="736"/>
                    <a:pt x="2033" y="736"/>
                    <a:pt x="2031" y="736"/>
                  </a:cubicBezTo>
                  <a:cubicBezTo>
                    <a:pt x="2027" y="736"/>
                    <a:pt x="2023" y="737"/>
                    <a:pt x="2019" y="738"/>
                  </a:cubicBezTo>
                  <a:cubicBezTo>
                    <a:pt x="2016" y="739"/>
                    <a:pt x="2013" y="740"/>
                    <a:pt x="2010" y="741"/>
                  </a:cubicBezTo>
                  <a:cubicBezTo>
                    <a:pt x="2011" y="740"/>
                    <a:pt x="2012" y="740"/>
                    <a:pt x="2014" y="739"/>
                  </a:cubicBezTo>
                  <a:cubicBezTo>
                    <a:pt x="2014" y="739"/>
                    <a:pt x="2015" y="738"/>
                    <a:pt x="2015" y="738"/>
                  </a:cubicBezTo>
                  <a:cubicBezTo>
                    <a:pt x="2016" y="738"/>
                    <a:pt x="2016" y="737"/>
                    <a:pt x="2017" y="737"/>
                  </a:cubicBezTo>
                  <a:cubicBezTo>
                    <a:pt x="2017" y="737"/>
                    <a:pt x="2018" y="736"/>
                    <a:pt x="2018" y="736"/>
                  </a:cubicBezTo>
                  <a:cubicBezTo>
                    <a:pt x="2019" y="735"/>
                    <a:pt x="2019" y="735"/>
                    <a:pt x="2020" y="734"/>
                  </a:cubicBezTo>
                  <a:cubicBezTo>
                    <a:pt x="2022" y="732"/>
                    <a:pt x="2023" y="730"/>
                    <a:pt x="2024" y="726"/>
                  </a:cubicBezTo>
                  <a:cubicBezTo>
                    <a:pt x="2024" y="726"/>
                    <a:pt x="2025" y="726"/>
                    <a:pt x="2025" y="725"/>
                  </a:cubicBezTo>
                  <a:cubicBezTo>
                    <a:pt x="2025" y="725"/>
                    <a:pt x="2025" y="724"/>
                    <a:pt x="2025" y="724"/>
                  </a:cubicBezTo>
                  <a:cubicBezTo>
                    <a:pt x="2025" y="723"/>
                    <a:pt x="2025" y="723"/>
                    <a:pt x="2025" y="723"/>
                  </a:cubicBezTo>
                  <a:cubicBezTo>
                    <a:pt x="2025" y="723"/>
                    <a:pt x="2025" y="723"/>
                    <a:pt x="2025" y="723"/>
                  </a:cubicBezTo>
                  <a:cubicBezTo>
                    <a:pt x="2025" y="722"/>
                    <a:pt x="2025" y="722"/>
                    <a:pt x="2025" y="721"/>
                  </a:cubicBezTo>
                  <a:cubicBezTo>
                    <a:pt x="2025" y="720"/>
                    <a:pt x="2025" y="718"/>
                    <a:pt x="2025" y="716"/>
                  </a:cubicBezTo>
                  <a:cubicBezTo>
                    <a:pt x="2025" y="716"/>
                    <a:pt x="2024" y="715"/>
                    <a:pt x="2024" y="714"/>
                  </a:cubicBezTo>
                  <a:cubicBezTo>
                    <a:pt x="2024" y="713"/>
                    <a:pt x="2024" y="712"/>
                    <a:pt x="2024" y="711"/>
                  </a:cubicBezTo>
                  <a:cubicBezTo>
                    <a:pt x="2024" y="711"/>
                    <a:pt x="2024" y="710"/>
                    <a:pt x="2024" y="709"/>
                  </a:cubicBezTo>
                  <a:cubicBezTo>
                    <a:pt x="2024" y="708"/>
                    <a:pt x="2024" y="707"/>
                    <a:pt x="2024" y="706"/>
                  </a:cubicBezTo>
                  <a:cubicBezTo>
                    <a:pt x="2024" y="706"/>
                    <a:pt x="2024" y="705"/>
                    <a:pt x="2024" y="705"/>
                  </a:cubicBezTo>
                  <a:cubicBezTo>
                    <a:pt x="2024" y="705"/>
                    <a:pt x="2024" y="705"/>
                    <a:pt x="2024" y="705"/>
                  </a:cubicBezTo>
                  <a:cubicBezTo>
                    <a:pt x="2024" y="704"/>
                    <a:pt x="2025" y="704"/>
                    <a:pt x="2025" y="704"/>
                  </a:cubicBezTo>
                  <a:cubicBezTo>
                    <a:pt x="2025" y="704"/>
                    <a:pt x="2025" y="704"/>
                    <a:pt x="2026" y="704"/>
                  </a:cubicBezTo>
                  <a:cubicBezTo>
                    <a:pt x="2026" y="703"/>
                    <a:pt x="2026" y="703"/>
                    <a:pt x="2026" y="703"/>
                  </a:cubicBezTo>
                  <a:cubicBezTo>
                    <a:pt x="2026" y="703"/>
                    <a:pt x="2027" y="703"/>
                    <a:pt x="2027" y="702"/>
                  </a:cubicBezTo>
                  <a:cubicBezTo>
                    <a:pt x="2027" y="702"/>
                    <a:pt x="2028" y="702"/>
                    <a:pt x="2028" y="701"/>
                  </a:cubicBezTo>
                  <a:cubicBezTo>
                    <a:pt x="2028" y="701"/>
                    <a:pt x="2028" y="701"/>
                    <a:pt x="2029" y="701"/>
                  </a:cubicBezTo>
                  <a:cubicBezTo>
                    <a:pt x="2029" y="701"/>
                    <a:pt x="2029" y="701"/>
                    <a:pt x="2029" y="701"/>
                  </a:cubicBezTo>
                  <a:cubicBezTo>
                    <a:pt x="2030" y="700"/>
                    <a:pt x="2030" y="700"/>
                    <a:pt x="2031" y="700"/>
                  </a:cubicBezTo>
                  <a:cubicBezTo>
                    <a:pt x="2032" y="699"/>
                    <a:pt x="2032" y="699"/>
                    <a:pt x="2033" y="698"/>
                  </a:cubicBezTo>
                  <a:cubicBezTo>
                    <a:pt x="2034" y="698"/>
                    <a:pt x="2036" y="697"/>
                    <a:pt x="2037" y="697"/>
                  </a:cubicBezTo>
                  <a:cubicBezTo>
                    <a:pt x="2037" y="697"/>
                    <a:pt x="2037" y="697"/>
                    <a:pt x="2037" y="697"/>
                  </a:cubicBezTo>
                  <a:cubicBezTo>
                    <a:pt x="2037" y="697"/>
                    <a:pt x="2037" y="697"/>
                    <a:pt x="2037" y="698"/>
                  </a:cubicBezTo>
                  <a:cubicBezTo>
                    <a:pt x="2038" y="698"/>
                    <a:pt x="2038" y="697"/>
                    <a:pt x="2039" y="697"/>
                  </a:cubicBezTo>
                  <a:cubicBezTo>
                    <a:pt x="2038" y="698"/>
                    <a:pt x="2038" y="698"/>
                    <a:pt x="2038" y="698"/>
                  </a:cubicBezTo>
                  <a:cubicBezTo>
                    <a:pt x="2047" y="714"/>
                    <a:pt x="2059" y="696"/>
                    <a:pt x="2068" y="694"/>
                  </a:cubicBezTo>
                  <a:cubicBezTo>
                    <a:pt x="2061" y="690"/>
                    <a:pt x="2040" y="682"/>
                    <a:pt x="2037" y="695"/>
                  </a:cubicBezTo>
                  <a:cubicBezTo>
                    <a:pt x="2037" y="695"/>
                    <a:pt x="2036" y="695"/>
                    <a:pt x="2036" y="695"/>
                  </a:cubicBezTo>
                  <a:cubicBezTo>
                    <a:pt x="2035" y="696"/>
                    <a:pt x="2034" y="696"/>
                    <a:pt x="2033" y="697"/>
                  </a:cubicBezTo>
                  <a:cubicBezTo>
                    <a:pt x="2032" y="697"/>
                    <a:pt x="2031" y="698"/>
                    <a:pt x="2030" y="698"/>
                  </a:cubicBezTo>
                  <a:cubicBezTo>
                    <a:pt x="2029" y="699"/>
                    <a:pt x="2029" y="699"/>
                    <a:pt x="2028" y="699"/>
                  </a:cubicBezTo>
                  <a:cubicBezTo>
                    <a:pt x="2028" y="699"/>
                    <a:pt x="2028" y="700"/>
                    <a:pt x="2028" y="700"/>
                  </a:cubicBezTo>
                  <a:cubicBezTo>
                    <a:pt x="2028" y="700"/>
                    <a:pt x="2027" y="700"/>
                    <a:pt x="2027" y="700"/>
                  </a:cubicBezTo>
                  <a:cubicBezTo>
                    <a:pt x="2027" y="701"/>
                    <a:pt x="2026" y="701"/>
                    <a:pt x="2026" y="701"/>
                  </a:cubicBezTo>
                  <a:cubicBezTo>
                    <a:pt x="2026" y="701"/>
                    <a:pt x="2025" y="702"/>
                    <a:pt x="2025" y="702"/>
                  </a:cubicBezTo>
                  <a:cubicBezTo>
                    <a:pt x="2025" y="702"/>
                    <a:pt x="2025" y="702"/>
                    <a:pt x="2024" y="702"/>
                  </a:cubicBezTo>
                  <a:cubicBezTo>
                    <a:pt x="2024" y="703"/>
                    <a:pt x="2024" y="703"/>
                    <a:pt x="2024" y="703"/>
                  </a:cubicBezTo>
                  <a:cubicBezTo>
                    <a:pt x="2024" y="701"/>
                    <a:pt x="2024" y="699"/>
                    <a:pt x="2025" y="696"/>
                  </a:cubicBezTo>
                  <a:cubicBezTo>
                    <a:pt x="2025" y="696"/>
                    <a:pt x="2025" y="696"/>
                    <a:pt x="2025" y="695"/>
                  </a:cubicBezTo>
                  <a:cubicBezTo>
                    <a:pt x="2025" y="694"/>
                    <a:pt x="2025" y="694"/>
                    <a:pt x="2025" y="694"/>
                  </a:cubicBezTo>
                  <a:cubicBezTo>
                    <a:pt x="2026" y="693"/>
                    <a:pt x="2026" y="692"/>
                    <a:pt x="2026" y="691"/>
                  </a:cubicBezTo>
                  <a:cubicBezTo>
                    <a:pt x="2026" y="691"/>
                    <a:pt x="2026" y="690"/>
                    <a:pt x="2027" y="689"/>
                  </a:cubicBezTo>
                  <a:cubicBezTo>
                    <a:pt x="2027" y="688"/>
                    <a:pt x="2027" y="687"/>
                    <a:pt x="2028" y="687"/>
                  </a:cubicBezTo>
                  <a:cubicBezTo>
                    <a:pt x="2029" y="683"/>
                    <a:pt x="2030" y="680"/>
                    <a:pt x="2032" y="678"/>
                  </a:cubicBezTo>
                  <a:cubicBezTo>
                    <a:pt x="2032" y="676"/>
                    <a:pt x="2033" y="675"/>
                    <a:pt x="2034" y="674"/>
                  </a:cubicBezTo>
                  <a:cubicBezTo>
                    <a:pt x="2034" y="674"/>
                    <a:pt x="2034" y="674"/>
                    <a:pt x="2034" y="674"/>
                  </a:cubicBezTo>
                  <a:cubicBezTo>
                    <a:pt x="2034" y="674"/>
                    <a:pt x="2034" y="674"/>
                    <a:pt x="2034" y="673"/>
                  </a:cubicBezTo>
                  <a:cubicBezTo>
                    <a:pt x="2035" y="673"/>
                    <a:pt x="2035" y="672"/>
                    <a:pt x="2036" y="672"/>
                  </a:cubicBezTo>
                  <a:cubicBezTo>
                    <a:pt x="2036" y="671"/>
                    <a:pt x="2036" y="671"/>
                    <a:pt x="2036" y="671"/>
                  </a:cubicBezTo>
                  <a:cubicBezTo>
                    <a:pt x="2036" y="670"/>
                    <a:pt x="2037" y="670"/>
                    <a:pt x="2037" y="670"/>
                  </a:cubicBezTo>
                  <a:cubicBezTo>
                    <a:pt x="2038" y="669"/>
                    <a:pt x="2039" y="668"/>
                    <a:pt x="2040" y="667"/>
                  </a:cubicBezTo>
                  <a:cubicBezTo>
                    <a:pt x="2040" y="666"/>
                    <a:pt x="2041" y="666"/>
                    <a:pt x="2041" y="665"/>
                  </a:cubicBezTo>
                  <a:cubicBezTo>
                    <a:pt x="2041" y="665"/>
                    <a:pt x="2042" y="665"/>
                    <a:pt x="2042" y="664"/>
                  </a:cubicBezTo>
                  <a:cubicBezTo>
                    <a:pt x="2042" y="664"/>
                    <a:pt x="2042" y="664"/>
                    <a:pt x="2042" y="664"/>
                  </a:cubicBezTo>
                  <a:cubicBezTo>
                    <a:pt x="2044" y="662"/>
                    <a:pt x="2046" y="660"/>
                    <a:pt x="2048" y="659"/>
                  </a:cubicBezTo>
                  <a:cubicBezTo>
                    <a:pt x="2048" y="658"/>
                    <a:pt x="2049" y="657"/>
                    <a:pt x="2050" y="657"/>
                  </a:cubicBezTo>
                  <a:cubicBezTo>
                    <a:pt x="2051" y="656"/>
                    <a:pt x="2051" y="656"/>
                    <a:pt x="2052" y="655"/>
                  </a:cubicBezTo>
                  <a:cubicBezTo>
                    <a:pt x="2054" y="653"/>
                    <a:pt x="2056" y="652"/>
                    <a:pt x="2056" y="652"/>
                  </a:cubicBezTo>
                  <a:cubicBezTo>
                    <a:pt x="2056" y="652"/>
                    <a:pt x="2055" y="652"/>
                    <a:pt x="2054" y="653"/>
                  </a:cubicBezTo>
                  <a:cubicBezTo>
                    <a:pt x="2054" y="653"/>
                    <a:pt x="2053" y="653"/>
                    <a:pt x="2051" y="654"/>
                  </a:cubicBezTo>
                  <a:cubicBezTo>
                    <a:pt x="2050" y="654"/>
                    <a:pt x="2050" y="655"/>
                    <a:pt x="2049" y="655"/>
                  </a:cubicBezTo>
                  <a:cubicBezTo>
                    <a:pt x="2048" y="656"/>
                    <a:pt x="2047" y="656"/>
                    <a:pt x="2046" y="657"/>
                  </a:cubicBezTo>
                  <a:cubicBezTo>
                    <a:pt x="2045" y="657"/>
                    <a:pt x="2044" y="658"/>
                    <a:pt x="2043" y="659"/>
                  </a:cubicBezTo>
                  <a:cubicBezTo>
                    <a:pt x="2043" y="659"/>
                    <a:pt x="2042" y="660"/>
                    <a:pt x="2042" y="660"/>
                  </a:cubicBezTo>
                  <a:cubicBezTo>
                    <a:pt x="2041" y="660"/>
                    <a:pt x="2041" y="661"/>
                    <a:pt x="2040" y="661"/>
                  </a:cubicBezTo>
                  <a:cubicBezTo>
                    <a:pt x="2040" y="662"/>
                    <a:pt x="2040" y="662"/>
                    <a:pt x="2039" y="662"/>
                  </a:cubicBezTo>
                  <a:cubicBezTo>
                    <a:pt x="2039" y="662"/>
                    <a:pt x="2039" y="663"/>
                    <a:pt x="2039" y="663"/>
                  </a:cubicBezTo>
                  <a:cubicBezTo>
                    <a:pt x="2038" y="663"/>
                    <a:pt x="2038" y="664"/>
                    <a:pt x="2037" y="664"/>
                  </a:cubicBezTo>
                  <a:cubicBezTo>
                    <a:pt x="2037" y="665"/>
                    <a:pt x="2036" y="666"/>
                    <a:pt x="2036" y="666"/>
                  </a:cubicBezTo>
                  <a:cubicBezTo>
                    <a:pt x="2036" y="666"/>
                    <a:pt x="2036" y="665"/>
                    <a:pt x="2036" y="664"/>
                  </a:cubicBezTo>
                  <a:cubicBezTo>
                    <a:pt x="2036" y="664"/>
                    <a:pt x="2036" y="663"/>
                    <a:pt x="2036" y="663"/>
                  </a:cubicBezTo>
                  <a:cubicBezTo>
                    <a:pt x="2054" y="646"/>
                    <a:pt x="2078" y="630"/>
                    <a:pt x="2095" y="610"/>
                  </a:cubicBezTo>
                  <a:cubicBezTo>
                    <a:pt x="2095" y="610"/>
                    <a:pt x="2095" y="610"/>
                    <a:pt x="2095" y="610"/>
                  </a:cubicBezTo>
                  <a:cubicBezTo>
                    <a:pt x="2101" y="605"/>
                    <a:pt x="2107" y="600"/>
                    <a:pt x="2113" y="595"/>
                  </a:cubicBezTo>
                  <a:cubicBezTo>
                    <a:pt x="2113" y="595"/>
                    <a:pt x="2114" y="595"/>
                    <a:pt x="2115" y="594"/>
                  </a:cubicBezTo>
                  <a:cubicBezTo>
                    <a:pt x="2117" y="594"/>
                    <a:pt x="2118" y="594"/>
                    <a:pt x="2121" y="593"/>
                  </a:cubicBezTo>
                  <a:cubicBezTo>
                    <a:pt x="2121" y="593"/>
                    <a:pt x="2122" y="593"/>
                    <a:pt x="2122" y="593"/>
                  </a:cubicBezTo>
                  <a:cubicBezTo>
                    <a:pt x="2123" y="593"/>
                    <a:pt x="2123" y="593"/>
                    <a:pt x="2124" y="593"/>
                  </a:cubicBezTo>
                  <a:cubicBezTo>
                    <a:pt x="2125" y="593"/>
                    <a:pt x="2126" y="592"/>
                    <a:pt x="2128" y="592"/>
                  </a:cubicBezTo>
                  <a:cubicBezTo>
                    <a:pt x="2130" y="592"/>
                    <a:pt x="2133" y="592"/>
                    <a:pt x="2136" y="594"/>
                  </a:cubicBezTo>
                  <a:cubicBezTo>
                    <a:pt x="2136" y="594"/>
                    <a:pt x="2136" y="594"/>
                    <a:pt x="2137" y="594"/>
                  </a:cubicBezTo>
                  <a:cubicBezTo>
                    <a:pt x="2137" y="594"/>
                    <a:pt x="2137" y="594"/>
                    <a:pt x="2138" y="595"/>
                  </a:cubicBezTo>
                  <a:cubicBezTo>
                    <a:pt x="2138" y="595"/>
                    <a:pt x="2138" y="595"/>
                    <a:pt x="2138" y="595"/>
                  </a:cubicBezTo>
                  <a:cubicBezTo>
                    <a:pt x="2139" y="595"/>
                    <a:pt x="2139" y="595"/>
                    <a:pt x="2139" y="595"/>
                  </a:cubicBezTo>
                  <a:cubicBezTo>
                    <a:pt x="2139" y="595"/>
                    <a:pt x="2139" y="596"/>
                    <a:pt x="2140" y="596"/>
                  </a:cubicBezTo>
                  <a:cubicBezTo>
                    <a:pt x="2141" y="597"/>
                    <a:pt x="2142" y="598"/>
                    <a:pt x="2144" y="600"/>
                  </a:cubicBezTo>
                  <a:cubicBezTo>
                    <a:pt x="2144" y="600"/>
                    <a:pt x="2145" y="601"/>
                    <a:pt x="2146" y="602"/>
                  </a:cubicBezTo>
                  <a:cubicBezTo>
                    <a:pt x="2146" y="602"/>
                    <a:pt x="2147" y="603"/>
                    <a:pt x="2148" y="604"/>
                  </a:cubicBezTo>
                  <a:cubicBezTo>
                    <a:pt x="2149" y="604"/>
                    <a:pt x="2149" y="605"/>
                    <a:pt x="2150" y="606"/>
                  </a:cubicBezTo>
                  <a:cubicBezTo>
                    <a:pt x="2151" y="606"/>
                    <a:pt x="2152" y="607"/>
                    <a:pt x="2152" y="608"/>
                  </a:cubicBezTo>
                  <a:cubicBezTo>
                    <a:pt x="2156" y="610"/>
                    <a:pt x="2159" y="613"/>
                    <a:pt x="2162" y="615"/>
                  </a:cubicBezTo>
                  <a:cubicBezTo>
                    <a:pt x="2163" y="615"/>
                    <a:pt x="2163" y="615"/>
                    <a:pt x="2164" y="615"/>
                  </a:cubicBezTo>
                  <a:cubicBezTo>
                    <a:pt x="2165" y="616"/>
                    <a:pt x="2165" y="616"/>
                    <a:pt x="2165" y="616"/>
                  </a:cubicBezTo>
                  <a:cubicBezTo>
                    <a:pt x="2166" y="616"/>
                    <a:pt x="2167" y="617"/>
                    <a:pt x="2168" y="617"/>
                  </a:cubicBezTo>
                  <a:cubicBezTo>
                    <a:pt x="2169" y="618"/>
                    <a:pt x="2170" y="618"/>
                    <a:pt x="2171" y="618"/>
                  </a:cubicBezTo>
                  <a:cubicBezTo>
                    <a:pt x="2171" y="619"/>
                    <a:pt x="2172" y="619"/>
                    <a:pt x="2173" y="619"/>
                  </a:cubicBezTo>
                  <a:cubicBezTo>
                    <a:pt x="2177" y="621"/>
                    <a:pt x="2181" y="622"/>
                    <a:pt x="2184" y="622"/>
                  </a:cubicBezTo>
                  <a:cubicBezTo>
                    <a:pt x="2186" y="623"/>
                    <a:pt x="2188" y="623"/>
                    <a:pt x="2189" y="623"/>
                  </a:cubicBezTo>
                  <a:cubicBezTo>
                    <a:pt x="2190" y="623"/>
                    <a:pt x="2191" y="623"/>
                    <a:pt x="2192" y="623"/>
                  </a:cubicBezTo>
                  <a:cubicBezTo>
                    <a:pt x="2192" y="623"/>
                    <a:pt x="2192" y="623"/>
                    <a:pt x="2192" y="624"/>
                  </a:cubicBezTo>
                  <a:cubicBezTo>
                    <a:pt x="2192" y="624"/>
                    <a:pt x="2192" y="624"/>
                    <a:pt x="2192" y="624"/>
                  </a:cubicBezTo>
                  <a:cubicBezTo>
                    <a:pt x="2193" y="624"/>
                    <a:pt x="2194" y="625"/>
                    <a:pt x="2195" y="625"/>
                  </a:cubicBezTo>
                  <a:cubicBezTo>
                    <a:pt x="2195" y="626"/>
                    <a:pt x="2196" y="627"/>
                    <a:pt x="2197" y="627"/>
                  </a:cubicBezTo>
                  <a:cubicBezTo>
                    <a:pt x="2198" y="628"/>
                    <a:pt x="2198" y="629"/>
                    <a:pt x="2199" y="630"/>
                  </a:cubicBezTo>
                  <a:cubicBezTo>
                    <a:pt x="2200" y="630"/>
                    <a:pt x="2201" y="631"/>
                    <a:pt x="2202" y="632"/>
                  </a:cubicBezTo>
                  <a:cubicBezTo>
                    <a:pt x="2202" y="633"/>
                    <a:pt x="2203" y="634"/>
                    <a:pt x="2204" y="635"/>
                  </a:cubicBezTo>
                  <a:cubicBezTo>
                    <a:pt x="2204" y="635"/>
                    <a:pt x="2204" y="635"/>
                    <a:pt x="2204" y="635"/>
                  </a:cubicBezTo>
                  <a:cubicBezTo>
                    <a:pt x="2199" y="655"/>
                    <a:pt x="2210" y="662"/>
                    <a:pt x="2229" y="658"/>
                  </a:cubicBezTo>
                  <a:cubicBezTo>
                    <a:pt x="2224" y="646"/>
                    <a:pt x="2222" y="630"/>
                    <a:pt x="2206" y="633"/>
                  </a:cubicBezTo>
                  <a:cubicBezTo>
                    <a:pt x="2205" y="632"/>
                    <a:pt x="2205" y="632"/>
                    <a:pt x="2205" y="632"/>
                  </a:cubicBezTo>
                  <a:cubicBezTo>
                    <a:pt x="2205" y="632"/>
                    <a:pt x="2205" y="632"/>
                    <a:pt x="2205" y="632"/>
                  </a:cubicBezTo>
                  <a:cubicBezTo>
                    <a:pt x="2205" y="631"/>
                    <a:pt x="2204" y="631"/>
                    <a:pt x="2203" y="630"/>
                  </a:cubicBezTo>
                  <a:cubicBezTo>
                    <a:pt x="2203" y="629"/>
                    <a:pt x="2202" y="628"/>
                    <a:pt x="2201" y="628"/>
                  </a:cubicBezTo>
                  <a:cubicBezTo>
                    <a:pt x="2200" y="627"/>
                    <a:pt x="2199" y="626"/>
                    <a:pt x="2198" y="625"/>
                  </a:cubicBezTo>
                  <a:cubicBezTo>
                    <a:pt x="2198" y="625"/>
                    <a:pt x="2197" y="624"/>
                    <a:pt x="2197" y="624"/>
                  </a:cubicBezTo>
                  <a:cubicBezTo>
                    <a:pt x="2197" y="624"/>
                    <a:pt x="2198" y="624"/>
                    <a:pt x="2199" y="624"/>
                  </a:cubicBezTo>
                  <a:cubicBezTo>
                    <a:pt x="2200" y="624"/>
                    <a:pt x="2201" y="623"/>
                    <a:pt x="2201" y="623"/>
                  </a:cubicBezTo>
                  <a:cubicBezTo>
                    <a:pt x="2202" y="623"/>
                    <a:pt x="2202" y="623"/>
                    <a:pt x="2202" y="623"/>
                  </a:cubicBezTo>
                  <a:cubicBezTo>
                    <a:pt x="2203" y="623"/>
                    <a:pt x="2203" y="623"/>
                    <a:pt x="2203" y="623"/>
                  </a:cubicBezTo>
                  <a:cubicBezTo>
                    <a:pt x="2204" y="623"/>
                    <a:pt x="2205" y="623"/>
                    <a:pt x="2206" y="623"/>
                  </a:cubicBezTo>
                  <a:cubicBezTo>
                    <a:pt x="2206" y="623"/>
                    <a:pt x="2207" y="623"/>
                    <a:pt x="2207" y="623"/>
                  </a:cubicBezTo>
                  <a:cubicBezTo>
                    <a:pt x="2209" y="622"/>
                    <a:pt x="2210" y="622"/>
                    <a:pt x="2211" y="621"/>
                  </a:cubicBezTo>
                  <a:cubicBezTo>
                    <a:pt x="2212" y="621"/>
                    <a:pt x="2213" y="621"/>
                    <a:pt x="2214" y="620"/>
                  </a:cubicBezTo>
                  <a:cubicBezTo>
                    <a:pt x="2215" y="620"/>
                    <a:pt x="2215" y="619"/>
                    <a:pt x="2216" y="619"/>
                  </a:cubicBezTo>
                  <a:cubicBezTo>
                    <a:pt x="2217" y="618"/>
                    <a:pt x="2218" y="618"/>
                    <a:pt x="2219" y="617"/>
                  </a:cubicBezTo>
                  <a:cubicBezTo>
                    <a:pt x="2220" y="617"/>
                    <a:pt x="2220" y="616"/>
                    <a:pt x="2220" y="616"/>
                  </a:cubicBezTo>
                  <a:cubicBezTo>
                    <a:pt x="2220" y="616"/>
                    <a:pt x="2219" y="617"/>
                    <a:pt x="2215" y="618"/>
                  </a:cubicBezTo>
                  <a:cubicBezTo>
                    <a:pt x="2215" y="618"/>
                    <a:pt x="2214" y="618"/>
                    <a:pt x="2213" y="618"/>
                  </a:cubicBezTo>
                  <a:cubicBezTo>
                    <a:pt x="2212" y="618"/>
                    <a:pt x="2211" y="619"/>
                    <a:pt x="2210" y="619"/>
                  </a:cubicBezTo>
                  <a:cubicBezTo>
                    <a:pt x="2208" y="619"/>
                    <a:pt x="2205" y="619"/>
                    <a:pt x="2203" y="620"/>
                  </a:cubicBezTo>
                  <a:cubicBezTo>
                    <a:pt x="2202" y="620"/>
                    <a:pt x="2202" y="620"/>
                    <a:pt x="2202" y="620"/>
                  </a:cubicBezTo>
                  <a:cubicBezTo>
                    <a:pt x="2201" y="620"/>
                    <a:pt x="2201" y="620"/>
                    <a:pt x="2201" y="620"/>
                  </a:cubicBezTo>
                  <a:cubicBezTo>
                    <a:pt x="2200" y="620"/>
                    <a:pt x="2199" y="620"/>
                    <a:pt x="2199" y="620"/>
                  </a:cubicBezTo>
                  <a:cubicBezTo>
                    <a:pt x="2197" y="620"/>
                    <a:pt x="2196" y="620"/>
                    <a:pt x="2194" y="620"/>
                  </a:cubicBezTo>
                  <a:cubicBezTo>
                    <a:pt x="2194" y="620"/>
                    <a:pt x="2193" y="620"/>
                    <a:pt x="2193" y="620"/>
                  </a:cubicBezTo>
                  <a:cubicBezTo>
                    <a:pt x="2193" y="620"/>
                    <a:pt x="2192" y="620"/>
                    <a:pt x="2192" y="620"/>
                  </a:cubicBezTo>
                  <a:cubicBezTo>
                    <a:pt x="2191" y="620"/>
                    <a:pt x="2190" y="620"/>
                    <a:pt x="2190" y="620"/>
                  </a:cubicBezTo>
                  <a:cubicBezTo>
                    <a:pt x="2189" y="619"/>
                    <a:pt x="2188" y="619"/>
                    <a:pt x="2188" y="619"/>
                  </a:cubicBezTo>
                  <a:cubicBezTo>
                    <a:pt x="2188" y="619"/>
                    <a:pt x="2188" y="619"/>
                    <a:pt x="2188" y="620"/>
                  </a:cubicBezTo>
                  <a:cubicBezTo>
                    <a:pt x="2187" y="619"/>
                    <a:pt x="2186" y="619"/>
                    <a:pt x="2184" y="619"/>
                  </a:cubicBezTo>
                  <a:cubicBezTo>
                    <a:pt x="2181" y="618"/>
                    <a:pt x="2177" y="617"/>
                    <a:pt x="2174" y="616"/>
                  </a:cubicBezTo>
                  <a:cubicBezTo>
                    <a:pt x="2173" y="616"/>
                    <a:pt x="2172" y="615"/>
                    <a:pt x="2171" y="615"/>
                  </a:cubicBezTo>
                  <a:cubicBezTo>
                    <a:pt x="2171" y="615"/>
                    <a:pt x="2170" y="614"/>
                    <a:pt x="2169" y="614"/>
                  </a:cubicBezTo>
                  <a:cubicBezTo>
                    <a:pt x="2168" y="614"/>
                    <a:pt x="2167" y="613"/>
                    <a:pt x="2166" y="613"/>
                  </a:cubicBezTo>
                  <a:cubicBezTo>
                    <a:pt x="2165" y="612"/>
                    <a:pt x="2165" y="612"/>
                    <a:pt x="2165" y="612"/>
                  </a:cubicBezTo>
                  <a:cubicBezTo>
                    <a:pt x="2165" y="612"/>
                    <a:pt x="2164" y="612"/>
                    <a:pt x="2164" y="611"/>
                  </a:cubicBezTo>
                  <a:cubicBezTo>
                    <a:pt x="2162" y="610"/>
                    <a:pt x="2160" y="609"/>
                    <a:pt x="2157" y="607"/>
                  </a:cubicBezTo>
                  <a:cubicBezTo>
                    <a:pt x="2158" y="607"/>
                    <a:pt x="2158" y="607"/>
                    <a:pt x="2158" y="607"/>
                  </a:cubicBezTo>
                  <a:cubicBezTo>
                    <a:pt x="2158" y="607"/>
                    <a:pt x="2159" y="607"/>
                    <a:pt x="2159" y="607"/>
                  </a:cubicBezTo>
                  <a:cubicBezTo>
                    <a:pt x="2159" y="607"/>
                    <a:pt x="2160" y="607"/>
                    <a:pt x="2160" y="607"/>
                  </a:cubicBezTo>
                  <a:cubicBezTo>
                    <a:pt x="2161" y="607"/>
                    <a:pt x="2161" y="607"/>
                    <a:pt x="2162" y="607"/>
                  </a:cubicBezTo>
                  <a:cubicBezTo>
                    <a:pt x="2162" y="607"/>
                    <a:pt x="2162" y="607"/>
                    <a:pt x="2162" y="606"/>
                  </a:cubicBezTo>
                  <a:cubicBezTo>
                    <a:pt x="2163" y="606"/>
                    <a:pt x="2163" y="606"/>
                    <a:pt x="2163" y="606"/>
                  </a:cubicBezTo>
                  <a:cubicBezTo>
                    <a:pt x="2164" y="606"/>
                    <a:pt x="2164" y="606"/>
                    <a:pt x="2165" y="606"/>
                  </a:cubicBezTo>
                  <a:cubicBezTo>
                    <a:pt x="2166" y="605"/>
                    <a:pt x="2167" y="605"/>
                    <a:pt x="2168" y="604"/>
                  </a:cubicBezTo>
                  <a:cubicBezTo>
                    <a:pt x="2169" y="604"/>
                    <a:pt x="2170" y="603"/>
                    <a:pt x="2171" y="602"/>
                  </a:cubicBezTo>
                  <a:cubicBezTo>
                    <a:pt x="2171" y="602"/>
                    <a:pt x="2171" y="602"/>
                    <a:pt x="2172" y="602"/>
                  </a:cubicBezTo>
                  <a:cubicBezTo>
                    <a:pt x="2185" y="608"/>
                    <a:pt x="2189" y="585"/>
                    <a:pt x="2190" y="575"/>
                  </a:cubicBezTo>
                  <a:cubicBezTo>
                    <a:pt x="2183" y="582"/>
                    <a:pt x="2160" y="579"/>
                    <a:pt x="2169" y="599"/>
                  </a:cubicBezTo>
                  <a:cubicBezTo>
                    <a:pt x="2171" y="599"/>
                    <a:pt x="2171" y="599"/>
                    <a:pt x="2171" y="599"/>
                  </a:cubicBezTo>
                  <a:cubicBezTo>
                    <a:pt x="2170" y="599"/>
                    <a:pt x="2170" y="599"/>
                    <a:pt x="2169" y="600"/>
                  </a:cubicBezTo>
                  <a:cubicBezTo>
                    <a:pt x="2169" y="600"/>
                    <a:pt x="2170" y="600"/>
                    <a:pt x="2170" y="601"/>
                  </a:cubicBezTo>
                  <a:cubicBezTo>
                    <a:pt x="2170" y="601"/>
                    <a:pt x="2170" y="601"/>
                    <a:pt x="2170" y="601"/>
                  </a:cubicBezTo>
                  <a:cubicBezTo>
                    <a:pt x="2169" y="601"/>
                    <a:pt x="2168" y="602"/>
                    <a:pt x="2167" y="603"/>
                  </a:cubicBezTo>
                  <a:cubicBezTo>
                    <a:pt x="2166" y="603"/>
                    <a:pt x="2165" y="604"/>
                    <a:pt x="2164" y="604"/>
                  </a:cubicBezTo>
                  <a:cubicBezTo>
                    <a:pt x="2163" y="604"/>
                    <a:pt x="2163" y="604"/>
                    <a:pt x="2162" y="604"/>
                  </a:cubicBezTo>
                  <a:cubicBezTo>
                    <a:pt x="2162" y="605"/>
                    <a:pt x="2162" y="605"/>
                    <a:pt x="2162" y="605"/>
                  </a:cubicBezTo>
                  <a:cubicBezTo>
                    <a:pt x="2161" y="605"/>
                    <a:pt x="2161" y="605"/>
                    <a:pt x="2161" y="605"/>
                  </a:cubicBezTo>
                  <a:cubicBezTo>
                    <a:pt x="2161" y="605"/>
                    <a:pt x="2160" y="605"/>
                    <a:pt x="2160" y="605"/>
                  </a:cubicBezTo>
                  <a:cubicBezTo>
                    <a:pt x="2159" y="605"/>
                    <a:pt x="2159" y="605"/>
                    <a:pt x="2158" y="606"/>
                  </a:cubicBezTo>
                  <a:cubicBezTo>
                    <a:pt x="2158" y="606"/>
                    <a:pt x="2158" y="606"/>
                    <a:pt x="2158" y="606"/>
                  </a:cubicBezTo>
                  <a:cubicBezTo>
                    <a:pt x="2157" y="606"/>
                    <a:pt x="2157" y="606"/>
                    <a:pt x="2157" y="606"/>
                  </a:cubicBezTo>
                  <a:cubicBezTo>
                    <a:pt x="2157" y="606"/>
                    <a:pt x="2156" y="606"/>
                    <a:pt x="2156" y="606"/>
                  </a:cubicBezTo>
                  <a:cubicBezTo>
                    <a:pt x="2156" y="606"/>
                    <a:pt x="2156" y="606"/>
                    <a:pt x="2156" y="606"/>
                  </a:cubicBezTo>
                  <a:cubicBezTo>
                    <a:pt x="2155" y="606"/>
                    <a:pt x="2155" y="605"/>
                    <a:pt x="2154" y="605"/>
                  </a:cubicBezTo>
                  <a:cubicBezTo>
                    <a:pt x="2153" y="604"/>
                    <a:pt x="2153" y="604"/>
                    <a:pt x="2152" y="603"/>
                  </a:cubicBezTo>
                  <a:cubicBezTo>
                    <a:pt x="2151" y="603"/>
                    <a:pt x="2151" y="602"/>
                    <a:pt x="2150" y="601"/>
                  </a:cubicBezTo>
                  <a:cubicBezTo>
                    <a:pt x="2149" y="601"/>
                    <a:pt x="2148" y="600"/>
                    <a:pt x="2148" y="599"/>
                  </a:cubicBezTo>
                  <a:cubicBezTo>
                    <a:pt x="2147" y="599"/>
                    <a:pt x="2146" y="598"/>
                    <a:pt x="2146" y="597"/>
                  </a:cubicBezTo>
                  <a:cubicBezTo>
                    <a:pt x="2144" y="596"/>
                    <a:pt x="2143" y="594"/>
                    <a:pt x="2142" y="593"/>
                  </a:cubicBezTo>
                  <a:cubicBezTo>
                    <a:pt x="2141" y="593"/>
                    <a:pt x="2141" y="593"/>
                    <a:pt x="2140" y="592"/>
                  </a:cubicBezTo>
                  <a:cubicBezTo>
                    <a:pt x="2140" y="592"/>
                    <a:pt x="2140" y="592"/>
                    <a:pt x="2140" y="592"/>
                  </a:cubicBezTo>
                  <a:cubicBezTo>
                    <a:pt x="2139" y="592"/>
                    <a:pt x="2139" y="592"/>
                    <a:pt x="2139" y="592"/>
                  </a:cubicBezTo>
                  <a:cubicBezTo>
                    <a:pt x="2139" y="591"/>
                    <a:pt x="2138" y="591"/>
                    <a:pt x="2138" y="591"/>
                  </a:cubicBezTo>
                  <a:cubicBezTo>
                    <a:pt x="2138" y="591"/>
                    <a:pt x="2137" y="590"/>
                    <a:pt x="2137" y="590"/>
                  </a:cubicBezTo>
                  <a:cubicBezTo>
                    <a:pt x="2133" y="589"/>
                    <a:pt x="2130" y="588"/>
                    <a:pt x="2127" y="589"/>
                  </a:cubicBezTo>
                  <a:cubicBezTo>
                    <a:pt x="2126" y="589"/>
                    <a:pt x="2126" y="589"/>
                    <a:pt x="2125" y="589"/>
                  </a:cubicBezTo>
                  <a:cubicBezTo>
                    <a:pt x="2124" y="589"/>
                    <a:pt x="2124" y="589"/>
                    <a:pt x="2123" y="589"/>
                  </a:cubicBezTo>
                  <a:cubicBezTo>
                    <a:pt x="2122" y="589"/>
                    <a:pt x="2122" y="590"/>
                    <a:pt x="2121" y="590"/>
                  </a:cubicBezTo>
                  <a:cubicBezTo>
                    <a:pt x="2121" y="590"/>
                    <a:pt x="2120" y="590"/>
                    <a:pt x="2120" y="591"/>
                  </a:cubicBezTo>
                  <a:cubicBezTo>
                    <a:pt x="2118" y="591"/>
                    <a:pt x="2117" y="592"/>
                    <a:pt x="2116" y="592"/>
                  </a:cubicBezTo>
                  <a:cubicBezTo>
                    <a:pt x="2118" y="590"/>
                    <a:pt x="2121" y="588"/>
                    <a:pt x="2123" y="587"/>
                  </a:cubicBezTo>
                  <a:cubicBezTo>
                    <a:pt x="2126" y="584"/>
                    <a:pt x="2129" y="581"/>
                    <a:pt x="2132" y="577"/>
                  </a:cubicBezTo>
                  <a:cubicBezTo>
                    <a:pt x="2133" y="576"/>
                    <a:pt x="2134" y="574"/>
                    <a:pt x="2136" y="572"/>
                  </a:cubicBezTo>
                  <a:cubicBezTo>
                    <a:pt x="2136" y="571"/>
                    <a:pt x="2137" y="570"/>
                    <a:pt x="2137" y="569"/>
                  </a:cubicBezTo>
                  <a:cubicBezTo>
                    <a:pt x="2138" y="568"/>
                    <a:pt x="2138" y="567"/>
                    <a:pt x="2139" y="566"/>
                  </a:cubicBezTo>
                  <a:cubicBezTo>
                    <a:pt x="2140" y="562"/>
                    <a:pt x="2142" y="558"/>
                    <a:pt x="2143" y="554"/>
                  </a:cubicBezTo>
                  <a:cubicBezTo>
                    <a:pt x="2146" y="546"/>
                    <a:pt x="2150" y="538"/>
                    <a:pt x="2154" y="532"/>
                  </a:cubicBezTo>
                  <a:cubicBezTo>
                    <a:pt x="2156" y="528"/>
                    <a:pt x="2158" y="525"/>
                    <a:pt x="2160" y="522"/>
                  </a:cubicBezTo>
                  <a:cubicBezTo>
                    <a:pt x="2162" y="519"/>
                    <a:pt x="2165" y="516"/>
                    <a:pt x="2167" y="513"/>
                  </a:cubicBezTo>
                  <a:cubicBezTo>
                    <a:pt x="2168" y="511"/>
                    <a:pt x="2169" y="510"/>
                    <a:pt x="2170" y="508"/>
                  </a:cubicBezTo>
                  <a:cubicBezTo>
                    <a:pt x="2171" y="508"/>
                    <a:pt x="2171" y="508"/>
                    <a:pt x="2172" y="508"/>
                  </a:cubicBezTo>
                  <a:cubicBezTo>
                    <a:pt x="2173" y="508"/>
                    <a:pt x="2175" y="507"/>
                    <a:pt x="2177" y="508"/>
                  </a:cubicBezTo>
                  <a:cubicBezTo>
                    <a:pt x="2177" y="508"/>
                    <a:pt x="2178" y="508"/>
                    <a:pt x="2178" y="508"/>
                  </a:cubicBezTo>
                  <a:cubicBezTo>
                    <a:pt x="2179" y="508"/>
                    <a:pt x="2179" y="508"/>
                    <a:pt x="2180" y="508"/>
                  </a:cubicBezTo>
                  <a:cubicBezTo>
                    <a:pt x="2181" y="508"/>
                    <a:pt x="2182" y="508"/>
                    <a:pt x="2183" y="508"/>
                  </a:cubicBezTo>
                  <a:cubicBezTo>
                    <a:pt x="2184" y="508"/>
                    <a:pt x="2186" y="509"/>
                    <a:pt x="2187" y="509"/>
                  </a:cubicBezTo>
                  <a:cubicBezTo>
                    <a:pt x="2187" y="509"/>
                    <a:pt x="2187" y="509"/>
                    <a:pt x="2188" y="509"/>
                  </a:cubicBezTo>
                  <a:cubicBezTo>
                    <a:pt x="2188" y="509"/>
                    <a:pt x="2188" y="510"/>
                    <a:pt x="2188" y="510"/>
                  </a:cubicBezTo>
                  <a:cubicBezTo>
                    <a:pt x="2189" y="510"/>
                    <a:pt x="2189" y="510"/>
                    <a:pt x="2189" y="510"/>
                  </a:cubicBezTo>
                  <a:cubicBezTo>
                    <a:pt x="2190" y="510"/>
                    <a:pt x="2190" y="511"/>
                    <a:pt x="2190" y="511"/>
                  </a:cubicBezTo>
                  <a:cubicBezTo>
                    <a:pt x="2192" y="512"/>
                    <a:pt x="2195" y="515"/>
                    <a:pt x="2197" y="517"/>
                  </a:cubicBezTo>
                  <a:cubicBezTo>
                    <a:pt x="2199" y="518"/>
                    <a:pt x="2200" y="519"/>
                    <a:pt x="2202" y="520"/>
                  </a:cubicBezTo>
                  <a:cubicBezTo>
                    <a:pt x="2203" y="520"/>
                    <a:pt x="2204" y="521"/>
                    <a:pt x="2204" y="521"/>
                  </a:cubicBezTo>
                  <a:cubicBezTo>
                    <a:pt x="2205" y="521"/>
                    <a:pt x="2205" y="521"/>
                    <a:pt x="2205" y="521"/>
                  </a:cubicBezTo>
                  <a:cubicBezTo>
                    <a:pt x="2205" y="521"/>
                    <a:pt x="2205" y="521"/>
                    <a:pt x="2206" y="521"/>
                  </a:cubicBezTo>
                  <a:cubicBezTo>
                    <a:pt x="2206" y="522"/>
                    <a:pt x="2206" y="522"/>
                    <a:pt x="2206" y="522"/>
                  </a:cubicBezTo>
                  <a:cubicBezTo>
                    <a:pt x="2207" y="522"/>
                    <a:pt x="2207" y="522"/>
                    <a:pt x="2207" y="522"/>
                  </a:cubicBezTo>
                  <a:cubicBezTo>
                    <a:pt x="2211" y="522"/>
                    <a:pt x="2214" y="522"/>
                    <a:pt x="2217" y="521"/>
                  </a:cubicBezTo>
                  <a:cubicBezTo>
                    <a:pt x="2218" y="521"/>
                    <a:pt x="2219" y="520"/>
                    <a:pt x="2219" y="520"/>
                  </a:cubicBezTo>
                  <a:cubicBezTo>
                    <a:pt x="2219" y="520"/>
                    <a:pt x="2220" y="521"/>
                    <a:pt x="2220" y="521"/>
                  </a:cubicBezTo>
                  <a:cubicBezTo>
                    <a:pt x="2220" y="521"/>
                    <a:pt x="2220" y="521"/>
                    <a:pt x="2221" y="521"/>
                  </a:cubicBezTo>
                  <a:cubicBezTo>
                    <a:pt x="2221" y="521"/>
                    <a:pt x="2221" y="521"/>
                    <a:pt x="2221" y="521"/>
                  </a:cubicBezTo>
                  <a:cubicBezTo>
                    <a:pt x="2222" y="521"/>
                    <a:pt x="2223" y="522"/>
                    <a:pt x="2224" y="522"/>
                  </a:cubicBezTo>
                  <a:cubicBezTo>
                    <a:pt x="2224" y="522"/>
                    <a:pt x="2225" y="523"/>
                    <a:pt x="2226" y="523"/>
                  </a:cubicBezTo>
                  <a:cubicBezTo>
                    <a:pt x="2227" y="524"/>
                    <a:pt x="2228" y="524"/>
                    <a:pt x="2229" y="525"/>
                  </a:cubicBezTo>
                  <a:cubicBezTo>
                    <a:pt x="2230" y="525"/>
                    <a:pt x="2231" y="526"/>
                    <a:pt x="2232" y="526"/>
                  </a:cubicBezTo>
                  <a:cubicBezTo>
                    <a:pt x="2233" y="527"/>
                    <a:pt x="2234" y="527"/>
                    <a:pt x="2235" y="528"/>
                  </a:cubicBezTo>
                  <a:cubicBezTo>
                    <a:pt x="2242" y="541"/>
                    <a:pt x="2252" y="551"/>
                    <a:pt x="2266" y="550"/>
                  </a:cubicBezTo>
                  <a:cubicBezTo>
                    <a:pt x="2257" y="536"/>
                    <a:pt x="2249" y="525"/>
                    <a:pt x="2234" y="523"/>
                  </a:cubicBezTo>
                  <a:cubicBezTo>
                    <a:pt x="2234" y="524"/>
                    <a:pt x="2234" y="524"/>
                    <a:pt x="2234" y="524"/>
                  </a:cubicBezTo>
                  <a:cubicBezTo>
                    <a:pt x="2233" y="524"/>
                    <a:pt x="2233" y="524"/>
                    <a:pt x="2233" y="524"/>
                  </a:cubicBezTo>
                  <a:cubicBezTo>
                    <a:pt x="2232" y="523"/>
                    <a:pt x="2231" y="522"/>
                    <a:pt x="2230" y="522"/>
                  </a:cubicBezTo>
                  <a:cubicBezTo>
                    <a:pt x="2229" y="521"/>
                    <a:pt x="2228" y="521"/>
                    <a:pt x="2227" y="521"/>
                  </a:cubicBezTo>
                  <a:cubicBezTo>
                    <a:pt x="2226" y="520"/>
                    <a:pt x="2225" y="520"/>
                    <a:pt x="2224" y="519"/>
                  </a:cubicBezTo>
                  <a:cubicBezTo>
                    <a:pt x="2224" y="519"/>
                    <a:pt x="2224" y="519"/>
                    <a:pt x="2223" y="519"/>
                  </a:cubicBezTo>
                  <a:cubicBezTo>
                    <a:pt x="2224" y="519"/>
                    <a:pt x="2225" y="519"/>
                    <a:pt x="2226" y="518"/>
                  </a:cubicBezTo>
                  <a:cubicBezTo>
                    <a:pt x="2229" y="518"/>
                    <a:pt x="2232" y="517"/>
                    <a:pt x="2235" y="517"/>
                  </a:cubicBezTo>
                  <a:cubicBezTo>
                    <a:pt x="2241" y="516"/>
                    <a:pt x="2247" y="515"/>
                    <a:pt x="2252" y="515"/>
                  </a:cubicBezTo>
                  <a:cubicBezTo>
                    <a:pt x="2252" y="515"/>
                    <a:pt x="2253" y="515"/>
                    <a:pt x="2253" y="515"/>
                  </a:cubicBezTo>
                  <a:cubicBezTo>
                    <a:pt x="2254" y="515"/>
                    <a:pt x="2255" y="515"/>
                    <a:pt x="2255" y="514"/>
                  </a:cubicBezTo>
                  <a:cubicBezTo>
                    <a:pt x="2256" y="514"/>
                    <a:pt x="2257" y="514"/>
                    <a:pt x="2258" y="514"/>
                  </a:cubicBezTo>
                  <a:cubicBezTo>
                    <a:pt x="2260" y="513"/>
                    <a:pt x="2262" y="513"/>
                    <a:pt x="2263" y="513"/>
                  </a:cubicBezTo>
                  <a:cubicBezTo>
                    <a:pt x="2264" y="512"/>
                    <a:pt x="2264" y="512"/>
                    <a:pt x="2265" y="512"/>
                  </a:cubicBezTo>
                  <a:cubicBezTo>
                    <a:pt x="2265" y="512"/>
                    <a:pt x="2265" y="512"/>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4" y="513"/>
                    <a:pt x="2265" y="513"/>
                  </a:cubicBezTo>
                  <a:cubicBezTo>
                    <a:pt x="2265" y="513"/>
                    <a:pt x="2265" y="513"/>
                    <a:pt x="2266" y="513"/>
                  </a:cubicBezTo>
                  <a:cubicBezTo>
                    <a:pt x="2266" y="513"/>
                    <a:pt x="2266" y="513"/>
                    <a:pt x="2266" y="513"/>
                  </a:cubicBezTo>
                  <a:cubicBezTo>
                    <a:pt x="2266" y="513"/>
                    <a:pt x="2266" y="513"/>
                    <a:pt x="2266" y="513"/>
                  </a:cubicBezTo>
                  <a:cubicBezTo>
                    <a:pt x="2266" y="512"/>
                    <a:pt x="2266" y="512"/>
                    <a:pt x="2266" y="512"/>
                  </a:cubicBezTo>
                  <a:cubicBezTo>
                    <a:pt x="2266" y="512"/>
                    <a:pt x="2266" y="512"/>
                    <a:pt x="2266" y="512"/>
                  </a:cubicBezTo>
                  <a:cubicBezTo>
                    <a:pt x="2266" y="512"/>
                    <a:pt x="2266" y="512"/>
                    <a:pt x="2266" y="512"/>
                  </a:cubicBezTo>
                  <a:cubicBezTo>
                    <a:pt x="2265" y="512"/>
                    <a:pt x="2265" y="512"/>
                    <a:pt x="2265" y="512"/>
                  </a:cubicBezTo>
                  <a:cubicBezTo>
                    <a:pt x="2264" y="511"/>
                    <a:pt x="2263" y="511"/>
                    <a:pt x="2263" y="511"/>
                  </a:cubicBezTo>
                  <a:cubicBezTo>
                    <a:pt x="2261" y="511"/>
                    <a:pt x="2260" y="511"/>
                    <a:pt x="2258" y="511"/>
                  </a:cubicBezTo>
                  <a:cubicBezTo>
                    <a:pt x="2257" y="511"/>
                    <a:pt x="2255" y="511"/>
                    <a:pt x="2254" y="511"/>
                  </a:cubicBezTo>
                  <a:cubicBezTo>
                    <a:pt x="2254" y="511"/>
                    <a:pt x="2253" y="511"/>
                    <a:pt x="2253" y="511"/>
                  </a:cubicBezTo>
                  <a:cubicBezTo>
                    <a:pt x="2252" y="511"/>
                    <a:pt x="2251" y="511"/>
                    <a:pt x="2251" y="511"/>
                  </a:cubicBezTo>
                  <a:cubicBezTo>
                    <a:pt x="2249" y="511"/>
                    <a:pt x="2247" y="511"/>
                    <a:pt x="2246" y="512"/>
                  </a:cubicBezTo>
                  <a:cubicBezTo>
                    <a:pt x="2246" y="512"/>
                    <a:pt x="2246" y="511"/>
                    <a:pt x="2246" y="511"/>
                  </a:cubicBezTo>
                  <a:cubicBezTo>
                    <a:pt x="2246" y="511"/>
                    <a:pt x="2247" y="511"/>
                    <a:pt x="2247" y="510"/>
                  </a:cubicBezTo>
                  <a:cubicBezTo>
                    <a:pt x="2248" y="510"/>
                    <a:pt x="2248" y="510"/>
                    <a:pt x="2249" y="509"/>
                  </a:cubicBezTo>
                  <a:cubicBezTo>
                    <a:pt x="2249" y="509"/>
                    <a:pt x="2250" y="509"/>
                    <a:pt x="2250" y="508"/>
                  </a:cubicBezTo>
                  <a:cubicBezTo>
                    <a:pt x="2251" y="507"/>
                    <a:pt x="2252" y="507"/>
                    <a:pt x="2253" y="506"/>
                  </a:cubicBezTo>
                  <a:cubicBezTo>
                    <a:pt x="2254" y="505"/>
                    <a:pt x="2255" y="504"/>
                    <a:pt x="2256" y="503"/>
                  </a:cubicBezTo>
                  <a:cubicBezTo>
                    <a:pt x="2256" y="503"/>
                    <a:pt x="2256" y="502"/>
                    <a:pt x="2256" y="502"/>
                  </a:cubicBezTo>
                  <a:cubicBezTo>
                    <a:pt x="2273" y="511"/>
                    <a:pt x="2272" y="474"/>
                    <a:pt x="2276" y="467"/>
                  </a:cubicBezTo>
                  <a:cubicBezTo>
                    <a:pt x="2263" y="470"/>
                    <a:pt x="2240" y="482"/>
                    <a:pt x="2254" y="500"/>
                  </a:cubicBezTo>
                  <a:cubicBezTo>
                    <a:pt x="2255" y="499"/>
                    <a:pt x="2256" y="499"/>
                    <a:pt x="2256" y="498"/>
                  </a:cubicBezTo>
                  <a:cubicBezTo>
                    <a:pt x="2256" y="498"/>
                    <a:pt x="2256" y="498"/>
                    <a:pt x="2256" y="498"/>
                  </a:cubicBezTo>
                  <a:cubicBezTo>
                    <a:pt x="2255" y="499"/>
                    <a:pt x="2255" y="500"/>
                    <a:pt x="2254" y="501"/>
                  </a:cubicBezTo>
                  <a:cubicBezTo>
                    <a:pt x="2253" y="502"/>
                    <a:pt x="2252" y="503"/>
                    <a:pt x="2251" y="504"/>
                  </a:cubicBezTo>
                  <a:cubicBezTo>
                    <a:pt x="2250" y="505"/>
                    <a:pt x="2249" y="506"/>
                    <a:pt x="2249" y="506"/>
                  </a:cubicBezTo>
                  <a:cubicBezTo>
                    <a:pt x="2248" y="507"/>
                    <a:pt x="2248" y="507"/>
                    <a:pt x="2247" y="507"/>
                  </a:cubicBezTo>
                  <a:cubicBezTo>
                    <a:pt x="2247" y="508"/>
                    <a:pt x="2246" y="508"/>
                    <a:pt x="2246" y="508"/>
                  </a:cubicBezTo>
                  <a:cubicBezTo>
                    <a:pt x="2246" y="509"/>
                    <a:pt x="2245" y="509"/>
                    <a:pt x="2245" y="509"/>
                  </a:cubicBezTo>
                  <a:cubicBezTo>
                    <a:pt x="2244" y="510"/>
                    <a:pt x="2244" y="510"/>
                    <a:pt x="2243" y="510"/>
                  </a:cubicBezTo>
                  <a:cubicBezTo>
                    <a:pt x="2243" y="510"/>
                    <a:pt x="2243" y="510"/>
                    <a:pt x="2243" y="510"/>
                  </a:cubicBezTo>
                  <a:cubicBezTo>
                    <a:pt x="2243" y="510"/>
                    <a:pt x="2242" y="511"/>
                    <a:pt x="2242" y="511"/>
                  </a:cubicBezTo>
                  <a:cubicBezTo>
                    <a:pt x="2242" y="511"/>
                    <a:pt x="2242" y="511"/>
                    <a:pt x="2241" y="512"/>
                  </a:cubicBezTo>
                  <a:cubicBezTo>
                    <a:pt x="2241" y="512"/>
                    <a:pt x="2241" y="512"/>
                    <a:pt x="2241" y="512"/>
                  </a:cubicBezTo>
                  <a:cubicBezTo>
                    <a:pt x="2239" y="512"/>
                    <a:pt x="2237" y="513"/>
                    <a:pt x="2234" y="513"/>
                  </a:cubicBezTo>
                  <a:cubicBezTo>
                    <a:pt x="2231" y="514"/>
                    <a:pt x="2228" y="514"/>
                    <a:pt x="2225" y="515"/>
                  </a:cubicBezTo>
                  <a:cubicBezTo>
                    <a:pt x="2222" y="516"/>
                    <a:pt x="2219" y="517"/>
                    <a:pt x="2216" y="517"/>
                  </a:cubicBezTo>
                  <a:cubicBezTo>
                    <a:pt x="2213" y="518"/>
                    <a:pt x="2210" y="519"/>
                    <a:pt x="2207" y="518"/>
                  </a:cubicBezTo>
                  <a:cubicBezTo>
                    <a:pt x="2207" y="518"/>
                    <a:pt x="2207" y="518"/>
                    <a:pt x="2207" y="518"/>
                  </a:cubicBezTo>
                  <a:cubicBezTo>
                    <a:pt x="2206" y="518"/>
                    <a:pt x="2206" y="518"/>
                    <a:pt x="2206" y="518"/>
                  </a:cubicBezTo>
                  <a:cubicBezTo>
                    <a:pt x="2206" y="518"/>
                    <a:pt x="2206" y="518"/>
                    <a:pt x="2206" y="518"/>
                  </a:cubicBezTo>
                  <a:cubicBezTo>
                    <a:pt x="2205" y="518"/>
                    <a:pt x="2205" y="518"/>
                    <a:pt x="2205" y="518"/>
                  </a:cubicBezTo>
                  <a:cubicBezTo>
                    <a:pt x="2204" y="517"/>
                    <a:pt x="2204" y="517"/>
                    <a:pt x="2203" y="517"/>
                  </a:cubicBezTo>
                  <a:cubicBezTo>
                    <a:pt x="2202" y="516"/>
                    <a:pt x="2200" y="515"/>
                    <a:pt x="2199" y="514"/>
                  </a:cubicBezTo>
                  <a:cubicBezTo>
                    <a:pt x="2197" y="512"/>
                    <a:pt x="2194" y="510"/>
                    <a:pt x="2192" y="508"/>
                  </a:cubicBezTo>
                  <a:cubicBezTo>
                    <a:pt x="2191" y="508"/>
                    <a:pt x="2191" y="507"/>
                    <a:pt x="2191" y="507"/>
                  </a:cubicBezTo>
                  <a:cubicBezTo>
                    <a:pt x="2190" y="507"/>
                    <a:pt x="2190" y="507"/>
                    <a:pt x="2190" y="507"/>
                  </a:cubicBezTo>
                  <a:cubicBezTo>
                    <a:pt x="2189" y="506"/>
                    <a:pt x="2189" y="506"/>
                    <a:pt x="2189" y="506"/>
                  </a:cubicBezTo>
                  <a:cubicBezTo>
                    <a:pt x="2188" y="506"/>
                    <a:pt x="2188" y="506"/>
                    <a:pt x="2187" y="506"/>
                  </a:cubicBezTo>
                  <a:cubicBezTo>
                    <a:pt x="2186" y="505"/>
                    <a:pt x="2185" y="505"/>
                    <a:pt x="2183" y="505"/>
                  </a:cubicBezTo>
                  <a:cubicBezTo>
                    <a:pt x="2183" y="504"/>
                    <a:pt x="2182" y="504"/>
                    <a:pt x="2181" y="504"/>
                  </a:cubicBezTo>
                  <a:cubicBezTo>
                    <a:pt x="2181" y="504"/>
                    <a:pt x="2180" y="504"/>
                    <a:pt x="2180" y="504"/>
                  </a:cubicBezTo>
                  <a:cubicBezTo>
                    <a:pt x="2179" y="504"/>
                    <a:pt x="2178" y="504"/>
                    <a:pt x="2178" y="504"/>
                  </a:cubicBezTo>
                  <a:cubicBezTo>
                    <a:pt x="2177" y="505"/>
                    <a:pt x="2177" y="505"/>
                    <a:pt x="2176" y="505"/>
                  </a:cubicBezTo>
                  <a:cubicBezTo>
                    <a:pt x="2174" y="505"/>
                    <a:pt x="2173" y="506"/>
                    <a:pt x="2171" y="506"/>
                  </a:cubicBezTo>
                  <a:cubicBezTo>
                    <a:pt x="2171" y="506"/>
                    <a:pt x="2171" y="506"/>
                    <a:pt x="2171" y="506"/>
                  </a:cubicBezTo>
                  <a:cubicBezTo>
                    <a:pt x="2171" y="506"/>
                    <a:pt x="2172" y="505"/>
                    <a:pt x="2172" y="504"/>
                  </a:cubicBezTo>
                  <a:cubicBezTo>
                    <a:pt x="2173" y="503"/>
                    <a:pt x="2173" y="502"/>
                    <a:pt x="2173" y="501"/>
                  </a:cubicBezTo>
                  <a:cubicBezTo>
                    <a:pt x="2174" y="501"/>
                    <a:pt x="2174" y="501"/>
                    <a:pt x="2174" y="501"/>
                  </a:cubicBezTo>
                  <a:cubicBezTo>
                    <a:pt x="2174" y="500"/>
                    <a:pt x="2174" y="500"/>
                    <a:pt x="2174" y="500"/>
                  </a:cubicBezTo>
                  <a:cubicBezTo>
                    <a:pt x="2174" y="500"/>
                    <a:pt x="2174" y="500"/>
                    <a:pt x="2174" y="500"/>
                  </a:cubicBezTo>
                  <a:cubicBezTo>
                    <a:pt x="2174" y="500"/>
                    <a:pt x="2174" y="500"/>
                    <a:pt x="2174" y="500"/>
                  </a:cubicBezTo>
                  <a:cubicBezTo>
                    <a:pt x="2174" y="500"/>
                    <a:pt x="2174" y="500"/>
                    <a:pt x="2174" y="500"/>
                  </a:cubicBezTo>
                  <a:cubicBezTo>
                    <a:pt x="2174" y="499"/>
                    <a:pt x="2174" y="499"/>
                    <a:pt x="2174" y="499"/>
                  </a:cubicBezTo>
                  <a:cubicBezTo>
                    <a:pt x="2174" y="498"/>
                    <a:pt x="2175" y="498"/>
                    <a:pt x="2175" y="497"/>
                  </a:cubicBezTo>
                  <a:cubicBezTo>
                    <a:pt x="2175" y="497"/>
                    <a:pt x="2175" y="496"/>
                    <a:pt x="2175" y="496"/>
                  </a:cubicBezTo>
                  <a:cubicBezTo>
                    <a:pt x="2175" y="495"/>
                    <a:pt x="2175" y="494"/>
                    <a:pt x="2175" y="493"/>
                  </a:cubicBezTo>
                  <a:cubicBezTo>
                    <a:pt x="2176" y="492"/>
                    <a:pt x="2176" y="490"/>
                    <a:pt x="2176" y="488"/>
                  </a:cubicBezTo>
                  <a:cubicBezTo>
                    <a:pt x="2176" y="487"/>
                    <a:pt x="2176" y="485"/>
                    <a:pt x="2176" y="483"/>
                  </a:cubicBezTo>
                  <a:cubicBezTo>
                    <a:pt x="2176" y="480"/>
                    <a:pt x="2176" y="477"/>
                    <a:pt x="2176" y="475"/>
                  </a:cubicBezTo>
                  <a:cubicBezTo>
                    <a:pt x="2176" y="469"/>
                    <a:pt x="2177" y="464"/>
                    <a:pt x="2177" y="460"/>
                  </a:cubicBezTo>
                  <a:cubicBezTo>
                    <a:pt x="2177" y="459"/>
                    <a:pt x="2178" y="457"/>
                    <a:pt x="2178" y="455"/>
                  </a:cubicBezTo>
                  <a:cubicBezTo>
                    <a:pt x="2178" y="454"/>
                    <a:pt x="2179" y="453"/>
                    <a:pt x="2179" y="452"/>
                  </a:cubicBezTo>
                  <a:cubicBezTo>
                    <a:pt x="2180" y="450"/>
                    <a:pt x="2180" y="449"/>
                    <a:pt x="2180" y="449"/>
                  </a:cubicBezTo>
                  <a:cubicBezTo>
                    <a:pt x="2180" y="449"/>
                    <a:pt x="2179" y="450"/>
                    <a:pt x="2178" y="451"/>
                  </a:cubicBezTo>
                  <a:cubicBezTo>
                    <a:pt x="2178" y="452"/>
                    <a:pt x="2177" y="454"/>
                    <a:pt x="2177" y="455"/>
                  </a:cubicBezTo>
                  <a:cubicBezTo>
                    <a:pt x="2176" y="456"/>
                    <a:pt x="2176" y="458"/>
                    <a:pt x="2175" y="460"/>
                  </a:cubicBezTo>
                  <a:cubicBezTo>
                    <a:pt x="2175" y="461"/>
                    <a:pt x="2175" y="463"/>
                    <a:pt x="2174" y="465"/>
                  </a:cubicBezTo>
                  <a:cubicBezTo>
                    <a:pt x="2174" y="464"/>
                    <a:pt x="2174" y="463"/>
                    <a:pt x="2173" y="462"/>
                  </a:cubicBezTo>
                  <a:cubicBezTo>
                    <a:pt x="2173" y="460"/>
                    <a:pt x="2173" y="459"/>
                    <a:pt x="2172" y="457"/>
                  </a:cubicBezTo>
                  <a:cubicBezTo>
                    <a:pt x="2171" y="455"/>
                    <a:pt x="2171" y="453"/>
                    <a:pt x="2170" y="452"/>
                  </a:cubicBezTo>
                  <a:cubicBezTo>
                    <a:pt x="2170" y="451"/>
                    <a:pt x="2169" y="449"/>
                    <a:pt x="2168" y="448"/>
                  </a:cubicBezTo>
                  <a:cubicBezTo>
                    <a:pt x="2173" y="428"/>
                    <a:pt x="2158" y="427"/>
                    <a:pt x="2153" y="409"/>
                  </a:cubicBezTo>
                  <a:cubicBezTo>
                    <a:pt x="2145" y="427"/>
                    <a:pt x="2142" y="444"/>
                    <a:pt x="2166" y="448"/>
                  </a:cubicBezTo>
                  <a:cubicBezTo>
                    <a:pt x="2166" y="448"/>
                    <a:pt x="2166" y="448"/>
                    <a:pt x="2166" y="448"/>
                  </a:cubicBezTo>
                  <a:cubicBezTo>
                    <a:pt x="2166" y="450"/>
                    <a:pt x="2167" y="451"/>
                    <a:pt x="2168" y="453"/>
                  </a:cubicBezTo>
                  <a:cubicBezTo>
                    <a:pt x="2168" y="454"/>
                    <a:pt x="2169" y="456"/>
                    <a:pt x="2169" y="457"/>
                  </a:cubicBezTo>
                  <a:cubicBezTo>
                    <a:pt x="2170" y="459"/>
                    <a:pt x="2171" y="461"/>
                    <a:pt x="2171" y="462"/>
                  </a:cubicBezTo>
                  <a:cubicBezTo>
                    <a:pt x="2171" y="464"/>
                    <a:pt x="2172" y="466"/>
                    <a:pt x="2172" y="467"/>
                  </a:cubicBezTo>
                  <a:cubicBezTo>
                    <a:pt x="2172" y="468"/>
                    <a:pt x="2172" y="469"/>
                    <a:pt x="2172" y="470"/>
                  </a:cubicBezTo>
                  <a:cubicBezTo>
                    <a:pt x="2172" y="470"/>
                    <a:pt x="2173" y="471"/>
                    <a:pt x="2173" y="472"/>
                  </a:cubicBezTo>
                  <a:cubicBezTo>
                    <a:pt x="2173" y="472"/>
                    <a:pt x="2173" y="473"/>
                    <a:pt x="2173" y="473"/>
                  </a:cubicBezTo>
                  <a:cubicBezTo>
                    <a:pt x="2173" y="473"/>
                    <a:pt x="2173" y="474"/>
                    <a:pt x="2173" y="474"/>
                  </a:cubicBezTo>
                  <a:cubicBezTo>
                    <a:pt x="2172" y="477"/>
                    <a:pt x="2172" y="479"/>
                    <a:pt x="2172" y="482"/>
                  </a:cubicBezTo>
                  <a:cubicBezTo>
                    <a:pt x="2171" y="484"/>
                    <a:pt x="2171" y="486"/>
                    <a:pt x="2171" y="487"/>
                  </a:cubicBezTo>
                  <a:cubicBezTo>
                    <a:pt x="2171" y="489"/>
                    <a:pt x="2171" y="490"/>
                    <a:pt x="2171" y="492"/>
                  </a:cubicBezTo>
                  <a:cubicBezTo>
                    <a:pt x="2171" y="493"/>
                    <a:pt x="2171" y="494"/>
                    <a:pt x="2170" y="494"/>
                  </a:cubicBezTo>
                  <a:cubicBezTo>
                    <a:pt x="2170" y="495"/>
                    <a:pt x="2170" y="495"/>
                    <a:pt x="2170" y="495"/>
                  </a:cubicBezTo>
                  <a:cubicBezTo>
                    <a:pt x="2170" y="496"/>
                    <a:pt x="2170" y="496"/>
                    <a:pt x="2170" y="497"/>
                  </a:cubicBezTo>
                  <a:cubicBezTo>
                    <a:pt x="2170" y="497"/>
                    <a:pt x="2170" y="497"/>
                    <a:pt x="2169" y="498"/>
                  </a:cubicBezTo>
                  <a:cubicBezTo>
                    <a:pt x="2169" y="498"/>
                    <a:pt x="2169" y="498"/>
                    <a:pt x="2169" y="498"/>
                  </a:cubicBezTo>
                  <a:cubicBezTo>
                    <a:pt x="2169" y="498"/>
                    <a:pt x="2169" y="498"/>
                    <a:pt x="2169" y="498"/>
                  </a:cubicBezTo>
                  <a:cubicBezTo>
                    <a:pt x="2169" y="498"/>
                    <a:pt x="2169" y="498"/>
                    <a:pt x="2169" y="498"/>
                  </a:cubicBezTo>
                  <a:cubicBezTo>
                    <a:pt x="2169" y="498"/>
                    <a:pt x="2169" y="498"/>
                    <a:pt x="2169" y="498"/>
                  </a:cubicBezTo>
                  <a:cubicBezTo>
                    <a:pt x="2169" y="499"/>
                    <a:pt x="2169" y="499"/>
                    <a:pt x="2169" y="499"/>
                  </a:cubicBezTo>
                  <a:cubicBezTo>
                    <a:pt x="2169" y="500"/>
                    <a:pt x="2168" y="500"/>
                    <a:pt x="2168" y="501"/>
                  </a:cubicBezTo>
                  <a:cubicBezTo>
                    <a:pt x="2167" y="504"/>
                    <a:pt x="2165" y="507"/>
                    <a:pt x="2163" y="510"/>
                  </a:cubicBezTo>
                  <a:cubicBezTo>
                    <a:pt x="2161" y="513"/>
                    <a:pt x="2159" y="516"/>
                    <a:pt x="2156" y="519"/>
                  </a:cubicBezTo>
                  <a:cubicBezTo>
                    <a:pt x="2154" y="522"/>
                    <a:pt x="2152" y="525"/>
                    <a:pt x="2150" y="529"/>
                  </a:cubicBezTo>
                  <a:cubicBezTo>
                    <a:pt x="2147" y="532"/>
                    <a:pt x="2145" y="536"/>
                    <a:pt x="2143" y="541"/>
                  </a:cubicBezTo>
                  <a:cubicBezTo>
                    <a:pt x="2143" y="540"/>
                    <a:pt x="2143" y="540"/>
                    <a:pt x="2143" y="540"/>
                  </a:cubicBezTo>
                  <a:cubicBezTo>
                    <a:pt x="2143" y="540"/>
                    <a:pt x="2143" y="539"/>
                    <a:pt x="2143" y="538"/>
                  </a:cubicBezTo>
                  <a:cubicBezTo>
                    <a:pt x="2142" y="538"/>
                    <a:pt x="2142" y="537"/>
                    <a:pt x="2142" y="536"/>
                  </a:cubicBezTo>
                  <a:cubicBezTo>
                    <a:pt x="2142" y="536"/>
                    <a:pt x="2141" y="536"/>
                    <a:pt x="2141" y="535"/>
                  </a:cubicBezTo>
                  <a:cubicBezTo>
                    <a:pt x="2141" y="535"/>
                    <a:pt x="2140" y="534"/>
                    <a:pt x="2140" y="534"/>
                  </a:cubicBezTo>
                  <a:cubicBezTo>
                    <a:pt x="2139" y="533"/>
                    <a:pt x="2138" y="531"/>
                    <a:pt x="2137" y="529"/>
                  </a:cubicBezTo>
                  <a:cubicBezTo>
                    <a:pt x="2136" y="528"/>
                    <a:pt x="2134" y="526"/>
                    <a:pt x="2133" y="524"/>
                  </a:cubicBezTo>
                  <a:cubicBezTo>
                    <a:pt x="2130" y="521"/>
                    <a:pt x="2127" y="517"/>
                    <a:pt x="2124" y="514"/>
                  </a:cubicBezTo>
                  <a:cubicBezTo>
                    <a:pt x="2123" y="512"/>
                    <a:pt x="2122" y="510"/>
                    <a:pt x="2121" y="508"/>
                  </a:cubicBezTo>
                  <a:cubicBezTo>
                    <a:pt x="2119" y="506"/>
                    <a:pt x="2118" y="504"/>
                    <a:pt x="2117" y="502"/>
                  </a:cubicBezTo>
                  <a:cubicBezTo>
                    <a:pt x="2116" y="500"/>
                    <a:pt x="2116" y="498"/>
                    <a:pt x="2115" y="497"/>
                  </a:cubicBezTo>
                  <a:cubicBezTo>
                    <a:pt x="2115" y="497"/>
                    <a:pt x="2115" y="497"/>
                    <a:pt x="2115" y="497"/>
                  </a:cubicBezTo>
                  <a:cubicBezTo>
                    <a:pt x="2115" y="496"/>
                    <a:pt x="2115" y="495"/>
                    <a:pt x="2115" y="495"/>
                  </a:cubicBezTo>
                  <a:cubicBezTo>
                    <a:pt x="2115" y="494"/>
                    <a:pt x="2115" y="494"/>
                    <a:pt x="2116" y="494"/>
                  </a:cubicBezTo>
                  <a:cubicBezTo>
                    <a:pt x="2116" y="493"/>
                    <a:pt x="2116" y="493"/>
                    <a:pt x="2116" y="493"/>
                  </a:cubicBezTo>
                  <a:cubicBezTo>
                    <a:pt x="2116" y="493"/>
                    <a:pt x="2116" y="492"/>
                    <a:pt x="2116" y="492"/>
                  </a:cubicBezTo>
                  <a:cubicBezTo>
                    <a:pt x="2116" y="491"/>
                    <a:pt x="2116" y="490"/>
                    <a:pt x="2116" y="489"/>
                  </a:cubicBezTo>
                  <a:cubicBezTo>
                    <a:pt x="2116" y="488"/>
                    <a:pt x="2116" y="487"/>
                    <a:pt x="2116" y="486"/>
                  </a:cubicBezTo>
                  <a:cubicBezTo>
                    <a:pt x="2116" y="485"/>
                    <a:pt x="2117" y="484"/>
                    <a:pt x="2117" y="483"/>
                  </a:cubicBezTo>
                  <a:cubicBezTo>
                    <a:pt x="2117" y="481"/>
                    <a:pt x="2117" y="480"/>
                    <a:pt x="2117" y="479"/>
                  </a:cubicBezTo>
                  <a:cubicBezTo>
                    <a:pt x="2132" y="475"/>
                    <a:pt x="2124" y="460"/>
                    <a:pt x="2130" y="447"/>
                  </a:cubicBezTo>
                  <a:cubicBezTo>
                    <a:pt x="2124" y="451"/>
                    <a:pt x="2115" y="454"/>
                    <a:pt x="2112" y="460"/>
                  </a:cubicBezTo>
                  <a:cubicBezTo>
                    <a:pt x="2110" y="466"/>
                    <a:pt x="2112" y="476"/>
                    <a:pt x="2115" y="479"/>
                  </a:cubicBezTo>
                  <a:cubicBezTo>
                    <a:pt x="2115" y="479"/>
                    <a:pt x="2115" y="480"/>
                    <a:pt x="2115" y="480"/>
                  </a:cubicBezTo>
                  <a:cubicBezTo>
                    <a:pt x="2115" y="480"/>
                    <a:pt x="2115" y="480"/>
                    <a:pt x="2115" y="480"/>
                  </a:cubicBezTo>
                  <a:cubicBezTo>
                    <a:pt x="2115" y="480"/>
                    <a:pt x="2115" y="480"/>
                    <a:pt x="2115" y="480"/>
                  </a:cubicBezTo>
                  <a:cubicBezTo>
                    <a:pt x="2115" y="480"/>
                    <a:pt x="2115" y="481"/>
                    <a:pt x="2115" y="482"/>
                  </a:cubicBezTo>
                  <a:cubicBezTo>
                    <a:pt x="2114" y="483"/>
                    <a:pt x="2114" y="484"/>
                    <a:pt x="2114" y="485"/>
                  </a:cubicBezTo>
                  <a:cubicBezTo>
                    <a:pt x="2114" y="487"/>
                    <a:pt x="2114" y="488"/>
                    <a:pt x="2114" y="489"/>
                  </a:cubicBezTo>
                  <a:cubicBezTo>
                    <a:pt x="2114" y="490"/>
                    <a:pt x="2114" y="491"/>
                    <a:pt x="2114" y="492"/>
                  </a:cubicBezTo>
                  <a:cubicBezTo>
                    <a:pt x="2114" y="492"/>
                    <a:pt x="2114" y="492"/>
                    <a:pt x="2113" y="493"/>
                  </a:cubicBezTo>
                  <a:cubicBezTo>
                    <a:pt x="2113" y="493"/>
                    <a:pt x="2113" y="493"/>
                    <a:pt x="2113" y="493"/>
                  </a:cubicBezTo>
                  <a:cubicBezTo>
                    <a:pt x="2113" y="493"/>
                    <a:pt x="2114" y="493"/>
                    <a:pt x="2114" y="493"/>
                  </a:cubicBezTo>
                  <a:cubicBezTo>
                    <a:pt x="2113" y="493"/>
                    <a:pt x="2113" y="492"/>
                    <a:pt x="2113" y="491"/>
                  </a:cubicBezTo>
                  <a:cubicBezTo>
                    <a:pt x="2113" y="491"/>
                    <a:pt x="2112" y="490"/>
                    <a:pt x="2112" y="490"/>
                  </a:cubicBezTo>
                  <a:cubicBezTo>
                    <a:pt x="2112" y="490"/>
                    <a:pt x="2112" y="489"/>
                    <a:pt x="2112" y="489"/>
                  </a:cubicBezTo>
                  <a:cubicBezTo>
                    <a:pt x="2112" y="488"/>
                    <a:pt x="2111" y="488"/>
                    <a:pt x="2111" y="487"/>
                  </a:cubicBezTo>
                  <a:cubicBezTo>
                    <a:pt x="2110" y="486"/>
                    <a:pt x="2110" y="484"/>
                    <a:pt x="2109" y="483"/>
                  </a:cubicBezTo>
                  <a:cubicBezTo>
                    <a:pt x="2109" y="482"/>
                    <a:pt x="2108" y="480"/>
                    <a:pt x="2108" y="480"/>
                  </a:cubicBezTo>
                  <a:cubicBezTo>
                    <a:pt x="2108" y="480"/>
                    <a:pt x="2108" y="481"/>
                    <a:pt x="2108" y="481"/>
                  </a:cubicBezTo>
                  <a:cubicBezTo>
                    <a:pt x="2108" y="482"/>
                    <a:pt x="2108" y="483"/>
                    <a:pt x="2108" y="484"/>
                  </a:cubicBezTo>
                  <a:cubicBezTo>
                    <a:pt x="2108" y="485"/>
                    <a:pt x="2108" y="486"/>
                    <a:pt x="2108" y="487"/>
                  </a:cubicBezTo>
                  <a:cubicBezTo>
                    <a:pt x="2109" y="488"/>
                    <a:pt x="2109" y="489"/>
                    <a:pt x="2109" y="490"/>
                  </a:cubicBezTo>
                  <a:cubicBezTo>
                    <a:pt x="2109" y="490"/>
                    <a:pt x="2109" y="490"/>
                    <a:pt x="2109" y="491"/>
                  </a:cubicBezTo>
                  <a:cubicBezTo>
                    <a:pt x="2109" y="491"/>
                    <a:pt x="2109" y="492"/>
                    <a:pt x="2110" y="492"/>
                  </a:cubicBezTo>
                  <a:cubicBezTo>
                    <a:pt x="2111" y="496"/>
                    <a:pt x="2112" y="499"/>
                    <a:pt x="2114" y="503"/>
                  </a:cubicBezTo>
                  <a:cubicBezTo>
                    <a:pt x="2115" y="505"/>
                    <a:pt x="2116" y="506"/>
                    <a:pt x="2117" y="508"/>
                  </a:cubicBezTo>
                  <a:cubicBezTo>
                    <a:pt x="2116" y="508"/>
                    <a:pt x="2116" y="507"/>
                    <a:pt x="2116" y="507"/>
                  </a:cubicBezTo>
                  <a:cubicBezTo>
                    <a:pt x="2115" y="507"/>
                    <a:pt x="2115" y="506"/>
                    <a:pt x="2114" y="506"/>
                  </a:cubicBezTo>
                  <a:cubicBezTo>
                    <a:pt x="2113" y="506"/>
                    <a:pt x="2113" y="505"/>
                    <a:pt x="2112" y="505"/>
                  </a:cubicBezTo>
                  <a:cubicBezTo>
                    <a:pt x="2111" y="504"/>
                    <a:pt x="2110" y="504"/>
                    <a:pt x="2108" y="503"/>
                  </a:cubicBezTo>
                  <a:cubicBezTo>
                    <a:pt x="2109" y="503"/>
                    <a:pt x="2109" y="503"/>
                    <a:pt x="2109" y="503"/>
                  </a:cubicBezTo>
                  <a:cubicBezTo>
                    <a:pt x="2099" y="488"/>
                    <a:pt x="2088" y="482"/>
                    <a:pt x="2074" y="493"/>
                  </a:cubicBezTo>
                  <a:cubicBezTo>
                    <a:pt x="2087" y="498"/>
                    <a:pt x="2093" y="511"/>
                    <a:pt x="2107" y="504"/>
                  </a:cubicBezTo>
                  <a:cubicBezTo>
                    <a:pt x="2107" y="504"/>
                    <a:pt x="2108" y="504"/>
                    <a:pt x="2108" y="504"/>
                  </a:cubicBezTo>
                  <a:cubicBezTo>
                    <a:pt x="2109" y="505"/>
                    <a:pt x="2110" y="506"/>
                    <a:pt x="2112" y="506"/>
                  </a:cubicBezTo>
                  <a:cubicBezTo>
                    <a:pt x="2112" y="507"/>
                    <a:pt x="2113" y="507"/>
                    <a:pt x="2113" y="507"/>
                  </a:cubicBezTo>
                  <a:cubicBezTo>
                    <a:pt x="2114" y="508"/>
                    <a:pt x="2115" y="508"/>
                    <a:pt x="2115" y="508"/>
                  </a:cubicBezTo>
                  <a:cubicBezTo>
                    <a:pt x="2116" y="509"/>
                    <a:pt x="2118" y="510"/>
                    <a:pt x="2119" y="511"/>
                  </a:cubicBezTo>
                  <a:cubicBezTo>
                    <a:pt x="2120" y="513"/>
                    <a:pt x="2121" y="514"/>
                    <a:pt x="2122" y="516"/>
                  </a:cubicBezTo>
                  <a:cubicBezTo>
                    <a:pt x="2125" y="519"/>
                    <a:pt x="2128" y="523"/>
                    <a:pt x="2130" y="526"/>
                  </a:cubicBezTo>
                  <a:cubicBezTo>
                    <a:pt x="2132" y="528"/>
                    <a:pt x="2133" y="530"/>
                    <a:pt x="2134" y="531"/>
                  </a:cubicBezTo>
                  <a:cubicBezTo>
                    <a:pt x="2136" y="533"/>
                    <a:pt x="2137" y="535"/>
                    <a:pt x="2138" y="536"/>
                  </a:cubicBezTo>
                  <a:cubicBezTo>
                    <a:pt x="2138" y="536"/>
                    <a:pt x="2138" y="537"/>
                    <a:pt x="2138" y="537"/>
                  </a:cubicBezTo>
                  <a:cubicBezTo>
                    <a:pt x="2138" y="537"/>
                    <a:pt x="2139" y="538"/>
                    <a:pt x="2139" y="538"/>
                  </a:cubicBezTo>
                  <a:cubicBezTo>
                    <a:pt x="2139" y="539"/>
                    <a:pt x="2140" y="539"/>
                    <a:pt x="2140" y="540"/>
                  </a:cubicBezTo>
                  <a:cubicBezTo>
                    <a:pt x="2141" y="540"/>
                    <a:pt x="2141" y="541"/>
                    <a:pt x="2142" y="541"/>
                  </a:cubicBezTo>
                  <a:cubicBezTo>
                    <a:pt x="2142" y="542"/>
                    <a:pt x="2142" y="542"/>
                    <a:pt x="2142" y="542"/>
                  </a:cubicBezTo>
                  <a:cubicBezTo>
                    <a:pt x="2141" y="545"/>
                    <a:pt x="2140" y="548"/>
                    <a:pt x="2139" y="551"/>
                  </a:cubicBezTo>
                  <a:cubicBezTo>
                    <a:pt x="2137" y="555"/>
                    <a:pt x="2136" y="559"/>
                    <a:pt x="2134" y="563"/>
                  </a:cubicBezTo>
                  <a:cubicBezTo>
                    <a:pt x="2134" y="564"/>
                    <a:pt x="2133" y="565"/>
                    <a:pt x="2133" y="566"/>
                  </a:cubicBezTo>
                  <a:cubicBezTo>
                    <a:pt x="2132" y="567"/>
                    <a:pt x="2132" y="568"/>
                    <a:pt x="2131" y="569"/>
                  </a:cubicBezTo>
                  <a:cubicBezTo>
                    <a:pt x="2130" y="571"/>
                    <a:pt x="2129" y="572"/>
                    <a:pt x="2128" y="574"/>
                  </a:cubicBezTo>
                  <a:cubicBezTo>
                    <a:pt x="2123" y="580"/>
                    <a:pt x="2117" y="585"/>
                    <a:pt x="2110" y="590"/>
                  </a:cubicBezTo>
                  <a:cubicBezTo>
                    <a:pt x="2109" y="592"/>
                    <a:pt x="2107" y="593"/>
                    <a:pt x="2105" y="595"/>
                  </a:cubicBezTo>
                  <a:cubicBezTo>
                    <a:pt x="2107" y="591"/>
                    <a:pt x="2109" y="587"/>
                    <a:pt x="2110" y="584"/>
                  </a:cubicBezTo>
                  <a:cubicBezTo>
                    <a:pt x="2107" y="587"/>
                    <a:pt x="2104" y="590"/>
                    <a:pt x="2101" y="592"/>
                  </a:cubicBezTo>
                  <a:cubicBezTo>
                    <a:pt x="2101" y="592"/>
                    <a:pt x="2101" y="592"/>
                    <a:pt x="2101" y="591"/>
                  </a:cubicBezTo>
                  <a:cubicBezTo>
                    <a:pt x="2100" y="590"/>
                    <a:pt x="2100" y="589"/>
                    <a:pt x="2100" y="587"/>
                  </a:cubicBezTo>
                  <a:cubicBezTo>
                    <a:pt x="2099" y="586"/>
                    <a:pt x="2099" y="585"/>
                    <a:pt x="2098" y="584"/>
                  </a:cubicBezTo>
                  <a:cubicBezTo>
                    <a:pt x="2098" y="582"/>
                    <a:pt x="2097" y="581"/>
                    <a:pt x="2097" y="580"/>
                  </a:cubicBezTo>
                  <a:cubicBezTo>
                    <a:pt x="2096" y="578"/>
                    <a:pt x="2096" y="576"/>
                    <a:pt x="2095" y="575"/>
                  </a:cubicBezTo>
                  <a:cubicBezTo>
                    <a:pt x="2108" y="561"/>
                    <a:pt x="2087" y="548"/>
                    <a:pt x="2103" y="537"/>
                  </a:cubicBezTo>
                  <a:cubicBezTo>
                    <a:pt x="2093" y="537"/>
                    <a:pt x="2084" y="541"/>
                    <a:pt x="2082" y="551"/>
                  </a:cubicBezTo>
                  <a:cubicBezTo>
                    <a:pt x="2080" y="559"/>
                    <a:pt x="2084" y="574"/>
                    <a:pt x="2094" y="576"/>
                  </a:cubicBezTo>
                  <a:cubicBezTo>
                    <a:pt x="2094" y="577"/>
                    <a:pt x="2095" y="579"/>
                    <a:pt x="2095" y="580"/>
                  </a:cubicBezTo>
                  <a:cubicBezTo>
                    <a:pt x="2096" y="581"/>
                    <a:pt x="2096" y="583"/>
                    <a:pt x="2096" y="584"/>
                  </a:cubicBezTo>
                  <a:cubicBezTo>
                    <a:pt x="2097" y="585"/>
                    <a:pt x="2097" y="587"/>
                    <a:pt x="2098" y="588"/>
                  </a:cubicBezTo>
                  <a:cubicBezTo>
                    <a:pt x="2098" y="589"/>
                    <a:pt x="2098" y="590"/>
                    <a:pt x="2099" y="591"/>
                  </a:cubicBezTo>
                  <a:cubicBezTo>
                    <a:pt x="2099" y="592"/>
                    <a:pt x="2099" y="593"/>
                    <a:pt x="2099" y="594"/>
                  </a:cubicBezTo>
                  <a:cubicBezTo>
                    <a:pt x="2081" y="611"/>
                    <a:pt x="2063" y="629"/>
                    <a:pt x="2038" y="640"/>
                  </a:cubicBezTo>
                  <a:cubicBezTo>
                    <a:pt x="2036" y="635"/>
                    <a:pt x="2032" y="631"/>
                    <a:pt x="2029" y="626"/>
                  </a:cubicBezTo>
                  <a:cubicBezTo>
                    <a:pt x="2029" y="627"/>
                    <a:pt x="2028" y="627"/>
                    <a:pt x="2027" y="628"/>
                  </a:cubicBezTo>
                  <a:cubicBezTo>
                    <a:pt x="2021" y="595"/>
                    <a:pt x="2025" y="544"/>
                    <a:pt x="2021" y="516"/>
                  </a:cubicBezTo>
                  <a:cubicBezTo>
                    <a:pt x="2018" y="515"/>
                    <a:pt x="2016" y="518"/>
                    <a:pt x="2015" y="524"/>
                  </a:cubicBezTo>
                  <a:cubicBezTo>
                    <a:pt x="2015" y="523"/>
                    <a:pt x="2014" y="522"/>
                    <a:pt x="2014" y="521"/>
                  </a:cubicBezTo>
                  <a:cubicBezTo>
                    <a:pt x="2014" y="521"/>
                    <a:pt x="2014" y="521"/>
                    <a:pt x="2014" y="521"/>
                  </a:cubicBezTo>
                  <a:cubicBezTo>
                    <a:pt x="2015" y="520"/>
                    <a:pt x="2015" y="520"/>
                    <a:pt x="2016" y="519"/>
                  </a:cubicBezTo>
                  <a:cubicBezTo>
                    <a:pt x="2016" y="518"/>
                    <a:pt x="2016" y="518"/>
                    <a:pt x="2016" y="517"/>
                  </a:cubicBezTo>
                  <a:cubicBezTo>
                    <a:pt x="2017" y="517"/>
                    <a:pt x="2017" y="516"/>
                    <a:pt x="2017" y="516"/>
                  </a:cubicBezTo>
                  <a:cubicBezTo>
                    <a:pt x="2018" y="515"/>
                    <a:pt x="2018" y="513"/>
                    <a:pt x="2019" y="512"/>
                  </a:cubicBezTo>
                  <a:cubicBezTo>
                    <a:pt x="2019" y="511"/>
                    <a:pt x="2020" y="510"/>
                    <a:pt x="2021" y="508"/>
                  </a:cubicBezTo>
                  <a:cubicBezTo>
                    <a:pt x="2022" y="506"/>
                    <a:pt x="2023" y="503"/>
                    <a:pt x="2025" y="500"/>
                  </a:cubicBezTo>
                  <a:cubicBezTo>
                    <a:pt x="2026" y="497"/>
                    <a:pt x="2028" y="494"/>
                    <a:pt x="2029" y="492"/>
                  </a:cubicBezTo>
                  <a:cubicBezTo>
                    <a:pt x="2030" y="490"/>
                    <a:pt x="2031" y="489"/>
                    <a:pt x="2032" y="488"/>
                  </a:cubicBezTo>
                  <a:cubicBezTo>
                    <a:pt x="2032" y="487"/>
                    <a:pt x="2033" y="486"/>
                    <a:pt x="2034" y="484"/>
                  </a:cubicBezTo>
                  <a:cubicBezTo>
                    <a:pt x="2034" y="484"/>
                    <a:pt x="2034" y="484"/>
                    <a:pt x="2034" y="484"/>
                  </a:cubicBezTo>
                  <a:cubicBezTo>
                    <a:pt x="2034" y="484"/>
                    <a:pt x="2034" y="484"/>
                    <a:pt x="2034" y="484"/>
                  </a:cubicBezTo>
                  <a:cubicBezTo>
                    <a:pt x="2035" y="484"/>
                    <a:pt x="2035" y="483"/>
                    <a:pt x="2035" y="483"/>
                  </a:cubicBezTo>
                  <a:cubicBezTo>
                    <a:pt x="2036" y="483"/>
                    <a:pt x="2036" y="483"/>
                    <a:pt x="2036" y="483"/>
                  </a:cubicBezTo>
                  <a:cubicBezTo>
                    <a:pt x="2036" y="483"/>
                    <a:pt x="2036" y="483"/>
                    <a:pt x="2036" y="482"/>
                  </a:cubicBezTo>
                  <a:cubicBezTo>
                    <a:pt x="2036" y="482"/>
                    <a:pt x="2036" y="482"/>
                    <a:pt x="2037" y="482"/>
                  </a:cubicBezTo>
                  <a:cubicBezTo>
                    <a:pt x="2037" y="482"/>
                    <a:pt x="2037" y="481"/>
                    <a:pt x="2038" y="481"/>
                  </a:cubicBezTo>
                  <a:cubicBezTo>
                    <a:pt x="2038" y="480"/>
                    <a:pt x="2038" y="480"/>
                    <a:pt x="2039" y="479"/>
                  </a:cubicBezTo>
                  <a:cubicBezTo>
                    <a:pt x="2039" y="479"/>
                    <a:pt x="2040" y="478"/>
                    <a:pt x="2040" y="477"/>
                  </a:cubicBezTo>
                  <a:cubicBezTo>
                    <a:pt x="2041" y="477"/>
                    <a:pt x="2041" y="476"/>
                    <a:pt x="2041" y="476"/>
                  </a:cubicBezTo>
                  <a:cubicBezTo>
                    <a:pt x="2041" y="476"/>
                    <a:pt x="2041" y="475"/>
                    <a:pt x="2041" y="475"/>
                  </a:cubicBezTo>
                  <a:cubicBezTo>
                    <a:pt x="2042" y="476"/>
                    <a:pt x="2042" y="476"/>
                    <a:pt x="2042" y="476"/>
                  </a:cubicBezTo>
                  <a:cubicBezTo>
                    <a:pt x="2050" y="469"/>
                    <a:pt x="2051" y="461"/>
                    <a:pt x="2051" y="451"/>
                  </a:cubicBezTo>
                  <a:cubicBezTo>
                    <a:pt x="2042" y="455"/>
                    <a:pt x="2040" y="464"/>
                    <a:pt x="2041" y="473"/>
                  </a:cubicBezTo>
                  <a:cubicBezTo>
                    <a:pt x="2040" y="474"/>
                    <a:pt x="2040" y="474"/>
                    <a:pt x="2040" y="475"/>
                  </a:cubicBezTo>
                  <a:cubicBezTo>
                    <a:pt x="2039" y="475"/>
                    <a:pt x="2039" y="476"/>
                    <a:pt x="2039" y="476"/>
                  </a:cubicBezTo>
                  <a:cubicBezTo>
                    <a:pt x="2038" y="477"/>
                    <a:pt x="2038" y="478"/>
                    <a:pt x="2037" y="478"/>
                  </a:cubicBezTo>
                  <a:cubicBezTo>
                    <a:pt x="2037" y="479"/>
                    <a:pt x="2037" y="479"/>
                    <a:pt x="2036" y="480"/>
                  </a:cubicBezTo>
                  <a:cubicBezTo>
                    <a:pt x="2036" y="480"/>
                    <a:pt x="2036" y="480"/>
                    <a:pt x="2036" y="480"/>
                  </a:cubicBezTo>
                  <a:cubicBezTo>
                    <a:pt x="2036" y="480"/>
                    <a:pt x="2036" y="480"/>
                    <a:pt x="2036" y="479"/>
                  </a:cubicBezTo>
                  <a:cubicBezTo>
                    <a:pt x="2037" y="478"/>
                    <a:pt x="2037" y="477"/>
                    <a:pt x="2037" y="477"/>
                  </a:cubicBezTo>
                  <a:cubicBezTo>
                    <a:pt x="2037" y="477"/>
                    <a:pt x="2037" y="478"/>
                    <a:pt x="2036" y="479"/>
                  </a:cubicBezTo>
                  <a:cubicBezTo>
                    <a:pt x="2035" y="479"/>
                    <a:pt x="2035" y="480"/>
                    <a:pt x="2034" y="481"/>
                  </a:cubicBezTo>
                  <a:cubicBezTo>
                    <a:pt x="2034" y="481"/>
                    <a:pt x="2033" y="482"/>
                    <a:pt x="2033" y="482"/>
                  </a:cubicBezTo>
                  <a:cubicBezTo>
                    <a:pt x="2033" y="482"/>
                    <a:pt x="2033" y="482"/>
                    <a:pt x="2032" y="483"/>
                  </a:cubicBezTo>
                  <a:cubicBezTo>
                    <a:pt x="2032" y="483"/>
                    <a:pt x="2032" y="483"/>
                    <a:pt x="2032" y="483"/>
                  </a:cubicBezTo>
                  <a:cubicBezTo>
                    <a:pt x="2031" y="484"/>
                    <a:pt x="2031" y="486"/>
                    <a:pt x="2030" y="487"/>
                  </a:cubicBezTo>
                  <a:cubicBezTo>
                    <a:pt x="2029" y="488"/>
                    <a:pt x="2028" y="489"/>
                    <a:pt x="2028" y="491"/>
                  </a:cubicBezTo>
                  <a:cubicBezTo>
                    <a:pt x="2026" y="493"/>
                    <a:pt x="2025" y="496"/>
                    <a:pt x="2023" y="499"/>
                  </a:cubicBezTo>
                  <a:cubicBezTo>
                    <a:pt x="2022" y="502"/>
                    <a:pt x="2020" y="505"/>
                    <a:pt x="2019" y="507"/>
                  </a:cubicBezTo>
                  <a:cubicBezTo>
                    <a:pt x="2018" y="509"/>
                    <a:pt x="2017" y="510"/>
                    <a:pt x="2017" y="511"/>
                  </a:cubicBezTo>
                  <a:cubicBezTo>
                    <a:pt x="2016" y="513"/>
                    <a:pt x="2016" y="514"/>
                    <a:pt x="2015" y="515"/>
                  </a:cubicBezTo>
                  <a:cubicBezTo>
                    <a:pt x="2015" y="516"/>
                    <a:pt x="2015" y="516"/>
                    <a:pt x="2015" y="517"/>
                  </a:cubicBezTo>
                  <a:cubicBezTo>
                    <a:pt x="2014" y="517"/>
                    <a:pt x="2014" y="518"/>
                    <a:pt x="2014" y="518"/>
                  </a:cubicBezTo>
                  <a:cubicBezTo>
                    <a:pt x="2014" y="519"/>
                    <a:pt x="2014" y="519"/>
                    <a:pt x="2014" y="519"/>
                  </a:cubicBezTo>
                  <a:cubicBezTo>
                    <a:pt x="2012" y="511"/>
                    <a:pt x="2010" y="502"/>
                    <a:pt x="2007" y="493"/>
                  </a:cubicBezTo>
                  <a:cubicBezTo>
                    <a:pt x="2006" y="491"/>
                    <a:pt x="2006" y="489"/>
                    <a:pt x="2005" y="487"/>
                  </a:cubicBezTo>
                  <a:cubicBezTo>
                    <a:pt x="2004" y="485"/>
                    <a:pt x="2003" y="483"/>
                    <a:pt x="2002" y="481"/>
                  </a:cubicBezTo>
                  <a:cubicBezTo>
                    <a:pt x="2001" y="477"/>
                    <a:pt x="1999" y="473"/>
                    <a:pt x="1997" y="469"/>
                  </a:cubicBezTo>
                  <a:cubicBezTo>
                    <a:pt x="1995" y="462"/>
                    <a:pt x="1992" y="456"/>
                    <a:pt x="1989" y="449"/>
                  </a:cubicBezTo>
                  <a:cubicBezTo>
                    <a:pt x="1989" y="449"/>
                    <a:pt x="1989" y="449"/>
                    <a:pt x="1990" y="448"/>
                  </a:cubicBezTo>
                  <a:cubicBezTo>
                    <a:pt x="1990" y="448"/>
                    <a:pt x="1990" y="447"/>
                    <a:pt x="1990" y="447"/>
                  </a:cubicBezTo>
                  <a:cubicBezTo>
                    <a:pt x="1990" y="447"/>
                    <a:pt x="1990" y="446"/>
                    <a:pt x="1990" y="446"/>
                  </a:cubicBezTo>
                  <a:cubicBezTo>
                    <a:pt x="1990" y="446"/>
                    <a:pt x="1990" y="445"/>
                    <a:pt x="1990" y="445"/>
                  </a:cubicBezTo>
                  <a:cubicBezTo>
                    <a:pt x="1990" y="445"/>
                    <a:pt x="1990" y="444"/>
                    <a:pt x="1990" y="444"/>
                  </a:cubicBezTo>
                  <a:cubicBezTo>
                    <a:pt x="1990" y="444"/>
                    <a:pt x="1990" y="444"/>
                    <a:pt x="1990" y="444"/>
                  </a:cubicBezTo>
                  <a:cubicBezTo>
                    <a:pt x="1991" y="443"/>
                    <a:pt x="1991" y="443"/>
                    <a:pt x="1991" y="442"/>
                  </a:cubicBezTo>
                  <a:cubicBezTo>
                    <a:pt x="1991" y="442"/>
                    <a:pt x="1991" y="441"/>
                    <a:pt x="1991" y="441"/>
                  </a:cubicBezTo>
                  <a:cubicBezTo>
                    <a:pt x="1991" y="441"/>
                    <a:pt x="1991" y="440"/>
                    <a:pt x="1991" y="440"/>
                  </a:cubicBezTo>
                  <a:cubicBezTo>
                    <a:pt x="1991" y="440"/>
                    <a:pt x="1991" y="439"/>
                    <a:pt x="1991" y="439"/>
                  </a:cubicBezTo>
                  <a:cubicBezTo>
                    <a:pt x="1991" y="439"/>
                    <a:pt x="1992" y="438"/>
                    <a:pt x="1992" y="438"/>
                  </a:cubicBezTo>
                  <a:cubicBezTo>
                    <a:pt x="1992" y="437"/>
                    <a:pt x="1992" y="435"/>
                    <a:pt x="1993" y="434"/>
                  </a:cubicBezTo>
                  <a:cubicBezTo>
                    <a:pt x="1993" y="433"/>
                    <a:pt x="1994" y="432"/>
                    <a:pt x="1994" y="431"/>
                  </a:cubicBezTo>
                  <a:cubicBezTo>
                    <a:pt x="1995" y="430"/>
                    <a:pt x="1995" y="429"/>
                    <a:pt x="1996" y="428"/>
                  </a:cubicBezTo>
                  <a:cubicBezTo>
                    <a:pt x="1996" y="427"/>
                    <a:pt x="1997" y="426"/>
                    <a:pt x="1997" y="426"/>
                  </a:cubicBezTo>
                  <a:cubicBezTo>
                    <a:pt x="2003" y="427"/>
                    <a:pt x="2010" y="426"/>
                    <a:pt x="2013" y="422"/>
                  </a:cubicBezTo>
                  <a:cubicBezTo>
                    <a:pt x="2018" y="417"/>
                    <a:pt x="2014" y="410"/>
                    <a:pt x="2014" y="404"/>
                  </a:cubicBezTo>
                  <a:cubicBezTo>
                    <a:pt x="2005" y="409"/>
                    <a:pt x="1986" y="411"/>
                    <a:pt x="1995" y="425"/>
                  </a:cubicBezTo>
                  <a:cubicBezTo>
                    <a:pt x="1995" y="425"/>
                    <a:pt x="1995" y="425"/>
                    <a:pt x="1995" y="425"/>
                  </a:cubicBezTo>
                  <a:cubicBezTo>
                    <a:pt x="1995" y="425"/>
                    <a:pt x="1994" y="425"/>
                    <a:pt x="1994" y="425"/>
                  </a:cubicBezTo>
                  <a:cubicBezTo>
                    <a:pt x="1995" y="425"/>
                    <a:pt x="1995" y="425"/>
                    <a:pt x="1995" y="425"/>
                  </a:cubicBezTo>
                  <a:cubicBezTo>
                    <a:pt x="1995" y="426"/>
                    <a:pt x="1994" y="426"/>
                    <a:pt x="1994" y="427"/>
                  </a:cubicBezTo>
                  <a:cubicBezTo>
                    <a:pt x="1994" y="428"/>
                    <a:pt x="1993" y="429"/>
                    <a:pt x="1992" y="430"/>
                  </a:cubicBezTo>
                  <a:cubicBezTo>
                    <a:pt x="1992" y="431"/>
                    <a:pt x="1991" y="432"/>
                    <a:pt x="1991" y="434"/>
                  </a:cubicBezTo>
                  <a:cubicBezTo>
                    <a:pt x="1990" y="435"/>
                    <a:pt x="1990" y="436"/>
                    <a:pt x="1990" y="437"/>
                  </a:cubicBezTo>
                  <a:cubicBezTo>
                    <a:pt x="1990" y="438"/>
                    <a:pt x="1989" y="438"/>
                    <a:pt x="1989" y="439"/>
                  </a:cubicBezTo>
                  <a:cubicBezTo>
                    <a:pt x="1989" y="439"/>
                    <a:pt x="1989" y="439"/>
                    <a:pt x="1989" y="440"/>
                  </a:cubicBezTo>
                  <a:cubicBezTo>
                    <a:pt x="1989" y="440"/>
                    <a:pt x="1989" y="440"/>
                    <a:pt x="1989" y="440"/>
                  </a:cubicBezTo>
                  <a:cubicBezTo>
                    <a:pt x="1989" y="441"/>
                    <a:pt x="1989" y="441"/>
                    <a:pt x="1989" y="442"/>
                  </a:cubicBezTo>
                  <a:cubicBezTo>
                    <a:pt x="1989" y="442"/>
                    <a:pt x="1989" y="443"/>
                    <a:pt x="1988" y="443"/>
                  </a:cubicBezTo>
                  <a:cubicBezTo>
                    <a:pt x="1988" y="444"/>
                    <a:pt x="1988" y="444"/>
                    <a:pt x="1988" y="444"/>
                  </a:cubicBezTo>
                  <a:cubicBezTo>
                    <a:pt x="1988" y="444"/>
                    <a:pt x="1988" y="444"/>
                    <a:pt x="1988" y="445"/>
                  </a:cubicBezTo>
                  <a:cubicBezTo>
                    <a:pt x="1988" y="445"/>
                    <a:pt x="1988" y="446"/>
                    <a:pt x="1989" y="446"/>
                  </a:cubicBezTo>
                  <a:cubicBezTo>
                    <a:pt x="1989" y="446"/>
                    <a:pt x="1989" y="447"/>
                    <a:pt x="1989" y="447"/>
                  </a:cubicBezTo>
                  <a:cubicBezTo>
                    <a:pt x="1989" y="447"/>
                    <a:pt x="1989" y="448"/>
                    <a:pt x="1989" y="448"/>
                  </a:cubicBezTo>
                  <a:cubicBezTo>
                    <a:pt x="1989" y="448"/>
                    <a:pt x="1989" y="449"/>
                    <a:pt x="1989" y="449"/>
                  </a:cubicBezTo>
                  <a:cubicBezTo>
                    <a:pt x="1988" y="447"/>
                    <a:pt x="1988" y="446"/>
                    <a:pt x="1987" y="444"/>
                  </a:cubicBezTo>
                  <a:cubicBezTo>
                    <a:pt x="1987" y="443"/>
                    <a:pt x="1987" y="442"/>
                    <a:pt x="1986" y="441"/>
                  </a:cubicBezTo>
                  <a:cubicBezTo>
                    <a:pt x="1986" y="440"/>
                    <a:pt x="1986" y="439"/>
                    <a:pt x="1985" y="438"/>
                  </a:cubicBezTo>
                  <a:cubicBezTo>
                    <a:pt x="1985" y="437"/>
                    <a:pt x="1985" y="436"/>
                    <a:pt x="1984" y="435"/>
                  </a:cubicBezTo>
                  <a:cubicBezTo>
                    <a:pt x="1983" y="432"/>
                    <a:pt x="1983" y="432"/>
                    <a:pt x="1983" y="432"/>
                  </a:cubicBezTo>
                  <a:cubicBezTo>
                    <a:pt x="1982" y="427"/>
                    <a:pt x="1981" y="423"/>
                    <a:pt x="1980" y="419"/>
                  </a:cubicBezTo>
                  <a:cubicBezTo>
                    <a:pt x="1979" y="410"/>
                    <a:pt x="1977" y="402"/>
                    <a:pt x="1976" y="393"/>
                  </a:cubicBezTo>
                  <a:cubicBezTo>
                    <a:pt x="1974" y="385"/>
                    <a:pt x="1973" y="377"/>
                    <a:pt x="1972" y="369"/>
                  </a:cubicBezTo>
                  <a:cubicBezTo>
                    <a:pt x="1970" y="362"/>
                    <a:pt x="1968" y="355"/>
                    <a:pt x="1966" y="348"/>
                  </a:cubicBezTo>
                  <a:cubicBezTo>
                    <a:pt x="1965" y="345"/>
                    <a:pt x="1965" y="342"/>
                    <a:pt x="1963" y="339"/>
                  </a:cubicBezTo>
                  <a:cubicBezTo>
                    <a:pt x="1963" y="338"/>
                    <a:pt x="1962" y="336"/>
                    <a:pt x="1962" y="335"/>
                  </a:cubicBezTo>
                  <a:cubicBezTo>
                    <a:pt x="1961" y="333"/>
                    <a:pt x="1961" y="332"/>
                    <a:pt x="1960" y="331"/>
                  </a:cubicBezTo>
                  <a:cubicBezTo>
                    <a:pt x="1958" y="326"/>
                    <a:pt x="1955" y="322"/>
                    <a:pt x="1953" y="318"/>
                  </a:cubicBezTo>
                  <a:cubicBezTo>
                    <a:pt x="1952" y="317"/>
                    <a:pt x="1951" y="315"/>
                    <a:pt x="1950" y="314"/>
                  </a:cubicBezTo>
                  <a:cubicBezTo>
                    <a:pt x="1949" y="313"/>
                    <a:pt x="1948" y="312"/>
                    <a:pt x="1948" y="311"/>
                  </a:cubicBezTo>
                  <a:cubicBezTo>
                    <a:pt x="1946" y="309"/>
                    <a:pt x="1946" y="309"/>
                    <a:pt x="1946" y="309"/>
                  </a:cubicBezTo>
                  <a:cubicBezTo>
                    <a:pt x="1946" y="309"/>
                    <a:pt x="1946" y="310"/>
                    <a:pt x="1947" y="311"/>
                  </a:cubicBezTo>
                  <a:cubicBezTo>
                    <a:pt x="1948" y="312"/>
                    <a:pt x="1949" y="313"/>
                    <a:pt x="1949" y="315"/>
                  </a:cubicBezTo>
                  <a:cubicBezTo>
                    <a:pt x="1950" y="316"/>
                    <a:pt x="1951" y="317"/>
                    <a:pt x="1952" y="319"/>
                  </a:cubicBezTo>
                  <a:cubicBezTo>
                    <a:pt x="1954" y="323"/>
                    <a:pt x="1956" y="327"/>
                    <a:pt x="1958" y="332"/>
                  </a:cubicBezTo>
                  <a:cubicBezTo>
                    <a:pt x="1958" y="333"/>
                    <a:pt x="1959" y="334"/>
                    <a:pt x="1959" y="336"/>
                  </a:cubicBezTo>
                  <a:cubicBezTo>
                    <a:pt x="1960" y="337"/>
                    <a:pt x="1960" y="339"/>
                    <a:pt x="1960" y="340"/>
                  </a:cubicBezTo>
                  <a:cubicBezTo>
                    <a:pt x="1961" y="341"/>
                    <a:pt x="1961" y="341"/>
                    <a:pt x="1961" y="342"/>
                  </a:cubicBezTo>
                  <a:cubicBezTo>
                    <a:pt x="1961" y="343"/>
                    <a:pt x="1962" y="344"/>
                    <a:pt x="1962" y="344"/>
                  </a:cubicBezTo>
                  <a:cubicBezTo>
                    <a:pt x="1962" y="346"/>
                    <a:pt x="1963" y="347"/>
                    <a:pt x="1963" y="349"/>
                  </a:cubicBezTo>
                  <a:cubicBezTo>
                    <a:pt x="1963" y="349"/>
                    <a:pt x="1963" y="349"/>
                    <a:pt x="1963" y="349"/>
                  </a:cubicBezTo>
                  <a:cubicBezTo>
                    <a:pt x="1963" y="349"/>
                    <a:pt x="1963" y="349"/>
                    <a:pt x="1963" y="349"/>
                  </a:cubicBezTo>
                  <a:cubicBezTo>
                    <a:pt x="1963" y="348"/>
                    <a:pt x="1962" y="348"/>
                    <a:pt x="1961" y="347"/>
                  </a:cubicBezTo>
                  <a:cubicBezTo>
                    <a:pt x="1961" y="346"/>
                    <a:pt x="1960" y="346"/>
                    <a:pt x="1959" y="345"/>
                  </a:cubicBezTo>
                  <a:cubicBezTo>
                    <a:pt x="1958" y="344"/>
                    <a:pt x="1957" y="343"/>
                    <a:pt x="1957" y="343"/>
                  </a:cubicBezTo>
                  <a:cubicBezTo>
                    <a:pt x="1957" y="343"/>
                    <a:pt x="1956" y="343"/>
                    <a:pt x="1956" y="343"/>
                  </a:cubicBezTo>
                  <a:cubicBezTo>
                    <a:pt x="1957" y="342"/>
                    <a:pt x="1957" y="342"/>
                    <a:pt x="1957" y="342"/>
                  </a:cubicBezTo>
                  <a:cubicBezTo>
                    <a:pt x="1950" y="329"/>
                    <a:pt x="1938" y="326"/>
                    <a:pt x="1924" y="324"/>
                  </a:cubicBezTo>
                  <a:cubicBezTo>
                    <a:pt x="1928" y="338"/>
                    <a:pt x="1940" y="342"/>
                    <a:pt x="1953" y="343"/>
                  </a:cubicBezTo>
                  <a:cubicBezTo>
                    <a:pt x="1953" y="344"/>
                    <a:pt x="1954" y="344"/>
                    <a:pt x="1955" y="345"/>
                  </a:cubicBezTo>
                  <a:cubicBezTo>
                    <a:pt x="1956" y="345"/>
                    <a:pt x="1957" y="346"/>
                    <a:pt x="1957" y="347"/>
                  </a:cubicBezTo>
                  <a:cubicBezTo>
                    <a:pt x="1958" y="347"/>
                    <a:pt x="1959" y="348"/>
                    <a:pt x="1959" y="349"/>
                  </a:cubicBezTo>
                  <a:cubicBezTo>
                    <a:pt x="1960" y="349"/>
                    <a:pt x="1961" y="350"/>
                    <a:pt x="1961" y="351"/>
                  </a:cubicBezTo>
                  <a:cubicBezTo>
                    <a:pt x="1962" y="351"/>
                    <a:pt x="1962" y="352"/>
                    <a:pt x="1963" y="353"/>
                  </a:cubicBezTo>
                  <a:cubicBezTo>
                    <a:pt x="1963" y="353"/>
                    <a:pt x="1963" y="353"/>
                    <a:pt x="1963" y="353"/>
                  </a:cubicBezTo>
                  <a:cubicBezTo>
                    <a:pt x="1963" y="353"/>
                    <a:pt x="1963" y="353"/>
                    <a:pt x="1964" y="353"/>
                  </a:cubicBezTo>
                  <a:cubicBezTo>
                    <a:pt x="1964" y="354"/>
                    <a:pt x="1964" y="354"/>
                    <a:pt x="1964" y="354"/>
                  </a:cubicBezTo>
                  <a:cubicBezTo>
                    <a:pt x="1965" y="354"/>
                    <a:pt x="1965" y="354"/>
                    <a:pt x="1965" y="354"/>
                  </a:cubicBezTo>
                  <a:cubicBezTo>
                    <a:pt x="1966" y="359"/>
                    <a:pt x="1967" y="365"/>
                    <a:pt x="1968" y="370"/>
                  </a:cubicBezTo>
                  <a:cubicBezTo>
                    <a:pt x="1970" y="378"/>
                    <a:pt x="1971" y="386"/>
                    <a:pt x="1973" y="394"/>
                  </a:cubicBezTo>
                  <a:cubicBezTo>
                    <a:pt x="1974" y="402"/>
                    <a:pt x="1975" y="411"/>
                    <a:pt x="1977" y="419"/>
                  </a:cubicBezTo>
                  <a:cubicBezTo>
                    <a:pt x="1978" y="424"/>
                    <a:pt x="1979" y="428"/>
                    <a:pt x="1980" y="432"/>
                  </a:cubicBezTo>
                  <a:cubicBezTo>
                    <a:pt x="1981" y="436"/>
                    <a:pt x="1981" y="436"/>
                    <a:pt x="1981" y="436"/>
                  </a:cubicBezTo>
                  <a:cubicBezTo>
                    <a:pt x="1982" y="437"/>
                    <a:pt x="1982" y="438"/>
                    <a:pt x="1982" y="439"/>
                  </a:cubicBezTo>
                  <a:cubicBezTo>
                    <a:pt x="1982" y="440"/>
                    <a:pt x="1983" y="441"/>
                    <a:pt x="1983" y="442"/>
                  </a:cubicBezTo>
                  <a:cubicBezTo>
                    <a:pt x="1984" y="443"/>
                    <a:pt x="1984" y="444"/>
                    <a:pt x="1984" y="445"/>
                  </a:cubicBezTo>
                  <a:cubicBezTo>
                    <a:pt x="1987" y="454"/>
                    <a:pt x="1991" y="462"/>
                    <a:pt x="1994" y="470"/>
                  </a:cubicBezTo>
                  <a:cubicBezTo>
                    <a:pt x="1995" y="472"/>
                    <a:pt x="1996" y="475"/>
                    <a:pt x="1997" y="477"/>
                  </a:cubicBezTo>
                  <a:cubicBezTo>
                    <a:pt x="1997" y="477"/>
                    <a:pt x="1997" y="477"/>
                    <a:pt x="1997" y="477"/>
                  </a:cubicBezTo>
                  <a:cubicBezTo>
                    <a:pt x="1997" y="476"/>
                    <a:pt x="1996" y="476"/>
                    <a:pt x="1996" y="476"/>
                  </a:cubicBezTo>
                  <a:cubicBezTo>
                    <a:pt x="1995" y="475"/>
                    <a:pt x="1995" y="475"/>
                    <a:pt x="1994" y="474"/>
                  </a:cubicBezTo>
                  <a:cubicBezTo>
                    <a:pt x="1994" y="474"/>
                    <a:pt x="1993" y="473"/>
                    <a:pt x="1993" y="473"/>
                  </a:cubicBezTo>
                  <a:cubicBezTo>
                    <a:pt x="1992" y="473"/>
                    <a:pt x="1992" y="472"/>
                    <a:pt x="1992" y="472"/>
                  </a:cubicBezTo>
                  <a:cubicBezTo>
                    <a:pt x="1991" y="472"/>
                    <a:pt x="1991" y="472"/>
                    <a:pt x="1991" y="471"/>
                  </a:cubicBezTo>
                  <a:cubicBezTo>
                    <a:pt x="1989" y="470"/>
                    <a:pt x="1988" y="469"/>
                    <a:pt x="1986" y="468"/>
                  </a:cubicBezTo>
                  <a:cubicBezTo>
                    <a:pt x="1985" y="467"/>
                    <a:pt x="1983" y="466"/>
                    <a:pt x="1981" y="465"/>
                  </a:cubicBezTo>
                  <a:cubicBezTo>
                    <a:pt x="1978" y="463"/>
                    <a:pt x="1974" y="461"/>
                    <a:pt x="1970" y="458"/>
                  </a:cubicBezTo>
                  <a:cubicBezTo>
                    <a:pt x="1967" y="456"/>
                    <a:pt x="1963" y="454"/>
                    <a:pt x="1960" y="452"/>
                  </a:cubicBezTo>
                  <a:cubicBezTo>
                    <a:pt x="1960" y="452"/>
                    <a:pt x="1960" y="451"/>
                    <a:pt x="1960" y="451"/>
                  </a:cubicBezTo>
                  <a:cubicBezTo>
                    <a:pt x="1960" y="450"/>
                    <a:pt x="1960" y="450"/>
                    <a:pt x="1960" y="449"/>
                  </a:cubicBezTo>
                  <a:cubicBezTo>
                    <a:pt x="1960" y="449"/>
                    <a:pt x="1960" y="448"/>
                    <a:pt x="1960" y="448"/>
                  </a:cubicBezTo>
                  <a:cubicBezTo>
                    <a:pt x="1960" y="448"/>
                    <a:pt x="1960" y="447"/>
                    <a:pt x="1960" y="447"/>
                  </a:cubicBezTo>
                  <a:cubicBezTo>
                    <a:pt x="1960" y="447"/>
                    <a:pt x="1960" y="447"/>
                    <a:pt x="1960" y="446"/>
                  </a:cubicBezTo>
                  <a:cubicBezTo>
                    <a:pt x="1960" y="446"/>
                    <a:pt x="1960" y="445"/>
                    <a:pt x="1960" y="444"/>
                  </a:cubicBezTo>
                  <a:cubicBezTo>
                    <a:pt x="1959" y="443"/>
                    <a:pt x="1959" y="441"/>
                    <a:pt x="1959" y="440"/>
                  </a:cubicBezTo>
                  <a:cubicBezTo>
                    <a:pt x="1959" y="438"/>
                    <a:pt x="1958" y="436"/>
                    <a:pt x="1958" y="433"/>
                  </a:cubicBezTo>
                  <a:cubicBezTo>
                    <a:pt x="1958" y="433"/>
                    <a:pt x="1958" y="433"/>
                    <a:pt x="1958" y="433"/>
                  </a:cubicBezTo>
                  <a:cubicBezTo>
                    <a:pt x="1958" y="433"/>
                    <a:pt x="1958" y="433"/>
                    <a:pt x="1958" y="433"/>
                  </a:cubicBezTo>
                  <a:cubicBezTo>
                    <a:pt x="1969" y="423"/>
                    <a:pt x="1958" y="409"/>
                    <a:pt x="1947" y="406"/>
                  </a:cubicBezTo>
                  <a:cubicBezTo>
                    <a:pt x="1949" y="414"/>
                    <a:pt x="1945" y="429"/>
                    <a:pt x="1956" y="432"/>
                  </a:cubicBezTo>
                  <a:cubicBezTo>
                    <a:pt x="1956" y="433"/>
                    <a:pt x="1956" y="433"/>
                    <a:pt x="1956" y="434"/>
                  </a:cubicBezTo>
                  <a:cubicBezTo>
                    <a:pt x="1957" y="436"/>
                    <a:pt x="1957" y="438"/>
                    <a:pt x="1957" y="441"/>
                  </a:cubicBezTo>
                  <a:cubicBezTo>
                    <a:pt x="1957" y="442"/>
                    <a:pt x="1958" y="443"/>
                    <a:pt x="1958" y="444"/>
                  </a:cubicBezTo>
                  <a:cubicBezTo>
                    <a:pt x="1958" y="445"/>
                    <a:pt x="1958" y="446"/>
                    <a:pt x="1958" y="447"/>
                  </a:cubicBezTo>
                  <a:cubicBezTo>
                    <a:pt x="1958" y="447"/>
                    <a:pt x="1958" y="447"/>
                    <a:pt x="1958" y="447"/>
                  </a:cubicBezTo>
                  <a:cubicBezTo>
                    <a:pt x="1958" y="448"/>
                    <a:pt x="1958" y="448"/>
                    <a:pt x="1958" y="448"/>
                  </a:cubicBezTo>
                  <a:cubicBezTo>
                    <a:pt x="1958" y="448"/>
                    <a:pt x="1959" y="449"/>
                    <a:pt x="1959" y="449"/>
                  </a:cubicBezTo>
                  <a:cubicBezTo>
                    <a:pt x="1959" y="450"/>
                    <a:pt x="1959" y="450"/>
                    <a:pt x="1959" y="451"/>
                  </a:cubicBezTo>
                  <a:cubicBezTo>
                    <a:pt x="1959" y="451"/>
                    <a:pt x="1959" y="451"/>
                    <a:pt x="1959" y="452"/>
                  </a:cubicBezTo>
                  <a:cubicBezTo>
                    <a:pt x="1959" y="452"/>
                    <a:pt x="1959" y="452"/>
                    <a:pt x="1959" y="451"/>
                  </a:cubicBezTo>
                  <a:cubicBezTo>
                    <a:pt x="1958" y="450"/>
                    <a:pt x="1956" y="449"/>
                    <a:pt x="1954" y="448"/>
                  </a:cubicBezTo>
                  <a:cubicBezTo>
                    <a:pt x="1953" y="447"/>
                    <a:pt x="1951" y="446"/>
                    <a:pt x="1950" y="445"/>
                  </a:cubicBezTo>
                  <a:cubicBezTo>
                    <a:pt x="1950" y="445"/>
                    <a:pt x="1949" y="445"/>
                    <a:pt x="1949" y="445"/>
                  </a:cubicBezTo>
                  <a:cubicBezTo>
                    <a:pt x="1949" y="444"/>
                    <a:pt x="1948" y="444"/>
                    <a:pt x="1948" y="444"/>
                  </a:cubicBezTo>
                  <a:cubicBezTo>
                    <a:pt x="1947" y="443"/>
                    <a:pt x="1947" y="443"/>
                    <a:pt x="1946" y="443"/>
                  </a:cubicBezTo>
                  <a:cubicBezTo>
                    <a:pt x="1945" y="442"/>
                    <a:pt x="1944" y="441"/>
                    <a:pt x="1943" y="441"/>
                  </a:cubicBezTo>
                  <a:cubicBezTo>
                    <a:pt x="1941" y="440"/>
                    <a:pt x="1941" y="439"/>
                    <a:pt x="1941" y="439"/>
                  </a:cubicBezTo>
                  <a:cubicBezTo>
                    <a:pt x="1941" y="439"/>
                    <a:pt x="1941" y="440"/>
                    <a:pt x="1943" y="442"/>
                  </a:cubicBezTo>
                  <a:cubicBezTo>
                    <a:pt x="1943" y="442"/>
                    <a:pt x="1943" y="442"/>
                    <a:pt x="1944" y="443"/>
                  </a:cubicBezTo>
                  <a:cubicBezTo>
                    <a:pt x="1944" y="443"/>
                    <a:pt x="1945" y="443"/>
                    <a:pt x="1945" y="444"/>
                  </a:cubicBezTo>
                  <a:cubicBezTo>
                    <a:pt x="1946" y="444"/>
                    <a:pt x="1946" y="445"/>
                    <a:pt x="1947" y="445"/>
                  </a:cubicBezTo>
                  <a:cubicBezTo>
                    <a:pt x="1947" y="446"/>
                    <a:pt x="1947" y="446"/>
                    <a:pt x="1948" y="446"/>
                  </a:cubicBezTo>
                  <a:cubicBezTo>
                    <a:pt x="1948" y="446"/>
                    <a:pt x="1948" y="447"/>
                    <a:pt x="1949" y="447"/>
                  </a:cubicBezTo>
                  <a:cubicBezTo>
                    <a:pt x="1950" y="448"/>
                    <a:pt x="1952" y="449"/>
                    <a:pt x="1953" y="450"/>
                  </a:cubicBezTo>
                  <a:cubicBezTo>
                    <a:pt x="1955" y="451"/>
                    <a:pt x="1956" y="452"/>
                    <a:pt x="1958" y="453"/>
                  </a:cubicBezTo>
                  <a:cubicBezTo>
                    <a:pt x="1962" y="455"/>
                    <a:pt x="1965" y="458"/>
                    <a:pt x="1969" y="460"/>
                  </a:cubicBezTo>
                  <a:cubicBezTo>
                    <a:pt x="1970" y="461"/>
                    <a:pt x="1972" y="461"/>
                    <a:pt x="1973" y="462"/>
                  </a:cubicBezTo>
                  <a:cubicBezTo>
                    <a:pt x="1973" y="462"/>
                    <a:pt x="1972" y="462"/>
                    <a:pt x="1972" y="462"/>
                  </a:cubicBezTo>
                  <a:cubicBezTo>
                    <a:pt x="1972" y="462"/>
                    <a:pt x="1972" y="462"/>
                    <a:pt x="1971" y="462"/>
                  </a:cubicBezTo>
                  <a:cubicBezTo>
                    <a:pt x="1971" y="462"/>
                    <a:pt x="1971" y="462"/>
                    <a:pt x="1970" y="462"/>
                  </a:cubicBezTo>
                  <a:cubicBezTo>
                    <a:pt x="1970" y="463"/>
                    <a:pt x="1970" y="463"/>
                    <a:pt x="1970" y="463"/>
                  </a:cubicBezTo>
                  <a:cubicBezTo>
                    <a:pt x="1967" y="464"/>
                    <a:pt x="1965" y="465"/>
                    <a:pt x="1962" y="467"/>
                  </a:cubicBezTo>
                  <a:cubicBezTo>
                    <a:pt x="1960" y="468"/>
                    <a:pt x="1958" y="470"/>
                    <a:pt x="1956" y="471"/>
                  </a:cubicBezTo>
                  <a:cubicBezTo>
                    <a:pt x="1956" y="471"/>
                    <a:pt x="1956" y="470"/>
                    <a:pt x="1956" y="470"/>
                  </a:cubicBezTo>
                  <a:cubicBezTo>
                    <a:pt x="1953" y="469"/>
                    <a:pt x="1953" y="469"/>
                    <a:pt x="1953" y="469"/>
                  </a:cubicBezTo>
                  <a:cubicBezTo>
                    <a:pt x="1944" y="462"/>
                    <a:pt x="1930" y="466"/>
                    <a:pt x="1926" y="478"/>
                  </a:cubicBezTo>
                  <a:cubicBezTo>
                    <a:pt x="1936" y="479"/>
                    <a:pt x="1952" y="487"/>
                    <a:pt x="1955" y="474"/>
                  </a:cubicBezTo>
                  <a:cubicBezTo>
                    <a:pt x="1955" y="473"/>
                    <a:pt x="1955" y="473"/>
                    <a:pt x="1956" y="473"/>
                  </a:cubicBezTo>
                  <a:cubicBezTo>
                    <a:pt x="1958" y="472"/>
                    <a:pt x="1961" y="470"/>
                    <a:pt x="1963" y="468"/>
                  </a:cubicBezTo>
                  <a:cubicBezTo>
                    <a:pt x="1966" y="467"/>
                    <a:pt x="1968" y="465"/>
                    <a:pt x="1970" y="465"/>
                  </a:cubicBezTo>
                  <a:cubicBezTo>
                    <a:pt x="1971" y="464"/>
                    <a:pt x="1971" y="464"/>
                    <a:pt x="1971" y="464"/>
                  </a:cubicBezTo>
                  <a:cubicBezTo>
                    <a:pt x="1971" y="464"/>
                    <a:pt x="1972" y="464"/>
                    <a:pt x="1972" y="464"/>
                  </a:cubicBezTo>
                  <a:cubicBezTo>
                    <a:pt x="1972" y="464"/>
                    <a:pt x="1972" y="464"/>
                    <a:pt x="1973" y="464"/>
                  </a:cubicBezTo>
                  <a:cubicBezTo>
                    <a:pt x="1973" y="464"/>
                    <a:pt x="1973" y="464"/>
                    <a:pt x="1973" y="464"/>
                  </a:cubicBezTo>
                  <a:cubicBezTo>
                    <a:pt x="1974" y="463"/>
                    <a:pt x="1974" y="463"/>
                    <a:pt x="1975" y="463"/>
                  </a:cubicBezTo>
                  <a:cubicBezTo>
                    <a:pt x="1977" y="464"/>
                    <a:pt x="1978" y="466"/>
                    <a:pt x="1980" y="467"/>
                  </a:cubicBezTo>
                  <a:cubicBezTo>
                    <a:pt x="1982" y="468"/>
                    <a:pt x="1984" y="469"/>
                    <a:pt x="1985" y="470"/>
                  </a:cubicBezTo>
                  <a:cubicBezTo>
                    <a:pt x="1987" y="471"/>
                    <a:pt x="1988" y="472"/>
                    <a:pt x="1990" y="473"/>
                  </a:cubicBezTo>
                  <a:cubicBezTo>
                    <a:pt x="1990" y="473"/>
                    <a:pt x="1991" y="474"/>
                    <a:pt x="1992" y="474"/>
                  </a:cubicBezTo>
                  <a:cubicBezTo>
                    <a:pt x="1992" y="475"/>
                    <a:pt x="1993" y="475"/>
                    <a:pt x="1993" y="475"/>
                  </a:cubicBezTo>
                  <a:cubicBezTo>
                    <a:pt x="1995" y="476"/>
                    <a:pt x="1996" y="477"/>
                    <a:pt x="1996" y="477"/>
                  </a:cubicBezTo>
                  <a:cubicBezTo>
                    <a:pt x="1997" y="478"/>
                    <a:pt x="1997" y="478"/>
                    <a:pt x="1998" y="478"/>
                  </a:cubicBezTo>
                  <a:cubicBezTo>
                    <a:pt x="1998" y="479"/>
                    <a:pt x="1999" y="481"/>
                    <a:pt x="1999" y="482"/>
                  </a:cubicBezTo>
                  <a:cubicBezTo>
                    <a:pt x="2000" y="484"/>
                    <a:pt x="2001" y="486"/>
                    <a:pt x="2002" y="488"/>
                  </a:cubicBezTo>
                  <a:cubicBezTo>
                    <a:pt x="2002" y="490"/>
                    <a:pt x="2003" y="492"/>
                    <a:pt x="2004" y="494"/>
                  </a:cubicBezTo>
                  <a:cubicBezTo>
                    <a:pt x="2007" y="505"/>
                    <a:pt x="2010" y="516"/>
                    <a:pt x="2012" y="526"/>
                  </a:cubicBezTo>
                  <a:cubicBezTo>
                    <a:pt x="2012" y="526"/>
                    <a:pt x="2012" y="526"/>
                    <a:pt x="2011" y="526"/>
                  </a:cubicBezTo>
                  <a:cubicBezTo>
                    <a:pt x="2011" y="525"/>
                    <a:pt x="2010" y="525"/>
                    <a:pt x="2009" y="525"/>
                  </a:cubicBezTo>
                  <a:cubicBezTo>
                    <a:pt x="2009" y="524"/>
                    <a:pt x="2008" y="524"/>
                    <a:pt x="2007" y="524"/>
                  </a:cubicBezTo>
                  <a:cubicBezTo>
                    <a:pt x="2007" y="524"/>
                    <a:pt x="2006" y="524"/>
                    <a:pt x="2005" y="523"/>
                  </a:cubicBezTo>
                  <a:cubicBezTo>
                    <a:pt x="2005" y="523"/>
                    <a:pt x="2005" y="523"/>
                    <a:pt x="2005" y="523"/>
                  </a:cubicBezTo>
                  <a:cubicBezTo>
                    <a:pt x="2005" y="523"/>
                    <a:pt x="2005" y="523"/>
                    <a:pt x="2005" y="523"/>
                  </a:cubicBezTo>
                  <a:cubicBezTo>
                    <a:pt x="1997" y="514"/>
                    <a:pt x="1988" y="518"/>
                    <a:pt x="1977" y="523"/>
                  </a:cubicBezTo>
                  <a:cubicBezTo>
                    <a:pt x="1982" y="533"/>
                    <a:pt x="1992" y="531"/>
                    <a:pt x="2002" y="525"/>
                  </a:cubicBezTo>
                  <a:cubicBezTo>
                    <a:pt x="2003" y="526"/>
                    <a:pt x="2004" y="526"/>
                    <a:pt x="2004" y="526"/>
                  </a:cubicBezTo>
                  <a:cubicBezTo>
                    <a:pt x="2005" y="526"/>
                    <a:pt x="2006" y="526"/>
                    <a:pt x="2006" y="526"/>
                  </a:cubicBezTo>
                  <a:cubicBezTo>
                    <a:pt x="2007" y="527"/>
                    <a:pt x="2008" y="527"/>
                    <a:pt x="2008" y="527"/>
                  </a:cubicBezTo>
                  <a:cubicBezTo>
                    <a:pt x="2009" y="528"/>
                    <a:pt x="2010" y="528"/>
                    <a:pt x="2010" y="528"/>
                  </a:cubicBezTo>
                  <a:cubicBezTo>
                    <a:pt x="2011" y="528"/>
                    <a:pt x="2011" y="529"/>
                    <a:pt x="2012" y="529"/>
                  </a:cubicBezTo>
                  <a:cubicBezTo>
                    <a:pt x="2012" y="529"/>
                    <a:pt x="2012" y="529"/>
                    <a:pt x="2012" y="529"/>
                  </a:cubicBezTo>
                  <a:cubicBezTo>
                    <a:pt x="2012" y="529"/>
                    <a:pt x="2012" y="529"/>
                    <a:pt x="2012" y="529"/>
                  </a:cubicBezTo>
                  <a:cubicBezTo>
                    <a:pt x="2013" y="530"/>
                    <a:pt x="2013" y="532"/>
                    <a:pt x="2013" y="533"/>
                  </a:cubicBezTo>
                  <a:cubicBezTo>
                    <a:pt x="2009" y="566"/>
                    <a:pt x="2014" y="636"/>
                    <a:pt x="2012" y="648"/>
                  </a:cubicBezTo>
                  <a:cubicBezTo>
                    <a:pt x="2005" y="688"/>
                    <a:pt x="1981" y="712"/>
                    <a:pt x="1949" y="735"/>
                  </a:cubicBezTo>
                  <a:cubicBezTo>
                    <a:pt x="1925" y="753"/>
                    <a:pt x="1920" y="753"/>
                    <a:pt x="1907" y="740"/>
                  </a:cubicBezTo>
                  <a:cubicBezTo>
                    <a:pt x="1907" y="739"/>
                    <a:pt x="1907" y="738"/>
                    <a:pt x="1907" y="737"/>
                  </a:cubicBezTo>
                  <a:cubicBezTo>
                    <a:pt x="1907" y="736"/>
                    <a:pt x="1907" y="735"/>
                    <a:pt x="1907" y="734"/>
                  </a:cubicBezTo>
                  <a:cubicBezTo>
                    <a:pt x="1907" y="733"/>
                    <a:pt x="1907" y="731"/>
                    <a:pt x="1907" y="730"/>
                  </a:cubicBezTo>
                  <a:cubicBezTo>
                    <a:pt x="1906" y="720"/>
                    <a:pt x="1905" y="709"/>
                    <a:pt x="1904" y="697"/>
                  </a:cubicBezTo>
                  <a:cubicBezTo>
                    <a:pt x="1904" y="694"/>
                    <a:pt x="1903" y="692"/>
                    <a:pt x="1903" y="689"/>
                  </a:cubicBezTo>
                  <a:cubicBezTo>
                    <a:pt x="1903" y="689"/>
                    <a:pt x="1903" y="689"/>
                    <a:pt x="1903" y="689"/>
                  </a:cubicBezTo>
                  <a:cubicBezTo>
                    <a:pt x="1904" y="689"/>
                    <a:pt x="1904" y="688"/>
                    <a:pt x="1904" y="688"/>
                  </a:cubicBezTo>
                  <a:cubicBezTo>
                    <a:pt x="1905" y="688"/>
                    <a:pt x="1905" y="687"/>
                    <a:pt x="1905" y="687"/>
                  </a:cubicBezTo>
                  <a:cubicBezTo>
                    <a:pt x="1905" y="687"/>
                    <a:pt x="1905" y="687"/>
                    <a:pt x="1905" y="687"/>
                  </a:cubicBezTo>
                  <a:cubicBezTo>
                    <a:pt x="1905" y="687"/>
                    <a:pt x="1906" y="687"/>
                    <a:pt x="1906" y="687"/>
                  </a:cubicBezTo>
                  <a:cubicBezTo>
                    <a:pt x="1906" y="686"/>
                    <a:pt x="1907" y="686"/>
                    <a:pt x="1907" y="685"/>
                  </a:cubicBezTo>
                  <a:cubicBezTo>
                    <a:pt x="1908" y="685"/>
                    <a:pt x="1909" y="684"/>
                    <a:pt x="1910" y="684"/>
                  </a:cubicBezTo>
                  <a:cubicBezTo>
                    <a:pt x="1910" y="683"/>
                    <a:pt x="1911" y="683"/>
                    <a:pt x="1912" y="683"/>
                  </a:cubicBezTo>
                  <a:cubicBezTo>
                    <a:pt x="1913" y="682"/>
                    <a:pt x="1914" y="682"/>
                    <a:pt x="1915" y="681"/>
                  </a:cubicBezTo>
                  <a:cubicBezTo>
                    <a:pt x="1916" y="681"/>
                    <a:pt x="1917" y="680"/>
                    <a:pt x="1918" y="680"/>
                  </a:cubicBezTo>
                  <a:cubicBezTo>
                    <a:pt x="1923" y="685"/>
                    <a:pt x="1932" y="679"/>
                    <a:pt x="1935" y="674"/>
                  </a:cubicBezTo>
                  <a:cubicBezTo>
                    <a:pt x="1939" y="667"/>
                    <a:pt x="1937" y="660"/>
                    <a:pt x="1932" y="654"/>
                  </a:cubicBezTo>
                  <a:cubicBezTo>
                    <a:pt x="1934" y="669"/>
                    <a:pt x="1918" y="663"/>
                    <a:pt x="1917" y="678"/>
                  </a:cubicBezTo>
                  <a:cubicBezTo>
                    <a:pt x="1916" y="679"/>
                    <a:pt x="1915" y="679"/>
                    <a:pt x="1914" y="680"/>
                  </a:cubicBezTo>
                  <a:cubicBezTo>
                    <a:pt x="1913" y="680"/>
                    <a:pt x="1912" y="681"/>
                    <a:pt x="1911" y="681"/>
                  </a:cubicBezTo>
                  <a:cubicBezTo>
                    <a:pt x="1910" y="682"/>
                    <a:pt x="1910" y="682"/>
                    <a:pt x="1909" y="682"/>
                  </a:cubicBezTo>
                  <a:cubicBezTo>
                    <a:pt x="1908" y="683"/>
                    <a:pt x="1907" y="683"/>
                    <a:pt x="1906" y="684"/>
                  </a:cubicBezTo>
                  <a:cubicBezTo>
                    <a:pt x="1906" y="684"/>
                    <a:pt x="1905" y="685"/>
                    <a:pt x="1905" y="685"/>
                  </a:cubicBezTo>
                  <a:cubicBezTo>
                    <a:pt x="1904" y="686"/>
                    <a:pt x="1904" y="686"/>
                    <a:pt x="1904" y="686"/>
                  </a:cubicBezTo>
                  <a:cubicBezTo>
                    <a:pt x="1904" y="686"/>
                    <a:pt x="1904" y="686"/>
                    <a:pt x="1904" y="686"/>
                  </a:cubicBezTo>
                  <a:cubicBezTo>
                    <a:pt x="1904" y="687"/>
                    <a:pt x="1903" y="687"/>
                    <a:pt x="1903" y="687"/>
                  </a:cubicBezTo>
                  <a:cubicBezTo>
                    <a:pt x="1903" y="688"/>
                    <a:pt x="1903" y="688"/>
                    <a:pt x="1903" y="688"/>
                  </a:cubicBezTo>
                  <a:cubicBezTo>
                    <a:pt x="1903" y="685"/>
                    <a:pt x="1902" y="681"/>
                    <a:pt x="1902" y="678"/>
                  </a:cubicBezTo>
                  <a:cubicBezTo>
                    <a:pt x="1901" y="671"/>
                    <a:pt x="1901" y="665"/>
                    <a:pt x="1901" y="659"/>
                  </a:cubicBezTo>
                  <a:cubicBezTo>
                    <a:pt x="1902" y="657"/>
                    <a:pt x="1902" y="655"/>
                    <a:pt x="1902" y="654"/>
                  </a:cubicBezTo>
                  <a:cubicBezTo>
                    <a:pt x="1902" y="653"/>
                    <a:pt x="1903" y="652"/>
                    <a:pt x="1903" y="652"/>
                  </a:cubicBezTo>
                  <a:cubicBezTo>
                    <a:pt x="1903" y="651"/>
                    <a:pt x="1903" y="650"/>
                    <a:pt x="1904" y="649"/>
                  </a:cubicBezTo>
                  <a:cubicBezTo>
                    <a:pt x="1905" y="646"/>
                    <a:pt x="1906" y="644"/>
                    <a:pt x="1907" y="640"/>
                  </a:cubicBezTo>
                  <a:cubicBezTo>
                    <a:pt x="1908" y="638"/>
                    <a:pt x="1909" y="636"/>
                    <a:pt x="1910" y="634"/>
                  </a:cubicBezTo>
                  <a:cubicBezTo>
                    <a:pt x="1910" y="634"/>
                    <a:pt x="1910" y="634"/>
                    <a:pt x="1911" y="633"/>
                  </a:cubicBezTo>
                  <a:cubicBezTo>
                    <a:pt x="1911" y="633"/>
                    <a:pt x="1912" y="633"/>
                    <a:pt x="1912" y="633"/>
                  </a:cubicBezTo>
                  <a:cubicBezTo>
                    <a:pt x="1913" y="633"/>
                    <a:pt x="1913" y="633"/>
                    <a:pt x="1914" y="633"/>
                  </a:cubicBezTo>
                  <a:cubicBezTo>
                    <a:pt x="1914" y="633"/>
                    <a:pt x="1914" y="633"/>
                    <a:pt x="1914" y="633"/>
                  </a:cubicBezTo>
                  <a:cubicBezTo>
                    <a:pt x="1915" y="633"/>
                    <a:pt x="1915" y="633"/>
                    <a:pt x="1915" y="633"/>
                  </a:cubicBezTo>
                  <a:cubicBezTo>
                    <a:pt x="1916" y="633"/>
                    <a:pt x="1918" y="633"/>
                    <a:pt x="1919" y="633"/>
                  </a:cubicBezTo>
                  <a:cubicBezTo>
                    <a:pt x="1921" y="632"/>
                    <a:pt x="1922" y="632"/>
                    <a:pt x="1924" y="632"/>
                  </a:cubicBezTo>
                  <a:cubicBezTo>
                    <a:pt x="1927" y="632"/>
                    <a:pt x="1930" y="632"/>
                    <a:pt x="1933" y="632"/>
                  </a:cubicBezTo>
                  <a:cubicBezTo>
                    <a:pt x="1934" y="631"/>
                    <a:pt x="1936" y="631"/>
                    <a:pt x="1937" y="631"/>
                  </a:cubicBezTo>
                  <a:cubicBezTo>
                    <a:pt x="1938" y="631"/>
                    <a:pt x="1939" y="631"/>
                    <a:pt x="1940" y="632"/>
                  </a:cubicBezTo>
                  <a:cubicBezTo>
                    <a:pt x="1940" y="632"/>
                    <a:pt x="1941" y="632"/>
                    <a:pt x="1941" y="632"/>
                  </a:cubicBezTo>
                  <a:cubicBezTo>
                    <a:pt x="1942" y="632"/>
                    <a:pt x="1942" y="633"/>
                    <a:pt x="1943" y="633"/>
                  </a:cubicBezTo>
                  <a:cubicBezTo>
                    <a:pt x="1944" y="633"/>
                    <a:pt x="1945" y="633"/>
                    <a:pt x="1946" y="634"/>
                  </a:cubicBezTo>
                  <a:cubicBezTo>
                    <a:pt x="1946" y="634"/>
                    <a:pt x="1946" y="634"/>
                    <a:pt x="1946" y="634"/>
                  </a:cubicBezTo>
                  <a:cubicBezTo>
                    <a:pt x="1950" y="646"/>
                    <a:pt x="1959" y="643"/>
                    <a:pt x="1968" y="648"/>
                  </a:cubicBezTo>
                  <a:cubicBezTo>
                    <a:pt x="1967" y="634"/>
                    <a:pt x="1958" y="630"/>
                    <a:pt x="1946" y="633"/>
                  </a:cubicBezTo>
                  <a:cubicBezTo>
                    <a:pt x="1946" y="633"/>
                    <a:pt x="1946" y="633"/>
                    <a:pt x="1946" y="633"/>
                  </a:cubicBezTo>
                  <a:cubicBezTo>
                    <a:pt x="1945" y="632"/>
                    <a:pt x="1944" y="632"/>
                    <a:pt x="1943" y="632"/>
                  </a:cubicBezTo>
                  <a:cubicBezTo>
                    <a:pt x="1943" y="632"/>
                    <a:pt x="1942" y="631"/>
                    <a:pt x="1942" y="631"/>
                  </a:cubicBezTo>
                  <a:cubicBezTo>
                    <a:pt x="1941" y="631"/>
                    <a:pt x="1941" y="631"/>
                    <a:pt x="1940" y="631"/>
                  </a:cubicBezTo>
                  <a:cubicBezTo>
                    <a:pt x="1940" y="631"/>
                    <a:pt x="1940" y="631"/>
                    <a:pt x="1939" y="630"/>
                  </a:cubicBezTo>
                  <a:cubicBezTo>
                    <a:pt x="1941" y="630"/>
                    <a:pt x="1942" y="630"/>
                    <a:pt x="1943" y="630"/>
                  </a:cubicBezTo>
                  <a:cubicBezTo>
                    <a:pt x="1946" y="629"/>
                    <a:pt x="1948" y="628"/>
                    <a:pt x="1951" y="626"/>
                  </a:cubicBezTo>
                  <a:cubicBezTo>
                    <a:pt x="1951" y="626"/>
                    <a:pt x="1951" y="626"/>
                    <a:pt x="1951" y="626"/>
                  </a:cubicBezTo>
                  <a:cubicBezTo>
                    <a:pt x="1952" y="626"/>
                    <a:pt x="1952" y="626"/>
                    <a:pt x="1952" y="626"/>
                  </a:cubicBezTo>
                  <a:cubicBezTo>
                    <a:pt x="1953" y="625"/>
                    <a:pt x="1953" y="625"/>
                    <a:pt x="1954" y="625"/>
                  </a:cubicBezTo>
                  <a:cubicBezTo>
                    <a:pt x="1954" y="624"/>
                    <a:pt x="1955" y="623"/>
                    <a:pt x="1956" y="623"/>
                  </a:cubicBezTo>
                  <a:cubicBezTo>
                    <a:pt x="1956" y="622"/>
                    <a:pt x="1956" y="622"/>
                    <a:pt x="1957" y="622"/>
                  </a:cubicBezTo>
                  <a:cubicBezTo>
                    <a:pt x="1957" y="621"/>
                    <a:pt x="1957" y="621"/>
                    <a:pt x="1957" y="621"/>
                  </a:cubicBezTo>
                  <a:cubicBezTo>
                    <a:pt x="1957" y="621"/>
                    <a:pt x="1956" y="622"/>
                    <a:pt x="1955" y="622"/>
                  </a:cubicBezTo>
                  <a:cubicBezTo>
                    <a:pt x="1954" y="622"/>
                    <a:pt x="1954" y="623"/>
                    <a:pt x="1953" y="623"/>
                  </a:cubicBezTo>
                  <a:cubicBezTo>
                    <a:pt x="1952" y="623"/>
                    <a:pt x="1952" y="623"/>
                    <a:pt x="1951" y="623"/>
                  </a:cubicBezTo>
                  <a:cubicBezTo>
                    <a:pt x="1951" y="624"/>
                    <a:pt x="1951" y="624"/>
                    <a:pt x="1950" y="624"/>
                  </a:cubicBezTo>
                  <a:cubicBezTo>
                    <a:pt x="1950" y="624"/>
                    <a:pt x="1950" y="624"/>
                    <a:pt x="1950" y="624"/>
                  </a:cubicBezTo>
                  <a:cubicBezTo>
                    <a:pt x="1949" y="624"/>
                    <a:pt x="1949" y="625"/>
                    <a:pt x="1948" y="625"/>
                  </a:cubicBezTo>
                  <a:cubicBezTo>
                    <a:pt x="1948" y="625"/>
                    <a:pt x="1948" y="625"/>
                    <a:pt x="1948" y="625"/>
                  </a:cubicBezTo>
                  <a:cubicBezTo>
                    <a:pt x="1948" y="625"/>
                    <a:pt x="1948" y="625"/>
                    <a:pt x="1949" y="624"/>
                  </a:cubicBezTo>
                  <a:cubicBezTo>
                    <a:pt x="1949" y="624"/>
                    <a:pt x="1949" y="624"/>
                    <a:pt x="1949" y="624"/>
                  </a:cubicBezTo>
                  <a:cubicBezTo>
                    <a:pt x="1949" y="623"/>
                    <a:pt x="1950" y="623"/>
                    <a:pt x="1950" y="622"/>
                  </a:cubicBezTo>
                  <a:cubicBezTo>
                    <a:pt x="1951" y="622"/>
                    <a:pt x="1951" y="621"/>
                    <a:pt x="1952" y="620"/>
                  </a:cubicBezTo>
                  <a:cubicBezTo>
                    <a:pt x="1952" y="620"/>
                    <a:pt x="1953" y="619"/>
                    <a:pt x="1953" y="618"/>
                  </a:cubicBezTo>
                  <a:cubicBezTo>
                    <a:pt x="1953" y="618"/>
                    <a:pt x="1954" y="617"/>
                    <a:pt x="1954" y="617"/>
                  </a:cubicBezTo>
                  <a:cubicBezTo>
                    <a:pt x="1954" y="617"/>
                    <a:pt x="1954" y="617"/>
                    <a:pt x="1954" y="617"/>
                  </a:cubicBezTo>
                  <a:cubicBezTo>
                    <a:pt x="1954" y="617"/>
                    <a:pt x="1954" y="617"/>
                    <a:pt x="1954" y="617"/>
                  </a:cubicBezTo>
                  <a:cubicBezTo>
                    <a:pt x="1954" y="617"/>
                    <a:pt x="1954" y="617"/>
                    <a:pt x="1954" y="616"/>
                  </a:cubicBezTo>
                  <a:cubicBezTo>
                    <a:pt x="1958" y="617"/>
                    <a:pt x="1963" y="612"/>
                    <a:pt x="1965" y="608"/>
                  </a:cubicBezTo>
                  <a:cubicBezTo>
                    <a:pt x="1967" y="603"/>
                    <a:pt x="1964" y="596"/>
                    <a:pt x="1963" y="591"/>
                  </a:cubicBezTo>
                  <a:cubicBezTo>
                    <a:pt x="1959" y="601"/>
                    <a:pt x="1948" y="604"/>
                    <a:pt x="1953" y="615"/>
                  </a:cubicBezTo>
                  <a:cubicBezTo>
                    <a:pt x="1953" y="616"/>
                    <a:pt x="1952" y="616"/>
                    <a:pt x="1952" y="617"/>
                  </a:cubicBezTo>
                  <a:cubicBezTo>
                    <a:pt x="1951" y="618"/>
                    <a:pt x="1951" y="619"/>
                    <a:pt x="1950" y="619"/>
                  </a:cubicBezTo>
                  <a:cubicBezTo>
                    <a:pt x="1950" y="620"/>
                    <a:pt x="1949" y="621"/>
                    <a:pt x="1949" y="621"/>
                  </a:cubicBezTo>
                  <a:cubicBezTo>
                    <a:pt x="1948" y="622"/>
                    <a:pt x="1948" y="622"/>
                    <a:pt x="1948" y="623"/>
                  </a:cubicBezTo>
                  <a:cubicBezTo>
                    <a:pt x="1947" y="623"/>
                    <a:pt x="1947" y="623"/>
                    <a:pt x="1947" y="623"/>
                  </a:cubicBezTo>
                  <a:cubicBezTo>
                    <a:pt x="1947" y="623"/>
                    <a:pt x="1947" y="624"/>
                    <a:pt x="1947" y="624"/>
                  </a:cubicBezTo>
                  <a:cubicBezTo>
                    <a:pt x="1947" y="624"/>
                    <a:pt x="1947" y="624"/>
                    <a:pt x="1947" y="625"/>
                  </a:cubicBezTo>
                  <a:cubicBezTo>
                    <a:pt x="1946" y="625"/>
                    <a:pt x="1946" y="625"/>
                    <a:pt x="1946" y="626"/>
                  </a:cubicBezTo>
                  <a:cubicBezTo>
                    <a:pt x="1946" y="626"/>
                    <a:pt x="1946" y="626"/>
                    <a:pt x="1946" y="626"/>
                  </a:cubicBezTo>
                  <a:cubicBezTo>
                    <a:pt x="1945" y="626"/>
                    <a:pt x="1943" y="627"/>
                    <a:pt x="1942" y="627"/>
                  </a:cubicBezTo>
                  <a:cubicBezTo>
                    <a:pt x="1941" y="628"/>
                    <a:pt x="1939" y="628"/>
                    <a:pt x="1938" y="628"/>
                  </a:cubicBezTo>
                  <a:cubicBezTo>
                    <a:pt x="1936" y="629"/>
                    <a:pt x="1934" y="629"/>
                    <a:pt x="1933" y="629"/>
                  </a:cubicBezTo>
                  <a:cubicBezTo>
                    <a:pt x="1930" y="629"/>
                    <a:pt x="1926" y="630"/>
                    <a:pt x="1923" y="630"/>
                  </a:cubicBezTo>
                  <a:cubicBezTo>
                    <a:pt x="1922" y="630"/>
                    <a:pt x="1920" y="630"/>
                    <a:pt x="1919" y="630"/>
                  </a:cubicBezTo>
                  <a:cubicBezTo>
                    <a:pt x="1918" y="630"/>
                    <a:pt x="1916" y="630"/>
                    <a:pt x="1915" y="631"/>
                  </a:cubicBezTo>
                  <a:cubicBezTo>
                    <a:pt x="1915" y="631"/>
                    <a:pt x="1914" y="631"/>
                    <a:pt x="1914" y="631"/>
                  </a:cubicBezTo>
                  <a:cubicBezTo>
                    <a:pt x="1914" y="631"/>
                    <a:pt x="1913" y="631"/>
                    <a:pt x="1913" y="631"/>
                  </a:cubicBezTo>
                  <a:cubicBezTo>
                    <a:pt x="1913" y="631"/>
                    <a:pt x="1912" y="631"/>
                    <a:pt x="1912" y="631"/>
                  </a:cubicBezTo>
                  <a:cubicBezTo>
                    <a:pt x="1911" y="632"/>
                    <a:pt x="1911" y="632"/>
                    <a:pt x="1910" y="632"/>
                  </a:cubicBezTo>
                  <a:cubicBezTo>
                    <a:pt x="1910" y="632"/>
                    <a:pt x="1910" y="632"/>
                    <a:pt x="1910" y="632"/>
                  </a:cubicBezTo>
                  <a:cubicBezTo>
                    <a:pt x="1911" y="629"/>
                    <a:pt x="1912" y="625"/>
                    <a:pt x="1913" y="622"/>
                  </a:cubicBezTo>
                  <a:cubicBezTo>
                    <a:pt x="1914" y="619"/>
                    <a:pt x="1914" y="616"/>
                    <a:pt x="1914" y="613"/>
                  </a:cubicBezTo>
                  <a:cubicBezTo>
                    <a:pt x="1915" y="610"/>
                    <a:pt x="1915" y="607"/>
                    <a:pt x="1916" y="605"/>
                  </a:cubicBezTo>
                  <a:cubicBezTo>
                    <a:pt x="1916" y="602"/>
                    <a:pt x="1917" y="599"/>
                    <a:pt x="1917" y="597"/>
                  </a:cubicBezTo>
                  <a:cubicBezTo>
                    <a:pt x="1918" y="596"/>
                    <a:pt x="1918" y="596"/>
                    <a:pt x="1918" y="595"/>
                  </a:cubicBezTo>
                  <a:cubicBezTo>
                    <a:pt x="1918" y="595"/>
                    <a:pt x="1918" y="595"/>
                    <a:pt x="1918" y="595"/>
                  </a:cubicBezTo>
                  <a:cubicBezTo>
                    <a:pt x="1918" y="594"/>
                    <a:pt x="1918" y="594"/>
                    <a:pt x="1918" y="594"/>
                  </a:cubicBezTo>
                  <a:cubicBezTo>
                    <a:pt x="1918" y="594"/>
                    <a:pt x="1918" y="594"/>
                    <a:pt x="1918" y="594"/>
                  </a:cubicBezTo>
                  <a:cubicBezTo>
                    <a:pt x="1918" y="594"/>
                    <a:pt x="1918" y="594"/>
                    <a:pt x="1918" y="594"/>
                  </a:cubicBezTo>
                  <a:cubicBezTo>
                    <a:pt x="1918" y="594"/>
                    <a:pt x="1918" y="594"/>
                    <a:pt x="1918" y="594"/>
                  </a:cubicBezTo>
                  <a:cubicBezTo>
                    <a:pt x="1918" y="594"/>
                    <a:pt x="1919" y="594"/>
                    <a:pt x="1919" y="593"/>
                  </a:cubicBezTo>
                  <a:cubicBezTo>
                    <a:pt x="1919" y="593"/>
                    <a:pt x="1919" y="593"/>
                    <a:pt x="1919" y="593"/>
                  </a:cubicBezTo>
                  <a:cubicBezTo>
                    <a:pt x="1919" y="592"/>
                    <a:pt x="1919" y="592"/>
                    <a:pt x="1920" y="592"/>
                  </a:cubicBezTo>
                  <a:cubicBezTo>
                    <a:pt x="1920" y="591"/>
                    <a:pt x="1920" y="591"/>
                    <a:pt x="1921" y="590"/>
                  </a:cubicBezTo>
                  <a:cubicBezTo>
                    <a:pt x="1921" y="589"/>
                    <a:pt x="1922" y="589"/>
                    <a:pt x="1923" y="588"/>
                  </a:cubicBezTo>
                  <a:cubicBezTo>
                    <a:pt x="1923" y="587"/>
                    <a:pt x="1924" y="586"/>
                    <a:pt x="1925" y="585"/>
                  </a:cubicBezTo>
                  <a:cubicBezTo>
                    <a:pt x="1926" y="583"/>
                    <a:pt x="1927" y="581"/>
                    <a:pt x="1929" y="580"/>
                  </a:cubicBezTo>
                  <a:cubicBezTo>
                    <a:pt x="1929" y="580"/>
                    <a:pt x="1929" y="579"/>
                    <a:pt x="1929" y="579"/>
                  </a:cubicBezTo>
                  <a:cubicBezTo>
                    <a:pt x="1929" y="579"/>
                    <a:pt x="1929" y="579"/>
                    <a:pt x="1930" y="579"/>
                  </a:cubicBezTo>
                  <a:cubicBezTo>
                    <a:pt x="1930" y="578"/>
                    <a:pt x="1930" y="578"/>
                    <a:pt x="1931" y="578"/>
                  </a:cubicBezTo>
                  <a:cubicBezTo>
                    <a:pt x="1931" y="577"/>
                    <a:pt x="1932" y="577"/>
                    <a:pt x="1932" y="577"/>
                  </a:cubicBezTo>
                  <a:cubicBezTo>
                    <a:pt x="1933" y="576"/>
                    <a:pt x="1934" y="575"/>
                    <a:pt x="1935" y="575"/>
                  </a:cubicBezTo>
                  <a:cubicBezTo>
                    <a:pt x="1936" y="574"/>
                    <a:pt x="1937" y="574"/>
                    <a:pt x="1938" y="573"/>
                  </a:cubicBezTo>
                  <a:cubicBezTo>
                    <a:pt x="1939" y="573"/>
                    <a:pt x="1940" y="572"/>
                    <a:pt x="1941" y="572"/>
                  </a:cubicBezTo>
                  <a:cubicBezTo>
                    <a:pt x="1943" y="571"/>
                    <a:pt x="1944" y="571"/>
                    <a:pt x="1945" y="570"/>
                  </a:cubicBezTo>
                  <a:cubicBezTo>
                    <a:pt x="1945" y="570"/>
                    <a:pt x="1945" y="570"/>
                    <a:pt x="1945" y="570"/>
                  </a:cubicBezTo>
                  <a:cubicBezTo>
                    <a:pt x="1958" y="582"/>
                    <a:pt x="1965" y="571"/>
                    <a:pt x="1970" y="558"/>
                  </a:cubicBezTo>
                  <a:cubicBezTo>
                    <a:pt x="1959" y="564"/>
                    <a:pt x="1951" y="555"/>
                    <a:pt x="1943" y="569"/>
                  </a:cubicBezTo>
                  <a:cubicBezTo>
                    <a:pt x="1942" y="569"/>
                    <a:pt x="1942" y="569"/>
                    <a:pt x="1941" y="570"/>
                  </a:cubicBezTo>
                  <a:cubicBezTo>
                    <a:pt x="1940" y="570"/>
                    <a:pt x="1938" y="571"/>
                    <a:pt x="1937" y="571"/>
                  </a:cubicBezTo>
                  <a:cubicBezTo>
                    <a:pt x="1936" y="572"/>
                    <a:pt x="1935" y="572"/>
                    <a:pt x="1934" y="573"/>
                  </a:cubicBezTo>
                  <a:cubicBezTo>
                    <a:pt x="1933" y="573"/>
                    <a:pt x="1933" y="574"/>
                    <a:pt x="1932" y="574"/>
                  </a:cubicBezTo>
                  <a:cubicBezTo>
                    <a:pt x="1933" y="573"/>
                    <a:pt x="1934" y="572"/>
                    <a:pt x="1934" y="571"/>
                  </a:cubicBezTo>
                  <a:cubicBezTo>
                    <a:pt x="1935" y="570"/>
                    <a:pt x="1935" y="568"/>
                    <a:pt x="1936" y="567"/>
                  </a:cubicBezTo>
                  <a:cubicBezTo>
                    <a:pt x="1936" y="566"/>
                    <a:pt x="1936" y="565"/>
                    <a:pt x="1937" y="565"/>
                  </a:cubicBezTo>
                  <a:cubicBezTo>
                    <a:pt x="1937" y="563"/>
                    <a:pt x="1937" y="562"/>
                    <a:pt x="1937" y="562"/>
                  </a:cubicBezTo>
                  <a:cubicBezTo>
                    <a:pt x="1937" y="562"/>
                    <a:pt x="1937" y="563"/>
                    <a:pt x="1936" y="564"/>
                  </a:cubicBezTo>
                  <a:cubicBezTo>
                    <a:pt x="1936" y="565"/>
                    <a:pt x="1936" y="566"/>
                    <a:pt x="1935" y="567"/>
                  </a:cubicBezTo>
                  <a:cubicBezTo>
                    <a:pt x="1934" y="568"/>
                    <a:pt x="1934" y="569"/>
                    <a:pt x="1933" y="570"/>
                  </a:cubicBezTo>
                  <a:cubicBezTo>
                    <a:pt x="1931" y="572"/>
                    <a:pt x="1929" y="575"/>
                    <a:pt x="1926" y="578"/>
                  </a:cubicBezTo>
                  <a:cubicBezTo>
                    <a:pt x="1925" y="580"/>
                    <a:pt x="1924" y="581"/>
                    <a:pt x="1922" y="583"/>
                  </a:cubicBezTo>
                  <a:cubicBezTo>
                    <a:pt x="1921" y="584"/>
                    <a:pt x="1921" y="584"/>
                    <a:pt x="1920" y="585"/>
                  </a:cubicBezTo>
                  <a:cubicBezTo>
                    <a:pt x="1919" y="586"/>
                    <a:pt x="1918" y="587"/>
                    <a:pt x="1918" y="588"/>
                  </a:cubicBezTo>
                  <a:cubicBezTo>
                    <a:pt x="1917" y="589"/>
                    <a:pt x="1917" y="589"/>
                    <a:pt x="1917" y="590"/>
                  </a:cubicBezTo>
                  <a:cubicBezTo>
                    <a:pt x="1916" y="590"/>
                    <a:pt x="1916" y="591"/>
                    <a:pt x="1916" y="591"/>
                  </a:cubicBezTo>
                  <a:cubicBezTo>
                    <a:pt x="1916" y="591"/>
                    <a:pt x="1916" y="592"/>
                    <a:pt x="1916" y="592"/>
                  </a:cubicBezTo>
                  <a:cubicBezTo>
                    <a:pt x="1915" y="592"/>
                    <a:pt x="1915" y="592"/>
                    <a:pt x="1915" y="593"/>
                  </a:cubicBezTo>
                  <a:cubicBezTo>
                    <a:pt x="1915" y="593"/>
                    <a:pt x="1915" y="593"/>
                    <a:pt x="1915" y="593"/>
                  </a:cubicBezTo>
                  <a:cubicBezTo>
                    <a:pt x="1915" y="593"/>
                    <a:pt x="1915" y="593"/>
                    <a:pt x="1915" y="593"/>
                  </a:cubicBezTo>
                  <a:cubicBezTo>
                    <a:pt x="1915" y="593"/>
                    <a:pt x="1915" y="593"/>
                    <a:pt x="1915" y="593"/>
                  </a:cubicBezTo>
                  <a:cubicBezTo>
                    <a:pt x="1915" y="593"/>
                    <a:pt x="1915" y="593"/>
                    <a:pt x="1915" y="593"/>
                  </a:cubicBezTo>
                  <a:cubicBezTo>
                    <a:pt x="1915" y="594"/>
                    <a:pt x="1915" y="594"/>
                    <a:pt x="1915" y="594"/>
                  </a:cubicBezTo>
                  <a:cubicBezTo>
                    <a:pt x="1914" y="594"/>
                    <a:pt x="1914" y="595"/>
                    <a:pt x="1914" y="596"/>
                  </a:cubicBezTo>
                  <a:cubicBezTo>
                    <a:pt x="1914" y="596"/>
                    <a:pt x="1914" y="597"/>
                    <a:pt x="1913" y="598"/>
                  </a:cubicBezTo>
                  <a:cubicBezTo>
                    <a:pt x="1913" y="598"/>
                    <a:pt x="1913" y="598"/>
                    <a:pt x="1913" y="598"/>
                  </a:cubicBezTo>
                  <a:cubicBezTo>
                    <a:pt x="1913" y="596"/>
                    <a:pt x="1912" y="595"/>
                    <a:pt x="1912" y="594"/>
                  </a:cubicBezTo>
                  <a:cubicBezTo>
                    <a:pt x="1911" y="594"/>
                    <a:pt x="1911" y="593"/>
                    <a:pt x="1911" y="593"/>
                  </a:cubicBezTo>
                  <a:cubicBezTo>
                    <a:pt x="1911" y="592"/>
                    <a:pt x="1910" y="592"/>
                    <a:pt x="1910" y="592"/>
                  </a:cubicBezTo>
                  <a:cubicBezTo>
                    <a:pt x="1910" y="591"/>
                    <a:pt x="1910" y="591"/>
                    <a:pt x="1909" y="591"/>
                  </a:cubicBezTo>
                  <a:cubicBezTo>
                    <a:pt x="1909" y="590"/>
                    <a:pt x="1909" y="590"/>
                    <a:pt x="1908" y="590"/>
                  </a:cubicBezTo>
                  <a:cubicBezTo>
                    <a:pt x="1907" y="589"/>
                    <a:pt x="1907" y="588"/>
                    <a:pt x="1906" y="588"/>
                  </a:cubicBezTo>
                  <a:cubicBezTo>
                    <a:pt x="1905" y="588"/>
                    <a:pt x="1905" y="587"/>
                    <a:pt x="1905" y="587"/>
                  </a:cubicBezTo>
                  <a:cubicBezTo>
                    <a:pt x="1905" y="587"/>
                    <a:pt x="1904" y="587"/>
                    <a:pt x="1904" y="587"/>
                  </a:cubicBezTo>
                  <a:cubicBezTo>
                    <a:pt x="1904" y="587"/>
                    <a:pt x="1904" y="587"/>
                    <a:pt x="1903" y="587"/>
                  </a:cubicBezTo>
                  <a:cubicBezTo>
                    <a:pt x="1903" y="587"/>
                    <a:pt x="1903" y="587"/>
                    <a:pt x="1902" y="586"/>
                  </a:cubicBezTo>
                  <a:cubicBezTo>
                    <a:pt x="1900" y="586"/>
                    <a:pt x="1898" y="586"/>
                    <a:pt x="1896" y="585"/>
                  </a:cubicBezTo>
                  <a:cubicBezTo>
                    <a:pt x="1895" y="585"/>
                    <a:pt x="1893" y="585"/>
                    <a:pt x="1892" y="584"/>
                  </a:cubicBezTo>
                  <a:cubicBezTo>
                    <a:pt x="1892" y="584"/>
                    <a:pt x="1891" y="584"/>
                    <a:pt x="1891" y="584"/>
                  </a:cubicBezTo>
                  <a:cubicBezTo>
                    <a:pt x="1891" y="583"/>
                    <a:pt x="1891" y="583"/>
                    <a:pt x="1891" y="583"/>
                  </a:cubicBezTo>
                  <a:cubicBezTo>
                    <a:pt x="1891" y="583"/>
                    <a:pt x="1890" y="583"/>
                    <a:pt x="1890" y="583"/>
                  </a:cubicBezTo>
                  <a:cubicBezTo>
                    <a:pt x="1890" y="583"/>
                    <a:pt x="1890" y="583"/>
                    <a:pt x="1890" y="583"/>
                  </a:cubicBezTo>
                  <a:cubicBezTo>
                    <a:pt x="1890" y="583"/>
                    <a:pt x="1890" y="583"/>
                    <a:pt x="1890" y="583"/>
                  </a:cubicBezTo>
                  <a:cubicBezTo>
                    <a:pt x="1888" y="581"/>
                    <a:pt x="1887" y="579"/>
                    <a:pt x="1886" y="577"/>
                  </a:cubicBezTo>
                  <a:cubicBezTo>
                    <a:pt x="1885" y="575"/>
                    <a:pt x="1884" y="573"/>
                    <a:pt x="1882" y="570"/>
                  </a:cubicBezTo>
                  <a:cubicBezTo>
                    <a:pt x="1881" y="568"/>
                    <a:pt x="1880" y="566"/>
                    <a:pt x="1879" y="564"/>
                  </a:cubicBezTo>
                  <a:cubicBezTo>
                    <a:pt x="1878" y="563"/>
                    <a:pt x="1877" y="561"/>
                    <a:pt x="1876" y="560"/>
                  </a:cubicBezTo>
                  <a:cubicBezTo>
                    <a:pt x="1876" y="560"/>
                    <a:pt x="1876" y="559"/>
                    <a:pt x="1876" y="559"/>
                  </a:cubicBezTo>
                  <a:cubicBezTo>
                    <a:pt x="1876" y="559"/>
                    <a:pt x="1876" y="559"/>
                    <a:pt x="1876" y="558"/>
                  </a:cubicBezTo>
                  <a:cubicBezTo>
                    <a:pt x="1876" y="558"/>
                    <a:pt x="1876" y="558"/>
                    <a:pt x="1876" y="558"/>
                  </a:cubicBezTo>
                  <a:cubicBezTo>
                    <a:pt x="1876" y="557"/>
                    <a:pt x="1876" y="557"/>
                    <a:pt x="1876" y="557"/>
                  </a:cubicBezTo>
                  <a:cubicBezTo>
                    <a:pt x="1876" y="557"/>
                    <a:pt x="1876" y="556"/>
                    <a:pt x="1876" y="556"/>
                  </a:cubicBezTo>
                  <a:cubicBezTo>
                    <a:pt x="1876" y="556"/>
                    <a:pt x="1875" y="555"/>
                    <a:pt x="1875" y="555"/>
                  </a:cubicBezTo>
                  <a:cubicBezTo>
                    <a:pt x="1875" y="554"/>
                    <a:pt x="1875" y="554"/>
                    <a:pt x="1875" y="553"/>
                  </a:cubicBezTo>
                  <a:cubicBezTo>
                    <a:pt x="1875" y="553"/>
                    <a:pt x="1875" y="553"/>
                    <a:pt x="1875" y="552"/>
                  </a:cubicBezTo>
                  <a:cubicBezTo>
                    <a:pt x="1875" y="551"/>
                    <a:pt x="1875" y="550"/>
                    <a:pt x="1875" y="549"/>
                  </a:cubicBezTo>
                  <a:cubicBezTo>
                    <a:pt x="1875" y="548"/>
                    <a:pt x="1875" y="547"/>
                    <a:pt x="1875" y="546"/>
                  </a:cubicBezTo>
                  <a:cubicBezTo>
                    <a:pt x="1875" y="545"/>
                    <a:pt x="1875" y="544"/>
                    <a:pt x="1875" y="544"/>
                  </a:cubicBezTo>
                  <a:cubicBezTo>
                    <a:pt x="1876" y="543"/>
                    <a:pt x="1876" y="543"/>
                    <a:pt x="1876" y="543"/>
                  </a:cubicBezTo>
                  <a:cubicBezTo>
                    <a:pt x="1875" y="544"/>
                    <a:pt x="1875" y="545"/>
                    <a:pt x="1876" y="546"/>
                  </a:cubicBezTo>
                  <a:cubicBezTo>
                    <a:pt x="1891" y="544"/>
                    <a:pt x="1886" y="525"/>
                    <a:pt x="1881" y="515"/>
                  </a:cubicBezTo>
                  <a:cubicBezTo>
                    <a:pt x="1879" y="521"/>
                    <a:pt x="1860" y="540"/>
                    <a:pt x="1873" y="545"/>
                  </a:cubicBezTo>
                  <a:cubicBezTo>
                    <a:pt x="1873" y="546"/>
                    <a:pt x="1873" y="546"/>
                    <a:pt x="1873" y="546"/>
                  </a:cubicBezTo>
                  <a:cubicBezTo>
                    <a:pt x="1873" y="547"/>
                    <a:pt x="1873" y="548"/>
                    <a:pt x="1873" y="549"/>
                  </a:cubicBezTo>
                  <a:cubicBezTo>
                    <a:pt x="1873" y="550"/>
                    <a:pt x="1873" y="551"/>
                    <a:pt x="1873" y="552"/>
                  </a:cubicBezTo>
                  <a:cubicBezTo>
                    <a:pt x="1873" y="553"/>
                    <a:pt x="1873" y="553"/>
                    <a:pt x="1874" y="554"/>
                  </a:cubicBezTo>
                  <a:cubicBezTo>
                    <a:pt x="1874" y="554"/>
                    <a:pt x="1874" y="555"/>
                    <a:pt x="1874" y="555"/>
                  </a:cubicBezTo>
                  <a:cubicBezTo>
                    <a:pt x="1874" y="555"/>
                    <a:pt x="1874" y="556"/>
                    <a:pt x="1874" y="556"/>
                  </a:cubicBezTo>
                  <a:cubicBezTo>
                    <a:pt x="1874" y="556"/>
                    <a:pt x="1874" y="557"/>
                    <a:pt x="1874" y="557"/>
                  </a:cubicBezTo>
                  <a:cubicBezTo>
                    <a:pt x="1873" y="556"/>
                    <a:pt x="1872" y="554"/>
                    <a:pt x="1872" y="553"/>
                  </a:cubicBezTo>
                  <a:cubicBezTo>
                    <a:pt x="1871" y="553"/>
                    <a:pt x="1871" y="553"/>
                    <a:pt x="1871" y="552"/>
                  </a:cubicBezTo>
                  <a:cubicBezTo>
                    <a:pt x="1871" y="552"/>
                    <a:pt x="1870" y="551"/>
                    <a:pt x="1870" y="551"/>
                  </a:cubicBezTo>
                  <a:cubicBezTo>
                    <a:pt x="1869" y="551"/>
                    <a:pt x="1869" y="550"/>
                    <a:pt x="1868" y="549"/>
                  </a:cubicBezTo>
                  <a:cubicBezTo>
                    <a:pt x="1867" y="548"/>
                    <a:pt x="1866" y="547"/>
                    <a:pt x="1866" y="546"/>
                  </a:cubicBezTo>
                  <a:cubicBezTo>
                    <a:pt x="1865" y="546"/>
                    <a:pt x="1865" y="546"/>
                    <a:pt x="1865" y="545"/>
                  </a:cubicBezTo>
                  <a:cubicBezTo>
                    <a:pt x="1864" y="545"/>
                    <a:pt x="1864" y="545"/>
                    <a:pt x="1864" y="545"/>
                  </a:cubicBezTo>
                  <a:cubicBezTo>
                    <a:pt x="1864" y="545"/>
                    <a:pt x="1864" y="545"/>
                    <a:pt x="1864" y="545"/>
                  </a:cubicBezTo>
                  <a:cubicBezTo>
                    <a:pt x="1864" y="545"/>
                    <a:pt x="1864" y="545"/>
                    <a:pt x="1864" y="545"/>
                  </a:cubicBezTo>
                  <a:cubicBezTo>
                    <a:pt x="1864" y="545"/>
                    <a:pt x="1864" y="545"/>
                    <a:pt x="1864" y="545"/>
                  </a:cubicBezTo>
                  <a:cubicBezTo>
                    <a:pt x="1864" y="545"/>
                    <a:pt x="1863" y="545"/>
                    <a:pt x="1863" y="545"/>
                  </a:cubicBezTo>
                  <a:cubicBezTo>
                    <a:pt x="1863" y="546"/>
                    <a:pt x="1863" y="546"/>
                    <a:pt x="1863" y="546"/>
                  </a:cubicBezTo>
                  <a:cubicBezTo>
                    <a:pt x="1863"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5" y="546"/>
                    <a:pt x="1865" y="547"/>
                  </a:cubicBezTo>
                  <a:cubicBezTo>
                    <a:pt x="1865" y="548"/>
                    <a:pt x="1866" y="549"/>
                    <a:pt x="1867" y="550"/>
                  </a:cubicBezTo>
                  <a:cubicBezTo>
                    <a:pt x="1867" y="551"/>
                    <a:pt x="1868" y="552"/>
                    <a:pt x="1868" y="553"/>
                  </a:cubicBezTo>
                  <a:cubicBezTo>
                    <a:pt x="1868" y="553"/>
                    <a:pt x="1868" y="553"/>
                    <a:pt x="1869" y="554"/>
                  </a:cubicBezTo>
                  <a:cubicBezTo>
                    <a:pt x="1869" y="554"/>
                    <a:pt x="1869" y="554"/>
                    <a:pt x="1869" y="555"/>
                  </a:cubicBezTo>
                  <a:cubicBezTo>
                    <a:pt x="1872" y="558"/>
                    <a:pt x="1874" y="561"/>
                    <a:pt x="1877" y="565"/>
                  </a:cubicBezTo>
                  <a:cubicBezTo>
                    <a:pt x="1878" y="567"/>
                    <a:pt x="1879" y="569"/>
                    <a:pt x="1880" y="572"/>
                  </a:cubicBezTo>
                  <a:cubicBezTo>
                    <a:pt x="1881" y="572"/>
                    <a:pt x="1881" y="573"/>
                    <a:pt x="1881" y="574"/>
                  </a:cubicBezTo>
                  <a:cubicBezTo>
                    <a:pt x="1881" y="574"/>
                    <a:pt x="1881" y="573"/>
                    <a:pt x="1881" y="573"/>
                  </a:cubicBezTo>
                  <a:cubicBezTo>
                    <a:pt x="1880" y="573"/>
                    <a:pt x="1879" y="573"/>
                    <a:pt x="1879" y="572"/>
                  </a:cubicBezTo>
                  <a:cubicBezTo>
                    <a:pt x="1878" y="572"/>
                    <a:pt x="1877" y="572"/>
                    <a:pt x="1877" y="571"/>
                  </a:cubicBezTo>
                  <a:cubicBezTo>
                    <a:pt x="1876" y="571"/>
                    <a:pt x="1875" y="571"/>
                    <a:pt x="1874" y="570"/>
                  </a:cubicBezTo>
                  <a:cubicBezTo>
                    <a:pt x="1874" y="570"/>
                    <a:pt x="1874" y="570"/>
                    <a:pt x="1874" y="570"/>
                  </a:cubicBezTo>
                  <a:cubicBezTo>
                    <a:pt x="1874" y="570"/>
                    <a:pt x="1874" y="570"/>
                    <a:pt x="1874" y="570"/>
                  </a:cubicBezTo>
                  <a:cubicBezTo>
                    <a:pt x="1866" y="562"/>
                    <a:pt x="1856" y="563"/>
                    <a:pt x="1845" y="565"/>
                  </a:cubicBezTo>
                  <a:cubicBezTo>
                    <a:pt x="1851" y="574"/>
                    <a:pt x="1862" y="574"/>
                    <a:pt x="1871" y="572"/>
                  </a:cubicBezTo>
                  <a:cubicBezTo>
                    <a:pt x="1872" y="572"/>
                    <a:pt x="1873" y="572"/>
                    <a:pt x="1874" y="572"/>
                  </a:cubicBezTo>
                  <a:cubicBezTo>
                    <a:pt x="1874" y="573"/>
                    <a:pt x="1875" y="573"/>
                    <a:pt x="1876" y="573"/>
                  </a:cubicBezTo>
                  <a:cubicBezTo>
                    <a:pt x="1876" y="573"/>
                    <a:pt x="1877" y="574"/>
                    <a:pt x="1878" y="574"/>
                  </a:cubicBezTo>
                  <a:cubicBezTo>
                    <a:pt x="1878" y="574"/>
                    <a:pt x="1879" y="575"/>
                    <a:pt x="1880" y="575"/>
                  </a:cubicBezTo>
                  <a:cubicBezTo>
                    <a:pt x="1880" y="576"/>
                    <a:pt x="1881" y="576"/>
                    <a:pt x="1881" y="576"/>
                  </a:cubicBezTo>
                  <a:cubicBezTo>
                    <a:pt x="1881" y="576"/>
                    <a:pt x="1882" y="576"/>
                    <a:pt x="1882" y="576"/>
                  </a:cubicBezTo>
                  <a:cubicBezTo>
                    <a:pt x="1882" y="576"/>
                    <a:pt x="1882" y="577"/>
                    <a:pt x="1882" y="577"/>
                  </a:cubicBezTo>
                  <a:cubicBezTo>
                    <a:pt x="1882" y="577"/>
                    <a:pt x="1883" y="577"/>
                    <a:pt x="1883" y="577"/>
                  </a:cubicBezTo>
                  <a:cubicBezTo>
                    <a:pt x="1883" y="577"/>
                    <a:pt x="1883" y="578"/>
                    <a:pt x="1883" y="578"/>
                  </a:cubicBezTo>
                  <a:cubicBezTo>
                    <a:pt x="1885" y="581"/>
                    <a:pt x="1886" y="583"/>
                    <a:pt x="1888" y="585"/>
                  </a:cubicBezTo>
                  <a:cubicBezTo>
                    <a:pt x="1888" y="585"/>
                    <a:pt x="1888" y="585"/>
                    <a:pt x="1888" y="585"/>
                  </a:cubicBezTo>
                  <a:cubicBezTo>
                    <a:pt x="1889" y="585"/>
                    <a:pt x="1889" y="585"/>
                    <a:pt x="1889" y="585"/>
                  </a:cubicBezTo>
                  <a:cubicBezTo>
                    <a:pt x="1889" y="585"/>
                    <a:pt x="1889" y="586"/>
                    <a:pt x="1889" y="586"/>
                  </a:cubicBezTo>
                  <a:cubicBezTo>
                    <a:pt x="1890" y="586"/>
                    <a:pt x="1890" y="586"/>
                    <a:pt x="1890" y="586"/>
                  </a:cubicBezTo>
                  <a:cubicBezTo>
                    <a:pt x="1890" y="586"/>
                    <a:pt x="1891" y="587"/>
                    <a:pt x="1892" y="587"/>
                  </a:cubicBezTo>
                  <a:cubicBezTo>
                    <a:pt x="1893" y="587"/>
                    <a:pt x="1894" y="588"/>
                    <a:pt x="1895" y="588"/>
                  </a:cubicBezTo>
                  <a:cubicBezTo>
                    <a:pt x="1898" y="588"/>
                    <a:pt x="1900" y="588"/>
                    <a:pt x="1902" y="589"/>
                  </a:cubicBezTo>
                  <a:cubicBezTo>
                    <a:pt x="1902" y="589"/>
                    <a:pt x="1902" y="589"/>
                    <a:pt x="1902" y="589"/>
                  </a:cubicBezTo>
                  <a:cubicBezTo>
                    <a:pt x="1903" y="589"/>
                    <a:pt x="1903" y="589"/>
                    <a:pt x="1903" y="589"/>
                  </a:cubicBezTo>
                  <a:cubicBezTo>
                    <a:pt x="1903" y="589"/>
                    <a:pt x="1904" y="590"/>
                    <a:pt x="1904" y="590"/>
                  </a:cubicBezTo>
                  <a:cubicBezTo>
                    <a:pt x="1904" y="590"/>
                    <a:pt x="1904" y="590"/>
                    <a:pt x="1904" y="590"/>
                  </a:cubicBezTo>
                  <a:cubicBezTo>
                    <a:pt x="1905" y="590"/>
                    <a:pt x="1906" y="591"/>
                    <a:pt x="1907" y="592"/>
                  </a:cubicBezTo>
                  <a:cubicBezTo>
                    <a:pt x="1907" y="592"/>
                    <a:pt x="1908" y="593"/>
                    <a:pt x="1908" y="593"/>
                  </a:cubicBezTo>
                  <a:cubicBezTo>
                    <a:pt x="1909" y="594"/>
                    <a:pt x="1909" y="594"/>
                    <a:pt x="1909" y="594"/>
                  </a:cubicBezTo>
                  <a:cubicBezTo>
                    <a:pt x="1909" y="594"/>
                    <a:pt x="1910" y="595"/>
                    <a:pt x="1910" y="595"/>
                  </a:cubicBezTo>
                  <a:cubicBezTo>
                    <a:pt x="1911" y="596"/>
                    <a:pt x="1912" y="597"/>
                    <a:pt x="1912" y="598"/>
                  </a:cubicBezTo>
                  <a:cubicBezTo>
                    <a:pt x="1913" y="598"/>
                    <a:pt x="1913" y="599"/>
                    <a:pt x="1913" y="599"/>
                  </a:cubicBezTo>
                  <a:cubicBezTo>
                    <a:pt x="1913" y="601"/>
                    <a:pt x="1912" y="602"/>
                    <a:pt x="1912" y="604"/>
                  </a:cubicBezTo>
                  <a:cubicBezTo>
                    <a:pt x="1912" y="607"/>
                    <a:pt x="1911" y="610"/>
                    <a:pt x="1911" y="613"/>
                  </a:cubicBezTo>
                  <a:cubicBezTo>
                    <a:pt x="1911" y="615"/>
                    <a:pt x="1910" y="618"/>
                    <a:pt x="1909" y="621"/>
                  </a:cubicBezTo>
                  <a:cubicBezTo>
                    <a:pt x="1908" y="627"/>
                    <a:pt x="1906" y="633"/>
                    <a:pt x="1904" y="639"/>
                  </a:cubicBezTo>
                  <a:cubicBezTo>
                    <a:pt x="1903" y="642"/>
                    <a:pt x="1901" y="645"/>
                    <a:pt x="1900" y="648"/>
                  </a:cubicBezTo>
                  <a:cubicBezTo>
                    <a:pt x="1900" y="649"/>
                    <a:pt x="1900" y="650"/>
                    <a:pt x="1899" y="651"/>
                  </a:cubicBezTo>
                  <a:cubicBezTo>
                    <a:pt x="1899" y="651"/>
                    <a:pt x="1899" y="652"/>
                    <a:pt x="1899" y="653"/>
                  </a:cubicBezTo>
                  <a:cubicBezTo>
                    <a:pt x="1898" y="655"/>
                    <a:pt x="1898" y="657"/>
                    <a:pt x="1898" y="658"/>
                  </a:cubicBezTo>
                  <a:cubicBezTo>
                    <a:pt x="1898" y="662"/>
                    <a:pt x="1898" y="665"/>
                    <a:pt x="1898" y="668"/>
                  </a:cubicBezTo>
                  <a:cubicBezTo>
                    <a:pt x="1898" y="671"/>
                    <a:pt x="1898" y="673"/>
                    <a:pt x="1898" y="675"/>
                  </a:cubicBezTo>
                  <a:cubicBezTo>
                    <a:pt x="1898" y="674"/>
                    <a:pt x="1898" y="673"/>
                    <a:pt x="1897" y="672"/>
                  </a:cubicBezTo>
                  <a:cubicBezTo>
                    <a:pt x="1897" y="672"/>
                    <a:pt x="1897" y="672"/>
                    <a:pt x="1897" y="671"/>
                  </a:cubicBezTo>
                  <a:cubicBezTo>
                    <a:pt x="1897" y="671"/>
                    <a:pt x="1897" y="670"/>
                    <a:pt x="1896" y="670"/>
                  </a:cubicBezTo>
                  <a:cubicBezTo>
                    <a:pt x="1896" y="669"/>
                    <a:pt x="1896" y="669"/>
                    <a:pt x="1896" y="668"/>
                  </a:cubicBezTo>
                  <a:cubicBezTo>
                    <a:pt x="1895" y="668"/>
                    <a:pt x="1895" y="667"/>
                    <a:pt x="1895" y="667"/>
                  </a:cubicBezTo>
                  <a:cubicBezTo>
                    <a:pt x="1893" y="665"/>
                    <a:pt x="1892" y="663"/>
                    <a:pt x="1889" y="662"/>
                  </a:cubicBezTo>
                  <a:cubicBezTo>
                    <a:pt x="1889" y="662"/>
                    <a:pt x="1889" y="662"/>
                    <a:pt x="1888" y="662"/>
                  </a:cubicBezTo>
                  <a:cubicBezTo>
                    <a:pt x="1888" y="662"/>
                    <a:pt x="1888" y="661"/>
                    <a:pt x="1887" y="661"/>
                  </a:cubicBezTo>
                  <a:cubicBezTo>
                    <a:pt x="1887" y="661"/>
                    <a:pt x="1887" y="661"/>
                    <a:pt x="1887" y="661"/>
                  </a:cubicBezTo>
                  <a:cubicBezTo>
                    <a:pt x="1886" y="661"/>
                    <a:pt x="1886" y="661"/>
                    <a:pt x="1886" y="661"/>
                  </a:cubicBezTo>
                  <a:cubicBezTo>
                    <a:pt x="1886" y="661"/>
                    <a:pt x="1886" y="661"/>
                    <a:pt x="1885" y="661"/>
                  </a:cubicBezTo>
                  <a:cubicBezTo>
                    <a:pt x="1884" y="661"/>
                    <a:pt x="1883" y="660"/>
                    <a:pt x="1881" y="660"/>
                  </a:cubicBezTo>
                  <a:cubicBezTo>
                    <a:pt x="1881" y="660"/>
                    <a:pt x="1880" y="660"/>
                    <a:pt x="1879" y="660"/>
                  </a:cubicBezTo>
                  <a:cubicBezTo>
                    <a:pt x="1879" y="660"/>
                    <a:pt x="1878" y="660"/>
                    <a:pt x="1877" y="660"/>
                  </a:cubicBezTo>
                  <a:cubicBezTo>
                    <a:pt x="1877" y="660"/>
                    <a:pt x="1876" y="660"/>
                    <a:pt x="1875" y="660"/>
                  </a:cubicBezTo>
                  <a:cubicBezTo>
                    <a:pt x="1875" y="660"/>
                    <a:pt x="1874" y="660"/>
                    <a:pt x="1873" y="660"/>
                  </a:cubicBezTo>
                  <a:cubicBezTo>
                    <a:pt x="1873" y="660"/>
                    <a:pt x="1872" y="659"/>
                    <a:pt x="1872" y="659"/>
                  </a:cubicBezTo>
                  <a:cubicBezTo>
                    <a:pt x="1872" y="659"/>
                    <a:pt x="1872" y="659"/>
                    <a:pt x="1872" y="659"/>
                  </a:cubicBezTo>
                  <a:cubicBezTo>
                    <a:pt x="1872" y="659"/>
                    <a:pt x="1872" y="659"/>
                    <a:pt x="1871" y="658"/>
                  </a:cubicBezTo>
                  <a:cubicBezTo>
                    <a:pt x="1871" y="658"/>
                    <a:pt x="1871" y="658"/>
                    <a:pt x="1871" y="658"/>
                  </a:cubicBezTo>
                  <a:cubicBezTo>
                    <a:pt x="1871" y="658"/>
                    <a:pt x="1871" y="658"/>
                    <a:pt x="1871" y="657"/>
                  </a:cubicBezTo>
                  <a:cubicBezTo>
                    <a:pt x="1871" y="657"/>
                    <a:pt x="1871" y="657"/>
                    <a:pt x="1870" y="657"/>
                  </a:cubicBezTo>
                  <a:cubicBezTo>
                    <a:pt x="1870" y="656"/>
                    <a:pt x="1870" y="656"/>
                    <a:pt x="1870" y="656"/>
                  </a:cubicBezTo>
                  <a:cubicBezTo>
                    <a:pt x="1870" y="655"/>
                    <a:pt x="1870" y="655"/>
                    <a:pt x="1870" y="655"/>
                  </a:cubicBezTo>
                  <a:cubicBezTo>
                    <a:pt x="1870" y="655"/>
                    <a:pt x="1869" y="655"/>
                    <a:pt x="1869" y="655"/>
                  </a:cubicBezTo>
                  <a:cubicBezTo>
                    <a:pt x="1869" y="654"/>
                    <a:pt x="1869" y="654"/>
                    <a:pt x="1869" y="653"/>
                  </a:cubicBezTo>
                  <a:cubicBezTo>
                    <a:pt x="1869" y="653"/>
                    <a:pt x="1868" y="652"/>
                    <a:pt x="1868" y="651"/>
                  </a:cubicBezTo>
                  <a:cubicBezTo>
                    <a:pt x="1868" y="650"/>
                    <a:pt x="1868" y="649"/>
                    <a:pt x="1868" y="648"/>
                  </a:cubicBezTo>
                  <a:cubicBezTo>
                    <a:pt x="1868" y="648"/>
                    <a:pt x="1868" y="648"/>
                    <a:pt x="1868" y="648"/>
                  </a:cubicBezTo>
                  <a:cubicBezTo>
                    <a:pt x="1868" y="648"/>
                    <a:pt x="1868" y="648"/>
                    <a:pt x="1868" y="648"/>
                  </a:cubicBezTo>
                  <a:cubicBezTo>
                    <a:pt x="1868" y="648"/>
                    <a:pt x="1868" y="647"/>
                    <a:pt x="1868" y="646"/>
                  </a:cubicBezTo>
                  <a:cubicBezTo>
                    <a:pt x="1869" y="647"/>
                    <a:pt x="1869" y="647"/>
                    <a:pt x="1869" y="647"/>
                  </a:cubicBezTo>
                  <a:cubicBezTo>
                    <a:pt x="1883" y="643"/>
                    <a:pt x="1871" y="631"/>
                    <a:pt x="1870" y="623"/>
                  </a:cubicBezTo>
                  <a:cubicBezTo>
                    <a:pt x="1866" y="628"/>
                    <a:pt x="1857" y="643"/>
                    <a:pt x="1866" y="647"/>
                  </a:cubicBezTo>
                  <a:cubicBezTo>
                    <a:pt x="1866" y="648"/>
                    <a:pt x="1866" y="648"/>
                    <a:pt x="1866" y="648"/>
                  </a:cubicBezTo>
                  <a:cubicBezTo>
                    <a:pt x="1867" y="649"/>
                    <a:pt x="1867" y="650"/>
                    <a:pt x="1867" y="651"/>
                  </a:cubicBezTo>
                  <a:cubicBezTo>
                    <a:pt x="1867" y="652"/>
                    <a:pt x="1867" y="653"/>
                    <a:pt x="1868" y="654"/>
                  </a:cubicBezTo>
                  <a:cubicBezTo>
                    <a:pt x="1868" y="654"/>
                    <a:pt x="1868" y="655"/>
                    <a:pt x="1868" y="655"/>
                  </a:cubicBezTo>
                  <a:cubicBezTo>
                    <a:pt x="1868" y="655"/>
                    <a:pt x="1868" y="655"/>
                    <a:pt x="1868" y="656"/>
                  </a:cubicBezTo>
                  <a:cubicBezTo>
                    <a:pt x="1869" y="656"/>
                    <a:pt x="1869" y="656"/>
                    <a:pt x="1869" y="656"/>
                  </a:cubicBezTo>
                  <a:cubicBezTo>
                    <a:pt x="1869" y="657"/>
                    <a:pt x="1869" y="657"/>
                    <a:pt x="1869" y="657"/>
                  </a:cubicBezTo>
                  <a:cubicBezTo>
                    <a:pt x="1869" y="658"/>
                    <a:pt x="1870" y="658"/>
                    <a:pt x="1870" y="658"/>
                  </a:cubicBezTo>
                  <a:cubicBezTo>
                    <a:pt x="1870" y="658"/>
                    <a:pt x="1870" y="658"/>
                    <a:pt x="1870" y="659"/>
                  </a:cubicBezTo>
                  <a:cubicBezTo>
                    <a:pt x="1870" y="659"/>
                    <a:pt x="1870" y="659"/>
                    <a:pt x="1870" y="659"/>
                  </a:cubicBezTo>
                  <a:cubicBezTo>
                    <a:pt x="1869" y="659"/>
                    <a:pt x="1867" y="658"/>
                    <a:pt x="1865" y="657"/>
                  </a:cubicBezTo>
                  <a:cubicBezTo>
                    <a:pt x="1865" y="657"/>
                    <a:pt x="1865" y="657"/>
                    <a:pt x="1864" y="657"/>
                  </a:cubicBezTo>
                  <a:cubicBezTo>
                    <a:pt x="1863" y="657"/>
                    <a:pt x="1863" y="657"/>
                    <a:pt x="1863" y="657"/>
                  </a:cubicBezTo>
                  <a:cubicBezTo>
                    <a:pt x="1863" y="656"/>
                    <a:pt x="1862" y="656"/>
                    <a:pt x="1862" y="656"/>
                  </a:cubicBezTo>
                  <a:cubicBezTo>
                    <a:pt x="1861" y="655"/>
                    <a:pt x="1860" y="655"/>
                    <a:pt x="1860" y="655"/>
                  </a:cubicBezTo>
                  <a:cubicBezTo>
                    <a:pt x="1859" y="654"/>
                    <a:pt x="1859" y="654"/>
                    <a:pt x="1858" y="654"/>
                  </a:cubicBezTo>
                  <a:cubicBezTo>
                    <a:pt x="1856" y="652"/>
                    <a:pt x="1853" y="651"/>
                    <a:pt x="1851" y="649"/>
                  </a:cubicBezTo>
                  <a:cubicBezTo>
                    <a:pt x="1851" y="649"/>
                    <a:pt x="1850" y="648"/>
                    <a:pt x="1849" y="647"/>
                  </a:cubicBezTo>
                  <a:cubicBezTo>
                    <a:pt x="1849" y="647"/>
                    <a:pt x="1849" y="647"/>
                    <a:pt x="1849" y="647"/>
                  </a:cubicBezTo>
                  <a:cubicBezTo>
                    <a:pt x="1849" y="647"/>
                    <a:pt x="1849" y="647"/>
                    <a:pt x="1848" y="646"/>
                  </a:cubicBezTo>
                  <a:cubicBezTo>
                    <a:pt x="1848" y="646"/>
                    <a:pt x="1848" y="646"/>
                    <a:pt x="1847" y="645"/>
                  </a:cubicBezTo>
                  <a:cubicBezTo>
                    <a:pt x="1847" y="645"/>
                    <a:pt x="1847" y="645"/>
                    <a:pt x="1847" y="645"/>
                  </a:cubicBezTo>
                  <a:cubicBezTo>
                    <a:pt x="1847" y="644"/>
                    <a:pt x="1846" y="644"/>
                    <a:pt x="1846" y="644"/>
                  </a:cubicBezTo>
                  <a:cubicBezTo>
                    <a:pt x="1845" y="643"/>
                    <a:pt x="1845" y="642"/>
                    <a:pt x="1844" y="641"/>
                  </a:cubicBezTo>
                  <a:cubicBezTo>
                    <a:pt x="1844" y="641"/>
                    <a:pt x="1843" y="640"/>
                    <a:pt x="1843" y="640"/>
                  </a:cubicBezTo>
                  <a:cubicBezTo>
                    <a:pt x="1843" y="640"/>
                    <a:pt x="1843" y="640"/>
                    <a:pt x="1842" y="639"/>
                  </a:cubicBezTo>
                  <a:cubicBezTo>
                    <a:pt x="1842" y="639"/>
                    <a:pt x="1842" y="639"/>
                    <a:pt x="1842" y="639"/>
                  </a:cubicBezTo>
                  <a:cubicBezTo>
                    <a:pt x="1841" y="637"/>
                    <a:pt x="1840" y="635"/>
                    <a:pt x="1839" y="634"/>
                  </a:cubicBezTo>
                  <a:cubicBezTo>
                    <a:pt x="1838" y="633"/>
                    <a:pt x="1838" y="633"/>
                    <a:pt x="1838" y="632"/>
                  </a:cubicBezTo>
                  <a:cubicBezTo>
                    <a:pt x="1837" y="631"/>
                    <a:pt x="1837" y="631"/>
                    <a:pt x="1837" y="630"/>
                  </a:cubicBezTo>
                  <a:cubicBezTo>
                    <a:pt x="1836" y="628"/>
                    <a:pt x="1835" y="627"/>
                    <a:pt x="1835" y="627"/>
                  </a:cubicBezTo>
                  <a:cubicBezTo>
                    <a:pt x="1835" y="627"/>
                    <a:pt x="1835" y="627"/>
                    <a:pt x="1835" y="628"/>
                  </a:cubicBezTo>
                  <a:cubicBezTo>
                    <a:pt x="1835" y="628"/>
                    <a:pt x="1836" y="629"/>
                    <a:pt x="1836" y="631"/>
                  </a:cubicBezTo>
                  <a:cubicBezTo>
                    <a:pt x="1836" y="631"/>
                    <a:pt x="1836" y="632"/>
                    <a:pt x="1836" y="633"/>
                  </a:cubicBezTo>
                  <a:cubicBezTo>
                    <a:pt x="1837" y="633"/>
                    <a:pt x="1837" y="634"/>
                    <a:pt x="1837" y="635"/>
                  </a:cubicBezTo>
                  <a:cubicBezTo>
                    <a:pt x="1838" y="636"/>
                    <a:pt x="1838" y="637"/>
                    <a:pt x="1838" y="638"/>
                  </a:cubicBezTo>
                  <a:cubicBezTo>
                    <a:pt x="1838" y="638"/>
                    <a:pt x="1839" y="638"/>
                    <a:pt x="1839" y="639"/>
                  </a:cubicBezTo>
                  <a:cubicBezTo>
                    <a:pt x="1839" y="639"/>
                    <a:pt x="1840" y="640"/>
                    <a:pt x="1840" y="640"/>
                  </a:cubicBezTo>
                  <a:cubicBezTo>
                    <a:pt x="1840" y="640"/>
                    <a:pt x="1840" y="641"/>
                    <a:pt x="1840" y="641"/>
                  </a:cubicBezTo>
                  <a:cubicBezTo>
                    <a:pt x="1841" y="641"/>
                    <a:pt x="1841" y="641"/>
                    <a:pt x="1841" y="642"/>
                  </a:cubicBezTo>
                  <a:cubicBezTo>
                    <a:pt x="1841" y="642"/>
                    <a:pt x="1842" y="642"/>
                    <a:pt x="1842" y="643"/>
                  </a:cubicBezTo>
                  <a:cubicBezTo>
                    <a:pt x="1842" y="643"/>
                    <a:pt x="1843" y="644"/>
                    <a:pt x="1843" y="644"/>
                  </a:cubicBezTo>
                  <a:cubicBezTo>
                    <a:pt x="1843" y="644"/>
                    <a:pt x="1842" y="644"/>
                    <a:pt x="1841" y="644"/>
                  </a:cubicBezTo>
                  <a:cubicBezTo>
                    <a:pt x="1841" y="644"/>
                    <a:pt x="1840" y="644"/>
                    <a:pt x="1839" y="644"/>
                  </a:cubicBezTo>
                  <a:cubicBezTo>
                    <a:pt x="1838" y="644"/>
                    <a:pt x="1837" y="644"/>
                    <a:pt x="1837" y="644"/>
                  </a:cubicBezTo>
                  <a:cubicBezTo>
                    <a:pt x="1836" y="644"/>
                    <a:pt x="1835" y="644"/>
                    <a:pt x="1835" y="644"/>
                  </a:cubicBezTo>
                  <a:cubicBezTo>
                    <a:pt x="1835" y="644"/>
                    <a:pt x="1835" y="644"/>
                    <a:pt x="1835" y="644"/>
                  </a:cubicBezTo>
                  <a:cubicBezTo>
                    <a:pt x="1834" y="644"/>
                    <a:pt x="1834" y="644"/>
                    <a:pt x="1834" y="644"/>
                  </a:cubicBezTo>
                  <a:cubicBezTo>
                    <a:pt x="1827" y="633"/>
                    <a:pt x="1818" y="640"/>
                    <a:pt x="1810" y="644"/>
                  </a:cubicBezTo>
                  <a:cubicBezTo>
                    <a:pt x="1818" y="657"/>
                    <a:pt x="1826" y="659"/>
                    <a:pt x="1834" y="646"/>
                  </a:cubicBezTo>
                  <a:cubicBezTo>
                    <a:pt x="1834" y="646"/>
                    <a:pt x="1834" y="646"/>
                    <a:pt x="1834" y="646"/>
                  </a:cubicBezTo>
                  <a:cubicBezTo>
                    <a:pt x="1835" y="646"/>
                    <a:pt x="1836" y="646"/>
                    <a:pt x="1837" y="646"/>
                  </a:cubicBezTo>
                  <a:cubicBezTo>
                    <a:pt x="1837" y="646"/>
                    <a:pt x="1838" y="646"/>
                    <a:pt x="1839" y="646"/>
                  </a:cubicBezTo>
                  <a:cubicBezTo>
                    <a:pt x="1840" y="646"/>
                    <a:pt x="1840" y="646"/>
                    <a:pt x="1841" y="646"/>
                  </a:cubicBezTo>
                  <a:cubicBezTo>
                    <a:pt x="1842" y="646"/>
                    <a:pt x="1843" y="646"/>
                    <a:pt x="1843" y="647"/>
                  </a:cubicBezTo>
                  <a:cubicBezTo>
                    <a:pt x="1844" y="647"/>
                    <a:pt x="1845" y="647"/>
                    <a:pt x="1845" y="647"/>
                  </a:cubicBezTo>
                  <a:cubicBezTo>
                    <a:pt x="1845" y="647"/>
                    <a:pt x="1845" y="647"/>
                    <a:pt x="1845" y="647"/>
                  </a:cubicBezTo>
                  <a:cubicBezTo>
                    <a:pt x="1845" y="647"/>
                    <a:pt x="1845" y="647"/>
                    <a:pt x="1845" y="647"/>
                  </a:cubicBezTo>
                  <a:cubicBezTo>
                    <a:pt x="1846" y="648"/>
                    <a:pt x="1846" y="648"/>
                    <a:pt x="1847" y="648"/>
                  </a:cubicBezTo>
                  <a:cubicBezTo>
                    <a:pt x="1848" y="649"/>
                    <a:pt x="1849" y="650"/>
                    <a:pt x="1850" y="651"/>
                  </a:cubicBezTo>
                  <a:cubicBezTo>
                    <a:pt x="1852" y="653"/>
                    <a:pt x="1854" y="655"/>
                    <a:pt x="1857" y="656"/>
                  </a:cubicBezTo>
                  <a:cubicBezTo>
                    <a:pt x="1857" y="656"/>
                    <a:pt x="1858" y="657"/>
                    <a:pt x="1859" y="657"/>
                  </a:cubicBezTo>
                  <a:cubicBezTo>
                    <a:pt x="1859" y="657"/>
                    <a:pt x="1860" y="658"/>
                    <a:pt x="1860" y="658"/>
                  </a:cubicBezTo>
                  <a:cubicBezTo>
                    <a:pt x="1861" y="658"/>
                    <a:pt x="1862" y="659"/>
                    <a:pt x="1862" y="659"/>
                  </a:cubicBezTo>
                  <a:cubicBezTo>
                    <a:pt x="1863" y="659"/>
                    <a:pt x="1863" y="659"/>
                    <a:pt x="1863" y="659"/>
                  </a:cubicBezTo>
                  <a:cubicBezTo>
                    <a:pt x="1864" y="660"/>
                    <a:pt x="1864" y="660"/>
                    <a:pt x="1864" y="660"/>
                  </a:cubicBezTo>
                  <a:cubicBezTo>
                    <a:pt x="1867" y="661"/>
                    <a:pt x="1870" y="662"/>
                    <a:pt x="1873" y="662"/>
                  </a:cubicBezTo>
                  <a:cubicBezTo>
                    <a:pt x="1874" y="662"/>
                    <a:pt x="1874" y="662"/>
                    <a:pt x="1875" y="663"/>
                  </a:cubicBezTo>
                  <a:cubicBezTo>
                    <a:pt x="1876" y="663"/>
                    <a:pt x="1876" y="663"/>
                    <a:pt x="1877" y="663"/>
                  </a:cubicBezTo>
                  <a:cubicBezTo>
                    <a:pt x="1878" y="663"/>
                    <a:pt x="1878" y="663"/>
                    <a:pt x="1879" y="663"/>
                  </a:cubicBezTo>
                  <a:cubicBezTo>
                    <a:pt x="1880" y="663"/>
                    <a:pt x="1880" y="663"/>
                    <a:pt x="1881" y="663"/>
                  </a:cubicBezTo>
                  <a:cubicBezTo>
                    <a:pt x="1882" y="663"/>
                    <a:pt x="1884" y="663"/>
                    <a:pt x="1885" y="663"/>
                  </a:cubicBezTo>
                  <a:cubicBezTo>
                    <a:pt x="1885" y="663"/>
                    <a:pt x="1885" y="663"/>
                    <a:pt x="1886" y="664"/>
                  </a:cubicBezTo>
                  <a:cubicBezTo>
                    <a:pt x="1886" y="664"/>
                    <a:pt x="1886" y="664"/>
                    <a:pt x="1886" y="664"/>
                  </a:cubicBezTo>
                  <a:cubicBezTo>
                    <a:pt x="1886" y="664"/>
                    <a:pt x="1886" y="664"/>
                    <a:pt x="1886" y="664"/>
                  </a:cubicBezTo>
                  <a:cubicBezTo>
                    <a:pt x="1887" y="664"/>
                    <a:pt x="1887" y="664"/>
                    <a:pt x="1887" y="664"/>
                  </a:cubicBezTo>
                  <a:cubicBezTo>
                    <a:pt x="1887" y="664"/>
                    <a:pt x="1888" y="664"/>
                    <a:pt x="1888" y="664"/>
                  </a:cubicBezTo>
                  <a:cubicBezTo>
                    <a:pt x="1890" y="665"/>
                    <a:pt x="1891" y="667"/>
                    <a:pt x="1893" y="669"/>
                  </a:cubicBezTo>
                  <a:cubicBezTo>
                    <a:pt x="1893" y="669"/>
                    <a:pt x="1894" y="670"/>
                    <a:pt x="1894" y="671"/>
                  </a:cubicBezTo>
                  <a:cubicBezTo>
                    <a:pt x="1894" y="671"/>
                    <a:pt x="1895" y="672"/>
                    <a:pt x="1895" y="672"/>
                  </a:cubicBezTo>
                  <a:cubicBezTo>
                    <a:pt x="1895" y="672"/>
                    <a:pt x="1895" y="673"/>
                    <a:pt x="1896" y="673"/>
                  </a:cubicBezTo>
                  <a:cubicBezTo>
                    <a:pt x="1896" y="675"/>
                    <a:pt x="1897" y="676"/>
                    <a:pt x="1898" y="677"/>
                  </a:cubicBezTo>
                  <a:cubicBezTo>
                    <a:pt x="1898" y="678"/>
                    <a:pt x="1898" y="678"/>
                    <a:pt x="1899" y="679"/>
                  </a:cubicBezTo>
                  <a:cubicBezTo>
                    <a:pt x="1899" y="685"/>
                    <a:pt x="1900" y="691"/>
                    <a:pt x="1900" y="697"/>
                  </a:cubicBezTo>
                  <a:cubicBezTo>
                    <a:pt x="1901" y="709"/>
                    <a:pt x="1902" y="721"/>
                    <a:pt x="1903" y="730"/>
                  </a:cubicBezTo>
                  <a:cubicBezTo>
                    <a:pt x="1903" y="732"/>
                    <a:pt x="1903" y="733"/>
                    <a:pt x="1903" y="734"/>
                  </a:cubicBezTo>
                  <a:cubicBezTo>
                    <a:pt x="1903" y="735"/>
                    <a:pt x="1904" y="736"/>
                    <a:pt x="1904" y="737"/>
                  </a:cubicBezTo>
                  <a:cubicBezTo>
                    <a:pt x="1900" y="733"/>
                    <a:pt x="1895" y="727"/>
                    <a:pt x="1889" y="722"/>
                  </a:cubicBezTo>
                  <a:cubicBezTo>
                    <a:pt x="1859" y="693"/>
                    <a:pt x="1848" y="698"/>
                    <a:pt x="1834" y="661"/>
                  </a:cubicBezTo>
                  <a:cubicBezTo>
                    <a:pt x="1836" y="704"/>
                    <a:pt x="1908" y="730"/>
                    <a:pt x="1901" y="768"/>
                  </a:cubicBezTo>
                  <a:cubicBezTo>
                    <a:pt x="1895" y="798"/>
                    <a:pt x="1823" y="830"/>
                    <a:pt x="1802" y="850"/>
                  </a:cubicBezTo>
                  <a:cubicBezTo>
                    <a:pt x="1776" y="875"/>
                    <a:pt x="1752" y="891"/>
                    <a:pt x="1752" y="891"/>
                  </a:cubicBezTo>
                  <a:cubicBezTo>
                    <a:pt x="1752" y="891"/>
                    <a:pt x="1745" y="887"/>
                    <a:pt x="1736" y="883"/>
                  </a:cubicBezTo>
                  <a:cubicBezTo>
                    <a:pt x="1736" y="883"/>
                    <a:pt x="1737" y="883"/>
                    <a:pt x="1737" y="883"/>
                  </a:cubicBezTo>
                  <a:cubicBezTo>
                    <a:pt x="1738" y="883"/>
                    <a:pt x="1739" y="883"/>
                    <a:pt x="1740" y="883"/>
                  </a:cubicBezTo>
                  <a:cubicBezTo>
                    <a:pt x="1740" y="883"/>
                    <a:pt x="1740" y="883"/>
                    <a:pt x="1741" y="883"/>
                  </a:cubicBezTo>
                  <a:cubicBezTo>
                    <a:pt x="1741" y="883"/>
                    <a:pt x="1742" y="883"/>
                    <a:pt x="1742" y="883"/>
                  </a:cubicBezTo>
                  <a:cubicBezTo>
                    <a:pt x="1743" y="883"/>
                    <a:pt x="1744" y="883"/>
                    <a:pt x="1745" y="883"/>
                  </a:cubicBezTo>
                  <a:cubicBezTo>
                    <a:pt x="1745" y="883"/>
                    <a:pt x="1746" y="883"/>
                    <a:pt x="1747" y="882"/>
                  </a:cubicBezTo>
                  <a:cubicBezTo>
                    <a:pt x="1748" y="882"/>
                    <a:pt x="1750" y="882"/>
                    <a:pt x="1751" y="882"/>
                  </a:cubicBezTo>
                  <a:cubicBezTo>
                    <a:pt x="1753" y="881"/>
                    <a:pt x="1754" y="881"/>
                    <a:pt x="1755" y="881"/>
                  </a:cubicBezTo>
                  <a:cubicBezTo>
                    <a:pt x="1756" y="880"/>
                    <a:pt x="1757" y="880"/>
                    <a:pt x="1758" y="880"/>
                  </a:cubicBezTo>
                  <a:cubicBezTo>
                    <a:pt x="1760" y="879"/>
                    <a:pt x="1761" y="878"/>
                    <a:pt x="1762" y="878"/>
                  </a:cubicBezTo>
                  <a:cubicBezTo>
                    <a:pt x="1763" y="878"/>
                    <a:pt x="1764" y="878"/>
                    <a:pt x="1764" y="878"/>
                  </a:cubicBezTo>
                  <a:cubicBezTo>
                    <a:pt x="1764" y="878"/>
                    <a:pt x="1761" y="878"/>
                    <a:pt x="1758" y="878"/>
                  </a:cubicBezTo>
                  <a:cubicBezTo>
                    <a:pt x="1757" y="878"/>
                    <a:pt x="1756" y="879"/>
                    <a:pt x="1755" y="879"/>
                  </a:cubicBezTo>
                  <a:cubicBezTo>
                    <a:pt x="1753" y="879"/>
                    <a:pt x="1752" y="879"/>
                    <a:pt x="1751" y="879"/>
                  </a:cubicBezTo>
                  <a:cubicBezTo>
                    <a:pt x="1748" y="879"/>
                    <a:pt x="1745" y="879"/>
                    <a:pt x="1742" y="879"/>
                  </a:cubicBezTo>
                  <a:cubicBezTo>
                    <a:pt x="1742" y="879"/>
                    <a:pt x="1742" y="879"/>
                    <a:pt x="1741" y="879"/>
                  </a:cubicBezTo>
                  <a:cubicBezTo>
                    <a:pt x="1741" y="879"/>
                    <a:pt x="1740" y="879"/>
                    <a:pt x="1740" y="879"/>
                  </a:cubicBezTo>
                  <a:cubicBezTo>
                    <a:pt x="1739" y="879"/>
                    <a:pt x="1738" y="879"/>
                    <a:pt x="1737" y="879"/>
                  </a:cubicBezTo>
                  <a:cubicBezTo>
                    <a:pt x="1736" y="879"/>
                    <a:pt x="1734" y="879"/>
                    <a:pt x="1732" y="878"/>
                  </a:cubicBezTo>
                  <a:cubicBezTo>
                    <a:pt x="1732" y="878"/>
                    <a:pt x="1731" y="878"/>
                    <a:pt x="1731" y="878"/>
                  </a:cubicBezTo>
                  <a:cubicBezTo>
                    <a:pt x="1730" y="878"/>
                    <a:pt x="1730" y="878"/>
                    <a:pt x="1730" y="878"/>
                  </a:cubicBezTo>
                  <a:cubicBezTo>
                    <a:pt x="1729" y="878"/>
                    <a:pt x="1728" y="878"/>
                    <a:pt x="1727" y="878"/>
                  </a:cubicBezTo>
                  <a:cubicBezTo>
                    <a:pt x="1726" y="877"/>
                    <a:pt x="1726" y="877"/>
                    <a:pt x="1726" y="877"/>
                  </a:cubicBezTo>
                  <a:cubicBezTo>
                    <a:pt x="1726" y="877"/>
                    <a:pt x="1726" y="877"/>
                    <a:pt x="1726" y="877"/>
                  </a:cubicBezTo>
                  <a:cubicBezTo>
                    <a:pt x="1726" y="877"/>
                    <a:pt x="1725" y="877"/>
                    <a:pt x="1725" y="877"/>
                  </a:cubicBezTo>
                  <a:cubicBezTo>
                    <a:pt x="1714" y="872"/>
                    <a:pt x="1701" y="865"/>
                    <a:pt x="1695" y="862"/>
                  </a:cubicBezTo>
                  <a:cubicBezTo>
                    <a:pt x="1695" y="862"/>
                    <a:pt x="1695" y="862"/>
                    <a:pt x="1695" y="862"/>
                  </a:cubicBezTo>
                  <a:cubicBezTo>
                    <a:pt x="1695" y="862"/>
                    <a:pt x="1696" y="862"/>
                    <a:pt x="1697" y="862"/>
                  </a:cubicBezTo>
                  <a:cubicBezTo>
                    <a:pt x="1697" y="862"/>
                    <a:pt x="1698" y="862"/>
                    <a:pt x="1698" y="862"/>
                  </a:cubicBezTo>
                  <a:cubicBezTo>
                    <a:pt x="1699" y="862"/>
                    <a:pt x="1699" y="862"/>
                    <a:pt x="1699" y="862"/>
                  </a:cubicBezTo>
                  <a:cubicBezTo>
                    <a:pt x="1700" y="862"/>
                    <a:pt x="1700" y="861"/>
                    <a:pt x="1700" y="861"/>
                  </a:cubicBezTo>
                  <a:cubicBezTo>
                    <a:pt x="1701" y="861"/>
                    <a:pt x="1702" y="861"/>
                    <a:pt x="1702" y="861"/>
                  </a:cubicBezTo>
                  <a:cubicBezTo>
                    <a:pt x="1704" y="861"/>
                    <a:pt x="1705" y="860"/>
                    <a:pt x="1706" y="860"/>
                  </a:cubicBezTo>
                  <a:cubicBezTo>
                    <a:pt x="1708" y="859"/>
                    <a:pt x="1709" y="859"/>
                    <a:pt x="1710" y="858"/>
                  </a:cubicBezTo>
                  <a:cubicBezTo>
                    <a:pt x="1711" y="858"/>
                    <a:pt x="1711" y="858"/>
                    <a:pt x="1712" y="858"/>
                  </a:cubicBezTo>
                  <a:cubicBezTo>
                    <a:pt x="1725" y="865"/>
                    <a:pt x="1737" y="842"/>
                    <a:pt x="1740" y="833"/>
                  </a:cubicBezTo>
                  <a:cubicBezTo>
                    <a:pt x="1730" y="839"/>
                    <a:pt x="1705" y="834"/>
                    <a:pt x="1710" y="854"/>
                  </a:cubicBezTo>
                  <a:cubicBezTo>
                    <a:pt x="1712" y="854"/>
                    <a:pt x="1712" y="854"/>
                    <a:pt x="1712" y="854"/>
                  </a:cubicBezTo>
                  <a:cubicBezTo>
                    <a:pt x="1711" y="855"/>
                    <a:pt x="1710" y="855"/>
                    <a:pt x="1709" y="856"/>
                  </a:cubicBezTo>
                  <a:cubicBezTo>
                    <a:pt x="1709" y="856"/>
                    <a:pt x="1710" y="856"/>
                    <a:pt x="1710" y="856"/>
                  </a:cubicBezTo>
                  <a:cubicBezTo>
                    <a:pt x="1710" y="856"/>
                    <a:pt x="1710" y="857"/>
                    <a:pt x="1709" y="857"/>
                  </a:cubicBezTo>
                  <a:cubicBezTo>
                    <a:pt x="1708" y="857"/>
                    <a:pt x="1707" y="858"/>
                    <a:pt x="1706" y="858"/>
                  </a:cubicBezTo>
                  <a:cubicBezTo>
                    <a:pt x="1704" y="859"/>
                    <a:pt x="1703" y="859"/>
                    <a:pt x="1702" y="859"/>
                  </a:cubicBezTo>
                  <a:cubicBezTo>
                    <a:pt x="1701" y="859"/>
                    <a:pt x="1701" y="859"/>
                    <a:pt x="1700" y="860"/>
                  </a:cubicBezTo>
                  <a:cubicBezTo>
                    <a:pt x="1700" y="860"/>
                    <a:pt x="1699" y="860"/>
                    <a:pt x="1699" y="860"/>
                  </a:cubicBezTo>
                  <a:cubicBezTo>
                    <a:pt x="1699" y="860"/>
                    <a:pt x="1698" y="860"/>
                    <a:pt x="1698" y="860"/>
                  </a:cubicBezTo>
                  <a:cubicBezTo>
                    <a:pt x="1698" y="860"/>
                    <a:pt x="1697" y="860"/>
                    <a:pt x="1697" y="860"/>
                  </a:cubicBezTo>
                  <a:cubicBezTo>
                    <a:pt x="1696" y="860"/>
                    <a:pt x="1695" y="860"/>
                    <a:pt x="1695" y="860"/>
                  </a:cubicBezTo>
                  <a:cubicBezTo>
                    <a:pt x="1695" y="860"/>
                    <a:pt x="1694" y="860"/>
                    <a:pt x="1694" y="860"/>
                  </a:cubicBezTo>
                  <a:cubicBezTo>
                    <a:pt x="1694" y="860"/>
                    <a:pt x="1694" y="860"/>
                    <a:pt x="1693" y="860"/>
                  </a:cubicBezTo>
                  <a:cubicBezTo>
                    <a:pt x="1693" y="860"/>
                    <a:pt x="1693" y="860"/>
                    <a:pt x="1692" y="860"/>
                  </a:cubicBezTo>
                  <a:cubicBezTo>
                    <a:pt x="1692" y="860"/>
                    <a:pt x="1692" y="861"/>
                    <a:pt x="1692" y="861"/>
                  </a:cubicBezTo>
                  <a:cubicBezTo>
                    <a:pt x="1691" y="860"/>
                    <a:pt x="1691" y="860"/>
                    <a:pt x="1690" y="859"/>
                  </a:cubicBezTo>
                  <a:cubicBezTo>
                    <a:pt x="1690" y="859"/>
                    <a:pt x="1689" y="858"/>
                    <a:pt x="1688" y="857"/>
                  </a:cubicBezTo>
                  <a:cubicBezTo>
                    <a:pt x="1688" y="857"/>
                    <a:pt x="1687" y="856"/>
                    <a:pt x="1686" y="855"/>
                  </a:cubicBezTo>
                  <a:cubicBezTo>
                    <a:pt x="1686" y="854"/>
                    <a:pt x="1685" y="854"/>
                    <a:pt x="1685" y="853"/>
                  </a:cubicBezTo>
                  <a:cubicBezTo>
                    <a:pt x="1684" y="852"/>
                    <a:pt x="1683" y="851"/>
                    <a:pt x="1683" y="851"/>
                  </a:cubicBezTo>
                  <a:cubicBezTo>
                    <a:pt x="1682" y="849"/>
                    <a:pt x="1681" y="847"/>
                    <a:pt x="1679" y="846"/>
                  </a:cubicBezTo>
                  <a:cubicBezTo>
                    <a:pt x="1679" y="846"/>
                    <a:pt x="1678" y="845"/>
                    <a:pt x="1678" y="845"/>
                  </a:cubicBezTo>
                  <a:cubicBezTo>
                    <a:pt x="1677" y="845"/>
                    <a:pt x="1677" y="845"/>
                    <a:pt x="1677" y="845"/>
                  </a:cubicBezTo>
                  <a:cubicBezTo>
                    <a:pt x="1677" y="844"/>
                    <a:pt x="1677" y="844"/>
                    <a:pt x="1677" y="844"/>
                  </a:cubicBezTo>
                  <a:cubicBezTo>
                    <a:pt x="1676" y="844"/>
                    <a:pt x="1676" y="844"/>
                    <a:pt x="1676" y="843"/>
                  </a:cubicBezTo>
                  <a:cubicBezTo>
                    <a:pt x="1675" y="843"/>
                    <a:pt x="1675" y="843"/>
                    <a:pt x="1674" y="843"/>
                  </a:cubicBezTo>
                  <a:cubicBezTo>
                    <a:pt x="1673" y="842"/>
                    <a:pt x="1671" y="841"/>
                    <a:pt x="1670" y="841"/>
                  </a:cubicBezTo>
                  <a:cubicBezTo>
                    <a:pt x="1692" y="823"/>
                    <a:pt x="1720" y="807"/>
                    <a:pt x="1735" y="786"/>
                  </a:cubicBezTo>
                  <a:cubicBezTo>
                    <a:pt x="1718" y="801"/>
                    <a:pt x="1701" y="810"/>
                    <a:pt x="1681" y="822"/>
                  </a:cubicBezTo>
                  <a:cubicBezTo>
                    <a:pt x="1681" y="821"/>
                    <a:pt x="1681" y="821"/>
                    <a:pt x="1681" y="821"/>
                  </a:cubicBezTo>
                  <a:cubicBezTo>
                    <a:pt x="1682" y="820"/>
                    <a:pt x="1683" y="819"/>
                    <a:pt x="1684" y="818"/>
                  </a:cubicBezTo>
                  <a:cubicBezTo>
                    <a:pt x="1687" y="814"/>
                    <a:pt x="1690" y="810"/>
                    <a:pt x="1693" y="806"/>
                  </a:cubicBezTo>
                  <a:cubicBezTo>
                    <a:pt x="1698" y="799"/>
                    <a:pt x="1705" y="792"/>
                    <a:pt x="1711" y="785"/>
                  </a:cubicBezTo>
                  <a:cubicBezTo>
                    <a:pt x="1715" y="782"/>
                    <a:pt x="1718" y="779"/>
                    <a:pt x="1722" y="776"/>
                  </a:cubicBezTo>
                  <a:cubicBezTo>
                    <a:pt x="1725" y="774"/>
                    <a:pt x="1729" y="771"/>
                    <a:pt x="1732" y="768"/>
                  </a:cubicBezTo>
                  <a:cubicBezTo>
                    <a:pt x="1734" y="766"/>
                    <a:pt x="1736" y="765"/>
                    <a:pt x="1737" y="763"/>
                  </a:cubicBezTo>
                  <a:cubicBezTo>
                    <a:pt x="1738" y="763"/>
                    <a:pt x="1739" y="763"/>
                    <a:pt x="1739" y="763"/>
                  </a:cubicBezTo>
                  <a:cubicBezTo>
                    <a:pt x="1741" y="763"/>
                    <a:pt x="1743" y="763"/>
                    <a:pt x="1745" y="763"/>
                  </a:cubicBezTo>
                  <a:cubicBezTo>
                    <a:pt x="1746" y="763"/>
                    <a:pt x="1746" y="763"/>
                    <a:pt x="1747" y="763"/>
                  </a:cubicBezTo>
                  <a:cubicBezTo>
                    <a:pt x="1748" y="764"/>
                    <a:pt x="1748" y="764"/>
                    <a:pt x="1749" y="764"/>
                  </a:cubicBezTo>
                  <a:cubicBezTo>
                    <a:pt x="1750" y="764"/>
                    <a:pt x="1751" y="764"/>
                    <a:pt x="1753" y="764"/>
                  </a:cubicBezTo>
                  <a:cubicBezTo>
                    <a:pt x="1754" y="765"/>
                    <a:pt x="1755" y="765"/>
                    <a:pt x="1756" y="766"/>
                  </a:cubicBezTo>
                  <a:cubicBezTo>
                    <a:pt x="1757" y="766"/>
                    <a:pt x="1757" y="766"/>
                    <a:pt x="1757" y="766"/>
                  </a:cubicBezTo>
                  <a:cubicBezTo>
                    <a:pt x="1757" y="766"/>
                    <a:pt x="1758" y="767"/>
                    <a:pt x="1758" y="767"/>
                  </a:cubicBezTo>
                  <a:cubicBezTo>
                    <a:pt x="1758" y="767"/>
                    <a:pt x="1759" y="767"/>
                    <a:pt x="1759" y="767"/>
                  </a:cubicBezTo>
                  <a:cubicBezTo>
                    <a:pt x="1759" y="768"/>
                    <a:pt x="1759" y="768"/>
                    <a:pt x="1760" y="768"/>
                  </a:cubicBezTo>
                  <a:cubicBezTo>
                    <a:pt x="1762" y="770"/>
                    <a:pt x="1764" y="772"/>
                    <a:pt x="1766" y="775"/>
                  </a:cubicBezTo>
                  <a:cubicBezTo>
                    <a:pt x="1768" y="776"/>
                    <a:pt x="1769" y="777"/>
                    <a:pt x="1771" y="778"/>
                  </a:cubicBezTo>
                  <a:cubicBezTo>
                    <a:pt x="1772" y="779"/>
                    <a:pt x="1772" y="779"/>
                    <a:pt x="1773" y="780"/>
                  </a:cubicBezTo>
                  <a:cubicBezTo>
                    <a:pt x="1774" y="780"/>
                    <a:pt x="1774" y="780"/>
                    <a:pt x="1774" y="780"/>
                  </a:cubicBezTo>
                  <a:cubicBezTo>
                    <a:pt x="1774" y="780"/>
                    <a:pt x="1774" y="780"/>
                    <a:pt x="1775" y="780"/>
                  </a:cubicBezTo>
                  <a:cubicBezTo>
                    <a:pt x="1775" y="780"/>
                    <a:pt x="1775" y="780"/>
                    <a:pt x="1775" y="780"/>
                  </a:cubicBezTo>
                  <a:cubicBezTo>
                    <a:pt x="1776" y="780"/>
                    <a:pt x="1776" y="781"/>
                    <a:pt x="1776" y="781"/>
                  </a:cubicBezTo>
                  <a:cubicBezTo>
                    <a:pt x="1780" y="782"/>
                    <a:pt x="1784" y="781"/>
                    <a:pt x="1788" y="781"/>
                  </a:cubicBezTo>
                  <a:cubicBezTo>
                    <a:pt x="1789" y="781"/>
                    <a:pt x="1790" y="781"/>
                    <a:pt x="1791" y="780"/>
                  </a:cubicBezTo>
                  <a:cubicBezTo>
                    <a:pt x="1791" y="781"/>
                    <a:pt x="1791" y="781"/>
                    <a:pt x="1792" y="781"/>
                  </a:cubicBezTo>
                  <a:cubicBezTo>
                    <a:pt x="1792" y="781"/>
                    <a:pt x="1792" y="781"/>
                    <a:pt x="1792" y="781"/>
                  </a:cubicBezTo>
                  <a:cubicBezTo>
                    <a:pt x="1792" y="781"/>
                    <a:pt x="1792" y="782"/>
                    <a:pt x="1793" y="782"/>
                  </a:cubicBezTo>
                  <a:cubicBezTo>
                    <a:pt x="1793" y="782"/>
                    <a:pt x="1794" y="782"/>
                    <a:pt x="1795" y="783"/>
                  </a:cubicBezTo>
                  <a:cubicBezTo>
                    <a:pt x="1796" y="783"/>
                    <a:pt x="1797" y="784"/>
                    <a:pt x="1798" y="784"/>
                  </a:cubicBezTo>
                  <a:cubicBezTo>
                    <a:pt x="1799" y="785"/>
                    <a:pt x="1800" y="785"/>
                    <a:pt x="1801" y="786"/>
                  </a:cubicBezTo>
                  <a:cubicBezTo>
                    <a:pt x="1802" y="786"/>
                    <a:pt x="1803" y="787"/>
                    <a:pt x="1804" y="788"/>
                  </a:cubicBezTo>
                  <a:cubicBezTo>
                    <a:pt x="1805" y="788"/>
                    <a:pt x="1806" y="789"/>
                    <a:pt x="1807" y="790"/>
                  </a:cubicBezTo>
                  <a:cubicBezTo>
                    <a:pt x="1811" y="803"/>
                    <a:pt x="1820" y="815"/>
                    <a:pt x="1837" y="815"/>
                  </a:cubicBezTo>
                  <a:cubicBezTo>
                    <a:pt x="1830" y="801"/>
                    <a:pt x="1824" y="788"/>
                    <a:pt x="1807" y="785"/>
                  </a:cubicBezTo>
                  <a:cubicBezTo>
                    <a:pt x="1806" y="785"/>
                    <a:pt x="1806" y="785"/>
                    <a:pt x="1806" y="785"/>
                  </a:cubicBezTo>
                  <a:cubicBezTo>
                    <a:pt x="1806" y="785"/>
                    <a:pt x="1806" y="785"/>
                    <a:pt x="1806" y="785"/>
                  </a:cubicBezTo>
                  <a:cubicBezTo>
                    <a:pt x="1805" y="785"/>
                    <a:pt x="1804" y="784"/>
                    <a:pt x="1803" y="783"/>
                  </a:cubicBezTo>
                  <a:cubicBezTo>
                    <a:pt x="1802" y="783"/>
                    <a:pt x="1801" y="782"/>
                    <a:pt x="1800" y="782"/>
                  </a:cubicBezTo>
                  <a:cubicBezTo>
                    <a:pt x="1799" y="781"/>
                    <a:pt x="1798" y="781"/>
                    <a:pt x="1797" y="780"/>
                  </a:cubicBezTo>
                  <a:cubicBezTo>
                    <a:pt x="1796" y="780"/>
                    <a:pt x="1796" y="780"/>
                    <a:pt x="1796" y="780"/>
                  </a:cubicBezTo>
                  <a:cubicBezTo>
                    <a:pt x="1797" y="780"/>
                    <a:pt x="1798" y="779"/>
                    <a:pt x="1800" y="779"/>
                  </a:cubicBezTo>
                  <a:cubicBezTo>
                    <a:pt x="1803" y="779"/>
                    <a:pt x="1807" y="779"/>
                    <a:pt x="1810" y="778"/>
                  </a:cubicBezTo>
                  <a:cubicBezTo>
                    <a:pt x="1818" y="778"/>
                    <a:pt x="1824" y="778"/>
                    <a:pt x="1830" y="778"/>
                  </a:cubicBezTo>
                  <a:cubicBezTo>
                    <a:pt x="1831" y="778"/>
                    <a:pt x="1831" y="778"/>
                    <a:pt x="1832" y="778"/>
                  </a:cubicBezTo>
                  <a:cubicBezTo>
                    <a:pt x="1833" y="778"/>
                    <a:pt x="1833" y="778"/>
                    <a:pt x="1834" y="778"/>
                  </a:cubicBezTo>
                  <a:cubicBezTo>
                    <a:pt x="1835" y="778"/>
                    <a:pt x="1837" y="778"/>
                    <a:pt x="1838" y="778"/>
                  </a:cubicBezTo>
                  <a:cubicBezTo>
                    <a:pt x="1840" y="778"/>
                    <a:pt x="1842" y="777"/>
                    <a:pt x="1844" y="777"/>
                  </a:cubicBezTo>
                  <a:cubicBezTo>
                    <a:pt x="1845" y="777"/>
                    <a:pt x="1845"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8"/>
                  </a:cubicBezTo>
                  <a:cubicBezTo>
                    <a:pt x="1846" y="778"/>
                    <a:pt x="1846" y="778"/>
                    <a:pt x="1846" y="778"/>
                  </a:cubicBezTo>
                  <a:cubicBezTo>
                    <a:pt x="1846" y="778"/>
                    <a:pt x="1846" y="778"/>
                    <a:pt x="1846" y="778"/>
                  </a:cubicBezTo>
                  <a:cubicBezTo>
                    <a:pt x="1845" y="778"/>
                    <a:pt x="1845" y="778"/>
                    <a:pt x="1845" y="778"/>
                  </a:cubicBezTo>
                  <a:cubicBezTo>
                    <a:pt x="1845" y="778"/>
                    <a:pt x="1845" y="778"/>
                    <a:pt x="1846" y="778"/>
                  </a:cubicBezTo>
                  <a:cubicBezTo>
                    <a:pt x="1846" y="778"/>
                    <a:pt x="1846" y="778"/>
                    <a:pt x="1847" y="778"/>
                  </a:cubicBezTo>
                  <a:cubicBezTo>
                    <a:pt x="1847" y="778"/>
                    <a:pt x="1847" y="778"/>
                    <a:pt x="1847" y="778"/>
                  </a:cubicBezTo>
                  <a:cubicBezTo>
                    <a:pt x="1847" y="778"/>
                    <a:pt x="1847" y="777"/>
                    <a:pt x="1847" y="777"/>
                  </a:cubicBezTo>
                  <a:cubicBezTo>
                    <a:pt x="1847" y="777"/>
                    <a:pt x="1847" y="777"/>
                    <a:pt x="1847" y="777"/>
                  </a:cubicBezTo>
                  <a:cubicBezTo>
                    <a:pt x="1847" y="777"/>
                    <a:pt x="1847" y="777"/>
                    <a:pt x="1847" y="777"/>
                  </a:cubicBezTo>
                  <a:cubicBezTo>
                    <a:pt x="1847" y="777"/>
                    <a:pt x="1847" y="777"/>
                    <a:pt x="1847" y="777"/>
                  </a:cubicBezTo>
                  <a:cubicBezTo>
                    <a:pt x="1847" y="777"/>
                    <a:pt x="1847" y="776"/>
                    <a:pt x="1846" y="776"/>
                  </a:cubicBezTo>
                  <a:cubicBezTo>
                    <a:pt x="1846" y="776"/>
                    <a:pt x="1845" y="776"/>
                    <a:pt x="1844" y="776"/>
                  </a:cubicBezTo>
                  <a:cubicBezTo>
                    <a:pt x="1842" y="776"/>
                    <a:pt x="1840" y="775"/>
                    <a:pt x="1838" y="775"/>
                  </a:cubicBezTo>
                  <a:cubicBezTo>
                    <a:pt x="1837" y="775"/>
                    <a:pt x="1836" y="775"/>
                    <a:pt x="1834" y="775"/>
                  </a:cubicBezTo>
                  <a:cubicBezTo>
                    <a:pt x="1834" y="774"/>
                    <a:pt x="1833" y="774"/>
                    <a:pt x="1832" y="774"/>
                  </a:cubicBezTo>
                  <a:cubicBezTo>
                    <a:pt x="1832" y="775"/>
                    <a:pt x="1831" y="774"/>
                    <a:pt x="1830" y="774"/>
                  </a:cubicBezTo>
                  <a:cubicBezTo>
                    <a:pt x="1828" y="774"/>
                    <a:pt x="1826" y="774"/>
                    <a:pt x="1824" y="774"/>
                  </a:cubicBezTo>
                  <a:cubicBezTo>
                    <a:pt x="1824" y="774"/>
                    <a:pt x="1824" y="774"/>
                    <a:pt x="1824" y="774"/>
                  </a:cubicBezTo>
                  <a:cubicBezTo>
                    <a:pt x="1825" y="774"/>
                    <a:pt x="1826" y="774"/>
                    <a:pt x="1826" y="773"/>
                  </a:cubicBezTo>
                  <a:cubicBezTo>
                    <a:pt x="1827" y="773"/>
                    <a:pt x="1828" y="773"/>
                    <a:pt x="1828" y="773"/>
                  </a:cubicBezTo>
                  <a:cubicBezTo>
                    <a:pt x="1829" y="772"/>
                    <a:pt x="1830" y="772"/>
                    <a:pt x="1830" y="772"/>
                  </a:cubicBezTo>
                  <a:cubicBezTo>
                    <a:pt x="1831" y="771"/>
                    <a:pt x="1833" y="770"/>
                    <a:pt x="1834" y="769"/>
                  </a:cubicBezTo>
                  <a:cubicBezTo>
                    <a:pt x="1835" y="768"/>
                    <a:pt x="1837" y="767"/>
                    <a:pt x="1838" y="767"/>
                  </a:cubicBezTo>
                  <a:cubicBezTo>
                    <a:pt x="1838" y="766"/>
                    <a:pt x="1839" y="766"/>
                    <a:pt x="1839" y="766"/>
                  </a:cubicBezTo>
                  <a:cubicBezTo>
                    <a:pt x="1856" y="777"/>
                    <a:pt x="1866" y="740"/>
                    <a:pt x="1873" y="732"/>
                  </a:cubicBezTo>
                  <a:cubicBezTo>
                    <a:pt x="1856" y="734"/>
                    <a:pt x="1826" y="744"/>
                    <a:pt x="1837" y="763"/>
                  </a:cubicBezTo>
                  <a:cubicBezTo>
                    <a:pt x="1838" y="763"/>
                    <a:pt x="1839" y="762"/>
                    <a:pt x="1840" y="762"/>
                  </a:cubicBezTo>
                  <a:cubicBezTo>
                    <a:pt x="1840" y="762"/>
                    <a:pt x="1840" y="762"/>
                    <a:pt x="1840" y="762"/>
                  </a:cubicBezTo>
                  <a:cubicBezTo>
                    <a:pt x="1839" y="763"/>
                    <a:pt x="1838" y="764"/>
                    <a:pt x="1836" y="765"/>
                  </a:cubicBezTo>
                  <a:cubicBezTo>
                    <a:pt x="1835" y="766"/>
                    <a:pt x="1834" y="766"/>
                    <a:pt x="1833" y="767"/>
                  </a:cubicBezTo>
                  <a:cubicBezTo>
                    <a:pt x="1831" y="768"/>
                    <a:pt x="1830" y="769"/>
                    <a:pt x="1829" y="769"/>
                  </a:cubicBezTo>
                  <a:cubicBezTo>
                    <a:pt x="1828" y="770"/>
                    <a:pt x="1828" y="770"/>
                    <a:pt x="1827" y="770"/>
                  </a:cubicBezTo>
                  <a:cubicBezTo>
                    <a:pt x="1826" y="771"/>
                    <a:pt x="1826" y="771"/>
                    <a:pt x="1825" y="771"/>
                  </a:cubicBezTo>
                  <a:cubicBezTo>
                    <a:pt x="1825" y="771"/>
                    <a:pt x="1824" y="772"/>
                    <a:pt x="1824" y="772"/>
                  </a:cubicBezTo>
                  <a:cubicBezTo>
                    <a:pt x="1823" y="772"/>
                    <a:pt x="1822" y="772"/>
                    <a:pt x="1822" y="773"/>
                  </a:cubicBezTo>
                  <a:cubicBezTo>
                    <a:pt x="1822" y="773"/>
                    <a:pt x="1821" y="773"/>
                    <a:pt x="1821" y="773"/>
                  </a:cubicBezTo>
                  <a:cubicBezTo>
                    <a:pt x="1821" y="773"/>
                    <a:pt x="1821" y="773"/>
                    <a:pt x="1820" y="773"/>
                  </a:cubicBezTo>
                  <a:cubicBezTo>
                    <a:pt x="1820" y="773"/>
                    <a:pt x="1819" y="774"/>
                    <a:pt x="1819" y="774"/>
                  </a:cubicBezTo>
                  <a:cubicBezTo>
                    <a:pt x="1819" y="774"/>
                    <a:pt x="1818" y="774"/>
                    <a:pt x="1818" y="774"/>
                  </a:cubicBezTo>
                  <a:cubicBezTo>
                    <a:pt x="1816" y="775"/>
                    <a:pt x="1813" y="775"/>
                    <a:pt x="1811" y="775"/>
                  </a:cubicBezTo>
                  <a:cubicBezTo>
                    <a:pt x="1807" y="775"/>
                    <a:pt x="1803" y="775"/>
                    <a:pt x="1799" y="776"/>
                  </a:cubicBezTo>
                  <a:cubicBezTo>
                    <a:pt x="1795" y="776"/>
                    <a:pt x="1792" y="777"/>
                    <a:pt x="1788" y="777"/>
                  </a:cubicBezTo>
                  <a:cubicBezTo>
                    <a:pt x="1784" y="778"/>
                    <a:pt x="1781" y="778"/>
                    <a:pt x="1777" y="777"/>
                  </a:cubicBezTo>
                  <a:cubicBezTo>
                    <a:pt x="1777" y="777"/>
                    <a:pt x="1777" y="777"/>
                    <a:pt x="1777" y="777"/>
                  </a:cubicBezTo>
                  <a:cubicBezTo>
                    <a:pt x="1776" y="777"/>
                    <a:pt x="1776" y="777"/>
                    <a:pt x="1776" y="777"/>
                  </a:cubicBezTo>
                  <a:cubicBezTo>
                    <a:pt x="1776" y="777"/>
                    <a:pt x="1776" y="777"/>
                    <a:pt x="1776" y="777"/>
                  </a:cubicBezTo>
                  <a:cubicBezTo>
                    <a:pt x="1775" y="776"/>
                    <a:pt x="1775" y="776"/>
                    <a:pt x="1775" y="776"/>
                  </a:cubicBezTo>
                  <a:cubicBezTo>
                    <a:pt x="1774" y="776"/>
                    <a:pt x="1774" y="776"/>
                    <a:pt x="1773" y="775"/>
                  </a:cubicBezTo>
                  <a:cubicBezTo>
                    <a:pt x="1772" y="774"/>
                    <a:pt x="1770" y="773"/>
                    <a:pt x="1769" y="772"/>
                  </a:cubicBezTo>
                  <a:cubicBezTo>
                    <a:pt x="1767" y="770"/>
                    <a:pt x="1765" y="767"/>
                    <a:pt x="1762" y="765"/>
                  </a:cubicBezTo>
                  <a:cubicBezTo>
                    <a:pt x="1762" y="765"/>
                    <a:pt x="1762" y="765"/>
                    <a:pt x="1761" y="764"/>
                  </a:cubicBezTo>
                  <a:cubicBezTo>
                    <a:pt x="1761" y="764"/>
                    <a:pt x="1761" y="764"/>
                    <a:pt x="1760" y="764"/>
                  </a:cubicBezTo>
                  <a:cubicBezTo>
                    <a:pt x="1760" y="763"/>
                    <a:pt x="1760" y="763"/>
                    <a:pt x="1759" y="763"/>
                  </a:cubicBezTo>
                  <a:cubicBezTo>
                    <a:pt x="1759" y="763"/>
                    <a:pt x="1759" y="763"/>
                    <a:pt x="1758" y="762"/>
                  </a:cubicBezTo>
                  <a:cubicBezTo>
                    <a:pt x="1757" y="762"/>
                    <a:pt x="1755" y="761"/>
                    <a:pt x="1754" y="761"/>
                  </a:cubicBezTo>
                  <a:cubicBezTo>
                    <a:pt x="1753" y="761"/>
                    <a:pt x="1752" y="761"/>
                    <a:pt x="1751" y="760"/>
                  </a:cubicBezTo>
                  <a:cubicBezTo>
                    <a:pt x="1751" y="760"/>
                    <a:pt x="1750" y="760"/>
                    <a:pt x="1749" y="760"/>
                  </a:cubicBezTo>
                  <a:cubicBezTo>
                    <a:pt x="1749" y="760"/>
                    <a:pt x="1748" y="760"/>
                    <a:pt x="1747" y="760"/>
                  </a:cubicBezTo>
                  <a:cubicBezTo>
                    <a:pt x="1747" y="760"/>
                    <a:pt x="1746" y="760"/>
                    <a:pt x="1745" y="760"/>
                  </a:cubicBezTo>
                  <a:cubicBezTo>
                    <a:pt x="1743" y="761"/>
                    <a:pt x="1741" y="761"/>
                    <a:pt x="1739" y="761"/>
                  </a:cubicBezTo>
                  <a:cubicBezTo>
                    <a:pt x="1739" y="761"/>
                    <a:pt x="1739" y="762"/>
                    <a:pt x="1739" y="762"/>
                  </a:cubicBezTo>
                  <a:cubicBezTo>
                    <a:pt x="1740" y="761"/>
                    <a:pt x="1740" y="760"/>
                    <a:pt x="1741" y="759"/>
                  </a:cubicBezTo>
                  <a:cubicBezTo>
                    <a:pt x="1742" y="758"/>
                    <a:pt x="1743" y="757"/>
                    <a:pt x="1743" y="757"/>
                  </a:cubicBezTo>
                  <a:cubicBezTo>
                    <a:pt x="1744" y="756"/>
                    <a:pt x="1744" y="756"/>
                    <a:pt x="1744" y="756"/>
                  </a:cubicBezTo>
                  <a:cubicBezTo>
                    <a:pt x="1744" y="756"/>
                    <a:pt x="1744" y="756"/>
                    <a:pt x="1744" y="756"/>
                  </a:cubicBezTo>
                  <a:cubicBezTo>
                    <a:pt x="1744" y="756"/>
                    <a:pt x="1744" y="756"/>
                    <a:pt x="1744" y="756"/>
                  </a:cubicBezTo>
                  <a:cubicBezTo>
                    <a:pt x="1744" y="756"/>
                    <a:pt x="1744" y="756"/>
                    <a:pt x="1744" y="756"/>
                  </a:cubicBezTo>
                  <a:cubicBezTo>
                    <a:pt x="1744" y="755"/>
                    <a:pt x="1744" y="755"/>
                    <a:pt x="1744" y="755"/>
                  </a:cubicBezTo>
                  <a:cubicBezTo>
                    <a:pt x="1744" y="755"/>
                    <a:pt x="1745" y="754"/>
                    <a:pt x="1745" y="754"/>
                  </a:cubicBezTo>
                  <a:cubicBezTo>
                    <a:pt x="1745" y="754"/>
                    <a:pt x="1745" y="753"/>
                    <a:pt x="1746" y="753"/>
                  </a:cubicBezTo>
                  <a:cubicBezTo>
                    <a:pt x="1746" y="752"/>
                    <a:pt x="1746" y="752"/>
                    <a:pt x="1747" y="751"/>
                  </a:cubicBezTo>
                  <a:cubicBezTo>
                    <a:pt x="1747" y="750"/>
                    <a:pt x="1747" y="750"/>
                    <a:pt x="1748" y="749"/>
                  </a:cubicBezTo>
                  <a:cubicBezTo>
                    <a:pt x="1749" y="747"/>
                    <a:pt x="1749" y="745"/>
                    <a:pt x="1750" y="744"/>
                  </a:cubicBezTo>
                  <a:cubicBezTo>
                    <a:pt x="1751" y="742"/>
                    <a:pt x="1751" y="740"/>
                    <a:pt x="1752" y="739"/>
                  </a:cubicBezTo>
                  <a:cubicBezTo>
                    <a:pt x="1753" y="736"/>
                    <a:pt x="1753" y="733"/>
                    <a:pt x="1754" y="730"/>
                  </a:cubicBezTo>
                  <a:cubicBezTo>
                    <a:pt x="1756" y="724"/>
                    <a:pt x="1758" y="720"/>
                    <a:pt x="1759" y="716"/>
                  </a:cubicBezTo>
                  <a:cubicBezTo>
                    <a:pt x="1760" y="714"/>
                    <a:pt x="1761" y="712"/>
                    <a:pt x="1762" y="711"/>
                  </a:cubicBezTo>
                  <a:cubicBezTo>
                    <a:pt x="1763" y="709"/>
                    <a:pt x="1763" y="708"/>
                    <a:pt x="1764" y="707"/>
                  </a:cubicBezTo>
                  <a:cubicBezTo>
                    <a:pt x="1765" y="705"/>
                    <a:pt x="1766" y="704"/>
                    <a:pt x="1766" y="704"/>
                  </a:cubicBezTo>
                  <a:cubicBezTo>
                    <a:pt x="1766" y="704"/>
                    <a:pt x="1765" y="705"/>
                    <a:pt x="1764" y="707"/>
                  </a:cubicBezTo>
                  <a:cubicBezTo>
                    <a:pt x="1763" y="708"/>
                    <a:pt x="1762" y="709"/>
                    <a:pt x="1761" y="710"/>
                  </a:cubicBezTo>
                  <a:cubicBezTo>
                    <a:pt x="1760" y="712"/>
                    <a:pt x="1759" y="713"/>
                    <a:pt x="1758" y="715"/>
                  </a:cubicBezTo>
                  <a:cubicBezTo>
                    <a:pt x="1757" y="716"/>
                    <a:pt x="1756" y="718"/>
                    <a:pt x="1755" y="720"/>
                  </a:cubicBezTo>
                  <a:cubicBezTo>
                    <a:pt x="1755" y="719"/>
                    <a:pt x="1755" y="718"/>
                    <a:pt x="1755" y="717"/>
                  </a:cubicBezTo>
                  <a:cubicBezTo>
                    <a:pt x="1755" y="715"/>
                    <a:pt x="1755" y="713"/>
                    <a:pt x="1755" y="712"/>
                  </a:cubicBezTo>
                  <a:cubicBezTo>
                    <a:pt x="1754" y="710"/>
                    <a:pt x="1754" y="708"/>
                    <a:pt x="1754" y="706"/>
                  </a:cubicBezTo>
                  <a:cubicBezTo>
                    <a:pt x="1754" y="705"/>
                    <a:pt x="1753" y="704"/>
                    <a:pt x="1753" y="703"/>
                  </a:cubicBezTo>
                  <a:cubicBezTo>
                    <a:pt x="1765" y="682"/>
                    <a:pt x="1747" y="680"/>
                    <a:pt x="1746" y="662"/>
                  </a:cubicBezTo>
                  <a:cubicBezTo>
                    <a:pt x="1732" y="679"/>
                    <a:pt x="1724" y="696"/>
                    <a:pt x="1750" y="702"/>
                  </a:cubicBezTo>
                  <a:cubicBezTo>
                    <a:pt x="1750" y="702"/>
                    <a:pt x="1750" y="702"/>
                    <a:pt x="1750" y="702"/>
                  </a:cubicBezTo>
                  <a:cubicBezTo>
                    <a:pt x="1750" y="704"/>
                    <a:pt x="1750" y="705"/>
                    <a:pt x="1751" y="707"/>
                  </a:cubicBezTo>
                  <a:cubicBezTo>
                    <a:pt x="1751" y="709"/>
                    <a:pt x="1751" y="710"/>
                    <a:pt x="1751" y="712"/>
                  </a:cubicBezTo>
                  <a:cubicBezTo>
                    <a:pt x="1752" y="714"/>
                    <a:pt x="1752" y="715"/>
                    <a:pt x="1752" y="717"/>
                  </a:cubicBezTo>
                  <a:cubicBezTo>
                    <a:pt x="1752" y="719"/>
                    <a:pt x="1752" y="720"/>
                    <a:pt x="1751" y="722"/>
                  </a:cubicBezTo>
                  <a:cubicBezTo>
                    <a:pt x="1751" y="723"/>
                    <a:pt x="1751" y="724"/>
                    <a:pt x="1751" y="724"/>
                  </a:cubicBezTo>
                  <a:cubicBezTo>
                    <a:pt x="1751" y="725"/>
                    <a:pt x="1751" y="726"/>
                    <a:pt x="1751" y="727"/>
                  </a:cubicBezTo>
                  <a:cubicBezTo>
                    <a:pt x="1751" y="727"/>
                    <a:pt x="1751" y="728"/>
                    <a:pt x="1751" y="728"/>
                  </a:cubicBezTo>
                  <a:cubicBezTo>
                    <a:pt x="1750" y="728"/>
                    <a:pt x="1750" y="729"/>
                    <a:pt x="1750" y="729"/>
                  </a:cubicBezTo>
                  <a:cubicBezTo>
                    <a:pt x="1749" y="732"/>
                    <a:pt x="1748" y="734"/>
                    <a:pt x="1746" y="737"/>
                  </a:cubicBezTo>
                  <a:cubicBezTo>
                    <a:pt x="1746" y="739"/>
                    <a:pt x="1745" y="741"/>
                    <a:pt x="1745" y="742"/>
                  </a:cubicBezTo>
                  <a:cubicBezTo>
                    <a:pt x="1744" y="744"/>
                    <a:pt x="1743" y="745"/>
                    <a:pt x="1743" y="747"/>
                  </a:cubicBezTo>
                  <a:cubicBezTo>
                    <a:pt x="1742" y="748"/>
                    <a:pt x="1742" y="749"/>
                    <a:pt x="1742" y="749"/>
                  </a:cubicBezTo>
                  <a:cubicBezTo>
                    <a:pt x="1741" y="750"/>
                    <a:pt x="1741" y="750"/>
                    <a:pt x="1741" y="750"/>
                  </a:cubicBezTo>
                  <a:cubicBezTo>
                    <a:pt x="1741" y="751"/>
                    <a:pt x="1741" y="751"/>
                    <a:pt x="1740" y="751"/>
                  </a:cubicBezTo>
                  <a:cubicBezTo>
                    <a:pt x="1740" y="752"/>
                    <a:pt x="1740" y="752"/>
                    <a:pt x="1740" y="753"/>
                  </a:cubicBezTo>
                  <a:cubicBezTo>
                    <a:pt x="1739" y="753"/>
                    <a:pt x="1739" y="753"/>
                    <a:pt x="1739" y="753"/>
                  </a:cubicBezTo>
                  <a:cubicBezTo>
                    <a:pt x="1739" y="753"/>
                    <a:pt x="1739" y="753"/>
                    <a:pt x="1739" y="753"/>
                  </a:cubicBezTo>
                  <a:cubicBezTo>
                    <a:pt x="1739" y="753"/>
                    <a:pt x="1739" y="753"/>
                    <a:pt x="1739" y="753"/>
                  </a:cubicBezTo>
                  <a:cubicBezTo>
                    <a:pt x="1739" y="753"/>
                    <a:pt x="1739" y="753"/>
                    <a:pt x="1739" y="753"/>
                  </a:cubicBezTo>
                  <a:cubicBezTo>
                    <a:pt x="1739" y="754"/>
                    <a:pt x="1739" y="754"/>
                    <a:pt x="1739" y="754"/>
                  </a:cubicBezTo>
                  <a:cubicBezTo>
                    <a:pt x="1738" y="754"/>
                    <a:pt x="1738" y="755"/>
                    <a:pt x="1737" y="756"/>
                  </a:cubicBezTo>
                  <a:cubicBezTo>
                    <a:pt x="1734" y="759"/>
                    <a:pt x="1732" y="761"/>
                    <a:pt x="1728" y="764"/>
                  </a:cubicBezTo>
                  <a:cubicBezTo>
                    <a:pt x="1725" y="767"/>
                    <a:pt x="1722" y="770"/>
                    <a:pt x="1718" y="773"/>
                  </a:cubicBezTo>
                  <a:cubicBezTo>
                    <a:pt x="1715" y="775"/>
                    <a:pt x="1711" y="779"/>
                    <a:pt x="1708" y="782"/>
                  </a:cubicBezTo>
                  <a:cubicBezTo>
                    <a:pt x="1704" y="785"/>
                    <a:pt x="1700" y="789"/>
                    <a:pt x="1697" y="793"/>
                  </a:cubicBezTo>
                  <a:cubicBezTo>
                    <a:pt x="1697" y="793"/>
                    <a:pt x="1697" y="793"/>
                    <a:pt x="1697" y="793"/>
                  </a:cubicBezTo>
                  <a:cubicBezTo>
                    <a:pt x="1697" y="792"/>
                    <a:pt x="1696" y="792"/>
                    <a:pt x="1696" y="791"/>
                  </a:cubicBezTo>
                  <a:cubicBezTo>
                    <a:pt x="1696" y="790"/>
                    <a:pt x="1696" y="789"/>
                    <a:pt x="1696" y="789"/>
                  </a:cubicBezTo>
                  <a:cubicBezTo>
                    <a:pt x="1696" y="788"/>
                    <a:pt x="1696" y="788"/>
                    <a:pt x="1695" y="788"/>
                  </a:cubicBezTo>
                  <a:cubicBezTo>
                    <a:pt x="1695" y="787"/>
                    <a:pt x="1695" y="787"/>
                    <a:pt x="1695" y="786"/>
                  </a:cubicBezTo>
                  <a:cubicBezTo>
                    <a:pt x="1694" y="785"/>
                    <a:pt x="1693" y="783"/>
                    <a:pt x="1692" y="781"/>
                  </a:cubicBezTo>
                  <a:cubicBezTo>
                    <a:pt x="1691" y="779"/>
                    <a:pt x="1690" y="778"/>
                    <a:pt x="1689" y="776"/>
                  </a:cubicBezTo>
                  <a:cubicBezTo>
                    <a:pt x="1687" y="772"/>
                    <a:pt x="1685" y="768"/>
                    <a:pt x="1683" y="764"/>
                  </a:cubicBezTo>
                  <a:cubicBezTo>
                    <a:pt x="1682" y="762"/>
                    <a:pt x="1681" y="760"/>
                    <a:pt x="1680" y="758"/>
                  </a:cubicBezTo>
                  <a:cubicBezTo>
                    <a:pt x="1679" y="756"/>
                    <a:pt x="1678" y="754"/>
                    <a:pt x="1678" y="752"/>
                  </a:cubicBezTo>
                  <a:cubicBezTo>
                    <a:pt x="1677" y="750"/>
                    <a:pt x="1677" y="748"/>
                    <a:pt x="1676" y="746"/>
                  </a:cubicBezTo>
                  <a:cubicBezTo>
                    <a:pt x="1676" y="746"/>
                    <a:pt x="1676" y="746"/>
                    <a:pt x="1676" y="746"/>
                  </a:cubicBezTo>
                  <a:cubicBezTo>
                    <a:pt x="1677" y="745"/>
                    <a:pt x="1677" y="745"/>
                    <a:pt x="1678" y="744"/>
                  </a:cubicBezTo>
                  <a:cubicBezTo>
                    <a:pt x="1678" y="744"/>
                    <a:pt x="1678" y="743"/>
                    <a:pt x="1678" y="743"/>
                  </a:cubicBezTo>
                  <a:cubicBezTo>
                    <a:pt x="1678" y="743"/>
                    <a:pt x="1678" y="743"/>
                    <a:pt x="1678" y="742"/>
                  </a:cubicBezTo>
                  <a:cubicBezTo>
                    <a:pt x="1679" y="742"/>
                    <a:pt x="1679" y="742"/>
                    <a:pt x="1679" y="742"/>
                  </a:cubicBezTo>
                  <a:cubicBezTo>
                    <a:pt x="1679" y="741"/>
                    <a:pt x="1679" y="740"/>
                    <a:pt x="1680" y="739"/>
                  </a:cubicBezTo>
                  <a:cubicBezTo>
                    <a:pt x="1680" y="738"/>
                    <a:pt x="1681" y="736"/>
                    <a:pt x="1681" y="735"/>
                  </a:cubicBezTo>
                  <a:cubicBezTo>
                    <a:pt x="1682" y="734"/>
                    <a:pt x="1682" y="733"/>
                    <a:pt x="1683" y="732"/>
                  </a:cubicBezTo>
                  <a:cubicBezTo>
                    <a:pt x="1683" y="731"/>
                    <a:pt x="1684" y="730"/>
                    <a:pt x="1685" y="728"/>
                  </a:cubicBezTo>
                  <a:cubicBezTo>
                    <a:pt x="1703" y="725"/>
                    <a:pt x="1698" y="710"/>
                    <a:pt x="1709" y="697"/>
                  </a:cubicBezTo>
                  <a:cubicBezTo>
                    <a:pt x="1700" y="701"/>
                    <a:pt x="1689" y="703"/>
                    <a:pt x="1684" y="709"/>
                  </a:cubicBezTo>
                  <a:cubicBezTo>
                    <a:pt x="1680" y="714"/>
                    <a:pt x="1679" y="725"/>
                    <a:pt x="1682" y="729"/>
                  </a:cubicBezTo>
                  <a:cubicBezTo>
                    <a:pt x="1682" y="729"/>
                    <a:pt x="1682" y="729"/>
                    <a:pt x="1682" y="729"/>
                  </a:cubicBezTo>
                  <a:cubicBezTo>
                    <a:pt x="1682" y="729"/>
                    <a:pt x="1682" y="729"/>
                    <a:pt x="1682" y="729"/>
                  </a:cubicBezTo>
                  <a:cubicBezTo>
                    <a:pt x="1682" y="729"/>
                    <a:pt x="1682" y="729"/>
                    <a:pt x="1682" y="729"/>
                  </a:cubicBezTo>
                  <a:cubicBezTo>
                    <a:pt x="1681" y="730"/>
                    <a:pt x="1681" y="730"/>
                    <a:pt x="1681" y="731"/>
                  </a:cubicBezTo>
                  <a:cubicBezTo>
                    <a:pt x="1680" y="732"/>
                    <a:pt x="1680" y="733"/>
                    <a:pt x="1679" y="735"/>
                  </a:cubicBezTo>
                  <a:cubicBezTo>
                    <a:pt x="1678" y="736"/>
                    <a:pt x="1678" y="737"/>
                    <a:pt x="1678" y="738"/>
                  </a:cubicBezTo>
                  <a:cubicBezTo>
                    <a:pt x="1677" y="739"/>
                    <a:pt x="1677" y="740"/>
                    <a:pt x="1676" y="741"/>
                  </a:cubicBezTo>
                  <a:cubicBezTo>
                    <a:pt x="1676" y="741"/>
                    <a:pt x="1676" y="741"/>
                    <a:pt x="1676" y="742"/>
                  </a:cubicBezTo>
                  <a:cubicBezTo>
                    <a:pt x="1676" y="742"/>
                    <a:pt x="1676" y="742"/>
                    <a:pt x="1676" y="742"/>
                  </a:cubicBezTo>
                  <a:cubicBezTo>
                    <a:pt x="1676" y="742"/>
                    <a:pt x="1676" y="742"/>
                    <a:pt x="1676" y="742"/>
                  </a:cubicBezTo>
                  <a:cubicBezTo>
                    <a:pt x="1676" y="742"/>
                    <a:pt x="1676" y="741"/>
                    <a:pt x="1676" y="740"/>
                  </a:cubicBezTo>
                  <a:cubicBezTo>
                    <a:pt x="1676" y="740"/>
                    <a:pt x="1675" y="739"/>
                    <a:pt x="1675" y="739"/>
                  </a:cubicBezTo>
                  <a:cubicBezTo>
                    <a:pt x="1676" y="739"/>
                    <a:pt x="1675" y="738"/>
                    <a:pt x="1675" y="738"/>
                  </a:cubicBezTo>
                  <a:cubicBezTo>
                    <a:pt x="1675" y="737"/>
                    <a:pt x="1675" y="736"/>
                    <a:pt x="1675" y="736"/>
                  </a:cubicBezTo>
                  <a:cubicBezTo>
                    <a:pt x="1674" y="734"/>
                    <a:pt x="1674" y="733"/>
                    <a:pt x="1674" y="732"/>
                  </a:cubicBezTo>
                  <a:cubicBezTo>
                    <a:pt x="1674" y="730"/>
                    <a:pt x="1673" y="729"/>
                    <a:pt x="1673" y="729"/>
                  </a:cubicBezTo>
                  <a:cubicBezTo>
                    <a:pt x="1673" y="729"/>
                    <a:pt x="1673" y="729"/>
                    <a:pt x="1673" y="730"/>
                  </a:cubicBezTo>
                  <a:cubicBezTo>
                    <a:pt x="1673" y="730"/>
                    <a:pt x="1673" y="731"/>
                    <a:pt x="1672" y="732"/>
                  </a:cubicBezTo>
                  <a:cubicBezTo>
                    <a:pt x="1672" y="733"/>
                    <a:pt x="1672" y="735"/>
                    <a:pt x="1672" y="736"/>
                  </a:cubicBezTo>
                  <a:cubicBezTo>
                    <a:pt x="1672" y="737"/>
                    <a:pt x="1672" y="737"/>
                    <a:pt x="1672" y="738"/>
                  </a:cubicBezTo>
                  <a:cubicBezTo>
                    <a:pt x="1671" y="739"/>
                    <a:pt x="1671" y="739"/>
                    <a:pt x="1672" y="740"/>
                  </a:cubicBezTo>
                  <a:cubicBezTo>
                    <a:pt x="1672" y="740"/>
                    <a:pt x="1672" y="740"/>
                    <a:pt x="1672" y="741"/>
                  </a:cubicBezTo>
                  <a:cubicBezTo>
                    <a:pt x="1672" y="744"/>
                    <a:pt x="1673" y="749"/>
                    <a:pt x="1674" y="753"/>
                  </a:cubicBezTo>
                  <a:cubicBezTo>
                    <a:pt x="1674" y="754"/>
                    <a:pt x="1675" y="756"/>
                    <a:pt x="1675" y="757"/>
                  </a:cubicBezTo>
                  <a:cubicBezTo>
                    <a:pt x="1675" y="757"/>
                    <a:pt x="1675" y="757"/>
                    <a:pt x="1674" y="757"/>
                  </a:cubicBezTo>
                  <a:cubicBezTo>
                    <a:pt x="1674" y="756"/>
                    <a:pt x="1673" y="756"/>
                    <a:pt x="1673" y="755"/>
                  </a:cubicBezTo>
                  <a:cubicBezTo>
                    <a:pt x="1672" y="755"/>
                    <a:pt x="1671" y="754"/>
                    <a:pt x="1671" y="754"/>
                  </a:cubicBezTo>
                  <a:cubicBezTo>
                    <a:pt x="1670" y="753"/>
                    <a:pt x="1668" y="752"/>
                    <a:pt x="1667" y="752"/>
                  </a:cubicBezTo>
                  <a:cubicBezTo>
                    <a:pt x="1667" y="752"/>
                    <a:pt x="1667" y="752"/>
                    <a:pt x="1667" y="752"/>
                  </a:cubicBezTo>
                  <a:cubicBezTo>
                    <a:pt x="1661" y="735"/>
                    <a:pt x="1649" y="728"/>
                    <a:pt x="1630" y="738"/>
                  </a:cubicBezTo>
                  <a:cubicBezTo>
                    <a:pt x="1644" y="745"/>
                    <a:pt x="1647" y="758"/>
                    <a:pt x="1665" y="752"/>
                  </a:cubicBezTo>
                  <a:cubicBezTo>
                    <a:pt x="1665" y="753"/>
                    <a:pt x="1666" y="753"/>
                    <a:pt x="1666" y="753"/>
                  </a:cubicBezTo>
                  <a:cubicBezTo>
                    <a:pt x="1667" y="754"/>
                    <a:pt x="1669" y="755"/>
                    <a:pt x="1670" y="755"/>
                  </a:cubicBezTo>
                  <a:cubicBezTo>
                    <a:pt x="1670" y="756"/>
                    <a:pt x="1671" y="756"/>
                    <a:pt x="1672" y="757"/>
                  </a:cubicBezTo>
                  <a:cubicBezTo>
                    <a:pt x="1672" y="757"/>
                    <a:pt x="1673" y="757"/>
                    <a:pt x="1673" y="758"/>
                  </a:cubicBezTo>
                  <a:cubicBezTo>
                    <a:pt x="1675" y="759"/>
                    <a:pt x="1676" y="760"/>
                    <a:pt x="1677" y="761"/>
                  </a:cubicBezTo>
                  <a:cubicBezTo>
                    <a:pt x="1678" y="763"/>
                    <a:pt x="1678" y="764"/>
                    <a:pt x="1679" y="766"/>
                  </a:cubicBezTo>
                  <a:cubicBezTo>
                    <a:pt x="1681" y="770"/>
                    <a:pt x="1684" y="774"/>
                    <a:pt x="1686" y="778"/>
                  </a:cubicBezTo>
                  <a:cubicBezTo>
                    <a:pt x="1687" y="779"/>
                    <a:pt x="1688" y="781"/>
                    <a:pt x="1689" y="783"/>
                  </a:cubicBezTo>
                  <a:cubicBezTo>
                    <a:pt x="1690" y="785"/>
                    <a:pt x="1691" y="786"/>
                    <a:pt x="1691" y="788"/>
                  </a:cubicBezTo>
                  <a:cubicBezTo>
                    <a:pt x="1691" y="788"/>
                    <a:pt x="1692" y="789"/>
                    <a:pt x="1692" y="789"/>
                  </a:cubicBezTo>
                  <a:cubicBezTo>
                    <a:pt x="1692" y="789"/>
                    <a:pt x="1692" y="790"/>
                    <a:pt x="1692" y="790"/>
                  </a:cubicBezTo>
                  <a:cubicBezTo>
                    <a:pt x="1693" y="791"/>
                    <a:pt x="1693" y="791"/>
                    <a:pt x="1693" y="792"/>
                  </a:cubicBezTo>
                  <a:cubicBezTo>
                    <a:pt x="1694" y="793"/>
                    <a:pt x="1694" y="793"/>
                    <a:pt x="1694" y="794"/>
                  </a:cubicBezTo>
                  <a:cubicBezTo>
                    <a:pt x="1695" y="794"/>
                    <a:pt x="1695" y="795"/>
                    <a:pt x="1695" y="795"/>
                  </a:cubicBezTo>
                  <a:cubicBezTo>
                    <a:pt x="1693" y="798"/>
                    <a:pt x="1690" y="801"/>
                    <a:pt x="1688" y="804"/>
                  </a:cubicBezTo>
                  <a:cubicBezTo>
                    <a:pt x="1685" y="808"/>
                    <a:pt x="1682" y="811"/>
                    <a:pt x="1679" y="815"/>
                  </a:cubicBezTo>
                  <a:cubicBezTo>
                    <a:pt x="1679" y="816"/>
                    <a:pt x="1678" y="817"/>
                    <a:pt x="1677" y="818"/>
                  </a:cubicBezTo>
                  <a:cubicBezTo>
                    <a:pt x="1676" y="819"/>
                    <a:pt x="1675" y="820"/>
                    <a:pt x="1674" y="820"/>
                  </a:cubicBezTo>
                  <a:cubicBezTo>
                    <a:pt x="1673" y="822"/>
                    <a:pt x="1671" y="824"/>
                    <a:pt x="1669" y="825"/>
                  </a:cubicBezTo>
                  <a:cubicBezTo>
                    <a:pt x="1661" y="831"/>
                    <a:pt x="1652" y="835"/>
                    <a:pt x="1644" y="840"/>
                  </a:cubicBezTo>
                  <a:cubicBezTo>
                    <a:pt x="1639" y="843"/>
                    <a:pt x="1634" y="845"/>
                    <a:pt x="1629" y="847"/>
                  </a:cubicBezTo>
                  <a:cubicBezTo>
                    <a:pt x="1630" y="847"/>
                    <a:pt x="1630" y="847"/>
                    <a:pt x="1630" y="846"/>
                  </a:cubicBezTo>
                  <a:cubicBezTo>
                    <a:pt x="1631" y="846"/>
                    <a:pt x="1631" y="845"/>
                    <a:pt x="1631" y="845"/>
                  </a:cubicBezTo>
                  <a:cubicBezTo>
                    <a:pt x="1631" y="845"/>
                    <a:pt x="1631" y="844"/>
                    <a:pt x="1631" y="844"/>
                  </a:cubicBezTo>
                  <a:cubicBezTo>
                    <a:pt x="1632" y="844"/>
                    <a:pt x="1632" y="844"/>
                    <a:pt x="1632" y="843"/>
                  </a:cubicBezTo>
                  <a:cubicBezTo>
                    <a:pt x="1632" y="842"/>
                    <a:pt x="1632" y="841"/>
                    <a:pt x="1632" y="840"/>
                  </a:cubicBezTo>
                  <a:cubicBezTo>
                    <a:pt x="1632" y="839"/>
                    <a:pt x="1632" y="837"/>
                    <a:pt x="1632" y="836"/>
                  </a:cubicBezTo>
                  <a:cubicBezTo>
                    <a:pt x="1632" y="835"/>
                    <a:pt x="1632" y="833"/>
                    <a:pt x="1632" y="832"/>
                  </a:cubicBezTo>
                  <a:cubicBezTo>
                    <a:pt x="1632" y="831"/>
                    <a:pt x="1632" y="829"/>
                    <a:pt x="1631" y="828"/>
                  </a:cubicBezTo>
                  <a:cubicBezTo>
                    <a:pt x="1631" y="826"/>
                    <a:pt x="1631" y="824"/>
                    <a:pt x="1631" y="823"/>
                  </a:cubicBezTo>
                  <a:cubicBezTo>
                    <a:pt x="1650" y="810"/>
                    <a:pt x="1629" y="795"/>
                    <a:pt x="1650" y="785"/>
                  </a:cubicBezTo>
                  <a:cubicBezTo>
                    <a:pt x="1639" y="784"/>
                    <a:pt x="1628" y="787"/>
                    <a:pt x="1622" y="798"/>
                  </a:cubicBezTo>
                  <a:cubicBezTo>
                    <a:pt x="1618" y="805"/>
                    <a:pt x="1618" y="821"/>
                    <a:pt x="1628" y="824"/>
                  </a:cubicBezTo>
                  <a:cubicBezTo>
                    <a:pt x="1629" y="825"/>
                    <a:pt x="1629" y="827"/>
                    <a:pt x="1629" y="828"/>
                  </a:cubicBezTo>
                  <a:cubicBezTo>
                    <a:pt x="1629" y="830"/>
                    <a:pt x="1629" y="831"/>
                    <a:pt x="1629" y="832"/>
                  </a:cubicBezTo>
                  <a:cubicBezTo>
                    <a:pt x="1630" y="834"/>
                    <a:pt x="1630" y="835"/>
                    <a:pt x="1630" y="836"/>
                  </a:cubicBezTo>
                  <a:cubicBezTo>
                    <a:pt x="1630" y="837"/>
                    <a:pt x="1630" y="839"/>
                    <a:pt x="1630" y="840"/>
                  </a:cubicBezTo>
                  <a:cubicBezTo>
                    <a:pt x="1630" y="841"/>
                    <a:pt x="1630" y="842"/>
                    <a:pt x="1629" y="843"/>
                  </a:cubicBezTo>
                  <a:cubicBezTo>
                    <a:pt x="1629" y="843"/>
                    <a:pt x="1629" y="843"/>
                    <a:pt x="1629" y="844"/>
                  </a:cubicBezTo>
                  <a:cubicBezTo>
                    <a:pt x="1629" y="844"/>
                    <a:pt x="1629" y="844"/>
                    <a:pt x="1629" y="844"/>
                  </a:cubicBezTo>
                  <a:cubicBezTo>
                    <a:pt x="1629" y="845"/>
                    <a:pt x="1629" y="845"/>
                    <a:pt x="1629" y="846"/>
                  </a:cubicBezTo>
                  <a:cubicBezTo>
                    <a:pt x="1628" y="846"/>
                    <a:pt x="1628" y="847"/>
                    <a:pt x="1628" y="848"/>
                  </a:cubicBezTo>
                  <a:cubicBezTo>
                    <a:pt x="1628" y="848"/>
                    <a:pt x="1628" y="848"/>
                    <a:pt x="1628" y="848"/>
                  </a:cubicBezTo>
                  <a:cubicBezTo>
                    <a:pt x="1624" y="850"/>
                    <a:pt x="1621" y="852"/>
                    <a:pt x="1618" y="853"/>
                  </a:cubicBezTo>
                  <a:cubicBezTo>
                    <a:pt x="1606" y="860"/>
                    <a:pt x="1595" y="865"/>
                    <a:pt x="1585" y="871"/>
                  </a:cubicBezTo>
                  <a:cubicBezTo>
                    <a:pt x="1550" y="877"/>
                    <a:pt x="1511" y="882"/>
                    <a:pt x="1483" y="891"/>
                  </a:cubicBezTo>
                  <a:cubicBezTo>
                    <a:pt x="1462" y="897"/>
                    <a:pt x="1438" y="900"/>
                    <a:pt x="1403" y="917"/>
                  </a:cubicBezTo>
                  <a:cubicBezTo>
                    <a:pt x="1399" y="918"/>
                    <a:pt x="1396" y="920"/>
                    <a:pt x="1393" y="922"/>
                  </a:cubicBezTo>
                  <a:cubicBezTo>
                    <a:pt x="1388" y="908"/>
                    <a:pt x="1380" y="897"/>
                    <a:pt x="1366" y="901"/>
                  </a:cubicBezTo>
                  <a:cubicBezTo>
                    <a:pt x="1366" y="900"/>
                    <a:pt x="1365" y="900"/>
                    <a:pt x="1365" y="899"/>
                  </a:cubicBezTo>
                  <a:cubicBezTo>
                    <a:pt x="1363" y="898"/>
                    <a:pt x="1361" y="897"/>
                    <a:pt x="1359" y="896"/>
                  </a:cubicBezTo>
                  <a:cubicBezTo>
                    <a:pt x="1358" y="895"/>
                    <a:pt x="1356" y="894"/>
                    <a:pt x="1354" y="893"/>
                  </a:cubicBezTo>
                  <a:cubicBezTo>
                    <a:pt x="1353" y="892"/>
                    <a:pt x="1352" y="892"/>
                    <a:pt x="1351" y="891"/>
                  </a:cubicBezTo>
                  <a:cubicBezTo>
                    <a:pt x="1351" y="891"/>
                    <a:pt x="1351" y="891"/>
                    <a:pt x="1350" y="891"/>
                  </a:cubicBezTo>
                  <a:cubicBezTo>
                    <a:pt x="1350" y="891"/>
                    <a:pt x="1349" y="891"/>
                    <a:pt x="1349" y="890"/>
                  </a:cubicBezTo>
                  <a:cubicBezTo>
                    <a:pt x="1348" y="890"/>
                    <a:pt x="1347" y="890"/>
                    <a:pt x="1346" y="889"/>
                  </a:cubicBezTo>
                  <a:cubicBezTo>
                    <a:pt x="1346" y="889"/>
                    <a:pt x="1345" y="889"/>
                    <a:pt x="1344" y="889"/>
                  </a:cubicBezTo>
                  <a:cubicBezTo>
                    <a:pt x="1344" y="889"/>
                    <a:pt x="1343" y="889"/>
                    <a:pt x="1343" y="888"/>
                  </a:cubicBezTo>
                  <a:cubicBezTo>
                    <a:pt x="1344" y="888"/>
                    <a:pt x="1345" y="888"/>
                    <a:pt x="1346" y="887"/>
                  </a:cubicBezTo>
                  <a:cubicBezTo>
                    <a:pt x="1348" y="887"/>
                    <a:pt x="1349" y="887"/>
                    <a:pt x="1350" y="886"/>
                  </a:cubicBezTo>
                  <a:cubicBezTo>
                    <a:pt x="1351" y="886"/>
                    <a:pt x="1353" y="885"/>
                    <a:pt x="1354" y="885"/>
                  </a:cubicBezTo>
                  <a:cubicBezTo>
                    <a:pt x="1355" y="884"/>
                    <a:pt x="1356" y="883"/>
                    <a:pt x="1357" y="883"/>
                  </a:cubicBezTo>
                  <a:cubicBezTo>
                    <a:pt x="1359" y="882"/>
                    <a:pt x="1360" y="882"/>
                    <a:pt x="1361" y="881"/>
                  </a:cubicBezTo>
                  <a:cubicBezTo>
                    <a:pt x="1362" y="880"/>
                    <a:pt x="1363" y="880"/>
                    <a:pt x="1364" y="879"/>
                  </a:cubicBezTo>
                  <a:cubicBezTo>
                    <a:pt x="1365" y="878"/>
                    <a:pt x="1366" y="878"/>
                    <a:pt x="1367" y="877"/>
                  </a:cubicBezTo>
                  <a:cubicBezTo>
                    <a:pt x="1368" y="876"/>
                    <a:pt x="1369" y="876"/>
                    <a:pt x="1370" y="875"/>
                  </a:cubicBezTo>
                  <a:cubicBezTo>
                    <a:pt x="1371" y="874"/>
                    <a:pt x="1372" y="873"/>
                    <a:pt x="1372" y="873"/>
                  </a:cubicBezTo>
                  <a:cubicBezTo>
                    <a:pt x="1374" y="871"/>
                    <a:pt x="1376" y="870"/>
                    <a:pt x="1377" y="868"/>
                  </a:cubicBezTo>
                  <a:cubicBezTo>
                    <a:pt x="1378" y="867"/>
                    <a:pt x="1378" y="867"/>
                    <a:pt x="1379" y="866"/>
                  </a:cubicBezTo>
                  <a:cubicBezTo>
                    <a:pt x="1380" y="865"/>
                    <a:pt x="1380" y="864"/>
                    <a:pt x="1381" y="863"/>
                  </a:cubicBezTo>
                  <a:cubicBezTo>
                    <a:pt x="1381" y="863"/>
                    <a:pt x="1382" y="863"/>
                    <a:pt x="1382" y="862"/>
                  </a:cubicBezTo>
                  <a:cubicBezTo>
                    <a:pt x="1382" y="862"/>
                    <a:pt x="1382" y="862"/>
                    <a:pt x="1382" y="862"/>
                  </a:cubicBezTo>
                  <a:cubicBezTo>
                    <a:pt x="1382" y="862"/>
                    <a:pt x="1382" y="862"/>
                    <a:pt x="1383" y="862"/>
                  </a:cubicBezTo>
                  <a:cubicBezTo>
                    <a:pt x="1383" y="862"/>
                    <a:pt x="1383" y="861"/>
                    <a:pt x="1383" y="861"/>
                  </a:cubicBezTo>
                  <a:cubicBezTo>
                    <a:pt x="1383" y="861"/>
                    <a:pt x="1383" y="861"/>
                    <a:pt x="1384" y="861"/>
                  </a:cubicBezTo>
                  <a:cubicBezTo>
                    <a:pt x="1384" y="860"/>
                    <a:pt x="1385" y="860"/>
                    <a:pt x="1386" y="859"/>
                  </a:cubicBezTo>
                  <a:cubicBezTo>
                    <a:pt x="1387" y="859"/>
                    <a:pt x="1388" y="858"/>
                    <a:pt x="1389" y="857"/>
                  </a:cubicBezTo>
                  <a:cubicBezTo>
                    <a:pt x="1389" y="857"/>
                    <a:pt x="1390" y="856"/>
                    <a:pt x="1391" y="856"/>
                  </a:cubicBezTo>
                  <a:cubicBezTo>
                    <a:pt x="1392" y="855"/>
                    <a:pt x="1394" y="854"/>
                    <a:pt x="1395" y="854"/>
                  </a:cubicBezTo>
                  <a:cubicBezTo>
                    <a:pt x="1395" y="854"/>
                    <a:pt x="1395" y="854"/>
                    <a:pt x="1396" y="853"/>
                  </a:cubicBezTo>
                  <a:cubicBezTo>
                    <a:pt x="1396" y="853"/>
                    <a:pt x="1396" y="854"/>
                    <a:pt x="1396" y="854"/>
                  </a:cubicBezTo>
                  <a:cubicBezTo>
                    <a:pt x="1397" y="853"/>
                    <a:pt x="1399" y="854"/>
                    <a:pt x="1401" y="853"/>
                  </a:cubicBezTo>
                  <a:cubicBezTo>
                    <a:pt x="1401" y="853"/>
                    <a:pt x="1401" y="853"/>
                    <a:pt x="1401" y="853"/>
                  </a:cubicBezTo>
                  <a:cubicBezTo>
                    <a:pt x="1406" y="862"/>
                    <a:pt x="1415" y="854"/>
                    <a:pt x="1420" y="851"/>
                  </a:cubicBezTo>
                  <a:cubicBezTo>
                    <a:pt x="1427" y="848"/>
                    <a:pt x="1431" y="848"/>
                    <a:pt x="1440" y="848"/>
                  </a:cubicBezTo>
                  <a:cubicBezTo>
                    <a:pt x="1429" y="840"/>
                    <a:pt x="1399" y="832"/>
                    <a:pt x="1396" y="851"/>
                  </a:cubicBezTo>
                  <a:cubicBezTo>
                    <a:pt x="1395" y="851"/>
                    <a:pt x="1394" y="852"/>
                    <a:pt x="1394" y="852"/>
                  </a:cubicBezTo>
                  <a:cubicBezTo>
                    <a:pt x="1392" y="853"/>
                    <a:pt x="1391" y="853"/>
                    <a:pt x="1390" y="854"/>
                  </a:cubicBezTo>
                  <a:cubicBezTo>
                    <a:pt x="1389" y="855"/>
                    <a:pt x="1388" y="855"/>
                    <a:pt x="1387" y="856"/>
                  </a:cubicBezTo>
                  <a:cubicBezTo>
                    <a:pt x="1386" y="856"/>
                    <a:pt x="1386" y="857"/>
                    <a:pt x="1385" y="857"/>
                  </a:cubicBezTo>
                  <a:cubicBezTo>
                    <a:pt x="1385" y="857"/>
                    <a:pt x="1385" y="857"/>
                    <a:pt x="1385" y="856"/>
                  </a:cubicBezTo>
                  <a:cubicBezTo>
                    <a:pt x="1386" y="856"/>
                    <a:pt x="1386" y="855"/>
                    <a:pt x="1386" y="854"/>
                  </a:cubicBezTo>
                  <a:cubicBezTo>
                    <a:pt x="1388" y="851"/>
                    <a:pt x="1389" y="849"/>
                    <a:pt x="1389" y="847"/>
                  </a:cubicBezTo>
                  <a:cubicBezTo>
                    <a:pt x="1390" y="845"/>
                    <a:pt x="1390" y="843"/>
                    <a:pt x="1390" y="842"/>
                  </a:cubicBezTo>
                  <a:cubicBezTo>
                    <a:pt x="1390" y="840"/>
                    <a:pt x="1390" y="840"/>
                    <a:pt x="1390" y="840"/>
                  </a:cubicBezTo>
                  <a:cubicBezTo>
                    <a:pt x="1390" y="840"/>
                    <a:pt x="1390" y="840"/>
                    <a:pt x="1390" y="842"/>
                  </a:cubicBezTo>
                  <a:cubicBezTo>
                    <a:pt x="1389" y="843"/>
                    <a:pt x="1389" y="844"/>
                    <a:pt x="1388" y="846"/>
                  </a:cubicBezTo>
                  <a:cubicBezTo>
                    <a:pt x="1387" y="848"/>
                    <a:pt x="1386" y="851"/>
                    <a:pt x="1384" y="853"/>
                  </a:cubicBezTo>
                  <a:cubicBezTo>
                    <a:pt x="1384" y="854"/>
                    <a:pt x="1383" y="854"/>
                    <a:pt x="1383" y="855"/>
                  </a:cubicBezTo>
                  <a:cubicBezTo>
                    <a:pt x="1382" y="856"/>
                    <a:pt x="1382" y="856"/>
                    <a:pt x="1381" y="857"/>
                  </a:cubicBezTo>
                  <a:cubicBezTo>
                    <a:pt x="1380" y="858"/>
                    <a:pt x="1379" y="860"/>
                    <a:pt x="1378" y="861"/>
                  </a:cubicBezTo>
                  <a:cubicBezTo>
                    <a:pt x="1378" y="862"/>
                    <a:pt x="1377" y="863"/>
                    <a:pt x="1376" y="864"/>
                  </a:cubicBezTo>
                  <a:cubicBezTo>
                    <a:pt x="1376" y="864"/>
                    <a:pt x="1375" y="865"/>
                    <a:pt x="1374" y="866"/>
                  </a:cubicBezTo>
                  <a:cubicBezTo>
                    <a:pt x="1373" y="867"/>
                    <a:pt x="1371" y="869"/>
                    <a:pt x="1370" y="870"/>
                  </a:cubicBezTo>
                  <a:cubicBezTo>
                    <a:pt x="1369" y="871"/>
                    <a:pt x="1368" y="872"/>
                    <a:pt x="1367" y="872"/>
                  </a:cubicBezTo>
                  <a:cubicBezTo>
                    <a:pt x="1367" y="873"/>
                    <a:pt x="1366" y="874"/>
                    <a:pt x="1365" y="875"/>
                  </a:cubicBezTo>
                  <a:cubicBezTo>
                    <a:pt x="1364" y="875"/>
                    <a:pt x="1363" y="876"/>
                    <a:pt x="1362" y="877"/>
                  </a:cubicBezTo>
                  <a:cubicBezTo>
                    <a:pt x="1361" y="877"/>
                    <a:pt x="1360" y="878"/>
                    <a:pt x="1359" y="878"/>
                  </a:cubicBezTo>
                  <a:cubicBezTo>
                    <a:pt x="1358" y="879"/>
                    <a:pt x="1357" y="880"/>
                    <a:pt x="1356" y="880"/>
                  </a:cubicBezTo>
                  <a:cubicBezTo>
                    <a:pt x="1355" y="881"/>
                    <a:pt x="1353" y="881"/>
                    <a:pt x="1352" y="882"/>
                  </a:cubicBezTo>
                  <a:cubicBezTo>
                    <a:pt x="1351" y="882"/>
                    <a:pt x="1350" y="883"/>
                    <a:pt x="1349" y="883"/>
                  </a:cubicBezTo>
                  <a:cubicBezTo>
                    <a:pt x="1348" y="884"/>
                    <a:pt x="1346" y="884"/>
                    <a:pt x="1345" y="884"/>
                  </a:cubicBezTo>
                  <a:cubicBezTo>
                    <a:pt x="1344" y="885"/>
                    <a:pt x="1343" y="885"/>
                    <a:pt x="1342" y="885"/>
                  </a:cubicBezTo>
                  <a:cubicBezTo>
                    <a:pt x="1340" y="886"/>
                    <a:pt x="1340" y="886"/>
                    <a:pt x="1340" y="886"/>
                  </a:cubicBezTo>
                  <a:cubicBezTo>
                    <a:pt x="1339" y="886"/>
                    <a:pt x="1338" y="886"/>
                    <a:pt x="1338" y="886"/>
                  </a:cubicBezTo>
                  <a:cubicBezTo>
                    <a:pt x="1336" y="887"/>
                    <a:pt x="1336" y="887"/>
                    <a:pt x="1336" y="887"/>
                  </a:cubicBezTo>
                  <a:cubicBezTo>
                    <a:pt x="1335" y="887"/>
                    <a:pt x="1335" y="887"/>
                    <a:pt x="1335" y="887"/>
                  </a:cubicBezTo>
                  <a:cubicBezTo>
                    <a:pt x="1335" y="887"/>
                    <a:pt x="1335" y="887"/>
                    <a:pt x="1335" y="887"/>
                  </a:cubicBezTo>
                  <a:cubicBezTo>
                    <a:pt x="1335" y="887"/>
                    <a:pt x="1335" y="887"/>
                    <a:pt x="1335" y="887"/>
                  </a:cubicBezTo>
                  <a:cubicBezTo>
                    <a:pt x="1334" y="887"/>
                    <a:pt x="1334" y="887"/>
                    <a:pt x="1334" y="887"/>
                  </a:cubicBezTo>
                  <a:cubicBezTo>
                    <a:pt x="1334" y="887"/>
                    <a:pt x="1334" y="887"/>
                    <a:pt x="1334" y="887"/>
                  </a:cubicBezTo>
                  <a:cubicBezTo>
                    <a:pt x="1334" y="887"/>
                    <a:pt x="1334" y="887"/>
                    <a:pt x="1334" y="887"/>
                  </a:cubicBezTo>
                  <a:cubicBezTo>
                    <a:pt x="1332" y="887"/>
                    <a:pt x="1332" y="887"/>
                    <a:pt x="1332" y="887"/>
                  </a:cubicBezTo>
                  <a:cubicBezTo>
                    <a:pt x="1330" y="887"/>
                    <a:pt x="1330" y="887"/>
                    <a:pt x="1330" y="887"/>
                  </a:cubicBezTo>
                  <a:cubicBezTo>
                    <a:pt x="1325" y="888"/>
                    <a:pt x="1319" y="888"/>
                    <a:pt x="1314" y="887"/>
                  </a:cubicBezTo>
                  <a:cubicBezTo>
                    <a:pt x="1309" y="887"/>
                    <a:pt x="1303" y="887"/>
                    <a:pt x="1298" y="886"/>
                  </a:cubicBezTo>
                  <a:cubicBezTo>
                    <a:pt x="1296" y="886"/>
                    <a:pt x="1293" y="886"/>
                    <a:pt x="1290" y="886"/>
                  </a:cubicBezTo>
                  <a:cubicBezTo>
                    <a:pt x="1316" y="866"/>
                    <a:pt x="1351" y="856"/>
                    <a:pt x="1378" y="840"/>
                  </a:cubicBezTo>
                  <a:cubicBezTo>
                    <a:pt x="1414" y="818"/>
                    <a:pt x="1418" y="818"/>
                    <a:pt x="1458" y="823"/>
                  </a:cubicBezTo>
                  <a:cubicBezTo>
                    <a:pt x="1489" y="828"/>
                    <a:pt x="1542" y="852"/>
                    <a:pt x="1580" y="834"/>
                  </a:cubicBezTo>
                  <a:cubicBezTo>
                    <a:pt x="1551" y="835"/>
                    <a:pt x="1534" y="829"/>
                    <a:pt x="1514" y="822"/>
                  </a:cubicBezTo>
                  <a:cubicBezTo>
                    <a:pt x="1557" y="804"/>
                    <a:pt x="1576" y="789"/>
                    <a:pt x="1611" y="786"/>
                  </a:cubicBezTo>
                  <a:cubicBezTo>
                    <a:pt x="1571" y="778"/>
                    <a:pt x="1516" y="814"/>
                    <a:pt x="1503" y="813"/>
                  </a:cubicBezTo>
                  <a:cubicBezTo>
                    <a:pt x="1488" y="812"/>
                    <a:pt x="1457" y="807"/>
                    <a:pt x="1444" y="802"/>
                  </a:cubicBezTo>
                  <a:cubicBezTo>
                    <a:pt x="1406" y="786"/>
                    <a:pt x="1451" y="752"/>
                    <a:pt x="1470" y="729"/>
                  </a:cubicBezTo>
                  <a:cubicBezTo>
                    <a:pt x="1472" y="729"/>
                    <a:pt x="1473" y="728"/>
                    <a:pt x="1475" y="727"/>
                  </a:cubicBezTo>
                  <a:cubicBezTo>
                    <a:pt x="1477" y="726"/>
                    <a:pt x="1479" y="725"/>
                    <a:pt x="1481" y="724"/>
                  </a:cubicBezTo>
                  <a:cubicBezTo>
                    <a:pt x="1481" y="724"/>
                    <a:pt x="1482" y="724"/>
                    <a:pt x="1482" y="724"/>
                  </a:cubicBezTo>
                  <a:cubicBezTo>
                    <a:pt x="1482" y="725"/>
                    <a:pt x="1483" y="725"/>
                    <a:pt x="1483" y="725"/>
                  </a:cubicBezTo>
                  <a:cubicBezTo>
                    <a:pt x="1484" y="725"/>
                    <a:pt x="1484" y="725"/>
                    <a:pt x="1484" y="726"/>
                  </a:cubicBezTo>
                  <a:cubicBezTo>
                    <a:pt x="1484" y="726"/>
                    <a:pt x="1484" y="726"/>
                    <a:pt x="1485" y="726"/>
                  </a:cubicBezTo>
                  <a:cubicBezTo>
                    <a:pt x="1485" y="726"/>
                    <a:pt x="1485" y="726"/>
                    <a:pt x="1485" y="726"/>
                  </a:cubicBezTo>
                  <a:cubicBezTo>
                    <a:pt x="1486" y="726"/>
                    <a:pt x="1486" y="726"/>
                    <a:pt x="1487" y="726"/>
                  </a:cubicBezTo>
                  <a:cubicBezTo>
                    <a:pt x="1488" y="727"/>
                    <a:pt x="1488" y="727"/>
                    <a:pt x="1489" y="727"/>
                  </a:cubicBezTo>
                  <a:cubicBezTo>
                    <a:pt x="1490" y="727"/>
                    <a:pt x="1491" y="728"/>
                    <a:pt x="1491" y="728"/>
                  </a:cubicBezTo>
                  <a:cubicBezTo>
                    <a:pt x="1492" y="729"/>
                    <a:pt x="1493" y="729"/>
                    <a:pt x="1494" y="729"/>
                  </a:cubicBezTo>
                  <a:cubicBezTo>
                    <a:pt x="1494" y="730"/>
                    <a:pt x="1495" y="730"/>
                    <a:pt x="1496" y="731"/>
                  </a:cubicBezTo>
                  <a:cubicBezTo>
                    <a:pt x="1496" y="731"/>
                    <a:pt x="1496" y="731"/>
                    <a:pt x="1496" y="731"/>
                  </a:cubicBezTo>
                  <a:cubicBezTo>
                    <a:pt x="1495" y="749"/>
                    <a:pt x="1505" y="750"/>
                    <a:pt x="1519" y="741"/>
                  </a:cubicBezTo>
                  <a:cubicBezTo>
                    <a:pt x="1514" y="733"/>
                    <a:pt x="1510" y="721"/>
                    <a:pt x="1498" y="729"/>
                  </a:cubicBezTo>
                  <a:cubicBezTo>
                    <a:pt x="1497" y="728"/>
                    <a:pt x="1497" y="728"/>
                    <a:pt x="1497" y="728"/>
                  </a:cubicBezTo>
                  <a:cubicBezTo>
                    <a:pt x="1497" y="728"/>
                    <a:pt x="1497" y="728"/>
                    <a:pt x="1497" y="728"/>
                  </a:cubicBezTo>
                  <a:cubicBezTo>
                    <a:pt x="1496" y="728"/>
                    <a:pt x="1495" y="728"/>
                    <a:pt x="1495" y="727"/>
                  </a:cubicBezTo>
                  <a:cubicBezTo>
                    <a:pt x="1494" y="727"/>
                    <a:pt x="1493" y="726"/>
                    <a:pt x="1493" y="726"/>
                  </a:cubicBezTo>
                  <a:cubicBezTo>
                    <a:pt x="1492" y="726"/>
                    <a:pt x="1491" y="725"/>
                    <a:pt x="1490" y="725"/>
                  </a:cubicBezTo>
                  <a:cubicBezTo>
                    <a:pt x="1489" y="725"/>
                    <a:pt x="1489" y="724"/>
                    <a:pt x="1488" y="724"/>
                  </a:cubicBezTo>
                  <a:cubicBezTo>
                    <a:pt x="1487" y="724"/>
                    <a:pt x="1486" y="724"/>
                    <a:pt x="1486" y="723"/>
                  </a:cubicBezTo>
                  <a:cubicBezTo>
                    <a:pt x="1486" y="723"/>
                    <a:pt x="1485" y="723"/>
                    <a:pt x="1485" y="723"/>
                  </a:cubicBezTo>
                  <a:cubicBezTo>
                    <a:pt x="1485" y="723"/>
                    <a:pt x="1485" y="723"/>
                    <a:pt x="1485" y="723"/>
                  </a:cubicBezTo>
                  <a:cubicBezTo>
                    <a:pt x="1484" y="723"/>
                    <a:pt x="1484" y="723"/>
                    <a:pt x="1484" y="723"/>
                  </a:cubicBezTo>
                  <a:cubicBezTo>
                    <a:pt x="1483" y="723"/>
                    <a:pt x="1483" y="723"/>
                    <a:pt x="1482" y="723"/>
                  </a:cubicBezTo>
                  <a:cubicBezTo>
                    <a:pt x="1482" y="724"/>
                    <a:pt x="1482" y="724"/>
                    <a:pt x="1482" y="724"/>
                  </a:cubicBezTo>
                  <a:cubicBezTo>
                    <a:pt x="1483" y="723"/>
                    <a:pt x="1485" y="722"/>
                    <a:pt x="1487" y="720"/>
                  </a:cubicBezTo>
                  <a:cubicBezTo>
                    <a:pt x="1488" y="720"/>
                    <a:pt x="1489" y="719"/>
                    <a:pt x="1489" y="718"/>
                  </a:cubicBezTo>
                  <a:cubicBezTo>
                    <a:pt x="1490" y="718"/>
                    <a:pt x="1490" y="718"/>
                    <a:pt x="1490" y="718"/>
                  </a:cubicBezTo>
                  <a:cubicBezTo>
                    <a:pt x="1490" y="717"/>
                    <a:pt x="1490" y="717"/>
                    <a:pt x="1490" y="717"/>
                  </a:cubicBezTo>
                  <a:cubicBezTo>
                    <a:pt x="1491" y="717"/>
                    <a:pt x="1491" y="717"/>
                    <a:pt x="1491" y="717"/>
                  </a:cubicBezTo>
                  <a:cubicBezTo>
                    <a:pt x="1491" y="716"/>
                    <a:pt x="1491" y="716"/>
                    <a:pt x="1492" y="715"/>
                  </a:cubicBezTo>
                  <a:cubicBezTo>
                    <a:pt x="1493" y="714"/>
                    <a:pt x="1495" y="712"/>
                    <a:pt x="1496" y="710"/>
                  </a:cubicBezTo>
                  <a:cubicBezTo>
                    <a:pt x="1497" y="709"/>
                    <a:pt x="1497" y="708"/>
                    <a:pt x="1498" y="707"/>
                  </a:cubicBezTo>
                  <a:cubicBezTo>
                    <a:pt x="1498" y="707"/>
                    <a:pt x="1499" y="707"/>
                    <a:pt x="1499" y="707"/>
                  </a:cubicBezTo>
                  <a:cubicBezTo>
                    <a:pt x="1499" y="707"/>
                    <a:pt x="1500" y="707"/>
                    <a:pt x="1500" y="707"/>
                  </a:cubicBezTo>
                  <a:cubicBezTo>
                    <a:pt x="1501" y="707"/>
                    <a:pt x="1501" y="707"/>
                    <a:pt x="1501" y="706"/>
                  </a:cubicBezTo>
                  <a:cubicBezTo>
                    <a:pt x="1502" y="706"/>
                    <a:pt x="1502" y="706"/>
                    <a:pt x="1502" y="706"/>
                  </a:cubicBezTo>
                  <a:cubicBezTo>
                    <a:pt x="1503" y="706"/>
                    <a:pt x="1503" y="706"/>
                    <a:pt x="1504" y="706"/>
                  </a:cubicBezTo>
                  <a:cubicBezTo>
                    <a:pt x="1504" y="706"/>
                    <a:pt x="1505" y="706"/>
                    <a:pt x="1506" y="706"/>
                  </a:cubicBezTo>
                  <a:cubicBezTo>
                    <a:pt x="1506" y="706"/>
                    <a:pt x="1506" y="705"/>
                    <a:pt x="1507" y="705"/>
                  </a:cubicBezTo>
                  <a:cubicBezTo>
                    <a:pt x="1507" y="705"/>
                    <a:pt x="1507" y="705"/>
                    <a:pt x="1508" y="705"/>
                  </a:cubicBezTo>
                  <a:cubicBezTo>
                    <a:pt x="1508" y="705"/>
                    <a:pt x="1509" y="705"/>
                    <a:pt x="1510" y="705"/>
                  </a:cubicBezTo>
                  <a:cubicBezTo>
                    <a:pt x="1511" y="705"/>
                    <a:pt x="1513" y="705"/>
                    <a:pt x="1514" y="705"/>
                  </a:cubicBezTo>
                  <a:cubicBezTo>
                    <a:pt x="1516" y="705"/>
                    <a:pt x="1517" y="705"/>
                    <a:pt x="1519" y="705"/>
                  </a:cubicBezTo>
                  <a:cubicBezTo>
                    <a:pt x="1521" y="706"/>
                    <a:pt x="1522" y="706"/>
                    <a:pt x="1524" y="706"/>
                  </a:cubicBezTo>
                  <a:cubicBezTo>
                    <a:pt x="1525" y="706"/>
                    <a:pt x="1526" y="707"/>
                    <a:pt x="1527" y="707"/>
                  </a:cubicBezTo>
                  <a:cubicBezTo>
                    <a:pt x="1528" y="714"/>
                    <a:pt x="1532" y="722"/>
                    <a:pt x="1538" y="725"/>
                  </a:cubicBezTo>
                  <a:cubicBezTo>
                    <a:pt x="1546" y="729"/>
                    <a:pt x="1553" y="721"/>
                    <a:pt x="1561" y="718"/>
                  </a:cubicBezTo>
                  <a:cubicBezTo>
                    <a:pt x="1551" y="709"/>
                    <a:pt x="1541" y="687"/>
                    <a:pt x="1527" y="704"/>
                  </a:cubicBezTo>
                  <a:cubicBezTo>
                    <a:pt x="1527" y="704"/>
                    <a:pt x="1527" y="704"/>
                    <a:pt x="1527" y="704"/>
                  </a:cubicBezTo>
                  <a:cubicBezTo>
                    <a:pt x="1527" y="704"/>
                    <a:pt x="1527" y="703"/>
                    <a:pt x="1527" y="703"/>
                  </a:cubicBezTo>
                  <a:cubicBezTo>
                    <a:pt x="1526" y="704"/>
                    <a:pt x="1526" y="704"/>
                    <a:pt x="1526" y="704"/>
                  </a:cubicBezTo>
                  <a:cubicBezTo>
                    <a:pt x="1526" y="704"/>
                    <a:pt x="1525" y="704"/>
                    <a:pt x="1524" y="704"/>
                  </a:cubicBezTo>
                  <a:cubicBezTo>
                    <a:pt x="1523" y="703"/>
                    <a:pt x="1521" y="703"/>
                    <a:pt x="1519" y="703"/>
                  </a:cubicBezTo>
                  <a:cubicBezTo>
                    <a:pt x="1518" y="703"/>
                    <a:pt x="1516" y="703"/>
                    <a:pt x="1514" y="703"/>
                  </a:cubicBezTo>
                  <a:cubicBezTo>
                    <a:pt x="1513" y="703"/>
                    <a:pt x="1511" y="703"/>
                    <a:pt x="1510" y="703"/>
                  </a:cubicBezTo>
                  <a:cubicBezTo>
                    <a:pt x="1509" y="703"/>
                    <a:pt x="1508" y="703"/>
                    <a:pt x="1508" y="703"/>
                  </a:cubicBezTo>
                  <a:cubicBezTo>
                    <a:pt x="1507" y="703"/>
                    <a:pt x="1507" y="703"/>
                    <a:pt x="1506" y="703"/>
                  </a:cubicBezTo>
                  <a:cubicBezTo>
                    <a:pt x="1506" y="703"/>
                    <a:pt x="1506" y="703"/>
                    <a:pt x="1505" y="703"/>
                  </a:cubicBezTo>
                  <a:cubicBezTo>
                    <a:pt x="1505" y="703"/>
                    <a:pt x="1504" y="703"/>
                    <a:pt x="1503" y="703"/>
                  </a:cubicBezTo>
                  <a:cubicBezTo>
                    <a:pt x="1503" y="703"/>
                    <a:pt x="1502" y="704"/>
                    <a:pt x="1502" y="704"/>
                  </a:cubicBezTo>
                  <a:cubicBezTo>
                    <a:pt x="1501" y="704"/>
                    <a:pt x="1501" y="704"/>
                    <a:pt x="1501" y="704"/>
                  </a:cubicBezTo>
                  <a:cubicBezTo>
                    <a:pt x="1500" y="704"/>
                    <a:pt x="1500" y="704"/>
                    <a:pt x="1500" y="704"/>
                  </a:cubicBezTo>
                  <a:cubicBezTo>
                    <a:pt x="1500" y="704"/>
                    <a:pt x="1499" y="704"/>
                    <a:pt x="1499" y="705"/>
                  </a:cubicBezTo>
                  <a:cubicBezTo>
                    <a:pt x="1500" y="702"/>
                    <a:pt x="1501" y="700"/>
                    <a:pt x="1502" y="698"/>
                  </a:cubicBezTo>
                  <a:cubicBezTo>
                    <a:pt x="1504" y="694"/>
                    <a:pt x="1506" y="690"/>
                    <a:pt x="1508" y="687"/>
                  </a:cubicBezTo>
                  <a:cubicBezTo>
                    <a:pt x="1510" y="683"/>
                    <a:pt x="1513" y="680"/>
                    <a:pt x="1516" y="677"/>
                  </a:cubicBezTo>
                  <a:cubicBezTo>
                    <a:pt x="1519" y="675"/>
                    <a:pt x="1522" y="673"/>
                    <a:pt x="1526" y="672"/>
                  </a:cubicBezTo>
                  <a:cubicBezTo>
                    <a:pt x="1529" y="670"/>
                    <a:pt x="1533" y="669"/>
                    <a:pt x="1537" y="668"/>
                  </a:cubicBezTo>
                  <a:cubicBezTo>
                    <a:pt x="1544" y="666"/>
                    <a:pt x="1551" y="666"/>
                    <a:pt x="1558" y="665"/>
                  </a:cubicBezTo>
                  <a:cubicBezTo>
                    <a:pt x="1559" y="665"/>
                    <a:pt x="1561" y="665"/>
                    <a:pt x="1562" y="665"/>
                  </a:cubicBezTo>
                  <a:cubicBezTo>
                    <a:pt x="1564" y="665"/>
                    <a:pt x="1566" y="665"/>
                    <a:pt x="1567" y="665"/>
                  </a:cubicBezTo>
                  <a:cubicBezTo>
                    <a:pt x="1569" y="665"/>
                    <a:pt x="1571" y="665"/>
                    <a:pt x="1573" y="665"/>
                  </a:cubicBezTo>
                  <a:cubicBezTo>
                    <a:pt x="1576" y="668"/>
                    <a:pt x="1580" y="670"/>
                    <a:pt x="1583" y="673"/>
                  </a:cubicBezTo>
                  <a:cubicBezTo>
                    <a:pt x="1580" y="670"/>
                    <a:pt x="1578" y="668"/>
                    <a:pt x="1576" y="665"/>
                  </a:cubicBezTo>
                  <a:cubicBezTo>
                    <a:pt x="1581" y="666"/>
                    <a:pt x="1585" y="667"/>
                    <a:pt x="1589" y="668"/>
                  </a:cubicBezTo>
                  <a:cubicBezTo>
                    <a:pt x="1589" y="668"/>
                    <a:pt x="1589" y="668"/>
                    <a:pt x="1589" y="668"/>
                  </a:cubicBezTo>
                  <a:cubicBezTo>
                    <a:pt x="1589" y="668"/>
                    <a:pt x="1589" y="668"/>
                    <a:pt x="1589" y="668"/>
                  </a:cubicBezTo>
                  <a:cubicBezTo>
                    <a:pt x="1589" y="668"/>
                    <a:pt x="1590" y="668"/>
                    <a:pt x="1590" y="668"/>
                  </a:cubicBezTo>
                  <a:cubicBezTo>
                    <a:pt x="1590" y="668"/>
                    <a:pt x="1590" y="668"/>
                    <a:pt x="1590" y="668"/>
                  </a:cubicBezTo>
                  <a:cubicBezTo>
                    <a:pt x="1590" y="669"/>
                    <a:pt x="1591" y="669"/>
                    <a:pt x="1591" y="670"/>
                  </a:cubicBezTo>
                  <a:cubicBezTo>
                    <a:pt x="1592" y="670"/>
                    <a:pt x="1592" y="671"/>
                    <a:pt x="1593" y="671"/>
                  </a:cubicBezTo>
                  <a:cubicBezTo>
                    <a:pt x="1593" y="672"/>
                    <a:pt x="1594" y="672"/>
                    <a:pt x="1594" y="673"/>
                  </a:cubicBezTo>
                  <a:cubicBezTo>
                    <a:pt x="1595" y="673"/>
                    <a:pt x="1595" y="674"/>
                    <a:pt x="1596" y="675"/>
                  </a:cubicBezTo>
                  <a:cubicBezTo>
                    <a:pt x="1596" y="675"/>
                    <a:pt x="1597" y="676"/>
                    <a:pt x="1597" y="676"/>
                  </a:cubicBezTo>
                  <a:cubicBezTo>
                    <a:pt x="1596" y="687"/>
                    <a:pt x="1599" y="697"/>
                    <a:pt x="1610" y="699"/>
                  </a:cubicBezTo>
                  <a:cubicBezTo>
                    <a:pt x="1609" y="688"/>
                    <a:pt x="1609" y="678"/>
                    <a:pt x="1598" y="673"/>
                  </a:cubicBezTo>
                  <a:cubicBezTo>
                    <a:pt x="1598" y="673"/>
                    <a:pt x="1598" y="673"/>
                    <a:pt x="1598" y="673"/>
                  </a:cubicBezTo>
                  <a:cubicBezTo>
                    <a:pt x="1598" y="673"/>
                    <a:pt x="1598" y="673"/>
                    <a:pt x="1598" y="673"/>
                  </a:cubicBezTo>
                  <a:cubicBezTo>
                    <a:pt x="1597" y="672"/>
                    <a:pt x="1597" y="672"/>
                    <a:pt x="1596" y="671"/>
                  </a:cubicBezTo>
                  <a:cubicBezTo>
                    <a:pt x="1596" y="671"/>
                    <a:pt x="1596" y="671"/>
                    <a:pt x="1595" y="670"/>
                  </a:cubicBezTo>
                  <a:cubicBezTo>
                    <a:pt x="1596" y="671"/>
                    <a:pt x="1597" y="671"/>
                    <a:pt x="1597" y="671"/>
                  </a:cubicBezTo>
                  <a:cubicBezTo>
                    <a:pt x="1598" y="672"/>
                    <a:pt x="1599" y="672"/>
                    <a:pt x="1599" y="673"/>
                  </a:cubicBezTo>
                  <a:cubicBezTo>
                    <a:pt x="1599" y="673"/>
                    <a:pt x="1600" y="673"/>
                    <a:pt x="1600" y="673"/>
                  </a:cubicBezTo>
                  <a:cubicBezTo>
                    <a:pt x="1600" y="673"/>
                    <a:pt x="1600" y="673"/>
                    <a:pt x="1599" y="673"/>
                  </a:cubicBezTo>
                  <a:cubicBezTo>
                    <a:pt x="1599" y="672"/>
                    <a:pt x="1598" y="672"/>
                    <a:pt x="1597" y="671"/>
                  </a:cubicBezTo>
                  <a:cubicBezTo>
                    <a:pt x="1596" y="670"/>
                    <a:pt x="1595" y="669"/>
                    <a:pt x="1593" y="668"/>
                  </a:cubicBezTo>
                  <a:cubicBezTo>
                    <a:pt x="1593" y="668"/>
                    <a:pt x="1593" y="668"/>
                    <a:pt x="1593" y="668"/>
                  </a:cubicBezTo>
                  <a:cubicBezTo>
                    <a:pt x="1592" y="667"/>
                    <a:pt x="1592" y="667"/>
                    <a:pt x="1592" y="667"/>
                  </a:cubicBezTo>
                  <a:cubicBezTo>
                    <a:pt x="1591" y="667"/>
                    <a:pt x="1591" y="666"/>
                    <a:pt x="1591" y="666"/>
                  </a:cubicBezTo>
                  <a:cubicBezTo>
                    <a:pt x="1591" y="666"/>
                    <a:pt x="1591" y="666"/>
                    <a:pt x="1591" y="666"/>
                  </a:cubicBezTo>
                  <a:cubicBezTo>
                    <a:pt x="1591" y="666"/>
                    <a:pt x="1590" y="666"/>
                    <a:pt x="1590" y="666"/>
                  </a:cubicBezTo>
                  <a:cubicBezTo>
                    <a:pt x="1590" y="666"/>
                    <a:pt x="1589" y="666"/>
                    <a:pt x="1589" y="665"/>
                  </a:cubicBezTo>
                  <a:cubicBezTo>
                    <a:pt x="1588" y="665"/>
                    <a:pt x="1588" y="665"/>
                    <a:pt x="1588" y="665"/>
                  </a:cubicBezTo>
                  <a:cubicBezTo>
                    <a:pt x="1588" y="665"/>
                    <a:pt x="1588" y="665"/>
                    <a:pt x="1588" y="666"/>
                  </a:cubicBezTo>
                  <a:cubicBezTo>
                    <a:pt x="1585" y="665"/>
                    <a:pt x="1582" y="664"/>
                    <a:pt x="1578" y="663"/>
                  </a:cubicBezTo>
                  <a:cubicBezTo>
                    <a:pt x="1578" y="663"/>
                    <a:pt x="1579" y="662"/>
                    <a:pt x="1579" y="662"/>
                  </a:cubicBezTo>
                  <a:cubicBezTo>
                    <a:pt x="1580" y="661"/>
                    <a:pt x="1581" y="661"/>
                    <a:pt x="1581" y="660"/>
                  </a:cubicBezTo>
                  <a:cubicBezTo>
                    <a:pt x="1582" y="660"/>
                    <a:pt x="1582" y="660"/>
                    <a:pt x="1583" y="660"/>
                  </a:cubicBezTo>
                  <a:cubicBezTo>
                    <a:pt x="1583" y="660"/>
                    <a:pt x="1583" y="659"/>
                    <a:pt x="1583" y="659"/>
                  </a:cubicBezTo>
                  <a:cubicBezTo>
                    <a:pt x="1584" y="659"/>
                    <a:pt x="1584" y="659"/>
                    <a:pt x="1584" y="659"/>
                  </a:cubicBezTo>
                  <a:cubicBezTo>
                    <a:pt x="1584" y="658"/>
                    <a:pt x="1585" y="658"/>
                    <a:pt x="1585" y="657"/>
                  </a:cubicBezTo>
                  <a:cubicBezTo>
                    <a:pt x="1586" y="657"/>
                    <a:pt x="1586" y="657"/>
                    <a:pt x="1587" y="656"/>
                  </a:cubicBezTo>
                  <a:cubicBezTo>
                    <a:pt x="1587" y="656"/>
                    <a:pt x="1588" y="656"/>
                    <a:pt x="1588" y="655"/>
                  </a:cubicBezTo>
                  <a:cubicBezTo>
                    <a:pt x="1589" y="655"/>
                    <a:pt x="1589" y="654"/>
                    <a:pt x="1590" y="654"/>
                  </a:cubicBezTo>
                  <a:cubicBezTo>
                    <a:pt x="1591" y="653"/>
                    <a:pt x="1592" y="652"/>
                    <a:pt x="1594" y="652"/>
                  </a:cubicBezTo>
                  <a:cubicBezTo>
                    <a:pt x="1595" y="651"/>
                    <a:pt x="1596" y="650"/>
                    <a:pt x="1598" y="650"/>
                  </a:cubicBezTo>
                  <a:cubicBezTo>
                    <a:pt x="1599" y="649"/>
                    <a:pt x="1601" y="649"/>
                    <a:pt x="1602" y="648"/>
                  </a:cubicBezTo>
                  <a:cubicBezTo>
                    <a:pt x="1603" y="648"/>
                    <a:pt x="1605" y="647"/>
                    <a:pt x="1606" y="647"/>
                  </a:cubicBezTo>
                  <a:cubicBezTo>
                    <a:pt x="1606" y="647"/>
                    <a:pt x="1606" y="647"/>
                    <a:pt x="1606" y="647"/>
                  </a:cubicBezTo>
                  <a:cubicBezTo>
                    <a:pt x="1622" y="662"/>
                    <a:pt x="1632" y="650"/>
                    <a:pt x="1639" y="633"/>
                  </a:cubicBezTo>
                  <a:cubicBezTo>
                    <a:pt x="1625" y="640"/>
                    <a:pt x="1615" y="628"/>
                    <a:pt x="1604" y="645"/>
                  </a:cubicBezTo>
                  <a:cubicBezTo>
                    <a:pt x="1603" y="645"/>
                    <a:pt x="1602" y="645"/>
                    <a:pt x="1601" y="646"/>
                  </a:cubicBezTo>
                  <a:cubicBezTo>
                    <a:pt x="1600" y="646"/>
                    <a:pt x="1598" y="647"/>
                    <a:pt x="1597" y="647"/>
                  </a:cubicBezTo>
                  <a:cubicBezTo>
                    <a:pt x="1595" y="648"/>
                    <a:pt x="1594" y="649"/>
                    <a:pt x="1593" y="650"/>
                  </a:cubicBezTo>
                  <a:cubicBezTo>
                    <a:pt x="1591" y="650"/>
                    <a:pt x="1590" y="651"/>
                    <a:pt x="1589" y="652"/>
                  </a:cubicBezTo>
                  <a:cubicBezTo>
                    <a:pt x="1588" y="652"/>
                    <a:pt x="1587" y="653"/>
                    <a:pt x="1587" y="653"/>
                  </a:cubicBezTo>
                  <a:cubicBezTo>
                    <a:pt x="1586" y="653"/>
                    <a:pt x="1586" y="654"/>
                    <a:pt x="1585" y="654"/>
                  </a:cubicBezTo>
                  <a:cubicBezTo>
                    <a:pt x="1585" y="655"/>
                    <a:pt x="1584" y="655"/>
                    <a:pt x="1584" y="655"/>
                  </a:cubicBezTo>
                  <a:cubicBezTo>
                    <a:pt x="1583" y="656"/>
                    <a:pt x="1583" y="656"/>
                    <a:pt x="1582" y="657"/>
                  </a:cubicBezTo>
                  <a:cubicBezTo>
                    <a:pt x="1582" y="657"/>
                    <a:pt x="1582" y="657"/>
                    <a:pt x="1582" y="657"/>
                  </a:cubicBezTo>
                  <a:cubicBezTo>
                    <a:pt x="1581" y="657"/>
                    <a:pt x="1581" y="658"/>
                    <a:pt x="1581" y="658"/>
                  </a:cubicBezTo>
                  <a:cubicBezTo>
                    <a:pt x="1581" y="658"/>
                    <a:pt x="1580" y="659"/>
                    <a:pt x="1580" y="659"/>
                  </a:cubicBezTo>
                  <a:cubicBezTo>
                    <a:pt x="1580" y="659"/>
                    <a:pt x="1580" y="660"/>
                    <a:pt x="1579" y="660"/>
                  </a:cubicBezTo>
                  <a:cubicBezTo>
                    <a:pt x="1579" y="661"/>
                    <a:pt x="1579" y="661"/>
                    <a:pt x="1579" y="661"/>
                  </a:cubicBezTo>
                  <a:cubicBezTo>
                    <a:pt x="1578" y="662"/>
                    <a:pt x="1578" y="663"/>
                    <a:pt x="1578" y="663"/>
                  </a:cubicBezTo>
                  <a:cubicBezTo>
                    <a:pt x="1577" y="663"/>
                    <a:pt x="1577" y="663"/>
                    <a:pt x="1576" y="662"/>
                  </a:cubicBezTo>
                  <a:cubicBezTo>
                    <a:pt x="1575" y="662"/>
                    <a:pt x="1574" y="662"/>
                    <a:pt x="1573" y="662"/>
                  </a:cubicBezTo>
                  <a:cubicBezTo>
                    <a:pt x="1568" y="656"/>
                    <a:pt x="1564" y="652"/>
                    <a:pt x="1561" y="647"/>
                  </a:cubicBezTo>
                  <a:cubicBezTo>
                    <a:pt x="1562" y="645"/>
                    <a:pt x="1563" y="643"/>
                    <a:pt x="1564" y="640"/>
                  </a:cubicBezTo>
                  <a:cubicBezTo>
                    <a:pt x="1566" y="635"/>
                    <a:pt x="1568" y="630"/>
                    <a:pt x="1570" y="624"/>
                  </a:cubicBezTo>
                  <a:cubicBezTo>
                    <a:pt x="1571" y="622"/>
                    <a:pt x="1573" y="619"/>
                    <a:pt x="1574" y="616"/>
                  </a:cubicBezTo>
                  <a:cubicBezTo>
                    <a:pt x="1575" y="614"/>
                    <a:pt x="1576" y="611"/>
                    <a:pt x="1577" y="609"/>
                  </a:cubicBezTo>
                  <a:cubicBezTo>
                    <a:pt x="1577" y="607"/>
                    <a:pt x="1578" y="606"/>
                    <a:pt x="1579" y="605"/>
                  </a:cubicBezTo>
                  <a:cubicBezTo>
                    <a:pt x="1579" y="604"/>
                    <a:pt x="1580" y="603"/>
                    <a:pt x="1581" y="602"/>
                  </a:cubicBezTo>
                  <a:cubicBezTo>
                    <a:pt x="1581" y="602"/>
                    <a:pt x="1581" y="602"/>
                    <a:pt x="1581" y="602"/>
                  </a:cubicBezTo>
                  <a:cubicBezTo>
                    <a:pt x="1582" y="601"/>
                    <a:pt x="1582" y="601"/>
                    <a:pt x="1582" y="601"/>
                  </a:cubicBezTo>
                  <a:cubicBezTo>
                    <a:pt x="1582" y="601"/>
                    <a:pt x="1583" y="600"/>
                    <a:pt x="1583" y="600"/>
                  </a:cubicBezTo>
                  <a:cubicBezTo>
                    <a:pt x="1584" y="599"/>
                    <a:pt x="1585" y="599"/>
                    <a:pt x="1586" y="599"/>
                  </a:cubicBezTo>
                  <a:cubicBezTo>
                    <a:pt x="1587" y="598"/>
                    <a:pt x="1588" y="598"/>
                    <a:pt x="1589" y="598"/>
                  </a:cubicBezTo>
                  <a:cubicBezTo>
                    <a:pt x="1590" y="597"/>
                    <a:pt x="1590" y="597"/>
                    <a:pt x="1591" y="597"/>
                  </a:cubicBezTo>
                  <a:cubicBezTo>
                    <a:pt x="1591" y="597"/>
                    <a:pt x="1591" y="597"/>
                    <a:pt x="1591" y="597"/>
                  </a:cubicBezTo>
                  <a:cubicBezTo>
                    <a:pt x="1591" y="597"/>
                    <a:pt x="1592" y="597"/>
                    <a:pt x="1592" y="597"/>
                  </a:cubicBezTo>
                  <a:cubicBezTo>
                    <a:pt x="1592" y="597"/>
                    <a:pt x="1592" y="597"/>
                    <a:pt x="1593" y="597"/>
                  </a:cubicBezTo>
                  <a:cubicBezTo>
                    <a:pt x="1593" y="597"/>
                    <a:pt x="1593" y="597"/>
                    <a:pt x="1593" y="597"/>
                  </a:cubicBezTo>
                  <a:cubicBezTo>
                    <a:pt x="1593" y="596"/>
                    <a:pt x="1594" y="596"/>
                    <a:pt x="1594" y="596"/>
                  </a:cubicBezTo>
                  <a:cubicBezTo>
                    <a:pt x="1595" y="596"/>
                    <a:pt x="1595" y="596"/>
                    <a:pt x="1596" y="596"/>
                  </a:cubicBezTo>
                  <a:cubicBezTo>
                    <a:pt x="1599" y="595"/>
                    <a:pt x="1600" y="595"/>
                    <a:pt x="1600" y="595"/>
                  </a:cubicBezTo>
                  <a:cubicBezTo>
                    <a:pt x="1600" y="595"/>
                    <a:pt x="1600" y="595"/>
                    <a:pt x="1599" y="595"/>
                  </a:cubicBezTo>
                  <a:cubicBezTo>
                    <a:pt x="1598" y="595"/>
                    <a:pt x="1598" y="595"/>
                    <a:pt x="1597" y="595"/>
                  </a:cubicBezTo>
                  <a:cubicBezTo>
                    <a:pt x="1597" y="595"/>
                    <a:pt x="1597" y="595"/>
                    <a:pt x="1597" y="595"/>
                  </a:cubicBezTo>
                  <a:cubicBezTo>
                    <a:pt x="1598" y="594"/>
                    <a:pt x="1598" y="594"/>
                    <a:pt x="1599" y="593"/>
                  </a:cubicBezTo>
                  <a:cubicBezTo>
                    <a:pt x="1600" y="593"/>
                    <a:pt x="1601" y="593"/>
                    <a:pt x="1601" y="592"/>
                  </a:cubicBezTo>
                  <a:cubicBezTo>
                    <a:pt x="1602" y="592"/>
                    <a:pt x="1602" y="591"/>
                    <a:pt x="1603" y="591"/>
                  </a:cubicBezTo>
                  <a:cubicBezTo>
                    <a:pt x="1603" y="591"/>
                    <a:pt x="1603" y="591"/>
                    <a:pt x="1603" y="591"/>
                  </a:cubicBezTo>
                  <a:cubicBezTo>
                    <a:pt x="1604" y="590"/>
                    <a:pt x="1604" y="590"/>
                    <a:pt x="1604" y="590"/>
                  </a:cubicBezTo>
                  <a:cubicBezTo>
                    <a:pt x="1616" y="596"/>
                    <a:pt x="1619" y="584"/>
                    <a:pt x="1624" y="576"/>
                  </a:cubicBezTo>
                  <a:cubicBezTo>
                    <a:pt x="1610" y="570"/>
                    <a:pt x="1601" y="573"/>
                    <a:pt x="1603" y="588"/>
                  </a:cubicBezTo>
                  <a:cubicBezTo>
                    <a:pt x="1602" y="589"/>
                    <a:pt x="1602" y="589"/>
                    <a:pt x="1602" y="589"/>
                  </a:cubicBezTo>
                  <a:cubicBezTo>
                    <a:pt x="1602" y="589"/>
                    <a:pt x="1601" y="590"/>
                    <a:pt x="1600" y="590"/>
                  </a:cubicBezTo>
                  <a:cubicBezTo>
                    <a:pt x="1600" y="591"/>
                    <a:pt x="1599" y="591"/>
                    <a:pt x="1598" y="592"/>
                  </a:cubicBezTo>
                  <a:cubicBezTo>
                    <a:pt x="1597" y="592"/>
                    <a:pt x="1597" y="592"/>
                    <a:pt x="1596" y="593"/>
                  </a:cubicBezTo>
                  <a:cubicBezTo>
                    <a:pt x="1595" y="593"/>
                    <a:pt x="1595" y="593"/>
                    <a:pt x="1594" y="594"/>
                  </a:cubicBezTo>
                  <a:cubicBezTo>
                    <a:pt x="1593" y="594"/>
                    <a:pt x="1593" y="594"/>
                    <a:pt x="1592" y="595"/>
                  </a:cubicBezTo>
                  <a:cubicBezTo>
                    <a:pt x="1592" y="595"/>
                    <a:pt x="1592" y="595"/>
                    <a:pt x="1592" y="595"/>
                  </a:cubicBezTo>
                  <a:cubicBezTo>
                    <a:pt x="1592" y="595"/>
                    <a:pt x="1591" y="595"/>
                    <a:pt x="1591" y="595"/>
                  </a:cubicBezTo>
                  <a:cubicBezTo>
                    <a:pt x="1591" y="595"/>
                    <a:pt x="1591" y="595"/>
                    <a:pt x="1591" y="595"/>
                  </a:cubicBezTo>
                  <a:cubicBezTo>
                    <a:pt x="1590" y="595"/>
                    <a:pt x="1589" y="595"/>
                    <a:pt x="1588" y="595"/>
                  </a:cubicBezTo>
                  <a:cubicBezTo>
                    <a:pt x="1588" y="596"/>
                    <a:pt x="1587" y="596"/>
                    <a:pt x="1587" y="596"/>
                  </a:cubicBezTo>
                  <a:cubicBezTo>
                    <a:pt x="1586" y="596"/>
                    <a:pt x="1586" y="596"/>
                    <a:pt x="1585" y="597"/>
                  </a:cubicBezTo>
                  <a:cubicBezTo>
                    <a:pt x="1584" y="597"/>
                    <a:pt x="1584" y="597"/>
                    <a:pt x="1583" y="598"/>
                  </a:cubicBezTo>
                  <a:cubicBezTo>
                    <a:pt x="1583" y="598"/>
                    <a:pt x="1582" y="597"/>
                    <a:pt x="1582" y="597"/>
                  </a:cubicBezTo>
                  <a:cubicBezTo>
                    <a:pt x="1582" y="596"/>
                    <a:pt x="1582" y="596"/>
                    <a:pt x="1581" y="596"/>
                  </a:cubicBezTo>
                  <a:cubicBezTo>
                    <a:pt x="1581" y="595"/>
                    <a:pt x="1581" y="595"/>
                    <a:pt x="1581" y="594"/>
                  </a:cubicBezTo>
                  <a:cubicBezTo>
                    <a:pt x="1581" y="594"/>
                    <a:pt x="1580" y="593"/>
                    <a:pt x="1580" y="593"/>
                  </a:cubicBezTo>
                  <a:cubicBezTo>
                    <a:pt x="1580" y="592"/>
                    <a:pt x="1580" y="592"/>
                    <a:pt x="1580" y="592"/>
                  </a:cubicBezTo>
                  <a:cubicBezTo>
                    <a:pt x="1579" y="591"/>
                    <a:pt x="1579" y="591"/>
                    <a:pt x="1579" y="591"/>
                  </a:cubicBezTo>
                  <a:cubicBezTo>
                    <a:pt x="1579" y="590"/>
                    <a:pt x="1578" y="590"/>
                    <a:pt x="1578" y="589"/>
                  </a:cubicBezTo>
                  <a:cubicBezTo>
                    <a:pt x="1578" y="588"/>
                    <a:pt x="1577" y="588"/>
                    <a:pt x="1577" y="587"/>
                  </a:cubicBezTo>
                  <a:cubicBezTo>
                    <a:pt x="1577" y="587"/>
                    <a:pt x="1577" y="586"/>
                    <a:pt x="1577" y="586"/>
                  </a:cubicBezTo>
                  <a:cubicBezTo>
                    <a:pt x="1576" y="586"/>
                    <a:pt x="1576" y="585"/>
                    <a:pt x="1576" y="585"/>
                  </a:cubicBezTo>
                  <a:cubicBezTo>
                    <a:pt x="1576" y="584"/>
                    <a:pt x="1575" y="583"/>
                    <a:pt x="1575" y="583"/>
                  </a:cubicBezTo>
                  <a:cubicBezTo>
                    <a:pt x="1575" y="581"/>
                    <a:pt x="1574" y="579"/>
                    <a:pt x="1574" y="578"/>
                  </a:cubicBezTo>
                  <a:cubicBezTo>
                    <a:pt x="1574" y="578"/>
                    <a:pt x="1575" y="578"/>
                    <a:pt x="1576" y="578"/>
                  </a:cubicBezTo>
                  <a:cubicBezTo>
                    <a:pt x="1574" y="577"/>
                    <a:pt x="1574" y="577"/>
                    <a:pt x="1574" y="577"/>
                  </a:cubicBezTo>
                  <a:cubicBezTo>
                    <a:pt x="1574" y="577"/>
                    <a:pt x="1574" y="576"/>
                    <a:pt x="1573" y="576"/>
                  </a:cubicBezTo>
                  <a:cubicBezTo>
                    <a:pt x="1577" y="571"/>
                    <a:pt x="1582" y="565"/>
                    <a:pt x="1585" y="559"/>
                  </a:cubicBezTo>
                  <a:cubicBezTo>
                    <a:pt x="1585" y="559"/>
                    <a:pt x="1585" y="559"/>
                    <a:pt x="1585" y="559"/>
                  </a:cubicBezTo>
                  <a:cubicBezTo>
                    <a:pt x="1589" y="560"/>
                    <a:pt x="1592" y="561"/>
                    <a:pt x="1596" y="562"/>
                  </a:cubicBezTo>
                  <a:cubicBezTo>
                    <a:pt x="1592" y="560"/>
                    <a:pt x="1589" y="558"/>
                    <a:pt x="1585" y="556"/>
                  </a:cubicBezTo>
                  <a:cubicBezTo>
                    <a:pt x="1587" y="548"/>
                    <a:pt x="1584" y="538"/>
                    <a:pt x="1587" y="530"/>
                  </a:cubicBezTo>
                  <a:cubicBezTo>
                    <a:pt x="1579" y="531"/>
                    <a:pt x="1571" y="539"/>
                    <a:pt x="1566" y="547"/>
                  </a:cubicBezTo>
                  <a:cubicBezTo>
                    <a:pt x="1557" y="544"/>
                    <a:pt x="1547" y="542"/>
                    <a:pt x="1535" y="542"/>
                  </a:cubicBezTo>
                  <a:cubicBezTo>
                    <a:pt x="1556" y="522"/>
                    <a:pt x="1584" y="517"/>
                    <a:pt x="1617" y="509"/>
                  </a:cubicBezTo>
                  <a:cubicBezTo>
                    <a:pt x="1534" y="513"/>
                    <a:pt x="1462" y="565"/>
                    <a:pt x="1387" y="612"/>
                  </a:cubicBezTo>
                  <a:cubicBezTo>
                    <a:pt x="1401" y="584"/>
                    <a:pt x="1419" y="547"/>
                    <a:pt x="1440" y="523"/>
                  </a:cubicBezTo>
                  <a:cubicBezTo>
                    <a:pt x="1480" y="480"/>
                    <a:pt x="1503" y="476"/>
                    <a:pt x="1549" y="462"/>
                  </a:cubicBezTo>
                  <a:cubicBezTo>
                    <a:pt x="1534" y="464"/>
                    <a:pt x="1518" y="462"/>
                    <a:pt x="1504" y="465"/>
                  </a:cubicBezTo>
                  <a:cubicBezTo>
                    <a:pt x="1481" y="470"/>
                    <a:pt x="1467" y="477"/>
                    <a:pt x="1447" y="492"/>
                  </a:cubicBezTo>
                  <a:cubicBezTo>
                    <a:pt x="1475" y="440"/>
                    <a:pt x="1500" y="430"/>
                    <a:pt x="1525" y="401"/>
                  </a:cubicBezTo>
                  <a:cubicBezTo>
                    <a:pt x="1494" y="419"/>
                    <a:pt x="1476" y="428"/>
                    <a:pt x="1457" y="451"/>
                  </a:cubicBezTo>
                  <a:cubicBezTo>
                    <a:pt x="1457" y="450"/>
                    <a:pt x="1457" y="450"/>
                    <a:pt x="1457" y="449"/>
                  </a:cubicBezTo>
                  <a:cubicBezTo>
                    <a:pt x="1457" y="448"/>
                    <a:pt x="1457" y="447"/>
                    <a:pt x="1458" y="446"/>
                  </a:cubicBezTo>
                  <a:cubicBezTo>
                    <a:pt x="1459" y="436"/>
                    <a:pt x="1460" y="425"/>
                    <a:pt x="1462" y="412"/>
                  </a:cubicBezTo>
                  <a:cubicBezTo>
                    <a:pt x="1462" y="410"/>
                    <a:pt x="1463" y="408"/>
                    <a:pt x="1463" y="405"/>
                  </a:cubicBezTo>
                  <a:cubicBezTo>
                    <a:pt x="1463" y="405"/>
                    <a:pt x="1463" y="405"/>
                    <a:pt x="1463" y="405"/>
                  </a:cubicBezTo>
                  <a:cubicBezTo>
                    <a:pt x="1464" y="405"/>
                    <a:pt x="1464" y="404"/>
                    <a:pt x="1464" y="404"/>
                  </a:cubicBezTo>
                  <a:cubicBezTo>
                    <a:pt x="1465" y="404"/>
                    <a:pt x="1465" y="404"/>
                    <a:pt x="1465" y="404"/>
                  </a:cubicBezTo>
                  <a:cubicBezTo>
                    <a:pt x="1465" y="403"/>
                    <a:pt x="1465" y="403"/>
                    <a:pt x="1466" y="403"/>
                  </a:cubicBezTo>
                  <a:cubicBezTo>
                    <a:pt x="1466" y="403"/>
                    <a:pt x="1466" y="403"/>
                    <a:pt x="1466" y="403"/>
                  </a:cubicBezTo>
                  <a:cubicBezTo>
                    <a:pt x="1466" y="403"/>
                    <a:pt x="1467" y="402"/>
                    <a:pt x="1468" y="402"/>
                  </a:cubicBezTo>
                  <a:cubicBezTo>
                    <a:pt x="1469" y="402"/>
                    <a:pt x="1469" y="401"/>
                    <a:pt x="1470" y="401"/>
                  </a:cubicBezTo>
                  <a:cubicBezTo>
                    <a:pt x="1471" y="401"/>
                    <a:pt x="1472" y="401"/>
                    <a:pt x="1473" y="400"/>
                  </a:cubicBezTo>
                  <a:cubicBezTo>
                    <a:pt x="1474" y="400"/>
                    <a:pt x="1475" y="400"/>
                    <a:pt x="1476" y="400"/>
                  </a:cubicBezTo>
                  <a:cubicBezTo>
                    <a:pt x="1477" y="400"/>
                    <a:pt x="1478" y="399"/>
                    <a:pt x="1479" y="399"/>
                  </a:cubicBezTo>
                  <a:cubicBezTo>
                    <a:pt x="1483" y="405"/>
                    <a:pt x="1494" y="401"/>
                    <a:pt x="1498" y="397"/>
                  </a:cubicBezTo>
                  <a:cubicBezTo>
                    <a:pt x="1503" y="391"/>
                    <a:pt x="1502" y="384"/>
                    <a:pt x="1499" y="377"/>
                  </a:cubicBezTo>
                  <a:cubicBezTo>
                    <a:pt x="1498" y="392"/>
                    <a:pt x="1483" y="383"/>
                    <a:pt x="1479" y="397"/>
                  </a:cubicBezTo>
                  <a:cubicBezTo>
                    <a:pt x="1478" y="398"/>
                    <a:pt x="1477" y="398"/>
                    <a:pt x="1475" y="398"/>
                  </a:cubicBezTo>
                  <a:cubicBezTo>
                    <a:pt x="1474" y="399"/>
                    <a:pt x="1473" y="399"/>
                    <a:pt x="1473" y="399"/>
                  </a:cubicBezTo>
                  <a:cubicBezTo>
                    <a:pt x="1472" y="399"/>
                    <a:pt x="1471" y="399"/>
                    <a:pt x="1470" y="400"/>
                  </a:cubicBezTo>
                  <a:cubicBezTo>
                    <a:pt x="1469" y="400"/>
                    <a:pt x="1468" y="400"/>
                    <a:pt x="1467" y="401"/>
                  </a:cubicBezTo>
                  <a:cubicBezTo>
                    <a:pt x="1466" y="401"/>
                    <a:pt x="1466" y="401"/>
                    <a:pt x="1465" y="402"/>
                  </a:cubicBezTo>
                  <a:cubicBezTo>
                    <a:pt x="1465" y="402"/>
                    <a:pt x="1465" y="402"/>
                    <a:pt x="1465" y="402"/>
                  </a:cubicBezTo>
                  <a:cubicBezTo>
                    <a:pt x="1464" y="402"/>
                    <a:pt x="1464" y="402"/>
                    <a:pt x="1464" y="402"/>
                  </a:cubicBezTo>
                  <a:cubicBezTo>
                    <a:pt x="1464" y="403"/>
                    <a:pt x="1464" y="403"/>
                    <a:pt x="1464" y="403"/>
                  </a:cubicBezTo>
                  <a:cubicBezTo>
                    <a:pt x="1463" y="403"/>
                    <a:pt x="1463" y="404"/>
                    <a:pt x="1463" y="404"/>
                  </a:cubicBezTo>
                  <a:cubicBezTo>
                    <a:pt x="1463" y="401"/>
                    <a:pt x="1464" y="397"/>
                    <a:pt x="1464" y="394"/>
                  </a:cubicBezTo>
                  <a:cubicBezTo>
                    <a:pt x="1465" y="387"/>
                    <a:pt x="1466" y="381"/>
                    <a:pt x="1468" y="375"/>
                  </a:cubicBezTo>
                  <a:cubicBezTo>
                    <a:pt x="1468" y="373"/>
                    <a:pt x="1469" y="372"/>
                    <a:pt x="1470" y="371"/>
                  </a:cubicBezTo>
                  <a:cubicBezTo>
                    <a:pt x="1470" y="370"/>
                    <a:pt x="1470" y="369"/>
                    <a:pt x="1471" y="369"/>
                  </a:cubicBezTo>
                  <a:cubicBezTo>
                    <a:pt x="1471" y="368"/>
                    <a:pt x="1471" y="367"/>
                    <a:pt x="1472" y="366"/>
                  </a:cubicBezTo>
                  <a:cubicBezTo>
                    <a:pt x="1474" y="364"/>
                    <a:pt x="1475" y="361"/>
                    <a:pt x="1477" y="359"/>
                  </a:cubicBezTo>
                  <a:cubicBezTo>
                    <a:pt x="1479" y="357"/>
                    <a:pt x="1480" y="354"/>
                    <a:pt x="1481" y="352"/>
                  </a:cubicBezTo>
                  <a:cubicBezTo>
                    <a:pt x="1482" y="352"/>
                    <a:pt x="1482" y="352"/>
                    <a:pt x="1482" y="353"/>
                  </a:cubicBezTo>
                  <a:cubicBezTo>
                    <a:pt x="1483" y="353"/>
                    <a:pt x="1483" y="353"/>
                    <a:pt x="1484" y="353"/>
                  </a:cubicBezTo>
                  <a:cubicBezTo>
                    <a:pt x="1484" y="353"/>
                    <a:pt x="1485" y="353"/>
                    <a:pt x="1485" y="353"/>
                  </a:cubicBezTo>
                  <a:cubicBezTo>
                    <a:pt x="1485" y="353"/>
                    <a:pt x="1486" y="353"/>
                    <a:pt x="1486" y="353"/>
                  </a:cubicBezTo>
                  <a:cubicBezTo>
                    <a:pt x="1486" y="353"/>
                    <a:pt x="1486" y="353"/>
                    <a:pt x="1487" y="353"/>
                  </a:cubicBezTo>
                  <a:cubicBezTo>
                    <a:pt x="1488" y="353"/>
                    <a:pt x="1489" y="353"/>
                    <a:pt x="1491" y="353"/>
                  </a:cubicBezTo>
                  <a:cubicBezTo>
                    <a:pt x="1492" y="354"/>
                    <a:pt x="1493" y="354"/>
                    <a:pt x="1495" y="354"/>
                  </a:cubicBezTo>
                  <a:cubicBezTo>
                    <a:pt x="1498" y="355"/>
                    <a:pt x="1501" y="355"/>
                    <a:pt x="1504" y="355"/>
                  </a:cubicBezTo>
                  <a:cubicBezTo>
                    <a:pt x="1506" y="356"/>
                    <a:pt x="1507" y="356"/>
                    <a:pt x="1508" y="356"/>
                  </a:cubicBezTo>
                  <a:cubicBezTo>
                    <a:pt x="1509" y="356"/>
                    <a:pt x="1510" y="357"/>
                    <a:pt x="1511" y="357"/>
                  </a:cubicBezTo>
                  <a:cubicBezTo>
                    <a:pt x="1511" y="357"/>
                    <a:pt x="1512" y="358"/>
                    <a:pt x="1512" y="358"/>
                  </a:cubicBezTo>
                  <a:cubicBezTo>
                    <a:pt x="1513" y="358"/>
                    <a:pt x="1513" y="358"/>
                    <a:pt x="1513" y="359"/>
                  </a:cubicBezTo>
                  <a:cubicBezTo>
                    <a:pt x="1514" y="359"/>
                    <a:pt x="1515" y="360"/>
                    <a:pt x="1516" y="360"/>
                  </a:cubicBezTo>
                  <a:cubicBezTo>
                    <a:pt x="1516" y="361"/>
                    <a:pt x="1516" y="361"/>
                    <a:pt x="1517" y="361"/>
                  </a:cubicBezTo>
                  <a:cubicBezTo>
                    <a:pt x="1517" y="373"/>
                    <a:pt x="1527" y="372"/>
                    <a:pt x="1535" y="379"/>
                  </a:cubicBezTo>
                  <a:cubicBezTo>
                    <a:pt x="1536" y="365"/>
                    <a:pt x="1529" y="360"/>
                    <a:pt x="1517" y="359"/>
                  </a:cubicBezTo>
                  <a:cubicBezTo>
                    <a:pt x="1517" y="359"/>
                    <a:pt x="1517" y="359"/>
                    <a:pt x="1517" y="359"/>
                  </a:cubicBezTo>
                  <a:cubicBezTo>
                    <a:pt x="1516" y="359"/>
                    <a:pt x="1515" y="358"/>
                    <a:pt x="1514" y="358"/>
                  </a:cubicBezTo>
                  <a:cubicBezTo>
                    <a:pt x="1514" y="357"/>
                    <a:pt x="1513" y="357"/>
                    <a:pt x="1513" y="357"/>
                  </a:cubicBezTo>
                  <a:cubicBezTo>
                    <a:pt x="1512" y="357"/>
                    <a:pt x="1512" y="356"/>
                    <a:pt x="1512" y="356"/>
                  </a:cubicBezTo>
                  <a:cubicBezTo>
                    <a:pt x="1511" y="356"/>
                    <a:pt x="1511" y="356"/>
                    <a:pt x="1511" y="356"/>
                  </a:cubicBezTo>
                  <a:cubicBezTo>
                    <a:pt x="1512" y="356"/>
                    <a:pt x="1513" y="356"/>
                    <a:pt x="1514" y="356"/>
                  </a:cubicBezTo>
                  <a:cubicBezTo>
                    <a:pt x="1517" y="355"/>
                    <a:pt x="1520" y="355"/>
                    <a:pt x="1522" y="354"/>
                  </a:cubicBezTo>
                  <a:cubicBezTo>
                    <a:pt x="1523" y="354"/>
                    <a:pt x="1523" y="354"/>
                    <a:pt x="1523" y="354"/>
                  </a:cubicBezTo>
                  <a:cubicBezTo>
                    <a:pt x="1524" y="354"/>
                    <a:pt x="1524" y="354"/>
                    <a:pt x="1524" y="354"/>
                  </a:cubicBezTo>
                  <a:cubicBezTo>
                    <a:pt x="1525" y="354"/>
                    <a:pt x="1525" y="353"/>
                    <a:pt x="1526" y="353"/>
                  </a:cubicBezTo>
                  <a:cubicBezTo>
                    <a:pt x="1527" y="353"/>
                    <a:pt x="1527" y="352"/>
                    <a:pt x="1528" y="352"/>
                  </a:cubicBezTo>
                  <a:cubicBezTo>
                    <a:pt x="1529" y="351"/>
                    <a:pt x="1529" y="351"/>
                    <a:pt x="1529" y="351"/>
                  </a:cubicBezTo>
                  <a:cubicBezTo>
                    <a:pt x="1530" y="351"/>
                    <a:pt x="1530" y="351"/>
                    <a:pt x="1530" y="351"/>
                  </a:cubicBezTo>
                  <a:cubicBezTo>
                    <a:pt x="1530" y="351"/>
                    <a:pt x="1529" y="351"/>
                    <a:pt x="1528" y="351"/>
                  </a:cubicBezTo>
                  <a:cubicBezTo>
                    <a:pt x="1527" y="351"/>
                    <a:pt x="1526" y="351"/>
                    <a:pt x="1525" y="351"/>
                  </a:cubicBezTo>
                  <a:cubicBezTo>
                    <a:pt x="1525" y="351"/>
                    <a:pt x="1524" y="351"/>
                    <a:pt x="1524" y="351"/>
                  </a:cubicBezTo>
                  <a:cubicBezTo>
                    <a:pt x="1523" y="351"/>
                    <a:pt x="1523" y="351"/>
                    <a:pt x="1523" y="352"/>
                  </a:cubicBezTo>
                  <a:cubicBezTo>
                    <a:pt x="1522" y="352"/>
                    <a:pt x="1522" y="352"/>
                    <a:pt x="1522" y="352"/>
                  </a:cubicBezTo>
                  <a:cubicBezTo>
                    <a:pt x="1521" y="352"/>
                    <a:pt x="1521" y="352"/>
                    <a:pt x="1520" y="352"/>
                  </a:cubicBezTo>
                  <a:cubicBezTo>
                    <a:pt x="1520" y="352"/>
                    <a:pt x="1520" y="352"/>
                    <a:pt x="1520" y="352"/>
                  </a:cubicBezTo>
                  <a:cubicBezTo>
                    <a:pt x="1521" y="352"/>
                    <a:pt x="1521" y="352"/>
                    <a:pt x="1521" y="352"/>
                  </a:cubicBezTo>
                  <a:cubicBezTo>
                    <a:pt x="1521" y="352"/>
                    <a:pt x="1521" y="352"/>
                    <a:pt x="1521" y="351"/>
                  </a:cubicBezTo>
                  <a:cubicBezTo>
                    <a:pt x="1522" y="351"/>
                    <a:pt x="1522" y="351"/>
                    <a:pt x="1523" y="350"/>
                  </a:cubicBezTo>
                  <a:cubicBezTo>
                    <a:pt x="1524" y="350"/>
                    <a:pt x="1524" y="349"/>
                    <a:pt x="1525" y="348"/>
                  </a:cubicBezTo>
                  <a:cubicBezTo>
                    <a:pt x="1525" y="348"/>
                    <a:pt x="1526" y="347"/>
                    <a:pt x="1527" y="347"/>
                  </a:cubicBezTo>
                  <a:cubicBezTo>
                    <a:pt x="1527" y="346"/>
                    <a:pt x="1528" y="346"/>
                    <a:pt x="1528" y="345"/>
                  </a:cubicBezTo>
                  <a:cubicBezTo>
                    <a:pt x="1528" y="346"/>
                    <a:pt x="1528" y="346"/>
                    <a:pt x="1528" y="346"/>
                  </a:cubicBezTo>
                  <a:cubicBezTo>
                    <a:pt x="1528" y="346"/>
                    <a:pt x="1528" y="345"/>
                    <a:pt x="1528" y="345"/>
                  </a:cubicBezTo>
                  <a:cubicBezTo>
                    <a:pt x="1528" y="345"/>
                    <a:pt x="1528" y="345"/>
                    <a:pt x="1528" y="345"/>
                  </a:cubicBezTo>
                  <a:cubicBezTo>
                    <a:pt x="1531" y="346"/>
                    <a:pt x="1538" y="343"/>
                    <a:pt x="1540" y="340"/>
                  </a:cubicBezTo>
                  <a:cubicBezTo>
                    <a:pt x="1543" y="335"/>
                    <a:pt x="1542" y="328"/>
                    <a:pt x="1542" y="322"/>
                  </a:cubicBezTo>
                  <a:cubicBezTo>
                    <a:pt x="1536" y="331"/>
                    <a:pt x="1525" y="332"/>
                    <a:pt x="1527" y="344"/>
                  </a:cubicBezTo>
                  <a:cubicBezTo>
                    <a:pt x="1527" y="344"/>
                    <a:pt x="1526" y="345"/>
                    <a:pt x="1526" y="345"/>
                  </a:cubicBezTo>
                  <a:cubicBezTo>
                    <a:pt x="1525" y="346"/>
                    <a:pt x="1524" y="347"/>
                    <a:pt x="1524" y="347"/>
                  </a:cubicBezTo>
                  <a:cubicBezTo>
                    <a:pt x="1523" y="348"/>
                    <a:pt x="1523" y="348"/>
                    <a:pt x="1522" y="349"/>
                  </a:cubicBezTo>
                  <a:cubicBezTo>
                    <a:pt x="1521" y="349"/>
                    <a:pt x="1521" y="350"/>
                    <a:pt x="1520" y="350"/>
                  </a:cubicBezTo>
                  <a:cubicBezTo>
                    <a:pt x="1520" y="350"/>
                    <a:pt x="1520" y="350"/>
                    <a:pt x="1520" y="351"/>
                  </a:cubicBezTo>
                  <a:cubicBezTo>
                    <a:pt x="1520" y="351"/>
                    <a:pt x="1520" y="351"/>
                    <a:pt x="1520" y="351"/>
                  </a:cubicBezTo>
                  <a:cubicBezTo>
                    <a:pt x="1519" y="351"/>
                    <a:pt x="1519" y="351"/>
                    <a:pt x="1519" y="351"/>
                  </a:cubicBezTo>
                  <a:cubicBezTo>
                    <a:pt x="1519" y="352"/>
                    <a:pt x="1518" y="352"/>
                    <a:pt x="1518" y="353"/>
                  </a:cubicBezTo>
                  <a:cubicBezTo>
                    <a:pt x="1518" y="353"/>
                    <a:pt x="1518" y="353"/>
                    <a:pt x="1518" y="353"/>
                  </a:cubicBezTo>
                  <a:cubicBezTo>
                    <a:pt x="1517" y="353"/>
                    <a:pt x="1515" y="353"/>
                    <a:pt x="1514" y="353"/>
                  </a:cubicBezTo>
                  <a:cubicBezTo>
                    <a:pt x="1512" y="353"/>
                    <a:pt x="1511" y="353"/>
                    <a:pt x="1509" y="353"/>
                  </a:cubicBezTo>
                  <a:cubicBezTo>
                    <a:pt x="1508" y="353"/>
                    <a:pt x="1506" y="353"/>
                    <a:pt x="1505" y="353"/>
                  </a:cubicBezTo>
                  <a:cubicBezTo>
                    <a:pt x="1501" y="353"/>
                    <a:pt x="1498" y="352"/>
                    <a:pt x="1495" y="352"/>
                  </a:cubicBezTo>
                  <a:cubicBezTo>
                    <a:pt x="1494" y="351"/>
                    <a:pt x="1492" y="351"/>
                    <a:pt x="1491" y="351"/>
                  </a:cubicBezTo>
                  <a:cubicBezTo>
                    <a:pt x="1490" y="351"/>
                    <a:pt x="1488" y="351"/>
                    <a:pt x="1487" y="351"/>
                  </a:cubicBezTo>
                  <a:cubicBezTo>
                    <a:pt x="1487" y="351"/>
                    <a:pt x="1486" y="351"/>
                    <a:pt x="1486" y="350"/>
                  </a:cubicBezTo>
                  <a:cubicBezTo>
                    <a:pt x="1486" y="350"/>
                    <a:pt x="1485" y="350"/>
                    <a:pt x="1485" y="350"/>
                  </a:cubicBezTo>
                  <a:cubicBezTo>
                    <a:pt x="1485" y="351"/>
                    <a:pt x="1484" y="351"/>
                    <a:pt x="1484" y="351"/>
                  </a:cubicBezTo>
                  <a:cubicBezTo>
                    <a:pt x="1483" y="351"/>
                    <a:pt x="1483" y="351"/>
                    <a:pt x="1482" y="351"/>
                  </a:cubicBezTo>
                  <a:cubicBezTo>
                    <a:pt x="1482" y="351"/>
                    <a:pt x="1482" y="351"/>
                    <a:pt x="1482" y="351"/>
                  </a:cubicBezTo>
                  <a:cubicBezTo>
                    <a:pt x="1484" y="348"/>
                    <a:pt x="1485" y="345"/>
                    <a:pt x="1487" y="342"/>
                  </a:cubicBezTo>
                  <a:cubicBezTo>
                    <a:pt x="1488" y="339"/>
                    <a:pt x="1489" y="336"/>
                    <a:pt x="1490" y="333"/>
                  </a:cubicBezTo>
                  <a:cubicBezTo>
                    <a:pt x="1491" y="331"/>
                    <a:pt x="1492" y="328"/>
                    <a:pt x="1493" y="325"/>
                  </a:cubicBezTo>
                  <a:cubicBezTo>
                    <a:pt x="1494" y="323"/>
                    <a:pt x="1495" y="320"/>
                    <a:pt x="1497" y="318"/>
                  </a:cubicBezTo>
                  <a:cubicBezTo>
                    <a:pt x="1497" y="318"/>
                    <a:pt x="1497" y="317"/>
                    <a:pt x="1498" y="317"/>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5"/>
                    <a:pt x="1499" y="315"/>
                  </a:cubicBezTo>
                  <a:cubicBezTo>
                    <a:pt x="1499" y="315"/>
                    <a:pt x="1499" y="315"/>
                    <a:pt x="1499" y="315"/>
                  </a:cubicBezTo>
                  <a:cubicBezTo>
                    <a:pt x="1499" y="314"/>
                    <a:pt x="1500" y="314"/>
                    <a:pt x="1500" y="314"/>
                  </a:cubicBezTo>
                  <a:cubicBezTo>
                    <a:pt x="1500" y="314"/>
                    <a:pt x="1501" y="313"/>
                    <a:pt x="1501" y="313"/>
                  </a:cubicBezTo>
                  <a:cubicBezTo>
                    <a:pt x="1502" y="312"/>
                    <a:pt x="1503" y="311"/>
                    <a:pt x="1504" y="311"/>
                  </a:cubicBezTo>
                  <a:cubicBezTo>
                    <a:pt x="1505" y="310"/>
                    <a:pt x="1505" y="309"/>
                    <a:pt x="1506" y="308"/>
                  </a:cubicBezTo>
                  <a:cubicBezTo>
                    <a:pt x="1508" y="307"/>
                    <a:pt x="1510" y="305"/>
                    <a:pt x="1511" y="304"/>
                  </a:cubicBezTo>
                  <a:cubicBezTo>
                    <a:pt x="1511" y="304"/>
                    <a:pt x="1511" y="304"/>
                    <a:pt x="1511" y="304"/>
                  </a:cubicBezTo>
                  <a:cubicBezTo>
                    <a:pt x="1512" y="304"/>
                    <a:pt x="1512" y="303"/>
                    <a:pt x="1512" y="303"/>
                  </a:cubicBezTo>
                  <a:cubicBezTo>
                    <a:pt x="1513" y="303"/>
                    <a:pt x="1513" y="303"/>
                    <a:pt x="1514" y="303"/>
                  </a:cubicBezTo>
                  <a:cubicBezTo>
                    <a:pt x="1514" y="302"/>
                    <a:pt x="1515" y="302"/>
                    <a:pt x="1515" y="302"/>
                  </a:cubicBezTo>
                  <a:cubicBezTo>
                    <a:pt x="1516" y="301"/>
                    <a:pt x="1517" y="301"/>
                    <a:pt x="1518" y="301"/>
                  </a:cubicBezTo>
                  <a:cubicBezTo>
                    <a:pt x="1519" y="300"/>
                    <a:pt x="1521" y="300"/>
                    <a:pt x="1522" y="300"/>
                  </a:cubicBezTo>
                  <a:cubicBezTo>
                    <a:pt x="1523" y="299"/>
                    <a:pt x="1524" y="299"/>
                    <a:pt x="1525" y="299"/>
                  </a:cubicBezTo>
                  <a:cubicBezTo>
                    <a:pt x="1526" y="299"/>
                    <a:pt x="1528" y="299"/>
                    <a:pt x="1529" y="298"/>
                  </a:cubicBezTo>
                  <a:cubicBezTo>
                    <a:pt x="1529" y="298"/>
                    <a:pt x="1529" y="298"/>
                    <a:pt x="1529" y="298"/>
                  </a:cubicBezTo>
                  <a:cubicBezTo>
                    <a:pt x="1539" y="313"/>
                    <a:pt x="1549" y="304"/>
                    <a:pt x="1556" y="292"/>
                  </a:cubicBezTo>
                  <a:cubicBezTo>
                    <a:pt x="1544" y="295"/>
                    <a:pt x="1538" y="285"/>
                    <a:pt x="1528" y="297"/>
                  </a:cubicBezTo>
                  <a:cubicBezTo>
                    <a:pt x="1527" y="297"/>
                    <a:pt x="1526" y="297"/>
                    <a:pt x="1525" y="297"/>
                  </a:cubicBezTo>
                  <a:cubicBezTo>
                    <a:pt x="1524" y="297"/>
                    <a:pt x="1523" y="297"/>
                    <a:pt x="1521" y="298"/>
                  </a:cubicBezTo>
                  <a:cubicBezTo>
                    <a:pt x="1520" y="298"/>
                    <a:pt x="1519" y="298"/>
                    <a:pt x="1518" y="299"/>
                  </a:cubicBezTo>
                  <a:cubicBezTo>
                    <a:pt x="1517" y="299"/>
                    <a:pt x="1516" y="299"/>
                    <a:pt x="1516" y="299"/>
                  </a:cubicBezTo>
                  <a:cubicBezTo>
                    <a:pt x="1517" y="298"/>
                    <a:pt x="1518" y="298"/>
                    <a:pt x="1518" y="297"/>
                  </a:cubicBezTo>
                  <a:cubicBezTo>
                    <a:pt x="1519" y="296"/>
                    <a:pt x="1520" y="294"/>
                    <a:pt x="1521" y="294"/>
                  </a:cubicBezTo>
                  <a:cubicBezTo>
                    <a:pt x="1521" y="293"/>
                    <a:pt x="1522" y="292"/>
                    <a:pt x="1522" y="291"/>
                  </a:cubicBezTo>
                  <a:cubicBezTo>
                    <a:pt x="1523" y="290"/>
                    <a:pt x="1523" y="289"/>
                    <a:pt x="1523" y="289"/>
                  </a:cubicBezTo>
                  <a:cubicBezTo>
                    <a:pt x="1523" y="289"/>
                    <a:pt x="1523" y="290"/>
                    <a:pt x="1522" y="291"/>
                  </a:cubicBezTo>
                  <a:cubicBezTo>
                    <a:pt x="1521" y="292"/>
                    <a:pt x="1521" y="292"/>
                    <a:pt x="1520" y="293"/>
                  </a:cubicBezTo>
                  <a:cubicBezTo>
                    <a:pt x="1519" y="294"/>
                    <a:pt x="1518" y="295"/>
                    <a:pt x="1517" y="296"/>
                  </a:cubicBezTo>
                  <a:cubicBezTo>
                    <a:pt x="1515" y="298"/>
                    <a:pt x="1513" y="300"/>
                    <a:pt x="1509" y="302"/>
                  </a:cubicBezTo>
                  <a:cubicBezTo>
                    <a:pt x="1508" y="303"/>
                    <a:pt x="1506" y="304"/>
                    <a:pt x="1504" y="306"/>
                  </a:cubicBezTo>
                  <a:cubicBezTo>
                    <a:pt x="1503" y="306"/>
                    <a:pt x="1502" y="307"/>
                    <a:pt x="1501" y="308"/>
                  </a:cubicBezTo>
                  <a:cubicBezTo>
                    <a:pt x="1500" y="309"/>
                    <a:pt x="1500" y="309"/>
                    <a:pt x="1499" y="310"/>
                  </a:cubicBezTo>
                  <a:cubicBezTo>
                    <a:pt x="1498" y="311"/>
                    <a:pt x="1498" y="311"/>
                    <a:pt x="1497" y="312"/>
                  </a:cubicBezTo>
                  <a:cubicBezTo>
                    <a:pt x="1497" y="312"/>
                    <a:pt x="1497" y="312"/>
                    <a:pt x="1496" y="312"/>
                  </a:cubicBezTo>
                  <a:cubicBezTo>
                    <a:pt x="1496" y="313"/>
                    <a:pt x="1496" y="313"/>
                    <a:pt x="1496" y="313"/>
                  </a:cubicBezTo>
                  <a:cubicBezTo>
                    <a:pt x="1496" y="313"/>
                    <a:pt x="1495" y="314"/>
                    <a:pt x="1495" y="314"/>
                  </a:cubicBezTo>
                  <a:cubicBezTo>
                    <a:pt x="1495" y="314"/>
                    <a:pt x="1495" y="314"/>
                    <a:pt x="1495" y="314"/>
                  </a:cubicBezTo>
                  <a:cubicBezTo>
                    <a:pt x="1495" y="314"/>
                    <a:pt x="1495" y="314"/>
                    <a:pt x="1495" y="314"/>
                  </a:cubicBezTo>
                  <a:cubicBezTo>
                    <a:pt x="1495" y="314"/>
                    <a:pt x="1495" y="314"/>
                    <a:pt x="1495" y="314"/>
                  </a:cubicBezTo>
                  <a:cubicBezTo>
                    <a:pt x="1495" y="314"/>
                    <a:pt x="1495" y="314"/>
                    <a:pt x="1495" y="314"/>
                  </a:cubicBezTo>
                  <a:cubicBezTo>
                    <a:pt x="1495" y="315"/>
                    <a:pt x="1495" y="315"/>
                    <a:pt x="1495" y="315"/>
                  </a:cubicBezTo>
                  <a:cubicBezTo>
                    <a:pt x="1494" y="315"/>
                    <a:pt x="1494" y="316"/>
                    <a:pt x="1493" y="316"/>
                  </a:cubicBezTo>
                  <a:cubicBezTo>
                    <a:pt x="1493" y="317"/>
                    <a:pt x="1493" y="318"/>
                    <a:pt x="1492" y="319"/>
                  </a:cubicBezTo>
                  <a:cubicBezTo>
                    <a:pt x="1492" y="318"/>
                    <a:pt x="1492" y="318"/>
                    <a:pt x="1492" y="318"/>
                  </a:cubicBezTo>
                  <a:cubicBezTo>
                    <a:pt x="1492" y="317"/>
                    <a:pt x="1492" y="316"/>
                    <a:pt x="1491" y="314"/>
                  </a:cubicBezTo>
                  <a:cubicBezTo>
                    <a:pt x="1491" y="314"/>
                    <a:pt x="1491" y="313"/>
                    <a:pt x="1491" y="313"/>
                  </a:cubicBezTo>
                  <a:cubicBezTo>
                    <a:pt x="1491" y="313"/>
                    <a:pt x="1491" y="312"/>
                    <a:pt x="1491" y="312"/>
                  </a:cubicBezTo>
                  <a:cubicBezTo>
                    <a:pt x="1490" y="311"/>
                    <a:pt x="1490" y="311"/>
                    <a:pt x="1490" y="311"/>
                  </a:cubicBezTo>
                  <a:cubicBezTo>
                    <a:pt x="1490" y="310"/>
                    <a:pt x="1489" y="310"/>
                    <a:pt x="1489" y="309"/>
                  </a:cubicBezTo>
                  <a:cubicBezTo>
                    <a:pt x="1489" y="309"/>
                    <a:pt x="1488" y="308"/>
                    <a:pt x="1487" y="307"/>
                  </a:cubicBezTo>
                  <a:cubicBezTo>
                    <a:pt x="1487" y="307"/>
                    <a:pt x="1487" y="307"/>
                    <a:pt x="1486" y="306"/>
                  </a:cubicBezTo>
                  <a:cubicBezTo>
                    <a:pt x="1486" y="306"/>
                    <a:pt x="1486" y="306"/>
                    <a:pt x="1486" y="306"/>
                  </a:cubicBezTo>
                  <a:cubicBezTo>
                    <a:pt x="1485" y="306"/>
                    <a:pt x="1485" y="306"/>
                    <a:pt x="1485" y="306"/>
                  </a:cubicBezTo>
                  <a:cubicBezTo>
                    <a:pt x="1485" y="305"/>
                    <a:pt x="1484" y="305"/>
                    <a:pt x="1484" y="305"/>
                  </a:cubicBezTo>
                  <a:cubicBezTo>
                    <a:pt x="1482" y="304"/>
                    <a:pt x="1480" y="303"/>
                    <a:pt x="1478" y="302"/>
                  </a:cubicBezTo>
                  <a:cubicBezTo>
                    <a:pt x="1477" y="302"/>
                    <a:pt x="1476" y="302"/>
                    <a:pt x="1475" y="301"/>
                  </a:cubicBezTo>
                  <a:cubicBezTo>
                    <a:pt x="1475" y="301"/>
                    <a:pt x="1474" y="300"/>
                    <a:pt x="1474" y="300"/>
                  </a:cubicBezTo>
                  <a:cubicBezTo>
                    <a:pt x="1473" y="300"/>
                    <a:pt x="1473" y="300"/>
                    <a:pt x="1473" y="300"/>
                  </a:cubicBezTo>
                  <a:cubicBezTo>
                    <a:pt x="1473" y="300"/>
                    <a:pt x="1473" y="299"/>
                    <a:pt x="1473" y="299"/>
                  </a:cubicBezTo>
                  <a:cubicBezTo>
                    <a:pt x="1473" y="299"/>
                    <a:pt x="1473" y="299"/>
                    <a:pt x="1473" y="299"/>
                  </a:cubicBezTo>
                  <a:cubicBezTo>
                    <a:pt x="1473" y="299"/>
                    <a:pt x="1473" y="299"/>
                    <a:pt x="1473" y="299"/>
                  </a:cubicBezTo>
                  <a:cubicBezTo>
                    <a:pt x="1471" y="297"/>
                    <a:pt x="1471" y="295"/>
                    <a:pt x="1470" y="292"/>
                  </a:cubicBezTo>
                  <a:cubicBezTo>
                    <a:pt x="1469" y="290"/>
                    <a:pt x="1469" y="288"/>
                    <a:pt x="1468" y="285"/>
                  </a:cubicBezTo>
                  <a:cubicBezTo>
                    <a:pt x="1468" y="283"/>
                    <a:pt x="1467" y="280"/>
                    <a:pt x="1466" y="278"/>
                  </a:cubicBezTo>
                  <a:cubicBezTo>
                    <a:pt x="1465" y="277"/>
                    <a:pt x="1465" y="275"/>
                    <a:pt x="1464" y="274"/>
                  </a:cubicBezTo>
                  <a:cubicBezTo>
                    <a:pt x="1464" y="273"/>
                    <a:pt x="1464" y="273"/>
                    <a:pt x="1464" y="273"/>
                  </a:cubicBezTo>
                  <a:cubicBezTo>
                    <a:pt x="1464" y="273"/>
                    <a:pt x="1465" y="272"/>
                    <a:pt x="1465" y="272"/>
                  </a:cubicBezTo>
                  <a:cubicBezTo>
                    <a:pt x="1465" y="272"/>
                    <a:pt x="1465" y="272"/>
                    <a:pt x="1465" y="271"/>
                  </a:cubicBezTo>
                  <a:cubicBezTo>
                    <a:pt x="1465" y="271"/>
                    <a:pt x="1465" y="271"/>
                    <a:pt x="1465" y="271"/>
                  </a:cubicBezTo>
                  <a:cubicBezTo>
                    <a:pt x="1465" y="271"/>
                    <a:pt x="1465" y="270"/>
                    <a:pt x="1465" y="270"/>
                  </a:cubicBezTo>
                  <a:cubicBezTo>
                    <a:pt x="1465" y="269"/>
                    <a:pt x="1465" y="269"/>
                    <a:pt x="1465" y="269"/>
                  </a:cubicBezTo>
                  <a:cubicBezTo>
                    <a:pt x="1465" y="268"/>
                    <a:pt x="1465" y="268"/>
                    <a:pt x="1465" y="267"/>
                  </a:cubicBezTo>
                  <a:cubicBezTo>
                    <a:pt x="1465" y="267"/>
                    <a:pt x="1465" y="266"/>
                    <a:pt x="1465" y="266"/>
                  </a:cubicBezTo>
                  <a:cubicBezTo>
                    <a:pt x="1465" y="265"/>
                    <a:pt x="1465" y="264"/>
                    <a:pt x="1465" y="263"/>
                  </a:cubicBezTo>
                  <a:cubicBezTo>
                    <a:pt x="1466" y="262"/>
                    <a:pt x="1466" y="261"/>
                    <a:pt x="1466" y="260"/>
                  </a:cubicBezTo>
                  <a:cubicBezTo>
                    <a:pt x="1467" y="259"/>
                    <a:pt x="1467" y="258"/>
                    <a:pt x="1467" y="258"/>
                  </a:cubicBezTo>
                  <a:cubicBezTo>
                    <a:pt x="1467" y="257"/>
                    <a:pt x="1467" y="257"/>
                    <a:pt x="1467" y="257"/>
                  </a:cubicBezTo>
                  <a:cubicBezTo>
                    <a:pt x="1467" y="258"/>
                    <a:pt x="1467" y="259"/>
                    <a:pt x="1467" y="260"/>
                  </a:cubicBezTo>
                  <a:cubicBezTo>
                    <a:pt x="1482" y="262"/>
                    <a:pt x="1482" y="241"/>
                    <a:pt x="1479" y="231"/>
                  </a:cubicBezTo>
                  <a:cubicBezTo>
                    <a:pt x="1475" y="237"/>
                    <a:pt x="1453" y="251"/>
                    <a:pt x="1465" y="259"/>
                  </a:cubicBezTo>
                  <a:cubicBezTo>
                    <a:pt x="1465" y="259"/>
                    <a:pt x="1465" y="260"/>
                    <a:pt x="1465" y="260"/>
                  </a:cubicBezTo>
                  <a:cubicBezTo>
                    <a:pt x="1464" y="261"/>
                    <a:pt x="1464" y="262"/>
                    <a:pt x="1464" y="263"/>
                  </a:cubicBezTo>
                  <a:cubicBezTo>
                    <a:pt x="1464" y="264"/>
                    <a:pt x="1463" y="265"/>
                    <a:pt x="1463" y="266"/>
                  </a:cubicBezTo>
                  <a:cubicBezTo>
                    <a:pt x="1463" y="266"/>
                    <a:pt x="1463" y="267"/>
                    <a:pt x="1463" y="267"/>
                  </a:cubicBezTo>
                  <a:cubicBezTo>
                    <a:pt x="1463" y="268"/>
                    <a:pt x="1463" y="268"/>
                    <a:pt x="1463" y="268"/>
                  </a:cubicBezTo>
                  <a:cubicBezTo>
                    <a:pt x="1463" y="269"/>
                    <a:pt x="1463" y="269"/>
                    <a:pt x="1463" y="270"/>
                  </a:cubicBezTo>
                  <a:cubicBezTo>
                    <a:pt x="1463" y="270"/>
                    <a:pt x="1463" y="270"/>
                    <a:pt x="1463" y="270"/>
                  </a:cubicBezTo>
                  <a:cubicBezTo>
                    <a:pt x="1462" y="269"/>
                    <a:pt x="1462" y="268"/>
                    <a:pt x="1461" y="266"/>
                  </a:cubicBezTo>
                  <a:cubicBezTo>
                    <a:pt x="1461" y="266"/>
                    <a:pt x="1461" y="265"/>
                    <a:pt x="1461" y="265"/>
                  </a:cubicBezTo>
                  <a:cubicBezTo>
                    <a:pt x="1461" y="265"/>
                    <a:pt x="1460" y="264"/>
                    <a:pt x="1460" y="264"/>
                  </a:cubicBezTo>
                  <a:cubicBezTo>
                    <a:pt x="1460" y="263"/>
                    <a:pt x="1459" y="262"/>
                    <a:pt x="1459" y="262"/>
                  </a:cubicBezTo>
                  <a:cubicBezTo>
                    <a:pt x="1458" y="260"/>
                    <a:pt x="1458" y="259"/>
                    <a:pt x="1457" y="258"/>
                  </a:cubicBezTo>
                  <a:cubicBezTo>
                    <a:pt x="1457" y="258"/>
                    <a:pt x="1457" y="257"/>
                    <a:pt x="1456" y="257"/>
                  </a:cubicBezTo>
                  <a:cubicBezTo>
                    <a:pt x="1456" y="257"/>
                    <a:pt x="1456"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8"/>
                    <a:pt x="1455" y="258"/>
                    <a:pt x="1455" y="258"/>
                  </a:cubicBezTo>
                  <a:cubicBezTo>
                    <a:pt x="1455" y="258"/>
                    <a:pt x="1455" y="258"/>
                    <a:pt x="1455" y="258"/>
                  </a:cubicBezTo>
                  <a:cubicBezTo>
                    <a:pt x="1455" y="258"/>
                    <a:pt x="1455" y="258"/>
                    <a:pt x="1455" y="258"/>
                  </a:cubicBezTo>
                  <a:cubicBezTo>
                    <a:pt x="1455" y="258"/>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6" y="257"/>
                    <a:pt x="1456" y="257"/>
                    <a:pt x="1456" y="257"/>
                  </a:cubicBezTo>
                  <a:cubicBezTo>
                    <a:pt x="1456" y="258"/>
                    <a:pt x="1456" y="258"/>
                    <a:pt x="1456" y="259"/>
                  </a:cubicBezTo>
                  <a:cubicBezTo>
                    <a:pt x="1457" y="260"/>
                    <a:pt x="1457" y="261"/>
                    <a:pt x="1457" y="262"/>
                  </a:cubicBezTo>
                  <a:cubicBezTo>
                    <a:pt x="1457" y="263"/>
                    <a:pt x="1458" y="264"/>
                    <a:pt x="1458" y="265"/>
                  </a:cubicBezTo>
                  <a:cubicBezTo>
                    <a:pt x="1458" y="265"/>
                    <a:pt x="1458" y="266"/>
                    <a:pt x="1458" y="266"/>
                  </a:cubicBezTo>
                  <a:cubicBezTo>
                    <a:pt x="1459" y="266"/>
                    <a:pt x="1459" y="267"/>
                    <a:pt x="1459" y="267"/>
                  </a:cubicBezTo>
                  <a:cubicBezTo>
                    <a:pt x="1460" y="271"/>
                    <a:pt x="1462" y="275"/>
                    <a:pt x="1464" y="279"/>
                  </a:cubicBezTo>
                  <a:cubicBezTo>
                    <a:pt x="1464" y="281"/>
                    <a:pt x="1465" y="284"/>
                    <a:pt x="1466" y="286"/>
                  </a:cubicBezTo>
                  <a:cubicBezTo>
                    <a:pt x="1466" y="287"/>
                    <a:pt x="1466" y="287"/>
                    <a:pt x="1466" y="288"/>
                  </a:cubicBezTo>
                  <a:cubicBezTo>
                    <a:pt x="1466" y="288"/>
                    <a:pt x="1466" y="288"/>
                    <a:pt x="1466" y="288"/>
                  </a:cubicBezTo>
                  <a:cubicBezTo>
                    <a:pt x="1465" y="287"/>
                    <a:pt x="1465" y="287"/>
                    <a:pt x="1464" y="286"/>
                  </a:cubicBezTo>
                  <a:cubicBezTo>
                    <a:pt x="1464" y="286"/>
                    <a:pt x="1463" y="285"/>
                    <a:pt x="1462" y="285"/>
                  </a:cubicBezTo>
                  <a:cubicBezTo>
                    <a:pt x="1462" y="284"/>
                    <a:pt x="1461" y="284"/>
                    <a:pt x="1460" y="283"/>
                  </a:cubicBezTo>
                  <a:cubicBezTo>
                    <a:pt x="1460" y="283"/>
                    <a:pt x="1460" y="283"/>
                    <a:pt x="1460" y="283"/>
                  </a:cubicBezTo>
                  <a:cubicBezTo>
                    <a:pt x="1460" y="283"/>
                    <a:pt x="1460" y="283"/>
                    <a:pt x="1460" y="283"/>
                  </a:cubicBezTo>
                  <a:cubicBezTo>
                    <a:pt x="1454" y="273"/>
                    <a:pt x="1444" y="272"/>
                    <a:pt x="1433" y="272"/>
                  </a:cubicBezTo>
                  <a:cubicBezTo>
                    <a:pt x="1437" y="282"/>
                    <a:pt x="1447" y="284"/>
                    <a:pt x="1457" y="284"/>
                  </a:cubicBezTo>
                  <a:cubicBezTo>
                    <a:pt x="1458" y="284"/>
                    <a:pt x="1459" y="285"/>
                    <a:pt x="1459" y="285"/>
                  </a:cubicBezTo>
                  <a:cubicBezTo>
                    <a:pt x="1460" y="286"/>
                    <a:pt x="1460" y="286"/>
                    <a:pt x="1461" y="286"/>
                  </a:cubicBezTo>
                  <a:cubicBezTo>
                    <a:pt x="1462" y="287"/>
                    <a:pt x="1462" y="287"/>
                    <a:pt x="1463" y="288"/>
                  </a:cubicBezTo>
                  <a:cubicBezTo>
                    <a:pt x="1463" y="288"/>
                    <a:pt x="1464" y="289"/>
                    <a:pt x="1465" y="289"/>
                  </a:cubicBezTo>
                  <a:cubicBezTo>
                    <a:pt x="1465" y="290"/>
                    <a:pt x="1465" y="290"/>
                    <a:pt x="1466" y="291"/>
                  </a:cubicBezTo>
                  <a:cubicBezTo>
                    <a:pt x="1466" y="291"/>
                    <a:pt x="1466" y="291"/>
                    <a:pt x="1466" y="291"/>
                  </a:cubicBezTo>
                  <a:cubicBezTo>
                    <a:pt x="1466" y="291"/>
                    <a:pt x="1466" y="291"/>
                    <a:pt x="1467" y="291"/>
                  </a:cubicBezTo>
                  <a:cubicBezTo>
                    <a:pt x="1467" y="291"/>
                    <a:pt x="1467" y="291"/>
                    <a:pt x="1467" y="291"/>
                  </a:cubicBezTo>
                  <a:cubicBezTo>
                    <a:pt x="1467" y="292"/>
                    <a:pt x="1467" y="293"/>
                    <a:pt x="1468" y="293"/>
                  </a:cubicBezTo>
                  <a:cubicBezTo>
                    <a:pt x="1468" y="295"/>
                    <a:pt x="1469" y="298"/>
                    <a:pt x="1471" y="300"/>
                  </a:cubicBezTo>
                  <a:cubicBezTo>
                    <a:pt x="1471" y="300"/>
                    <a:pt x="1471" y="301"/>
                    <a:pt x="1471" y="301"/>
                  </a:cubicBezTo>
                  <a:cubicBezTo>
                    <a:pt x="1471" y="301"/>
                    <a:pt x="1471" y="301"/>
                    <a:pt x="1471" y="301"/>
                  </a:cubicBezTo>
                  <a:cubicBezTo>
                    <a:pt x="1471" y="301"/>
                    <a:pt x="1472" y="301"/>
                    <a:pt x="1472" y="301"/>
                  </a:cubicBezTo>
                  <a:cubicBezTo>
                    <a:pt x="1472" y="302"/>
                    <a:pt x="1472" y="302"/>
                    <a:pt x="1472" y="302"/>
                  </a:cubicBezTo>
                  <a:cubicBezTo>
                    <a:pt x="1472" y="302"/>
                    <a:pt x="1473" y="303"/>
                    <a:pt x="1474" y="303"/>
                  </a:cubicBezTo>
                  <a:cubicBezTo>
                    <a:pt x="1475" y="304"/>
                    <a:pt x="1476" y="304"/>
                    <a:pt x="1477" y="305"/>
                  </a:cubicBezTo>
                  <a:cubicBezTo>
                    <a:pt x="1479" y="306"/>
                    <a:pt x="1481" y="306"/>
                    <a:pt x="1483" y="307"/>
                  </a:cubicBezTo>
                  <a:cubicBezTo>
                    <a:pt x="1483" y="307"/>
                    <a:pt x="1483" y="308"/>
                    <a:pt x="1484" y="308"/>
                  </a:cubicBezTo>
                  <a:cubicBezTo>
                    <a:pt x="1484" y="308"/>
                    <a:pt x="1484" y="308"/>
                    <a:pt x="1484" y="308"/>
                  </a:cubicBezTo>
                  <a:cubicBezTo>
                    <a:pt x="1484" y="308"/>
                    <a:pt x="1485" y="308"/>
                    <a:pt x="1485" y="308"/>
                  </a:cubicBezTo>
                  <a:cubicBezTo>
                    <a:pt x="1485" y="309"/>
                    <a:pt x="1485" y="309"/>
                    <a:pt x="1485" y="309"/>
                  </a:cubicBezTo>
                  <a:cubicBezTo>
                    <a:pt x="1486" y="310"/>
                    <a:pt x="1487" y="310"/>
                    <a:pt x="1487" y="311"/>
                  </a:cubicBezTo>
                  <a:cubicBezTo>
                    <a:pt x="1488" y="312"/>
                    <a:pt x="1488" y="312"/>
                    <a:pt x="1488" y="313"/>
                  </a:cubicBezTo>
                  <a:cubicBezTo>
                    <a:pt x="1489" y="313"/>
                    <a:pt x="1489" y="314"/>
                    <a:pt x="1489" y="314"/>
                  </a:cubicBezTo>
                  <a:cubicBezTo>
                    <a:pt x="1489" y="314"/>
                    <a:pt x="1489" y="315"/>
                    <a:pt x="1490" y="315"/>
                  </a:cubicBezTo>
                  <a:cubicBezTo>
                    <a:pt x="1490" y="316"/>
                    <a:pt x="1491" y="317"/>
                    <a:pt x="1491" y="318"/>
                  </a:cubicBezTo>
                  <a:cubicBezTo>
                    <a:pt x="1492" y="319"/>
                    <a:pt x="1492" y="319"/>
                    <a:pt x="1492" y="320"/>
                  </a:cubicBezTo>
                  <a:cubicBezTo>
                    <a:pt x="1491" y="321"/>
                    <a:pt x="1490" y="323"/>
                    <a:pt x="1490" y="324"/>
                  </a:cubicBezTo>
                  <a:cubicBezTo>
                    <a:pt x="1489" y="327"/>
                    <a:pt x="1488" y="330"/>
                    <a:pt x="1487" y="332"/>
                  </a:cubicBezTo>
                  <a:cubicBezTo>
                    <a:pt x="1486" y="335"/>
                    <a:pt x="1485" y="338"/>
                    <a:pt x="1484" y="340"/>
                  </a:cubicBezTo>
                  <a:cubicBezTo>
                    <a:pt x="1481" y="346"/>
                    <a:pt x="1478" y="351"/>
                    <a:pt x="1474" y="357"/>
                  </a:cubicBezTo>
                  <a:cubicBezTo>
                    <a:pt x="1473" y="359"/>
                    <a:pt x="1471" y="362"/>
                    <a:pt x="1469" y="365"/>
                  </a:cubicBezTo>
                  <a:cubicBezTo>
                    <a:pt x="1468" y="365"/>
                    <a:pt x="1468" y="366"/>
                    <a:pt x="1468" y="367"/>
                  </a:cubicBezTo>
                  <a:cubicBezTo>
                    <a:pt x="1467" y="368"/>
                    <a:pt x="1467" y="368"/>
                    <a:pt x="1466" y="369"/>
                  </a:cubicBezTo>
                  <a:cubicBezTo>
                    <a:pt x="1466" y="371"/>
                    <a:pt x="1465" y="372"/>
                    <a:pt x="1464" y="374"/>
                  </a:cubicBezTo>
                  <a:cubicBezTo>
                    <a:pt x="1463" y="377"/>
                    <a:pt x="1463" y="380"/>
                    <a:pt x="1462" y="384"/>
                  </a:cubicBezTo>
                  <a:cubicBezTo>
                    <a:pt x="1462" y="386"/>
                    <a:pt x="1461" y="388"/>
                    <a:pt x="1461" y="390"/>
                  </a:cubicBezTo>
                  <a:cubicBezTo>
                    <a:pt x="1461" y="389"/>
                    <a:pt x="1461" y="389"/>
                    <a:pt x="1461" y="387"/>
                  </a:cubicBezTo>
                  <a:cubicBezTo>
                    <a:pt x="1461" y="387"/>
                    <a:pt x="1461" y="387"/>
                    <a:pt x="1461" y="386"/>
                  </a:cubicBezTo>
                  <a:cubicBezTo>
                    <a:pt x="1461" y="386"/>
                    <a:pt x="1461" y="385"/>
                    <a:pt x="1461" y="385"/>
                  </a:cubicBezTo>
                  <a:cubicBezTo>
                    <a:pt x="1460" y="384"/>
                    <a:pt x="1460" y="384"/>
                    <a:pt x="1460" y="383"/>
                  </a:cubicBezTo>
                  <a:cubicBezTo>
                    <a:pt x="1460" y="383"/>
                    <a:pt x="1460" y="382"/>
                    <a:pt x="1459" y="382"/>
                  </a:cubicBezTo>
                  <a:cubicBezTo>
                    <a:pt x="1458" y="380"/>
                    <a:pt x="1457" y="377"/>
                    <a:pt x="1455" y="376"/>
                  </a:cubicBezTo>
                  <a:cubicBezTo>
                    <a:pt x="1455" y="376"/>
                    <a:pt x="1455" y="375"/>
                    <a:pt x="1454" y="375"/>
                  </a:cubicBezTo>
                  <a:cubicBezTo>
                    <a:pt x="1454" y="375"/>
                    <a:pt x="1454" y="375"/>
                    <a:pt x="1453" y="375"/>
                  </a:cubicBezTo>
                  <a:cubicBezTo>
                    <a:pt x="1453" y="374"/>
                    <a:pt x="1453" y="374"/>
                    <a:pt x="1453" y="374"/>
                  </a:cubicBezTo>
                  <a:cubicBezTo>
                    <a:pt x="1453" y="374"/>
                    <a:pt x="1453" y="374"/>
                    <a:pt x="1453" y="374"/>
                  </a:cubicBezTo>
                  <a:cubicBezTo>
                    <a:pt x="1452" y="374"/>
                    <a:pt x="1452" y="374"/>
                    <a:pt x="1452" y="374"/>
                  </a:cubicBezTo>
                  <a:cubicBezTo>
                    <a:pt x="1450" y="373"/>
                    <a:pt x="1449" y="373"/>
                    <a:pt x="1448" y="372"/>
                  </a:cubicBezTo>
                  <a:cubicBezTo>
                    <a:pt x="1447" y="372"/>
                    <a:pt x="1446" y="372"/>
                    <a:pt x="1446" y="372"/>
                  </a:cubicBezTo>
                  <a:cubicBezTo>
                    <a:pt x="1445" y="372"/>
                    <a:pt x="1445" y="372"/>
                    <a:pt x="1444" y="371"/>
                  </a:cubicBezTo>
                  <a:cubicBezTo>
                    <a:pt x="1443" y="371"/>
                    <a:pt x="1443" y="371"/>
                    <a:pt x="1442" y="371"/>
                  </a:cubicBezTo>
                  <a:cubicBezTo>
                    <a:pt x="1441" y="370"/>
                    <a:pt x="1441" y="370"/>
                    <a:pt x="1440" y="370"/>
                  </a:cubicBezTo>
                  <a:cubicBezTo>
                    <a:pt x="1440" y="370"/>
                    <a:pt x="1439" y="370"/>
                    <a:pt x="1439" y="369"/>
                  </a:cubicBezTo>
                  <a:cubicBezTo>
                    <a:pt x="1439" y="369"/>
                    <a:pt x="1439" y="369"/>
                    <a:pt x="1439" y="369"/>
                  </a:cubicBezTo>
                  <a:cubicBezTo>
                    <a:pt x="1439" y="369"/>
                    <a:pt x="1439" y="369"/>
                    <a:pt x="1439" y="368"/>
                  </a:cubicBezTo>
                  <a:cubicBezTo>
                    <a:pt x="1439" y="368"/>
                    <a:pt x="1439" y="368"/>
                    <a:pt x="1439" y="368"/>
                  </a:cubicBezTo>
                  <a:cubicBezTo>
                    <a:pt x="1439" y="368"/>
                    <a:pt x="1438" y="367"/>
                    <a:pt x="1438" y="367"/>
                  </a:cubicBezTo>
                  <a:cubicBezTo>
                    <a:pt x="1438" y="367"/>
                    <a:pt x="1438" y="367"/>
                    <a:pt x="1438" y="366"/>
                  </a:cubicBezTo>
                  <a:cubicBezTo>
                    <a:pt x="1438" y="366"/>
                    <a:pt x="1438" y="366"/>
                    <a:pt x="1438" y="365"/>
                  </a:cubicBezTo>
                  <a:cubicBezTo>
                    <a:pt x="1438" y="365"/>
                    <a:pt x="1438" y="365"/>
                    <a:pt x="1438" y="365"/>
                  </a:cubicBezTo>
                  <a:cubicBezTo>
                    <a:pt x="1438" y="365"/>
                    <a:pt x="1438" y="364"/>
                    <a:pt x="1438" y="364"/>
                  </a:cubicBezTo>
                  <a:cubicBezTo>
                    <a:pt x="1438" y="364"/>
                    <a:pt x="1437" y="363"/>
                    <a:pt x="1437" y="363"/>
                  </a:cubicBezTo>
                  <a:cubicBezTo>
                    <a:pt x="1437" y="362"/>
                    <a:pt x="1437" y="361"/>
                    <a:pt x="1437" y="360"/>
                  </a:cubicBezTo>
                  <a:cubicBezTo>
                    <a:pt x="1437" y="359"/>
                    <a:pt x="1437" y="359"/>
                    <a:pt x="1437" y="358"/>
                  </a:cubicBezTo>
                  <a:cubicBezTo>
                    <a:pt x="1437" y="358"/>
                    <a:pt x="1437" y="358"/>
                    <a:pt x="1437" y="357"/>
                  </a:cubicBezTo>
                  <a:cubicBezTo>
                    <a:pt x="1437" y="358"/>
                    <a:pt x="1438" y="358"/>
                    <a:pt x="1438" y="358"/>
                  </a:cubicBezTo>
                  <a:cubicBezTo>
                    <a:pt x="1438" y="357"/>
                    <a:pt x="1438" y="357"/>
                    <a:pt x="1438" y="356"/>
                  </a:cubicBezTo>
                  <a:cubicBezTo>
                    <a:pt x="1439" y="357"/>
                    <a:pt x="1439" y="357"/>
                    <a:pt x="1439" y="357"/>
                  </a:cubicBezTo>
                  <a:cubicBezTo>
                    <a:pt x="1453" y="355"/>
                    <a:pt x="1444" y="341"/>
                    <a:pt x="1445" y="334"/>
                  </a:cubicBezTo>
                  <a:cubicBezTo>
                    <a:pt x="1440" y="338"/>
                    <a:pt x="1428" y="350"/>
                    <a:pt x="1436" y="357"/>
                  </a:cubicBezTo>
                  <a:cubicBezTo>
                    <a:pt x="1436" y="357"/>
                    <a:pt x="1436" y="357"/>
                    <a:pt x="1436" y="358"/>
                  </a:cubicBezTo>
                  <a:cubicBezTo>
                    <a:pt x="1436" y="359"/>
                    <a:pt x="1436" y="359"/>
                    <a:pt x="1436" y="360"/>
                  </a:cubicBezTo>
                  <a:cubicBezTo>
                    <a:pt x="1436" y="361"/>
                    <a:pt x="1436" y="362"/>
                    <a:pt x="1436" y="363"/>
                  </a:cubicBezTo>
                  <a:cubicBezTo>
                    <a:pt x="1436" y="364"/>
                    <a:pt x="1436" y="364"/>
                    <a:pt x="1436" y="364"/>
                  </a:cubicBezTo>
                  <a:cubicBezTo>
                    <a:pt x="1436" y="365"/>
                    <a:pt x="1436" y="365"/>
                    <a:pt x="1436" y="365"/>
                  </a:cubicBezTo>
                  <a:cubicBezTo>
                    <a:pt x="1436" y="365"/>
                    <a:pt x="1437" y="365"/>
                    <a:pt x="1437" y="366"/>
                  </a:cubicBezTo>
                  <a:cubicBezTo>
                    <a:pt x="1437" y="366"/>
                    <a:pt x="1437" y="366"/>
                    <a:pt x="1437" y="367"/>
                  </a:cubicBezTo>
                  <a:cubicBezTo>
                    <a:pt x="1437" y="367"/>
                    <a:pt x="1437" y="367"/>
                    <a:pt x="1437" y="368"/>
                  </a:cubicBezTo>
                  <a:cubicBezTo>
                    <a:pt x="1437" y="368"/>
                    <a:pt x="1437" y="368"/>
                    <a:pt x="1437" y="368"/>
                  </a:cubicBezTo>
                  <a:cubicBezTo>
                    <a:pt x="1437" y="368"/>
                    <a:pt x="1437" y="369"/>
                    <a:pt x="1438" y="369"/>
                  </a:cubicBezTo>
                  <a:cubicBezTo>
                    <a:pt x="1436" y="368"/>
                    <a:pt x="1434" y="367"/>
                    <a:pt x="1433" y="366"/>
                  </a:cubicBezTo>
                  <a:cubicBezTo>
                    <a:pt x="1433" y="366"/>
                    <a:pt x="1432" y="366"/>
                    <a:pt x="1432" y="365"/>
                  </a:cubicBezTo>
                  <a:cubicBezTo>
                    <a:pt x="1431" y="365"/>
                    <a:pt x="1431" y="365"/>
                    <a:pt x="1431" y="365"/>
                  </a:cubicBezTo>
                  <a:cubicBezTo>
                    <a:pt x="1431" y="364"/>
                    <a:pt x="1430" y="364"/>
                    <a:pt x="1430" y="364"/>
                  </a:cubicBezTo>
                  <a:cubicBezTo>
                    <a:pt x="1429" y="363"/>
                    <a:pt x="1429" y="363"/>
                    <a:pt x="1428" y="362"/>
                  </a:cubicBezTo>
                  <a:cubicBezTo>
                    <a:pt x="1428" y="362"/>
                    <a:pt x="1427" y="361"/>
                    <a:pt x="1427" y="361"/>
                  </a:cubicBezTo>
                  <a:cubicBezTo>
                    <a:pt x="1425" y="359"/>
                    <a:pt x="1423" y="357"/>
                    <a:pt x="1421" y="355"/>
                  </a:cubicBezTo>
                  <a:cubicBezTo>
                    <a:pt x="1421" y="354"/>
                    <a:pt x="1420" y="353"/>
                    <a:pt x="1419" y="353"/>
                  </a:cubicBezTo>
                  <a:cubicBezTo>
                    <a:pt x="1420" y="353"/>
                    <a:pt x="1420" y="353"/>
                    <a:pt x="1420" y="353"/>
                  </a:cubicBezTo>
                  <a:cubicBezTo>
                    <a:pt x="1420" y="353"/>
                    <a:pt x="1419" y="352"/>
                    <a:pt x="1419" y="352"/>
                  </a:cubicBezTo>
                  <a:cubicBezTo>
                    <a:pt x="1419" y="351"/>
                    <a:pt x="1418" y="351"/>
                    <a:pt x="1418" y="351"/>
                  </a:cubicBezTo>
                  <a:cubicBezTo>
                    <a:pt x="1418" y="350"/>
                    <a:pt x="1418" y="350"/>
                    <a:pt x="1418" y="350"/>
                  </a:cubicBezTo>
                  <a:cubicBezTo>
                    <a:pt x="1418" y="349"/>
                    <a:pt x="1417" y="349"/>
                    <a:pt x="1417" y="349"/>
                  </a:cubicBezTo>
                  <a:cubicBezTo>
                    <a:pt x="1417" y="348"/>
                    <a:pt x="1416" y="347"/>
                    <a:pt x="1416" y="346"/>
                  </a:cubicBezTo>
                  <a:cubicBezTo>
                    <a:pt x="1415" y="345"/>
                    <a:pt x="1415" y="345"/>
                    <a:pt x="1415" y="344"/>
                  </a:cubicBezTo>
                  <a:cubicBezTo>
                    <a:pt x="1415" y="344"/>
                    <a:pt x="1415" y="344"/>
                    <a:pt x="1415" y="344"/>
                  </a:cubicBezTo>
                  <a:cubicBezTo>
                    <a:pt x="1415" y="343"/>
                    <a:pt x="1414" y="343"/>
                    <a:pt x="1414" y="343"/>
                  </a:cubicBezTo>
                  <a:cubicBezTo>
                    <a:pt x="1414" y="341"/>
                    <a:pt x="1413" y="339"/>
                    <a:pt x="1412" y="338"/>
                  </a:cubicBezTo>
                  <a:cubicBezTo>
                    <a:pt x="1412" y="337"/>
                    <a:pt x="1412" y="336"/>
                    <a:pt x="1412" y="335"/>
                  </a:cubicBezTo>
                  <a:cubicBezTo>
                    <a:pt x="1411" y="335"/>
                    <a:pt x="1411" y="334"/>
                    <a:pt x="1411" y="334"/>
                  </a:cubicBezTo>
                  <a:cubicBezTo>
                    <a:pt x="1410" y="331"/>
                    <a:pt x="1410" y="330"/>
                    <a:pt x="1410" y="330"/>
                  </a:cubicBezTo>
                  <a:cubicBezTo>
                    <a:pt x="1410" y="330"/>
                    <a:pt x="1410" y="330"/>
                    <a:pt x="1410" y="331"/>
                  </a:cubicBezTo>
                  <a:cubicBezTo>
                    <a:pt x="1410" y="331"/>
                    <a:pt x="1410" y="332"/>
                    <a:pt x="1410" y="334"/>
                  </a:cubicBezTo>
                  <a:cubicBezTo>
                    <a:pt x="1410" y="334"/>
                    <a:pt x="1410" y="335"/>
                    <a:pt x="1410" y="336"/>
                  </a:cubicBezTo>
                  <a:cubicBezTo>
                    <a:pt x="1410" y="337"/>
                    <a:pt x="1410" y="337"/>
                    <a:pt x="1410" y="338"/>
                  </a:cubicBezTo>
                  <a:cubicBezTo>
                    <a:pt x="1411" y="339"/>
                    <a:pt x="1411" y="340"/>
                    <a:pt x="1411" y="341"/>
                  </a:cubicBezTo>
                  <a:cubicBezTo>
                    <a:pt x="1411" y="341"/>
                    <a:pt x="1411" y="342"/>
                    <a:pt x="1411" y="342"/>
                  </a:cubicBezTo>
                  <a:cubicBezTo>
                    <a:pt x="1412" y="343"/>
                    <a:pt x="1412" y="343"/>
                    <a:pt x="1412" y="344"/>
                  </a:cubicBezTo>
                  <a:cubicBezTo>
                    <a:pt x="1412" y="344"/>
                    <a:pt x="1412" y="344"/>
                    <a:pt x="1412" y="345"/>
                  </a:cubicBezTo>
                  <a:cubicBezTo>
                    <a:pt x="1412" y="345"/>
                    <a:pt x="1413" y="345"/>
                    <a:pt x="1413" y="345"/>
                  </a:cubicBezTo>
                  <a:cubicBezTo>
                    <a:pt x="1413" y="346"/>
                    <a:pt x="1413" y="346"/>
                    <a:pt x="1413" y="347"/>
                  </a:cubicBezTo>
                  <a:cubicBezTo>
                    <a:pt x="1414" y="348"/>
                    <a:pt x="1414" y="348"/>
                    <a:pt x="1414" y="349"/>
                  </a:cubicBezTo>
                  <a:cubicBezTo>
                    <a:pt x="1414" y="349"/>
                    <a:pt x="1413" y="348"/>
                    <a:pt x="1413" y="348"/>
                  </a:cubicBezTo>
                  <a:cubicBezTo>
                    <a:pt x="1412" y="348"/>
                    <a:pt x="1411" y="348"/>
                    <a:pt x="1410" y="347"/>
                  </a:cubicBezTo>
                  <a:cubicBezTo>
                    <a:pt x="1410" y="347"/>
                    <a:pt x="1409" y="347"/>
                    <a:pt x="1408" y="347"/>
                  </a:cubicBezTo>
                  <a:cubicBezTo>
                    <a:pt x="1407" y="347"/>
                    <a:pt x="1407" y="346"/>
                    <a:pt x="1406" y="346"/>
                  </a:cubicBezTo>
                  <a:cubicBezTo>
                    <a:pt x="1406" y="346"/>
                    <a:pt x="1406" y="346"/>
                    <a:pt x="1406" y="346"/>
                  </a:cubicBezTo>
                  <a:cubicBezTo>
                    <a:pt x="1405" y="346"/>
                    <a:pt x="1405" y="346"/>
                    <a:pt x="1405" y="346"/>
                  </a:cubicBezTo>
                  <a:cubicBezTo>
                    <a:pt x="1401" y="334"/>
                    <a:pt x="1391" y="339"/>
                    <a:pt x="1382" y="341"/>
                  </a:cubicBezTo>
                  <a:cubicBezTo>
                    <a:pt x="1387" y="355"/>
                    <a:pt x="1395" y="360"/>
                    <a:pt x="1405" y="348"/>
                  </a:cubicBezTo>
                  <a:cubicBezTo>
                    <a:pt x="1405" y="348"/>
                    <a:pt x="1405" y="348"/>
                    <a:pt x="1405" y="348"/>
                  </a:cubicBezTo>
                  <a:cubicBezTo>
                    <a:pt x="1406" y="348"/>
                    <a:pt x="1407" y="349"/>
                    <a:pt x="1407" y="349"/>
                  </a:cubicBezTo>
                  <a:cubicBezTo>
                    <a:pt x="1408" y="349"/>
                    <a:pt x="1409" y="349"/>
                    <a:pt x="1410" y="349"/>
                  </a:cubicBezTo>
                  <a:cubicBezTo>
                    <a:pt x="1411" y="350"/>
                    <a:pt x="1411" y="350"/>
                    <a:pt x="1412" y="350"/>
                  </a:cubicBezTo>
                  <a:cubicBezTo>
                    <a:pt x="1413" y="350"/>
                    <a:pt x="1413" y="351"/>
                    <a:pt x="1414" y="351"/>
                  </a:cubicBezTo>
                  <a:cubicBezTo>
                    <a:pt x="1415" y="351"/>
                    <a:pt x="1415" y="351"/>
                    <a:pt x="1416" y="352"/>
                  </a:cubicBezTo>
                  <a:cubicBezTo>
                    <a:pt x="1416" y="352"/>
                    <a:pt x="1416" y="352"/>
                    <a:pt x="1416" y="352"/>
                  </a:cubicBezTo>
                  <a:cubicBezTo>
                    <a:pt x="1416" y="352"/>
                    <a:pt x="1416" y="352"/>
                    <a:pt x="1416" y="352"/>
                  </a:cubicBezTo>
                  <a:cubicBezTo>
                    <a:pt x="1416" y="352"/>
                    <a:pt x="1417" y="353"/>
                    <a:pt x="1417" y="353"/>
                  </a:cubicBezTo>
                  <a:cubicBezTo>
                    <a:pt x="1418" y="355"/>
                    <a:pt x="1418" y="356"/>
                    <a:pt x="1419" y="357"/>
                  </a:cubicBezTo>
                  <a:cubicBezTo>
                    <a:pt x="1421" y="359"/>
                    <a:pt x="1423" y="361"/>
                    <a:pt x="1425" y="363"/>
                  </a:cubicBezTo>
                  <a:cubicBezTo>
                    <a:pt x="1425" y="363"/>
                    <a:pt x="1426" y="364"/>
                    <a:pt x="1426" y="364"/>
                  </a:cubicBezTo>
                  <a:cubicBezTo>
                    <a:pt x="1427" y="365"/>
                    <a:pt x="1428" y="365"/>
                    <a:pt x="1428" y="366"/>
                  </a:cubicBezTo>
                  <a:cubicBezTo>
                    <a:pt x="1429" y="366"/>
                    <a:pt x="1429" y="367"/>
                    <a:pt x="1430" y="367"/>
                  </a:cubicBezTo>
                  <a:cubicBezTo>
                    <a:pt x="1431" y="368"/>
                    <a:pt x="1431" y="368"/>
                    <a:pt x="1431" y="368"/>
                  </a:cubicBezTo>
                  <a:cubicBezTo>
                    <a:pt x="1431" y="368"/>
                    <a:pt x="1431" y="368"/>
                    <a:pt x="1432" y="368"/>
                  </a:cubicBezTo>
                  <a:cubicBezTo>
                    <a:pt x="1434" y="370"/>
                    <a:pt x="1437" y="371"/>
                    <a:pt x="1439" y="372"/>
                  </a:cubicBezTo>
                  <a:cubicBezTo>
                    <a:pt x="1440" y="373"/>
                    <a:pt x="1441" y="373"/>
                    <a:pt x="1441" y="373"/>
                  </a:cubicBezTo>
                  <a:cubicBezTo>
                    <a:pt x="1442" y="373"/>
                    <a:pt x="1443" y="374"/>
                    <a:pt x="1443" y="374"/>
                  </a:cubicBezTo>
                  <a:cubicBezTo>
                    <a:pt x="1444" y="374"/>
                    <a:pt x="1445" y="374"/>
                    <a:pt x="1445" y="374"/>
                  </a:cubicBezTo>
                  <a:cubicBezTo>
                    <a:pt x="1446" y="375"/>
                    <a:pt x="1446" y="375"/>
                    <a:pt x="1447" y="375"/>
                  </a:cubicBezTo>
                  <a:cubicBezTo>
                    <a:pt x="1448" y="375"/>
                    <a:pt x="1450" y="376"/>
                    <a:pt x="1451" y="376"/>
                  </a:cubicBezTo>
                  <a:cubicBezTo>
                    <a:pt x="1451" y="376"/>
                    <a:pt x="1451" y="376"/>
                    <a:pt x="1451" y="376"/>
                  </a:cubicBezTo>
                  <a:cubicBezTo>
                    <a:pt x="1452" y="377"/>
                    <a:pt x="1452" y="377"/>
                    <a:pt x="1452" y="377"/>
                  </a:cubicBezTo>
                  <a:cubicBezTo>
                    <a:pt x="1452" y="377"/>
                    <a:pt x="1452" y="377"/>
                    <a:pt x="1452" y="377"/>
                  </a:cubicBezTo>
                  <a:cubicBezTo>
                    <a:pt x="1452" y="377"/>
                    <a:pt x="1453" y="377"/>
                    <a:pt x="1453" y="377"/>
                  </a:cubicBezTo>
                  <a:cubicBezTo>
                    <a:pt x="1453" y="377"/>
                    <a:pt x="1453" y="378"/>
                    <a:pt x="1453" y="378"/>
                  </a:cubicBezTo>
                  <a:cubicBezTo>
                    <a:pt x="1455" y="379"/>
                    <a:pt x="1456" y="381"/>
                    <a:pt x="1457" y="383"/>
                  </a:cubicBezTo>
                  <a:cubicBezTo>
                    <a:pt x="1458" y="384"/>
                    <a:pt x="1458" y="385"/>
                    <a:pt x="1458" y="385"/>
                  </a:cubicBezTo>
                  <a:cubicBezTo>
                    <a:pt x="1458" y="386"/>
                    <a:pt x="1458" y="386"/>
                    <a:pt x="1459" y="387"/>
                  </a:cubicBezTo>
                  <a:cubicBezTo>
                    <a:pt x="1459" y="387"/>
                    <a:pt x="1459" y="387"/>
                    <a:pt x="1459" y="388"/>
                  </a:cubicBezTo>
                  <a:cubicBezTo>
                    <a:pt x="1460" y="389"/>
                    <a:pt x="1460" y="391"/>
                    <a:pt x="1460" y="392"/>
                  </a:cubicBezTo>
                  <a:cubicBezTo>
                    <a:pt x="1460" y="393"/>
                    <a:pt x="1461" y="394"/>
                    <a:pt x="1461" y="394"/>
                  </a:cubicBezTo>
                  <a:cubicBezTo>
                    <a:pt x="1460" y="400"/>
                    <a:pt x="1459" y="406"/>
                    <a:pt x="1458" y="412"/>
                  </a:cubicBezTo>
                  <a:cubicBezTo>
                    <a:pt x="1457" y="424"/>
                    <a:pt x="1455" y="435"/>
                    <a:pt x="1454" y="445"/>
                  </a:cubicBezTo>
                  <a:cubicBezTo>
                    <a:pt x="1454" y="446"/>
                    <a:pt x="1454" y="448"/>
                    <a:pt x="1454" y="449"/>
                  </a:cubicBezTo>
                  <a:cubicBezTo>
                    <a:pt x="1453" y="450"/>
                    <a:pt x="1453" y="451"/>
                    <a:pt x="1453" y="452"/>
                  </a:cubicBezTo>
                  <a:cubicBezTo>
                    <a:pt x="1453" y="453"/>
                    <a:pt x="1453" y="455"/>
                    <a:pt x="1453" y="456"/>
                  </a:cubicBezTo>
                  <a:cubicBezTo>
                    <a:pt x="1449" y="461"/>
                    <a:pt x="1445" y="466"/>
                    <a:pt x="1441" y="472"/>
                  </a:cubicBezTo>
                  <a:cubicBezTo>
                    <a:pt x="1412" y="514"/>
                    <a:pt x="1384" y="570"/>
                    <a:pt x="1351" y="614"/>
                  </a:cubicBezTo>
                  <a:cubicBezTo>
                    <a:pt x="1359" y="581"/>
                    <a:pt x="1350" y="542"/>
                    <a:pt x="1354" y="508"/>
                  </a:cubicBezTo>
                  <a:cubicBezTo>
                    <a:pt x="1360" y="511"/>
                    <a:pt x="1366" y="511"/>
                    <a:pt x="1373" y="507"/>
                  </a:cubicBezTo>
                  <a:cubicBezTo>
                    <a:pt x="1368" y="502"/>
                    <a:pt x="1363" y="498"/>
                    <a:pt x="1357" y="495"/>
                  </a:cubicBezTo>
                  <a:cubicBezTo>
                    <a:pt x="1357" y="494"/>
                    <a:pt x="1357" y="494"/>
                    <a:pt x="1357" y="494"/>
                  </a:cubicBezTo>
                  <a:cubicBezTo>
                    <a:pt x="1368" y="458"/>
                    <a:pt x="1391" y="445"/>
                    <a:pt x="1418" y="428"/>
                  </a:cubicBezTo>
                  <a:cubicBezTo>
                    <a:pt x="1397" y="434"/>
                    <a:pt x="1369" y="447"/>
                    <a:pt x="1351" y="476"/>
                  </a:cubicBezTo>
                  <a:cubicBezTo>
                    <a:pt x="1350" y="468"/>
                    <a:pt x="1349" y="460"/>
                    <a:pt x="1347" y="452"/>
                  </a:cubicBezTo>
                  <a:cubicBezTo>
                    <a:pt x="1349" y="444"/>
                    <a:pt x="1346" y="434"/>
                    <a:pt x="1342" y="423"/>
                  </a:cubicBezTo>
                  <a:cubicBezTo>
                    <a:pt x="1341" y="425"/>
                    <a:pt x="1341" y="427"/>
                    <a:pt x="1340" y="428"/>
                  </a:cubicBezTo>
                  <a:cubicBezTo>
                    <a:pt x="1333" y="410"/>
                    <a:pt x="1326" y="391"/>
                    <a:pt x="1323" y="374"/>
                  </a:cubicBezTo>
                  <a:cubicBezTo>
                    <a:pt x="1314" y="319"/>
                    <a:pt x="1330" y="296"/>
                    <a:pt x="1338" y="270"/>
                  </a:cubicBezTo>
                  <a:cubicBezTo>
                    <a:pt x="1338" y="270"/>
                    <a:pt x="1338" y="270"/>
                    <a:pt x="1338" y="270"/>
                  </a:cubicBezTo>
                  <a:cubicBezTo>
                    <a:pt x="1338" y="270"/>
                    <a:pt x="1338" y="270"/>
                    <a:pt x="1338" y="270"/>
                  </a:cubicBezTo>
                  <a:cubicBezTo>
                    <a:pt x="1338" y="269"/>
                    <a:pt x="1339" y="269"/>
                    <a:pt x="1339" y="269"/>
                  </a:cubicBezTo>
                  <a:cubicBezTo>
                    <a:pt x="1340" y="268"/>
                    <a:pt x="1340" y="268"/>
                    <a:pt x="1341" y="268"/>
                  </a:cubicBezTo>
                  <a:cubicBezTo>
                    <a:pt x="1341" y="267"/>
                    <a:pt x="1342" y="267"/>
                    <a:pt x="1342" y="267"/>
                  </a:cubicBezTo>
                  <a:cubicBezTo>
                    <a:pt x="1343" y="266"/>
                    <a:pt x="1344" y="266"/>
                    <a:pt x="1344" y="266"/>
                  </a:cubicBezTo>
                  <a:cubicBezTo>
                    <a:pt x="1345" y="265"/>
                    <a:pt x="1347" y="264"/>
                    <a:pt x="1348" y="264"/>
                  </a:cubicBezTo>
                  <a:cubicBezTo>
                    <a:pt x="1349" y="263"/>
                    <a:pt x="1351" y="263"/>
                    <a:pt x="1352" y="262"/>
                  </a:cubicBezTo>
                  <a:cubicBezTo>
                    <a:pt x="1354" y="262"/>
                    <a:pt x="1355" y="261"/>
                    <a:pt x="1356" y="261"/>
                  </a:cubicBezTo>
                  <a:cubicBezTo>
                    <a:pt x="1358" y="261"/>
                    <a:pt x="1359" y="260"/>
                    <a:pt x="1361" y="260"/>
                  </a:cubicBezTo>
                  <a:cubicBezTo>
                    <a:pt x="1361" y="260"/>
                    <a:pt x="1361" y="260"/>
                    <a:pt x="1361" y="260"/>
                  </a:cubicBezTo>
                  <a:cubicBezTo>
                    <a:pt x="1375" y="276"/>
                    <a:pt x="1386" y="265"/>
                    <a:pt x="1394" y="249"/>
                  </a:cubicBezTo>
                  <a:cubicBezTo>
                    <a:pt x="1379" y="254"/>
                    <a:pt x="1371" y="242"/>
                    <a:pt x="1359" y="258"/>
                  </a:cubicBezTo>
                  <a:cubicBezTo>
                    <a:pt x="1358" y="258"/>
                    <a:pt x="1357" y="258"/>
                    <a:pt x="1356" y="258"/>
                  </a:cubicBezTo>
                  <a:cubicBezTo>
                    <a:pt x="1354" y="259"/>
                    <a:pt x="1353" y="259"/>
                    <a:pt x="1351" y="260"/>
                  </a:cubicBezTo>
                  <a:cubicBezTo>
                    <a:pt x="1350" y="260"/>
                    <a:pt x="1348" y="261"/>
                    <a:pt x="1347" y="261"/>
                  </a:cubicBezTo>
                  <a:cubicBezTo>
                    <a:pt x="1346" y="262"/>
                    <a:pt x="1344" y="263"/>
                    <a:pt x="1343" y="263"/>
                  </a:cubicBezTo>
                  <a:cubicBezTo>
                    <a:pt x="1342" y="264"/>
                    <a:pt x="1342" y="264"/>
                    <a:pt x="1341" y="265"/>
                  </a:cubicBezTo>
                  <a:cubicBezTo>
                    <a:pt x="1341" y="265"/>
                    <a:pt x="1341" y="265"/>
                    <a:pt x="1341" y="265"/>
                  </a:cubicBezTo>
                  <a:cubicBezTo>
                    <a:pt x="1343" y="261"/>
                    <a:pt x="1345" y="258"/>
                    <a:pt x="1347" y="255"/>
                  </a:cubicBezTo>
                  <a:cubicBezTo>
                    <a:pt x="1352" y="247"/>
                    <a:pt x="1358" y="240"/>
                    <a:pt x="1363" y="232"/>
                  </a:cubicBezTo>
                  <a:cubicBezTo>
                    <a:pt x="1368" y="223"/>
                    <a:pt x="1374" y="215"/>
                    <a:pt x="1378" y="206"/>
                  </a:cubicBezTo>
                  <a:cubicBezTo>
                    <a:pt x="1381" y="201"/>
                    <a:pt x="1383" y="196"/>
                    <a:pt x="1385" y="191"/>
                  </a:cubicBezTo>
                  <a:cubicBezTo>
                    <a:pt x="1385" y="190"/>
                    <a:pt x="1385" y="189"/>
                    <a:pt x="1386" y="188"/>
                  </a:cubicBezTo>
                  <a:cubicBezTo>
                    <a:pt x="1386" y="186"/>
                    <a:pt x="1386" y="186"/>
                    <a:pt x="1386" y="186"/>
                  </a:cubicBezTo>
                  <a:cubicBezTo>
                    <a:pt x="1387" y="184"/>
                    <a:pt x="1387" y="184"/>
                    <a:pt x="1387" y="184"/>
                  </a:cubicBezTo>
                  <a:cubicBezTo>
                    <a:pt x="1387" y="183"/>
                    <a:pt x="1387" y="183"/>
                    <a:pt x="1387" y="183"/>
                  </a:cubicBezTo>
                  <a:cubicBezTo>
                    <a:pt x="1387" y="183"/>
                    <a:pt x="1387" y="183"/>
                    <a:pt x="1387" y="183"/>
                  </a:cubicBezTo>
                  <a:cubicBezTo>
                    <a:pt x="1388" y="182"/>
                    <a:pt x="1388" y="182"/>
                    <a:pt x="1388" y="182"/>
                  </a:cubicBezTo>
                  <a:cubicBezTo>
                    <a:pt x="1389" y="182"/>
                    <a:pt x="1389" y="181"/>
                    <a:pt x="1389" y="181"/>
                  </a:cubicBezTo>
                  <a:cubicBezTo>
                    <a:pt x="1390" y="181"/>
                    <a:pt x="1390" y="180"/>
                    <a:pt x="1391" y="180"/>
                  </a:cubicBezTo>
                  <a:cubicBezTo>
                    <a:pt x="1391" y="180"/>
                    <a:pt x="1392" y="179"/>
                    <a:pt x="1392" y="179"/>
                  </a:cubicBezTo>
                  <a:cubicBezTo>
                    <a:pt x="1393" y="179"/>
                    <a:pt x="1394" y="178"/>
                    <a:pt x="1394" y="178"/>
                  </a:cubicBezTo>
                  <a:cubicBezTo>
                    <a:pt x="1395" y="178"/>
                    <a:pt x="1395" y="178"/>
                    <a:pt x="1395" y="178"/>
                  </a:cubicBezTo>
                  <a:cubicBezTo>
                    <a:pt x="1396" y="177"/>
                    <a:pt x="1396" y="177"/>
                    <a:pt x="1397" y="177"/>
                  </a:cubicBezTo>
                  <a:cubicBezTo>
                    <a:pt x="1400" y="175"/>
                    <a:pt x="1403" y="174"/>
                    <a:pt x="1408" y="173"/>
                  </a:cubicBezTo>
                  <a:cubicBezTo>
                    <a:pt x="1410" y="172"/>
                    <a:pt x="1412" y="172"/>
                    <a:pt x="1414" y="171"/>
                  </a:cubicBezTo>
                  <a:cubicBezTo>
                    <a:pt x="1417" y="171"/>
                    <a:pt x="1419" y="170"/>
                    <a:pt x="1421" y="169"/>
                  </a:cubicBezTo>
                  <a:cubicBezTo>
                    <a:pt x="1422" y="169"/>
                    <a:pt x="1422" y="169"/>
                    <a:pt x="1422" y="169"/>
                  </a:cubicBezTo>
                  <a:cubicBezTo>
                    <a:pt x="1422" y="169"/>
                    <a:pt x="1422" y="169"/>
                    <a:pt x="1422" y="169"/>
                  </a:cubicBezTo>
                  <a:cubicBezTo>
                    <a:pt x="1423" y="170"/>
                    <a:pt x="1423" y="170"/>
                    <a:pt x="1424" y="171"/>
                  </a:cubicBezTo>
                  <a:cubicBezTo>
                    <a:pt x="1424" y="171"/>
                    <a:pt x="1424" y="171"/>
                    <a:pt x="1424" y="171"/>
                  </a:cubicBezTo>
                  <a:cubicBezTo>
                    <a:pt x="1424" y="171"/>
                    <a:pt x="1425" y="172"/>
                    <a:pt x="1425" y="172"/>
                  </a:cubicBezTo>
                  <a:cubicBezTo>
                    <a:pt x="1425" y="172"/>
                    <a:pt x="1425" y="172"/>
                    <a:pt x="1425" y="172"/>
                  </a:cubicBezTo>
                  <a:cubicBezTo>
                    <a:pt x="1426" y="172"/>
                    <a:pt x="1427" y="173"/>
                    <a:pt x="1427" y="173"/>
                  </a:cubicBezTo>
                  <a:cubicBezTo>
                    <a:pt x="1428" y="174"/>
                    <a:pt x="1429" y="174"/>
                    <a:pt x="1430" y="175"/>
                  </a:cubicBezTo>
                  <a:cubicBezTo>
                    <a:pt x="1430" y="176"/>
                    <a:pt x="1431" y="176"/>
                    <a:pt x="1432" y="177"/>
                  </a:cubicBezTo>
                  <a:cubicBezTo>
                    <a:pt x="1433" y="178"/>
                    <a:pt x="1433" y="178"/>
                    <a:pt x="1434" y="179"/>
                  </a:cubicBezTo>
                  <a:cubicBezTo>
                    <a:pt x="1435" y="180"/>
                    <a:pt x="1435" y="181"/>
                    <a:pt x="1436" y="182"/>
                  </a:cubicBezTo>
                  <a:cubicBezTo>
                    <a:pt x="1436" y="182"/>
                    <a:pt x="1436" y="182"/>
                    <a:pt x="1437" y="182"/>
                  </a:cubicBezTo>
                  <a:cubicBezTo>
                    <a:pt x="1431" y="201"/>
                    <a:pt x="1441" y="207"/>
                    <a:pt x="1460" y="202"/>
                  </a:cubicBezTo>
                  <a:cubicBezTo>
                    <a:pt x="1456" y="192"/>
                    <a:pt x="1454" y="176"/>
                    <a:pt x="1438" y="180"/>
                  </a:cubicBezTo>
                  <a:cubicBezTo>
                    <a:pt x="1438" y="179"/>
                    <a:pt x="1438" y="179"/>
                    <a:pt x="1438" y="179"/>
                  </a:cubicBezTo>
                  <a:cubicBezTo>
                    <a:pt x="1438" y="179"/>
                    <a:pt x="1438" y="179"/>
                    <a:pt x="1438" y="179"/>
                  </a:cubicBezTo>
                  <a:cubicBezTo>
                    <a:pt x="1437" y="179"/>
                    <a:pt x="1436" y="178"/>
                    <a:pt x="1436" y="177"/>
                  </a:cubicBezTo>
                  <a:cubicBezTo>
                    <a:pt x="1435" y="177"/>
                    <a:pt x="1434" y="176"/>
                    <a:pt x="1434" y="175"/>
                  </a:cubicBezTo>
                  <a:cubicBezTo>
                    <a:pt x="1433" y="174"/>
                    <a:pt x="1432" y="174"/>
                    <a:pt x="1431" y="173"/>
                  </a:cubicBezTo>
                  <a:cubicBezTo>
                    <a:pt x="1430" y="172"/>
                    <a:pt x="1430" y="172"/>
                    <a:pt x="1429" y="171"/>
                  </a:cubicBezTo>
                  <a:cubicBezTo>
                    <a:pt x="1428" y="171"/>
                    <a:pt x="1427" y="170"/>
                    <a:pt x="1427" y="170"/>
                  </a:cubicBezTo>
                  <a:cubicBezTo>
                    <a:pt x="1426" y="170"/>
                    <a:pt x="1426" y="170"/>
                    <a:pt x="1426" y="169"/>
                  </a:cubicBezTo>
                  <a:cubicBezTo>
                    <a:pt x="1426" y="169"/>
                    <a:pt x="1426" y="169"/>
                    <a:pt x="1426" y="169"/>
                  </a:cubicBezTo>
                  <a:cubicBezTo>
                    <a:pt x="1425" y="169"/>
                    <a:pt x="1425" y="169"/>
                    <a:pt x="1425" y="169"/>
                  </a:cubicBezTo>
                  <a:cubicBezTo>
                    <a:pt x="1425" y="169"/>
                    <a:pt x="1424" y="169"/>
                    <a:pt x="1424" y="169"/>
                  </a:cubicBezTo>
                  <a:cubicBezTo>
                    <a:pt x="1433" y="167"/>
                    <a:pt x="1441" y="165"/>
                    <a:pt x="1447" y="163"/>
                  </a:cubicBezTo>
                  <a:cubicBezTo>
                    <a:pt x="1447" y="163"/>
                    <a:pt x="1448" y="163"/>
                    <a:pt x="1448" y="163"/>
                  </a:cubicBezTo>
                  <a:cubicBezTo>
                    <a:pt x="1449" y="163"/>
                    <a:pt x="1449" y="163"/>
                    <a:pt x="1449" y="162"/>
                  </a:cubicBezTo>
                  <a:cubicBezTo>
                    <a:pt x="1450" y="162"/>
                    <a:pt x="1451" y="162"/>
                    <a:pt x="1452" y="162"/>
                  </a:cubicBezTo>
                  <a:cubicBezTo>
                    <a:pt x="1453" y="161"/>
                    <a:pt x="1454" y="160"/>
                    <a:pt x="1455" y="160"/>
                  </a:cubicBezTo>
                  <a:cubicBezTo>
                    <a:pt x="1457" y="159"/>
                    <a:pt x="1458" y="159"/>
                    <a:pt x="1458" y="159"/>
                  </a:cubicBezTo>
                  <a:cubicBezTo>
                    <a:pt x="1458" y="159"/>
                    <a:pt x="1457" y="159"/>
                    <a:pt x="1455" y="159"/>
                  </a:cubicBezTo>
                  <a:cubicBezTo>
                    <a:pt x="1454" y="159"/>
                    <a:pt x="1452" y="159"/>
                    <a:pt x="1451" y="159"/>
                  </a:cubicBezTo>
                  <a:cubicBezTo>
                    <a:pt x="1450" y="159"/>
                    <a:pt x="1450" y="159"/>
                    <a:pt x="1449" y="159"/>
                  </a:cubicBezTo>
                  <a:cubicBezTo>
                    <a:pt x="1448" y="159"/>
                    <a:pt x="1448" y="160"/>
                    <a:pt x="1447" y="160"/>
                  </a:cubicBezTo>
                  <a:cubicBezTo>
                    <a:pt x="1447" y="160"/>
                    <a:pt x="1447" y="160"/>
                    <a:pt x="1446" y="160"/>
                  </a:cubicBezTo>
                  <a:cubicBezTo>
                    <a:pt x="1444" y="161"/>
                    <a:pt x="1442" y="161"/>
                    <a:pt x="1439" y="162"/>
                  </a:cubicBezTo>
                  <a:cubicBezTo>
                    <a:pt x="1439" y="162"/>
                    <a:pt x="1440" y="161"/>
                    <a:pt x="1440" y="161"/>
                  </a:cubicBezTo>
                  <a:cubicBezTo>
                    <a:pt x="1440" y="161"/>
                    <a:pt x="1440" y="161"/>
                    <a:pt x="1441" y="161"/>
                  </a:cubicBezTo>
                  <a:cubicBezTo>
                    <a:pt x="1441" y="160"/>
                    <a:pt x="1441" y="160"/>
                    <a:pt x="1441" y="160"/>
                  </a:cubicBezTo>
                  <a:cubicBezTo>
                    <a:pt x="1442" y="160"/>
                    <a:pt x="1442" y="159"/>
                    <a:pt x="1442" y="159"/>
                  </a:cubicBezTo>
                  <a:cubicBezTo>
                    <a:pt x="1443" y="158"/>
                    <a:pt x="1444" y="158"/>
                    <a:pt x="1445" y="157"/>
                  </a:cubicBezTo>
                  <a:cubicBezTo>
                    <a:pt x="1446" y="157"/>
                    <a:pt x="1447" y="156"/>
                    <a:pt x="1448" y="156"/>
                  </a:cubicBezTo>
                  <a:cubicBezTo>
                    <a:pt x="1449" y="155"/>
                    <a:pt x="1450" y="155"/>
                    <a:pt x="1452" y="154"/>
                  </a:cubicBezTo>
                  <a:cubicBezTo>
                    <a:pt x="1452" y="154"/>
                    <a:pt x="1453" y="154"/>
                    <a:pt x="1454" y="153"/>
                  </a:cubicBezTo>
                  <a:cubicBezTo>
                    <a:pt x="1458" y="157"/>
                    <a:pt x="1463" y="161"/>
                    <a:pt x="1468" y="160"/>
                  </a:cubicBezTo>
                  <a:cubicBezTo>
                    <a:pt x="1475" y="160"/>
                    <a:pt x="1477" y="152"/>
                    <a:pt x="1480" y="147"/>
                  </a:cubicBezTo>
                  <a:cubicBezTo>
                    <a:pt x="1470" y="145"/>
                    <a:pt x="1455" y="135"/>
                    <a:pt x="1453" y="152"/>
                  </a:cubicBezTo>
                  <a:cubicBezTo>
                    <a:pt x="1453" y="152"/>
                    <a:pt x="1453" y="152"/>
                    <a:pt x="1453" y="152"/>
                  </a:cubicBezTo>
                  <a:cubicBezTo>
                    <a:pt x="1452" y="152"/>
                    <a:pt x="1451" y="152"/>
                    <a:pt x="1451" y="152"/>
                  </a:cubicBezTo>
                  <a:cubicBezTo>
                    <a:pt x="1450" y="153"/>
                    <a:pt x="1449" y="153"/>
                    <a:pt x="1447" y="154"/>
                  </a:cubicBezTo>
                  <a:cubicBezTo>
                    <a:pt x="1446" y="154"/>
                    <a:pt x="1445" y="155"/>
                    <a:pt x="1444" y="156"/>
                  </a:cubicBezTo>
                  <a:cubicBezTo>
                    <a:pt x="1443" y="156"/>
                    <a:pt x="1442" y="157"/>
                    <a:pt x="1441" y="157"/>
                  </a:cubicBezTo>
                  <a:cubicBezTo>
                    <a:pt x="1441" y="158"/>
                    <a:pt x="1440" y="158"/>
                    <a:pt x="1440" y="159"/>
                  </a:cubicBezTo>
                  <a:cubicBezTo>
                    <a:pt x="1440" y="159"/>
                    <a:pt x="1440" y="159"/>
                    <a:pt x="1439" y="159"/>
                  </a:cubicBezTo>
                  <a:cubicBezTo>
                    <a:pt x="1439" y="159"/>
                    <a:pt x="1439" y="159"/>
                    <a:pt x="1439" y="160"/>
                  </a:cubicBezTo>
                  <a:cubicBezTo>
                    <a:pt x="1438" y="160"/>
                    <a:pt x="1438" y="160"/>
                    <a:pt x="1438" y="161"/>
                  </a:cubicBezTo>
                  <a:cubicBezTo>
                    <a:pt x="1437" y="161"/>
                    <a:pt x="1437" y="161"/>
                    <a:pt x="1436" y="162"/>
                  </a:cubicBezTo>
                  <a:cubicBezTo>
                    <a:pt x="1436" y="162"/>
                    <a:pt x="1436" y="162"/>
                    <a:pt x="1436" y="162"/>
                  </a:cubicBezTo>
                  <a:cubicBezTo>
                    <a:pt x="1436" y="162"/>
                    <a:pt x="1436" y="162"/>
                    <a:pt x="1436" y="162"/>
                  </a:cubicBezTo>
                  <a:cubicBezTo>
                    <a:pt x="1436" y="163"/>
                    <a:pt x="1435" y="163"/>
                    <a:pt x="1435" y="163"/>
                  </a:cubicBezTo>
                  <a:cubicBezTo>
                    <a:pt x="1431" y="164"/>
                    <a:pt x="1426" y="165"/>
                    <a:pt x="1421" y="166"/>
                  </a:cubicBezTo>
                  <a:cubicBezTo>
                    <a:pt x="1418" y="167"/>
                    <a:pt x="1416" y="168"/>
                    <a:pt x="1414" y="168"/>
                  </a:cubicBezTo>
                  <a:cubicBezTo>
                    <a:pt x="1411" y="169"/>
                    <a:pt x="1409" y="169"/>
                    <a:pt x="1407" y="170"/>
                  </a:cubicBezTo>
                  <a:cubicBezTo>
                    <a:pt x="1403" y="171"/>
                    <a:pt x="1398" y="172"/>
                    <a:pt x="1395" y="174"/>
                  </a:cubicBezTo>
                  <a:cubicBezTo>
                    <a:pt x="1395" y="174"/>
                    <a:pt x="1394" y="175"/>
                    <a:pt x="1394" y="175"/>
                  </a:cubicBezTo>
                  <a:cubicBezTo>
                    <a:pt x="1393" y="175"/>
                    <a:pt x="1393" y="175"/>
                    <a:pt x="1393" y="175"/>
                  </a:cubicBezTo>
                  <a:cubicBezTo>
                    <a:pt x="1392" y="176"/>
                    <a:pt x="1392" y="177"/>
                    <a:pt x="1391" y="177"/>
                  </a:cubicBezTo>
                  <a:cubicBezTo>
                    <a:pt x="1390" y="178"/>
                    <a:pt x="1390" y="178"/>
                    <a:pt x="1389" y="179"/>
                  </a:cubicBezTo>
                  <a:cubicBezTo>
                    <a:pt x="1389" y="179"/>
                    <a:pt x="1389" y="180"/>
                    <a:pt x="1388" y="180"/>
                  </a:cubicBezTo>
                  <a:cubicBezTo>
                    <a:pt x="1388" y="181"/>
                    <a:pt x="1388" y="181"/>
                    <a:pt x="1388" y="181"/>
                  </a:cubicBezTo>
                  <a:cubicBezTo>
                    <a:pt x="1388" y="181"/>
                    <a:pt x="1388" y="181"/>
                    <a:pt x="1388" y="181"/>
                  </a:cubicBezTo>
                  <a:cubicBezTo>
                    <a:pt x="1388" y="181"/>
                    <a:pt x="1388" y="181"/>
                    <a:pt x="1388" y="181"/>
                  </a:cubicBezTo>
                  <a:cubicBezTo>
                    <a:pt x="1388" y="181"/>
                    <a:pt x="1388" y="181"/>
                    <a:pt x="1388" y="181"/>
                  </a:cubicBezTo>
                  <a:cubicBezTo>
                    <a:pt x="1388" y="180"/>
                    <a:pt x="1388" y="180"/>
                    <a:pt x="1388" y="180"/>
                  </a:cubicBezTo>
                  <a:cubicBezTo>
                    <a:pt x="1388" y="179"/>
                    <a:pt x="1389" y="178"/>
                    <a:pt x="1389" y="176"/>
                  </a:cubicBezTo>
                  <a:cubicBezTo>
                    <a:pt x="1391" y="166"/>
                    <a:pt x="1392" y="155"/>
                    <a:pt x="1393" y="145"/>
                  </a:cubicBezTo>
                  <a:cubicBezTo>
                    <a:pt x="1393" y="140"/>
                    <a:pt x="1394" y="136"/>
                    <a:pt x="1394" y="131"/>
                  </a:cubicBezTo>
                  <a:cubicBezTo>
                    <a:pt x="1395" y="129"/>
                    <a:pt x="1395" y="128"/>
                    <a:pt x="1395" y="127"/>
                  </a:cubicBezTo>
                  <a:cubicBezTo>
                    <a:pt x="1395" y="127"/>
                    <a:pt x="1395" y="127"/>
                    <a:pt x="1395" y="127"/>
                  </a:cubicBezTo>
                  <a:cubicBezTo>
                    <a:pt x="1396" y="126"/>
                    <a:pt x="1396" y="126"/>
                    <a:pt x="1396" y="126"/>
                  </a:cubicBezTo>
                  <a:cubicBezTo>
                    <a:pt x="1397" y="125"/>
                    <a:pt x="1397" y="125"/>
                    <a:pt x="1398" y="124"/>
                  </a:cubicBezTo>
                  <a:cubicBezTo>
                    <a:pt x="1399" y="123"/>
                    <a:pt x="1399" y="123"/>
                    <a:pt x="1400" y="123"/>
                  </a:cubicBezTo>
                  <a:cubicBezTo>
                    <a:pt x="1400" y="123"/>
                    <a:pt x="1400" y="122"/>
                    <a:pt x="1401" y="122"/>
                  </a:cubicBezTo>
                  <a:cubicBezTo>
                    <a:pt x="1401" y="122"/>
                    <a:pt x="1401" y="122"/>
                    <a:pt x="1401" y="122"/>
                  </a:cubicBezTo>
                  <a:cubicBezTo>
                    <a:pt x="1404" y="120"/>
                    <a:pt x="1407" y="118"/>
                    <a:pt x="1410" y="117"/>
                  </a:cubicBezTo>
                  <a:cubicBezTo>
                    <a:pt x="1411" y="117"/>
                    <a:pt x="1412" y="117"/>
                    <a:pt x="1412" y="116"/>
                  </a:cubicBezTo>
                  <a:cubicBezTo>
                    <a:pt x="1413" y="116"/>
                    <a:pt x="1414" y="116"/>
                    <a:pt x="1415" y="115"/>
                  </a:cubicBezTo>
                  <a:cubicBezTo>
                    <a:pt x="1417" y="115"/>
                    <a:pt x="1419" y="114"/>
                    <a:pt x="1421" y="114"/>
                  </a:cubicBezTo>
                  <a:cubicBezTo>
                    <a:pt x="1421" y="114"/>
                    <a:pt x="1421" y="113"/>
                    <a:pt x="1422" y="113"/>
                  </a:cubicBezTo>
                  <a:cubicBezTo>
                    <a:pt x="1441" y="127"/>
                    <a:pt x="1450" y="111"/>
                    <a:pt x="1469" y="108"/>
                  </a:cubicBezTo>
                  <a:cubicBezTo>
                    <a:pt x="1451" y="89"/>
                    <a:pt x="1435" y="94"/>
                    <a:pt x="1420" y="112"/>
                  </a:cubicBezTo>
                  <a:cubicBezTo>
                    <a:pt x="1420" y="112"/>
                    <a:pt x="1420" y="112"/>
                    <a:pt x="1420" y="112"/>
                  </a:cubicBezTo>
                  <a:cubicBezTo>
                    <a:pt x="1418" y="112"/>
                    <a:pt x="1416" y="113"/>
                    <a:pt x="1414" y="113"/>
                  </a:cubicBezTo>
                  <a:cubicBezTo>
                    <a:pt x="1414" y="114"/>
                    <a:pt x="1413" y="114"/>
                    <a:pt x="1412" y="114"/>
                  </a:cubicBezTo>
                  <a:cubicBezTo>
                    <a:pt x="1411" y="115"/>
                    <a:pt x="1410" y="115"/>
                    <a:pt x="1409" y="115"/>
                  </a:cubicBezTo>
                  <a:cubicBezTo>
                    <a:pt x="1406" y="117"/>
                    <a:pt x="1403" y="118"/>
                    <a:pt x="1400" y="120"/>
                  </a:cubicBezTo>
                  <a:cubicBezTo>
                    <a:pt x="1400" y="120"/>
                    <a:pt x="1400" y="120"/>
                    <a:pt x="1399" y="121"/>
                  </a:cubicBezTo>
                  <a:cubicBezTo>
                    <a:pt x="1399" y="121"/>
                    <a:pt x="1399" y="121"/>
                    <a:pt x="1398" y="121"/>
                  </a:cubicBezTo>
                  <a:cubicBezTo>
                    <a:pt x="1398" y="122"/>
                    <a:pt x="1398" y="122"/>
                    <a:pt x="1397" y="123"/>
                  </a:cubicBezTo>
                  <a:cubicBezTo>
                    <a:pt x="1397" y="124"/>
                    <a:pt x="1396" y="124"/>
                    <a:pt x="1396" y="125"/>
                  </a:cubicBezTo>
                  <a:cubicBezTo>
                    <a:pt x="1396" y="125"/>
                    <a:pt x="1396" y="124"/>
                    <a:pt x="1396" y="124"/>
                  </a:cubicBezTo>
                  <a:cubicBezTo>
                    <a:pt x="1396" y="123"/>
                    <a:pt x="1397" y="121"/>
                    <a:pt x="1397" y="120"/>
                  </a:cubicBezTo>
                  <a:cubicBezTo>
                    <a:pt x="1397" y="119"/>
                    <a:pt x="1397" y="119"/>
                    <a:pt x="1397" y="119"/>
                  </a:cubicBezTo>
                  <a:cubicBezTo>
                    <a:pt x="1397" y="119"/>
                    <a:pt x="1397" y="119"/>
                    <a:pt x="1397" y="119"/>
                  </a:cubicBezTo>
                  <a:cubicBezTo>
                    <a:pt x="1397" y="119"/>
                    <a:pt x="1397" y="119"/>
                    <a:pt x="1397" y="119"/>
                  </a:cubicBezTo>
                  <a:cubicBezTo>
                    <a:pt x="1397" y="119"/>
                    <a:pt x="1397" y="119"/>
                    <a:pt x="1397" y="119"/>
                  </a:cubicBezTo>
                  <a:cubicBezTo>
                    <a:pt x="1397" y="118"/>
                    <a:pt x="1397" y="118"/>
                    <a:pt x="1397" y="118"/>
                  </a:cubicBezTo>
                  <a:cubicBezTo>
                    <a:pt x="1398" y="117"/>
                    <a:pt x="1398" y="117"/>
                    <a:pt x="1398" y="117"/>
                  </a:cubicBezTo>
                  <a:cubicBezTo>
                    <a:pt x="1401" y="108"/>
                    <a:pt x="1406" y="100"/>
                    <a:pt x="1411" y="93"/>
                  </a:cubicBezTo>
                  <a:cubicBezTo>
                    <a:pt x="1416" y="86"/>
                    <a:pt x="1422" y="80"/>
                    <a:pt x="1427" y="75"/>
                  </a:cubicBezTo>
                  <a:cubicBezTo>
                    <a:pt x="1429" y="74"/>
                    <a:pt x="1430" y="72"/>
                    <a:pt x="1431" y="71"/>
                  </a:cubicBezTo>
                  <a:cubicBezTo>
                    <a:pt x="1433" y="70"/>
                    <a:pt x="1434" y="69"/>
                    <a:pt x="1435" y="68"/>
                  </a:cubicBezTo>
                  <a:cubicBezTo>
                    <a:pt x="1438" y="65"/>
                    <a:pt x="1441" y="63"/>
                    <a:pt x="1443" y="61"/>
                  </a:cubicBezTo>
                  <a:cubicBezTo>
                    <a:pt x="1448" y="57"/>
                    <a:pt x="1452" y="54"/>
                    <a:pt x="1456" y="51"/>
                  </a:cubicBezTo>
                  <a:cubicBezTo>
                    <a:pt x="1463" y="45"/>
                    <a:pt x="1467" y="42"/>
                    <a:pt x="1467" y="42"/>
                  </a:cubicBezTo>
                  <a:cubicBezTo>
                    <a:pt x="1467" y="42"/>
                    <a:pt x="1466" y="43"/>
                    <a:pt x="1463" y="44"/>
                  </a:cubicBezTo>
                  <a:cubicBezTo>
                    <a:pt x="1461" y="45"/>
                    <a:pt x="1458" y="47"/>
                    <a:pt x="1454" y="49"/>
                  </a:cubicBezTo>
                  <a:cubicBezTo>
                    <a:pt x="1451" y="52"/>
                    <a:pt x="1446" y="55"/>
                    <a:pt x="1441" y="58"/>
                  </a:cubicBezTo>
                  <a:cubicBezTo>
                    <a:pt x="1438" y="60"/>
                    <a:pt x="1435" y="62"/>
                    <a:pt x="1432" y="64"/>
                  </a:cubicBezTo>
                  <a:cubicBezTo>
                    <a:pt x="1431" y="65"/>
                    <a:pt x="1430" y="66"/>
                    <a:pt x="1428" y="68"/>
                  </a:cubicBezTo>
                  <a:cubicBezTo>
                    <a:pt x="1428" y="68"/>
                    <a:pt x="1428" y="68"/>
                    <a:pt x="1427" y="68"/>
                  </a:cubicBezTo>
                  <a:cubicBezTo>
                    <a:pt x="1427" y="69"/>
                    <a:pt x="1426" y="69"/>
                    <a:pt x="1426" y="69"/>
                  </a:cubicBezTo>
                  <a:cubicBezTo>
                    <a:pt x="1425" y="70"/>
                    <a:pt x="1425" y="71"/>
                    <a:pt x="1424" y="71"/>
                  </a:cubicBezTo>
                  <a:cubicBezTo>
                    <a:pt x="1418" y="77"/>
                    <a:pt x="1412" y="83"/>
                    <a:pt x="1407" y="90"/>
                  </a:cubicBezTo>
                  <a:cubicBezTo>
                    <a:pt x="1405" y="93"/>
                    <a:pt x="1403" y="96"/>
                    <a:pt x="1401" y="99"/>
                  </a:cubicBezTo>
                  <a:cubicBezTo>
                    <a:pt x="1401" y="98"/>
                    <a:pt x="1401" y="97"/>
                    <a:pt x="1400" y="96"/>
                  </a:cubicBezTo>
                  <a:cubicBezTo>
                    <a:pt x="1400" y="94"/>
                    <a:pt x="1400" y="93"/>
                    <a:pt x="1400" y="92"/>
                  </a:cubicBezTo>
                  <a:cubicBezTo>
                    <a:pt x="1399" y="92"/>
                    <a:pt x="1399" y="91"/>
                    <a:pt x="1399" y="90"/>
                  </a:cubicBezTo>
                  <a:cubicBezTo>
                    <a:pt x="1399" y="90"/>
                    <a:pt x="1398" y="89"/>
                    <a:pt x="1398" y="89"/>
                  </a:cubicBezTo>
                  <a:cubicBezTo>
                    <a:pt x="1396" y="84"/>
                    <a:pt x="1392" y="79"/>
                    <a:pt x="1389" y="74"/>
                  </a:cubicBezTo>
                  <a:cubicBezTo>
                    <a:pt x="1388" y="72"/>
                    <a:pt x="1387" y="71"/>
                    <a:pt x="1386" y="69"/>
                  </a:cubicBezTo>
                  <a:cubicBezTo>
                    <a:pt x="1386" y="68"/>
                    <a:pt x="1385" y="67"/>
                    <a:pt x="1384" y="65"/>
                  </a:cubicBezTo>
                  <a:cubicBezTo>
                    <a:pt x="1384" y="64"/>
                    <a:pt x="1384" y="64"/>
                    <a:pt x="1383" y="63"/>
                  </a:cubicBezTo>
                  <a:cubicBezTo>
                    <a:pt x="1383" y="63"/>
                    <a:pt x="1383" y="62"/>
                    <a:pt x="1383" y="62"/>
                  </a:cubicBezTo>
                  <a:cubicBezTo>
                    <a:pt x="1382" y="61"/>
                    <a:pt x="1382" y="61"/>
                    <a:pt x="1382" y="61"/>
                  </a:cubicBezTo>
                  <a:cubicBezTo>
                    <a:pt x="1381" y="58"/>
                    <a:pt x="1381" y="58"/>
                    <a:pt x="1381" y="58"/>
                  </a:cubicBezTo>
                  <a:cubicBezTo>
                    <a:pt x="1381" y="58"/>
                    <a:pt x="1381" y="57"/>
                    <a:pt x="1381" y="56"/>
                  </a:cubicBezTo>
                  <a:cubicBezTo>
                    <a:pt x="1380" y="54"/>
                    <a:pt x="1380" y="53"/>
                    <a:pt x="1380" y="51"/>
                  </a:cubicBezTo>
                  <a:cubicBezTo>
                    <a:pt x="1379" y="50"/>
                    <a:pt x="1379" y="49"/>
                    <a:pt x="1379" y="49"/>
                  </a:cubicBezTo>
                  <a:cubicBezTo>
                    <a:pt x="1379" y="48"/>
                    <a:pt x="1379" y="47"/>
                    <a:pt x="1379" y="46"/>
                  </a:cubicBezTo>
                  <a:cubicBezTo>
                    <a:pt x="1379" y="46"/>
                    <a:pt x="1379" y="46"/>
                    <a:pt x="1379" y="46"/>
                  </a:cubicBezTo>
                  <a:cubicBezTo>
                    <a:pt x="1379" y="46"/>
                    <a:pt x="1379" y="45"/>
                    <a:pt x="1380" y="45"/>
                  </a:cubicBezTo>
                  <a:cubicBezTo>
                    <a:pt x="1380" y="44"/>
                    <a:pt x="1381" y="44"/>
                    <a:pt x="1381" y="43"/>
                  </a:cubicBezTo>
                  <a:cubicBezTo>
                    <a:pt x="1381" y="43"/>
                    <a:pt x="1382" y="42"/>
                    <a:pt x="1382" y="42"/>
                  </a:cubicBezTo>
                  <a:cubicBezTo>
                    <a:pt x="1382" y="42"/>
                    <a:pt x="1382" y="41"/>
                    <a:pt x="1382" y="41"/>
                  </a:cubicBezTo>
                  <a:cubicBezTo>
                    <a:pt x="1383" y="41"/>
                    <a:pt x="1383" y="41"/>
                    <a:pt x="1383" y="40"/>
                  </a:cubicBezTo>
                  <a:cubicBezTo>
                    <a:pt x="1383" y="40"/>
                    <a:pt x="1383" y="39"/>
                    <a:pt x="1384" y="39"/>
                  </a:cubicBezTo>
                  <a:cubicBezTo>
                    <a:pt x="1384" y="38"/>
                    <a:pt x="1385" y="38"/>
                    <a:pt x="1385" y="37"/>
                  </a:cubicBezTo>
                  <a:cubicBezTo>
                    <a:pt x="1385" y="37"/>
                    <a:pt x="1386" y="36"/>
                    <a:pt x="1386" y="36"/>
                  </a:cubicBezTo>
                  <a:cubicBezTo>
                    <a:pt x="1386" y="35"/>
                    <a:pt x="1387" y="35"/>
                    <a:pt x="1387" y="34"/>
                  </a:cubicBezTo>
                  <a:cubicBezTo>
                    <a:pt x="1388" y="33"/>
                    <a:pt x="1389" y="32"/>
                    <a:pt x="1390" y="31"/>
                  </a:cubicBezTo>
                  <a:cubicBezTo>
                    <a:pt x="1391" y="30"/>
                    <a:pt x="1392" y="29"/>
                    <a:pt x="1393" y="28"/>
                  </a:cubicBezTo>
                  <a:cubicBezTo>
                    <a:pt x="1395" y="27"/>
                    <a:pt x="1396" y="26"/>
                    <a:pt x="1397" y="25"/>
                  </a:cubicBezTo>
                  <a:cubicBezTo>
                    <a:pt x="1398" y="24"/>
                    <a:pt x="1399" y="24"/>
                    <a:pt x="1401" y="23"/>
                  </a:cubicBezTo>
                  <a:cubicBezTo>
                    <a:pt x="1401" y="23"/>
                    <a:pt x="1401" y="23"/>
                    <a:pt x="1401" y="23"/>
                  </a:cubicBezTo>
                  <a:cubicBezTo>
                    <a:pt x="1420" y="33"/>
                    <a:pt x="1426" y="18"/>
                    <a:pt x="1427" y="0"/>
                  </a:cubicBezTo>
                  <a:cubicBezTo>
                    <a:pt x="1416" y="11"/>
                    <a:pt x="1403" y="3"/>
                    <a:pt x="1398" y="21"/>
                  </a:cubicBezTo>
                  <a:cubicBezTo>
                    <a:pt x="1397" y="22"/>
                    <a:pt x="1396" y="23"/>
                    <a:pt x="1395" y="23"/>
                  </a:cubicBezTo>
                  <a:cubicBezTo>
                    <a:pt x="1394" y="24"/>
                    <a:pt x="1393" y="25"/>
                    <a:pt x="1392" y="26"/>
                  </a:cubicBezTo>
                  <a:cubicBezTo>
                    <a:pt x="1391" y="27"/>
                    <a:pt x="1389" y="28"/>
                    <a:pt x="1388" y="29"/>
                  </a:cubicBezTo>
                  <a:cubicBezTo>
                    <a:pt x="1387" y="30"/>
                    <a:pt x="1386" y="32"/>
                    <a:pt x="1385" y="33"/>
                  </a:cubicBezTo>
                  <a:cubicBezTo>
                    <a:pt x="1385" y="33"/>
                    <a:pt x="1385" y="34"/>
                    <a:pt x="1384" y="34"/>
                  </a:cubicBezTo>
                  <a:cubicBezTo>
                    <a:pt x="1384" y="35"/>
                    <a:pt x="1383" y="35"/>
                    <a:pt x="1383" y="36"/>
                  </a:cubicBezTo>
                  <a:cubicBezTo>
                    <a:pt x="1382" y="36"/>
                    <a:pt x="1382" y="37"/>
                    <a:pt x="1382" y="38"/>
                  </a:cubicBezTo>
                  <a:cubicBezTo>
                    <a:pt x="1381" y="38"/>
                    <a:pt x="1381" y="39"/>
                    <a:pt x="1381" y="39"/>
                  </a:cubicBezTo>
                  <a:cubicBezTo>
                    <a:pt x="1381" y="39"/>
                    <a:pt x="1380" y="40"/>
                    <a:pt x="1380" y="40"/>
                  </a:cubicBezTo>
                  <a:cubicBezTo>
                    <a:pt x="1380" y="40"/>
                    <a:pt x="1380" y="40"/>
                    <a:pt x="1380" y="41"/>
                  </a:cubicBezTo>
                  <a:cubicBezTo>
                    <a:pt x="1380" y="41"/>
                    <a:pt x="1380" y="42"/>
                    <a:pt x="1379" y="42"/>
                  </a:cubicBezTo>
                  <a:cubicBezTo>
                    <a:pt x="1379" y="42"/>
                    <a:pt x="1379" y="43"/>
                    <a:pt x="1379" y="43"/>
                  </a:cubicBezTo>
                  <a:cubicBezTo>
                    <a:pt x="1379" y="44"/>
                    <a:pt x="1379" y="44"/>
                    <a:pt x="1379" y="44"/>
                  </a:cubicBezTo>
                  <a:cubicBezTo>
                    <a:pt x="1379" y="44"/>
                    <a:pt x="1379" y="44"/>
                    <a:pt x="1379" y="44"/>
                  </a:cubicBezTo>
                  <a:cubicBezTo>
                    <a:pt x="1379" y="44"/>
                    <a:pt x="1379" y="44"/>
                    <a:pt x="1379" y="44"/>
                  </a:cubicBezTo>
                  <a:cubicBezTo>
                    <a:pt x="1379" y="43"/>
                    <a:pt x="1379" y="43"/>
                    <a:pt x="1379" y="43"/>
                  </a:cubicBezTo>
                  <a:cubicBezTo>
                    <a:pt x="1379" y="41"/>
                    <a:pt x="1379" y="41"/>
                    <a:pt x="1379" y="41"/>
                  </a:cubicBezTo>
                  <a:cubicBezTo>
                    <a:pt x="1379" y="41"/>
                    <a:pt x="1379" y="40"/>
                    <a:pt x="1379" y="39"/>
                  </a:cubicBezTo>
                  <a:cubicBezTo>
                    <a:pt x="1379" y="38"/>
                    <a:pt x="1379" y="37"/>
                    <a:pt x="1379" y="37"/>
                  </a:cubicBezTo>
                  <a:cubicBezTo>
                    <a:pt x="1379" y="36"/>
                    <a:pt x="1379" y="35"/>
                    <a:pt x="1379" y="34"/>
                  </a:cubicBezTo>
                  <a:cubicBezTo>
                    <a:pt x="1379" y="34"/>
                    <a:pt x="1379" y="33"/>
                    <a:pt x="1379" y="32"/>
                  </a:cubicBezTo>
                  <a:cubicBezTo>
                    <a:pt x="1379" y="31"/>
                    <a:pt x="1380" y="29"/>
                    <a:pt x="1380" y="28"/>
                  </a:cubicBezTo>
                  <a:cubicBezTo>
                    <a:pt x="1380" y="27"/>
                    <a:pt x="1380" y="26"/>
                    <a:pt x="1380" y="26"/>
                  </a:cubicBezTo>
                  <a:cubicBezTo>
                    <a:pt x="1381" y="25"/>
                    <a:pt x="1381" y="24"/>
                    <a:pt x="1381" y="24"/>
                  </a:cubicBezTo>
                  <a:cubicBezTo>
                    <a:pt x="1381" y="22"/>
                    <a:pt x="1382" y="21"/>
                    <a:pt x="1382" y="20"/>
                  </a:cubicBezTo>
                  <a:cubicBezTo>
                    <a:pt x="1382" y="19"/>
                    <a:pt x="1383" y="18"/>
                    <a:pt x="1383" y="17"/>
                  </a:cubicBezTo>
                  <a:cubicBezTo>
                    <a:pt x="1384" y="16"/>
                    <a:pt x="1384" y="15"/>
                    <a:pt x="1384" y="14"/>
                  </a:cubicBezTo>
                  <a:cubicBezTo>
                    <a:pt x="1385" y="12"/>
                    <a:pt x="1386" y="10"/>
                    <a:pt x="1387" y="9"/>
                  </a:cubicBezTo>
                  <a:cubicBezTo>
                    <a:pt x="1387" y="7"/>
                    <a:pt x="1388" y="6"/>
                    <a:pt x="1388" y="6"/>
                  </a:cubicBezTo>
                  <a:cubicBezTo>
                    <a:pt x="1388" y="5"/>
                    <a:pt x="1389" y="5"/>
                    <a:pt x="1389" y="5"/>
                  </a:cubicBezTo>
                  <a:cubicBezTo>
                    <a:pt x="1389" y="5"/>
                    <a:pt x="1388" y="5"/>
                    <a:pt x="1388" y="5"/>
                  </a:cubicBezTo>
                  <a:cubicBezTo>
                    <a:pt x="1388" y="6"/>
                    <a:pt x="1387" y="6"/>
                    <a:pt x="1387" y="7"/>
                  </a:cubicBezTo>
                  <a:cubicBezTo>
                    <a:pt x="1386" y="7"/>
                    <a:pt x="1386" y="7"/>
                    <a:pt x="1386" y="8"/>
                  </a:cubicBezTo>
                  <a:cubicBezTo>
                    <a:pt x="1385" y="9"/>
                    <a:pt x="1383" y="11"/>
                    <a:pt x="1382" y="13"/>
                  </a:cubicBezTo>
                  <a:cubicBezTo>
                    <a:pt x="1382" y="13"/>
                    <a:pt x="1381" y="14"/>
                    <a:pt x="1381" y="15"/>
                  </a:cubicBezTo>
                  <a:cubicBezTo>
                    <a:pt x="1380" y="16"/>
                    <a:pt x="1380" y="17"/>
                    <a:pt x="1380" y="17"/>
                  </a:cubicBezTo>
                  <a:cubicBezTo>
                    <a:pt x="1380" y="18"/>
                    <a:pt x="1379" y="18"/>
                    <a:pt x="1379" y="19"/>
                  </a:cubicBezTo>
                  <a:cubicBezTo>
                    <a:pt x="1379" y="20"/>
                    <a:pt x="1378" y="21"/>
                    <a:pt x="1378" y="23"/>
                  </a:cubicBezTo>
                  <a:cubicBezTo>
                    <a:pt x="1378" y="24"/>
                    <a:pt x="1378" y="24"/>
                    <a:pt x="1377" y="25"/>
                  </a:cubicBezTo>
                  <a:cubicBezTo>
                    <a:pt x="1377" y="26"/>
                    <a:pt x="1377" y="26"/>
                    <a:pt x="1377" y="27"/>
                  </a:cubicBezTo>
                  <a:cubicBezTo>
                    <a:pt x="1377" y="29"/>
                    <a:pt x="1376" y="30"/>
                    <a:pt x="1376" y="32"/>
                  </a:cubicBezTo>
                  <a:cubicBezTo>
                    <a:pt x="1376" y="32"/>
                    <a:pt x="1376" y="33"/>
                    <a:pt x="1376" y="34"/>
                  </a:cubicBezTo>
                  <a:cubicBezTo>
                    <a:pt x="1376" y="35"/>
                    <a:pt x="1376" y="36"/>
                    <a:pt x="1376" y="36"/>
                  </a:cubicBezTo>
                  <a:cubicBezTo>
                    <a:pt x="1376" y="37"/>
                    <a:pt x="1375" y="38"/>
                    <a:pt x="1375" y="39"/>
                  </a:cubicBezTo>
                  <a:cubicBezTo>
                    <a:pt x="1375" y="40"/>
                    <a:pt x="1375" y="41"/>
                    <a:pt x="1375" y="41"/>
                  </a:cubicBezTo>
                  <a:cubicBezTo>
                    <a:pt x="1375" y="43"/>
                    <a:pt x="1375" y="43"/>
                    <a:pt x="1375" y="43"/>
                  </a:cubicBezTo>
                  <a:cubicBezTo>
                    <a:pt x="1376" y="44"/>
                    <a:pt x="1376" y="44"/>
                    <a:pt x="1376" y="44"/>
                  </a:cubicBezTo>
                  <a:cubicBezTo>
                    <a:pt x="1376" y="45"/>
                    <a:pt x="1376" y="46"/>
                    <a:pt x="1376" y="47"/>
                  </a:cubicBezTo>
                  <a:cubicBezTo>
                    <a:pt x="1376" y="47"/>
                    <a:pt x="1376" y="48"/>
                    <a:pt x="1376" y="49"/>
                  </a:cubicBezTo>
                  <a:cubicBezTo>
                    <a:pt x="1376" y="50"/>
                    <a:pt x="1376" y="51"/>
                    <a:pt x="1376" y="52"/>
                  </a:cubicBezTo>
                  <a:cubicBezTo>
                    <a:pt x="1377" y="53"/>
                    <a:pt x="1377" y="55"/>
                    <a:pt x="1378" y="57"/>
                  </a:cubicBezTo>
                  <a:cubicBezTo>
                    <a:pt x="1378" y="58"/>
                    <a:pt x="1378" y="58"/>
                    <a:pt x="1378" y="59"/>
                  </a:cubicBezTo>
                  <a:cubicBezTo>
                    <a:pt x="1379" y="62"/>
                    <a:pt x="1379" y="62"/>
                    <a:pt x="1379" y="62"/>
                  </a:cubicBezTo>
                  <a:cubicBezTo>
                    <a:pt x="1380" y="63"/>
                    <a:pt x="1380" y="63"/>
                    <a:pt x="1380" y="63"/>
                  </a:cubicBezTo>
                  <a:cubicBezTo>
                    <a:pt x="1380" y="63"/>
                    <a:pt x="1380" y="64"/>
                    <a:pt x="1380" y="64"/>
                  </a:cubicBezTo>
                  <a:cubicBezTo>
                    <a:pt x="1381" y="65"/>
                    <a:pt x="1381" y="66"/>
                    <a:pt x="1381" y="67"/>
                  </a:cubicBezTo>
                  <a:cubicBezTo>
                    <a:pt x="1383" y="70"/>
                    <a:pt x="1385" y="73"/>
                    <a:pt x="1386" y="75"/>
                  </a:cubicBezTo>
                  <a:cubicBezTo>
                    <a:pt x="1388" y="78"/>
                    <a:pt x="1390" y="81"/>
                    <a:pt x="1391" y="83"/>
                  </a:cubicBezTo>
                  <a:cubicBezTo>
                    <a:pt x="1393" y="86"/>
                    <a:pt x="1394" y="88"/>
                    <a:pt x="1395" y="90"/>
                  </a:cubicBezTo>
                  <a:cubicBezTo>
                    <a:pt x="1396" y="91"/>
                    <a:pt x="1396" y="92"/>
                    <a:pt x="1397" y="93"/>
                  </a:cubicBezTo>
                  <a:cubicBezTo>
                    <a:pt x="1397" y="94"/>
                    <a:pt x="1398" y="95"/>
                    <a:pt x="1398" y="96"/>
                  </a:cubicBezTo>
                  <a:cubicBezTo>
                    <a:pt x="1398" y="97"/>
                    <a:pt x="1399" y="98"/>
                    <a:pt x="1399" y="99"/>
                  </a:cubicBezTo>
                  <a:cubicBezTo>
                    <a:pt x="1399" y="100"/>
                    <a:pt x="1400" y="101"/>
                    <a:pt x="1400" y="101"/>
                  </a:cubicBezTo>
                  <a:cubicBezTo>
                    <a:pt x="1400" y="101"/>
                    <a:pt x="1400" y="101"/>
                    <a:pt x="1400" y="101"/>
                  </a:cubicBezTo>
                  <a:cubicBezTo>
                    <a:pt x="1397" y="106"/>
                    <a:pt x="1395" y="110"/>
                    <a:pt x="1394" y="115"/>
                  </a:cubicBezTo>
                  <a:cubicBezTo>
                    <a:pt x="1393" y="117"/>
                    <a:pt x="1393" y="117"/>
                    <a:pt x="1393" y="117"/>
                  </a:cubicBezTo>
                  <a:cubicBezTo>
                    <a:pt x="1393" y="117"/>
                    <a:pt x="1393" y="117"/>
                    <a:pt x="1393" y="117"/>
                  </a:cubicBezTo>
                  <a:cubicBezTo>
                    <a:pt x="1393" y="117"/>
                    <a:pt x="1393" y="117"/>
                    <a:pt x="1393" y="117"/>
                  </a:cubicBezTo>
                  <a:cubicBezTo>
                    <a:pt x="1393" y="118"/>
                    <a:pt x="1393" y="118"/>
                    <a:pt x="1393" y="118"/>
                  </a:cubicBezTo>
                  <a:cubicBezTo>
                    <a:pt x="1393" y="118"/>
                    <a:pt x="1393" y="118"/>
                    <a:pt x="1393" y="118"/>
                  </a:cubicBezTo>
                  <a:cubicBezTo>
                    <a:pt x="1392" y="119"/>
                    <a:pt x="1392" y="119"/>
                    <a:pt x="1392" y="119"/>
                  </a:cubicBezTo>
                  <a:cubicBezTo>
                    <a:pt x="1392" y="120"/>
                    <a:pt x="1392" y="121"/>
                    <a:pt x="1391" y="122"/>
                  </a:cubicBezTo>
                  <a:cubicBezTo>
                    <a:pt x="1391" y="125"/>
                    <a:pt x="1390" y="127"/>
                    <a:pt x="1390" y="130"/>
                  </a:cubicBezTo>
                  <a:cubicBezTo>
                    <a:pt x="1389" y="135"/>
                    <a:pt x="1388" y="140"/>
                    <a:pt x="1388" y="145"/>
                  </a:cubicBezTo>
                  <a:cubicBezTo>
                    <a:pt x="1388" y="146"/>
                    <a:pt x="1388" y="146"/>
                    <a:pt x="1388" y="147"/>
                  </a:cubicBezTo>
                  <a:cubicBezTo>
                    <a:pt x="1387" y="146"/>
                    <a:pt x="1386" y="144"/>
                    <a:pt x="1386" y="143"/>
                  </a:cubicBezTo>
                  <a:cubicBezTo>
                    <a:pt x="1385" y="142"/>
                    <a:pt x="1385" y="141"/>
                    <a:pt x="1384" y="140"/>
                  </a:cubicBezTo>
                  <a:cubicBezTo>
                    <a:pt x="1384" y="139"/>
                    <a:pt x="1383" y="138"/>
                    <a:pt x="1383" y="137"/>
                  </a:cubicBezTo>
                  <a:cubicBezTo>
                    <a:pt x="1382" y="135"/>
                    <a:pt x="1381" y="133"/>
                    <a:pt x="1379" y="131"/>
                  </a:cubicBezTo>
                  <a:cubicBezTo>
                    <a:pt x="1380" y="131"/>
                    <a:pt x="1380" y="131"/>
                    <a:pt x="1380" y="131"/>
                  </a:cubicBezTo>
                  <a:cubicBezTo>
                    <a:pt x="1382" y="105"/>
                    <a:pt x="1372" y="87"/>
                    <a:pt x="1339" y="90"/>
                  </a:cubicBezTo>
                  <a:cubicBezTo>
                    <a:pt x="1353" y="108"/>
                    <a:pt x="1347" y="129"/>
                    <a:pt x="1376" y="131"/>
                  </a:cubicBezTo>
                  <a:cubicBezTo>
                    <a:pt x="1377" y="132"/>
                    <a:pt x="1377" y="132"/>
                    <a:pt x="1377" y="133"/>
                  </a:cubicBezTo>
                  <a:cubicBezTo>
                    <a:pt x="1378" y="134"/>
                    <a:pt x="1379" y="136"/>
                    <a:pt x="1380" y="138"/>
                  </a:cubicBezTo>
                  <a:cubicBezTo>
                    <a:pt x="1381" y="139"/>
                    <a:pt x="1381" y="140"/>
                    <a:pt x="1382" y="141"/>
                  </a:cubicBezTo>
                  <a:cubicBezTo>
                    <a:pt x="1382" y="142"/>
                    <a:pt x="1383" y="143"/>
                    <a:pt x="1383" y="144"/>
                  </a:cubicBezTo>
                  <a:cubicBezTo>
                    <a:pt x="1385" y="147"/>
                    <a:pt x="1386" y="151"/>
                    <a:pt x="1387" y="154"/>
                  </a:cubicBezTo>
                  <a:cubicBezTo>
                    <a:pt x="1387" y="154"/>
                    <a:pt x="1387" y="155"/>
                    <a:pt x="1387" y="155"/>
                  </a:cubicBezTo>
                  <a:cubicBezTo>
                    <a:pt x="1386" y="162"/>
                    <a:pt x="1386" y="169"/>
                    <a:pt x="1384" y="175"/>
                  </a:cubicBezTo>
                  <a:cubicBezTo>
                    <a:pt x="1384" y="177"/>
                    <a:pt x="1384" y="178"/>
                    <a:pt x="1383" y="179"/>
                  </a:cubicBezTo>
                  <a:cubicBezTo>
                    <a:pt x="1383" y="179"/>
                    <a:pt x="1383" y="179"/>
                    <a:pt x="1383" y="179"/>
                  </a:cubicBezTo>
                  <a:cubicBezTo>
                    <a:pt x="1383" y="180"/>
                    <a:pt x="1383" y="180"/>
                    <a:pt x="1383" y="180"/>
                  </a:cubicBezTo>
                  <a:cubicBezTo>
                    <a:pt x="1383" y="180"/>
                    <a:pt x="1383" y="180"/>
                    <a:pt x="1383" y="180"/>
                  </a:cubicBezTo>
                  <a:cubicBezTo>
                    <a:pt x="1383" y="180"/>
                    <a:pt x="1383" y="180"/>
                    <a:pt x="1383" y="180"/>
                  </a:cubicBezTo>
                  <a:cubicBezTo>
                    <a:pt x="1383" y="180"/>
                    <a:pt x="1383" y="180"/>
                    <a:pt x="1383" y="180"/>
                  </a:cubicBezTo>
                  <a:cubicBezTo>
                    <a:pt x="1383" y="181"/>
                    <a:pt x="1383" y="181"/>
                    <a:pt x="1383" y="181"/>
                  </a:cubicBezTo>
                  <a:cubicBezTo>
                    <a:pt x="1382" y="183"/>
                    <a:pt x="1382" y="183"/>
                    <a:pt x="1382" y="183"/>
                  </a:cubicBezTo>
                  <a:cubicBezTo>
                    <a:pt x="1382" y="184"/>
                    <a:pt x="1382" y="184"/>
                    <a:pt x="1382" y="184"/>
                  </a:cubicBezTo>
                  <a:cubicBezTo>
                    <a:pt x="1381" y="186"/>
                    <a:pt x="1381" y="186"/>
                    <a:pt x="1381" y="186"/>
                  </a:cubicBezTo>
                  <a:cubicBezTo>
                    <a:pt x="1381" y="187"/>
                    <a:pt x="1381" y="189"/>
                    <a:pt x="1380" y="190"/>
                  </a:cubicBezTo>
                  <a:cubicBezTo>
                    <a:pt x="1378" y="195"/>
                    <a:pt x="1376" y="199"/>
                    <a:pt x="1374" y="204"/>
                  </a:cubicBezTo>
                  <a:cubicBezTo>
                    <a:pt x="1370" y="212"/>
                    <a:pt x="1364" y="221"/>
                    <a:pt x="1359" y="229"/>
                  </a:cubicBezTo>
                  <a:cubicBezTo>
                    <a:pt x="1358" y="230"/>
                    <a:pt x="1357" y="231"/>
                    <a:pt x="1357" y="232"/>
                  </a:cubicBezTo>
                  <a:cubicBezTo>
                    <a:pt x="1357" y="232"/>
                    <a:pt x="1357" y="231"/>
                    <a:pt x="1357" y="231"/>
                  </a:cubicBezTo>
                  <a:cubicBezTo>
                    <a:pt x="1357" y="230"/>
                    <a:pt x="1357" y="230"/>
                    <a:pt x="1357" y="229"/>
                  </a:cubicBezTo>
                  <a:cubicBezTo>
                    <a:pt x="1357" y="228"/>
                    <a:pt x="1357" y="228"/>
                    <a:pt x="1357" y="227"/>
                  </a:cubicBezTo>
                  <a:cubicBezTo>
                    <a:pt x="1356" y="227"/>
                    <a:pt x="1356" y="226"/>
                    <a:pt x="1356" y="226"/>
                  </a:cubicBezTo>
                  <a:cubicBezTo>
                    <a:pt x="1356" y="225"/>
                    <a:pt x="1356" y="223"/>
                    <a:pt x="1356" y="222"/>
                  </a:cubicBezTo>
                  <a:cubicBezTo>
                    <a:pt x="1355" y="221"/>
                    <a:pt x="1355" y="219"/>
                    <a:pt x="1354" y="218"/>
                  </a:cubicBezTo>
                  <a:cubicBezTo>
                    <a:pt x="1354" y="217"/>
                    <a:pt x="1354" y="216"/>
                    <a:pt x="1353" y="216"/>
                  </a:cubicBezTo>
                  <a:cubicBezTo>
                    <a:pt x="1353" y="215"/>
                    <a:pt x="1353" y="214"/>
                    <a:pt x="1352" y="213"/>
                  </a:cubicBezTo>
                  <a:cubicBezTo>
                    <a:pt x="1352" y="212"/>
                    <a:pt x="1352" y="212"/>
                    <a:pt x="1351" y="211"/>
                  </a:cubicBezTo>
                  <a:cubicBezTo>
                    <a:pt x="1351" y="210"/>
                    <a:pt x="1350" y="209"/>
                    <a:pt x="1350" y="209"/>
                  </a:cubicBezTo>
                  <a:cubicBezTo>
                    <a:pt x="1348" y="205"/>
                    <a:pt x="1345" y="202"/>
                    <a:pt x="1342" y="199"/>
                  </a:cubicBezTo>
                  <a:cubicBezTo>
                    <a:pt x="1339" y="195"/>
                    <a:pt x="1336" y="192"/>
                    <a:pt x="1333" y="188"/>
                  </a:cubicBezTo>
                  <a:cubicBezTo>
                    <a:pt x="1330" y="185"/>
                    <a:pt x="1326" y="182"/>
                    <a:pt x="1323" y="178"/>
                  </a:cubicBezTo>
                  <a:cubicBezTo>
                    <a:pt x="1320" y="174"/>
                    <a:pt x="1317" y="170"/>
                    <a:pt x="1314" y="166"/>
                  </a:cubicBezTo>
                  <a:cubicBezTo>
                    <a:pt x="1313" y="165"/>
                    <a:pt x="1313" y="165"/>
                    <a:pt x="1313" y="165"/>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2"/>
                    <a:pt x="1312" y="162"/>
                    <a:pt x="1312" y="162"/>
                  </a:cubicBezTo>
                  <a:cubicBezTo>
                    <a:pt x="1311" y="162"/>
                    <a:pt x="1311" y="162"/>
                    <a:pt x="1311" y="162"/>
                  </a:cubicBezTo>
                  <a:cubicBezTo>
                    <a:pt x="1310" y="160"/>
                    <a:pt x="1310" y="160"/>
                    <a:pt x="1310" y="160"/>
                  </a:cubicBezTo>
                  <a:cubicBezTo>
                    <a:pt x="1310" y="159"/>
                    <a:pt x="1310" y="159"/>
                    <a:pt x="1309" y="158"/>
                  </a:cubicBezTo>
                  <a:cubicBezTo>
                    <a:pt x="1309" y="157"/>
                    <a:pt x="1309" y="157"/>
                    <a:pt x="1309" y="157"/>
                  </a:cubicBezTo>
                  <a:cubicBezTo>
                    <a:pt x="1308" y="155"/>
                    <a:pt x="1308" y="154"/>
                    <a:pt x="1307" y="153"/>
                  </a:cubicBezTo>
                  <a:cubicBezTo>
                    <a:pt x="1307" y="152"/>
                    <a:pt x="1307" y="151"/>
                    <a:pt x="1306" y="150"/>
                  </a:cubicBezTo>
                  <a:cubicBezTo>
                    <a:pt x="1306" y="149"/>
                    <a:pt x="1306" y="148"/>
                    <a:pt x="1305" y="146"/>
                  </a:cubicBezTo>
                  <a:cubicBezTo>
                    <a:pt x="1305" y="145"/>
                    <a:pt x="1305" y="144"/>
                    <a:pt x="1305" y="143"/>
                  </a:cubicBezTo>
                  <a:cubicBezTo>
                    <a:pt x="1304" y="142"/>
                    <a:pt x="1304" y="141"/>
                    <a:pt x="1304" y="139"/>
                  </a:cubicBezTo>
                  <a:cubicBezTo>
                    <a:pt x="1304" y="138"/>
                    <a:pt x="1304" y="137"/>
                    <a:pt x="1304" y="136"/>
                  </a:cubicBezTo>
                  <a:cubicBezTo>
                    <a:pt x="1304" y="135"/>
                    <a:pt x="1304" y="134"/>
                    <a:pt x="1304" y="133"/>
                  </a:cubicBezTo>
                  <a:cubicBezTo>
                    <a:pt x="1303" y="132"/>
                    <a:pt x="1304" y="131"/>
                    <a:pt x="1304" y="129"/>
                  </a:cubicBezTo>
                  <a:cubicBezTo>
                    <a:pt x="1304" y="128"/>
                    <a:pt x="1304" y="127"/>
                    <a:pt x="1304" y="126"/>
                  </a:cubicBezTo>
                  <a:cubicBezTo>
                    <a:pt x="1304" y="124"/>
                    <a:pt x="1304" y="122"/>
                    <a:pt x="1304" y="120"/>
                  </a:cubicBezTo>
                  <a:cubicBezTo>
                    <a:pt x="1305" y="119"/>
                    <a:pt x="1305" y="118"/>
                    <a:pt x="1305" y="117"/>
                  </a:cubicBezTo>
                  <a:cubicBezTo>
                    <a:pt x="1305" y="116"/>
                    <a:pt x="1305" y="115"/>
                    <a:pt x="1306" y="114"/>
                  </a:cubicBezTo>
                  <a:cubicBezTo>
                    <a:pt x="1306" y="113"/>
                    <a:pt x="1307" y="111"/>
                    <a:pt x="1307" y="109"/>
                  </a:cubicBezTo>
                  <a:cubicBezTo>
                    <a:pt x="1307" y="109"/>
                    <a:pt x="1308" y="108"/>
                    <a:pt x="1308" y="107"/>
                  </a:cubicBezTo>
                  <a:cubicBezTo>
                    <a:pt x="1308" y="106"/>
                    <a:pt x="1308" y="106"/>
                    <a:pt x="1309" y="105"/>
                  </a:cubicBezTo>
                  <a:cubicBezTo>
                    <a:pt x="1310" y="102"/>
                    <a:pt x="1311" y="100"/>
                    <a:pt x="1312" y="98"/>
                  </a:cubicBezTo>
                  <a:cubicBezTo>
                    <a:pt x="1313" y="96"/>
                    <a:pt x="1313" y="94"/>
                    <a:pt x="1314" y="93"/>
                  </a:cubicBezTo>
                  <a:cubicBezTo>
                    <a:pt x="1315" y="92"/>
                    <a:pt x="1315" y="92"/>
                    <a:pt x="1315" y="92"/>
                  </a:cubicBezTo>
                  <a:cubicBezTo>
                    <a:pt x="1315" y="92"/>
                    <a:pt x="1315" y="92"/>
                    <a:pt x="1314" y="93"/>
                  </a:cubicBezTo>
                  <a:cubicBezTo>
                    <a:pt x="1313" y="94"/>
                    <a:pt x="1312" y="95"/>
                    <a:pt x="1311" y="97"/>
                  </a:cubicBezTo>
                  <a:cubicBezTo>
                    <a:pt x="1309" y="99"/>
                    <a:pt x="1308" y="101"/>
                    <a:pt x="1306" y="104"/>
                  </a:cubicBezTo>
                  <a:cubicBezTo>
                    <a:pt x="1306" y="105"/>
                    <a:pt x="1306" y="105"/>
                    <a:pt x="1305" y="106"/>
                  </a:cubicBezTo>
                  <a:cubicBezTo>
                    <a:pt x="1305" y="106"/>
                    <a:pt x="1305" y="107"/>
                    <a:pt x="1305" y="107"/>
                  </a:cubicBezTo>
                  <a:cubicBezTo>
                    <a:pt x="1305" y="106"/>
                    <a:pt x="1305" y="105"/>
                    <a:pt x="1305" y="104"/>
                  </a:cubicBezTo>
                  <a:cubicBezTo>
                    <a:pt x="1305" y="103"/>
                    <a:pt x="1304" y="102"/>
                    <a:pt x="1304" y="101"/>
                  </a:cubicBezTo>
                  <a:cubicBezTo>
                    <a:pt x="1304" y="100"/>
                    <a:pt x="1304" y="99"/>
                    <a:pt x="1304" y="97"/>
                  </a:cubicBezTo>
                  <a:cubicBezTo>
                    <a:pt x="1304" y="97"/>
                    <a:pt x="1303" y="96"/>
                    <a:pt x="1303" y="95"/>
                  </a:cubicBezTo>
                  <a:cubicBezTo>
                    <a:pt x="1316" y="80"/>
                    <a:pt x="1293" y="64"/>
                    <a:pt x="1280" y="61"/>
                  </a:cubicBezTo>
                  <a:cubicBezTo>
                    <a:pt x="1285" y="68"/>
                    <a:pt x="1288" y="70"/>
                    <a:pt x="1289" y="77"/>
                  </a:cubicBezTo>
                  <a:cubicBezTo>
                    <a:pt x="1290" y="83"/>
                    <a:pt x="1290" y="95"/>
                    <a:pt x="1299" y="92"/>
                  </a:cubicBezTo>
                  <a:cubicBezTo>
                    <a:pt x="1299" y="93"/>
                    <a:pt x="1299" y="93"/>
                    <a:pt x="1299" y="93"/>
                  </a:cubicBezTo>
                  <a:cubicBezTo>
                    <a:pt x="1299" y="94"/>
                    <a:pt x="1301" y="95"/>
                    <a:pt x="1302" y="97"/>
                  </a:cubicBezTo>
                  <a:cubicBezTo>
                    <a:pt x="1302" y="97"/>
                    <a:pt x="1302" y="97"/>
                    <a:pt x="1302" y="97"/>
                  </a:cubicBezTo>
                  <a:cubicBezTo>
                    <a:pt x="1302" y="97"/>
                    <a:pt x="1302" y="97"/>
                    <a:pt x="1302" y="98"/>
                  </a:cubicBezTo>
                  <a:cubicBezTo>
                    <a:pt x="1302" y="99"/>
                    <a:pt x="1302" y="100"/>
                    <a:pt x="1302" y="101"/>
                  </a:cubicBezTo>
                  <a:cubicBezTo>
                    <a:pt x="1303" y="102"/>
                    <a:pt x="1303" y="103"/>
                    <a:pt x="1303" y="104"/>
                  </a:cubicBezTo>
                  <a:cubicBezTo>
                    <a:pt x="1303" y="105"/>
                    <a:pt x="1303" y="106"/>
                    <a:pt x="1303" y="107"/>
                  </a:cubicBezTo>
                  <a:cubicBezTo>
                    <a:pt x="1303" y="108"/>
                    <a:pt x="1303" y="109"/>
                    <a:pt x="1303" y="110"/>
                  </a:cubicBezTo>
                  <a:cubicBezTo>
                    <a:pt x="1303" y="110"/>
                    <a:pt x="1303" y="111"/>
                    <a:pt x="1303" y="111"/>
                  </a:cubicBezTo>
                  <a:cubicBezTo>
                    <a:pt x="1303" y="111"/>
                    <a:pt x="1303" y="111"/>
                    <a:pt x="1303" y="111"/>
                  </a:cubicBezTo>
                  <a:cubicBezTo>
                    <a:pt x="1303" y="112"/>
                    <a:pt x="1303" y="112"/>
                    <a:pt x="1303" y="112"/>
                  </a:cubicBezTo>
                  <a:cubicBezTo>
                    <a:pt x="1303" y="112"/>
                    <a:pt x="1303" y="112"/>
                    <a:pt x="1303" y="112"/>
                  </a:cubicBezTo>
                  <a:cubicBezTo>
                    <a:pt x="1303" y="113"/>
                    <a:pt x="1303" y="113"/>
                    <a:pt x="1303" y="114"/>
                  </a:cubicBezTo>
                  <a:cubicBezTo>
                    <a:pt x="1302" y="115"/>
                    <a:pt x="1302" y="116"/>
                    <a:pt x="1302" y="117"/>
                  </a:cubicBezTo>
                  <a:cubicBezTo>
                    <a:pt x="1302" y="118"/>
                    <a:pt x="1302" y="119"/>
                    <a:pt x="1301" y="120"/>
                  </a:cubicBezTo>
                  <a:cubicBezTo>
                    <a:pt x="1301" y="122"/>
                    <a:pt x="1301" y="124"/>
                    <a:pt x="1301" y="126"/>
                  </a:cubicBezTo>
                  <a:cubicBezTo>
                    <a:pt x="1300" y="127"/>
                    <a:pt x="1300" y="128"/>
                    <a:pt x="1300" y="129"/>
                  </a:cubicBezTo>
                  <a:cubicBezTo>
                    <a:pt x="1300" y="130"/>
                    <a:pt x="1300" y="132"/>
                    <a:pt x="1300" y="133"/>
                  </a:cubicBezTo>
                  <a:cubicBezTo>
                    <a:pt x="1300" y="134"/>
                    <a:pt x="1300" y="135"/>
                    <a:pt x="1301" y="136"/>
                  </a:cubicBezTo>
                  <a:cubicBezTo>
                    <a:pt x="1301" y="137"/>
                    <a:pt x="1301" y="139"/>
                    <a:pt x="1301" y="140"/>
                  </a:cubicBezTo>
                  <a:cubicBezTo>
                    <a:pt x="1301" y="141"/>
                    <a:pt x="1301" y="142"/>
                    <a:pt x="1301" y="143"/>
                  </a:cubicBezTo>
                  <a:cubicBezTo>
                    <a:pt x="1302" y="145"/>
                    <a:pt x="1302" y="146"/>
                    <a:pt x="1302" y="147"/>
                  </a:cubicBezTo>
                  <a:cubicBezTo>
                    <a:pt x="1303" y="148"/>
                    <a:pt x="1303" y="150"/>
                    <a:pt x="1303" y="151"/>
                  </a:cubicBezTo>
                  <a:cubicBezTo>
                    <a:pt x="1304" y="152"/>
                    <a:pt x="1304" y="153"/>
                    <a:pt x="1304" y="154"/>
                  </a:cubicBezTo>
                  <a:cubicBezTo>
                    <a:pt x="1305" y="155"/>
                    <a:pt x="1305" y="156"/>
                    <a:pt x="1306" y="158"/>
                  </a:cubicBezTo>
                  <a:cubicBezTo>
                    <a:pt x="1305" y="157"/>
                    <a:pt x="1305" y="157"/>
                    <a:pt x="1305" y="157"/>
                  </a:cubicBezTo>
                  <a:cubicBezTo>
                    <a:pt x="1304" y="157"/>
                    <a:pt x="1304" y="156"/>
                    <a:pt x="1303" y="156"/>
                  </a:cubicBezTo>
                  <a:cubicBezTo>
                    <a:pt x="1302" y="155"/>
                    <a:pt x="1301" y="155"/>
                    <a:pt x="1301" y="154"/>
                  </a:cubicBezTo>
                  <a:cubicBezTo>
                    <a:pt x="1300" y="154"/>
                    <a:pt x="1300" y="154"/>
                    <a:pt x="1300" y="154"/>
                  </a:cubicBezTo>
                  <a:cubicBezTo>
                    <a:pt x="1299" y="154"/>
                    <a:pt x="1299" y="153"/>
                    <a:pt x="1298" y="153"/>
                  </a:cubicBezTo>
                  <a:cubicBezTo>
                    <a:pt x="1298" y="153"/>
                    <a:pt x="1297" y="153"/>
                    <a:pt x="1296" y="152"/>
                  </a:cubicBezTo>
                  <a:cubicBezTo>
                    <a:pt x="1294" y="151"/>
                    <a:pt x="1292" y="151"/>
                    <a:pt x="1291" y="150"/>
                  </a:cubicBezTo>
                  <a:cubicBezTo>
                    <a:pt x="1289" y="150"/>
                    <a:pt x="1287" y="149"/>
                    <a:pt x="1285" y="149"/>
                  </a:cubicBezTo>
                  <a:cubicBezTo>
                    <a:pt x="1284" y="149"/>
                    <a:pt x="1283" y="149"/>
                    <a:pt x="1283" y="148"/>
                  </a:cubicBezTo>
                  <a:cubicBezTo>
                    <a:pt x="1274" y="128"/>
                    <a:pt x="1243" y="146"/>
                    <a:pt x="1231" y="154"/>
                  </a:cubicBezTo>
                  <a:cubicBezTo>
                    <a:pt x="1247" y="156"/>
                    <a:pt x="1271" y="183"/>
                    <a:pt x="1282" y="154"/>
                  </a:cubicBezTo>
                  <a:cubicBezTo>
                    <a:pt x="1280" y="152"/>
                    <a:pt x="1280" y="152"/>
                    <a:pt x="1280" y="152"/>
                  </a:cubicBezTo>
                  <a:cubicBezTo>
                    <a:pt x="1281" y="153"/>
                    <a:pt x="1283" y="153"/>
                    <a:pt x="1284" y="153"/>
                  </a:cubicBezTo>
                  <a:cubicBezTo>
                    <a:pt x="1284" y="152"/>
                    <a:pt x="1284" y="152"/>
                    <a:pt x="1284" y="151"/>
                  </a:cubicBezTo>
                  <a:cubicBezTo>
                    <a:pt x="1284" y="151"/>
                    <a:pt x="1284" y="151"/>
                    <a:pt x="1284" y="151"/>
                  </a:cubicBezTo>
                  <a:cubicBezTo>
                    <a:pt x="1286" y="152"/>
                    <a:pt x="1288" y="152"/>
                    <a:pt x="1290" y="153"/>
                  </a:cubicBezTo>
                  <a:cubicBezTo>
                    <a:pt x="1292" y="153"/>
                    <a:pt x="1293" y="154"/>
                    <a:pt x="1295" y="155"/>
                  </a:cubicBezTo>
                  <a:cubicBezTo>
                    <a:pt x="1296" y="155"/>
                    <a:pt x="1296" y="155"/>
                    <a:pt x="1297" y="156"/>
                  </a:cubicBezTo>
                  <a:cubicBezTo>
                    <a:pt x="1298" y="156"/>
                    <a:pt x="1298" y="156"/>
                    <a:pt x="1298" y="156"/>
                  </a:cubicBezTo>
                  <a:cubicBezTo>
                    <a:pt x="1299" y="156"/>
                    <a:pt x="1299" y="157"/>
                    <a:pt x="1299" y="157"/>
                  </a:cubicBezTo>
                  <a:cubicBezTo>
                    <a:pt x="1300" y="157"/>
                    <a:pt x="1301" y="158"/>
                    <a:pt x="1301" y="158"/>
                  </a:cubicBezTo>
                  <a:cubicBezTo>
                    <a:pt x="1302" y="158"/>
                    <a:pt x="1303" y="159"/>
                    <a:pt x="1303" y="159"/>
                  </a:cubicBezTo>
                  <a:cubicBezTo>
                    <a:pt x="1304" y="159"/>
                    <a:pt x="1304" y="160"/>
                    <a:pt x="1304" y="160"/>
                  </a:cubicBezTo>
                  <a:cubicBezTo>
                    <a:pt x="1304" y="160"/>
                    <a:pt x="1305" y="160"/>
                    <a:pt x="1305" y="160"/>
                  </a:cubicBezTo>
                  <a:cubicBezTo>
                    <a:pt x="1306" y="161"/>
                    <a:pt x="1306" y="161"/>
                    <a:pt x="1307" y="161"/>
                  </a:cubicBezTo>
                  <a:cubicBezTo>
                    <a:pt x="1307" y="161"/>
                    <a:pt x="1307" y="162"/>
                    <a:pt x="1308" y="162"/>
                  </a:cubicBezTo>
                  <a:cubicBezTo>
                    <a:pt x="1308" y="163"/>
                    <a:pt x="1308" y="163"/>
                    <a:pt x="1308" y="163"/>
                  </a:cubicBezTo>
                  <a:cubicBezTo>
                    <a:pt x="1309" y="164"/>
                    <a:pt x="1309" y="164"/>
                    <a:pt x="1309" y="164"/>
                  </a:cubicBezTo>
                  <a:cubicBezTo>
                    <a:pt x="1309" y="164"/>
                    <a:pt x="1309" y="164"/>
                    <a:pt x="1309" y="164"/>
                  </a:cubicBezTo>
                  <a:cubicBezTo>
                    <a:pt x="1309" y="164"/>
                    <a:pt x="1309" y="164"/>
                    <a:pt x="1309" y="164"/>
                  </a:cubicBezTo>
                  <a:cubicBezTo>
                    <a:pt x="1309" y="164"/>
                    <a:pt x="1309" y="164"/>
                    <a:pt x="1309" y="164"/>
                  </a:cubicBezTo>
                  <a:cubicBezTo>
                    <a:pt x="1309" y="165"/>
                    <a:pt x="1309" y="165"/>
                    <a:pt x="1309" y="165"/>
                  </a:cubicBezTo>
                  <a:cubicBezTo>
                    <a:pt x="1310" y="166"/>
                    <a:pt x="1310" y="166"/>
                    <a:pt x="1310" y="166"/>
                  </a:cubicBezTo>
                  <a:cubicBezTo>
                    <a:pt x="1311" y="168"/>
                    <a:pt x="1311" y="168"/>
                    <a:pt x="1311" y="168"/>
                  </a:cubicBezTo>
                  <a:cubicBezTo>
                    <a:pt x="1314" y="172"/>
                    <a:pt x="1317" y="176"/>
                    <a:pt x="1321" y="180"/>
                  </a:cubicBezTo>
                  <a:cubicBezTo>
                    <a:pt x="1324" y="184"/>
                    <a:pt x="1327" y="187"/>
                    <a:pt x="1331" y="191"/>
                  </a:cubicBezTo>
                  <a:cubicBezTo>
                    <a:pt x="1334" y="194"/>
                    <a:pt x="1337" y="197"/>
                    <a:pt x="1340" y="201"/>
                  </a:cubicBezTo>
                  <a:cubicBezTo>
                    <a:pt x="1343" y="204"/>
                    <a:pt x="1345" y="207"/>
                    <a:pt x="1347" y="210"/>
                  </a:cubicBezTo>
                  <a:cubicBezTo>
                    <a:pt x="1348" y="212"/>
                    <a:pt x="1349" y="213"/>
                    <a:pt x="1350" y="215"/>
                  </a:cubicBezTo>
                  <a:cubicBezTo>
                    <a:pt x="1350" y="215"/>
                    <a:pt x="1351" y="216"/>
                    <a:pt x="1351" y="217"/>
                  </a:cubicBezTo>
                  <a:cubicBezTo>
                    <a:pt x="1351" y="218"/>
                    <a:pt x="1352" y="218"/>
                    <a:pt x="1352" y="219"/>
                  </a:cubicBezTo>
                  <a:cubicBezTo>
                    <a:pt x="1353" y="222"/>
                    <a:pt x="1354" y="224"/>
                    <a:pt x="1355" y="226"/>
                  </a:cubicBezTo>
                  <a:cubicBezTo>
                    <a:pt x="1355" y="227"/>
                    <a:pt x="1355" y="227"/>
                    <a:pt x="1356" y="228"/>
                  </a:cubicBezTo>
                  <a:cubicBezTo>
                    <a:pt x="1356" y="228"/>
                    <a:pt x="1356" y="228"/>
                    <a:pt x="1356" y="229"/>
                  </a:cubicBezTo>
                  <a:cubicBezTo>
                    <a:pt x="1356" y="230"/>
                    <a:pt x="1356" y="230"/>
                    <a:pt x="1356" y="231"/>
                  </a:cubicBezTo>
                  <a:cubicBezTo>
                    <a:pt x="1357" y="232"/>
                    <a:pt x="1357" y="232"/>
                    <a:pt x="1357" y="232"/>
                  </a:cubicBezTo>
                  <a:cubicBezTo>
                    <a:pt x="1352" y="239"/>
                    <a:pt x="1348" y="246"/>
                    <a:pt x="1343" y="252"/>
                  </a:cubicBezTo>
                  <a:cubicBezTo>
                    <a:pt x="1342" y="253"/>
                    <a:pt x="1342" y="255"/>
                    <a:pt x="1341" y="256"/>
                  </a:cubicBezTo>
                  <a:cubicBezTo>
                    <a:pt x="1342" y="250"/>
                    <a:pt x="1342" y="245"/>
                    <a:pt x="1342" y="238"/>
                  </a:cubicBezTo>
                  <a:cubicBezTo>
                    <a:pt x="1332" y="278"/>
                    <a:pt x="1314" y="294"/>
                    <a:pt x="1301" y="305"/>
                  </a:cubicBezTo>
                  <a:cubicBezTo>
                    <a:pt x="1284" y="256"/>
                    <a:pt x="1246" y="223"/>
                    <a:pt x="1259" y="169"/>
                  </a:cubicBezTo>
                  <a:cubicBezTo>
                    <a:pt x="1221" y="217"/>
                    <a:pt x="1280" y="279"/>
                    <a:pt x="1279" y="304"/>
                  </a:cubicBezTo>
                  <a:cubicBezTo>
                    <a:pt x="1236" y="294"/>
                    <a:pt x="1231" y="272"/>
                    <a:pt x="1197" y="249"/>
                  </a:cubicBezTo>
                  <a:cubicBezTo>
                    <a:pt x="1230" y="281"/>
                    <a:pt x="1214" y="287"/>
                    <a:pt x="1270" y="320"/>
                  </a:cubicBezTo>
                  <a:cubicBezTo>
                    <a:pt x="1289" y="332"/>
                    <a:pt x="1287" y="344"/>
                    <a:pt x="1295" y="383"/>
                  </a:cubicBezTo>
                  <a:cubicBezTo>
                    <a:pt x="1263" y="371"/>
                    <a:pt x="1233" y="344"/>
                    <a:pt x="1200" y="337"/>
                  </a:cubicBezTo>
                  <a:cubicBezTo>
                    <a:pt x="1220" y="361"/>
                    <a:pt x="1244" y="374"/>
                    <a:pt x="1268" y="391"/>
                  </a:cubicBezTo>
                  <a:cubicBezTo>
                    <a:pt x="1261" y="397"/>
                    <a:pt x="1261" y="405"/>
                    <a:pt x="1272" y="414"/>
                  </a:cubicBezTo>
                  <a:cubicBezTo>
                    <a:pt x="1272" y="414"/>
                    <a:pt x="1272" y="414"/>
                    <a:pt x="1272" y="415"/>
                  </a:cubicBezTo>
                  <a:cubicBezTo>
                    <a:pt x="1272" y="416"/>
                    <a:pt x="1272" y="417"/>
                    <a:pt x="1271" y="418"/>
                  </a:cubicBezTo>
                  <a:cubicBezTo>
                    <a:pt x="1271" y="419"/>
                    <a:pt x="1271" y="420"/>
                    <a:pt x="1271" y="421"/>
                  </a:cubicBezTo>
                  <a:cubicBezTo>
                    <a:pt x="1270" y="422"/>
                    <a:pt x="1270" y="423"/>
                    <a:pt x="1270" y="424"/>
                  </a:cubicBezTo>
                  <a:cubicBezTo>
                    <a:pt x="1269" y="424"/>
                    <a:pt x="1269" y="425"/>
                    <a:pt x="1269" y="426"/>
                  </a:cubicBezTo>
                  <a:cubicBezTo>
                    <a:pt x="1268" y="427"/>
                    <a:pt x="1268" y="428"/>
                    <a:pt x="1268" y="428"/>
                  </a:cubicBezTo>
                  <a:cubicBezTo>
                    <a:pt x="1268" y="429"/>
                    <a:pt x="1268" y="429"/>
                    <a:pt x="1268" y="429"/>
                  </a:cubicBezTo>
                  <a:cubicBezTo>
                    <a:pt x="1267" y="429"/>
                    <a:pt x="1267" y="429"/>
                    <a:pt x="1267" y="429"/>
                  </a:cubicBezTo>
                  <a:cubicBezTo>
                    <a:pt x="1267" y="430"/>
                    <a:pt x="1267" y="430"/>
                    <a:pt x="1267" y="430"/>
                  </a:cubicBezTo>
                  <a:cubicBezTo>
                    <a:pt x="1267" y="431"/>
                    <a:pt x="1266" y="431"/>
                    <a:pt x="1265" y="432"/>
                  </a:cubicBezTo>
                  <a:cubicBezTo>
                    <a:pt x="1265" y="433"/>
                    <a:pt x="1265" y="433"/>
                    <a:pt x="1264" y="434"/>
                  </a:cubicBezTo>
                  <a:cubicBezTo>
                    <a:pt x="1264" y="435"/>
                    <a:pt x="1264" y="435"/>
                    <a:pt x="1263" y="436"/>
                  </a:cubicBezTo>
                  <a:cubicBezTo>
                    <a:pt x="1263" y="437"/>
                    <a:pt x="1263" y="438"/>
                    <a:pt x="1262" y="439"/>
                  </a:cubicBezTo>
                  <a:cubicBezTo>
                    <a:pt x="1262" y="439"/>
                    <a:pt x="1261" y="439"/>
                    <a:pt x="1261" y="439"/>
                  </a:cubicBezTo>
                  <a:cubicBezTo>
                    <a:pt x="1260" y="439"/>
                    <a:pt x="1260" y="439"/>
                    <a:pt x="1259" y="438"/>
                  </a:cubicBezTo>
                  <a:cubicBezTo>
                    <a:pt x="1259" y="438"/>
                    <a:pt x="1258" y="438"/>
                    <a:pt x="1257" y="438"/>
                  </a:cubicBezTo>
                  <a:cubicBezTo>
                    <a:pt x="1257" y="437"/>
                    <a:pt x="1256" y="437"/>
                    <a:pt x="1255" y="437"/>
                  </a:cubicBezTo>
                  <a:cubicBezTo>
                    <a:pt x="1255" y="437"/>
                    <a:pt x="1255" y="437"/>
                    <a:pt x="1254" y="437"/>
                  </a:cubicBezTo>
                  <a:cubicBezTo>
                    <a:pt x="1254" y="436"/>
                    <a:pt x="1253" y="436"/>
                    <a:pt x="1253" y="436"/>
                  </a:cubicBezTo>
                  <a:cubicBezTo>
                    <a:pt x="1252" y="436"/>
                    <a:pt x="1251" y="436"/>
                    <a:pt x="1250" y="435"/>
                  </a:cubicBezTo>
                  <a:cubicBezTo>
                    <a:pt x="1250" y="435"/>
                    <a:pt x="1249" y="435"/>
                    <a:pt x="1248" y="435"/>
                  </a:cubicBezTo>
                  <a:cubicBezTo>
                    <a:pt x="1247" y="434"/>
                    <a:pt x="1247" y="434"/>
                    <a:pt x="1247" y="434"/>
                  </a:cubicBezTo>
                  <a:cubicBezTo>
                    <a:pt x="1246" y="434"/>
                    <a:pt x="1246" y="434"/>
                    <a:pt x="1245" y="433"/>
                  </a:cubicBezTo>
                  <a:cubicBezTo>
                    <a:pt x="1244" y="433"/>
                    <a:pt x="1243" y="432"/>
                    <a:pt x="1242" y="432"/>
                  </a:cubicBezTo>
                  <a:cubicBezTo>
                    <a:pt x="1241" y="431"/>
                    <a:pt x="1239" y="430"/>
                    <a:pt x="1237" y="429"/>
                  </a:cubicBezTo>
                  <a:cubicBezTo>
                    <a:pt x="1238" y="428"/>
                    <a:pt x="1238" y="428"/>
                    <a:pt x="1239" y="427"/>
                  </a:cubicBezTo>
                  <a:cubicBezTo>
                    <a:pt x="1237" y="429"/>
                    <a:pt x="1237" y="429"/>
                    <a:pt x="1237" y="429"/>
                  </a:cubicBezTo>
                  <a:cubicBezTo>
                    <a:pt x="1236" y="428"/>
                    <a:pt x="1236" y="428"/>
                    <a:pt x="1235" y="427"/>
                  </a:cubicBezTo>
                  <a:cubicBezTo>
                    <a:pt x="1234" y="420"/>
                    <a:pt x="1234" y="410"/>
                    <a:pt x="1231" y="403"/>
                  </a:cubicBezTo>
                  <a:cubicBezTo>
                    <a:pt x="1226" y="392"/>
                    <a:pt x="1213" y="387"/>
                    <a:pt x="1209" y="375"/>
                  </a:cubicBezTo>
                  <a:cubicBezTo>
                    <a:pt x="1196" y="392"/>
                    <a:pt x="1204" y="433"/>
                    <a:pt x="1232" y="431"/>
                  </a:cubicBezTo>
                  <a:cubicBezTo>
                    <a:pt x="1234" y="430"/>
                    <a:pt x="1234" y="430"/>
                    <a:pt x="1234" y="430"/>
                  </a:cubicBezTo>
                  <a:cubicBezTo>
                    <a:pt x="1234" y="431"/>
                    <a:pt x="1235" y="431"/>
                    <a:pt x="1235" y="431"/>
                  </a:cubicBezTo>
                  <a:cubicBezTo>
                    <a:pt x="1237" y="433"/>
                    <a:pt x="1239" y="434"/>
                    <a:pt x="1241" y="435"/>
                  </a:cubicBezTo>
                  <a:cubicBezTo>
                    <a:pt x="1242" y="435"/>
                    <a:pt x="1243" y="436"/>
                    <a:pt x="1244" y="436"/>
                  </a:cubicBezTo>
                  <a:cubicBezTo>
                    <a:pt x="1244" y="436"/>
                    <a:pt x="1245" y="437"/>
                    <a:pt x="1245" y="437"/>
                  </a:cubicBezTo>
                  <a:cubicBezTo>
                    <a:pt x="1246" y="437"/>
                    <a:pt x="1246" y="437"/>
                    <a:pt x="1247" y="437"/>
                  </a:cubicBezTo>
                  <a:cubicBezTo>
                    <a:pt x="1248" y="438"/>
                    <a:pt x="1249" y="438"/>
                    <a:pt x="1249" y="438"/>
                  </a:cubicBezTo>
                  <a:cubicBezTo>
                    <a:pt x="1250" y="439"/>
                    <a:pt x="1251" y="439"/>
                    <a:pt x="1252" y="439"/>
                  </a:cubicBezTo>
                  <a:cubicBezTo>
                    <a:pt x="1253" y="439"/>
                    <a:pt x="1253" y="440"/>
                    <a:pt x="1253" y="440"/>
                  </a:cubicBezTo>
                  <a:cubicBezTo>
                    <a:pt x="1254" y="440"/>
                    <a:pt x="1254" y="440"/>
                    <a:pt x="1255" y="440"/>
                  </a:cubicBezTo>
                  <a:cubicBezTo>
                    <a:pt x="1255" y="440"/>
                    <a:pt x="1256" y="440"/>
                    <a:pt x="1257" y="440"/>
                  </a:cubicBezTo>
                  <a:cubicBezTo>
                    <a:pt x="1258" y="440"/>
                    <a:pt x="1258" y="440"/>
                    <a:pt x="1259" y="440"/>
                  </a:cubicBezTo>
                  <a:cubicBezTo>
                    <a:pt x="1259" y="440"/>
                    <a:pt x="1260" y="440"/>
                    <a:pt x="1261" y="440"/>
                  </a:cubicBezTo>
                  <a:cubicBezTo>
                    <a:pt x="1261" y="440"/>
                    <a:pt x="1262" y="440"/>
                    <a:pt x="1262" y="440"/>
                  </a:cubicBezTo>
                  <a:cubicBezTo>
                    <a:pt x="1262" y="440"/>
                    <a:pt x="1262" y="440"/>
                    <a:pt x="1262" y="440"/>
                  </a:cubicBezTo>
                  <a:cubicBezTo>
                    <a:pt x="1262" y="441"/>
                    <a:pt x="1262" y="442"/>
                    <a:pt x="1262" y="442"/>
                  </a:cubicBezTo>
                  <a:cubicBezTo>
                    <a:pt x="1262" y="443"/>
                    <a:pt x="1261" y="443"/>
                    <a:pt x="1261" y="444"/>
                  </a:cubicBezTo>
                  <a:cubicBezTo>
                    <a:pt x="1261" y="444"/>
                    <a:pt x="1261" y="444"/>
                    <a:pt x="1261" y="445"/>
                  </a:cubicBezTo>
                  <a:cubicBezTo>
                    <a:pt x="1261" y="448"/>
                    <a:pt x="1262" y="452"/>
                    <a:pt x="1263" y="455"/>
                  </a:cubicBezTo>
                  <a:cubicBezTo>
                    <a:pt x="1265" y="458"/>
                    <a:pt x="1266" y="461"/>
                    <a:pt x="1267" y="465"/>
                  </a:cubicBezTo>
                  <a:cubicBezTo>
                    <a:pt x="1268" y="468"/>
                    <a:pt x="1270" y="471"/>
                    <a:pt x="1271" y="475"/>
                  </a:cubicBezTo>
                  <a:cubicBezTo>
                    <a:pt x="1273" y="481"/>
                    <a:pt x="1276" y="488"/>
                    <a:pt x="1278" y="494"/>
                  </a:cubicBezTo>
                  <a:cubicBezTo>
                    <a:pt x="1272" y="494"/>
                    <a:pt x="1266" y="497"/>
                    <a:pt x="1261" y="500"/>
                  </a:cubicBezTo>
                  <a:cubicBezTo>
                    <a:pt x="1257" y="492"/>
                    <a:pt x="1250" y="485"/>
                    <a:pt x="1244" y="480"/>
                  </a:cubicBezTo>
                  <a:cubicBezTo>
                    <a:pt x="1244" y="486"/>
                    <a:pt x="1241" y="498"/>
                    <a:pt x="1240" y="509"/>
                  </a:cubicBezTo>
                  <a:cubicBezTo>
                    <a:pt x="1233" y="488"/>
                    <a:pt x="1216" y="472"/>
                    <a:pt x="1209" y="451"/>
                  </a:cubicBezTo>
                  <a:cubicBezTo>
                    <a:pt x="1201" y="427"/>
                    <a:pt x="1205" y="409"/>
                    <a:pt x="1188" y="388"/>
                  </a:cubicBezTo>
                  <a:cubicBezTo>
                    <a:pt x="1186" y="386"/>
                    <a:pt x="1184" y="384"/>
                    <a:pt x="1182" y="382"/>
                  </a:cubicBezTo>
                  <a:cubicBezTo>
                    <a:pt x="1178" y="368"/>
                    <a:pt x="1173" y="351"/>
                    <a:pt x="1168" y="334"/>
                  </a:cubicBezTo>
                  <a:cubicBezTo>
                    <a:pt x="1167" y="331"/>
                    <a:pt x="1166" y="327"/>
                    <a:pt x="1165" y="323"/>
                  </a:cubicBezTo>
                  <a:cubicBezTo>
                    <a:pt x="1165" y="323"/>
                    <a:pt x="1165" y="323"/>
                    <a:pt x="1165" y="323"/>
                  </a:cubicBezTo>
                  <a:cubicBezTo>
                    <a:pt x="1166" y="322"/>
                    <a:pt x="1166" y="321"/>
                    <a:pt x="1166" y="321"/>
                  </a:cubicBezTo>
                  <a:cubicBezTo>
                    <a:pt x="1167" y="320"/>
                    <a:pt x="1167" y="320"/>
                    <a:pt x="1167" y="319"/>
                  </a:cubicBezTo>
                  <a:cubicBezTo>
                    <a:pt x="1167" y="319"/>
                    <a:pt x="1168" y="319"/>
                    <a:pt x="1168" y="319"/>
                  </a:cubicBezTo>
                  <a:cubicBezTo>
                    <a:pt x="1168" y="319"/>
                    <a:pt x="1168" y="318"/>
                    <a:pt x="1168" y="318"/>
                  </a:cubicBezTo>
                  <a:cubicBezTo>
                    <a:pt x="1169" y="317"/>
                    <a:pt x="1169" y="316"/>
                    <a:pt x="1170" y="316"/>
                  </a:cubicBezTo>
                  <a:cubicBezTo>
                    <a:pt x="1171" y="315"/>
                    <a:pt x="1172" y="314"/>
                    <a:pt x="1173" y="313"/>
                  </a:cubicBezTo>
                  <a:cubicBezTo>
                    <a:pt x="1174" y="312"/>
                    <a:pt x="1175" y="311"/>
                    <a:pt x="1176" y="310"/>
                  </a:cubicBezTo>
                  <a:cubicBezTo>
                    <a:pt x="1178" y="309"/>
                    <a:pt x="1179" y="308"/>
                    <a:pt x="1180" y="308"/>
                  </a:cubicBezTo>
                  <a:cubicBezTo>
                    <a:pt x="1181" y="306"/>
                    <a:pt x="1183" y="305"/>
                    <a:pt x="1184" y="304"/>
                  </a:cubicBezTo>
                  <a:cubicBezTo>
                    <a:pt x="1194" y="310"/>
                    <a:pt x="1206" y="299"/>
                    <a:pt x="1209" y="290"/>
                  </a:cubicBezTo>
                  <a:cubicBezTo>
                    <a:pt x="1213" y="278"/>
                    <a:pt x="1208" y="268"/>
                    <a:pt x="1198" y="261"/>
                  </a:cubicBezTo>
                  <a:cubicBezTo>
                    <a:pt x="1206" y="283"/>
                    <a:pt x="1179" y="280"/>
                    <a:pt x="1183" y="302"/>
                  </a:cubicBezTo>
                  <a:cubicBezTo>
                    <a:pt x="1182" y="303"/>
                    <a:pt x="1180" y="304"/>
                    <a:pt x="1179" y="306"/>
                  </a:cubicBezTo>
                  <a:cubicBezTo>
                    <a:pt x="1177" y="307"/>
                    <a:pt x="1176" y="307"/>
                    <a:pt x="1175" y="308"/>
                  </a:cubicBezTo>
                  <a:cubicBezTo>
                    <a:pt x="1174" y="309"/>
                    <a:pt x="1173" y="310"/>
                    <a:pt x="1172" y="311"/>
                  </a:cubicBezTo>
                  <a:cubicBezTo>
                    <a:pt x="1170" y="312"/>
                    <a:pt x="1169" y="313"/>
                    <a:pt x="1168" y="314"/>
                  </a:cubicBezTo>
                  <a:cubicBezTo>
                    <a:pt x="1168" y="315"/>
                    <a:pt x="1167" y="316"/>
                    <a:pt x="1166" y="317"/>
                  </a:cubicBezTo>
                  <a:cubicBezTo>
                    <a:pt x="1166" y="317"/>
                    <a:pt x="1166" y="317"/>
                    <a:pt x="1166" y="318"/>
                  </a:cubicBezTo>
                  <a:cubicBezTo>
                    <a:pt x="1165" y="318"/>
                    <a:pt x="1165" y="318"/>
                    <a:pt x="1165" y="318"/>
                  </a:cubicBezTo>
                  <a:cubicBezTo>
                    <a:pt x="1165" y="319"/>
                    <a:pt x="1165" y="319"/>
                    <a:pt x="1165" y="320"/>
                  </a:cubicBezTo>
                  <a:cubicBezTo>
                    <a:pt x="1165" y="320"/>
                    <a:pt x="1165" y="321"/>
                    <a:pt x="1165" y="321"/>
                  </a:cubicBezTo>
                  <a:cubicBezTo>
                    <a:pt x="1163" y="316"/>
                    <a:pt x="1161" y="311"/>
                    <a:pt x="1160" y="306"/>
                  </a:cubicBezTo>
                  <a:cubicBezTo>
                    <a:pt x="1157" y="296"/>
                    <a:pt x="1154" y="287"/>
                    <a:pt x="1153" y="277"/>
                  </a:cubicBezTo>
                  <a:cubicBezTo>
                    <a:pt x="1153" y="275"/>
                    <a:pt x="1153" y="272"/>
                    <a:pt x="1153" y="270"/>
                  </a:cubicBezTo>
                  <a:cubicBezTo>
                    <a:pt x="1153" y="269"/>
                    <a:pt x="1153" y="268"/>
                    <a:pt x="1153" y="266"/>
                  </a:cubicBezTo>
                  <a:cubicBezTo>
                    <a:pt x="1153" y="265"/>
                    <a:pt x="1153" y="264"/>
                    <a:pt x="1154" y="263"/>
                  </a:cubicBezTo>
                  <a:cubicBezTo>
                    <a:pt x="1154" y="258"/>
                    <a:pt x="1155" y="253"/>
                    <a:pt x="1156" y="248"/>
                  </a:cubicBezTo>
                  <a:cubicBezTo>
                    <a:pt x="1157" y="244"/>
                    <a:pt x="1158" y="241"/>
                    <a:pt x="1158" y="237"/>
                  </a:cubicBezTo>
                  <a:cubicBezTo>
                    <a:pt x="1159" y="237"/>
                    <a:pt x="1159" y="236"/>
                    <a:pt x="1159" y="236"/>
                  </a:cubicBezTo>
                  <a:cubicBezTo>
                    <a:pt x="1160" y="236"/>
                    <a:pt x="1161" y="236"/>
                    <a:pt x="1162" y="236"/>
                  </a:cubicBezTo>
                  <a:cubicBezTo>
                    <a:pt x="1162" y="236"/>
                    <a:pt x="1163" y="235"/>
                    <a:pt x="1164" y="235"/>
                  </a:cubicBezTo>
                  <a:cubicBezTo>
                    <a:pt x="1164" y="235"/>
                    <a:pt x="1165" y="235"/>
                    <a:pt x="1165" y="235"/>
                  </a:cubicBezTo>
                  <a:cubicBezTo>
                    <a:pt x="1165" y="235"/>
                    <a:pt x="1166" y="234"/>
                    <a:pt x="1166" y="234"/>
                  </a:cubicBezTo>
                  <a:cubicBezTo>
                    <a:pt x="1168" y="234"/>
                    <a:pt x="1170" y="233"/>
                    <a:pt x="1172" y="232"/>
                  </a:cubicBezTo>
                  <a:cubicBezTo>
                    <a:pt x="1174" y="232"/>
                    <a:pt x="1176" y="231"/>
                    <a:pt x="1178" y="231"/>
                  </a:cubicBezTo>
                  <a:cubicBezTo>
                    <a:pt x="1183" y="229"/>
                    <a:pt x="1188" y="228"/>
                    <a:pt x="1193" y="227"/>
                  </a:cubicBezTo>
                  <a:cubicBezTo>
                    <a:pt x="1195" y="226"/>
                    <a:pt x="1196" y="225"/>
                    <a:pt x="1198" y="225"/>
                  </a:cubicBezTo>
                  <a:cubicBezTo>
                    <a:pt x="1200" y="225"/>
                    <a:pt x="1201" y="225"/>
                    <a:pt x="1203" y="225"/>
                  </a:cubicBezTo>
                  <a:cubicBezTo>
                    <a:pt x="1204" y="225"/>
                    <a:pt x="1205" y="225"/>
                    <a:pt x="1205" y="225"/>
                  </a:cubicBezTo>
                  <a:cubicBezTo>
                    <a:pt x="1206" y="225"/>
                    <a:pt x="1207" y="225"/>
                    <a:pt x="1208" y="225"/>
                  </a:cubicBezTo>
                  <a:cubicBezTo>
                    <a:pt x="1209" y="226"/>
                    <a:pt x="1211" y="226"/>
                    <a:pt x="1212" y="226"/>
                  </a:cubicBezTo>
                  <a:cubicBezTo>
                    <a:pt x="1213" y="226"/>
                    <a:pt x="1213" y="226"/>
                    <a:pt x="1213" y="226"/>
                  </a:cubicBezTo>
                  <a:cubicBezTo>
                    <a:pt x="1222" y="244"/>
                    <a:pt x="1235" y="236"/>
                    <a:pt x="1250" y="240"/>
                  </a:cubicBezTo>
                  <a:cubicBezTo>
                    <a:pt x="1244" y="220"/>
                    <a:pt x="1230" y="217"/>
                    <a:pt x="1212" y="224"/>
                  </a:cubicBezTo>
                  <a:cubicBezTo>
                    <a:pt x="1212" y="224"/>
                    <a:pt x="1213" y="225"/>
                    <a:pt x="1213" y="225"/>
                  </a:cubicBezTo>
                  <a:cubicBezTo>
                    <a:pt x="1211" y="224"/>
                    <a:pt x="1210" y="224"/>
                    <a:pt x="1208" y="224"/>
                  </a:cubicBezTo>
                  <a:cubicBezTo>
                    <a:pt x="1207" y="224"/>
                    <a:pt x="1206" y="224"/>
                    <a:pt x="1206" y="223"/>
                  </a:cubicBezTo>
                  <a:cubicBezTo>
                    <a:pt x="1205" y="223"/>
                    <a:pt x="1204" y="223"/>
                    <a:pt x="1203" y="223"/>
                  </a:cubicBezTo>
                  <a:cubicBezTo>
                    <a:pt x="1203" y="223"/>
                    <a:pt x="1202" y="223"/>
                    <a:pt x="1202" y="223"/>
                  </a:cubicBezTo>
                  <a:cubicBezTo>
                    <a:pt x="1204" y="222"/>
                    <a:pt x="1205" y="221"/>
                    <a:pt x="1207" y="221"/>
                  </a:cubicBezTo>
                  <a:cubicBezTo>
                    <a:pt x="1211" y="218"/>
                    <a:pt x="1215" y="216"/>
                    <a:pt x="1218" y="214"/>
                  </a:cubicBezTo>
                  <a:cubicBezTo>
                    <a:pt x="1218" y="213"/>
                    <a:pt x="1219" y="213"/>
                    <a:pt x="1219" y="213"/>
                  </a:cubicBezTo>
                  <a:cubicBezTo>
                    <a:pt x="1219" y="212"/>
                    <a:pt x="1220" y="212"/>
                    <a:pt x="1220" y="212"/>
                  </a:cubicBezTo>
                  <a:cubicBezTo>
                    <a:pt x="1221" y="211"/>
                    <a:pt x="1221" y="210"/>
                    <a:pt x="1222" y="210"/>
                  </a:cubicBezTo>
                  <a:cubicBezTo>
                    <a:pt x="1223" y="209"/>
                    <a:pt x="1223" y="208"/>
                    <a:pt x="1224" y="207"/>
                  </a:cubicBezTo>
                  <a:cubicBezTo>
                    <a:pt x="1225" y="206"/>
                    <a:pt x="1225" y="205"/>
                    <a:pt x="1226" y="204"/>
                  </a:cubicBezTo>
                  <a:cubicBezTo>
                    <a:pt x="1226" y="204"/>
                    <a:pt x="1226" y="204"/>
                    <a:pt x="1226" y="204"/>
                  </a:cubicBezTo>
                  <a:cubicBezTo>
                    <a:pt x="1226" y="204"/>
                    <a:pt x="1225" y="204"/>
                    <a:pt x="1223" y="206"/>
                  </a:cubicBezTo>
                  <a:cubicBezTo>
                    <a:pt x="1222" y="206"/>
                    <a:pt x="1221" y="207"/>
                    <a:pt x="1220" y="208"/>
                  </a:cubicBezTo>
                  <a:cubicBezTo>
                    <a:pt x="1219" y="208"/>
                    <a:pt x="1218" y="208"/>
                    <a:pt x="1217" y="209"/>
                  </a:cubicBezTo>
                  <a:cubicBezTo>
                    <a:pt x="1217" y="209"/>
                    <a:pt x="1217" y="209"/>
                    <a:pt x="1216" y="210"/>
                  </a:cubicBezTo>
                  <a:cubicBezTo>
                    <a:pt x="1216" y="210"/>
                    <a:pt x="1216" y="210"/>
                    <a:pt x="1215" y="210"/>
                  </a:cubicBezTo>
                  <a:cubicBezTo>
                    <a:pt x="1215" y="211"/>
                    <a:pt x="1214" y="211"/>
                    <a:pt x="1213" y="212"/>
                  </a:cubicBezTo>
                  <a:cubicBezTo>
                    <a:pt x="1213" y="212"/>
                    <a:pt x="1214" y="212"/>
                    <a:pt x="1214" y="212"/>
                  </a:cubicBezTo>
                  <a:cubicBezTo>
                    <a:pt x="1214" y="211"/>
                    <a:pt x="1214" y="211"/>
                    <a:pt x="1214" y="211"/>
                  </a:cubicBezTo>
                  <a:cubicBezTo>
                    <a:pt x="1214" y="211"/>
                    <a:pt x="1214" y="211"/>
                    <a:pt x="1214" y="210"/>
                  </a:cubicBezTo>
                  <a:cubicBezTo>
                    <a:pt x="1215" y="209"/>
                    <a:pt x="1215" y="208"/>
                    <a:pt x="1216" y="207"/>
                  </a:cubicBezTo>
                  <a:cubicBezTo>
                    <a:pt x="1216" y="206"/>
                    <a:pt x="1217" y="205"/>
                    <a:pt x="1217" y="204"/>
                  </a:cubicBezTo>
                  <a:cubicBezTo>
                    <a:pt x="1218" y="203"/>
                    <a:pt x="1219" y="201"/>
                    <a:pt x="1219" y="200"/>
                  </a:cubicBezTo>
                  <a:cubicBezTo>
                    <a:pt x="1219" y="199"/>
                    <a:pt x="1220" y="198"/>
                    <a:pt x="1220" y="198"/>
                  </a:cubicBezTo>
                  <a:cubicBezTo>
                    <a:pt x="1220" y="198"/>
                    <a:pt x="1220" y="198"/>
                    <a:pt x="1220" y="198"/>
                  </a:cubicBezTo>
                  <a:cubicBezTo>
                    <a:pt x="1220" y="198"/>
                    <a:pt x="1220" y="198"/>
                    <a:pt x="1220" y="198"/>
                  </a:cubicBezTo>
                  <a:cubicBezTo>
                    <a:pt x="1220" y="197"/>
                    <a:pt x="1220" y="197"/>
                    <a:pt x="1220" y="197"/>
                  </a:cubicBezTo>
                  <a:cubicBezTo>
                    <a:pt x="1225" y="197"/>
                    <a:pt x="1233" y="188"/>
                    <a:pt x="1234" y="181"/>
                  </a:cubicBezTo>
                  <a:cubicBezTo>
                    <a:pt x="1235" y="173"/>
                    <a:pt x="1229" y="164"/>
                    <a:pt x="1225" y="156"/>
                  </a:cubicBezTo>
                  <a:cubicBezTo>
                    <a:pt x="1223" y="172"/>
                    <a:pt x="1207" y="180"/>
                    <a:pt x="1218" y="195"/>
                  </a:cubicBezTo>
                  <a:cubicBezTo>
                    <a:pt x="1218" y="197"/>
                    <a:pt x="1217" y="198"/>
                    <a:pt x="1217" y="199"/>
                  </a:cubicBezTo>
                  <a:cubicBezTo>
                    <a:pt x="1216" y="200"/>
                    <a:pt x="1216" y="202"/>
                    <a:pt x="1215" y="203"/>
                  </a:cubicBezTo>
                  <a:cubicBezTo>
                    <a:pt x="1215" y="204"/>
                    <a:pt x="1214" y="205"/>
                    <a:pt x="1214" y="206"/>
                  </a:cubicBezTo>
                  <a:cubicBezTo>
                    <a:pt x="1213" y="207"/>
                    <a:pt x="1213" y="208"/>
                    <a:pt x="1212" y="209"/>
                  </a:cubicBezTo>
                  <a:cubicBezTo>
                    <a:pt x="1212" y="209"/>
                    <a:pt x="1212" y="210"/>
                    <a:pt x="1212" y="210"/>
                  </a:cubicBezTo>
                  <a:cubicBezTo>
                    <a:pt x="1212" y="210"/>
                    <a:pt x="1211" y="210"/>
                    <a:pt x="1211" y="210"/>
                  </a:cubicBezTo>
                  <a:cubicBezTo>
                    <a:pt x="1211" y="211"/>
                    <a:pt x="1211" y="211"/>
                    <a:pt x="1211" y="212"/>
                  </a:cubicBezTo>
                  <a:cubicBezTo>
                    <a:pt x="1211" y="213"/>
                    <a:pt x="1210" y="213"/>
                    <a:pt x="1210" y="214"/>
                  </a:cubicBezTo>
                  <a:cubicBezTo>
                    <a:pt x="1210" y="214"/>
                    <a:pt x="1210" y="214"/>
                    <a:pt x="1210" y="214"/>
                  </a:cubicBezTo>
                  <a:cubicBezTo>
                    <a:pt x="1209" y="215"/>
                    <a:pt x="1207" y="216"/>
                    <a:pt x="1205" y="217"/>
                  </a:cubicBezTo>
                  <a:cubicBezTo>
                    <a:pt x="1203" y="218"/>
                    <a:pt x="1201" y="219"/>
                    <a:pt x="1198" y="220"/>
                  </a:cubicBezTo>
                  <a:cubicBezTo>
                    <a:pt x="1196" y="221"/>
                    <a:pt x="1194" y="222"/>
                    <a:pt x="1192" y="223"/>
                  </a:cubicBezTo>
                  <a:cubicBezTo>
                    <a:pt x="1187" y="224"/>
                    <a:pt x="1182" y="226"/>
                    <a:pt x="1177" y="227"/>
                  </a:cubicBezTo>
                  <a:cubicBezTo>
                    <a:pt x="1175" y="227"/>
                    <a:pt x="1173" y="228"/>
                    <a:pt x="1171" y="229"/>
                  </a:cubicBezTo>
                  <a:cubicBezTo>
                    <a:pt x="1169" y="229"/>
                    <a:pt x="1167" y="230"/>
                    <a:pt x="1165" y="231"/>
                  </a:cubicBezTo>
                  <a:cubicBezTo>
                    <a:pt x="1164" y="231"/>
                    <a:pt x="1164" y="231"/>
                    <a:pt x="1164" y="231"/>
                  </a:cubicBezTo>
                  <a:cubicBezTo>
                    <a:pt x="1163" y="231"/>
                    <a:pt x="1163" y="231"/>
                    <a:pt x="1162" y="232"/>
                  </a:cubicBezTo>
                  <a:cubicBezTo>
                    <a:pt x="1162" y="232"/>
                    <a:pt x="1161" y="233"/>
                    <a:pt x="1160" y="233"/>
                  </a:cubicBezTo>
                  <a:cubicBezTo>
                    <a:pt x="1160" y="233"/>
                    <a:pt x="1159" y="234"/>
                    <a:pt x="1158" y="234"/>
                  </a:cubicBezTo>
                  <a:cubicBezTo>
                    <a:pt x="1158" y="234"/>
                    <a:pt x="1158" y="234"/>
                    <a:pt x="1158" y="234"/>
                  </a:cubicBezTo>
                  <a:cubicBezTo>
                    <a:pt x="1159" y="229"/>
                    <a:pt x="1159" y="224"/>
                    <a:pt x="1159" y="218"/>
                  </a:cubicBezTo>
                  <a:cubicBezTo>
                    <a:pt x="1159" y="214"/>
                    <a:pt x="1159" y="209"/>
                    <a:pt x="1159" y="204"/>
                  </a:cubicBezTo>
                  <a:cubicBezTo>
                    <a:pt x="1159" y="200"/>
                    <a:pt x="1158" y="195"/>
                    <a:pt x="1158" y="191"/>
                  </a:cubicBezTo>
                  <a:cubicBezTo>
                    <a:pt x="1158" y="187"/>
                    <a:pt x="1158" y="183"/>
                    <a:pt x="1158" y="179"/>
                  </a:cubicBezTo>
                  <a:cubicBezTo>
                    <a:pt x="1158" y="178"/>
                    <a:pt x="1159" y="177"/>
                    <a:pt x="1159" y="176"/>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4"/>
                    <a:pt x="1159" y="174"/>
                    <a:pt x="1159" y="173"/>
                  </a:cubicBezTo>
                  <a:cubicBezTo>
                    <a:pt x="1159" y="173"/>
                    <a:pt x="1160" y="172"/>
                    <a:pt x="1160" y="172"/>
                  </a:cubicBezTo>
                  <a:cubicBezTo>
                    <a:pt x="1160" y="171"/>
                    <a:pt x="1160" y="171"/>
                    <a:pt x="1160" y="171"/>
                  </a:cubicBezTo>
                  <a:cubicBezTo>
                    <a:pt x="1160" y="170"/>
                    <a:pt x="1161" y="169"/>
                    <a:pt x="1161" y="168"/>
                  </a:cubicBezTo>
                  <a:cubicBezTo>
                    <a:pt x="1162" y="167"/>
                    <a:pt x="1163" y="165"/>
                    <a:pt x="1164" y="163"/>
                  </a:cubicBezTo>
                  <a:cubicBezTo>
                    <a:pt x="1164" y="162"/>
                    <a:pt x="1165" y="160"/>
                    <a:pt x="1166" y="159"/>
                  </a:cubicBezTo>
                  <a:cubicBezTo>
                    <a:pt x="1167" y="155"/>
                    <a:pt x="1169" y="152"/>
                    <a:pt x="1170" y="150"/>
                  </a:cubicBezTo>
                  <a:cubicBezTo>
                    <a:pt x="1170" y="149"/>
                    <a:pt x="1170" y="149"/>
                    <a:pt x="1170" y="149"/>
                  </a:cubicBezTo>
                  <a:cubicBezTo>
                    <a:pt x="1171" y="148"/>
                    <a:pt x="1171" y="148"/>
                    <a:pt x="1171" y="148"/>
                  </a:cubicBezTo>
                  <a:cubicBezTo>
                    <a:pt x="1172" y="147"/>
                    <a:pt x="1172" y="146"/>
                    <a:pt x="1173" y="146"/>
                  </a:cubicBezTo>
                  <a:cubicBezTo>
                    <a:pt x="1173" y="145"/>
                    <a:pt x="1174" y="144"/>
                    <a:pt x="1174" y="144"/>
                  </a:cubicBezTo>
                  <a:cubicBezTo>
                    <a:pt x="1176" y="143"/>
                    <a:pt x="1177" y="141"/>
                    <a:pt x="1178" y="140"/>
                  </a:cubicBezTo>
                  <a:cubicBezTo>
                    <a:pt x="1180" y="139"/>
                    <a:pt x="1181" y="138"/>
                    <a:pt x="1182" y="136"/>
                  </a:cubicBezTo>
                  <a:cubicBezTo>
                    <a:pt x="1184" y="135"/>
                    <a:pt x="1185" y="134"/>
                    <a:pt x="1187" y="133"/>
                  </a:cubicBezTo>
                  <a:cubicBezTo>
                    <a:pt x="1188" y="132"/>
                    <a:pt x="1190" y="131"/>
                    <a:pt x="1192" y="130"/>
                  </a:cubicBezTo>
                  <a:cubicBezTo>
                    <a:pt x="1192" y="130"/>
                    <a:pt x="1192" y="130"/>
                    <a:pt x="1192" y="130"/>
                  </a:cubicBezTo>
                  <a:cubicBezTo>
                    <a:pt x="1215" y="144"/>
                    <a:pt x="1223" y="126"/>
                    <a:pt x="1226" y="103"/>
                  </a:cubicBezTo>
                  <a:cubicBezTo>
                    <a:pt x="1211" y="116"/>
                    <a:pt x="1196" y="105"/>
                    <a:pt x="1189" y="128"/>
                  </a:cubicBezTo>
                  <a:cubicBezTo>
                    <a:pt x="1188" y="129"/>
                    <a:pt x="1186" y="130"/>
                    <a:pt x="1185" y="131"/>
                  </a:cubicBezTo>
                  <a:cubicBezTo>
                    <a:pt x="1184" y="132"/>
                    <a:pt x="1182" y="133"/>
                    <a:pt x="1181" y="134"/>
                  </a:cubicBezTo>
                  <a:cubicBezTo>
                    <a:pt x="1179" y="135"/>
                    <a:pt x="1177" y="136"/>
                    <a:pt x="1176" y="138"/>
                  </a:cubicBezTo>
                  <a:cubicBezTo>
                    <a:pt x="1175" y="138"/>
                    <a:pt x="1175" y="139"/>
                    <a:pt x="1174" y="140"/>
                  </a:cubicBezTo>
                  <a:cubicBezTo>
                    <a:pt x="1175" y="138"/>
                    <a:pt x="1175" y="136"/>
                    <a:pt x="1176" y="134"/>
                  </a:cubicBezTo>
                  <a:cubicBezTo>
                    <a:pt x="1176" y="132"/>
                    <a:pt x="1177" y="130"/>
                    <a:pt x="1177" y="129"/>
                  </a:cubicBezTo>
                  <a:cubicBezTo>
                    <a:pt x="1177" y="127"/>
                    <a:pt x="1178" y="125"/>
                    <a:pt x="1178" y="124"/>
                  </a:cubicBezTo>
                  <a:cubicBezTo>
                    <a:pt x="1178" y="122"/>
                    <a:pt x="1178" y="120"/>
                    <a:pt x="1178" y="120"/>
                  </a:cubicBezTo>
                  <a:cubicBezTo>
                    <a:pt x="1178" y="120"/>
                    <a:pt x="1178" y="122"/>
                    <a:pt x="1177" y="124"/>
                  </a:cubicBezTo>
                  <a:cubicBezTo>
                    <a:pt x="1177" y="125"/>
                    <a:pt x="1176" y="127"/>
                    <a:pt x="1176" y="128"/>
                  </a:cubicBezTo>
                  <a:cubicBezTo>
                    <a:pt x="1175" y="130"/>
                    <a:pt x="1175" y="132"/>
                    <a:pt x="1174" y="134"/>
                  </a:cubicBezTo>
                  <a:cubicBezTo>
                    <a:pt x="1172" y="138"/>
                    <a:pt x="1169" y="142"/>
                    <a:pt x="1166" y="148"/>
                  </a:cubicBezTo>
                  <a:cubicBezTo>
                    <a:pt x="1165" y="150"/>
                    <a:pt x="1163" y="153"/>
                    <a:pt x="1161" y="156"/>
                  </a:cubicBezTo>
                  <a:cubicBezTo>
                    <a:pt x="1160" y="158"/>
                    <a:pt x="1159" y="159"/>
                    <a:pt x="1159" y="161"/>
                  </a:cubicBezTo>
                  <a:cubicBezTo>
                    <a:pt x="1158" y="162"/>
                    <a:pt x="1157" y="164"/>
                    <a:pt x="1156" y="166"/>
                  </a:cubicBezTo>
                  <a:cubicBezTo>
                    <a:pt x="1156" y="167"/>
                    <a:pt x="1155" y="168"/>
                    <a:pt x="1155" y="169"/>
                  </a:cubicBezTo>
                  <a:cubicBezTo>
                    <a:pt x="1155" y="169"/>
                    <a:pt x="1155" y="170"/>
                    <a:pt x="1154" y="170"/>
                  </a:cubicBezTo>
                  <a:cubicBezTo>
                    <a:pt x="1154" y="171"/>
                    <a:pt x="1154" y="171"/>
                    <a:pt x="1154" y="172"/>
                  </a:cubicBezTo>
                  <a:cubicBezTo>
                    <a:pt x="1154" y="172"/>
                    <a:pt x="1154" y="173"/>
                    <a:pt x="1154" y="173"/>
                  </a:cubicBezTo>
                  <a:cubicBezTo>
                    <a:pt x="1154" y="174"/>
                    <a:pt x="1154" y="174"/>
                    <a:pt x="1154" y="174"/>
                  </a:cubicBezTo>
                  <a:cubicBezTo>
                    <a:pt x="1153" y="174"/>
                    <a:pt x="1153" y="174"/>
                    <a:pt x="1153" y="174"/>
                  </a:cubicBezTo>
                  <a:cubicBezTo>
                    <a:pt x="1153" y="174"/>
                    <a:pt x="1153" y="174"/>
                    <a:pt x="1153" y="174"/>
                  </a:cubicBezTo>
                  <a:cubicBezTo>
                    <a:pt x="1153" y="174"/>
                    <a:pt x="1153" y="174"/>
                    <a:pt x="1153" y="174"/>
                  </a:cubicBezTo>
                  <a:cubicBezTo>
                    <a:pt x="1153" y="175"/>
                    <a:pt x="1153" y="175"/>
                    <a:pt x="1153" y="175"/>
                  </a:cubicBezTo>
                  <a:cubicBezTo>
                    <a:pt x="1153" y="176"/>
                    <a:pt x="1153" y="177"/>
                    <a:pt x="1153" y="178"/>
                  </a:cubicBezTo>
                  <a:cubicBezTo>
                    <a:pt x="1153" y="179"/>
                    <a:pt x="1153" y="181"/>
                    <a:pt x="1153" y="182"/>
                  </a:cubicBezTo>
                  <a:cubicBezTo>
                    <a:pt x="1152" y="182"/>
                    <a:pt x="1152" y="181"/>
                    <a:pt x="1152" y="181"/>
                  </a:cubicBezTo>
                  <a:cubicBezTo>
                    <a:pt x="1151" y="180"/>
                    <a:pt x="1150" y="178"/>
                    <a:pt x="1149" y="176"/>
                  </a:cubicBezTo>
                  <a:cubicBezTo>
                    <a:pt x="1148" y="176"/>
                    <a:pt x="1148" y="175"/>
                    <a:pt x="1147" y="175"/>
                  </a:cubicBezTo>
                  <a:cubicBezTo>
                    <a:pt x="1147" y="174"/>
                    <a:pt x="1146" y="174"/>
                    <a:pt x="1146" y="173"/>
                  </a:cubicBezTo>
                  <a:cubicBezTo>
                    <a:pt x="1145" y="173"/>
                    <a:pt x="1145" y="172"/>
                    <a:pt x="1144" y="172"/>
                  </a:cubicBezTo>
                  <a:cubicBezTo>
                    <a:pt x="1144" y="172"/>
                    <a:pt x="1143" y="171"/>
                    <a:pt x="1142" y="171"/>
                  </a:cubicBezTo>
                  <a:cubicBezTo>
                    <a:pt x="1141" y="170"/>
                    <a:pt x="1139" y="169"/>
                    <a:pt x="1138" y="169"/>
                  </a:cubicBezTo>
                  <a:cubicBezTo>
                    <a:pt x="1137" y="169"/>
                    <a:pt x="1137" y="168"/>
                    <a:pt x="1136" y="168"/>
                  </a:cubicBezTo>
                  <a:cubicBezTo>
                    <a:pt x="1136" y="168"/>
                    <a:pt x="1136" y="168"/>
                    <a:pt x="1135" y="168"/>
                  </a:cubicBezTo>
                  <a:cubicBezTo>
                    <a:pt x="1135" y="168"/>
                    <a:pt x="1134" y="168"/>
                    <a:pt x="1134" y="168"/>
                  </a:cubicBezTo>
                  <a:cubicBezTo>
                    <a:pt x="1133" y="168"/>
                    <a:pt x="1133" y="168"/>
                    <a:pt x="1133" y="168"/>
                  </a:cubicBezTo>
                  <a:cubicBezTo>
                    <a:pt x="1129" y="167"/>
                    <a:pt x="1125" y="168"/>
                    <a:pt x="1122" y="168"/>
                  </a:cubicBezTo>
                  <a:cubicBezTo>
                    <a:pt x="1120" y="168"/>
                    <a:pt x="1118" y="168"/>
                    <a:pt x="1117" y="168"/>
                  </a:cubicBezTo>
                  <a:cubicBezTo>
                    <a:pt x="1116" y="167"/>
                    <a:pt x="1115" y="167"/>
                    <a:pt x="1114" y="167"/>
                  </a:cubicBezTo>
                  <a:cubicBezTo>
                    <a:pt x="1114" y="167"/>
                    <a:pt x="1114" y="167"/>
                    <a:pt x="1114" y="167"/>
                  </a:cubicBezTo>
                  <a:cubicBezTo>
                    <a:pt x="1114" y="167"/>
                    <a:pt x="1113" y="167"/>
                    <a:pt x="1113" y="167"/>
                  </a:cubicBezTo>
                  <a:cubicBezTo>
                    <a:pt x="1113" y="166"/>
                    <a:pt x="1113" y="166"/>
                    <a:pt x="1113" y="166"/>
                  </a:cubicBezTo>
                  <a:cubicBezTo>
                    <a:pt x="1112" y="166"/>
                    <a:pt x="1112" y="166"/>
                    <a:pt x="1112" y="166"/>
                  </a:cubicBezTo>
                  <a:cubicBezTo>
                    <a:pt x="1109" y="164"/>
                    <a:pt x="1107" y="162"/>
                    <a:pt x="1104" y="159"/>
                  </a:cubicBezTo>
                  <a:cubicBezTo>
                    <a:pt x="1102" y="156"/>
                    <a:pt x="1100" y="152"/>
                    <a:pt x="1097" y="149"/>
                  </a:cubicBezTo>
                  <a:cubicBezTo>
                    <a:pt x="1095" y="146"/>
                    <a:pt x="1092" y="144"/>
                    <a:pt x="1090" y="141"/>
                  </a:cubicBezTo>
                  <a:cubicBezTo>
                    <a:pt x="1088" y="139"/>
                    <a:pt x="1086" y="137"/>
                    <a:pt x="1085" y="136"/>
                  </a:cubicBezTo>
                  <a:cubicBezTo>
                    <a:pt x="1084" y="135"/>
                    <a:pt x="1084" y="135"/>
                    <a:pt x="1084" y="134"/>
                  </a:cubicBezTo>
                  <a:cubicBezTo>
                    <a:pt x="1084" y="134"/>
                    <a:pt x="1084" y="134"/>
                    <a:pt x="1084" y="133"/>
                  </a:cubicBezTo>
                  <a:cubicBezTo>
                    <a:pt x="1084" y="133"/>
                    <a:pt x="1084" y="133"/>
                    <a:pt x="1084" y="132"/>
                  </a:cubicBezTo>
                  <a:cubicBezTo>
                    <a:pt x="1083" y="132"/>
                    <a:pt x="1083" y="132"/>
                    <a:pt x="1083" y="132"/>
                  </a:cubicBezTo>
                  <a:cubicBezTo>
                    <a:pt x="1083" y="131"/>
                    <a:pt x="1083" y="130"/>
                    <a:pt x="1083" y="130"/>
                  </a:cubicBezTo>
                  <a:cubicBezTo>
                    <a:pt x="1082" y="129"/>
                    <a:pt x="1082" y="129"/>
                    <a:pt x="1082" y="128"/>
                  </a:cubicBezTo>
                  <a:cubicBezTo>
                    <a:pt x="1082" y="127"/>
                    <a:pt x="1081" y="127"/>
                    <a:pt x="1081" y="126"/>
                  </a:cubicBezTo>
                  <a:cubicBezTo>
                    <a:pt x="1081" y="126"/>
                    <a:pt x="1081" y="125"/>
                    <a:pt x="1081" y="124"/>
                  </a:cubicBezTo>
                  <a:cubicBezTo>
                    <a:pt x="1080" y="123"/>
                    <a:pt x="1080" y="121"/>
                    <a:pt x="1080" y="120"/>
                  </a:cubicBezTo>
                  <a:cubicBezTo>
                    <a:pt x="1079" y="118"/>
                    <a:pt x="1079" y="117"/>
                    <a:pt x="1079" y="115"/>
                  </a:cubicBezTo>
                  <a:cubicBezTo>
                    <a:pt x="1079" y="114"/>
                    <a:pt x="1079" y="113"/>
                    <a:pt x="1078" y="111"/>
                  </a:cubicBezTo>
                  <a:cubicBezTo>
                    <a:pt x="1079" y="111"/>
                    <a:pt x="1079" y="111"/>
                    <a:pt x="1079" y="111"/>
                  </a:cubicBezTo>
                  <a:cubicBezTo>
                    <a:pt x="1079" y="112"/>
                    <a:pt x="1079" y="113"/>
                    <a:pt x="1079" y="114"/>
                  </a:cubicBezTo>
                  <a:cubicBezTo>
                    <a:pt x="1103" y="108"/>
                    <a:pt x="1089" y="79"/>
                    <a:pt x="1078" y="66"/>
                  </a:cubicBezTo>
                  <a:cubicBezTo>
                    <a:pt x="1077" y="76"/>
                    <a:pt x="1055" y="111"/>
                    <a:pt x="1076" y="114"/>
                  </a:cubicBezTo>
                  <a:cubicBezTo>
                    <a:pt x="1076" y="115"/>
                    <a:pt x="1076" y="115"/>
                    <a:pt x="1076" y="116"/>
                  </a:cubicBezTo>
                  <a:cubicBezTo>
                    <a:pt x="1076" y="117"/>
                    <a:pt x="1077" y="119"/>
                    <a:pt x="1077" y="120"/>
                  </a:cubicBezTo>
                  <a:cubicBezTo>
                    <a:pt x="1077" y="122"/>
                    <a:pt x="1078" y="123"/>
                    <a:pt x="1078" y="125"/>
                  </a:cubicBezTo>
                  <a:cubicBezTo>
                    <a:pt x="1078" y="126"/>
                    <a:pt x="1079" y="126"/>
                    <a:pt x="1079" y="127"/>
                  </a:cubicBezTo>
                  <a:cubicBezTo>
                    <a:pt x="1079" y="128"/>
                    <a:pt x="1079" y="128"/>
                    <a:pt x="1079" y="129"/>
                  </a:cubicBezTo>
                  <a:cubicBezTo>
                    <a:pt x="1080" y="130"/>
                    <a:pt x="1080" y="130"/>
                    <a:pt x="1080" y="131"/>
                  </a:cubicBezTo>
                  <a:cubicBezTo>
                    <a:pt x="1080" y="131"/>
                    <a:pt x="1080" y="131"/>
                    <a:pt x="1080" y="131"/>
                  </a:cubicBezTo>
                  <a:cubicBezTo>
                    <a:pt x="1079" y="130"/>
                    <a:pt x="1077" y="128"/>
                    <a:pt x="1076" y="127"/>
                  </a:cubicBezTo>
                  <a:cubicBezTo>
                    <a:pt x="1075" y="127"/>
                    <a:pt x="1075" y="126"/>
                    <a:pt x="1074" y="126"/>
                  </a:cubicBezTo>
                  <a:cubicBezTo>
                    <a:pt x="1074" y="125"/>
                    <a:pt x="1073" y="125"/>
                    <a:pt x="1073" y="124"/>
                  </a:cubicBezTo>
                  <a:cubicBezTo>
                    <a:pt x="1072" y="123"/>
                    <a:pt x="1071" y="123"/>
                    <a:pt x="1070" y="122"/>
                  </a:cubicBezTo>
                  <a:cubicBezTo>
                    <a:pt x="1068" y="121"/>
                    <a:pt x="1066" y="119"/>
                    <a:pt x="1065" y="118"/>
                  </a:cubicBezTo>
                  <a:cubicBezTo>
                    <a:pt x="1064" y="118"/>
                    <a:pt x="1063" y="117"/>
                    <a:pt x="1063" y="117"/>
                  </a:cubicBezTo>
                  <a:cubicBezTo>
                    <a:pt x="1062" y="117"/>
                    <a:pt x="1062" y="117"/>
                    <a:pt x="1061" y="117"/>
                  </a:cubicBezTo>
                  <a:cubicBezTo>
                    <a:pt x="1061" y="117"/>
                    <a:pt x="1061" y="117"/>
                    <a:pt x="1061" y="117"/>
                  </a:cubicBezTo>
                  <a:cubicBezTo>
                    <a:pt x="1061" y="117"/>
                    <a:pt x="1061" y="117"/>
                    <a:pt x="1061" y="117"/>
                  </a:cubicBezTo>
                  <a:cubicBezTo>
                    <a:pt x="1061" y="117"/>
                    <a:pt x="1061" y="117"/>
                    <a:pt x="1061" y="117"/>
                  </a:cubicBezTo>
                  <a:cubicBezTo>
                    <a:pt x="1061" y="117"/>
                    <a:pt x="1061" y="118"/>
                    <a:pt x="1061" y="118"/>
                  </a:cubicBezTo>
                  <a:cubicBezTo>
                    <a:pt x="1061" y="118"/>
                    <a:pt x="1061" y="118"/>
                    <a:pt x="1061" y="118"/>
                  </a:cubicBezTo>
                  <a:cubicBezTo>
                    <a:pt x="1061" y="119"/>
                    <a:pt x="1061" y="119"/>
                    <a:pt x="1062" y="119"/>
                  </a:cubicBezTo>
                  <a:cubicBezTo>
                    <a:pt x="1062" y="119"/>
                    <a:pt x="1062" y="119"/>
                    <a:pt x="1062" y="119"/>
                  </a:cubicBezTo>
                  <a:cubicBezTo>
                    <a:pt x="1062" y="119"/>
                    <a:pt x="1062" y="119"/>
                    <a:pt x="1062" y="119"/>
                  </a:cubicBezTo>
                  <a:cubicBezTo>
                    <a:pt x="1062" y="119"/>
                    <a:pt x="1061" y="118"/>
                    <a:pt x="1061" y="118"/>
                  </a:cubicBezTo>
                  <a:cubicBezTo>
                    <a:pt x="1061" y="118"/>
                    <a:pt x="1061" y="118"/>
                    <a:pt x="1061" y="118"/>
                  </a:cubicBezTo>
                  <a:cubicBezTo>
                    <a:pt x="1061" y="118"/>
                    <a:pt x="1062" y="118"/>
                    <a:pt x="1062" y="118"/>
                  </a:cubicBezTo>
                  <a:cubicBezTo>
                    <a:pt x="1062" y="118"/>
                    <a:pt x="1062" y="118"/>
                    <a:pt x="1062" y="118"/>
                  </a:cubicBezTo>
                  <a:cubicBezTo>
                    <a:pt x="1062" y="118"/>
                    <a:pt x="1062" y="118"/>
                    <a:pt x="1062" y="118"/>
                  </a:cubicBezTo>
                  <a:cubicBezTo>
                    <a:pt x="1062" y="118"/>
                    <a:pt x="1062" y="118"/>
                    <a:pt x="1062" y="118"/>
                  </a:cubicBezTo>
                  <a:cubicBezTo>
                    <a:pt x="1062" y="118"/>
                    <a:pt x="1062" y="118"/>
                    <a:pt x="1062" y="118"/>
                  </a:cubicBezTo>
                  <a:cubicBezTo>
                    <a:pt x="1063" y="118"/>
                    <a:pt x="1063" y="119"/>
                    <a:pt x="1064" y="119"/>
                  </a:cubicBezTo>
                  <a:cubicBezTo>
                    <a:pt x="1065" y="121"/>
                    <a:pt x="1066" y="122"/>
                    <a:pt x="1068" y="124"/>
                  </a:cubicBezTo>
                  <a:cubicBezTo>
                    <a:pt x="1068" y="125"/>
                    <a:pt x="1069" y="126"/>
                    <a:pt x="1070" y="127"/>
                  </a:cubicBezTo>
                  <a:cubicBezTo>
                    <a:pt x="1070" y="128"/>
                    <a:pt x="1071" y="128"/>
                    <a:pt x="1071" y="128"/>
                  </a:cubicBezTo>
                  <a:cubicBezTo>
                    <a:pt x="1072" y="129"/>
                    <a:pt x="1072" y="129"/>
                    <a:pt x="1073" y="130"/>
                  </a:cubicBezTo>
                  <a:cubicBezTo>
                    <a:pt x="1077" y="134"/>
                    <a:pt x="1082" y="139"/>
                    <a:pt x="1087" y="144"/>
                  </a:cubicBezTo>
                  <a:cubicBezTo>
                    <a:pt x="1089" y="146"/>
                    <a:pt x="1092" y="149"/>
                    <a:pt x="1094" y="152"/>
                  </a:cubicBezTo>
                  <a:cubicBezTo>
                    <a:pt x="1095" y="153"/>
                    <a:pt x="1096" y="154"/>
                    <a:pt x="1097" y="155"/>
                  </a:cubicBezTo>
                  <a:cubicBezTo>
                    <a:pt x="1096" y="155"/>
                    <a:pt x="1096" y="155"/>
                    <a:pt x="1096" y="155"/>
                  </a:cubicBezTo>
                  <a:cubicBezTo>
                    <a:pt x="1095" y="154"/>
                    <a:pt x="1093" y="154"/>
                    <a:pt x="1092" y="154"/>
                  </a:cubicBezTo>
                  <a:cubicBezTo>
                    <a:pt x="1091" y="153"/>
                    <a:pt x="1090" y="153"/>
                    <a:pt x="1089" y="153"/>
                  </a:cubicBezTo>
                  <a:cubicBezTo>
                    <a:pt x="1087" y="152"/>
                    <a:pt x="1086" y="152"/>
                    <a:pt x="1085" y="152"/>
                  </a:cubicBezTo>
                  <a:cubicBezTo>
                    <a:pt x="1085" y="152"/>
                    <a:pt x="1085" y="152"/>
                    <a:pt x="1084" y="152"/>
                  </a:cubicBezTo>
                  <a:cubicBezTo>
                    <a:pt x="1085" y="151"/>
                    <a:pt x="1085" y="151"/>
                    <a:pt x="1085" y="151"/>
                  </a:cubicBezTo>
                  <a:cubicBezTo>
                    <a:pt x="1069" y="141"/>
                    <a:pt x="1055" y="146"/>
                    <a:pt x="1039" y="152"/>
                  </a:cubicBezTo>
                  <a:cubicBezTo>
                    <a:pt x="1051" y="164"/>
                    <a:pt x="1067" y="162"/>
                    <a:pt x="1081" y="155"/>
                  </a:cubicBezTo>
                  <a:cubicBezTo>
                    <a:pt x="1082" y="155"/>
                    <a:pt x="1083" y="155"/>
                    <a:pt x="1084" y="155"/>
                  </a:cubicBezTo>
                  <a:cubicBezTo>
                    <a:pt x="1086" y="155"/>
                    <a:pt x="1087" y="156"/>
                    <a:pt x="1088" y="156"/>
                  </a:cubicBezTo>
                  <a:cubicBezTo>
                    <a:pt x="1089" y="156"/>
                    <a:pt x="1090" y="156"/>
                    <a:pt x="1091" y="157"/>
                  </a:cubicBezTo>
                  <a:cubicBezTo>
                    <a:pt x="1093" y="157"/>
                    <a:pt x="1094" y="157"/>
                    <a:pt x="1095" y="158"/>
                  </a:cubicBezTo>
                  <a:cubicBezTo>
                    <a:pt x="1096" y="158"/>
                    <a:pt x="1097" y="158"/>
                    <a:pt x="1097" y="159"/>
                  </a:cubicBezTo>
                  <a:cubicBezTo>
                    <a:pt x="1098" y="159"/>
                    <a:pt x="1098" y="159"/>
                    <a:pt x="1098" y="159"/>
                  </a:cubicBezTo>
                  <a:cubicBezTo>
                    <a:pt x="1098" y="159"/>
                    <a:pt x="1098" y="159"/>
                    <a:pt x="1099" y="159"/>
                  </a:cubicBezTo>
                  <a:cubicBezTo>
                    <a:pt x="1099" y="159"/>
                    <a:pt x="1099" y="159"/>
                    <a:pt x="1100" y="159"/>
                  </a:cubicBezTo>
                  <a:cubicBezTo>
                    <a:pt x="1100" y="160"/>
                    <a:pt x="1101" y="160"/>
                    <a:pt x="1101" y="161"/>
                  </a:cubicBezTo>
                  <a:cubicBezTo>
                    <a:pt x="1104" y="164"/>
                    <a:pt x="1107" y="167"/>
                    <a:pt x="1110" y="169"/>
                  </a:cubicBezTo>
                  <a:cubicBezTo>
                    <a:pt x="1110" y="170"/>
                    <a:pt x="1111" y="170"/>
                    <a:pt x="1111" y="170"/>
                  </a:cubicBezTo>
                  <a:cubicBezTo>
                    <a:pt x="1112" y="170"/>
                    <a:pt x="1112" y="170"/>
                    <a:pt x="1112" y="170"/>
                  </a:cubicBezTo>
                  <a:cubicBezTo>
                    <a:pt x="1112" y="170"/>
                    <a:pt x="1112" y="170"/>
                    <a:pt x="1112" y="170"/>
                  </a:cubicBezTo>
                  <a:cubicBezTo>
                    <a:pt x="1113" y="171"/>
                    <a:pt x="1113" y="171"/>
                    <a:pt x="1113" y="171"/>
                  </a:cubicBezTo>
                  <a:cubicBezTo>
                    <a:pt x="1114" y="171"/>
                    <a:pt x="1115" y="171"/>
                    <a:pt x="1116" y="172"/>
                  </a:cubicBezTo>
                  <a:cubicBezTo>
                    <a:pt x="1118" y="172"/>
                    <a:pt x="1120" y="172"/>
                    <a:pt x="1122" y="172"/>
                  </a:cubicBezTo>
                  <a:cubicBezTo>
                    <a:pt x="1126" y="172"/>
                    <a:pt x="1129" y="171"/>
                    <a:pt x="1132" y="172"/>
                  </a:cubicBezTo>
                  <a:cubicBezTo>
                    <a:pt x="1133" y="172"/>
                    <a:pt x="1133" y="172"/>
                    <a:pt x="1133" y="172"/>
                  </a:cubicBezTo>
                  <a:cubicBezTo>
                    <a:pt x="1134" y="172"/>
                    <a:pt x="1134" y="172"/>
                    <a:pt x="1135" y="172"/>
                  </a:cubicBezTo>
                  <a:cubicBezTo>
                    <a:pt x="1135" y="172"/>
                    <a:pt x="1135" y="172"/>
                    <a:pt x="1136" y="172"/>
                  </a:cubicBezTo>
                  <a:cubicBezTo>
                    <a:pt x="1136" y="172"/>
                    <a:pt x="1136" y="172"/>
                    <a:pt x="1137" y="173"/>
                  </a:cubicBezTo>
                  <a:cubicBezTo>
                    <a:pt x="1138" y="173"/>
                    <a:pt x="1139" y="174"/>
                    <a:pt x="1140" y="174"/>
                  </a:cubicBezTo>
                  <a:cubicBezTo>
                    <a:pt x="1141" y="175"/>
                    <a:pt x="1142" y="176"/>
                    <a:pt x="1143" y="176"/>
                  </a:cubicBezTo>
                  <a:cubicBezTo>
                    <a:pt x="1144" y="177"/>
                    <a:pt x="1145" y="177"/>
                    <a:pt x="1145" y="177"/>
                  </a:cubicBezTo>
                  <a:cubicBezTo>
                    <a:pt x="1146" y="178"/>
                    <a:pt x="1146" y="178"/>
                    <a:pt x="1146" y="178"/>
                  </a:cubicBezTo>
                  <a:cubicBezTo>
                    <a:pt x="1148" y="180"/>
                    <a:pt x="1150" y="181"/>
                    <a:pt x="1151" y="182"/>
                  </a:cubicBezTo>
                  <a:cubicBezTo>
                    <a:pt x="1152" y="183"/>
                    <a:pt x="1152" y="183"/>
                    <a:pt x="1153" y="183"/>
                  </a:cubicBezTo>
                  <a:cubicBezTo>
                    <a:pt x="1152" y="186"/>
                    <a:pt x="1152" y="189"/>
                    <a:pt x="1153" y="191"/>
                  </a:cubicBezTo>
                  <a:cubicBezTo>
                    <a:pt x="1153" y="196"/>
                    <a:pt x="1153" y="200"/>
                    <a:pt x="1153" y="205"/>
                  </a:cubicBezTo>
                  <a:cubicBezTo>
                    <a:pt x="1154" y="209"/>
                    <a:pt x="1154" y="214"/>
                    <a:pt x="1154" y="218"/>
                  </a:cubicBezTo>
                  <a:cubicBezTo>
                    <a:pt x="1154" y="228"/>
                    <a:pt x="1153" y="237"/>
                    <a:pt x="1151" y="247"/>
                  </a:cubicBezTo>
                  <a:cubicBezTo>
                    <a:pt x="1150" y="252"/>
                    <a:pt x="1149" y="257"/>
                    <a:pt x="1148" y="262"/>
                  </a:cubicBezTo>
                  <a:cubicBezTo>
                    <a:pt x="1148" y="263"/>
                    <a:pt x="1148" y="264"/>
                    <a:pt x="1148" y="266"/>
                  </a:cubicBezTo>
                  <a:cubicBezTo>
                    <a:pt x="1147" y="267"/>
                    <a:pt x="1147" y="269"/>
                    <a:pt x="1147" y="270"/>
                  </a:cubicBezTo>
                  <a:cubicBezTo>
                    <a:pt x="1147" y="272"/>
                    <a:pt x="1147" y="275"/>
                    <a:pt x="1148" y="278"/>
                  </a:cubicBezTo>
                  <a:cubicBezTo>
                    <a:pt x="1148" y="283"/>
                    <a:pt x="1149" y="288"/>
                    <a:pt x="1150" y="293"/>
                  </a:cubicBezTo>
                  <a:cubicBezTo>
                    <a:pt x="1151" y="296"/>
                    <a:pt x="1152" y="300"/>
                    <a:pt x="1153" y="303"/>
                  </a:cubicBezTo>
                  <a:cubicBezTo>
                    <a:pt x="1153" y="302"/>
                    <a:pt x="1152" y="301"/>
                    <a:pt x="1151" y="299"/>
                  </a:cubicBezTo>
                  <a:cubicBezTo>
                    <a:pt x="1151" y="299"/>
                    <a:pt x="1151" y="298"/>
                    <a:pt x="1150" y="297"/>
                  </a:cubicBezTo>
                  <a:cubicBezTo>
                    <a:pt x="1150" y="297"/>
                    <a:pt x="1149" y="296"/>
                    <a:pt x="1149" y="296"/>
                  </a:cubicBezTo>
                  <a:cubicBezTo>
                    <a:pt x="1148" y="295"/>
                    <a:pt x="1148" y="294"/>
                    <a:pt x="1147" y="294"/>
                  </a:cubicBezTo>
                  <a:cubicBezTo>
                    <a:pt x="1147" y="294"/>
                    <a:pt x="1147" y="293"/>
                    <a:pt x="1147" y="293"/>
                  </a:cubicBezTo>
                  <a:cubicBezTo>
                    <a:pt x="1147" y="292"/>
                    <a:pt x="1148" y="291"/>
                    <a:pt x="1148" y="290"/>
                  </a:cubicBezTo>
                  <a:cubicBezTo>
                    <a:pt x="1147" y="291"/>
                    <a:pt x="1147" y="292"/>
                    <a:pt x="1146" y="292"/>
                  </a:cubicBezTo>
                  <a:cubicBezTo>
                    <a:pt x="1146" y="292"/>
                    <a:pt x="1146" y="292"/>
                    <a:pt x="1145" y="292"/>
                  </a:cubicBezTo>
                  <a:cubicBezTo>
                    <a:pt x="1143" y="290"/>
                    <a:pt x="1140" y="287"/>
                    <a:pt x="1136" y="286"/>
                  </a:cubicBezTo>
                  <a:cubicBezTo>
                    <a:pt x="1135" y="286"/>
                    <a:pt x="1135" y="286"/>
                    <a:pt x="1134" y="286"/>
                  </a:cubicBezTo>
                  <a:cubicBezTo>
                    <a:pt x="1134" y="286"/>
                    <a:pt x="1133" y="286"/>
                    <a:pt x="1133" y="286"/>
                  </a:cubicBezTo>
                  <a:cubicBezTo>
                    <a:pt x="1132" y="286"/>
                    <a:pt x="1132" y="286"/>
                    <a:pt x="1132" y="286"/>
                  </a:cubicBezTo>
                  <a:cubicBezTo>
                    <a:pt x="1131" y="286"/>
                    <a:pt x="1131" y="286"/>
                    <a:pt x="1131" y="286"/>
                  </a:cubicBezTo>
                  <a:cubicBezTo>
                    <a:pt x="1130" y="286"/>
                    <a:pt x="1130" y="286"/>
                    <a:pt x="1129" y="286"/>
                  </a:cubicBezTo>
                  <a:cubicBezTo>
                    <a:pt x="1127" y="286"/>
                    <a:pt x="1125" y="286"/>
                    <a:pt x="1123" y="286"/>
                  </a:cubicBezTo>
                  <a:cubicBezTo>
                    <a:pt x="1122" y="286"/>
                    <a:pt x="1121" y="287"/>
                    <a:pt x="1120" y="287"/>
                  </a:cubicBezTo>
                  <a:cubicBezTo>
                    <a:pt x="1119" y="287"/>
                    <a:pt x="1118" y="287"/>
                    <a:pt x="1117" y="287"/>
                  </a:cubicBezTo>
                  <a:cubicBezTo>
                    <a:pt x="1116" y="287"/>
                    <a:pt x="1115" y="287"/>
                    <a:pt x="1114" y="287"/>
                  </a:cubicBezTo>
                  <a:cubicBezTo>
                    <a:pt x="1113" y="287"/>
                    <a:pt x="1112" y="287"/>
                    <a:pt x="1111" y="287"/>
                  </a:cubicBezTo>
                  <a:cubicBezTo>
                    <a:pt x="1110" y="287"/>
                    <a:pt x="1109" y="287"/>
                    <a:pt x="1109" y="287"/>
                  </a:cubicBezTo>
                  <a:cubicBezTo>
                    <a:pt x="1109" y="287"/>
                    <a:pt x="1109" y="287"/>
                    <a:pt x="1108" y="287"/>
                  </a:cubicBezTo>
                  <a:cubicBezTo>
                    <a:pt x="1108" y="287"/>
                    <a:pt x="1108" y="286"/>
                    <a:pt x="1108" y="286"/>
                  </a:cubicBezTo>
                  <a:cubicBezTo>
                    <a:pt x="1107" y="286"/>
                    <a:pt x="1107" y="286"/>
                    <a:pt x="1107" y="285"/>
                  </a:cubicBezTo>
                  <a:cubicBezTo>
                    <a:pt x="1107" y="285"/>
                    <a:pt x="1107" y="285"/>
                    <a:pt x="1107" y="285"/>
                  </a:cubicBezTo>
                  <a:cubicBezTo>
                    <a:pt x="1106" y="284"/>
                    <a:pt x="1106" y="284"/>
                    <a:pt x="1106" y="284"/>
                  </a:cubicBezTo>
                  <a:cubicBezTo>
                    <a:pt x="1105" y="283"/>
                    <a:pt x="1105" y="283"/>
                    <a:pt x="1104" y="282"/>
                  </a:cubicBezTo>
                  <a:cubicBezTo>
                    <a:pt x="1104" y="282"/>
                    <a:pt x="1104" y="282"/>
                    <a:pt x="1104" y="282"/>
                  </a:cubicBezTo>
                  <a:cubicBezTo>
                    <a:pt x="1104" y="281"/>
                    <a:pt x="1104" y="281"/>
                    <a:pt x="1103" y="281"/>
                  </a:cubicBezTo>
                  <a:cubicBezTo>
                    <a:pt x="1103" y="280"/>
                    <a:pt x="1103" y="280"/>
                    <a:pt x="1102" y="279"/>
                  </a:cubicBezTo>
                  <a:cubicBezTo>
                    <a:pt x="1102" y="278"/>
                    <a:pt x="1101" y="277"/>
                    <a:pt x="1100" y="276"/>
                  </a:cubicBezTo>
                  <a:cubicBezTo>
                    <a:pt x="1100" y="275"/>
                    <a:pt x="1099" y="273"/>
                    <a:pt x="1099" y="272"/>
                  </a:cubicBezTo>
                  <a:cubicBezTo>
                    <a:pt x="1099" y="272"/>
                    <a:pt x="1099" y="272"/>
                    <a:pt x="1099" y="272"/>
                  </a:cubicBezTo>
                  <a:cubicBezTo>
                    <a:pt x="1099" y="272"/>
                    <a:pt x="1100" y="272"/>
                    <a:pt x="1100" y="272"/>
                  </a:cubicBezTo>
                  <a:cubicBezTo>
                    <a:pt x="1100" y="271"/>
                    <a:pt x="1099" y="270"/>
                    <a:pt x="1099" y="269"/>
                  </a:cubicBezTo>
                  <a:cubicBezTo>
                    <a:pt x="1101" y="270"/>
                    <a:pt x="1101" y="270"/>
                    <a:pt x="1101" y="270"/>
                  </a:cubicBezTo>
                  <a:cubicBezTo>
                    <a:pt x="1120" y="258"/>
                    <a:pt x="1098" y="244"/>
                    <a:pt x="1095" y="233"/>
                  </a:cubicBezTo>
                  <a:cubicBezTo>
                    <a:pt x="1090" y="242"/>
                    <a:pt x="1081" y="267"/>
                    <a:pt x="1097" y="271"/>
                  </a:cubicBezTo>
                  <a:cubicBezTo>
                    <a:pt x="1097" y="272"/>
                    <a:pt x="1097" y="272"/>
                    <a:pt x="1097" y="273"/>
                  </a:cubicBezTo>
                  <a:cubicBezTo>
                    <a:pt x="1098" y="274"/>
                    <a:pt x="1098" y="275"/>
                    <a:pt x="1099" y="277"/>
                  </a:cubicBezTo>
                  <a:cubicBezTo>
                    <a:pt x="1099" y="278"/>
                    <a:pt x="1100" y="279"/>
                    <a:pt x="1101" y="280"/>
                  </a:cubicBezTo>
                  <a:cubicBezTo>
                    <a:pt x="1101" y="281"/>
                    <a:pt x="1101" y="281"/>
                    <a:pt x="1102" y="282"/>
                  </a:cubicBezTo>
                  <a:cubicBezTo>
                    <a:pt x="1102" y="282"/>
                    <a:pt x="1102" y="282"/>
                    <a:pt x="1102" y="283"/>
                  </a:cubicBezTo>
                  <a:cubicBezTo>
                    <a:pt x="1103" y="283"/>
                    <a:pt x="1103" y="283"/>
                    <a:pt x="1103" y="283"/>
                  </a:cubicBezTo>
                  <a:cubicBezTo>
                    <a:pt x="1103" y="284"/>
                    <a:pt x="1104" y="284"/>
                    <a:pt x="1104" y="285"/>
                  </a:cubicBezTo>
                  <a:cubicBezTo>
                    <a:pt x="1104" y="285"/>
                    <a:pt x="1105" y="286"/>
                    <a:pt x="1105" y="286"/>
                  </a:cubicBezTo>
                  <a:cubicBezTo>
                    <a:pt x="1105" y="286"/>
                    <a:pt x="1106" y="287"/>
                    <a:pt x="1106" y="287"/>
                  </a:cubicBezTo>
                  <a:cubicBezTo>
                    <a:pt x="1106" y="287"/>
                    <a:pt x="1106" y="287"/>
                    <a:pt x="1106" y="287"/>
                  </a:cubicBezTo>
                  <a:cubicBezTo>
                    <a:pt x="1104" y="287"/>
                    <a:pt x="1101" y="287"/>
                    <a:pt x="1098" y="286"/>
                  </a:cubicBezTo>
                  <a:cubicBezTo>
                    <a:pt x="1098" y="286"/>
                    <a:pt x="1097" y="286"/>
                    <a:pt x="1097" y="286"/>
                  </a:cubicBezTo>
                  <a:cubicBezTo>
                    <a:pt x="1095" y="286"/>
                    <a:pt x="1095" y="286"/>
                    <a:pt x="1095" y="286"/>
                  </a:cubicBezTo>
                  <a:cubicBezTo>
                    <a:pt x="1094" y="286"/>
                    <a:pt x="1093" y="285"/>
                    <a:pt x="1092" y="285"/>
                  </a:cubicBezTo>
                  <a:cubicBezTo>
                    <a:pt x="1091" y="285"/>
                    <a:pt x="1090" y="285"/>
                    <a:pt x="1089" y="284"/>
                  </a:cubicBezTo>
                  <a:cubicBezTo>
                    <a:pt x="1088" y="284"/>
                    <a:pt x="1087" y="284"/>
                    <a:pt x="1086" y="283"/>
                  </a:cubicBezTo>
                  <a:cubicBezTo>
                    <a:pt x="1082" y="282"/>
                    <a:pt x="1078" y="280"/>
                    <a:pt x="1075" y="278"/>
                  </a:cubicBezTo>
                  <a:cubicBezTo>
                    <a:pt x="1073" y="277"/>
                    <a:pt x="1072" y="277"/>
                    <a:pt x="1071" y="276"/>
                  </a:cubicBezTo>
                  <a:cubicBezTo>
                    <a:pt x="1071" y="276"/>
                    <a:pt x="1071" y="276"/>
                    <a:pt x="1071" y="276"/>
                  </a:cubicBezTo>
                  <a:cubicBezTo>
                    <a:pt x="1071" y="276"/>
                    <a:pt x="1070" y="276"/>
                    <a:pt x="1069" y="275"/>
                  </a:cubicBezTo>
                  <a:cubicBezTo>
                    <a:pt x="1069" y="275"/>
                    <a:pt x="1068" y="274"/>
                    <a:pt x="1067" y="274"/>
                  </a:cubicBezTo>
                  <a:cubicBezTo>
                    <a:pt x="1067" y="273"/>
                    <a:pt x="1066" y="273"/>
                    <a:pt x="1066" y="273"/>
                  </a:cubicBezTo>
                  <a:cubicBezTo>
                    <a:pt x="1066" y="273"/>
                    <a:pt x="1065" y="272"/>
                    <a:pt x="1065" y="272"/>
                  </a:cubicBezTo>
                  <a:cubicBezTo>
                    <a:pt x="1064" y="271"/>
                    <a:pt x="1062" y="270"/>
                    <a:pt x="1061" y="269"/>
                  </a:cubicBezTo>
                  <a:cubicBezTo>
                    <a:pt x="1060" y="268"/>
                    <a:pt x="1060" y="268"/>
                    <a:pt x="1059" y="267"/>
                  </a:cubicBezTo>
                  <a:cubicBezTo>
                    <a:pt x="1059" y="267"/>
                    <a:pt x="1058" y="267"/>
                    <a:pt x="1058" y="266"/>
                  </a:cubicBezTo>
                  <a:cubicBezTo>
                    <a:pt x="1058" y="266"/>
                    <a:pt x="1058" y="266"/>
                    <a:pt x="1057" y="265"/>
                  </a:cubicBezTo>
                  <a:cubicBezTo>
                    <a:pt x="1055" y="263"/>
                    <a:pt x="1053" y="261"/>
                    <a:pt x="1051" y="259"/>
                  </a:cubicBezTo>
                  <a:cubicBezTo>
                    <a:pt x="1050" y="258"/>
                    <a:pt x="1049" y="257"/>
                    <a:pt x="1049" y="256"/>
                  </a:cubicBezTo>
                  <a:cubicBezTo>
                    <a:pt x="1048" y="256"/>
                    <a:pt x="1047" y="255"/>
                    <a:pt x="1047" y="254"/>
                  </a:cubicBezTo>
                  <a:cubicBezTo>
                    <a:pt x="1044" y="251"/>
                    <a:pt x="1043" y="249"/>
                    <a:pt x="1043" y="249"/>
                  </a:cubicBezTo>
                  <a:cubicBezTo>
                    <a:pt x="1043" y="249"/>
                    <a:pt x="1043" y="250"/>
                    <a:pt x="1043" y="251"/>
                  </a:cubicBezTo>
                  <a:cubicBezTo>
                    <a:pt x="1044" y="252"/>
                    <a:pt x="1044" y="253"/>
                    <a:pt x="1045" y="255"/>
                  </a:cubicBezTo>
                  <a:cubicBezTo>
                    <a:pt x="1046" y="256"/>
                    <a:pt x="1046" y="257"/>
                    <a:pt x="1047" y="258"/>
                  </a:cubicBezTo>
                  <a:cubicBezTo>
                    <a:pt x="1047" y="259"/>
                    <a:pt x="1048" y="260"/>
                    <a:pt x="1049" y="261"/>
                  </a:cubicBezTo>
                  <a:cubicBezTo>
                    <a:pt x="1049" y="262"/>
                    <a:pt x="1050" y="263"/>
                    <a:pt x="1051" y="265"/>
                  </a:cubicBezTo>
                  <a:cubicBezTo>
                    <a:pt x="1052" y="265"/>
                    <a:pt x="1052" y="266"/>
                    <a:pt x="1053" y="266"/>
                  </a:cubicBezTo>
                  <a:cubicBezTo>
                    <a:pt x="1053" y="267"/>
                    <a:pt x="1054" y="268"/>
                    <a:pt x="1054" y="268"/>
                  </a:cubicBezTo>
                  <a:cubicBezTo>
                    <a:pt x="1055" y="268"/>
                    <a:pt x="1055" y="269"/>
                    <a:pt x="1055" y="269"/>
                  </a:cubicBezTo>
                  <a:cubicBezTo>
                    <a:pt x="1056" y="269"/>
                    <a:pt x="1056" y="270"/>
                    <a:pt x="1056" y="270"/>
                  </a:cubicBezTo>
                  <a:cubicBezTo>
                    <a:pt x="1057" y="271"/>
                    <a:pt x="1058" y="271"/>
                    <a:pt x="1058" y="272"/>
                  </a:cubicBezTo>
                  <a:cubicBezTo>
                    <a:pt x="1059" y="272"/>
                    <a:pt x="1060" y="273"/>
                    <a:pt x="1061" y="274"/>
                  </a:cubicBezTo>
                  <a:cubicBezTo>
                    <a:pt x="1060" y="274"/>
                    <a:pt x="1059" y="274"/>
                    <a:pt x="1058" y="274"/>
                  </a:cubicBezTo>
                  <a:cubicBezTo>
                    <a:pt x="1057" y="274"/>
                    <a:pt x="1056" y="274"/>
                    <a:pt x="1054" y="274"/>
                  </a:cubicBezTo>
                  <a:cubicBezTo>
                    <a:pt x="1053" y="274"/>
                    <a:pt x="1052" y="275"/>
                    <a:pt x="1050" y="275"/>
                  </a:cubicBezTo>
                  <a:cubicBezTo>
                    <a:pt x="1050" y="275"/>
                    <a:pt x="1049" y="275"/>
                    <a:pt x="1048" y="275"/>
                  </a:cubicBezTo>
                  <a:cubicBezTo>
                    <a:pt x="1048" y="275"/>
                    <a:pt x="1048" y="275"/>
                    <a:pt x="1048" y="275"/>
                  </a:cubicBezTo>
                  <a:cubicBezTo>
                    <a:pt x="1046" y="276"/>
                    <a:pt x="1046" y="276"/>
                    <a:pt x="1046" y="276"/>
                  </a:cubicBezTo>
                  <a:cubicBezTo>
                    <a:pt x="1033" y="261"/>
                    <a:pt x="1022" y="275"/>
                    <a:pt x="1010" y="282"/>
                  </a:cubicBezTo>
                  <a:cubicBezTo>
                    <a:pt x="1026" y="300"/>
                    <a:pt x="1040" y="301"/>
                    <a:pt x="1047" y="279"/>
                  </a:cubicBezTo>
                  <a:cubicBezTo>
                    <a:pt x="1047" y="279"/>
                    <a:pt x="1047" y="279"/>
                    <a:pt x="1047" y="279"/>
                  </a:cubicBezTo>
                  <a:cubicBezTo>
                    <a:pt x="1049" y="278"/>
                    <a:pt x="1050" y="278"/>
                    <a:pt x="1051" y="278"/>
                  </a:cubicBezTo>
                  <a:cubicBezTo>
                    <a:pt x="1052" y="278"/>
                    <a:pt x="1053" y="277"/>
                    <a:pt x="1055" y="277"/>
                  </a:cubicBezTo>
                  <a:cubicBezTo>
                    <a:pt x="1056" y="277"/>
                    <a:pt x="1057" y="277"/>
                    <a:pt x="1058" y="277"/>
                  </a:cubicBezTo>
                  <a:cubicBezTo>
                    <a:pt x="1059" y="277"/>
                    <a:pt x="1060" y="277"/>
                    <a:pt x="1062" y="277"/>
                  </a:cubicBezTo>
                  <a:cubicBezTo>
                    <a:pt x="1063" y="277"/>
                    <a:pt x="1064" y="277"/>
                    <a:pt x="1064" y="277"/>
                  </a:cubicBezTo>
                  <a:cubicBezTo>
                    <a:pt x="1065" y="277"/>
                    <a:pt x="1065" y="277"/>
                    <a:pt x="1065" y="277"/>
                  </a:cubicBezTo>
                  <a:cubicBezTo>
                    <a:pt x="1065" y="277"/>
                    <a:pt x="1065" y="277"/>
                    <a:pt x="1065" y="277"/>
                  </a:cubicBezTo>
                  <a:cubicBezTo>
                    <a:pt x="1066" y="278"/>
                    <a:pt x="1067" y="278"/>
                    <a:pt x="1067" y="279"/>
                  </a:cubicBezTo>
                  <a:cubicBezTo>
                    <a:pt x="1069" y="280"/>
                    <a:pt x="1071" y="281"/>
                    <a:pt x="1073" y="282"/>
                  </a:cubicBezTo>
                  <a:cubicBezTo>
                    <a:pt x="1076" y="284"/>
                    <a:pt x="1080" y="285"/>
                    <a:pt x="1085" y="287"/>
                  </a:cubicBezTo>
                  <a:cubicBezTo>
                    <a:pt x="1086" y="287"/>
                    <a:pt x="1087" y="288"/>
                    <a:pt x="1088" y="288"/>
                  </a:cubicBezTo>
                  <a:cubicBezTo>
                    <a:pt x="1089" y="288"/>
                    <a:pt x="1090" y="289"/>
                    <a:pt x="1091" y="289"/>
                  </a:cubicBezTo>
                  <a:cubicBezTo>
                    <a:pt x="1092" y="289"/>
                    <a:pt x="1093" y="289"/>
                    <a:pt x="1094" y="290"/>
                  </a:cubicBezTo>
                  <a:cubicBezTo>
                    <a:pt x="1096" y="290"/>
                    <a:pt x="1096" y="290"/>
                    <a:pt x="1096" y="290"/>
                  </a:cubicBezTo>
                  <a:cubicBezTo>
                    <a:pt x="1096" y="290"/>
                    <a:pt x="1097" y="290"/>
                    <a:pt x="1098" y="290"/>
                  </a:cubicBezTo>
                  <a:cubicBezTo>
                    <a:pt x="1099" y="291"/>
                    <a:pt x="1101" y="291"/>
                    <a:pt x="1103" y="291"/>
                  </a:cubicBezTo>
                  <a:cubicBezTo>
                    <a:pt x="1113" y="300"/>
                    <a:pt x="1123" y="307"/>
                    <a:pt x="1124" y="319"/>
                  </a:cubicBezTo>
                  <a:cubicBezTo>
                    <a:pt x="1125" y="324"/>
                    <a:pt x="1124" y="335"/>
                    <a:pt x="1133" y="348"/>
                  </a:cubicBezTo>
                  <a:cubicBezTo>
                    <a:pt x="1151" y="376"/>
                    <a:pt x="1186" y="404"/>
                    <a:pt x="1188" y="447"/>
                  </a:cubicBezTo>
                  <a:cubicBezTo>
                    <a:pt x="1147" y="447"/>
                    <a:pt x="1136" y="426"/>
                    <a:pt x="1118" y="392"/>
                  </a:cubicBezTo>
                  <a:cubicBezTo>
                    <a:pt x="1095" y="351"/>
                    <a:pt x="1071" y="353"/>
                    <a:pt x="1032" y="328"/>
                  </a:cubicBezTo>
                  <a:cubicBezTo>
                    <a:pt x="1008" y="312"/>
                    <a:pt x="988" y="297"/>
                    <a:pt x="963" y="283"/>
                  </a:cubicBezTo>
                  <a:cubicBezTo>
                    <a:pt x="946" y="274"/>
                    <a:pt x="936" y="259"/>
                    <a:pt x="924" y="246"/>
                  </a:cubicBezTo>
                  <a:cubicBezTo>
                    <a:pt x="918" y="238"/>
                    <a:pt x="912" y="229"/>
                    <a:pt x="906" y="220"/>
                  </a:cubicBezTo>
                  <a:cubicBezTo>
                    <a:pt x="903" y="214"/>
                    <a:pt x="899" y="209"/>
                    <a:pt x="895" y="203"/>
                  </a:cubicBezTo>
                  <a:cubicBezTo>
                    <a:pt x="895" y="203"/>
                    <a:pt x="895" y="202"/>
                    <a:pt x="895" y="201"/>
                  </a:cubicBezTo>
                  <a:cubicBezTo>
                    <a:pt x="894" y="200"/>
                    <a:pt x="894" y="198"/>
                    <a:pt x="894" y="197"/>
                  </a:cubicBezTo>
                  <a:cubicBezTo>
                    <a:pt x="893" y="196"/>
                    <a:pt x="893" y="196"/>
                    <a:pt x="893" y="195"/>
                  </a:cubicBezTo>
                  <a:cubicBezTo>
                    <a:pt x="893" y="195"/>
                    <a:pt x="893" y="194"/>
                    <a:pt x="893" y="194"/>
                  </a:cubicBezTo>
                  <a:cubicBezTo>
                    <a:pt x="893" y="193"/>
                    <a:pt x="893" y="192"/>
                    <a:pt x="892" y="191"/>
                  </a:cubicBezTo>
                  <a:cubicBezTo>
                    <a:pt x="892" y="189"/>
                    <a:pt x="892" y="186"/>
                    <a:pt x="893" y="184"/>
                  </a:cubicBezTo>
                  <a:cubicBezTo>
                    <a:pt x="893" y="184"/>
                    <a:pt x="893" y="184"/>
                    <a:pt x="893" y="184"/>
                  </a:cubicBezTo>
                  <a:cubicBezTo>
                    <a:pt x="893" y="183"/>
                    <a:pt x="893" y="183"/>
                    <a:pt x="894" y="183"/>
                  </a:cubicBezTo>
                  <a:cubicBezTo>
                    <a:pt x="894" y="183"/>
                    <a:pt x="894" y="183"/>
                    <a:pt x="894" y="183"/>
                  </a:cubicBezTo>
                  <a:cubicBezTo>
                    <a:pt x="894" y="182"/>
                    <a:pt x="894" y="182"/>
                    <a:pt x="894" y="182"/>
                  </a:cubicBezTo>
                  <a:cubicBezTo>
                    <a:pt x="894" y="182"/>
                    <a:pt x="894" y="182"/>
                    <a:pt x="894" y="182"/>
                  </a:cubicBezTo>
                  <a:cubicBezTo>
                    <a:pt x="895" y="181"/>
                    <a:pt x="896" y="180"/>
                    <a:pt x="897" y="179"/>
                  </a:cubicBezTo>
                  <a:cubicBezTo>
                    <a:pt x="897" y="179"/>
                    <a:pt x="897" y="178"/>
                    <a:pt x="898" y="178"/>
                  </a:cubicBezTo>
                  <a:cubicBezTo>
                    <a:pt x="898" y="177"/>
                    <a:pt x="899" y="177"/>
                    <a:pt x="899" y="176"/>
                  </a:cubicBezTo>
                  <a:cubicBezTo>
                    <a:pt x="900" y="176"/>
                    <a:pt x="900" y="175"/>
                    <a:pt x="900" y="175"/>
                  </a:cubicBezTo>
                  <a:cubicBezTo>
                    <a:pt x="901" y="174"/>
                    <a:pt x="901" y="174"/>
                    <a:pt x="902" y="173"/>
                  </a:cubicBezTo>
                  <a:cubicBezTo>
                    <a:pt x="903" y="171"/>
                    <a:pt x="905" y="169"/>
                    <a:pt x="906" y="166"/>
                  </a:cubicBezTo>
                  <a:cubicBezTo>
                    <a:pt x="906" y="166"/>
                    <a:pt x="906" y="165"/>
                    <a:pt x="906" y="165"/>
                  </a:cubicBezTo>
                  <a:cubicBezTo>
                    <a:pt x="907" y="164"/>
                    <a:pt x="907" y="164"/>
                    <a:pt x="907" y="164"/>
                  </a:cubicBezTo>
                  <a:cubicBezTo>
                    <a:pt x="907" y="163"/>
                    <a:pt x="907" y="163"/>
                    <a:pt x="907" y="162"/>
                  </a:cubicBezTo>
                  <a:cubicBezTo>
                    <a:pt x="908" y="161"/>
                    <a:pt x="908" y="161"/>
                    <a:pt x="908" y="160"/>
                  </a:cubicBezTo>
                  <a:cubicBezTo>
                    <a:pt x="908" y="159"/>
                    <a:pt x="908" y="159"/>
                    <a:pt x="909" y="158"/>
                  </a:cubicBezTo>
                  <a:cubicBezTo>
                    <a:pt x="909" y="155"/>
                    <a:pt x="910" y="153"/>
                    <a:pt x="910" y="150"/>
                  </a:cubicBezTo>
                  <a:cubicBezTo>
                    <a:pt x="910" y="148"/>
                    <a:pt x="910" y="147"/>
                    <a:pt x="910" y="146"/>
                  </a:cubicBezTo>
                  <a:cubicBezTo>
                    <a:pt x="910" y="145"/>
                    <a:pt x="910" y="144"/>
                    <a:pt x="910" y="144"/>
                  </a:cubicBezTo>
                  <a:cubicBezTo>
                    <a:pt x="910" y="144"/>
                    <a:pt x="910" y="144"/>
                    <a:pt x="910" y="144"/>
                  </a:cubicBezTo>
                  <a:cubicBezTo>
                    <a:pt x="910" y="144"/>
                    <a:pt x="910" y="143"/>
                    <a:pt x="910" y="143"/>
                  </a:cubicBezTo>
                  <a:cubicBezTo>
                    <a:pt x="911" y="143"/>
                    <a:pt x="911" y="142"/>
                    <a:pt x="911" y="142"/>
                  </a:cubicBezTo>
                  <a:cubicBezTo>
                    <a:pt x="912" y="141"/>
                    <a:pt x="912" y="141"/>
                    <a:pt x="913" y="140"/>
                  </a:cubicBezTo>
                  <a:cubicBezTo>
                    <a:pt x="913" y="140"/>
                    <a:pt x="913" y="139"/>
                    <a:pt x="914" y="139"/>
                  </a:cubicBezTo>
                  <a:cubicBezTo>
                    <a:pt x="914" y="138"/>
                    <a:pt x="915" y="138"/>
                    <a:pt x="915" y="137"/>
                  </a:cubicBezTo>
                  <a:cubicBezTo>
                    <a:pt x="916" y="137"/>
                    <a:pt x="917" y="136"/>
                    <a:pt x="917" y="136"/>
                  </a:cubicBezTo>
                  <a:cubicBezTo>
                    <a:pt x="917" y="136"/>
                    <a:pt x="917" y="136"/>
                    <a:pt x="917" y="135"/>
                  </a:cubicBezTo>
                  <a:cubicBezTo>
                    <a:pt x="931" y="142"/>
                    <a:pt x="935" y="135"/>
                    <a:pt x="932" y="119"/>
                  </a:cubicBezTo>
                  <a:cubicBezTo>
                    <a:pt x="924" y="121"/>
                    <a:pt x="913" y="121"/>
                    <a:pt x="916" y="134"/>
                  </a:cubicBezTo>
                  <a:cubicBezTo>
                    <a:pt x="915" y="134"/>
                    <a:pt x="915" y="134"/>
                    <a:pt x="915" y="134"/>
                  </a:cubicBezTo>
                  <a:cubicBezTo>
                    <a:pt x="915" y="134"/>
                    <a:pt x="915" y="134"/>
                    <a:pt x="915" y="134"/>
                  </a:cubicBezTo>
                  <a:cubicBezTo>
                    <a:pt x="915" y="135"/>
                    <a:pt x="915" y="135"/>
                    <a:pt x="914" y="135"/>
                  </a:cubicBezTo>
                  <a:cubicBezTo>
                    <a:pt x="914" y="136"/>
                    <a:pt x="913" y="137"/>
                    <a:pt x="912" y="137"/>
                  </a:cubicBezTo>
                  <a:cubicBezTo>
                    <a:pt x="912" y="138"/>
                    <a:pt x="911" y="138"/>
                    <a:pt x="911" y="139"/>
                  </a:cubicBezTo>
                  <a:cubicBezTo>
                    <a:pt x="911" y="139"/>
                    <a:pt x="910" y="140"/>
                    <a:pt x="910" y="140"/>
                  </a:cubicBezTo>
                  <a:cubicBezTo>
                    <a:pt x="910" y="139"/>
                    <a:pt x="910" y="139"/>
                    <a:pt x="910" y="138"/>
                  </a:cubicBezTo>
                  <a:cubicBezTo>
                    <a:pt x="910" y="137"/>
                    <a:pt x="910" y="137"/>
                    <a:pt x="910" y="136"/>
                  </a:cubicBezTo>
                  <a:cubicBezTo>
                    <a:pt x="910" y="136"/>
                    <a:pt x="910" y="136"/>
                    <a:pt x="910" y="135"/>
                  </a:cubicBezTo>
                  <a:cubicBezTo>
                    <a:pt x="910" y="135"/>
                    <a:pt x="909" y="135"/>
                    <a:pt x="909" y="134"/>
                  </a:cubicBezTo>
                  <a:cubicBezTo>
                    <a:pt x="909" y="134"/>
                    <a:pt x="909" y="133"/>
                    <a:pt x="909" y="133"/>
                  </a:cubicBezTo>
                  <a:cubicBezTo>
                    <a:pt x="909" y="132"/>
                    <a:pt x="909" y="132"/>
                    <a:pt x="909" y="131"/>
                  </a:cubicBezTo>
                  <a:cubicBezTo>
                    <a:pt x="908" y="130"/>
                    <a:pt x="908" y="129"/>
                    <a:pt x="908" y="128"/>
                  </a:cubicBezTo>
                  <a:cubicBezTo>
                    <a:pt x="907" y="127"/>
                    <a:pt x="907" y="127"/>
                    <a:pt x="907" y="126"/>
                  </a:cubicBezTo>
                  <a:cubicBezTo>
                    <a:pt x="906" y="125"/>
                    <a:pt x="906" y="124"/>
                    <a:pt x="906" y="124"/>
                  </a:cubicBezTo>
                  <a:cubicBezTo>
                    <a:pt x="905" y="122"/>
                    <a:pt x="905" y="122"/>
                    <a:pt x="904" y="121"/>
                  </a:cubicBezTo>
                  <a:cubicBezTo>
                    <a:pt x="904" y="120"/>
                    <a:pt x="904" y="120"/>
                    <a:pt x="904" y="120"/>
                  </a:cubicBezTo>
                  <a:cubicBezTo>
                    <a:pt x="904" y="120"/>
                    <a:pt x="904" y="121"/>
                    <a:pt x="905" y="124"/>
                  </a:cubicBezTo>
                  <a:cubicBezTo>
                    <a:pt x="905" y="125"/>
                    <a:pt x="905" y="125"/>
                    <a:pt x="906" y="126"/>
                  </a:cubicBezTo>
                  <a:cubicBezTo>
                    <a:pt x="906" y="127"/>
                    <a:pt x="906" y="128"/>
                    <a:pt x="906" y="129"/>
                  </a:cubicBezTo>
                  <a:cubicBezTo>
                    <a:pt x="906" y="130"/>
                    <a:pt x="907" y="132"/>
                    <a:pt x="907" y="134"/>
                  </a:cubicBezTo>
                  <a:cubicBezTo>
                    <a:pt x="907" y="135"/>
                    <a:pt x="907" y="135"/>
                    <a:pt x="907" y="135"/>
                  </a:cubicBezTo>
                  <a:cubicBezTo>
                    <a:pt x="907" y="136"/>
                    <a:pt x="907" y="136"/>
                    <a:pt x="907" y="136"/>
                  </a:cubicBezTo>
                  <a:cubicBezTo>
                    <a:pt x="907" y="137"/>
                    <a:pt x="907" y="137"/>
                    <a:pt x="907" y="138"/>
                  </a:cubicBezTo>
                  <a:cubicBezTo>
                    <a:pt x="908" y="139"/>
                    <a:pt x="908" y="140"/>
                    <a:pt x="908" y="141"/>
                  </a:cubicBezTo>
                  <a:cubicBezTo>
                    <a:pt x="908" y="142"/>
                    <a:pt x="908" y="142"/>
                    <a:pt x="908" y="142"/>
                  </a:cubicBezTo>
                  <a:cubicBezTo>
                    <a:pt x="908" y="143"/>
                    <a:pt x="908" y="143"/>
                    <a:pt x="908" y="143"/>
                  </a:cubicBezTo>
                  <a:cubicBezTo>
                    <a:pt x="908" y="144"/>
                    <a:pt x="908" y="144"/>
                    <a:pt x="908" y="145"/>
                  </a:cubicBezTo>
                  <a:cubicBezTo>
                    <a:pt x="908" y="146"/>
                    <a:pt x="908" y="146"/>
                    <a:pt x="908" y="146"/>
                  </a:cubicBezTo>
                  <a:cubicBezTo>
                    <a:pt x="908" y="146"/>
                    <a:pt x="908" y="146"/>
                    <a:pt x="908" y="146"/>
                  </a:cubicBezTo>
                  <a:cubicBezTo>
                    <a:pt x="908" y="147"/>
                    <a:pt x="908" y="148"/>
                    <a:pt x="908" y="149"/>
                  </a:cubicBezTo>
                  <a:cubicBezTo>
                    <a:pt x="907" y="152"/>
                    <a:pt x="907" y="154"/>
                    <a:pt x="906" y="157"/>
                  </a:cubicBezTo>
                  <a:cubicBezTo>
                    <a:pt x="906" y="158"/>
                    <a:pt x="906" y="158"/>
                    <a:pt x="906" y="159"/>
                  </a:cubicBezTo>
                  <a:cubicBezTo>
                    <a:pt x="905" y="160"/>
                    <a:pt x="905" y="160"/>
                    <a:pt x="905" y="161"/>
                  </a:cubicBezTo>
                  <a:cubicBezTo>
                    <a:pt x="905" y="162"/>
                    <a:pt x="905" y="162"/>
                    <a:pt x="904" y="163"/>
                  </a:cubicBezTo>
                  <a:cubicBezTo>
                    <a:pt x="904" y="164"/>
                    <a:pt x="904" y="164"/>
                    <a:pt x="904" y="164"/>
                  </a:cubicBezTo>
                  <a:cubicBezTo>
                    <a:pt x="904" y="164"/>
                    <a:pt x="904" y="164"/>
                    <a:pt x="904" y="165"/>
                  </a:cubicBezTo>
                  <a:cubicBezTo>
                    <a:pt x="903" y="166"/>
                    <a:pt x="902" y="168"/>
                    <a:pt x="901" y="169"/>
                  </a:cubicBezTo>
                  <a:cubicBezTo>
                    <a:pt x="901" y="169"/>
                    <a:pt x="901" y="169"/>
                    <a:pt x="901" y="169"/>
                  </a:cubicBezTo>
                  <a:cubicBezTo>
                    <a:pt x="901" y="168"/>
                    <a:pt x="901" y="168"/>
                    <a:pt x="901" y="168"/>
                  </a:cubicBezTo>
                  <a:cubicBezTo>
                    <a:pt x="901" y="168"/>
                    <a:pt x="901" y="167"/>
                    <a:pt x="901" y="167"/>
                  </a:cubicBezTo>
                  <a:cubicBezTo>
                    <a:pt x="901" y="166"/>
                    <a:pt x="901" y="166"/>
                    <a:pt x="900" y="166"/>
                  </a:cubicBezTo>
                  <a:cubicBezTo>
                    <a:pt x="900" y="165"/>
                    <a:pt x="900" y="165"/>
                    <a:pt x="900" y="165"/>
                  </a:cubicBezTo>
                  <a:cubicBezTo>
                    <a:pt x="900" y="165"/>
                    <a:pt x="900" y="165"/>
                    <a:pt x="900" y="164"/>
                  </a:cubicBezTo>
                  <a:cubicBezTo>
                    <a:pt x="900" y="164"/>
                    <a:pt x="900" y="163"/>
                    <a:pt x="900" y="163"/>
                  </a:cubicBezTo>
                  <a:cubicBezTo>
                    <a:pt x="899" y="162"/>
                    <a:pt x="899" y="161"/>
                    <a:pt x="898" y="160"/>
                  </a:cubicBezTo>
                  <a:cubicBezTo>
                    <a:pt x="898" y="159"/>
                    <a:pt x="897" y="159"/>
                    <a:pt x="897" y="158"/>
                  </a:cubicBezTo>
                  <a:cubicBezTo>
                    <a:pt x="897" y="157"/>
                    <a:pt x="897" y="157"/>
                    <a:pt x="896" y="157"/>
                  </a:cubicBezTo>
                  <a:cubicBezTo>
                    <a:pt x="900" y="147"/>
                    <a:pt x="884" y="140"/>
                    <a:pt x="878" y="138"/>
                  </a:cubicBezTo>
                  <a:cubicBezTo>
                    <a:pt x="882" y="145"/>
                    <a:pt x="882" y="163"/>
                    <a:pt x="895" y="158"/>
                  </a:cubicBezTo>
                  <a:cubicBezTo>
                    <a:pt x="894" y="157"/>
                    <a:pt x="894" y="157"/>
                    <a:pt x="894" y="157"/>
                  </a:cubicBezTo>
                  <a:cubicBezTo>
                    <a:pt x="895" y="158"/>
                    <a:pt x="895" y="158"/>
                    <a:pt x="895" y="159"/>
                  </a:cubicBezTo>
                  <a:cubicBezTo>
                    <a:pt x="896" y="158"/>
                    <a:pt x="896" y="158"/>
                    <a:pt x="896" y="158"/>
                  </a:cubicBezTo>
                  <a:cubicBezTo>
                    <a:pt x="896" y="158"/>
                    <a:pt x="896" y="158"/>
                    <a:pt x="896" y="158"/>
                  </a:cubicBezTo>
                  <a:cubicBezTo>
                    <a:pt x="896" y="159"/>
                    <a:pt x="897" y="160"/>
                    <a:pt x="897" y="161"/>
                  </a:cubicBezTo>
                  <a:cubicBezTo>
                    <a:pt x="898" y="162"/>
                    <a:pt x="898" y="163"/>
                    <a:pt x="898" y="163"/>
                  </a:cubicBezTo>
                  <a:cubicBezTo>
                    <a:pt x="899" y="164"/>
                    <a:pt x="899" y="164"/>
                    <a:pt x="899" y="165"/>
                  </a:cubicBezTo>
                  <a:cubicBezTo>
                    <a:pt x="899" y="165"/>
                    <a:pt x="899" y="165"/>
                    <a:pt x="899" y="165"/>
                  </a:cubicBezTo>
                  <a:cubicBezTo>
                    <a:pt x="899" y="165"/>
                    <a:pt x="899" y="166"/>
                    <a:pt x="899" y="166"/>
                  </a:cubicBezTo>
                  <a:cubicBezTo>
                    <a:pt x="899" y="166"/>
                    <a:pt x="899" y="167"/>
                    <a:pt x="900" y="167"/>
                  </a:cubicBezTo>
                  <a:cubicBezTo>
                    <a:pt x="900" y="167"/>
                    <a:pt x="900" y="168"/>
                    <a:pt x="900" y="168"/>
                  </a:cubicBezTo>
                  <a:cubicBezTo>
                    <a:pt x="900" y="168"/>
                    <a:pt x="900" y="168"/>
                    <a:pt x="900" y="169"/>
                  </a:cubicBezTo>
                  <a:cubicBezTo>
                    <a:pt x="900" y="169"/>
                    <a:pt x="900" y="169"/>
                    <a:pt x="900" y="169"/>
                  </a:cubicBezTo>
                  <a:cubicBezTo>
                    <a:pt x="900" y="169"/>
                    <a:pt x="900" y="170"/>
                    <a:pt x="900" y="170"/>
                  </a:cubicBezTo>
                  <a:cubicBezTo>
                    <a:pt x="900" y="170"/>
                    <a:pt x="900" y="170"/>
                    <a:pt x="900" y="170"/>
                  </a:cubicBezTo>
                  <a:cubicBezTo>
                    <a:pt x="900" y="171"/>
                    <a:pt x="900" y="171"/>
                    <a:pt x="900" y="171"/>
                  </a:cubicBezTo>
                  <a:cubicBezTo>
                    <a:pt x="899" y="172"/>
                    <a:pt x="899" y="172"/>
                    <a:pt x="899" y="173"/>
                  </a:cubicBezTo>
                  <a:cubicBezTo>
                    <a:pt x="898" y="173"/>
                    <a:pt x="898" y="174"/>
                    <a:pt x="897" y="174"/>
                  </a:cubicBezTo>
                  <a:cubicBezTo>
                    <a:pt x="897" y="175"/>
                    <a:pt x="897" y="175"/>
                    <a:pt x="896" y="176"/>
                  </a:cubicBezTo>
                  <a:cubicBezTo>
                    <a:pt x="896" y="176"/>
                    <a:pt x="895" y="176"/>
                    <a:pt x="895" y="177"/>
                  </a:cubicBezTo>
                  <a:cubicBezTo>
                    <a:pt x="894" y="178"/>
                    <a:pt x="893" y="179"/>
                    <a:pt x="892" y="180"/>
                  </a:cubicBezTo>
                  <a:cubicBezTo>
                    <a:pt x="892" y="180"/>
                    <a:pt x="892" y="180"/>
                    <a:pt x="892" y="181"/>
                  </a:cubicBezTo>
                  <a:cubicBezTo>
                    <a:pt x="892" y="181"/>
                    <a:pt x="892" y="181"/>
                    <a:pt x="892" y="181"/>
                  </a:cubicBezTo>
                  <a:cubicBezTo>
                    <a:pt x="891" y="181"/>
                    <a:pt x="891" y="181"/>
                    <a:pt x="891" y="181"/>
                  </a:cubicBezTo>
                  <a:cubicBezTo>
                    <a:pt x="891" y="182"/>
                    <a:pt x="891" y="182"/>
                    <a:pt x="891" y="182"/>
                  </a:cubicBezTo>
                  <a:cubicBezTo>
                    <a:pt x="891" y="183"/>
                    <a:pt x="891" y="183"/>
                    <a:pt x="891" y="183"/>
                  </a:cubicBezTo>
                  <a:cubicBezTo>
                    <a:pt x="890" y="186"/>
                    <a:pt x="890" y="188"/>
                    <a:pt x="890" y="191"/>
                  </a:cubicBezTo>
                  <a:cubicBezTo>
                    <a:pt x="890" y="191"/>
                    <a:pt x="890" y="192"/>
                    <a:pt x="890" y="192"/>
                  </a:cubicBezTo>
                  <a:cubicBezTo>
                    <a:pt x="890" y="193"/>
                    <a:pt x="891" y="194"/>
                    <a:pt x="891" y="194"/>
                  </a:cubicBezTo>
                  <a:cubicBezTo>
                    <a:pt x="891" y="195"/>
                    <a:pt x="891" y="195"/>
                    <a:pt x="891" y="196"/>
                  </a:cubicBezTo>
                  <a:cubicBezTo>
                    <a:pt x="891" y="196"/>
                    <a:pt x="892" y="197"/>
                    <a:pt x="892" y="197"/>
                  </a:cubicBezTo>
                  <a:cubicBezTo>
                    <a:pt x="892" y="198"/>
                    <a:pt x="893" y="199"/>
                    <a:pt x="893" y="200"/>
                  </a:cubicBezTo>
                  <a:cubicBezTo>
                    <a:pt x="892" y="198"/>
                    <a:pt x="890" y="196"/>
                    <a:pt x="889" y="194"/>
                  </a:cubicBezTo>
                  <a:cubicBezTo>
                    <a:pt x="887" y="191"/>
                    <a:pt x="885" y="188"/>
                    <a:pt x="882" y="185"/>
                  </a:cubicBezTo>
                  <a:cubicBezTo>
                    <a:pt x="881" y="184"/>
                    <a:pt x="880" y="183"/>
                    <a:pt x="878" y="181"/>
                  </a:cubicBezTo>
                  <a:cubicBezTo>
                    <a:pt x="878" y="181"/>
                    <a:pt x="877" y="180"/>
                    <a:pt x="876" y="180"/>
                  </a:cubicBezTo>
                  <a:cubicBezTo>
                    <a:pt x="875" y="179"/>
                    <a:pt x="875" y="179"/>
                    <a:pt x="874" y="178"/>
                  </a:cubicBezTo>
                  <a:cubicBezTo>
                    <a:pt x="871" y="176"/>
                    <a:pt x="868" y="174"/>
                    <a:pt x="865" y="173"/>
                  </a:cubicBezTo>
                  <a:cubicBezTo>
                    <a:pt x="860" y="169"/>
                    <a:pt x="855" y="165"/>
                    <a:pt x="850" y="161"/>
                  </a:cubicBezTo>
                  <a:cubicBezTo>
                    <a:pt x="848" y="159"/>
                    <a:pt x="845" y="157"/>
                    <a:pt x="843" y="154"/>
                  </a:cubicBezTo>
                  <a:cubicBezTo>
                    <a:pt x="841" y="152"/>
                    <a:pt x="839" y="150"/>
                    <a:pt x="837" y="148"/>
                  </a:cubicBezTo>
                  <a:cubicBezTo>
                    <a:pt x="835" y="147"/>
                    <a:pt x="834" y="145"/>
                    <a:pt x="833" y="144"/>
                  </a:cubicBezTo>
                  <a:cubicBezTo>
                    <a:pt x="833" y="144"/>
                    <a:pt x="833" y="143"/>
                    <a:pt x="833" y="143"/>
                  </a:cubicBezTo>
                  <a:cubicBezTo>
                    <a:pt x="832" y="142"/>
                    <a:pt x="832" y="140"/>
                    <a:pt x="832" y="139"/>
                  </a:cubicBezTo>
                  <a:cubicBezTo>
                    <a:pt x="832" y="138"/>
                    <a:pt x="832" y="138"/>
                    <a:pt x="832" y="138"/>
                  </a:cubicBezTo>
                  <a:cubicBezTo>
                    <a:pt x="832" y="137"/>
                    <a:pt x="832" y="137"/>
                    <a:pt x="832" y="136"/>
                  </a:cubicBezTo>
                  <a:cubicBezTo>
                    <a:pt x="832" y="136"/>
                    <a:pt x="832" y="135"/>
                    <a:pt x="832" y="134"/>
                  </a:cubicBezTo>
                  <a:cubicBezTo>
                    <a:pt x="832" y="133"/>
                    <a:pt x="832" y="132"/>
                    <a:pt x="833" y="131"/>
                  </a:cubicBezTo>
                  <a:cubicBezTo>
                    <a:pt x="833" y="131"/>
                    <a:pt x="833" y="131"/>
                    <a:pt x="833" y="131"/>
                  </a:cubicBezTo>
                  <a:cubicBezTo>
                    <a:pt x="833" y="130"/>
                    <a:pt x="833" y="130"/>
                    <a:pt x="833" y="130"/>
                  </a:cubicBezTo>
                  <a:cubicBezTo>
                    <a:pt x="833" y="130"/>
                    <a:pt x="833" y="129"/>
                    <a:pt x="833" y="129"/>
                  </a:cubicBezTo>
                  <a:cubicBezTo>
                    <a:pt x="834" y="129"/>
                    <a:pt x="834" y="129"/>
                    <a:pt x="834" y="129"/>
                  </a:cubicBezTo>
                  <a:cubicBezTo>
                    <a:pt x="835" y="127"/>
                    <a:pt x="836" y="125"/>
                    <a:pt x="837" y="124"/>
                  </a:cubicBezTo>
                  <a:cubicBezTo>
                    <a:pt x="838" y="123"/>
                    <a:pt x="839" y="122"/>
                    <a:pt x="839" y="121"/>
                  </a:cubicBezTo>
                  <a:cubicBezTo>
                    <a:pt x="840" y="120"/>
                    <a:pt x="840" y="119"/>
                    <a:pt x="840" y="119"/>
                  </a:cubicBezTo>
                  <a:cubicBezTo>
                    <a:pt x="840" y="118"/>
                    <a:pt x="840" y="118"/>
                    <a:pt x="840" y="118"/>
                  </a:cubicBezTo>
                  <a:cubicBezTo>
                    <a:pt x="840" y="118"/>
                    <a:pt x="840" y="118"/>
                    <a:pt x="840" y="118"/>
                  </a:cubicBezTo>
                  <a:cubicBezTo>
                    <a:pt x="840" y="117"/>
                    <a:pt x="840" y="117"/>
                    <a:pt x="840" y="117"/>
                  </a:cubicBezTo>
                  <a:cubicBezTo>
                    <a:pt x="840" y="117"/>
                    <a:pt x="840" y="117"/>
                    <a:pt x="840" y="117"/>
                  </a:cubicBezTo>
                  <a:cubicBezTo>
                    <a:pt x="840" y="114"/>
                    <a:pt x="840" y="111"/>
                    <a:pt x="839" y="108"/>
                  </a:cubicBezTo>
                  <a:cubicBezTo>
                    <a:pt x="839" y="108"/>
                    <a:pt x="839" y="107"/>
                    <a:pt x="839" y="107"/>
                  </a:cubicBezTo>
                  <a:cubicBezTo>
                    <a:pt x="839" y="106"/>
                    <a:pt x="839" y="106"/>
                    <a:pt x="839" y="106"/>
                  </a:cubicBezTo>
                  <a:cubicBezTo>
                    <a:pt x="839" y="106"/>
                    <a:pt x="839" y="106"/>
                    <a:pt x="839" y="106"/>
                  </a:cubicBezTo>
                  <a:cubicBezTo>
                    <a:pt x="839" y="106"/>
                    <a:pt x="839" y="105"/>
                    <a:pt x="839" y="105"/>
                  </a:cubicBezTo>
                  <a:cubicBezTo>
                    <a:pt x="839" y="105"/>
                    <a:pt x="839" y="104"/>
                    <a:pt x="840" y="103"/>
                  </a:cubicBezTo>
                  <a:cubicBezTo>
                    <a:pt x="840" y="103"/>
                    <a:pt x="840" y="102"/>
                    <a:pt x="840" y="101"/>
                  </a:cubicBezTo>
                  <a:cubicBezTo>
                    <a:pt x="841" y="101"/>
                    <a:pt x="841" y="100"/>
                    <a:pt x="841" y="99"/>
                  </a:cubicBezTo>
                  <a:cubicBezTo>
                    <a:pt x="841" y="99"/>
                    <a:pt x="842" y="98"/>
                    <a:pt x="842" y="97"/>
                  </a:cubicBezTo>
                  <a:cubicBezTo>
                    <a:pt x="842" y="97"/>
                    <a:pt x="843" y="96"/>
                    <a:pt x="843" y="95"/>
                  </a:cubicBezTo>
                  <a:cubicBezTo>
                    <a:pt x="851" y="91"/>
                    <a:pt x="858" y="85"/>
                    <a:pt x="856" y="73"/>
                  </a:cubicBezTo>
                  <a:cubicBezTo>
                    <a:pt x="848" y="78"/>
                    <a:pt x="840" y="83"/>
                    <a:pt x="840" y="96"/>
                  </a:cubicBezTo>
                  <a:cubicBezTo>
                    <a:pt x="840" y="96"/>
                    <a:pt x="840" y="96"/>
                    <a:pt x="840" y="96"/>
                  </a:cubicBezTo>
                  <a:cubicBezTo>
                    <a:pt x="840" y="96"/>
                    <a:pt x="840" y="96"/>
                    <a:pt x="840" y="96"/>
                  </a:cubicBezTo>
                  <a:cubicBezTo>
                    <a:pt x="840" y="97"/>
                    <a:pt x="840" y="97"/>
                    <a:pt x="839" y="98"/>
                  </a:cubicBezTo>
                  <a:cubicBezTo>
                    <a:pt x="839" y="99"/>
                    <a:pt x="839" y="100"/>
                    <a:pt x="838" y="100"/>
                  </a:cubicBezTo>
                  <a:cubicBezTo>
                    <a:pt x="838" y="101"/>
                    <a:pt x="838" y="102"/>
                    <a:pt x="838" y="103"/>
                  </a:cubicBezTo>
                  <a:cubicBezTo>
                    <a:pt x="838" y="103"/>
                    <a:pt x="838" y="103"/>
                    <a:pt x="838" y="103"/>
                  </a:cubicBezTo>
                  <a:cubicBezTo>
                    <a:pt x="837" y="102"/>
                    <a:pt x="837" y="101"/>
                    <a:pt x="837" y="101"/>
                  </a:cubicBezTo>
                  <a:cubicBezTo>
                    <a:pt x="836" y="98"/>
                    <a:pt x="836" y="96"/>
                    <a:pt x="835" y="93"/>
                  </a:cubicBezTo>
                  <a:cubicBezTo>
                    <a:pt x="834" y="88"/>
                    <a:pt x="834" y="84"/>
                    <a:pt x="833" y="80"/>
                  </a:cubicBezTo>
                  <a:cubicBezTo>
                    <a:pt x="833" y="79"/>
                    <a:pt x="833" y="79"/>
                    <a:pt x="833" y="78"/>
                  </a:cubicBezTo>
                  <a:cubicBezTo>
                    <a:pt x="833" y="78"/>
                    <a:pt x="833" y="77"/>
                    <a:pt x="833" y="77"/>
                  </a:cubicBezTo>
                  <a:cubicBezTo>
                    <a:pt x="832" y="76"/>
                    <a:pt x="832" y="75"/>
                    <a:pt x="832" y="74"/>
                  </a:cubicBezTo>
                  <a:cubicBezTo>
                    <a:pt x="832" y="73"/>
                    <a:pt x="831" y="71"/>
                    <a:pt x="831" y="70"/>
                  </a:cubicBezTo>
                  <a:cubicBezTo>
                    <a:pt x="831" y="70"/>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2" y="69"/>
                    <a:pt x="832" y="69"/>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0" y="68"/>
                    <a:pt x="830" y="69"/>
                  </a:cubicBezTo>
                  <a:cubicBezTo>
                    <a:pt x="830" y="69"/>
                    <a:pt x="830" y="70"/>
                    <a:pt x="830" y="70"/>
                  </a:cubicBezTo>
                  <a:cubicBezTo>
                    <a:pt x="830" y="72"/>
                    <a:pt x="830" y="73"/>
                    <a:pt x="830" y="75"/>
                  </a:cubicBezTo>
                  <a:cubicBezTo>
                    <a:pt x="830" y="75"/>
                    <a:pt x="830" y="76"/>
                    <a:pt x="830" y="77"/>
                  </a:cubicBezTo>
                  <a:cubicBezTo>
                    <a:pt x="830" y="77"/>
                    <a:pt x="830" y="78"/>
                    <a:pt x="831" y="78"/>
                  </a:cubicBezTo>
                  <a:cubicBezTo>
                    <a:pt x="831" y="79"/>
                    <a:pt x="831" y="79"/>
                    <a:pt x="831" y="80"/>
                  </a:cubicBezTo>
                  <a:cubicBezTo>
                    <a:pt x="831" y="81"/>
                    <a:pt x="831" y="83"/>
                    <a:pt x="831" y="84"/>
                  </a:cubicBezTo>
                  <a:cubicBezTo>
                    <a:pt x="831" y="84"/>
                    <a:pt x="831" y="84"/>
                    <a:pt x="831" y="84"/>
                  </a:cubicBezTo>
                  <a:cubicBezTo>
                    <a:pt x="831" y="83"/>
                    <a:pt x="831" y="83"/>
                    <a:pt x="830" y="83"/>
                  </a:cubicBezTo>
                  <a:cubicBezTo>
                    <a:pt x="830" y="82"/>
                    <a:pt x="830" y="82"/>
                    <a:pt x="830" y="81"/>
                  </a:cubicBezTo>
                  <a:cubicBezTo>
                    <a:pt x="829" y="81"/>
                    <a:pt x="829" y="80"/>
                    <a:pt x="829" y="80"/>
                  </a:cubicBezTo>
                  <a:cubicBezTo>
                    <a:pt x="828" y="79"/>
                    <a:pt x="828" y="78"/>
                    <a:pt x="827" y="77"/>
                  </a:cubicBezTo>
                  <a:cubicBezTo>
                    <a:pt x="826" y="77"/>
                    <a:pt x="826" y="76"/>
                    <a:pt x="825" y="75"/>
                  </a:cubicBezTo>
                  <a:cubicBezTo>
                    <a:pt x="825" y="75"/>
                    <a:pt x="824" y="74"/>
                    <a:pt x="824" y="74"/>
                  </a:cubicBezTo>
                  <a:cubicBezTo>
                    <a:pt x="830" y="62"/>
                    <a:pt x="805" y="57"/>
                    <a:pt x="799" y="53"/>
                  </a:cubicBezTo>
                  <a:cubicBezTo>
                    <a:pt x="802" y="64"/>
                    <a:pt x="812" y="84"/>
                    <a:pt x="823" y="76"/>
                  </a:cubicBezTo>
                  <a:cubicBezTo>
                    <a:pt x="822" y="75"/>
                    <a:pt x="822" y="74"/>
                    <a:pt x="821" y="74"/>
                  </a:cubicBezTo>
                  <a:cubicBezTo>
                    <a:pt x="822" y="74"/>
                    <a:pt x="822" y="74"/>
                    <a:pt x="822" y="74"/>
                  </a:cubicBezTo>
                  <a:cubicBezTo>
                    <a:pt x="822" y="75"/>
                    <a:pt x="823" y="75"/>
                    <a:pt x="824" y="76"/>
                  </a:cubicBezTo>
                  <a:cubicBezTo>
                    <a:pt x="824" y="77"/>
                    <a:pt x="825" y="78"/>
                    <a:pt x="826" y="79"/>
                  </a:cubicBezTo>
                  <a:cubicBezTo>
                    <a:pt x="826" y="79"/>
                    <a:pt x="827" y="80"/>
                    <a:pt x="828" y="81"/>
                  </a:cubicBezTo>
                  <a:cubicBezTo>
                    <a:pt x="828" y="81"/>
                    <a:pt x="828" y="82"/>
                    <a:pt x="828" y="82"/>
                  </a:cubicBezTo>
                  <a:cubicBezTo>
                    <a:pt x="829" y="83"/>
                    <a:pt x="829" y="83"/>
                    <a:pt x="829" y="83"/>
                  </a:cubicBezTo>
                  <a:cubicBezTo>
                    <a:pt x="829" y="84"/>
                    <a:pt x="830" y="84"/>
                    <a:pt x="830" y="85"/>
                  </a:cubicBezTo>
                  <a:cubicBezTo>
                    <a:pt x="830" y="85"/>
                    <a:pt x="830" y="85"/>
                    <a:pt x="830" y="86"/>
                  </a:cubicBezTo>
                  <a:cubicBezTo>
                    <a:pt x="830" y="86"/>
                    <a:pt x="831" y="86"/>
                    <a:pt x="831" y="86"/>
                  </a:cubicBezTo>
                  <a:cubicBezTo>
                    <a:pt x="831" y="86"/>
                    <a:pt x="831" y="87"/>
                    <a:pt x="831" y="87"/>
                  </a:cubicBezTo>
                  <a:cubicBezTo>
                    <a:pt x="831" y="87"/>
                    <a:pt x="831" y="87"/>
                    <a:pt x="832" y="88"/>
                  </a:cubicBezTo>
                  <a:cubicBezTo>
                    <a:pt x="832" y="88"/>
                    <a:pt x="832" y="88"/>
                    <a:pt x="832" y="88"/>
                  </a:cubicBezTo>
                  <a:cubicBezTo>
                    <a:pt x="832" y="90"/>
                    <a:pt x="833" y="92"/>
                    <a:pt x="833" y="93"/>
                  </a:cubicBezTo>
                  <a:cubicBezTo>
                    <a:pt x="833" y="96"/>
                    <a:pt x="834" y="98"/>
                    <a:pt x="835" y="101"/>
                  </a:cubicBezTo>
                  <a:cubicBezTo>
                    <a:pt x="835" y="104"/>
                    <a:pt x="836" y="106"/>
                    <a:pt x="837" y="109"/>
                  </a:cubicBezTo>
                  <a:cubicBezTo>
                    <a:pt x="838" y="111"/>
                    <a:pt x="838" y="114"/>
                    <a:pt x="838" y="116"/>
                  </a:cubicBezTo>
                  <a:cubicBezTo>
                    <a:pt x="838" y="116"/>
                    <a:pt x="838" y="116"/>
                    <a:pt x="838" y="116"/>
                  </a:cubicBezTo>
                  <a:cubicBezTo>
                    <a:pt x="838" y="117"/>
                    <a:pt x="838" y="117"/>
                    <a:pt x="838" y="117"/>
                  </a:cubicBezTo>
                  <a:cubicBezTo>
                    <a:pt x="838" y="117"/>
                    <a:pt x="838" y="117"/>
                    <a:pt x="838" y="117"/>
                  </a:cubicBezTo>
                  <a:cubicBezTo>
                    <a:pt x="838" y="118"/>
                    <a:pt x="838" y="118"/>
                    <a:pt x="838" y="118"/>
                  </a:cubicBezTo>
                  <a:cubicBezTo>
                    <a:pt x="837" y="118"/>
                    <a:pt x="837" y="119"/>
                    <a:pt x="837" y="119"/>
                  </a:cubicBezTo>
                  <a:cubicBezTo>
                    <a:pt x="837" y="120"/>
                    <a:pt x="836" y="121"/>
                    <a:pt x="835" y="122"/>
                  </a:cubicBezTo>
                  <a:cubicBezTo>
                    <a:pt x="834" y="123"/>
                    <a:pt x="833" y="125"/>
                    <a:pt x="832" y="127"/>
                  </a:cubicBezTo>
                  <a:cubicBezTo>
                    <a:pt x="832" y="127"/>
                    <a:pt x="831" y="127"/>
                    <a:pt x="831" y="128"/>
                  </a:cubicBezTo>
                  <a:cubicBezTo>
                    <a:pt x="831" y="128"/>
                    <a:pt x="831" y="128"/>
                    <a:pt x="831" y="128"/>
                  </a:cubicBezTo>
                  <a:cubicBezTo>
                    <a:pt x="831" y="129"/>
                    <a:pt x="831" y="129"/>
                    <a:pt x="831" y="129"/>
                  </a:cubicBezTo>
                  <a:cubicBezTo>
                    <a:pt x="831" y="129"/>
                    <a:pt x="830" y="130"/>
                    <a:pt x="830" y="130"/>
                  </a:cubicBezTo>
                  <a:cubicBezTo>
                    <a:pt x="830" y="131"/>
                    <a:pt x="830" y="132"/>
                    <a:pt x="830" y="133"/>
                  </a:cubicBezTo>
                  <a:cubicBezTo>
                    <a:pt x="830" y="134"/>
                    <a:pt x="830" y="134"/>
                    <a:pt x="830" y="135"/>
                  </a:cubicBezTo>
                  <a:cubicBezTo>
                    <a:pt x="830" y="135"/>
                    <a:pt x="830" y="136"/>
                    <a:pt x="830" y="136"/>
                  </a:cubicBezTo>
                  <a:cubicBezTo>
                    <a:pt x="830" y="137"/>
                    <a:pt x="830" y="137"/>
                    <a:pt x="830" y="138"/>
                  </a:cubicBezTo>
                  <a:cubicBezTo>
                    <a:pt x="830" y="138"/>
                    <a:pt x="830" y="138"/>
                    <a:pt x="830" y="139"/>
                  </a:cubicBezTo>
                  <a:cubicBezTo>
                    <a:pt x="831" y="140"/>
                    <a:pt x="831" y="142"/>
                    <a:pt x="832" y="143"/>
                  </a:cubicBezTo>
                  <a:cubicBezTo>
                    <a:pt x="832" y="143"/>
                    <a:pt x="832" y="143"/>
                    <a:pt x="832" y="143"/>
                  </a:cubicBezTo>
                  <a:cubicBezTo>
                    <a:pt x="831" y="143"/>
                    <a:pt x="831" y="142"/>
                    <a:pt x="830" y="142"/>
                  </a:cubicBezTo>
                  <a:cubicBezTo>
                    <a:pt x="829" y="141"/>
                    <a:pt x="829" y="141"/>
                    <a:pt x="828" y="141"/>
                  </a:cubicBezTo>
                  <a:cubicBezTo>
                    <a:pt x="828" y="140"/>
                    <a:pt x="828" y="140"/>
                    <a:pt x="828" y="140"/>
                  </a:cubicBezTo>
                  <a:cubicBezTo>
                    <a:pt x="828" y="140"/>
                    <a:pt x="828" y="140"/>
                    <a:pt x="828" y="140"/>
                  </a:cubicBezTo>
                  <a:cubicBezTo>
                    <a:pt x="828" y="140"/>
                    <a:pt x="828" y="140"/>
                    <a:pt x="828" y="140"/>
                  </a:cubicBezTo>
                  <a:cubicBezTo>
                    <a:pt x="828" y="140"/>
                    <a:pt x="828" y="140"/>
                    <a:pt x="827" y="140"/>
                  </a:cubicBezTo>
                  <a:cubicBezTo>
                    <a:pt x="827" y="140"/>
                    <a:pt x="827" y="140"/>
                    <a:pt x="827" y="140"/>
                  </a:cubicBezTo>
                  <a:cubicBezTo>
                    <a:pt x="827" y="140"/>
                    <a:pt x="827" y="140"/>
                    <a:pt x="826" y="140"/>
                  </a:cubicBezTo>
                  <a:cubicBezTo>
                    <a:pt x="826" y="139"/>
                    <a:pt x="826" y="139"/>
                    <a:pt x="825" y="139"/>
                  </a:cubicBezTo>
                  <a:cubicBezTo>
                    <a:pt x="825" y="139"/>
                    <a:pt x="825" y="139"/>
                    <a:pt x="824" y="139"/>
                  </a:cubicBezTo>
                  <a:cubicBezTo>
                    <a:pt x="824" y="138"/>
                    <a:pt x="823" y="138"/>
                    <a:pt x="823" y="138"/>
                  </a:cubicBezTo>
                  <a:cubicBezTo>
                    <a:pt x="821" y="137"/>
                    <a:pt x="820" y="137"/>
                    <a:pt x="819" y="137"/>
                  </a:cubicBezTo>
                  <a:cubicBezTo>
                    <a:pt x="818" y="136"/>
                    <a:pt x="817" y="136"/>
                    <a:pt x="816" y="136"/>
                  </a:cubicBezTo>
                  <a:cubicBezTo>
                    <a:pt x="814" y="135"/>
                    <a:pt x="812" y="135"/>
                    <a:pt x="810" y="134"/>
                  </a:cubicBezTo>
                  <a:cubicBezTo>
                    <a:pt x="806" y="134"/>
                    <a:pt x="803" y="133"/>
                    <a:pt x="800" y="132"/>
                  </a:cubicBezTo>
                  <a:cubicBezTo>
                    <a:pt x="799" y="131"/>
                    <a:pt x="798" y="131"/>
                    <a:pt x="797" y="130"/>
                  </a:cubicBezTo>
                  <a:cubicBezTo>
                    <a:pt x="796" y="130"/>
                    <a:pt x="795" y="129"/>
                    <a:pt x="794" y="129"/>
                  </a:cubicBezTo>
                  <a:cubicBezTo>
                    <a:pt x="793" y="128"/>
                    <a:pt x="792" y="128"/>
                    <a:pt x="792" y="128"/>
                  </a:cubicBezTo>
                  <a:cubicBezTo>
                    <a:pt x="792" y="128"/>
                    <a:pt x="793" y="128"/>
                    <a:pt x="794" y="129"/>
                  </a:cubicBezTo>
                  <a:cubicBezTo>
                    <a:pt x="795" y="130"/>
                    <a:pt x="796" y="130"/>
                    <a:pt x="797" y="131"/>
                  </a:cubicBezTo>
                  <a:cubicBezTo>
                    <a:pt x="798" y="132"/>
                    <a:pt x="799" y="132"/>
                    <a:pt x="800" y="133"/>
                  </a:cubicBezTo>
                  <a:cubicBezTo>
                    <a:pt x="801" y="134"/>
                    <a:pt x="802" y="134"/>
                    <a:pt x="803" y="135"/>
                  </a:cubicBezTo>
                  <a:cubicBezTo>
                    <a:pt x="803" y="135"/>
                    <a:pt x="802" y="135"/>
                    <a:pt x="802" y="135"/>
                  </a:cubicBezTo>
                  <a:cubicBezTo>
                    <a:pt x="800" y="135"/>
                    <a:pt x="799" y="135"/>
                    <a:pt x="798" y="135"/>
                  </a:cubicBezTo>
                  <a:cubicBezTo>
                    <a:pt x="797" y="136"/>
                    <a:pt x="796" y="136"/>
                    <a:pt x="795" y="136"/>
                  </a:cubicBezTo>
                  <a:cubicBezTo>
                    <a:pt x="794" y="136"/>
                    <a:pt x="793" y="137"/>
                    <a:pt x="792" y="137"/>
                  </a:cubicBezTo>
                  <a:cubicBezTo>
                    <a:pt x="778" y="130"/>
                    <a:pt x="778" y="142"/>
                    <a:pt x="767" y="144"/>
                  </a:cubicBezTo>
                  <a:cubicBezTo>
                    <a:pt x="779" y="153"/>
                    <a:pt x="791" y="157"/>
                    <a:pt x="792" y="139"/>
                  </a:cubicBezTo>
                  <a:cubicBezTo>
                    <a:pt x="792" y="139"/>
                    <a:pt x="793" y="139"/>
                    <a:pt x="793" y="139"/>
                  </a:cubicBezTo>
                  <a:cubicBezTo>
                    <a:pt x="793" y="139"/>
                    <a:pt x="794" y="138"/>
                    <a:pt x="796" y="138"/>
                  </a:cubicBezTo>
                  <a:cubicBezTo>
                    <a:pt x="797" y="138"/>
                    <a:pt x="798" y="138"/>
                    <a:pt x="799" y="137"/>
                  </a:cubicBezTo>
                  <a:cubicBezTo>
                    <a:pt x="800" y="137"/>
                    <a:pt x="801" y="137"/>
                    <a:pt x="802" y="137"/>
                  </a:cubicBezTo>
                  <a:cubicBezTo>
                    <a:pt x="803" y="137"/>
                    <a:pt x="804" y="137"/>
                    <a:pt x="805" y="137"/>
                  </a:cubicBezTo>
                  <a:cubicBezTo>
                    <a:pt x="806" y="137"/>
                    <a:pt x="806" y="137"/>
                    <a:pt x="807" y="137"/>
                  </a:cubicBezTo>
                  <a:cubicBezTo>
                    <a:pt x="807" y="137"/>
                    <a:pt x="808" y="137"/>
                    <a:pt x="808" y="137"/>
                  </a:cubicBezTo>
                  <a:cubicBezTo>
                    <a:pt x="809" y="137"/>
                    <a:pt x="809" y="137"/>
                    <a:pt x="809" y="137"/>
                  </a:cubicBezTo>
                  <a:cubicBezTo>
                    <a:pt x="809" y="137"/>
                    <a:pt x="809" y="137"/>
                    <a:pt x="810" y="137"/>
                  </a:cubicBezTo>
                  <a:cubicBezTo>
                    <a:pt x="811" y="138"/>
                    <a:pt x="813" y="139"/>
                    <a:pt x="816" y="139"/>
                  </a:cubicBezTo>
                  <a:cubicBezTo>
                    <a:pt x="817" y="140"/>
                    <a:pt x="818" y="140"/>
                    <a:pt x="819" y="140"/>
                  </a:cubicBezTo>
                  <a:cubicBezTo>
                    <a:pt x="820" y="141"/>
                    <a:pt x="821" y="141"/>
                    <a:pt x="822" y="141"/>
                  </a:cubicBezTo>
                  <a:cubicBezTo>
                    <a:pt x="823" y="142"/>
                    <a:pt x="823" y="142"/>
                    <a:pt x="824" y="142"/>
                  </a:cubicBezTo>
                  <a:cubicBezTo>
                    <a:pt x="824" y="142"/>
                    <a:pt x="824" y="142"/>
                    <a:pt x="824" y="142"/>
                  </a:cubicBezTo>
                  <a:cubicBezTo>
                    <a:pt x="825" y="143"/>
                    <a:pt x="825" y="143"/>
                    <a:pt x="825" y="143"/>
                  </a:cubicBezTo>
                  <a:cubicBezTo>
                    <a:pt x="825" y="143"/>
                    <a:pt x="826" y="143"/>
                    <a:pt x="826" y="143"/>
                  </a:cubicBezTo>
                  <a:cubicBezTo>
                    <a:pt x="826" y="143"/>
                    <a:pt x="826" y="143"/>
                    <a:pt x="826" y="143"/>
                  </a:cubicBezTo>
                  <a:cubicBezTo>
                    <a:pt x="826" y="143"/>
                    <a:pt x="826" y="143"/>
                    <a:pt x="826" y="143"/>
                  </a:cubicBezTo>
                  <a:cubicBezTo>
                    <a:pt x="826" y="143"/>
                    <a:pt x="826" y="143"/>
                    <a:pt x="826" y="143"/>
                  </a:cubicBezTo>
                  <a:cubicBezTo>
                    <a:pt x="826" y="143"/>
                    <a:pt x="826" y="143"/>
                    <a:pt x="826" y="143"/>
                  </a:cubicBezTo>
                  <a:cubicBezTo>
                    <a:pt x="827" y="144"/>
                    <a:pt x="827" y="144"/>
                    <a:pt x="827" y="144"/>
                  </a:cubicBezTo>
                  <a:cubicBezTo>
                    <a:pt x="827" y="144"/>
                    <a:pt x="828" y="145"/>
                    <a:pt x="828" y="145"/>
                  </a:cubicBezTo>
                  <a:cubicBezTo>
                    <a:pt x="830" y="146"/>
                    <a:pt x="833" y="148"/>
                    <a:pt x="835" y="150"/>
                  </a:cubicBezTo>
                  <a:cubicBezTo>
                    <a:pt x="837" y="152"/>
                    <a:pt x="839" y="155"/>
                    <a:pt x="841" y="157"/>
                  </a:cubicBezTo>
                  <a:cubicBezTo>
                    <a:pt x="843" y="159"/>
                    <a:pt x="846" y="162"/>
                    <a:pt x="848" y="164"/>
                  </a:cubicBezTo>
                  <a:cubicBezTo>
                    <a:pt x="851" y="166"/>
                    <a:pt x="854" y="168"/>
                    <a:pt x="856" y="171"/>
                  </a:cubicBezTo>
                  <a:cubicBezTo>
                    <a:pt x="856" y="171"/>
                    <a:pt x="856" y="171"/>
                    <a:pt x="856" y="171"/>
                  </a:cubicBezTo>
                  <a:cubicBezTo>
                    <a:pt x="856" y="171"/>
                    <a:pt x="856" y="171"/>
                    <a:pt x="855" y="171"/>
                  </a:cubicBezTo>
                  <a:cubicBezTo>
                    <a:pt x="855" y="171"/>
                    <a:pt x="854" y="171"/>
                    <a:pt x="854" y="171"/>
                  </a:cubicBezTo>
                  <a:cubicBezTo>
                    <a:pt x="853" y="171"/>
                    <a:pt x="853" y="172"/>
                    <a:pt x="853" y="172"/>
                  </a:cubicBezTo>
                  <a:cubicBezTo>
                    <a:pt x="853" y="172"/>
                    <a:pt x="853" y="172"/>
                    <a:pt x="852" y="172"/>
                  </a:cubicBezTo>
                  <a:cubicBezTo>
                    <a:pt x="851" y="173"/>
                    <a:pt x="850" y="173"/>
                    <a:pt x="849" y="174"/>
                  </a:cubicBezTo>
                  <a:cubicBezTo>
                    <a:pt x="848" y="175"/>
                    <a:pt x="847" y="176"/>
                    <a:pt x="846" y="177"/>
                  </a:cubicBezTo>
                  <a:cubicBezTo>
                    <a:pt x="844" y="178"/>
                    <a:pt x="842" y="180"/>
                    <a:pt x="839" y="182"/>
                  </a:cubicBezTo>
                  <a:cubicBezTo>
                    <a:pt x="838" y="183"/>
                    <a:pt x="837" y="183"/>
                    <a:pt x="836" y="184"/>
                  </a:cubicBezTo>
                  <a:cubicBezTo>
                    <a:pt x="834" y="185"/>
                    <a:pt x="833" y="185"/>
                    <a:pt x="832" y="186"/>
                  </a:cubicBezTo>
                  <a:cubicBezTo>
                    <a:pt x="831" y="186"/>
                    <a:pt x="829" y="187"/>
                    <a:pt x="828" y="187"/>
                  </a:cubicBezTo>
                  <a:cubicBezTo>
                    <a:pt x="828" y="187"/>
                    <a:pt x="828" y="187"/>
                    <a:pt x="828" y="187"/>
                  </a:cubicBezTo>
                  <a:cubicBezTo>
                    <a:pt x="828" y="187"/>
                    <a:pt x="827" y="187"/>
                    <a:pt x="827" y="186"/>
                  </a:cubicBezTo>
                  <a:cubicBezTo>
                    <a:pt x="827" y="186"/>
                    <a:pt x="826" y="186"/>
                    <a:pt x="826" y="186"/>
                  </a:cubicBezTo>
                  <a:cubicBezTo>
                    <a:pt x="826" y="186"/>
                    <a:pt x="826" y="186"/>
                    <a:pt x="826" y="186"/>
                  </a:cubicBezTo>
                  <a:cubicBezTo>
                    <a:pt x="826" y="186"/>
                    <a:pt x="825" y="186"/>
                    <a:pt x="825" y="186"/>
                  </a:cubicBezTo>
                  <a:cubicBezTo>
                    <a:pt x="825" y="186"/>
                    <a:pt x="824" y="185"/>
                    <a:pt x="823" y="185"/>
                  </a:cubicBezTo>
                  <a:cubicBezTo>
                    <a:pt x="822" y="185"/>
                    <a:pt x="822" y="185"/>
                    <a:pt x="821" y="184"/>
                  </a:cubicBezTo>
                  <a:cubicBezTo>
                    <a:pt x="820" y="184"/>
                    <a:pt x="819" y="184"/>
                    <a:pt x="819" y="183"/>
                  </a:cubicBezTo>
                  <a:cubicBezTo>
                    <a:pt x="818" y="183"/>
                    <a:pt x="817" y="183"/>
                    <a:pt x="816" y="182"/>
                  </a:cubicBezTo>
                  <a:cubicBezTo>
                    <a:pt x="812" y="170"/>
                    <a:pt x="803" y="174"/>
                    <a:pt x="794" y="167"/>
                  </a:cubicBezTo>
                  <a:cubicBezTo>
                    <a:pt x="797" y="173"/>
                    <a:pt x="799" y="181"/>
                    <a:pt x="804" y="184"/>
                  </a:cubicBezTo>
                  <a:cubicBezTo>
                    <a:pt x="807" y="186"/>
                    <a:pt x="814" y="187"/>
                    <a:pt x="816" y="184"/>
                  </a:cubicBezTo>
                  <a:cubicBezTo>
                    <a:pt x="817" y="184"/>
                    <a:pt x="817" y="184"/>
                    <a:pt x="817" y="184"/>
                  </a:cubicBezTo>
                  <a:cubicBezTo>
                    <a:pt x="817" y="184"/>
                    <a:pt x="817" y="184"/>
                    <a:pt x="817" y="184"/>
                  </a:cubicBezTo>
                  <a:cubicBezTo>
                    <a:pt x="817" y="184"/>
                    <a:pt x="817" y="184"/>
                    <a:pt x="817" y="184"/>
                  </a:cubicBezTo>
                  <a:cubicBezTo>
                    <a:pt x="817" y="185"/>
                    <a:pt x="818" y="185"/>
                    <a:pt x="818" y="185"/>
                  </a:cubicBezTo>
                  <a:cubicBezTo>
                    <a:pt x="819" y="185"/>
                    <a:pt x="820" y="186"/>
                    <a:pt x="821" y="186"/>
                  </a:cubicBezTo>
                  <a:cubicBezTo>
                    <a:pt x="821" y="186"/>
                    <a:pt x="822" y="186"/>
                    <a:pt x="823" y="187"/>
                  </a:cubicBezTo>
                  <a:cubicBezTo>
                    <a:pt x="824" y="187"/>
                    <a:pt x="824" y="187"/>
                    <a:pt x="825" y="187"/>
                  </a:cubicBezTo>
                  <a:cubicBezTo>
                    <a:pt x="825" y="187"/>
                    <a:pt x="825" y="187"/>
                    <a:pt x="826" y="187"/>
                  </a:cubicBezTo>
                  <a:cubicBezTo>
                    <a:pt x="826" y="188"/>
                    <a:pt x="826" y="188"/>
                    <a:pt x="826" y="188"/>
                  </a:cubicBezTo>
                  <a:cubicBezTo>
                    <a:pt x="826" y="188"/>
                    <a:pt x="826" y="188"/>
                    <a:pt x="826" y="188"/>
                  </a:cubicBezTo>
                  <a:cubicBezTo>
                    <a:pt x="826" y="188"/>
                    <a:pt x="825" y="188"/>
                    <a:pt x="825" y="188"/>
                  </a:cubicBezTo>
                  <a:cubicBezTo>
                    <a:pt x="824" y="188"/>
                    <a:pt x="824" y="188"/>
                    <a:pt x="824" y="188"/>
                  </a:cubicBezTo>
                  <a:cubicBezTo>
                    <a:pt x="824" y="188"/>
                    <a:pt x="823" y="188"/>
                    <a:pt x="823" y="188"/>
                  </a:cubicBezTo>
                  <a:cubicBezTo>
                    <a:pt x="823" y="188"/>
                    <a:pt x="822" y="189"/>
                    <a:pt x="822" y="189"/>
                  </a:cubicBezTo>
                  <a:cubicBezTo>
                    <a:pt x="821" y="189"/>
                    <a:pt x="820" y="189"/>
                    <a:pt x="820" y="189"/>
                  </a:cubicBezTo>
                  <a:cubicBezTo>
                    <a:pt x="818" y="190"/>
                    <a:pt x="818" y="190"/>
                    <a:pt x="818" y="190"/>
                  </a:cubicBezTo>
                  <a:cubicBezTo>
                    <a:pt x="818" y="190"/>
                    <a:pt x="818" y="190"/>
                    <a:pt x="818" y="190"/>
                  </a:cubicBezTo>
                  <a:cubicBezTo>
                    <a:pt x="819" y="190"/>
                    <a:pt x="819" y="190"/>
                    <a:pt x="820" y="190"/>
                  </a:cubicBezTo>
                  <a:cubicBezTo>
                    <a:pt x="821" y="191"/>
                    <a:pt x="821" y="191"/>
                    <a:pt x="822" y="191"/>
                  </a:cubicBezTo>
                  <a:cubicBezTo>
                    <a:pt x="823" y="191"/>
                    <a:pt x="823" y="191"/>
                    <a:pt x="824" y="191"/>
                  </a:cubicBezTo>
                  <a:cubicBezTo>
                    <a:pt x="824" y="191"/>
                    <a:pt x="824" y="191"/>
                    <a:pt x="825" y="191"/>
                  </a:cubicBezTo>
                  <a:cubicBezTo>
                    <a:pt x="825" y="191"/>
                    <a:pt x="825" y="191"/>
                    <a:pt x="825" y="191"/>
                  </a:cubicBezTo>
                  <a:cubicBezTo>
                    <a:pt x="828" y="190"/>
                    <a:pt x="830" y="189"/>
                    <a:pt x="833" y="188"/>
                  </a:cubicBezTo>
                  <a:cubicBezTo>
                    <a:pt x="834" y="188"/>
                    <a:pt x="835" y="188"/>
                    <a:pt x="836" y="187"/>
                  </a:cubicBezTo>
                  <a:cubicBezTo>
                    <a:pt x="836" y="187"/>
                    <a:pt x="835" y="188"/>
                    <a:pt x="835" y="188"/>
                  </a:cubicBezTo>
                  <a:cubicBezTo>
                    <a:pt x="835" y="188"/>
                    <a:pt x="835" y="189"/>
                    <a:pt x="835" y="189"/>
                  </a:cubicBezTo>
                  <a:cubicBezTo>
                    <a:pt x="834" y="190"/>
                    <a:pt x="834" y="190"/>
                    <a:pt x="834" y="190"/>
                  </a:cubicBezTo>
                  <a:cubicBezTo>
                    <a:pt x="834" y="191"/>
                    <a:pt x="833" y="192"/>
                    <a:pt x="833" y="193"/>
                  </a:cubicBezTo>
                  <a:cubicBezTo>
                    <a:pt x="833" y="193"/>
                    <a:pt x="833" y="193"/>
                    <a:pt x="833" y="193"/>
                  </a:cubicBezTo>
                  <a:cubicBezTo>
                    <a:pt x="823" y="198"/>
                    <a:pt x="820" y="207"/>
                    <a:pt x="828" y="219"/>
                  </a:cubicBezTo>
                  <a:cubicBezTo>
                    <a:pt x="831" y="209"/>
                    <a:pt x="839" y="207"/>
                    <a:pt x="834" y="194"/>
                  </a:cubicBezTo>
                  <a:cubicBezTo>
                    <a:pt x="834" y="194"/>
                    <a:pt x="834" y="194"/>
                    <a:pt x="834" y="194"/>
                  </a:cubicBezTo>
                  <a:cubicBezTo>
                    <a:pt x="834" y="193"/>
                    <a:pt x="835" y="192"/>
                    <a:pt x="835" y="191"/>
                  </a:cubicBezTo>
                  <a:cubicBezTo>
                    <a:pt x="835" y="191"/>
                    <a:pt x="835" y="190"/>
                    <a:pt x="836" y="190"/>
                  </a:cubicBezTo>
                  <a:cubicBezTo>
                    <a:pt x="836" y="189"/>
                    <a:pt x="836" y="189"/>
                    <a:pt x="836" y="189"/>
                  </a:cubicBezTo>
                  <a:cubicBezTo>
                    <a:pt x="837" y="188"/>
                    <a:pt x="837" y="187"/>
                    <a:pt x="838" y="186"/>
                  </a:cubicBezTo>
                  <a:cubicBezTo>
                    <a:pt x="839" y="185"/>
                    <a:pt x="840" y="185"/>
                    <a:pt x="841" y="184"/>
                  </a:cubicBezTo>
                  <a:cubicBezTo>
                    <a:pt x="843" y="182"/>
                    <a:pt x="845" y="181"/>
                    <a:pt x="848" y="179"/>
                  </a:cubicBezTo>
                  <a:cubicBezTo>
                    <a:pt x="849" y="178"/>
                    <a:pt x="850" y="177"/>
                    <a:pt x="851" y="176"/>
                  </a:cubicBezTo>
                  <a:cubicBezTo>
                    <a:pt x="852" y="176"/>
                    <a:pt x="853" y="175"/>
                    <a:pt x="854" y="175"/>
                  </a:cubicBezTo>
                  <a:cubicBezTo>
                    <a:pt x="854" y="174"/>
                    <a:pt x="854" y="174"/>
                    <a:pt x="854" y="174"/>
                  </a:cubicBezTo>
                  <a:cubicBezTo>
                    <a:pt x="855" y="174"/>
                    <a:pt x="855" y="174"/>
                    <a:pt x="855" y="174"/>
                  </a:cubicBezTo>
                  <a:cubicBezTo>
                    <a:pt x="855" y="173"/>
                    <a:pt x="856" y="173"/>
                    <a:pt x="856" y="173"/>
                  </a:cubicBezTo>
                  <a:cubicBezTo>
                    <a:pt x="856" y="173"/>
                    <a:pt x="857" y="172"/>
                    <a:pt x="857" y="172"/>
                  </a:cubicBezTo>
                  <a:cubicBezTo>
                    <a:pt x="857" y="172"/>
                    <a:pt x="858" y="172"/>
                    <a:pt x="858" y="172"/>
                  </a:cubicBezTo>
                  <a:cubicBezTo>
                    <a:pt x="860" y="173"/>
                    <a:pt x="862" y="174"/>
                    <a:pt x="864" y="176"/>
                  </a:cubicBezTo>
                  <a:cubicBezTo>
                    <a:pt x="867" y="178"/>
                    <a:pt x="870" y="179"/>
                    <a:pt x="872" y="181"/>
                  </a:cubicBezTo>
                  <a:cubicBezTo>
                    <a:pt x="873" y="182"/>
                    <a:pt x="874" y="182"/>
                    <a:pt x="874" y="183"/>
                  </a:cubicBezTo>
                  <a:cubicBezTo>
                    <a:pt x="875" y="183"/>
                    <a:pt x="876" y="184"/>
                    <a:pt x="876" y="184"/>
                  </a:cubicBezTo>
                  <a:cubicBezTo>
                    <a:pt x="878" y="185"/>
                    <a:pt x="879" y="187"/>
                    <a:pt x="880" y="188"/>
                  </a:cubicBezTo>
                  <a:cubicBezTo>
                    <a:pt x="885" y="193"/>
                    <a:pt x="888" y="199"/>
                    <a:pt x="892" y="204"/>
                  </a:cubicBezTo>
                  <a:cubicBezTo>
                    <a:pt x="894" y="208"/>
                    <a:pt x="896" y="211"/>
                    <a:pt x="898" y="214"/>
                  </a:cubicBezTo>
                  <a:cubicBezTo>
                    <a:pt x="898" y="214"/>
                    <a:pt x="898" y="213"/>
                    <a:pt x="897" y="213"/>
                  </a:cubicBezTo>
                  <a:cubicBezTo>
                    <a:pt x="897" y="213"/>
                    <a:pt x="897" y="213"/>
                    <a:pt x="897" y="213"/>
                  </a:cubicBezTo>
                  <a:cubicBezTo>
                    <a:pt x="896" y="213"/>
                    <a:pt x="896" y="213"/>
                    <a:pt x="896" y="213"/>
                  </a:cubicBezTo>
                  <a:cubicBezTo>
                    <a:pt x="896" y="213"/>
                    <a:pt x="896" y="212"/>
                    <a:pt x="896" y="212"/>
                  </a:cubicBezTo>
                  <a:cubicBezTo>
                    <a:pt x="895" y="212"/>
                    <a:pt x="894" y="212"/>
                    <a:pt x="893" y="212"/>
                  </a:cubicBezTo>
                  <a:cubicBezTo>
                    <a:pt x="892" y="212"/>
                    <a:pt x="892" y="212"/>
                    <a:pt x="891" y="213"/>
                  </a:cubicBezTo>
                  <a:cubicBezTo>
                    <a:pt x="890" y="213"/>
                    <a:pt x="889" y="213"/>
                    <a:pt x="888" y="213"/>
                  </a:cubicBezTo>
                  <a:cubicBezTo>
                    <a:pt x="887" y="213"/>
                    <a:pt x="886" y="213"/>
                    <a:pt x="886" y="214"/>
                  </a:cubicBezTo>
                  <a:cubicBezTo>
                    <a:pt x="884" y="214"/>
                    <a:pt x="883" y="214"/>
                    <a:pt x="882" y="214"/>
                  </a:cubicBezTo>
                  <a:cubicBezTo>
                    <a:pt x="872" y="202"/>
                    <a:pt x="865" y="217"/>
                    <a:pt x="856" y="203"/>
                  </a:cubicBezTo>
                  <a:cubicBezTo>
                    <a:pt x="857" y="211"/>
                    <a:pt x="860" y="218"/>
                    <a:pt x="867" y="222"/>
                  </a:cubicBezTo>
                  <a:cubicBezTo>
                    <a:pt x="872" y="224"/>
                    <a:pt x="883" y="223"/>
                    <a:pt x="883" y="216"/>
                  </a:cubicBezTo>
                  <a:cubicBezTo>
                    <a:pt x="884" y="216"/>
                    <a:pt x="885" y="215"/>
                    <a:pt x="886" y="215"/>
                  </a:cubicBezTo>
                  <a:cubicBezTo>
                    <a:pt x="887" y="215"/>
                    <a:pt x="888" y="215"/>
                    <a:pt x="889" y="215"/>
                  </a:cubicBezTo>
                  <a:cubicBezTo>
                    <a:pt x="889" y="214"/>
                    <a:pt x="890" y="214"/>
                    <a:pt x="891" y="214"/>
                  </a:cubicBezTo>
                  <a:cubicBezTo>
                    <a:pt x="892" y="214"/>
                    <a:pt x="893" y="214"/>
                    <a:pt x="893" y="214"/>
                  </a:cubicBezTo>
                  <a:cubicBezTo>
                    <a:pt x="894" y="214"/>
                    <a:pt x="895" y="214"/>
                    <a:pt x="896" y="214"/>
                  </a:cubicBezTo>
                  <a:cubicBezTo>
                    <a:pt x="896" y="214"/>
                    <a:pt x="896" y="214"/>
                    <a:pt x="896" y="214"/>
                  </a:cubicBezTo>
                  <a:cubicBezTo>
                    <a:pt x="896" y="214"/>
                    <a:pt x="896" y="214"/>
                    <a:pt x="896" y="214"/>
                  </a:cubicBezTo>
                  <a:cubicBezTo>
                    <a:pt x="897" y="214"/>
                    <a:pt x="897" y="214"/>
                    <a:pt x="897" y="214"/>
                  </a:cubicBezTo>
                  <a:cubicBezTo>
                    <a:pt x="898" y="214"/>
                    <a:pt x="898" y="215"/>
                    <a:pt x="899" y="215"/>
                  </a:cubicBezTo>
                  <a:cubicBezTo>
                    <a:pt x="899" y="215"/>
                    <a:pt x="899" y="215"/>
                    <a:pt x="899" y="215"/>
                  </a:cubicBezTo>
                  <a:cubicBezTo>
                    <a:pt x="901" y="217"/>
                    <a:pt x="902" y="219"/>
                    <a:pt x="903" y="222"/>
                  </a:cubicBezTo>
                  <a:cubicBezTo>
                    <a:pt x="907" y="226"/>
                    <a:pt x="910" y="231"/>
                    <a:pt x="913" y="235"/>
                  </a:cubicBezTo>
                  <a:cubicBezTo>
                    <a:pt x="908" y="232"/>
                    <a:pt x="904" y="229"/>
                    <a:pt x="898" y="226"/>
                  </a:cubicBezTo>
                  <a:cubicBezTo>
                    <a:pt x="908" y="233"/>
                    <a:pt x="917" y="242"/>
                    <a:pt x="914" y="253"/>
                  </a:cubicBezTo>
                  <a:cubicBezTo>
                    <a:pt x="876" y="241"/>
                    <a:pt x="873" y="248"/>
                    <a:pt x="837" y="263"/>
                  </a:cubicBezTo>
                  <a:cubicBezTo>
                    <a:pt x="875" y="253"/>
                    <a:pt x="884" y="251"/>
                    <a:pt x="916" y="269"/>
                  </a:cubicBezTo>
                  <a:cubicBezTo>
                    <a:pt x="928" y="276"/>
                    <a:pt x="934" y="281"/>
                    <a:pt x="943" y="288"/>
                  </a:cubicBezTo>
                  <a:cubicBezTo>
                    <a:pt x="946" y="290"/>
                    <a:pt x="944" y="297"/>
                    <a:pt x="949" y="301"/>
                  </a:cubicBezTo>
                  <a:cubicBezTo>
                    <a:pt x="955" y="306"/>
                    <a:pt x="966" y="303"/>
                    <a:pt x="973" y="307"/>
                  </a:cubicBezTo>
                  <a:cubicBezTo>
                    <a:pt x="986" y="316"/>
                    <a:pt x="991" y="325"/>
                    <a:pt x="1004" y="335"/>
                  </a:cubicBezTo>
                  <a:cubicBezTo>
                    <a:pt x="1019" y="347"/>
                    <a:pt x="1044" y="350"/>
                    <a:pt x="1059" y="362"/>
                  </a:cubicBezTo>
                  <a:cubicBezTo>
                    <a:pt x="1089" y="388"/>
                    <a:pt x="1121" y="442"/>
                    <a:pt x="1121" y="442"/>
                  </a:cubicBezTo>
                  <a:cubicBezTo>
                    <a:pt x="1121" y="442"/>
                    <a:pt x="1113" y="446"/>
                    <a:pt x="1108" y="444"/>
                  </a:cubicBezTo>
                  <a:cubicBezTo>
                    <a:pt x="1091" y="437"/>
                    <a:pt x="1075" y="429"/>
                    <a:pt x="1065" y="419"/>
                  </a:cubicBezTo>
                  <a:cubicBezTo>
                    <a:pt x="1045" y="399"/>
                    <a:pt x="1039" y="382"/>
                    <a:pt x="1015" y="369"/>
                  </a:cubicBezTo>
                  <a:cubicBezTo>
                    <a:pt x="995" y="357"/>
                    <a:pt x="965" y="353"/>
                    <a:pt x="945" y="354"/>
                  </a:cubicBezTo>
                  <a:cubicBezTo>
                    <a:pt x="917" y="355"/>
                    <a:pt x="925" y="332"/>
                    <a:pt x="905" y="325"/>
                  </a:cubicBezTo>
                  <a:cubicBezTo>
                    <a:pt x="915" y="338"/>
                    <a:pt x="918" y="354"/>
                    <a:pt x="918" y="354"/>
                  </a:cubicBezTo>
                  <a:cubicBezTo>
                    <a:pt x="910" y="365"/>
                    <a:pt x="867" y="375"/>
                    <a:pt x="855" y="376"/>
                  </a:cubicBezTo>
                  <a:cubicBezTo>
                    <a:pt x="879" y="382"/>
                    <a:pt x="900" y="376"/>
                    <a:pt x="924" y="372"/>
                  </a:cubicBezTo>
                  <a:cubicBezTo>
                    <a:pt x="951" y="368"/>
                    <a:pt x="968" y="369"/>
                    <a:pt x="991" y="379"/>
                  </a:cubicBezTo>
                  <a:cubicBezTo>
                    <a:pt x="1005" y="385"/>
                    <a:pt x="1018" y="394"/>
                    <a:pt x="1028" y="404"/>
                  </a:cubicBezTo>
                  <a:cubicBezTo>
                    <a:pt x="1037" y="414"/>
                    <a:pt x="1034" y="422"/>
                    <a:pt x="1041" y="432"/>
                  </a:cubicBezTo>
                  <a:cubicBezTo>
                    <a:pt x="1044" y="437"/>
                    <a:pt x="1048" y="441"/>
                    <a:pt x="1050" y="444"/>
                  </a:cubicBezTo>
                  <a:cubicBezTo>
                    <a:pt x="1050" y="444"/>
                    <a:pt x="1049" y="444"/>
                    <a:pt x="1048" y="444"/>
                  </a:cubicBezTo>
                  <a:cubicBezTo>
                    <a:pt x="1046" y="444"/>
                    <a:pt x="1044" y="444"/>
                    <a:pt x="1042" y="444"/>
                  </a:cubicBezTo>
                  <a:cubicBezTo>
                    <a:pt x="1036" y="445"/>
                    <a:pt x="1029" y="445"/>
                    <a:pt x="1023" y="446"/>
                  </a:cubicBezTo>
                  <a:cubicBezTo>
                    <a:pt x="1023" y="446"/>
                    <a:pt x="1023" y="446"/>
                    <a:pt x="1023" y="446"/>
                  </a:cubicBezTo>
                  <a:cubicBezTo>
                    <a:pt x="1022" y="445"/>
                    <a:pt x="1021" y="445"/>
                    <a:pt x="1020" y="444"/>
                  </a:cubicBezTo>
                  <a:cubicBezTo>
                    <a:pt x="1020" y="444"/>
                    <a:pt x="1019" y="443"/>
                    <a:pt x="1019" y="443"/>
                  </a:cubicBezTo>
                  <a:cubicBezTo>
                    <a:pt x="1018" y="442"/>
                    <a:pt x="1018" y="442"/>
                    <a:pt x="1017" y="442"/>
                  </a:cubicBezTo>
                  <a:cubicBezTo>
                    <a:pt x="1016" y="441"/>
                    <a:pt x="1015" y="440"/>
                    <a:pt x="1013" y="439"/>
                  </a:cubicBezTo>
                  <a:cubicBezTo>
                    <a:pt x="1012" y="439"/>
                    <a:pt x="1011" y="438"/>
                    <a:pt x="1009" y="437"/>
                  </a:cubicBezTo>
                  <a:cubicBezTo>
                    <a:pt x="1006" y="435"/>
                    <a:pt x="1003" y="433"/>
                    <a:pt x="1000" y="431"/>
                  </a:cubicBezTo>
                  <a:cubicBezTo>
                    <a:pt x="997" y="429"/>
                    <a:pt x="994" y="426"/>
                    <a:pt x="991" y="424"/>
                  </a:cubicBezTo>
                  <a:cubicBezTo>
                    <a:pt x="990" y="423"/>
                    <a:pt x="989" y="422"/>
                    <a:pt x="987" y="421"/>
                  </a:cubicBezTo>
                  <a:cubicBezTo>
                    <a:pt x="986" y="420"/>
                    <a:pt x="985" y="419"/>
                    <a:pt x="984" y="418"/>
                  </a:cubicBezTo>
                  <a:cubicBezTo>
                    <a:pt x="984" y="418"/>
                    <a:pt x="983" y="418"/>
                    <a:pt x="983" y="418"/>
                  </a:cubicBezTo>
                  <a:cubicBezTo>
                    <a:pt x="983" y="418"/>
                    <a:pt x="983" y="418"/>
                    <a:pt x="983" y="417"/>
                  </a:cubicBezTo>
                  <a:cubicBezTo>
                    <a:pt x="983" y="417"/>
                    <a:pt x="983" y="417"/>
                    <a:pt x="983" y="416"/>
                  </a:cubicBezTo>
                  <a:cubicBezTo>
                    <a:pt x="982" y="416"/>
                    <a:pt x="982" y="416"/>
                    <a:pt x="982" y="415"/>
                  </a:cubicBezTo>
                  <a:cubicBezTo>
                    <a:pt x="982" y="415"/>
                    <a:pt x="982" y="415"/>
                    <a:pt x="982" y="415"/>
                  </a:cubicBezTo>
                  <a:cubicBezTo>
                    <a:pt x="982" y="415"/>
                    <a:pt x="982" y="415"/>
                    <a:pt x="982" y="415"/>
                  </a:cubicBezTo>
                  <a:cubicBezTo>
                    <a:pt x="981" y="414"/>
                    <a:pt x="981" y="414"/>
                    <a:pt x="980" y="413"/>
                  </a:cubicBezTo>
                  <a:cubicBezTo>
                    <a:pt x="980" y="412"/>
                    <a:pt x="979" y="412"/>
                    <a:pt x="979" y="411"/>
                  </a:cubicBezTo>
                  <a:cubicBezTo>
                    <a:pt x="978" y="411"/>
                    <a:pt x="977" y="410"/>
                    <a:pt x="977" y="410"/>
                  </a:cubicBezTo>
                  <a:cubicBezTo>
                    <a:pt x="976" y="409"/>
                    <a:pt x="975" y="409"/>
                    <a:pt x="975" y="408"/>
                  </a:cubicBezTo>
                  <a:cubicBezTo>
                    <a:pt x="975" y="408"/>
                    <a:pt x="975" y="408"/>
                    <a:pt x="975" y="408"/>
                  </a:cubicBezTo>
                  <a:cubicBezTo>
                    <a:pt x="975" y="408"/>
                    <a:pt x="975" y="408"/>
                    <a:pt x="975" y="408"/>
                  </a:cubicBezTo>
                  <a:cubicBezTo>
                    <a:pt x="969" y="397"/>
                    <a:pt x="959" y="395"/>
                    <a:pt x="948" y="394"/>
                  </a:cubicBezTo>
                  <a:cubicBezTo>
                    <a:pt x="952" y="405"/>
                    <a:pt x="962" y="409"/>
                    <a:pt x="972" y="409"/>
                  </a:cubicBezTo>
                  <a:cubicBezTo>
                    <a:pt x="972" y="409"/>
                    <a:pt x="973" y="409"/>
                    <a:pt x="974" y="410"/>
                  </a:cubicBezTo>
                  <a:cubicBezTo>
                    <a:pt x="974" y="410"/>
                    <a:pt x="975" y="411"/>
                    <a:pt x="975" y="411"/>
                  </a:cubicBezTo>
                  <a:cubicBezTo>
                    <a:pt x="976" y="412"/>
                    <a:pt x="977" y="412"/>
                    <a:pt x="977" y="413"/>
                  </a:cubicBezTo>
                  <a:cubicBezTo>
                    <a:pt x="978" y="414"/>
                    <a:pt x="978" y="414"/>
                    <a:pt x="979" y="415"/>
                  </a:cubicBezTo>
                  <a:cubicBezTo>
                    <a:pt x="979" y="415"/>
                    <a:pt x="979" y="415"/>
                    <a:pt x="979" y="415"/>
                  </a:cubicBezTo>
                  <a:cubicBezTo>
                    <a:pt x="979" y="415"/>
                    <a:pt x="979" y="415"/>
                    <a:pt x="978" y="415"/>
                  </a:cubicBezTo>
                  <a:cubicBezTo>
                    <a:pt x="977" y="414"/>
                    <a:pt x="976" y="413"/>
                    <a:pt x="976" y="413"/>
                  </a:cubicBezTo>
                  <a:cubicBezTo>
                    <a:pt x="976" y="413"/>
                    <a:pt x="977" y="414"/>
                    <a:pt x="978" y="415"/>
                  </a:cubicBezTo>
                  <a:cubicBezTo>
                    <a:pt x="978" y="416"/>
                    <a:pt x="979" y="417"/>
                    <a:pt x="980" y="418"/>
                  </a:cubicBezTo>
                  <a:cubicBezTo>
                    <a:pt x="980" y="418"/>
                    <a:pt x="981" y="418"/>
                    <a:pt x="981" y="419"/>
                  </a:cubicBezTo>
                  <a:cubicBezTo>
                    <a:pt x="981" y="419"/>
                    <a:pt x="981" y="419"/>
                    <a:pt x="982" y="420"/>
                  </a:cubicBezTo>
                  <a:cubicBezTo>
                    <a:pt x="982" y="420"/>
                    <a:pt x="982" y="420"/>
                    <a:pt x="983" y="420"/>
                  </a:cubicBezTo>
                  <a:cubicBezTo>
                    <a:pt x="984" y="421"/>
                    <a:pt x="985" y="422"/>
                    <a:pt x="986" y="423"/>
                  </a:cubicBezTo>
                  <a:cubicBezTo>
                    <a:pt x="987" y="424"/>
                    <a:pt x="989" y="425"/>
                    <a:pt x="990" y="426"/>
                  </a:cubicBezTo>
                  <a:cubicBezTo>
                    <a:pt x="993" y="428"/>
                    <a:pt x="996" y="431"/>
                    <a:pt x="999" y="433"/>
                  </a:cubicBezTo>
                  <a:cubicBezTo>
                    <a:pt x="1002" y="435"/>
                    <a:pt x="1005" y="437"/>
                    <a:pt x="1008" y="439"/>
                  </a:cubicBezTo>
                  <a:cubicBezTo>
                    <a:pt x="1009" y="440"/>
                    <a:pt x="1011" y="441"/>
                    <a:pt x="1012" y="442"/>
                  </a:cubicBezTo>
                  <a:cubicBezTo>
                    <a:pt x="1014" y="442"/>
                    <a:pt x="1015" y="443"/>
                    <a:pt x="1016" y="444"/>
                  </a:cubicBezTo>
                  <a:cubicBezTo>
                    <a:pt x="1017" y="444"/>
                    <a:pt x="1017" y="445"/>
                    <a:pt x="1018" y="445"/>
                  </a:cubicBezTo>
                  <a:cubicBezTo>
                    <a:pt x="1018" y="445"/>
                    <a:pt x="1019" y="445"/>
                    <a:pt x="1019" y="446"/>
                  </a:cubicBezTo>
                  <a:cubicBezTo>
                    <a:pt x="1020" y="446"/>
                    <a:pt x="1020" y="446"/>
                    <a:pt x="1021" y="446"/>
                  </a:cubicBezTo>
                  <a:cubicBezTo>
                    <a:pt x="1011" y="447"/>
                    <a:pt x="1001" y="449"/>
                    <a:pt x="990" y="452"/>
                  </a:cubicBezTo>
                  <a:cubicBezTo>
                    <a:pt x="988" y="452"/>
                    <a:pt x="986" y="453"/>
                    <a:pt x="983" y="454"/>
                  </a:cubicBezTo>
                  <a:cubicBezTo>
                    <a:pt x="981" y="454"/>
                    <a:pt x="979" y="455"/>
                    <a:pt x="976" y="456"/>
                  </a:cubicBezTo>
                  <a:cubicBezTo>
                    <a:pt x="972" y="457"/>
                    <a:pt x="967" y="459"/>
                    <a:pt x="962" y="461"/>
                  </a:cubicBezTo>
                  <a:cubicBezTo>
                    <a:pt x="955" y="463"/>
                    <a:pt x="947" y="466"/>
                    <a:pt x="939" y="468"/>
                  </a:cubicBezTo>
                  <a:cubicBezTo>
                    <a:pt x="939" y="468"/>
                    <a:pt x="939" y="468"/>
                    <a:pt x="938" y="468"/>
                  </a:cubicBezTo>
                  <a:cubicBezTo>
                    <a:pt x="937" y="468"/>
                    <a:pt x="937" y="468"/>
                    <a:pt x="937" y="468"/>
                  </a:cubicBezTo>
                  <a:cubicBezTo>
                    <a:pt x="936" y="467"/>
                    <a:pt x="936" y="467"/>
                    <a:pt x="936" y="467"/>
                  </a:cubicBezTo>
                  <a:cubicBezTo>
                    <a:pt x="935" y="467"/>
                    <a:pt x="935" y="467"/>
                    <a:pt x="934" y="467"/>
                  </a:cubicBezTo>
                  <a:cubicBezTo>
                    <a:pt x="934" y="467"/>
                    <a:pt x="934" y="466"/>
                    <a:pt x="934" y="466"/>
                  </a:cubicBezTo>
                  <a:cubicBezTo>
                    <a:pt x="933" y="466"/>
                    <a:pt x="933" y="466"/>
                    <a:pt x="933" y="466"/>
                  </a:cubicBezTo>
                  <a:cubicBezTo>
                    <a:pt x="932" y="466"/>
                    <a:pt x="932" y="466"/>
                    <a:pt x="931" y="466"/>
                  </a:cubicBezTo>
                  <a:cubicBezTo>
                    <a:pt x="931" y="466"/>
                    <a:pt x="930" y="466"/>
                    <a:pt x="930" y="465"/>
                  </a:cubicBezTo>
                  <a:cubicBezTo>
                    <a:pt x="930" y="465"/>
                    <a:pt x="929" y="465"/>
                    <a:pt x="929" y="465"/>
                  </a:cubicBezTo>
                  <a:cubicBezTo>
                    <a:pt x="929" y="465"/>
                    <a:pt x="928" y="465"/>
                    <a:pt x="928" y="465"/>
                  </a:cubicBezTo>
                  <a:cubicBezTo>
                    <a:pt x="928" y="465"/>
                    <a:pt x="927" y="464"/>
                    <a:pt x="926" y="464"/>
                  </a:cubicBezTo>
                  <a:cubicBezTo>
                    <a:pt x="925" y="464"/>
                    <a:pt x="924" y="463"/>
                    <a:pt x="923" y="462"/>
                  </a:cubicBezTo>
                  <a:cubicBezTo>
                    <a:pt x="922" y="462"/>
                    <a:pt x="920" y="461"/>
                    <a:pt x="919" y="460"/>
                  </a:cubicBezTo>
                  <a:cubicBezTo>
                    <a:pt x="918" y="460"/>
                    <a:pt x="917" y="459"/>
                    <a:pt x="916" y="458"/>
                  </a:cubicBezTo>
                  <a:cubicBezTo>
                    <a:pt x="915" y="457"/>
                    <a:pt x="914" y="457"/>
                    <a:pt x="914" y="456"/>
                  </a:cubicBezTo>
                  <a:cubicBezTo>
                    <a:pt x="915" y="450"/>
                    <a:pt x="915" y="441"/>
                    <a:pt x="912" y="436"/>
                  </a:cubicBezTo>
                  <a:cubicBezTo>
                    <a:pt x="907" y="430"/>
                    <a:pt x="898" y="434"/>
                    <a:pt x="891" y="434"/>
                  </a:cubicBezTo>
                  <a:cubicBezTo>
                    <a:pt x="895" y="445"/>
                    <a:pt x="895" y="468"/>
                    <a:pt x="913" y="458"/>
                  </a:cubicBezTo>
                  <a:cubicBezTo>
                    <a:pt x="913" y="458"/>
                    <a:pt x="913" y="458"/>
                    <a:pt x="913" y="458"/>
                  </a:cubicBezTo>
                  <a:cubicBezTo>
                    <a:pt x="913" y="459"/>
                    <a:pt x="912" y="460"/>
                    <a:pt x="912" y="460"/>
                  </a:cubicBezTo>
                  <a:cubicBezTo>
                    <a:pt x="913" y="459"/>
                    <a:pt x="913" y="459"/>
                    <a:pt x="913" y="459"/>
                  </a:cubicBezTo>
                  <a:cubicBezTo>
                    <a:pt x="914" y="459"/>
                    <a:pt x="914" y="460"/>
                    <a:pt x="915" y="460"/>
                  </a:cubicBezTo>
                  <a:cubicBezTo>
                    <a:pt x="916" y="461"/>
                    <a:pt x="917" y="462"/>
                    <a:pt x="918" y="463"/>
                  </a:cubicBezTo>
                  <a:cubicBezTo>
                    <a:pt x="919" y="463"/>
                    <a:pt x="921" y="464"/>
                    <a:pt x="922" y="465"/>
                  </a:cubicBezTo>
                  <a:cubicBezTo>
                    <a:pt x="923" y="465"/>
                    <a:pt x="924" y="466"/>
                    <a:pt x="926" y="466"/>
                  </a:cubicBezTo>
                  <a:cubicBezTo>
                    <a:pt x="926" y="467"/>
                    <a:pt x="927" y="467"/>
                    <a:pt x="927" y="467"/>
                  </a:cubicBezTo>
                  <a:cubicBezTo>
                    <a:pt x="928" y="467"/>
                    <a:pt x="928" y="467"/>
                    <a:pt x="928" y="467"/>
                  </a:cubicBezTo>
                  <a:cubicBezTo>
                    <a:pt x="929" y="468"/>
                    <a:pt x="929" y="468"/>
                    <a:pt x="929" y="468"/>
                  </a:cubicBezTo>
                  <a:cubicBezTo>
                    <a:pt x="930" y="468"/>
                    <a:pt x="930" y="468"/>
                    <a:pt x="931" y="468"/>
                  </a:cubicBezTo>
                  <a:cubicBezTo>
                    <a:pt x="931" y="468"/>
                    <a:pt x="932" y="469"/>
                    <a:pt x="932" y="469"/>
                  </a:cubicBezTo>
                  <a:cubicBezTo>
                    <a:pt x="933" y="469"/>
                    <a:pt x="933" y="469"/>
                    <a:pt x="933" y="469"/>
                  </a:cubicBezTo>
                  <a:cubicBezTo>
                    <a:pt x="933" y="469"/>
                    <a:pt x="934" y="469"/>
                    <a:pt x="934" y="469"/>
                  </a:cubicBezTo>
                  <a:cubicBezTo>
                    <a:pt x="934" y="469"/>
                    <a:pt x="935" y="469"/>
                    <a:pt x="935" y="469"/>
                  </a:cubicBezTo>
                  <a:cubicBezTo>
                    <a:pt x="936" y="469"/>
                    <a:pt x="936" y="469"/>
                    <a:pt x="937" y="469"/>
                  </a:cubicBezTo>
                  <a:cubicBezTo>
                    <a:pt x="937" y="469"/>
                    <a:pt x="937" y="469"/>
                    <a:pt x="938" y="469"/>
                  </a:cubicBezTo>
                  <a:cubicBezTo>
                    <a:pt x="938" y="469"/>
                    <a:pt x="938" y="469"/>
                    <a:pt x="939" y="469"/>
                  </a:cubicBezTo>
                  <a:cubicBezTo>
                    <a:pt x="937" y="469"/>
                    <a:pt x="935" y="470"/>
                    <a:pt x="933" y="470"/>
                  </a:cubicBezTo>
                  <a:cubicBezTo>
                    <a:pt x="932" y="470"/>
                    <a:pt x="931" y="471"/>
                    <a:pt x="930" y="471"/>
                  </a:cubicBezTo>
                  <a:cubicBezTo>
                    <a:pt x="928" y="471"/>
                    <a:pt x="927" y="472"/>
                    <a:pt x="926" y="472"/>
                  </a:cubicBezTo>
                  <a:cubicBezTo>
                    <a:pt x="925" y="472"/>
                    <a:pt x="924" y="473"/>
                    <a:pt x="922" y="473"/>
                  </a:cubicBezTo>
                  <a:cubicBezTo>
                    <a:pt x="919" y="473"/>
                    <a:pt x="919" y="473"/>
                    <a:pt x="919" y="473"/>
                  </a:cubicBezTo>
                  <a:cubicBezTo>
                    <a:pt x="914" y="474"/>
                    <a:pt x="909" y="475"/>
                    <a:pt x="904" y="476"/>
                  </a:cubicBezTo>
                  <a:cubicBezTo>
                    <a:pt x="894" y="477"/>
                    <a:pt x="884" y="478"/>
                    <a:pt x="875" y="479"/>
                  </a:cubicBezTo>
                  <a:cubicBezTo>
                    <a:pt x="865" y="479"/>
                    <a:pt x="856" y="480"/>
                    <a:pt x="847" y="481"/>
                  </a:cubicBezTo>
                  <a:cubicBezTo>
                    <a:pt x="839" y="482"/>
                    <a:pt x="831" y="483"/>
                    <a:pt x="823" y="485"/>
                  </a:cubicBezTo>
                  <a:cubicBezTo>
                    <a:pt x="819" y="486"/>
                    <a:pt x="816" y="487"/>
                    <a:pt x="812" y="488"/>
                  </a:cubicBezTo>
                  <a:cubicBezTo>
                    <a:pt x="811" y="488"/>
                    <a:pt x="809" y="489"/>
                    <a:pt x="807" y="489"/>
                  </a:cubicBezTo>
                  <a:cubicBezTo>
                    <a:pt x="806" y="490"/>
                    <a:pt x="804" y="491"/>
                    <a:pt x="803" y="491"/>
                  </a:cubicBezTo>
                  <a:cubicBezTo>
                    <a:pt x="797" y="493"/>
                    <a:pt x="792" y="496"/>
                    <a:pt x="788" y="498"/>
                  </a:cubicBezTo>
                  <a:cubicBezTo>
                    <a:pt x="786" y="499"/>
                    <a:pt x="784" y="500"/>
                    <a:pt x="783" y="501"/>
                  </a:cubicBezTo>
                  <a:cubicBezTo>
                    <a:pt x="781" y="502"/>
                    <a:pt x="780" y="503"/>
                    <a:pt x="779" y="504"/>
                  </a:cubicBezTo>
                  <a:cubicBezTo>
                    <a:pt x="777" y="505"/>
                    <a:pt x="776" y="506"/>
                    <a:pt x="776" y="506"/>
                  </a:cubicBezTo>
                  <a:cubicBezTo>
                    <a:pt x="776" y="506"/>
                    <a:pt x="777" y="506"/>
                    <a:pt x="779" y="504"/>
                  </a:cubicBezTo>
                  <a:cubicBezTo>
                    <a:pt x="780" y="504"/>
                    <a:pt x="782" y="503"/>
                    <a:pt x="783" y="502"/>
                  </a:cubicBezTo>
                  <a:cubicBezTo>
                    <a:pt x="785" y="501"/>
                    <a:pt x="787" y="501"/>
                    <a:pt x="789" y="500"/>
                  </a:cubicBezTo>
                  <a:cubicBezTo>
                    <a:pt x="793" y="498"/>
                    <a:pt x="798" y="496"/>
                    <a:pt x="804" y="494"/>
                  </a:cubicBezTo>
                  <a:cubicBezTo>
                    <a:pt x="805" y="494"/>
                    <a:pt x="807" y="493"/>
                    <a:pt x="808" y="493"/>
                  </a:cubicBezTo>
                  <a:cubicBezTo>
                    <a:pt x="810" y="492"/>
                    <a:pt x="812" y="492"/>
                    <a:pt x="813" y="491"/>
                  </a:cubicBezTo>
                  <a:cubicBezTo>
                    <a:pt x="814" y="491"/>
                    <a:pt x="815" y="491"/>
                    <a:pt x="816" y="491"/>
                  </a:cubicBezTo>
                  <a:cubicBezTo>
                    <a:pt x="817" y="491"/>
                    <a:pt x="817" y="490"/>
                    <a:pt x="818" y="490"/>
                  </a:cubicBezTo>
                  <a:cubicBezTo>
                    <a:pt x="820" y="490"/>
                    <a:pt x="822" y="489"/>
                    <a:pt x="824" y="489"/>
                  </a:cubicBezTo>
                  <a:cubicBezTo>
                    <a:pt x="824" y="489"/>
                    <a:pt x="824" y="489"/>
                    <a:pt x="824" y="489"/>
                  </a:cubicBezTo>
                  <a:cubicBezTo>
                    <a:pt x="824" y="489"/>
                    <a:pt x="824" y="489"/>
                    <a:pt x="824" y="489"/>
                  </a:cubicBezTo>
                  <a:cubicBezTo>
                    <a:pt x="823" y="490"/>
                    <a:pt x="822" y="491"/>
                    <a:pt x="821" y="491"/>
                  </a:cubicBezTo>
                  <a:cubicBezTo>
                    <a:pt x="820" y="492"/>
                    <a:pt x="819" y="493"/>
                    <a:pt x="818" y="494"/>
                  </a:cubicBezTo>
                  <a:cubicBezTo>
                    <a:pt x="818" y="495"/>
                    <a:pt x="817" y="495"/>
                    <a:pt x="816" y="496"/>
                  </a:cubicBezTo>
                  <a:cubicBezTo>
                    <a:pt x="816" y="496"/>
                    <a:pt x="816" y="497"/>
                    <a:pt x="816" y="497"/>
                  </a:cubicBezTo>
                  <a:cubicBezTo>
                    <a:pt x="815" y="496"/>
                    <a:pt x="815" y="496"/>
                    <a:pt x="815" y="496"/>
                  </a:cubicBezTo>
                  <a:cubicBezTo>
                    <a:pt x="799" y="503"/>
                    <a:pt x="795" y="518"/>
                    <a:pt x="791" y="534"/>
                  </a:cubicBezTo>
                  <a:cubicBezTo>
                    <a:pt x="807" y="531"/>
                    <a:pt x="813" y="517"/>
                    <a:pt x="816" y="501"/>
                  </a:cubicBezTo>
                  <a:cubicBezTo>
                    <a:pt x="816" y="500"/>
                    <a:pt x="817" y="499"/>
                    <a:pt x="818" y="499"/>
                  </a:cubicBezTo>
                  <a:cubicBezTo>
                    <a:pt x="819" y="498"/>
                    <a:pt x="820" y="497"/>
                    <a:pt x="820" y="496"/>
                  </a:cubicBezTo>
                  <a:cubicBezTo>
                    <a:pt x="821" y="495"/>
                    <a:pt x="822" y="494"/>
                    <a:pt x="823" y="494"/>
                  </a:cubicBezTo>
                  <a:cubicBezTo>
                    <a:pt x="824" y="493"/>
                    <a:pt x="825" y="492"/>
                    <a:pt x="825" y="492"/>
                  </a:cubicBezTo>
                  <a:cubicBezTo>
                    <a:pt x="826" y="491"/>
                    <a:pt x="827" y="490"/>
                    <a:pt x="828" y="490"/>
                  </a:cubicBezTo>
                  <a:cubicBezTo>
                    <a:pt x="828" y="490"/>
                    <a:pt x="828" y="490"/>
                    <a:pt x="828" y="490"/>
                  </a:cubicBezTo>
                  <a:cubicBezTo>
                    <a:pt x="828" y="489"/>
                    <a:pt x="828" y="489"/>
                    <a:pt x="829" y="489"/>
                  </a:cubicBezTo>
                  <a:cubicBezTo>
                    <a:pt x="829" y="489"/>
                    <a:pt x="829" y="489"/>
                    <a:pt x="829" y="488"/>
                  </a:cubicBezTo>
                  <a:cubicBezTo>
                    <a:pt x="830" y="488"/>
                    <a:pt x="830" y="488"/>
                    <a:pt x="830" y="488"/>
                  </a:cubicBezTo>
                  <a:cubicBezTo>
                    <a:pt x="835" y="487"/>
                    <a:pt x="841" y="486"/>
                    <a:pt x="848" y="485"/>
                  </a:cubicBezTo>
                  <a:cubicBezTo>
                    <a:pt x="856" y="484"/>
                    <a:pt x="866" y="483"/>
                    <a:pt x="875" y="483"/>
                  </a:cubicBezTo>
                  <a:cubicBezTo>
                    <a:pt x="884" y="482"/>
                    <a:pt x="894" y="481"/>
                    <a:pt x="904" y="480"/>
                  </a:cubicBezTo>
                  <a:cubicBezTo>
                    <a:pt x="909" y="479"/>
                    <a:pt x="914" y="478"/>
                    <a:pt x="919" y="477"/>
                  </a:cubicBezTo>
                  <a:cubicBezTo>
                    <a:pt x="923" y="477"/>
                    <a:pt x="923" y="477"/>
                    <a:pt x="923" y="477"/>
                  </a:cubicBezTo>
                  <a:cubicBezTo>
                    <a:pt x="924" y="476"/>
                    <a:pt x="925" y="476"/>
                    <a:pt x="927" y="476"/>
                  </a:cubicBezTo>
                  <a:cubicBezTo>
                    <a:pt x="928" y="476"/>
                    <a:pt x="929" y="475"/>
                    <a:pt x="930" y="475"/>
                  </a:cubicBezTo>
                  <a:cubicBezTo>
                    <a:pt x="932" y="475"/>
                    <a:pt x="933" y="474"/>
                    <a:pt x="934" y="474"/>
                  </a:cubicBezTo>
                  <a:cubicBezTo>
                    <a:pt x="944" y="471"/>
                    <a:pt x="954" y="468"/>
                    <a:pt x="963" y="464"/>
                  </a:cubicBezTo>
                  <a:cubicBezTo>
                    <a:pt x="966" y="463"/>
                    <a:pt x="969" y="462"/>
                    <a:pt x="971" y="462"/>
                  </a:cubicBezTo>
                  <a:cubicBezTo>
                    <a:pt x="971" y="462"/>
                    <a:pt x="971" y="462"/>
                    <a:pt x="971" y="462"/>
                  </a:cubicBezTo>
                  <a:cubicBezTo>
                    <a:pt x="970" y="462"/>
                    <a:pt x="970" y="463"/>
                    <a:pt x="969" y="463"/>
                  </a:cubicBezTo>
                  <a:cubicBezTo>
                    <a:pt x="969" y="464"/>
                    <a:pt x="968" y="464"/>
                    <a:pt x="968" y="465"/>
                  </a:cubicBezTo>
                  <a:cubicBezTo>
                    <a:pt x="967" y="465"/>
                    <a:pt x="967" y="466"/>
                    <a:pt x="966" y="467"/>
                  </a:cubicBezTo>
                  <a:cubicBezTo>
                    <a:pt x="966" y="467"/>
                    <a:pt x="965" y="467"/>
                    <a:pt x="965" y="468"/>
                  </a:cubicBezTo>
                  <a:cubicBezTo>
                    <a:pt x="965" y="468"/>
                    <a:pt x="964" y="468"/>
                    <a:pt x="964" y="469"/>
                  </a:cubicBezTo>
                  <a:cubicBezTo>
                    <a:pt x="963" y="470"/>
                    <a:pt x="962" y="472"/>
                    <a:pt x="960" y="474"/>
                  </a:cubicBezTo>
                  <a:cubicBezTo>
                    <a:pt x="959" y="476"/>
                    <a:pt x="957" y="478"/>
                    <a:pt x="956" y="480"/>
                  </a:cubicBezTo>
                  <a:cubicBezTo>
                    <a:pt x="953" y="484"/>
                    <a:pt x="950" y="488"/>
                    <a:pt x="947" y="492"/>
                  </a:cubicBezTo>
                  <a:cubicBezTo>
                    <a:pt x="944" y="496"/>
                    <a:pt x="941" y="501"/>
                    <a:pt x="939" y="504"/>
                  </a:cubicBezTo>
                  <a:cubicBezTo>
                    <a:pt x="938" y="504"/>
                    <a:pt x="938" y="504"/>
                    <a:pt x="938" y="504"/>
                  </a:cubicBezTo>
                  <a:cubicBezTo>
                    <a:pt x="937" y="504"/>
                    <a:pt x="936" y="504"/>
                    <a:pt x="935" y="504"/>
                  </a:cubicBezTo>
                  <a:cubicBezTo>
                    <a:pt x="935" y="504"/>
                    <a:pt x="935" y="504"/>
                    <a:pt x="934" y="504"/>
                  </a:cubicBezTo>
                  <a:cubicBezTo>
                    <a:pt x="934" y="504"/>
                    <a:pt x="934" y="504"/>
                    <a:pt x="933" y="504"/>
                  </a:cubicBezTo>
                  <a:cubicBezTo>
                    <a:pt x="933" y="504"/>
                    <a:pt x="933" y="504"/>
                    <a:pt x="933" y="504"/>
                  </a:cubicBezTo>
                  <a:cubicBezTo>
                    <a:pt x="932" y="504"/>
                    <a:pt x="930" y="504"/>
                    <a:pt x="929" y="504"/>
                  </a:cubicBezTo>
                  <a:cubicBezTo>
                    <a:pt x="928" y="504"/>
                    <a:pt x="927" y="504"/>
                    <a:pt x="926" y="504"/>
                  </a:cubicBezTo>
                  <a:cubicBezTo>
                    <a:pt x="923" y="504"/>
                    <a:pt x="920" y="504"/>
                    <a:pt x="918" y="505"/>
                  </a:cubicBezTo>
                  <a:cubicBezTo>
                    <a:pt x="917" y="505"/>
                    <a:pt x="917" y="505"/>
                    <a:pt x="917" y="505"/>
                  </a:cubicBezTo>
                  <a:cubicBezTo>
                    <a:pt x="917" y="504"/>
                    <a:pt x="917" y="504"/>
                    <a:pt x="917" y="504"/>
                  </a:cubicBezTo>
                  <a:cubicBezTo>
                    <a:pt x="907" y="490"/>
                    <a:pt x="890" y="502"/>
                    <a:pt x="885" y="515"/>
                  </a:cubicBezTo>
                  <a:cubicBezTo>
                    <a:pt x="895" y="514"/>
                    <a:pt x="911" y="520"/>
                    <a:pt x="916" y="507"/>
                  </a:cubicBezTo>
                  <a:cubicBezTo>
                    <a:pt x="917" y="507"/>
                    <a:pt x="917" y="507"/>
                    <a:pt x="918" y="507"/>
                  </a:cubicBezTo>
                  <a:cubicBezTo>
                    <a:pt x="921" y="507"/>
                    <a:pt x="923" y="506"/>
                    <a:pt x="926" y="506"/>
                  </a:cubicBezTo>
                  <a:cubicBezTo>
                    <a:pt x="927" y="506"/>
                    <a:pt x="928" y="506"/>
                    <a:pt x="929" y="506"/>
                  </a:cubicBezTo>
                  <a:cubicBezTo>
                    <a:pt x="931" y="506"/>
                    <a:pt x="932" y="506"/>
                    <a:pt x="933" y="506"/>
                  </a:cubicBezTo>
                  <a:cubicBezTo>
                    <a:pt x="933" y="506"/>
                    <a:pt x="933" y="506"/>
                    <a:pt x="933" y="506"/>
                  </a:cubicBezTo>
                  <a:cubicBezTo>
                    <a:pt x="934" y="506"/>
                    <a:pt x="934" y="506"/>
                    <a:pt x="934" y="506"/>
                  </a:cubicBezTo>
                  <a:cubicBezTo>
                    <a:pt x="935" y="506"/>
                    <a:pt x="935" y="506"/>
                    <a:pt x="935" y="505"/>
                  </a:cubicBezTo>
                  <a:cubicBezTo>
                    <a:pt x="936" y="505"/>
                    <a:pt x="937" y="505"/>
                    <a:pt x="938" y="505"/>
                  </a:cubicBezTo>
                  <a:cubicBezTo>
                    <a:pt x="938" y="505"/>
                    <a:pt x="938" y="505"/>
                    <a:pt x="938" y="505"/>
                  </a:cubicBezTo>
                  <a:cubicBezTo>
                    <a:pt x="938" y="505"/>
                    <a:pt x="938" y="505"/>
                    <a:pt x="938" y="505"/>
                  </a:cubicBezTo>
                  <a:cubicBezTo>
                    <a:pt x="937" y="507"/>
                    <a:pt x="935" y="509"/>
                    <a:pt x="934" y="511"/>
                  </a:cubicBezTo>
                  <a:cubicBezTo>
                    <a:pt x="933" y="513"/>
                    <a:pt x="931" y="514"/>
                    <a:pt x="930" y="516"/>
                  </a:cubicBezTo>
                  <a:cubicBezTo>
                    <a:pt x="930" y="516"/>
                    <a:pt x="929" y="516"/>
                    <a:pt x="929" y="517"/>
                  </a:cubicBezTo>
                  <a:cubicBezTo>
                    <a:pt x="929" y="517"/>
                    <a:pt x="929" y="518"/>
                    <a:pt x="928" y="518"/>
                  </a:cubicBezTo>
                  <a:cubicBezTo>
                    <a:pt x="928" y="519"/>
                    <a:pt x="927" y="519"/>
                    <a:pt x="927" y="520"/>
                  </a:cubicBezTo>
                  <a:cubicBezTo>
                    <a:pt x="926" y="521"/>
                    <a:pt x="925" y="523"/>
                    <a:pt x="924" y="523"/>
                  </a:cubicBezTo>
                  <a:cubicBezTo>
                    <a:pt x="923" y="525"/>
                    <a:pt x="922" y="526"/>
                    <a:pt x="922" y="526"/>
                  </a:cubicBezTo>
                  <a:cubicBezTo>
                    <a:pt x="922" y="526"/>
                    <a:pt x="923" y="526"/>
                    <a:pt x="925" y="524"/>
                  </a:cubicBezTo>
                  <a:cubicBezTo>
                    <a:pt x="925" y="524"/>
                    <a:pt x="926" y="523"/>
                    <a:pt x="926" y="523"/>
                  </a:cubicBezTo>
                  <a:cubicBezTo>
                    <a:pt x="927" y="522"/>
                    <a:pt x="927" y="522"/>
                    <a:pt x="928" y="521"/>
                  </a:cubicBezTo>
                  <a:cubicBezTo>
                    <a:pt x="929" y="521"/>
                    <a:pt x="929" y="520"/>
                    <a:pt x="930" y="519"/>
                  </a:cubicBezTo>
                  <a:cubicBezTo>
                    <a:pt x="930" y="519"/>
                    <a:pt x="930" y="519"/>
                    <a:pt x="931" y="518"/>
                  </a:cubicBezTo>
                  <a:cubicBezTo>
                    <a:pt x="931" y="518"/>
                    <a:pt x="931" y="518"/>
                    <a:pt x="932" y="517"/>
                  </a:cubicBezTo>
                  <a:cubicBezTo>
                    <a:pt x="933" y="516"/>
                    <a:pt x="934" y="514"/>
                    <a:pt x="936" y="512"/>
                  </a:cubicBezTo>
                  <a:cubicBezTo>
                    <a:pt x="937" y="510"/>
                    <a:pt x="938" y="508"/>
                    <a:pt x="940" y="506"/>
                  </a:cubicBezTo>
                  <a:cubicBezTo>
                    <a:pt x="943" y="502"/>
                    <a:pt x="946" y="498"/>
                    <a:pt x="949" y="494"/>
                  </a:cubicBezTo>
                  <a:cubicBezTo>
                    <a:pt x="950" y="492"/>
                    <a:pt x="951" y="491"/>
                    <a:pt x="952" y="490"/>
                  </a:cubicBezTo>
                  <a:cubicBezTo>
                    <a:pt x="952" y="490"/>
                    <a:pt x="952" y="490"/>
                    <a:pt x="952" y="491"/>
                  </a:cubicBezTo>
                  <a:cubicBezTo>
                    <a:pt x="952" y="491"/>
                    <a:pt x="952" y="491"/>
                    <a:pt x="952" y="492"/>
                  </a:cubicBezTo>
                  <a:cubicBezTo>
                    <a:pt x="952" y="492"/>
                    <a:pt x="952" y="492"/>
                    <a:pt x="952" y="493"/>
                  </a:cubicBezTo>
                  <a:cubicBezTo>
                    <a:pt x="952" y="493"/>
                    <a:pt x="952" y="493"/>
                    <a:pt x="952" y="494"/>
                  </a:cubicBezTo>
                  <a:cubicBezTo>
                    <a:pt x="953" y="497"/>
                    <a:pt x="954" y="500"/>
                    <a:pt x="956" y="503"/>
                  </a:cubicBezTo>
                  <a:cubicBezTo>
                    <a:pt x="957" y="506"/>
                    <a:pt x="958" y="508"/>
                    <a:pt x="960" y="511"/>
                  </a:cubicBezTo>
                  <a:cubicBezTo>
                    <a:pt x="959" y="511"/>
                    <a:pt x="959" y="511"/>
                    <a:pt x="958" y="511"/>
                  </a:cubicBezTo>
                  <a:cubicBezTo>
                    <a:pt x="957" y="514"/>
                    <a:pt x="957" y="514"/>
                    <a:pt x="957" y="514"/>
                  </a:cubicBezTo>
                  <a:cubicBezTo>
                    <a:pt x="948" y="525"/>
                    <a:pt x="950" y="542"/>
                    <a:pt x="964" y="548"/>
                  </a:cubicBezTo>
                  <a:cubicBezTo>
                    <a:pt x="966" y="536"/>
                    <a:pt x="977" y="518"/>
                    <a:pt x="962" y="512"/>
                  </a:cubicBezTo>
                  <a:cubicBezTo>
                    <a:pt x="962" y="512"/>
                    <a:pt x="962" y="512"/>
                    <a:pt x="962" y="512"/>
                  </a:cubicBezTo>
                  <a:cubicBezTo>
                    <a:pt x="961" y="508"/>
                    <a:pt x="959" y="505"/>
                    <a:pt x="958" y="502"/>
                  </a:cubicBezTo>
                  <a:cubicBezTo>
                    <a:pt x="956" y="499"/>
                    <a:pt x="955" y="496"/>
                    <a:pt x="954" y="493"/>
                  </a:cubicBezTo>
                  <a:cubicBezTo>
                    <a:pt x="954" y="493"/>
                    <a:pt x="954" y="492"/>
                    <a:pt x="954" y="492"/>
                  </a:cubicBezTo>
                  <a:cubicBezTo>
                    <a:pt x="954" y="492"/>
                    <a:pt x="954" y="491"/>
                    <a:pt x="954" y="491"/>
                  </a:cubicBezTo>
                  <a:cubicBezTo>
                    <a:pt x="954" y="491"/>
                    <a:pt x="954" y="491"/>
                    <a:pt x="953" y="490"/>
                  </a:cubicBezTo>
                  <a:cubicBezTo>
                    <a:pt x="953" y="490"/>
                    <a:pt x="953" y="490"/>
                    <a:pt x="953" y="489"/>
                  </a:cubicBezTo>
                  <a:cubicBezTo>
                    <a:pt x="953" y="489"/>
                    <a:pt x="953" y="488"/>
                    <a:pt x="953" y="488"/>
                  </a:cubicBezTo>
                  <a:cubicBezTo>
                    <a:pt x="955" y="485"/>
                    <a:pt x="956" y="483"/>
                    <a:pt x="958" y="481"/>
                  </a:cubicBezTo>
                  <a:cubicBezTo>
                    <a:pt x="959" y="479"/>
                    <a:pt x="961" y="477"/>
                    <a:pt x="962" y="475"/>
                  </a:cubicBezTo>
                  <a:cubicBezTo>
                    <a:pt x="963" y="474"/>
                    <a:pt x="965" y="472"/>
                    <a:pt x="966" y="470"/>
                  </a:cubicBezTo>
                  <a:cubicBezTo>
                    <a:pt x="966" y="470"/>
                    <a:pt x="967" y="469"/>
                    <a:pt x="968" y="468"/>
                  </a:cubicBezTo>
                  <a:cubicBezTo>
                    <a:pt x="968" y="467"/>
                    <a:pt x="969" y="467"/>
                    <a:pt x="969" y="466"/>
                  </a:cubicBezTo>
                  <a:cubicBezTo>
                    <a:pt x="970" y="465"/>
                    <a:pt x="971" y="464"/>
                    <a:pt x="971" y="463"/>
                  </a:cubicBezTo>
                  <a:cubicBezTo>
                    <a:pt x="972" y="462"/>
                    <a:pt x="972" y="462"/>
                    <a:pt x="972" y="461"/>
                  </a:cubicBezTo>
                  <a:cubicBezTo>
                    <a:pt x="974" y="461"/>
                    <a:pt x="976" y="460"/>
                    <a:pt x="977" y="460"/>
                  </a:cubicBezTo>
                  <a:cubicBezTo>
                    <a:pt x="980" y="459"/>
                    <a:pt x="982" y="458"/>
                    <a:pt x="984" y="457"/>
                  </a:cubicBezTo>
                  <a:cubicBezTo>
                    <a:pt x="987" y="457"/>
                    <a:pt x="989" y="456"/>
                    <a:pt x="991" y="456"/>
                  </a:cubicBezTo>
                  <a:cubicBezTo>
                    <a:pt x="1004" y="452"/>
                    <a:pt x="1016" y="450"/>
                    <a:pt x="1028" y="449"/>
                  </a:cubicBezTo>
                  <a:cubicBezTo>
                    <a:pt x="1028" y="449"/>
                    <a:pt x="1028" y="450"/>
                    <a:pt x="1027" y="450"/>
                  </a:cubicBezTo>
                  <a:cubicBezTo>
                    <a:pt x="1027" y="451"/>
                    <a:pt x="1027" y="451"/>
                    <a:pt x="1026" y="452"/>
                  </a:cubicBezTo>
                  <a:cubicBezTo>
                    <a:pt x="1026" y="453"/>
                    <a:pt x="1025" y="454"/>
                    <a:pt x="1025" y="454"/>
                  </a:cubicBezTo>
                  <a:cubicBezTo>
                    <a:pt x="1025" y="455"/>
                    <a:pt x="1024" y="456"/>
                    <a:pt x="1024" y="457"/>
                  </a:cubicBezTo>
                  <a:cubicBezTo>
                    <a:pt x="1024" y="457"/>
                    <a:pt x="1024" y="457"/>
                    <a:pt x="1024" y="457"/>
                  </a:cubicBezTo>
                  <a:cubicBezTo>
                    <a:pt x="1024" y="457"/>
                    <a:pt x="1024" y="457"/>
                    <a:pt x="1024" y="457"/>
                  </a:cubicBezTo>
                  <a:cubicBezTo>
                    <a:pt x="1013" y="466"/>
                    <a:pt x="1016" y="478"/>
                    <a:pt x="1020" y="492"/>
                  </a:cubicBezTo>
                  <a:cubicBezTo>
                    <a:pt x="1032" y="486"/>
                    <a:pt x="1031" y="474"/>
                    <a:pt x="1026" y="461"/>
                  </a:cubicBezTo>
                  <a:cubicBezTo>
                    <a:pt x="1026" y="460"/>
                    <a:pt x="1027" y="459"/>
                    <a:pt x="1027" y="458"/>
                  </a:cubicBezTo>
                  <a:cubicBezTo>
                    <a:pt x="1027" y="458"/>
                    <a:pt x="1027" y="457"/>
                    <a:pt x="1028" y="456"/>
                  </a:cubicBezTo>
                  <a:cubicBezTo>
                    <a:pt x="1028" y="455"/>
                    <a:pt x="1029" y="454"/>
                    <a:pt x="1029" y="454"/>
                  </a:cubicBezTo>
                  <a:cubicBezTo>
                    <a:pt x="1029" y="453"/>
                    <a:pt x="1030" y="452"/>
                    <a:pt x="1030" y="452"/>
                  </a:cubicBezTo>
                  <a:cubicBezTo>
                    <a:pt x="1030" y="451"/>
                    <a:pt x="1031" y="450"/>
                    <a:pt x="1031" y="450"/>
                  </a:cubicBezTo>
                  <a:cubicBezTo>
                    <a:pt x="1031" y="450"/>
                    <a:pt x="1031" y="449"/>
                    <a:pt x="1031" y="449"/>
                  </a:cubicBezTo>
                  <a:cubicBezTo>
                    <a:pt x="1032" y="449"/>
                    <a:pt x="1032" y="449"/>
                    <a:pt x="1032" y="449"/>
                  </a:cubicBezTo>
                  <a:cubicBezTo>
                    <a:pt x="1035" y="449"/>
                    <a:pt x="1039" y="448"/>
                    <a:pt x="1042" y="448"/>
                  </a:cubicBezTo>
                  <a:cubicBezTo>
                    <a:pt x="1044" y="448"/>
                    <a:pt x="1046" y="448"/>
                    <a:pt x="1048" y="448"/>
                  </a:cubicBezTo>
                  <a:cubicBezTo>
                    <a:pt x="1049" y="448"/>
                    <a:pt x="1051" y="448"/>
                    <a:pt x="1053" y="448"/>
                  </a:cubicBezTo>
                  <a:cubicBezTo>
                    <a:pt x="1053" y="448"/>
                    <a:pt x="1054" y="448"/>
                    <a:pt x="1054" y="448"/>
                  </a:cubicBezTo>
                  <a:cubicBezTo>
                    <a:pt x="1071" y="467"/>
                    <a:pt x="1081" y="460"/>
                    <a:pt x="1112" y="472"/>
                  </a:cubicBezTo>
                  <a:cubicBezTo>
                    <a:pt x="1119" y="475"/>
                    <a:pt x="1128" y="479"/>
                    <a:pt x="1135" y="476"/>
                  </a:cubicBezTo>
                  <a:cubicBezTo>
                    <a:pt x="1145" y="472"/>
                    <a:pt x="1148" y="477"/>
                    <a:pt x="1162" y="482"/>
                  </a:cubicBezTo>
                  <a:cubicBezTo>
                    <a:pt x="1179" y="488"/>
                    <a:pt x="1191" y="499"/>
                    <a:pt x="1195" y="514"/>
                  </a:cubicBezTo>
                  <a:cubicBezTo>
                    <a:pt x="1187" y="516"/>
                    <a:pt x="1177" y="508"/>
                    <a:pt x="1164" y="505"/>
                  </a:cubicBezTo>
                  <a:cubicBezTo>
                    <a:pt x="1147" y="501"/>
                    <a:pt x="1138" y="500"/>
                    <a:pt x="1120" y="502"/>
                  </a:cubicBezTo>
                  <a:cubicBezTo>
                    <a:pt x="1110" y="503"/>
                    <a:pt x="1095" y="505"/>
                    <a:pt x="1086" y="502"/>
                  </a:cubicBezTo>
                  <a:cubicBezTo>
                    <a:pt x="1067" y="497"/>
                    <a:pt x="1063" y="477"/>
                    <a:pt x="1042" y="480"/>
                  </a:cubicBezTo>
                  <a:cubicBezTo>
                    <a:pt x="1054" y="485"/>
                    <a:pt x="1064" y="495"/>
                    <a:pt x="1069" y="508"/>
                  </a:cubicBezTo>
                  <a:cubicBezTo>
                    <a:pt x="1052" y="511"/>
                    <a:pt x="1041" y="516"/>
                    <a:pt x="1027" y="523"/>
                  </a:cubicBezTo>
                  <a:cubicBezTo>
                    <a:pt x="1013" y="529"/>
                    <a:pt x="1000" y="543"/>
                    <a:pt x="985" y="555"/>
                  </a:cubicBezTo>
                  <a:cubicBezTo>
                    <a:pt x="984" y="555"/>
                    <a:pt x="983" y="555"/>
                    <a:pt x="981" y="555"/>
                  </a:cubicBezTo>
                  <a:cubicBezTo>
                    <a:pt x="982" y="556"/>
                    <a:pt x="982" y="556"/>
                    <a:pt x="982" y="557"/>
                  </a:cubicBezTo>
                  <a:cubicBezTo>
                    <a:pt x="980" y="559"/>
                    <a:pt x="977" y="561"/>
                    <a:pt x="974" y="563"/>
                  </a:cubicBezTo>
                  <a:cubicBezTo>
                    <a:pt x="977" y="561"/>
                    <a:pt x="980" y="560"/>
                    <a:pt x="982" y="558"/>
                  </a:cubicBezTo>
                  <a:cubicBezTo>
                    <a:pt x="988" y="572"/>
                    <a:pt x="1002" y="577"/>
                    <a:pt x="1017" y="578"/>
                  </a:cubicBezTo>
                  <a:cubicBezTo>
                    <a:pt x="1018" y="578"/>
                    <a:pt x="1019" y="579"/>
                    <a:pt x="1020" y="580"/>
                  </a:cubicBezTo>
                  <a:cubicBezTo>
                    <a:pt x="1021" y="581"/>
                    <a:pt x="1021" y="581"/>
                    <a:pt x="1022" y="582"/>
                  </a:cubicBezTo>
                  <a:cubicBezTo>
                    <a:pt x="1023" y="583"/>
                    <a:pt x="1024" y="584"/>
                    <a:pt x="1025" y="585"/>
                  </a:cubicBezTo>
                  <a:cubicBezTo>
                    <a:pt x="1026" y="586"/>
                    <a:pt x="1027" y="586"/>
                    <a:pt x="1027" y="587"/>
                  </a:cubicBezTo>
                  <a:cubicBezTo>
                    <a:pt x="1028" y="588"/>
                    <a:pt x="1029" y="589"/>
                    <a:pt x="1029" y="589"/>
                  </a:cubicBezTo>
                  <a:cubicBezTo>
                    <a:pt x="1029" y="590"/>
                    <a:pt x="1029" y="590"/>
                    <a:pt x="1030" y="590"/>
                  </a:cubicBezTo>
                  <a:cubicBezTo>
                    <a:pt x="1030" y="590"/>
                    <a:pt x="1030" y="590"/>
                    <a:pt x="1030" y="590"/>
                  </a:cubicBezTo>
                  <a:cubicBezTo>
                    <a:pt x="1030" y="591"/>
                    <a:pt x="1031" y="591"/>
                    <a:pt x="1031" y="591"/>
                  </a:cubicBezTo>
                  <a:cubicBezTo>
                    <a:pt x="1031" y="591"/>
                    <a:pt x="1031" y="591"/>
                    <a:pt x="1032" y="592"/>
                  </a:cubicBezTo>
                  <a:cubicBezTo>
                    <a:pt x="1033" y="598"/>
                    <a:pt x="1035" y="604"/>
                    <a:pt x="1036" y="611"/>
                  </a:cubicBezTo>
                  <a:cubicBezTo>
                    <a:pt x="1038" y="620"/>
                    <a:pt x="1039" y="630"/>
                    <a:pt x="1041" y="640"/>
                  </a:cubicBezTo>
                  <a:cubicBezTo>
                    <a:pt x="1043" y="649"/>
                    <a:pt x="1044" y="659"/>
                    <a:pt x="1046" y="669"/>
                  </a:cubicBezTo>
                  <a:cubicBezTo>
                    <a:pt x="1041" y="670"/>
                    <a:pt x="1034" y="670"/>
                    <a:pt x="1028" y="671"/>
                  </a:cubicBezTo>
                  <a:cubicBezTo>
                    <a:pt x="1025" y="663"/>
                    <a:pt x="1017" y="656"/>
                    <a:pt x="1010" y="654"/>
                  </a:cubicBezTo>
                  <a:cubicBezTo>
                    <a:pt x="1011" y="659"/>
                    <a:pt x="1010" y="666"/>
                    <a:pt x="1011" y="672"/>
                  </a:cubicBezTo>
                  <a:cubicBezTo>
                    <a:pt x="992" y="674"/>
                    <a:pt x="974" y="677"/>
                    <a:pt x="960" y="681"/>
                  </a:cubicBezTo>
                  <a:cubicBezTo>
                    <a:pt x="916" y="692"/>
                    <a:pt x="878" y="705"/>
                    <a:pt x="878" y="705"/>
                  </a:cubicBezTo>
                  <a:cubicBezTo>
                    <a:pt x="878" y="705"/>
                    <a:pt x="873" y="704"/>
                    <a:pt x="865" y="702"/>
                  </a:cubicBezTo>
                  <a:cubicBezTo>
                    <a:pt x="865" y="702"/>
                    <a:pt x="864" y="702"/>
                    <a:pt x="864" y="701"/>
                  </a:cubicBezTo>
                  <a:cubicBezTo>
                    <a:pt x="863" y="700"/>
                    <a:pt x="861" y="699"/>
                    <a:pt x="860" y="697"/>
                  </a:cubicBezTo>
                  <a:cubicBezTo>
                    <a:pt x="859" y="697"/>
                    <a:pt x="858" y="696"/>
                    <a:pt x="857" y="695"/>
                  </a:cubicBezTo>
                  <a:cubicBezTo>
                    <a:pt x="856" y="695"/>
                    <a:pt x="856" y="694"/>
                    <a:pt x="855" y="693"/>
                  </a:cubicBezTo>
                  <a:cubicBezTo>
                    <a:pt x="848" y="688"/>
                    <a:pt x="839" y="681"/>
                    <a:pt x="831" y="674"/>
                  </a:cubicBezTo>
                  <a:cubicBezTo>
                    <a:pt x="826" y="670"/>
                    <a:pt x="822" y="667"/>
                    <a:pt x="818" y="663"/>
                  </a:cubicBezTo>
                  <a:cubicBezTo>
                    <a:pt x="817" y="663"/>
                    <a:pt x="817" y="662"/>
                    <a:pt x="817" y="662"/>
                  </a:cubicBezTo>
                  <a:cubicBezTo>
                    <a:pt x="816" y="661"/>
                    <a:pt x="815" y="659"/>
                    <a:pt x="815" y="658"/>
                  </a:cubicBezTo>
                  <a:cubicBezTo>
                    <a:pt x="815" y="658"/>
                    <a:pt x="814" y="657"/>
                    <a:pt x="814" y="657"/>
                  </a:cubicBezTo>
                  <a:cubicBezTo>
                    <a:pt x="814" y="657"/>
                    <a:pt x="814" y="656"/>
                    <a:pt x="814" y="656"/>
                  </a:cubicBezTo>
                  <a:cubicBezTo>
                    <a:pt x="814" y="655"/>
                    <a:pt x="813" y="654"/>
                    <a:pt x="813" y="653"/>
                  </a:cubicBezTo>
                  <a:cubicBezTo>
                    <a:pt x="812" y="652"/>
                    <a:pt x="812" y="650"/>
                    <a:pt x="812" y="648"/>
                  </a:cubicBezTo>
                  <a:cubicBezTo>
                    <a:pt x="812" y="647"/>
                    <a:pt x="812" y="647"/>
                    <a:pt x="812" y="647"/>
                  </a:cubicBezTo>
                  <a:cubicBezTo>
                    <a:pt x="812" y="647"/>
                    <a:pt x="812" y="646"/>
                    <a:pt x="812" y="646"/>
                  </a:cubicBezTo>
                  <a:cubicBezTo>
                    <a:pt x="812" y="646"/>
                    <a:pt x="812" y="646"/>
                    <a:pt x="812" y="646"/>
                  </a:cubicBezTo>
                  <a:cubicBezTo>
                    <a:pt x="812" y="645"/>
                    <a:pt x="812" y="645"/>
                    <a:pt x="812" y="645"/>
                  </a:cubicBezTo>
                  <a:cubicBezTo>
                    <a:pt x="813" y="645"/>
                    <a:pt x="813" y="645"/>
                    <a:pt x="813" y="645"/>
                  </a:cubicBezTo>
                  <a:cubicBezTo>
                    <a:pt x="813" y="644"/>
                    <a:pt x="814" y="643"/>
                    <a:pt x="814" y="642"/>
                  </a:cubicBezTo>
                  <a:cubicBezTo>
                    <a:pt x="815" y="641"/>
                    <a:pt x="815" y="641"/>
                    <a:pt x="815" y="640"/>
                  </a:cubicBezTo>
                  <a:cubicBezTo>
                    <a:pt x="816" y="640"/>
                    <a:pt x="816" y="639"/>
                    <a:pt x="816" y="639"/>
                  </a:cubicBezTo>
                  <a:cubicBezTo>
                    <a:pt x="817" y="638"/>
                    <a:pt x="817" y="637"/>
                    <a:pt x="817" y="637"/>
                  </a:cubicBezTo>
                  <a:cubicBezTo>
                    <a:pt x="817" y="636"/>
                    <a:pt x="818" y="636"/>
                    <a:pt x="818" y="635"/>
                  </a:cubicBezTo>
                  <a:cubicBezTo>
                    <a:pt x="819" y="633"/>
                    <a:pt x="820" y="630"/>
                    <a:pt x="820" y="627"/>
                  </a:cubicBezTo>
                  <a:cubicBezTo>
                    <a:pt x="820" y="627"/>
                    <a:pt x="821" y="627"/>
                    <a:pt x="821" y="627"/>
                  </a:cubicBezTo>
                  <a:cubicBezTo>
                    <a:pt x="821" y="626"/>
                    <a:pt x="821" y="626"/>
                    <a:pt x="821" y="626"/>
                  </a:cubicBezTo>
                  <a:cubicBezTo>
                    <a:pt x="821" y="625"/>
                    <a:pt x="821" y="624"/>
                    <a:pt x="821" y="624"/>
                  </a:cubicBezTo>
                  <a:cubicBezTo>
                    <a:pt x="821" y="623"/>
                    <a:pt x="821" y="622"/>
                    <a:pt x="821" y="622"/>
                  </a:cubicBezTo>
                  <a:cubicBezTo>
                    <a:pt x="821" y="621"/>
                    <a:pt x="821" y="620"/>
                    <a:pt x="821" y="620"/>
                  </a:cubicBezTo>
                  <a:cubicBezTo>
                    <a:pt x="822" y="617"/>
                    <a:pt x="822" y="614"/>
                    <a:pt x="821" y="612"/>
                  </a:cubicBezTo>
                  <a:cubicBezTo>
                    <a:pt x="821" y="611"/>
                    <a:pt x="821" y="610"/>
                    <a:pt x="821" y="608"/>
                  </a:cubicBezTo>
                  <a:cubicBezTo>
                    <a:pt x="821" y="608"/>
                    <a:pt x="820" y="607"/>
                    <a:pt x="820" y="607"/>
                  </a:cubicBezTo>
                  <a:cubicBezTo>
                    <a:pt x="820" y="607"/>
                    <a:pt x="820" y="607"/>
                    <a:pt x="820" y="606"/>
                  </a:cubicBezTo>
                  <a:cubicBezTo>
                    <a:pt x="820" y="606"/>
                    <a:pt x="820" y="606"/>
                    <a:pt x="820" y="606"/>
                  </a:cubicBezTo>
                  <a:cubicBezTo>
                    <a:pt x="821" y="606"/>
                    <a:pt x="821" y="605"/>
                    <a:pt x="821" y="605"/>
                  </a:cubicBezTo>
                  <a:cubicBezTo>
                    <a:pt x="821" y="604"/>
                    <a:pt x="822" y="603"/>
                    <a:pt x="822" y="603"/>
                  </a:cubicBezTo>
                  <a:cubicBezTo>
                    <a:pt x="822" y="602"/>
                    <a:pt x="822" y="602"/>
                    <a:pt x="823" y="601"/>
                  </a:cubicBezTo>
                  <a:cubicBezTo>
                    <a:pt x="823" y="600"/>
                    <a:pt x="824" y="600"/>
                    <a:pt x="824" y="599"/>
                  </a:cubicBezTo>
                  <a:cubicBezTo>
                    <a:pt x="824" y="599"/>
                    <a:pt x="825" y="598"/>
                    <a:pt x="825" y="597"/>
                  </a:cubicBezTo>
                  <a:cubicBezTo>
                    <a:pt x="825" y="597"/>
                    <a:pt x="825" y="597"/>
                    <a:pt x="825" y="597"/>
                  </a:cubicBezTo>
                  <a:cubicBezTo>
                    <a:pt x="839" y="598"/>
                    <a:pt x="842" y="590"/>
                    <a:pt x="836" y="578"/>
                  </a:cubicBezTo>
                  <a:cubicBezTo>
                    <a:pt x="829" y="582"/>
                    <a:pt x="819" y="586"/>
                    <a:pt x="824" y="596"/>
                  </a:cubicBezTo>
                  <a:cubicBezTo>
                    <a:pt x="823" y="597"/>
                    <a:pt x="823" y="597"/>
                    <a:pt x="823" y="597"/>
                  </a:cubicBezTo>
                  <a:cubicBezTo>
                    <a:pt x="823" y="597"/>
                    <a:pt x="823" y="597"/>
                    <a:pt x="823" y="597"/>
                  </a:cubicBezTo>
                  <a:cubicBezTo>
                    <a:pt x="823" y="597"/>
                    <a:pt x="823" y="598"/>
                    <a:pt x="822" y="598"/>
                  </a:cubicBezTo>
                  <a:cubicBezTo>
                    <a:pt x="822" y="599"/>
                    <a:pt x="822" y="599"/>
                    <a:pt x="821" y="600"/>
                  </a:cubicBezTo>
                  <a:cubicBezTo>
                    <a:pt x="821" y="601"/>
                    <a:pt x="820" y="601"/>
                    <a:pt x="820" y="602"/>
                  </a:cubicBezTo>
                  <a:cubicBezTo>
                    <a:pt x="820" y="602"/>
                    <a:pt x="820" y="603"/>
                    <a:pt x="820" y="603"/>
                  </a:cubicBezTo>
                  <a:cubicBezTo>
                    <a:pt x="819" y="603"/>
                    <a:pt x="819" y="602"/>
                    <a:pt x="819" y="602"/>
                  </a:cubicBezTo>
                  <a:cubicBezTo>
                    <a:pt x="819" y="601"/>
                    <a:pt x="819" y="601"/>
                    <a:pt x="818" y="600"/>
                  </a:cubicBezTo>
                  <a:cubicBezTo>
                    <a:pt x="818" y="600"/>
                    <a:pt x="818" y="600"/>
                    <a:pt x="818" y="599"/>
                  </a:cubicBezTo>
                  <a:cubicBezTo>
                    <a:pt x="818" y="599"/>
                    <a:pt x="818" y="599"/>
                    <a:pt x="818" y="599"/>
                  </a:cubicBezTo>
                  <a:cubicBezTo>
                    <a:pt x="818" y="598"/>
                    <a:pt x="817" y="598"/>
                    <a:pt x="817" y="597"/>
                  </a:cubicBezTo>
                  <a:cubicBezTo>
                    <a:pt x="817" y="597"/>
                    <a:pt x="817" y="597"/>
                    <a:pt x="817" y="596"/>
                  </a:cubicBezTo>
                  <a:cubicBezTo>
                    <a:pt x="816" y="595"/>
                    <a:pt x="816" y="595"/>
                    <a:pt x="815" y="594"/>
                  </a:cubicBezTo>
                  <a:cubicBezTo>
                    <a:pt x="815" y="593"/>
                    <a:pt x="814" y="593"/>
                    <a:pt x="814" y="592"/>
                  </a:cubicBezTo>
                  <a:cubicBezTo>
                    <a:pt x="813" y="592"/>
                    <a:pt x="813" y="591"/>
                    <a:pt x="813" y="591"/>
                  </a:cubicBezTo>
                  <a:cubicBezTo>
                    <a:pt x="812" y="590"/>
                    <a:pt x="811" y="589"/>
                    <a:pt x="811" y="589"/>
                  </a:cubicBezTo>
                  <a:cubicBezTo>
                    <a:pt x="810" y="588"/>
                    <a:pt x="810" y="588"/>
                    <a:pt x="810" y="588"/>
                  </a:cubicBezTo>
                  <a:cubicBezTo>
                    <a:pt x="810" y="588"/>
                    <a:pt x="811" y="589"/>
                    <a:pt x="812" y="591"/>
                  </a:cubicBezTo>
                  <a:cubicBezTo>
                    <a:pt x="812" y="592"/>
                    <a:pt x="812" y="592"/>
                    <a:pt x="813" y="593"/>
                  </a:cubicBezTo>
                  <a:cubicBezTo>
                    <a:pt x="813" y="593"/>
                    <a:pt x="813" y="594"/>
                    <a:pt x="814" y="595"/>
                  </a:cubicBezTo>
                  <a:cubicBezTo>
                    <a:pt x="814" y="596"/>
                    <a:pt x="815" y="598"/>
                    <a:pt x="816" y="600"/>
                  </a:cubicBezTo>
                  <a:cubicBezTo>
                    <a:pt x="816" y="600"/>
                    <a:pt x="816" y="600"/>
                    <a:pt x="816" y="600"/>
                  </a:cubicBezTo>
                  <a:cubicBezTo>
                    <a:pt x="816" y="601"/>
                    <a:pt x="816" y="601"/>
                    <a:pt x="816" y="601"/>
                  </a:cubicBezTo>
                  <a:cubicBezTo>
                    <a:pt x="816" y="601"/>
                    <a:pt x="817" y="602"/>
                    <a:pt x="817" y="602"/>
                  </a:cubicBezTo>
                  <a:cubicBezTo>
                    <a:pt x="817" y="603"/>
                    <a:pt x="817" y="604"/>
                    <a:pt x="818" y="605"/>
                  </a:cubicBezTo>
                  <a:cubicBezTo>
                    <a:pt x="818" y="606"/>
                    <a:pt x="818" y="606"/>
                    <a:pt x="818" y="606"/>
                  </a:cubicBezTo>
                  <a:cubicBezTo>
                    <a:pt x="818" y="607"/>
                    <a:pt x="818" y="607"/>
                    <a:pt x="818" y="607"/>
                  </a:cubicBezTo>
                  <a:cubicBezTo>
                    <a:pt x="818" y="608"/>
                    <a:pt x="818" y="608"/>
                    <a:pt x="818" y="609"/>
                  </a:cubicBezTo>
                  <a:cubicBezTo>
                    <a:pt x="818" y="609"/>
                    <a:pt x="818" y="610"/>
                    <a:pt x="818" y="610"/>
                  </a:cubicBezTo>
                  <a:cubicBezTo>
                    <a:pt x="818" y="610"/>
                    <a:pt x="818" y="609"/>
                    <a:pt x="818" y="609"/>
                  </a:cubicBezTo>
                  <a:cubicBezTo>
                    <a:pt x="819" y="610"/>
                    <a:pt x="819" y="611"/>
                    <a:pt x="819" y="612"/>
                  </a:cubicBezTo>
                  <a:cubicBezTo>
                    <a:pt x="819" y="615"/>
                    <a:pt x="819" y="617"/>
                    <a:pt x="819" y="619"/>
                  </a:cubicBezTo>
                  <a:cubicBezTo>
                    <a:pt x="819" y="620"/>
                    <a:pt x="819" y="621"/>
                    <a:pt x="819" y="621"/>
                  </a:cubicBezTo>
                  <a:cubicBezTo>
                    <a:pt x="819" y="622"/>
                    <a:pt x="819" y="623"/>
                    <a:pt x="819" y="623"/>
                  </a:cubicBezTo>
                  <a:cubicBezTo>
                    <a:pt x="819" y="624"/>
                    <a:pt x="819" y="624"/>
                    <a:pt x="818" y="625"/>
                  </a:cubicBezTo>
                  <a:cubicBezTo>
                    <a:pt x="818" y="626"/>
                    <a:pt x="818" y="626"/>
                    <a:pt x="818" y="626"/>
                  </a:cubicBezTo>
                  <a:cubicBezTo>
                    <a:pt x="818" y="626"/>
                    <a:pt x="818" y="627"/>
                    <a:pt x="818" y="627"/>
                  </a:cubicBezTo>
                  <a:cubicBezTo>
                    <a:pt x="818" y="628"/>
                    <a:pt x="817" y="630"/>
                    <a:pt x="817" y="632"/>
                  </a:cubicBezTo>
                  <a:cubicBezTo>
                    <a:pt x="817" y="631"/>
                    <a:pt x="817" y="631"/>
                    <a:pt x="817" y="631"/>
                  </a:cubicBezTo>
                  <a:cubicBezTo>
                    <a:pt x="817" y="631"/>
                    <a:pt x="816" y="631"/>
                    <a:pt x="816" y="631"/>
                  </a:cubicBezTo>
                  <a:cubicBezTo>
                    <a:pt x="816" y="630"/>
                    <a:pt x="816" y="630"/>
                    <a:pt x="816" y="630"/>
                  </a:cubicBezTo>
                  <a:cubicBezTo>
                    <a:pt x="816" y="629"/>
                    <a:pt x="816" y="629"/>
                    <a:pt x="815" y="629"/>
                  </a:cubicBezTo>
                  <a:cubicBezTo>
                    <a:pt x="815" y="629"/>
                    <a:pt x="815" y="629"/>
                    <a:pt x="815" y="628"/>
                  </a:cubicBezTo>
                  <a:cubicBezTo>
                    <a:pt x="815" y="628"/>
                    <a:pt x="815" y="628"/>
                    <a:pt x="815" y="628"/>
                  </a:cubicBezTo>
                  <a:cubicBezTo>
                    <a:pt x="815" y="628"/>
                    <a:pt x="814" y="627"/>
                    <a:pt x="814" y="627"/>
                  </a:cubicBezTo>
                  <a:cubicBezTo>
                    <a:pt x="814" y="626"/>
                    <a:pt x="813" y="626"/>
                    <a:pt x="813" y="625"/>
                  </a:cubicBezTo>
                  <a:cubicBezTo>
                    <a:pt x="812" y="624"/>
                    <a:pt x="811" y="624"/>
                    <a:pt x="811" y="623"/>
                  </a:cubicBezTo>
                  <a:cubicBezTo>
                    <a:pt x="811" y="623"/>
                    <a:pt x="810" y="623"/>
                    <a:pt x="810" y="623"/>
                  </a:cubicBezTo>
                  <a:cubicBezTo>
                    <a:pt x="812" y="613"/>
                    <a:pt x="796" y="612"/>
                    <a:pt x="789" y="613"/>
                  </a:cubicBezTo>
                  <a:cubicBezTo>
                    <a:pt x="795" y="617"/>
                    <a:pt x="798" y="633"/>
                    <a:pt x="809" y="625"/>
                  </a:cubicBezTo>
                  <a:cubicBezTo>
                    <a:pt x="808" y="623"/>
                    <a:pt x="808" y="623"/>
                    <a:pt x="808" y="623"/>
                  </a:cubicBezTo>
                  <a:cubicBezTo>
                    <a:pt x="809" y="624"/>
                    <a:pt x="809" y="624"/>
                    <a:pt x="810" y="624"/>
                  </a:cubicBezTo>
                  <a:cubicBezTo>
                    <a:pt x="810" y="624"/>
                    <a:pt x="810" y="624"/>
                    <a:pt x="810" y="624"/>
                  </a:cubicBezTo>
                  <a:cubicBezTo>
                    <a:pt x="810" y="624"/>
                    <a:pt x="810" y="624"/>
                    <a:pt x="810" y="624"/>
                  </a:cubicBezTo>
                  <a:cubicBezTo>
                    <a:pt x="811" y="625"/>
                    <a:pt x="811" y="625"/>
                    <a:pt x="812" y="626"/>
                  </a:cubicBezTo>
                  <a:cubicBezTo>
                    <a:pt x="812" y="626"/>
                    <a:pt x="813" y="627"/>
                    <a:pt x="813" y="628"/>
                  </a:cubicBezTo>
                  <a:cubicBezTo>
                    <a:pt x="813" y="628"/>
                    <a:pt x="814" y="628"/>
                    <a:pt x="814" y="629"/>
                  </a:cubicBezTo>
                  <a:cubicBezTo>
                    <a:pt x="814" y="629"/>
                    <a:pt x="814" y="629"/>
                    <a:pt x="814" y="629"/>
                  </a:cubicBezTo>
                  <a:cubicBezTo>
                    <a:pt x="814" y="629"/>
                    <a:pt x="814" y="629"/>
                    <a:pt x="814" y="629"/>
                  </a:cubicBezTo>
                  <a:cubicBezTo>
                    <a:pt x="815" y="630"/>
                    <a:pt x="815" y="630"/>
                    <a:pt x="815" y="630"/>
                  </a:cubicBezTo>
                  <a:cubicBezTo>
                    <a:pt x="815" y="631"/>
                    <a:pt x="815" y="631"/>
                    <a:pt x="815" y="631"/>
                  </a:cubicBezTo>
                  <a:cubicBezTo>
                    <a:pt x="815" y="631"/>
                    <a:pt x="815" y="631"/>
                    <a:pt x="816" y="632"/>
                  </a:cubicBezTo>
                  <a:cubicBezTo>
                    <a:pt x="816" y="632"/>
                    <a:pt x="816" y="632"/>
                    <a:pt x="816" y="632"/>
                  </a:cubicBezTo>
                  <a:cubicBezTo>
                    <a:pt x="816" y="632"/>
                    <a:pt x="816" y="632"/>
                    <a:pt x="816" y="633"/>
                  </a:cubicBezTo>
                  <a:cubicBezTo>
                    <a:pt x="816" y="633"/>
                    <a:pt x="816" y="633"/>
                    <a:pt x="816" y="633"/>
                  </a:cubicBezTo>
                  <a:cubicBezTo>
                    <a:pt x="816" y="633"/>
                    <a:pt x="816" y="634"/>
                    <a:pt x="816" y="634"/>
                  </a:cubicBezTo>
                  <a:cubicBezTo>
                    <a:pt x="816" y="635"/>
                    <a:pt x="815" y="635"/>
                    <a:pt x="815" y="636"/>
                  </a:cubicBezTo>
                  <a:cubicBezTo>
                    <a:pt x="815" y="636"/>
                    <a:pt x="814" y="637"/>
                    <a:pt x="814" y="637"/>
                  </a:cubicBezTo>
                  <a:cubicBezTo>
                    <a:pt x="814" y="638"/>
                    <a:pt x="814" y="638"/>
                    <a:pt x="813" y="639"/>
                  </a:cubicBezTo>
                  <a:cubicBezTo>
                    <a:pt x="813" y="639"/>
                    <a:pt x="813" y="640"/>
                    <a:pt x="812" y="641"/>
                  </a:cubicBezTo>
                  <a:cubicBezTo>
                    <a:pt x="812" y="642"/>
                    <a:pt x="811" y="643"/>
                    <a:pt x="811" y="644"/>
                  </a:cubicBezTo>
                  <a:cubicBezTo>
                    <a:pt x="810" y="644"/>
                    <a:pt x="810" y="644"/>
                    <a:pt x="810" y="645"/>
                  </a:cubicBezTo>
                  <a:cubicBezTo>
                    <a:pt x="810" y="645"/>
                    <a:pt x="810" y="645"/>
                    <a:pt x="810" y="645"/>
                  </a:cubicBezTo>
                  <a:cubicBezTo>
                    <a:pt x="810" y="646"/>
                    <a:pt x="810" y="646"/>
                    <a:pt x="810" y="646"/>
                  </a:cubicBezTo>
                  <a:cubicBezTo>
                    <a:pt x="810" y="646"/>
                    <a:pt x="810" y="646"/>
                    <a:pt x="810" y="646"/>
                  </a:cubicBezTo>
                  <a:cubicBezTo>
                    <a:pt x="810" y="647"/>
                    <a:pt x="810" y="647"/>
                    <a:pt x="810" y="647"/>
                  </a:cubicBezTo>
                  <a:cubicBezTo>
                    <a:pt x="809" y="650"/>
                    <a:pt x="810" y="652"/>
                    <a:pt x="811" y="654"/>
                  </a:cubicBezTo>
                  <a:cubicBezTo>
                    <a:pt x="811" y="655"/>
                    <a:pt x="811" y="655"/>
                    <a:pt x="811" y="656"/>
                  </a:cubicBezTo>
                  <a:cubicBezTo>
                    <a:pt x="811" y="656"/>
                    <a:pt x="811" y="656"/>
                    <a:pt x="812" y="657"/>
                  </a:cubicBezTo>
                  <a:cubicBezTo>
                    <a:pt x="812" y="657"/>
                    <a:pt x="812" y="658"/>
                    <a:pt x="813" y="658"/>
                  </a:cubicBezTo>
                  <a:cubicBezTo>
                    <a:pt x="813" y="658"/>
                    <a:pt x="813" y="659"/>
                    <a:pt x="813" y="659"/>
                  </a:cubicBezTo>
                  <a:cubicBezTo>
                    <a:pt x="814" y="660"/>
                    <a:pt x="814" y="660"/>
                    <a:pt x="815" y="661"/>
                  </a:cubicBezTo>
                  <a:cubicBezTo>
                    <a:pt x="813" y="660"/>
                    <a:pt x="812" y="658"/>
                    <a:pt x="810" y="657"/>
                  </a:cubicBezTo>
                  <a:cubicBezTo>
                    <a:pt x="808" y="655"/>
                    <a:pt x="805" y="654"/>
                    <a:pt x="802" y="652"/>
                  </a:cubicBezTo>
                  <a:cubicBezTo>
                    <a:pt x="801" y="651"/>
                    <a:pt x="799" y="651"/>
                    <a:pt x="798" y="650"/>
                  </a:cubicBezTo>
                  <a:cubicBezTo>
                    <a:pt x="797" y="650"/>
                    <a:pt x="796" y="649"/>
                    <a:pt x="796" y="649"/>
                  </a:cubicBezTo>
                  <a:cubicBezTo>
                    <a:pt x="795" y="649"/>
                    <a:pt x="794" y="649"/>
                    <a:pt x="793" y="649"/>
                  </a:cubicBezTo>
                  <a:cubicBezTo>
                    <a:pt x="790" y="648"/>
                    <a:pt x="787" y="647"/>
                    <a:pt x="785" y="647"/>
                  </a:cubicBezTo>
                  <a:cubicBezTo>
                    <a:pt x="779" y="646"/>
                    <a:pt x="773" y="644"/>
                    <a:pt x="768" y="642"/>
                  </a:cubicBezTo>
                  <a:cubicBezTo>
                    <a:pt x="766" y="641"/>
                    <a:pt x="763" y="640"/>
                    <a:pt x="761" y="638"/>
                  </a:cubicBezTo>
                  <a:cubicBezTo>
                    <a:pt x="758" y="637"/>
                    <a:pt x="756" y="636"/>
                    <a:pt x="754" y="635"/>
                  </a:cubicBezTo>
                  <a:cubicBezTo>
                    <a:pt x="752" y="634"/>
                    <a:pt x="751" y="634"/>
                    <a:pt x="749" y="633"/>
                  </a:cubicBezTo>
                  <a:cubicBezTo>
                    <a:pt x="749" y="633"/>
                    <a:pt x="749" y="632"/>
                    <a:pt x="749" y="632"/>
                  </a:cubicBezTo>
                  <a:cubicBezTo>
                    <a:pt x="749" y="631"/>
                    <a:pt x="748" y="630"/>
                    <a:pt x="748" y="628"/>
                  </a:cubicBezTo>
                  <a:cubicBezTo>
                    <a:pt x="748" y="628"/>
                    <a:pt x="748" y="628"/>
                    <a:pt x="748" y="627"/>
                  </a:cubicBezTo>
                  <a:cubicBezTo>
                    <a:pt x="748" y="627"/>
                    <a:pt x="747" y="627"/>
                    <a:pt x="747" y="626"/>
                  </a:cubicBezTo>
                  <a:cubicBezTo>
                    <a:pt x="747" y="626"/>
                    <a:pt x="747" y="625"/>
                    <a:pt x="747" y="624"/>
                  </a:cubicBezTo>
                  <a:cubicBezTo>
                    <a:pt x="747" y="623"/>
                    <a:pt x="747" y="623"/>
                    <a:pt x="747" y="622"/>
                  </a:cubicBezTo>
                  <a:cubicBezTo>
                    <a:pt x="747" y="622"/>
                    <a:pt x="747" y="621"/>
                    <a:pt x="747" y="621"/>
                  </a:cubicBezTo>
                  <a:cubicBezTo>
                    <a:pt x="747" y="621"/>
                    <a:pt x="747" y="621"/>
                    <a:pt x="747" y="620"/>
                  </a:cubicBezTo>
                  <a:cubicBezTo>
                    <a:pt x="747" y="620"/>
                    <a:pt x="747" y="620"/>
                    <a:pt x="747" y="620"/>
                  </a:cubicBezTo>
                  <a:cubicBezTo>
                    <a:pt x="747" y="620"/>
                    <a:pt x="747" y="619"/>
                    <a:pt x="747" y="619"/>
                  </a:cubicBezTo>
                  <a:cubicBezTo>
                    <a:pt x="748" y="617"/>
                    <a:pt x="749" y="616"/>
                    <a:pt x="750" y="614"/>
                  </a:cubicBezTo>
                  <a:cubicBezTo>
                    <a:pt x="750" y="613"/>
                    <a:pt x="751" y="612"/>
                    <a:pt x="751" y="610"/>
                  </a:cubicBezTo>
                  <a:cubicBezTo>
                    <a:pt x="751" y="610"/>
                    <a:pt x="751" y="609"/>
                    <a:pt x="751" y="608"/>
                  </a:cubicBezTo>
                  <a:cubicBezTo>
                    <a:pt x="751" y="608"/>
                    <a:pt x="751" y="608"/>
                    <a:pt x="751" y="608"/>
                  </a:cubicBezTo>
                  <a:cubicBezTo>
                    <a:pt x="751" y="608"/>
                    <a:pt x="751" y="608"/>
                    <a:pt x="751" y="608"/>
                  </a:cubicBezTo>
                  <a:cubicBezTo>
                    <a:pt x="751" y="607"/>
                    <a:pt x="751" y="607"/>
                    <a:pt x="751" y="607"/>
                  </a:cubicBezTo>
                  <a:cubicBezTo>
                    <a:pt x="751" y="607"/>
                    <a:pt x="751" y="607"/>
                    <a:pt x="751" y="607"/>
                  </a:cubicBezTo>
                  <a:cubicBezTo>
                    <a:pt x="751" y="604"/>
                    <a:pt x="750" y="602"/>
                    <a:pt x="748" y="600"/>
                  </a:cubicBezTo>
                  <a:cubicBezTo>
                    <a:pt x="748" y="599"/>
                    <a:pt x="748" y="599"/>
                    <a:pt x="748" y="599"/>
                  </a:cubicBezTo>
                  <a:cubicBezTo>
                    <a:pt x="748" y="598"/>
                    <a:pt x="748" y="598"/>
                    <a:pt x="748" y="598"/>
                  </a:cubicBezTo>
                  <a:cubicBezTo>
                    <a:pt x="748" y="598"/>
                    <a:pt x="748" y="598"/>
                    <a:pt x="748" y="598"/>
                  </a:cubicBezTo>
                  <a:cubicBezTo>
                    <a:pt x="748" y="597"/>
                    <a:pt x="748" y="597"/>
                    <a:pt x="748" y="597"/>
                  </a:cubicBezTo>
                  <a:cubicBezTo>
                    <a:pt x="748" y="597"/>
                    <a:pt x="748" y="596"/>
                    <a:pt x="748" y="595"/>
                  </a:cubicBezTo>
                  <a:cubicBezTo>
                    <a:pt x="748" y="595"/>
                    <a:pt x="748" y="594"/>
                    <a:pt x="748" y="593"/>
                  </a:cubicBezTo>
                  <a:cubicBezTo>
                    <a:pt x="748" y="593"/>
                    <a:pt x="748" y="592"/>
                    <a:pt x="749" y="591"/>
                  </a:cubicBezTo>
                  <a:cubicBezTo>
                    <a:pt x="749" y="591"/>
                    <a:pt x="749" y="590"/>
                    <a:pt x="749" y="589"/>
                  </a:cubicBezTo>
                  <a:cubicBezTo>
                    <a:pt x="749" y="589"/>
                    <a:pt x="749" y="588"/>
                    <a:pt x="749" y="587"/>
                  </a:cubicBezTo>
                  <a:cubicBezTo>
                    <a:pt x="757" y="581"/>
                    <a:pt x="761" y="573"/>
                    <a:pt x="758" y="564"/>
                  </a:cubicBezTo>
                  <a:cubicBezTo>
                    <a:pt x="751" y="571"/>
                    <a:pt x="745" y="578"/>
                    <a:pt x="747" y="588"/>
                  </a:cubicBezTo>
                  <a:cubicBezTo>
                    <a:pt x="747" y="588"/>
                    <a:pt x="747" y="588"/>
                    <a:pt x="747" y="588"/>
                  </a:cubicBezTo>
                  <a:cubicBezTo>
                    <a:pt x="747" y="589"/>
                    <a:pt x="747" y="589"/>
                    <a:pt x="747" y="589"/>
                  </a:cubicBezTo>
                  <a:cubicBezTo>
                    <a:pt x="747" y="589"/>
                    <a:pt x="747" y="590"/>
                    <a:pt x="747" y="591"/>
                  </a:cubicBezTo>
                  <a:cubicBezTo>
                    <a:pt x="747" y="592"/>
                    <a:pt x="746" y="592"/>
                    <a:pt x="746" y="593"/>
                  </a:cubicBezTo>
                  <a:cubicBezTo>
                    <a:pt x="746" y="594"/>
                    <a:pt x="746" y="595"/>
                    <a:pt x="746" y="595"/>
                  </a:cubicBezTo>
                  <a:cubicBezTo>
                    <a:pt x="746" y="595"/>
                    <a:pt x="746" y="596"/>
                    <a:pt x="746" y="596"/>
                  </a:cubicBezTo>
                  <a:cubicBezTo>
                    <a:pt x="746" y="595"/>
                    <a:pt x="745" y="595"/>
                    <a:pt x="745" y="594"/>
                  </a:cubicBezTo>
                  <a:cubicBezTo>
                    <a:pt x="744" y="592"/>
                    <a:pt x="743" y="590"/>
                    <a:pt x="742" y="588"/>
                  </a:cubicBezTo>
                  <a:cubicBezTo>
                    <a:pt x="740" y="584"/>
                    <a:pt x="739" y="580"/>
                    <a:pt x="738" y="577"/>
                  </a:cubicBezTo>
                  <a:cubicBezTo>
                    <a:pt x="738" y="577"/>
                    <a:pt x="737" y="576"/>
                    <a:pt x="737" y="576"/>
                  </a:cubicBezTo>
                  <a:cubicBezTo>
                    <a:pt x="737" y="576"/>
                    <a:pt x="737" y="575"/>
                    <a:pt x="737" y="575"/>
                  </a:cubicBezTo>
                  <a:cubicBezTo>
                    <a:pt x="736" y="574"/>
                    <a:pt x="736" y="573"/>
                    <a:pt x="736" y="573"/>
                  </a:cubicBezTo>
                  <a:cubicBezTo>
                    <a:pt x="735" y="572"/>
                    <a:pt x="734" y="570"/>
                    <a:pt x="734" y="570"/>
                  </a:cubicBezTo>
                  <a:cubicBezTo>
                    <a:pt x="734" y="569"/>
                    <a:pt x="734" y="569"/>
                    <a:pt x="733" y="568"/>
                  </a:cubicBezTo>
                  <a:cubicBezTo>
                    <a:pt x="733" y="568"/>
                    <a:pt x="733"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9"/>
                    <a:pt x="734" y="569"/>
                    <a:pt x="734" y="569"/>
                  </a:cubicBezTo>
                  <a:cubicBezTo>
                    <a:pt x="734" y="569"/>
                    <a:pt x="734" y="569"/>
                    <a:pt x="734" y="568"/>
                  </a:cubicBezTo>
                  <a:cubicBezTo>
                    <a:pt x="734" y="568"/>
                    <a:pt x="734" y="568"/>
                    <a:pt x="734" y="568"/>
                  </a:cubicBezTo>
                  <a:cubicBezTo>
                    <a:pt x="734" y="568"/>
                    <a:pt x="734" y="568"/>
                    <a:pt x="734" y="568"/>
                  </a:cubicBezTo>
                  <a:cubicBezTo>
                    <a:pt x="734" y="568"/>
                    <a:pt x="733" y="568"/>
                    <a:pt x="733" y="568"/>
                  </a:cubicBezTo>
                  <a:cubicBezTo>
                    <a:pt x="733" y="568"/>
                    <a:pt x="733" y="568"/>
                    <a:pt x="733" y="568"/>
                  </a:cubicBezTo>
                  <a:cubicBezTo>
                    <a:pt x="733" y="568"/>
                    <a:pt x="733" y="568"/>
                    <a:pt x="733" y="568"/>
                  </a:cubicBezTo>
                  <a:cubicBezTo>
                    <a:pt x="733" y="568"/>
                    <a:pt x="733" y="568"/>
                    <a:pt x="733" y="568"/>
                  </a:cubicBezTo>
                  <a:cubicBezTo>
                    <a:pt x="733" y="568"/>
                    <a:pt x="733" y="568"/>
                    <a:pt x="733" y="568"/>
                  </a:cubicBezTo>
                  <a:cubicBezTo>
                    <a:pt x="733" y="569"/>
                    <a:pt x="733" y="569"/>
                    <a:pt x="733" y="570"/>
                  </a:cubicBezTo>
                  <a:cubicBezTo>
                    <a:pt x="733" y="571"/>
                    <a:pt x="734" y="572"/>
                    <a:pt x="734" y="573"/>
                  </a:cubicBezTo>
                  <a:cubicBezTo>
                    <a:pt x="734" y="574"/>
                    <a:pt x="734" y="575"/>
                    <a:pt x="735" y="576"/>
                  </a:cubicBezTo>
                  <a:cubicBezTo>
                    <a:pt x="735" y="576"/>
                    <a:pt x="735" y="576"/>
                    <a:pt x="735" y="577"/>
                  </a:cubicBezTo>
                  <a:cubicBezTo>
                    <a:pt x="735" y="577"/>
                    <a:pt x="735" y="578"/>
                    <a:pt x="735" y="578"/>
                  </a:cubicBezTo>
                  <a:cubicBezTo>
                    <a:pt x="736" y="579"/>
                    <a:pt x="736" y="580"/>
                    <a:pt x="737" y="582"/>
                  </a:cubicBezTo>
                  <a:cubicBezTo>
                    <a:pt x="737" y="581"/>
                    <a:pt x="737" y="581"/>
                    <a:pt x="737" y="581"/>
                  </a:cubicBezTo>
                  <a:cubicBezTo>
                    <a:pt x="736" y="581"/>
                    <a:pt x="736" y="581"/>
                    <a:pt x="736" y="580"/>
                  </a:cubicBezTo>
                  <a:cubicBezTo>
                    <a:pt x="735" y="580"/>
                    <a:pt x="735" y="580"/>
                    <a:pt x="735" y="580"/>
                  </a:cubicBezTo>
                  <a:cubicBezTo>
                    <a:pt x="734" y="579"/>
                    <a:pt x="734" y="579"/>
                    <a:pt x="734" y="579"/>
                  </a:cubicBezTo>
                  <a:cubicBezTo>
                    <a:pt x="733" y="578"/>
                    <a:pt x="732" y="578"/>
                    <a:pt x="732" y="577"/>
                  </a:cubicBezTo>
                  <a:cubicBezTo>
                    <a:pt x="731" y="577"/>
                    <a:pt x="730" y="576"/>
                    <a:pt x="729" y="576"/>
                  </a:cubicBezTo>
                  <a:cubicBezTo>
                    <a:pt x="729" y="576"/>
                    <a:pt x="729" y="575"/>
                    <a:pt x="728" y="575"/>
                  </a:cubicBezTo>
                  <a:cubicBezTo>
                    <a:pt x="731" y="563"/>
                    <a:pt x="707" y="567"/>
                    <a:pt x="702" y="565"/>
                  </a:cubicBezTo>
                  <a:cubicBezTo>
                    <a:pt x="706" y="574"/>
                    <a:pt x="719" y="588"/>
                    <a:pt x="727" y="577"/>
                  </a:cubicBezTo>
                  <a:cubicBezTo>
                    <a:pt x="727" y="576"/>
                    <a:pt x="726" y="576"/>
                    <a:pt x="726" y="576"/>
                  </a:cubicBezTo>
                  <a:cubicBezTo>
                    <a:pt x="726" y="576"/>
                    <a:pt x="726" y="576"/>
                    <a:pt x="726" y="576"/>
                  </a:cubicBezTo>
                  <a:cubicBezTo>
                    <a:pt x="727" y="576"/>
                    <a:pt x="728" y="577"/>
                    <a:pt x="728" y="577"/>
                  </a:cubicBezTo>
                  <a:cubicBezTo>
                    <a:pt x="729" y="577"/>
                    <a:pt x="730" y="578"/>
                    <a:pt x="731" y="578"/>
                  </a:cubicBezTo>
                  <a:cubicBezTo>
                    <a:pt x="731" y="579"/>
                    <a:pt x="732" y="579"/>
                    <a:pt x="733" y="580"/>
                  </a:cubicBezTo>
                  <a:cubicBezTo>
                    <a:pt x="733" y="580"/>
                    <a:pt x="733" y="581"/>
                    <a:pt x="734" y="581"/>
                  </a:cubicBezTo>
                  <a:cubicBezTo>
                    <a:pt x="734" y="581"/>
                    <a:pt x="734" y="581"/>
                    <a:pt x="735" y="582"/>
                  </a:cubicBezTo>
                  <a:cubicBezTo>
                    <a:pt x="735" y="582"/>
                    <a:pt x="735" y="582"/>
                    <a:pt x="736" y="582"/>
                  </a:cubicBezTo>
                  <a:cubicBezTo>
                    <a:pt x="736" y="583"/>
                    <a:pt x="736" y="583"/>
                    <a:pt x="736" y="583"/>
                  </a:cubicBezTo>
                  <a:cubicBezTo>
                    <a:pt x="736" y="583"/>
                    <a:pt x="736" y="583"/>
                    <a:pt x="737" y="583"/>
                  </a:cubicBezTo>
                  <a:cubicBezTo>
                    <a:pt x="737" y="584"/>
                    <a:pt x="737" y="584"/>
                    <a:pt x="737" y="584"/>
                  </a:cubicBezTo>
                  <a:cubicBezTo>
                    <a:pt x="737" y="584"/>
                    <a:pt x="737" y="584"/>
                    <a:pt x="738" y="584"/>
                  </a:cubicBezTo>
                  <a:cubicBezTo>
                    <a:pt x="738" y="584"/>
                    <a:pt x="738" y="585"/>
                    <a:pt x="738" y="585"/>
                  </a:cubicBezTo>
                  <a:cubicBezTo>
                    <a:pt x="739" y="586"/>
                    <a:pt x="739" y="588"/>
                    <a:pt x="740" y="589"/>
                  </a:cubicBezTo>
                  <a:cubicBezTo>
                    <a:pt x="741" y="591"/>
                    <a:pt x="742" y="593"/>
                    <a:pt x="743" y="595"/>
                  </a:cubicBezTo>
                  <a:cubicBezTo>
                    <a:pt x="744" y="597"/>
                    <a:pt x="745" y="599"/>
                    <a:pt x="746" y="601"/>
                  </a:cubicBezTo>
                  <a:cubicBezTo>
                    <a:pt x="748" y="603"/>
                    <a:pt x="748" y="605"/>
                    <a:pt x="749" y="607"/>
                  </a:cubicBezTo>
                  <a:cubicBezTo>
                    <a:pt x="749" y="607"/>
                    <a:pt x="749" y="607"/>
                    <a:pt x="749" y="607"/>
                  </a:cubicBezTo>
                  <a:cubicBezTo>
                    <a:pt x="749" y="608"/>
                    <a:pt x="749" y="608"/>
                    <a:pt x="749" y="608"/>
                  </a:cubicBezTo>
                  <a:cubicBezTo>
                    <a:pt x="749" y="608"/>
                    <a:pt x="749" y="608"/>
                    <a:pt x="749" y="608"/>
                  </a:cubicBezTo>
                  <a:cubicBezTo>
                    <a:pt x="749" y="608"/>
                    <a:pt x="749" y="608"/>
                    <a:pt x="749" y="608"/>
                  </a:cubicBezTo>
                  <a:cubicBezTo>
                    <a:pt x="749" y="609"/>
                    <a:pt x="749" y="609"/>
                    <a:pt x="749" y="610"/>
                  </a:cubicBezTo>
                  <a:cubicBezTo>
                    <a:pt x="748" y="611"/>
                    <a:pt x="748" y="612"/>
                    <a:pt x="748" y="613"/>
                  </a:cubicBezTo>
                  <a:cubicBezTo>
                    <a:pt x="747" y="615"/>
                    <a:pt x="746" y="616"/>
                    <a:pt x="745" y="618"/>
                  </a:cubicBezTo>
                  <a:cubicBezTo>
                    <a:pt x="745" y="619"/>
                    <a:pt x="745" y="619"/>
                    <a:pt x="745" y="619"/>
                  </a:cubicBezTo>
                  <a:cubicBezTo>
                    <a:pt x="745" y="619"/>
                    <a:pt x="745" y="620"/>
                    <a:pt x="745" y="620"/>
                  </a:cubicBezTo>
                  <a:cubicBezTo>
                    <a:pt x="745" y="620"/>
                    <a:pt x="745" y="620"/>
                    <a:pt x="745" y="621"/>
                  </a:cubicBezTo>
                  <a:cubicBezTo>
                    <a:pt x="745" y="621"/>
                    <a:pt x="745" y="621"/>
                    <a:pt x="745" y="622"/>
                  </a:cubicBezTo>
                  <a:cubicBezTo>
                    <a:pt x="744" y="623"/>
                    <a:pt x="744" y="624"/>
                    <a:pt x="745" y="624"/>
                  </a:cubicBezTo>
                  <a:cubicBezTo>
                    <a:pt x="745" y="625"/>
                    <a:pt x="745" y="625"/>
                    <a:pt x="745" y="626"/>
                  </a:cubicBezTo>
                  <a:cubicBezTo>
                    <a:pt x="745" y="626"/>
                    <a:pt x="745" y="627"/>
                    <a:pt x="745" y="627"/>
                  </a:cubicBezTo>
                  <a:cubicBezTo>
                    <a:pt x="745" y="627"/>
                    <a:pt x="745" y="628"/>
                    <a:pt x="746" y="628"/>
                  </a:cubicBezTo>
                  <a:cubicBezTo>
                    <a:pt x="746" y="628"/>
                    <a:pt x="746" y="629"/>
                    <a:pt x="746" y="629"/>
                  </a:cubicBezTo>
                  <a:cubicBezTo>
                    <a:pt x="747" y="630"/>
                    <a:pt x="748" y="631"/>
                    <a:pt x="748" y="632"/>
                  </a:cubicBezTo>
                  <a:cubicBezTo>
                    <a:pt x="748" y="632"/>
                    <a:pt x="748" y="633"/>
                    <a:pt x="748" y="633"/>
                  </a:cubicBezTo>
                  <a:cubicBezTo>
                    <a:pt x="748" y="632"/>
                    <a:pt x="747" y="632"/>
                    <a:pt x="746" y="632"/>
                  </a:cubicBezTo>
                  <a:cubicBezTo>
                    <a:pt x="746" y="632"/>
                    <a:pt x="745" y="632"/>
                    <a:pt x="744" y="631"/>
                  </a:cubicBezTo>
                  <a:cubicBezTo>
                    <a:pt x="744" y="631"/>
                    <a:pt x="744" y="631"/>
                    <a:pt x="744" y="631"/>
                  </a:cubicBezTo>
                  <a:cubicBezTo>
                    <a:pt x="744" y="631"/>
                    <a:pt x="744" y="631"/>
                    <a:pt x="744" y="631"/>
                  </a:cubicBezTo>
                  <a:cubicBezTo>
                    <a:pt x="744" y="631"/>
                    <a:pt x="744" y="631"/>
                    <a:pt x="744" y="631"/>
                  </a:cubicBezTo>
                  <a:cubicBezTo>
                    <a:pt x="744" y="631"/>
                    <a:pt x="744" y="631"/>
                    <a:pt x="744" y="631"/>
                  </a:cubicBezTo>
                  <a:cubicBezTo>
                    <a:pt x="743" y="631"/>
                    <a:pt x="743" y="631"/>
                    <a:pt x="743" y="631"/>
                  </a:cubicBezTo>
                  <a:cubicBezTo>
                    <a:pt x="743" y="631"/>
                    <a:pt x="743" y="631"/>
                    <a:pt x="743" y="631"/>
                  </a:cubicBezTo>
                  <a:cubicBezTo>
                    <a:pt x="742" y="631"/>
                    <a:pt x="742" y="631"/>
                    <a:pt x="742" y="631"/>
                  </a:cubicBezTo>
                  <a:cubicBezTo>
                    <a:pt x="741" y="631"/>
                    <a:pt x="741" y="631"/>
                    <a:pt x="741" y="631"/>
                  </a:cubicBezTo>
                  <a:cubicBezTo>
                    <a:pt x="740" y="631"/>
                    <a:pt x="739" y="631"/>
                    <a:pt x="739" y="631"/>
                  </a:cubicBezTo>
                  <a:cubicBezTo>
                    <a:pt x="738" y="631"/>
                    <a:pt x="737" y="631"/>
                    <a:pt x="735" y="631"/>
                  </a:cubicBezTo>
                  <a:cubicBezTo>
                    <a:pt x="734" y="631"/>
                    <a:pt x="733" y="631"/>
                    <a:pt x="732" y="631"/>
                  </a:cubicBezTo>
                  <a:cubicBezTo>
                    <a:pt x="730" y="632"/>
                    <a:pt x="728" y="632"/>
                    <a:pt x="727" y="632"/>
                  </a:cubicBezTo>
                  <a:cubicBezTo>
                    <a:pt x="723" y="633"/>
                    <a:pt x="720" y="633"/>
                    <a:pt x="717" y="633"/>
                  </a:cubicBezTo>
                  <a:cubicBezTo>
                    <a:pt x="716" y="633"/>
                    <a:pt x="715" y="633"/>
                    <a:pt x="714" y="633"/>
                  </a:cubicBezTo>
                  <a:cubicBezTo>
                    <a:pt x="713" y="633"/>
                    <a:pt x="712" y="633"/>
                    <a:pt x="711" y="633"/>
                  </a:cubicBezTo>
                  <a:cubicBezTo>
                    <a:pt x="710" y="633"/>
                    <a:pt x="709" y="632"/>
                    <a:pt x="709" y="632"/>
                  </a:cubicBezTo>
                  <a:cubicBezTo>
                    <a:pt x="709" y="632"/>
                    <a:pt x="710" y="633"/>
                    <a:pt x="711" y="633"/>
                  </a:cubicBezTo>
                  <a:cubicBezTo>
                    <a:pt x="712" y="633"/>
                    <a:pt x="713" y="634"/>
                    <a:pt x="714" y="634"/>
                  </a:cubicBezTo>
                  <a:cubicBezTo>
                    <a:pt x="715" y="634"/>
                    <a:pt x="716" y="634"/>
                    <a:pt x="717" y="634"/>
                  </a:cubicBezTo>
                  <a:cubicBezTo>
                    <a:pt x="718" y="634"/>
                    <a:pt x="719" y="635"/>
                    <a:pt x="721" y="635"/>
                  </a:cubicBezTo>
                  <a:cubicBezTo>
                    <a:pt x="720" y="635"/>
                    <a:pt x="719" y="635"/>
                    <a:pt x="719" y="635"/>
                  </a:cubicBezTo>
                  <a:cubicBezTo>
                    <a:pt x="718" y="636"/>
                    <a:pt x="717" y="636"/>
                    <a:pt x="716" y="637"/>
                  </a:cubicBezTo>
                  <a:cubicBezTo>
                    <a:pt x="715" y="638"/>
                    <a:pt x="714" y="638"/>
                    <a:pt x="713" y="639"/>
                  </a:cubicBezTo>
                  <a:cubicBezTo>
                    <a:pt x="712" y="639"/>
                    <a:pt x="712" y="640"/>
                    <a:pt x="711" y="640"/>
                  </a:cubicBezTo>
                  <a:cubicBezTo>
                    <a:pt x="697" y="639"/>
                    <a:pt x="699" y="650"/>
                    <a:pt x="689" y="655"/>
                  </a:cubicBezTo>
                  <a:cubicBezTo>
                    <a:pt x="702" y="658"/>
                    <a:pt x="713" y="658"/>
                    <a:pt x="711" y="642"/>
                  </a:cubicBezTo>
                  <a:cubicBezTo>
                    <a:pt x="711" y="642"/>
                    <a:pt x="711" y="642"/>
                    <a:pt x="711" y="642"/>
                  </a:cubicBezTo>
                  <a:cubicBezTo>
                    <a:pt x="712" y="642"/>
                    <a:pt x="713" y="641"/>
                    <a:pt x="714" y="640"/>
                  </a:cubicBezTo>
                  <a:cubicBezTo>
                    <a:pt x="715" y="640"/>
                    <a:pt x="716" y="639"/>
                    <a:pt x="717" y="639"/>
                  </a:cubicBezTo>
                  <a:cubicBezTo>
                    <a:pt x="718" y="638"/>
                    <a:pt x="719" y="638"/>
                    <a:pt x="720" y="637"/>
                  </a:cubicBezTo>
                  <a:cubicBezTo>
                    <a:pt x="721" y="637"/>
                    <a:pt x="722" y="636"/>
                    <a:pt x="723" y="636"/>
                  </a:cubicBezTo>
                  <a:cubicBezTo>
                    <a:pt x="723" y="636"/>
                    <a:pt x="724" y="636"/>
                    <a:pt x="724" y="635"/>
                  </a:cubicBezTo>
                  <a:cubicBezTo>
                    <a:pt x="724" y="635"/>
                    <a:pt x="725" y="635"/>
                    <a:pt x="725" y="635"/>
                  </a:cubicBezTo>
                  <a:cubicBezTo>
                    <a:pt x="726" y="635"/>
                    <a:pt x="726" y="635"/>
                    <a:pt x="726" y="635"/>
                  </a:cubicBezTo>
                  <a:cubicBezTo>
                    <a:pt x="726" y="635"/>
                    <a:pt x="727" y="635"/>
                    <a:pt x="727" y="635"/>
                  </a:cubicBezTo>
                  <a:cubicBezTo>
                    <a:pt x="729" y="635"/>
                    <a:pt x="731" y="635"/>
                    <a:pt x="733" y="635"/>
                  </a:cubicBezTo>
                  <a:cubicBezTo>
                    <a:pt x="734" y="635"/>
                    <a:pt x="735" y="635"/>
                    <a:pt x="736" y="634"/>
                  </a:cubicBezTo>
                  <a:cubicBezTo>
                    <a:pt x="737" y="634"/>
                    <a:pt x="738" y="634"/>
                    <a:pt x="739" y="634"/>
                  </a:cubicBezTo>
                  <a:cubicBezTo>
                    <a:pt x="739" y="634"/>
                    <a:pt x="740" y="634"/>
                    <a:pt x="741" y="634"/>
                  </a:cubicBezTo>
                  <a:cubicBezTo>
                    <a:pt x="741" y="634"/>
                    <a:pt x="741" y="634"/>
                    <a:pt x="741" y="634"/>
                  </a:cubicBezTo>
                  <a:cubicBezTo>
                    <a:pt x="742" y="634"/>
                    <a:pt x="742" y="634"/>
                    <a:pt x="742" y="634"/>
                  </a:cubicBezTo>
                  <a:cubicBezTo>
                    <a:pt x="742" y="634"/>
                    <a:pt x="743" y="634"/>
                    <a:pt x="743" y="635"/>
                  </a:cubicBezTo>
                  <a:cubicBezTo>
                    <a:pt x="743" y="635"/>
                    <a:pt x="743" y="635"/>
                    <a:pt x="743" y="635"/>
                  </a:cubicBezTo>
                  <a:cubicBezTo>
                    <a:pt x="743" y="635"/>
                    <a:pt x="743" y="635"/>
                    <a:pt x="743" y="635"/>
                  </a:cubicBezTo>
                  <a:cubicBezTo>
                    <a:pt x="743" y="635"/>
                    <a:pt x="743" y="635"/>
                    <a:pt x="743" y="635"/>
                  </a:cubicBezTo>
                  <a:cubicBezTo>
                    <a:pt x="743" y="635"/>
                    <a:pt x="743" y="635"/>
                    <a:pt x="743" y="635"/>
                  </a:cubicBezTo>
                  <a:cubicBezTo>
                    <a:pt x="744" y="635"/>
                    <a:pt x="744" y="635"/>
                    <a:pt x="744" y="635"/>
                  </a:cubicBezTo>
                  <a:cubicBezTo>
                    <a:pt x="744" y="635"/>
                    <a:pt x="745" y="635"/>
                    <a:pt x="745" y="635"/>
                  </a:cubicBezTo>
                  <a:cubicBezTo>
                    <a:pt x="748" y="636"/>
                    <a:pt x="750" y="637"/>
                    <a:pt x="752" y="638"/>
                  </a:cubicBezTo>
                  <a:cubicBezTo>
                    <a:pt x="754" y="639"/>
                    <a:pt x="757" y="640"/>
                    <a:pt x="759" y="641"/>
                  </a:cubicBezTo>
                  <a:cubicBezTo>
                    <a:pt x="762" y="643"/>
                    <a:pt x="764" y="644"/>
                    <a:pt x="767" y="645"/>
                  </a:cubicBezTo>
                  <a:cubicBezTo>
                    <a:pt x="770" y="646"/>
                    <a:pt x="773" y="647"/>
                    <a:pt x="776" y="648"/>
                  </a:cubicBezTo>
                  <a:cubicBezTo>
                    <a:pt x="776" y="648"/>
                    <a:pt x="776" y="648"/>
                    <a:pt x="776" y="648"/>
                  </a:cubicBezTo>
                  <a:cubicBezTo>
                    <a:pt x="776" y="648"/>
                    <a:pt x="775" y="648"/>
                    <a:pt x="775" y="649"/>
                  </a:cubicBezTo>
                  <a:cubicBezTo>
                    <a:pt x="774" y="649"/>
                    <a:pt x="774" y="649"/>
                    <a:pt x="774" y="649"/>
                  </a:cubicBezTo>
                  <a:cubicBezTo>
                    <a:pt x="773" y="650"/>
                    <a:pt x="773" y="650"/>
                    <a:pt x="773" y="650"/>
                  </a:cubicBezTo>
                  <a:cubicBezTo>
                    <a:pt x="773" y="650"/>
                    <a:pt x="773" y="650"/>
                    <a:pt x="772" y="651"/>
                  </a:cubicBezTo>
                  <a:cubicBezTo>
                    <a:pt x="772" y="651"/>
                    <a:pt x="771" y="652"/>
                    <a:pt x="770" y="653"/>
                  </a:cubicBezTo>
                  <a:cubicBezTo>
                    <a:pt x="769" y="654"/>
                    <a:pt x="768" y="656"/>
                    <a:pt x="768" y="657"/>
                  </a:cubicBezTo>
                  <a:cubicBezTo>
                    <a:pt x="766" y="659"/>
                    <a:pt x="764" y="661"/>
                    <a:pt x="762" y="663"/>
                  </a:cubicBezTo>
                  <a:cubicBezTo>
                    <a:pt x="761" y="665"/>
                    <a:pt x="760" y="666"/>
                    <a:pt x="759" y="667"/>
                  </a:cubicBezTo>
                  <a:cubicBezTo>
                    <a:pt x="758" y="668"/>
                    <a:pt x="757" y="669"/>
                    <a:pt x="756" y="669"/>
                  </a:cubicBezTo>
                  <a:cubicBezTo>
                    <a:pt x="755" y="670"/>
                    <a:pt x="754" y="671"/>
                    <a:pt x="753" y="672"/>
                  </a:cubicBezTo>
                  <a:cubicBezTo>
                    <a:pt x="753" y="672"/>
                    <a:pt x="753" y="672"/>
                    <a:pt x="753" y="672"/>
                  </a:cubicBezTo>
                  <a:cubicBezTo>
                    <a:pt x="753" y="672"/>
                    <a:pt x="752" y="672"/>
                    <a:pt x="752" y="672"/>
                  </a:cubicBezTo>
                  <a:cubicBezTo>
                    <a:pt x="751" y="672"/>
                    <a:pt x="751" y="672"/>
                    <a:pt x="751" y="671"/>
                  </a:cubicBezTo>
                  <a:cubicBezTo>
                    <a:pt x="751" y="671"/>
                    <a:pt x="751" y="671"/>
                    <a:pt x="751" y="671"/>
                  </a:cubicBezTo>
                  <a:cubicBezTo>
                    <a:pt x="750" y="672"/>
                    <a:pt x="750" y="672"/>
                    <a:pt x="750" y="672"/>
                  </a:cubicBezTo>
                  <a:cubicBezTo>
                    <a:pt x="749" y="672"/>
                    <a:pt x="749" y="672"/>
                    <a:pt x="748" y="672"/>
                  </a:cubicBezTo>
                  <a:cubicBezTo>
                    <a:pt x="747" y="672"/>
                    <a:pt x="747" y="672"/>
                    <a:pt x="746" y="672"/>
                  </a:cubicBezTo>
                  <a:cubicBezTo>
                    <a:pt x="745" y="672"/>
                    <a:pt x="744" y="672"/>
                    <a:pt x="743" y="672"/>
                  </a:cubicBezTo>
                  <a:cubicBezTo>
                    <a:pt x="743" y="672"/>
                    <a:pt x="742" y="672"/>
                    <a:pt x="741" y="672"/>
                  </a:cubicBezTo>
                  <a:cubicBezTo>
                    <a:pt x="740" y="670"/>
                    <a:pt x="739" y="669"/>
                    <a:pt x="738" y="669"/>
                  </a:cubicBezTo>
                  <a:cubicBezTo>
                    <a:pt x="740" y="664"/>
                    <a:pt x="738" y="657"/>
                    <a:pt x="735" y="650"/>
                  </a:cubicBezTo>
                  <a:cubicBezTo>
                    <a:pt x="725" y="657"/>
                    <a:pt x="710" y="664"/>
                    <a:pt x="717" y="678"/>
                  </a:cubicBezTo>
                  <a:cubicBezTo>
                    <a:pt x="716" y="679"/>
                    <a:pt x="716" y="679"/>
                    <a:pt x="716" y="679"/>
                  </a:cubicBezTo>
                  <a:cubicBezTo>
                    <a:pt x="716" y="679"/>
                    <a:pt x="716" y="679"/>
                    <a:pt x="716" y="679"/>
                  </a:cubicBezTo>
                  <a:cubicBezTo>
                    <a:pt x="715" y="680"/>
                    <a:pt x="715" y="681"/>
                    <a:pt x="714" y="682"/>
                  </a:cubicBezTo>
                  <a:cubicBezTo>
                    <a:pt x="714" y="683"/>
                    <a:pt x="713" y="684"/>
                    <a:pt x="712" y="685"/>
                  </a:cubicBezTo>
                  <a:cubicBezTo>
                    <a:pt x="712" y="686"/>
                    <a:pt x="711" y="687"/>
                    <a:pt x="711" y="688"/>
                  </a:cubicBezTo>
                  <a:cubicBezTo>
                    <a:pt x="710" y="689"/>
                    <a:pt x="710" y="689"/>
                    <a:pt x="710" y="690"/>
                  </a:cubicBezTo>
                  <a:cubicBezTo>
                    <a:pt x="710" y="689"/>
                    <a:pt x="709" y="688"/>
                    <a:pt x="709" y="688"/>
                  </a:cubicBezTo>
                  <a:cubicBezTo>
                    <a:pt x="709" y="687"/>
                    <a:pt x="709" y="686"/>
                    <a:pt x="708" y="685"/>
                  </a:cubicBezTo>
                  <a:cubicBezTo>
                    <a:pt x="708" y="685"/>
                    <a:pt x="708" y="685"/>
                    <a:pt x="708" y="684"/>
                  </a:cubicBezTo>
                  <a:cubicBezTo>
                    <a:pt x="708" y="684"/>
                    <a:pt x="708" y="684"/>
                    <a:pt x="708" y="683"/>
                  </a:cubicBezTo>
                  <a:cubicBezTo>
                    <a:pt x="707" y="683"/>
                    <a:pt x="707" y="682"/>
                    <a:pt x="707" y="682"/>
                  </a:cubicBezTo>
                  <a:cubicBezTo>
                    <a:pt x="707" y="681"/>
                    <a:pt x="706" y="680"/>
                    <a:pt x="706" y="680"/>
                  </a:cubicBezTo>
                  <a:cubicBezTo>
                    <a:pt x="705" y="679"/>
                    <a:pt x="705" y="678"/>
                    <a:pt x="704" y="677"/>
                  </a:cubicBezTo>
                  <a:cubicBezTo>
                    <a:pt x="703" y="676"/>
                    <a:pt x="703" y="675"/>
                    <a:pt x="702" y="674"/>
                  </a:cubicBezTo>
                  <a:cubicBezTo>
                    <a:pt x="701" y="674"/>
                    <a:pt x="701" y="673"/>
                    <a:pt x="700" y="672"/>
                  </a:cubicBezTo>
                  <a:cubicBezTo>
                    <a:pt x="699" y="671"/>
                    <a:pt x="698" y="670"/>
                    <a:pt x="698" y="670"/>
                  </a:cubicBezTo>
                  <a:cubicBezTo>
                    <a:pt x="697" y="669"/>
                    <a:pt x="697" y="669"/>
                    <a:pt x="697" y="669"/>
                  </a:cubicBezTo>
                  <a:cubicBezTo>
                    <a:pt x="697" y="669"/>
                    <a:pt x="698" y="671"/>
                    <a:pt x="699" y="673"/>
                  </a:cubicBezTo>
                  <a:cubicBezTo>
                    <a:pt x="700" y="674"/>
                    <a:pt x="700" y="675"/>
                    <a:pt x="700" y="676"/>
                  </a:cubicBezTo>
                  <a:cubicBezTo>
                    <a:pt x="701" y="676"/>
                    <a:pt x="701" y="677"/>
                    <a:pt x="702" y="678"/>
                  </a:cubicBezTo>
                  <a:cubicBezTo>
                    <a:pt x="702" y="680"/>
                    <a:pt x="703" y="683"/>
                    <a:pt x="704" y="685"/>
                  </a:cubicBezTo>
                  <a:cubicBezTo>
                    <a:pt x="704" y="685"/>
                    <a:pt x="705" y="686"/>
                    <a:pt x="705" y="686"/>
                  </a:cubicBezTo>
                  <a:cubicBezTo>
                    <a:pt x="705" y="686"/>
                    <a:pt x="705" y="687"/>
                    <a:pt x="705" y="687"/>
                  </a:cubicBezTo>
                  <a:cubicBezTo>
                    <a:pt x="705" y="688"/>
                    <a:pt x="705" y="688"/>
                    <a:pt x="706" y="689"/>
                  </a:cubicBezTo>
                  <a:cubicBezTo>
                    <a:pt x="706" y="690"/>
                    <a:pt x="707" y="692"/>
                    <a:pt x="707" y="693"/>
                  </a:cubicBezTo>
                  <a:cubicBezTo>
                    <a:pt x="707" y="694"/>
                    <a:pt x="707" y="694"/>
                    <a:pt x="707" y="694"/>
                  </a:cubicBezTo>
                  <a:cubicBezTo>
                    <a:pt x="707" y="695"/>
                    <a:pt x="707" y="695"/>
                    <a:pt x="707" y="696"/>
                  </a:cubicBezTo>
                  <a:cubicBezTo>
                    <a:pt x="708" y="696"/>
                    <a:pt x="708" y="697"/>
                    <a:pt x="708" y="698"/>
                  </a:cubicBezTo>
                  <a:cubicBezTo>
                    <a:pt x="708" y="699"/>
                    <a:pt x="708" y="699"/>
                    <a:pt x="708" y="699"/>
                  </a:cubicBezTo>
                  <a:cubicBezTo>
                    <a:pt x="708" y="699"/>
                    <a:pt x="708" y="699"/>
                    <a:pt x="708" y="699"/>
                  </a:cubicBezTo>
                  <a:cubicBezTo>
                    <a:pt x="708" y="700"/>
                    <a:pt x="708" y="702"/>
                    <a:pt x="708" y="703"/>
                  </a:cubicBezTo>
                  <a:cubicBezTo>
                    <a:pt x="709" y="706"/>
                    <a:pt x="709" y="710"/>
                    <a:pt x="708" y="714"/>
                  </a:cubicBezTo>
                  <a:cubicBezTo>
                    <a:pt x="708" y="715"/>
                    <a:pt x="708" y="716"/>
                    <a:pt x="708" y="717"/>
                  </a:cubicBezTo>
                  <a:cubicBezTo>
                    <a:pt x="708" y="717"/>
                    <a:pt x="708" y="718"/>
                    <a:pt x="708" y="719"/>
                  </a:cubicBezTo>
                  <a:cubicBezTo>
                    <a:pt x="707" y="720"/>
                    <a:pt x="707" y="721"/>
                    <a:pt x="707" y="722"/>
                  </a:cubicBezTo>
                  <a:cubicBezTo>
                    <a:pt x="707" y="724"/>
                    <a:pt x="707" y="724"/>
                    <a:pt x="707" y="724"/>
                  </a:cubicBezTo>
                  <a:cubicBezTo>
                    <a:pt x="707" y="724"/>
                    <a:pt x="707" y="724"/>
                    <a:pt x="706" y="725"/>
                  </a:cubicBezTo>
                  <a:cubicBezTo>
                    <a:pt x="706" y="727"/>
                    <a:pt x="705" y="730"/>
                    <a:pt x="704" y="732"/>
                  </a:cubicBezTo>
                  <a:cubicBezTo>
                    <a:pt x="704" y="732"/>
                    <a:pt x="704" y="732"/>
                    <a:pt x="704" y="731"/>
                  </a:cubicBezTo>
                  <a:cubicBezTo>
                    <a:pt x="704" y="731"/>
                    <a:pt x="704" y="731"/>
                    <a:pt x="704" y="731"/>
                  </a:cubicBezTo>
                  <a:cubicBezTo>
                    <a:pt x="704" y="730"/>
                    <a:pt x="703" y="730"/>
                    <a:pt x="703" y="729"/>
                  </a:cubicBezTo>
                  <a:cubicBezTo>
                    <a:pt x="703" y="729"/>
                    <a:pt x="703" y="729"/>
                    <a:pt x="702" y="728"/>
                  </a:cubicBezTo>
                  <a:cubicBezTo>
                    <a:pt x="702" y="728"/>
                    <a:pt x="702" y="728"/>
                    <a:pt x="702" y="728"/>
                  </a:cubicBezTo>
                  <a:cubicBezTo>
                    <a:pt x="702" y="727"/>
                    <a:pt x="702" y="727"/>
                    <a:pt x="702" y="727"/>
                  </a:cubicBezTo>
                  <a:cubicBezTo>
                    <a:pt x="701" y="726"/>
                    <a:pt x="701" y="726"/>
                    <a:pt x="701" y="725"/>
                  </a:cubicBezTo>
                  <a:cubicBezTo>
                    <a:pt x="700" y="725"/>
                    <a:pt x="699" y="724"/>
                    <a:pt x="698" y="723"/>
                  </a:cubicBezTo>
                  <a:cubicBezTo>
                    <a:pt x="698" y="722"/>
                    <a:pt x="697" y="721"/>
                    <a:pt x="696" y="721"/>
                  </a:cubicBezTo>
                  <a:cubicBezTo>
                    <a:pt x="696" y="720"/>
                    <a:pt x="695" y="720"/>
                    <a:pt x="695" y="720"/>
                  </a:cubicBezTo>
                  <a:cubicBezTo>
                    <a:pt x="698" y="705"/>
                    <a:pt x="674" y="707"/>
                    <a:pt x="665" y="709"/>
                  </a:cubicBezTo>
                  <a:cubicBezTo>
                    <a:pt x="673" y="714"/>
                    <a:pt x="676" y="737"/>
                    <a:pt x="693" y="723"/>
                  </a:cubicBezTo>
                  <a:cubicBezTo>
                    <a:pt x="692" y="721"/>
                    <a:pt x="692" y="721"/>
                    <a:pt x="692" y="721"/>
                  </a:cubicBezTo>
                  <a:cubicBezTo>
                    <a:pt x="693" y="722"/>
                    <a:pt x="693" y="722"/>
                    <a:pt x="694" y="723"/>
                  </a:cubicBezTo>
                  <a:cubicBezTo>
                    <a:pt x="694" y="722"/>
                    <a:pt x="694" y="722"/>
                    <a:pt x="694" y="722"/>
                  </a:cubicBezTo>
                  <a:cubicBezTo>
                    <a:pt x="694" y="722"/>
                    <a:pt x="695" y="722"/>
                    <a:pt x="695" y="722"/>
                  </a:cubicBezTo>
                  <a:cubicBezTo>
                    <a:pt x="695" y="723"/>
                    <a:pt x="696" y="723"/>
                    <a:pt x="697" y="724"/>
                  </a:cubicBezTo>
                  <a:cubicBezTo>
                    <a:pt x="698" y="725"/>
                    <a:pt x="699" y="726"/>
                    <a:pt x="699" y="727"/>
                  </a:cubicBezTo>
                  <a:cubicBezTo>
                    <a:pt x="700" y="727"/>
                    <a:pt x="700" y="728"/>
                    <a:pt x="700" y="728"/>
                  </a:cubicBezTo>
                  <a:cubicBezTo>
                    <a:pt x="700" y="728"/>
                    <a:pt x="700" y="728"/>
                    <a:pt x="701" y="729"/>
                  </a:cubicBezTo>
                  <a:cubicBezTo>
                    <a:pt x="701" y="729"/>
                    <a:pt x="701" y="729"/>
                    <a:pt x="701" y="729"/>
                  </a:cubicBezTo>
                  <a:cubicBezTo>
                    <a:pt x="701" y="730"/>
                    <a:pt x="701" y="730"/>
                    <a:pt x="702" y="730"/>
                  </a:cubicBezTo>
                  <a:cubicBezTo>
                    <a:pt x="702" y="731"/>
                    <a:pt x="702" y="731"/>
                    <a:pt x="702" y="732"/>
                  </a:cubicBezTo>
                  <a:cubicBezTo>
                    <a:pt x="702" y="732"/>
                    <a:pt x="702" y="732"/>
                    <a:pt x="702" y="732"/>
                  </a:cubicBezTo>
                  <a:cubicBezTo>
                    <a:pt x="702" y="732"/>
                    <a:pt x="703" y="733"/>
                    <a:pt x="703" y="733"/>
                  </a:cubicBezTo>
                  <a:cubicBezTo>
                    <a:pt x="703" y="733"/>
                    <a:pt x="703" y="733"/>
                    <a:pt x="703" y="734"/>
                  </a:cubicBezTo>
                  <a:cubicBezTo>
                    <a:pt x="703" y="734"/>
                    <a:pt x="703" y="734"/>
                    <a:pt x="703" y="734"/>
                  </a:cubicBezTo>
                  <a:cubicBezTo>
                    <a:pt x="703" y="735"/>
                    <a:pt x="703" y="735"/>
                    <a:pt x="703" y="736"/>
                  </a:cubicBezTo>
                  <a:cubicBezTo>
                    <a:pt x="702" y="737"/>
                    <a:pt x="702" y="738"/>
                    <a:pt x="702" y="738"/>
                  </a:cubicBezTo>
                  <a:cubicBezTo>
                    <a:pt x="701" y="739"/>
                    <a:pt x="701" y="740"/>
                    <a:pt x="700" y="741"/>
                  </a:cubicBezTo>
                  <a:cubicBezTo>
                    <a:pt x="700" y="742"/>
                    <a:pt x="699" y="743"/>
                    <a:pt x="699" y="743"/>
                  </a:cubicBezTo>
                  <a:cubicBezTo>
                    <a:pt x="698" y="744"/>
                    <a:pt x="698" y="745"/>
                    <a:pt x="697" y="746"/>
                  </a:cubicBezTo>
                  <a:cubicBezTo>
                    <a:pt x="697" y="747"/>
                    <a:pt x="696" y="748"/>
                    <a:pt x="695" y="750"/>
                  </a:cubicBezTo>
                  <a:cubicBezTo>
                    <a:pt x="674" y="750"/>
                    <a:pt x="652" y="745"/>
                    <a:pt x="629" y="751"/>
                  </a:cubicBezTo>
                  <a:cubicBezTo>
                    <a:pt x="650" y="751"/>
                    <a:pt x="673" y="756"/>
                    <a:pt x="693" y="758"/>
                  </a:cubicBezTo>
                  <a:cubicBezTo>
                    <a:pt x="693" y="761"/>
                    <a:pt x="693" y="764"/>
                    <a:pt x="694" y="766"/>
                  </a:cubicBezTo>
                  <a:cubicBezTo>
                    <a:pt x="694" y="767"/>
                    <a:pt x="694" y="768"/>
                    <a:pt x="695" y="768"/>
                  </a:cubicBezTo>
                  <a:cubicBezTo>
                    <a:pt x="695" y="769"/>
                    <a:pt x="695" y="769"/>
                    <a:pt x="696" y="770"/>
                  </a:cubicBezTo>
                  <a:cubicBezTo>
                    <a:pt x="696" y="771"/>
                    <a:pt x="696" y="771"/>
                    <a:pt x="697" y="772"/>
                  </a:cubicBezTo>
                  <a:cubicBezTo>
                    <a:pt x="697" y="772"/>
                    <a:pt x="697" y="773"/>
                    <a:pt x="698" y="773"/>
                  </a:cubicBezTo>
                  <a:cubicBezTo>
                    <a:pt x="699" y="774"/>
                    <a:pt x="699" y="775"/>
                    <a:pt x="700" y="776"/>
                  </a:cubicBezTo>
                  <a:cubicBezTo>
                    <a:pt x="698" y="774"/>
                    <a:pt x="695" y="772"/>
                    <a:pt x="693" y="771"/>
                  </a:cubicBezTo>
                  <a:cubicBezTo>
                    <a:pt x="689" y="768"/>
                    <a:pt x="686" y="766"/>
                    <a:pt x="682" y="765"/>
                  </a:cubicBezTo>
                  <a:cubicBezTo>
                    <a:pt x="680" y="764"/>
                    <a:pt x="678" y="763"/>
                    <a:pt x="675" y="762"/>
                  </a:cubicBezTo>
                  <a:cubicBezTo>
                    <a:pt x="675" y="762"/>
                    <a:pt x="673" y="762"/>
                    <a:pt x="672" y="762"/>
                  </a:cubicBezTo>
                  <a:cubicBezTo>
                    <a:pt x="671" y="761"/>
                    <a:pt x="670" y="761"/>
                    <a:pt x="669" y="761"/>
                  </a:cubicBezTo>
                  <a:cubicBezTo>
                    <a:pt x="665" y="760"/>
                    <a:pt x="660" y="760"/>
                    <a:pt x="656" y="760"/>
                  </a:cubicBezTo>
                  <a:cubicBezTo>
                    <a:pt x="648" y="759"/>
                    <a:pt x="640" y="757"/>
                    <a:pt x="632" y="755"/>
                  </a:cubicBezTo>
                  <a:cubicBezTo>
                    <a:pt x="628" y="754"/>
                    <a:pt x="625" y="753"/>
                    <a:pt x="621" y="751"/>
                  </a:cubicBezTo>
                  <a:cubicBezTo>
                    <a:pt x="618" y="750"/>
                    <a:pt x="614" y="749"/>
                    <a:pt x="611" y="747"/>
                  </a:cubicBezTo>
                  <a:cubicBezTo>
                    <a:pt x="609" y="747"/>
                    <a:pt x="607" y="746"/>
                    <a:pt x="605" y="745"/>
                  </a:cubicBezTo>
                  <a:cubicBezTo>
                    <a:pt x="605" y="745"/>
                    <a:pt x="604" y="745"/>
                    <a:pt x="604" y="744"/>
                  </a:cubicBezTo>
                  <a:cubicBezTo>
                    <a:pt x="604" y="743"/>
                    <a:pt x="603" y="741"/>
                    <a:pt x="603" y="739"/>
                  </a:cubicBezTo>
                  <a:cubicBezTo>
                    <a:pt x="603" y="739"/>
                    <a:pt x="603" y="738"/>
                    <a:pt x="602" y="738"/>
                  </a:cubicBezTo>
                  <a:cubicBezTo>
                    <a:pt x="602" y="737"/>
                    <a:pt x="602" y="737"/>
                    <a:pt x="602" y="736"/>
                  </a:cubicBezTo>
                  <a:cubicBezTo>
                    <a:pt x="602" y="735"/>
                    <a:pt x="602" y="734"/>
                    <a:pt x="602" y="733"/>
                  </a:cubicBezTo>
                  <a:cubicBezTo>
                    <a:pt x="601" y="732"/>
                    <a:pt x="601" y="731"/>
                    <a:pt x="602" y="729"/>
                  </a:cubicBezTo>
                  <a:cubicBezTo>
                    <a:pt x="602" y="729"/>
                    <a:pt x="602" y="729"/>
                    <a:pt x="602" y="728"/>
                  </a:cubicBezTo>
                  <a:cubicBezTo>
                    <a:pt x="602" y="728"/>
                    <a:pt x="602" y="728"/>
                    <a:pt x="602" y="727"/>
                  </a:cubicBezTo>
                  <a:cubicBezTo>
                    <a:pt x="602" y="727"/>
                    <a:pt x="602" y="727"/>
                    <a:pt x="602" y="726"/>
                  </a:cubicBezTo>
                  <a:cubicBezTo>
                    <a:pt x="602" y="726"/>
                    <a:pt x="602" y="726"/>
                    <a:pt x="602" y="725"/>
                  </a:cubicBezTo>
                  <a:cubicBezTo>
                    <a:pt x="603" y="723"/>
                    <a:pt x="605" y="720"/>
                    <a:pt x="606" y="717"/>
                  </a:cubicBezTo>
                  <a:cubicBezTo>
                    <a:pt x="607" y="715"/>
                    <a:pt x="608" y="714"/>
                    <a:pt x="608" y="712"/>
                  </a:cubicBezTo>
                  <a:cubicBezTo>
                    <a:pt x="608" y="711"/>
                    <a:pt x="609" y="710"/>
                    <a:pt x="609" y="709"/>
                  </a:cubicBezTo>
                  <a:cubicBezTo>
                    <a:pt x="609" y="708"/>
                    <a:pt x="609" y="708"/>
                    <a:pt x="609" y="708"/>
                  </a:cubicBezTo>
                  <a:cubicBezTo>
                    <a:pt x="609" y="708"/>
                    <a:pt x="609" y="708"/>
                    <a:pt x="609" y="708"/>
                  </a:cubicBezTo>
                  <a:cubicBezTo>
                    <a:pt x="609" y="707"/>
                    <a:pt x="609" y="707"/>
                    <a:pt x="609" y="707"/>
                  </a:cubicBezTo>
                  <a:cubicBezTo>
                    <a:pt x="609" y="707"/>
                    <a:pt x="609" y="707"/>
                    <a:pt x="609" y="706"/>
                  </a:cubicBezTo>
                  <a:cubicBezTo>
                    <a:pt x="608" y="703"/>
                    <a:pt x="607" y="699"/>
                    <a:pt x="605" y="697"/>
                  </a:cubicBezTo>
                  <a:cubicBezTo>
                    <a:pt x="605" y="696"/>
                    <a:pt x="604" y="695"/>
                    <a:pt x="604" y="695"/>
                  </a:cubicBezTo>
                  <a:cubicBezTo>
                    <a:pt x="604" y="695"/>
                    <a:pt x="604" y="694"/>
                    <a:pt x="604" y="694"/>
                  </a:cubicBezTo>
                  <a:cubicBezTo>
                    <a:pt x="604" y="694"/>
                    <a:pt x="605" y="694"/>
                    <a:pt x="604" y="693"/>
                  </a:cubicBezTo>
                  <a:cubicBezTo>
                    <a:pt x="604" y="693"/>
                    <a:pt x="604" y="693"/>
                    <a:pt x="605" y="693"/>
                  </a:cubicBezTo>
                  <a:cubicBezTo>
                    <a:pt x="605" y="692"/>
                    <a:pt x="605" y="691"/>
                    <a:pt x="605" y="690"/>
                  </a:cubicBezTo>
                  <a:cubicBezTo>
                    <a:pt x="605" y="689"/>
                    <a:pt x="605" y="688"/>
                    <a:pt x="605" y="687"/>
                  </a:cubicBezTo>
                  <a:cubicBezTo>
                    <a:pt x="605" y="686"/>
                    <a:pt x="605" y="685"/>
                    <a:pt x="606" y="684"/>
                  </a:cubicBezTo>
                  <a:cubicBezTo>
                    <a:pt x="606" y="683"/>
                    <a:pt x="606" y="682"/>
                    <a:pt x="606" y="681"/>
                  </a:cubicBezTo>
                  <a:cubicBezTo>
                    <a:pt x="607" y="680"/>
                    <a:pt x="607" y="679"/>
                    <a:pt x="607" y="678"/>
                  </a:cubicBezTo>
                  <a:cubicBezTo>
                    <a:pt x="618" y="668"/>
                    <a:pt x="626" y="655"/>
                    <a:pt x="620" y="642"/>
                  </a:cubicBezTo>
                  <a:cubicBezTo>
                    <a:pt x="610" y="654"/>
                    <a:pt x="601" y="665"/>
                    <a:pt x="603" y="680"/>
                  </a:cubicBezTo>
                  <a:cubicBezTo>
                    <a:pt x="604" y="680"/>
                    <a:pt x="604" y="680"/>
                    <a:pt x="604" y="680"/>
                  </a:cubicBezTo>
                  <a:cubicBezTo>
                    <a:pt x="604" y="680"/>
                    <a:pt x="604" y="680"/>
                    <a:pt x="604" y="681"/>
                  </a:cubicBezTo>
                  <a:cubicBezTo>
                    <a:pt x="603" y="682"/>
                    <a:pt x="603" y="683"/>
                    <a:pt x="603" y="684"/>
                  </a:cubicBezTo>
                  <a:cubicBezTo>
                    <a:pt x="603" y="685"/>
                    <a:pt x="603" y="686"/>
                    <a:pt x="602" y="687"/>
                  </a:cubicBezTo>
                  <a:cubicBezTo>
                    <a:pt x="602" y="688"/>
                    <a:pt x="602" y="689"/>
                    <a:pt x="602" y="690"/>
                  </a:cubicBezTo>
                  <a:cubicBezTo>
                    <a:pt x="602" y="691"/>
                    <a:pt x="602" y="691"/>
                    <a:pt x="602" y="691"/>
                  </a:cubicBezTo>
                  <a:cubicBezTo>
                    <a:pt x="601" y="690"/>
                    <a:pt x="601" y="689"/>
                    <a:pt x="600" y="689"/>
                  </a:cubicBezTo>
                  <a:cubicBezTo>
                    <a:pt x="599" y="686"/>
                    <a:pt x="598" y="683"/>
                    <a:pt x="596" y="680"/>
                  </a:cubicBezTo>
                  <a:cubicBezTo>
                    <a:pt x="594" y="675"/>
                    <a:pt x="592" y="670"/>
                    <a:pt x="590" y="665"/>
                  </a:cubicBezTo>
                  <a:cubicBezTo>
                    <a:pt x="590" y="665"/>
                    <a:pt x="590" y="664"/>
                    <a:pt x="590" y="663"/>
                  </a:cubicBezTo>
                  <a:cubicBezTo>
                    <a:pt x="590" y="663"/>
                    <a:pt x="589" y="662"/>
                    <a:pt x="589" y="662"/>
                  </a:cubicBezTo>
                  <a:cubicBezTo>
                    <a:pt x="589" y="661"/>
                    <a:pt x="588" y="660"/>
                    <a:pt x="588" y="659"/>
                  </a:cubicBezTo>
                  <a:cubicBezTo>
                    <a:pt x="587" y="657"/>
                    <a:pt x="586" y="656"/>
                    <a:pt x="585" y="655"/>
                  </a:cubicBezTo>
                  <a:cubicBezTo>
                    <a:pt x="585" y="654"/>
                    <a:pt x="585" y="653"/>
                    <a:pt x="585" y="653"/>
                  </a:cubicBezTo>
                  <a:cubicBezTo>
                    <a:pt x="585" y="653"/>
                    <a:pt x="585" y="653"/>
                    <a:pt x="585" y="652"/>
                  </a:cubicBezTo>
                  <a:cubicBezTo>
                    <a:pt x="585" y="652"/>
                    <a:pt x="585" y="652"/>
                    <a:pt x="585" y="652"/>
                  </a:cubicBezTo>
                  <a:cubicBezTo>
                    <a:pt x="585" y="653"/>
                    <a:pt x="585" y="652"/>
                    <a:pt x="585" y="652"/>
                  </a:cubicBezTo>
                  <a:cubicBezTo>
                    <a:pt x="585" y="652"/>
                    <a:pt x="585" y="652"/>
                    <a:pt x="585" y="652"/>
                  </a:cubicBezTo>
                  <a:cubicBezTo>
                    <a:pt x="585" y="652"/>
                    <a:pt x="585" y="652"/>
                    <a:pt x="585" y="652"/>
                  </a:cubicBezTo>
                  <a:cubicBezTo>
                    <a:pt x="585" y="652"/>
                    <a:pt x="585" y="652"/>
                    <a:pt x="585" y="652"/>
                  </a:cubicBezTo>
                  <a:cubicBezTo>
                    <a:pt x="585" y="652"/>
                    <a:pt x="586" y="653"/>
                    <a:pt x="586" y="653"/>
                  </a:cubicBezTo>
                  <a:cubicBezTo>
                    <a:pt x="585" y="653"/>
                    <a:pt x="585" y="653"/>
                    <a:pt x="585" y="653"/>
                  </a:cubicBezTo>
                  <a:cubicBezTo>
                    <a:pt x="585" y="653"/>
                    <a:pt x="585" y="653"/>
                    <a:pt x="586" y="653"/>
                  </a:cubicBezTo>
                  <a:cubicBezTo>
                    <a:pt x="586" y="653"/>
                    <a:pt x="586" y="652"/>
                    <a:pt x="585" y="652"/>
                  </a:cubicBezTo>
                  <a:cubicBezTo>
                    <a:pt x="585" y="652"/>
                    <a:pt x="585" y="652"/>
                    <a:pt x="585" y="652"/>
                  </a:cubicBezTo>
                  <a:cubicBezTo>
                    <a:pt x="585" y="652"/>
                    <a:pt x="585" y="652"/>
                    <a:pt x="585" y="652"/>
                  </a:cubicBezTo>
                  <a:cubicBezTo>
                    <a:pt x="584" y="652"/>
                    <a:pt x="584" y="652"/>
                    <a:pt x="584" y="652"/>
                  </a:cubicBezTo>
                  <a:cubicBezTo>
                    <a:pt x="584" y="652"/>
                    <a:pt x="584" y="652"/>
                    <a:pt x="584" y="652"/>
                  </a:cubicBezTo>
                  <a:cubicBezTo>
                    <a:pt x="584" y="652"/>
                    <a:pt x="584" y="652"/>
                    <a:pt x="584" y="652"/>
                  </a:cubicBezTo>
                  <a:cubicBezTo>
                    <a:pt x="584" y="652"/>
                    <a:pt x="584" y="653"/>
                    <a:pt x="584" y="653"/>
                  </a:cubicBezTo>
                  <a:cubicBezTo>
                    <a:pt x="584" y="654"/>
                    <a:pt x="584" y="655"/>
                    <a:pt x="584" y="655"/>
                  </a:cubicBezTo>
                  <a:cubicBezTo>
                    <a:pt x="584" y="657"/>
                    <a:pt x="585" y="658"/>
                    <a:pt x="585" y="660"/>
                  </a:cubicBezTo>
                  <a:cubicBezTo>
                    <a:pt x="585" y="661"/>
                    <a:pt x="586" y="662"/>
                    <a:pt x="586" y="663"/>
                  </a:cubicBezTo>
                  <a:cubicBezTo>
                    <a:pt x="586" y="664"/>
                    <a:pt x="586" y="664"/>
                    <a:pt x="586" y="665"/>
                  </a:cubicBezTo>
                  <a:cubicBezTo>
                    <a:pt x="587" y="666"/>
                    <a:pt x="587" y="666"/>
                    <a:pt x="587" y="667"/>
                  </a:cubicBezTo>
                  <a:cubicBezTo>
                    <a:pt x="588" y="668"/>
                    <a:pt x="588" y="670"/>
                    <a:pt x="589" y="672"/>
                  </a:cubicBezTo>
                  <a:cubicBezTo>
                    <a:pt x="589" y="672"/>
                    <a:pt x="589" y="671"/>
                    <a:pt x="589" y="671"/>
                  </a:cubicBezTo>
                  <a:cubicBezTo>
                    <a:pt x="588" y="671"/>
                    <a:pt x="588" y="671"/>
                    <a:pt x="587" y="670"/>
                  </a:cubicBezTo>
                  <a:cubicBezTo>
                    <a:pt x="587" y="670"/>
                    <a:pt x="586" y="670"/>
                    <a:pt x="586" y="669"/>
                  </a:cubicBezTo>
                  <a:cubicBezTo>
                    <a:pt x="585" y="669"/>
                    <a:pt x="585" y="668"/>
                    <a:pt x="584" y="668"/>
                  </a:cubicBezTo>
                  <a:cubicBezTo>
                    <a:pt x="583" y="667"/>
                    <a:pt x="582" y="667"/>
                    <a:pt x="581" y="666"/>
                  </a:cubicBezTo>
                  <a:cubicBezTo>
                    <a:pt x="580" y="665"/>
                    <a:pt x="579" y="665"/>
                    <a:pt x="578" y="664"/>
                  </a:cubicBezTo>
                  <a:cubicBezTo>
                    <a:pt x="578" y="664"/>
                    <a:pt x="577" y="664"/>
                    <a:pt x="577" y="664"/>
                  </a:cubicBezTo>
                  <a:cubicBezTo>
                    <a:pt x="581" y="645"/>
                    <a:pt x="546" y="655"/>
                    <a:pt x="538" y="654"/>
                  </a:cubicBezTo>
                  <a:cubicBezTo>
                    <a:pt x="544" y="666"/>
                    <a:pt x="562" y="685"/>
                    <a:pt x="575" y="667"/>
                  </a:cubicBezTo>
                  <a:cubicBezTo>
                    <a:pt x="575" y="666"/>
                    <a:pt x="574" y="665"/>
                    <a:pt x="573" y="665"/>
                  </a:cubicBezTo>
                  <a:cubicBezTo>
                    <a:pt x="573" y="665"/>
                    <a:pt x="573" y="665"/>
                    <a:pt x="573" y="665"/>
                  </a:cubicBezTo>
                  <a:cubicBezTo>
                    <a:pt x="574" y="665"/>
                    <a:pt x="576" y="666"/>
                    <a:pt x="577" y="666"/>
                  </a:cubicBezTo>
                  <a:cubicBezTo>
                    <a:pt x="578" y="667"/>
                    <a:pt x="579" y="668"/>
                    <a:pt x="580" y="668"/>
                  </a:cubicBezTo>
                  <a:cubicBezTo>
                    <a:pt x="581" y="669"/>
                    <a:pt x="582" y="669"/>
                    <a:pt x="583" y="670"/>
                  </a:cubicBezTo>
                  <a:cubicBezTo>
                    <a:pt x="583" y="670"/>
                    <a:pt x="584" y="671"/>
                    <a:pt x="584" y="671"/>
                  </a:cubicBezTo>
                  <a:cubicBezTo>
                    <a:pt x="585" y="671"/>
                    <a:pt x="585" y="672"/>
                    <a:pt x="586" y="672"/>
                  </a:cubicBezTo>
                  <a:cubicBezTo>
                    <a:pt x="586" y="672"/>
                    <a:pt x="586" y="673"/>
                    <a:pt x="587" y="673"/>
                  </a:cubicBezTo>
                  <a:cubicBezTo>
                    <a:pt x="587" y="673"/>
                    <a:pt x="588" y="674"/>
                    <a:pt x="588" y="674"/>
                  </a:cubicBezTo>
                  <a:cubicBezTo>
                    <a:pt x="588" y="674"/>
                    <a:pt x="588" y="674"/>
                    <a:pt x="588" y="675"/>
                  </a:cubicBezTo>
                  <a:cubicBezTo>
                    <a:pt x="589" y="675"/>
                    <a:pt x="589" y="675"/>
                    <a:pt x="589" y="675"/>
                  </a:cubicBezTo>
                  <a:cubicBezTo>
                    <a:pt x="589" y="675"/>
                    <a:pt x="590" y="676"/>
                    <a:pt x="590" y="676"/>
                  </a:cubicBezTo>
                  <a:cubicBezTo>
                    <a:pt x="590" y="676"/>
                    <a:pt x="590" y="676"/>
                    <a:pt x="591" y="676"/>
                  </a:cubicBezTo>
                  <a:cubicBezTo>
                    <a:pt x="591" y="678"/>
                    <a:pt x="592" y="680"/>
                    <a:pt x="593" y="682"/>
                  </a:cubicBezTo>
                  <a:cubicBezTo>
                    <a:pt x="594" y="685"/>
                    <a:pt x="596" y="688"/>
                    <a:pt x="597" y="690"/>
                  </a:cubicBezTo>
                  <a:cubicBezTo>
                    <a:pt x="599" y="693"/>
                    <a:pt x="601" y="696"/>
                    <a:pt x="602" y="699"/>
                  </a:cubicBezTo>
                  <a:cubicBezTo>
                    <a:pt x="604" y="701"/>
                    <a:pt x="605" y="704"/>
                    <a:pt x="605" y="707"/>
                  </a:cubicBezTo>
                  <a:cubicBezTo>
                    <a:pt x="605" y="708"/>
                    <a:pt x="605" y="708"/>
                    <a:pt x="605" y="708"/>
                  </a:cubicBezTo>
                  <a:cubicBezTo>
                    <a:pt x="605" y="708"/>
                    <a:pt x="605" y="708"/>
                    <a:pt x="605" y="708"/>
                  </a:cubicBezTo>
                  <a:cubicBezTo>
                    <a:pt x="605" y="708"/>
                    <a:pt x="605" y="708"/>
                    <a:pt x="605" y="709"/>
                  </a:cubicBezTo>
                  <a:cubicBezTo>
                    <a:pt x="605" y="709"/>
                    <a:pt x="605" y="709"/>
                    <a:pt x="605" y="709"/>
                  </a:cubicBezTo>
                  <a:cubicBezTo>
                    <a:pt x="605" y="710"/>
                    <a:pt x="605" y="711"/>
                    <a:pt x="605" y="711"/>
                  </a:cubicBezTo>
                  <a:cubicBezTo>
                    <a:pt x="604" y="713"/>
                    <a:pt x="604" y="714"/>
                    <a:pt x="603" y="716"/>
                  </a:cubicBezTo>
                  <a:cubicBezTo>
                    <a:pt x="602" y="719"/>
                    <a:pt x="600" y="722"/>
                    <a:pt x="599" y="725"/>
                  </a:cubicBezTo>
                  <a:cubicBezTo>
                    <a:pt x="599" y="725"/>
                    <a:pt x="599" y="726"/>
                    <a:pt x="599" y="726"/>
                  </a:cubicBezTo>
                  <a:cubicBezTo>
                    <a:pt x="599" y="726"/>
                    <a:pt x="599" y="727"/>
                    <a:pt x="599" y="727"/>
                  </a:cubicBezTo>
                  <a:cubicBezTo>
                    <a:pt x="598" y="727"/>
                    <a:pt x="598" y="728"/>
                    <a:pt x="598" y="728"/>
                  </a:cubicBezTo>
                  <a:cubicBezTo>
                    <a:pt x="598" y="729"/>
                    <a:pt x="598" y="729"/>
                    <a:pt x="598" y="729"/>
                  </a:cubicBezTo>
                  <a:cubicBezTo>
                    <a:pt x="598" y="731"/>
                    <a:pt x="598" y="732"/>
                    <a:pt x="598" y="734"/>
                  </a:cubicBezTo>
                  <a:cubicBezTo>
                    <a:pt x="598" y="734"/>
                    <a:pt x="598" y="735"/>
                    <a:pt x="598" y="736"/>
                  </a:cubicBezTo>
                  <a:cubicBezTo>
                    <a:pt x="598" y="736"/>
                    <a:pt x="599" y="737"/>
                    <a:pt x="599" y="737"/>
                  </a:cubicBezTo>
                  <a:cubicBezTo>
                    <a:pt x="599" y="738"/>
                    <a:pt x="599" y="738"/>
                    <a:pt x="599" y="739"/>
                  </a:cubicBezTo>
                  <a:cubicBezTo>
                    <a:pt x="600" y="739"/>
                    <a:pt x="600" y="740"/>
                    <a:pt x="600" y="740"/>
                  </a:cubicBezTo>
                  <a:cubicBezTo>
                    <a:pt x="601" y="742"/>
                    <a:pt x="602" y="744"/>
                    <a:pt x="603" y="745"/>
                  </a:cubicBezTo>
                  <a:cubicBezTo>
                    <a:pt x="603" y="745"/>
                    <a:pt x="603" y="745"/>
                    <a:pt x="603" y="745"/>
                  </a:cubicBezTo>
                  <a:cubicBezTo>
                    <a:pt x="602" y="745"/>
                    <a:pt x="601" y="745"/>
                    <a:pt x="600" y="744"/>
                  </a:cubicBezTo>
                  <a:cubicBezTo>
                    <a:pt x="599" y="744"/>
                    <a:pt x="598" y="744"/>
                    <a:pt x="598" y="744"/>
                  </a:cubicBezTo>
                  <a:cubicBezTo>
                    <a:pt x="597" y="744"/>
                    <a:pt x="597" y="744"/>
                    <a:pt x="597" y="744"/>
                  </a:cubicBezTo>
                  <a:cubicBezTo>
                    <a:pt x="597" y="744"/>
                    <a:pt x="597" y="744"/>
                    <a:pt x="597" y="744"/>
                  </a:cubicBezTo>
                  <a:cubicBezTo>
                    <a:pt x="597" y="744"/>
                    <a:pt x="597" y="744"/>
                    <a:pt x="597" y="744"/>
                  </a:cubicBezTo>
                  <a:cubicBezTo>
                    <a:pt x="597" y="744"/>
                    <a:pt x="597" y="744"/>
                    <a:pt x="596" y="744"/>
                  </a:cubicBezTo>
                  <a:cubicBezTo>
                    <a:pt x="596" y="744"/>
                    <a:pt x="596" y="744"/>
                    <a:pt x="596" y="744"/>
                  </a:cubicBezTo>
                  <a:cubicBezTo>
                    <a:pt x="596" y="744"/>
                    <a:pt x="595" y="744"/>
                    <a:pt x="595" y="744"/>
                  </a:cubicBezTo>
                  <a:cubicBezTo>
                    <a:pt x="594" y="744"/>
                    <a:pt x="594" y="744"/>
                    <a:pt x="593" y="744"/>
                  </a:cubicBezTo>
                  <a:cubicBezTo>
                    <a:pt x="593" y="744"/>
                    <a:pt x="592" y="744"/>
                    <a:pt x="592" y="744"/>
                  </a:cubicBezTo>
                  <a:cubicBezTo>
                    <a:pt x="591" y="744"/>
                    <a:pt x="590" y="744"/>
                    <a:pt x="589" y="744"/>
                  </a:cubicBezTo>
                  <a:cubicBezTo>
                    <a:pt x="588" y="744"/>
                    <a:pt x="586" y="745"/>
                    <a:pt x="584" y="745"/>
                  </a:cubicBezTo>
                  <a:cubicBezTo>
                    <a:pt x="583" y="745"/>
                    <a:pt x="581" y="746"/>
                    <a:pt x="580" y="746"/>
                  </a:cubicBezTo>
                  <a:cubicBezTo>
                    <a:pt x="577" y="747"/>
                    <a:pt x="574" y="748"/>
                    <a:pt x="571" y="748"/>
                  </a:cubicBezTo>
                  <a:cubicBezTo>
                    <a:pt x="566" y="750"/>
                    <a:pt x="561" y="751"/>
                    <a:pt x="557" y="751"/>
                  </a:cubicBezTo>
                  <a:cubicBezTo>
                    <a:pt x="555" y="751"/>
                    <a:pt x="554" y="751"/>
                    <a:pt x="552" y="752"/>
                  </a:cubicBezTo>
                  <a:cubicBezTo>
                    <a:pt x="551" y="752"/>
                    <a:pt x="549" y="752"/>
                    <a:pt x="548" y="752"/>
                  </a:cubicBezTo>
                  <a:cubicBezTo>
                    <a:pt x="546" y="751"/>
                    <a:pt x="545" y="751"/>
                    <a:pt x="545" y="751"/>
                  </a:cubicBezTo>
                  <a:cubicBezTo>
                    <a:pt x="545" y="751"/>
                    <a:pt x="546" y="752"/>
                    <a:pt x="548" y="752"/>
                  </a:cubicBezTo>
                  <a:cubicBezTo>
                    <a:pt x="549" y="752"/>
                    <a:pt x="550" y="753"/>
                    <a:pt x="552" y="753"/>
                  </a:cubicBezTo>
                  <a:cubicBezTo>
                    <a:pt x="553" y="753"/>
                    <a:pt x="555" y="753"/>
                    <a:pt x="557" y="753"/>
                  </a:cubicBezTo>
                  <a:cubicBezTo>
                    <a:pt x="559" y="753"/>
                    <a:pt x="560" y="753"/>
                    <a:pt x="562" y="753"/>
                  </a:cubicBezTo>
                  <a:cubicBezTo>
                    <a:pt x="561" y="753"/>
                    <a:pt x="560" y="754"/>
                    <a:pt x="560" y="754"/>
                  </a:cubicBezTo>
                  <a:cubicBezTo>
                    <a:pt x="558" y="755"/>
                    <a:pt x="557" y="756"/>
                    <a:pt x="555" y="757"/>
                  </a:cubicBezTo>
                  <a:cubicBezTo>
                    <a:pt x="554" y="758"/>
                    <a:pt x="552" y="759"/>
                    <a:pt x="551" y="760"/>
                  </a:cubicBezTo>
                  <a:cubicBezTo>
                    <a:pt x="550" y="761"/>
                    <a:pt x="549" y="762"/>
                    <a:pt x="548" y="763"/>
                  </a:cubicBezTo>
                  <a:cubicBezTo>
                    <a:pt x="536" y="763"/>
                    <a:pt x="531" y="768"/>
                    <a:pt x="527" y="774"/>
                  </a:cubicBezTo>
                  <a:cubicBezTo>
                    <a:pt x="527" y="774"/>
                    <a:pt x="526" y="773"/>
                    <a:pt x="526" y="773"/>
                  </a:cubicBezTo>
                  <a:cubicBezTo>
                    <a:pt x="526" y="772"/>
                    <a:pt x="525" y="772"/>
                    <a:pt x="525" y="771"/>
                  </a:cubicBezTo>
                  <a:cubicBezTo>
                    <a:pt x="524" y="770"/>
                    <a:pt x="523" y="769"/>
                    <a:pt x="522" y="768"/>
                  </a:cubicBezTo>
                  <a:cubicBezTo>
                    <a:pt x="520" y="765"/>
                    <a:pt x="519" y="762"/>
                    <a:pt x="518" y="759"/>
                  </a:cubicBezTo>
                  <a:cubicBezTo>
                    <a:pt x="518" y="759"/>
                    <a:pt x="518" y="758"/>
                    <a:pt x="518" y="758"/>
                  </a:cubicBezTo>
                  <a:cubicBezTo>
                    <a:pt x="518" y="757"/>
                    <a:pt x="518" y="757"/>
                    <a:pt x="518" y="757"/>
                  </a:cubicBezTo>
                  <a:cubicBezTo>
                    <a:pt x="518" y="756"/>
                    <a:pt x="518" y="756"/>
                    <a:pt x="518" y="756"/>
                  </a:cubicBezTo>
                  <a:cubicBezTo>
                    <a:pt x="518" y="755"/>
                    <a:pt x="518" y="755"/>
                    <a:pt x="518" y="755"/>
                  </a:cubicBezTo>
                  <a:cubicBezTo>
                    <a:pt x="518" y="755"/>
                    <a:pt x="518" y="755"/>
                    <a:pt x="518" y="754"/>
                  </a:cubicBezTo>
                  <a:cubicBezTo>
                    <a:pt x="519" y="752"/>
                    <a:pt x="519" y="751"/>
                    <a:pt x="520" y="749"/>
                  </a:cubicBezTo>
                  <a:cubicBezTo>
                    <a:pt x="520" y="748"/>
                    <a:pt x="520" y="747"/>
                    <a:pt x="520" y="746"/>
                  </a:cubicBezTo>
                  <a:cubicBezTo>
                    <a:pt x="521" y="745"/>
                    <a:pt x="521" y="744"/>
                    <a:pt x="521" y="743"/>
                  </a:cubicBezTo>
                  <a:cubicBezTo>
                    <a:pt x="521" y="742"/>
                    <a:pt x="522" y="741"/>
                    <a:pt x="522" y="740"/>
                  </a:cubicBezTo>
                  <a:cubicBezTo>
                    <a:pt x="522" y="739"/>
                    <a:pt x="522" y="738"/>
                    <a:pt x="522" y="737"/>
                  </a:cubicBezTo>
                  <a:cubicBezTo>
                    <a:pt x="523" y="733"/>
                    <a:pt x="523" y="729"/>
                    <a:pt x="523" y="724"/>
                  </a:cubicBezTo>
                  <a:cubicBezTo>
                    <a:pt x="523" y="724"/>
                    <a:pt x="523" y="723"/>
                    <a:pt x="523" y="723"/>
                  </a:cubicBezTo>
                  <a:cubicBezTo>
                    <a:pt x="523" y="721"/>
                    <a:pt x="523" y="721"/>
                    <a:pt x="523" y="721"/>
                  </a:cubicBezTo>
                  <a:cubicBezTo>
                    <a:pt x="522" y="720"/>
                    <a:pt x="522" y="719"/>
                    <a:pt x="522" y="718"/>
                  </a:cubicBezTo>
                  <a:cubicBezTo>
                    <a:pt x="522" y="717"/>
                    <a:pt x="522" y="716"/>
                    <a:pt x="522" y="715"/>
                  </a:cubicBezTo>
                  <a:cubicBezTo>
                    <a:pt x="522" y="714"/>
                    <a:pt x="521" y="713"/>
                    <a:pt x="521" y="712"/>
                  </a:cubicBezTo>
                  <a:cubicBezTo>
                    <a:pt x="520" y="707"/>
                    <a:pt x="519" y="703"/>
                    <a:pt x="517" y="700"/>
                  </a:cubicBezTo>
                  <a:cubicBezTo>
                    <a:pt x="517" y="698"/>
                    <a:pt x="516" y="696"/>
                    <a:pt x="515" y="694"/>
                  </a:cubicBezTo>
                  <a:cubicBezTo>
                    <a:pt x="514" y="693"/>
                    <a:pt x="514" y="692"/>
                    <a:pt x="514" y="691"/>
                  </a:cubicBezTo>
                  <a:cubicBezTo>
                    <a:pt x="514" y="691"/>
                    <a:pt x="514" y="691"/>
                    <a:pt x="514" y="691"/>
                  </a:cubicBezTo>
                  <a:cubicBezTo>
                    <a:pt x="514" y="691"/>
                    <a:pt x="514" y="691"/>
                    <a:pt x="514" y="691"/>
                  </a:cubicBezTo>
                  <a:cubicBezTo>
                    <a:pt x="514" y="690"/>
                    <a:pt x="514" y="689"/>
                    <a:pt x="514" y="688"/>
                  </a:cubicBezTo>
                  <a:cubicBezTo>
                    <a:pt x="514" y="687"/>
                    <a:pt x="514" y="686"/>
                    <a:pt x="514" y="685"/>
                  </a:cubicBezTo>
                  <a:cubicBezTo>
                    <a:pt x="515" y="684"/>
                    <a:pt x="515" y="683"/>
                    <a:pt x="515" y="682"/>
                  </a:cubicBezTo>
                  <a:cubicBezTo>
                    <a:pt x="515" y="681"/>
                    <a:pt x="516" y="679"/>
                    <a:pt x="516" y="678"/>
                  </a:cubicBezTo>
                  <a:cubicBezTo>
                    <a:pt x="516" y="677"/>
                    <a:pt x="517" y="676"/>
                    <a:pt x="517" y="675"/>
                  </a:cubicBezTo>
                  <a:cubicBezTo>
                    <a:pt x="517" y="675"/>
                    <a:pt x="517" y="675"/>
                    <a:pt x="518" y="674"/>
                  </a:cubicBezTo>
                  <a:cubicBezTo>
                    <a:pt x="540" y="672"/>
                    <a:pt x="540" y="658"/>
                    <a:pt x="525" y="641"/>
                  </a:cubicBezTo>
                  <a:cubicBezTo>
                    <a:pt x="517" y="650"/>
                    <a:pt x="502" y="659"/>
                    <a:pt x="515" y="673"/>
                  </a:cubicBezTo>
                  <a:cubicBezTo>
                    <a:pt x="514" y="675"/>
                    <a:pt x="514" y="675"/>
                    <a:pt x="514" y="675"/>
                  </a:cubicBezTo>
                  <a:cubicBezTo>
                    <a:pt x="514" y="675"/>
                    <a:pt x="514" y="675"/>
                    <a:pt x="514" y="675"/>
                  </a:cubicBezTo>
                  <a:cubicBezTo>
                    <a:pt x="514" y="676"/>
                    <a:pt x="513" y="676"/>
                    <a:pt x="513" y="677"/>
                  </a:cubicBezTo>
                  <a:cubicBezTo>
                    <a:pt x="513" y="678"/>
                    <a:pt x="512" y="680"/>
                    <a:pt x="512" y="681"/>
                  </a:cubicBezTo>
                  <a:cubicBezTo>
                    <a:pt x="512" y="682"/>
                    <a:pt x="512" y="683"/>
                    <a:pt x="511" y="684"/>
                  </a:cubicBezTo>
                  <a:cubicBezTo>
                    <a:pt x="511" y="685"/>
                    <a:pt x="511" y="686"/>
                    <a:pt x="511" y="687"/>
                  </a:cubicBezTo>
                  <a:cubicBezTo>
                    <a:pt x="510" y="686"/>
                    <a:pt x="510" y="685"/>
                    <a:pt x="509" y="684"/>
                  </a:cubicBezTo>
                  <a:cubicBezTo>
                    <a:pt x="509" y="683"/>
                    <a:pt x="508" y="683"/>
                    <a:pt x="508" y="682"/>
                  </a:cubicBezTo>
                  <a:cubicBezTo>
                    <a:pt x="508" y="682"/>
                    <a:pt x="507" y="681"/>
                    <a:pt x="507" y="681"/>
                  </a:cubicBezTo>
                  <a:cubicBezTo>
                    <a:pt x="507" y="681"/>
                    <a:pt x="507" y="680"/>
                    <a:pt x="506" y="680"/>
                  </a:cubicBezTo>
                  <a:cubicBezTo>
                    <a:pt x="506" y="679"/>
                    <a:pt x="505" y="679"/>
                    <a:pt x="505" y="678"/>
                  </a:cubicBezTo>
                  <a:cubicBezTo>
                    <a:pt x="504" y="677"/>
                    <a:pt x="504" y="677"/>
                    <a:pt x="503" y="676"/>
                  </a:cubicBezTo>
                  <a:cubicBezTo>
                    <a:pt x="502" y="675"/>
                    <a:pt x="501" y="674"/>
                    <a:pt x="500" y="673"/>
                  </a:cubicBezTo>
                  <a:cubicBezTo>
                    <a:pt x="499" y="672"/>
                    <a:pt x="498" y="672"/>
                    <a:pt x="497" y="671"/>
                  </a:cubicBezTo>
                  <a:cubicBezTo>
                    <a:pt x="496" y="670"/>
                    <a:pt x="495" y="670"/>
                    <a:pt x="494" y="669"/>
                  </a:cubicBezTo>
                  <a:cubicBezTo>
                    <a:pt x="493" y="668"/>
                    <a:pt x="491" y="667"/>
                    <a:pt x="491" y="667"/>
                  </a:cubicBezTo>
                  <a:cubicBezTo>
                    <a:pt x="490" y="666"/>
                    <a:pt x="489" y="666"/>
                    <a:pt x="489" y="666"/>
                  </a:cubicBezTo>
                  <a:cubicBezTo>
                    <a:pt x="489" y="666"/>
                    <a:pt x="491" y="667"/>
                    <a:pt x="493" y="670"/>
                  </a:cubicBezTo>
                  <a:cubicBezTo>
                    <a:pt x="494" y="671"/>
                    <a:pt x="495" y="672"/>
                    <a:pt x="496" y="672"/>
                  </a:cubicBezTo>
                  <a:cubicBezTo>
                    <a:pt x="496" y="673"/>
                    <a:pt x="497" y="674"/>
                    <a:pt x="498" y="675"/>
                  </a:cubicBezTo>
                  <a:cubicBezTo>
                    <a:pt x="499" y="677"/>
                    <a:pt x="501" y="680"/>
                    <a:pt x="503" y="682"/>
                  </a:cubicBezTo>
                  <a:cubicBezTo>
                    <a:pt x="503" y="682"/>
                    <a:pt x="504" y="683"/>
                    <a:pt x="504" y="683"/>
                  </a:cubicBezTo>
                  <a:cubicBezTo>
                    <a:pt x="504" y="683"/>
                    <a:pt x="504" y="684"/>
                    <a:pt x="505" y="684"/>
                  </a:cubicBezTo>
                  <a:cubicBezTo>
                    <a:pt x="505" y="685"/>
                    <a:pt x="506" y="685"/>
                    <a:pt x="506" y="686"/>
                  </a:cubicBezTo>
                  <a:cubicBezTo>
                    <a:pt x="507" y="687"/>
                    <a:pt x="508" y="689"/>
                    <a:pt x="509" y="691"/>
                  </a:cubicBezTo>
                  <a:cubicBezTo>
                    <a:pt x="509" y="691"/>
                    <a:pt x="509" y="691"/>
                    <a:pt x="510" y="692"/>
                  </a:cubicBezTo>
                  <a:cubicBezTo>
                    <a:pt x="510" y="692"/>
                    <a:pt x="510" y="693"/>
                    <a:pt x="510" y="693"/>
                  </a:cubicBezTo>
                  <a:cubicBezTo>
                    <a:pt x="511" y="694"/>
                    <a:pt x="511" y="694"/>
                    <a:pt x="511" y="695"/>
                  </a:cubicBezTo>
                  <a:cubicBezTo>
                    <a:pt x="512" y="696"/>
                    <a:pt x="512" y="697"/>
                    <a:pt x="512" y="697"/>
                  </a:cubicBezTo>
                  <a:cubicBezTo>
                    <a:pt x="512" y="697"/>
                    <a:pt x="512" y="697"/>
                    <a:pt x="512" y="696"/>
                  </a:cubicBezTo>
                  <a:cubicBezTo>
                    <a:pt x="513" y="698"/>
                    <a:pt x="513" y="699"/>
                    <a:pt x="514" y="701"/>
                  </a:cubicBezTo>
                  <a:cubicBezTo>
                    <a:pt x="515" y="704"/>
                    <a:pt x="516" y="708"/>
                    <a:pt x="517" y="712"/>
                  </a:cubicBezTo>
                  <a:cubicBezTo>
                    <a:pt x="518" y="713"/>
                    <a:pt x="518" y="714"/>
                    <a:pt x="518" y="715"/>
                  </a:cubicBezTo>
                  <a:cubicBezTo>
                    <a:pt x="518" y="716"/>
                    <a:pt x="518" y="717"/>
                    <a:pt x="518" y="718"/>
                  </a:cubicBezTo>
                  <a:cubicBezTo>
                    <a:pt x="519" y="719"/>
                    <a:pt x="519" y="720"/>
                    <a:pt x="519" y="721"/>
                  </a:cubicBezTo>
                  <a:cubicBezTo>
                    <a:pt x="519" y="723"/>
                    <a:pt x="519" y="723"/>
                    <a:pt x="519" y="723"/>
                  </a:cubicBezTo>
                  <a:cubicBezTo>
                    <a:pt x="519" y="723"/>
                    <a:pt x="519" y="724"/>
                    <a:pt x="519" y="724"/>
                  </a:cubicBezTo>
                  <a:cubicBezTo>
                    <a:pt x="519" y="727"/>
                    <a:pt x="519" y="729"/>
                    <a:pt x="519" y="732"/>
                  </a:cubicBezTo>
                  <a:cubicBezTo>
                    <a:pt x="519" y="732"/>
                    <a:pt x="519" y="732"/>
                    <a:pt x="518" y="731"/>
                  </a:cubicBezTo>
                  <a:cubicBezTo>
                    <a:pt x="518" y="731"/>
                    <a:pt x="518" y="731"/>
                    <a:pt x="518" y="731"/>
                  </a:cubicBezTo>
                  <a:cubicBezTo>
                    <a:pt x="518" y="730"/>
                    <a:pt x="517" y="730"/>
                    <a:pt x="517" y="729"/>
                  </a:cubicBezTo>
                  <a:cubicBezTo>
                    <a:pt x="516" y="729"/>
                    <a:pt x="516" y="729"/>
                    <a:pt x="516" y="728"/>
                  </a:cubicBezTo>
                  <a:cubicBezTo>
                    <a:pt x="515" y="728"/>
                    <a:pt x="515" y="728"/>
                    <a:pt x="515" y="728"/>
                  </a:cubicBezTo>
                  <a:cubicBezTo>
                    <a:pt x="515" y="727"/>
                    <a:pt x="514" y="727"/>
                    <a:pt x="514" y="727"/>
                  </a:cubicBezTo>
                  <a:cubicBezTo>
                    <a:pt x="514" y="726"/>
                    <a:pt x="513" y="726"/>
                    <a:pt x="513" y="726"/>
                  </a:cubicBezTo>
                  <a:cubicBezTo>
                    <a:pt x="512" y="725"/>
                    <a:pt x="510" y="724"/>
                    <a:pt x="509" y="723"/>
                  </a:cubicBezTo>
                  <a:cubicBezTo>
                    <a:pt x="508" y="722"/>
                    <a:pt x="507" y="722"/>
                    <a:pt x="506" y="721"/>
                  </a:cubicBezTo>
                  <a:cubicBezTo>
                    <a:pt x="505" y="721"/>
                    <a:pt x="505" y="720"/>
                    <a:pt x="504" y="720"/>
                  </a:cubicBezTo>
                  <a:cubicBezTo>
                    <a:pt x="502" y="704"/>
                    <a:pt x="477" y="709"/>
                    <a:pt x="467" y="712"/>
                  </a:cubicBezTo>
                  <a:cubicBezTo>
                    <a:pt x="478" y="717"/>
                    <a:pt x="489" y="740"/>
                    <a:pt x="503" y="724"/>
                  </a:cubicBezTo>
                  <a:cubicBezTo>
                    <a:pt x="502" y="722"/>
                    <a:pt x="502" y="722"/>
                    <a:pt x="502" y="722"/>
                  </a:cubicBezTo>
                  <a:cubicBezTo>
                    <a:pt x="502" y="723"/>
                    <a:pt x="503" y="723"/>
                    <a:pt x="504" y="723"/>
                  </a:cubicBezTo>
                  <a:cubicBezTo>
                    <a:pt x="504" y="723"/>
                    <a:pt x="504" y="723"/>
                    <a:pt x="504" y="722"/>
                  </a:cubicBezTo>
                  <a:cubicBezTo>
                    <a:pt x="504" y="722"/>
                    <a:pt x="505" y="722"/>
                    <a:pt x="505" y="722"/>
                  </a:cubicBezTo>
                  <a:cubicBezTo>
                    <a:pt x="506" y="723"/>
                    <a:pt x="507" y="724"/>
                    <a:pt x="508" y="725"/>
                  </a:cubicBezTo>
                  <a:cubicBezTo>
                    <a:pt x="509" y="725"/>
                    <a:pt x="510" y="726"/>
                    <a:pt x="511" y="727"/>
                  </a:cubicBezTo>
                  <a:cubicBezTo>
                    <a:pt x="512" y="727"/>
                    <a:pt x="512" y="728"/>
                    <a:pt x="513" y="728"/>
                  </a:cubicBezTo>
                  <a:cubicBezTo>
                    <a:pt x="513" y="728"/>
                    <a:pt x="513" y="729"/>
                    <a:pt x="514" y="729"/>
                  </a:cubicBezTo>
                  <a:cubicBezTo>
                    <a:pt x="514" y="729"/>
                    <a:pt x="514" y="729"/>
                    <a:pt x="514" y="729"/>
                  </a:cubicBezTo>
                  <a:cubicBezTo>
                    <a:pt x="515" y="730"/>
                    <a:pt x="515" y="730"/>
                    <a:pt x="515" y="731"/>
                  </a:cubicBezTo>
                  <a:cubicBezTo>
                    <a:pt x="516" y="731"/>
                    <a:pt x="516" y="732"/>
                    <a:pt x="516" y="732"/>
                  </a:cubicBezTo>
                  <a:cubicBezTo>
                    <a:pt x="517" y="732"/>
                    <a:pt x="517" y="732"/>
                    <a:pt x="517" y="732"/>
                  </a:cubicBezTo>
                  <a:cubicBezTo>
                    <a:pt x="517" y="733"/>
                    <a:pt x="517" y="733"/>
                    <a:pt x="517" y="733"/>
                  </a:cubicBezTo>
                  <a:cubicBezTo>
                    <a:pt x="518" y="733"/>
                    <a:pt x="518" y="734"/>
                    <a:pt x="518" y="734"/>
                  </a:cubicBezTo>
                  <a:cubicBezTo>
                    <a:pt x="518" y="734"/>
                    <a:pt x="519" y="734"/>
                    <a:pt x="519" y="734"/>
                  </a:cubicBezTo>
                  <a:cubicBezTo>
                    <a:pt x="519" y="735"/>
                    <a:pt x="519" y="736"/>
                    <a:pt x="518" y="736"/>
                  </a:cubicBezTo>
                  <a:cubicBezTo>
                    <a:pt x="518" y="737"/>
                    <a:pt x="518" y="738"/>
                    <a:pt x="518" y="739"/>
                  </a:cubicBezTo>
                  <a:cubicBezTo>
                    <a:pt x="518" y="740"/>
                    <a:pt x="518" y="741"/>
                    <a:pt x="517" y="742"/>
                  </a:cubicBezTo>
                  <a:cubicBezTo>
                    <a:pt x="517" y="743"/>
                    <a:pt x="517" y="744"/>
                    <a:pt x="517" y="745"/>
                  </a:cubicBezTo>
                  <a:cubicBezTo>
                    <a:pt x="516" y="746"/>
                    <a:pt x="516" y="747"/>
                    <a:pt x="516" y="748"/>
                  </a:cubicBezTo>
                  <a:cubicBezTo>
                    <a:pt x="515" y="749"/>
                    <a:pt x="515" y="751"/>
                    <a:pt x="514" y="753"/>
                  </a:cubicBezTo>
                  <a:cubicBezTo>
                    <a:pt x="514" y="754"/>
                    <a:pt x="514" y="754"/>
                    <a:pt x="514" y="755"/>
                  </a:cubicBezTo>
                  <a:cubicBezTo>
                    <a:pt x="514" y="756"/>
                    <a:pt x="514" y="756"/>
                    <a:pt x="514" y="756"/>
                  </a:cubicBezTo>
                  <a:cubicBezTo>
                    <a:pt x="514" y="756"/>
                    <a:pt x="514" y="756"/>
                    <a:pt x="514" y="756"/>
                  </a:cubicBezTo>
                  <a:cubicBezTo>
                    <a:pt x="514" y="757"/>
                    <a:pt x="514" y="757"/>
                    <a:pt x="514" y="758"/>
                  </a:cubicBezTo>
                  <a:cubicBezTo>
                    <a:pt x="514" y="758"/>
                    <a:pt x="514" y="759"/>
                    <a:pt x="515" y="759"/>
                  </a:cubicBezTo>
                  <a:cubicBezTo>
                    <a:pt x="515" y="763"/>
                    <a:pt x="517" y="767"/>
                    <a:pt x="519" y="770"/>
                  </a:cubicBezTo>
                  <a:cubicBezTo>
                    <a:pt x="519" y="770"/>
                    <a:pt x="520" y="771"/>
                    <a:pt x="520" y="772"/>
                  </a:cubicBezTo>
                  <a:cubicBezTo>
                    <a:pt x="521" y="772"/>
                    <a:pt x="521" y="773"/>
                    <a:pt x="522" y="773"/>
                  </a:cubicBezTo>
                  <a:cubicBezTo>
                    <a:pt x="523" y="774"/>
                    <a:pt x="523" y="775"/>
                    <a:pt x="524" y="775"/>
                  </a:cubicBezTo>
                  <a:cubicBezTo>
                    <a:pt x="524" y="775"/>
                    <a:pt x="525" y="776"/>
                    <a:pt x="525" y="776"/>
                  </a:cubicBezTo>
                  <a:cubicBezTo>
                    <a:pt x="525" y="776"/>
                    <a:pt x="525" y="776"/>
                    <a:pt x="526" y="777"/>
                  </a:cubicBezTo>
                  <a:cubicBezTo>
                    <a:pt x="525" y="777"/>
                    <a:pt x="525" y="777"/>
                    <a:pt x="525" y="777"/>
                  </a:cubicBezTo>
                  <a:cubicBezTo>
                    <a:pt x="523" y="776"/>
                    <a:pt x="521" y="775"/>
                    <a:pt x="519" y="775"/>
                  </a:cubicBezTo>
                  <a:cubicBezTo>
                    <a:pt x="515" y="773"/>
                    <a:pt x="510" y="771"/>
                    <a:pt x="505" y="769"/>
                  </a:cubicBezTo>
                  <a:cubicBezTo>
                    <a:pt x="502" y="769"/>
                    <a:pt x="500" y="768"/>
                    <a:pt x="497" y="768"/>
                  </a:cubicBezTo>
                  <a:cubicBezTo>
                    <a:pt x="496" y="768"/>
                    <a:pt x="494" y="767"/>
                    <a:pt x="493" y="767"/>
                  </a:cubicBezTo>
                  <a:cubicBezTo>
                    <a:pt x="492" y="767"/>
                    <a:pt x="490" y="767"/>
                    <a:pt x="489" y="767"/>
                  </a:cubicBezTo>
                  <a:cubicBezTo>
                    <a:pt x="484" y="767"/>
                    <a:pt x="479" y="767"/>
                    <a:pt x="474" y="767"/>
                  </a:cubicBezTo>
                  <a:cubicBezTo>
                    <a:pt x="465" y="767"/>
                    <a:pt x="455" y="767"/>
                    <a:pt x="446" y="765"/>
                  </a:cubicBezTo>
                  <a:cubicBezTo>
                    <a:pt x="442" y="764"/>
                    <a:pt x="437" y="764"/>
                    <a:pt x="433" y="762"/>
                  </a:cubicBezTo>
                  <a:cubicBezTo>
                    <a:pt x="428" y="761"/>
                    <a:pt x="424" y="760"/>
                    <a:pt x="420" y="759"/>
                  </a:cubicBezTo>
                  <a:cubicBezTo>
                    <a:pt x="417" y="759"/>
                    <a:pt x="415" y="758"/>
                    <a:pt x="412" y="758"/>
                  </a:cubicBezTo>
                  <a:cubicBezTo>
                    <a:pt x="412" y="758"/>
                    <a:pt x="411" y="757"/>
                    <a:pt x="411" y="757"/>
                  </a:cubicBezTo>
                  <a:cubicBezTo>
                    <a:pt x="410" y="755"/>
                    <a:pt x="409" y="753"/>
                    <a:pt x="408" y="752"/>
                  </a:cubicBezTo>
                  <a:cubicBezTo>
                    <a:pt x="408" y="751"/>
                    <a:pt x="407" y="751"/>
                    <a:pt x="407" y="750"/>
                  </a:cubicBezTo>
                  <a:cubicBezTo>
                    <a:pt x="407" y="749"/>
                    <a:pt x="406" y="749"/>
                    <a:pt x="406" y="748"/>
                  </a:cubicBezTo>
                  <a:cubicBezTo>
                    <a:pt x="406" y="747"/>
                    <a:pt x="405" y="746"/>
                    <a:pt x="404" y="745"/>
                  </a:cubicBezTo>
                  <a:cubicBezTo>
                    <a:pt x="404" y="744"/>
                    <a:pt x="404" y="743"/>
                    <a:pt x="403" y="741"/>
                  </a:cubicBezTo>
                  <a:cubicBezTo>
                    <a:pt x="403" y="741"/>
                    <a:pt x="403" y="741"/>
                    <a:pt x="403" y="740"/>
                  </a:cubicBezTo>
                  <a:cubicBezTo>
                    <a:pt x="403" y="740"/>
                    <a:pt x="403" y="739"/>
                    <a:pt x="403" y="739"/>
                  </a:cubicBezTo>
                  <a:cubicBezTo>
                    <a:pt x="403" y="739"/>
                    <a:pt x="403" y="738"/>
                    <a:pt x="403" y="738"/>
                  </a:cubicBezTo>
                  <a:cubicBezTo>
                    <a:pt x="403" y="738"/>
                    <a:pt x="403" y="737"/>
                    <a:pt x="403" y="737"/>
                  </a:cubicBezTo>
                  <a:cubicBezTo>
                    <a:pt x="403" y="734"/>
                    <a:pt x="404" y="731"/>
                    <a:pt x="404" y="727"/>
                  </a:cubicBezTo>
                  <a:cubicBezTo>
                    <a:pt x="405" y="726"/>
                    <a:pt x="405" y="724"/>
                    <a:pt x="405" y="722"/>
                  </a:cubicBezTo>
                  <a:cubicBezTo>
                    <a:pt x="405" y="721"/>
                    <a:pt x="405" y="720"/>
                    <a:pt x="404" y="719"/>
                  </a:cubicBezTo>
                  <a:cubicBezTo>
                    <a:pt x="404" y="718"/>
                    <a:pt x="404" y="718"/>
                    <a:pt x="404" y="718"/>
                  </a:cubicBezTo>
                  <a:cubicBezTo>
                    <a:pt x="404" y="718"/>
                    <a:pt x="404" y="718"/>
                    <a:pt x="404" y="717"/>
                  </a:cubicBezTo>
                  <a:cubicBezTo>
                    <a:pt x="404" y="717"/>
                    <a:pt x="404" y="717"/>
                    <a:pt x="404" y="717"/>
                  </a:cubicBezTo>
                  <a:cubicBezTo>
                    <a:pt x="404" y="716"/>
                    <a:pt x="403" y="716"/>
                    <a:pt x="403" y="716"/>
                  </a:cubicBezTo>
                  <a:cubicBezTo>
                    <a:pt x="402" y="712"/>
                    <a:pt x="399" y="709"/>
                    <a:pt x="396" y="706"/>
                  </a:cubicBezTo>
                  <a:cubicBezTo>
                    <a:pt x="396" y="706"/>
                    <a:pt x="395" y="705"/>
                    <a:pt x="395" y="704"/>
                  </a:cubicBezTo>
                  <a:cubicBezTo>
                    <a:pt x="395" y="704"/>
                    <a:pt x="395" y="704"/>
                    <a:pt x="395" y="703"/>
                  </a:cubicBezTo>
                  <a:cubicBezTo>
                    <a:pt x="395" y="703"/>
                    <a:pt x="395" y="703"/>
                    <a:pt x="394" y="703"/>
                  </a:cubicBezTo>
                  <a:cubicBezTo>
                    <a:pt x="394" y="703"/>
                    <a:pt x="394" y="702"/>
                    <a:pt x="394" y="702"/>
                  </a:cubicBezTo>
                  <a:cubicBezTo>
                    <a:pt x="394" y="701"/>
                    <a:pt x="394" y="700"/>
                    <a:pt x="394" y="699"/>
                  </a:cubicBezTo>
                  <a:cubicBezTo>
                    <a:pt x="393" y="698"/>
                    <a:pt x="393" y="697"/>
                    <a:pt x="393" y="696"/>
                  </a:cubicBezTo>
                  <a:cubicBezTo>
                    <a:pt x="393" y="695"/>
                    <a:pt x="393" y="694"/>
                    <a:pt x="393" y="693"/>
                  </a:cubicBezTo>
                  <a:cubicBezTo>
                    <a:pt x="393" y="692"/>
                    <a:pt x="392" y="690"/>
                    <a:pt x="392" y="689"/>
                  </a:cubicBezTo>
                  <a:cubicBezTo>
                    <a:pt x="392" y="688"/>
                    <a:pt x="392" y="687"/>
                    <a:pt x="392" y="686"/>
                  </a:cubicBezTo>
                  <a:cubicBezTo>
                    <a:pt x="401" y="674"/>
                    <a:pt x="405" y="660"/>
                    <a:pt x="395" y="646"/>
                  </a:cubicBezTo>
                  <a:cubicBezTo>
                    <a:pt x="387" y="660"/>
                    <a:pt x="381" y="673"/>
                    <a:pt x="389" y="689"/>
                  </a:cubicBezTo>
                  <a:cubicBezTo>
                    <a:pt x="389" y="689"/>
                    <a:pt x="389" y="689"/>
                    <a:pt x="389" y="689"/>
                  </a:cubicBezTo>
                  <a:cubicBezTo>
                    <a:pt x="389" y="689"/>
                    <a:pt x="389" y="689"/>
                    <a:pt x="389" y="689"/>
                  </a:cubicBezTo>
                  <a:cubicBezTo>
                    <a:pt x="389" y="690"/>
                    <a:pt x="389" y="692"/>
                    <a:pt x="390" y="693"/>
                  </a:cubicBezTo>
                  <a:cubicBezTo>
                    <a:pt x="390" y="694"/>
                    <a:pt x="390" y="695"/>
                    <a:pt x="390" y="696"/>
                  </a:cubicBezTo>
                  <a:cubicBezTo>
                    <a:pt x="390" y="698"/>
                    <a:pt x="390" y="699"/>
                    <a:pt x="391" y="700"/>
                  </a:cubicBezTo>
                  <a:cubicBezTo>
                    <a:pt x="391" y="700"/>
                    <a:pt x="391" y="700"/>
                    <a:pt x="391" y="701"/>
                  </a:cubicBezTo>
                  <a:cubicBezTo>
                    <a:pt x="390" y="700"/>
                    <a:pt x="389" y="699"/>
                    <a:pt x="388" y="698"/>
                  </a:cubicBezTo>
                  <a:cubicBezTo>
                    <a:pt x="386" y="695"/>
                    <a:pt x="383" y="693"/>
                    <a:pt x="381" y="690"/>
                  </a:cubicBezTo>
                  <a:cubicBezTo>
                    <a:pt x="377" y="684"/>
                    <a:pt x="373" y="679"/>
                    <a:pt x="369" y="674"/>
                  </a:cubicBezTo>
                  <a:cubicBezTo>
                    <a:pt x="369" y="674"/>
                    <a:pt x="368" y="673"/>
                    <a:pt x="368" y="673"/>
                  </a:cubicBezTo>
                  <a:cubicBezTo>
                    <a:pt x="368" y="672"/>
                    <a:pt x="367" y="671"/>
                    <a:pt x="367" y="671"/>
                  </a:cubicBezTo>
                  <a:cubicBezTo>
                    <a:pt x="366" y="670"/>
                    <a:pt x="365" y="669"/>
                    <a:pt x="364" y="668"/>
                  </a:cubicBezTo>
                  <a:cubicBezTo>
                    <a:pt x="363" y="666"/>
                    <a:pt x="361" y="665"/>
                    <a:pt x="360" y="664"/>
                  </a:cubicBezTo>
                  <a:cubicBezTo>
                    <a:pt x="359" y="663"/>
                    <a:pt x="359" y="663"/>
                    <a:pt x="359" y="662"/>
                  </a:cubicBezTo>
                  <a:cubicBezTo>
                    <a:pt x="359" y="662"/>
                    <a:pt x="359" y="662"/>
                    <a:pt x="359" y="662"/>
                  </a:cubicBezTo>
                  <a:cubicBezTo>
                    <a:pt x="359" y="662"/>
                    <a:pt x="359" y="662"/>
                    <a:pt x="359" y="662"/>
                  </a:cubicBezTo>
                  <a:cubicBezTo>
                    <a:pt x="359" y="662"/>
                    <a:pt x="359" y="661"/>
                    <a:pt x="359" y="661"/>
                  </a:cubicBezTo>
                  <a:cubicBezTo>
                    <a:pt x="359" y="661"/>
                    <a:pt x="359" y="661"/>
                    <a:pt x="359" y="661"/>
                  </a:cubicBezTo>
                  <a:cubicBezTo>
                    <a:pt x="359" y="661"/>
                    <a:pt x="359" y="661"/>
                    <a:pt x="359" y="661"/>
                  </a:cubicBezTo>
                  <a:cubicBezTo>
                    <a:pt x="359" y="661"/>
                    <a:pt x="359" y="661"/>
                    <a:pt x="359" y="661"/>
                  </a:cubicBezTo>
                  <a:cubicBezTo>
                    <a:pt x="359" y="661"/>
                    <a:pt x="360" y="662"/>
                    <a:pt x="360" y="662"/>
                  </a:cubicBezTo>
                  <a:cubicBezTo>
                    <a:pt x="360" y="662"/>
                    <a:pt x="360" y="662"/>
                    <a:pt x="360" y="662"/>
                  </a:cubicBezTo>
                  <a:cubicBezTo>
                    <a:pt x="360" y="662"/>
                    <a:pt x="360" y="662"/>
                    <a:pt x="360" y="662"/>
                  </a:cubicBezTo>
                  <a:cubicBezTo>
                    <a:pt x="360" y="662"/>
                    <a:pt x="360" y="661"/>
                    <a:pt x="359" y="661"/>
                  </a:cubicBezTo>
                  <a:cubicBezTo>
                    <a:pt x="359" y="661"/>
                    <a:pt x="359" y="661"/>
                    <a:pt x="359" y="661"/>
                  </a:cubicBezTo>
                  <a:cubicBezTo>
                    <a:pt x="359" y="661"/>
                    <a:pt x="358" y="661"/>
                    <a:pt x="358" y="661"/>
                  </a:cubicBezTo>
                  <a:cubicBezTo>
                    <a:pt x="358" y="661"/>
                    <a:pt x="358" y="661"/>
                    <a:pt x="358" y="661"/>
                  </a:cubicBezTo>
                  <a:cubicBezTo>
                    <a:pt x="358" y="661"/>
                    <a:pt x="358" y="661"/>
                    <a:pt x="358" y="661"/>
                  </a:cubicBezTo>
                  <a:cubicBezTo>
                    <a:pt x="358" y="661"/>
                    <a:pt x="358" y="661"/>
                    <a:pt x="358" y="661"/>
                  </a:cubicBezTo>
                  <a:cubicBezTo>
                    <a:pt x="358" y="661"/>
                    <a:pt x="358" y="662"/>
                    <a:pt x="358" y="662"/>
                  </a:cubicBezTo>
                  <a:cubicBezTo>
                    <a:pt x="358" y="663"/>
                    <a:pt x="358" y="664"/>
                    <a:pt x="359" y="665"/>
                  </a:cubicBezTo>
                  <a:cubicBezTo>
                    <a:pt x="360" y="666"/>
                    <a:pt x="361" y="668"/>
                    <a:pt x="362" y="670"/>
                  </a:cubicBezTo>
                  <a:cubicBezTo>
                    <a:pt x="362" y="671"/>
                    <a:pt x="363" y="672"/>
                    <a:pt x="364" y="673"/>
                  </a:cubicBezTo>
                  <a:cubicBezTo>
                    <a:pt x="364" y="674"/>
                    <a:pt x="364" y="674"/>
                    <a:pt x="365" y="675"/>
                  </a:cubicBezTo>
                  <a:cubicBezTo>
                    <a:pt x="365" y="675"/>
                    <a:pt x="366" y="676"/>
                    <a:pt x="366" y="676"/>
                  </a:cubicBezTo>
                  <a:cubicBezTo>
                    <a:pt x="367" y="678"/>
                    <a:pt x="368" y="680"/>
                    <a:pt x="370" y="681"/>
                  </a:cubicBezTo>
                  <a:cubicBezTo>
                    <a:pt x="370" y="681"/>
                    <a:pt x="369" y="681"/>
                    <a:pt x="369" y="681"/>
                  </a:cubicBezTo>
                  <a:cubicBezTo>
                    <a:pt x="369" y="681"/>
                    <a:pt x="368" y="680"/>
                    <a:pt x="368" y="680"/>
                  </a:cubicBezTo>
                  <a:cubicBezTo>
                    <a:pt x="367" y="680"/>
                    <a:pt x="366" y="679"/>
                    <a:pt x="366" y="679"/>
                  </a:cubicBezTo>
                  <a:cubicBezTo>
                    <a:pt x="365" y="679"/>
                    <a:pt x="364" y="679"/>
                    <a:pt x="364" y="678"/>
                  </a:cubicBezTo>
                  <a:cubicBezTo>
                    <a:pt x="362" y="678"/>
                    <a:pt x="361" y="677"/>
                    <a:pt x="359" y="676"/>
                  </a:cubicBezTo>
                  <a:cubicBezTo>
                    <a:pt x="358" y="676"/>
                    <a:pt x="356" y="675"/>
                    <a:pt x="355" y="675"/>
                  </a:cubicBezTo>
                  <a:cubicBezTo>
                    <a:pt x="355" y="675"/>
                    <a:pt x="354" y="675"/>
                    <a:pt x="354" y="675"/>
                  </a:cubicBezTo>
                  <a:cubicBezTo>
                    <a:pt x="352" y="654"/>
                    <a:pt x="316" y="669"/>
                    <a:pt x="307" y="668"/>
                  </a:cubicBezTo>
                  <a:cubicBezTo>
                    <a:pt x="318" y="681"/>
                    <a:pt x="344" y="699"/>
                    <a:pt x="353" y="678"/>
                  </a:cubicBezTo>
                  <a:cubicBezTo>
                    <a:pt x="352" y="677"/>
                    <a:pt x="351" y="676"/>
                    <a:pt x="350" y="676"/>
                  </a:cubicBezTo>
                  <a:cubicBezTo>
                    <a:pt x="350" y="676"/>
                    <a:pt x="350" y="676"/>
                    <a:pt x="350" y="676"/>
                  </a:cubicBezTo>
                  <a:cubicBezTo>
                    <a:pt x="352" y="677"/>
                    <a:pt x="353" y="677"/>
                    <a:pt x="354" y="677"/>
                  </a:cubicBezTo>
                  <a:cubicBezTo>
                    <a:pt x="356" y="678"/>
                    <a:pt x="357" y="678"/>
                    <a:pt x="359" y="679"/>
                  </a:cubicBezTo>
                  <a:cubicBezTo>
                    <a:pt x="360" y="679"/>
                    <a:pt x="361" y="680"/>
                    <a:pt x="363" y="680"/>
                  </a:cubicBezTo>
                  <a:cubicBezTo>
                    <a:pt x="363" y="681"/>
                    <a:pt x="364" y="681"/>
                    <a:pt x="365" y="681"/>
                  </a:cubicBezTo>
                  <a:cubicBezTo>
                    <a:pt x="365" y="682"/>
                    <a:pt x="366" y="682"/>
                    <a:pt x="366" y="682"/>
                  </a:cubicBezTo>
                  <a:cubicBezTo>
                    <a:pt x="367" y="683"/>
                    <a:pt x="367" y="683"/>
                    <a:pt x="368" y="683"/>
                  </a:cubicBezTo>
                  <a:cubicBezTo>
                    <a:pt x="369" y="684"/>
                    <a:pt x="369" y="684"/>
                    <a:pt x="370" y="684"/>
                  </a:cubicBezTo>
                  <a:cubicBezTo>
                    <a:pt x="370" y="684"/>
                    <a:pt x="370" y="684"/>
                    <a:pt x="370" y="685"/>
                  </a:cubicBezTo>
                  <a:cubicBezTo>
                    <a:pt x="370" y="685"/>
                    <a:pt x="371" y="685"/>
                    <a:pt x="371" y="685"/>
                  </a:cubicBezTo>
                  <a:cubicBezTo>
                    <a:pt x="371" y="685"/>
                    <a:pt x="372" y="685"/>
                    <a:pt x="372" y="686"/>
                  </a:cubicBezTo>
                  <a:cubicBezTo>
                    <a:pt x="373" y="686"/>
                    <a:pt x="373" y="686"/>
                    <a:pt x="373" y="686"/>
                  </a:cubicBezTo>
                  <a:cubicBezTo>
                    <a:pt x="375" y="688"/>
                    <a:pt x="376" y="690"/>
                    <a:pt x="378" y="692"/>
                  </a:cubicBezTo>
                  <a:cubicBezTo>
                    <a:pt x="380" y="695"/>
                    <a:pt x="383" y="698"/>
                    <a:pt x="385" y="700"/>
                  </a:cubicBezTo>
                  <a:cubicBezTo>
                    <a:pt x="388" y="703"/>
                    <a:pt x="391" y="706"/>
                    <a:pt x="394" y="709"/>
                  </a:cubicBezTo>
                  <a:cubicBezTo>
                    <a:pt x="396" y="711"/>
                    <a:pt x="398" y="714"/>
                    <a:pt x="400" y="717"/>
                  </a:cubicBezTo>
                  <a:cubicBezTo>
                    <a:pt x="400" y="718"/>
                    <a:pt x="400" y="718"/>
                    <a:pt x="400" y="718"/>
                  </a:cubicBezTo>
                  <a:cubicBezTo>
                    <a:pt x="400" y="718"/>
                    <a:pt x="400" y="718"/>
                    <a:pt x="400" y="718"/>
                  </a:cubicBezTo>
                  <a:cubicBezTo>
                    <a:pt x="400" y="718"/>
                    <a:pt x="400" y="719"/>
                    <a:pt x="400" y="719"/>
                  </a:cubicBezTo>
                  <a:cubicBezTo>
                    <a:pt x="401" y="720"/>
                    <a:pt x="401" y="720"/>
                    <a:pt x="401" y="720"/>
                  </a:cubicBezTo>
                  <a:cubicBezTo>
                    <a:pt x="401" y="720"/>
                    <a:pt x="401" y="721"/>
                    <a:pt x="401" y="722"/>
                  </a:cubicBezTo>
                  <a:cubicBezTo>
                    <a:pt x="401" y="723"/>
                    <a:pt x="401" y="725"/>
                    <a:pt x="401" y="727"/>
                  </a:cubicBezTo>
                  <a:cubicBezTo>
                    <a:pt x="400" y="730"/>
                    <a:pt x="399" y="733"/>
                    <a:pt x="399" y="737"/>
                  </a:cubicBezTo>
                  <a:cubicBezTo>
                    <a:pt x="399" y="737"/>
                    <a:pt x="399" y="738"/>
                    <a:pt x="399" y="738"/>
                  </a:cubicBezTo>
                  <a:cubicBezTo>
                    <a:pt x="399" y="738"/>
                    <a:pt x="399" y="739"/>
                    <a:pt x="399" y="739"/>
                  </a:cubicBezTo>
                  <a:cubicBezTo>
                    <a:pt x="399" y="740"/>
                    <a:pt x="399" y="740"/>
                    <a:pt x="399" y="740"/>
                  </a:cubicBezTo>
                  <a:cubicBezTo>
                    <a:pt x="399" y="741"/>
                    <a:pt x="399" y="741"/>
                    <a:pt x="399" y="742"/>
                  </a:cubicBezTo>
                  <a:cubicBezTo>
                    <a:pt x="400" y="743"/>
                    <a:pt x="400" y="745"/>
                    <a:pt x="401" y="746"/>
                  </a:cubicBezTo>
                  <a:cubicBezTo>
                    <a:pt x="401" y="747"/>
                    <a:pt x="402" y="748"/>
                    <a:pt x="402" y="748"/>
                  </a:cubicBezTo>
                  <a:cubicBezTo>
                    <a:pt x="402" y="749"/>
                    <a:pt x="402" y="750"/>
                    <a:pt x="403" y="750"/>
                  </a:cubicBezTo>
                  <a:cubicBezTo>
                    <a:pt x="403" y="751"/>
                    <a:pt x="404" y="751"/>
                    <a:pt x="404" y="752"/>
                  </a:cubicBezTo>
                  <a:cubicBezTo>
                    <a:pt x="405" y="752"/>
                    <a:pt x="405" y="753"/>
                    <a:pt x="405" y="753"/>
                  </a:cubicBezTo>
                  <a:cubicBezTo>
                    <a:pt x="407" y="755"/>
                    <a:pt x="409" y="756"/>
                    <a:pt x="410" y="757"/>
                  </a:cubicBezTo>
                  <a:cubicBezTo>
                    <a:pt x="410" y="758"/>
                    <a:pt x="410" y="758"/>
                    <a:pt x="410" y="758"/>
                  </a:cubicBezTo>
                  <a:cubicBezTo>
                    <a:pt x="409" y="758"/>
                    <a:pt x="408" y="758"/>
                    <a:pt x="407" y="758"/>
                  </a:cubicBezTo>
                  <a:cubicBezTo>
                    <a:pt x="406" y="758"/>
                    <a:pt x="405" y="757"/>
                    <a:pt x="404" y="757"/>
                  </a:cubicBezTo>
                  <a:cubicBezTo>
                    <a:pt x="403" y="757"/>
                    <a:pt x="403" y="757"/>
                    <a:pt x="403" y="757"/>
                  </a:cubicBezTo>
                  <a:cubicBezTo>
                    <a:pt x="403" y="757"/>
                    <a:pt x="403" y="757"/>
                    <a:pt x="403" y="757"/>
                  </a:cubicBezTo>
                  <a:cubicBezTo>
                    <a:pt x="403" y="757"/>
                    <a:pt x="403" y="757"/>
                    <a:pt x="403" y="757"/>
                  </a:cubicBezTo>
                  <a:cubicBezTo>
                    <a:pt x="403" y="757"/>
                    <a:pt x="403" y="757"/>
                    <a:pt x="402" y="757"/>
                  </a:cubicBezTo>
                  <a:cubicBezTo>
                    <a:pt x="402" y="757"/>
                    <a:pt x="402" y="757"/>
                    <a:pt x="402" y="757"/>
                  </a:cubicBezTo>
                  <a:cubicBezTo>
                    <a:pt x="402" y="757"/>
                    <a:pt x="401" y="757"/>
                    <a:pt x="401" y="758"/>
                  </a:cubicBezTo>
                  <a:cubicBezTo>
                    <a:pt x="400" y="758"/>
                    <a:pt x="400" y="758"/>
                    <a:pt x="399" y="758"/>
                  </a:cubicBezTo>
                  <a:cubicBezTo>
                    <a:pt x="399" y="758"/>
                    <a:pt x="398" y="758"/>
                    <a:pt x="397" y="758"/>
                  </a:cubicBezTo>
                  <a:cubicBezTo>
                    <a:pt x="396" y="758"/>
                    <a:pt x="396" y="758"/>
                    <a:pt x="395" y="759"/>
                  </a:cubicBezTo>
                  <a:cubicBezTo>
                    <a:pt x="393" y="759"/>
                    <a:pt x="391" y="760"/>
                    <a:pt x="389" y="760"/>
                  </a:cubicBezTo>
                  <a:cubicBezTo>
                    <a:pt x="388" y="761"/>
                    <a:pt x="386" y="761"/>
                    <a:pt x="384" y="762"/>
                  </a:cubicBezTo>
                  <a:cubicBezTo>
                    <a:pt x="381" y="763"/>
                    <a:pt x="378" y="764"/>
                    <a:pt x="376" y="765"/>
                  </a:cubicBezTo>
                  <a:cubicBezTo>
                    <a:pt x="370" y="767"/>
                    <a:pt x="365" y="769"/>
                    <a:pt x="361" y="770"/>
                  </a:cubicBezTo>
                  <a:cubicBezTo>
                    <a:pt x="359" y="770"/>
                    <a:pt x="357" y="770"/>
                    <a:pt x="355" y="771"/>
                  </a:cubicBezTo>
                  <a:cubicBezTo>
                    <a:pt x="354" y="771"/>
                    <a:pt x="352" y="771"/>
                    <a:pt x="351" y="771"/>
                  </a:cubicBezTo>
                  <a:cubicBezTo>
                    <a:pt x="349" y="771"/>
                    <a:pt x="348" y="771"/>
                    <a:pt x="348" y="771"/>
                  </a:cubicBezTo>
                  <a:cubicBezTo>
                    <a:pt x="348" y="771"/>
                    <a:pt x="349" y="772"/>
                    <a:pt x="351" y="772"/>
                  </a:cubicBezTo>
                  <a:cubicBezTo>
                    <a:pt x="352" y="772"/>
                    <a:pt x="354" y="772"/>
                    <a:pt x="356" y="772"/>
                  </a:cubicBezTo>
                  <a:cubicBezTo>
                    <a:pt x="357" y="772"/>
                    <a:pt x="359" y="772"/>
                    <a:pt x="362" y="772"/>
                  </a:cubicBezTo>
                  <a:cubicBezTo>
                    <a:pt x="363" y="771"/>
                    <a:pt x="365" y="771"/>
                    <a:pt x="367" y="771"/>
                  </a:cubicBezTo>
                  <a:cubicBezTo>
                    <a:pt x="366" y="771"/>
                    <a:pt x="366" y="772"/>
                    <a:pt x="365" y="773"/>
                  </a:cubicBezTo>
                  <a:cubicBezTo>
                    <a:pt x="363" y="774"/>
                    <a:pt x="362" y="775"/>
                    <a:pt x="361" y="776"/>
                  </a:cubicBezTo>
                  <a:cubicBezTo>
                    <a:pt x="359" y="777"/>
                    <a:pt x="358" y="779"/>
                    <a:pt x="357" y="780"/>
                  </a:cubicBezTo>
                  <a:cubicBezTo>
                    <a:pt x="356" y="781"/>
                    <a:pt x="355" y="782"/>
                    <a:pt x="354" y="783"/>
                  </a:cubicBezTo>
                  <a:cubicBezTo>
                    <a:pt x="331" y="786"/>
                    <a:pt x="339" y="802"/>
                    <a:pt x="325" y="814"/>
                  </a:cubicBezTo>
                  <a:cubicBezTo>
                    <a:pt x="347" y="815"/>
                    <a:pt x="366" y="810"/>
                    <a:pt x="356" y="786"/>
                  </a:cubicBezTo>
                  <a:cubicBezTo>
                    <a:pt x="356" y="786"/>
                    <a:pt x="356" y="786"/>
                    <a:pt x="356" y="786"/>
                  </a:cubicBezTo>
                  <a:cubicBezTo>
                    <a:pt x="357" y="785"/>
                    <a:pt x="358" y="783"/>
                    <a:pt x="359" y="782"/>
                  </a:cubicBezTo>
                  <a:cubicBezTo>
                    <a:pt x="360" y="781"/>
                    <a:pt x="361" y="780"/>
                    <a:pt x="363" y="778"/>
                  </a:cubicBezTo>
                  <a:cubicBezTo>
                    <a:pt x="364" y="777"/>
                    <a:pt x="365" y="776"/>
                    <a:pt x="367" y="775"/>
                  </a:cubicBezTo>
                  <a:cubicBezTo>
                    <a:pt x="368" y="774"/>
                    <a:pt x="370" y="773"/>
                    <a:pt x="371" y="772"/>
                  </a:cubicBezTo>
                  <a:cubicBezTo>
                    <a:pt x="372" y="772"/>
                    <a:pt x="372" y="771"/>
                    <a:pt x="373" y="771"/>
                  </a:cubicBezTo>
                  <a:cubicBezTo>
                    <a:pt x="374" y="770"/>
                    <a:pt x="374" y="770"/>
                    <a:pt x="375" y="770"/>
                  </a:cubicBezTo>
                  <a:cubicBezTo>
                    <a:pt x="375" y="770"/>
                    <a:pt x="376" y="769"/>
                    <a:pt x="376" y="769"/>
                  </a:cubicBezTo>
                  <a:cubicBezTo>
                    <a:pt x="377" y="769"/>
                    <a:pt x="377" y="769"/>
                    <a:pt x="377" y="769"/>
                  </a:cubicBezTo>
                  <a:cubicBezTo>
                    <a:pt x="380" y="768"/>
                    <a:pt x="383" y="767"/>
                    <a:pt x="386" y="767"/>
                  </a:cubicBezTo>
                  <a:cubicBezTo>
                    <a:pt x="388" y="766"/>
                    <a:pt x="390" y="766"/>
                    <a:pt x="391" y="765"/>
                  </a:cubicBezTo>
                  <a:cubicBezTo>
                    <a:pt x="393" y="765"/>
                    <a:pt x="394" y="764"/>
                    <a:pt x="396" y="764"/>
                  </a:cubicBezTo>
                  <a:cubicBezTo>
                    <a:pt x="397" y="764"/>
                    <a:pt x="398" y="763"/>
                    <a:pt x="399" y="763"/>
                  </a:cubicBezTo>
                  <a:cubicBezTo>
                    <a:pt x="399" y="763"/>
                    <a:pt x="400" y="763"/>
                    <a:pt x="400" y="763"/>
                  </a:cubicBezTo>
                  <a:cubicBezTo>
                    <a:pt x="400" y="763"/>
                    <a:pt x="401" y="763"/>
                    <a:pt x="401" y="763"/>
                  </a:cubicBezTo>
                  <a:cubicBezTo>
                    <a:pt x="402" y="763"/>
                    <a:pt x="402" y="763"/>
                    <a:pt x="403" y="763"/>
                  </a:cubicBezTo>
                  <a:cubicBezTo>
                    <a:pt x="403" y="763"/>
                    <a:pt x="403" y="763"/>
                    <a:pt x="403" y="763"/>
                  </a:cubicBezTo>
                  <a:cubicBezTo>
                    <a:pt x="403" y="763"/>
                    <a:pt x="403" y="763"/>
                    <a:pt x="403" y="763"/>
                  </a:cubicBezTo>
                  <a:cubicBezTo>
                    <a:pt x="403" y="763"/>
                    <a:pt x="403" y="763"/>
                    <a:pt x="403" y="763"/>
                  </a:cubicBezTo>
                  <a:cubicBezTo>
                    <a:pt x="403" y="763"/>
                    <a:pt x="403" y="763"/>
                    <a:pt x="403" y="763"/>
                  </a:cubicBezTo>
                  <a:cubicBezTo>
                    <a:pt x="404" y="763"/>
                    <a:pt x="404" y="763"/>
                    <a:pt x="404" y="763"/>
                  </a:cubicBezTo>
                  <a:cubicBezTo>
                    <a:pt x="405" y="763"/>
                    <a:pt x="406" y="763"/>
                    <a:pt x="407" y="763"/>
                  </a:cubicBezTo>
                  <a:cubicBezTo>
                    <a:pt x="411" y="763"/>
                    <a:pt x="415" y="764"/>
                    <a:pt x="419" y="765"/>
                  </a:cubicBezTo>
                  <a:cubicBezTo>
                    <a:pt x="423" y="765"/>
                    <a:pt x="427" y="767"/>
                    <a:pt x="432" y="768"/>
                  </a:cubicBezTo>
                  <a:cubicBezTo>
                    <a:pt x="436" y="769"/>
                    <a:pt x="441" y="770"/>
                    <a:pt x="445" y="770"/>
                  </a:cubicBezTo>
                  <a:cubicBezTo>
                    <a:pt x="451" y="771"/>
                    <a:pt x="456" y="772"/>
                    <a:pt x="461" y="772"/>
                  </a:cubicBezTo>
                  <a:cubicBezTo>
                    <a:pt x="461" y="772"/>
                    <a:pt x="461" y="772"/>
                    <a:pt x="461" y="772"/>
                  </a:cubicBezTo>
                  <a:cubicBezTo>
                    <a:pt x="461" y="773"/>
                    <a:pt x="460" y="773"/>
                    <a:pt x="460" y="774"/>
                  </a:cubicBezTo>
                  <a:cubicBezTo>
                    <a:pt x="459" y="774"/>
                    <a:pt x="459" y="775"/>
                    <a:pt x="458" y="775"/>
                  </a:cubicBezTo>
                  <a:cubicBezTo>
                    <a:pt x="458" y="776"/>
                    <a:pt x="457" y="776"/>
                    <a:pt x="457" y="777"/>
                  </a:cubicBezTo>
                  <a:cubicBezTo>
                    <a:pt x="457" y="777"/>
                    <a:pt x="457" y="777"/>
                    <a:pt x="457" y="778"/>
                  </a:cubicBezTo>
                  <a:cubicBezTo>
                    <a:pt x="456" y="779"/>
                    <a:pt x="455" y="781"/>
                    <a:pt x="454" y="783"/>
                  </a:cubicBezTo>
                  <a:cubicBezTo>
                    <a:pt x="453" y="785"/>
                    <a:pt x="452" y="787"/>
                    <a:pt x="451" y="789"/>
                  </a:cubicBezTo>
                  <a:cubicBezTo>
                    <a:pt x="450" y="793"/>
                    <a:pt x="448" y="797"/>
                    <a:pt x="446" y="802"/>
                  </a:cubicBezTo>
                  <a:cubicBezTo>
                    <a:pt x="445" y="804"/>
                    <a:pt x="444" y="806"/>
                    <a:pt x="443" y="808"/>
                  </a:cubicBezTo>
                  <a:cubicBezTo>
                    <a:pt x="441" y="809"/>
                    <a:pt x="440" y="811"/>
                    <a:pt x="439" y="813"/>
                  </a:cubicBezTo>
                  <a:cubicBezTo>
                    <a:pt x="438" y="815"/>
                    <a:pt x="436" y="816"/>
                    <a:pt x="435" y="818"/>
                  </a:cubicBezTo>
                  <a:cubicBezTo>
                    <a:pt x="435" y="818"/>
                    <a:pt x="435" y="818"/>
                    <a:pt x="435" y="818"/>
                  </a:cubicBezTo>
                  <a:cubicBezTo>
                    <a:pt x="434" y="818"/>
                    <a:pt x="434" y="818"/>
                    <a:pt x="433" y="818"/>
                  </a:cubicBezTo>
                  <a:cubicBezTo>
                    <a:pt x="433" y="818"/>
                    <a:pt x="432" y="818"/>
                    <a:pt x="432" y="818"/>
                  </a:cubicBezTo>
                  <a:cubicBezTo>
                    <a:pt x="431" y="818"/>
                    <a:pt x="431" y="818"/>
                    <a:pt x="431" y="818"/>
                  </a:cubicBezTo>
                  <a:cubicBezTo>
                    <a:pt x="431" y="818"/>
                    <a:pt x="430" y="818"/>
                    <a:pt x="430" y="819"/>
                  </a:cubicBezTo>
                  <a:cubicBezTo>
                    <a:pt x="429" y="819"/>
                    <a:pt x="428" y="819"/>
                    <a:pt x="427" y="819"/>
                  </a:cubicBezTo>
                  <a:cubicBezTo>
                    <a:pt x="426" y="820"/>
                    <a:pt x="425" y="820"/>
                    <a:pt x="424" y="820"/>
                  </a:cubicBezTo>
                  <a:cubicBezTo>
                    <a:pt x="422" y="821"/>
                    <a:pt x="421" y="821"/>
                    <a:pt x="420" y="821"/>
                  </a:cubicBezTo>
                  <a:cubicBezTo>
                    <a:pt x="419" y="821"/>
                    <a:pt x="417" y="822"/>
                    <a:pt x="416" y="822"/>
                  </a:cubicBezTo>
                  <a:cubicBezTo>
                    <a:pt x="402" y="809"/>
                    <a:pt x="393" y="822"/>
                    <a:pt x="377" y="822"/>
                  </a:cubicBezTo>
                  <a:cubicBezTo>
                    <a:pt x="384" y="827"/>
                    <a:pt x="392" y="834"/>
                    <a:pt x="401" y="834"/>
                  </a:cubicBezTo>
                  <a:cubicBezTo>
                    <a:pt x="407" y="834"/>
                    <a:pt x="417" y="829"/>
                    <a:pt x="418" y="824"/>
                  </a:cubicBezTo>
                  <a:cubicBezTo>
                    <a:pt x="418" y="824"/>
                    <a:pt x="418" y="824"/>
                    <a:pt x="418" y="824"/>
                  </a:cubicBezTo>
                  <a:cubicBezTo>
                    <a:pt x="418" y="824"/>
                    <a:pt x="418" y="824"/>
                    <a:pt x="418" y="824"/>
                  </a:cubicBezTo>
                  <a:cubicBezTo>
                    <a:pt x="418" y="824"/>
                    <a:pt x="418" y="824"/>
                    <a:pt x="418" y="824"/>
                  </a:cubicBezTo>
                  <a:cubicBezTo>
                    <a:pt x="419" y="824"/>
                    <a:pt x="420" y="824"/>
                    <a:pt x="420" y="824"/>
                  </a:cubicBezTo>
                  <a:cubicBezTo>
                    <a:pt x="422" y="823"/>
                    <a:pt x="423" y="823"/>
                    <a:pt x="424" y="823"/>
                  </a:cubicBezTo>
                  <a:cubicBezTo>
                    <a:pt x="426" y="822"/>
                    <a:pt x="427" y="822"/>
                    <a:pt x="428" y="822"/>
                  </a:cubicBezTo>
                  <a:cubicBezTo>
                    <a:pt x="429" y="821"/>
                    <a:pt x="430" y="821"/>
                    <a:pt x="431" y="821"/>
                  </a:cubicBezTo>
                  <a:cubicBezTo>
                    <a:pt x="431" y="821"/>
                    <a:pt x="432" y="821"/>
                    <a:pt x="432" y="821"/>
                  </a:cubicBezTo>
                  <a:cubicBezTo>
                    <a:pt x="432" y="821"/>
                    <a:pt x="432" y="820"/>
                    <a:pt x="433" y="820"/>
                  </a:cubicBezTo>
                  <a:cubicBezTo>
                    <a:pt x="433" y="820"/>
                    <a:pt x="433" y="820"/>
                    <a:pt x="433" y="820"/>
                  </a:cubicBezTo>
                  <a:cubicBezTo>
                    <a:pt x="432" y="821"/>
                    <a:pt x="432" y="821"/>
                    <a:pt x="431" y="822"/>
                  </a:cubicBezTo>
                  <a:cubicBezTo>
                    <a:pt x="431" y="822"/>
                    <a:pt x="430" y="822"/>
                    <a:pt x="430" y="823"/>
                  </a:cubicBezTo>
                  <a:cubicBezTo>
                    <a:pt x="430" y="823"/>
                    <a:pt x="429" y="823"/>
                    <a:pt x="429" y="824"/>
                  </a:cubicBezTo>
                  <a:cubicBezTo>
                    <a:pt x="429" y="824"/>
                    <a:pt x="428" y="825"/>
                    <a:pt x="428" y="825"/>
                  </a:cubicBezTo>
                  <a:cubicBezTo>
                    <a:pt x="427" y="826"/>
                    <a:pt x="426" y="827"/>
                    <a:pt x="425" y="828"/>
                  </a:cubicBezTo>
                  <a:cubicBezTo>
                    <a:pt x="424" y="830"/>
                    <a:pt x="423" y="831"/>
                    <a:pt x="423" y="831"/>
                  </a:cubicBezTo>
                  <a:cubicBezTo>
                    <a:pt x="423" y="831"/>
                    <a:pt x="424" y="831"/>
                    <a:pt x="424" y="830"/>
                  </a:cubicBezTo>
                  <a:cubicBezTo>
                    <a:pt x="425" y="830"/>
                    <a:pt x="425" y="830"/>
                    <a:pt x="426" y="829"/>
                  </a:cubicBezTo>
                  <a:cubicBezTo>
                    <a:pt x="427" y="829"/>
                    <a:pt x="429" y="828"/>
                    <a:pt x="430" y="828"/>
                  </a:cubicBezTo>
                  <a:cubicBezTo>
                    <a:pt x="430" y="827"/>
                    <a:pt x="431" y="827"/>
                    <a:pt x="432" y="826"/>
                  </a:cubicBezTo>
                  <a:cubicBezTo>
                    <a:pt x="432" y="826"/>
                    <a:pt x="433" y="826"/>
                    <a:pt x="433" y="826"/>
                  </a:cubicBezTo>
                  <a:cubicBezTo>
                    <a:pt x="433" y="825"/>
                    <a:pt x="434" y="825"/>
                    <a:pt x="434" y="825"/>
                  </a:cubicBezTo>
                  <a:cubicBezTo>
                    <a:pt x="436" y="822"/>
                    <a:pt x="439" y="819"/>
                    <a:pt x="442" y="815"/>
                  </a:cubicBezTo>
                  <a:cubicBezTo>
                    <a:pt x="443" y="814"/>
                    <a:pt x="444" y="813"/>
                    <a:pt x="445" y="811"/>
                  </a:cubicBezTo>
                  <a:cubicBezTo>
                    <a:pt x="445" y="812"/>
                    <a:pt x="445" y="812"/>
                    <a:pt x="445" y="813"/>
                  </a:cubicBezTo>
                  <a:cubicBezTo>
                    <a:pt x="445" y="813"/>
                    <a:pt x="445" y="814"/>
                    <a:pt x="445" y="815"/>
                  </a:cubicBezTo>
                  <a:cubicBezTo>
                    <a:pt x="445" y="816"/>
                    <a:pt x="445" y="816"/>
                    <a:pt x="445" y="817"/>
                  </a:cubicBezTo>
                  <a:cubicBezTo>
                    <a:pt x="445" y="819"/>
                    <a:pt x="445" y="820"/>
                    <a:pt x="445" y="822"/>
                  </a:cubicBezTo>
                  <a:cubicBezTo>
                    <a:pt x="445" y="822"/>
                    <a:pt x="445" y="821"/>
                    <a:pt x="445" y="821"/>
                  </a:cubicBezTo>
                  <a:cubicBezTo>
                    <a:pt x="436" y="837"/>
                    <a:pt x="437" y="851"/>
                    <a:pt x="456" y="860"/>
                  </a:cubicBezTo>
                  <a:cubicBezTo>
                    <a:pt x="453" y="844"/>
                    <a:pt x="463" y="834"/>
                    <a:pt x="447" y="823"/>
                  </a:cubicBezTo>
                  <a:cubicBezTo>
                    <a:pt x="447" y="822"/>
                    <a:pt x="447" y="822"/>
                    <a:pt x="447" y="822"/>
                  </a:cubicBezTo>
                  <a:cubicBezTo>
                    <a:pt x="447" y="820"/>
                    <a:pt x="447" y="819"/>
                    <a:pt x="447" y="817"/>
                  </a:cubicBezTo>
                  <a:cubicBezTo>
                    <a:pt x="447" y="816"/>
                    <a:pt x="447" y="816"/>
                    <a:pt x="447" y="815"/>
                  </a:cubicBezTo>
                  <a:cubicBezTo>
                    <a:pt x="447" y="814"/>
                    <a:pt x="447" y="814"/>
                    <a:pt x="447" y="813"/>
                  </a:cubicBezTo>
                  <a:cubicBezTo>
                    <a:pt x="447" y="811"/>
                    <a:pt x="447" y="810"/>
                    <a:pt x="447" y="808"/>
                  </a:cubicBezTo>
                  <a:cubicBezTo>
                    <a:pt x="448" y="807"/>
                    <a:pt x="449" y="805"/>
                    <a:pt x="450" y="803"/>
                  </a:cubicBezTo>
                  <a:cubicBezTo>
                    <a:pt x="452" y="799"/>
                    <a:pt x="453" y="795"/>
                    <a:pt x="455" y="790"/>
                  </a:cubicBezTo>
                  <a:cubicBezTo>
                    <a:pt x="456" y="788"/>
                    <a:pt x="457" y="786"/>
                    <a:pt x="458" y="785"/>
                  </a:cubicBezTo>
                  <a:cubicBezTo>
                    <a:pt x="458" y="783"/>
                    <a:pt x="459" y="781"/>
                    <a:pt x="460" y="780"/>
                  </a:cubicBezTo>
                  <a:cubicBezTo>
                    <a:pt x="460" y="779"/>
                    <a:pt x="461" y="779"/>
                    <a:pt x="461" y="779"/>
                  </a:cubicBezTo>
                  <a:cubicBezTo>
                    <a:pt x="461" y="778"/>
                    <a:pt x="461" y="778"/>
                    <a:pt x="461" y="778"/>
                  </a:cubicBezTo>
                  <a:cubicBezTo>
                    <a:pt x="462" y="777"/>
                    <a:pt x="462" y="776"/>
                    <a:pt x="462" y="775"/>
                  </a:cubicBezTo>
                  <a:cubicBezTo>
                    <a:pt x="462" y="775"/>
                    <a:pt x="463" y="774"/>
                    <a:pt x="463" y="774"/>
                  </a:cubicBezTo>
                  <a:cubicBezTo>
                    <a:pt x="463" y="773"/>
                    <a:pt x="463" y="773"/>
                    <a:pt x="463" y="772"/>
                  </a:cubicBezTo>
                  <a:cubicBezTo>
                    <a:pt x="467" y="772"/>
                    <a:pt x="471" y="773"/>
                    <a:pt x="475" y="772"/>
                  </a:cubicBezTo>
                  <a:cubicBezTo>
                    <a:pt x="480" y="772"/>
                    <a:pt x="485" y="772"/>
                    <a:pt x="489" y="772"/>
                  </a:cubicBezTo>
                  <a:cubicBezTo>
                    <a:pt x="491" y="772"/>
                    <a:pt x="492" y="772"/>
                    <a:pt x="493" y="773"/>
                  </a:cubicBezTo>
                  <a:cubicBezTo>
                    <a:pt x="494" y="773"/>
                    <a:pt x="495" y="773"/>
                    <a:pt x="496" y="773"/>
                  </a:cubicBezTo>
                  <a:cubicBezTo>
                    <a:pt x="499" y="773"/>
                    <a:pt x="501" y="774"/>
                    <a:pt x="503" y="774"/>
                  </a:cubicBezTo>
                  <a:cubicBezTo>
                    <a:pt x="510" y="776"/>
                    <a:pt x="516" y="779"/>
                    <a:pt x="522" y="781"/>
                  </a:cubicBezTo>
                  <a:cubicBezTo>
                    <a:pt x="522" y="782"/>
                    <a:pt x="521" y="782"/>
                    <a:pt x="521" y="782"/>
                  </a:cubicBezTo>
                  <a:cubicBezTo>
                    <a:pt x="520" y="782"/>
                    <a:pt x="519" y="781"/>
                    <a:pt x="517" y="781"/>
                  </a:cubicBezTo>
                  <a:cubicBezTo>
                    <a:pt x="518" y="781"/>
                    <a:pt x="520" y="782"/>
                    <a:pt x="521" y="782"/>
                  </a:cubicBezTo>
                  <a:cubicBezTo>
                    <a:pt x="519" y="784"/>
                    <a:pt x="517" y="786"/>
                    <a:pt x="514" y="788"/>
                  </a:cubicBezTo>
                  <a:cubicBezTo>
                    <a:pt x="520" y="789"/>
                    <a:pt x="525" y="789"/>
                    <a:pt x="529" y="789"/>
                  </a:cubicBezTo>
                  <a:cubicBezTo>
                    <a:pt x="532" y="791"/>
                    <a:pt x="533" y="794"/>
                    <a:pt x="535" y="797"/>
                  </a:cubicBezTo>
                  <a:cubicBezTo>
                    <a:pt x="535" y="797"/>
                    <a:pt x="535" y="797"/>
                    <a:pt x="534" y="797"/>
                  </a:cubicBezTo>
                  <a:cubicBezTo>
                    <a:pt x="533" y="798"/>
                    <a:pt x="532" y="799"/>
                    <a:pt x="531" y="800"/>
                  </a:cubicBezTo>
                  <a:cubicBezTo>
                    <a:pt x="530" y="801"/>
                    <a:pt x="529" y="802"/>
                    <a:pt x="528" y="803"/>
                  </a:cubicBezTo>
                  <a:cubicBezTo>
                    <a:pt x="527" y="804"/>
                    <a:pt x="526" y="806"/>
                    <a:pt x="524" y="807"/>
                  </a:cubicBezTo>
                  <a:cubicBezTo>
                    <a:pt x="503" y="799"/>
                    <a:pt x="503" y="825"/>
                    <a:pt x="482" y="814"/>
                  </a:cubicBezTo>
                  <a:cubicBezTo>
                    <a:pt x="483" y="816"/>
                    <a:pt x="485" y="818"/>
                    <a:pt x="486" y="819"/>
                  </a:cubicBezTo>
                  <a:cubicBezTo>
                    <a:pt x="479" y="817"/>
                    <a:pt x="472" y="813"/>
                    <a:pt x="465" y="806"/>
                  </a:cubicBezTo>
                  <a:cubicBezTo>
                    <a:pt x="474" y="847"/>
                    <a:pt x="506" y="822"/>
                    <a:pt x="534" y="832"/>
                  </a:cubicBezTo>
                  <a:cubicBezTo>
                    <a:pt x="545" y="835"/>
                    <a:pt x="553" y="842"/>
                    <a:pt x="564" y="844"/>
                  </a:cubicBezTo>
                  <a:cubicBezTo>
                    <a:pt x="585" y="848"/>
                    <a:pt x="591" y="851"/>
                    <a:pt x="609" y="848"/>
                  </a:cubicBezTo>
                  <a:cubicBezTo>
                    <a:pt x="589" y="866"/>
                    <a:pt x="586" y="879"/>
                    <a:pt x="564" y="895"/>
                  </a:cubicBezTo>
                  <a:cubicBezTo>
                    <a:pt x="544" y="909"/>
                    <a:pt x="523" y="920"/>
                    <a:pt x="498" y="927"/>
                  </a:cubicBezTo>
                  <a:cubicBezTo>
                    <a:pt x="524" y="926"/>
                    <a:pt x="541" y="919"/>
                    <a:pt x="555" y="911"/>
                  </a:cubicBezTo>
                  <a:cubicBezTo>
                    <a:pt x="572" y="902"/>
                    <a:pt x="578" y="902"/>
                    <a:pt x="595" y="888"/>
                  </a:cubicBezTo>
                  <a:cubicBezTo>
                    <a:pt x="608" y="876"/>
                    <a:pt x="620" y="863"/>
                    <a:pt x="634" y="853"/>
                  </a:cubicBezTo>
                  <a:cubicBezTo>
                    <a:pt x="638" y="850"/>
                    <a:pt x="735" y="864"/>
                    <a:pt x="783" y="863"/>
                  </a:cubicBezTo>
                  <a:cubicBezTo>
                    <a:pt x="795" y="862"/>
                    <a:pt x="806" y="864"/>
                    <a:pt x="816" y="867"/>
                  </a:cubicBezTo>
                  <a:cubicBezTo>
                    <a:pt x="816" y="867"/>
                    <a:pt x="816" y="867"/>
                    <a:pt x="816" y="867"/>
                  </a:cubicBezTo>
                  <a:cubicBezTo>
                    <a:pt x="814" y="867"/>
                    <a:pt x="813" y="867"/>
                    <a:pt x="813" y="867"/>
                  </a:cubicBezTo>
                  <a:cubicBezTo>
                    <a:pt x="813" y="867"/>
                    <a:pt x="814" y="867"/>
                    <a:pt x="816" y="868"/>
                  </a:cubicBezTo>
                  <a:cubicBezTo>
                    <a:pt x="816" y="868"/>
                    <a:pt x="817" y="868"/>
                    <a:pt x="817" y="868"/>
                  </a:cubicBezTo>
                  <a:cubicBezTo>
                    <a:pt x="818" y="868"/>
                    <a:pt x="819" y="868"/>
                    <a:pt x="819" y="868"/>
                  </a:cubicBezTo>
                  <a:cubicBezTo>
                    <a:pt x="820" y="868"/>
                    <a:pt x="820" y="868"/>
                    <a:pt x="820" y="868"/>
                  </a:cubicBezTo>
                  <a:cubicBezTo>
                    <a:pt x="829" y="871"/>
                    <a:pt x="837" y="875"/>
                    <a:pt x="845" y="879"/>
                  </a:cubicBezTo>
                  <a:cubicBezTo>
                    <a:pt x="844" y="880"/>
                    <a:pt x="844" y="881"/>
                    <a:pt x="843" y="883"/>
                  </a:cubicBezTo>
                  <a:cubicBezTo>
                    <a:pt x="843" y="882"/>
                    <a:pt x="843" y="882"/>
                    <a:pt x="843" y="882"/>
                  </a:cubicBezTo>
                  <a:cubicBezTo>
                    <a:pt x="840" y="882"/>
                    <a:pt x="840" y="882"/>
                    <a:pt x="840" y="882"/>
                  </a:cubicBezTo>
                  <a:cubicBezTo>
                    <a:pt x="828" y="882"/>
                    <a:pt x="817" y="894"/>
                    <a:pt x="820" y="906"/>
                  </a:cubicBezTo>
                  <a:cubicBezTo>
                    <a:pt x="829" y="901"/>
                    <a:pt x="848" y="898"/>
                    <a:pt x="844" y="885"/>
                  </a:cubicBezTo>
                  <a:cubicBezTo>
                    <a:pt x="844" y="885"/>
                    <a:pt x="844" y="885"/>
                    <a:pt x="844" y="884"/>
                  </a:cubicBezTo>
                  <a:cubicBezTo>
                    <a:pt x="845" y="883"/>
                    <a:pt x="846" y="882"/>
                    <a:pt x="847" y="880"/>
                  </a:cubicBezTo>
                  <a:cubicBezTo>
                    <a:pt x="861" y="888"/>
                    <a:pt x="875" y="898"/>
                    <a:pt x="891" y="908"/>
                  </a:cubicBezTo>
                  <a:cubicBezTo>
                    <a:pt x="891" y="909"/>
                    <a:pt x="890" y="910"/>
                    <a:pt x="890" y="910"/>
                  </a:cubicBezTo>
                  <a:cubicBezTo>
                    <a:pt x="892" y="911"/>
                    <a:pt x="894" y="912"/>
                    <a:pt x="897" y="912"/>
                  </a:cubicBezTo>
                  <a:cubicBezTo>
                    <a:pt x="900" y="914"/>
                    <a:pt x="904" y="916"/>
                    <a:pt x="908" y="918"/>
                  </a:cubicBezTo>
                  <a:cubicBezTo>
                    <a:pt x="925" y="928"/>
                    <a:pt x="949" y="937"/>
                    <a:pt x="973" y="944"/>
                  </a:cubicBezTo>
                  <a:cubicBezTo>
                    <a:pt x="971" y="948"/>
                    <a:pt x="970" y="953"/>
                    <a:pt x="972" y="959"/>
                  </a:cubicBezTo>
                  <a:cubicBezTo>
                    <a:pt x="978" y="956"/>
                    <a:pt x="988" y="953"/>
                    <a:pt x="994" y="949"/>
                  </a:cubicBezTo>
                  <a:cubicBezTo>
                    <a:pt x="1001" y="951"/>
                    <a:pt x="1008" y="952"/>
                    <a:pt x="1014" y="953"/>
                  </a:cubicBezTo>
                  <a:cubicBezTo>
                    <a:pt x="1031" y="955"/>
                    <a:pt x="1044" y="958"/>
                    <a:pt x="1059" y="964"/>
                  </a:cubicBezTo>
                  <a:cubicBezTo>
                    <a:pt x="1057" y="966"/>
                    <a:pt x="1055" y="968"/>
                    <a:pt x="1054" y="971"/>
                  </a:cubicBezTo>
                  <a:cubicBezTo>
                    <a:pt x="1061" y="975"/>
                    <a:pt x="1067" y="973"/>
                    <a:pt x="1072" y="969"/>
                  </a:cubicBezTo>
                  <a:cubicBezTo>
                    <a:pt x="1073" y="970"/>
                    <a:pt x="1074" y="970"/>
                    <a:pt x="1075" y="971"/>
                  </a:cubicBezTo>
                  <a:cubicBezTo>
                    <a:pt x="1092" y="979"/>
                    <a:pt x="1112" y="999"/>
                    <a:pt x="1127" y="1012"/>
                  </a:cubicBezTo>
                  <a:cubicBezTo>
                    <a:pt x="1159" y="1040"/>
                    <a:pt x="1150" y="1043"/>
                    <a:pt x="1144" y="1071"/>
                  </a:cubicBezTo>
                  <a:cubicBezTo>
                    <a:pt x="1133" y="1128"/>
                    <a:pt x="1144" y="1173"/>
                    <a:pt x="1117" y="1227"/>
                  </a:cubicBezTo>
                  <a:cubicBezTo>
                    <a:pt x="1111" y="1240"/>
                    <a:pt x="1106" y="1244"/>
                    <a:pt x="1088" y="1231"/>
                  </a:cubicBezTo>
                  <a:cubicBezTo>
                    <a:pt x="1076" y="1221"/>
                    <a:pt x="1079" y="1211"/>
                    <a:pt x="1070" y="1199"/>
                  </a:cubicBezTo>
                  <a:cubicBezTo>
                    <a:pt x="1067" y="1190"/>
                    <a:pt x="1064" y="1181"/>
                    <a:pt x="1061" y="1171"/>
                  </a:cubicBezTo>
                  <a:cubicBezTo>
                    <a:pt x="1060" y="1168"/>
                    <a:pt x="1059" y="1165"/>
                    <a:pt x="1058" y="1163"/>
                  </a:cubicBezTo>
                  <a:cubicBezTo>
                    <a:pt x="1058" y="1162"/>
                    <a:pt x="1058" y="1162"/>
                    <a:pt x="1058" y="1162"/>
                  </a:cubicBezTo>
                  <a:cubicBezTo>
                    <a:pt x="1058" y="1161"/>
                    <a:pt x="1058" y="1161"/>
                    <a:pt x="1058" y="1160"/>
                  </a:cubicBezTo>
                  <a:cubicBezTo>
                    <a:pt x="1058" y="1160"/>
                    <a:pt x="1059" y="1160"/>
                    <a:pt x="1059" y="1160"/>
                  </a:cubicBezTo>
                  <a:cubicBezTo>
                    <a:pt x="1059" y="1159"/>
                    <a:pt x="1059" y="1159"/>
                    <a:pt x="1059" y="1159"/>
                  </a:cubicBezTo>
                  <a:cubicBezTo>
                    <a:pt x="1059" y="1159"/>
                    <a:pt x="1059" y="1159"/>
                    <a:pt x="1059" y="1159"/>
                  </a:cubicBezTo>
                  <a:cubicBezTo>
                    <a:pt x="1060" y="1158"/>
                    <a:pt x="1060" y="1157"/>
                    <a:pt x="1061" y="1157"/>
                  </a:cubicBezTo>
                  <a:cubicBezTo>
                    <a:pt x="1061" y="1156"/>
                    <a:pt x="1062" y="1155"/>
                    <a:pt x="1062" y="1155"/>
                  </a:cubicBezTo>
                  <a:cubicBezTo>
                    <a:pt x="1063" y="1154"/>
                    <a:pt x="1064" y="1153"/>
                    <a:pt x="1065" y="1153"/>
                  </a:cubicBezTo>
                  <a:cubicBezTo>
                    <a:pt x="1065" y="1152"/>
                    <a:pt x="1066" y="1151"/>
                    <a:pt x="1067" y="1151"/>
                  </a:cubicBezTo>
                  <a:cubicBezTo>
                    <a:pt x="1068" y="1150"/>
                    <a:pt x="1069" y="1149"/>
                    <a:pt x="1069" y="1148"/>
                  </a:cubicBezTo>
                  <a:cubicBezTo>
                    <a:pt x="1076" y="1153"/>
                    <a:pt x="1085" y="1144"/>
                    <a:pt x="1086" y="1138"/>
                  </a:cubicBezTo>
                  <a:cubicBezTo>
                    <a:pt x="1088" y="1129"/>
                    <a:pt x="1083" y="1120"/>
                    <a:pt x="1076" y="1114"/>
                  </a:cubicBezTo>
                  <a:cubicBezTo>
                    <a:pt x="1083" y="1132"/>
                    <a:pt x="1064" y="1128"/>
                    <a:pt x="1069" y="1146"/>
                  </a:cubicBezTo>
                  <a:cubicBezTo>
                    <a:pt x="1068" y="1147"/>
                    <a:pt x="1067" y="1148"/>
                    <a:pt x="1066" y="1149"/>
                  </a:cubicBezTo>
                  <a:cubicBezTo>
                    <a:pt x="1065" y="1150"/>
                    <a:pt x="1064" y="1150"/>
                    <a:pt x="1063" y="1151"/>
                  </a:cubicBezTo>
                  <a:cubicBezTo>
                    <a:pt x="1063" y="1152"/>
                    <a:pt x="1062" y="1152"/>
                    <a:pt x="1061" y="1153"/>
                  </a:cubicBezTo>
                  <a:cubicBezTo>
                    <a:pt x="1060" y="1154"/>
                    <a:pt x="1060" y="1154"/>
                    <a:pt x="1059" y="1155"/>
                  </a:cubicBezTo>
                  <a:cubicBezTo>
                    <a:pt x="1059" y="1156"/>
                    <a:pt x="1058" y="1157"/>
                    <a:pt x="1058" y="1157"/>
                  </a:cubicBezTo>
                  <a:cubicBezTo>
                    <a:pt x="1058" y="1158"/>
                    <a:pt x="1058" y="1158"/>
                    <a:pt x="1057" y="1158"/>
                  </a:cubicBezTo>
                  <a:cubicBezTo>
                    <a:pt x="1057" y="1158"/>
                    <a:pt x="1057" y="1158"/>
                    <a:pt x="1057" y="1159"/>
                  </a:cubicBezTo>
                  <a:cubicBezTo>
                    <a:pt x="1057" y="1159"/>
                    <a:pt x="1057" y="1159"/>
                    <a:pt x="1057" y="1160"/>
                  </a:cubicBezTo>
                  <a:cubicBezTo>
                    <a:pt x="1057" y="1160"/>
                    <a:pt x="1057" y="1161"/>
                    <a:pt x="1057" y="1161"/>
                  </a:cubicBezTo>
                  <a:cubicBezTo>
                    <a:pt x="1056" y="1157"/>
                    <a:pt x="1054" y="1153"/>
                    <a:pt x="1053" y="1149"/>
                  </a:cubicBezTo>
                  <a:cubicBezTo>
                    <a:pt x="1050" y="1141"/>
                    <a:pt x="1047" y="1133"/>
                    <a:pt x="1046" y="1126"/>
                  </a:cubicBezTo>
                  <a:cubicBezTo>
                    <a:pt x="1046" y="1124"/>
                    <a:pt x="1045" y="1122"/>
                    <a:pt x="1045" y="1120"/>
                  </a:cubicBezTo>
                  <a:cubicBezTo>
                    <a:pt x="1045" y="1119"/>
                    <a:pt x="1045" y="1118"/>
                    <a:pt x="1045" y="1117"/>
                  </a:cubicBezTo>
                  <a:cubicBezTo>
                    <a:pt x="1045" y="1116"/>
                    <a:pt x="1045" y="1115"/>
                    <a:pt x="1045" y="1114"/>
                  </a:cubicBezTo>
                  <a:cubicBezTo>
                    <a:pt x="1045" y="1110"/>
                    <a:pt x="1046" y="1107"/>
                    <a:pt x="1046" y="1103"/>
                  </a:cubicBezTo>
                  <a:cubicBezTo>
                    <a:pt x="1046" y="1100"/>
                    <a:pt x="1046" y="1097"/>
                    <a:pt x="1046" y="1094"/>
                  </a:cubicBezTo>
                  <a:cubicBezTo>
                    <a:pt x="1047" y="1094"/>
                    <a:pt x="1047" y="1094"/>
                    <a:pt x="1047" y="1094"/>
                  </a:cubicBezTo>
                  <a:cubicBezTo>
                    <a:pt x="1048" y="1093"/>
                    <a:pt x="1048" y="1093"/>
                    <a:pt x="1049" y="1093"/>
                  </a:cubicBezTo>
                  <a:cubicBezTo>
                    <a:pt x="1049" y="1093"/>
                    <a:pt x="1050" y="1093"/>
                    <a:pt x="1050" y="1093"/>
                  </a:cubicBezTo>
                  <a:cubicBezTo>
                    <a:pt x="1051" y="1093"/>
                    <a:pt x="1051" y="1093"/>
                    <a:pt x="1051" y="1092"/>
                  </a:cubicBezTo>
                  <a:cubicBezTo>
                    <a:pt x="1051" y="1092"/>
                    <a:pt x="1052" y="1092"/>
                    <a:pt x="1052" y="1092"/>
                  </a:cubicBezTo>
                  <a:cubicBezTo>
                    <a:pt x="1053" y="1092"/>
                    <a:pt x="1054" y="1091"/>
                    <a:pt x="1056" y="1091"/>
                  </a:cubicBezTo>
                  <a:cubicBezTo>
                    <a:pt x="1057" y="1090"/>
                    <a:pt x="1059" y="1090"/>
                    <a:pt x="1060" y="1090"/>
                  </a:cubicBezTo>
                  <a:cubicBezTo>
                    <a:pt x="1063" y="1089"/>
                    <a:pt x="1067" y="1088"/>
                    <a:pt x="1070" y="1087"/>
                  </a:cubicBezTo>
                  <a:cubicBezTo>
                    <a:pt x="1071" y="1087"/>
                    <a:pt x="1072" y="1086"/>
                    <a:pt x="1074" y="1086"/>
                  </a:cubicBezTo>
                  <a:cubicBezTo>
                    <a:pt x="1075" y="1086"/>
                    <a:pt x="1076" y="1086"/>
                    <a:pt x="1077" y="1086"/>
                  </a:cubicBezTo>
                  <a:cubicBezTo>
                    <a:pt x="1078" y="1086"/>
                    <a:pt x="1078" y="1086"/>
                    <a:pt x="1079" y="1086"/>
                  </a:cubicBezTo>
                  <a:cubicBezTo>
                    <a:pt x="1079" y="1086"/>
                    <a:pt x="1080" y="1086"/>
                    <a:pt x="1080" y="1087"/>
                  </a:cubicBezTo>
                  <a:cubicBezTo>
                    <a:pt x="1081" y="1087"/>
                    <a:pt x="1082" y="1087"/>
                    <a:pt x="1083" y="1087"/>
                  </a:cubicBezTo>
                  <a:cubicBezTo>
                    <a:pt x="1084" y="1087"/>
                    <a:pt x="1084" y="1088"/>
                    <a:pt x="1084" y="1088"/>
                  </a:cubicBezTo>
                  <a:cubicBezTo>
                    <a:pt x="1092" y="1102"/>
                    <a:pt x="1100" y="1096"/>
                    <a:pt x="1111" y="1100"/>
                  </a:cubicBezTo>
                  <a:cubicBezTo>
                    <a:pt x="1105" y="1083"/>
                    <a:pt x="1095" y="1081"/>
                    <a:pt x="1083" y="1086"/>
                  </a:cubicBezTo>
                  <a:cubicBezTo>
                    <a:pt x="1083" y="1086"/>
                    <a:pt x="1084" y="1086"/>
                    <a:pt x="1084" y="1086"/>
                  </a:cubicBezTo>
                  <a:cubicBezTo>
                    <a:pt x="1082" y="1086"/>
                    <a:pt x="1081" y="1086"/>
                    <a:pt x="1080" y="1085"/>
                  </a:cubicBezTo>
                  <a:cubicBezTo>
                    <a:pt x="1080" y="1085"/>
                    <a:pt x="1079" y="1085"/>
                    <a:pt x="1079" y="1085"/>
                  </a:cubicBezTo>
                  <a:cubicBezTo>
                    <a:pt x="1078" y="1085"/>
                    <a:pt x="1078" y="1085"/>
                    <a:pt x="1077" y="1085"/>
                  </a:cubicBezTo>
                  <a:cubicBezTo>
                    <a:pt x="1077" y="1085"/>
                    <a:pt x="1076" y="1084"/>
                    <a:pt x="1076" y="1084"/>
                  </a:cubicBezTo>
                  <a:cubicBezTo>
                    <a:pt x="1077" y="1084"/>
                    <a:pt x="1078" y="1083"/>
                    <a:pt x="1079" y="1083"/>
                  </a:cubicBezTo>
                  <a:cubicBezTo>
                    <a:pt x="1082" y="1081"/>
                    <a:pt x="1084" y="1079"/>
                    <a:pt x="1086" y="1077"/>
                  </a:cubicBezTo>
                  <a:cubicBezTo>
                    <a:pt x="1087" y="1077"/>
                    <a:pt x="1087" y="1077"/>
                    <a:pt x="1087" y="1077"/>
                  </a:cubicBezTo>
                  <a:cubicBezTo>
                    <a:pt x="1087" y="1077"/>
                    <a:pt x="1088" y="1076"/>
                    <a:pt x="1088" y="1076"/>
                  </a:cubicBezTo>
                  <a:cubicBezTo>
                    <a:pt x="1088" y="1076"/>
                    <a:pt x="1088" y="1075"/>
                    <a:pt x="1089" y="1075"/>
                  </a:cubicBezTo>
                  <a:cubicBezTo>
                    <a:pt x="1089" y="1074"/>
                    <a:pt x="1090" y="1073"/>
                    <a:pt x="1090" y="1072"/>
                  </a:cubicBezTo>
                  <a:cubicBezTo>
                    <a:pt x="1091" y="1072"/>
                    <a:pt x="1091" y="1071"/>
                    <a:pt x="1091" y="1071"/>
                  </a:cubicBezTo>
                  <a:cubicBezTo>
                    <a:pt x="1091" y="1070"/>
                    <a:pt x="1091" y="1070"/>
                    <a:pt x="1091" y="1070"/>
                  </a:cubicBezTo>
                  <a:cubicBezTo>
                    <a:pt x="1091" y="1070"/>
                    <a:pt x="1091" y="1070"/>
                    <a:pt x="1089" y="1071"/>
                  </a:cubicBezTo>
                  <a:cubicBezTo>
                    <a:pt x="1089" y="1072"/>
                    <a:pt x="1088" y="1072"/>
                    <a:pt x="1087" y="1073"/>
                  </a:cubicBezTo>
                  <a:cubicBezTo>
                    <a:pt x="1087" y="1073"/>
                    <a:pt x="1086" y="1073"/>
                    <a:pt x="1086" y="1074"/>
                  </a:cubicBezTo>
                  <a:cubicBezTo>
                    <a:pt x="1086" y="1074"/>
                    <a:pt x="1085" y="1074"/>
                    <a:pt x="1085" y="1074"/>
                  </a:cubicBezTo>
                  <a:cubicBezTo>
                    <a:pt x="1085" y="1075"/>
                    <a:pt x="1085" y="1075"/>
                    <a:pt x="1084" y="1075"/>
                  </a:cubicBezTo>
                  <a:cubicBezTo>
                    <a:pt x="1084" y="1075"/>
                    <a:pt x="1084" y="1076"/>
                    <a:pt x="1083" y="1076"/>
                  </a:cubicBezTo>
                  <a:cubicBezTo>
                    <a:pt x="1083" y="1076"/>
                    <a:pt x="1083" y="1076"/>
                    <a:pt x="1083" y="1076"/>
                  </a:cubicBezTo>
                  <a:cubicBezTo>
                    <a:pt x="1083" y="1076"/>
                    <a:pt x="1083" y="1076"/>
                    <a:pt x="1084" y="1075"/>
                  </a:cubicBezTo>
                  <a:cubicBezTo>
                    <a:pt x="1084" y="1075"/>
                    <a:pt x="1084" y="1075"/>
                    <a:pt x="1084" y="1075"/>
                  </a:cubicBezTo>
                  <a:cubicBezTo>
                    <a:pt x="1084" y="1074"/>
                    <a:pt x="1084" y="1073"/>
                    <a:pt x="1085" y="1072"/>
                  </a:cubicBezTo>
                  <a:cubicBezTo>
                    <a:pt x="1085" y="1072"/>
                    <a:pt x="1085" y="1071"/>
                    <a:pt x="1085" y="1070"/>
                  </a:cubicBezTo>
                  <a:cubicBezTo>
                    <a:pt x="1086" y="1069"/>
                    <a:pt x="1086" y="1068"/>
                    <a:pt x="1086" y="1067"/>
                  </a:cubicBezTo>
                  <a:cubicBezTo>
                    <a:pt x="1086" y="1066"/>
                    <a:pt x="1087" y="1066"/>
                    <a:pt x="1087" y="1065"/>
                  </a:cubicBezTo>
                  <a:cubicBezTo>
                    <a:pt x="1087" y="1065"/>
                    <a:pt x="1087" y="1065"/>
                    <a:pt x="1087" y="1065"/>
                  </a:cubicBezTo>
                  <a:cubicBezTo>
                    <a:pt x="1087" y="1065"/>
                    <a:pt x="1087" y="1065"/>
                    <a:pt x="1087" y="1065"/>
                  </a:cubicBezTo>
                  <a:cubicBezTo>
                    <a:pt x="1087" y="1065"/>
                    <a:pt x="1087" y="1065"/>
                    <a:pt x="1087" y="1065"/>
                  </a:cubicBezTo>
                  <a:cubicBezTo>
                    <a:pt x="1090" y="1064"/>
                    <a:pt x="1095" y="1058"/>
                    <a:pt x="1095" y="1053"/>
                  </a:cubicBezTo>
                  <a:cubicBezTo>
                    <a:pt x="1096" y="1046"/>
                    <a:pt x="1090" y="1039"/>
                    <a:pt x="1087" y="1032"/>
                  </a:cubicBezTo>
                  <a:cubicBezTo>
                    <a:pt x="1087" y="1045"/>
                    <a:pt x="1076" y="1051"/>
                    <a:pt x="1085" y="1063"/>
                  </a:cubicBezTo>
                  <a:cubicBezTo>
                    <a:pt x="1085" y="1064"/>
                    <a:pt x="1085" y="1065"/>
                    <a:pt x="1085" y="1066"/>
                  </a:cubicBezTo>
                  <a:cubicBezTo>
                    <a:pt x="1084" y="1067"/>
                    <a:pt x="1084" y="1068"/>
                    <a:pt x="1084" y="1069"/>
                  </a:cubicBezTo>
                  <a:cubicBezTo>
                    <a:pt x="1083" y="1070"/>
                    <a:pt x="1083" y="1071"/>
                    <a:pt x="1083" y="1072"/>
                  </a:cubicBezTo>
                  <a:cubicBezTo>
                    <a:pt x="1083" y="1072"/>
                    <a:pt x="1082" y="1073"/>
                    <a:pt x="1082" y="1074"/>
                  </a:cubicBezTo>
                  <a:cubicBezTo>
                    <a:pt x="1082" y="1074"/>
                    <a:pt x="1082" y="1074"/>
                    <a:pt x="1082" y="1074"/>
                  </a:cubicBezTo>
                  <a:cubicBezTo>
                    <a:pt x="1082" y="1075"/>
                    <a:pt x="1082" y="1075"/>
                    <a:pt x="1082" y="1075"/>
                  </a:cubicBezTo>
                  <a:cubicBezTo>
                    <a:pt x="1082" y="1075"/>
                    <a:pt x="1082" y="1076"/>
                    <a:pt x="1081" y="1076"/>
                  </a:cubicBezTo>
                  <a:cubicBezTo>
                    <a:pt x="1081" y="1077"/>
                    <a:pt x="1081" y="1077"/>
                    <a:pt x="1081" y="1078"/>
                  </a:cubicBezTo>
                  <a:cubicBezTo>
                    <a:pt x="1081" y="1078"/>
                    <a:pt x="1081" y="1078"/>
                    <a:pt x="1081" y="1078"/>
                  </a:cubicBezTo>
                  <a:cubicBezTo>
                    <a:pt x="1080" y="1078"/>
                    <a:pt x="1079" y="1079"/>
                    <a:pt x="1078" y="1080"/>
                  </a:cubicBezTo>
                  <a:cubicBezTo>
                    <a:pt x="1076" y="1081"/>
                    <a:pt x="1075" y="1081"/>
                    <a:pt x="1073" y="1082"/>
                  </a:cubicBezTo>
                  <a:cubicBezTo>
                    <a:pt x="1072" y="1083"/>
                    <a:pt x="1070" y="1083"/>
                    <a:pt x="1069" y="1084"/>
                  </a:cubicBezTo>
                  <a:cubicBezTo>
                    <a:pt x="1066" y="1085"/>
                    <a:pt x="1062" y="1086"/>
                    <a:pt x="1059" y="1087"/>
                  </a:cubicBezTo>
                  <a:cubicBezTo>
                    <a:pt x="1058" y="1087"/>
                    <a:pt x="1056" y="1087"/>
                    <a:pt x="1055" y="1088"/>
                  </a:cubicBezTo>
                  <a:cubicBezTo>
                    <a:pt x="1053" y="1088"/>
                    <a:pt x="1052" y="1089"/>
                    <a:pt x="1051" y="1089"/>
                  </a:cubicBezTo>
                  <a:cubicBezTo>
                    <a:pt x="1050" y="1089"/>
                    <a:pt x="1050" y="1089"/>
                    <a:pt x="1050" y="1089"/>
                  </a:cubicBezTo>
                  <a:cubicBezTo>
                    <a:pt x="1050" y="1090"/>
                    <a:pt x="1049" y="1090"/>
                    <a:pt x="1049" y="1090"/>
                  </a:cubicBezTo>
                  <a:cubicBezTo>
                    <a:pt x="1049" y="1090"/>
                    <a:pt x="1048" y="1091"/>
                    <a:pt x="1048" y="1091"/>
                  </a:cubicBezTo>
                  <a:cubicBezTo>
                    <a:pt x="1047" y="1091"/>
                    <a:pt x="1047" y="1092"/>
                    <a:pt x="1046" y="1092"/>
                  </a:cubicBezTo>
                  <a:cubicBezTo>
                    <a:pt x="1046" y="1092"/>
                    <a:pt x="1046" y="1092"/>
                    <a:pt x="1046" y="1092"/>
                  </a:cubicBezTo>
                  <a:cubicBezTo>
                    <a:pt x="1046" y="1088"/>
                    <a:pt x="1046" y="1083"/>
                    <a:pt x="1046" y="1079"/>
                  </a:cubicBezTo>
                  <a:cubicBezTo>
                    <a:pt x="1046" y="1076"/>
                    <a:pt x="1045" y="1072"/>
                    <a:pt x="1045" y="1068"/>
                  </a:cubicBezTo>
                  <a:cubicBezTo>
                    <a:pt x="1044" y="1064"/>
                    <a:pt x="1043" y="1061"/>
                    <a:pt x="1043" y="1058"/>
                  </a:cubicBezTo>
                  <a:cubicBezTo>
                    <a:pt x="1043" y="1054"/>
                    <a:pt x="1042" y="1051"/>
                    <a:pt x="1042" y="1048"/>
                  </a:cubicBezTo>
                  <a:cubicBezTo>
                    <a:pt x="1042" y="1047"/>
                    <a:pt x="1042" y="1046"/>
                    <a:pt x="1042" y="1046"/>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3" y="1044"/>
                    <a:pt x="1043" y="1044"/>
                    <a:pt x="1043" y="1044"/>
                  </a:cubicBezTo>
                  <a:cubicBezTo>
                    <a:pt x="1043" y="1043"/>
                    <a:pt x="1043" y="1043"/>
                    <a:pt x="1043" y="1043"/>
                  </a:cubicBezTo>
                  <a:cubicBezTo>
                    <a:pt x="1043" y="1042"/>
                    <a:pt x="1043" y="1042"/>
                    <a:pt x="1043" y="1042"/>
                  </a:cubicBezTo>
                  <a:cubicBezTo>
                    <a:pt x="1043" y="1041"/>
                    <a:pt x="1043" y="1040"/>
                    <a:pt x="1044" y="1040"/>
                  </a:cubicBezTo>
                  <a:cubicBezTo>
                    <a:pt x="1044" y="1038"/>
                    <a:pt x="1044" y="1037"/>
                    <a:pt x="1045" y="1036"/>
                  </a:cubicBezTo>
                  <a:cubicBezTo>
                    <a:pt x="1045" y="1035"/>
                    <a:pt x="1046" y="1033"/>
                    <a:pt x="1046" y="1032"/>
                  </a:cubicBezTo>
                  <a:cubicBezTo>
                    <a:pt x="1047" y="1030"/>
                    <a:pt x="1048" y="1027"/>
                    <a:pt x="1048" y="1025"/>
                  </a:cubicBezTo>
                  <a:cubicBezTo>
                    <a:pt x="1048" y="1025"/>
                    <a:pt x="1048" y="1025"/>
                    <a:pt x="1049" y="1025"/>
                  </a:cubicBezTo>
                  <a:cubicBezTo>
                    <a:pt x="1049" y="1024"/>
                    <a:pt x="1049" y="1024"/>
                    <a:pt x="1049" y="1024"/>
                  </a:cubicBezTo>
                  <a:cubicBezTo>
                    <a:pt x="1049" y="1023"/>
                    <a:pt x="1050" y="1023"/>
                    <a:pt x="1050" y="1022"/>
                  </a:cubicBezTo>
                  <a:cubicBezTo>
                    <a:pt x="1050" y="1022"/>
                    <a:pt x="1051" y="1021"/>
                    <a:pt x="1051" y="1021"/>
                  </a:cubicBezTo>
                  <a:cubicBezTo>
                    <a:pt x="1052" y="1020"/>
                    <a:pt x="1053" y="1019"/>
                    <a:pt x="1053" y="1018"/>
                  </a:cubicBezTo>
                  <a:cubicBezTo>
                    <a:pt x="1054" y="1017"/>
                    <a:pt x="1055" y="1016"/>
                    <a:pt x="1056" y="1015"/>
                  </a:cubicBezTo>
                  <a:cubicBezTo>
                    <a:pt x="1057" y="1014"/>
                    <a:pt x="1058" y="1014"/>
                    <a:pt x="1059" y="1013"/>
                  </a:cubicBezTo>
                  <a:cubicBezTo>
                    <a:pt x="1060" y="1012"/>
                    <a:pt x="1061" y="1012"/>
                    <a:pt x="1062" y="1011"/>
                  </a:cubicBezTo>
                  <a:cubicBezTo>
                    <a:pt x="1062" y="1011"/>
                    <a:pt x="1062" y="1011"/>
                    <a:pt x="1062" y="1011"/>
                  </a:cubicBezTo>
                  <a:cubicBezTo>
                    <a:pt x="1079" y="1022"/>
                    <a:pt x="1084" y="1008"/>
                    <a:pt x="1084" y="991"/>
                  </a:cubicBezTo>
                  <a:cubicBezTo>
                    <a:pt x="1075" y="1000"/>
                    <a:pt x="1063" y="991"/>
                    <a:pt x="1060" y="1009"/>
                  </a:cubicBezTo>
                  <a:cubicBezTo>
                    <a:pt x="1059" y="1010"/>
                    <a:pt x="1058" y="1010"/>
                    <a:pt x="1058" y="1011"/>
                  </a:cubicBezTo>
                  <a:cubicBezTo>
                    <a:pt x="1057" y="1011"/>
                    <a:pt x="1056" y="1012"/>
                    <a:pt x="1055" y="1013"/>
                  </a:cubicBezTo>
                  <a:cubicBezTo>
                    <a:pt x="1054" y="1014"/>
                    <a:pt x="1053" y="1015"/>
                    <a:pt x="1052" y="1016"/>
                  </a:cubicBezTo>
                  <a:cubicBezTo>
                    <a:pt x="1051" y="1017"/>
                    <a:pt x="1051" y="1017"/>
                    <a:pt x="1050" y="1018"/>
                  </a:cubicBezTo>
                  <a:cubicBezTo>
                    <a:pt x="1051" y="1016"/>
                    <a:pt x="1051" y="1015"/>
                    <a:pt x="1051" y="1013"/>
                  </a:cubicBezTo>
                  <a:cubicBezTo>
                    <a:pt x="1051" y="1012"/>
                    <a:pt x="1052" y="1010"/>
                    <a:pt x="1052" y="1009"/>
                  </a:cubicBezTo>
                  <a:cubicBezTo>
                    <a:pt x="1052" y="1007"/>
                    <a:pt x="1052" y="1006"/>
                    <a:pt x="1052" y="1005"/>
                  </a:cubicBezTo>
                  <a:cubicBezTo>
                    <a:pt x="1052" y="1004"/>
                    <a:pt x="1052" y="1003"/>
                    <a:pt x="1052" y="1003"/>
                  </a:cubicBezTo>
                  <a:cubicBezTo>
                    <a:pt x="1052" y="1003"/>
                    <a:pt x="1052" y="1003"/>
                    <a:pt x="1051" y="1005"/>
                  </a:cubicBezTo>
                  <a:cubicBezTo>
                    <a:pt x="1051" y="1006"/>
                    <a:pt x="1051" y="1007"/>
                    <a:pt x="1051" y="1009"/>
                  </a:cubicBezTo>
                  <a:cubicBezTo>
                    <a:pt x="1051" y="1010"/>
                    <a:pt x="1050" y="1011"/>
                    <a:pt x="1050" y="1013"/>
                  </a:cubicBezTo>
                  <a:cubicBezTo>
                    <a:pt x="1049" y="1016"/>
                    <a:pt x="1047" y="1020"/>
                    <a:pt x="1046" y="1024"/>
                  </a:cubicBezTo>
                  <a:cubicBezTo>
                    <a:pt x="1045" y="1026"/>
                    <a:pt x="1044" y="1028"/>
                    <a:pt x="1043" y="1030"/>
                  </a:cubicBezTo>
                  <a:cubicBezTo>
                    <a:pt x="1042" y="1031"/>
                    <a:pt x="1042" y="1032"/>
                    <a:pt x="1041" y="1034"/>
                  </a:cubicBezTo>
                  <a:cubicBezTo>
                    <a:pt x="1041" y="1035"/>
                    <a:pt x="1040" y="1036"/>
                    <a:pt x="1040" y="1038"/>
                  </a:cubicBezTo>
                  <a:cubicBezTo>
                    <a:pt x="1040" y="1038"/>
                    <a:pt x="1039" y="1039"/>
                    <a:pt x="1039" y="1040"/>
                  </a:cubicBezTo>
                  <a:cubicBezTo>
                    <a:pt x="1039" y="1040"/>
                    <a:pt x="1039" y="1041"/>
                    <a:pt x="1039" y="1041"/>
                  </a:cubicBezTo>
                  <a:cubicBezTo>
                    <a:pt x="1039" y="1042"/>
                    <a:pt x="1039" y="1042"/>
                    <a:pt x="1039" y="1042"/>
                  </a:cubicBezTo>
                  <a:cubicBezTo>
                    <a:pt x="1039" y="1043"/>
                    <a:pt x="1039" y="1043"/>
                    <a:pt x="1039" y="1043"/>
                  </a:cubicBezTo>
                  <a:cubicBezTo>
                    <a:pt x="1039" y="1044"/>
                    <a:pt x="1039" y="1044"/>
                    <a:pt x="1039" y="1044"/>
                  </a:cubicBezTo>
                  <a:cubicBezTo>
                    <a:pt x="1039" y="1044"/>
                    <a:pt x="1039" y="1044"/>
                    <a:pt x="1039" y="1044"/>
                  </a:cubicBezTo>
                  <a:cubicBezTo>
                    <a:pt x="1039" y="1044"/>
                    <a:pt x="1039" y="1044"/>
                    <a:pt x="1039" y="1044"/>
                  </a:cubicBezTo>
                  <a:cubicBezTo>
                    <a:pt x="1039" y="1044"/>
                    <a:pt x="1039" y="1044"/>
                    <a:pt x="1039" y="1044"/>
                  </a:cubicBezTo>
                  <a:cubicBezTo>
                    <a:pt x="1039" y="1045"/>
                    <a:pt x="1039" y="1045"/>
                    <a:pt x="1039" y="1045"/>
                  </a:cubicBezTo>
                  <a:cubicBezTo>
                    <a:pt x="1038" y="1046"/>
                    <a:pt x="1038" y="1046"/>
                    <a:pt x="1038" y="1047"/>
                  </a:cubicBezTo>
                  <a:cubicBezTo>
                    <a:pt x="1038" y="1048"/>
                    <a:pt x="1039" y="1049"/>
                    <a:pt x="1039" y="1050"/>
                  </a:cubicBezTo>
                  <a:cubicBezTo>
                    <a:pt x="1038" y="1050"/>
                    <a:pt x="1038" y="1050"/>
                    <a:pt x="1038" y="1050"/>
                  </a:cubicBezTo>
                  <a:cubicBezTo>
                    <a:pt x="1038" y="1048"/>
                    <a:pt x="1037" y="1047"/>
                    <a:pt x="1035" y="1046"/>
                  </a:cubicBezTo>
                  <a:cubicBezTo>
                    <a:pt x="1035" y="1045"/>
                    <a:pt x="1035" y="1045"/>
                    <a:pt x="1034" y="1044"/>
                  </a:cubicBezTo>
                  <a:cubicBezTo>
                    <a:pt x="1034" y="1044"/>
                    <a:pt x="1034" y="1044"/>
                    <a:pt x="1033" y="1043"/>
                  </a:cubicBezTo>
                  <a:cubicBezTo>
                    <a:pt x="1033" y="1043"/>
                    <a:pt x="1032" y="1042"/>
                    <a:pt x="1032" y="1042"/>
                  </a:cubicBezTo>
                  <a:cubicBezTo>
                    <a:pt x="1031" y="1042"/>
                    <a:pt x="1031" y="1041"/>
                    <a:pt x="1031" y="1041"/>
                  </a:cubicBezTo>
                  <a:cubicBezTo>
                    <a:pt x="1029" y="1040"/>
                    <a:pt x="1028" y="1040"/>
                    <a:pt x="1027" y="1039"/>
                  </a:cubicBezTo>
                  <a:cubicBezTo>
                    <a:pt x="1027" y="1039"/>
                    <a:pt x="1027" y="1039"/>
                    <a:pt x="1026" y="1039"/>
                  </a:cubicBezTo>
                  <a:cubicBezTo>
                    <a:pt x="1026" y="1039"/>
                    <a:pt x="1026" y="1039"/>
                    <a:pt x="1025" y="1039"/>
                  </a:cubicBezTo>
                  <a:cubicBezTo>
                    <a:pt x="1025" y="1039"/>
                    <a:pt x="1025" y="1039"/>
                    <a:pt x="1025" y="1038"/>
                  </a:cubicBezTo>
                  <a:cubicBezTo>
                    <a:pt x="1024" y="1038"/>
                    <a:pt x="1024" y="1038"/>
                    <a:pt x="1024" y="1038"/>
                  </a:cubicBezTo>
                  <a:cubicBezTo>
                    <a:pt x="1021" y="1038"/>
                    <a:pt x="1019" y="1038"/>
                    <a:pt x="1016" y="1038"/>
                  </a:cubicBezTo>
                  <a:cubicBezTo>
                    <a:pt x="1015" y="1038"/>
                    <a:pt x="1014" y="1038"/>
                    <a:pt x="1013" y="1038"/>
                  </a:cubicBezTo>
                  <a:cubicBezTo>
                    <a:pt x="1012" y="1038"/>
                    <a:pt x="1011" y="1037"/>
                    <a:pt x="1011" y="1037"/>
                  </a:cubicBezTo>
                  <a:cubicBezTo>
                    <a:pt x="1010" y="1037"/>
                    <a:pt x="1010" y="1037"/>
                    <a:pt x="1010" y="1037"/>
                  </a:cubicBezTo>
                  <a:cubicBezTo>
                    <a:pt x="1010" y="1037"/>
                    <a:pt x="1010" y="1037"/>
                    <a:pt x="1010" y="1037"/>
                  </a:cubicBezTo>
                  <a:cubicBezTo>
                    <a:pt x="1010" y="1036"/>
                    <a:pt x="1010" y="1036"/>
                    <a:pt x="1010" y="1036"/>
                  </a:cubicBezTo>
                  <a:cubicBezTo>
                    <a:pt x="1009" y="1036"/>
                    <a:pt x="1009" y="1036"/>
                    <a:pt x="1009" y="1036"/>
                  </a:cubicBezTo>
                  <a:cubicBezTo>
                    <a:pt x="1007" y="1035"/>
                    <a:pt x="1005" y="1033"/>
                    <a:pt x="1003" y="1030"/>
                  </a:cubicBezTo>
                  <a:cubicBezTo>
                    <a:pt x="1001" y="1028"/>
                    <a:pt x="1000" y="1025"/>
                    <a:pt x="998" y="1023"/>
                  </a:cubicBezTo>
                  <a:cubicBezTo>
                    <a:pt x="996" y="1020"/>
                    <a:pt x="994" y="1018"/>
                    <a:pt x="992" y="1016"/>
                  </a:cubicBezTo>
                  <a:cubicBezTo>
                    <a:pt x="990" y="1014"/>
                    <a:pt x="989" y="1013"/>
                    <a:pt x="988" y="1011"/>
                  </a:cubicBezTo>
                  <a:cubicBezTo>
                    <a:pt x="988" y="1011"/>
                    <a:pt x="988" y="1011"/>
                    <a:pt x="987" y="1010"/>
                  </a:cubicBezTo>
                  <a:cubicBezTo>
                    <a:pt x="987" y="1010"/>
                    <a:pt x="987" y="1010"/>
                    <a:pt x="987" y="1009"/>
                  </a:cubicBezTo>
                  <a:cubicBezTo>
                    <a:pt x="987" y="1009"/>
                    <a:pt x="987" y="1009"/>
                    <a:pt x="987" y="1009"/>
                  </a:cubicBezTo>
                  <a:cubicBezTo>
                    <a:pt x="987" y="1008"/>
                    <a:pt x="987" y="1008"/>
                    <a:pt x="986" y="1008"/>
                  </a:cubicBezTo>
                  <a:cubicBezTo>
                    <a:pt x="986" y="1008"/>
                    <a:pt x="986" y="1007"/>
                    <a:pt x="986" y="1007"/>
                  </a:cubicBezTo>
                  <a:cubicBezTo>
                    <a:pt x="986" y="1006"/>
                    <a:pt x="985" y="1006"/>
                    <a:pt x="985" y="1005"/>
                  </a:cubicBezTo>
                  <a:cubicBezTo>
                    <a:pt x="985" y="1005"/>
                    <a:pt x="985" y="1004"/>
                    <a:pt x="985" y="1004"/>
                  </a:cubicBezTo>
                  <a:cubicBezTo>
                    <a:pt x="985" y="1003"/>
                    <a:pt x="984" y="1003"/>
                    <a:pt x="984" y="1002"/>
                  </a:cubicBezTo>
                  <a:cubicBezTo>
                    <a:pt x="984" y="1001"/>
                    <a:pt x="983" y="1000"/>
                    <a:pt x="983" y="999"/>
                  </a:cubicBezTo>
                  <a:cubicBezTo>
                    <a:pt x="983" y="997"/>
                    <a:pt x="983" y="996"/>
                    <a:pt x="982" y="995"/>
                  </a:cubicBezTo>
                  <a:cubicBezTo>
                    <a:pt x="982" y="994"/>
                    <a:pt x="982" y="993"/>
                    <a:pt x="982" y="992"/>
                  </a:cubicBezTo>
                  <a:cubicBezTo>
                    <a:pt x="982" y="991"/>
                    <a:pt x="982" y="991"/>
                    <a:pt x="982" y="991"/>
                  </a:cubicBezTo>
                  <a:cubicBezTo>
                    <a:pt x="982" y="992"/>
                    <a:pt x="982" y="993"/>
                    <a:pt x="983" y="994"/>
                  </a:cubicBezTo>
                  <a:cubicBezTo>
                    <a:pt x="998" y="990"/>
                    <a:pt x="987" y="967"/>
                    <a:pt x="978" y="956"/>
                  </a:cubicBezTo>
                  <a:cubicBezTo>
                    <a:pt x="978" y="964"/>
                    <a:pt x="965" y="990"/>
                    <a:pt x="980" y="994"/>
                  </a:cubicBezTo>
                  <a:cubicBezTo>
                    <a:pt x="980" y="995"/>
                    <a:pt x="980" y="995"/>
                    <a:pt x="980" y="995"/>
                  </a:cubicBezTo>
                  <a:cubicBezTo>
                    <a:pt x="981" y="996"/>
                    <a:pt x="981" y="998"/>
                    <a:pt x="981" y="999"/>
                  </a:cubicBezTo>
                  <a:cubicBezTo>
                    <a:pt x="982" y="1000"/>
                    <a:pt x="982" y="1001"/>
                    <a:pt x="982" y="1003"/>
                  </a:cubicBezTo>
                  <a:cubicBezTo>
                    <a:pt x="983" y="1003"/>
                    <a:pt x="983" y="1004"/>
                    <a:pt x="983" y="1004"/>
                  </a:cubicBezTo>
                  <a:cubicBezTo>
                    <a:pt x="983" y="1005"/>
                    <a:pt x="983" y="1005"/>
                    <a:pt x="984" y="1006"/>
                  </a:cubicBezTo>
                  <a:cubicBezTo>
                    <a:pt x="984" y="1006"/>
                    <a:pt x="984" y="1007"/>
                    <a:pt x="984" y="1007"/>
                  </a:cubicBezTo>
                  <a:cubicBezTo>
                    <a:pt x="984" y="1007"/>
                    <a:pt x="984" y="1008"/>
                    <a:pt x="984" y="1008"/>
                  </a:cubicBezTo>
                  <a:cubicBezTo>
                    <a:pt x="983" y="1007"/>
                    <a:pt x="982" y="1005"/>
                    <a:pt x="981" y="1004"/>
                  </a:cubicBezTo>
                  <a:cubicBezTo>
                    <a:pt x="980" y="1004"/>
                    <a:pt x="980" y="1003"/>
                    <a:pt x="980" y="1003"/>
                  </a:cubicBezTo>
                  <a:cubicBezTo>
                    <a:pt x="979" y="1003"/>
                    <a:pt x="979" y="1002"/>
                    <a:pt x="979" y="1002"/>
                  </a:cubicBezTo>
                  <a:cubicBezTo>
                    <a:pt x="978" y="1001"/>
                    <a:pt x="977" y="1001"/>
                    <a:pt x="976" y="1000"/>
                  </a:cubicBezTo>
                  <a:cubicBezTo>
                    <a:pt x="975" y="999"/>
                    <a:pt x="974" y="998"/>
                    <a:pt x="973" y="997"/>
                  </a:cubicBezTo>
                  <a:cubicBezTo>
                    <a:pt x="972" y="996"/>
                    <a:pt x="972" y="996"/>
                    <a:pt x="971" y="996"/>
                  </a:cubicBezTo>
                  <a:cubicBezTo>
                    <a:pt x="971"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7"/>
                  </a:cubicBezTo>
                  <a:cubicBezTo>
                    <a:pt x="970" y="997"/>
                    <a:pt x="970" y="997"/>
                    <a:pt x="971" y="997"/>
                  </a:cubicBezTo>
                  <a:cubicBezTo>
                    <a:pt x="971" y="997"/>
                    <a:pt x="971" y="997"/>
                    <a:pt x="971" y="997"/>
                  </a:cubicBezTo>
                  <a:cubicBezTo>
                    <a:pt x="971" y="997"/>
                    <a:pt x="971" y="997"/>
                    <a:pt x="971" y="997"/>
                  </a:cubicBezTo>
                  <a:cubicBezTo>
                    <a:pt x="970" y="997"/>
                    <a:pt x="970" y="997"/>
                    <a:pt x="970" y="997"/>
                  </a:cubicBezTo>
                  <a:cubicBezTo>
                    <a:pt x="970" y="997"/>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1" y="996"/>
                    <a:pt x="971" y="996"/>
                    <a:pt x="971" y="996"/>
                  </a:cubicBezTo>
                  <a:cubicBezTo>
                    <a:pt x="971" y="997"/>
                    <a:pt x="971" y="997"/>
                    <a:pt x="972" y="998"/>
                  </a:cubicBezTo>
                  <a:cubicBezTo>
                    <a:pt x="973" y="999"/>
                    <a:pt x="974" y="1000"/>
                    <a:pt x="975" y="1002"/>
                  </a:cubicBezTo>
                  <a:cubicBezTo>
                    <a:pt x="976" y="1002"/>
                    <a:pt x="976" y="1003"/>
                    <a:pt x="977" y="1004"/>
                  </a:cubicBezTo>
                  <a:cubicBezTo>
                    <a:pt x="977" y="1004"/>
                    <a:pt x="978" y="1005"/>
                    <a:pt x="978" y="1005"/>
                  </a:cubicBezTo>
                  <a:cubicBezTo>
                    <a:pt x="978" y="1006"/>
                    <a:pt x="979" y="1006"/>
                    <a:pt x="979" y="1006"/>
                  </a:cubicBezTo>
                  <a:cubicBezTo>
                    <a:pt x="982" y="1010"/>
                    <a:pt x="986" y="1013"/>
                    <a:pt x="990" y="1018"/>
                  </a:cubicBezTo>
                  <a:cubicBezTo>
                    <a:pt x="992" y="1020"/>
                    <a:pt x="994" y="1022"/>
                    <a:pt x="996" y="1025"/>
                  </a:cubicBezTo>
                  <a:cubicBezTo>
                    <a:pt x="996" y="1025"/>
                    <a:pt x="997" y="1026"/>
                    <a:pt x="998" y="1027"/>
                  </a:cubicBezTo>
                  <a:cubicBezTo>
                    <a:pt x="997" y="1027"/>
                    <a:pt x="997" y="1027"/>
                    <a:pt x="997" y="1027"/>
                  </a:cubicBezTo>
                  <a:cubicBezTo>
                    <a:pt x="996" y="1026"/>
                    <a:pt x="995" y="1026"/>
                    <a:pt x="994" y="1026"/>
                  </a:cubicBezTo>
                  <a:cubicBezTo>
                    <a:pt x="994" y="1025"/>
                    <a:pt x="993" y="1025"/>
                    <a:pt x="992" y="1025"/>
                  </a:cubicBezTo>
                  <a:cubicBezTo>
                    <a:pt x="991" y="1025"/>
                    <a:pt x="990" y="1024"/>
                    <a:pt x="989" y="1024"/>
                  </a:cubicBezTo>
                  <a:cubicBezTo>
                    <a:pt x="989" y="1024"/>
                    <a:pt x="989" y="1024"/>
                    <a:pt x="989" y="1024"/>
                  </a:cubicBezTo>
                  <a:cubicBezTo>
                    <a:pt x="989" y="1024"/>
                    <a:pt x="989" y="1024"/>
                    <a:pt x="989" y="1024"/>
                  </a:cubicBezTo>
                  <a:cubicBezTo>
                    <a:pt x="977" y="1015"/>
                    <a:pt x="968" y="1019"/>
                    <a:pt x="957" y="1023"/>
                  </a:cubicBezTo>
                  <a:cubicBezTo>
                    <a:pt x="967" y="1033"/>
                    <a:pt x="977" y="1031"/>
                    <a:pt x="987" y="1026"/>
                  </a:cubicBezTo>
                  <a:cubicBezTo>
                    <a:pt x="987" y="1026"/>
                    <a:pt x="988" y="1026"/>
                    <a:pt x="989" y="1027"/>
                  </a:cubicBezTo>
                  <a:cubicBezTo>
                    <a:pt x="990" y="1027"/>
                    <a:pt x="991" y="1027"/>
                    <a:pt x="992" y="1027"/>
                  </a:cubicBezTo>
                  <a:cubicBezTo>
                    <a:pt x="992" y="1028"/>
                    <a:pt x="993" y="1028"/>
                    <a:pt x="994" y="1028"/>
                  </a:cubicBezTo>
                  <a:cubicBezTo>
                    <a:pt x="995" y="1028"/>
                    <a:pt x="996" y="1029"/>
                    <a:pt x="996" y="1029"/>
                  </a:cubicBezTo>
                  <a:cubicBezTo>
                    <a:pt x="997" y="1029"/>
                    <a:pt x="998" y="1030"/>
                    <a:pt x="998" y="1030"/>
                  </a:cubicBezTo>
                  <a:cubicBezTo>
                    <a:pt x="999" y="1030"/>
                    <a:pt x="999" y="1030"/>
                    <a:pt x="999" y="1030"/>
                  </a:cubicBezTo>
                  <a:cubicBezTo>
                    <a:pt x="999" y="1030"/>
                    <a:pt x="999" y="1030"/>
                    <a:pt x="999" y="1030"/>
                  </a:cubicBezTo>
                  <a:cubicBezTo>
                    <a:pt x="1000" y="1030"/>
                    <a:pt x="1000" y="1030"/>
                    <a:pt x="1000" y="1030"/>
                  </a:cubicBezTo>
                  <a:cubicBezTo>
                    <a:pt x="1000" y="1031"/>
                    <a:pt x="1001" y="1031"/>
                    <a:pt x="1001" y="1032"/>
                  </a:cubicBezTo>
                  <a:cubicBezTo>
                    <a:pt x="1003" y="1035"/>
                    <a:pt x="1005" y="1037"/>
                    <a:pt x="1008" y="1039"/>
                  </a:cubicBezTo>
                  <a:cubicBezTo>
                    <a:pt x="1008" y="1039"/>
                    <a:pt x="1008" y="1039"/>
                    <a:pt x="1009" y="1039"/>
                  </a:cubicBezTo>
                  <a:cubicBezTo>
                    <a:pt x="1009" y="1039"/>
                    <a:pt x="1009" y="1039"/>
                    <a:pt x="1009" y="1039"/>
                  </a:cubicBezTo>
                  <a:cubicBezTo>
                    <a:pt x="1009" y="1040"/>
                    <a:pt x="1010" y="1040"/>
                    <a:pt x="1010" y="1040"/>
                  </a:cubicBezTo>
                  <a:cubicBezTo>
                    <a:pt x="1010" y="1040"/>
                    <a:pt x="1010" y="1040"/>
                    <a:pt x="1010" y="1040"/>
                  </a:cubicBezTo>
                  <a:cubicBezTo>
                    <a:pt x="1011" y="1040"/>
                    <a:pt x="1012" y="1041"/>
                    <a:pt x="1012" y="1041"/>
                  </a:cubicBezTo>
                  <a:cubicBezTo>
                    <a:pt x="1014" y="1041"/>
                    <a:pt x="1015" y="1041"/>
                    <a:pt x="1016" y="1041"/>
                  </a:cubicBezTo>
                  <a:cubicBezTo>
                    <a:pt x="1019" y="1041"/>
                    <a:pt x="1021" y="1041"/>
                    <a:pt x="1024" y="1041"/>
                  </a:cubicBezTo>
                  <a:cubicBezTo>
                    <a:pt x="1024" y="1041"/>
                    <a:pt x="1024" y="1042"/>
                    <a:pt x="1024" y="1042"/>
                  </a:cubicBezTo>
                  <a:cubicBezTo>
                    <a:pt x="1025" y="1042"/>
                    <a:pt x="1025" y="1042"/>
                    <a:pt x="1025" y="1042"/>
                  </a:cubicBezTo>
                  <a:cubicBezTo>
                    <a:pt x="1025" y="1042"/>
                    <a:pt x="1026" y="1042"/>
                    <a:pt x="1026" y="1042"/>
                  </a:cubicBezTo>
                  <a:cubicBezTo>
                    <a:pt x="1026" y="1042"/>
                    <a:pt x="1026" y="1042"/>
                    <a:pt x="1027" y="1042"/>
                  </a:cubicBezTo>
                  <a:cubicBezTo>
                    <a:pt x="1028" y="1043"/>
                    <a:pt x="1029" y="1043"/>
                    <a:pt x="1029" y="1044"/>
                  </a:cubicBezTo>
                  <a:cubicBezTo>
                    <a:pt x="1030" y="1044"/>
                    <a:pt x="1031" y="1045"/>
                    <a:pt x="1032" y="1045"/>
                  </a:cubicBezTo>
                  <a:cubicBezTo>
                    <a:pt x="1032" y="1046"/>
                    <a:pt x="1033" y="1046"/>
                    <a:pt x="1033" y="1046"/>
                  </a:cubicBezTo>
                  <a:cubicBezTo>
                    <a:pt x="1033" y="1047"/>
                    <a:pt x="1034" y="1047"/>
                    <a:pt x="1034" y="1047"/>
                  </a:cubicBezTo>
                  <a:cubicBezTo>
                    <a:pt x="1035" y="1048"/>
                    <a:pt x="1037" y="1049"/>
                    <a:pt x="1038" y="1050"/>
                  </a:cubicBezTo>
                  <a:cubicBezTo>
                    <a:pt x="1038" y="1051"/>
                    <a:pt x="1038" y="1051"/>
                    <a:pt x="1039" y="1051"/>
                  </a:cubicBezTo>
                  <a:cubicBezTo>
                    <a:pt x="1039" y="1053"/>
                    <a:pt x="1039" y="1056"/>
                    <a:pt x="1039" y="1058"/>
                  </a:cubicBezTo>
                  <a:cubicBezTo>
                    <a:pt x="1040" y="1061"/>
                    <a:pt x="1040" y="1065"/>
                    <a:pt x="1041" y="1068"/>
                  </a:cubicBezTo>
                  <a:cubicBezTo>
                    <a:pt x="1041" y="1072"/>
                    <a:pt x="1042" y="1075"/>
                    <a:pt x="1042" y="1079"/>
                  </a:cubicBezTo>
                  <a:cubicBezTo>
                    <a:pt x="1043" y="1086"/>
                    <a:pt x="1043" y="1094"/>
                    <a:pt x="1042" y="1102"/>
                  </a:cubicBezTo>
                  <a:cubicBezTo>
                    <a:pt x="1042" y="1105"/>
                    <a:pt x="1041" y="1109"/>
                    <a:pt x="1041" y="1113"/>
                  </a:cubicBezTo>
                  <a:cubicBezTo>
                    <a:pt x="1041" y="1114"/>
                    <a:pt x="1041" y="1115"/>
                    <a:pt x="1041" y="1116"/>
                  </a:cubicBezTo>
                  <a:cubicBezTo>
                    <a:pt x="1041" y="1117"/>
                    <a:pt x="1041" y="1119"/>
                    <a:pt x="1041" y="1120"/>
                  </a:cubicBezTo>
                  <a:cubicBezTo>
                    <a:pt x="1041" y="1122"/>
                    <a:pt x="1042" y="1124"/>
                    <a:pt x="1042" y="1126"/>
                  </a:cubicBezTo>
                  <a:cubicBezTo>
                    <a:pt x="1043" y="1130"/>
                    <a:pt x="1044" y="1134"/>
                    <a:pt x="1045" y="1138"/>
                  </a:cubicBezTo>
                  <a:cubicBezTo>
                    <a:pt x="1046" y="1141"/>
                    <a:pt x="1047" y="1144"/>
                    <a:pt x="1048" y="1146"/>
                  </a:cubicBezTo>
                  <a:cubicBezTo>
                    <a:pt x="1047" y="1145"/>
                    <a:pt x="1047" y="1144"/>
                    <a:pt x="1046" y="1143"/>
                  </a:cubicBezTo>
                  <a:cubicBezTo>
                    <a:pt x="1046" y="1143"/>
                    <a:pt x="1046" y="1142"/>
                    <a:pt x="1045" y="1142"/>
                  </a:cubicBezTo>
                  <a:cubicBezTo>
                    <a:pt x="1045" y="1141"/>
                    <a:pt x="1045" y="1141"/>
                    <a:pt x="1044" y="1140"/>
                  </a:cubicBezTo>
                  <a:cubicBezTo>
                    <a:pt x="1044" y="1139"/>
                    <a:pt x="1043" y="1139"/>
                    <a:pt x="1043" y="1139"/>
                  </a:cubicBezTo>
                  <a:cubicBezTo>
                    <a:pt x="1043" y="1138"/>
                    <a:pt x="1042" y="1138"/>
                    <a:pt x="1042" y="1137"/>
                  </a:cubicBezTo>
                  <a:cubicBezTo>
                    <a:pt x="1040" y="1135"/>
                    <a:pt x="1037" y="1133"/>
                    <a:pt x="1034" y="1132"/>
                  </a:cubicBezTo>
                  <a:cubicBezTo>
                    <a:pt x="1034" y="1132"/>
                    <a:pt x="1034" y="1132"/>
                    <a:pt x="1033" y="1132"/>
                  </a:cubicBezTo>
                  <a:cubicBezTo>
                    <a:pt x="1033" y="1132"/>
                    <a:pt x="1032" y="1132"/>
                    <a:pt x="1032" y="1132"/>
                  </a:cubicBezTo>
                  <a:cubicBezTo>
                    <a:pt x="1032" y="1132"/>
                    <a:pt x="1032" y="1132"/>
                    <a:pt x="1032" y="1132"/>
                  </a:cubicBezTo>
                  <a:cubicBezTo>
                    <a:pt x="1031" y="1131"/>
                    <a:pt x="1031" y="1131"/>
                    <a:pt x="1031" y="1131"/>
                  </a:cubicBezTo>
                  <a:cubicBezTo>
                    <a:pt x="1031" y="1131"/>
                    <a:pt x="1030" y="1131"/>
                    <a:pt x="1030" y="1131"/>
                  </a:cubicBezTo>
                  <a:cubicBezTo>
                    <a:pt x="1028" y="1131"/>
                    <a:pt x="1027" y="1131"/>
                    <a:pt x="1026" y="1132"/>
                  </a:cubicBezTo>
                  <a:cubicBezTo>
                    <a:pt x="1025" y="1132"/>
                    <a:pt x="1024" y="1132"/>
                    <a:pt x="1023" y="1132"/>
                  </a:cubicBezTo>
                  <a:cubicBezTo>
                    <a:pt x="1023" y="1132"/>
                    <a:pt x="1022" y="1132"/>
                    <a:pt x="1021" y="1132"/>
                  </a:cubicBezTo>
                  <a:cubicBezTo>
                    <a:pt x="1021" y="1132"/>
                    <a:pt x="1020" y="1132"/>
                    <a:pt x="1019" y="1132"/>
                  </a:cubicBezTo>
                  <a:cubicBezTo>
                    <a:pt x="1018" y="1132"/>
                    <a:pt x="1018" y="1132"/>
                    <a:pt x="1017" y="1132"/>
                  </a:cubicBezTo>
                  <a:cubicBezTo>
                    <a:pt x="1017" y="1132"/>
                    <a:pt x="1016" y="1132"/>
                    <a:pt x="1016" y="1132"/>
                  </a:cubicBezTo>
                  <a:cubicBezTo>
                    <a:pt x="1016" y="1132"/>
                    <a:pt x="1015" y="1132"/>
                    <a:pt x="1015" y="1132"/>
                  </a:cubicBezTo>
                  <a:cubicBezTo>
                    <a:pt x="1015" y="1132"/>
                    <a:pt x="1015" y="1131"/>
                    <a:pt x="1015" y="1131"/>
                  </a:cubicBezTo>
                  <a:cubicBezTo>
                    <a:pt x="1015" y="1131"/>
                    <a:pt x="1014" y="1131"/>
                    <a:pt x="1014" y="1130"/>
                  </a:cubicBezTo>
                  <a:cubicBezTo>
                    <a:pt x="1014" y="1130"/>
                    <a:pt x="1014" y="1130"/>
                    <a:pt x="1014" y="1130"/>
                  </a:cubicBezTo>
                  <a:cubicBezTo>
                    <a:pt x="1014" y="1130"/>
                    <a:pt x="1013" y="1129"/>
                    <a:pt x="1013" y="1129"/>
                  </a:cubicBezTo>
                  <a:cubicBezTo>
                    <a:pt x="1013" y="1129"/>
                    <a:pt x="1013" y="1128"/>
                    <a:pt x="1012" y="1128"/>
                  </a:cubicBezTo>
                  <a:cubicBezTo>
                    <a:pt x="1012" y="1128"/>
                    <a:pt x="1012" y="1128"/>
                    <a:pt x="1012" y="1127"/>
                  </a:cubicBezTo>
                  <a:cubicBezTo>
                    <a:pt x="1012" y="1127"/>
                    <a:pt x="1012" y="1127"/>
                    <a:pt x="1011" y="1127"/>
                  </a:cubicBezTo>
                  <a:cubicBezTo>
                    <a:pt x="1011" y="1126"/>
                    <a:pt x="1011" y="1126"/>
                    <a:pt x="1011" y="1125"/>
                  </a:cubicBezTo>
                  <a:cubicBezTo>
                    <a:pt x="1010" y="1125"/>
                    <a:pt x="1009" y="1124"/>
                    <a:pt x="1009" y="1123"/>
                  </a:cubicBezTo>
                  <a:cubicBezTo>
                    <a:pt x="1008" y="1122"/>
                    <a:pt x="1008" y="1121"/>
                    <a:pt x="1008" y="1120"/>
                  </a:cubicBezTo>
                  <a:cubicBezTo>
                    <a:pt x="1008" y="1119"/>
                    <a:pt x="1008" y="1119"/>
                    <a:pt x="1007" y="1119"/>
                  </a:cubicBezTo>
                  <a:cubicBezTo>
                    <a:pt x="1008" y="1119"/>
                    <a:pt x="1008" y="1119"/>
                    <a:pt x="1008" y="1119"/>
                  </a:cubicBezTo>
                  <a:cubicBezTo>
                    <a:pt x="1008" y="1119"/>
                    <a:pt x="1008" y="1118"/>
                    <a:pt x="1007" y="1117"/>
                  </a:cubicBezTo>
                  <a:cubicBezTo>
                    <a:pt x="1009" y="1118"/>
                    <a:pt x="1009" y="1118"/>
                    <a:pt x="1009" y="1118"/>
                  </a:cubicBezTo>
                  <a:cubicBezTo>
                    <a:pt x="1022" y="1110"/>
                    <a:pt x="1005" y="1098"/>
                    <a:pt x="1002" y="1088"/>
                  </a:cubicBezTo>
                  <a:cubicBezTo>
                    <a:pt x="999" y="1096"/>
                    <a:pt x="994" y="1115"/>
                    <a:pt x="1006" y="1119"/>
                  </a:cubicBezTo>
                  <a:cubicBezTo>
                    <a:pt x="1006" y="1119"/>
                    <a:pt x="1006" y="1120"/>
                    <a:pt x="1006" y="1120"/>
                  </a:cubicBezTo>
                  <a:cubicBezTo>
                    <a:pt x="1007" y="1121"/>
                    <a:pt x="1007" y="1122"/>
                    <a:pt x="1008" y="1123"/>
                  </a:cubicBezTo>
                  <a:cubicBezTo>
                    <a:pt x="1008" y="1124"/>
                    <a:pt x="1009" y="1125"/>
                    <a:pt x="1009" y="1126"/>
                  </a:cubicBezTo>
                  <a:cubicBezTo>
                    <a:pt x="1010" y="1127"/>
                    <a:pt x="1010" y="1127"/>
                    <a:pt x="1010" y="1128"/>
                  </a:cubicBezTo>
                  <a:cubicBezTo>
                    <a:pt x="1010" y="1128"/>
                    <a:pt x="1011" y="1128"/>
                    <a:pt x="1011" y="1128"/>
                  </a:cubicBezTo>
                  <a:cubicBezTo>
                    <a:pt x="1011" y="1128"/>
                    <a:pt x="1011" y="1129"/>
                    <a:pt x="1011" y="1129"/>
                  </a:cubicBezTo>
                  <a:cubicBezTo>
                    <a:pt x="1012" y="1129"/>
                    <a:pt x="1012" y="1130"/>
                    <a:pt x="1012" y="1130"/>
                  </a:cubicBezTo>
                  <a:cubicBezTo>
                    <a:pt x="1012" y="1130"/>
                    <a:pt x="1013" y="1131"/>
                    <a:pt x="1013" y="1131"/>
                  </a:cubicBezTo>
                  <a:cubicBezTo>
                    <a:pt x="1013" y="1131"/>
                    <a:pt x="1013" y="1131"/>
                    <a:pt x="1013" y="1132"/>
                  </a:cubicBezTo>
                  <a:cubicBezTo>
                    <a:pt x="1014" y="1132"/>
                    <a:pt x="1014" y="1132"/>
                    <a:pt x="1014" y="1132"/>
                  </a:cubicBezTo>
                  <a:cubicBezTo>
                    <a:pt x="1012" y="1132"/>
                    <a:pt x="1010" y="1131"/>
                    <a:pt x="1008" y="1131"/>
                  </a:cubicBezTo>
                  <a:cubicBezTo>
                    <a:pt x="1008" y="1131"/>
                    <a:pt x="1007" y="1131"/>
                    <a:pt x="1007" y="1131"/>
                  </a:cubicBezTo>
                  <a:cubicBezTo>
                    <a:pt x="1006" y="1130"/>
                    <a:pt x="1006" y="1130"/>
                    <a:pt x="1006" y="1130"/>
                  </a:cubicBezTo>
                  <a:cubicBezTo>
                    <a:pt x="1005" y="1130"/>
                    <a:pt x="1004" y="1130"/>
                    <a:pt x="1004" y="1130"/>
                  </a:cubicBezTo>
                  <a:cubicBezTo>
                    <a:pt x="1003" y="1129"/>
                    <a:pt x="1002" y="1129"/>
                    <a:pt x="1002" y="1129"/>
                  </a:cubicBezTo>
                  <a:cubicBezTo>
                    <a:pt x="1001" y="1129"/>
                    <a:pt x="1000" y="1128"/>
                    <a:pt x="999" y="1128"/>
                  </a:cubicBezTo>
                  <a:cubicBezTo>
                    <a:pt x="997" y="1127"/>
                    <a:pt x="994" y="1125"/>
                    <a:pt x="991" y="1124"/>
                  </a:cubicBezTo>
                  <a:cubicBezTo>
                    <a:pt x="990" y="1123"/>
                    <a:pt x="989" y="1122"/>
                    <a:pt x="988" y="1122"/>
                  </a:cubicBezTo>
                  <a:cubicBezTo>
                    <a:pt x="988" y="1122"/>
                    <a:pt x="988" y="1122"/>
                    <a:pt x="988" y="1122"/>
                  </a:cubicBezTo>
                  <a:cubicBezTo>
                    <a:pt x="988" y="1122"/>
                    <a:pt x="988" y="1121"/>
                    <a:pt x="987" y="1121"/>
                  </a:cubicBezTo>
                  <a:cubicBezTo>
                    <a:pt x="987" y="1121"/>
                    <a:pt x="986" y="1120"/>
                    <a:pt x="986" y="1120"/>
                  </a:cubicBezTo>
                  <a:cubicBezTo>
                    <a:pt x="985" y="1120"/>
                    <a:pt x="985" y="1119"/>
                    <a:pt x="985" y="1119"/>
                  </a:cubicBezTo>
                  <a:cubicBezTo>
                    <a:pt x="985" y="1119"/>
                    <a:pt x="984" y="1119"/>
                    <a:pt x="984" y="1119"/>
                  </a:cubicBezTo>
                  <a:cubicBezTo>
                    <a:pt x="983" y="1118"/>
                    <a:pt x="982" y="1117"/>
                    <a:pt x="981" y="1116"/>
                  </a:cubicBezTo>
                  <a:cubicBezTo>
                    <a:pt x="980" y="1115"/>
                    <a:pt x="980" y="1115"/>
                    <a:pt x="979" y="1114"/>
                  </a:cubicBezTo>
                  <a:cubicBezTo>
                    <a:pt x="979" y="1114"/>
                    <a:pt x="979" y="1114"/>
                    <a:pt x="979" y="1114"/>
                  </a:cubicBezTo>
                  <a:cubicBezTo>
                    <a:pt x="978" y="1113"/>
                    <a:pt x="978" y="1113"/>
                    <a:pt x="978" y="1113"/>
                  </a:cubicBezTo>
                  <a:cubicBezTo>
                    <a:pt x="976" y="1111"/>
                    <a:pt x="975" y="1109"/>
                    <a:pt x="973" y="1108"/>
                  </a:cubicBezTo>
                  <a:cubicBezTo>
                    <a:pt x="973" y="1107"/>
                    <a:pt x="972" y="1106"/>
                    <a:pt x="971" y="1106"/>
                  </a:cubicBezTo>
                  <a:cubicBezTo>
                    <a:pt x="971" y="1105"/>
                    <a:pt x="970" y="1104"/>
                    <a:pt x="970" y="1104"/>
                  </a:cubicBezTo>
                  <a:cubicBezTo>
                    <a:pt x="968" y="1101"/>
                    <a:pt x="967" y="1100"/>
                    <a:pt x="967" y="1100"/>
                  </a:cubicBezTo>
                  <a:cubicBezTo>
                    <a:pt x="967" y="1100"/>
                    <a:pt x="967" y="1100"/>
                    <a:pt x="967" y="1101"/>
                  </a:cubicBezTo>
                  <a:cubicBezTo>
                    <a:pt x="968" y="1102"/>
                    <a:pt x="968" y="1103"/>
                    <a:pt x="969" y="1104"/>
                  </a:cubicBezTo>
                  <a:cubicBezTo>
                    <a:pt x="969" y="1105"/>
                    <a:pt x="970" y="1106"/>
                    <a:pt x="970" y="1107"/>
                  </a:cubicBezTo>
                  <a:cubicBezTo>
                    <a:pt x="971" y="1107"/>
                    <a:pt x="971" y="1108"/>
                    <a:pt x="972" y="1109"/>
                  </a:cubicBezTo>
                  <a:cubicBezTo>
                    <a:pt x="972" y="1110"/>
                    <a:pt x="973" y="1111"/>
                    <a:pt x="974" y="1112"/>
                  </a:cubicBezTo>
                  <a:cubicBezTo>
                    <a:pt x="974" y="1113"/>
                    <a:pt x="975" y="1113"/>
                    <a:pt x="975" y="1114"/>
                  </a:cubicBezTo>
                  <a:cubicBezTo>
                    <a:pt x="975" y="1114"/>
                    <a:pt x="976" y="1115"/>
                    <a:pt x="976" y="1115"/>
                  </a:cubicBezTo>
                  <a:cubicBezTo>
                    <a:pt x="977" y="1115"/>
                    <a:pt x="977" y="1116"/>
                    <a:pt x="977" y="1116"/>
                  </a:cubicBezTo>
                  <a:cubicBezTo>
                    <a:pt x="977" y="1116"/>
                    <a:pt x="977" y="1116"/>
                    <a:pt x="978" y="1117"/>
                  </a:cubicBezTo>
                  <a:cubicBezTo>
                    <a:pt x="978" y="1117"/>
                    <a:pt x="979" y="1117"/>
                    <a:pt x="979" y="1118"/>
                  </a:cubicBezTo>
                  <a:cubicBezTo>
                    <a:pt x="980" y="1119"/>
                    <a:pt x="980" y="1119"/>
                    <a:pt x="981" y="1120"/>
                  </a:cubicBezTo>
                  <a:cubicBezTo>
                    <a:pt x="980" y="1120"/>
                    <a:pt x="980" y="1120"/>
                    <a:pt x="979" y="1120"/>
                  </a:cubicBezTo>
                  <a:cubicBezTo>
                    <a:pt x="978" y="1120"/>
                    <a:pt x="977" y="1120"/>
                    <a:pt x="977" y="1120"/>
                  </a:cubicBezTo>
                  <a:cubicBezTo>
                    <a:pt x="976" y="1120"/>
                    <a:pt x="975" y="1120"/>
                    <a:pt x="974" y="1120"/>
                  </a:cubicBezTo>
                  <a:cubicBezTo>
                    <a:pt x="973" y="1120"/>
                    <a:pt x="973" y="1120"/>
                    <a:pt x="972" y="1120"/>
                  </a:cubicBezTo>
                  <a:cubicBezTo>
                    <a:pt x="972" y="1120"/>
                    <a:pt x="972" y="1120"/>
                    <a:pt x="972" y="1120"/>
                  </a:cubicBezTo>
                  <a:cubicBezTo>
                    <a:pt x="971" y="1121"/>
                    <a:pt x="971" y="1121"/>
                    <a:pt x="971" y="1121"/>
                  </a:cubicBezTo>
                  <a:cubicBezTo>
                    <a:pt x="971" y="1120"/>
                    <a:pt x="970" y="1120"/>
                    <a:pt x="970" y="1119"/>
                  </a:cubicBezTo>
                  <a:cubicBezTo>
                    <a:pt x="960" y="1103"/>
                    <a:pt x="954" y="1083"/>
                    <a:pt x="950" y="1057"/>
                  </a:cubicBezTo>
                  <a:cubicBezTo>
                    <a:pt x="944" y="1008"/>
                    <a:pt x="921" y="1003"/>
                    <a:pt x="896" y="1004"/>
                  </a:cubicBezTo>
                  <a:cubicBezTo>
                    <a:pt x="892" y="1002"/>
                    <a:pt x="889" y="1001"/>
                    <a:pt x="885" y="999"/>
                  </a:cubicBezTo>
                  <a:cubicBezTo>
                    <a:pt x="879" y="996"/>
                    <a:pt x="872" y="993"/>
                    <a:pt x="865" y="990"/>
                  </a:cubicBezTo>
                  <a:cubicBezTo>
                    <a:pt x="864" y="990"/>
                    <a:pt x="863" y="990"/>
                    <a:pt x="862" y="989"/>
                  </a:cubicBezTo>
                  <a:cubicBezTo>
                    <a:pt x="862" y="989"/>
                    <a:pt x="861" y="989"/>
                    <a:pt x="860" y="988"/>
                  </a:cubicBezTo>
                  <a:cubicBezTo>
                    <a:pt x="858" y="988"/>
                    <a:pt x="858" y="988"/>
                    <a:pt x="858" y="988"/>
                  </a:cubicBezTo>
                  <a:cubicBezTo>
                    <a:pt x="858" y="988"/>
                    <a:pt x="858" y="988"/>
                    <a:pt x="858" y="988"/>
                  </a:cubicBezTo>
                  <a:cubicBezTo>
                    <a:pt x="858" y="988"/>
                    <a:pt x="858" y="988"/>
                    <a:pt x="858" y="988"/>
                  </a:cubicBezTo>
                  <a:cubicBezTo>
                    <a:pt x="858" y="988"/>
                    <a:pt x="858" y="988"/>
                    <a:pt x="858" y="988"/>
                  </a:cubicBezTo>
                  <a:cubicBezTo>
                    <a:pt x="857" y="988"/>
                    <a:pt x="857" y="988"/>
                    <a:pt x="857" y="988"/>
                  </a:cubicBezTo>
                  <a:cubicBezTo>
                    <a:pt x="857" y="987"/>
                    <a:pt x="856" y="987"/>
                    <a:pt x="856" y="987"/>
                  </a:cubicBezTo>
                  <a:cubicBezTo>
                    <a:pt x="855" y="986"/>
                    <a:pt x="854" y="986"/>
                    <a:pt x="853" y="985"/>
                  </a:cubicBezTo>
                  <a:cubicBezTo>
                    <a:pt x="852" y="984"/>
                    <a:pt x="852" y="984"/>
                    <a:pt x="851" y="983"/>
                  </a:cubicBezTo>
                  <a:cubicBezTo>
                    <a:pt x="851" y="983"/>
                    <a:pt x="850" y="983"/>
                    <a:pt x="850" y="983"/>
                  </a:cubicBezTo>
                  <a:cubicBezTo>
                    <a:pt x="850" y="982"/>
                    <a:pt x="849" y="982"/>
                    <a:pt x="849" y="982"/>
                  </a:cubicBezTo>
                  <a:cubicBezTo>
                    <a:pt x="847" y="980"/>
                    <a:pt x="844" y="976"/>
                    <a:pt x="842" y="973"/>
                  </a:cubicBezTo>
                  <a:cubicBezTo>
                    <a:pt x="841" y="972"/>
                    <a:pt x="841" y="972"/>
                    <a:pt x="841" y="972"/>
                  </a:cubicBezTo>
                  <a:cubicBezTo>
                    <a:pt x="841" y="971"/>
                    <a:pt x="840" y="971"/>
                    <a:pt x="840" y="970"/>
                  </a:cubicBezTo>
                  <a:cubicBezTo>
                    <a:pt x="839" y="969"/>
                    <a:pt x="839" y="968"/>
                    <a:pt x="838" y="967"/>
                  </a:cubicBezTo>
                  <a:cubicBezTo>
                    <a:pt x="837" y="965"/>
                    <a:pt x="836" y="963"/>
                    <a:pt x="835" y="961"/>
                  </a:cubicBezTo>
                  <a:cubicBezTo>
                    <a:pt x="834" y="959"/>
                    <a:pt x="833" y="957"/>
                    <a:pt x="831" y="955"/>
                  </a:cubicBezTo>
                  <a:cubicBezTo>
                    <a:pt x="830" y="954"/>
                    <a:pt x="829" y="952"/>
                    <a:pt x="828" y="951"/>
                  </a:cubicBezTo>
                  <a:cubicBezTo>
                    <a:pt x="828" y="951"/>
                    <a:pt x="828" y="951"/>
                    <a:pt x="828" y="950"/>
                  </a:cubicBezTo>
                  <a:cubicBezTo>
                    <a:pt x="828" y="950"/>
                    <a:pt x="828" y="950"/>
                    <a:pt x="828" y="950"/>
                  </a:cubicBezTo>
                  <a:cubicBezTo>
                    <a:pt x="828" y="950"/>
                    <a:pt x="829" y="949"/>
                    <a:pt x="829" y="949"/>
                  </a:cubicBezTo>
                  <a:cubicBezTo>
                    <a:pt x="829" y="949"/>
                    <a:pt x="829" y="949"/>
                    <a:pt x="829" y="949"/>
                  </a:cubicBezTo>
                  <a:cubicBezTo>
                    <a:pt x="829" y="948"/>
                    <a:pt x="829" y="948"/>
                    <a:pt x="829" y="948"/>
                  </a:cubicBezTo>
                  <a:cubicBezTo>
                    <a:pt x="829" y="946"/>
                    <a:pt x="830" y="944"/>
                    <a:pt x="831" y="942"/>
                  </a:cubicBezTo>
                  <a:cubicBezTo>
                    <a:pt x="833" y="939"/>
                    <a:pt x="834" y="937"/>
                    <a:pt x="835" y="934"/>
                  </a:cubicBezTo>
                  <a:cubicBezTo>
                    <a:pt x="835" y="934"/>
                    <a:pt x="835" y="934"/>
                    <a:pt x="835" y="934"/>
                  </a:cubicBezTo>
                  <a:cubicBezTo>
                    <a:pt x="847" y="930"/>
                    <a:pt x="837" y="916"/>
                    <a:pt x="835" y="907"/>
                  </a:cubicBezTo>
                  <a:cubicBezTo>
                    <a:pt x="825" y="912"/>
                    <a:pt x="823" y="925"/>
                    <a:pt x="831" y="933"/>
                  </a:cubicBezTo>
                  <a:cubicBezTo>
                    <a:pt x="832" y="935"/>
                    <a:pt x="832" y="935"/>
                    <a:pt x="832" y="935"/>
                  </a:cubicBezTo>
                  <a:cubicBezTo>
                    <a:pt x="832" y="935"/>
                    <a:pt x="833" y="935"/>
                    <a:pt x="833" y="934"/>
                  </a:cubicBezTo>
                  <a:cubicBezTo>
                    <a:pt x="832" y="937"/>
                    <a:pt x="831" y="939"/>
                    <a:pt x="830" y="941"/>
                  </a:cubicBezTo>
                  <a:cubicBezTo>
                    <a:pt x="829" y="943"/>
                    <a:pt x="828" y="945"/>
                    <a:pt x="827" y="947"/>
                  </a:cubicBezTo>
                  <a:cubicBezTo>
                    <a:pt x="827" y="948"/>
                    <a:pt x="827" y="948"/>
                    <a:pt x="827" y="948"/>
                  </a:cubicBezTo>
                  <a:cubicBezTo>
                    <a:pt x="827" y="948"/>
                    <a:pt x="827" y="949"/>
                    <a:pt x="827" y="949"/>
                  </a:cubicBezTo>
                  <a:cubicBezTo>
                    <a:pt x="827" y="949"/>
                    <a:pt x="827" y="949"/>
                    <a:pt x="827" y="950"/>
                  </a:cubicBezTo>
                  <a:cubicBezTo>
                    <a:pt x="827" y="950"/>
                    <a:pt x="827" y="950"/>
                    <a:pt x="827" y="950"/>
                  </a:cubicBezTo>
                  <a:cubicBezTo>
                    <a:pt x="824" y="946"/>
                    <a:pt x="821" y="944"/>
                    <a:pt x="818" y="942"/>
                  </a:cubicBezTo>
                  <a:cubicBezTo>
                    <a:pt x="818" y="942"/>
                    <a:pt x="818" y="941"/>
                    <a:pt x="817" y="941"/>
                  </a:cubicBezTo>
                  <a:cubicBezTo>
                    <a:pt x="817" y="941"/>
                    <a:pt x="817" y="941"/>
                    <a:pt x="816" y="940"/>
                  </a:cubicBezTo>
                  <a:cubicBezTo>
                    <a:pt x="815" y="940"/>
                    <a:pt x="815" y="940"/>
                    <a:pt x="814" y="939"/>
                  </a:cubicBezTo>
                  <a:cubicBezTo>
                    <a:pt x="813" y="939"/>
                    <a:pt x="812" y="938"/>
                    <a:pt x="811" y="937"/>
                  </a:cubicBezTo>
                  <a:cubicBezTo>
                    <a:pt x="811" y="937"/>
                    <a:pt x="811" y="937"/>
                    <a:pt x="810" y="937"/>
                  </a:cubicBezTo>
                  <a:cubicBezTo>
                    <a:pt x="810" y="937"/>
                    <a:pt x="810" y="937"/>
                    <a:pt x="810" y="936"/>
                  </a:cubicBezTo>
                  <a:cubicBezTo>
                    <a:pt x="810" y="936"/>
                    <a:pt x="810" y="936"/>
                    <a:pt x="810" y="936"/>
                  </a:cubicBezTo>
                  <a:cubicBezTo>
                    <a:pt x="809" y="936"/>
                    <a:pt x="809" y="936"/>
                    <a:pt x="809" y="936"/>
                  </a:cubicBezTo>
                  <a:cubicBezTo>
                    <a:pt x="809" y="935"/>
                    <a:pt x="808" y="934"/>
                    <a:pt x="807" y="934"/>
                  </a:cubicBezTo>
                  <a:cubicBezTo>
                    <a:pt x="807" y="933"/>
                    <a:pt x="806" y="932"/>
                    <a:pt x="805" y="931"/>
                  </a:cubicBezTo>
                  <a:cubicBezTo>
                    <a:pt x="805" y="931"/>
                    <a:pt x="804" y="930"/>
                    <a:pt x="803" y="929"/>
                  </a:cubicBezTo>
                  <a:cubicBezTo>
                    <a:pt x="803" y="928"/>
                    <a:pt x="802" y="927"/>
                    <a:pt x="801" y="926"/>
                  </a:cubicBezTo>
                  <a:cubicBezTo>
                    <a:pt x="801" y="926"/>
                    <a:pt x="801" y="925"/>
                    <a:pt x="801" y="925"/>
                  </a:cubicBezTo>
                  <a:cubicBezTo>
                    <a:pt x="801" y="925"/>
                    <a:pt x="801" y="925"/>
                    <a:pt x="801" y="925"/>
                  </a:cubicBezTo>
                  <a:cubicBezTo>
                    <a:pt x="800" y="924"/>
                    <a:pt x="801" y="922"/>
                    <a:pt x="800" y="921"/>
                  </a:cubicBezTo>
                  <a:cubicBezTo>
                    <a:pt x="800" y="920"/>
                    <a:pt x="800" y="920"/>
                    <a:pt x="800" y="920"/>
                  </a:cubicBezTo>
                  <a:cubicBezTo>
                    <a:pt x="808" y="916"/>
                    <a:pt x="800" y="908"/>
                    <a:pt x="797" y="904"/>
                  </a:cubicBezTo>
                  <a:cubicBezTo>
                    <a:pt x="792" y="897"/>
                    <a:pt x="793" y="894"/>
                    <a:pt x="792" y="886"/>
                  </a:cubicBezTo>
                  <a:cubicBezTo>
                    <a:pt x="785" y="896"/>
                    <a:pt x="780" y="922"/>
                    <a:pt x="799" y="925"/>
                  </a:cubicBezTo>
                  <a:cubicBezTo>
                    <a:pt x="799" y="926"/>
                    <a:pt x="799" y="926"/>
                    <a:pt x="800" y="927"/>
                  </a:cubicBezTo>
                  <a:cubicBezTo>
                    <a:pt x="801" y="928"/>
                    <a:pt x="801" y="929"/>
                    <a:pt x="802" y="930"/>
                  </a:cubicBezTo>
                  <a:cubicBezTo>
                    <a:pt x="803" y="931"/>
                    <a:pt x="803" y="932"/>
                    <a:pt x="804" y="932"/>
                  </a:cubicBezTo>
                  <a:cubicBezTo>
                    <a:pt x="805" y="933"/>
                    <a:pt x="805" y="934"/>
                    <a:pt x="806" y="935"/>
                  </a:cubicBezTo>
                  <a:cubicBezTo>
                    <a:pt x="807" y="935"/>
                    <a:pt x="807" y="936"/>
                    <a:pt x="808" y="937"/>
                  </a:cubicBezTo>
                  <a:cubicBezTo>
                    <a:pt x="808" y="937"/>
                    <a:pt x="808" y="937"/>
                    <a:pt x="808" y="937"/>
                  </a:cubicBezTo>
                  <a:cubicBezTo>
                    <a:pt x="808" y="937"/>
                    <a:pt x="809" y="938"/>
                    <a:pt x="809" y="938"/>
                  </a:cubicBezTo>
                  <a:cubicBezTo>
                    <a:pt x="809" y="938"/>
                    <a:pt x="809" y="938"/>
                    <a:pt x="810" y="938"/>
                  </a:cubicBezTo>
                  <a:cubicBezTo>
                    <a:pt x="810" y="939"/>
                    <a:pt x="811" y="939"/>
                    <a:pt x="811" y="939"/>
                  </a:cubicBezTo>
                  <a:cubicBezTo>
                    <a:pt x="812" y="940"/>
                    <a:pt x="813" y="940"/>
                    <a:pt x="813" y="940"/>
                  </a:cubicBezTo>
                  <a:cubicBezTo>
                    <a:pt x="813" y="940"/>
                    <a:pt x="812" y="940"/>
                    <a:pt x="812" y="939"/>
                  </a:cubicBezTo>
                  <a:cubicBezTo>
                    <a:pt x="812" y="940"/>
                    <a:pt x="813" y="940"/>
                    <a:pt x="813" y="940"/>
                  </a:cubicBezTo>
                  <a:cubicBezTo>
                    <a:pt x="814" y="941"/>
                    <a:pt x="815" y="941"/>
                    <a:pt x="815" y="942"/>
                  </a:cubicBezTo>
                  <a:cubicBezTo>
                    <a:pt x="815" y="942"/>
                    <a:pt x="816" y="942"/>
                    <a:pt x="816" y="943"/>
                  </a:cubicBezTo>
                  <a:cubicBezTo>
                    <a:pt x="816" y="943"/>
                    <a:pt x="817" y="943"/>
                    <a:pt x="817" y="943"/>
                  </a:cubicBezTo>
                  <a:cubicBezTo>
                    <a:pt x="820" y="945"/>
                    <a:pt x="823" y="948"/>
                    <a:pt x="826" y="951"/>
                  </a:cubicBezTo>
                  <a:cubicBezTo>
                    <a:pt x="827" y="952"/>
                    <a:pt x="827" y="953"/>
                    <a:pt x="828" y="954"/>
                  </a:cubicBezTo>
                  <a:cubicBezTo>
                    <a:pt x="828" y="954"/>
                    <a:pt x="828" y="954"/>
                    <a:pt x="828" y="954"/>
                  </a:cubicBezTo>
                  <a:cubicBezTo>
                    <a:pt x="828" y="954"/>
                    <a:pt x="828" y="954"/>
                    <a:pt x="828" y="954"/>
                  </a:cubicBezTo>
                  <a:cubicBezTo>
                    <a:pt x="829" y="955"/>
                    <a:pt x="829" y="956"/>
                    <a:pt x="830" y="956"/>
                  </a:cubicBezTo>
                  <a:cubicBezTo>
                    <a:pt x="831" y="958"/>
                    <a:pt x="832" y="960"/>
                    <a:pt x="833" y="962"/>
                  </a:cubicBezTo>
                  <a:cubicBezTo>
                    <a:pt x="834" y="964"/>
                    <a:pt x="835" y="966"/>
                    <a:pt x="837" y="968"/>
                  </a:cubicBezTo>
                  <a:cubicBezTo>
                    <a:pt x="837" y="969"/>
                    <a:pt x="838" y="970"/>
                    <a:pt x="838" y="971"/>
                  </a:cubicBezTo>
                  <a:cubicBezTo>
                    <a:pt x="839" y="972"/>
                    <a:pt x="839" y="972"/>
                    <a:pt x="839" y="973"/>
                  </a:cubicBezTo>
                  <a:cubicBezTo>
                    <a:pt x="839" y="973"/>
                    <a:pt x="840" y="973"/>
                    <a:pt x="840" y="974"/>
                  </a:cubicBezTo>
                  <a:cubicBezTo>
                    <a:pt x="842" y="978"/>
                    <a:pt x="845" y="981"/>
                    <a:pt x="848" y="983"/>
                  </a:cubicBezTo>
                  <a:cubicBezTo>
                    <a:pt x="848" y="983"/>
                    <a:pt x="849" y="984"/>
                    <a:pt x="849" y="984"/>
                  </a:cubicBezTo>
                  <a:cubicBezTo>
                    <a:pt x="849" y="984"/>
                    <a:pt x="850" y="985"/>
                    <a:pt x="850" y="985"/>
                  </a:cubicBezTo>
                  <a:cubicBezTo>
                    <a:pt x="851" y="985"/>
                    <a:pt x="851" y="986"/>
                    <a:pt x="852" y="986"/>
                  </a:cubicBezTo>
                  <a:cubicBezTo>
                    <a:pt x="852" y="986"/>
                    <a:pt x="853" y="986"/>
                    <a:pt x="854" y="987"/>
                  </a:cubicBezTo>
                  <a:cubicBezTo>
                    <a:pt x="850" y="986"/>
                    <a:pt x="846" y="986"/>
                    <a:pt x="842" y="987"/>
                  </a:cubicBezTo>
                  <a:cubicBezTo>
                    <a:pt x="838" y="987"/>
                    <a:pt x="834" y="988"/>
                    <a:pt x="831" y="988"/>
                  </a:cubicBezTo>
                  <a:cubicBezTo>
                    <a:pt x="827" y="988"/>
                    <a:pt x="823" y="988"/>
                    <a:pt x="819" y="988"/>
                  </a:cubicBezTo>
                  <a:cubicBezTo>
                    <a:pt x="818" y="988"/>
                    <a:pt x="817" y="988"/>
                    <a:pt x="817" y="987"/>
                  </a:cubicBezTo>
                  <a:cubicBezTo>
                    <a:pt x="816" y="987"/>
                    <a:pt x="816" y="987"/>
                    <a:pt x="816" y="987"/>
                  </a:cubicBezTo>
                  <a:cubicBezTo>
                    <a:pt x="816" y="987"/>
                    <a:pt x="816" y="987"/>
                    <a:pt x="816" y="987"/>
                  </a:cubicBezTo>
                  <a:cubicBezTo>
                    <a:pt x="815" y="987"/>
                    <a:pt x="815" y="987"/>
                    <a:pt x="815" y="987"/>
                  </a:cubicBezTo>
                  <a:cubicBezTo>
                    <a:pt x="815" y="987"/>
                    <a:pt x="814" y="987"/>
                    <a:pt x="814" y="987"/>
                  </a:cubicBezTo>
                  <a:cubicBezTo>
                    <a:pt x="812" y="986"/>
                    <a:pt x="810" y="985"/>
                    <a:pt x="809" y="985"/>
                  </a:cubicBezTo>
                  <a:cubicBezTo>
                    <a:pt x="805" y="983"/>
                    <a:pt x="802" y="981"/>
                    <a:pt x="798" y="979"/>
                  </a:cubicBezTo>
                  <a:cubicBezTo>
                    <a:pt x="795" y="977"/>
                    <a:pt x="792" y="974"/>
                    <a:pt x="788" y="973"/>
                  </a:cubicBezTo>
                  <a:cubicBezTo>
                    <a:pt x="785" y="971"/>
                    <a:pt x="781" y="969"/>
                    <a:pt x="777" y="969"/>
                  </a:cubicBezTo>
                  <a:cubicBezTo>
                    <a:pt x="776" y="968"/>
                    <a:pt x="774" y="968"/>
                    <a:pt x="773" y="968"/>
                  </a:cubicBezTo>
                  <a:cubicBezTo>
                    <a:pt x="772" y="968"/>
                    <a:pt x="772" y="968"/>
                    <a:pt x="772" y="967"/>
                  </a:cubicBezTo>
                  <a:cubicBezTo>
                    <a:pt x="772" y="967"/>
                    <a:pt x="772" y="967"/>
                    <a:pt x="771" y="966"/>
                  </a:cubicBezTo>
                  <a:cubicBezTo>
                    <a:pt x="771" y="966"/>
                    <a:pt x="771" y="966"/>
                    <a:pt x="771" y="966"/>
                  </a:cubicBezTo>
                  <a:cubicBezTo>
                    <a:pt x="771" y="965"/>
                    <a:pt x="771" y="965"/>
                    <a:pt x="770" y="965"/>
                  </a:cubicBezTo>
                  <a:cubicBezTo>
                    <a:pt x="770" y="965"/>
                    <a:pt x="770" y="964"/>
                    <a:pt x="769" y="964"/>
                  </a:cubicBezTo>
                  <a:cubicBezTo>
                    <a:pt x="769" y="963"/>
                    <a:pt x="769" y="963"/>
                    <a:pt x="768" y="963"/>
                  </a:cubicBezTo>
                  <a:cubicBezTo>
                    <a:pt x="768" y="962"/>
                    <a:pt x="767" y="962"/>
                    <a:pt x="767" y="961"/>
                  </a:cubicBezTo>
                  <a:cubicBezTo>
                    <a:pt x="766" y="961"/>
                    <a:pt x="766" y="960"/>
                    <a:pt x="765" y="960"/>
                  </a:cubicBezTo>
                  <a:cubicBezTo>
                    <a:pt x="764" y="959"/>
                    <a:pt x="763" y="958"/>
                    <a:pt x="762" y="958"/>
                  </a:cubicBezTo>
                  <a:cubicBezTo>
                    <a:pt x="761" y="957"/>
                    <a:pt x="760" y="956"/>
                    <a:pt x="759" y="955"/>
                  </a:cubicBezTo>
                  <a:cubicBezTo>
                    <a:pt x="759" y="955"/>
                    <a:pt x="758" y="955"/>
                    <a:pt x="758" y="955"/>
                  </a:cubicBezTo>
                  <a:cubicBezTo>
                    <a:pt x="762" y="937"/>
                    <a:pt x="728" y="941"/>
                    <a:pt x="720" y="938"/>
                  </a:cubicBezTo>
                  <a:cubicBezTo>
                    <a:pt x="726" y="950"/>
                    <a:pt x="743" y="972"/>
                    <a:pt x="756" y="957"/>
                  </a:cubicBezTo>
                  <a:cubicBezTo>
                    <a:pt x="756" y="956"/>
                    <a:pt x="755" y="955"/>
                    <a:pt x="754" y="955"/>
                  </a:cubicBezTo>
                  <a:cubicBezTo>
                    <a:pt x="755" y="955"/>
                    <a:pt x="755" y="955"/>
                    <a:pt x="755" y="955"/>
                  </a:cubicBezTo>
                  <a:cubicBezTo>
                    <a:pt x="756" y="956"/>
                    <a:pt x="757" y="956"/>
                    <a:pt x="758" y="957"/>
                  </a:cubicBezTo>
                  <a:cubicBezTo>
                    <a:pt x="759" y="958"/>
                    <a:pt x="760" y="958"/>
                    <a:pt x="761" y="959"/>
                  </a:cubicBezTo>
                  <a:cubicBezTo>
                    <a:pt x="762" y="960"/>
                    <a:pt x="763" y="961"/>
                    <a:pt x="764" y="962"/>
                  </a:cubicBezTo>
                  <a:cubicBezTo>
                    <a:pt x="764" y="962"/>
                    <a:pt x="765" y="963"/>
                    <a:pt x="765" y="963"/>
                  </a:cubicBezTo>
                  <a:cubicBezTo>
                    <a:pt x="766" y="963"/>
                    <a:pt x="766" y="964"/>
                    <a:pt x="767" y="964"/>
                  </a:cubicBezTo>
                  <a:cubicBezTo>
                    <a:pt x="767" y="965"/>
                    <a:pt x="767" y="965"/>
                    <a:pt x="768" y="965"/>
                  </a:cubicBezTo>
                  <a:cubicBezTo>
                    <a:pt x="768" y="966"/>
                    <a:pt x="768" y="966"/>
                    <a:pt x="769" y="966"/>
                  </a:cubicBezTo>
                  <a:cubicBezTo>
                    <a:pt x="769" y="967"/>
                    <a:pt x="769" y="967"/>
                    <a:pt x="769" y="967"/>
                  </a:cubicBezTo>
                  <a:cubicBezTo>
                    <a:pt x="769" y="967"/>
                    <a:pt x="770" y="967"/>
                    <a:pt x="770" y="967"/>
                  </a:cubicBezTo>
                  <a:cubicBezTo>
                    <a:pt x="770" y="968"/>
                    <a:pt x="770" y="968"/>
                    <a:pt x="771" y="968"/>
                  </a:cubicBezTo>
                  <a:cubicBezTo>
                    <a:pt x="771" y="968"/>
                    <a:pt x="771" y="968"/>
                    <a:pt x="771" y="968"/>
                  </a:cubicBezTo>
                  <a:cubicBezTo>
                    <a:pt x="770" y="968"/>
                    <a:pt x="770" y="968"/>
                    <a:pt x="770" y="968"/>
                  </a:cubicBezTo>
                  <a:cubicBezTo>
                    <a:pt x="769" y="968"/>
                    <a:pt x="769" y="968"/>
                    <a:pt x="769" y="968"/>
                  </a:cubicBezTo>
                  <a:cubicBezTo>
                    <a:pt x="768" y="968"/>
                    <a:pt x="767" y="969"/>
                    <a:pt x="766" y="969"/>
                  </a:cubicBezTo>
                  <a:cubicBezTo>
                    <a:pt x="762" y="969"/>
                    <a:pt x="759" y="970"/>
                    <a:pt x="756" y="971"/>
                  </a:cubicBezTo>
                  <a:cubicBezTo>
                    <a:pt x="752" y="972"/>
                    <a:pt x="749" y="973"/>
                    <a:pt x="746" y="975"/>
                  </a:cubicBezTo>
                  <a:cubicBezTo>
                    <a:pt x="746" y="975"/>
                    <a:pt x="746" y="975"/>
                    <a:pt x="746" y="975"/>
                  </a:cubicBezTo>
                  <a:cubicBezTo>
                    <a:pt x="745" y="975"/>
                    <a:pt x="745" y="975"/>
                    <a:pt x="744" y="974"/>
                  </a:cubicBezTo>
                  <a:cubicBezTo>
                    <a:pt x="744" y="974"/>
                    <a:pt x="744" y="974"/>
                    <a:pt x="743" y="974"/>
                  </a:cubicBezTo>
                  <a:cubicBezTo>
                    <a:pt x="743" y="974"/>
                    <a:pt x="743" y="974"/>
                    <a:pt x="742" y="974"/>
                  </a:cubicBezTo>
                  <a:cubicBezTo>
                    <a:pt x="742" y="974"/>
                    <a:pt x="741" y="973"/>
                    <a:pt x="740" y="973"/>
                  </a:cubicBezTo>
                  <a:cubicBezTo>
                    <a:pt x="740" y="973"/>
                    <a:pt x="739" y="972"/>
                    <a:pt x="738" y="972"/>
                  </a:cubicBezTo>
                  <a:cubicBezTo>
                    <a:pt x="737" y="972"/>
                    <a:pt x="737" y="971"/>
                    <a:pt x="736" y="971"/>
                  </a:cubicBezTo>
                  <a:cubicBezTo>
                    <a:pt x="734" y="970"/>
                    <a:pt x="732" y="969"/>
                    <a:pt x="730" y="968"/>
                  </a:cubicBezTo>
                  <a:cubicBezTo>
                    <a:pt x="728" y="966"/>
                    <a:pt x="726" y="965"/>
                    <a:pt x="724" y="964"/>
                  </a:cubicBezTo>
                  <a:cubicBezTo>
                    <a:pt x="720" y="961"/>
                    <a:pt x="716" y="958"/>
                    <a:pt x="712" y="955"/>
                  </a:cubicBezTo>
                  <a:cubicBezTo>
                    <a:pt x="710" y="953"/>
                    <a:pt x="708" y="952"/>
                    <a:pt x="705" y="950"/>
                  </a:cubicBezTo>
                  <a:cubicBezTo>
                    <a:pt x="703" y="949"/>
                    <a:pt x="701" y="947"/>
                    <a:pt x="699" y="946"/>
                  </a:cubicBezTo>
                  <a:cubicBezTo>
                    <a:pt x="697" y="944"/>
                    <a:pt x="695" y="943"/>
                    <a:pt x="692" y="942"/>
                  </a:cubicBezTo>
                  <a:cubicBezTo>
                    <a:pt x="692" y="942"/>
                    <a:pt x="692" y="942"/>
                    <a:pt x="692" y="942"/>
                  </a:cubicBezTo>
                  <a:cubicBezTo>
                    <a:pt x="691" y="942"/>
                    <a:pt x="691" y="942"/>
                    <a:pt x="691" y="942"/>
                  </a:cubicBezTo>
                  <a:cubicBezTo>
                    <a:pt x="690" y="942"/>
                    <a:pt x="690" y="942"/>
                    <a:pt x="689" y="942"/>
                  </a:cubicBezTo>
                  <a:cubicBezTo>
                    <a:pt x="689" y="942"/>
                    <a:pt x="689" y="942"/>
                    <a:pt x="689" y="942"/>
                  </a:cubicBezTo>
                  <a:cubicBezTo>
                    <a:pt x="689" y="942"/>
                    <a:pt x="689" y="941"/>
                    <a:pt x="689" y="941"/>
                  </a:cubicBezTo>
                  <a:cubicBezTo>
                    <a:pt x="689" y="941"/>
                    <a:pt x="690" y="940"/>
                    <a:pt x="690" y="940"/>
                  </a:cubicBezTo>
                  <a:cubicBezTo>
                    <a:pt x="690" y="939"/>
                    <a:pt x="690" y="939"/>
                    <a:pt x="690" y="938"/>
                  </a:cubicBezTo>
                  <a:cubicBezTo>
                    <a:pt x="690" y="938"/>
                    <a:pt x="690" y="937"/>
                    <a:pt x="690" y="937"/>
                  </a:cubicBezTo>
                  <a:cubicBezTo>
                    <a:pt x="690" y="937"/>
                    <a:pt x="690" y="936"/>
                    <a:pt x="690" y="936"/>
                  </a:cubicBezTo>
                  <a:cubicBezTo>
                    <a:pt x="690" y="936"/>
                    <a:pt x="690" y="935"/>
                    <a:pt x="690" y="935"/>
                  </a:cubicBezTo>
                  <a:cubicBezTo>
                    <a:pt x="690" y="935"/>
                    <a:pt x="690" y="934"/>
                    <a:pt x="690" y="933"/>
                  </a:cubicBezTo>
                  <a:cubicBezTo>
                    <a:pt x="690" y="933"/>
                    <a:pt x="690" y="932"/>
                    <a:pt x="690" y="931"/>
                  </a:cubicBezTo>
                  <a:cubicBezTo>
                    <a:pt x="690" y="931"/>
                    <a:pt x="689" y="930"/>
                    <a:pt x="689" y="930"/>
                  </a:cubicBezTo>
                  <a:cubicBezTo>
                    <a:pt x="689" y="930"/>
                    <a:pt x="689" y="929"/>
                    <a:pt x="689" y="929"/>
                  </a:cubicBezTo>
                  <a:cubicBezTo>
                    <a:pt x="689" y="928"/>
                    <a:pt x="689" y="928"/>
                    <a:pt x="689" y="927"/>
                  </a:cubicBezTo>
                  <a:cubicBezTo>
                    <a:pt x="688" y="925"/>
                    <a:pt x="688" y="924"/>
                    <a:pt x="687" y="922"/>
                  </a:cubicBezTo>
                  <a:cubicBezTo>
                    <a:pt x="687" y="922"/>
                    <a:pt x="687" y="922"/>
                    <a:pt x="687" y="921"/>
                  </a:cubicBezTo>
                  <a:cubicBezTo>
                    <a:pt x="688" y="920"/>
                    <a:pt x="688" y="920"/>
                    <a:pt x="688" y="920"/>
                  </a:cubicBezTo>
                  <a:cubicBezTo>
                    <a:pt x="693" y="902"/>
                    <a:pt x="666" y="888"/>
                    <a:pt x="652" y="893"/>
                  </a:cubicBezTo>
                  <a:cubicBezTo>
                    <a:pt x="659" y="898"/>
                    <a:pt x="661" y="908"/>
                    <a:pt x="668" y="914"/>
                  </a:cubicBezTo>
                  <a:cubicBezTo>
                    <a:pt x="673" y="917"/>
                    <a:pt x="679" y="919"/>
                    <a:pt x="684" y="921"/>
                  </a:cubicBezTo>
                  <a:cubicBezTo>
                    <a:pt x="685" y="922"/>
                    <a:pt x="685" y="922"/>
                    <a:pt x="685" y="923"/>
                  </a:cubicBezTo>
                  <a:cubicBezTo>
                    <a:pt x="683" y="924"/>
                    <a:pt x="683" y="924"/>
                    <a:pt x="683" y="924"/>
                  </a:cubicBezTo>
                  <a:cubicBezTo>
                    <a:pt x="684" y="924"/>
                    <a:pt x="685" y="923"/>
                    <a:pt x="685" y="923"/>
                  </a:cubicBezTo>
                  <a:cubicBezTo>
                    <a:pt x="686" y="924"/>
                    <a:pt x="686" y="926"/>
                    <a:pt x="686" y="927"/>
                  </a:cubicBezTo>
                  <a:cubicBezTo>
                    <a:pt x="687" y="928"/>
                    <a:pt x="687" y="929"/>
                    <a:pt x="687" y="929"/>
                  </a:cubicBezTo>
                  <a:cubicBezTo>
                    <a:pt x="687" y="930"/>
                    <a:pt x="687" y="930"/>
                    <a:pt x="687" y="930"/>
                  </a:cubicBezTo>
                  <a:cubicBezTo>
                    <a:pt x="687" y="931"/>
                    <a:pt x="687" y="931"/>
                    <a:pt x="687" y="931"/>
                  </a:cubicBezTo>
                  <a:cubicBezTo>
                    <a:pt x="687" y="932"/>
                    <a:pt x="688" y="933"/>
                    <a:pt x="688" y="933"/>
                  </a:cubicBezTo>
                  <a:cubicBezTo>
                    <a:pt x="688" y="934"/>
                    <a:pt x="688" y="935"/>
                    <a:pt x="688" y="935"/>
                  </a:cubicBezTo>
                  <a:cubicBezTo>
                    <a:pt x="688" y="935"/>
                    <a:pt x="688" y="936"/>
                    <a:pt x="688" y="936"/>
                  </a:cubicBezTo>
                  <a:cubicBezTo>
                    <a:pt x="688" y="936"/>
                    <a:pt x="688" y="937"/>
                    <a:pt x="688" y="937"/>
                  </a:cubicBezTo>
                  <a:cubicBezTo>
                    <a:pt x="688" y="937"/>
                    <a:pt x="688" y="938"/>
                    <a:pt x="688" y="938"/>
                  </a:cubicBezTo>
                  <a:cubicBezTo>
                    <a:pt x="688" y="939"/>
                    <a:pt x="688" y="939"/>
                    <a:pt x="688" y="940"/>
                  </a:cubicBezTo>
                  <a:cubicBezTo>
                    <a:pt x="688" y="940"/>
                    <a:pt x="688" y="940"/>
                    <a:pt x="688" y="941"/>
                  </a:cubicBezTo>
                  <a:cubicBezTo>
                    <a:pt x="688" y="941"/>
                    <a:pt x="689" y="942"/>
                    <a:pt x="689" y="942"/>
                  </a:cubicBezTo>
                  <a:cubicBezTo>
                    <a:pt x="688" y="942"/>
                    <a:pt x="687" y="942"/>
                    <a:pt x="686" y="942"/>
                  </a:cubicBezTo>
                  <a:cubicBezTo>
                    <a:pt x="685" y="942"/>
                    <a:pt x="685" y="942"/>
                    <a:pt x="684" y="942"/>
                  </a:cubicBezTo>
                  <a:cubicBezTo>
                    <a:pt x="684" y="942"/>
                    <a:pt x="684" y="943"/>
                    <a:pt x="683" y="943"/>
                  </a:cubicBezTo>
                  <a:cubicBezTo>
                    <a:pt x="682" y="943"/>
                    <a:pt x="682" y="943"/>
                    <a:pt x="681" y="944"/>
                  </a:cubicBezTo>
                  <a:cubicBezTo>
                    <a:pt x="681" y="944"/>
                    <a:pt x="681" y="944"/>
                    <a:pt x="681" y="943"/>
                  </a:cubicBezTo>
                  <a:cubicBezTo>
                    <a:pt x="681" y="943"/>
                    <a:pt x="681" y="943"/>
                    <a:pt x="680" y="944"/>
                  </a:cubicBezTo>
                  <a:cubicBezTo>
                    <a:pt x="680" y="944"/>
                    <a:pt x="680" y="944"/>
                    <a:pt x="680" y="944"/>
                  </a:cubicBezTo>
                  <a:cubicBezTo>
                    <a:pt x="679" y="944"/>
                    <a:pt x="679" y="944"/>
                    <a:pt x="678" y="944"/>
                  </a:cubicBezTo>
                  <a:cubicBezTo>
                    <a:pt x="678" y="944"/>
                    <a:pt x="677" y="944"/>
                    <a:pt x="676" y="944"/>
                  </a:cubicBezTo>
                  <a:cubicBezTo>
                    <a:pt x="676" y="944"/>
                    <a:pt x="675" y="944"/>
                    <a:pt x="674" y="944"/>
                  </a:cubicBezTo>
                  <a:cubicBezTo>
                    <a:pt x="673" y="944"/>
                    <a:pt x="673" y="944"/>
                    <a:pt x="672" y="944"/>
                  </a:cubicBezTo>
                  <a:cubicBezTo>
                    <a:pt x="671" y="944"/>
                    <a:pt x="671" y="944"/>
                    <a:pt x="670" y="944"/>
                  </a:cubicBezTo>
                  <a:cubicBezTo>
                    <a:pt x="670" y="944"/>
                    <a:pt x="670" y="944"/>
                    <a:pt x="669" y="944"/>
                  </a:cubicBezTo>
                  <a:cubicBezTo>
                    <a:pt x="663" y="931"/>
                    <a:pt x="655" y="933"/>
                    <a:pt x="648" y="944"/>
                  </a:cubicBezTo>
                  <a:cubicBezTo>
                    <a:pt x="655" y="948"/>
                    <a:pt x="663" y="955"/>
                    <a:pt x="669" y="946"/>
                  </a:cubicBezTo>
                  <a:cubicBezTo>
                    <a:pt x="670" y="946"/>
                    <a:pt x="670" y="946"/>
                    <a:pt x="670" y="946"/>
                  </a:cubicBezTo>
                  <a:cubicBezTo>
                    <a:pt x="670" y="946"/>
                    <a:pt x="670" y="946"/>
                    <a:pt x="670" y="946"/>
                  </a:cubicBezTo>
                  <a:cubicBezTo>
                    <a:pt x="671" y="946"/>
                    <a:pt x="671" y="946"/>
                    <a:pt x="672" y="946"/>
                  </a:cubicBezTo>
                  <a:cubicBezTo>
                    <a:pt x="673" y="946"/>
                    <a:pt x="674" y="946"/>
                    <a:pt x="674" y="946"/>
                  </a:cubicBezTo>
                  <a:cubicBezTo>
                    <a:pt x="675" y="946"/>
                    <a:pt x="676" y="946"/>
                    <a:pt x="677" y="946"/>
                  </a:cubicBezTo>
                  <a:cubicBezTo>
                    <a:pt x="677" y="946"/>
                    <a:pt x="677" y="946"/>
                    <a:pt x="677" y="946"/>
                  </a:cubicBezTo>
                  <a:cubicBezTo>
                    <a:pt x="676" y="946"/>
                    <a:pt x="676" y="947"/>
                    <a:pt x="675" y="947"/>
                  </a:cubicBezTo>
                  <a:cubicBezTo>
                    <a:pt x="675" y="947"/>
                    <a:pt x="674" y="947"/>
                    <a:pt x="674" y="947"/>
                  </a:cubicBezTo>
                  <a:cubicBezTo>
                    <a:pt x="674" y="947"/>
                    <a:pt x="676" y="947"/>
                    <a:pt x="678" y="946"/>
                  </a:cubicBezTo>
                  <a:cubicBezTo>
                    <a:pt x="678" y="946"/>
                    <a:pt x="679" y="946"/>
                    <a:pt x="680" y="946"/>
                  </a:cubicBezTo>
                  <a:cubicBezTo>
                    <a:pt x="680" y="946"/>
                    <a:pt x="680" y="945"/>
                    <a:pt x="680" y="945"/>
                  </a:cubicBezTo>
                  <a:cubicBezTo>
                    <a:pt x="681" y="945"/>
                    <a:pt x="681" y="945"/>
                    <a:pt x="681" y="945"/>
                  </a:cubicBezTo>
                  <a:cubicBezTo>
                    <a:pt x="681" y="945"/>
                    <a:pt x="681" y="945"/>
                    <a:pt x="681" y="945"/>
                  </a:cubicBezTo>
                  <a:cubicBezTo>
                    <a:pt x="681" y="945"/>
                    <a:pt x="682" y="945"/>
                    <a:pt x="682" y="945"/>
                  </a:cubicBezTo>
                  <a:cubicBezTo>
                    <a:pt x="682" y="945"/>
                    <a:pt x="682" y="945"/>
                    <a:pt x="682" y="945"/>
                  </a:cubicBezTo>
                  <a:cubicBezTo>
                    <a:pt x="683" y="945"/>
                    <a:pt x="683" y="945"/>
                    <a:pt x="684" y="945"/>
                  </a:cubicBezTo>
                  <a:cubicBezTo>
                    <a:pt x="685" y="944"/>
                    <a:pt x="685" y="944"/>
                    <a:pt x="686" y="944"/>
                  </a:cubicBezTo>
                  <a:cubicBezTo>
                    <a:pt x="687" y="944"/>
                    <a:pt x="688" y="944"/>
                    <a:pt x="689" y="944"/>
                  </a:cubicBezTo>
                  <a:cubicBezTo>
                    <a:pt x="690" y="944"/>
                    <a:pt x="690" y="944"/>
                    <a:pt x="691" y="944"/>
                  </a:cubicBezTo>
                  <a:cubicBezTo>
                    <a:pt x="691" y="944"/>
                    <a:pt x="691" y="944"/>
                    <a:pt x="691" y="944"/>
                  </a:cubicBezTo>
                  <a:cubicBezTo>
                    <a:pt x="692" y="944"/>
                    <a:pt x="692" y="944"/>
                    <a:pt x="692" y="944"/>
                  </a:cubicBezTo>
                  <a:cubicBezTo>
                    <a:pt x="693" y="945"/>
                    <a:pt x="694" y="945"/>
                    <a:pt x="695" y="946"/>
                  </a:cubicBezTo>
                  <a:cubicBezTo>
                    <a:pt x="696" y="946"/>
                    <a:pt x="697" y="947"/>
                    <a:pt x="698" y="947"/>
                  </a:cubicBezTo>
                  <a:cubicBezTo>
                    <a:pt x="700" y="949"/>
                    <a:pt x="702" y="950"/>
                    <a:pt x="704" y="952"/>
                  </a:cubicBezTo>
                  <a:cubicBezTo>
                    <a:pt x="706" y="953"/>
                    <a:pt x="709" y="955"/>
                    <a:pt x="711" y="956"/>
                  </a:cubicBezTo>
                  <a:cubicBezTo>
                    <a:pt x="715" y="959"/>
                    <a:pt x="719" y="962"/>
                    <a:pt x="723" y="965"/>
                  </a:cubicBezTo>
                  <a:cubicBezTo>
                    <a:pt x="725" y="967"/>
                    <a:pt x="727" y="968"/>
                    <a:pt x="729" y="969"/>
                  </a:cubicBezTo>
                  <a:cubicBezTo>
                    <a:pt x="731" y="971"/>
                    <a:pt x="733" y="972"/>
                    <a:pt x="735" y="973"/>
                  </a:cubicBezTo>
                  <a:cubicBezTo>
                    <a:pt x="735" y="973"/>
                    <a:pt x="736" y="973"/>
                    <a:pt x="736" y="973"/>
                  </a:cubicBezTo>
                  <a:cubicBezTo>
                    <a:pt x="737" y="973"/>
                    <a:pt x="737" y="974"/>
                    <a:pt x="737" y="974"/>
                  </a:cubicBezTo>
                  <a:cubicBezTo>
                    <a:pt x="738" y="974"/>
                    <a:pt x="739" y="974"/>
                    <a:pt x="740" y="975"/>
                  </a:cubicBezTo>
                  <a:cubicBezTo>
                    <a:pt x="742" y="975"/>
                    <a:pt x="743" y="975"/>
                    <a:pt x="744" y="975"/>
                  </a:cubicBezTo>
                  <a:cubicBezTo>
                    <a:pt x="744" y="975"/>
                    <a:pt x="745" y="975"/>
                    <a:pt x="745" y="975"/>
                  </a:cubicBezTo>
                  <a:cubicBezTo>
                    <a:pt x="743" y="976"/>
                    <a:pt x="740" y="977"/>
                    <a:pt x="738" y="978"/>
                  </a:cubicBezTo>
                  <a:cubicBezTo>
                    <a:pt x="737" y="979"/>
                    <a:pt x="736" y="980"/>
                    <a:pt x="735" y="980"/>
                  </a:cubicBezTo>
                  <a:cubicBezTo>
                    <a:pt x="734" y="981"/>
                    <a:pt x="732" y="982"/>
                    <a:pt x="731" y="982"/>
                  </a:cubicBezTo>
                  <a:cubicBezTo>
                    <a:pt x="729" y="984"/>
                    <a:pt x="727" y="986"/>
                    <a:pt x="725" y="987"/>
                  </a:cubicBezTo>
                  <a:cubicBezTo>
                    <a:pt x="725" y="987"/>
                    <a:pt x="725" y="988"/>
                    <a:pt x="724" y="988"/>
                  </a:cubicBezTo>
                  <a:cubicBezTo>
                    <a:pt x="724" y="988"/>
                    <a:pt x="723" y="988"/>
                    <a:pt x="723" y="987"/>
                  </a:cubicBezTo>
                  <a:cubicBezTo>
                    <a:pt x="722" y="987"/>
                    <a:pt x="722" y="987"/>
                    <a:pt x="722" y="987"/>
                  </a:cubicBezTo>
                  <a:cubicBezTo>
                    <a:pt x="721" y="987"/>
                    <a:pt x="721" y="987"/>
                    <a:pt x="721" y="986"/>
                  </a:cubicBezTo>
                  <a:cubicBezTo>
                    <a:pt x="720" y="986"/>
                    <a:pt x="720" y="986"/>
                    <a:pt x="719" y="986"/>
                  </a:cubicBezTo>
                  <a:cubicBezTo>
                    <a:pt x="719" y="986"/>
                    <a:pt x="719" y="986"/>
                    <a:pt x="719" y="986"/>
                  </a:cubicBezTo>
                  <a:cubicBezTo>
                    <a:pt x="718" y="986"/>
                    <a:pt x="718" y="986"/>
                    <a:pt x="718" y="986"/>
                  </a:cubicBezTo>
                  <a:cubicBezTo>
                    <a:pt x="717" y="985"/>
                    <a:pt x="717" y="985"/>
                    <a:pt x="716" y="985"/>
                  </a:cubicBezTo>
                  <a:cubicBezTo>
                    <a:pt x="716" y="985"/>
                    <a:pt x="715" y="985"/>
                    <a:pt x="715" y="985"/>
                  </a:cubicBezTo>
                  <a:cubicBezTo>
                    <a:pt x="714" y="985"/>
                    <a:pt x="713" y="985"/>
                    <a:pt x="713" y="985"/>
                  </a:cubicBezTo>
                  <a:cubicBezTo>
                    <a:pt x="712" y="985"/>
                    <a:pt x="712" y="985"/>
                    <a:pt x="711" y="985"/>
                  </a:cubicBezTo>
                  <a:cubicBezTo>
                    <a:pt x="710" y="985"/>
                    <a:pt x="708" y="985"/>
                    <a:pt x="707" y="985"/>
                  </a:cubicBezTo>
                  <a:cubicBezTo>
                    <a:pt x="706" y="985"/>
                    <a:pt x="704" y="985"/>
                    <a:pt x="703" y="985"/>
                  </a:cubicBezTo>
                  <a:cubicBezTo>
                    <a:pt x="701" y="985"/>
                    <a:pt x="700" y="985"/>
                    <a:pt x="699" y="986"/>
                  </a:cubicBezTo>
                  <a:cubicBezTo>
                    <a:pt x="698" y="986"/>
                    <a:pt x="697" y="986"/>
                    <a:pt x="696" y="986"/>
                  </a:cubicBezTo>
                  <a:cubicBezTo>
                    <a:pt x="680" y="979"/>
                    <a:pt x="679" y="991"/>
                    <a:pt x="665" y="993"/>
                  </a:cubicBezTo>
                  <a:cubicBezTo>
                    <a:pt x="678" y="1002"/>
                    <a:pt x="692" y="1007"/>
                    <a:pt x="696" y="989"/>
                  </a:cubicBezTo>
                  <a:cubicBezTo>
                    <a:pt x="696" y="989"/>
                    <a:pt x="696" y="989"/>
                    <a:pt x="696" y="989"/>
                  </a:cubicBezTo>
                  <a:cubicBezTo>
                    <a:pt x="697" y="989"/>
                    <a:pt x="698" y="988"/>
                    <a:pt x="699" y="988"/>
                  </a:cubicBezTo>
                  <a:cubicBezTo>
                    <a:pt x="701" y="988"/>
                    <a:pt x="702" y="987"/>
                    <a:pt x="703" y="987"/>
                  </a:cubicBezTo>
                  <a:cubicBezTo>
                    <a:pt x="705" y="987"/>
                    <a:pt x="706" y="987"/>
                    <a:pt x="707" y="987"/>
                  </a:cubicBezTo>
                  <a:cubicBezTo>
                    <a:pt x="708" y="987"/>
                    <a:pt x="710" y="987"/>
                    <a:pt x="711" y="987"/>
                  </a:cubicBezTo>
                  <a:cubicBezTo>
                    <a:pt x="712" y="987"/>
                    <a:pt x="712" y="987"/>
                    <a:pt x="713" y="987"/>
                  </a:cubicBezTo>
                  <a:cubicBezTo>
                    <a:pt x="713" y="987"/>
                    <a:pt x="714" y="987"/>
                    <a:pt x="714" y="987"/>
                  </a:cubicBezTo>
                  <a:cubicBezTo>
                    <a:pt x="715" y="987"/>
                    <a:pt x="716" y="987"/>
                    <a:pt x="716" y="987"/>
                  </a:cubicBezTo>
                  <a:cubicBezTo>
                    <a:pt x="717" y="988"/>
                    <a:pt x="717" y="988"/>
                    <a:pt x="718" y="988"/>
                  </a:cubicBezTo>
                  <a:cubicBezTo>
                    <a:pt x="718" y="988"/>
                    <a:pt x="718" y="988"/>
                    <a:pt x="718" y="988"/>
                  </a:cubicBezTo>
                  <a:cubicBezTo>
                    <a:pt x="719" y="988"/>
                    <a:pt x="719" y="988"/>
                    <a:pt x="719" y="988"/>
                  </a:cubicBezTo>
                  <a:cubicBezTo>
                    <a:pt x="720" y="988"/>
                    <a:pt x="720" y="988"/>
                    <a:pt x="720" y="988"/>
                  </a:cubicBezTo>
                  <a:cubicBezTo>
                    <a:pt x="721" y="988"/>
                    <a:pt x="722" y="988"/>
                    <a:pt x="723" y="988"/>
                  </a:cubicBezTo>
                  <a:cubicBezTo>
                    <a:pt x="723" y="988"/>
                    <a:pt x="724" y="988"/>
                    <a:pt x="724" y="988"/>
                  </a:cubicBezTo>
                  <a:cubicBezTo>
                    <a:pt x="722" y="991"/>
                    <a:pt x="720" y="993"/>
                    <a:pt x="718" y="995"/>
                  </a:cubicBezTo>
                  <a:cubicBezTo>
                    <a:pt x="718" y="994"/>
                    <a:pt x="718" y="994"/>
                    <a:pt x="718" y="994"/>
                  </a:cubicBezTo>
                  <a:cubicBezTo>
                    <a:pt x="718" y="994"/>
                    <a:pt x="718" y="995"/>
                    <a:pt x="718" y="995"/>
                  </a:cubicBezTo>
                  <a:cubicBezTo>
                    <a:pt x="717" y="995"/>
                    <a:pt x="717" y="995"/>
                    <a:pt x="717" y="996"/>
                  </a:cubicBezTo>
                  <a:cubicBezTo>
                    <a:pt x="717" y="996"/>
                    <a:pt x="716" y="996"/>
                    <a:pt x="716" y="996"/>
                  </a:cubicBezTo>
                  <a:cubicBezTo>
                    <a:pt x="716" y="996"/>
                    <a:pt x="716" y="997"/>
                    <a:pt x="716" y="997"/>
                  </a:cubicBezTo>
                  <a:cubicBezTo>
                    <a:pt x="716" y="997"/>
                    <a:pt x="716" y="997"/>
                    <a:pt x="716" y="997"/>
                  </a:cubicBezTo>
                  <a:cubicBezTo>
                    <a:pt x="716" y="998"/>
                    <a:pt x="716" y="998"/>
                    <a:pt x="716" y="999"/>
                  </a:cubicBezTo>
                  <a:cubicBezTo>
                    <a:pt x="716" y="999"/>
                    <a:pt x="716" y="999"/>
                    <a:pt x="716" y="999"/>
                  </a:cubicBezTo>
                  <a:cubicBezTo>
                    <a:pt x="715" y="1001"/>
                    <a:pt x="714" y="1002"/>
                    <a:pt x="714" y="1003"/>
                  </a:cubicBezTo>
                  <a:cubicBezTo>
                    <a:pt x="714" y="1004"/>
                    <a:pt x="714" y="1004"/>
                    <a:pt x="714" y="1005"/>
                  </a:cubicBezTo>
                  <a:cubicBezTo>
                    <a:pt x="713" y="1005"/>
                    <a:pt x="713" y="1006"/>
                    <a:pt x="713" y="1006"/>
                  </a:cubicBezTo>
                  <a:cubicBezTo>
                    <a:pt x="713" y="1006"/>
                    <a:pt x="714" y="1005"/>
                    <a:pt x="714" y="1005"/>
                  </a:cubicBezTo>
                  <a:cubicBezTo>
                    <a:pt x="714" y="1005"/>
                    <a:pt x="714" y="1004"/>
                    <a:pt x="714" y="1003"/>
                  </a:cubicBezTo>
                  <a:cubicBezTo>
                    <a:pt x="715" y="1003"/>
                    <a:pt x="715" y="1002"/>
                    <a:pt x="715" y="1001"/>
                  </a:cubicBezTo>
                  <a:cubicBezTo>
                    <a:pt x="715" y="1002"/>
                    <a:pt x="715" y="1002"/>
                    <a:pt x="715" y="1002"/>
                  </a:cubicBezTo>
                  <a:cubicBezTo>
                    <a:pt x="715" y="1003"/>
                    <a:pt x="715" y="1004"/>
                    <a:pt x="715" y="1004"/>
                  </a:cubicBezTo>
                  <a:cubicBezTo>
                    <a:pt x="715" y="1005"/>
                    <a:pt x="715" y="1005"/>
                    <a:pt x="715" y="1005"/>
                  </a:cubicBezTo>
                  <a:cubicBezTo>
                    <a:pt x="715" y="1005"/>
                    <a:pt x="715" y="1005"/>
                    <a:pt x="715" y="1005"/>
                  </a:cubicBezTo>
                  <a:cubicBezTo>
                    <a:pt x="712" y="1008"/>
                    <a:pt x="712" y="1012"/>
                    <a:pt x="712" y="1015"/>
                  </a:cubicBezTo>
                  <a:cubicBezTo>
                    <a:pt x="656" y="1004"/>
                    <a:pt x="619" y="1051"/>
                    <a:pt x="570" y="1079"/>
                  </a:cubicBezTo>
                  <a:cubicBezTo>
                    <a:pt x="539" y="1097"/>
                    <a:pt x="518" y="1101"/>
                    <a:pt x="484" y="1094"/>
                  </a:cubicBezTo>
                  <a:cubicBezTo>
                    <a:pt x="467" y="1091"/>
                    <a:pt x="436" y="1078"/>
                    <a:pt x="418" y="1074"/>
                  </a:cubicBezTo>
                  <a:cubicBezTo>
                    <a:pt x="417" y="1072"/>
                    <a:pt x="416" y="1070"/>
                    <a:pt x="414" y="1068"/>
                  </a:cubicBezTo>
                  <a:cubicBezTo>
                    <a:pt x="414" y="1067"/>
                    <a:pt x="413" y="1066"/>
                    <a:pt x="412" y="1065"/>
                  </a:cubicBezTo>
                  <a:cubicBezTo>
                    <a:pt x="412" y="1064"/>
                    <a:pt x="411" y="1063"/>
                    <a:pt x="410" y="1061"/>
                  </a:cubicBezTo>
                  <a:cubicBezTo>
                    <a:pt x="405" y="1052"/>
                    <a:pt x="398" y="1042"/>
                    <a:pt x="391" y="1031"/>
                  </a:cubicBezTo>
                  <a:cubicBezTo>
                    <a:pt x="387" y="1025"/>
                    <a:pt x="384" y="1020"/>
                    <a:pt x="380" y="1014"/>
                  </a:cubicBezTo>
                  <a:cubicBezTo>
                    <a:pt x="380" y="1014"/>
                    <a:pt x="380" y="1013"/>
                    <a:pt x="379" y="1012"/>
                  </a:cubicBezTo>
                  <a:cubicBezTo>
                    <a:pt x="379" y="1011"/>
                    <a:pt x="379" y="1009"/>
                    <a:pt x="379" y="1007"/>
                  </a:cubicBezTo>
                  <a:cubicBezTo>
                    <a:pt x="378" y="1007"/>
                    <a:pt x="378" y="1006"/>
                    <a:pt x="378" y="1006"/>
                  </a:cubicBezTo>
                  <a:cubicBezTo>
                    <a:pt x="378" y="1005"/>
                    <a:pt x="378" y="1005"/>
                    <a:pt x="378" y="1004"/>
                  </a:cubicBezTo>
                  <a:cubicBezTo>
                    <a:pt x="378" y="1004"/>
                    <a:pt x="378" y="1002"/>
                    <a:pt x="378" y="1001"/>
                  </a:cubicBezTo>
                  <a:cubicBezTo>
                    <a:pt x="378" y="999"/>
                    <a:pt x="378" y="997"/>
                    <a:pt x="379" y="995"/>
                  </a:cubicBezTo>
                  <a:cubicBezTo>
                    <a:pt x="379" y="995"/>
                    <a:pt x="379" y="994"/>
                    <a:pt x="379" y="994"/>
                  </a:cubicBezTo>
                  <a:cubicBezTo>
                    <a:pt x="379" y="994"/>
                    <a:pt x="379" y="994"/>
                    <a:pt x="380" y="993"/>
                  </a:cubicBezTo>
                  <a:cubicBezTo>
                    <a:pt x="380" y="993"/>
                    <a:pt x="380" y="993"/>
                    <a:pt x="380" y="993"/>
                  </a:cubicBezTo>
                  <a:cubicBezTo>
                    <a:pt x="380" y="993"/>
                    <a:pt x="380" y="993"/>
                    <a:pt x="380" y="993"/>
                  </a:cubicBezTo>
                  <a:cubicBezTo>
                    <a:pt x="380" y="992"/>
                    <a:pt x="380" y="992"/>
                    <a:pt x="381" y="992"/>
                  </a:cubicBezTo>
                  <a:cubicBezTo>
                    <a:pt x="381" y="991"/>
                    <a:pt x="382" y="990"/>
                    <a:pt x="383" y="989"/>
                  </a:cubicBezTo>
                  <a:cubicBezTo>
                    <a:pt x="384" y="989"/>
                    <a:pt x="384" y="988"/>
                    <a:pt x="385" y="988"/>
                  </a:cubicBezTo>
                  <a:cubicBezTo>
                    <a:pt x="385" y="987"/>
                    <a:pt x="386" y="987"/>
                    <a:pt x="386" y="986"/>
                  </a:cubicBezTo>
                  <a:cubicBezTo>
                    <a:pt x="387" y="986"/>
                    <a:pt x="387" y="985"/>
                    <a:pt x="388" y="985"/>
                  </a:cubicBezTo>
                  <a:cubicBezTo>
                    <a:pt x="388" y="984"/>
                    <a:pt x="389" y="984"/>
                    <a:pt x="389" y="983"/>
                  </a:cubicBezTo>
                  <a:cubicBezTo>
                    <a:pt x="391" y="981"/>
                    <a:pt x="393" y="979"/>
                    <a:pt x="394" y="976"/>
                  </a:cubicBezTo>
                  <a:cubicBezTo>
                    <a:pt x="394" y="976"/>
                    <a:pt x="394" y="975"/>
                    <a:pt x="395" y="975"/>
                  </a:cubicBezTo>
                  <a:cubicBezTo>
                    <a:pt x="395" y="974"/>
                    <a:pt x="395" y="974"/>
                    <a:pt x="395" y="974"/>
                  </a:cubicBezTo>
                  <a:cubicBezTo>
                    <a:pt x="395" y="973"/>
                    <a:pt x="396" y="973"/>
                    <a:pt x="396" y="972"/>
                  </a:cubicBezTo>
                  <a:cubicBezTo>
                    <a:pt x="396" y="971"/>
                    <a:pt x="397" y="970"/>
                    <a:pt x="397" y="970"/>
                  </a:cubicBezTo>
                  <a:cubicBezTo>
                    <a:pt x="397" y="969"/>
                    <a:pt x="397" y="968"/>
                    <a:pt x="398" y="968"/>
                  </a:cubicBezTo>
                  <a:cubicBezTo>
                    <a:pt x="399" y="965"/>
                    <a:pt x="399" y="962"/>
                    <a:pt x="400" y="959"/>
                  </a:cubicBezTo>
                  <a:cubicBezTo>
                    <a:pt x="400" y="958"/>
                    <a:pt x="400" y="956"/>
                    <a:pt x="400" y="955"/>
                  </a:cubicBezTo>
                  <a:cubicBezTo>
                    <a:pt x="400" y="954"/>
                    <a:pt x="401" y="954"/>
                    <a:pt x="401" y="953"/>
                  </a:cubicBezTo>
                  <a:cubicBezTo>
                    <a:pt x="401" y="953"/>
                    <a:pt x="401" y="953"/>
                    <a:pt x="401" y="953"/>
                  </a:cubicBezTo>
                  <a:cubicBezTo>
                    <a:pt x="401" y="953"/>
                    <a:pt x="401" y="953"/>
                    <a:pt x="401" y="953"/>
                  </a:cubicBezTo>
                  <a:cubicBezTo>
                    <a:pt x="401" y="952"/>
                    <a:pt x="401" y="952"/>
                    <a:pt x="402" y="951"/>
                  </a:cubicBezTo>
                  <a:cubicBezTo>
                    <a:pt x="402" y="950"/>
                    <a:pt x="403" y="950"/>
                    <a:pt x="403" y="949"/>
                  </a:cubicBezTo>
                  <a:cubicBezTo>
                    <a:pt x="404" y="949"/>
                    <a:pt x="404" y="948"/>
                    <a:pt x="405" y="948"/>
                  </a:cubicBezTo>
                  <a:cubicBezTo>
                    <a:pt x="406" y="947"/>
                    <a:pt x="406" y="947"/>
                    <a:pt x="407" y="946"/>
                  </a:cubicBezTo>
                  <a:cubicBezTo>
                    <a:pt x="407" y="946"/>
                    <a:pt x="408" y="945"/>
                    <a:pt x="409" y="945"/>
                  </a:cubicBezTo>
                  <a:cubicBezTo>
                    <a:pt x="409" y="945"/>
                    <a:pt x="409" y="944"/>
                    <a:pt x="409" y="944"/>
                  </a:cubicBezTo>
                  <a:cubicBezTo>
                    <a:pt x="424" y="951"/>
                    <a:pt x="429" y="943"/>
                    <a:pt x="426" y="927"/>
                  </a:cubicBezTo>
                  <a:cubicBezTo>
                    <a:pt x="417" y="930"/>
                    <a:pt x="405" y="929"/>
                    <a:pt x="408" y="943"/>
                  </a:cubicBezTo>
                  <a:cubicBezTo>
                    <a:pt x="407" y="943"/>
                    <a:pt x="407" y="943"/>
                    <a:pt x="407" y="943"/>
                  </a:cubicBezTo>
                  <a:cubicBezTo>
                    <a:pt x="407" y="943"/>
                    <a:pt x="407" y="943"/>
                    <a:pt x="407" y="943"/>
                  </a:cubicBezTo>
                  <a:cubicBezTo>
                    <a:pt x="406" y="944"/>
                    <a:pt x="406" y="944"/>
                    <a:pt x="405" y="944"/>
                  </a:cubicBezTo>
                  <a:cubicBezTo>
                    <a:pt x="405" y="945"/>
                    <a:pt x="404" y="945"/>
                    <a:pt x="404" y="946"/>
                  </a:cubicBezTo>
                  <a:cubicBezTo>
                    <a:pt x="403" y="947"/>
                    <a:pt x="402" y="947"/>
                    <a:pt x="402" y="948"/>
                  </a:cubicBezTo>
                  <a:cubicBezTo>
                    <a:pt x="401" y="948"/>
                    <a:pt x="401" y="949"/>
                    <a:pt x="401" y="949"/>
                  </a:cubicBezTo>
                  <a:cubicBezTo>
                    <a:pt x="401" y="948"/>
                    <a:pt x="401" y="948"/>
                    <a:pt x="401" y="947"/>
                  </a:cubicBezTo>
                  <a:cubicBezTo>
                    <a:pt x="401" y="946"/>
                    <a:pt x="401" y="946"/>
                    <a:pt x="401" y="945"/>
                  </a:cubicBezTo>
                  <a:cubicBezTo>
                    <a:pt x="401" y="945"/>
                    <a:pt x="400" y="945"/>
                    <a:pt x="400" y="944"/>
                  </a:cubicBezTo>
                  <a:cubicBezTo>
                    <a:pt x="400" y="944"/>
                    <a:pt x="400" y="944"/>
                    <a:pt x="400" y="943"/>
                  </a:cubicBezTo>
                  <a:cubicBezTo>
                    <a:pt x="400" y="943"/>
                    <a:pt x="400" y="942"/>
                    <a:pt x="400" y="942"/>
                  </a:cubicBezTo>
                  <a:cubicBezTo>
                    <a:pt x="400" y="941"/>
                    <a:pt x="400" y="941"/>
                    <a:pt x="400" y="940"/>
                  </a:cubicBezTo>
                  <a:cubicBezTo>
                    <a:pt x="400" y="939"/>
                    <a:pt x="399" y="938"/>
                    <a:pt x="399" y="937"/>
                  </a:cubicBezTo>
                  <a:cubicBezTo>
                    <a:pt x="399" y="936"/>
                    <a:pt x="398" y="935"/>
                    <a:pt x="398" y="935"/>
                  </a:cubicBezTo>
                  <a:cubicBezTo>
                    <a:pt x="398" y="934"/>
                    <a:pt x="398" y="933"/>
                    <a:pt x="397" y="932"/>
                  </a:cubicBezTo>
                  <a:cubicBezTo>
                    <a:pt x="397" y="931"/>
                    <a:pt x="396" y="930"/>
                    <a:pt x="396" y="930"/>
                  </a:cubicBezTo>
                  <a:cubicBezTo>
                    <a:pt x="396" y="929"/>
                    <a:pt x="395" y="929"/>
                    <a:pt x="395" y="929"/>
                  </a:cubicBezTo>
                  <a:cubicBezTo>
                    <a:pt x="395" y="929"/>
                    <a:pt x="396" y="930"/>
                    <a:pt x="396" y="933"/>
                  </a:cubicBezTo>
                  <a:cubicBezTo>
                    <a:pt x="396" y="933"/>
                    <a:pt x="397" y="934"/>
                    <a:pt x="397" y="935"/>
                  </a:cubicBezTo>
                  <a:cubicBezTo>
                    <a:pt x="397" y="936"/>
                    <a:pt x="397" y="937"/>
                    <a:pt x="397" y="937"/>
                  </a:cubicBezTo>
                  <a:cubicBezTo>
                    <a:pt x="397" y="939"/>
                    <a:pt x="397" y="941"/>
                    <a:pt x="398" y="944"/>
                  </a:cubicBezTo>
                  <a:cubicBezTo>
                    <a:pt x="398" y="944"/>
                    <a:pt x="398" y="944"/>
                    <a:pt x="398" y="944"/>
                  </a:cubicBezTo>
                  <a:cubicBezTo>
                    <a:pt x="398" y="945"/>
                    <a:pt x="398" y="945"/>
                    <a:pt x="398" y="945"/>
                  </a:cubicBezTo>
                  <a:cubicBezTo>
                    <a:pt x="398" y="946"/>
                    <a:pt x="398" y="946"/>
                    <a:pt x="398" y="947"/>
                  </a:cubicBezTo>
                  <a:cubicBezTo>
                    <a:pt x="398" y="948"/>
                    <a:pt x="398" y="949"/>
                    <a:pt x="398" y="951"/>
                  </a:cubicBezTo>
                  <a:cubicBezTo>
                    <a:pt x="398" y="951"/>
                    <a:pt x="398" y="951"/>
                    <a:pt x="398" y="952"/>
                  </a:cubicBezTo>
                  <a:cubicBezTo>
                    <a:pt x="398" y="952"/>
                    <a:pt x="398" y="952"/>
                    <a:pt x="398" y="953"/>
                  </a:cubicBezTo>
                  <a:cubicBezTo>
                    <a:pt x="398" y="953"/>
                    <a:pt x="398" y="954"/>
                    <a:pt x="398" y="954"/>
                  </a:cubicBezTo>
                  <a:cubicBezTo>
                    <a:pt x="398" y="955"/>
                    <a:pt x="398" y="955"/>
                    <a:pt x="398" y="955"/>
                  </a:cubicBezTo>
                  <a:cubicBezTo>
                    <a:pt x="398" y="955"/>
                    <a:pt x="398" y="955"/>
                    <a:pt x="398" y="955"/>
                  </a:cubicBezTo>
                  <a:cubicBezTo>
                    <a:pt x="398" y="956"/>
                    <a:pt x="397" y="957"/>
                    <a:pt x="397" y="959"/>
                  </a:cubicBezTo>
                  <a:cubicBezTo>
                    <a:pt x="397" y="961"/>
                    <a:pt x="396" y="964"/>
                    <a:pt x="395" y="967"/>
                  </a:cubicBezTo>
                  <a:cubicBezTo>
                    <a:pt x="395" y="967"/>
                    <a:pt x="395" y="968"/>
                    <a:pt x="394" y="969"/>
                  </a:cubicBezTo>
                  <a:cubicBezTo>
                    <a:pt x="394" y="969"/>
                    <a:pt x="394" y="970"/>
                    <a:pt x="394" y="971"/>
                  </a:cubicBezTo>
                  <a:cubicBezTo>
                    <a:pt x="393" y="971"/>
                    <a:pt x="393" y="972"/>
                    <a:pt x="393" y="973"/>
                  </a:cubicBezTo>
                  <a:cubicBezTo>
                    <a:pt x="392" y="973"/>
                    <a:pt x="392" y="973"/>
                    <a:pt x="392" y="973"/>
                  </a:cubicBezTo>
                  <a:cubicBezTo>
                    <a:pt x="392" y="974"/>
                    <a:pt x="392" y="974"/>
                    <a:pt x="392" y="974"/>
                  </a:cubicBezTo>
                  <a:cubicBezTo>
                    <a:pt x="391" y="976"/>
                    <a:pt x="390" y="978"/>
                    <a:pt x="389" y="979"/>
                  </a:cubicBezTo>
                  <a:cubicBezTo>
                    <a:pt x="389" y="979"/>
                    <a:pt x="389" y="979"/>
                    <a:pt x="389" y="978"/>
                  </a:cubicBezTo>
                  <a:cubicBezTo>
                    <a:pt x="389" y="978"/>
                    <a:pt x="389" y="978"/>
                    <a:pt x="389" y="978"/>
                  </a:cubicBezTo>
                  <a:cubicBezTo>
                    <a:pt x="389" y="978"/>
                    <a:pt x="389" y="977"/>
                    <a:pt x="389" y="977"/>
                  </a:cubicBezTo>
                  <a:cubicBezTo>
                    <a:pt x="389" y="976"/>
                    <a:pt x="388" y="976"/>
                    <a:pt x="388" y="976"/>
                  </a:cubicBezTo>
                  <a:cubicBezTo>
                    <a:pt x="388" y="975"/>
                    <a:pt x="388" y="975"/>
                    <a:pt x="388" y="975"/>
                  </a:cubicBezTo>
                  <a:cubicBezTo>
                    <a:pt x="388" y="975"/>
                    <a:pt x="388" y="974"/>
                    <a:pt x="388" y="974"/>
                  </a:cubicBezTo>
                  <a:cubicBezTo>
                    <a:pt x="388" y="974"/>
                    <a:pt x="388" y="973"/>
                    <a:pt x="388" y="973"/>
                  </a:cubicBezTo>
                  <a:cubicBezTo>
                    <a:pt x="387" y="972"/>
                    <a:pt x="387" y="971"/>
                    <a:pt x="386" y="970"/>
                  </a:cubicBezTo>
                  <a:cubicBezTo>
                    <a:pt x="386" y="969"/>
                    <a:pt x="386" y="968"/>
                    <a:pt x="385" y="967"/>
                  </a:cubicBezTo>
                  <a:cubicBezTo>
                    <a:pt x="385" y="967"/>
                    <a:pt x="385" y="967"/>
                    <a:pt x="385" y="966"/>
                  </a:cubicBezTo>
                  <a:cubicBezTo>
                    <a:pt x="389" y="956"/>
                    <a:pt x="372" y="950"/>
                    <a:pt x="365" y="948"/>
                  </a:cubicBezTo>
                  <a:cubicBezTo>
                    <a:pt x="370" y="955"/>
                    <a:pt x="368" y="973"/>
                    <a:pt x="382" y="968"/>
                  </a:cubicBezTo>
                  <a:cubicBezTo>
                    <a:pt x="382" y="967"/>
                    <a:pt x="382" y="967"/>
                    <a:pt x="382" y="967"/>
                  </a:cubicBezTo>
                  <a:cubicBezTo>
                    <a:pt x="383" y="967"/>
                    <a:pt x="383" y="968"/>
                    <a:pt x="383" y="968"/>
                  </a:cubicBezTo>
                  <a:cubicBezTo>
                    <a:pt x="384" y="968"/>
                    <a:pt x="384" y="968"/>
                    <a:pt x="384" y="968"/>
                  </a:cubicBezTo>
                  <a:cubicBezTo>
                    <a:pt x="384" y="968"/>
                    <a:pt x="384" y="968"/>
                    <a:pt x="384" y="968"/>
                  </a:cubicBezTo>
                  <a:cubicBezTo>
                    <a:pt x="384" y="969"/>
                    <a:pt x="385" y="970"/>
                    <a:pt x="385" y="971"/>
                  </a:cubicBezTo>
                  <a:cubicBezTo>
                    <a:pt x="386" y="971"/>
                    <a:pt x="386" y="972"/>
                    <a:pt x="386" y="973"/>
                  </a:cubicBezTo>
                  <a:cubicBezTo>
                    <a:pt x="386" y="974"/>
                    <a:pt x="387" y="974"/>
                    <a:pt x="387" y="975"/>
                  </a:cubicBezTo>
                  <a:cubicBezTo>
                    <a:pt x="387" y="975"/>
                    <a:pt x="387" y="975"/>
                    <a:pt x="387" y="975"/>
                  </a:cubicBezTo>
                  <a:cubicBezTo>
                    <a:pt x="387" y="975"/>
                    <a:pt x="387" y="976"/>
                    <a:pt x="387" y="976"/>
                  </a:cubicBezTo>
                  <a:cubicBezTo>
                    <a:pt x="387" y="976"/>
                    <a:pt x="387" y="977"/>
                    <a:pt x="387" y="977"/>
                  </a:cubicBezTo>
                  <a:cubicBezTo>
                    <a:pt x="387" y="977"/>
                    <a:pt x="387" y="978"/>
                    <a:pt x="387" y="978"/>
                  </a:cubicBezTo>
                  <a:cubicBezTo>
                    <a:pt x="388" y="978"/>
                    <a:pt x="388" y="978"/>
                    <a:pt x="388" y="979"/>
                  </a:cubicBezTo>
                  <a:cubicBezTo>
                    <a:pt x="388" y="979"/>
                    <a:pt x="388" y="979"/>
                    <a:pt x="388" y="979"/>
                  </a:cubicBezTo>
                  <a:cubicBezTo>
                    <a:pt x="388" y="979"/>
                    <a:pt x="388" y="980"/>
                    <a:pt x="388" y="980"/>
                  </a:cubicBezTo>
                  <a:cubicBezTo>
                    <a:pt x="388" y="980"/>
                    <a:pt x="388" y="980"/>
                    <a:pt x="388" y="980"/>
                  </a:cubicBezTo>
                  <a:cubicBezTo>
                    <a:pt x="388" y="981"/>
                    <a:pt x="387" y="981"/>
                    <a:pt x="387" y="981"/>
                  </a:cubicBezTo>
                  <a:cubicBezTo>
                    <a:pt x="387" y="982"/>
                    <a:pt x="386" y="982"/>
                    <a:pt x="386" y="983"/>
                  </a:cubicBezTo>
                  <a:cubicBezTo>
                    <a:pt x="385" y="983"/>
                    <a:pt x="385" y="984"/>
                    <a:pt x="384" y="984"/>
                  </a:cubicBezTo>
                  <a:cubicBezTo>
                    <a:pt x="384" y="985"/>
                    <a:pt x="383" y="985"/>
                    <a:pt x="383" y="986"/>
                  </a:cubicBezTo>
                  <a:cubicBezTo>
                    <a:pt x="382" y="986"/>
                    <a:pt x="382" y="987"/>
                    <a:pt x="381" y="987"/>
                  </a:cubicBezTo>
                  <a:cubicBezTo>
                    <a:pt x="380" y="988"/>
                    <a:pt x="379" y="989"/>
                    <a:pt x="379" y="990"/>
                  </a:cubicBezTo>
                  <a:cubicBezTo>
                    <a:pt x="378" y="990"/>
                    <a:pt x="378" y="991"/>
                    <a:pt x="378" y="991"/>
                  </a:cubicBezTo>
                  <a:cubicBezTo>
                    <a:pt x="378" y="991"/>
                    <a:pt x="378" y="991"/>
                    <a:pt x="378" y="991"/>
                  </a:cubicBezTo>
                  <a:cubicBezTo>
                    <a:pt x="377" y="992"/>
                    <a:pt x="377" y="992"/>
                    <a:pt x="377" y="992"/>
                  </a:cubicBezTo>
                  <a:cubicBezTo>
                    <a:pt x="377" y="992"/>
                    <a:pt x="377" y="992"/>
                    <a:pt x="377" y="993"/>
                  </a:cubicBezTo>
                  <a:cubicBezTo>
                    <a:pt x="377" y="993"/>
                    <a:pt x="376" y="993"/>
                    <a:pt x="376" y="994"/>
                  </a:cubicBezTo>
                  <a:cubicBezTo>
                    <a:pt x="375" y="996"/>
                    <a:pt x="375" y="999"/>
                    <a:pt x="375" y="1001"/>
                  </a:cubicBezTo>
                  <a:cubicBezTo>
                    <a:pt x="375" y="1002"/>
                    <a:pt x="375" y="1003"/>
                    <a:pt x="375" y="1003"/>
                  </a:cubicBezTo>
                  <a:cubicBezTo>
                    <a:pt x="375" y="1004"/>
                    <a:pt x="375" y="1004"/>
                    <a:pt x="376" y="1005"/>
                  </a:cubicBezTo>
                  <a:cubicBezTo>
                    <a:pt x="376" y="1005"/>
                    <a:pt x="376" y="1006"/>
                    <a:pt x="376" y="1006"/>
                  </a:cubicBezTo>
                  <a:cubicBezTo>
                    <a:pt x="376" y="1007"/>
                    <a:pt x="376" y="1007"/>
                    <a:pt x="377" y="1008"/>
                  </a:cubicBezTo>
                  <a:cubicBezTo>
                    <a:pt x="377" y="1009"/>
                    <a:pt x="377" y="1010"/>
                    <a:pt x="378" y="1011"/>
                  </a:cubicBezTo>
                  <a:cubicBezTo>
                    <a:pt x="376" y="1009"/>
                    <a:pt x="375" y="1007"/>
                    <a:pt x="374" y="1004"/>
                  </a:cubicBezTo>
                  <a:cubicBezTo>
                    <a:pt x="372" y="1002"/>
                    <a:pt x="369" y="999"/>
                    <a:pt x="367" y="996"/>
                  </a:cubicBezTo>
                  <a:cubicBezTo>
                    <a:pt x="366" y="995"/>
                    <a:pt x="364" y="993"/>
                    <a:pt x="363" y="992"/>
                  </a:cubicBezTo>
                  <a:cubicBezTo>
                    <a:pt x="362" y="992"/>
                    <a:pt x="361" y="991"/>
                    <a:pt x="361" y="990"/>
                  </a:cubicBezTo>
                  <a:cubicBezTo>
                    <a:pt x="360" y="990"/>
                    <a:pt x="359" y="989"/>
                    <a:pt x="359" y="989"/>
                  </a:cubicBezTo>
                  <a:cubicBezTo>
                    <a:pt x="356" y="987"/>
                    <a:pt x="353" y="985"/>
                    <a:pt x="350" y="983"/>
                  </a:cubicBezTo>
                  <a:cubicBezTo>
                    <a:pt x="344" y="980"/>
                    <a:pt x="339" y="976"/>
                    <a:pt x="334" y="972"/>
                  </a:cubicBezTo>
                  <a:cubicBezTo>
                    <a:pt x="331" y="969"/>
                    <a:pt x="329" y="967"/>
                    <a:pt x="327" y="965"/>
                  </a:cubicBezTo>
                  <a:cubicBezTo>
                    <a:pt x="324" y="963"/>
                    <a:pt x="322" y="960"/>
                    <a:pt x="320" y="958"/>
                  </a:cubicBezTo>
                  <a:cubicBezTo>
                    <a:pt x="319" y="957"/>
                    <a:pt x="317" y="956"/>
                    <a:pt x="316" y="955"/>
                  </a:cubicBezTo>
                  <a:cubicBezTo>
                    <a:pt x="316" y="954"/>
                    <a:pt x="316" y="954"/>
                    <a:pt x="316" y="953"/>
                  </a:cubicBezTo>
                  <a:cubicBezTo>
                    <a:pt x="316" y="952"/>
                    <a:pt x="316" y="951"/>
                    <a:pt x="316" y="949"/>
                  </a:cubicBezTo>
                  <a:cubicBezTo>
                    <a:pt x="316" y="949"/>
                    <a:pt x="316" y="948"/>
                    <a:pt x="316" y="948"/>
                  </a:cubicBezTo>
                  <a:cubicBezTo>
                    <a:pt x="316" y="948"/>
                    <a:pt x="316" y="947"/>
                    <a:pt x="316" y="947"/>
                  </a:cubicBezTo>
                  <a:cubicBezTo>
                    <a:pt x="316" y="946"/>
                    <a:pt x="316" y="945"/>
                    <a:pt x="316" y="944"/>
                  </a:cubicBezTo>
                  <a:cubicBezTo>
                    <a:pt x="316" y="943"/>
                    <a:pt x="317" y="942"/>
                    <a:pt x="317" y="941"/>
                  </a:cubicBezTo>
                  <a:cubicBezTo>
                    <a:pt x="317" y="941"/>
                    <a:pt x="317" y="941"/>
                    <a:pt x="317" y="941"/>
                  </a:cubicBezTo>
                  <a:cubicBezTo>
                    <a:pt x="317" y="940"/>
                    <a:pt x="317" y="940"/>
                    <a:pt x="318" y="940"/>
                  </a:cubicBezTo>
                  <a:cubicBezTo>
                    <a:pt x="318" y="940"/>
                    <a:pt x="318" y="940"/>
                    <a:pt x="318" y="939"/>
                  </a:cubicBezTo>
                  <a:cubicBezTo>
                    <a:pt x="318" y="939"/>
                    <a:pt x="318" y="939"/>
                    <a:pt x="318" y="939"/>
                  </a:cubicBezTo>
                  <a:cubicBezTo>
                    <a:pt x="319" y="937"/>
                    <a:pt x="321" y="935"/>
                    <a:pt x="323" y="934"/>
                  </a:cubicBezTo>
                  <a:cubicBezTo>
                    <a:pt x="323" y="933"/>
                    <a:pt x="324" y="932"/>
                    <a:pt x="325" y="930"/>
                  </a:cubicBezTo>
                  <a:cubicBezTo>
                    <a:pt x="325" y="930"/>
                    <a:pt x="325" y="929"/>
                    <a:pt x="326" y="928"/>
                  </a:cubicBezTo>
                  <a:cubicBezTo>
                    <a:pt x="326" y="928"/>
                    <a:pt x="326" y="928"/>
                    <a:pt x="326" y="928"/>
                  </a:cubicBezTo>
                  <a:cubicBezTo>
                    <a:pt x="326" y="928"/>
                    <a:pt x="326" y="928"/>
                    <a:pt x="326" y="927"/>
                  </a:cubicBezTo>
                  <a:cubicBezTo>
                    <a:pt x="326" y="927"/>
                    <a:pt x="326" y="927"/>
                    <a:pt x="326" y="927"/>
                  </a:cubicBezTo>
                  <a:cubicBezTo>
                    <a:pt x="326" y="927"/>
                    <a:pt x="326" y="927"/>
                    <a:pt x="326" y="926"/>
                  </a:cubicBezTo>
                  <a:cubicBezTo>
                    <a:pt x="327" y="923"/>
                    <a:pt x="326" y="921"/>
                    <a:pt x="326" y="918"/>
                  </a:cubicBezTo>
                  <a:cubicBezTo>
                    <a:pt x="325" y="917"/>
                    <a:pt x="325" y="917"/>
                    <a:pt x="325" y="916"/>
                  </a:cubicBezTo>
                  <a:cubicBezTo>
                    <a:pt x="325" y="916"/>
                    <a:pt x="325" y="916"/>
                    <a:pt x="326" y="916"/>
                  </a:cubicBezTo>
                  <a:cubicBezTo>
                    <a:pt x="326" y="915"/>
                    <a:pt x="326" y="915"/>
                    <a:pt x="326" y="915"/>
                  </a:cubicBezTo>
                  <a:cubicBezTo>
                    <a:pt x="326" y="915"/>
                    <a:pt x="326" y="915"/>
                    <a:pt x="326" y="915"/>
                  </a:cubicBezTo>
                  <a:cubicBezTo>
                    <a:pt x="326" y="914"/>
                    <a:pt x="326" y="913"/>
                    <a:pt x="327" y="913"/>
                  </a:cubicBezTo>
                  <a:cubicBezTo>
                    <a:pt x="327" y="912"/>
                    <a:pt x="327" y="911"/>
                    <a:pt x="327" y="911"/>
                  </a:cubicBezTo>
                  <a:cubicBezTo>
                    <a:pt x="328" y="910"/>
                    <a:pt x="328" y="909"/>
                    <a:pt x="328" y="909"/>
                  </a:cubicBezTo>
                  <a:cubicBezTo>
                    <a:pt x="329" y="908"/>
                    <a:pt x="329" y="907"/>
                    <a:pt x="329" y="906"/>
                  </a:cubicBezTo>
                  <a:cubicBezTo>
                    <a:pt x="330" y="906"/>
                    <a:pt x="330" y="905"/>
                    <a:pt x="331" y="904"/>
                  </a:cubicBezTo>
                  <a:cubicBezTo>
                    <a:pt x="340" y="900"/>
                    <a:pt x="348" y="894"/>
                    <a:pt x="347" y="882"/>
                  </a:cubicBezTo>
                  <a:cubicBezTo>
                    <a:pt x="337" y="887"/>
                    <a:pt x="329" y="892"/>
                    <a:pt x="327" y="905"/>
                  </a:cubicBezTo>
                  <a:cubicBezTo>
                    <a:pt x="328" y="905"/>
                    <a:pt x="328" y="905"/>
                    <a:pt x="328" y="905"/>
                  </a:cubicBezTo>
                  <a:cubicBezTo>
                    <a:pt x="328" y="905"/>
                    <a:pt x="328" y="905"/>
                    <a:pt x="328" y="905"/>
                  </a:cubicBezTo>
                  <a:cubicBezTo>
                    <a:pt x="327" y="906"/>
                    <a:pt x="327" y="907"/>
                    <a:pt x="326" y="907"/>
                  </a:cubicBezTo>
                  <a:cubicBezTo>
                    <a:pt x="326" y="908"/>
                    <a:pt x="326" y="909"/>
                    <a:pt x="325" y="910"/>
                  </a:cubicBezTo>
                  <a:cubicBezTo>
                    <a:pt x="325" y="910"/>
                    <a:pt x="325" y="911"/>
                    <a:pt x="325" y="912"/>
                  </a:cubicBezTo>
                  <a:cubicBezTo>
                    <a:pt x="324" y="912"/>
                    <a:pt x="324" y="912"/>
                    <a:pt x="324" y="913"/>
                  </a:cubicBezTo>
                  <a:cubicBezTo>
                    <a:pt x="324" y="912"/>
                    <a:pt x="324" y="911"/>
                    <a:pt x="324" y="910"/>
                  </a:cubicBezTo>
                  <a:cubicBezTo>
                    <a:pt x="323" y="907"/>
                    <a:pt x="323" y="905"/>
                    <a:pt x="322" y="902"/>
                  </a:cubicBezTo>
                  <a:cubicBezTo>
                    <a:pt x="322" y="897"/>
                    <a:pt x="321" y="893"/>
                    <a:pt x="321" y="889"/>
                  </a:cubicBezTo>
                  <a:cubicBezTo>
                    <a:pt x="321" y="888"/>
                    <a:pt x="321" y="888"/>
                    <a:pt x="321" y="887"/>
                  </a:cubicBezTo>
                  <a:cubicBezTo>
                    <a:pt x="321" y="887"/>
                    <a:pt x="321" y="886"/>
                    <a:pt x="321" y="886"/>
                  </a:cubicBezTo>
                  <a:cubicBezTo>
                    <a:pt x="321" y="885"/>
                    <a:pt x="320" y="884"/>
                    <a:pt x="320" y="883"/>
                  </a:cubicBezTo>
                  <a:cubicBezTo>
                    <a:pt x="320" y="882"/>
                    <a:pt x="320" y="880"/>
                    <a:pt x="319" y="879"/>
                  </a:cubicBezTo>
                  <a:cubicBezTo>
                    <a:pt x="319" y="878"/>
                    <a:pt x="319" y="878"/>
                    <a:pt x="319" y="878"/>
                  </a:cubicBezTo>
                  <a:cubicBezTo>
                    <a:pt x="319" y="878"/>
                    <a:pt x="319" y="877"/>
                    <a:pt x="319" y="877"/>
                  </a:cubicBezTo>
                  <a:cubicBezTo>
                    <a:pt x="320" y="877"/>
                    <a:pt x="320" y="877"/>
                    <a:pt x="320" y="877"/>
                  </a:cubicBezTo>
                  <a:cubicBezTo>
                    <a:pt x="319" y="877"/>
                    <a:pt x="320" y="877"/>
                    <a:pt x="320" y="877"/>
                  </a:cubicBezTo>
                  <a:cubicBezTo>
                    <a:pt x="320" y="877"/>
                    <a:pt x="320" y="877"/>
                    <a:pt x="320" y="877"/>
                  </a:cubicBezTo>
                  <a:cubicBezTo>
                    <a:pt x="320" y="877"/>
                    <a:pt x="320" y="877"/>
                    <a:pt x="320" y="877"/>
                  </a:cubicBezTo>
                  <a:cubicBezTo>
                    <a:pt x="320" y="877"/>
                    <a:pt x="320" y="877"/>
                    <a:pt x="320" y="877"/>
                  </a:cubicBezTo>
                  <a:cubicBezTo>
                    <a:pt x="320" y="877"/>
                    <a:pt x="320" y="878"/>
                    <a:pt x="320" y="878"/>
                  </a:cubicBezTo>
                  <a:cubicBezTo>
                    <a:pt x="320" y="878"/>
                    <a:pt x="320" y="878"/>
                    <a:pt x="320" y="878"/>
                  </a:cubicBezTo>
                  <a:cubicBezTo>
                    <a:pt x="320" y="878"/>
                    <a:pt x="320" y="878"/>
                    <a:pt x="320" y="878"/>
                  </a:cubicBezTo>
                  <a:cubicBezTo>
                    <a:pt x="320" y="878"/>
                    <a:pt x="320" y="877"/>
                    <a:pt x="320" y="877"/>
                  </a:cubicBezTo>
                  <a:cubicBezTo>
                    <a:pt x="320" y="877"/>
                    <a:pt x="320" y="877"/>
                    <a:pt x="320" y="877"/>
                  </a:cubicBezTo>
                  <a:cubicBezTo>
                    <a:pt x="320" y="877"/>
                    <a:pt x="320" y="877"/>
                    <a:pt x="319" y="877"/>
                  </a:cubicBezTo>
                  <a:cubicBezTo>
                    <a:pt x="319" y="877"/>
                    <a:pt x="319" y="877"/>
                    <a:pt x="319" y="877"/>
                  </a:cubicBezTo>
                  <a:cubicBezTo>
                    <a:pt x="319" y="877"/>
                    <a:pt x="319" y="877"/>
                    <a:pt x="319" y="877"/>
                  </a:cubicBezTo>
                  <a:cubicBezTo>
                    <a:pt x="319" y="877"/>
                    <a:pt x="319" y="877"/>
                    <a:pt x="319" y="877"/>
                  </a:cubicBezTo>
                  <a:cubicBezTo>
                    <a:pt x="319" y="877"/>
                    <a:pt x="319" y="877"/>
                    <a:pt x="319" y="877"/>
                  </a:cubicBezTo>
                  <a:cubicBezTo>
                    <a:pt x="319" y="878"/>
                    <a:pt x="319" y="879"/>
                    <a:pt x="319" y="879"/>
                  </a:cubicBezTo>
                  <a:cubicBezTo>
                    <a:pt x="318" y="880"/>
                    <a:pt x="318" y="882"/>
                    <a:pt x="318" y="883"/>
                  </a:cubicBezTo>
                  <a:cubicBezTo>
                    <a:pt x="318" y="884"/>
                    <a:pt x="318" y="885"/>
                    <a:pt x="318" y="886"/>
                  </a:cubicBezTo>
                  <a:cubicBezTo>
                    <a:pt x="318" y="886"/>
                    <a:pt x="318" y="887"/>
                    <a:pt x="318" y="887"/>
                  </a:cubicBezTo>
                  <a:cubicBezTo>
                    <a:pt x="318" y="888"/>
                    <a:pt x="318" y="888"/>
                    <a:pt x="318" y="889"/>
                  </a:cubicBezTo>
                  <a:cubicBezTo>
                    <a:pt x="319" y="890"/>
                    <a:pt x="319" y="892"/>
                    <a:pt x="319" y="893"/>
                  </a:cubicBezTo>
                  <a:cubicBezTo>
                    <a:pt x="319" y="893"/>
                    <a:pt x="319" y="893"/>
                    <a:pt x="319" y="893"/>
                  </a:cubicBezTo>
                  <a:cubicBezTo>
                    <a:pt x="318" y="892"/>
                    <a:pt x="318" y="892"/>
                    <a:pt x="318" y="892"/>
                  </a:cubicBezTo>
                  <a:cubicBezTo>
                    <a:pt x="318" y="891"/>
                    <a:pt x="317" y="891"/>
                    <a:pt x="317" y="890"/>
                  </a:cubicBezTo>
                  <a:cubicBezTo>
                    <a:pt x="317" y="890"/>
                    <a:pt x="317" y="890"/>
                    <a:pt x="316" y="889"/>
                  </a:cubicBezTo>
                  <a:cubicBezTo>
                    <a:pt x="316" y="888"/>
                    <a:pt x="315" y="887"/>
                    <a:pt x="315" y="886"/>
                  </a:cubicBezTo>
                  <a:cubicBezTo>
                    <a:pt x="314" y="886"/>
                    <a:pt x="313" y="885"/>
                    <a:pt x="312" y="884"/>
                  </a:cubicBezTo>
                  <a:cubicBezTo>
                    <a:pt x="312" y="884"/>
                    <a:pt x="312" y="883"/>
                    <a:pt x="312" y="883"/>
                  </a:cubicBezTo>
                  <a:cubicBezTo>
                    <a:pt x="319" y="870"/>
                    <a:pt x="292" y="866"/>
                    <a:pt x="286" y="862"/>
                  </a:cubicBezTo>
                  <a:cubicBezTo>
                    <a:pt x="288" y="873"/>
                    <a:pt x="297" y="894"/>
                    <a:pt x="310" y="885"/>
                  </a:cubicBezTo>
                  <a:cubicBezTo>
                    <a:pt x="310" y="884"/>
                    <a:pt x="309" y="883"/>
                    <a:pt x="309" y="883"/>
                  </a:cubicBezTo>
                  <a:cubicBezTo>
                    <a:pt x="309" y="883"/>
                    <a:pt x="309" y="883"/>
                    <a:pt x="309" y="883"/>
                  </a:cubicBezTo>
                  <a:cubicBezTo>
                    <a:pt x="310" y="884"/>
                    <a:pt x="310" y="884"/>
                    <a:pt x="311" y="885"/>
                  </a:cubicBezTo>
                  <a:cubicBezTo>
                    <a:pt x="312" y="886"/>
                    <a:pt x="313" y="887"/>
                    <a:pt x="313" y="888"/>
                  </a:cubicBezTo>
                  <a:cubicBezTo>
                    <a:pt x="314" y="888"/>
                    <a:pt x="314" y="889"/>
                    <a:pt x="315" y="890"/>
                  </a:cubicBezTo>
                  <a:cubicBezTo>
                    <a:pt x="315" y="890"/>
                    <a:pt x="315" y="891"/>
                    <a:pt x="316" y="891"/>
                  </a:cubicBezTo>
                  <a:cubicBezTo>
                    <a:pt x="316" y="892"/>
                    <a:pt x="316" y="892"/>
                    <a:pt x="316" y="893"/>
                  </a:cubicBezTo>
                  <a:cubicBezTo>
                    <a:pt x="317" y="893"/>
                    <a:pt x="317" y="893"/>
                    <a:pt x="317" y="894"/>
                  </a:cubicBezTo>
                  <a:cubicBezTo>
                    <a:pt x="317" y="894"/>
                    <a:pt x="318" y="894"/>
                    <a:pt x="318" y="895"/>
                  </a:cubicBezTo>
                  <a:cubicBezTo>
                    <a:pt x="318" y="895"/>
                    <a:pt x="318" y="895"/>
                    <a:pt x="318" y="895"/>
                  </a:cubicBezTo>
                  <a:cubicBezTo>
                    <a:pt x="318" y="896"/>
                    <a:pt x="318" y="896"/>
                    <a:pt x="318" y="896"/>
                  </a:cubicBezTo>
                  <a:cubicBezTo>
                    <a:pt x="318" y="896"/>
                    <a:pt x="319" y="896"/>
                    <a:pt x="319" y="897"/>
                  </a:cubicBezTo>
                  <a:cubicBezTo>
                    <a:pt x="319" y="897"/>
                    <a:pt x="319" y="897"/>
                    <a:pt x="319" y="897"/>
                  </a:cubicBezTo>
                  <a:cubicBezTo>
                    <a:pt x="319" y="899"/>
                    <a:pt x="320" y="901"/>
                    <a:pt x="320" y="903"/>
                  </a:cubicBezTo>
                  <a:cubicBezTo>
                    <a:pt x="320" y="905"/>
                    <a:pt x="321" y="908"/>
                    <a:pt x="321" y="910"/>
                  </a:cubicBezTo>
                  <a:cubicBezTo>
                    <a:pt x="322" y="913"/>
                    <a:pt x="322" y="916"/>
                    <a:pt x="323" y="918"/>
                  </a:cubicBezTo>
                  <a:cubicBezTo>
                    <a:pt x="324" y="921"/>
                    <a:pt x="324" y="923"/>
                    <a:pt x="324" y="926"/>
                  </a:cubicBezTo>
                  <a:cubicBezTo>
                    <a:pt x="324" y="926"/>
                    <a:pt x="324" y="926"/>
                    <a:pt x="324" y="926"/>
                  </a:cubicBezTo>
                  <a:cubicBezTo>
                    <a:pt x="323" y="927"/>
                    <a:pt x="323" y="927"/>
                    <a:pt x="323" y="927"/>
                  </a:cubicBezTo>
                  <a:cubicBezTo>
                    <a:pt x="323" y="927"/>
                    <a:pt x="323" y="927"/>
                    <a:pt x="323" y="927"/>
                  </a:cubicBezTo>
                  <a:cubicBezTo>
                    <a:pt x="323" y="927"/>
                    <a:pt x="323" y="927"/>
                    <a:pt x="323" y="927"/>
                  </a:cubicBezTo>
                  <a:cubicBezTo>
                    <a:pt x="323" y="928"/>
                    <a:pt x="323" y="928"/>
                    <a:pt x="323" y="929"/>
                  </a:cubicBezTo>
                  <a:cubicBezTo>
                    <a:pt x="322" y="930"/>
                    <a:pt x="321" y="931"/>
                    <a:pt x="321" y="932"/>
                  </a:cubicBezTo>
                  <a:cubicBezTo>
                    <a:pt x="319" y="933"/>
                    <a:pt x="317" y="935"/>
                    <a:pt x="316" y="937"/>
                  </a:cubicBezTo>
                  <a:cubicBezTo>
                    <a:pt x="316" y="937"/>
                    <a:pt x="316" y="938"/>
                    <a:pt x="316" y="938"/>
                  </a:cubicBezTo>
                  <a:cubicBezTo>
                    <a:pt x="316" y="938"/>
                    <a:pt x="315" y="938"/>
                    <a:pt x="315" y="939"/>
                  </a:cubicBezTo>
                  <a:cubicBezTo>
                    <a:pt x="315" y="939"/>
                    <a:pt x="315" y="939"/>
                    <a:pt x="315" y="939"/>
                  </a:cubicBezTo>
                  <a:cubicBezTo>
                    <a:pt x="315" y="940"/>
                    <a:pt x="315" y="940"/>
                    <a:pt x="315" y="940"/>
                  </a:cubicBezTo>
                  <a:cubicBezTo>
                    <a:pt x="314" y="941"/>
                    <a:pt x="314" y="942"/>
                    <a:pt x="314" y="943"/>
                  </a:cubicBezTo>
                  <a:cubicBezTo>
                    <a:pt x="314" y="944"/>
                    <a:pt x="314" y="945"/>
                    <a:pt x="314" y="945"/>
                  </a:cubicBezTo>
                  <a:cubicBezTo>
                    <a:pt x="313" y="946"/>
                    <a:pt x="313" y="946"/>
                    <a:pt x="313" y="947"/>
                  </a:cubicBezTo>
                  <a:cubicBezTo>
                    <a:pt x="314" y="947"/>
                    <a:pt x="314" y="947"/>
                    <a:pt x="314" y="948"/>
                  </a:cubicBezTo>
                  <a:cubicBezTo>
                    <a:pt x="314" y="948"/>
                    <a:pt x="314" y="949"/>
                    <a:pt x="314" y="949"/>
                  </a:cubicBezTo>
                  <a:cubicBezTo>
                    <a:pt x="314" y="951"/>
                    <a:pt x="315" y="952"/>
                    <a:pt x="315" y="953"/>
                  </a:cubicBezTo>
                  <a:cubicBezTo>
                    <a:pt x="315" y="954"/>
                    <a:pt x="315" y="954"/>
                    <a:pt x="315" y="954"/>
                  </a:cubicBezTo>
                  <a:cubicBezTo>
                    <a:pt x="314" y="953"/>
                    <a:pt x="314" y="953"/>
                    <a:pt x="313" y="952"/>
                  </a:cubicBezTo>
                  <a:cubicBezTo>
                    <a:pt x="313" y="952"/>
                    <a:pt x="312" y="952"/>
                    <a:pt x="311" y="951"/>
                  </a:cubicBezTo>
                  <a:cubicBezTo>
                    <a:pt x="311" y="951"/>
                    <a:pt x="311" y="951"/>
                    <a:pt x="311" y="951"/>
                  </a:cubicBezTo>
                  <a:cubicBezTo>
                    <a:pt x="311" y="951"/>
                    <a:pt x="311" y="951"/>
                    <a:pt x="311" y="951"/>
                  </a:cubicBezTo>
                  <a:cubicBezTo>
                    <a:pt x="311" y="951"/>
                    <a:pt x="311" y="951"/>
                    <a:pt x="311" y="951"/>
                  </a:cubicBezTo>
                  <a:cubicBezTo>
                    <a:pt x="311" y="951"/>
                    <a:pt x="311" y="951"/>
                    <a:pt x="311" y="951"/>
                  </a:cubicBezTo>
                  <a:cubicBezTo>
                    <a:pt x="310" y="951"/>
                    <a:pt x="310" y="951"/>
                    <a:pt x="310" y="951"/>
                  </a:cubicBezTo>
                  <a:cubicBezTo>
                    <a:pt x="310" y="950"/>
                    <a:pt x="310" y="950"/>
                    <a:pt x="309" y="950"/>
                  </a:cubicBezTo>
                  <a:cubicBezTo>
                    <a:pt x="309" y="950"/>
                    <a:pt x="309" y="950"/>
                    <a:pt x="308" y="950"/>
                  </a:cubicBezTo>
                  <a:cubicBezTo>
                    <a:pt x="308" y="949"/>
                    <a:pt x="308" y="949"/>
                    <a:pt x="307" y="949"/>
                  </a:cubicBezTo>
                  <a:cubicBezTo>
                    <a:pt x="307" y="949"/>
                    <a:pt x="306" y="949"/>
                    <a:pt x="305" y="948"/>
                  </a:cubicBezTo>
                  <a:cubicBezTo>
                    <a:pt x="304" y="948"/>
                    <a:pt x="303" y="948"/>
                    <a:pt x="302" y="947"/>
                  </a:cubicBezTo>
                  <a:cubicBezTo>
                    <a:pt x="301" y="947"/>
                    <a:pt x="299" y="947"/>
                    <a:pt x="298" y="946"/>
                  </a:cubicBezTo>
                  <a:cubicBezTo>
                    <a:pt x="296" y="946"/>
                    <a:pt x="294" y="946"/>
                    <a:pt x="292" y="945"/>
                  </a:cubicBezTo>
                  <a:cubicBezTo>
                    <a:pt x="288" y="944"/>
                    <a:pt x="284" y="943"/>
                    <a:pt x="282" y="942"/>
                  </a:cubicBezTo>
                  <a:cubicBezTo>
                    <a:pt x="280" y="942"/>
                    <a:pt x="279" y="941"/>
                    <a:pt x="278" y="941"/>
                  </a:cubicBezTo>
                  <a:cubicBezTo>
                    <a:pt x="277" y="941"/>
                    <a:pt x="276" y="940"/>
                    <a:pt x="275" y="940"/>
                  </a:cubicBezTo>
                  <a:cubicBezTo>
                    <a:pt x="274" y="939"/>
                    <a:pt x="273" y="939"/>
                    <a:pt x="273" y="939"/>
                  </a:cubicBezTo>
                  <a:cubicBezTo>
                    <a:pt x="273" y="939"/>
                    <a:pt x="274" y="939"/>
                    <a:pt x="275" y="940"/>
                  </a:cubicBezTo>
                  <a:cubicBezTo>
                    <a:pt x="276" y="941"/>
                    <a:pt x="277" y="941"/>
                    <a:pt x="278" y="942"/>
                  </a:cubicBezTo>
                  <a:cubicBezTo>
                    <a:pt x="279" y="942"/>
                    <a:pt x="280" y="943"/>
                    <a:pt x="281" y="944"/>
                  </a:cubicBezTo>
                  <a:cubicBezTo>
                    <a:pt x="282" y="944"/>
                    <a:pt x="283" y="945"/>
                    <a:pt x="285" y="945"/>
                  </a:cubicBezTo>
                  <a:cubicBezTo>
                    <a:pt x="284" y="946"/>
                    <a:pt x="283" y="946"/>
                    <a:pt x="283" y="946"/>
                  </a:cubicBezTo>
                  <a:cubicBezTo>
                    <a:pt x="281" y="946"/>
                    <a:pt x="280" y="946"/>
                    <a:pt x="279" y="946"/>
                  </a:cubicBezTo>
                  <a:cubicBezTo>
                    <a:pt x="278" y="946"/>
                    <a:pt x="276" y="947"/>
                    <a:pt x="275" y="947"/>
                  </a:cubicBezTo>
                  <a:cubicBezTo>
                    <a:pt x="274" y="947"/>
                    <a:pt x="273" y="948"/>
                    <a:pt x="273" y="948"/>
                  </a:cubicBezTo>
                  <a:cubicBezTo>
                    <a:pt x="258" y="941"/>
                    <a:pt x="257" y="954"/>
                    <a:pt x="244" y="956"/>
                  </a:cubicBezTo>
                  <a:cubicBezTo>
                    <a:pt x="257" y="964"/>
                    <a:pt x="270" y="969"/>
                    <a:pt x="272" y="950"/>
                  </a:cubicBezTo>
                  <a:cubicBezTo>
                    <a:pt x="272" y="950"/>
                    <a:pt x="273" y="950"/>
                    <a:pt x="273" y="950"/>
                  </a:cubicBezTo>
                  <a:cubicBezTo>
                    <a:pt x="274" y="950"/>
                    <a:pt x="275" y="949"/>
                    <a:pt x="276" y="949"/>
                  </a:cubicBezTo>
                  <a:cubicBezTo>
                    <a:pt x="277" y="949"/>
                    <a:pt x="278" y="949"/>
                    <a:pt x="279" y="948"/>
                  </a:cubicBezTo>
                  <a:cubicBezTo>
                    <a:pt x="281" y="948"/>
                    <a:pt x="282" y="948"/>
                    <a:pt x="283" y="948"/>
                  </a:cubicBezTo>
                  <a:cubicBezTo>
                    <a:pt x="284" y="948"/>
                    <a:pt x="285" y="948"/>
                    <a:pt x="286" y="948"/>
                  </a:cubicBezTo>
                  <a:cubicBezTo>
                    <a:pt x="287" y="948"/>
                    <a:pt x="288" y="948"/>
                    <a:pt x="288" y="948"/>
                  </a:cubicBezTo>
                  <a:cubicBezTo>
                    <a:pt x="289" y="948"/>
                    <a:pt x="289" y="948"/>
                    <a:pt x="290" y="948"/>
                  </a:cubicBezTo>
                  <a:cubicBezTo>
                    <a:pt x="290" y="948"/>
                    <a:pt x="290" y="948"/>
                    <a:pt x="291" y="948"/>
                  </a:cubicBezTo>
                  <a:cubicBezTo>
                    <a:pt x="291" y="948"/>
                    <a:pt x="291" y="948"/>
                    <a:pt x="291" y="948"/>
                  </a:cubicBezTo>
                  <a:cubicBezTo>
                    <a:pt x="293" y="949"/>
                    <a:pt x="295" y="949"/>
                    <a:pt x="298" y="950"/>
                  </a:cubicBezTo>
                  <a:cubicBezTo>
                    <a:pt x="299" y="950"/>
                    <a:pt x="300" y="951"/>
                    <a:pt x="301" y="951"/>
                  </a:cubicBezTo>
                  <a:cubicBezTo>
                    <a:pt x="302" y="951"/>
                    <a:pt x="303" y="952"/>
                    <a:pt x="305" y="952"/>
                  </a:cubicBezTo>
                  <a:cubicBezTo>
                    <a:pt x="305" y="952"/>
                    <a:pt x="306" y="952"/>
                    <a:pt x="306" y="953"/>
                  </a:cubicBezTo>
                  <a:cubicBezTo>
                    <a:pt x="307" y="953"/>
                    <a:pt x="307" y="953"/>
                    <a:pt x="307" y="953"/>
                  </a:cubicBezTo>
                  <a:cubicBezTo>
                    <a:pt x="307" y="953"/>
                    <a:pt x="308" y="953"/>
                    <a:pt x="308" y="953"/>
                  </a:cubicBezTo>
                  <a:cubicBezTo>
                    <a:pt x="308" y="954"/>
                    <a:pt x="309" y="954"/>
                    <a:pt x="309" y="954"/>
                  </a:cubicBezTo>
                  <a:cubicBezTo>
                    <a:pt x="309" y="954"/>
                    <a:pt x="309" y="954"/>
                    <a:pt x="309" y="954"/>
                  </a:cubicBezTo>
                  <a:cubicBezTo>
                    <a:pt x="309" y="954"/>
                    <a:pt x="309" y="954"/>
                    <a:pt x="309" y="954"/>
                  </a:cubicBezTo>
                  <a:cubicBezTo>
                    <a:pt x="309" y="954"/>
                    <a:pt x="309" y="954"/>
                    <a:pt x="309" y="954"/>
                  </a:cubicBezTo>
                  <a:cubicBezTo>
                    <a:pt x="309" y="954"/>
                    <a:pt x="309" y="954"/>
                    <a:pt x="309" y="954"/>
                  </a:cubicBezTo>
                  <a:cubicBezTo>
                    <a:pt x="310" y="954"/>
                    <a:pt x="310" y="954"/>
                    <a:pt x="310" y="954"/>
                  </a:cubicBezTo>
                  <a:cubicBezTo>
                    <a:pt x="310" y="955"/>
                    <a:pt x="311" y="955"/>
                    <a:pt x="311" y="956"/>
                  </a:cubicBezTo>
                  <a:cubicBezTo>
                    <a:pt x="313" y="957"/>
                    <a:pt x="316" y="959"/>
                    <a:pt x="318" y="961"/>
                  </a:cubicBezTo>
                  <a:cubicBezTo>
                    <a:pt x="320" y="963"/>
                    <a:pt x="322" y="965"/>
                    <a:pt x="324" y="968"/>
                  </a:cubicBezTo>
                  <a:cubicBezTo>
                    <a:pt x="326" y="970"/>
                    <a:pt x="329" y="972"/>
                    <a:pt x="331" y="974"/>
                  </a:cubicBezTo>
                  <a:cubicBezTo>
                    <a:pt x="334" y="977"/>
                    <a:pt x="337" y="979"/>
                    <a:pt x="340" y="981"/>
                  </a:cubicBezTo>
                  <a:cubicBezTo>
                    <a:pt x="340" y="981"/>
                    <a:pt x="340" y="981"/>
                    <a:pt x="340" y="981"/>
                  </a:cubicBezTo>
                  <a:cubicBezTo>
                    <a:pt x="340" y="981"/>
                    <a:pt x="339" y="982"/>
                    <a:pt x="339" y="982"/>
                  </a:cubicBezTo>
                  <a:cubicBezTo>
                    <a:pt x="338" y="982"/>
                    <a:pt x="338" y="982"/>
                    <a:pt x="337" y="982"/>
                  </a:cubicBezTo>
                  <a:cubicBezTo>
                    <a:pt x="337" y="982"/>
                    <a:pt x="336" y="982"/>
                    <a:pt x="336" y="983"/>
                  </a:cubicBezTo>
                  <a:cubicBezTo>
                    <a:pt x="336" y="983"/>
                    <a:pt x="336" y="983"/>
                    <a:pt x="335" y="983"/>
                  </a:cubicBezTo>
                  <a:cubicBezTo>
                    <a:pt x="334" y="984"/>
                    <a:pt x="333" y="984"/>
                    <a:pt x="332" y="985"/>
                  </a:cubicBezTo>
                  <a:cubicBezTo>
                    <a:pt x="331" y="986"/>
                    <a:pt x="329" y="987"/>
                    <a:pt x="328" y="988"/>
                  </a:cubicBezTo>
                  <a:cubicBezTo>
                    <a:pt x="326" y="989"/>
                    <a:pt x="323" y="991"/>
                    <a:pt x="320" y="993"/>
                  </a:cubicBezTo>
                  <a:cubicBezTo>
                    <a:pt x="319" y="994"/>
                    <a:pt x="318" y="995"/>
                    <a:pt x="316" y="995"/>
                  </a:cubicBezTo>
                  <a:cubicBezTo>
                    <a:pt x="315" y="996"/>
                    <a:pt x="313" y="997"/>
                    <a:pt x="312" y="997"/>
                  </a:cubicBezTo>
                  <a:cubicBezTo>
                    <a:pt x="311" y="998"/>
                    <a:pt x="309" y="998"/>
                    <a:pt x="308" y="999"/>
                  </a:cubicBezTo>
                  <a:cubicBezTo>
                    <a:pt x="308" y="999"/>
                    <a:pt x="308" y="999"/>
                    <a:pt x="308" y="999"/>
                  </a:cubicBezTo>
                  <a:cubicBezTo>
                    <a:pt x="308" y="998"/>
                    <a:pt x="307" y="998"/>
                    <a:pt x="307" y="998"/>
                  </a:cubicBezTo>
                  <a:cubicBezTo>
                    <a:pt x="306" y="998"/>
                    <a:pt x="306" y="998"/>
                    <a:pt x="306" y="998"/>
                  </a:cubicBezTo>
                  <a:cubicBezTo>
                    <a:pt x="306" y="998"/>
                    <a:pt x="306" y="997"/>
                    <a:pt x="305" y="997"/>
                  </a:cubicBezTo>
                  <a:cubicBezTo>
                    <a:pt x="305" y="997"/>
                    <a:pt x="305" y="997"/>
                    <a:pt x="305" y="997"/>
                  </a:cubicBezTo>
                  <a:cubicBezTo>
                    <a:pt x="304" y="997"/>
                    <a:pt x="303" y="997"/>
                    <a:pt x="303" y="997"/>
                  </a:cubicBezTo>
                  <a:cubicBezTo>
                    <a:pt x="302" y="997"/>
                    <a:pt x="301" y="996"/>
                    <a:pt x="300" y="996"/>
                  </a:cubicBezTo>
                  <a:cubicBezTo>
                    <a:pt x="299" y="996"/>
                    <a:pt x="299" y="995"/>
                    <a:pt x="298" y="995"/>
                  </a:cubicBezTo>
                  <a:cubicBezTo>
                    <a:pt x="297" y="995"/>
                    <a:pt x="296" y="994"/>
                    <a:pt x="295" y="994"/>
                  </a:cubicBezTo>
                  <a:cubicBezTo>
                    <a:pt x="292" y="981"/>
                    <a:pt x="281" y="986"/>
                    <a:pt x="272" y="979"/>
                  </a:cubicBezTo>
                  <a:cubicBezTo>
                    <a:pt x="274" y="985"/>
                    <a:pt x="277" y="993"/>
                    <a:pt x="282" y="996"/>
                  </a:cubicBezTo>
                  <a:cubicBezTo>
                    <a:pt x="285" y="998"/>
                    <a:pt x="293" y="998"/>
                    <a:pt x="295" y="996"/>
                  </a:cubicBezTo>
                  <a:cubicBezTo>
                    <a:pt x="295" y="996"/>
                    <a:pt x="296" y="996"/>
                    <a:pt x="296" y="996"/>
                  </a:cubicBezTo>
                  <a:cubicBezTo>
                    <a:pt x="296" y="996"/>
                    <a:pt x="296" y="996"/>
                    <a:pt x="296" y="996"/>
                  </a:cubicBezTo>
                  <a:cubicBezTo>
                    <a:pt x="296" y="996"/>
                    <a:pt x="296" y="996"/>
                    <a:pt x="296" y="996"/>
                  </a:cubicBezTo>
                  <a:cubicBezTo>
                    <a:pt x="296" y="996"/>
                    <a:pt x="297" y="996"/>
                    <a:pt x="297" y="997"/>
                  </a:cubicBezTo>
                  <a:cubicBezTo>
                    <a:pt x="298" y="997"/>
                    <a:pt x="299" y="997"/>
                    <a:pt x="300" y="998"/>
                  </a:cubicBezTo>
                  <a:cubicBezTo>
                    <a:pt x="301" y="998"/>
                    <a:pt x="302" y="998"/>
                    <a:pt x="302" y="998"/>
                  </a:cubicBezTo>
                  <a:cubicBezTo>
                    <a:pt x="303" y="999"/>
                    <a:pt x="304" y="999"/>
                    <a:pt x="305" y="999"/>
                  </a:cubicBezTo>
                  <a:cubicBezTo>
                    <a:pt x="305" y="999"/>
                    <a:pt x="305" y="999"/>
                    <a:pt x="305" y="999"/>
                  </a:cubicBezTo>
                  <a:cubicBezTo>
                    <a:pt x="305" y="999"/>
                    <a:pt x="305" y="999"/>
                    <a:pt x="306" y="999"/>
                  </a:cubicBezTo>
                  <a:cubicBezTo>
                    <a:pt x="306" y="999"/>
                    <a:pt x="306" y="999"/>
                    <a:pt x="306" y="999"/>
                  </a:cubicBezTo>
                  <a:cubicBezTo>
                    <a:pt x="305" y="999"/>
                    <a:pt x="305" y="1000"/>
                    <a:pt x="304" y="1000"/>
                  </a:cubicBezTo>
                  <a:cubicBezTo>
                    <a:pt x="304" y="1000"/>
                    <a:pt x="304" y="1000"/>
                    <a:pt x="303" y="1000"/>
                  </a:cubicBezTo>
                  <a:cubicBezTo>
                    <a:pt x="303" y="1000"/>
                    <a:pt x="303" y="1000"/>
                    <a:pt x="302" y="1000"/>
                  </a:cubicBezTo>
                  <a:cubicBezTo>
                    <a:pt x="302" y="1000"/>
                    <a:pt x="301" y="1000"/>
                    <a:pt x="301" y="1001"/>
                  </a:cubicBezTo>
                  <a:cubicBezTo>
                    <a:pt x="300" y="1001"/>
                    <a:pt x="299" y="1001"/>
                    <a:pt x="298" y="1001"/>
                  </a:cubicBezTo>
                  <a:cubicBezTo>
                    <a:pt x="297" y="1002"/>
                    <a:pt x="296" y="1002"/>
                    <a:pt x="296" y="1002"/>
                  </a:cubicBezTo>
                  <a:cubicBezTo>
                    <a:pt x="296" y="1002"/>
                    <a:pt x="296" y="1002"/>
                    <a:pt x="297" y="1002"/>
                  </a:cubicBezTo>
                  <a:cubicBezTo>
                    <a:pt x="297" y="1002"/>
                    <a:pt x="298" y="1002"/>
                    <a:pt x="299" y="1002"/>
                  </a:cubicBezTo>
                  <a:cubicBezTo>
                    <a:pt x="299" y="1002"/>
                    <a:pt x="300" y="1003"/>
                    <a:pt x="301" y="1003"/>
                  </a:cubicBezTo>
                  <a:cubicBezTo>
                    <a:pt x="302" y="1003"/>
                    <a:pt x="302" y="1003"/>
                    <a:pt x="303" y="1003"/>
                  </a:cubicBezTo>
                  <a:cubicBezTo>
                    <a:pt x="303" y="1003"/>
                    <a:pt x="304" y="1003"/>
                    <a:pt x="304" y="1003"/>
                  </a:cubicBezTo>
                  <a:cubicBezTo>
                    <a:pt x="304" y="1002"/>
                    <a:pt x="304" y="1002"/>
                    <a:pt x="305" y="1002"/>
                  </a:cubicBezTo>
                  <a:cubicBezTo>
                    <a:pt x="307" y="1002"/>
                    <a:pt x="310" y="1001"/>
                    <a:pt x="313" y="1000"/>
                  </a:cubicBezTo>
                  <a:cubicBezTo>
                    <a:pt x="314" y="999"/>
                    <a:pt x="315" y="999"/>
                    <a:pt x="316" y="999"/>
                  </a:cubicBezTo>
                  <a:cubicBezTo>
                    <a:pt x="316" y="999"/>
                    <a:pt x="316" y="999"/>
                    <a:pt x="316" y="999"/>
                  </a:cubicBezTo>
                  <a:cubicBezTo>
                    <a:pt x="315" y="1000"/>
                    <a:pt x="315" y="1000"/>
                    <a:pt x="315" y="1001"/>
                  </a:cubicBezTo>
                  <a:cubicBezTo>
                    <a:pt x="315" y="1001"/>
                    <a:pt x="314" y="1002"/>
                    <a:pt x="314" y="1002"/>
                  </a:cubicBezTo>
                  <a:cubicBezTo>
                    <a:pt x="314" y="1003"/>
                    <a:pt x="313" y="1004"/>
                    <a:pt x="313" y="1005"/>
                  </a:cubicBezTo>
                  <a:cubicBezTo>
                    <a:pt x="313" y="1005"/>
                    <a:pt x="313" y="1005"/>
                    <a:pt x="313" y="1005"/>
                  </a:cubicBezTo>
                  <a:cubicBezTo>
                    <a:pt x="302" y="1010"/>
                    <a:pt x="297" y="1019"/>
                    <a:pt x="305" y="1032"/>
                  </a:cubicBezTo>
                  <a:cubicBezTo>
                    <a:pt x="309" y="1021"/>
                    <a:pt x="319" y="1019"/>
                    <a:pt x="313" y="1006"/>
                  </a:cubicBezTo>
                  <a:cubicBezTo>
                    <a:pt x="313" y="1006"/>
                    <a:pt x="313" y="1006"/>
                    <a:pt x="314" y="1005"/>
                  </a:cubicBezTo>
                  <a:cubicBezTo>
                    <a:pt x="314" y="1004"/>
                    <a:pt x="315" y="1004"/>
                    <a:pt x="315" y="1003"/>
                  </a:cubicBezTo>
                  <a:cubicBezTo>
                    <a:pt x="315" y="1002"/>
                    <a:pt x="316" y="1002"/>
                    <a:pt x="316" y="1001"/>
                  </a:cubicBezTo>
                  <a:cubicBezTo>
                    <a:pt x="316" y="1001"/>
                    <a:pt x="316" y="1000"/>
                    <a:pt x="317" y="1000"/>
                  </a:cubicBezTo>
                  <a:cubicBezTo>
                    <a:pt x="317" y="999"/>
                    <a:pt x="318" y="998"/>
                    <a:pt x="319" y="997"/>
                  </a:cubicBezTo>
                  <a:cubicBezTo>
                    <a:pt x="320" y="997"/>
                    <a:pt x="321" y="996"/>
                    <a:pt x="322" y="995"/>
                  </a:cubicBezTo>
                  <a:cubicBezTo>
                    <a:pt x="325" y="994"/>
                    <a:pt x="327" y="992"/>
                    <a:pt x="330" y="990"/>
                  </a:cubicBezTo>
                  <a:cubicBezTo>
                    <a:pt x="331" y="989"/>
                    <a:pt x="332" y="988"/>
                    <a:pt x="333" y="987"/>
                  </a:cubicBezTo>
                  <a:cubicBezTo>
                    <a:pt x="335" y="987"/>
                    <a:pt x="336" y="986"/>
                    <a:pt x="337" y="985"/>
                  </a:cubicBezTo>
                  <a:cubicBezTo>
                    <a:pt x="337" y="985"/>
                    <a:pt x="337" y="985"/>
                    <a:pt x="337" y="985"/>
                  </a:cubicBezTo>
                  <a:cubicBezTo>
                    <a:pt x="338" y="985"/>
                    <a:pt x="338" y="985"/>
                    <a:pt x="338" y="985"/>
                  </a:cubicBezTo>
                  <a:cubicBezTo>
                    <a:pt x="339" y="984"/>
                    <a:pt x="339" y="984"/>
                    <a:pt x="339" y="984"/>
                  </a:cubicBezTo>
                  <a:cubicBezTo>
                    <a:pt x="340" y="983"/>
                    <a:pt x="340" y="983"/>
                    <a:pt x="341" y="983"/>
                  </a:cubicBezTo>
                  <a:cubicBezTo>
                    <a:pt x="341" y="983"/>
                    <a:pt x="341" y="982"/>
                    <a:pt x="341" y="982"/>
                  </a:cubicBezTo>
                  <a:cubicBezTo>
                    <a:pt x="344" y="984"/>
                    <a:pt x="346" y="985"/>
                    <a:pt x="348" y="987"/>
                  </a:cubicBezTo>
                  <a:cubicBezTo>
                    <a:pt x="351" y="988"/>
                    <a:pt x="354" y="990"/>
                    <a:pt x="357" y="992"/>
                  </a:cubicBezTo>
                  <a:cubicBezTo>
                    <a:pt x="357" y="992"/>
                    <a:pt x="358" y="993"/>
                    <a:pt x="359" y="993"/>
                  </a:cubicBezTo>
                  <a:cubicBezTo>
                    <a:pt x="359" y="994"/>
                    <a:pt x="360" y="994"/>
                    <a:pt x="361" y="995"/>
                  </a:cubicBezTo>
                  <a:cubicBezTo>
                    <a:pt x="362" y="996"/>
                    <a:pt x="363" y="997"/>
                    <a:pt x="364" y="999"/>
                  </a:cubicBezTo>
                  <a:cubicBezTo>
                    <a:pt x="369" y="1003"/>
                    <a:pt x="373" y="1010"/>
                    <a:pt x="377" y="1015"/>
                  </a:cubicBezTo>
                  <a:cubicBezTo>
                    <a:pt x="379" y="1019"/>
                    <a:pt x="381" y="1022"/>
                    <a:pt x="383" y="1025"/>
                  </a:cubicBezTo>
                  <a:cubicBezTo>
                    <a:pt x="382" y="1025"/>
                    <a:pt x="382" y="1025"/>
                    <a:pt x="382" y="1024"/>
                  </a:cubicBezTo>
                  <a:cubicBezTo>
                    <a:pt x="381" y="1024"/>
                    <a:pt x="381" y="1024"/>
                    <a:pt x="381" y="1024"/>
                  </a:cubicBezTo>
                  <a:cubicBezTo>
                    <a:pt x="381" y="1024"/>
                    <a:pt x="380" y="1024"/>
                    <a:pt x="380" y="1024"/>
                  </a:cubicBezTo>
                  <a:cubicBezTo>
                    <a:pt x="380" y="1024"/>
                    <a:pt x="380" y="1024"/>
                    <a:pt x="380" y="1024"/>
                  </a:cubicBezTo>
                  <a:cubicBezTo>
                    <a:pt x="379" y="1023"/>
                    <a:pt x="378" y="1023"/>
                    <a:pt x="377" y="1023"/>
                  </a:cubicBezTo>
                  <a:cubicBezTo>
                    <a:pt x="376" y="1023"/>
                    <a:pt x="375" y="1024"/>
                    <a:pt x="374" y="1024"/>
                  </a:cubicBezTo>
                  <a:cubicBezTo>
                    <a:pt x="373" y="1024"/>
                    <a:pt x="372" y="1024"/>
                    <a:pt x="371" y="1024"/>
                  </a:cubicBezTo>
                  <a:cubicBezTo>
                    <a:pt x="371" y="1024"/>
                    <a:pt x="370" y="1025"/>
                    <a:pt x="369" y="1025"/>
                  </a:cubicBezTo>
                  <a:cubicBezTo>
                    <a:pt x="367" y="1025"/>
                    <a:pt x="366" y="1025"/>
                    <a:pt x="365" y="1026"/>
                  </a:cubicBezTo>
                  <a:cubicBezTo>
                    <a:pt x="355" y="1013"/>
                    <a:pt x="346" y="1029"/>
                    <a:pt x="337" y="1014"/>
                  </a:cubicBezTo>
                  <a:cubicBezTo>
                    <a:pt x="337" y="1022"/>
                    <a:pt x="340" y="1030"/>
                    <a:pt x="348" y="1033"/>
                  </a:cubicBezTo>
                  <a:cubicBezTo>
                    <a:pt x="354" y="1036"/>
                    <a:pt x="365" y="1035"/>
                    <a:pt x="366" y="1027"/>
                  </a:cubicBezTo>
                  <a:cubicBezTo>
                    <a:pt x="367" y="1027"/>
                    <a:pt x="368" y="1027"/>
                    <a:pt x="369" y="1026"/>
                  </a:cubicBezTo>
                  <a:cubicBezTo>
                    <a:pt x="370" y="1026"/>
                    <a:pt x="371" y="1026"/>
                    <a:pt x="372" y="1026"/>
                  </a:cubicBezTo>
                  <a:cubicBezTo>
                    <a:pt x="373" y="1026"/>
                    <a:pt x="374" y="1025"/>
                    <a:pt x="375" y="1025"/>
                  </a:cubicBezTo>
                  <a:cubicBezTo>
                    <a:pt x="376" y="1025"/>
                    <a:pt x="376" y="1025"/>
                    <a:pt x="377" y="1025"/>
                  </a:cubicBezTo>
                  <a:cubicBezTo>
                    <a:pt x="378" y="1025"/>
                    <a:pt x="379" y="1025"/>
                    <a:pt x="379" y="1025"/>
                  </a:cubicBezTo>
                  <a:cubicBezTo>
                    <a:pt x="380" y="1025"/>
                    <a:pt x="380" y="1025"/>
                    <a:pt x="380" y="1025"/>
                  </a:cubicBezTo>
                  <a:cubicBezTo>
                    <a:pt x="380" y="1025"/>
                    <a:pt x="380" y="1025"/>
                    <a:pt x="380" y="1025"/>
                  </a:cubicBezTo>
                  <a:cubicBezTo>
                    <a:pt x="381" y="1025"/>
                    <a:pt x="381" y="1025"/>
                    <a:pt x="381" y="1025"/>
                  </a:cubicBezTo>
                  <a:cubicBezTo>
                    <a:pt x="382" y="1026"/>
                    <a:pt x="382" y="1026"/>
                    <a:pt x="383" y="1026"/>
                  </a:cubicBezTo>
                  <a:cubicBezTo>
                    <a:pt x="383" y="1026"/>
                    <a:pt x="383" y="1026"/>
                    <a:pt x="383" y="1026"/>
                  </a:cubicBezTo>
                  <a:cubicBezTo>
                    <a:pt x="385" y="1028"/>
                    <a:pt x="386" y="1031"/>
                    <a:pt x="388" y="1033"/>
                  </a:cubicBezTo>
                  <a:cubicBezTo>
                    <a:pt x="395" y="1044"/>
                    <a:pt x="402" y="1054"/>
                    <a:pt x="407" y="1063"/>
                  </a:cubicBezTo>
                  <a:cubicBezTo>
                    <a:pt x="408" y="1065"/>
                    <a:pt x="409" y="1066"/>
                    <a:pt x="409" y="1067"/>
                  </a:cubicBezTo>
                  <a:cubicBezTo>
                    <a:pt x="410" y="1068"/>
                    <a:pt x="411" y="1069"/>
                    <a:pt x="411" y="1070"/>
                  </a:cubicBezTo>
                  <a:cubicBezTo>
                    <a:pt x="412" y="1071"/>
                    <a:pt x="413" y="1072"/>
                    <a:pt x="414" y="1073"/>
                  </a:cubicBezTo>
                  <a:cubicBezTo>
                    <a:pt x="396" y="1069"/>
                    <a:pt x="386" y="1069"/>
                    <a:pt x="366" y="1066"/>
                  </a:cubicBezTo>
                  <a:cubicBezTo>
                    <a:pt x="345" y="1061"/>
                    <a:pt x="314" y="1060"/>
                    <a:pt x="296" y="1050"/>
                  </a:cubicBezTo>
                  <a:cubicBezTo>
                    <a:pt x="277" y="1040"/>
                    <a:pt x="261" y="1014"/>
                    <a:pt x="230" y="1015"/>
                  </a:cubicBezTo>
                  <a:cubicBezTo>
                    <a:pt x="227" y="1013"/>
                    <a:pt x="224" y="1011"/>
                    <a:pt x="221" y="1009"/>
                  </a:cubicBezTo>
                  <a:cubicBezTo>
                    <a:pt x="215" y="1006"/>
                    <a:pt x="209" y="1001"/>
                    <a:pt x="203" y="996"/>
                  </a:cubicBezTo>
                  <a:cubicBezTo>
                    <a:pt x="202" y="996"/>
                    <a:pt x="201" y="995"/>
                    <a:pt x="201" y="994"/>
                  </a:cubicBezTo>
                  <a:cubicBezTo>
                    <a:pt x="200" y="994"/>
                    <a:pt x="199" y="993"/>
                    <a:pt x="198" y="993"/>
                  </a:cubicBezTo>
                  <a:cubicBezTo>
                    <a:pt x="197" y="992"/>
                    <a:pt x="197" y="992"/>
                    <a:pt x="197" y="992"/>
                  </a:cubicBezTo>
                  <a:cubicBezTo>
                    <a:pt x="197" y="991"/>
                    <a:pt x="197" y="991"/>
                    <a:pt x="197" y="991"/>
                  </a:cubicBezTo>
                  <a:cubicBezTo>
                    <a:pt x="197" y="991"/>
                    <a:pt x="197" y="991"/>
                    <a:pt x="197" y="991"/>
                  </a:cubicBezTo>
                  <a:cubicBezTo>
                    <a:pt x="196" y="991"/>
                    <a:pt x="196" y="991"/>
                    <a:pt x="196" y="991"/>
                  </a:cubicBezTo>
                  <a:cubicBezTo>
                    <a:pt x="196" y="990"/>
                    <a:pt x="196" y="990"/>
                    <a:pt x="195" y="990"/>
                  </a:cubicBezTo>
                  <a:cubicBezTo>
                    <a:pt x="194" y="989"/>
                    <a:pt x="194" y="989"/>
                    <a:pt x="194" y="989"/>
                  </a:cubicBezTo>
                  <a:cubicBezTo>
                    <a:pt x="192" y="986"/>
                    <a:pt x="190" y="982"/>
                    <a:pt x="188" y="978"/>
                  </a:cubicBezTo>
                  <a:cubicBezTo>
                    <a:pt x="187" y="975"/>
                    <a:pt x="185" y="971"/>
                    <a:pt x="184" y="967"/>
                  </a:cubicBezTo>
                  <a:cubicBezTo>
                    <a:pt x="183" y="965"/>
                    <a:pt x="182" y="963"/>
                    <a:pt x="181" y="961"/>
                  </a:cubicBezTo>
                  <a:cubicBezTo>
                    <a:pt x="181" y="961"/>
                    <a:pt x="181" y="961"/>
                    <a:pt x="181" y="960"/>
                  </a:cubicBezTo>
                  <a:cubicBezTo>
                    <a:pt x="181" y="960"/>
                    <a:pt x="182" y="960"/>
                    <a:pt x="182" y="959"/>
                  </a:cubicBezTo>
                  <a:cubicBezTo>
                    <a:pt x="182" y="959"/>
                    <a:pt x="182" y="959"/>
                    <a:pt x="182" y="958"/>
                  </a:cubicBezTo>
                  <a:cubicBezTo>
                    <a:pt x="182" y="958"/>
                    <a:pt x="182" y="958"/>
                    <a:pt x="182" y="958"/>
                  </a:cubicBezTo>
                  <a:cubicBezTo>
                    <a:pt x="182" y="958"/>
                    <a:pt x="182" y="958"/>
                    <a:pt x="182" y="958"/>
                  </a:cubicBezTo>
                  <a:cubicBezTo>
                    <a:pt x="183" y="957"/>
                    <a:pt x="183" y="956"/>
                    <a:pt x="183" y="956"/>
                  </a:cubicBezTo>
                  <a:cubicBezTo>
                    <a:pt x="183" y="955"/>
                    <a:pt x="184" y="954"/>
                    <a:pt x="184" y="954"/>
                  </a:cubicBezTo>
                  <a:cubicBezTo>
                    <a:pt x="184" y="953"/>
                    <a:pt x="184" y="952"/>
                    <a:pt x="185" y="952"/>
                  </a:cubicBezTo>
                  <a:cubicBezTo>
                    <a:pt x="185" y="951"/>
                    <a:pt x="185" y="950"/>
                    <a:pt x="186" y="949"/>
                  </a:cubicBezTo>
                  <a:cubicBezTo>
                    <a:pt x="186" y="949"/>
                    <a:pt x="187" y="948"/>
                    <a:pt x="187" y="947"/>
                  </a:cubicBezTo>
                  <a:cubicBezTo>
                    <a:pt x="187" y="947"/>
                    <a:pt x="187" y="947"/>
                    <a:pt x="187" y="947"/>
                  </a:cubicBezTo>
                  <a:cubicBezTo>
                    <a:pt x="204" y="948"/>
                    <a:pt x="206" y="939"/>
                    <a:pt x="197" y="925"/>
                  </a:cubicBezTo>
                  <a:cubicBezTo>
                    <a:pt x="190" y="930"/>
                    <a:pt x="178" y="934"/>
                    <a:pt x="185" y="946"/>
                  </a:cubicBezTo>
                  <a:cubicBezTo>
                    <a:pt x="185" y="947"/>
                    <a:pt x="185" y="947"/>
                    <a:pt x="185" y="947"/>
                  </a:cubicBezTo>
                  <a:cubicBezTo>
                    <a:pt x="185" y="947"/>
                    <a:pt x="185" y="947"/>
                    <a:pt x="185" y="947"/>
                  </a:cubicBezTo>
                  <a:cubicBezTo>
                    <a:pt x="184" y="947"/>
                    <a:pt x="184" y="948"/>
                    <a:pt x="184" y="948"/>
                  </a:cubicBezTo>
                  <a:cubicBezTo>
                    <a:pt x="183" y="949"/>
                    <a:pt x="183" y="950"/>
                    <a:pt x="183" y="951"/>
                  </a:cubicBezTo>
                  <a:cubicBezTo>
                    <a:pt x="182" y="951"/>
                    <a:pt x="182" y="952"/>
                    <a:pt x="182" y="953"/>
                  </a:cubicBezTo>
                  <a:cubicBezTo>
                    <a:pt x="181" y="953"/>
                    <a:pt x="181" y="954"/>
                    <a:pt x="181" y="955"/>
                  </a:cubicBezTo>
                  <a:cubicBezTo>
                    <a:pt x="181" y="956"/>
                    <a:pt x="180" y="956"/>
                    <a:pt x="180" y="957"/>
                  </a:cubicBezTo>
                  <a:cubicBezTo>
                    <a:pt x="180" y="957"/>
                    <a:pt x="180" y="957"/>
                    <a:pt x="180" y="957"/>
                  </a:cubicBezTo>
                  <a:cubicBezTo>
                    <a:pt x="180" y="957"/>
                    <a:pt x="180" y="958"/>
                    <a:pt x="180" y="958"/>
                  </a:cubicBezTo>
                  <a:cubicBezTo>
                    <a:pt x="180" y="958"/>
                    <a:pt x="180" y="958"/>
                    <a:pt x="180" y="959"/>
                  </a:cubicBezTo>
                  <a:cubicBezTo>
                    <a:pt x="180" y="959"/>
                    <a:pt x="180" y="960"/>
                    <a:pt x="180" y="960"/>
                  </a:cubicBezTo>
                  <a:cubicBezTo>
                    <a:pt x="180" y="960"/>
                    <a:pt x="180" y="960"/>
                    <a:pt x="180" y="961"/>
                  </a:cubicBezTo>
                  <a:cubicBezTo>
                    <a:pt x="179" y="959"/>
                    <a:pt x="178" y="957"/>
                    <a:pt x="177" y="956"/>
                  </a:cubicBezTo>
                  <a:cubicBezTo>
                    <a:pt x="177" y="955"/>
                    <a:pt x="176" y="954"/>
                    <a:pt x="175" y="953"/>
                  </a:cubicBezTo>
                  <a:cubicBezTo>
                    <a:pt x="175" y="953"/>
                    <a:pt x="175" y="953"/>
                    <a:pt x="175" y="953"/>
                  </a:cubicBezTo>
                  <a:cubicBezTo>
                    <a:pt x="175" y="953"/>
                    <a:pt x="175" y="953"/>
                    <a:pt x="175" y="953"/>
                  </a:cubicBezTo>
                  <a:cubicBezTo>
                    <a:pt x="174" y="952"/>
                    <a:pt x="174" y="952"/>
                    <a:pt x="174" y="952"/>
                  </a:cubicBezTo>
                  <a:cubicBezTo>
                    <a:pt x="174" y="952"/>
                    <a:pt x="173" y="951"/>
                    <a:pt x="173" y="951"/>
                  </a:cubicBezTo>
                  <a:cubicBezTo>
                    <a:pt x="171" y="950"/>
                    <a:pt x="169" y="948"/>
                    <a:pt x="168" y="947"/>
                  </a:cubicBezTo>
                  <a:cubicBezTo>
                    <a:pt x="167" y="947"/>
                    <a:pt x="166" y="946"/>
                    <a:pt x="165" y="945"/>
                  </a:cubicBezTo>
                  <a:cubicBezTo>
                    <a:pt x="165" y="945"/>
                    <a:pt x="165" y="945"/>
                    <a:pt x="165" y="944"/>
                  </a:cubicBezTo>
                  <a:cubicBezTo>
                    <a:pt x="165" y="944"/>
                    <a:pt x="165" y="943"/>
                    <a:pt x="165" y="943"/>
                  </a:cubicBezTo>
                  <a:cubicBezTo>
                    <a:pt x="165" y="943"/>
                    <a:pt x="165" y="942"/>
                    <a:pt x="164" y="942"/>
                  </a:cubicBezTo>
                  <a:cubicBezTo>
                    <a:pt x="164" y="942"/>
                    <a:pt x="164" y="942"/>
                    <a:pt x="164" y="941"/>
                  </a:cubicBezTo>
                  <a:cubicBezTo>
                    <a:pt x="164" y="941"/>
                    <a:pt x="164" y="940"/>
                    <a:pt x="164" y="940"/>
                  </a:cubicBezTo>
                  <a:cubicBezTo>
                    <a:pt x="164" y="939"/>
                    <a:pt x="164" y="938"/>
                    <a:pt x="164" y="938"/>
                  </a:cubicBezTo>
                  <a:cubicBezTo>
                    <a:pt x="164" y="938"/>
                    <a:pt x="164" y="937"/>
                    <a:pt x="164" y="937"/>
                  </a:cubicBezTo>
                  <a:cubicBezTo>
                    <a:pt x="164" y="937"/>
                    <a:pt x="164" y="936"/>
                    <a:pt x="164" y="936"/>
                  </a:cubicBezTo>
                  <a:cubicBezTo>
                    <a:pt x="163" y="935"/>
                    <a:pt x="163" y="935"/>
                    <a:pt x="163" y="934"/>
                  </a:cubicBezTo>
                  <a:cubicBezTo>
                    <a:pt x="163" y="933"/>
                    <a:pt x="163" y="931"/>
                    <a:pt x="163" y="930"/>
                  </a:cubicBezTo>
                  <a:cubicBezTo>
                    <a:pt x="163" y="928"/>
                    <a:pt x="164" y="927"/>
                    <a:pt x="164" y="925"/>
                  </a:cubicBezTo>
                  <a:cubicBezTo>
                    <a:pt x="164" y="924"/>
                    <a:pt x="164" y="923"/>
                    <a:pt x="165" y="921"/>
                  </a:cubicBezTo>
                  <a:cubicBezTo>
                    <a:pt x="165" y="920"/>
                    <a:pt x="165" y="919"/>
                    <a:pt x="165" y="918"/>
                  </a:cubicBezTo>
                  <a:cubicBezTo>
                    <a:pt x="172" y="917"/>
                    <a:pt x="180" y="914"/>
                    <a:pt x="182" y="908"/>
                  </a:cubicBezTo>
                  <a:cubicBezTo>
                    <a:pt x="186" y="901"/>
                    <a:pt x="179" y="893"/>
                    <a:pt x="176" y="886"/>
                  </a:cubicBezTo>
                  <a:cubicBezTo>
                    <a:pt x="167" y="895"/>
                    <a:pt x="147" y="905"/>
                    <a:pt x="163" y="918"/>
                  </a:cubicBezTo>
                  <a:cubicBezTo>
                    <a:pt x="163" y="918"/>
                    <a:pt x="163" y="918"/>
                    <a:pt x="163" y="918"/>
                  </a:cubicBezTo>
                  <a:cubicBezTo>
                    <a:pt x="162" y="918"/>
                    <a:pt x="162" y="918"/>
                    <a:pt x="161" y="918"/>
                  </a:cubicBezTo>
                  <a:cubicBezTo>
                    <a:pt x="163" y="918"/>
                    <a:pt x="163" y="918"/>
                    <a:pt x="163" y="918"/>
                  </a:cubicBezTo>
                  <a:cubicBezTo>
                    <a:pt x="163" y="919"/>
                    <a:pt x="162" y="920"/>
                    <a:pt x="162" y="921"/>
                  </a:cubicBezTo>
                  <a:cubicBezTo>
                    <a:pt x="162" y="922"/>
                    <a:pt x="162" y="924"/>
                    <a:pt x="161" y="925"/>
                  </a:cubicBezTo>
                  <a:cubicBezTo>
                    <a:pt x="161" y="927"/>
                    <a:pt x="161" y="928"/>
                    <a:pt x="161" y="930"/>
                  </a:cubicBezTo>
                  <a:cubicBezTo>
                    <a:pt x="161" y="931"/>
                    <a:pt x="161" y="933"/>
                    <a:pt x="161" y="934"/>
                  </a:cubicBezTo>
                  <a:cubicBezTo>
                    <a:pt x="161" y="935"/>
                    <a:pt x="161" y="935"/>
                    <a:pt x="161" y="936"/>
                  </a:cubicBezTo>
                  <a:cubicBezTo>
                    <a:pt x="161" y="937"/>
                    <a:pt x="161" y="937"/>
                    <a:pt x="161" y="937"/>
                  </a:cubicBezTo>
                  <a:cubicBezTo>
                    <a:pt x="161" y="938"/>
                    <a:pt x="161" y="938"/>
                    <a:pt x="161" y="938"/>
                  </a:cubicBezTo>
                  <a:cubicBezTo>
                    <a:pt x="161" y="939"/>
                    <a:pt x="162" y="939"/>
                    <a:pt x="162" y="940"/>
                  </a:cubicBezTo>
                  <a:cubicBezTo>
                    <a:pt x="162" y="941"/>
                    <a:pt x="162" y="941"/>
                    <a:pt x="162" y="942"/>
                  </a:cubicBezTo>
                  <a:cubicBezTo>
                    <a:pt x="162" y="942"/>
                    <a:pt x="162" y="942"/>
                    <a:pt x="162" y="943"/>
                  </a:cubicBezTo>
                  <a:cubicBezTo>
                    <a:pt x="162" y="943"/>
                    <a:pt x="162" y="943"/>
                    <a:pt x="162" y="943"/>
                  </a:cubicBezTo>
                  <a:cubicBezTo>
                    <a:pt x="162" y="944"/>
                    <a:pt x="163" y="944"/>
                    <a:pt x="163" y="944"/>
                  </a:cubicBezTo>
                  <a:cubicBezTo>
                    <a:pt x="161" y="943"/>
                    <a:pt x="159" y="942"/>
                    <a:pt x="157" y="941"/>
                  </a:cubicBezTo>
                  <a:cubicBezTo>
                    <a:pt x="153" y="939"/>
                    <a:pt x="149" y="938"/>
                    <a:pt x="146" y="936"/>
                  </a:cubicBezTo>
                  <a:cubicBezTo>
                    <a:pt x="143" y="934"/>
                    <a:pt x="140" y="931"/>
                    <a:pt x="137" y="928"/>
                  </a:cubicBezTo>
                  <a:cubicBezTo>
                    <a:pt x="135" y="925"/>
                    <a:pt x="133" y="922"/>
                    <a:pt x="132" y="919"/>
                  </a:cubicBezTo>
                  <a:cubicBezTo>
                    <a:pt x="131" y="915"/>
                    <a:pt x="130" y="912"/>
                    <a:pt x="129" y="908"/>
                  </a:cubicBezTo>
                  <a:cubicBezTo>
                    <a:pt x="127" y="902"/>
                    <a:pt x="127" y="895"/>
                    <a:pt x="126" y="889"/>
                  </a:cubicBezTo>
                  <a:cubicBezTo>
                    <a:pt x="126" y="887"/>
                    <a:pt x="126" y="886"/>
                    <a:pt x="126" y="884"/>
                  </a:cubicBezTo>
                  <a:cubicBezTo>
                    <a:pt x="126" y="883"/>
                    <a:pt x="126" y="881"/>
                    <a:pt x="126" y="880"/>
                  </a:cubicBezTo>
                  <a:cubicBezTo>
                    <a:pt x="126" y="877"/>
                    <a:pt x="126" y="875"/>
                    <a:pt x="127" y="872"/>
                  </a:cubicBezTo>
                  <a:cubicBezTo>
                    <a:pt x="127" y="867"/>
                    <a:pt x="128" y="863"/>
                    <a:pt x="129" y="859"/>
                  </a:cubicBezTo>
                  <a:cubicBezTo>
                    <a:pt x="129" y="859"/>
                    <a:pt x="129" y="859"/>
                    <a:pt x="129" y="859"/>
                  </a:cubicBezTo>
                  <a:cubicBezTo>
                    <a:pt x="129" y="859"/>
                    <a:pt x="129" y="859"/>
                    <a:pt x="129" y="859"/>
                  </a:cubicBezTo>
                  <a:cubicBezTo>
                    <a:pt x="129" y="859"/>
                    <a:pt x="129" y="859"/>
                    <a:pt x="130" y="859"/>
                  </a:cubicBezTo>
                  <a:cubicBezTo>
                    <a:pt x="130" y="859"/>
                    <a:pt x="130" y="859"/>
                    <a:pt x="130" y="859"/>
                  </a:cubicBezTo>
                  <a:cubicBezTo>
                    <a:pt x="130" y="858"/>
                    <a:pt x="131" y="858"/>
                    <a:pt x="131" y="857"/>
                  </a:cubicBezTo>
                  <a:cubicBezTo>
                    <a:pt x="131" y="857"/>
                    <a:pt x="132" y="856"/>
                    <a:pt x="132" y="856"/>
                  </a:cubicBezTo>
                  <a:cubicBezTo>
                    <a:pt x="133" y="855"/>
                    <a:pt x="133" y="855"/>
                    <a:pt x="134" y="855"/>
                  </a:cubicBezTo>
                  <a:cubicBezTo>
                    <a:pt x="134" y="854"/>
                    <a:pt x="135" y="854"/>
                    <a:pt x="136" y="853"/>
                  </a:cubicBezTo>
                  <a:cubicBezTo>
                    <a:pt x="136" y="853"/>
                    <a:pt x="137" y="852"/>
                    <a:pt x="137" y="852"/>
                  </a:cubicBezTo>
                  <a:cubicBezTo>
                    <a:pt x="147" y="853"/>
                    <a:pt x="157" y="850"/>
                    <a:pt x="159" y="840"/>
                  </a:cubicBezTo>
                  <a:cubicBezTo>
                    <a:pt x="148" y="840"/>
                    <a:pt x="139" y="841"/>
                    <a:pt x="134" y="851"/>
                  </a:cubicBezTo>
                  <a:cubicBezTo>
                    <a:pt x="134" y="851"/>
                    <a:pt x="134" y="851"/>
                    <a:pt x="134" y="851"/>
                  </a:cubicBezTo>
                  <a:cubicBezTo>
                    <a:pt x="134" y="851"/>
                    <a:pt x="134" y="851"/>
                    <a:pt x="134" y="851"/>
                  </a:cubicBezTo>
                  <a:cubicBezTo>
                    <a:pt x="134" y="852"/>
                    <a:pt x="133" y="852"/>
                    <a:pt x="132" y="853"/>
                  </a:cubicBezTo>
                  <a:cubicBezTo>
                    <a:pt x="132" y="853"/>
                    <a:pt x="132" y="853"/>
                    <a:pt x="132" y="854"/>
                  </a:cubicBezTo>
                  <a:cubicBezTo>
                    <a:pt x="132" y="853"/>
                    <a:pt x="132" y="852"/>
                    <a:pt x="133" y="852"/>
                  </a:cubicBezTo>
                  <a:cubicBezTo>
                    <a:pt x="133" y="851"/>
                    <a:pt x="134" y="850"/>
                    <a:pt x="134" y="850"/>
                  </a:cubicBezTo>
                  <a:cubicBezTo>
                    <a:pt x="134" y="850"/>
                    <a:pt x="134" y="849"/>
                    <a:pt x="134" y="849"/>
                  </a:cubicBezTo>
                  <a:cubicBezTo>
                    <a:pt x="134" y="849"/>
                    <a:pt x="134" y="850"/>
                    <a:pt x="134" y="850"/>
                  </a:cubicBezTo>
                  <a:cubicBezTo>
                    <a:pt x="134" y="850"/>
                    <a:pt x="133" y="851"/>
                    <a:pt x="132" y="852"/>
                  </a:cubicBezTo>
                  <a:cubicBezTo>
                    <a:pt x="132" y="853"/>
                    <a:pt x="131" y="854"/>
                    <a:pt x="130" y="855"/>
                  </a:cubicBezTo>
                  <a:cubicBezTo>
                    <a:pt x="130" y="855"/>
                    <a:pt x="129" y="856"/>
                    <a:pt x="129" y="856"/>
                  </a:cubicBezTo>
                  <a:cubicBezTo>
                    <a:pt x="129" y="856"/>
                    <a:pt x="129" y="857"/>
                    <a:pt x="128" y="857"/>
                  </a:cubicBezTo>
                  <a:cubicBezTo>
                    <a:pt x="128" y="857"/>
                    <a:pt x="128" y="857"/>
                    <a:pt x="128" y="857"/>
                  </a:cubicBezTo>
                  <a:cubicBezTo>
                    <a:pt x="128" y="857"/>
                    <a:pt x="128" y="858"/>
                    <a:pt x="128" y="858"/>
                  </a:cubicBezTo>
                  <a:cubicBezTo>
                    <a:pt x="128" y="858"/>
                    <a:pt x="127" y="858"/>
                    <a:pt x="127" y="858"/>
                  </a:cubicBezTo>
                  <a:cubicBezTo>
                    <a:pt x="127" y="859"/>
                    <a:pt x="127" y="859"/>
                    <a:pt x="127" y="860"/>
                  </a:cubicBezTo>
                  <a:cubicBezTo>
                    <a:pt x="127" y="860"/>
                    <a:pt x="127" y="861"/>
                    <a:pt x="127" y="861"/>
                  </a:cubicBezTo>
                  <a:cubicBezTo>
                    <a:pt x="127" y="861"/>
                    <a:pt x="127" y="861"/>
                    <a:pt x="127" y="860"/>
                  </a:cubicBezTo>
                  <a:cubicBezTo>
                    <a:pt x="126" y="863"/>
                    <a:pt x="125" y="866"/>
                    <a:pt x="124" y="870"/>
                  </a:cubicBezTo>
                  <a:cubicBezTo>
                    <a:pt x="124" y="869"/>
                    <a:pt x="124" y="869"/>
                    <a:pt x="124" y="868"/>
                  </a:cubicBezTo>
                  <a:cubicBezTo>
                    <a:pt x="123" y="868"/>
                    <a:pt x="123" y="867"/>
                    <a:pt x="122" y="866"/>
                  </a:cubicBezTo>
                  <a:cubicBezTo>
                    <a:pt x="122" y="866"/>
                    <a:pt x="122" y="866"/>
                    <a:pt x="121" y="865"/>
                  </a:cubicBezTo>
                  <a:cubicBezTo>
                    <a:pt x="121" y="865"/>
                    <a:pt x="121" y="865"/>
                    <a:pt x="121" y="865"/>
                  </a:cubicBezTo>
                  <a:cubicBezTo>
                    <a:pt x="121" y="864"/>
                    <a:pt x="121" y="864"/>
                    <a:pt x="121" y="864"/>
                  </a:cubicBezTo>
                  <a:cubicBezTo>
                    <a:pt x="120" y="864"/>
                    <a:pt x="120" y="863"/>
                    <a:pt x="119" y="863"/>
                  </a:cubicBezTo>
                  <a:cubicBezTo>
                    <a:pt x="119" y="862"/>
                    <a:pt x="119" y="862"/>
                    <a:pt x="118" y="861"/>
                  </a:cubicBezTo>
                  <a:cubicBezTo>
                    <a:pt x="118" y="861"/>
                    <a:pt x="118" y="860"/>
                    <a:pt x="117" y="860"/>
                  </a:cubicBezTo>
                  <a:cubicBezTo>
                    <a:pt x="117" y="859"/>
                    <a:pt x="117" y="859"/>
                    <a:pt x="116" y="858"/>
                  </a:cubicBezTo>
                  <a:cubicBezTo>
                    <a:pt x="116" y="857"/>
                    <a:pt x="115" y="856"/>
                    <a:pt x="114" y="855"/>
                  </a:cubicBezTo>
                  <a:cubicBezTo>
                    <a:pt x="114" y="854"/>
                    <a:pt x="113" y="852"/>
                    <a:pt x="112" y="851"/>
                  </a:cubicBezTo>
                  <a:cubicBezTo>
                    <a:pt x="112" y="850"/>
                    <a:pt x="111" y="848"/>
                    <a:pt x="111" y="847"/>
                  </a:cubicBezTo>
                  <a:cubicBezTo>
                    <a:pt x="111" y="846"/>
                    <a:pt x="110" y="844"/>
                    <a:pt x="110" y="843"/>
                  </a:cubicBezTo>
                  <a:cubicBezTo>
                    <a:pt x="110" y="843"/>
                    <a:pt x="110" y="843"/>
                    <a:pt x="110" y="843"/>
                  </a:cubicBezTo>
                  <a:cubicBezTo>
                    <a:pt x="124" y="829"/>
                    <a:pt x="113" y="819"/>
                    <a:pt x="97" y="812"/>
                  </a:cubicBezTo>
                  <a:cubicBezTo>
                    <a:pt x="103" y="826"/>
                    <a:pt x="92" y="835"/>
                    <a:pt x="108" y="845"/>
                  </a:cubicBezTo>
                  <a:cubicBezTo>
                    <a:pt x="108" y="846"/>
                    <a:pt x="108" y="847"/>
                    <a:pt x="109" y="848"/>
                  </a:cubicBezTo>
                  <a:cubicBezTo>
                    <a:pt x="109" y="849"/>
                    <a:pt x="110" y="851"/>
                    <a:pt x="110" y="852"/>
                  </a:cubicBezTo>
                  <a:cubicBezTo>
                    <a:pt x="111" y="853"/>
                    <a:pt x="111" y="855"/>
                    <a:pt x="112" y="856"/>
                  </a:cubicBezTo>
                  <a:cubicBezTo>
                    <a:pt x="113" y="857"/>
                    <a:pt x="114" y="858"/>
                    <a:pt x="114" y="860"/>
                  </a:cubicBezTo>
                  <a:cubicBezTo>
                    <a:pt x="115" y="860"/>
                    <a:pt x="115" y="861"/>
                    <a:pt x="115" y="861"/>
                  </a:cubicBezTo>
                  <a:cubicBezTo>
                    <a:pt x="116" y="862"/>
                    <a:pt x="116" y="862"/>
                    <a:pt x="116" y="863"/>
                  </a:cubicBezTo>
                  <a:cubicBezTo>
                    <a:pt x="117" y="863"/>
                    <a:pt x="117" y="864"/>
                    <a:pt x="118" y="864"/>
                  </a:cubicBezTo>
                  <a:cubicBezTo>
                    <a:pt x="118" y="865"/>
                    <a:pt x="118" y="865"/>
                    <a:pt x="119" y="866"/>
                  </a:cubicBezTo>
                  <a:cubicBezTo>
                    <a:pt x="119" y="866"/>
                    <a:pt x="119" y="866"/>
                    <a:pt x="119" y="866"/>
                  </a:cubicBezTo>
                  <a:cubicBezTo>
                    <a:pt x="119" y="866"/>
                    <a:pt x="120" y="867"/>
                    <a:pt x="120" y="867"/>
                  </a:cubicBezTo>
                  <a:cubicBezTo>
                    <a:pt x="120" y="867"/>
                    <a:pt x="121" y="867"/>
                    <a:pt x="121" y="868"/>
                  </a:cubicBezTo>
                  <a:cubicBezTo>
                    <a:pt x="121" y="868"/>
                    <a:pt x="122" y="868"/>
                    <a:pt x="122" y="868"/>
                  </a:cubicBezTo>
                  <a:cubicBezTo>
                    <a:pt x="122" y="869"/>
                    <a:pt x="123" y="869"/>
                    <a:pt x="123" y="869"/>
                  </a:cubicBezTo>
                  <a:cubicBezTo>
                    <a:pt x="124" y="869"/>
                    <a:pt x="124" y="870"/>
                    <a:pt x="124" y="870"/>
                  </a:cubicBezTo>
                  <a:cubicBezTo>
                    <a:pt x="124" y="870"/>
                    <a:pt x="124" y="871"/>
                    <a:pt x="124" y="872"/>
                  </a:cubicBezTo>
                  <a:cubicBezTo>
                    <a:pt x="124" y="874"/>
                    <a:pt x="123" y="877"/>
                    <a:pt x="123" y="880"/>
                  </a:cubicBezTo>
                  <a:cubicBezTo>
                    <a:pt x="123" y="881"/>
                    <a:pt x="123" y="883"/>
                    <a:pt x="123" y="884"/>
                  </a:cubicBezTo>
                  <a:cubicBezTo>
                    <a:pt x="123" y="886"/>
                    <a:pt x="123" y="887"/>
                    <a:pt x="123" y="889"/>
                  </a:cubicBezTo>
                  <a:cubicBezTo>
                    <a:pt x="123" y="891"/>
                    <a:pt x="123" y="894"/>
                    <a:pt x="124" y="897"/>
                  </a:cubicBezTo>
                  <a:cubicBezTo>
                    <a:pt x="123" y="896"/>
                    <a:pt x="123" y="896"/>
                    <a:pt x="123" y="896"/>
                  </a:cubicBezTo>
                  <a:cubicBezTo>
                    <a:pt x="122" y="895"/>
                    <a:pt x="122" y="894"/>
                    <a:pt x="120" y="893"/>
                  </a:cubicBezTo>
                  <a:cubicBezTo>
                    <a:pt x="120" y="892"/>
                    <a:pt x="119" y="891"/>
                    <a:pt x="118" y="891"/>
                  </a:cubicBezTo>
                  <a:cubicBezTo>
                    <a:pt x="118" y="890"/>
                    <a:pt x="118" y="890"/>
                    <a:pt x="117" y="890"/>
                  </a:cubicBezTo>
                  <a:cubicBezTo>
                    <a:pt x="117" y="890"/>
                    <a:pt x="116" y="889"/>
                    <a:pt x="116" y="889"/>
                  </a:cubicBezTo>
                  <a:cubicBezTo>
                    <a:pt x="114" y="888"/>
                    <a:pt x="112" y="887"/>
                    <a:pt x="110" y="886"/>
                  </a:cubicBezTo>
                  <a:cubicBezTo>
                    <a:pt x="108" y="885"/>
                    <a:pt x="105" y="884"/>
                    <a:pt x="103" y="883"/>
                  </a:cubicBezTo>
                  <a:cubicBezTo>
                    <a:pt x="98" y="881"/>
                    <a:pt x="93" y="879"/>
                    <a:pt x="88" y="876"/>
                  </a:cubicBezTo>
                  <a:cubicBezTo>
                    <a:pt x="86" y="875"/>
                    <a:pt x="83" y="874"/>
                    <a:pt x="81" y="873"/>
                  </a:cubicBezTo>
                  <a:cubicBezTo>
                    <a:pt x="78" y="872"/>
                    <a:pt x="76" y="871"/>
                    <a:pt x="74" y="870"/>
                  </a:cubicBezTo>
                  <a:cubicBezTo>
                    <a:pt x="72" y="870"/>
                    <a:pt x="71" y="869"/>
                    <a:pt x="70" y="868"/>
                  </a:cubicBezTo>
                  <a:cubicBezTo>
                    <a:pt x="69" y="868"/>
                    <a:pt x="68" y="867"/>
                    <a:pt x="68" y="866"/>
                  </a:cubicBezTo>
                  <a:cubicBezTo>
                    <a:pt x="67" y="866"/>
                    <a:pt x="67" y="866"/>
                    <a:pt x="67" y="866"/>
                  </a:cubicBezTo>
                  <a:cubicBezTo>
                    <a:pt x="67" y="866"/>
                    <a:pt x="67" y="865"/>
                    <a:pt x="67" y="865"/>
                  </a:cubicBezTo>
                  <a:cubicBezTo>
                    <a:pt x="66" y="865"/>
                    <a:pt x="66" y="864"/>
                    <a:pt x="66" y="864"/>
                  </a:cubicBezTo>
                  <a:cubicBezTo>
                    <a:pt x="65" y="863"/>
                    <a:pt x="65" y="862"/>
                    <a:pt x="64" y="861"/>
                  </a:cubicBezTo>
                  <a:cubicBezTo>
                    <a:pt x="64" y="860"/>
                    <a:pt x="64" y="859"/>
                    <a:pt x="63" y="859"/>
                  </a:cubicBezTo>
                  <a:cubicBezTo>
                    <a:pt x="63" y="858"/>
                    <a:pt x="63" y="857"/>
                    <a:pt x="63" y="857"/>
                  </a:cubicBezTo>
                  <a:cubicBezTo>
                    <a:pt x="63" y="857"/>
                    <a:pt x="63" y="857"/>
                    <a:pt x="63" y="857"/>
                  </a:cubicBezTo>
                  <a:cubicBezTo>
                    <a:pt x="63" y="856"/>
                    <a:pt x="63" y="856"/>
                    <a:pt x="63" y="856"/>
                  </a:cubicBezTo>
                  <a:cubicBezTo>
                    <a:pt x="63" y="856"/>
                    <a:pt x="63" y="856"/>
                    <a:pt x="63" y="855"/>
                  </a:cubicBezTo>
                  <a:cubicBezTo>
                    <a:pt x="63" y="855"/>
                    <a:pt x="62" y="855"/>
                    <a:pt x="62" y="855"/>
                  </a:cubicBezTo>
                  <a:cubicBezTo>
                    <a:pt x="62" y="855"/>
                    <a:pt x="62" y="854"/>
                    <a:pt x="62" y="854"/>
                  </a:cubicBezTo>
                  <a:cubicBezTo>
                    <a:pt x="62" y="853"/>
                    <a:pt x="62" y="853"/>
                    <a:pt x="62" y="852"/>
                  </a:cubicBezTo>
                  <a:cubicBezTo>
                    <a:pt x="61" y="850"/>
                    <a:pt x="61" y="848"/>
                    <a:pt x="61" y="848"/>
                  </a:cubicBezTo>
                  <a:cubicBezTo>
                    <a:pt x="61" y="848"/>
                    <a:pt x="61" y="849"/>
                    <a:pt x="61" y="849"/>
                  </a:cubicBezTo>
                  <a:cubicBezTo>
                    <a:pt x="61" y="850"/>
                    <a:pt x="61" y="850"/>
                    <a:pt x="61" y="851"/>
                  </a:cubicBezTo>
                  <a:cubicBezTo>
                    <a:pt x="61" y="851"/>
                    <a:pt x="61" y="851"/>
                    <a:pt x="61" y="851"/>
                  </a:cubicBezTo>
                  <a:cubicBezTo>
                    <a:pt x="60" y="850"/>
                    <a:pt x="60" y="850"/>
                    <a:pt x="60" y="849"/>
                  </a:cubicBezTo>
                  <a:cubicBezTo>
                    <a:pt x="59" y="848"/>
                    <a:pt x="59" y="848"/>
                    <a:pt x="58" y="847"/>
                  </a:cubicBezTo>
                  <a:cubicBezTo>
                    <a:pt x="58" y="846"/>
                    <a:pt x="58" y="846"/>
                    <a:pt x="57" y="846"/>
                  </a:cubicBezTo>
                  <a:cubicBezTo>
                    <a:pt x="57" y="846"/>
                    <a:pt x="57" y="846"/>
                    <a:pt x="57" y="846"/>
                  </a:cubicBezTo>
                  <a:cubicBezTo>
                    <a:pt x="57" y="845"/>
                    <a:pt x="57" y="845"/>
                    <a:pt x="57" y="845"/>
                  </a:cubicBezTo>
                  <a:cubicBezTo>
                    <a:pt x="62" y="834"/>
                    <a:pt x="51" y="830"/>
                    <a:pt x="44" y="826"/>
                  </a:cubicBezTo>
                  <a:cubicBezTo>
                    <a:pt x="38" y="839"/>
                    <a:pt x="40" y="847"/>
                    <a:pt x="55" y="846"/>
                  </a:cubicBezTo>
                  <a:cubicBezTo>
                    <a:pt x="55" y="846"/>
                    <a:pt x="55" y="846"/>
                    <a:pt x="55" y="846"/>
                  </a:cubicBezTo>
                  <a:cubicBezTo>
                    <a:pt x="56" y="847"/>
                    <a:pt x="56" y="847"/>
                    <a:pt x="57" y="848"/>
                  </a:cubicBezTo>
                  <a:cubicBezTo>
                    <a:pt x="57" y="849"/>
                    <a:pt x="57" y="849"/>
                    <a:pt x="58" y="850"/>
                  </a:cubicBezTo>
                  <a:cubicBezTo>
                    <a:pt x="58" y="851"/>
                    <a:pt x="59" y="851"/>
                    <a:pt x="59" y="852"/>
                  </a:cubicBezTo>
                  <a:cubicBezTo>
                    <a:pt x="59" y="853"/>
                    <a:pt x="60" y="853"/>
                    <a:pt x="60" y="854"/>
                  </a:cubicBezTo>
                  <a:cubicBezTo>
                    <a:pt x="60" y="855"/>
                    <a:pt x="60" y="855"/>
                    <a:pt x="61" y="856"/>
                  </a:cubicBezTo>
                  <a:cubicBezTo>
                    <a:pt x="61" y="856"/>
                    <a:pt x="61" y="856"/>
                    <a:pt x="61" y="856"/>
                  </a:cubicBezTo>
                  <a:cubicBezTo>
                    <a:pt x="61" y="856"/>
                    <a:pt x="61" y="856"/>
                    <a:pt x="61" y="856"/>
                  </a:cubicBezTo>
                  <a:cubicBezTo>
                    <a:pt x="61" y="857"/>
                    <a:pt x="61" y="857"/>
                    <a:pt x="61" y="857"/>
                  </a:cubicBezTo>
                  <a:cubicBezTo>
                    <a:pt x="61" y="857"/>
                    <a:pt x="61" y="858"/>
                    <a:pt x="61" y="859"/>
                  </a:cubicBezTo>
                  <a:cubicBezTo>
                    <a:pt x="61" y="860"/>
                    <a:pt x="62" y="860"/>
                    <a:pt x="62" y="861"/>
                  </a:cubicBezTo>
                  <a:cubicBezTo>
                    <a:pt x="62" y="861"/>
                    <a:pt x="62" y="862"/>
                    <a:pt x="62" y="862"/>
                  </a:cubicBezTo>
                  <a:cubicBezTo>
                    <a:pt x="63" y="863"/>
                    <a:pt x="63" y="864"/>
                    <a:pt x="64" y="865"/>
                  </a:cubicBezTo>
                  <a:cubicBezTo>
                    <a:pt x="63" y="865"/>
                    <a:pt x="63" y="865"/>
                    <a:pt x="63" y="865"/>
                  </a:cubicBezTo>
                  <a:cubicBezTo>
                    <a:pt x="62" y="865"/>
                    <a:pt x="62" y="866"/>
                    <a:pt x="61" y="866"/>
                  </a:cubicBezTo>
                  <a:cubicBezTo>
                    <a:pt x="61" y="866"/>
                    <a:pt x="61" y="866"/>
                    <a:pt x="60" y="866"/>
                  </a:cubicBezTo>
                  <a:cubicBezTo>
                    <a:pt x="60" y="867"/>
                    <a:pt x="59" y="867"/>
                    <a:pt x="59" y="867"/>
                  </a:cubicBezTo>
                  <a:cubicBezTo>
                    <a:pt x="58" y="867"/>
                    <a:pt x="58" y="867"/>
                    <a:pt x="58" y="867"/>
                  </a:cubicBezTo>
                  <a:cubicBezTo>
                    <a:pt x="58" y="868"/>
                    <a:pt x="57" y="868"/>
                    <a:pt x="57" y="868"/>
                  </a:cubicBezTo>
                  <a:cubicBezTo>
                    <a:pt x="56" y="868"/>
                    <a:pt x="56" y="869"/>
                    <a:pt x="55" y="869"/>
                  </a:cubicBezTo>
                  <a:cubicBezTo>
                    <a:pt x="55" y="869"/>
                    <a:pt x="54" y="869"/>
                    <a:pt x="53" y="870"/>
                  </a:cubicBezTo>
                  <a:cubicBezTo>
                    <a:pt x="53" y="870"/>
                    <a:pt x="53" y="870"/>
                    <a:pt x="52" y="870"/>
                  </a:cubicBezTo>
                  <a:cubicBezTo>
                    <a:pt x="52" y="870"/>
                    <a:pt x="52" y="870"/>
                    <a:pt x="51" y="871"/>
                  </a:cubicBezTo>
                  <a:cubicBezTo>
                    <a:pt x="51" y="871"/>
                    <a:pt x="50" y="871"/>
                    <a:pt x="49" y="871"/>
                  </a:cubicBezTo>
                  <a:cubicBezTo>
                    <a:pt x="48" y="872"/>
                    <a:pt x="46" y="872"/>
                    <a:pt x="44" y="873"/>
                  </a:cubicBezTo>
                  <a:cubicBezTo>
                    <a:pt x="45" y="872"/>
                    <a:pt x="45" y="872"/>
                    <a:pt x="45" y="871"/>
                  </a:cubicBezTo>
                  <a:cubicBezTo>
                    <a:pt x="44" y="873"/>
                    <a:pt x="44" y="873"/>
                    <a:pt x="44" y="873"/>
                  </a:cubicBezTo>
                  <a:cubicBezTo>
                    <a:pt x="44" y="873"/>
                    <a:pt x="43" y="873"/>
                    <a:pt x="43" y="873"/>
                  </a:cubicBezTo>
                  <a:cubicBezTo>
                    <a:pt x="38" y="869"/>
                    <a:pt x="33" y="864"/>
                    <a:pt x="27" y="862"/>
                  </a:cubicBezTo>
                  <a:cubicBezTo>
                    <a:pt x="18" y="859"/>
                    <a:pt x="9" y="864"/>
                    <a:pt x="0" y="859"/>
                  </a:cubicBezTo>
                  <a:cubicBezTo>
                    <a:pt x="3" y="876"/>
                    <a:pt x="29" y="893"/>
                    <a:pt x="44" y="877"/>
                  </a:cubicBezTo>
                  <a:cubicBezTo>
                    <a:pt x="44" y="875"/>
                    <a:pt x="44" y="875"/>
                    <a:pt x="44" y="875"/>
                  </a:cubicBezTo>
                  <a:cubicBezTo>
                    <a:pt x="44" y="875"/>
                    <a:pt x="45" y="875"/>
                    <a:pt x="45" y="875"/>
                  </a:cubicBezTo>
                  <a:cubicBezTo>
                    <a:pt x="47" y="875"/>
                    <a:pt x="48" y="874"/>
                    <a:pt x="50" y="874"/>
                  </a:cubicBezTo>
                  <a:cubicBezTo>
                    <a:pt x="51" y="873"/>
                    <a:pt x="51" y="873"/>
                    <a:pt x="52" y="873"/>
                  </a:cubicBezTo>
                  <a:cubicBezTo>
                    <a:pt x="53" y="873"/>
                    <a:pt x="53" y="873"/>
                    <a:pt x="53" y="872"/>
                  </a:cubicBezTo>
                  <a:cubicBezTo>
                    <a:pt x="54" y="872"/>
                    <a:pt x="54" y="872"/>
                    <a:pt x="54" y="872"/>
                  </a:cubicBezTo>
                  <a:cubicBezTo>
                    <a:pt x="55" y="872"/>
                    <a:pt x="56" y="871"/>
                    <a:pt x="56" y="871"/>
                  </a:cubicBezTo>
                  <a:cubicBezTo>
                    <a:pt x="57" y="871"/>
                    <a:pt x="58" y="870"/>
                    <a:pt x="58" y="870"/>
                  </a:cubicBezTo>
                  <a:cubicBezTo>
                    <a:pt x="58" y="870"/>
                    <a:pt x="59" y="870"/>
                    <a:pt x="59" y="870"/>
                  </a:cubicBezTo>
                  <a:cubicBezTo>
                    <a:pt x="59" y="869"/>
                    <a:pt x="60" y="869"/>
                    <a:pt x="60" y="869"/>
                  </a:cubicBezTo>
                  <a:cubicBezTo>
                    <a:pt x="60" y="869"/>
                    <a:pt x="61" y="868"/>
                    <a:pt x="61" y="868"/>
                  </a:cubicBezTo>
                  <a:cubicBezTo>
                    <a:pt x="62" y="867"/>
                    <a:pt x="62" y="867"/>
                    <a:pt x="62" y="867"/>
                  </a:cubicBezTo>
                  <a:cubicBezTo>
                    <a:pt x="63" y="866"/>
                    <a:pt x="63" y="866"/>
                    <a:pt x="63" y="866"/>
                  </a:cubicBezTo>
                  <a:cubicBezTo>
                    <a:pt x="63" y="866"/>
                    <a:pt x="64" y="865"/>
                    <a:pt x="64" y="865"/>
                  </a:cubicBezTo>
                  <a:cubicBezTo>
                    <a:pt x="64" y="865"/>
                    <a:pt x="64" y="865"/>
                    <a:pt x="64" y="865"/>
                  </a:cubicBezTo>
                  <a:cubicBezTo>
                    <a:pt x="64" y="866"/>
                    <a:pt x="65" y="866"/>
                    <a:pt x="65" y="867"/>
                  </a:cubicBezTo>
                  <a:cubicBezTo>
                    <a:pt x="65" y="867"/>
                    <a:pt x="65" y="867"/>
                    <a:pt x="66" y="867"/>
                  </a:cubicBezTo>
                  <a:cubicBezTo>
                    <a:pt x="66" y="867"/>
                    <a:pt x="66" y="868"/>
                    <a:pt x="66" y="868"/>
                  </a:cubicBezTo>
                  <a:cubicBezTo>
                    <a:pt x="68" y="870"/>
                    <a:pt x="70" y="871"/>
                    <a:pt x="73" y="872"/>
                  </a:cubicBezTo>
                  <a:cubicBezTo>
                    <a:pt x="75" y="873"/>
                    <a:pt x="77" y="874"/>
                    <a:pt x="80" y="875"/>
                  </a:cubicBezTo>
                  <a:cubicBezTo>
                    <a:pt x="82" y="876"/>
                    <a:pt x="85" y="877"/>
                    <a:pt x="87" y="878"/>
                  </a:cubicBezTo>
                  <a:cubicBezTo>
                    <a:pt x="93" y="881"/>
                    <a:pt x="98" y="883"/>
                    <a:pt x="102" y="885"/>
                  </a:cubicBezTo>
                  <a:cubicBezTo>
                    <a:pt x="105" y="886"/>
                    <a:pt x="107" y="887"/>
                    <a:pt x="109" y="888"/>
                  </a:cubicBezTo>
                  <a:cubicBezTo>
                    <a:pt x="111" y="889"/>
                    <a:pt x="113" y="890"/>
                    <a:pt x="115" y="891"/>
                  </a:cubicBezTo>
                  <a:cubicBezTo>
                    <a:pt x="116" y="891"/>
                    <a:pt x="116" y="892"/>
                    <a:pt x="117" y="892"/>
                  </a:cubicBezTo>
                  <a:cubicBezTo>
                    <a:pt x="118" y="893"/>
                    <a:pt x="119" y="893"/>
                    <a:pt x="119" y="894"/>
                  </a:cubicBezTo>
                  <a:cubicBezTo>
                    <a:pt x="120" y="894"/>
                    <a:pt x="121" y="895"/>
                    <a:pt x="121" y="895"/>
                  </a:cubicBezTo>
                  <a:cubicBezTo>
                    <a:pt x="121" y="896"/>
                    <a:pt x="122" y="896"/>
                    <a:pt x="122" y="896"/>
                  </a:cubicBezTo>
                  <a:cubicBezTo>
                    <a:pt x="122" y="896"/>
                    <a:pt x="122" y="896"/>
                    <a:pt x="122" y="897"/>
                  </a:cubicBezTo>
                  <a:cubicBezTo>
                    <a:pt x="123" y="897"/>
                    <a:pt x="123" y="897"/>
                    <a:pt x="124" y="898"/>
                  </a:cubicBezTo>
                  <a:cubicBezTo>
                    <a:pt x="124" y="898"/>
                    <a:pt x="124" y="898"/>
                    <a:pt x="124" y="898"/>
                  </a:cubicBezTo>
                  <a:cubicBezTo>
                    <a:pt x="124" y="902"/>
                    <a:pt x="125" y="905"/>
                    <a:pt x="126" y="909"/>
                  </a:cubicBezTo>
                  <a:cubicBezTo>
                    <a:pt x="126" y="913"/>
                    <a:pt x="127" y="916"/>
                    <a:pt x="129" y="920"/>
                  </a:cubicBezTo>
                  <a:cubicBezTo>
                    <a:pt x="129" y="921"/>
                    <a:pt x="129" y="922"/>
                    <a:pt x="130" y="923"/>
                  </a:cubicBezTo>
                  <a:cubicBezTo>
                    <a:pt x="130" y="923"/>
                    <a:pt x="130" y="924"/>
                    <a:pt x="131" y="924"/>
                  </a:cubicBezTo>
                  <a:cubicBezTo>
                    <a:pt x="131" y="925"/>
                    <a:pt x="131" y="925"/>
                    <a:pt x="131" y="925"/>
                  </a:cubicBezTo>
                  <a:cubicBezTo>
                    <a:pt x="131" y="925"/>
                    <a:pt x="131" y="925"/>
                    <a:pt x="131" y="925"/>
                  </a:cubicBezTo>
                  <a:cubicBezTo>
                    <a:pt x="130" y="925"/>
                    <a:pt x="130" y="925"/>
                    <a:pt x="130" y="924"/>
                  </a:cubicBezTo>
                  <a:cubicBezTo>
                    <a:pt x="129" y="924"/>
                    <a:pt x="129" y="924"/>
                    <a:pt x="129" y="924"/>
                  </a:cubicBezTo>
                  <a:cubicBezTo>
                    <a:pt x="129" y="924"/>
                    <a:pt x="128" y="924"/>
                    <a:pt x="128" y="924"/>
                  </a:cubicBezTo>
                  <a:cubicBezTo>
                    <a:pt x="128" y="924"/>
                    <a:pt x="127" y="924"/>
                    <a:pt x="127" y="924"/>
                  </a:cubicBezTo>
                  <a:cubicBezTo>
                    <a:pt x="126" y="924"/>
                    <a:pt x="126" y="924"/>
                    <a:pt x="125" y="923"/>
                  </a:cubicBezTo>
                  <a:cubicBezTo>
                    <a:pt x="124" y="923"/>
                    <a:pt x="124" y="923"/>
                    <a:pt x="123" y="923"/>
                  </a:cubicBezTo>
                  <a:cubicBezTo>
                    <a:pt x="123" y="923"/>
                    <a:pt x="122" y="923"/>
                    <a:pt x="121" y="923"/>
                  </a:cubicBezTo>
                  <a:cubicBezTo>
                    <a:pt x="120" y="922"/>
                    <a:pt x="119" y="922"/>
                    <a:pt x="118" y="921"/>
                  </a:cubicBezTo>
                  <a:cubicBezTo>
                    <a:pt x="116" y="921"/>
                    <a:pt x="115" y="920"/>
                    <a:pt x="114" y="920"/>
                  </a:cubicBezTo>
                  <a:cubicBezTo>
                    <a:pt x="113" y="919"/>
                    <a:pt x="111" y="918"/>
                    <a:pt x="110" y="918"/>
                  </a:cubicBezTo>
                  <a:cubicBezTo>
                    <a:pt x="110" y="917"/>
                    <a:pt x="110" y="917"/>
                    <a:pt x="110" y="917"/>
                  </a:cubicBezTo>
                  <a:cubicBezTo>
                    <a:pt x="111" y="918"/>
                    <a:pt x="112" y="918"/>
                    <a:pt x="113" y="918"/>
                  </a:cubicBezTo>
                  <a:cubicBezTo>
                    <a:pt x="120" y="898"/>
                    <a:pt x="91" y="894"/>
                    <a:pt x="76" y="896"/>
                  </a:cubicBezTo>
                  <a:cubicBezTo>
                    <a:pt x="83" y="902"/>
                    <a:pt x="98" y="936"/>
                    <a:pt x="112" y="921"/>
                  </a:cubicBezTo>
                  <a:cubicBezTo>
                    <a:pt x="112" y="921"/>
                    <a:pt x="112" y="922"/>
                    <a:pt x="113" y="922"/>
                  </a:cubicBezTo>
                  <a:cubicBezTo>
                    <a:pt x="114" y="922"/>
                    <a:pt x="115" y="923"/>
                    <a:pt x="117" y="923"/>
                  </a:cubicBezTo>
                  <a:cubicBezTo>
                    <a:pt x="118" y="924"/>
                    <a:pt x="119" y="924"/>
                    <a:pt x="121" y="925"/>
                  </a:cubicBezTo>
                  <a:cubicBezTo>
                    <a:pt x="121" y="925"/>
                    <a:pt x="122" y="925"/>
                    <a:pt x="123" y="925"/>
                  </a:cubicBezTo>
                  <a:cubicBezTo>
                    <a:pt x="123" y="926"/>
                    <a:pt x="124" y="926"/>
                    <a:pt x="124" y="926"/>
                  </a:cubicBezTo>
                  <a:cubicBezTo>
                    <a:pt x="125" y="926"/>
                    <a:pt x="126" y="926"/>
                    <a:pt x="126" y="926"/>
                  </a:cubicBezTo>
                  <a:cubicBezTo>
                    <a:pt x="127" y="926"/>
                    <a:pt x="127" y="926"/>
                    <a:pt x="128" y="927"/>
                  </a:cubicBezTo>
                  <a:cubicBezTo>
                    <a:pt x="128" y="927"/>
                    <a:pt x="128" y="927"/>
                    <a:pt x="129" y="927"/>
                  </a:cubicBezTo>
                  <a:cubicBezTo>
                    <a:pt x="129" y="927"/>
                    <a:pt x="129" y="927"/>
                    <a:pt x="129" y="927"/>
                  </a:cubicBezTo>
                  <a:cubicBezTo>
                    <a:pt x="130" y="927"/>
                    <a:pt x="130" y="927"/>
                    <a:pt x="131" y="927"/>
                  </a:cubicBezTo>
                  <a:cubicBezTo>
                    <a:pt x="131" y="927"/>
                    <a:pt x="131" y="927"/>
                    <a:pt x="132" y="927"/>
                  </a:cubicBezTo>
                  <a:cubicBezTo>
                    <a:pt x="133" y="928"/>
                    <a:pt x="134" y="929"/>
                    <a:pt x="135" y="931"/>
                  </a:cubicBezTo>
                  <a:cubicBezTo>
                    <a:pt x="137" y="934"/>
                    <a:pt x="141" y="936"/>
                    <a:pt x="144" y="939"/>
                  </a:cubicBezTo>
                  <a:cubicBezTo>
                    <a:pt x="148" y="941"/>
                    <a:pt x="151" y="942"/>
                    <a:pt x="155" y="944"/>
                  </a:cubicBezTo>
                  <a:cubicBezTo>
                    <a:pt x="159" y="946"/>
                    <a:pt x="162" y="948"/>
                    <a:pt x="166" y="950"/>
                  </a:cubicBezTo>
                  <a:cubicBezTo>
                    <a:pt x="167" y="951"/>
                    <a:pt x="169" y="952"/>
                    <a:pt x="170" y="954"/>
                  </a:cubicBezTo>
                  <a:cubicBezTo>
                    <a:pt x="171" y="954"/>
                    <a:pt x="171" y="954"/>
                    <a:pt x="172" y="955"/>
                  </a:cubicBezTo>
                  <a:cubicBezTo>
                    <a:pt x="172" y="955"/>
                    <a:pt x="172" y="955"/>
                    <a:pt x="172" y="955"/>
                  </a:cubicBezTo>
                  <a:cubicBezTo>
                    <a:pt x="172" y="956"/>
                    <a:pt x="172" y="956"/>
                    <a:pt x="172" y="956"/>
                  </a:cubicBezTo>
                  <a:cubicBezTo>
                    <a:pt x="173" y="956"/>
                    <a:pt x="173" y="956"/>
                    <a:pt x="173" y="956"/>
                  </a:cubicBezTo>
                  <a:cubicBezTo>
                    <a:pt x="173" y="956"/>
                    <a:pt x="174" y="957"/>
                    <a:pt x="174" y="958"/>
                  </a:cubicBezTo>
                  <a:cubicBezTo>
                    <a:pt x="177" y="961"/>
                    <a:pt x="179" y="965"/>
                    <a:pt x="180" y="969"/>
                  </a:cubicBezTo>
                  <a:cubicBezTo>
                    <a:pt x="182" y="972"/>
                    <a:pt x="183" y="976"/>
                    <a:pt x="185" y="980"/>
                  </a:cubicBezTo>
                  <a:cubicBezTo>
                    <a:pt x="187" y="984"/>
                    <a:pt x="189" y="987"/>
                    <a:pt x="191" y="990"/>
                  </a:cubicBezTo>
                  <a:cubicBezTo>
                    <a:pt x="191" y="990"/>
                    <a:pt x="190" y="990"/>
                    <a:pt x="190" y="989"/>
                  </a:cubicBezTo>
                  <a:cubicBezTo>
                    <a:pt x="189" y="989"/>
                    <a:pt x="188" y="989"/>
                    <a:pt x="188" y="988"/>
                  </a:cubicBezTo>
                  <a:cubicBezTo>
                    <a:pt x="187" y="988"/>
                    <a:pt x="187" y="988"/>
                    <a:pt x="187" y="988"/>
                  </a:cubicBezTo>
                  <a:cubicBezTo>
                    <a:pt x="186" y="988"/>
                    <a:pt x="186" y="987"/>
                    <a:pt x="185" y="987"/>
                  </a:cubicBezTo>
                  <a:cubicBezTo>
                    <a:pt x="182" y="986"/>
                    <a:pt x="177" y="986"/>
                    <a:pt x="173" y="986"/>
                  </a:cubicBezTo>
                  <a:cubicBezTo>
                    <a:pt x="172" y="986"/>
                    <a:pt x="172" y="986"/>
                    <a:pt x="171" y="986"/>
                  </a:cubicBezTo>
                  <a:cubicBezTo>
                    <a:pt x="170" y="986"/>
                    <a:pt x="170" y="986"/>
                    <a:pt x="169" y="986"/>
                  </a:cubicBezTo>
                  <a:cubicBezTo>
                    <a:pt x="168" y="986"/>
                    <a:pt x="167" y="986"/>
                    <a:pt x="166" y="986"/>
                  </a:cubicBezTo>
                  <a:cubicBezTo>
                    <a:pt x="163" y="986"/>
                    <a:pt x="161" y="986"/>
                    <a:pt x="158" y="986"/>
                  </a:cubicBezTo>
                  <a:cubicBezTo>
                    <a:pt x="156" y="986"/>
                    <a:pt x="154" y="987"/>
                    <a:pt x="151" y="987"/>
                  </a:cubicBezTo>
                  <a:cubicBezTo>
                    <a:pt x="150" y="987"/>
                    <a:pt x="150" y="986"/>
                    <a:pt x="149" y="986"/>
                  </a:cubicBezTo>
                  <a:cubicBezTo>
                    <a:pt x="149" y="986"/>
                    <a:pt x="149" y="986"/>
                    <a:pt x="149" y="986"/>
                  </a:cubicBezTo>
                  <a:cubicBezTo>
                    <a:pt x="149" y="986"/>
                    <a:pt x="149" y="986"/>
                    <a:pt x="148" y="986"/>
                  </a:cubicBezTo>
                  <a:cubicBezTo>
                    <a:pt x="147" y="986"/>
                    <a:pt x="146" y="986"/>
                    <a:pt x="145" y="986"/>
                  </a:cubicBezTo>
                  <a:cubicBezTo>
                    <a:pt x="140" y="985"/>
                    <a:pt x="136" y="984"/>
                    <a:pt x="133" y="983"/>
                  </a:cubicBezTo>
                  <a:cubicBezTo>
                    <a:pt x="132" y="982"/>
                    <a:pt x="132" y="982"/>
                    <a:pt x="132" y="982"/>
                  </a:cubicBezTo>
                  <a:cubicBezTo>
                    <a:pt x="131" y="982"/>
                    <a:pt x="131" y="982"/>
                    <a:pt x="130" y="982"/>
                  </a:cubicBezTo>
                  <a:cubicBezTo>
                    <a:pt x="130" y="981"/>
                    <a:pt x="129" y="981"/>
                    <a:pt x="128" y="981"/>
                  </a:cubicBezTo>
                  <a:cubicBezTo>
                    <a:pt x="128" y="981"/>
                    <a:pt x="127" y="981"/>
                    <a:pt x="126" y="980"/>
                  </a:cubicBezTo>
                  <a:cubicBezTo>
                    <a:pt x="127" y="980"/>
                    <a:pt x="128" y="980"/>
                    <a:pt x="128" y="980"/>
                  </a:cubicBezTo>
                  <a:cubicBezTo>
                    <a:pt x="128" y="980"/>
                    <a:pt x="127" y="980"/>
                    <a:pt x="126" y="980"/>
                  </a:cubicBezTo>
                  <a:cubicBezTo>
                    <a:pt x="126" y="979"/>
                    <a:pt x="125" y="979"/>
                    <a:pt x="124" y="979"/>
                  </a:cubicBezTo>
                  <a:cubicBezTo>
                    <a:pt x="124" y="979"/>
                    <a:pt x="124" y="978"/>
                    <a:pt x="123" y="978"/>
                  </a:cubicBezTo>
                  <a:cubicBezTo>
                    <a:pt x="123" y="978"/>
                    <a:pt x="123" y="978"/>
                    <a:pt x="123" y="978"/>
                  </a:cubicBezTo>
                  <a:cubicBezTo>
                    <a:pt x="122" y="978"/>
                    <a:pt x="122" y="978"/>
                    <a:pt x="122" y="978"/>
                  </a:cubicBezTo>
                  <a:cubicBezTo>
                    <a:pt x="121" y="978"/>
                    <a:pt x="120" y="978"/>
                    <a:pt x="119" y="978"/>
                  </a:cubicBezTo>
                  <a:cubicBezTo>
                    <a:pt x="118" y="977"/>
                    <a:pt x="117" y="977"/>
                    <a:pt x="116" y="977"/>
                  </a:cubicBezTo>
                  <a:cubicBezTo>
                    <a:pt x="115" y="977"/>
                    <a:pt x="114" y="977"/>
                    <a:pt x="112" y="977"/>
                  </a:cubicBezTo>
                  <a:cubicBezTo>
                    <a:pt x="111" y="977"/>
                    <a:pt x="110" y="977"/>
                    <a:pt x="109" y="977"/>
                  </a:cubicBezTo>
                  <a:cubicBezTo>
                    <a:pt x="108" y="977"/>
                    <a:pt x="107" y="977"/>
                    <a:pt x="106" y="977"/>
                  </a:cubicBezTo>
                  <a:cubicBezTo>
                    <a:pt x="94" y="961"/>
                    <a:pt x="73" y="981"/>
                    <a:pt x="68" y="993"/>
                  </a:cubicBezTo>
                  <a:cubicBezTo>
                    <a:pt x="75" y="990"/>
                    <a:pt x="78" y="987"/>
                    <a:pt x="86" y="988"/>
                  </a:cubicBezTo>
                  <a:cubicBezTo>
                    <a:pt x="92" y="988"/>
                    <a:pt x="104" y="990"/>
                    <a:pt x="102" y="980"/>
                  </a:cubicBezTo>
                  <a:cubicBezTo>
                    <a:pt x="103" y="981"/>
                    <a:pt x="103" y="981"/>
                    <a:pt x="103" y="981"/>
                  </a:cubicBezTo>
                  <a:cubicBezTo>
                    <a:pt x="105" y="980"/>
                    <a:pt x="106" y="979"/>
                    <a:pt x="108" y="979"/>
                  </a:cubicBezTo>
                  <a:cubicBezTo>
                    <a:pt x="108" y="979"/>
                    <a:pt x="108" y="979"/>
                    <a:pt x="108" y="979"/>
                  </a:cubicBezTo>
                  <a:cubicBezTo>
                    <a:pt x="108" y="979"/>
                    <a:pt x="108" y="979"/>
                    <a:pt x="109" y="979"/>
                  </a:cubicBezTo>
                  <a:cubicBezTo>
                    <a:pt x="110" y="979"/>
                    <a:pt x="111" y="979"/>
                    <a:pt x="112" y="979"/>
                  </a:cubicBezTo>
                  <a:cubicBezTo>
                    <a:pt x="113" y="979"/>
                    <a:pt x="115" y="979"/>
                    <a:pt x="116" y="979"/>
                  </a:cubicBezTo>
                  <a:cubicBezTo>
                    <a:pt x="117" y="979"/>
                    <a:pt x="118" y="979"/>
                    <a:pt x="119" y="979"/>
                  </a:cubicBezTo>
                  <a:cubicBezTo>
                    <a:pt x="120" y="980"/>
                    <a:pt x="121" y="980"/>
                    <a:pt x="122" y="980"/>
                  </a:cubicBezTo>
                  <a:cubicBezTo>
                    <a:pt x="122" y="980"/>
                    <a:pt x="122" y="980"/>
                    <a:pt x="122" y="980"/>
                  </a:cubicBezTo>
                  <a:cubicBezTo>
                    <a:pt x="122" y="980"/>
                    <a:pt x="123" y="980"/>
                    <a:pt x="123" y="980"/>
                  </a:cubicBezTo>
                  <a:cubicBezTo>
                    <a:pt x="123" y="980"/>
                    <a:pt x="123" y="980"/>
                    <a:pt x="124" y="980"/>
                  </a:cubicBezTo>
                  <a:cubicBezTo>
                    <a:pt x="124" y="980"/>
                    <a:pt x="124" y="980"/>
                    <a:pt x="124" y="981"/>
                  </a:cubicBezTo>
                  <a:cubicBezTo>
                    <a:pt x="125" y="981"/>
                    <a:pt x="126" y="982"/>
                    <a:pt x="128" y="982"/>
                  </a:cubicBezTo>
                  <a:cubicBezTo>
                    <a:pt x="128" y="983"/>
                    <a:pt x="129" y="983"/>
                    <a:pt x="130" y="984"/>
                  </a:cubicBezTo>
                  <a:cubicBezTo>
                    <a:pt x="130" y="984"/>
                    <a:pt x="130" y="984"/>
                    <a:pt x="131" y="984"/>
                  </a:cubicBezTo>
                  <a:cubicBezTo>
                    <a:pt x="131" y="984"/>
                    <a:pt x="132" y="984"/>
                    <a:pt x="132" y="985"/>
                  </a:cubicBezTo>
                  <a:cubicBezTo>
                    <a:pt x="135" y="986"/>
                    <a:pt x="139" y="987"/>
                    <a:pt x="144" y="988"/>
                  </a:cubicBezTo>
                  <a:cubicBezTo>
                    <a:pt x="144" y="988"/>
                    <a:pt x="144" y="988"/>
                    <a:pt x="144" y="988"/>
                  </a:cubicBezTo>
                  <a:cubicBezTo>
                    <a:pt x="143" y="988"/>
                    <a:pt x="143" y="988"/>
                    <a:pt x="143" y="988"/>
                  </a:cubicBezTo>
                  <a:cubicBezTo>
                    <a:pt x="143" y="989"/>
                    <a:pt x="143" y="989"/>
                    <a:pt x="142" y="989"/>
                  </a:cubicBezTo>
                  <a:cubicBezTo>
                    <a:pt x="142" y="989"/>
                    <a:pt x="142" y="989"/>
                    <a:pt x="142" y="990"/>
                  </a:cubicBezTo>
                  <a:cubicBezTo>
                    <a:pt x="140" y="991"/>
                    <a:pt x="139" y="994"/>
                    <a:pt x="137" y="996"/>
                  </a:cubicBezTo>
                  <a:cubicBezTo>
                    <a:pt x="136" y="998"/>
                    <a:pt x="135" y="1000"/>
                    <a:pt x="133" y="1003"/>
                  </a:cubicBezTo>
                  <a:cubicBezTo>
                    <a:pt x="133" y="1002"/>
                    <a:pt x="133" y="1002"/>
                    <a:pt x="133" y="1002"/>
                  </a:cubicBezTo>
                  <a:cubicBezTo>
                    <a:pt x="130" y="1002"/>
                    <a:pt x="130" y="1002"/>
                    <a:pt x="130" y="1002"/>
                  </a:cubicBezTo>
                  <a:cubicBezTo>
                    <a:pt x="119" y="999"/>
                    <a:pt x="108" y="1009"/>
                    <a:pt x="110" y="1021"/>
                  </a:cubicBezTo>
                  <a:cubicBezTo>
                    <a:pt x="119" y="1018"/>
                    <a:pt x="136" y="1018"/>
                    <a:pt x="134" y="1005"/>
                  </a:cubicBezTo>
                  <a:cubicBezTo>
                    <a:pt x="134" y="1005"/>
                    <a:pt x="134" y="1005"/>
                    <a:pt x="134" y="1005"/>
                  </a:cubicBezTo>
                  <a:cubicBezTo>
                    <a:pt x="136" y="1002"/>
                    <a:pt x="137" y="1000"/>
                    <a:pt x="139" y="997"/>
                  </a:cubicBezTo>
                  <a:cubicBezTo>
                    <a:pt x="140" y="995"/>
                    <a:pt x="142" y="993"/>
                    <a:pt x="143" y="991"/>
                  </a:cubicBezTo>
                  <a:cubicBezTo>
                    <a:pt x="143" y="991"/>
                    <a:pt x="143" y="991"/>
                    <a:pt x="144" y="990"/>
                  </a:cubicBezTo>
                  <a:cubicBezTo>
                    <a:pt x="144" y="990"/>
                    <a:pt x="144" y="990"/>
                    <a:pt x="144" y="990"/>
                  </a:cubicBezTo>
                  <a:cubicBezTo>
                    <a:pt x="144" y="990"/>
                    <a:pt x="145" y="990"/>
                    <a:pt x="145" y="989"/>
                  </a:cubicBezTo>
                  <a:cubicBezTo>
                    <a:pt x="145" y="989"/>
                    <a:pt x="145" y="989"/>
                    <a:pt x="145" y="989"/>
                  </a:cubicBezTo>
                  <a:cubicBezTo>
                    <a:pt x="145" y="989"/>
                    <a:pt x="146" y="988"/>
                    <a:pt x="146" y="988"/>
                  </a:cubicBezTo>
                  <a:cubicBezTo>
                    <a:pt x="148" y="989"/>
                    <a:pt x="149" y="989"/>
                    <a:pt x="151" y="989"/>
                  </a:cubicBezTo>
                  <a:cubicBezTo>
                    <a:pt x="154" y="989"/>
                    <a:pt x="156" y="989"/>
                    <a:pt x="159" y="988"/>
                  </a:cubicBezTo>
                  <a:cubicBezTo>
                    <a:pt x="161" y="988"/>
                    <a:pt x="163" y="988"/>
                    <a:pt x="166" y="988"/>
                  </a:cubicBezTo>
                  <a:cubicBezTo>
                    <a:pt x="167" y="988"/>
                    <a:pt x="168" y="988"/>
                    <a:pt x="169" y="988"/>
                  </a:cubicBezTo>
                  <a:cubicBezTo>
                    <a:pt x="170" y="988"/>
                    <a:pt x="170" y="988"/>
                    <a:pt x="171" y="988"/>
                  </a:cubicBezTo>
                  <a:cubicBezTo>
                    <a:pt x="172" y="988"/>
                    <a:pt x="172" y="988"/>
                    <a:pt x="173" y="988"/>
                  </a:cubicBezTo>
                  <a:cubicBezTo>
                    <a:pt x="177" y="988"/>
                    <a:pt x="181" y="988"/>
                    <a:pt x="185" y="989"/>
                  </a:cubicBezTo>
                  <a:cubicBezTo>
                    <a:pt x="185" y="989"/>
                    <a:pt x="185" y="990"/>
                    <a:pt x="186" y="990"/>
                  </a:cubicBezTo>
                  <a:cubicBezTo>
                    <a:pt x="186" y="990"/>
                    <a:pt x="187" y="990"/>
                    <a:pt x="187" y="990"/>
                  </a:cubicBezTo>
                  <a:cubicBezTo>
                    <a:pt x="188" y="990"/>
                    <a:pt x="188" y="991"/>
                    <a:pt x="189" y="991"/>
                  </a:cubicBezTo>
                  <a:cubicBezTo>
                    <a:pt x="190" y="991"/>
                    <a:pt x="192" y="992"/>
                    <a:pt x="193" y="992"/>
                  </a:cubicBezTo>
                  <a:cubicBezTo>
                    <a:pt x="193" y="993"/>
                    <a:pt x="194" y="993"/>
                    <a:pt x="194" y="993"/>
                  </a:cubicBezTo>
                  <a:cubicBezTo>
                    <a:pt x="194" y="994"/>
                    <a:pt x="194" y="994"/>
                    <a:pt x="194" y="994"/>
                  </a:cubicBezTo>
                  <a:cubicBezTo>
                    <a:pt x="195" y="994"/>
                    <a:pt x="195" y="994"/>
                    <a:pt x="195" y="994"/>
                  </a:cubicBezTo>
                  <a:cubicBezTo>
                    <a:pt x="195" y="994"/>
                    <a:pt x="195" y="994"/>
                    <a:pt x="195" y="994"/>
                  </a:cubicBezTo>
                  <a:cubicBezTo>
                    <a:pt x="195" y="994"/>
                    <a:pt x="195" y="994"/>
                    <a:pt x="195" y="994"/>
                  </a:cubicBezTo>
                  <a:cubicBezTo>
                    <a:pt x="196" y="995"/>
                    <a:pt x="196" y="995"/>
                    <a:pt x="196" y="995"/>
                  </a:cubicBezTo>
                  <a:cubicBezTo>
                    <a:pt x="197" y="996"/>
                    <a:pt x="198" y="996"/>
                    <a:pt x="198" y="997"/>
                  </a:cubicBezTo>
                  <a:cubicBezTo>
                    <a:pt x="199" y="998"/>
                    <a:pt x="200" y="998"/>
                    <a:pt x="201" y="999"/>
                  </a:cubicBezTo>
                  <a:cubicBezTo>
                    <a:pt x="207" y="1004"/>
                    <a:pt x="213" y="1008"/>
                    <a:pt x="219" y="1012"/>
                  </a:cubicBezTo>
                  <a:cubicBezTo>
                    <a:pt x="221" y="1014"/>
                    <a:pt x="222" y="1015"/>
                    <a:pt x="224" y="1016"/>
                  </a:cubicBezTo>
                  <a:cubicBezTo>
                    <a:pt x="212" y="1017"/>
                    <a:pt x="197" y="1023"/>
                    <a:pt x="180" y="1035"/>
                  </a:cubicBezTo>
                  <a:cubicBezTo>
                    <a:pt x="198" y="1030"/>
                    <a:pt x="224" y="1017"/>
                    <a:pt x="245" y="1031"/>
                  </a:cubicBezTo>
                  <a:cubicBezTo>
                    <a:pt x="258" y="1040"/>
                    <a:pt x="260" y="1058"/>
                    <a:pt x="275" y="1066"/>
                  </a:cubicBezTo>
                  <a:cubicBezTo>
                    <a:pt x="301" y="1080"/>
                    <a:pt x="340" y="1085"/>
                    <a:pt x="369" y="1092"/>
                  </a:cubicBezTo>
                  <a:cubicBezTo>
                    <a:pt x="397" y="1098"/>
                    <a:pt x="376" y="1112"/>
                    <a:pt x="351" y="1126"/>
                  </a:cubicBezTo>
                  <a:cubicBezTo>
                    <a:pt x="335" y="1134"/>
                    <a:pt x="331" y="1145"/>
                    <a:pt x="319" y="1154"/>
                  </a:cubicBezTo>
                  <a:cubicBezTo>
                    <a:pt x="306" y="1163"/>
                    <a:pt x="300" y="1171"/>
                    <a:pt x="281" y="1170"/>
                  </a:cubicBezTo>
                  <a:cubicBezTo>
                    <a:pt x="276" y="1170"/>
                    <a:pt x="271" y="1171"/>
                    <a:pt x="267" y="1172"/>
                  </a:cubicBezTo>
                  <a:cubicBezTo>
                    <a:pt x="273" y="1158"/>
                    <a:pt x="265" y="1154"/>
                    <a:pt x="250" y="1157"/>
                  </a:cubicBezTo>
                  <a:cubicBezTo>
                    <a:pt x="252" y="1164"/>
                    <a:pt x="252" y="1173"/>
                    <a:pt x="259" y="1175"/>
                  </a:cubicBezTo>
                  <a:cubicBezTo>
                    <a:pt x="251" y="1178"/>
                    <a:pt x="244" y="1182"/>
                    <a:pt x="233" y="1183"/>
                  </a:cubicBezTo>
                  <a:cubicBezTo>
                    <a:pt x="234" y="1177"/>
                    <a:pt x="233" y="1169"/>
                    <a:pt x="229" y="1165"/>
                  </a:cubicBezTo>
                  <a:cubicBezTo>
                    <a:pt x="223" y="1160"/>
                    <a:pt x="214" y="1164"/>
                    <a:pt x="207" y="1164"/>
                  </a:cubicBezTo>
                  <a:cubicBezTo>
                    <a:pt x="212" y="1173"/>
                    <a:pt x="214" y="1189"/>
                    <a:pt x="223" y="1189"/>
                  </a:cubicBezTo>
                  <a:cubicBezTo>
                    <a:pt x="228" y="1192"/>
                    <a:pt x="234" y="1192"/>
                    <a:pt x="240" y="1191"/>
                  </a:cubicBezTo>
                  <a:cubicBezTo>
                    <a:pt x="241" y="1191"/>
                    <a:pt x="241" y="1192"/>
                    <a:pt x="242" y="1192"/>
                  </a:cubicBezTo>
                  <a:cubicBezTo>
                    <a:pt x="244" y="1193"/>
                    <a:pt x="245" y="1193"/>
                    <a:pt x="246" y="1194"/>
                  </a:cubicBezTo>
                  <a:cubicBezTo>
                    <a:pt x="247" y="1194"/>
                    <a:pt x="248" y="1194"/>
                    <a:pt x="248" y="1194"/>
                  </a:cubicBezTo>
                  <a:cubicBezTo>
                    <a:pt x="249" y="1194"/>
                    <a:pt x="249" y="1194"/>
                    <a:pt x="249" y="1194"/>
                  </a:cubicBezTo>
                  <a:cubicBezTo>
                    <a:pt x="250" y="1194"/>
                    <a:pt x="250" y="1194"/>
                    <a:pt x="250" y="1195"/>
                  </a:cubicBezTo>
                  <a:cubicBezTo>
                    <a:pt x="251" y="1195"/>
                    <a:pt x="252" y="1195"/>
                    <a:pt x="252" y="1195"/>
                  </a:cubicBezTo>
                  <a:cubicBezTo>
                    <a:pt x="253" y="1195"/>
                    <a:pt x="253" y="1195"/>
                    <a:pt x="254" y="1195"/>
                  </a:cubicBezTo>
                  <a:cubicBezTo>
                    <a:pt x="254" y="1195"/>
                    <a:pt x="254" y="1195"/>
                    <a:pt x="255" y="1195"/>
                  </a:cubicBezTo>
                  <a:cubicBezTo>
                    <a:pt x="255" y="1195"/>
                    <a:pt x="255" y="1195"/>
                    <a:pt x="255" y="1195"/>
                  </a:cubicBezTo>
                  <a:cubicBezTo>
                    <a:pt x="256" y="1195"/>
                    <a:pt x="256" y="1195"/>
                    <a:pt x="256" y="1195"/>
                  </a:cubicBezTo>
                  <a:cubicBezTo>
                    <a:pt x="255" y="1197"/>
                    <a:pt x="253" y="1198"/>
                    <a:pt x="252" y="1200"/>
                  </a:cubicBezTo>
                  <a:cubicBezTo>
                    <a:pt x="249" y="1203"/>
                    <a:pt x="246" y="1206"/>
                    <a:pt x="243" y="1208"/>
                  </a:cubicBezTo>
                  <a:cubicBezTo>
                    <a:pt x="240" y="1210"/>
                    <a:pt x="237" y="1212"/>
                    <a:pt x="233" y="1214"/>
                  </a:cubicBezTo>
                  <a:cubicBezTo>
                    <a:pt x="230" y="1215"/>
                    <a:pt x="226" y="1215"/>
                    <a:pt x="223" y="1215"/>
                  </a:cubicBezTo>
                  <a:cubicBezTo>
                    <a:pt x="219" y="1216"/>
                    <a:pt x="216" y="1215"/>
                    <a:pt x="212" y="1215"/>
                  </a:cubicBezTo>
                  <a:cubicBezTo>
                    <a:pt x="206" y="1214"/>
                    <a:pt x="199" y="1213"/>
                    <a:pt x="193" y="1211"/>
                  </a:cubicBezTo>
                  <a:cubicBezTo>
                    <a:pt x="192" y="1211"/>
                    <a:pt x="190" y="1210"/>
                    <a:pt x="189" y="1210"/>
                  </a:cubicBezTo>
                  <a:cubicBezTo>
                    <a:pt x="188" y="1209"/>
                    <a:pt x="186" y="1209"/>
                    <a:pt x="185" y="1208"/>
                  </a:cubicBezTo>
                  <a:cubicBezTo>
                    <a:pt x="183" y="1207"/>
                    <a:pt x="180" y="1206"/>
                    <a:pt x="178" y="1205"/>
                  </a:cubicBezTo>
                  <a:cubicBezTo>
                    <a:pt x="173" y="1203"/>
                    <a:pt x="170" y="1201"/>
                    <a:pt x="167" y="1199"/>
                  </a:cubicBezTo>
                  <a:cubicBezTo>
                    <a:pt x="167" y="1199"/>
                    <a:pt x="167" y="1199"/>
                    <a:pt x="167" y="1199"/>
                  </a:cubicBezTo>
                  <a:cubicBezTo>
                    <a:pt x="167" y="1199"/>
                    <a:pt x="167" y="1199"/>
                    <a:pt x="167" y="1199"/>
                  </a:cubicBezTo>
                  <a:cubicBezTo>
                    <a:pt x="167" y="1199"/>
                    <a:pt x="167" y="1199"/>
                    <a:pt x="167" y="1199"/>
                  </a:cubicBezTo>
                  <a:cubicBezTo>
                    <a:pt x="166" y="1198"/>
                    <a:pt x="166" y="1198"/>
                    <a:pt x="166" y="1198"/>
                  </a:cubicBezTo>
                  <a:cubicBezTo>
                    <a:pt x="166" y="1198"/>
                    <a:pt x="166" y="1197"/>
                    <a:pt x="166" y="1197"/>
                  </a:cubicBezTo>
                  <a:cubicBezTo>
                    <a:pt x="165" y="1196"/>
                    <a:pt x="165" y="1196"/>
                    <a:pt x="165" y="1195"/>
                  </a:cubicBezTo>
                  <a:cubicBezTo>
                    <a:pt x="164" y="1194"/>
                    <a:pt x="164" y="1194"/>
                    <a:pt x="164" y="1193"/>
                  </a:cubicBezTo>
                  <a:cubicBezTo>
                    <a:pt x="164" y="1192"/>
                    <a:pt x="163" y="1192"/>
                    <a:pt x="163" y="1191"/>
                  </a:cubicBezTo>
                  <a:cubicBezTo>
                    <a:pt x="163" y="1190"/>
                    <a:pt x="163" y="1190"/>
                    <a:pt x="163" y="1189"/>
                  </a:cubicBezTo>
                  <a:cubicBezTo>
                    <a:pt x="167" y="1180"/>
                    <a:pt x="167" y="1171"/>
                    <a:pt x="159" y="1165"/>
                  </a:cubicBezTo>
                  <a:cubicBezTo>
                    <a:pt x="156" y="1175"/>
                    <a:pt x="153" y="1184"/>
                    <a:pt x="161" y="1192"/>
                  </a:cubicBezTo>
                  <a:cubicBezTo>
                    <a:pt x="161" y="1192"/>
                    <a:pt x="161" y="1192"/>
                    <a:pt x="161" y="1192"/>
                  </a:cubicBezTo>
                  <a:cubicBezTo>
                    <a:pt x="161" y="1192"/>
                    <a:pt x="161" y="1192"/>
                    <a:pt x="161" y="1192"/>
                  </a:cubicBezTo>
                  <a:cubicBezTo>
                    <a:pt x="161" y="1193"/>
                    <a:pt x="162" y="1193"/>
                    <a:pt x="162" y="1194"/>
                  </a:cubicBezTo>
                  <a:cubicBezTo>
                    <a:pt x="162" y="1194"/>
                    <a:pt x="162" y="1195"/>
                    <a:pt x="162" y="1195"/>
                  </a:cubicBezTo>
                  <a:cubicBezTo>
                    <a:pt x="162" y="1194"/>
                    <a:pt x="161" y="1194"/>
                    <a:pt x="161" y="1193"/>
                  </a:cubicBezTo>
                  <a:cubicBezTo>
                    <a:pt x="160" y="1193"/>
                    <a:pt x="160" y="1192"/>
                    <a:pt x="160" y="1192"/>
                  </a:cubicBezTo>
                  <a:cubicBezTo>
                    <a:pt x="160" y="1191"/>
                    <a:pt x="159" y="1191"/>
                    <a:pt x="159" y="1191"/>
                  </a:cubicBezTo>
                  <a:cubicBezTo>
                    <a:pt x="159" y="1191"/>
                    <a:pt x="160" y="1191"/>
                    <a:pt x="160" y="1192"/>
                  </a:cubicBezTo>
                  <a:cubicBezTo>
                    <a:pt x="160" y="1192"/>
                    <a:pt x="160" y="1193"/>
                    <a:pt x="161" y="1194"/>
                  </a:cubicBezTo>
                  <a:cubicBezTo>
                    <a:pt x="161" y="1195"/>
                    <a:pt x="162" y="1196"/>
                    <a:pt x="163" y="1197"/>
                  </a:cubicBezTo>
                  <a:cubicBezTo>
                    <a:pt x="163" y="1197"/>
                    <a:pt x="164" y="1198"/>
                    <a:pt x="164" y="1198"/>
                  </a:cubicBezTo>
                  <a:cubicBezTo>
                    <a:pt x="164" y="1198"/>
                    <a:pt x="164" y="1199"/>
                    <a:pt x="164" y="1199"/>
                  </a:cubicBezTo>
                  <a:cubicBezTo>
                    <a:pt x="164" y="1199"/>
                    <a:pt x="165" y="1199"/>
                    <a:pt x="165" y="1200"/>
                  </a:cubicBezTo>
                  <a:cubicBezTo>
                    <a:pt x="165" y="1200"/>
                    <a:pt x="165" y="1200"/>
                    <a:pt x="165" y="1200"/>
                  </a:cubicBezTo>
                  <a:cubicBezTo>
                    <a:pt x="165" y="1200"/>
                    <a:pt x="165" y="1200"/>
                    <a:pt x="165" y="1200"/>
                  </a:cubicBezTo>
                  <a:cubicBezTo>
                    <a:pt x="166" y="1201"/>
                    <a:pt x="166" y="1201"/>
                    <a:pt x="166" y="1201"/>
                  </a:cubicBezTo>
                  <a:cubicBezTo>
                    <a:pt x="167" y="1202"/>
                    <a:pt x="167" y="1202"/>
                    <a:pt x="167" y="1202"/>
                  </a:cubicBezTo>
                  <a:cubicBezTo>
                    <a:pt x="167" y="1202"/>
                    <a:pt x="167" y="1202"/>
                    <a:pt x="167" y="1201"/>
                  </a:cubicBezTo>
                  <a:cubicBezTo>
                    <a:pt x="169" y="1203"/>
                    <a:pt x="172" y="1205"/>
                    <a:pt x="175" y="1207"/>
                  </a:cubicBezTo>
                  <a:cubicBezTo>
                    <a:pt x="175" y="1207"/>
                    <a:pt x="174" y="1207"/>
                    <a:pt x="173" y="1207"/>
                  </a:cubicBezTo>
                  <a:cubicBezTo>
                    <a:pt x="173" y="1207"/>
                    <a:pt x="172" y="1208"/>
                    <a:pt x="171" y="1208"/>
                  </a:cubicBezTo>
                  <a:cubicBezTo>
                    <a:pt x="171" y="1208"/>
                    <a:pt x="170" y="1208"/>
                    <a:pt x="170" y="1208"/>
                  </a:cubicBezTo>
                  <a:cubicBezTo>
                    <a:pt x="170" y="1208"/>
                    <a:pt x="169" y="1208"/>
                    <a:pt x="169" y="1208"/>
                  </a:cubicBezTo>
                  <a:cubicBezTo>
                    <a:pt x="169" y="1208"/>
                    <a:pt x="169" y="1208"/>
                    <a:pt x="169" y="1209"/>
                  </a:cubicBezTo>
                  <a:cubicBezTo>
                    <a:pt x="168" y="1209"/>
                    <a:pt x="168" y="1209"/>
                    <a:pt x="167" y="1209"/>
                  </a:cubicBezTo>
                  <a:cubicBezTo>
                    <a:pt x="166" y="1209"/>
                    <a:pt x="166" y="1209"/>
                    <a:pt x="165" y="1210"/>
                  </a:cubicBezTo>
                  <a:cubicBezTo>
                    <a:pt x="165" y="1210"/>
                    <a:pt x="164" y="1210"/>
                    <a:pt x="164" y="1210"/>
                  </a:cubicBezTo>
                  <a:cubicBezTo>
                    <a:pt x="163" y="1210"/>
                    <a:pt x="162" y="1211"/>
                    <a:pt x="162" y="1211"/>
                  </a:cubicBezTo>
                  <a:cubicBezTo>
                    <a:pt x="161" y="1211"/>
                    <a:pt x="159" y="1211"/>
                    <a:pt x="158" y="1211"/>
                  </a:cubicBezTo>
                  <a:cubicBezTo>
                    <a:pt x="157" y="1212"/>
                    <a:pt x="155" y="1212"/>
                    <a:pt x="154" y="1212"/>
                  </a:cubicBezTo>
                  <a:cubicBezTo>
                    <a:pt x="152" y="1212"/>
                    <a:pt x="151" y="1212"/>
                    <a:pt x="150" y="1212"/>
                  </a:cubicBezTo>
                  <a:cubicBezTo>
                    <a:pt x="148" y="1212"/>
                    <a:pt x="147" y="1212"/>
                    <a:pt x="146" y="1212"/>
                  </a:cubicBezTo>
                  <a:cubicBezTo>
                    <a:pt x="146" y="1212"/>
                    <a:pt x="146" y="1212"/>
                    <a:pt x="146" y="1212"/>
                  </a:cubicBezTo>
                  <a:cubicBezTo>
                    <a:pt x="137" y="1193"/>
                    <a:pt x="124" y="1201"/>
                    <a:pt x="113" y="1214"/>
                  </a:cubicBezTo>
                  <a:cubicBezTo>
                    <a:pt x="127" y="1212"/>
                    <a:pt x="132" y="1225"/>
                    <a:pt x="146" y="1214"/>
                  </a:cubicBezTo>
                  <a:cubicBezTo>
                    <a:pt x="148" y="1214"/>
                    <a:pt x="149" y="1214"/>
                    <a:pt x="150" y="1214"/>
                  </a:cubicBezTo>
                  <a:cubicBezTo>
                    <a:pt x="151" y="1214"/>
                    <a:pt x="152" y="1214"/>
                    <a:pt x="154" y="1214"/>
                  </a:cubicBezTo>
                  <a:cubicBezTo>
                    <a:pt x="155" y="1214"/>
                    <a:pt x="157" y="1214"/>
                    <a:pt x="158" y="1214"/>
                  </a:cubicBezTo>
                  <a:cubicBezTo>
                    <a:pt x="160" y="1214"/>
                    <a:pt x="161" y="1213"/>
                    <a:pt x="162" y="1213"/>
                  </a:cubicBezTo>
                  <a:cubicBezTo>
                    <a:pt x="163" y="1213"/>
                    <a:pt x="164" y="1213"/>
                    <a:pt x="164" y="1212"/>
                  </a:cubicBezTo>
                  <a:cubicBezTo>
                    <a:pt x="165" y="1212"/>
                    <a:pt x="165" y="1212"/>
                    <a:pt x="166" y="1212"/>
                  </a:cubicBezTo>
                  <a:cubicBezTo>
                    <a:pt x="167" y="1212"/>
                    <a:pt x="167" y="1212"/>
                    <a:pt x="168" y="1211"/>
                  </a:cubicBezTo>
                  <a:cubicBezTo>
                    <a:pt x="168" y="1211"/>
                    <a:pt x="169" y="1211"/>
                    <a:pt x="169" y="1211"/>
                  </a:cubicBezTo>
                  <a:cubicBezTo>
                    <a:pt x="170" y="1211"/>
                    <a:pt x="170" y="1211"/>
                    <a:pt x="170" y="1210"/>
                  </a:cubicBezTo>
                  <a:cubicBezTo>
                    <a:pt x="170" y="1210"/>
                    <a:pt x="171" y="1210"/>
                    <a:pt x="171" y="1210"/>
                  </a:cubicBezTo>
                  <a:cubicBezTo>
                    <a:pt x="171" y="1210"/>
                    <a:pt x="172" y="1210"/>
                    <a:pt x="172" y="1209"/>
                  </a:cubicBezTo>
                  <a:cubicBezTo>
                    <a:pt x="172" y="1209"/>
                    <a:pt x="173" y="1209"/>
                    <a:pt x="173" y="1209"/>
                  </a:cubicBezTo>
                  <a:cubicBezTo>
                    <a:pt x="173" y="1208"/>
                    <a:pt x="174" y="1208"/>
                    <a:pt x="174" y="1208"/>
                  </a:cubicBezTo>
                  <a:cubicBezTo>
                    <a:pt x="174" y="1207"/>
                    <a:pt x="175" y="1207"/>
                    <a:pt x="175" y="1207"/>
                  </a:cubicBezTo>
                  <a:cubicBezTo>
                    <a:pt x="176" y="1207"/>
                    <a:pt x="176" y="1207"/>
                    <a:pt x="177" y="1208"/>
                  </a:cubicBezTo>
                  <a:cubicBezTo>
                    <a:pt x="179" y="1209"/>
                    <a:pt x="181" y="1210"/>
                    <a:pt x="184" y="1211"/>
                  </a:cubicBezTo>
                  <a:cubicBezTo>
                    <a:pt x="185" y="1212"/>
                    <a:pt x="187" y="1212"/>
                    <a:pt x="188" y="1213"/>
                  </a:cubicBezTo>
                  <a:cubicBezTo>
                    <a:pt x="189" y="1213"/>
                    <a:pt x="191" y="1214"/>
                    <a:pt x="192" y="1214"/>
                  </a:cubicBezTo>
                  <a:cubicBezTo>
                    <a:pt x="195" y="1215"/>
                    <a:pt x="197" y="1216"/>
                    <a:pt x="200" y="1216"/>
                  </a:cubicBezTo>
                  <a:cubicBezTo>
                    <a:pt x="199" y="1216"/>
                    <a:pt x="199" y="1216"/>
                    <a:pt x="199" y="1216"/>
                  </a:cubicBezTo>
                  <a:cubicBezTo>
                    <a:pt x="198" y="1217"/>
                    <a:pt x="196" y="1217"/>
                    <a:pt x="195" y="1218"/>
                  </a:cubicBezTo>
                  <a:cubicBezTo>
                    <a:pt x="194" y="1218"/>
                    <a:pt x="193" y="1219"/>
                    <a:pt x="193" y="1219"/>
                  </a:cubicBezTo>
                  <a:cubicBezTo>
                    <a:pt x="192" y="1219"/>
                    <a:pt x="192" y="1220"/>
                    <a:pt x="191" y="1220"/>
                  </a:cubicBezTo>
                  <a:cubicBezTo>
                    <a:pt x="191" y="1220"/>
                    <a:pt x="191" y="1221"/>
                    <a:pt x="190" y="1221"/>
                  </a:cubicBezTo>
                  <a:cubicBezTo>
                    <a:pt x="189" y="1222"/>
                    <a:pt x="187" y="1224"/>
                    <a:pt x="185" y="1225"/>
                  </a:cubicBezTo>
                  <a:cubicBezTo>
                    <a:pt x="184" y="1227"/>
                    <a:pt x="182" y="1229"/>
                    <a:pt x="180" y="1231"/>
                  </a:cubicBezTo>
                  <a:cubicBezTo>
                    <a:pt x="177" y="1234"/>
                    <a:pt x="173" y="1238"/>
                    <a:pt x="170" y="1242"/>
                  </a:cubicBezTo>
                  <a:cubicBezTo>
                    <a:pt x="168" y="1244"/>
                    <a:pt x="166" y="1246"/>
                    <a:pt x="164" y="1248"/>
                  </a:cubicBezTo>
                  <a:cubicBezTo>
                    <a:pt x="162" y="1250"/>
                    <a:pt x="161" y="1252"/>
                    <a:pt x="159" y="1254"/>
                  </a:cubicBezTo>
                  <a:cubicBezTo>
                    <a:pt x="158" y="1255"/>
                    <a:pt x="157" y="1256"/>
                    <a:pt x="156" y="1256"/>
                  </a:cubicBezTo>
                  <a:cubicBezTo>
                    <a:pt x="156" y="1257"/>
                    <a:pt x="155" y="1258"/>
                    <a:pt x="154" y="1258"/>
                  </a:cubicBezTo>
                  <a:cubicBezTo>
                    <a:pt x="153" y="1258"/>
                    <a:pt x="153" y="1259"/>
                    <a:pt x="153" y="1259"/>
                  </a:cubicBezTo>
                  <a:cubicBezTo>
                    <a:pt x="153" y="1259"/>
                    <a:pt x="152" y="1259"/>
                    <a:pt x="152" y="1259"/>
                  </a:cubicBezTo>
                  <a:cubicBezTo>
                    <a:pt x="152" y="1259"/>
                    <a:pt x="151" y="1259"/>
                    <a:pt x="151" y="1259"/>
                  </a:cubicBezTo>
                  <a:cubicBezTo>
                    <a:pt x="150" y="1260"/>
                    <a:pt x="149" y="1260"/>
                    <a:pt x="148" y="1260"/>
                  </a:cubicBezTo>
                  <a:cubicBezTo>
                    <a:pt x="147" y="1260"/>
                    <a:pt x="146" y="1260"/>
                    <a:pt x="145" y="1260"/>
                  </a:cubicBezTo>
                  <a:cubicBezTo>
                    <a:pt x="144" y="1260"/>
                    <a:pt x="144" y="1260"/>
                    <a:pt x="143" y="1260"/>
                  </a:cubicBezTo>
                  <a:cubicBezTo>
                    <a:pt x="143" y="1260"/>
                    <a:pt x="143" y="1260"/>
                    <a:pt x="143" y="1260"/>
                  </a:cubicBezTo>
                  <a:cubicBezTo>
                    <a:pt x="143" y="1260"/>
                    <a:pt x="143" y="1260"/>
                    <a:pt x="142" y="1259"/>
                  </a:cubicBezTo>
                  <a:cubicBezTo>
                    <a:pt x="142" y="1259"/>
                    <a:pt x="142" y="1259"/>
                    <a:pt x="142" y="1259"/>
                  </a:cubicBezTo>
                  <a:cubicBezTo>
                    <a:pt x="142" y="1259"/>
                    <a:pt x="142" y="1259"/>
                    <a:pt x="141" y="1259"/>
                  </a:cubicBezTo>
                  <a:cubicBezTo>
                    <a:pt x="141" y="1259"/>
                    <a:pt x="141" y="1259"/>
                    <a:pt x="140" y="1260"/>
                  </a:cubicBezTo>
                  <a:cubicBezTo>
                    <a:pt x="140" y="1259"/>
                    <a:pt x="139" y="1259"/>
                    <a:pt x="138" y="1259"/>
                  </a:cubicBezTo>
                  <a:cubicBezTo>
                    <a:pt x="136" y="1259"/>
                    <a:pt x="135" y="1259"/>
                    <a:pt x="135" y="1259"/>
                  </a:cubicBezTo>
                  <a:cubicBezTo>
                    <a:pt x="135" y="1259"/>
                    <a:pt x="135" y="1259"/>
                    <a:pt x="136" y="1259"/>
                  </a:cubicBezTo>
                  <a:cubicBezTo>
                    <a:pt x="136" y="1259"/>
                    <a:pt x="137" y="1259"/>
                    <a:pt x="138" y="1260"/>
                  </a:cubicBezTo>
                  <a:cubicBezTo>
                    <a:pt x="137" y="1260"/>
                    <a:pt x="137" y="1260"/>
                    <a:pt x="137" y="1260"/>
                  </a:cubicBezTo>
                  <a:cubicBezTo>
                    <a:pt x="137" y="1260"/>
                    <a:pt x="136" y="1260"/>
                    <a:pt x="135" y="1260"/>
                  </a:cubicBezTo>
                  <a:cubicBezTo>
                    <a:pt x="134" y="1260"/>
                    <a:pt x="133" y="1261"/>
                    <a:pt x="133" y="1261"/>
                  </a:cubicBezTo>
                  <a:cubicBezTo>
                    <a:pt x="132" y="1261"/>
                    <a:pt x="132" y="1261"/>
                    <a:pt x="131" y="1261"/>
                  </a:cubicBezTo>
                  <a:cubicBezTo>
                    <a:pt x="131" y="1261"/>
                    <a:pt x="131" y="1261"/>
                    <a:pt x="131" y="1261"/>
                  </a:cubicBezTo>
                  <a:cubicBezTo>
                    <a:pt x="130" y="1262"/>
                    <a:pt x="130" y="1262"/>
                    <a:pt x="130" y="1262"/>
                  </a:cubicBezTo>
                  <a:cubicBezTo>
                    <a:pt x="122" y="1253"/>
                    <a:pt x="115" y="1262"/>
                    <a:pt x="108" y="1267"/>
                  </a:cubicBezTo>
                  <a:cubicBezTo>
                    <a:pt x="118" y="1277"/>
                    <a:pt x="127" y="1278"/>
                    <a:pt x="130" y="1263"/>
                  </a:cubicBezTo>
                  <a:cubicBezTo>
                    <a:pt x="131" y="1263"/>
                    <a:pt x="131" y="1263"/>
                    <a:pt x="131" y="1263"/>
                  </a:cubicBezTo>
                  <a:cubicBezTo>
                    <a:pt x="132" y="1263"/>
                    <a:pt x="132" y="1263"/>
                    <a:pt x="133" y="1263"/>
                  </a:cubicBezTo>
                  <a:cubicBezTo>
                    <a:pt x="134" y="1262"/>
                    <a:pt x="135" y="1262"/>
                    <a:pt x="135" y="1262"/>
                  </a:cubicBezTo>
                  <a:cubicBezTo>
                    <a:pt x="136" y="1262"/>
                    <a:pt x="137" y="1262"/>
                    <a:pt x="138" y="1262"/>
                  </a:cubicBezTo>
                  <a:cubicBezTo>
                    <a:pt x="138" y="1262"/>
                    <a:pt x="139" y="1262"/>
                    <a:pt x="140" y="1262"/>
                  </a:cubicBezTo>
                  <a:cubicBezTo>
                    <a:pt x="140" y="1261"/>
                    <a:pt x="141" y="1261"/>
                    <a:pt x="141" y="1261"/>
                  </a:cubicBezTo>
                  <a:cubicBezTo>
                    <a:pt x="142" y="1261"/>
                    <a:pt x="142" y="1261"/>
                    <a:pt x="142" y="1261"/>
                  </a:cubicBezTo>
                  <a:cubicBezTo>
                    <a:pt x="142" y="1261"/>
                    <a:pt x="142" y="1261"/>
                    <a:pt x="142" y="1261"/>
                  </a:cubicBezTo>
                  <a:cubicBezTo>
                    <a:pt x="142" y="1261"/>
                    <a:pt x="142" y="1261"/>
                    <a:pt x="143" y="1261"/>
                  </a:cubicBezTo>
                  <a:cubicBezTo>
                    <a:pt x="143" y="1262"/>
                    <a:pt x="144" y="1262"/>
                    <a:pt x="145" y="1262"/>
                  </a:cubicBezTo>
                  <a:cubicBezTo>
                    <a:pt x="145" y="1262"/>
                    <a:pt x="146" y="1262"/>
                    <a:pt x="146" y="1262"/>
                  </a:cubicBezTo>
                  <a:cubicBezTo>
                    <a:pt x="147" y="1262"/>
                    <a:pt x="147" y="1262"/>
                    <a:pt x="148" y="1262"/>
                  </a:cubicBezTo>
                  <a:cubicBezTo>
                    <a:pt x="149" y="1262"/>
                    <a:pt x="150" y="1262"/>
                    <a:pt x="151" y="1262"/>
                  </a:cubicBezTo>
                  <a:cubicBezTo>
                    <a:pt x="151" y="1262"/>
                    <a:pt x="151" y="1262"/>
                    <a:pt x="151" y="1263"/>
                  </a:cubicBezTo>
                  <a:cubicBezTo>
                    <a:pt x="151" y="1263"/>
                    <a:pt x="151" y="1263"/>
                    <a:pt x="151" y="1264"/>
                  </a:cubicBezTo>
                  <a:cubicBezTo>
                    <a:pt x="151" y="1264"/>
                    <a:pt x="151" y="1265"/>
                    <a:pt x="151" y="1265"/>
                  </a:cubicBezTo>
                  <a:cubicBezTo>
                    <a:pt x="151" y="1266"/>
                    <a:pt x="151" y="1266"/>
                    <a:pt x="151" y="1267"/>
                  </a:cubicBezTo>
                  <a:cubicBezTo>
                    <a:pt x="151" y="1267"/>
                    <a:pt x="151" y="1268"/>
                    <a:pt x="151" y="1268"/>
                  </a:cubicBezTo>
                  <a:cubicBezTo>
                    <a:pt x="152" y="1268"/>
                    <a:pt x="152" y="1268"/>
                    <a:pt x="152" y="1269"/>
                  </a:cubicBezTo>
                  <a:cubicBezTo>
                    <a:pt x="152" y="1269"/>
                    <a:pt x="152" y="1270"/>
                    <a:pt x="152" y="1271"/>
                  </a:cubicBezTo>
                  <a:cubicBezTo>
                    <a:pt x="152" y="1271"/>
                    <a:pt x="152" y="1272"/>
                    <a:pt x="152" y="1273"/>
                  </a:cubicBezTo>
                  <a:cubicBezTo>
                    <a:pt x="152" y="1273"/>
                    <a:pt x="152" y="1273"/>
                    <a:pt x="152" y="1274"/>
                  </a:cubicBezTo>
                  <a:cubicBezTo>
                    <a:pt x="152" y="1274"/>
                    <a:pt x="152" y="1274"/>
                    <a:pt x="152" y="1275"/>
                  </a:cubicBezTo>
                  <a:cubicBezTo>
                    <a:pt x="152" y="1276"/>
                    <a:pt x="152" y="1276"/>
                    <a:pt x="152" y="1277"/>
                  </a:cubicBezTo>
                  <a:cubicBezTo>
                    <a:pt x="152" y="1279"/>
                    <a:pt x="152" y="1280"/>
                    <a:pt x="152" y="1282"/>
                  </a:cubicBezTo>
                  <a:cubicBezTo>
                    <a:pt x="152" y="1281"/>
                    <a:pt x="151" y="1281"/>
                    <a:pt x="150" y="1281"/>
                  </a:cubicBezTo>
                  <a:cubicBezTo>
                    <a:pt x="152" y="1282"/>
                    <a:pt x="152" y="1282"/>
                    <a:pt x="152" y="1282"/>
                  </a:cubicBezTo>
                  <a:cubicBezTo>
                    <a:pt x="152" y="1283"/>
                    <a:pt x="152" y="1283"/>
                    <a:pt x="152" y="1284"/>
                  </a:cubicBezTo>
                  <a:cubicBezTo>
                    <a:pt x="147" y="1287"/>
                    <a:pt x="141" y="1290"/>
                    <a:pt x="137" y="1294"/>
                  </a:cubicBezTo>
                  <a:cubicBezTo>
                    <a:pt x="131" y="1302"/>
                    <a:pt x="132" y="1312"/>
                    <a:pt x="125" y="1319"/>
                  </a:cubicBezTo>
                  <a:cubicBezTo>
                    <a:pt x="141" y="1322"/>
                    <a:pt x="166" y="1302"/>
                    <a:pt x="155" y="1284"/>
                  </a:cubicBezTo>
                  <a:cubicBezTo>
                    <a:pt x="154" y="1283"/>
                    <a:pt x="154" y="1283"/>
                    <a:pt x="154" y="1283"/>
                  </a:cubicBezTo>
                  <a:cubicBezTo>
                    <a:pt x="154" y="1283"/>
                    <a:pt x="154" y="1283"/>
                    <a:pt x="154" y="1282"/>
                  </a:cubicBezTo>
                  <a:cubicBezTo>
                    <a:pt x="155" y="1280"/>
                    <a:pt x="155" y="1279"/>
                    <a:pt x="155" y="1277"/>
                  </a:cubicBezTo>
                  <a:cubicBezTo>
                    <a:pt x="155" y="1276"/>
                    <a:pt x="155" y="1276"/>
                    <a:pt x="155" y="1275"/>
                  </a:cubicBezTo>
                  <a:cubicBezTo>
                    <a:pt x="155" y="1274"/>
                    <a:pt x="155" y="1274"/>
                    <a:pt x="155" y="1274"/>
                  </a:cubicBezTo>
                  <a:cubicBezTo>
                    <a:pt x="155" y="1273"/>
                    <a:pt x="155" y="1273"/>
                    <a:pt x="155" y="1272"/>
                  </a:cubicBezTo>
                  <a:cubicBezTo>
                    <a:pt x="154" y="1272"/>
                    <a:pt x="154" y="1271"/>
                    <a:pt x="154" y="1270"/>
                  </a:cubicBezTo>
                  <a:cubicBezTo>
                    <a:pt x="154" y="1270"/>
                    <a:pt x="154" y="1269"/>
                    <a:pt x="154" y="1268"/>
                  </a:cubicBezTo>
                  <a:cubicBezTo>
                    <a:pt x="154" y="1268"/>
                    <a:pt x="154" y="1268"/>
                    <a:pt x="154" y="1267"/>
                  </a:cubicBezTo>
                  <a:cubicBezTo>
                    <a:pt x="154" y="1267"/>
                    <a:pt x="154" y="1267"/>
                    <a:pt x="154" y="1266"/>
                  </a:cubicBezTo>
                  <a:cubicBezTo>
                    <a:pt x="153" y="1266"/>
                    <a:pt x="153" y="1265"/>
                    <a:pt x="153" y="1265"/>
                  </a:cubicBezTo>
                  <a:cubicBezTo>
                    <a:pt x="153" y="1264"/>
                    <a:pt x="152" y="1264"/>
                    <a:pt x="152" y="1263"/>
                  </a:cubicBezTo>
                  <a:cubicBezTo>
                    <a:pt x="152" y="1263"/>
                    <a:pt x="152" y="1263"/>
                    <a:pt x="152" y="1262"/>
                  </a:cubicBezTo>
                  <a:cubicBezTo>
                    <a:pt x="151" y="1262"/>
                    <a:pt x="151" y="1262"/>
                    <a:pt x="151" y="1261"/>
                  </a:cubicBezTo>
                  <a:cubicBezTo>
                    <a:pt x="151" y="1261"/>
                    <a:pt x="151" y="1261"/>
                    <a:pt x="151" y="1261"/>
                  </a:cubicBezTo>
                  <a:cubicBezTo>
                    <a:pt x="152" y="1261"/>
                    <a:pt x="152" y="1261"/>
                    <a:pt x="153" y="1261"/>
                  </a:cubicBezTo>
                  <a:cubicBezTo>
                    <a:pt x="153" y="1261"/>
                    <a:pt x="154" y="1261"/>
                    <a:pt x="154" y="1261"/>
                  </a:cubicBezTo>
                  <a:cubicBezTo>
                    <a:pt x="154" y="1260"/>
                    <a:pt x="154" y="1260"/>
                    <a:pt x="155" y="1260"/>
                  </a:cubicBezTo>
                  <a:cubicBezTo>
                    <a:pt x="157" y="1259"/>
                    <a:pt x="159" y="1257"/>
                    <a:pt x="161" y="1255"/>
                  </a:cubicBezTo>
                  <a:cubicBezTo>
                    <a:pt x="162" y="1254"/>
                    <a:pt x="164" y="1252"/>
                    <a:pt x="166" y="1250"/>
                  </a:cubicBezTo>
                  <a:cubicBezTo>
                    <a:pt x="168" y="1248"/>
                    <a:pt x="169" y="1246"/>
                    <a:pt x="171" y="1244"/>
                  </a:cubicBezTo>
                  <a:cubicBezTo>
                    <a:pt x="175" y="1240"/>
                    <a:pt x="178" y="1236"/>
                    <a:pt x="182" y="1232"/>
                  </a:cubicBezTo>
                  <a:cubicBezTo>
                    <a:pt x="184" y="1230"/>
                    <a:pt x="185" y="1229"/>
                    <a:pt x="187" y="1227"/>
                  </a:cubicBezTo>
                  <a:cubicBezTo>
                    <a:pt x="188" y="1225"/>
                    <a:pt x="190" y="1224"/>
                    <a:pt x="191" y="1223"/>
                  </a:cubicBezTo>
                  <a:cubicBezTo>
                    <a:pt x="192" y="1222"/>
                    <a:pt x="193" y="1221"/>
                    <a:pt x="194" y="1221"/>
                  </a:cubicBezTo>
                  <a:cubicBezTo>
                    <a:pt x="194" y="1220"/>
                    <a:pt x="195" y="1220"/>
                    <a:pt x="196" y="1219"/>
                  </a:cubicBezTo>
                  <a:cubicBezTo>
                    <a:pt x="196" y="1219"/>
                    <a:pt x="197" y="1218"/>
                    <a:pt x="198" y="1218"/>
                  </a:cubicBezTo>
                  <a:cubicBezTo>
                    <a:pt x="198" y="1218"/>
                    <a:pt x="198" y="1218"/>
                    <a:pt x="198" y="1218"/>
                  </a:cubicBezTo>
                  <a:cubicBezTo>
                    <a:pt x="199" y="1217"/>
                    <a:pt x="199" y="1217"/>
                    <a:pt x="199" y="1217"/>
                  </a:cubicBezTo>
                  <a:cubicBezTo>
                    <a:pt x="200" y="1217"/>
                    <a:pt x="200" y="1217"/>
                    <a:pt x="201" y="1217"/>
                  </a:cubicBezTo>
                  <a:cubicBezTo>
                    <a:pt x="201" y="1217"/>
                    <a:pt x="201" y="1217"/>
                    <a:pt x="201" y="1217"/>
                  </a:cubicBezTo>
                  <a:cubicBezTo>
                    <a:pt x="204" y="1217"/>
                    <a:pt x="208" y="1218"/>
                    <a:pt x="212" y="1218"/>
                  </a:cubicBezTo>
                  <a:cubicBezTo>
                    <a:pt x="216" y="1219"/>
                    <a:pt x="219" y="1219"/>
                    <a:pt x="223" y="1219"/>
                  </a:cubicBezTo>
                  <a:cubicBezTo>
                    <a:pt x="224" y="1219"/>
                    <a:pt x="225" y="1219"/>
                    <a:pt x="226" y="1219"/>
                  </a:cubicBezTo>
                  <a:cubicBezTo>
                    <a:pt x="226" y="1219"/>
                    <a:pt x="227" y="1219"/>
                    <a:pt x="227" y="1219"/>
                  </a:cubicBezTo>
                  <a:cubicBezTo>
                    <a:pt x="228" y="1219"/>
                    <a:pt x="228" y="1219"/>
                    <a:pt x="228" y="1219"/>
                  </a:cubicBezTo>
                  <a:cubicBezTo>
                    <a:pt x="228" y="1219"/>
                    <a:pt x="228" y="1219"/>
                    <a:pt x="228" y="1219"/>
                  </a:cubicBezTo>
                  <a:cubicBezTo>
                    <a:pt x="228" y="1219"/>
                    <a:pt x="228" y="1219"/>
                    <a:pt x="227" y="1220"/>
                  </a:cubicBezTo>
                  <a:cubicBezTo>
                    <a:pt x="227" y="1220"/>
                    <a:pt x="227" y="1220"/>
                    <a:pt x="227" y="1220"/>
                  </a:cubicBezTo>
                  <a:cubicBezTo>
                    <a:pt x="227" y="1220"/>
                    <a:pt x="227" y="1221"/>
                    <a:pt x="227" y="1221"/>
                  </a:cubicBezTo>
                  <a:cubicBezTo>
                    <a:pt x="226" y="1221"/>
                    <a:pt x="226" y="1222"/>
                    <a:pt x="226" y="1222"/>
                  </a:cubicBezTo>
                  <a:cubicBezTo>
                    <a:pt x="226" y="1223"/>
                    <a:pt x="225" y="1223"/>
                    <a:pt x="225" y="1224"/>
                  </a:cubicBezTo>
                  <a:cubicBezTo>
                    <a:pt x="225" y="1224"/>
                    <a:pt x="224" y="1225"/>
                    <a:pt x="224" y="1225"/>
                  </a:cubicBezTo>
                  <a:cubicBezTo>
                    <a:pt x="224" y="1226"/>
                    <a:pt x="223" y="1226"/>
                    <a:pt x="223" y="1227"/>
                  </a:cubicBezTo>
                  <a:cubicBezTo>
                    <a:pt x="222" y="1228"/>
                    <a:pt x="221" y="1229"/>
                    <a:pt x="221" y="1230"/>
                  </a:cubicBezTo>
                  <a:cubicBezTo>
                    <a:pt x="220" y="1231"/>
                    <a:pt x="219" y="1232"/>
                    <a:pt x="218" y="1233"/>
                  </a:cubicBezTo>
                  <a:cubicBezTo>
                    <a:pt x="217" y="1234"/>
                    <a:pt x="216" y="1234"/>
                    <a:pt x="215" y="1235"/>
                  </a:cubicBezTo>
                  <a:cubicBezTo>
                    <a:pt x="215" y="1236"/>
                    <a:pt x="215" y="1236"/>
                    <a:pt x="215" y="1236"/>
                  </a:cubicBezTo>
                  <a:cubicBezTo>
                    <a:pt x="215" y="1235"/>
                    <a:pt x="216" y="1234"/>
                    <a:pt x="217" y="1233"/>
                  </a:cubicBezTo>
                  <a:cubicBezTo>
                    <a:pt x="199" y="1220"/>
                    <a:pt x="187" y="1245"/>
                    <a:pt x="184" y="1260"/>
                  </a:cubicBezTo>
                  <a:cubicBezTo>
                    <a:pt x="192" y="1255"/>
                    <a:pt x="228" y="1252"/>
                    <a:pt x="219" y="1235"/>
                  </a:cubicBezTo>
                  <a:cubicBezTo>
                    <a:pt x="219" y="1235"/>
                    <a:pt x="219" y="1235"/>
                    <a:pt x="220" y="1234"/>
                  </a:cubicBezTo>
                  <a:cubicBezTo>
                    <a:pt x="220" y="1233"/>
                    <a:pt x="221" y="1232"/>
                    <a:pt x="222" y="1231"/>
                  </a:cubicBezTo>
                  <a:cubicBezTo>
                    <a:pt x="223" y="1230"/>
                    <a:pt x="224" y="1229"/>
                    <a:pt x="225" y="1228"/>
                  </a:cubicBezTo>
                  <a:cubicBezTo>
                    <a:pt x="225" y="1227"/>
                    <a:pt x="226" y="1227"/>
                    <a:pt x="226" y="1226"/>
                  </a:cubicBezTo>
                  <a:cubicBezTo>
                    <a:pt x="226" y="1226"/>
                    <a:pt x="227" y="1225"/>
                    <a:pt x="227" y="1225"/>
                  </a:cubicBezTo>
                  <a:cubicBezTo>
                    <a:pt x="227" y="1224"/>
                    <a:pt x="228" y="1224"/>
                    <a:pt x="228" y="1223"/>
                  </a:cubicBezTo>
                  <a:cubicBezTo>
                    <a:pt x="228" y="1223"/>
                    <a:pt x="228" y="1222"/>
                    <a:pt x="229" y="1222"/>
                  </a:cubicBezTo>
                  <a:cubicBezTo>
                    <a:pt x="229" y="1222"/>
                    <a:pt x="229" y="1221"/>
                    <a:pt x="229" y="1221"/>
                  </a:cubicBezTo>
                  <a:cubicBezTo>
                    <a:pt x="229" y="1221"/>
                    <a:pt x="229" y="1221"/>
                    <a:pt x="229" y="1221"/>
                  </a:cubicBezTo>
                  <a:cubicBezTo>
                    <a:pt x="230" y="1220"/>
                    <a:pt x="230" y="1220"/>
                    <a:pt x="230" y="1219"/>
                  </a:cubicBezTo>
                  <a:cubicBezTo>
                    <a:pt x="230" y="1219"/>
                    <a:pt x="230" y="1218"/>
                    <a:pt x="230" y="1218"/>
                  </a:cubicBezTo>
                  <a:cubicBezTo>
                    <a:pt x="232" y="1218"/>
                    <a:pt x="233" y="1217"/>
                    <a:pt x="235" y="1217"/>
                  </a:cubicBezTo>
                  <a:cubicBezTo>
                    <a:pt x="238" y="1215"/>
                    <a:pt x="242" y="1213"/>
                    <a:pt x="245" y="1211"/>
                  </a:cubicBezTo>
                  <a:cubicBezTo>
                    <a:pt x="248" y="1208"/>
                    <a:pt x="251" y="1205"/>
                    <a:pt x="254" y="1202"/>
                  </a:cubicBezTo>
                  <a:cubicBezTo>
                    <a:pt x="257" y="1200"/>
                    <a:pt x="260" y="1197"/>
                    <a:pt x="263" y="1194"/>
                  </a:cubicBezTo>
                  <a:cubicBezTo>
                    <a:pt x="264" y="1193"/>
                    <a:pt x="266" y="1192"/>
                    <a:pt x="268" y="1191"/>
                  </a:cubicBezTo>
                  <a:cubicBezTo>
                    <a:pt x="268" y="1191"/>
                    <a:pt x="268" y="1191"/>
                    <a:pt x="269" y="1190"/>
                  </a:cubicBezTo>
                  <a:cubicBezTo>
                    <a:pt x="270" y="1190"/>
                    <a:pt x="270" y="1190"/>
                    <a:pt x="270" y="1190"/>
                  </a:cubicBezTo>
                  <a:cubicBezTo>
                    <a:pt x="270" y="1190"/>
                    <a:pt x="270" y="1190"/>
                    <a:pt x="270" y="1190"/>
                  </a:cubicBezTo>
                  <a:cubicBezTo>
                    <a:pt x="270" y="1190"/>
                    <a:pt x="270" y="1190"/>
                    <a:pt x="270" y="1190"/>
                  </a:cubicBezTo>
                  <a:cubicBezTo>
                    <a:pt x="271" y="1189"/>
                    <a:pt x="272" y="1189"/>
                    <a:pt x="273" y="1189"/>
                  </a:cubicBezTo>
                  <a:cubicBezTo>
                    <a:pt x="277" y="1188"/>
                    <a:pt x="281" y="1187"/>
                    <a:pt x="285" y="1187"/>
                  </a:cubicBezTo>
                  <a:cubicBezTo>
                    <a:pt x="289" y="1186"/>
                    <a:pt x="293" y="1186"/>
                    <a:pt x="297" y="1186"/>
                  </a:cubicBezTo>
                  <a:cubicBezTo>
                    <a:pt x="301" y="1186"/>
                    <a:pt x="305" y="1185"/>
                    <a:pt x="308" y="1184"/>
                  </a:cubicBezTo>
                  <a:cubicBezTo>
                    <a:pt x="308" y="1184"/>
                    <a:pt x="307" y="1184"/>
                    <a:pt x="307" y="1185"/>
                  </a:cubicBezTo>
                  <a:cubicBezTo>
                    <a:pt x="306" y="1185"/>
                    <a:pt x="306" y="1186"/>
                    <a:pt x="305" y="1186"/>
                  </a:cubicBezTo>
                  <a:cubicBezTo>
                    <a:pt x="305" y="1186"/>
                    <a:pt x="305" y="1187"/>
                    <a:pt x="304" y="1187"/>
                  </a:cubicBezTo>
                  <a:cubicBezTo>
                    <a:pt x="304" y="1188"/>
                    <a:pt x="304" y="1188"/>
                    <a:pt x="304" y="1188"/>
                  </a:cubicBezTo>
                  <a:cubicBezTo>
                    <a:pt x="301" y="1191"/>
                    <a:pt x="299" y="1195"/>
                    <a:pt x="298" y="1199"/>
                  </a:cubicBezTo>
                  <a:cubicBezTo>
                    <a:pt x="298" y="1200"/>
                    <a:pt x="298" y="1200"/>
                    <a:pt x="297" y="1201"/>
                  </a:cubicBezTo>
                  <a:cubicBezTo>
                    <a:pt x="297" y="1201"/>
                    <a:pt x="297" y="1202"/>
                    <a:pt x="297" y="1203"/>
                  </a:cubicBezTo>
                  <a:cubicBezTo>
                    <a:pt x="297" y="1204"/>
                    <a:pt x="296" y="1205"/>
                    <a:pt x="296" y="1206"/>
                  </a:cubicBezTo>
                  <a:cubicBezTo>
                    <a:pt x="295" y="1208"/>
                    <a:pt x="295" y="1210"/>
                    <a:pt x="294" y="1213"/>
                  </a:cubicBezTo>
                  <a:cubicBezTo>
                    <a:pt x="293" y="1215"/>
                    <a:pt x="293" y="1217"/>
                    <a:pt x="292" y="1219"/>
                  </a:cubicBezTo>
                  <a:cubicBezTo>
                    <a:pt x="292" y="1220"/>
                    <a:pt x="291" y="1221"/>
                    <a:pt x="291" y="1222"/>
                  </a:cubicBezTo>
                  <a:cubicBezTo>
                    <a:pt x="291" y="1222"/>
                    <a:pt x="291" y="1222"/>
                    <a:pt x="291" y="1222"/>
                  </a:cubicBezTo>
                  <a:cubicBezTo>
                    <a:pt x="291" y="1222"/>
                    <a:pt x="291" y="1222"/>
                    <a:pt x="291" y="1222"/>
                  </a:cubicBezTo>
                  <a:cubicBezTo>
                    <a:pt x="290" y="1223"/>
                    <a:pt x="290" y="1224"/>
                    <a:pt x="289" y="1226"/>
                  </a:cubicBezTo>
                  <a:cubicBezTo>
                    <a:pt x="287" y="1229"/>
                    <a:pt x="285" y="1233"/>
                    <a:pt x="282" y="1235"/>
                  </a:cubicBezTo>
                  <a:cubicBezTo>
                    <a:pt x="282" y="1236"/>
                    <a:pt x="282" y="1236"/>
                    <a:pt x="282" y="1236"/>
                  </a:cubicBezTo>
                  <a:cubicBezTo>
                    <a:pt x="281" y="1237"/>
                    <a:pt x="281" y="1237"/>
                    <a:pt x="281" y="1237"/>
                  </a:cubicBezTo>
                  <a:cubicBezTo>
                    <a:pt x="280" y="1238"/>
                    <a:pt x="280" y="1238"/>
                    <a:pt x="279" y="1239"/>
                  </a:cubicBezTo>
                  <a:cubicBezTo>
                    <a:pt x="279" y="1240"/>
                    <a:pt x="279" y="1240"/>
                    <a:pt x="278" y="1241"/>
                  </a:cubicBezTo>
                  <a:cubicBezTo>
                    <a:pt x="278" y="1240"/>
                    <a:pt x="279" y="1240"/>
                    <a:pt x="279" y="1240"/>
                  </a:cubicBezTo>
                  <a:cubicBezTo>
                    <a:pt x="279" y="1240"/>
                    <a:pt x="278" y="1240"/>
                    <a:pt x="277" y="1241"/>
                  </a:cubicBezTo>
                  <a:cubicBezTo>
                    <a:pt x="277" y="1241"/>
                    <a:pt x="277" y="1241"/>
                    <a:pt x="276" y="1242"/>
                  </a:cubicBezTo>
                  <a:cubicBezTo>
                    <a:pt x="276" y="1242"/>
                    <a:pt x="276" y="1242"/>
                    <a:pt x="275" y="1243"/>
                  </a:cubicBezTo>
                  <a:cubicBezTo>
                    <a:pt x="275" y="1243"/>
                    <a:pt x="275" y="1243"/>
                    <a:pt x="275" y="1243"/>
                  </a:cubicBezTo>
                  <a:cubicBezTo>
                    <a:pt x="275" y="1243"/>
                    <a:pt x="275" y="1244"/>
                    <a:pt x="275" y="1244"/>
                  </a:cubicBezTo>
                  <a:cubicBezTo>
                    <a:pt x="274" y="1245"/>
                    <a:pt x="274" y="1245"/>
                    <a:pt x="273" y="1246"/>
                  </a:cubicBezTo>
                  <a:cubicBezTo>
                    <a:pt x="273" y="1247"/>
                    <a:pt x="272" y="1248"/>
                    <a:pt x="272" y="1249"/>
                  </a:cubicBezTo>
                  <a:cubicBezTo>
                    <a:pt x="271" y="1250"/>
                    <a:pt x="271" y="1251"/>
                    <a:pt x="270" y="1252"/>
                  </a:cubicBezTo>
                  <a:cubicBezTo>
                    <a:pt x="270" y="1253"/>
                    <a:pt x="269" y="1254"/>
                    <a:pt x="269" y="1256"/>
                  </a:cubicBezTo>
                  <a:cubicBezTo>
                    <a:pt x="269" y="1256"/>
                    <a:pt x="269" y="1257"/>
                    <a:pt x="268" y="1258"/>
                  </a:cubicBezTo>
                  <a:cubicBezTo>
                    <a:pt x="250" y="1264"/>
                    <a:pt x="262" y="1290"/>
                    <a:pt x="272" y="1299"/>
                  </a:cubicBezTo>
                  <a:cubicBezTo>
                    <a:pt x="270" y="1291"/>
                    <a:pt x="269" y="1287"/>
                    <a:pt x="272" y="1280"/>
                  </a:cubicBezTo>
                  <a:cubicBezTo>
                    <a:pt x="274" y="1275"/>
                    <a:pt x="280" y="1265"/>
                    <a:pt x="271" y="1263"/>
                  </a:cubicBezTo>
                  <a:cubicBezTo>
                    <a:pt x="271" y="1262"/>
                    <a:pt x="271" y="1262"/>
                    <a:pt x="271" y="1262"/>
                  </a:cubicBezTo>
                  <a:cubicBezTo>
                    <a:pt x="271" y="1261"/>
                    <a:pt x="270" y="1259"/>
                    <a:pt x="271" y="1257"/>
                  </a:cubicBezTo>
                  <a:cubicBezTo>
                    <a:pt x="271" y="1257"/>
                    <a:pt x="271" y="1257"/>
                    <a:pt x="271" y="1257"/>
                  </a:cubicBezTo>
                  <a:cubicBezTo>
                    <a:pt x="271" y="1257"/>
                    <a:pt x="271" y="1257"/>
                    <a:pt x="271" y="1256"/>
                  </a:cubicBezTo>
                  <a:cubicBezTo>
                    <a:pt x="271" y="1255"/>
                    <a:pt x="272" y="1254"/>
                    <a:pt x="272" y="1253"/>
                  </a:cubicBezTo>
                  <a:cubicBezTo>
                    <a:pt x="273" y="1252"/>
                    <a:pt x="273" y="1251"/>
                    <a:pt x="273" y="1250"/>
                  </a:cubicBezTo>
                  <a:cubicBezTo>
                    <a:pt x="274" y="1249"/>
                    <a:pt x="274" y="1248"/>
                    <a:pt x="275" y="1247"/>
                  </a:cubicBezTo>
                  <a:cubicBezTo>
                    <a:pt x="275" y="1246"/>
                    <a:pt x="276" y="1246"/>
                    <a:pt x="276" y="1245"/>
                  </a:cubicBezTo>
                  <a:cubicBezTo>
                    <a:pt x="276" y="1245"/>
                    <a:pt x="276" y="1244"/>
                    <a:pt x="277" y="1244"/>
                  </a:cubicBezTo>
                  <a:cubicBezTo>
                    <a:pt x="277" y="1244"/>
                    <a:pt x="277" y="1244"/>
                    <a:pt x="277" y="1244"/>
                  </a:cubicBezTo>
                  <a:cubicBezTo>
                    <a:pt x="277" y="1243"/>
                    <a:pt x="277" y="1243"/>
                    <a:pt x="277" y="1243"/>
                  </a:cubicBezTo>
                  <a:cubicBezTo>
                    <a:pt x="277" y="1243"/>
                    <a:pt x="278" y="1243"/>
                    <a:pt x="278" y="1243"/>
                  </a:cubicBezTo>
                  <a:cubicBezTo>
                    <a:pt x="278" y="1242"/>
                    <a:pt x="279" y="1241"/>
                    <a:pt x="281" y="1240"/>
                  </a:cubicBezTo>
                  <a:cubicBezTo>
                    <a:pt x="281" y="1240"/>
                    <a:pt x="282" y="1239"/>
                    <a:pt x="282" y="1239"/>
                  </a:cubicBezTo>
                  <a:cubicBezTo>
                    <a:pt x="283" y="1238"/>
                    <a:pt x="283" y="1238"/>
                    <a:pt x="283" y="1238"/>
                  </a:cubicBezTo>
                  <a:cubicBezTo>
                    <a:pt x="283" y="1237"/>
                    <a:pt x="284" y="1237"/>
                    <a:pt x="284" y="1237"/>
                  </a:cubicBezTo>
                  <a:cubicBezTo>
                    <a:pt x="286" y="1234"/>
                    <a:pt x="289" y="1231"/>
                    <a:pt x="291" y="1227"/>
                  </a:cubicBezTo>
                  <a:cubicBezTo>
                    <a:pt x="291" y="1227"/>
                    <a:pt x="291" y="1227"/>
                    <a:pt x="291" y="1227"/>
                  </a:cubicBezTo>
                  <a:cubicBezTo>
                    <a:pt x="291" y="1227"/>
                    <a:pt x="291" y="1228"/>
                    <a:pt x="291" y="1228"/>
                  </a:cubicBezTo>
                  <a:cubicBezTo>
                    <a:pt x="291" y="1228"/>
                    <a:pt x="291" y="1228"/>
                    <a:pt x="291" y="1229"/>
                  </a:cubicBezTo>
                  <a:cubicBezTo>
                    <a:pt x="291" y="1229"/>
                    <a:pt x="292" y="1229"/>
                    <a:pt x="292" y="1229"/>
                  </a:cubicBezTo>
                  <a:cubicBezTo>
                    <a:pt x="293" y="1231"/>
                    <a:pt x="294" y="1234"/>
                    <a:pt x="296" y="1236"/>
                  </a:cubicBezTo>
                  <a:cubicBezTo>
                    <a:pt x="298" y="1238"/>
                    <a:pt x="299" y="1239"/>
                    <a:pt x="301" y="1241"/>
                  </a:cubicBezTo>
                  <a:cubicBezTo>
                    <a:pt x="301" y="1241"/>
                    <a:pt x="300" y="1241"/>
                    <a:pt x="300" y="1241"/>
                  </a:cubicBezTo>
                  <a:cubicBezTo>
                    <a:pt x="299" y="1244"/>
                    <a:pt x="299" y="1244"/>
                    <a:pt x="299" y="1244"/>
                  </a:cubicBezTo>
                  <a:cubicBezTo>
                    <a:pt x="293" y="1254"/>
                    <a:pt x="299" y="1266"/>
                    <a:pt x="310" y="1269"/>
                  </a:cubicBezTo>
                  <a:cubicBezTo>
                    <a:pt x="310" y="1259"/>
                    <a:pt x="317" y="1244"/>
                    <a:pt x="303" y="1242"/>
                  </a:cubicBezTo>
                  <a:cubicBezTo>
                    <a:pt x="303" y="1242"/>
                    <a:pt x="303" y="1241"/>
                    <a:pt x="303" y="1241"/>
                  </a:cubicBezTo>
                  <a:cubicBezTo>
                    <a:pt x="301" y="1239"/>
                    <a:pt x="299" y="1237"/>
                    <a:pt x="298" y="1234"/>
                  </a:cubicBezTo>
                  <a:cubicBezTo>
                    <a:pt x="296" y="1232"/>
                    <a:pt x="294" y="1230"/>
                    <a:pt x="293" y="1228"/>
                  </a:cubicBezTo>
                  <a:cubicBezTo>
                    <a:pt x="293" y="1228"/>
                    <a:pt x="293" y="1228"/>
                    <a:pt x="293" y="1228"/>
                  </a:cubicBezTo>
                  <a:cubicBezTo>
                    <a:pt x="293" y="1228"/>
                    <a:pt x="293" y="1227"/>
                    <a:pt x="293" y="1227"/>
                  </a:cubicBezTo>
                  <a:cubicBezTo>
                    <a:pt x="293" y="1227"/>
                    <a:pt x="292" y="1227"/>
                    <a:pt x="292" y="1226"/>
                  </a:cubicBezTo>
                  <a:cubicBezTo>
                    <a:pt x="292" y="1226"/>
                    <a:pt x="292" y="1226"/>
                    <a:pt x="292" y="1226"/>
                  </a:cubicBezTo>
                  <a:cubicBezTo>
                    <a:pt x="292" y="1226"/>
                    <a:pt x="292" y="1225"/>
                    <a:pt x="292" y="1225"/>
                  </a:cubicBezTo>
                  <a:cubicBezTo>
                    <a:pt x="293" y="1224"/>
                    <a:pt x="293" y="1222"/>
                    <a:pt x="294" y="1220"/>
                  </a:cubicBezTo>
                  <a:cubicBezTo>
                    <a:pt x="295" y="1218"/>
                    <a:pt x="295" y="1216"/>
                    <a:pt x="296" y="1213"/>
                  </a:cubicBezTo>
                  <a:cubicBezTo>
                    <a:pt x="297" y="1211"/>
                    <a:pt x="297" y="1209"/>
                    <a:pt x="298" y="1206"/>
                  </a:cubicBezTo>
                  <a:cubicBezTo>
                    <a:pt x="298" y="1205"/>
                    <a:pt x="299" y="1204"/>
                    <a:pt x="299" y="1203"/>
                  </a:cubicBezTo>
                  <a:cubicBezTo>
                    <a:pt x="299" y="1203"/>
                    <a:pt x="299" y="1202"/>
                    <a:pt x="299" y="1202"/>
                  </a:cubicBezTo>
                  <a:cubicBezTo>
                    <a:pt x="300" y="1201"/>
                    <a:pt x="300" y="1201"/>
                    <a:pt x="300" y="1200"/>
                  </a:cubicBezTo>
                  <a:cubicBezTo>
                    <a:pt x="301" y="1196"/>
                    <a:pt x="303" y="1192"/>
                    <a:pt x="305" y="1189"/>
                  </a:cubicBezTo>
                  <a:cubicBezTo>
                    <a:pt x="305" y="1189"/>
                    <a:pt x="306" y="1189"/>
                    <a:pt x="306" y="1188"/>
                  </a:cubicBezTo>
                  <a:cubicBezTo>
                    <a:pt x="306" y="1188"/>
                    <a:pt x="307" y="1188"/>
                    <a:pt x="307" y="1188"/>
                  </a:cubicBezTo>
                  <a:cubicBezTo>
                    <a:pt x="307" y="1187"/>
                    <a:pt x="308" y="1186"/>
                    <a:pt x="308" y="1186"/>
                  </a:cubicBezTo>
                  <a:cubicBezTo>
                    <a:pt x="309" y="1185"/>
                    <a:pt x="310" y="1184"/>
                    <a:pt x="311" y="1183"/>
                  </a:cubicBezTo>
                  <a:cubicBezTo>
                    <a:pt x="311" y="1183"/>
                    <a:pt x="312" y="1182"/>
                    <a:pt x="312" y="1182"/>
                  </a:cubicBezTo>
                  <a:cubicBezTo>
                    <a:pt x="312" y="1182"/>
                    <a:pt x="312" y="1182"/>
                    <a:pt x="312" y="1182"/>
                  </a:cubicBezTo>
                  <a:cubicBezTo>
                    <a:pt x="313" y="1182"/>
                    <a:pt x="313" y="1182"/>
                    <a:pt x="313" y="1182"/>
                  </a:cubicBezTo>
                  <a:cubicBezTo>
                    <a:pt x="313" y="1181"/>
                    <a:pt x="313" y="1181"/>
                    <a:pt x="313" y="1181"/>
                  </a:cubicBezTo>
                  <a:cubicBezTo>
                    <a:pt x="313" y="1181"/>
                    <a:pt x="313" y="1181"/>
                    <a:pt x="313" y="1181"/>
                  </a:cubicBezTo>
                  <a:cubicBezTo>
                    <a:pt x="314" y="1181"/>
                    <a:pt x="314" y="1181"/>
                    <a:pt x="314" y="1181"/>
                  </a:cubicBezTo>
                  <a:cubicBezTo>
                    <a:pt x="315" y="1180"/>
                    <a:pt x="316" y="1180"/>
                    <a:pt x="317" y="1179"/>
                  </a:cubicBezTo>
                  <a:cubicBezTo>
                    <a:pt x="318" y="1179"/>
                    <a:pt x="319" y="1178"/>
                    <a:pt x="319" y="1178"/>
                  </a:cubicBezTo>
                  <a:cubicBezTo>
                    <a:pt x="321" y="1176"/>
                    <a:pt x="324" y="1175"/>
                    <a:pt x="326" y="1174"/>
                  </a:cubicBezTo>
                  <a:cubicBezTo>
                    <a:pt x="339" y="1167"/>
                    <a:pt x="352" y="1158"/>
                    <a:pt x="358" y="1150"/>
                  </a:cubicBezTo>
                  <a:cubicBezTo>
                    <a:pt x="366" y="1140"/>
                    <a:pt x="370" y="1140"/>
                    <a:pt x="387" y="1131"/>
                  </a:cubicBezTo>
                  <a:cubicBezTo>
                    <a:pt x="401" y="1123"/>
                    <a:pt x="406" y="1124"/>
                    <a:pt x="416" y="1111"/>
                  </a:cubicBezTo>
                  <a:cubicBezTo>
                    <a:pt x="436" y="1123"/>
                    <a:pt x="479" y="1130"/>
                    <a:pt x="502" y="1135"/>
                  </a:cubicBezTo>
                  <a:cubicBezTo>
                    <a:pt x="510" y="1136"/>
                    <a:pt x="519" y="1136"/>
                    <a:pt x="529" y="1136"/>
                  </a:cubicBezTo>
                  <a:cubicBezTo>
                    <a:pt x="527" y="1138"/>
                    <a:pt x="525" y="1140"/>
                    <a:pt x="522" y="1142"/>
                  </a:cubicBezTo>
                  <a:cubicBezTo>
                    <a:pt x="522" y="1142"/>
                    <a:pt x="522" y="1142"/>
                    <a:pt x="522" y="1142"/>
                  </a:cubicBezTo>
                  <a:cubicBezTo>
                    <a:pt x="521" y="1142"/>
                    <a:pt x="520" y="1142"/>
                    <a:pt x="519" y="1142"/>
                  </a:cubicBezTo>
                  <a:cubicBezTo>
                    <a:pt x="519" y="1142"/>
                    <a:pt x="518" y="1142"/>
                    <a:pt x="517" y="1142"/>
                  </a:cubicBezTo>
                  <a:cubicBezTo>
                    <a:pt x="517" y="1142"/>
                    <a:pt x="516" y="1142"/>
                    <a:pt x="515" y="1143"/>
                  </a:cubicBezTo>
                  <a:cubicBezTo>
                    <a:pt x="514" y="1143"/>
                    <a:pt x="512" y="1143"/>
                    <a:pt x="511" y="1143"/>
                  </a:cubicBezTo>
                  <a:cubicBezTo>
                    <a:pt x="509" y="1144"/>
                    <a:pt x="507" y="1144"/>
                    <a:pt x="505" y="1144"/>
                  </a:cubicBezTo>
                  <a:cubicBezTo>
                    <a:pt x="502" y="1145"/>
                    <a:pt x="498" y="1145"/>
                    <a:pt x="494" y="1146"/>
                  </a:cubicBezTo>
                  <a:cubicBezTo>
                    <a:pt x="490" y="1146"/>
                    <a:pt x="486" y="1146"/>
                    <a:pt x="482" y="1147"/>
                  </a:cubicBezTo>
                  <a:cubicBezTo>
                    <a:pt x="481" y="1147"/>
                    <a:pt x="479" y="1147"/>
                    <a:pt x="477" y="1147"/>
                  </a:cubicBezTo>
                  <a:cubicBezTo>
                    <a:pt x="475" y="1147"/>
                    <a:pt x="474" y="1147"/>
                    <a:pt x="472" y="1147"/>
                  </a:cubicBezTo>
                  <a:cubicBezTo>
                    <a:pt x="472" y="1147"/>
                    <a:pt x="472" y="1147"/>
                    <a:pt x="471" y="1147"/>
                  </a:cubicBezTo>
                  <a:cubicBezTo>
                    <a:pt x="471" y="1147"/>
                    <a:pt x="471" y="1147"/>
                    <a:pt x="471" y="1147"/>
                  </a:cubicBezTo>
                  <a:cubicBezTo>
                    <a:pt x="471" y="1147"/>
                    <a:pt x="470" y="1147"/>
                    <a:pt x="470" y="1146"/>
                  </a:cubicBezTo>
                  <a:cubicBezTo>
                    <a:pt x="469" y="1146"/>
                    <a:pt x="469" y="1146"/>
                    <a:pt x="469" y="1146"/>
                  </a:cubicBezTo>
                  <a:cubicBezTo>
                    <a:pt x="469" y="1146"/>
                    <a:pt x="469" y="1146"/>
                    <a:pt x="468" y="1146"/>
                  </a:cubicBezTo>
                  <a:cubicBezTo>
                    <a:pt x="468" y="1146"/>
                    <a:pt x="468" y="1146"/>
                    <a:pt x="468" y="1146"/>
                  </a:cubicBezTo>
                  <a:cubicBezTo>
                    <a:pt x="467" y="1146"/>
                    <a:pt x="467" y="1146"/>
                    <a:pt x="466" y="1146"/>
                  </a:cubicBezTo>
                  <a:cubicBezTo>
                    <a:pt x="465" y="1145"/>
                    <a:pt x="464" y="1145"/>
                    <a:pt x="463" y="1145"/>
                  </a:cubicBezTo>
                  <a:cubicBezTo>
                    <a:pt x="463" y="1145"/>
                    <a:pt x="462" y="1145"/>
                    <a:pt x="461" y="1145"/>
                  </a:cubicBezTo>
                  <a:cubicBezTo>
                    <a:pt x="460" y="1145"/>
                    <a:pt x="459" y="1145"/>
                    <a:pt x="458" y="1145"/>
                  </a:cubicBezTo>
                  <a:cubicBezTo>
                    <a:pt x="458" y="1145"/>
                    <a:pt x="458" y="1145"/>
                    <a:pt x="458" y="1145"/>
                  </a:cubicBezTo>
                  <a:cubicBezTo>
                    <a:pt x="458" y="1145"/>
                    <a:pt x="458" y="1145"/>
                    <a:pt x="458" y="1145"/>
                  </a:cubicBezTo>
                  <a:cubicBezTo>
                    <a:pt x="446" y="1141"/>
                    <a:pt x="437" y="1146"/>
                    <a:pt x="427" y="1153"/>
                  </a:cubicBezTo>
                  <a:cubicBezTo>
                    <a:pt x="437" y="1159"/>
                    <a:pt x="447" y="1155"/>
                    <a:pt x="456" y="1148"/>
                  </a:cubicBezTo>
                  <a:cubicBezTo>
                    <a:pt x="457" y="1148"/>
                    <a:pt x="457" y="1148"/>
                    <a:pt x="458" y="1148"/>
                  </a:cubicBezTo>
                  <a:cubicBezTo>
                    <a:pt x="459" y="1148"/>
                    <a:pt x="460" y="1148"/>
                    <a:pt x="461" y="1148"/>
                  </a:cubicBezTo>
                  <a:cubicBezTo>
                    <a:pt x="462" y="1148"/>
                    <a:pt x="462" y="1148"/>
                    <a:pt x="463" y="1148"/>
                  </a:cubicBezTo>
                  <a:cubicBezTo>
                    <a:pt x="464" y="1148"/>
                    <a:pt x="465" y="1148"/>
                    <a:pt x="466" y="1148"/>
                  </a:cubicBezTo>
                  <a:cubicBezTo>
                    <a:pt x="466" y="1148"/>
                    <a:pt x="466" y="1148"/>
                    <a:pt x="466" y="1148"/>
                  </a:cubicBezTo>
                  <a:cubicBezTo>
                    <a:pt x="466" y="1148"/>
                    <a:pt x="466" y="1148"/>
                    <a:pt x="465" y="1148"/>
                  </a:cubicBezTo>
                  <a:cubicBezTo>
                    <a:pt x="464" y="1148"/>
                    <a:pt x="463" y="1149"/>
                    <a:pt x="463" y="1149"/>
                  </a:cubicBezTo>
                  <a:cubicBezTo>
                    <a:pt x="463" y="1149"/>
                    <a:pt x="464" y="1149"/>
                    <a:pt x="465" y="1149"/>
                  </a:cubicBezTo>
                  <a:cubicBezTo>
                    <a:pt x="466" y="1149"/>
                    <a:pt x="467" y="1149"/>
                    <a:pt x="468" y="1149"/>
                  </a:cubicBezTo>
                  <a:cubicBezTo>
                    <a:pt x="469" y="1149"/>
                    <a:pt x="470" y="1150"/>
                    <a:pt x="470" y="1150"/>
                  </a:cubicBezTo>
                  <a:cubicBezTo>
                    <a:pt x="471" y="1150"/>
                    <a:pt x="471" y="1150"/>
                    <a:pt x="471" y="1150"/>
                  </a:cubicBezTo>
                  <a:cubicBezTo>
                    <a:pt x="472" y="1150"/>
                    <a:pt x="472" y="1150"/>
                    <a:pt x="472" y="1150"/>
                  </a:cubicBezTo>
                  <a:cubicBezTo>
                    <a:pt x="474" y="1150"/>
                    <a:pt x="476" y="1149"/>
                    <a:pt x="477" y="1149"/>
                  </a:cubicBezTo>
                  <a:cubicBezTo>
                    <a:pt x="479" y="1149"/>
                    <a:pt x="481" y="1149"/>
                    <a:pt x="483" y="1149"/>
                  </a:cubicBezTo>
                  <a:cubicBezTo>
                    <a:pt x="486" y="1149"/>
                    <a:pt x="490" y="1148"/>
                    <a:pt x="494" y="1148"/>
                  </a:cubicBezTo>
                  <a:cubicBezTo>
                    <a:pt x="498" y="1148"/>
                    <a:pt x="502" y="1147"/>
                    <a:pt x="506" y="1147"/>
                  </a:cubicBezTo>
                  <a:cubicBezTo>
                    <a:pt x="507" y="1146"/>
                    <a:pt x="509" y="1146"/>
                    <a:pt x="511" y="1146"/>
                  </a:cubicBezTo>
                  <a:cubicBezTo>
                    <a:pt x="513" y="1145"/>
                    <a:pt x="514" y="1145"/>
                    <a:pt x="516" y="1145"/>
                  </a:cubicBezTo>
                  <a:cubicBezTo>
                    <a:pt x="516" y="1145"/>
                    <a:pt x="517" y="1145"/>
                    <a:pt x="518" y="1145"/>
                  </a:cubicBezTo>
                  <a:cubicBezTo>
                    <a:pt x="518" y="1144"/>
                    <a:pt x="519" y="1144"/>
                    <a:pt x="520" y="1144"/>
                  </a:cubicBezTo>
                  <a:cubicBezTo>
                    <a:pt x="520" y="1144"/>
                    <a:pt x="521" y="1144"/>
                    <a:pt x="521" y="1143"/>
                  </a:cubicBezTo>
                  <a:cubicBezTo>
                    <a:pt x="514" y="1151"/>
                    <a:pt x="506" y="1159"/>
                    <a:pt x="499" y="1168"/>
                  </a:cubicBezTo>
                  <a:cubicBezTo>
                    <a:pt x="498" y="1170"/>
                    <a:pt x="496" y="1172"/>
                    <a:pt x="495" y="1175"/>
                  </a:cubicBezTo>
                  <a:cubicBezTo>
                    <a:pt x="493" y="1177"/>
                    <a:pt x="491" y="1179"/>
                    <a:pt x="490" y="1181"/>
                  </a:cubicBezTo>
                  <a:cubicBezTo>
                    <a:pt x="487" y="1185"/>
                    <a:pt x="484" y="1190"/>
                    <a:pt x="481" y="1194"/>
                  </a:cubicBezTo>
                  <a:cubicBezTo>
                    <a:pt x="477" y="1202"/>
                    <a:pt x="472" y="1209"/>
                    <a:pt x="467" y="1216"/>
                  </a:cubicBezTo>
                  <a:cubicBezTo>
                    <a:pt x="467" y="1216"/>
                    <a:pt x="466" y="1216"/>
                    <a:pt x="465" y="1217"/>
                  </a:cubicBezTo>
                  <a:cubicBezTo>
                    <a:pt x="465" y="1217"/>
                    <a:pt x="465" y="1217"/>
                    <a:pt x="464" y="1217"/>
                  </a:cubicBezTo>
                  <a:cubicBezTo>
                    <a:pt x="464" y="1217"/>
                    <a:pt x="464" y="1217"/>
                    <a:pt x="463" y="1217"/>
                  </a:cubicBezTo>
                  <a:cubicBezTo>
                    <a:pt x="463" y="1218"/>
                    <a:pt x="462" y="1218"/>
                    <a:pt x="462" y="1218"/>
                  </a:cubicBezTo>
                  <a:cubicBezTo>
                    <a:pt x="461" y="1218"/>
                    <a:pt x="461" y="1218"/>
                    <a:pt x="461" y="1218"/>
                  </a:cubicBezTo>
                  <a:cubicBezTo>
                    <a:pt x="461" y="1218"/>
                    <a:pt x="461" y="1219"/>
                    <a:pt x="460" y="1219"/>
                  </a:cubicBezTo>
                  <a:cubicBezTo>
                    <a:pt x="460" y="1219"/>
                    <a:pt x="459" y="1219"/>
                    <a:pt x="459" y="1219"/>
                  </a:cubicBezTo>
                  <a:cubicBezTo>
                    <a:pt x="458" y="1220"/>
                    <a:pt x="458" y="1220"/>
                    <a:pt x="457" y="1220"/>
                  </a:cubicBezTo>
                  <a:cubicBezTo>
                    <a:pt x="457" y="1220"/>
                    <a:pt x="457" y="1220"/>
                    <a:pt x="456" y="1220"/>
                  </a:cubicBezTo>
                  <a:cubicBezTo>
                    <a:pt x="456" y="1221"/>
                    <a:pt x="456" y="1221"/>
                    <a:pt x="455" y="1221"/>
                  </a:cubicBezTo>
                  <a:cubicBezTo>
                    <a:pt x="455" y="1221"/>
                    <a:pt x="454" y="1221"/>
                    <a:pt x="453" y="1222"/>
                  </a:cubicBezTo>
                  <a:cubicBezTo>
                    <a:pt x="452" y="1222"/>
                    <a:pt x="451" y="1222"/>
                    <a:pt x="449" y="1223"/>
                  </a:cubicBezTo>
                  <a:cubicBezTo>
                    <a:pt x="448" y="1223"/>
                    <a:pt x="447" y="1223"/>
                    <a:pt x="445" y="1223"/>
                  </a:cubicBezTo>
                  <a:cubicBezTo>
                    <a:pt x="444" y="1224"/>
                    <a:pt x="442" y="1224"/>
                    <a:pt x="441" y="1224"/>
                  </a:cubicBezTo>
                  <a:cubicBezTo>
                    <a:pt x="440" y="1224"/>
                    <a:pt x="439" y="1224"/>
                    <a:pt x="437" y="1224"/>
                  </a:cubicBezTo>
                  <a:cubicBezTo>
                    <a:pt x="435" y="1218"/>
                    <a:pt x="429" y="1211"/>
                    <a:pt x="423" y="1210"/>
                  </a:cubicBezTo>
                  <a:cubicBezTo>
                    <a:pt x="415" y="1209"/>
                    <a:pt x="410" y="1217"/>
                    <a:pt x="404" y="1222"/>
                  </a:cubicBezTo>
                  <a:cubicBezTo>
                    <a:pt x="415" y="1228"/>
                    <a:pt x="430" y="1245"/>
                    <a:pt x="438" y="1226"/>
                  </a:cubicBezTo>
                  <a:cubicBezTo>
                    <a:pt x="438" y="1226"/>
                    <a:pt x="438" y="1226"/>
                    <a:pt x="438" y="1226"/>
                  </a:cubicBezTo>
                  <a:cubicBezTo>
                    <a:pt x="439" y="1227"/>
                    <a:pt x="439" y="1227"/>
                    <a:pt x="439" y="1228"/>
                  </a:cubicBezTo>
                  <a:cubicBezTo>
                    <a:pt x="439" y="1226"/>
                    <a:pt x="439" y="1226"/>
                    <a:pt x="439" y="1226"/>
                  </a:cubicBezTo>
                  <a:cubicBezTo>
                    <a:pt x="439" y="1226"/>
                    <a:pt x="440" y="1226"/>
                    <a:pt x="441" y="1226"/>
                  </a:cubicBezTo>
                  <a:cubicBezTo>
                    <a:pt x="442" y="1226"/>
                    <a:pt x="444" y="1226"/>
                    <a:pt x="445" y="1226"/>
                  </a:cubicBezTo>
                  <a:cubicBezTo>
                    <a:pt x="447" y="1226"/>
                    <a:pt x="448" y="1225"/>
                    <a:pt x="450" y="1225"/>
                  </a:cubicBezTo>
                  <a:cubicBezTo>
                    <a:pt x="451" y="1225"/>
                    <a:pt x="453" y="1224"/>
                    <a:pt x="454" y="1224"/>
                  </a:cubicBezTo>
                  <a:cubicBezTo>
                    <a:pt x="455" y="1224"/>
                    <a:pt x="456" y="1223"/>
                    <a:pt x="456" y="1223"/>
                  </a:cubicBezTo>
                  <a:cubicBezTo>
                    <a:pt x="457" y="1223"/>
                    <a:pt x="457" y="1223"/>
                    <a:pt x="457" y="1223"/>
                  </a:cubicBezTo>
                  <a:cubicBezTo>
                    <a:pt x="457" y="1223"/>
                    <a:pt x="458" y="1222"/>
                    <a:pt x="458" y="1222"/>
                  </a:cubicBezTo>
                  <a:cubicBezTo>
                    <a:pt x="459" y="1222"/>
                    <a:pt x="459" y="1222"/>
                    <a:pt x="460" y="1222"/>
                  </a:cubicBezTo>
                  <a:cubicBezTo>
                    <a:pt x="460" y="1221"/>
                    <a:pt x="461" y="1221"/>
                    <a:pt x="461" y="1221"/>
                  </a:cubicBezTo>
                  <a:cubicBezTo>
                    <a:pt x="462" y="1221"/>
                    <a:pt x="462" y="1221"/>
                    <a:pt x="462" y="1220"/>
                  </a:cubicBezTo>
                  <a:cubicBezTo>
                    <a:pt x="462" y="1220"/>
                    <a:pt x="463" y="1220"/>
                    <a:pt x="463" y="1220"/>
                  </a:cubicBezTo>
                  <a:cubicBezTo>
                    <a:pt x="463" y="1220"/>
                    <a:pt x="464" y="1219"/>
                    <a:pt x="464" y="1219"/>
                  </a:cubicBezTo>
                  <a:cubicBezTo>
                    <a:pt x="464" y="1219"/>
                    <a:pt x="465" y="1218"/>
                    <a:pt x="465" y="1218"/>
                  </a:cubicBezTo>
                  <a:cubicBezTo>
                    <a:pt x="465" y="1218"/>
                    <a:pt x="466" y="1218"/>
                    <a:pt x="466" y="1217"/>
                  </a:cubicBezTo>
                  <a:cubicBezTo>
                    <a:pt x="466" y="1217"/>
                    <a:pt x="466" y="1217"/>
                    <a:pt x="467" y="1216"/>
                  </a:cubicBezTo>
                  <a:cubicBezTo>
                    <a:pt x="465" y="1218"/>
                    <a:pt x="464" y="1220"/>
                    <a:pt x="463" y="1221"/>
                  </a:cubicBezTo>
                  <a:cubicBezTo>
                    <a:pt x="462" y="1222"/>
                    <a:pt x="461" y="1224"/>
                    <a:pt x="461" y="1225"/>
                  </a:cubicBezTo>
                  <a:cubicBezTo>
                    <a:pt x="460" y="1226"/>
                    <a:pt x="459" y="1227"/>
                    <a:pt x="458" y="1228"/>
                  </a:cubicBezTo>
                  <a:cubicBezTo>
                    <a:pt x="457" y="1229"/>
                    <a:pt x="456" y="1230"/>
                    <a:pt x="456" y="1231"/>
                  </a:cubicBezTo>
                  <a:cubicBezTo>
                    <a:pt x="453" y="1234"/>
                    <a:pt x="453" y="1234"/>
                    <a:pt x="453" y="1234"/>
                  </a:cubicBezTo>
                  <a:cubicBezTo>
                    <a:pt x="449" y="1238"/>
                    <a:pt x="446" y="1242"/>
                    <a:pt x="442" y="1246"/>
                  </a:cubicBezTo>
                  <a:cubicBezTo>
                    <a:pt x="434" y="1253"/>
                    <a:pt x="427" y="1261"/>
                    <a:pt x="419" y="1268"/>
                  </a:cubicBezTo>
                  <a:cubicBezTo>
                    <a:pt x="412" y="1275"/>
                    <a:pt x="405" y="1282"/>
                    <a:pt x="398" y="1288"/>
                  </a:cubicBezTo>
                  <a:cubicBezTo>
                    <a:pt x="391" y="1295"/>
                    <a:pt x="385" y="1301"/>
                    <a:pt x="380" y="1308"/>
                  </a:cubicBezTo>
                  <a:cubicBezTo>
                    <a:pt x="377" y="1311"/>
                    <a:pt x="375" y="1314"/>
                    <a:pt x="373" y="1317"/>
                  </a:cubicBezTo>
                  <a:cubicBezTo>
                    <a:pt x="372" y="1319"/>
                    <a:pt x="371" y="1320"/>
                    <a:pt x="370" y="1322"/>
                  </a:cubicBezTo>
                  <a:cubicBezTo>
                    <a:pt x="369" y="1323"/>
                    <a:pt x="368" y="1325"/>
                    <a:pt x="367" y="1326"/>
                  </a:cubicBezTo>
                  <a:cubicBezTo>
                    <a:pt x="364" y="1332"/>
                    <a:pt x="361" y="1337"/>
                    <a:pt x="359" y="1342"/>
                  </a:cubicBezTo>
                  <a:cubicBezTo>
                    <a:pt x="358" y="1344"/>
                    <a:pt x="358" y="1346"/>
                    <a:pt x="357" y="1348"/>
                  </a:cubicBezTo>
                  <a:cubicBezTo>
                    <a:pt x="356" y="1349"/>
                    <a:pt x="356" y="1351"/>
                    <a:pt x="355" y="1352"/>
                  </a:cubicBezTo>
                  <a:cubicBezTo>
                    <a:pt x="355" y="1355"/>
                    <a:pt x="354" y="1356"/>
                    <a:pt x="354" y="1356"/>
                  </a:cubicBezTo>
                  <a:cubicBezTo>
                    <a:pt x="354" y="1356"/>
                    <a:pt x="355" y="1355"/>
                    <a:pt x="356" y="1352"/>
                  </a:cubicBezTo>
                  <a:cubicBezTo>
                    <a:pt x="356" y="1351"/>
                    <a:pt x="357" y="1350"/>
                    <a:pt x="358" y="1348"/>
                  </a:cubicBezTo>
                  <a:cubicBezTo>
                    <a:pt x="359" y="1346"/>
                    <a:pt x="360" y="1344"/>
                    <a:pt x="361" y="1342"/>
                  </a:cubicBezTo>
                  <a:cubicBezTo>
                    <a:pt x="363" y="1338"/>
                    <a:pt x="366" y="1333"/>
                    <a:pt x="370" y="1328"/>
                  </a:cubicBezTo>
                  <a:cubicBezTo>
                    <a:pt x="371" y="1327"/>
                    <a:pt x="372" y="1325"/>
                    <a:pt x="373" y="1324"/>
                  </a:cubicBezTo>
                  <a:cubicBezTo>
                    <a:pt x="374" y="1322"/>
                    <a:pt x="375" y="1321"/>
                    <a:pt x="376" y="1319"/>
                  </a:cubicBezTo>
                  <a:cubicBezTo>
                    <a:pt x="376" y="1319"/>
                    <a:pt x="377" y="1318"/>
                    <a:pt x="378" y="1317"/>
                  </a:cubicBezTo>
                  <a:cubicBezTo>
                    <a:pt x="378" y="1317"/>
                    <a:pt x="379" y="1316"/>
                    <a:pt x="379" y="1315"/>
                  </a:cubicBezTo>
                  <a:cubicBezTo>
                    <a:pt x="381" y="1313"/>
                    <a:pt x="382" y="1312"/>
                    <a:pt x="383" y="1310"/>
                  </a:cubicBezTo>
                  <a:cubicBezTo>
                    <a:pt x="383" y="1310"/>
                    <a:pt x="383" y="1310"/>
                    <a:pt x="383" y="1310"/>
                  </a:cubicBezTo>
                  <a:cubicBezTo>
                    <a:pt x="383" y="1310"/>
                    <a:pt x="383" y="1310"/>
                    <a:pt x="383" y="1311"/>
                  </a:cubicBezTo>
                  <a:cubicBezTo>
                    <a:pt x="383" y="1312"/>
                    <a:pt x="383" y="1313"/>
                    <a:pt x="382" y="1314"/>
                  </a:cubicBezTo>
                  <a:cubicBezTo>
                    <a:pt x="382" y="1315"/>
                    <a:pt x="382" y="1316"/>
                    <a:pt x="382" y="1318"/>
                  </a:cubicBezTo>
                  <a:cubicBezTo>
                    <a:pt x="382" y="1319"/>
                    <a:pt x="381" y="1320"/>
                    <a:pt x="381" y="1321"/>
                  </a:cubicBezTo>
                  <a:cubicBezTo>
                    <a:pt x="381" y="1322"/>
                    <a:pt x="381" y="1322"/>
                    <a:pt x="381" y="1322"/>
                  </a:cubicBezTo>
                  <a:cubicBezTo>
                    <a:pt x="381" y="1322"/>
                    <a:pt x="381" y="1322"/>
                    <a:pt x="381" y="1322"/>
                  </a:cubicBezTo>
                  <a:cubicBezTo>
                    <a:pt x="372" y="1338"/>
                    <a:pt x="378" y="1352"/>
                    <a:pt x="385" y="1367"/>
                  </a:cubicBezTo>
                  <a:cubicBezTo>
                    <a:pt x="396" y="1354"/>
                    <a:pt x="392" y="1339"/>
                    <a:pt x="384" y="1325"/>
                  </a:cubicBezTo>
                  <a:cubicBezTo>
                    <a:pt x="384" y="1324"/>
                    <a:pt x="384" y="1323"/>
                    <a:pt x="384" y="1322"/>
                  </a:cubicBezTo>
                  <a:cubicBezTo>
                    <a:pt x="385" y="1321"/>
                    <a:pt x="385" y="1319"/>
                    <a:pt x="385" y="1318"/>
                  </a:cubicBezTo>
                  <a:cubicBezTo>
                    <a:pt x="385" y="1317"/>
                    <a:pt x="385" y="1316"/>
                    <a:pt x="386" y="1315"/>
                  </a:cubicBezTo>
                  <a:cubicBezTo>
                    <a:pt x="386" y="1313"/>
                    <a:pt x="386" y="1312"/>
                    <a:pt x="386" y="1311"/>
                  </a:cubicBezTo>
                  <a:cubicBezTo>
                    <a:pt x="387" y="1310"/>
                    <a:pt x="387" y="1309"/>
                    <a:pt x="387" y="1309"/>
                  </a:cubicBezTo>
                  <a:cubicBezTo>
                    <a:pt x="387" y="1308"/>
                    <a:pt x="387" y="1308"/>
                    <a:pt x="387" y="1308"/>
                  </a:cubicBezTo>
                  <a:cubicBezTo>
                    <a:pt x="387" y="1308"/>
                    <a:pt x="387" y="1307"/>
                    <a:pt x="387" y="1307"/>
                  </a:cubicBezTo>
                  <a:cubicBezTo>
                    <a:pt x="387" y="1307"/>
                    <a:pt x="387" y="1306"/>
                    <a:pt x="387" y="1306"/>
                  </a:cubicBezTo>
                  <a:cubicBezTo>
                    <a:pt x="387" y="1306"/>
                    <a:pt x="387" y="1306"/>
                    <a:pt x="387" y="1305"/>
                  </a:cubicBezTo>
                  <a:cubicBezTo>
                    <a:pt x="392" y="1301"/>
                    <a:pt x="396" y="1296"/>
                    <a:pt x="401" y="1291"/>
                  </a:cubicBezTo>
                  <a:cubicBezTo>
                    <a:pt x="408" y="1284"/>
                    <a:pt x="415" y="1278"/>
                    <a:pt x="422" y="1271"/>
                  </a:cubicBezTo>
                  <a:cubicBezTo>
                    <a:pt x="430" y="1264"/>
                    <a:pt x="437" y="1256"/>
                    <a:pt x="445" y="1249"/>
                  </a:cubicBezTo>
                  <a:cubicBezTo>
                    <a:pt x="449" y="1245"/>
                    <a:pt x="452" y="1241"/>
                    <a:pt x="456" y="1237"/>
                  </a:cubicBezTo>
                  <a:cubicBezTo>
                    <a:pt x="459" y="1233"/>
                    <a:pt x="459" y="1233"/>
                    <a:pt x="459" y="1233"/>
                  </a:cubicBezTo>
                  <a:cubicBezTo>
                    <a:pt x="459" y="1232"/>
                    <a:pt x="460" y="1231"/>
                    <a:pt x="461" y="1230"/>
                  </a:cubicBezTo>
                  <a:cubicBezTo>
                    <a:pt x="462" y="1229"/>
                    <a:pt x="463" y="1228"/>
                    <a:pt x="464" y="1227"/>
                  </a:cubicBezTo>
                  <a:cubicBezTo>
                    <a:pt x="465" y="1226"/>
                    <a:pt x="465" y="1225"/>
                    <a:pt x="466" y="1224"/>
                  </a:cubicBezTo>
                  <a:cubicBezTo>
                    <a:pt x="473" y="1215"/>
                    <a:pt x="479" y="1206"/>
                    <a:pt x="484" y="1197"/>
                  </a:cubicBezTo>
                  <a:cubicBezTo>
                    <a:pt x="486" y="1194"/>
                    <a:pt x="488" y="1191"/>
                    <a:pt x="489" y="1189"/>
                  </a:cubicBezTo>
                  <a:cubicBezTo>
                    <a:pt x="489" y="1189"/>
                    <a:pt x="489" y="1189"/>
                    <a:pt x="489" y="1190"/>
                  </a:cubicBezTo>
                  <a:cubicBezTo>
                    <a:pt x="489" y="1190"/>
                    <a:pt x="489" y="1191"/>
                    <a:pt x="489" y="1192"/>
                  </a:cubicBezTo>
                  <a:cubicBezTo>
                    <a:pt x="489" y="1192"/>
                    <a:pt x="489" y="1193"/>
                    <a:pt x="489" y="1194"/>
                  </a:cubicBezTo>
                  <a:cubicBezTo>
                    <a:pt x="489" y="1195"/>
                    <a:pt x="488" y="1196"/>
                    <a:pt x="488" y="1196"/>
                  </a:cubicBezTo>
                  <a:cubicBezTo>
                    <a:pt x="488" y="1197"/>
                    <a:pt x="488" y="1197"/>
                    <a:pt x="488" y="1198"/>
                  </a:cubicBezTo>
                  <a:cubicBezTo>
                    <a:pt x="488" y="1198"/>
                    <a:pt x="488" y="1199"/>
                    <a:pt x="488" y="1199"/>
                  </a:cubicBezTo>
                  <a:cubicBezTo>
                    <a:pt x="488" y="1201"/>
                    <a:pt x="488" y="1204"/>
                    <a:pt x="488" y="1206"/>
                  </a:cubicBezTo>
                  <a:cubicBezTo>
                    <a:pt x="488" y="1208"/>
                    <a:pt x="488" y="1211"/>
                    <a:pt x="488" y="1213"/>
                  </a:cubicBezTo>
                  <a:cubicBezTo>
                    <a:pt x="488" y="1218"/>
                    <a:pt x="489" y="1224"/>
                    <a:pt x="489" y="1229"/>
                  </a:cubicBezTo>
                  <a:cubicBezTo>
                    <a:pt x="489" y="1234"/>
                    <a:pt x="489" y="1239"/>
                    <a:pt x="490" y="1244"/>
                  </a:cubicBezTo>
                  <a:cubicBezTo>
                    <a:pt x="489" y="1244"/>
                    <a:pt x="489" y="1244"/>
                    <a:pt x="488" y="1245"/>
                  </a:cubicBezTo>
                  <a:cubicBezTo>
                    <a:pt x="488" y="1245"/>
                    <a:pt x="487" y="1245"/>
                    <a:pt x="486" y="1246"/>
                  </a:cubicBezTo>
                  <a:cubicBezTo>
                    <a:pt x="486" y="1246"/>
                    <a:pt x="486" y="1246"/>
                    <a:pt x="485" y="1247"/>
                  </a:cubicBezTo>
                  <a:cubicBezTo>
                    <a:pt x="485" y="1247"/>
                    <a:pt x="485" y="1247"/>
                    <a:pt x="485" y="1247"/>
                  </a:cubicBezTo>
                  <a:cubicBezTo>
                    <a:pt x="484" y="1247"/>
                    <a:pt x="484" y="1247"/>
                    <a:pt x="484" y="1248"/>
                  </a:cubicBezTo>
                  <a:cubicBezTo>
                    <a:pt x="483" y="1248"/>
                    <a:pt x="482" y="1249"/>
                    <a:pt x="481" y="1250"/>
                  </a:cubicBezTo>
                  <a:cubicBezTo>
                    <a:pt x="480" y="1251"/>
                    <a:pt x="479" y="1252"/>
                    <a:pt x="478" y="1253"/>
                  </a:cubicBezTo>
                  <a:cubicBezTo>
                    <a:pt x="476" y="1254"/>
                    <a:pt x="474" y="1257"/>
                    <a:pt x="472" y="1259"/>
                  </a:cubicBezTo>
                  <a:cubicBezTo>
                    <a:pt x="472" y="1259"/>
                    <a:pt x="472" y="1259"/>
                    <a:pt x="472" y="1259"/>
                  </a:cubicBezTo>
                  <a:cubicBezTo>
                    <a:pt x="471" y="1259"/>
                    <a:pt x="471" y="1259"/>
                    <a:pt x="471" y="1259"/>
                  </a:cubicBezTo>
                  <a:cubicBezTo>
                    <a:pt x="454" y="1254"/>
                    <a:pt x="447" y="1276"/>
                    <a:pt x="452" y="1288"/>
                  </a:cubicBezTo>
                  <a:cubicBezTo>
                    <a:pt x="459" y="1281"/>
                    <a:pt x="477" y="1275"/>
                    <a:pt x="473" y="1261"/>
                  </a:cubicBezTo>
                  <a:cubicBezTo>
                    <a:pt x="473" y="1261"/>
                    <a:pt x="473" y="1260"/>
                    <a:pt x="474" y="1260"/>
                  </a:cubicBezTo>
                  <a:cubicBezTo>
                    <a:pt x="476" y="1258"/>
                    <a:pt x="478" y="1256"/>
                    <a:pt x="480" y="1254"/>
                  </a:cubicBezTo>
                  <a:cubicBezTo>
                    <a:pt x="481" y="1253"/>
                    <a:pt x="482" y="1252"/>
                    <a:pt x="483" y="1252"/>
                  </a:cubicBezTo>
                  <a:cubicBezTo>
                    <a:pt x="484" y="1251"/>
                    <a:pt x="485" y="1250"/>
                    <a:pt x="485" y="1249"/>
                  </a:cubicBezTo>
                  <a:cubicBezTo>
                    <a:pt x="486" y="1249"/>
                    <a:pt x="486" y="1249"/>
                    <a:pt x="486" y="1249"/>
                  </a:cubicBezTo>
                  <a:cubicBezTo>
                    <a:pt x="486" y="1249"/>
                    <a:pt x="486" y="1248"/>
                    <a:pt x="487" y="1248"/>
                  </a:cubicBezTo>
                  <a:cubicBezTo>
                    <a:pt x="487" y="1248"/>
                    <a:pt x="487" y="1247"/>
                    <a:pt x="487" y="1247"/>
                  </a:cubicBezTo>
                  <a:cubicBezTo>
                    <a:pt x="488" y="1246"/>
                    <a:pt x="489" y="1246"/>
                    <a:pt x="489" y="1245"/>
                  </a:cubicBezTo>
                  <a:cubicBezTo>
                    <a:pt x="489" y="1245"/>
                    <a:pt x="489" y="1245"/>
                    <a:pt x="490" y="1245"/>
                  </a:cubicBezTo>
                  <a:cubicBezTo>
                    <a:pt x="490" y="1245"/>
                    <a:pt x="490" y="1245"/>
                    <a:pt x="490" y="1245"/>
                  </a:cubicBezTo>
                  <a:cubicBezTo>
                    <a:pt x="490" y="1247"/>
                    <a:pt x="490" y="1250"/>
                    <a:pt x="490" y="1252"/>
                  </a:cubicBezTo>
                  <a:cubicBezTo>
                    <a:pt x="490" y="1254"/>
                    <a:pt x="490" y="1257"/>
                    <a:pt x="490" y="1259"/>
                  </a:cubicBezTo>
                  <a:cubicBezTo>
                    <a:pt x="490" y="1259"/>
                    <a:pt x="490" y="1260"/>
                    <a:pt x="490" y="1260"/>
                  </a:cubicBezTo>
                  <a:cubicBezTo>
                    <a:pt x="489" y="1261"/>
                    <a:pt x="489" y="1261"/>
                    <a:pt x="490" y="1261"/>
                  </a:cubicBezTo>
                  <a:cubicBezTo>
                    <a:pt x="490" y="1262"/>
                    <a:pt x="490" y="1263"/>
                    <a:pt x="490" y="1264"/>
                  </a:cubicBezTo>
                  <a:cubicBezTo>
                    <a:pt x="490" y="1266"/>
                    <a:pt x="490" y="1267"/>
                    <a:pt x="490" y="1268"/>
                  </a:cubicBezTo>
                  <a:cubicBezTo>
                    <a:pt x="490" y="1271"/>
                    <a:pt x="490" y="1272"/>
                    <a:pt x="490" y="1272"/>
                  </a:cubicBezTo>
                  <a:cubicBezTo>
                    <a:pt x="490" y="1272"/>
                    <a:pt x="490" y="1271"/>
                    <a:pt x="491" y="1268"/>
                  </a:cubicBezTo>
                  <a:cubicBezTo>
                    <a:pt x="491" y="1268"/>
                    <a:pt x="491" y="1267"/>
                    <a:pt x="491" y="1266"/>
                  </a:cubicBezTo>
                  <a:cubicBezTo>
                    <a:pt x="491" y="1266"/>
                    <a:pt x="491" y="1265"/>
                    <a:pt x="491" y="1264"/>
                  </a:cubicBezTo>
                  <a:cubicBezTo>
                    <a:pt x="492" y="1263"/>
                    <a:pt x="492" y="1262"/>
                    <a:pt x="492" y="1262"/>
                  </a:cubicBezTo>
                  <a:cubicBezTo>
                    <a:pt x="492" y="1261"/>
                    <a:pt x="492" y="1261"/>
                    <a:pt x="492" y="1260"/>
                  </a:cubicBezTo>
                  <a:cubicBezTo>
                    <a:pt x="492" y="1260"/>
                    <a:pt x="492" y="1259"/>
                    <a:pt x="492" y="1259"/>
                  </a:cubicBezTo>
                  <a:cubicBezTo>
                    <a:pt x="492" y="1257"/>
                    <a:pt x="492" y="1254"/>
                    <a:pt x="492" y="1252"/>
                  </a:cubicBezTo>
                  <a:cubicBezTo>
                    <a:pt x="492" y="1250"/>
                    <a:pt x="492" y="1247"/>
                    <a:pt x="492" y="1245"/>
                  </a:cubicBezTo>
                  <a:cubicBezTo>
                    <a:pt x="492" y="1240"/>
                    <a:pt x="492" y="1234"/>
                    <a:pt x="491" y="1229"/>
                  </a:cubicBezTo>
                  <a:cubicBezTo>
                    <a:pt x="491" y="1227"/>
                    <a:pt x="491" y="1226"/>
                    <a:pt x="491" y="1224"/>
                  </a:cubicBezTo>
                  <a:cubicBezTo>
                    <a:pt x="491" y="1224"/>
                    <a:pt x="491" y="1224"/>
                    <a:pt x="491" y="1225"/>
                  </a:cubicBezTo>
                  <a:cubicBezTo>
                    <a:pt x="492" y="1225"/>
                    <a:pt x="492" y="1225"/>
                    <a:pt x="492" y="1225"/>
                  </a:cubicBezTo>
                  <a:cubicBezTo>
                    <a:pt x="492" y="1226"/>
                    <a:pt x="493" y="1226"/>
                    <a:pt x="493" y="1226"/>
                  </a:cubicBezTo>
                  <a:cubicBezTo>
                    <a:pt x="493" y="1226"/>
                    <a:pt x="494" y="1227"/>
                    <a:pt x="494" y="1227"/>
                  </a:cubicBezTo>
                  <a:cubicBezTo>
                    <a:pt x="496" y="1228"/>
                    <a:pt x="499" y="1230"/>
                    <a:pt x="503" y="1231"/>
                  </a:cubicBezTo>
                  <a:cubicBezTo>
                    <a:pt x="506" y="1233"/>
                    <a:pt x="509" y="1234"/>
                    <a:pt x="512" y="1235"/>
                  </a:cubicBezTo>
                  <a:cubicBezTo>
                    <a:pt x="511" y="1235"/>
                    <a:pt x="511" y="1235"/>
                    <a:pt x="511" y="1236"/>
                  </a:cubicBezTo>
                  <a:cubicBezTo>
                    <a:pt x="511" y="1239"/>
                    <a:pt x="511" y="1239"/>
                    <a:pt x="511" y="1239"/>
                  </a:cubicBezTo>
                  <a:cubicBezTo>
                    <a:pt x="510" y="1254"/>
                    <a:pt x="524" y="1265"/>
                    <a:pt x="539" y="1261"/>
                  </a:cubicBezTo>
                  <a:cubicBezTo>
                    <a:pt x="533" y="1250"/>
                    <a:pt x="531" y="1228"/>
                    <a:pt x="515" y="1234"/>
                  </a:cubicBezTo>
                  <a:cubicBezTo>
                    <a:pt x="514" y="1234"/>
                    <a:pt x="514" y="1234"/>
                    <a:pt x="514" y="1234"/>
                  </a:cubicBezTo>
                  <a:cubicBezTo>
                    <a:pt x="511" y="1232"/>
                    <a:pt x="507" y="1230"/>
                    <a:pt x="504" y="1229"/>
                  </a:cubicBezTo>
                  <a:cubicBezTo>
                    <a:pt x="500" y="1228"/>
                    <a:pt x="497" y="1226"/>
                    <a:pt x="495" y="1225"/>
                  </a:cubicBezTo>
                  <a:cubicBezTo>
                    <a:pt x="495" y="1225"/>
                    <a:pt x="495" y="1224"/>
                    <a:pt x="494" y="1224"/>
                  </a:cubicBezTo>
                  <a:cubicBezTo>
                    <a:pt x="494" y="1224"/>
                    <a:pt x="494" y="1224"/>
                    <a:pt x="494" y="1224"/>
                  </a:cubicBezTo>
                  <a:cubicBezTo>
                    <a:pt x="493" y="1223"/>
                    <a:pt x="493" y="1223"/>
                    <a:pt x="493" y="1223"/>
                  </a:cubicBezTo>
                  <a:cubicBezTo>
                    <a:pt x="493" y="1223"/>
                    <a:pt x="492" y="1223"/>
                    <a:pt x="492" y="1223"/>
                  </a:cubicBezTo>
                  <a:cubicBezTo>
                    <a:pt x="492" y="1222"/>
                    <a:pt x="491" y="1222"/>
                    <a:pt x="491" y="1221"/>
                  </a:cubicBezTo>
                  <a:cubicBezTo>
                    <a:pt x="491" y="1219"/>
                    <a:pt x="491" y="1216"/>
                    <a:pt x="491" y="1213"/>
                  </a:cubicBezTo>
                  <a:cubicBezTo>
                    <a:pt x="491" y="1211"/>
                    <a:pt x="491" y="1208"/>
                    <a:pt x="491" y="1206"/>
                  </a:cubicBezTo>
                  <a:cubicBezTo>
                    <a:pt x="490" y="1204"/>
                    <a:pt x="490" y="1201"/>
                    <a:pt x="491" y="1199"/>
                  </a:cubicBezTo>
                  <a:cubicBezTo>
                    <a:pt x="491" y="1198"/>
                    <a:pt x="491" y="1197"/>
                    <a:pt x="491" y="1197"/>
                  </a:cubicBezTo>
                  <a:cubicBezTo>
                    <a:pt x="491" y="1196"/>
                    <a:pt x="491" y="1195"/>
                    <a:pt x="490" y="1194"/>
                  </a:cubicBezTo>
                  <a:cubicBezTo>
                    <a:pt x="490" y="1192"/>
                    <a:pt x="490" y="1191"/>
                    <a:pt x="490" y="1190"/>
                  </a:cubicBezTo>
                  <a:cubicBezTo>
                    <a:pt x="490" y="1189"/>
                    <a:pt x="490" y="1188"/>
                    <a:pt x="490" y="1188"/>
                  </a:cubicBezTo>
                  <a:cubicBezTo>
                    <a:pt x="491" y="1186"/>
                    <a:pt x="492" y="1185"/>
                    <a:pt x="493" y="1183"/>
                  </a:cubicBezTo>
                  <a:cubicBezTo>
                    <a:pt x="495" y="1181"/>
                    <a:pt x="496" y="1179"/>
                    <a:pt x="498" y="1177"/>
                  </a:cubicBezTo>
                  <a:cubicBezTo>
                    <a:pt x="499" y="1175"/>
                    <a:pt x="501" y="1173"/>
                    <a:pt x="502" y="1171"/>
                  </a:cubicBezTo>
                  <a:cubicBezTo>
                    <a:pt x="511" y="1160"/>
                    <a:pt x="520" y="1150"/>
                    <a:pt x="529" y="1141"/>
                  </a:cubicBezTo>
                  <a:cubicBezTo>
                    <a:pt x="529" y="1141"/>
                    <a:pt x="529" y="1142"/>
                    <a:pt x="529" y="1142"/>
                  </a:cubicBezTo>
                  <a:cubicBezTo>
                    <a:pt x="529" y="1143"/>
                    <a:pt x="529" y="1143"/>
                    <a:pt x="529" y="1144"/>
                  </a:cubicBezTo>
                  <a:cubicBezTo>
                    <a:pt x="530" y="1145"/>
                    <a:pt x="530" y="1146"/>
                    <a:pt x="530" y="1147"/>
                  </a:cubicBezTo>
                  <a:cubicBezTo>
                    <a:pt x="530" y="1148"/>
                    <a:pt x="531" y="1149"/>
                    <a:pt x="531" y="1150"/>
                  </a:cubicBezTo>
                  <a:cubicBezTo>
                    <a:pt x="531" y="1150"/>
                    <a:pt x="531" y="1150"/>
                    <a:pt x="531" y="1150"/>
                  </a:cubicBezTo>
                  <a:cubicBezTo>
                    <a:pt x="530" y="1150"/>
                    <a:pt x="530" y="1150"/>
                    <a:pt x="530" y="1150"/>
                  </a:cubicBezTo>
                  <a:cubicBezTo>
                    <a:pt x="527" y="1164"/>
                    <a:pt x="538" y="1171"/>
                    <a:pt x="550" y="1179"/>
                  </a:cubicBezTo>
                  <a:cubicBezTo>
                    <a:pt x="556" y="1166"/>
                    <a:pt x="548" y="1157"/>
                    <a:pt x="535" y="1151"/>
                  </a:cubicBezTo>
                  <a:cubicBezTo>
                    <a:pt x="535" y="1150"/>
                    <a:pt x="534" y="1149"/>
                    <a:pt x="534" y="1149"/>
                  </a:cubicBezTo>
                  <a:cubicBezTo>
                    <a:pt x="534" y="1148"/>
                    <a:pt x="534" y="1147"/>
                    <a:pt x="533" y="1146"/>
                  </a:cubicBezTo>
                  <a:cubicBezTo>
                    <a:pt x="533" y="1145"/>
                    <a:pt x="533" y="1144"/>
                    <a:pt x="533" y="1144"/>
                  </a:cubicBezTo>
                  <a:cubicBezTo>
                    <a:pt x="533" y="1143"/>
                    <a:pt x="532" y="1142"/>
                    <a:pt x="532" y="1141"/>
                  </a:cubicBezTo>
                  <a:cubicBezTo>
                    <a:pt x="532" y="1140"/>
                    <a:pt x="532" y="1140"/>
                    <a:pt x="532" y="1139"/>
                  </a:cubicBezTo>
                  <a:cubicBezTo>
                    <a:pt x="532" y="1139"/>
                    <a:pt x="532" y="1139"/>
                    <a:pt x="532" y="1139"/>
                  </a:cubicBezTo>
                  <a:cubicBezTo>
                    <a:pt x="532" y="1138"/>
                    <a:pt x="532" y="1138"/>
                    <a:pt x="532" y="1138"/>
                  </a:cubicBezTo>
                  <a:cubicBezTo>
                    <a:pt x="533" y="1137"/>
                    <a:pt x="534" y="1136"/>
                    <a:pt x="535" y="1135"/>
                  </a:cubicBezTo>
                  <a:cubicBezTo>
                    <a:pt x="550" y="1134"/>
                    <a:pt x="565" y="1130"/>
                    <a:pt x="576" y="1124"/>
                  </a:cubicBezTo>
                  <a:cubicBezTo>
                    <a:pt x="602" y="1111"/>
                    <a:pt x="617" y="1104"/>
                    <a:pt x="617" y="1104"/>
                  </a:cubicBezTo>
                  <a:cubicBezTo>
                    <a:pt x="618" y="1104"/>
                    <a:pt x="623" y="1110"/>
                    <a:pt x="631" y="1114"/>
                  </a:cubicBezTo>
                  <a:cubicBezTo>
                    <a:pt x="640" y="1119"/>
                    <a:pt x="650" y="1123"/>
                    <a:pt x="650" y="1123"/>
                  </a:cubicBezTo>
                  <a:cubicBezTo>
                    <a:pt x="633" y="1153"/>
                    <a:pt x="595" y="1212"/>
                    <a:pt x="563" y="1192"/>
                  </a:cubicBezTo>
                  <a:cubicBezTo>
                    <a:pt x="592" y="1223"/>
                    <a:pt x="629" y="1181"/>
                    <a:pt x="655" y="1150"/>
                  </a:cubicBezTo>
                  <a:cubicBezTo>
                    <a:pt x="675" y="1128"/>
                    <a:pt x="669" y="1129"/>
                    <a:pt x="697" y="1139"/>
                  </a:cubicBezTo>
                  <a:cubicBezTo>
                    <a:pt x="718" y="1146"/>
                    <a:pt x="741" y="1158"/>
                    <a:pt x="764" y="1160"/>
                  </a:cubicBezTo>
                  <a:cubicBezTo>
                    <a:pt x="783" y="1162"/>
                    <a:pt x="798" y="1153"/>
                    <a:pt x="816" y="1154"/>
                  </a:cubicBezTo>
                  <a:cubicBezTo>
                    <a:pt x="835" y="1156"/>
                    <a:pt x="842" y="1166"/>
                    <a:pt x="862" y="1162"/>
                  </a:cubicBezTo>
                  <a:cubicBezTo>
                    <a:pt x="889" y="1158"/>
                    <a:pt x="921" y="1132"/>
                    <a:pt x="938" y="1169"/>
                  </a:cubicBezTo>
                  <a:cubicBezTo>
                    <a:pt x="914" y="1188"/>
                    <a:pt x="893" y="1206"/>
                    <a:pt x="873" y="1232"/>
                  </a:cubicBezTo>
                  <a:cubicBezTo>
                    <a:pt x="870" y="1233"/>
                    <a:pt x="869" y="1234"/>
                    <a:pt x="868" y="1235"/>
                  </a:cubicBezTo>
                  <a:cubicBezTo>
                    <a:pt x="867" y="1235"/>
                    <a:pt x="866" y="1236"/>
                    <a:pt x="864" y="1237"/>
                  </a:cubicBezTo>
                  <a:cubicBezTo>
                    <a:pt x="863" y="1238"/>
                    <a:pt x="862" y="1238"/>
                    <a:pt x="860" y="1239"/>
                  </a:cubicBezTo>
                  <a:cubicBezTo>
                    <a:pt x="855" y="1242"/>
                    <a:pt x="849" y="1246"/>
                    <a:pt x="843" y="1250"/>
                  </a:cubicBezTo>
                  <a:cubicBezTo>
                    <a:pt x="838" y="1253"/>
                    <a:pt x="831" y="1258"/>
                    <a:pt x="826" y="1263"/>
                  </a:cubicBezTo>
                  <a:cubicBezTo>
                    <a:pt x="825" y="1264"/>
                    <a:pt x="824" y="1264"/>
                    <a:pt x="823" y="1265"/>
                  </a:cubicBezTo>
                  <a:cubicBezTo>
                    <a:pt x="823" y="1266"/>
                    <a:pt x="822" y="1266"/>
                    <a:pt x="821" y="1267"/>
                  </a:cubicBezTo>
                  <a:cubicBezTo>
                    <a:pt x="820" y="1268"/>
                    <a:pt x="820" y="1268"/>
                    <a:pt x="820" y="1268"/>
                  </a:cubicBezTo>
                  <a:cubicBezTo>
                    <a:pt x="820" y="1268"/>
                    <a:pt x="820" y="1268"/>
                    <a:pt x="820" y="1268"/>
                  </a:cubicBezTo>
                  <a:cubicBezTo>
                    <a:pt x="820" y="1268"/>
                    <a:pt x="820" y="1268"/>
                    <a:pt x="820" y="1268"/>
                  </a:cubicBezTo>
                  <a:cubicBezTo>
                    <a:pt x="819" y="1269"/>
                    <a:pt x="819" y="1269"/>
                    <a:pt x="819" y="1269"/>
                  </a:cubicBezTo>
                  <a:cubicBezTo>
                    <a:pt x="819" y="1269"/>
                    <a:pt x="819" y="1269"/>
                    <a:pt x="819" y="1269"/>
                  </a:cubicBezTo>
                  <a:cubicBezTo>
                    <a:pt x="819" y="1269"/>
                    <a:pt x="818" y="1269"/>
                    <a:pt x="818" y="1270"/>
                  </a:cubicBezTo>
                  <a:cubicBezTo>
                    <a:pt x="817" y="1270"/>
                    <a:pt x="816" y="1271"/>
                    <a:pt x="814" y="1271"/>
                  </a:cubicBezTo>
                  <a:cubicBezTo>
                    <a:pt x="814" y="1272"/>
                    <a:pt x="813" y="1272"/>
                    <a:pt x="812" y="1272"/>
                  </a:cubicBezTo>
                  <a:cubicBezTo>
                    <a:pt x="812" y="1272"/>
                    <a:pt x="811" y="1272"/>
                    <a:pt x="811" y="1272"/>
                  </a:cubicBezTo>
                  <a:cubicBezTo>
                    <a:pt x="811" y="1273"/>
                    <a:pt x="810" y="1273"/>
                    <a:pt x="810" y="1273"/>
                  </a:cubicBezTo>
                  <a:cubicBezTo>
                    <a:pt x="806" y="1274"/>
                    <a:pt x="802" y="1274"/>
                    <a:pt x="798" y="1274"/>
                  </a:cubicBezTo>
                  <a:cubicBezTo>
                    <a:pt x="797" y="1274"/>
                    <a:pt x="797" y="1274"/>
                    <a:pt x="796" y="1274"/>
                  </a:cubicBezTo>
                  <a:cubicBezTo>
                    <a:pt x="796" y="1274"/>
                    <a:pt x="795" y="1274"/>
                    <a:pt x="795" y="1274"/>
                  </a:cubicBezTo>
                  <a:cubicBezTo>
                    <a:pt x="793" y="1274"/>
                    <a:pt x="792" y="1273"/>
                    <a:pt x="791" y="1273"/>
                  </a:cubicBezTo>
                  <a:cubicBezTo>
                    <a:pt x="789" y="1273"/>
                    <a:pt x="786" y="1273"/>
                    <a:pt x="784" y="1272"/>
                  </a:cubicBezTo>
                  <a:cubicBezTo>
                    <a:pt x="781" y="1272"/>
                    <a:pt x="779" y="1272"/>
                    <a:pt x="777" y="1272"/>
                  </a:cubicBezTo>
                  <a:cubicBezTo>
                    <a:pt x="775" y="1272"/>
                    <a:pt x="773" y="1272"/>
                    <a:pt x="771" y="1272"/>
                  </a:cubicBezTo>
                  <a:cubicBezTo>
                    <a:pt x="771" y="1272"/>
                    <a:pt x="771" y="1272"/>
                    <a:pt x="771" y="1271"/>
                  </a:cubicBezTo>
                  <a:cubicBezTo>
                    <a:pt x="770" y="1271"/>
                    <a:pt x="770" y="1271"/>
                    <a:pt x="770" y="1271"/>
                  </a:cubicBezTo>
                  <a:cubicBezTo>
                    <a:pt x="770" y="1271"/>
                    <a:pt x="770" y="1270"/>
                    <a:pt x="770" y="1270"/>
                  </a:cubicBezTo>
                  <a:cubicBezTo>
                    <a:pt x="769" y="1270"/>
                    <a:pt x="769" y="1270"/>
                    <a:pt x="769" y="1270"/>
                  </a:cubicBezTo>
                  <a:cubicBezTo>
                    <a:pt x="769" y="1269"/>
                    <a:pt x="769" y="1269"/>
                    <a:pt x="768" y="1269"/>
                  </a:cubicBezTo>
                  <a:cubicBezTo>
                    <a:pt x="767" y="1267"/>
                    <a:pt x="765" y="1265"/>
                    <a:pt x="764" y="1262"/>
                  </a:cubicBezTo>
                  <a:cubicBezTo>
                    <a:pt x="762" y="1259"/>
                    <a:pt x="761" y="1257"/>
                    <a:pt x="759" y="1254"/>
                  </a:cubicBezTo>
                  <a:cubicBezTo>
                    <a:pt x="759" y="1254"/>
                    <a:pt x="759" y="1253"/>
                    <a:pt x="759" y="1253"/>
                  </a:cubicBezTo>
                  <a:cubicBezTo>
                    <a:pt x="761" y="1239"/>
                    <a:pt x="744" y="1239"/>
                    <a:pt x="734" y="1235"/>
                  </a:cubicBezTo>
                  <a:cubicBezTo>
                    <a:pt x="733" y="1248"/>
                    <a:pt x="744" y="1259"/>
                    <a:pt x="755" y="1257"/>
                  </a:cubicBezTo>
                  <a:cubicBezTo>
                    <a:pt x="758" y="1257"/>
                    <a:pt x="758" y="1257"/>
                    <a:pt x="758" y="1257"/>
                  </a:cubicBezTo>
                  <a:cubicBezTo>
                    <a:pt x="758" y="1257"/>
                    <a:pt x="758" y="1256"/>
                    <a:pt x="758" y="1256"/>
                  </a:cubicBezTo>
                  <a:cubicBezTo>
                    <a:pt x="760" y="1258"/>
                    <a:pt x="761" y="1261"/>
                    <a:pt x="762" y="1263"/>
                  </a:cubicBezTo>
                  <a:cubicBezTo>
                    <a:pt x="764" y="1266"/>
                    <a:pt x="765" y="1268"/>
                    <a:pt x="767" y="1270"/>
                  </a:cubicBezTo>
                  <a:cubicBezTo>
                    <a:pt x="767" y="1271"/>
                    <a:pt x="767" y="1271"/>
                    <a:pt x="768" y="1271"/>
                  </a:cubicBezTo>
                  <a:cubicBezTo>
                    <a:pt x="768" y="1271"/>
                    <a:pt x="768" y="1272"/>
                    <a:pt x="768" y="1272"/>
                  </a:cubicBezTo>
                  <a:cubicBezTo>
                    <a:pt x="769" y="1272"/>
                    <a:pt x="769" y="1272"/>
                    <a:pt x="769" y="1272"/>
                  </a:cubicBezTo>
                  <a:cubicBezTo>
                    <a:pt x="769" y="1272"/>
                    <a:pt x="769" y="1272"/>
                    <a:pt x="769" y="1272"/>
                  </a:cubicBezTo>
                  <a:cubicBezTo>
                    <a:pt x="765" y="1273"/>
                    <a:pt x="761" y="1274"/>
                    <a:pt x="758" y="1275"/>
                  </a:cubicBezTo>
                  <a:cubicBezTo>
                    <a:pt x="757" y="1275"/>
                    <a:pt x="757" y="1276"/>
                    <a:pt x="756" y="1276"/>
                  </a:cubicBezTo>
                  <a:cubicBezTo>
                    <a:pt x="756" y="1276"/>
                    <a:pt x="756" y="1276"/>
                    <a:pt x="755" y="1276"/>
                  </a:cubicBezTo>
                  <a:cubicBezTo>
                    <a:pt x="754" y="1277"/>
                    <a:pt x="754" y="1277"/>
                    <a:pt x="753" y="1277"/>
                  </a:cubicBezTo>
                  <a:cubicBezTo>
                    <a:pt x="752" y="1278"/>
                    <a:pt x="751" y="1279"/>
                    <a:pt x="750" y="1279"/>
                  </a:cubicBezTo>
                  <a:cubicBezTo>
                    <a:pt x="750" y="1279"/>
                    <a:pt x="750" y="1279"/>
                    <a:pt x="749" y="1280"/>
                  </a:cubicBezTo>
                  <a:cubicBezTo>
                    <a:pt x="749" y="1280"/>
                    <a:pt x="749" y="1280"/>
                    <a:pt x="748" y="1280"/>
                  </a:cubicBezTo>
                  <a:cubicBezTo>
                    <a:pt x="748" y="1280"/>
                    <a:pt x="748" y="1280"/>
                    <a:pt x="748" y="1280"/>
                  </a:cubicBezTo>
                  <a:cubicBezTo>
                    <a:pt x="748" y="1280"/>
                    <a:pt x="747" y="1280"/>
                    <a:pt x="747" y="1280"/>
                  </a:cubicBezTo>
                  <a:cubicBezTo>
                    <a:pt x="746" y="1280"/>
                    <a:pt x="746" y="1280"/>
                    <a:pt x="745" y="1280"/>
                  </a:cubicBezTo>
                  <a:cubicBezTo>
                    <a:pt x="744" y="1280"/>
                    <a:pt x="743" y="1280"/>
                    <a:pt x="741" y="1281"/>
                  </a:cubicBezTo>
                  <a:cubicBezTo>
                    <a:pt x="740" y="1281"/>
                    <a:pt x="739" y="1281"/>
                    <a:pt x="738" y="1281"/>
                  </a:cubicBezTo>
                  <a:cubicBezTo>
                    <a:pt x="737" y="1281"/>
                    <a:pt x="736" y="1281"/>
                    <a:pt x="735" y="1281"/>
                  </a:cubicBezTo>
                  <a:cubicBezTo>
                    <a:pt x="734" y="1281"/>
                    <a:pt x="734" y="1281"/>
                    <a:pt x="734" y="1281"/>
                  </a:cubicBezTo>
                  <a:cubicBezTo>
                    <a:pt x="734" y="1281"/>
                    <a:pt x="734" y="1280"/>
                    <a:pt x="734" y="1280"/>
                  </a:cubicBezTo>
                  <a:cubicBezTo>
                    <a:pt x="732" y="1280"/>
                    <a:pt x="731" y="1278"/>
                    <a:pt x="729" y="1278"/>
                  </a:cubicBezTo>
                  <a:cubicBezTo>
                    <a:pt x="728" y="1278"/>
                    <a:pt x="728" y="1278"/>
                    <a:pt x="728" y="1278"/>
                  </a:cubicBezTo>
                  <a:cubicBezTo>
                    <a:pt x="729" y="1268"/>
                    <a:pt x="717" y="1270"/>
                    <a:pt x="712" y="1270"/>
                  </a:cubicBezTo>
                  <a:cubicBezTo>
                    <a:pt x="704" y="1270"/>
                    <a:pt x="701" y="1267"/>
                    <a:pt x="693" y="1263"/>
                  </a:cubicBezTo>
                  <a:cubicBezTo>
                    <a:pt x="699" y="1276"/>
                    <a:pt x="721" y="1299"/>
                    <a:pt x="732" y="1283"/>
                  </a:cubicBezTo>
                  <a:cubicBezTo>
                    <a:pt x="733" y="1283"/>
                    <a:pt x="734" y="1283"/>
                    <a:pt x="735" y="1283"/>
                  </a:cubicBezTo>
                  <a:cubicBezTo>
                    <a:pt x="736" y="1283"/>
                    <a:pt x="737" y="1283"/>
                    <a:pt x="738" y="1283"/>
                  </a:cubicBezTo>
                  <a:cubicBezTo>
                    <a:pt x="739" y="1283"/>
                    <a:pt x="741" y="1283"/>
                    <a:pt x="742" y="1283"/>
                  </a:cubicBezTo>
                  <a:cubicBezTo>
                    <a:pt x="743" y="1283"/>
                    <a:pt x="744" y="1282"/>
                    <a:pt x="745" y="1282"/>
                  </a:cubicBezTo>
                  <a:cubicBezTo>
                    <a:pt x="746" y="1282"/>
                    <a:pt x="747" y="1282"/>
                    <a:pt x="748" y="1282"/>
                  </a:cubicBezTo>
                  <a:cubicBezTo>
                    <a:pt x="748" y="1282"/>
                    <a:pt x="748" y="1282"/>
                    <a:pt x="748" y="1282"/>
                  </a:cubicBezTo>
                  <a:cubicBezTo>
                    <a:pt x="749" y="1282"/>
                    <a:pt x="749" y="1282"/>
                    <a:pt x="749" y="1282"/>
                  </a:cubicBezTo>
                  <a:cubicBezTo>
                    <a:pt x="749" y="1281"/>
                    <a:pt x="750" y="1281"/>
                    <a:pt x="750" y="1281"/>
                  </a:cubicBezTo>
                  <a:cubicBezTo>
                    <a:pt x="751" y="1281"/>
                    <a:pt x="751" y="1281"/>
                    <a:pt x="752" y="1280"/>
                  </a:cubicBezTo>
                  <a:cubicBezTo>
                    <a:pt x="753" y="1280"/>
                    <a:pt x="753" y="1280"/>
                    <a:pt x="753" y="1280"/>
                  </a:cubicBezTo>
                  <a:cubicBezTo>
                    <a:pt x="753" y="1280"/>
                    <a:pt x="753" y="1280"/>
                    <a:pt x="752" y="1280"/>
                  </a:cubicBezTo>
                  <a:cubicBezTo>
                    <a:pt x="752" y="1279"/>
                    <a:pt x="753" y="1279"/>
                    <a:pt x="754" y="1279"/>
                  </a:cubicBezTo>
                  <a:cubicBezTo>
                    <a:pt x="755" y="1279"/>
                    <a:pt x="755" y="1279"/>
                    <a:pt x="756" y="1278"/>
                  </a:cubicBezTo>
                  <a:cubicBezTo>
                    <a:pt x="756" y="1278"/>
                    <a:pt x="757" y="1278"/>
                    <a:pt x="757" y="1278"/>
                  </a:cubicBezTo>
                  <a:cubicBezTo>
                    <a:pt x="758" y="1278"/>
                    <a:pt x="758" y="1278"/>
                    <a:pt x="758" y="1277"/>
                  </a:cubicBezTo>
                  <a:cubicBezTo>
                    <a:pt x="762" y="1276"/>
                    <a:pt x="766" y="1275"/>
                    <a:pt x="770" y="1274"/>
                  </a:cubicBezTo>
                  <a:cubicBezTo>
                    <a:pt x="771" y="1274"/>
                    <a:pt x="773" y="1274"/>
                    <a:pt x="774" y="1274"/>
                  </a:cubicBezTo>
                  <a:cubicBezTo>
                    <a:pt x="774" y="1274"/>
                    <a:pt x="774" y="1274"/>
                    <a:pt x="774" y="1274"/>
                  </a:cubicBezTo>
                  <a:cubicBezTo>
                    <a:pt x="774" y="1274"/>
                    <a:pt x="774" y="1274"/>
                    <a:pt x="774" y="1274"/>
                  </a:cubicBezTo>
                  <a:cubicBezTo>
                    <a:pt x="775" y="1274"/>
                    <a:pt x="776" y="1274"/>
                    <a:pt x="777" y="1274"/>
                  </a:cubicBezTo>
                  <a:cubicBezTo>
                    <a:pt x="779" y="1274"/>
                    <a:pt x="781" y="1274"/>
                    <a:pt x="784" y="1275"/>
                  </a:cubicBezTo>
                  <a:cubicBezTo>
                    <a:pt x="786" y="1275"/>
                    <a:pt x="789" y="1275"/>
                    <a:pt x="791" y="1276"/>
                  </a:cubicBezTo>
                  <a:cubicBezTo>
                    <a:pt x="792" y="1276"/>
                    <a:pt x="793" y="1276"/>
                    <a:pt x="795" y="1276"/>
                  </a:cubicBezTo>
                  <a:cubicBezTo>
                    <a:pt x="795" y="1276"/>
                    <a:pt x="796" y="1276"/>
                    <a:pt x="796" y="1276"/>
                  </a:cubicBezTo>
                  <a:cubicBezTo>
                    <a:pt x="797" y="1276"/>
                    <a:pt x="797" y="1276"/>
                    <a:pt x="798" y="1276"/>
                  </a:cubicBezTo>
                  <a:cubicBezTo>
                    <a:pt x="803" y="1276"/>
                    <a:pt x="807" y="1276"/>
                    <a:pt x="810" y="1275"/>
                  </a:cubicBezTo>
                  <a:cubicBezTo>
                    <a:pt x="811" y="1275"/>
                    <a:pt x="811" y="1275"/>
                    <a:pt x="812" y="1275"/>
                  </a:cubicBezTo>
                  <a:cubicBezTo>
                    <a:pt x="812" y="1274"/>
                    <a:pt x="813" y="1274"/>
                    <a:pt x="813" y="1274"/>
                  </a:cubicBezTo>
                  <a:cubicBezTo>
                    <a:pt x="814" y="1274"/>
                    <a:pt x="814" y="1273"/>
                    <a:pt x="815" y="1273"/>
                  </a:cubicBezTo>
                  <a:cubicBezTo>
                    <a:pt x="816" y="1273"/>
                    <a:pt x="816" y="1272"/>
                    <a:pt x="817" y="1272"/>
                  </a:cubicBezTo>
                  <a:cubicBezTo>
                    <a:pt x="814" y="1275"/>
                    <a:pt x="812" y="1279"/>
                    <a:pt x="811" y="1283"/>
                  </a:cubicBezTo>
                  <a:cubicBezTo>
                    <a:pt x="809" y="1287"/>
                    <a:pt x="808" y="1291"/>
                    <a:pt x="806" y="1295"/>
                  </a:cubicBezTo>
                  <a:cubicBezTo>
                    <a:pt x="805" y="1299"/>
                    <a:pt x="803" y="1303"/>
                    <a:pt x="801" y="1306"/>
                  </a:cubicBezTo>
                  <a:cubicBezTo>
                    <a:pt x="800" y="1307"/>
                    <a:pt x="799" y="1308"/>
                    <a:pt x="799" y="1308"/>
                  </a:cubicBezTo>
                  <a:cubicBezTo>
                    <a:pt x="799" y="1309"/>
                    <a:pt x="799" y="1309"/>
                    <a:pt x="799" y="1309"/>
                  </a:cubicBezTo>
                  <a:cubicBezTo>
                    <a:pt x="798" y="1309"/>
                    <a:pt x="798" y="1309"/>
                    <a:pt x="798" y="1309"/>
                  </a:cubicBezTo>
                  <a:cubicBezTo>
                    <a:pt x="798" y="1309"/>
                    <a:pt x="798" y="1309"/>
                    <a:pt x="798" y="1309"/>
                  </a:cubicBezTo>
                  <a:cubicBezTo>
                    <a:pt x="797" y="1310"/>
                    <a:pt x="797" y="1310"/>
                    <a:pt x="797" y="1310"/>
                  </a:cubicBezTo>
                  <a:cubicBezTo>
                    <a:pt x="795" y="1312"/>
                    <a:pt x="794" y="1313"/>
                    <a:pt x="792" y="1314"/>
                  </a:cubicBezTo>
                  <a:cubicBezTo>
                    <a:pt x="789" y="1316"/>
                    <a:pt x="785" y="1318"/>
                    <a:pt x="782" y="1320"/>
                  </a:cubicBezTo>
                  <a:cubicBezTo>
                    <a:pt x="778" y="1322"/>
                    <a:pt x="774" y="1323"/>
                    <a:pt x="771" y="1325"/>
                  </a:cubicBezTo>
                  <a:cubicBezTo>
                    <a:pt x="767" y="1328"/>
                    <a:pt x="764" y="1330"/>
                    <a:pt x="762" y="1334"/>
                  </a:cubicBezTo>
                  <a:cubicBezTo>
                    <a:pt x="761" y="1335"/>
                    <a:pt x="760" y="1336"/>
                    <a:pt x="759" y="1338"/>
                  </a:cubicBezTo>
                  <a:cubicBezTo>
                    <a:pt x="759" y="1338"/>
                    <a:pt x="758" y="1338"/>
                    <a:pt x="758" y="1338"/>
                  </a:cubicBezTo>
                  <a:cubicBezTo>
                    <a:pt x="757" y="1338"/>
                    <a:pt x="757" y="1338"/>
                    <a:pt x="756" y="1337"/>
                  </a:cubicBezTo>
                  <a:cubicBezTo>
                    <a:pt x="756" y="1337"/>
                    <a:pt x="756" y="1337"/>
                    <a:pt x="756" y="1338"/>
                  </a:cubicBezTo>
                  <a:cubicBezTo>
                    <a:pt x="755" y="1338"/>
                    <a:pt x="755" y="1338"/>
                    <a:pt x="755" y="1338"/>
                  </a:cubicBezTo>
                  <a:cubicBezTo>
                    <a:pt x="754" y="1338"/>
                    <a:pt x="754" y="1338"/>
                    <a:pt x="753" y="1338"/>
                  </a:cubicBezTo>
                  <a:cubicBezTo>
                    <a:pt x="753" y="1338"/>
                    <a:pt x="752" y="1338"/>
                    <a:pt x="752" y="1338"/>
                  </a:cubicBezTo>
                  <a:cubicBezTo>
                    <a:pt x="751" y="1338"/>
                    <a:pt x="750" y="1338"/>
                    <a:pt x="750" y="1339"/>
                  </a:cubicBezTo>
                  <a:cubicBezTo>
                    <a:pt x="749" y="1339"/>
                    <a:pt x="748" y="1339"/>
                    <a:pt x="748" y="1339"/>
                  </a:cubicBezTo>
                  <a:cubicBezTo>
                    <a:pt x="747" y="1339"/>
                    <a:pt x="745" y="1340"/>
                    <a:pt x="744" y="1340"/>
                  </a:cubicBezTo>
                  <a:cubicBezTo>
                    <a:pt x="743" y="1341"/>
                    <a:pt x="741" y="1341"/>
                    <a:pt x="740" y="1342"/>
                  </a:cubicBezTo>
                  <a:cubicBezTo>
                    <a:pt x="740" y="1342"/>
                    <a:pt x="739" y="1342"/>
                    <a:pt x="739" y="1343"/>
                  </a:cubicBezTo>
                  <a:cubicBezTo>
                    <a:pt x="725" y="1327"/>
                    <a:pt x="711" y="1362"/>
                    <a:pt x="704" y="1368"/>
                  </a:cubicBezTo>
                  <a:cubicBezTo>
                    <a:pt x="719" y="1371"/>
                    <a:pt x="748" y="1368"/>
                    <a:pt x="740" y="1346"/>
                  </a:cubicBezTo>
                  <a:cubicBezTo>
                    <a:pt x="739" y="1346"/>
                    <a:pt x="738" y="1346"/>
                    <a:pt x="737" y="1347"/>
                  </a:cubicBezTo>
                  <a:cubicBezTo>
                    <a:pt x="738" y="1346"/>
                    <a:pt x="738" y="1346"/>
                    <a:pt x="738" y="1346"/>
                  </a:cubicBezTo>
                  <a:cubicBezTo>
                    <a:pt x="739" y="1346"/>
                    <a:pt x="740" y="1345"/>
                    <a:pt x="741" y="1344"/>
                  </a:cubicBezTo>
                  <a:cubicBezTo>
                    <a:pt x="742" y="1344"/>
                    <a:pt x="744" y="1343"/>
                    <a:pt x="745" y="1343"/>
                  </a:cubicBezTo>
                  <a:cubicBezTo>
                    <a:pt x="746" y="1342"/>
                    <a:pt x="747" y="1342"/>
                    <a:pt x="749" y="1342"/>
                  </a:cubicBezTo>
                  <a:cubicBezTo>
                    <a:pt x="749" y="1341"/>
                    <a:pt x="750" y="1341"/>
                    <a:pt x="750" y="1341"/>
                  </a:cubicBezTo>
                  <a:cubicBezTo>
                    <a:pt x="751" y="1341"/>
                    <a:pt x="752" y="1341"/>
                    <a:pt x="752" y="1341"/>
                  </a:cubicBezTo>
                  <a:cubicBezTo>
                    <a:pt x="753" y="1341"/>
                    <a:pt x="753" y="1341"/>
                    <a:pt x="754" y="1340"/>
                  </a:cubicBezTo>
                  <a:cubicBezTo>
                    <a:pt x="754" y="1340"/>
                    <a:pt x="755" y="1340"/>
                    <a:pt x="755" y="1340"/>
                  </a:cubicBezTo>
                  <a:cubicBezTo>
                    <a:pt x="756" y="1340"/>
                    <a:pt x="756" y="1340"/>
                    <a:pt x="756" y="1340"/>
                  </a:cubicBezTo>
                  <a:cubicBezTo>
                    <a:pt x="756" y="1340"/>
                    <a:pt x="757" y="1340"/>
                    <a:pt x="757" y="1340"/>
                  </a:cubicBezTo>
                  <a:cubicBezTo>
                    <a:pt x="757" y="1340"/>
                    <a:pt x="758" y="1340"/>
                    <a:pt x="758" y="1340"/>
                  </a:cubicBezTo>
                  <a:cubicBezTo>
                    <a:pt x="758" y="1340"/>
                    <a:pt x="758" y="1340"/>
                    <a:pt x="758" y="1340"/>
                  </a:cubicBezTo>
                  <a:cubicBezTo>
                    <a:pt x="758" y="1340"/>
                    <a:pt x="758" y="1340"/>
                    <a:pt x="758" y="1340"/>
                  </a:cubicBezTo>
                  <a:cubicBezTo>
                    <a:pt x="757" y="1341"/>
                    <a:pt x="757" y="1341"/>
                    <a:pt x="757" y="1342"/>
                  </a:cubicBezTo>
                  <a:cubicBezTo>
                    <a:pt x="757" y="1343"/>
                    <a:pt x="756" y="1344"/>
                    <a:pt x="756" y="1345"/>
                  </a:cubicBezTo>
                  <a:cubicBezTo>
                    <a:pt x="755" y="1348"/>
                    <a:pt x="754" y="1352"/>
                    <a:pt x="753" y="1356"/>
                  </a:cubicBezTo>
                  <a:cubicBezTo>
                    <a:pt x="752" y="1360"/>
                    <a:pt x="752" y="1364"/>
                    <a:pt x="752" y="1368"/>
                  </a:cubicBezTo>
                  <a:cubicBezTo>
                    <a:pt x="752" y="1368"/>
                    <a:pt x="751" y="1368"/>
                    <a:pt x="751" y="1368"/>
                  </a:cubicBezTo>
                  <a:cubicBezTo>
                    <a:pt x="751" y="1369"/>
                    <a:pt x="751" y="1369"/>
                    <a:pt x="750" y="1370"/>
                  </a:cubicBezTo>
                  <a:cubicBezTo>
                    <a:pt x="750" y="1370"/>
                    <a:pt x="750" y="1370"/>
                    <a:pt x="750" y="1370"/>
                  </a:cubicBezTo>
                  <a:cubicBezTo>
                    <a:pt x="750" y="1370"/>
                    <a:pt x="749" y="1371"/>
                    <a:pt x="749" y="1371"/>
                  </a:cubicBezTo>
                  <a:cubicBezTo>
                    <a:pt x="749" y="1371"/>
                    <a:pt x="748" y="1372"/>
                    <a:pt x="747" y="1372"/>
                  </a:cubicBezTo>
                  <a:cubicBezTo>
                    <a:pt x="747" y="1373"/>
                    <a:pt x="746" y="1373"/>
                    <a:pt x="745" y="1374"/>
                  </a:cubicBezTo>
                  <a:cubicBezTo>
                    <a:pt x="744" y="1374"/>
                    <a:pt x="744" y="1375"/>
                    <a:pt x="743" y="1375"/>
                  </a:cubicBezTo>
                  <a:cubicBezTo>
                    <a:pt x="741" y="1376"/>
                    <a:pt x="739" y="1377"/>
                    <a:pt x="737" y="1378"/>
                  </a:cubicBezTo>
                  <a:cubicBezTo>
                    <a:pt x="735" y="1379"/>
                    <a:pt x="733" y="1380"/>
                    <a:pt x="731" y="1381"/>
                  </a:cubicBezTo>
                  <a:cubicBezTo>
                    <a:pt x="726" y="1383"/>
                    <a:pt x="721" y="1385"/>
                    <a:pt x="716" y="1387"/>
                  </a:cubicBezTo>
                  <a:cubicBezTo>
                    <a:pt x="714" y="1388"/>
                    <a:pt x="711" y="1390"/>
                    <a:pt x="709" y="1391"/>
                  </a:cubicBezTo>
                  <a:cubicBezTo>
                    <a:pt x="706" y="1392"/>
                    <a:pt x="704" y="1393"/>
                    <a:pt x="702" y="1394"/>
                  </a:cubicBezTo>
                  <a:cubicBezTo>
                    <a:pt x="699" y="1395"/>
                    <a:pt x="697" y="1396"/>
                    <a:pt x="695" y="1398"/>
                  </a:cubicBezTo>
                  <a:cubicBezTo>
                    <a:pt x="695" y="1398"/>
                    <a:pt x="695" y="1398"/>
                    <a:pt x="695" y="1398"/>
                  </a:cubicBezTo>
                  <a:cubicBezTo>
                    <a:pt x="694" y="1399"/>
                    <a:pt x="694" y="1399"/>
                    <a:pt x="694" y="1399"/>
                  </a:cubicBezTo>
                  <a:cubicBezTo>
                    <a:pt x="694" y="1400"/>
                    <a:pt x="693" y="1400"/>
                    <a:pt x="693" y="1401"/>
                  </a:cubicBezTo>
                  <a:cubicBezTo>
                    <a:pt x="693" y="1401"/>
                    <a:pt x="693" y="1401"/>
                    <a:pt x="693" y="1401"/>
                  </a:cubicBezTo>
                  <a:cubicBezTo>
                    <a:pt x="693" y="1400"/>
                    <a:pt x="692" y="1400"/>
                    <a:pt x="692" y="1400"/>
                  </a:cubicBezTo>
                  <a:cubicBezTo>
                    <a:pt x="692" y="1399"/>
                    <a:pt x="692" y="1399"/>
                    <a:pt x="691" y="1399"/>
                  </a:cubicBezTo>
                  <a:cubicBezTo>
                    <a:pt x="691" y="1398"/>
                    <a:pt x="690" y="1398"/>
                    <a:pt x="690" y="1398"/>
                  </a:cubicBezTo>
                  <a:cubicBezTo>
                    <a:pt x="690" y="1397"/>
                    <a:pt x="689" y="1397"/>
                    <a:pt x="689" y="1396"/>
                  </a:cubicBezTo>
                  <a:cubicBezTo>
                    <a:pt x="689" y="1396"/>
                    <a:pt x="688" y="1396"/>
                    <a:pt x="688" y="1396"/>
                  </a:cubicBezTo>
                  <a:cubicBezTo>
                    <a:pt x="688" y="1395"/>
                    <a:pt x="687" y="1395"/>
                    <a:pt x="687" y="1395"/>
                  </a:cubicBezTo>
                  <a:cubicBezTo>
                    <a:pt x="687" y="1395"/>
                    <a:pt x="686" y="1394"/>
                    <a:pt x="685" y="1394"/>
                  </a:cubicBezTo>
                  <a:cubicBezTo>
                    <a:pt x="685" y="1394"/>
                    <a:pt x="684" y="1393"/>
                    <a:pt x="683" y="1393"/>
                  </a:cubicBezTo>
                  <a:cubicBezTo>
                    <a:pt x="683" y="1393"/>
                    <a:pt x="683" y="1392"/>
                    <a:pt x="682" y="1392"/>
                  </a:cubicBezTo>
                  <a:cubicBezTo>
                    <a:pt x="682" y="1392"/>
                    <a:pt x="681" y="1392"/>
                    <a:pt x="681" y="1392"/>
                  </a:cubicBezTo>
                  <a:cubicBezTo>
                    <a:pt x="680" y="1391"/>
                    <a:pt x="680" y="1391"/>
                    <a:pt x="679" y="1391"/>
                  </a:cubicBezTo>
                  <a:cubicBezTo>
                    <a:pt x="677" y="1390"/>
                    <a:pt x="675" y="1389"/>
                    <a:pt x="674" y="1389"/>
                  </a:cubicBezTo>
                  <a:cubicBezTo>
                    <a:pt x="673" y="1389"/>
                    <a:pt x="673" y="1389"/>
                    <a:pt x="673" y="1389"/>
                  </a:cubicBezTo>
                  <a:cubicBezTo>
                    <a:pt x="672" y="1387"/>
                    <a:pt x="672" y="1387"/>
                    <a:pt x="672" y="1387"/>
                  </a:cubicBezTo>
                  <a:cubicBezTo>
                    <a:pt x="658" y="1369"/>
                    <a:pt x="632" y="1386"/>
                    <a:pt x="629" y="1404"/>
                  </a:cubicBezTo>
                  <a:cubicBezTo>
                    <a:pt x="638" y="1400"/>
                    <a:pt x="648" y="1405"/>
                    <a:pt x="657" y="1402"/>
                  </a:cubicBezTo>
                  <a:cubicBezTo>
                    <a:pt x="662" y="1400"/>
                    <a:pt x="667" y="1395"/>
                    <a:pt x="672" y="1391"/>
                  </a:cubicBezTo>
                  <a:cubicBezTo>
                    <a:pt x="672" y="1391"/>
                    <a:pt x="673" y="1391"/>
                    <a:pt x="673" y="1392"/>
                  </a:cubicBezTo>
                  <a:cubicBezTo>
                    <a:pt x="674" y="1394"/>
                    <a:pt x="674" y="1394"/>
                    <a:pt x="674" y="1394"/>
                  </a:cubicBezTo>
                  <a:cubicBezTo>
                    <a:pt x="674" y="1393"/>
                    <a:pt x="674" y="1392"/>
                    <a:pt x="673" y="1392"/>
                  </a:cubicBezTo>
                  <a:cubicBezTo>
                    <a:pt x="675" y="1392"/>
                    <a:pt x="677" y="1393"/>
                    <a:pt x="678" y="1393"/>
                  </a:cubicBezTo>
                  <a:cubicBezTo>
                    <a:pt x="679" y="1393"/>
                    <a:pt x="680" y="1394"/>
                    <a:pt x="680" y="1394"/>
                  </a:cubicBezTo>
                  <a:cubicBezTo>
                    <a:pt x="681" y="1394"/>
                    <a:pt x="681" y="1394"/>
                    <a:pt x="681" y="1395"/>
                  </a:cubicBezTo>
                  <a:cubicBezTo>
                    <a:pt x="682" y="1395"/>
                    <a:pt x="682" y="1395"/>
                    <a:pt x="682" y="1395"/>
                  </a:cubicBezTo>
                  <a:cubicBezTo>
                    <a:pt x="683" y="1395"/>
                    <a:pt x="684" y="1396"/>
                    <a:pt x="684" y="1396"/>
                  </a:cubicBezTo>
                  <a:cubicBezTo>
                    <a:pt x="685" y="1397"/>
                    <a:pt x="685" y="1397"/>
                    <a:pt x="686" y="1397"/>
                  </a:cubicBezTo>
                  <a:cubicBezTo>
                    <a:pt x="686" y="1397"/>
                    <a:pt x="687" y="1398"/>
                    <a:pt x="687" y="1398"/>
                  </a:cubicBezTo>
                  <a:cubicBezTo>
                    <a:pt x="687" y="1398"/>
                    <a:pt x="687" y="1398"/>
                    <a:pt x="688" y="1398"/>
                  </a:cubicBezTo>
                  <a:cubicBezTo>
                    <a:pt x="688" y="1399"/>
                    <a:pt x="689" y="1399"/>
                    <a:pt x="689" y="1399"/>
                  </a:cubicBezTo>
                  <a:cubicBezTo>
                    <a:pt x="690" y="1399"/>
                    <a:pt x="690" y="1400"/>
                    <a:pt x="690" y="1400"/>
                  </a:cubicBezTo>
                  <a:cubicBezTo>
                    <a:pt x="691" y="1400"/>
                    <a:pt x="691" y="1400"/>
                    <a:pt x="692" y="1401"/>
                  </a:cubicBezTo>
                  <a:cubicBezTo>
                    <a:pt x="692" y="1401"/>
                    <a:pt x="692" y="1401"/>
                    <a:pt x="693" y="1401"/>
                  </a:cubicBezTo>
                  <a:cubicBezTo>
                    <a:pt x="692" y="1402"/>
                    <a:pt x="692" y="1403"/>
                    <a:pt x="691" y="1404"/>
                  </a:cubicBezTo>
                  <a:cubicBezTo>
                    <a:pt x="691" y="1404"/>
                    <a:pt x="691" y="1405"/>
                    <a:pt x="691" y="1405"/>
                  </a:cubicBezTo>
                  <a:cubicBezTo>
                    <a:pt x="691" y="1406"/>
                    <a:pt x="691" y="1406"/>
                    <a:pt x="691" y="1407"/>
                  </a:cubicBezTo>
                  <a:cubicBezTo>
                    <a:pt x="690" y="1408"/>
                    <a:pt x="690" y="1409"/>
                    <a:pt x="690" y="1410"/>
                  </a:cubicBezTo>
                  <a:cubicBezTo>
                    <a:pt x="690" y="1410"/>
                    <a:pt x="690" y="1410"/>
                    <a:pt x="690" y="1410"/>
                  </a:cubicBezTo>
                  <a:cubicBezTo>
                    <a:pt x="690" y="1410"/>
                    <a:pt x="690" y="1410"/>
                    <a:pt x="690" y="1410"/>
                  </a:cubicBezTo>
                  <a:cubicBezTo>
                    <a:pt x="690" y="1410"/>
                    <a:pt x="690" y="1410"/>
                    <a:pt x="690" y="1411"/>
                  </a:cubicBezTo>
                  <a:cubicBezTo>
                    <a:pt x="690" y="1411"/>
                    <a:pt x="689" y="1412"/>
                    <a:pt x="689" y="1412"/>
                  </a:cubicBezTo>
                  <a:cubicBezTo>
                    <a:pt x="689" y="1413"/>
                    <a:pt x="689" y="1414"/>
                    <a:pt x="688" y="1414"/>
                  </a:cubicBezTo>
                  <a:cubicBezTo>
                    <a:pt x="688" y="1415"/>
                    <a:pt x="688" y="1416"/>
                    <a:pt x="687" y="1417"/>
                  </a:cubicBezTo>
                  <a:cubicBezTo>
                    <a:pt x="687" y="1417"/>
                    <a:pt x="687" y="1418"/>
                    <a:pt x="686" y="1419"/>
                  </a:cubicBezTo>
                  <a:cubicBezTo>
                    <a:pt x="686" y="1419"/>
                    <a:pt x="685" y="1420"/>
                    <a:pt x="685" y="1421"/>
                  </a:cubicBezTo>
                  <a:cubicBezTo>
                    <a:pt x="685" y="1421"/>
                    <a:pt x="685" y="1421"/>
                    <a:pt x="685" y="1421"/>
                  </a:cubicBezTo>
                  <a:cubicBezTo>
                    <a:pt x="670" y="1419"/>
                    <a:pt x="667" y="1428"/>
                    <a:pt x="674" y="1442"/>
                  </a:cubicBezTo>
                  <a:cubicBezTo>
                    <a:pt x="681" y="1438"/>
                    <a:pt x="692" y="1434"/>
                    <a:pt x="686" y="1422"/>
                  </a:cubicBezTo>
                  <a:cubicBezTo>
                    <a:pt x="687" y="1421"/>
                    <a:pt x="687" y="1421"/>
                    <a:pt x="687" y="1421"/>
                  </a:cubicBezTo>
                  <a:cubicBezTo>
                    <a:pt x="687" y="1421"/>
                    <a:pt x="687" y="1421"/>
                    <a:pt x="687" y="1421"/>
                  </a:cubicBezTo>
                  <a:cubicBezTo>
                    <a:pt x="687" y="1421"/>
                    <a:pt x="688" y="1420"/>
                    <a:pt x="688" y="1420"/>
                  </a:cubicBezTo>
                  <a:cubicBezTo>
                    <a:pt x="688" y="1419"/>
                    <a:pt x="689" y="1418"/>
                    <a:pt x="689" y="1418"/>
                  </a:cubicBezTo>
                  <a:cubicBezTo>
                    <a:pt x="689" y="1417"/>
                    <a:pt x="690" y="1416"/>
                    <a:pt x="690" y="1416"/>
                  </a:cubicBezTo>
                  <a:cubicBezTo>
                    <a:pt x="690" y="1415"/>
                    <a:pt x="690" y="1415"/>
                    <a:pt x="690" y="1415"/>
                  </a:cubicBezTo>
                  <a:cubicBezTo>
                    <a:pt x="690" y="1416"/>
                    <a:pt x="690" y="1417"/>
                    <a:pt x="690" y="1418"/>
                  </a:cubicBezTo>
                  <a:cubicBezTo>
                    <a:pt x="690" y="1418"/>
                    <a:pt x="690" y="1419"/>
                    <a:pt x="690" y="1419"/>
                  </a:cubicBezTo>
                  <a:cubicBezTo>
                    <a:pt x="690" y="1419"/>
                    <a:pt x="691" y="1417"/>
                    <a:pt x="691" y="1415"/>
                  </a:cubicBezTo>
                  <a:cubicBezTo>
                    <a:pt x="691" y="1414"/>
                    <a:pt x="691" y="1413"/>
                    <a:pt x="691" y="1412"/>
                  </a:cubicBezTo>
                  <a:cubicBezTo>
                    <a:pt x="692" y="1412"/>
                    <a:pt x="692" y="1412"/>
                    <a:pt x="692" y="1412"/>
                  </a:cubicBezTo>
                  <a:cubicBezTo>
                    <a:pt x="692" y="1411"/>
                    <a:pt x="692" y="1411"/>
                    <a:pt x="692" y="1411"/>
                  </a:cubicBezTo>
                  <a:cubicBezTo>
                    <a:pt x="692" y="1411"/>
                    <a:pt x="692" y="1411"/>
                    <a:pt x="692" y="1411"/>
                  </a:cubicBezTo>
                  <a:cubicBezTo>
                    <a:pt x="692" y="1410"/>
                    <a:pt x="692" y="1410"/>
                    <a:pt x="692" y="1410"/>
                  </a:cubicBezTo>
                  <a:cubicBezTo>
                    <a:pt x="692" y="1410"/>
                    <a:pt x="692" y="1410"/>
                    <a:pt x="692" y="1410"/>
                  </a:cubicBezTo>
                  <a:cubicBezTo>
                    <a:pt x="692" y="1409"/>
                    <a:pt x="692" y="1408"/>
                    <a:pt x="693" y="1408"/>
                  </a:cubicBezTo>
                  <a:cubicBezTo>
                    <a:pt x="693" y="1407"/>
                    <a:pt x="693" y="1406"/>
                    <a:pt x="693" y="1405"/>
                  </a:cubicBezTo>
                  <a:cubicBezTo>
                    <a:pt x="694" y="1404"/>
                    <a:pt x="694" y="1403"/>
                    <a:pt x="695" y="1402"/>
                  </a:cubicBezTo>
                  <a:cubicBezTo>
                    <a:pt x="695" y="1402"/>
                    <a:pt x="695" y="1401"/>
                    <a:pt x="696" y="1401"/>
                  </a:cubicBezTo>
                  <a:cubicBezTo>
                    <a:pt x="696" y="1400"/>
                    <a:pt x="696" y="1400"/>
                    <a:pt x="696" y="1400"/>
                  </a:cubicBezTo>
                  <a:cubicBezTo>
                    <a:pt x="696" y="1400"/>
                    <a:pt x="696" y="1400"/>
                    <a:pt x="697" y="1399"/>
                  </a:cubicBezTo>
                  <a:cubicBezTo>
                    <a:pt x="697" y="1399"/>
                    <a:pt x="698" y="1398"/>
                    <a:pt x="699" y="1397"/>
                  </a:cubicBezTo>
                  <a:cubicBezTo>
                    <a:pt x="700" y="1397"/>
                    <a:pt x="701" y="1396"/>
                    <a:pt x="702" y="1396"/>
                  </a:cubicBezTo>
                  <a:cubicBezTo>
                    <a:pt x="705" y="1395"/>
                    <a:pt x="707" y="1394"/>
                    <a:pt x="710" y="1393"/>
                  </a:cubicBezTo>
                  <a:cubicBezTo>
                    <a:pt x="712" y="1392"/>
                    <a:pt x="714" y="1391"/>
                    <a:pt x="717" y="1390"/>
                  </a:cubicBezTo>
                  <a:cubicBezTo>
                    <a:pt x="722" y="1387"/>
                    <a:pt x="727" y="1385"/>
                    <a:pt x="731" y="1383"/>
                  </a:cubicBezTo>
                  <a:cubicBezTo>
                    <a:pt x="734" y="1382"/>
                    <a:pt x="736" y="1382"/>
                    <a:pt x="738" y="1381"/>
                  </a:cubicBezTo>
                  <a:cubicBezTo>
                    <a:pt x="740" y="1380"/>
                    <a:pt x="742" y="1378"/>
                    <a:pt x="744" y="1377"/>
                  </a:cubicBezTo>
                  <a:cubicBezTo>
                    <a:pt x="744" y="1377"/>
                    <a:pt x="745" y="1377"/>
                    <a:pt x="745" y="1377"/>
                  </a:cubicBezTo>
                  <a:cubicBezTo>
                    <a:pt x="746" y="1376"/>
                    <a:pt x="746" y="1376"/>
                    <a:pt x="746" y="1376"/>
                  </a:cubicBezTo>
                  <a:cubicBezTo>
                    <a:pt x="747" y="1375"/>
                    <a:pt x="748" y="1374"/>
                    <a:pt x="748" y="1374"/>
                  </a:cubicBezTo>
                  <a:cubicBezTo>
                    <a:pt x="750" y="1372"/>
                    <a:pt x="750" y="1371"/>
                    <a:pt x="751" y="1370"/>
                  </a:cubicBezTo>
                  <a:cubicBezTo>
                    <a:pt x="751" y="1370"/>
                    <a:pt x="751" y="1370"/>
                    <a:pt x="751" y="1370"/>
                  </a:cubicBezTo>
                  <a:cubicBezTo>
                    <a:pt x="751" y="1372"/>
                    <a:pt x="751" y="1375"/>
                    <a:pt x="751" y="1378"/>
                  </a:cubicBezTo>
                  <a:cubicBezTo>
                    <a:pt x="751" y="1380"/>
                    <a:pt x="751" y="1381"/>
                    <a:pt x="751" y="1383"/>
                  </a:cubicBezTo>
                  <a:cubicBezTo>
                    <a:pt x="751" y="1384"/>
                    <a:pt x="751" y="1386"/>
                    <a:pt x="751" y="1388"/>
                  </a:cubicBezTo>
                  <a:cubicBezTo>
                    <a:pt x="752" y="1391"/>
                    <a:pt x="752" y="1394"/>
                    <a:pt x="753" y="1396"/>
                  </a:cubicBezTo>
                  <a:cubicBezTo>
                    <a:pt x="753" y="1397"/>
                    <a:pt x="753" y="1398"/>
                    <a:pt x="753" y="1398"/>
                  </a:cubicBezTo>
                  <a:cubicBezTo>
                    <a:pt x="753" y="1399"/>
                    <a:pt x="752" y="1399"/>
                    <a:pt x="752" y="1399"/>
                  </a:cubicBezTo>
                  <a:cubicBezTo>
                    <a:pt x="751" y="1400"/>
                    <a:pt x="751" y="1400"/>
                    <a:pt x="751" y="1400"/>
                  </a:cubicBezTo>
                  <a:cubicBezTo>
                    <a:pt x="750" y="1400"/>
                    <a:pt x="750" y="1400"/>
                    <a:pt x="750" y="1401"/>
                  </a:cubicBezTo>
                  <a:cubicBezTo>
                    <a:pt x="749" y="1401"/>
                    <a:pt x="749" y="1401"/>
                    <a:pt x="749" y="1401"/>
                  </a:cubicBezTo>
                  <a:cubicBezTo>
                    <a:pt x="748" y="1402"/>
                    <a:pt x="748" y="1402"/>
                    <a:pt x="748" y="1402"/>
                  </a:cubicBezTo>
                  <a:cubicBezTo>
                    <a:pt x="748" y="1402"/>
                    <a:pt x="748" y="1403"/>
                    <a:pt x="748" y="1403"/>
                  </a:cubicBezTo>
                  <a:cubicBezTo>
                    <a:pt x="747" y="1403"/>
                    <a:pt x="747" y="1404"/>
                    <a:pt x="746" y="1404"/>
                  </a:cubicBezTo>
                  <a:cubicBezTo>
                    <a:pt x="746" y="1405"/>
                    <a:pt x="746" y="1405"/>
                    <a:pt x="745" y="1406"/>
                  </a:cubicBezTo>
                  <a:cubicBezTo>
                    <a:pt x="745" y="1406"/>
                    <a:pt x="745" y="1407"/>
                    <a:pt x="744" y="1407"/>
                  </a:cubicBezTo>
                  <a:cubicBezTo>
                    <a:pt x="744" y="1408"/>
                    <a:pt x="744" y="1408"/>
                    <a:pt x="743" y="1409"/>
                  </a:cubicBezTo>
                  <a:cubicBezTo>
                    <a:pt x="743" y="1410"/>
                    <a:pt x="742" y="1412"/>
                    <a:pt x="741" y="1413"/>
                  </a:cubicBezTo>
                  <a:cubicBezTo>
                    <a:pt x="741" y="1414"/>
                    <a:pt x="740" y="1416"/>
                    <a:pt x="739" y="1417"/>
                  </a:cubicBezTo>
                  <a:cubicBezTo>
                    <a:pt x="739" y="1419"/>
                    <a:pt x="738" y="1420"/>
                    <a:pt x="738" y="1421"/>
                  </a:cubicBezTo>
                  <a:cubicBezTo>
                    <a:pt x="738" y="1423"/>
                    <a:pt x="737" y="1424"/>
                    <a:pt x="737" y="1425"/>
                  </a:cubicBezTo>
                  <a:cubicBezTo>
                    <a:pt x="722" y="1435"/>
                    <a:pt x="733" y="1445"/>
                    <a:pt x="727" y="1459"/>
                  </a:cubicBezTo>
                  <a:cubicBezTo>
                    <a:pt x="743" y="1453"/>
                    <a:pt x="754" y="1443"/>
                    <a:pt x="739" y="1427"/>
                  </a:cubicBezTo>
                  <a:cubicBezTo>
                    <a:pt x="739" y="1427"/>
                    <a:pt x="739" y="1427"/>
                    <a:pt x="739" y="1427"/>
                  </a:cubicBezTo>
                  <a:cubicBezTo>
                    <a:pt x="740" y="1425"/>
                    <a:pt x="740" y="1424"/>
                    <a:pt x="740" y="1422"/>
                  </a:cubicBezTo>
                  <a:cubicBezTo>
                    <a:pt x="741" y="1421"/>
                    <a:pt x="741" y="1420"/>
                    <a:pt x="742" y="1418"/>
                  </a:cubicBezTo>
                  <a:cubicBezTo>
                    <a:pt x="742" y="1417"/>
                    <a:pt x="743" y="1415"/>
                    <a:pt x="743" y="1414"/>
                  </a:cubicBezTo>
                  <a:cubicBezTo>
                    <a:pt x="744" y="1413"/>
                    <a:pt x="745" y="1412"/>
                    <a:pt x="745" y="1411"/>
                  </a:cubicBezTo>
                  <a:cubicBezTo>
                    <a:pt x="746" y="1410"/>
                    <a:pt x="746" y="1409"/>
                    <a:pt x="746" y="1409"/>
                  </a:cubicBezTo>
                  <a:cubicBezTo>
                    <a:pt x="747" y="1408"/>
                    <a:pt x="747" y="1408"/>
                    <a:pt x="747" y="1407"/>
                  </a:cubicBezTo>
                  <a:cubicBezTo>
                    <a:pt x="748" y="1407"/>
                    <a:pt x="748" y="1406"/>
                    <a:pt x="748" y="1406"/>
                  </a:cubicBezTo>
                  <a:cubicBezTo>
                    <a:pt x="749" y="1405"/>
                    <a:pt x="749" y="1405"/>
                    <a:pt x="749" y="1404"/>
                  </a:cubicBezTo>
                  <a:cubicBezTo>
                    <a:pt x="750" y="1404"/>
                    <a:pt x="750" y="1404"/>
                    <a:pt x="750" y="1404"/>
                  </a:cubicBezTo>
                  <a:cubicBezTo>
                    <a:pt x="750" y="1404"/>
                    <a:pt x="750" y="1404"/>
                    <a:pt x="750" y="1403"/>
                  </a:cubicBezTo>
                  <a:cubicBezTo>
                    <a:pt x="751" y="1403"/>
                    <a:pt x="751" y="1402"/>
                    <a:pt x="751" y="1402"/>
                  </a:cubicBezTo>
                  <a:cubicBezTo>
                    <a:pt x="751" y="1401"/>
                    <a:pt x="752" y="1401"/>
                    <a:pt x="752" y="1400"/>
                  </a:cubicBezTo>
                  <a:cubicBezTo>
                    <a:pt x="753" y="1399"/>
                    <a:pt x="753" y="1399"/>
                    <a:pt x="753" y="1399"/>
                  </a:cubicBezTo>
                  <a:cubicBezTo>
                    <a:pt x="754" y="1403"/>
                    <a:pt x="755" y="1406"/>
                    <a:pt x="756" y="1409"/>
                  </a:cubicBezTo>
                  <a:cubicBezTo>
                    <a:pt x="756" y="1409"/>
                    <a:pt x="756" y="1408"/>
                    <a:pt x="756" y="1408"/>
                  </a:cubicBezTo>
                  <a:cubicBezTo>
                    <a:pt x="756" y="1408"/>
                    <a:pt x="756" y="1409"/>
                    <a:pt x="756" y="1410"/>
                  </a:cubicBezTo>
                  <a:cubicBezTo>
                    <a:pt x="756" y="1410"/>
                    <a:pt x="756" y="1410"/>
                    <a:pt x="756" y="1411"/>
                  </a:cubicBezTo>
                  <a:cubicBezTo>
                    <a:pt x="756" y="1411"/>
                    <a:pt x="757" y="1411"/>
                    <a:pt x="757" y="1412"/>
                  </a:cubicBezTo>
                  <a:cubicBezTo>
                    <a:pt x="757" y="1412"/>
                    <a:pt x="757" y="1412"/>
                    <a:pt x="757" y="1412"/>
                  </a:cubicBezTo>
                  <a:cubicBezTo>
                    <a:pt x="757" y="1412"/>
                    <a:pt x="757" y="1412"/>
                    <a:pt x="757" y="1412"/>
                  </a:cubicBezTo>
                  <a:cubicBezTo>
                    <a:pt x="758" y="1413"/>
                    <a:pt x="758" y="1413"/>
                    <a:pt x="758" y="1414"/>
                  </a:cubicBezTo>
                  <a:cubicBezTo>
                    <a:pt x="758" y="1414"/>
                    <a:pt x="759" y="1414"/>
                    <a:pt x="759" y="1414"/>
                  </a:cubicBezTo>
                  <a:cubicBezTo>
                    <a:pt x="760" y="1416"/>
                    <a:pt x="761" y="1417"/>
                    <a:pt x="761" y="1419"/>
                  </a:cubicBezTo>
                  <a:cubicBezTo>
                    <a:pt x="762" y="1419"/>
                    <a:pt x="763" y="1420"/>
                    <a:pt x="763" y="1420"/>
                  </a:cubicBezTo>
                  <a:cubicBezTo>
                    <a:pt x="763" y="1421"/>
                    <a:pt x="764" y="1421"/>
                    <a:pt x="764" y="1421"/>
                  </a:cubicBezTo>
                  <a:cubicBezTo>
                    <a:pt x="764" y="1421"/>
                    <a:pt x="763" y="1421"/>
                    <a:pt x="763" y="1420"/>
                  </a:cubicBezTo>
                  <a:cubicBezTo>
                    <a:pt x="763" y="1420"/>
                    <a:pt x="762" y="1419"/>
                    <a:pt x="762" y="1418"/>
                  </a:cubicBezTo>
                  <a:cubicBezTo>
                    <a:pt x="761" y="1418"/>
                    <a:pt x="761" y="1417"/>
                    <a:pt x="761" y="1416"/>
                  </a:cubicBezTo>
                  <a:cubicBezTo>
                    <a:pt x="761" y="1417"/>
                    <a:pt x="761" y="1417"/>
                    <a:pt x="762" y="1417"/>
                  </a:cubicBezTo>
                  <a:cubicBezTo>
                    <a:pt x="762" y="1418"/>
                    <a:pt x="763" y="1418"/>
                    <a:pt x="763" y="1419"/>
                  </a:cubicBezTo>
                  <a:cubicBezTo>
                    <a:pt x="763" y="1419"/>
                    <a:pt x="763" y="1419"/>
                    <a:pt x="764" y="1419"/>
                  </a:cubicBezTo>
                  <a:cubicBezTo>
                    <a:pt x="763" y="1419"/>
                    <a:pt x="763" y="1419"/>
                    <a:pt x="763" y="1419"/>
                  </a:cubicBezTo>
                  <a:cubicBezTo>
                    <a:pt x="768" y="1430"/>
                    <a:pt x="778" y="1431"/>
                    <a:pt x="788" y="1432"/>
                  </a:cubicBezTo>
                  <a:cubicBezTo>
                    <a:pt x="786" y="1421"/>
                    <a:pt x="776" y="1418"/>
                    <a:pt x="766" y="1418"/>
                  </a:cubicBezTo>
                  <a:cubicBezTo>
                    <a:pt x="766" y="1418"/>
                    <a:pt x="765" y="1417"/>
                    <a:pt x="765" y="1417"/>
                  </a:cubicBezTo>
                  <a:cubicBezTo>
                    <a:pt x="764" y="1416"/>
                    <a:pt x="763" y="1416"/>
                    <a:pt x="763" y="1415"/>
                  </a:cubicBezTo>
                  <a:cubicBezTo>
                    <a:pt x="762" y="1415"/>
                    <a:pt x="762" y="1414"/>
                    <a:pt x="761" y="1414"/>
                  </a:cubicBezTo>
                  <a:cubicBezTo>
                    <a:pt x="761" y="1413"/>
                    <a:pt x="760" y="1413"/>
                    <a:pt x="760" y="1412"/>
                  </a:cubicBezTo>
                  <a:cubicBezTo>
                    <a:pt x="759" y="1412"/>
                    <a:pt x="759" y="1411"/>
                    <a:pt x="759" y="1411"/>
                  </a:cubicBezTo>
                  <a:cubicBezTo>
                    <a:pt x="759" y="1411"/>
                    <a:pt x="759" y="1411"/>
                    <a:pt x="758" y="1411"/>
                  </a:cubicBezTo>
                  <a:cubicBezTo>
                    <a:pt x="758" y="1410"/>
                    <a:pt x="758" y="1410"/>
                    <a:pt x="758" y="1410"/>
                  </a:cubicBezTo>
                  <a:cubicBezTo>
                    <a:pt x="758" y="1410"/>
                    <a:pt x="758" y="1410"/>
                    <a:pt x="758" y="1410"/>
                  </a:cubicBezTo>
                  <a:cubicBezTo>
                    <a:pt x="758" y="1410"/>
                    <a:pt x="758" y="1410"/>
                    <a:pt x="758" y="1410"/>
                  </a:cubicBezTo>
                  <a:cubicBezTo>
                    <a:pt x="757" y="1406"/>
                    <a:pt x="756" y="1402"/>
                    <a:pt x="755" y="1396"/>
                  </a:cubicBezTo>
                  <a:cubicBezTo>
                    <a:pt x="755" y="1394"/>
                    <a:pt x="755" y="1391"/>
                    <a:pt x="755" y="1388"/>
                  </a:cubicBezTo>
                  <a:cubicBezTo>
                    <a:pt x="755" y="1386"/>
                    <a:pt x="755" y="1385"/>
                    <a:pt x="755" y="1383"/>
                  </a:cubicBezTo>
                  <a:cubicBezTo>
                    <a:pt x="755" y="1381"/>
                    <a:pt x="755" y="1380"/>
                    <a:pt x="755" y="1378"/>
                  </a:cubicBezTo>
                  <a:cubicBezTo>
                    <a:pt x="755" y="1372"/>
                    <a:pt x="755" y="1364"/>
                    <a:pt x="757" y="1357"/>
                  </a:cubicBezTo>
                  <a:cubicBezTo>
                    <a:pt x="757" y="1353"/>
                    <a:pt x="758" y="1350"/>
                    <a:pt x="759" y="1346"/>
                  </a:cubicBezTo>
                  <a:cubicBezTo>
                    <a:pt x="761" y="1343"/>
                    <a:pt x="762" y="1339"/>
                    <a:pt x="764" y="1336"/>
                  </a:cubicBezTo>
                  <a:cubicBezTo>
                    <a:pt x="767" y="1333"/>
                    <a:pt x="770" y="1331"/>
                    <a:pt x="773" y="1329"/>
                  </a:cubicBezTo>
                  <a:cubicBezTo>
                    <a:pt x="776" y="1327"/>
                    <a:pt x="780" y="1325"/>
                    <a:pt x="783" y="1323"/>
                  </a:cubicBezTo>
                  <a:cubicBezTo>
                    <a:pt x="785" y="1322"/>
                    <a:pt x="787" y="1321"/>
                    <a:pt x="789" y="1320"/>
                  </a:cubicBezTo>
                  <a:cubicBezTo>
                    <a:pt x="789" y="1321"/>
                    <a:pt x="789" y="1321"/>
                    <a:pt x="789" y="1321"/>
                  </a:cubicBezTo>
                  <a:cubicBezTo>
                    <a:pt x="789" y="1321"/>
                    <a:pt x="789" y="1322"/>
                    <a:pt x="789" y="1322"/>
                  </a:cubicBezTo>
                  <a:cubicBezTo>
                    <a:pt x="789" y="1322"/>
                    <a:pt x="789" y="1322"/>
                    <a:pt x="788" y="1323"/>
                  </a:cubicBezTo>
                  <a:cubicBezTo>
                    <a:pt x="788" y="1323"/>
                    <a:pt x="788" y="1324"/>
                    <a:pt x="788" y="1325"/>
                  </a:cubicBezTo>
                  <a:cubicBezTo>
                    <a:pt x="788" y="1325"/>
                    <a:pt x="788" y="1326"/>
                    <a:pt x="788" y="1327"/>
                  </a:cubicBezTo>
                  <a:cubicBezTo>
                    <a:pt x="788" y="1327"/>
                    <a:pt x="788" y="1327"/>
                    <a:pt x="788" y="1328"/>
                  </a:cubicBezTo>
                  <a:cubicBezTo>
                    <a:pt x="788" y="1328"/>
                    <a:pt x="788" y="1328"/>
                    <a:pt x="788" y="1329"/>
                  </a:cubicBezTo>
                  <a:cubicBezTo>
                    <a:pt x="788" y="1330"/>
                    <a:pt x="788" y="1330"/>
                    <a:pt x="788" y="1331"/>
                  </a:cubicBezTo>
                  <a:cubicBezTo>
                    <a:pt x="788" y="1333"/>
                    <a:pt x="788" y="1334"/>
                    <a:pt x="788" y="1336"/>
                  </a:cubicBezTo>
                  <a:cubicBezTo>
                    <a:pt x="788" y="1337"/>
                    <a:pt x="788" y="1339"/>
                    <a:pt x="788" y="1341"/>
                  </a:cubicBezTo>
                  <a:cubicBezTo>
                    <a:pt x="789" y="1342"/>
                    <a:pt x="789" y="1344"/>
                    <a:pt x="789" y="1346"/>
                  </a:cubicBezTo>
                  <a:cubicBezTo>
                    <a:pt x="789" y="1346"/>
                    <a:pt x="790" y="1347"/>
                    <a:pt x="790" y="1348"/>
                  </a:cubicBezTo>
                  <a:cubicBezTo>
                    <a:pt x="788" y="1348"/>
                    <a:pt x="788" y="1348"/>
                    <a:pt x="788" y="1348"/>
                  </a:cubicBezTo>
                  <a:cubicBezTo>
                    <a:pt x="789" y="1348"/>
                    <a:pt x="789" y="1348"/>
                    <a:pt x="790" y="1348"/>
                  </a:cubicBezTo>
                  <a:cubicBezTo>
                    <a:pt x="790" y="1348"/>
                    <a:pt x="790" y="1348"/>
                    <a:pt x="790" y="1349"/>
                  </a:cubicBezTo>
                  <a:cubicBezTo>
                    <a:pt x="775" y="1362"/>
                    <a:pt x="795" y="1373"/>
                    <a:pt x="804" y="1383"/>
                  </a:cubicBezTo>
                  <a:cubicBezTo>
                    <a:pt x="807" y="1376"/>
                    <a:pt x="813" y="1368"/>
                    <a:pt x="810" y="1360"/>
                  </a:cubicBezTo>
                  <a:cubicBezTo>
                    <a:pt x="807" y="1354"/>
                    <a:pt x="799" y="1350"/>
                    <a:pt x="793" y="1349"/>
                  </a:cubicBezTo>
                  <a:cubicBezTo>
                    <a:pt x="792" y="1348"/>
                    <a:pt x="792" y="1346"/>
                    <a:pt x="792" y="1345"/>
                  </a:cubicBezTo>
                  <a:cubicBezTo>
                    <a:pt x="791" y="1344"/>
                    <a:pt x="791" y="1342"/>
                    <a:pt x="791" y="1341"/>
                  </a:cubicBezTo>
                  <a:cubicBezTo>
                    <a:pt x="791" y="1339"/>
                    <a:pt x="790" y="1337"/>
                    <a:pt x="790" y="1336"/>
                  </a:cubicBezTo>
                  <a:cubicBezTo>
                    <a:pt x="790" y="1334"/>
                    <a:pt x="790" y="1333"/>
                    <a:pt x="790" y="1331"/>
                  </a:cubicBezTo>
                  <a:cubicBezTo>
                    <a:pt x="790" y="1331"/>
                    <a:pt x="790" y="1330"/>
                    <a:pt x="790" y="1329"/>
                  </a:cubicBezTo>
                  <a:cubicBezTo>
                    <a:pt x="790" y="1329"/>
                    <a:pt x="790" y="1328"/>
                    <a:pt x="790" y="1328"/>
                  </a:cubicBezTo>
                  <a:cubicBezTo>
                    <a:pt x="790" y="1328"/>
                    <a:pt x="790" y="1327"/>
                    <a:pt x="790" y="1327"/>
                  </a:cubicBezTo>
                  <a:cubicBezTo>
                    <a:pt x="790" y="1326"/>
                    <a:pt x="791" y="1326"/>
                    <a:pt x="791" y="1325"/>
                  </a:cubicBezTo>
                  <a:cubicBezTo>
                    <a:pt x="791" y="1325"/>
                    <a:pt x="791" y="1324"/>
                    <a:pt x="791" y="1323"/>
                  </a:cubicBezTo>
                  <a:cubicBezTo>
                    <a:pt x="791" y="1323"/>
                    <a:pt x="791" y="1323"/>
                    <a:pt x="791" y="1323"/>
                  </a:cubicBezTo>
                  <a:cubicBezTo>
                    <a:pt x="791" y="1322"/>
                    <a:pt x="791" y="1322"/>
                    <a:pt x="791" y="1322"/>
                  </a:cubicBezTo>
                  <a:cubicBezTo>
                    <a:pt x="791" y="1321"/>
                    <a:pt x="791" y="1321"/>
                    <a:pt x="791" y="1320"/>
                  </a:cubicBezTo>
                  <a:cubicBezTo>
                    <a:pt x="791" y="1320"/>
                    <a:pt x="791" y="1319"/>
                    <a:pt x="791" y="1319"/>
                  </a:cubicBezTo>
                  <a:cubicBezTo>
                    <a:pt x="792" y="1319"/>
                    <a:pt x="793" y="1318"/>
                    <a:pt x="794" y="1317"/>
                  </a:cubicBezTo>
                  <a:cubicBezTo>
                    <a:pt x="796" y="1316"/>
                    <a:pt x="797" y="1315"/>
                    <a:pt x="799" y="1313"/>
                  </a:cubicBezTo>
                  <a:cubicBezTo>
                    <a:pt x="799" y="1313"/>
                    <a:pt x="800" y="1313"/>
                    <a:pt x="800" y="1312"/>
                  </a:cubicBezTo>
                  <a:cubicBezTo>
                    <a:pt x="801" y="1312"/>
                    <a:pt x="801" y="1312"/>
                    <a:pt x="801" y="1312"/>
                  </a:cubicBezTo>
                  <a:cubicBezTo>
                    <a:pt x="801" y="1311"/>
                    <a:pt x="801" y="1311"/>
                    <a:pt x="801" y="1311"/>
                  </a:cubicBezTo>
                  <a:cubicBezTo>
                    <a:pt x="801" y="1311"/>
                    <a:pt x="801" y="1311"/>
                    <a:pt x="801" y="1311"/>
                  </a:cubicBezTo>
                  <a:cubicBezTo>
                    <a:pt x="802" y="1310"/>
                    <a:pt x="803" y="1309"/>
                    <a:pt x="803" y="1308"/>
                  </a:cubicBezTo>
                  <a:cubicBezTo>
                    <a:pt x="804" y="1307"/>
                    <a:pt x="805" y="1305"/>
                    <a:pt x="806" y="1304"/>
                  </a:cubicBezTo>
                  <a:cubicBezTo>
                    <a:pt x="806" y="1304"/>
                    <a:pt x="806" y="1304"/>
                    <a:pt x="806" y="1304"/>
                  </a:cubicBezTo>
                  <a:cubicBezTo>
                    <a:pt x="806" y="1305"/>
                    <a:pt x="806" y="1305"/>
                    <a:pt x="806" y="1306"/>
                  </a:cubicBezTo>
                  <a:cubicBezTo>
                    <a:pt x="806" y="1306"/>
                    <a:pt x="806" y="1306"/>
                    <a:pt x="806" y="1307"/>
                  </a:cubicBezTo>
                  <a:cubicBezTo>
                    <a:pt x="806" y="1307"/>
                    <a:pt x="806" y="1307"/>
                    <a:pt x="806" y="1307"/>
                  </a:cubicBezTo>
                  <a:cubicBezTo>
                    <a:pt x="806" y="1307"/>
                    <a:pt x="806" y="1307"/>
                    <a:pt x="806" y="1308"/>
                  </a:cubicBezTo>
                  <a:cubicBezTo>
                    <a:pt x="807" y="1308"/>
                    <a:pt x="807" y="1309"/>
                    <a:pt x="807" y="1310"/>
                  </a:cubicBezTo>
                  <a:cubicBezTo>
                    <a:pt x="807" y="1310"/>
                    <a:pt x="808" y="1311"/>
                    <a:pt x="808" y="1312"/>
                  </a:cubicBezTo>
                  <a:cubicBezTo>
                    <a:pt x="808" y="1313"/>
                    <a:pt x="809" y="1314"/>
                    <a:pt x="809" y="1314"/>
                  </a:cubicBezTo>
                  <a:cubicBezTo>
                    <a:pt x="809" y="1315"/>
                    <a:pt x="810" y="1316"/>
                    <a:pt x="810" y="1317"/>
                  </a:cubicBezTo>
                  <a:cubicBezTo>
                    <a:pt x="810" y="1317"/>
                    <a:pt x="811" y="1318"/>
                    <a:pt x="811" y="1319"/>
                  </a:cubicBezTo>
                  <a:cubicBezTo>
                    <a:pt x="811" y="1319"/>
                    <a:pt x="811" y="1319"/>
                    <a:pt x="811" y="1319"/>
                  </a:cubicBezTo>
                  <a:cubicBezTo>
                    <a:pt x="812" y="1320"/>
                    <a:pt x="812" y="1320"/>
                    <a:pt x="812" y="1320"/>
                  </a:cubicBezTo>
                  <a:cubicBezTo>
                    <a:pt x="805" y="1332"/>
                    <a:pt x="817" y="1336"/>
                    <a:pt x="824" y="1342"/>
                  </a:cubicBezTo>
                  <a:cubicBezTo>
                    <a:pt x="832" y="1328"/>
                    <a:pt x="830" y="1318"/>
                    <a:pt x="814" y="1318"/>
                  </a:cubicBezTo>
                  <a:cubicBezTo>
                    <a:pt x="814" y="1318"/>
                    <a:pt x="813" y="1318"/>
                    <a:pt x="813" y="1318"/>
                  </a:cubicBezTo>
                  <a:cubicBezTo>
                    <a:pt x="813" y="1317"/>
                    <a:pt x="813" y="1316"/>
                    <a:pt x="812" y="1316"/>
                  </a:cubicBezTo>
                  <a:cubicBezTo>
                    <a:pt x="812" y="1315"/>
                    <a:pt x="811" y="1314"/>
                    <a:pt x="811" y="1313"/>
                  </a:cubicBezTo>
                  <a:cubicBezTo>
                    <a:pt x="811" y="1313"/>
                    <a:pt x="810" y="1312"/>
                    <a:pt x="810" y="1311"/>
                  </a:cubicBezTo>
                  <a:cubicBezTo>
                    <a:pt x="810" y="1310"/>
                    <a:pt x="809" y="1310"/>
                    <a:pt x="809" y="1309"/>
                  </a:cubicBezTo>
                  <a:cubicBezTo>
                    <a:pt x="809" y="1308"/>
                    <a:pt x="809" y="1307"/>
                    <a:pt x="808" y="1307"/>
                  </a:cubicBezTo>
                  <a:cubicBezTo>
                    <a:pt x="808" y="1307"/>
                    <a:pt x="808" y="1307"/>
                    <a:pt x="808" y="1306"/>
                  </a:cubicBezTo>
                  <a:cubicBezTo>
                    <a:pt x="808" y="1306"/>
                    <a:pt x="808" y="1306"/>
                    <a:pt x="808" y="1306"/>
                  </a:cubicBezTo>
                  <a:cubicBezTo>
                    <a:pt x="808" y="1306"/>
                    <a:pt x="808" y="1305"/>
                    <a:pt x="808" y="1305"/>
                  </a:cubicBezTo>
                  <a:cubicBezTo>
                    <a:pt x="808" y="1305"/>
                    <a:pt x="807" y="1304"/>
                    <a:pt x="807" y="1304"/>
                  </a:cubicBezTo>
                  <a:cubicBezTo>
                    <a:pt x="807" y="1304"/>
                    <a:pt x="807" y="1303"/>
                    <a:pt x="807" y="1303"/>
                  </a:cubicBezTo>
                  <a:cubicBezTo>
                    <a:pt x="808" y="1301"/>
                    <a:pt x="809" y="1299"/>
                    <a:pt x="809" y="1297"/>
                  </a:cubicBezTo>
                  <a:cubicBezTo>
                    <a:pt x="811" y="1293"/>
                    <a:pt x="812" y="1288"/>
                    <a:pt x="814" y="1285"/>
                  </a:cubicBezTo>
                  <a:cubicBezTo>
                    <a:pt x="815" y="1281"/>
                    <a:pt x="817" y="1277"/>
                    <a:pt x="820" y="1274"/>
                  </a:cubicBezTo>
                  <a:cubicBezTo>
                    <a:pt x="820" y="1273"/>
                    <a:pt x="820" y="1273"/>
                    <a:pt x="820" y="1273"/>
                  </a:cubicBezTo>
                  <a:cubicBezTo>
                    <a:pt x="821" y="1273"/>
                    <a:pt x="821" y="1272"/>
                    <a:pt x="821" y="1272"/>
                  </a:cubicBezTo>
                  <a:cubicBezTo>
                    <a:pt x="822" y="1271"/>
                    <a:pt x="822" y="1271"/>
                    <a:pt x="822" y="1271"/>
                  </a:cubicBezTo>
                  <a:cubicBezTo>
                    <a:pt x="822" y="1271"/>
                    <a:pt x="822" y="1271"/>
                    <a:pt x="822" y="1271"/>
                  </a:cubicBezTo>
                  <a:cubicBezTo>
                    <a:pt x="822" y="1271"/>
                    <a:pt x="822" y="1271"/>
                    <a:pt x="822" y="1271"/>
                  </a:cubicBezTo>
                  <a:cubicBezTo>
                    <a:pt x="823" y="1270"/>
                    <a:pt x="823" y="1270"/>
                    <a:pt x="823" y="1270"/>
                  </a:cubicBezTo>
                  <a:cubicBezTo>
                    <a:pt x="824" y="1269"/>
                    <a:pt x="825" y="1269"/>
                    <a:pt x="826" y="1268"/>
                  </a:cubicBezTo>
                  <a:cubicBezTo>
                    <a:pt x="826" y="1267"/>
                    <a:pt x="827" y="1267"/>
                    <a:pt x="828" y="1266"/>
                  </a:cubicBezTo>
                  <a:cubicBezTo>
                    <a:pt x="834" y="1261"/>
                    <a:pt x="840" y="1257"/>
                    <a:pt x="845" y="1253"/>
                  </a:cubicBezTo>
                  <a:cubicBezTo>
                    <a:pt x="851" y="1249"/>
                    <a:pt x="857" y="1245"/>
                    <a:pt x="862" y="1242"/>
                  </a:cubicBezTo>
                  <a:cubicBezTo>
                    <a:pt x="864" y="1242"/>
                    <a:pt x="865" y="1241"/>
                    <a:pt x="866" y="1240"/>
                  </a:cubicBezTo>
                  <a:cubicBezTo>
                    <a:pt x="866" y="1240"/>
                    <a:pt x="866" y="1240"/>
                    <a:pt x="866" y="1240"/>
                  </a:cubicBezTo>
                  <a:cubicBezTo>
                    <a:pt x="850" y="1263"/>
                    <a:pt x="833" y="1293"/>
                    <a:pt x="812" y="1309"/>
                  </a:cubicBezTo>
                  <a:cubicBezTo>
                    <a:pt x="837" y="1296"/>
                    <a:pt x="853" y="1268"/>
                    <a:pt x="872" y="1250"/>
                  </a:cubicBezTo>
                  <a:cubicBezTo>
                    <a:pt x="891" y="1232"/>
                    <a:pt x="910" y="1218"/>
                    <a:pt x="932" y="1200"/>
                  </a:cubicBezTo>
                  <a:cubicBezTo>
                    <a:pt x="948" y="1187"/>
                    <a:pt x="994" y="1198"/>
                    <a:pt x="1011" y="1212"/>
                  </a:cubicBezTo>
                  <a:cubicBezTo>
                    <a:pt x="1033" y="1231"/>
                    <a:pt x="1038" y="1265"/>
                    <a:pt x="1057" y="1286"/>
                  </a:cubicBezTo>
                  <a:cubicBezTo>
                    <a:pt x="1073" y="1304"/>
                    <a:pt x="1087" y="1321"/>
                    <a:pt x="1097" y="1344"/>
                  </a:cubicBezTo>
                  <a:cubicBezTo>
                    <a:pt x="1107" y="1367"/>
                    <a:pt x="1102" y="1385"/>
                    <a:pt x="1106" y="1409"/>
                  </a:cubicBezTo>
                  <a:cubicBezTo>
                    <a:pt x="1110" y="1433"/>
                    <a:pt x="1125" y="1451"/>
                    <a:pt x="1132" y="1474"/>
                  </a:cubicBezTo>
                  <a:cubicBezTo>
                    <a:pt x="1139" y="1495"/>
                    <a:pt x="1144" y="1514"/>
                    <a:pt x="1154" y="1535"/>
                  </a:cubicBezTo>
                  <a:cubicBezTo>
                    <a:pt x="1176" y="1585"/>
                    <a:pt x="1178" y="1642"/>
                    <a:pt x="1190" y="1692"/>
                  </a:cubicBezTo>
                  <a:cubicBezTo>
                    <a:pt x="1199" y="1733"/>
                    <a:pt x="1200" y="1766"/>
                    <a:pt x="1168" y="1807"/>
                  </a:cubicBezTo>
                  <a:cubicBezTo>
                    <a:pt x="1146" y="1835"/>
                    <a:pt x="1128" y="1854"/>
                    <a:pt x="1095" y="1877"/>
                  </a:cubicBezTo>
                  <a:cubicBezTo>
                    <a:pt x="1059" y="1895"/>
                    <a:pt x="1011" y="1896"/>
                    <a:pt x="972" y="1904"/>
                  </a:cubicBezTo>
                  <a:cubicBezTo>
                    <a:pt x="920" y="1914"/>
                    <a:pt x="859" y="1908"/>
                    <a:pt x="811" y="1938"/>
                  </a:cubicBezTo>
                  <a:cubicBezTo>
                    <a:pt x="774" y="1960"/>
                    <a:pt x="754" y="1985"/>
                    <a:pt x="711" y="2003"/>
                  </a:cubicBezTo>
                  <a:cubicBezTo>
                    <a:pt x="701" y="2007"/>
                    <a:pt x="692" y="2011"/>
                    <a:pt x="683" y="2015"/>
                  </a:cubicBezTo>
                  <a:cubicBezTo>
                    <a:pt x="682" y="2015"/>
                    <a:pt x="682" y="2015"/>
                    <a:pt x="682" y="2015"/>
                  </a:cubicBezTo>
                  <a:cubicBezTo>
                    <a:pt x="679" y="2015"/>
                    <a:pt x="675" y="2014"/>
                    <a:pt x="672" y="2014"/>
                  </a:cubicBezTo>
                  <a:cubicBezTo>
                    <a:pt x="668" y="2013"/>
                    <a:pt x="664" y="2012"/>
                    <a:pt x="660" y="2011"/>
                  </a:cubicBezTo>
                  <a:cubicBezTo>
                    <a:pt x="657" y="2011"/>
                    <a:pt x="655" y="2010"/>
                    <a:pt x="653" y="2010"/>
                  </a:cubicBezTo>
                  <a:cubicBezTo>
                    <a:pt x="651" y="2009"/>
                    <a:pt x="649" y="2009"/>
                    <a:pt x="647" y="2009"/>
                  </a:cubicBezTo>
                  <a:cubicBezTo>
                    <a:pt x="642" y="2008"/>
                    <a:pt x="637" y="2007"/>
                    <a:pt x="633" y="2006"/>
                  </a:cubicBezTo>
                  <a:cubicBezTo>
                    <a:pt x="630" y="2006"/>
                    <a:pt x="628" y="2006"/>
                    <a:pt x="626" y="2006"/>
                  </a:cubicBezTo>
                  <a:cubicBezTo>
                    <a:pt x="624" y="2006"/>
                    <a:pt x="623" y="2006"/>
                    <a:pt x="622" y="2006"/>
                  </a:cubicBezTo>
                  <a:cubicBezTo>
                    <a:pt x="621" y="2006"/>
                    <a:pt x="621" y="2006"/>
                    <a:pt x="620" y="2006"/>
                  </a:cubicBezTo>
                  <a:cubicBezTo>
                    <a:pt x="619" y="2006"/>
                    <a:pt x="619" y="2006"/>
                    <a:pt x="619" y="2006"/>
                  </a:cubicBezTo>
                  <a:cubicBezTo>
                    <a:pt x="619" y="2006"/>
                    <a:pt x="619" y="2006"/>
                    <a:pt x="619" y="2006"/>
                  </a:cubicBezTo>
                  <a:cubicBezTo>
                    <a:pt x="618" y="2006"/>
                    <a:pt x="618" y="2006"/>
                    <a:pt x="618" y="2006"/>
                  </a:cubicBezTo>
                  <a:cubicBezTo>
                    <a:pt x="617" y="2006"/>
                    <a:pt x="616" y="2006"/>
                    <a:pt x="615" y="2006"/>
                  </a:cubicBezTo>
                  <a:cubicBezTo>
                    <a:pt x="614" y="2007"/>
                    <a:pt x="613" y="2007"/>
                    <a:pt x="611" y="2007"/>
                  </a:cubicBezTo>
                  <a:cubicBezTo>
                    <a:pt x="609" y="2007"/>
                    <a:pt x="607" y="2008"/>
                    <a:pt x="605" y="2008"/>
                  </a:cubicBezTo>
                  <a:cubicBezTo>
                    <a:pt x="600" y="2010"/>
                    <a:pt x="596" y="2011"/>
                    <a:pt x="593" y="2013"/>
                  </a:cubicBezTo>
                  <a:cubicBezTo>
                    <a:pt x="589" y="2014"/>
                    <a:pt x="585" y="2016"/>
                    <a:pt x="582" y="2017"/>
                  </a:cubicBezTo>
                  <a:cubicBezTo>
                    <a:pt x="579" y="2019"/>
                    <a:pt x="577" y="2021"/>
                    <a:pt x="574" y="2022"/>
                  </a:cubicBezTo>
                  <a:cubicBezTo>
                    <a:pt x="572" y="2024"/>
                    <a:pt x="570" y="2025"/>
                    <a:pt x="568" y="2026"/>
                  </a:cubicBezTo>
                  <a:cubicBezTo>
                    <a:pt x="566" y="2027"/>
                    <a:pt x="565" y="2028"/>
                    <a:pt x="564" y="2029"/>
                  </a:cubicBezTo>
                  <a:cubicBezTo>
                    <a:pt x="563" y="2030"/>
                    <a:pt x="563" y="2030"/>
                    <a:pt x="563" y="2030"/>
                  </a:cubicBezTo>
                  <a:cubicBezTo>
                    <a:pt x="563" y="2030"/>
                    <a:pt x="563" y="2030"/>
                    <a:pt x="564" y="2029"/>
                  </a:cubicBezTo>
                  <a:cubicBezTo>
                    <a:pt x="565" y="2029"/>
                    <a:pt x="567" y="2028"/>
                    <a:pt x="569" y="2028"/>
                  </a:cubicBezTo>
                  <a:cubicBezTo>
                    <a:pt x="571" y="2027"/>
                    <a:pt x="573" y="2026"/>
                    <a:pt x="576" y="2025"/>
                  </a:cubicBezTo>
                  <a:cubicBezTo>
                    <a:pt x="578" y="2024"/>
                    <a:pt x="581" y="2023"/>
                    <a:pt x="584" y="2022"/>
                  </a:cubicBezTo>
                  <a:cubicBezTo>
                    <a:pt x="587" y="2020"/>
                    <a:pt x="591" y="2019"/>
                    <a:pt x="595" y="2018"/>
                  </a:cubicBezTo>
                  <a:cubicBezTo>
                    <a:pt x="598" y="2017"/>
                    <a:pt x="602" y="2016"/>
                    <a:pt x="606" y="2015"/>
                  </a:cubicBezTo>
                  <a:cubicBezTo>
                    <a:pt x="608" y="2015"/>
                    <a:pt x="610" y="2015"/>
                    <a:pt x="612" y="2014"/>
                  </a:cubicBezTo>
                  <a:cubicBezTo>
                    <a:pt x="613" y="2014"/>
                    <a:pt x="615" y="2014"/>
                    <a:pt x="616" y="2014"/>
                  </a:cubicBezTo>
                  <a:cubicBezTo>
                    <a:pt x="617" y="2014"/>
                    <a:pt x="618" y="2014"/>
                    <a:pt x="619" y="2014"/>
                  </a:cubicBezTo>
                  <a:cubicBezTo>
                    <a:pt x="619" y="2014"/>
                    <a:pt x="619" y="2014"/>
                    <a:pt x="619" y="2014"/>
                  </a:cubicBezTo>
                  <a:cubicBezTo>
                    <a:pt x="619" y="2014"/>
                    <a:pt x="619" y="2014"/>
                    <a:pt x="619" y="2014"/>
                  </a:cubicBezTo>
                  <a:cubicBezTo>
                    <a:pt x="619" y="2014"/>
                    <a:pt x="619" y="2014"/>
                    <a:pt x="619" y="2014"/>
                  </a:cubicBezTo>
                  <a:cubicBezTo>
                    <a:pt x="619" y="2014"/>
                    <a:pt x="619" y="2014"/>
                    <a:pt x="619" y="2014"/>
                  </a:cubicBezTo>
                  <a:cubicBezTo>
                    <a:pt x="620" y="2014"/>
                    <a:pt x="620" y="2014"/>
                    <a:pt x="620" y="2014"/>
                  </a:cubicBezTo>
                  <a:cubicBezTo>
                    <a:pt x="620" y="2014"/>
                    <a:pt x="620" y="2014"/>
                    <a:pt x="620" y="2014"/>
                  </a:cubicBezTo>
                  <a:cubicBezTo>
                    <a:pt x="621" y="2014"/>
                    <a:pt x="622" y="2014"/>
                    <a:pt x="622" y="2014"/>
                  </a:cubicBezTo>
                  <a:cubicBezTo>
                    <a:pt x="623" y="2014"/>
                    <a:pt x="624" y="2014"/>
                    <a:pt x="625" y="2014"/>
                  </a:cubicBezTo>
                  <a:cubicBezTo>
                    <a:pt x="627" y="2014"/>
                    <a:pt x="630" y="2014"/>
                    <a:pt x="632" y="2014"/>
                  </a:cubicBezTo>
                  <a:cubicBezTo>
                    <a:pt x="636" y="2015"/>
                    <a:pt x="641" y="2015"/>
                    <a:pt x="645" y="2016"/>
                  </a:cubicBezTo>
                  <a:cubicBezTo>
                    <a:pt x="647" y="2016"/>
                    <a:pt x="650" y="2017"/>
                    <a:pt x="652" y="2017"/>
                  </a:cubicBezTo>
                  <a:cubicBezTo>
                    <a:pt x="654" y="2018"/>
                    <a:pt x="656" y="2018"/>
                    <a:pt x="658" y="2018"/>
                  </a:cubicBezTo>
                  <a:cubicBezTo>
                    <a:pt x="663" y="2019"/>
                    <a:pt x="667" y="2019"/>
                    <a:pt x="671" y="2020"/>
                  </a:cubicBezTo>
                  <a:cubicBezTo>
                    <a:pt x="671" y="2020"/>
                    <a:pt x="671" y="2020"/>
                    <a:pt x="671" y="2020"/>
                  </a:cubicBezTo>
                  <a:cubicBezTo>
                    <a:pt x="653" y="2026"/>
                    <a:pt x="635" y="2033"/>
                    <a:pt x="617" y="2038"/>
                  </a:cubicBezTo>
                  <a:cubicBezTo>
                    <a:pt x="602" y="2042"/>
                    <a:pt x="588" y="2047"/>
                    <a:pt x="573" y="2053"/>
                  </a:cubicBezTo>
                  <a:cubicBezTo>
                    <a:pt x="573" y="2053"/>
                    <a:pt x="572" y="2053"/>
                    <a:pt x="572" y="2052"/>
                  </a:cubicBezTo>
                  <a:cubicBezTo>
                    <a:pt x="571" y="2052"/>
                    <a:pt x="569" y="2052"/>
                    <a:pt x="568" y="2052"/>
                  </a:cubicBezTo>
                  <a:cubicBezTo>
                    <a:pt x="567" y="2052"/>
                    <a:pt x="566" y="2052"/>
                    <a:pt x="565" y="2052"/>
                  </a:cubicBezTo>
                  <a:cubicBezTo>
                    <a:pt x="563" y="2051"/>
                    <a:pt x="562" y="2051"/>
                    <a:pt x="561" y="2051"/>
                  </a:cubicBezTo>
                  <a:cubicBezTo>
                    <a:pt x="559" y="2051"/>
                    <a:pt x="558" y="2051"/>
                    <a:pt x="556" y="2051"/>
                  </a:cubicBezTo>
                  <a:cubicBezTo>
                    <a:pt x="555" y="2051"/>
                    <a:pt x="553" y="2051"/>
                    <a:pt x="552" y="2051"/>
                  </a:cubicBezTo>
                  <a:cubicBezTo>
                    <a:pt x="550" y="2051"/>
                    <a:pt x="549" y="2051"/>
                    <a:pt x="547" y="2051"/>
                  </a:cubicBezTo>
                  <a:cubicBezTo>
                    <a:pt x="544" y="2051"/>
                    <a:pt x="541" y="2051"/>
                    <a:pt x="537" y="2052"/>
                  </a:cubicBezTo>
                  <a:cubicBezTo>
                    <a:pt x="534" y="2052"/>
                    <a:pt x="531" y="2053"/>
                    <a:pt x="527" y="2053"/>
                  </a:cubicBezTo>
                  <a:cubicBezTo>
                    <a:pt x="524" y="2054"/>
                    <a:pt x="520" y="2054"/>
                    <a:pt x="517" y="2055"/>
                  </a:cubicBezTo>
                  <a:cubicBezTo>
                    <a:pt x="514" y="2056"/>
                    <a:pt x="511" y="2057"/>
                    <a:pt x="508" y="2058"/>
                  </a:cubicBezTo>
                  <a:cubicBezTo>
                    <a:pt x="506" y="2058"/>
                    <a:pt x="505" y="2059"/>
                    <a:pt x="503" y="2059"/>
                  </a:cubicBezTo>
                  <a:cubicBezTo>
                    <a:pt x="502" y="2060"/>
                    <a:pt x="500" y="2060"/>
                    <a:pt x="499" y="2061"/>
                  </a:cubicBezTo>
                  <a:cubicBezTo>
                    <a:pt x="498" y="2062"/>
                    <a:pt x="496" y="2062"/>
                    <a:pt x="495" y="2063"/>
                  </a:cubicBezTo>
                  <a:cubicBezTo>
                    <a:pt x="494" y="2063"/>
                    <a:pt x="493" y="2064"/>
                    <a:pt x="491" y="2064"/>
                  </a:cubicBezTo>
                  <a:cubicBezTo>
                    <a:pt x="490" y="2065"/>
                    <a:pt x="489" y="2065"/>
                    <a:pt x="488" y="2066"/>
                  </a:cubicBezTo>
                  <a:cubicBezTo>
                    <a:pt x="487" y="2066"/>
                    <a:pt x="486" y="2067"/>
                    <a:pt x="485" y="2067"/>
                  </a:cubicBezTo>
                  <a:cubicBezTo>
                    <a:pt x="484" y="2068"/>
                    <a:pt x="483" y="2068"/>
                    <a:pt x="483" y="2069"/>
                  </a:cubicBezTo>
                  <a:cubicBezTo>
                    <a:pt x="482" y="2069"/>
                    <a:pt x="481" y="2070"/>
                    <a:pt x="481" y="2070"/>
                  </a:cubicBezTo>
                  <a:cubicBezTo>
                    <a:pt x="479" y="2071"/>
                    <a:pt x="478" y="2072"/>
                    <a:pt x="478" y="2072"/>
                  </a:cubicBezTo>
                  <a:cubicBezTo>
                    <a:pt x="477" y="2072"/>
                    <a:pt x="477" y="2073"/>
                    <a:pt x="477" y="2073"/>
                  </a:cubicBezTo>
                  <a:cubicBezTo>
                    <a:pt x="477" y="2073"/>
                    <a:pt x="477" y="2073"/>
                    <a:pt x="478" y="2072"/>
                  </a:cubicBezTo>
                  <a:cubicBezTo>
                    <a:pt x="479" y="2072"/>
                    <a:pt x="480" y="2072"/>
                    <a:pt x="481" y="2072"/>
                  </a:cubicBezTo>
                  <a:cubicBezTo>
                    <a:pt x="482" y="2071"/>
                    <a:pt x="483" y="2071"/>
                    <a:pt x="484" y="2071"/>
                  </a:cubicBezTo>
                  <a:cubicBezTo>
                    <a:pt x="484" y="2071"/>
                    <a:pt x="485" y="2071"/>
                    <a:pt x="486" y="2070"/>
                  </a:cubicBezTo>
                  <a:cubicBezTo>
                    <a:pt x="487" y="2070"/>
                    <a:pt x="488" y="2070"/>
                    <a:pt x="490" y="2069"/>
                  </a:cubicBezTo>
                  <a:cubicBezTo>
                    <a:pt x="491" y="2069"/>
                    <a:pt x="492" y="2069"/>
                    <a:pt x="493" y="2069"/>
                  </a:cubicBezTo>
                  <a:cubicBezTo>
                    <a:pt x="494" y="2068"/>
                    <a:pt x="495" y="2068"/>
                    <a:pt x="497" y="2068"/>
                  </a:cubicBezTo>
                  <a:cubicBezTo>
                    <a:pt x="498" y="2067"/>
                    <a:pt x="499" y="2067"/>
                    <a:pt x="501" y="2067"/>
                  </a:cubicBezTo>
                  <a:cubicBezTo>
                    <a:pt x="502" y="2067"/>
                    <a:pt x="502" y="2066"/>
                    <a:pt x="503" y="2066"/>
                  </a:cubicBezTo>
                  <a:cubicBezTo>
                    <a:pt x="504" y="2066"/>
                    <a:pt x="504" y="2066"/>
                    <a:pt x="505" y="2066"/>
                  </a:cubicBezTo>
                  <a:cubicBezTo>
                    <a:pt x="507" y="2065"/>
                    <a:pt x="508" y="2065"/>
                    <a:pt x="510" y="2065"/>
                  </a:cubicBezTo>
                  <a:cubicBezTo>
                    <a:pt x="511" y="2064"/>
                    <a:pt x="513" y="2064"/>
                    <a:pt x="514" y="2064"/>
                  </a:cubicBezTo>
                  <a:cubicBezTo>
                    <a:pt x="516" y="2063"/>
                    <a:pt x="517" y="2063"/>
                    <a:pt x="519" y="2063"/>
                  </a:cubicBezTo>
                  <a:cubicBezTo>
                    <a:pt x="522" y="2062"/>
                    <a:pt x="525" y="2062"/>
                    <a:pt x="529" y="2061"/>
                  </a:cubicBezTo>
                  <a:cubicBezTo>
                    <a:pt x="532" y="2060"/>
                    <a:pt x="535" y="2060"/>
                    <a:pt x="538" y="2059"/>
                  </a:cubicBezTo>
                  <a:cubicBezTo>
                    <a:pt x="540" y="2059"/>
                    <a:pt x="541" y="2059"/>
                    <a:pt x="543" y="2059"/>
                  </a:cubicBezTo>
                  <a:cubicBezTo>
                    <a:pt x="545" y="2058"/>
                    <a:pt x="546" y="2058"/>
                    <a:pt x="548" y="2058"/>
                  </a:cubicBezTo>
                  <a:cubicBezTo>
                    <a:pt x="549" y="2058"/>
                    <a:pt x="551" y="2058"/>
                    <a:pt x="552" y="2057"/>
                  </a:cubicBezTo>
                  <a:cubicBezTo>
                    <a:pt x="553" y="2057"/>
                    <a:pt x="554" y="2057"/>
                    <a:pt x="554" y="2057"/>
                  </a:cubicBezTo>
                  <a:cubicBezTo>
                    <a:pt x="555" y="2057"/>
                    <a:pt x="556" y="2057"/>
                    <a:pt x="557" y="2057"/>
                  </a:cubicBezTo>
                  <a:cubicBezTo>
                    <a:pt x="558" y="2057"/>
                    <a:pt x="559" y="2057"/>
                    <a:pt x="561" y="2057"/>
                  </a:cubicBezTo>
                  <a:cubicBezTo>
                    <a:pt x="562" y="2056"/>
                    <a:pt x="563" y="2056"/>
                    <a:pt x="565" y="2056"/>
                  </a:cubicBezTo>
                  <a:cubicBezTo>
                    <a:pt x="565" y="2056"/>
                    <a:pt x="565" y="2056"/>
                    <a:pt x="565" y="2056"/>
                  </a:cubicBezTo>
                  <a:cubicBezTo>
                    <a:pt x="536" y="2068"/>
                    <a:pt x="509" y="2083"/>
                    <a:pt x="484" y="2102"/>
                  </a:cubicBezTo>
                  <a:cubicBezTo>
                    <a:pt x="484" y="2102"/>
                    <a:pt x="483" y="2103"/>
                    <a:pt x="483" y="2103"/>
                  </a:cubicBezTo>
                  <a:cubicBezTo>
                    <a:pt x="478" y="2107"/>
                    <a:pt x="473" y="2110"/>
                    <a:pt x="468" y="2114"/>
                  </a:cubicBezTo>
                  <a:cubicBezTo>
                    <a:pt x="466" y="2116"/>
                    <a:pt x="463" y="2118"/>
                    <a:pt x="461" y="2120"/>
                  </a:cubicBezTo>
                  <a:cubicBezTo>
                    <a:pt x="458" y="2122"/>
                    <a:pt x="456" y="2124"/>
                    <a:pt x="453" y="2126"/>
                  </a:cubicBezTo>
                  <a:cubicBezTo>
                    <a:pt x="448" y="2130"/>
                    <a:pt x="443" y="2134"/>
                    <a:pt x="438" y="2138"/>
                  </a:cubicBezTo>
                  <a:cubicBezTo>
                    <a:pt x="433" y="2142"/>
                    <a:pt x="427" y="2146"/>
                    <a:pt x="422" y="2149"/>
                  </a:cubicBezTo>
                  <a:cubicBezTo>
                    <a:pt x="419" y="2150"/>
                    <a:pt x="416" y="2152"/>
                    <a:pt x="413" y="2153"/>
                  </a:cubicBezTo>
                  <a:cubicBezTo>
                    <a:pt x="411" y="2154"/>
                    <a:pt x="408" y="2155"/>
                    <a:pt x="405" y="2156"/>
                  </a:cubicBezTo>
                  <a:cubicBezTo>
                    <a:pt x="404" y="2157"/>
                    <a:pt x="404" y="2157"/>
                    <a:pt x="403" y="2157"/>
                  </a:cubicBezTo>
                  <a:cubicBezTo>
                    <a:pt x="402" y="2157"/>
                    <a:pt x="402" y="2158"/>
                    <a:pt x="401" y="2158"/>
                  </a:cubicBezTo>
                  <a:cubicBezTo>
                    <a:pt x="400" y="2158"/>
                    <a:pt x="399" y="2158"/>
                    <a:pt x="399" y="2158"/>
                  </a:cubicBezTo>
                  <a:cubicBezTo>
                    <a:pt x="398" y="2159"/>
                    <a:pt x="398" y="2159"/>
                    <a:pt x="398"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5" y="2159"/>
                    <a:pt x="394" y="2160"/>
                    <a:pt x="392" y="2160"/>
                  </a:cubicBezTo>
                  <a:cubicBezTo>
                    <a:pt x="392" y="2160"/>
                    <a:pt x="391" y="2160"/>
                    <a:pt x="390" y="2160"/>
                  </a:cubicBezTo>
                  <a:cubicBezTo>
                    <a:pt x="390" y="2160"/>
                    <a:pt x="389" y="2161"/>
                    <a:pt x="388" y="2161"/>
                  </a:cubicBezTo>
                  <a:cubicBezTo>
                    <a:pt x="383" y="2162"/>
                    <a:pt x="377" y="2162"/>
                    <a:pt x="373" y="2163"/>
                  </a:cubicBezTo>
                  <a:cubicBezTo>
                    <a:pt x="368" y="2164"/>
                    <a:pt x="363" y="2165"/>
                    <a:pt x="359" y="2166"/>
                  </a:cubicBezTo>
                  <a:cubicBezTo>
                    <a:pt x="359" y="2166"/>
                    <a:pt x="358" y="2166"/>
                    <a:pt x="358" y="2166"/>
                  </a:cubicBezTo>
                  <a:cubicBezTo>
                    <a:pt x="357" y="2167"/>
                    <a:pt x="357" y="2167"/>
                    <a:pt x="356" y="2167"/>
                  </a:cubicBezTo>
                  <a:cubicBezTo>
                    <a:pt x="355" y="2167"/>
                    <a:pt x="354" y="2167"/>
                    <a:pt x="354" y="2168"/>
                  </a:cubicBezTo>
                  <a:cubicBezTo>
                    <a:pt x="352" y="2169"/>
                    <a:pt x="350" y="2169"/>
                    <a:pt x="349" y="2170"/>
                  </a:cubicBezTo>
                  <a:cubicBezTo>
                    <a:pt x="348" y="2170"/>
                    <a:pt x="348" y="2171"/>
                    <a:pt x="347" y="2171"/>
                  </a:cubicBezTo>
                  <a:cubicBezTo>
                    <a:pt x="347" y="2171"/>
                    <a:pt x="346" y="2172"/>
                    <a:pt x="346" y="2172"/>
                  </a:cubicBezTo>
                  <a:cubicBezTo>
                    <a:pt x="345" y="2172"/>
                    <a:pt x="345" y="2172"/>
                    <a:pt x="344" y="2173"/>
                  </a:cubicBezTo>
                  <a:cubicBezTo>
                    <a:pt x="344" y="2173"/>
                    <a:pt x="344" y="2173"/>
                    <a:pt x="343" y="2174"/>
                  </a:cubicBezTo>
                  <a:cubicBezTo>
                    <a:pt x="342" y="2175"/>
                    <a:pt x="342" y="2175"/>
                    <a:pt x="342" y="2175"/>
                  </a:cubicBezTo>
                  <a:cubicBezTo>
                    <a:pt x="342" y="2175"/>
                    <a:pt x="342" y="2175"/>
                    <a:pt x="344" y="2174"/>
                  </a:cubicBezTo>
                  <a:cubicBezTo>
                    <a:pt x="344" y="2174"/>
                    <a:pt x="344" y="2174"/>
                    <a:pt x="345" y="2173"/>
                  </a:cubicBezTo>
                  <a:cubicBezTo>
                    <a:pt x="345" y="2173"/>
                    <a:pt x="346" y="2173"/>
                    <a:pt x="346" y="2173"/>
                  </a:cubicBezTo>
                  <a:cubicBezTo>
                    <a:pt x="347" y="2173"/>
                    <a:pt x="347" y="2172"/>
                    <a:pt x="348" y="2172"/>
                  </a:cubicBezTo>
                  <a:cubicBezTo>
                    <a:pt x="348" y="2172"/>
                    <a:pt x="349" y="2172"/>
                    <a:pt x="350" y="2171"/>
                  </a:cubicBezTo>
                  <a:cubicBezTo>
                    <a:pt x="352" y="2170"/>
                    <a:pt x="356" y="2170"/>
                    <a:pt x="360" y="2169"/>
                  </a:cubicBezTo>
                  <a:cubicBezTo>
                    <a:pt x="364" y="2168"/>
                    <a:pt x="368" y="2168"/>
                    <a:pt x="373" y="2168"/>
                  </a:cubicBezTo>
                  <a:cubicBezTo>
                    <a:pt x="378" y="2167"/>
                    <a:pt x="383" y="2167"/>
                    <a:pt x="389" y="2167"/>
                  </a:cubicBezTo>
                  <a:cubicBezTo>
                    <a:pt x="390" y="2167"/>
                    <a:pt x="391" y="2166"/>
                    <a:pt x="391" y="2166"/>
                  </a:cubicBezTo>
                  <a:cubicBezTo>
                    <a:pt x="392" y="2166"/>
                    <a:pt x="393" y="2166"/>
                    <a:pt x="394" y="2166"/>
                  </a:cubicBezTo>
                  <a:cubicBezTo>
                    <a:pt x="395" y="2166"/>
                    <a:pt x="396" y="2166"/>
                    <a:pt x="398" y="2165"/>
                  </a:cubicBezTo>
                  <a:cubicBezTo>
                    <a:pt x="400" y="2165"/>
                    <a:pt x="401" y="2165"/>
                    <a:pt x="403" y="2164"/>
                  </a:cubicBezTo>
                  <a:cubicBezTo>
                    <a:pt x="403" y="2164"/>
                    <a:pt x="404" y="2164"/>
                    <a:pt x="405" y="2164"/>
                  </a:cubicBezTo>
                  <a:cubicBezTo>
                    <a:pt x="406" y="2164"/>
                    <a:pt x="406" y="2163"/>
                    <a:pt x="407" y="2163"/>
                  </a:cubicBezTo>
                  <a:cubicBezTo>
                    <a:pt x="410" y="2162"/>
                    <a:pt x="413" y="2161"/>
                    <a:pt x="416" y="2160"/>
                  </a:cubicBezTo>
                  <a:cubicBezTo>
                    <a:pt x="418" y="2159"/>
                    <a:pt x="419" y="2158"/>
                    <a:pt x="421" y="2158"/>
                  </a:cubicBezTo>
                  <a:cubicBezTo>
                    <a:pt x="423" y="2157"/>
                    <a:pt x="424" y="2156"/>
                    <a:pt x="425" y="2155"/>
                  </a:cubicBezTo>
                  <a:cubicBezTo>
                    <a:pt x="431" y="2152"/>
                    <a:pt x="437" y="2148"/>
                    <a:pt x="442" y="2144"/>
                  </a:cubicBezTo>
                  <a:cubicBezTo>
                    <a:pt x="445" y="2142"/>
                    <a:pt x="448" y="2140"/>
                    <a:pt x="450" y="2138"/>
                  </a:cubicBezTo>
                  <a:cubicBezTo>
                    <a:pt x="450" y="2138"/>
                    <a:pt x="450" y="2138"/>
                    <a:pt x="450" y="2138"/>
                  </a:cubicBezTo>
                  <a:cubicBezTo>
                    <a:pt x="450" y="2138"/>
                    <a:pt x="450" y="2138"/>
                    <a:pt x="451" y="2138"/>
                  </a:cubicBezTo>
                  <a:cubicBezTo>
                    <a:pt x="453" y="2136"/>
                    <a:pt x="456" y="2134"/>
                    <a:pt x="458" y="2132"/>
                  </a:cubicBezTo>
                  <a:cubicBezTo>
                    <a:pt x="461" y="2130"/>
                    <a:pt x="463" y="2128"/>
                    <a:pt x="465" y="2126"/>
                  </a:cubicBezTo>
                  <a:cubicBezTo>
                    <a:pt x="468" y="2124"/>
                    <a:pt x="470" y="2121"/>
                    <a:pt x="473" y="2119"/>
                  </a:cubicBezTo>
                  <a:cubicBezTo>
                    <a:pt x="477" y="2115"/>
                    <a:pt x="482" y="2112"/>
                    <a:pt x="486" y="2108"/>
                  </a:cubicBezTo>
                  <a:cubicBezTo>
                    <a:pt x="489" y="2106"/>
                    <a:pt x="491" y="2104"/>
                    <a:pt x="493" y="2102"/>
                  </a:cubicBezTo>
                  <a:cubicBezTo>
                    <a:pt x="508" y="2096"/>
                    <a:pt x="524" y="2091"/>
                    <a:pt x="539" y="2085"/>
                  </a:cubicBezTo>
                  <a:cubicBezTo>
                    <a:pt x="539" y="2086"/>
                    <a:pt x="539" y="2086"/>
                    <a:pt x="539" y="2086"/>
                  </a:cubicBezTo>
                  <a:cubicBezTo>
                    <a:pt x="538" y="2087"/>
                    <a:pt x="537" y="2087"/>
                    <a:pt x="537" y="2088"/>
                  </a:cubicBezTo>
                  <a:cubicBezTo>
                    <a:pt x="536" y="2089"/>
                    <a:pt x="535" y="2089"/>
                    <a:pt x="535" y="2090"/>
                  </a:cubicBezTo>
                  <a:cubicBezTo>
                    <a:pt x="533" y="2091"/>
                    <a:pt x="532" y="2093"/>
                    <a:pt x="531" y="2094"/>
                  </a:cubicBezTo>
                  <a:cubicBezTo>
                    <a:pt x="528" y="2097"/>
                    <a:pt x="526" y="2100"/>
                    <a:pt x="523" y="2103"/>
                  </a:cubicBezTo>
                  <a:cubicBezTo>
                    <a:pt x="521" y="2106"/>
                    <a:pt x="518" y="2109"/>
                    <a:pt x="516" y="2112"/>
                  </a:cubicBezTo>
                  <a:cubicBezTo>
                    <a:pt x="514" y="2115"/>
                    <a:pt x="512" y="2118"/>
                    <a:pt x="509" y="2121"/>
                  </a:cubicBezTo>
                  <a:cubicBezTo>
                    <a:pt x="507" y="2124"/>
                    <a:pt x="505" y="2126"/>
                    <a:pt x="503" y="2128"/>
                  </a:cubicBezTo>
                  <a:cubicBezTo>
                    <a:pt x="502" y="2129"/>
                    <a:pt x="502" y="2130"/>
                    <a:pt x="501" y="2130"/>
                  </a:cubicBezTo>
                  <a:cubicBezTo>
                    <a:pt x="500" y="2131"/>
                    <a:pt x="500" y="2131"/>
                    <a:pt x="499" y="2132"/>
                  </a:cubicBezTo>
                  <a:cubicBezTo>
                    <a:pt x="499" y="2132"/>
                    <a:pt x="499" y="2132"/>
                    <a:pt x="499" y="2133"/>
                  </a:cubicBezTo>
                  <a:cubicBezTo>
                    <a:pt x="498" y="2133"/>
                    <a:pt x="498" y="2133"/>
                    <a:pt x="498" y="2133"/>
                  </a:cubicBezTo>
                  <a:cubicBezTo>
                    <a:pt x="497" y="2134"/>
                    <a:pt x="497" y="2134"/>
                    <a:pt x="496" y="2135"/>
                  </a:cubicBezTo>
                  <a:cubicBezTo>
                    <a:pt x="495" y="2136"/>
                    <a:pt x="494" y="2136"/>
                    <a:pt x="493" y="2137"/>
                  </a:cubicBezTo>
                  <a:cubicBezTo>
                    <a:pt x="492" y="2138"/>
                    <a:pt x="491" y="2139"/>
                    <a:pt x="490" y="2139"/>
                  </a:cubicBezTo>
                  <a:cubicBezTo>
                    <a:pt x="489" y="2140"/>
                    <a:pt x="488" y="2140"/>
                    <a:pt x="487" y="2141"/>
                  </a:cubicBezTo>
                  <a:cubicBezTo>
                    <a:pt x="486" y="2142"/>
                    <a:pt x="486" y="2142"/>
                    <a:pt x="485" y="2142"/>
                  </a:cubicBezTo>
                  <a:cubicBezTo>
                    <a:pt x="483" y="2143"/>
                    <a:pt x="482" y="2144"/>
                    <a:pt x="481" y="2144"/>
                  </a:cubicBezTo>
                  <a:cubicBezTo>
                    <a:pt x="480" y="2144"/>
                    <a:pt x="480" y="2145"/>
                    <a:pt x="480" y="2145"/>
                  </a:cubicBezTo>
                  <a:cubicBezTo>
                    <a:pt x="480" y="2145"/>
                    <a:pt x="480" y="2145"/>
                    <a:pt x="481" y="2144"/>
                  </a:cubicBezTo>
                  <a:cubicBezTo>
                    <a:pt x="482" y="2144"/>
                    <a:pt x="482" y="2144"/>
                    <a:pt x="483" y="2144"/>
                  </a:cubicBezTo>
                  <a:cubicBezTo>
                    <a:pt x="484" y="2144"/>
                    <a:pt x="484" y="2144"/>
                    <a:pt x="485" y="2144"/>
                  </a:cubicBezTo>
                  <a:cubicBezTo>
                    <a:pt x="486" y="2144"/>
                    <a:pt x="487" y="2143"/>
                    <a:pt x="488" y="2143"/>
                  </a:cubicBezTo>
                  <a:cubicBezTo>
                    <a:pt x="489" y="2143"/>
                    <a:pt x="490" y="2142"/>
                    <a:pt x="491" y="2142"/>
                  </a:cubicBezTo>
                  <a:cubicBezTo>
                    <a:pt x="492" y="2142"/>
                    <a:pt x="494" y="2141"/>
                    <a:pt x="495" y="2141"/>
                  </a:cubicBezTo>
                  <a:cubicBezTo>
                    <a:pt x="496" y="2140"/>
                    <a:pt x="497" y="2139"/>
                    <a:pt x="499" y="2138"/>
                  </a:cubicBezTo>
                  <a:cubicBezTo>
                    <a:pt x="501" y="2137"/>
                    <a:pt x="504" y="2135"/>
                    <a:pt x="507" y="2133"/>
                  </a:cubicBezTo>
                  <a:cubicBezTo>
                    <a:pt x="509" y="2131"/>
                    <a:pt x="512" y="2128"/>
                    <a:pt x="515" y="2126"/>
                  </a:cubicBezTo>
                  <a:cubicBezTo>
                    <a:pt x="515" y="2125"/>
                    <a:pt x="516" y="2124"/>
                    <a:pt x="517" y="2124"/>
                  </a:cubicBezTo>
                  <a:cubicBezTo>
                    <a:pt x="517" y="2123"/>
                    <a:pt x="518" y="2122"/>
                    <a:pt x="518" y="2121"/>
                  </a:cubicBezTo>
                  <a:cubicBezTo>
                    <a:pt x="520" y="2120"/>
                    <a:pt x="521" y="2119"/>
                    <a:pt x="522" y="2117"/>
                  </a:cubicBezTo>
                  <a:cubicBezTo>
                    <a:pt x="525" y="2114"/>
                    <a:pt x="527" y="2111"/>
                    <a:pt x="529" y="2108"/>
                  </a:cubicBezTo>
                  <a:cubicBezTo>
                    <a:pt x="532" y="2105"/>
                    <a:pt x="534" y="2102"/>
                    <a:pt x="536" y="2099"/>
                  </a:cubicBezTo>
                  <a:cubicBezTo>
                    <a:pt x="539" y="2096"/>
                    <a:pt x="541" y="2094"/>
                    <a:pt x="544" y="2091"/>
                  </a:cubicBezTo>
                  <a:cubicBezTo>
                    <a:pt x="544" y="2090"/>
                    <a:pt x="545" y="2090"/>
                    <a:pt x="545" y="2089"/>
                  </a:cubicBezTo>
                  <a:cubicBezTo>
                    <a:pt x="546" y="2089"/>
                    <a:pt x="547" y="2088"/>
                    <a:pt x="547" y="2087"/>
                  </a:cubicBezTo>
                  <a:cubicBezTo>
                    <a:pt x="548" y="2086"/>
                    <a:pt x="550" y="2085"/>
                    <a:pt x="551" y="2084"/>
                  </a:cubicBezTo>
                  <a:cubicBezTo>
                    <a:pt x="552" y="2084"/>
                    <a:pt x="552" y="2083"/>
                    <a:pt x="553" y="2083"/>
                  </a:cubicBezTo>
                  <a:cubicBezTo>
                    <a:pt x="553" y="2082"/>
                    <a:pt x="554" y="2082"/>
                    <a:pt x="555" y="2081"/>
                  </a:cubicBezTo>
                  <a:cubicBezTo>
                    <a:pt x="555" y="2081"/>
                    <a:pt x="555" y="2081"/>
                    <a:pt x="555" y="2081"/>
                  </a:cubicBezTo>
                  <a:cubicBezTo>
                    <a:pt x="556" y="2080"/>
                    <a:pt x="556" y="2080"/>
                    <a:pt x="556" y="2080"/>
                  </a:cubicBezTo>
                  <a:cubicBezTo>
                    <a:pt x="557" y="2080"/>
                    <a:pt x="557" y="2079"/>
                    <a:pt x="558" y="2079"/>
                  </a:cubicBezTo>
                  <a:cubicBezTo>
                    <a:pt x="559" y="2078"/>
                    <a:pt x="559" y="2078"/>
                    <a:pt x="560" y="2078"/>
                  </a:cubicBezTo>
                  <a:cubicBezTo>
                    <a:pt x="563" y="2076"/>
                    <a:pt x="567" y="2075"/>
                    <a:pt x="570" y="2073"/>
                  </a:cubicBezTo>
                  <a:cubicBezTo>
                    <a:pt x="572" y="2072"/>
                    <a:pt x="573" y="2072"/>
                    <a:pt x="574" y="2072"/>
                  </a:cubicBezTo>
                  <a:cubicBezTo>
                    <a:pt x="575" y="2072"/>
                    <a:pt x="575" y="2071"/>
                    <a:pt x="575" y="2071"/>
                  </a:cubicBezTo>
                  <a:cubicBezTo>
                    <a:pt x="575" y="2071"/>
                    <a:pt x="575" y="2071"/>
                    <a:pt x="574" y="2071"/>
                  </a:cubicBezTo>
                  <a:cubicBezTo>
                    <a:pt x="574" y="2071"/>
                    <a:pt x="574" y="2071"/>
                    <a:pt x="573" y="2071"/>
                  </a:cubicBezTo>
                  <a:cubicBezTo>
                    <a:pt x="574" y="2071"/>
                    <a:pt x="575" y="2070"/>
                    <a:pt x="576" y="2070"/>
                  </a:cubicBezTo>
                  <a:cubicBezTo>
                    <a:pt x="615" y="2048"/>
                    <a:pt x="656" y="2033"/>
                    <a:pt x="697" y="2025"/>
                  </a:cubicBezTo>
                  <a:cubicBezTo>
                    <a:pt x="696" y="2026"/>
                    <a:pt x="695" y="2026"/>
                    <a:pt x="694" y="2027"/>
                  </a:cubicBezTo>
                  <a:cubicBezTo>
                    <a:pt x="689" y="2031"/>
                    <a:pt x="683" y="2035"/>
                    <a:pt x="678" y="2038"/>
                  </a:cubicBezTo>
                  <a:cubicBezTo>
                    <a:pt x="672" y="2042"/>
                    <a:pt x="666" y="2046"/>
                    <a:pt x="661" y="2050"/>
                  </a:cubicBezTo>
                  <a:cubicBezTo>
                    <a:pt x="659" y="2051"/>
                    <a:pt x="658" y="2052"/>
                    <a:pt x="656" y="2053"/>
                  </a:cubicBezTo>
                  <a:cubicBezTo>
                    <a:pt x="655" y="2054"/>
                    <a:pt x="653" y="2055"/>
                    <a:pt x="652" y="2056"/>
                  </a:cubicBezTo>
                  <a:cubicBezTo>
                    <a:pt x="651" y="2057"/>
                    <a:pt x="649" y="2059"/>
                    <a:pt x="648" y="2060"/>
                  </a:cubicBezTo>
                  <a:cubicBezTo>
                    <a:pt x="646" y="2061"/>
                    <a:pt x="645" y="2062"/>
                    <a:pt x="643" y="2063"/>
                  </a:cubicBezTo>
                  <a:cubicBezTo>
                    <a:pt x="641" y="2065"/>
                    <a:pt x="638" y="2068"/>
                    <a:pt x="635" y="2070"/>
                  </a:cubicBezTo>
                  <a:cubicBezTo>
                    <a:pt x="634" y="2072"/>
                    <a:pt x="632" y="2073"/>
                    <a:pt x="631" y="2074"/>
                  </a:cubicBezTo>
                  <a:cubicBezTo>
                    <a:pt x="629" y="2076"/>
                    <a:pt x="629" y="2076"/>
                    <a:pt x="629" y="2076"/>
                  </a:cubicBezTo>
                  <a:cubicBezTo>
                    <a:pt x="627" y="2078"/>
                    <a:pt x="627" y="2078"/>
                    <a:pt x="627" y="2078"/>
                  </a:cubicBezTo>
                  <a:cubicBezTo>
                    <a:pt x="625" y="2079"/>
                    <a:pt x="624" y="2080"/>
                    <a:pt x="622" y="2082"/>
                  </a:cubicBezTo>
                  <a:cubicBezTo>
                    <a:pt x="621" y="2083"/>
                    <a:pt x="620" y="2084"/>
                    <a:pt x="618" y="2086"/>
                  </a:cubicBezTo>
                  <a:cubicBezTo>
                    <a:pt x="617" y="2087"/>
                    <a:pt x="615" y="2088"/>
                    <a:pt x="614" y="2090"/>
                  </a:cubicBezTo>
                  <a:cubicBezTo>
                    <a:pt x="613" y="2091"/>
                    <a:pt x="611" y="2092"/>
                    <a:pt x="610" y="2094"/>
                  </a:cubicBezTo>
                  <a:cubicBezTo>
                    <a:pt x="599" y="2105"/>
                    <a:pt x="589" y="2116"/>
                    <a:pt x="578" y="2128"/>
                  </a:cubicBezTo>
                  <a:cubicBezTo>
                    <a:pt x="577" y="2130"/>
                    <a:pt x="576" y="2131"/>
                    <a:pt x="575" y="2132"/>
                  </a:cubicBezTo>
                  <a:cubicBezTo>
                    <a:pt x="571" y="2135"/>
                    <a:pt x="566" y="2137"/>
                    <a:pt x="561" y="2140"/>
                  </a:cubicBezTo>
                  <a:cubicBezTo>
                    <a:pt x="558" y="2142"/>
                    <a:pt x="555" y="2143"/>
                    <a:pt x="552" y="2145"/>
                  </a:cubicBezTo>
                  <a:cubicBezTo>
                    <a:pt x="549" y="2147"/>
                    <a:pt x="546" y="2148"/>
                    <a:pt x="542" y="2150"/>
                  </a:cubicBezTo>
                  <a:cubicBezTo>
                    <a:pt x="536" y="2153"/>
                    <a:pt x="528" y="2157"/>
                    <a:pt x="521" y="2160"/>
                  </a:cubicBezTo>
                  <a:cubicBezTo>
                    <a:pt x="519" y="2161"/>
                    <a:pt x="517" y="2162"/>
                    <a:pt x="515" y="2163"/>
                  </a:cubicBezTo>
                  <a:cubicBezTo>
                    <a:pt x="514" y="2164"/>
                    <a:pt x="512" y="2164"/>
                    <a:pt x="510" y="2165"/>
                  </a:cubicBezTo>
                  <a:cubicBezTo>
                    <a:pt x="508" y="2166"/>
                    <a:pt x="506" y="2167"/>
                    <a:pt x="504" y="2168"/>
                  </a:cubicBezTo>
                  <a:cubicBezTo>
                    <a:pt x="502" y="2168"/>
                    <a:pt x="500" y="2169"/>
                    <a:pt x="498" y="2170"/>
                  </a:cubicBezTo>
                  <a:cubicBezTo>
                    <a:pt x="497" y="2170"/>
                    <a:pt x="496" y="2171"/>
                    <a:pt x="495" y="2171"/>
                  </a:cubicBezTo>
                  <a:cubicBezTo>
                    <a:pt x="494" y="2172"/>
                    <a:pt x="493" y="2172"/>
                    <a:pt x="492" y="2172"/>
                  </a:cubicBezTo>
                  <a:cubicBezTo>
                    <a:pt x="490" y="2173"/>
                    <a:pt x="488" y="2174"/>
                    <a:pt x="486" y="2175"/>
                  </a:cubicBezTo>
                  <a:cubicBezTo>
                    <a:pt x="484" y="2176"/>
                    <a:pt x="482" y="2176"/>
                    <a:pt x="480" y="2177"/>
                  </a:cubicBezTo>
                  <a:cubicBezTo>
                    <a:pt x="478" y="2178"/>
                    <a:pt x="476" y="2179"/>
                    <a:pt x="474" y="2179"/>
                  </a:cubicBezTo>
                  <a:cubicBezTo>
                    <a:pt x="470" y="2181"/>
                    <a:pt x="466" y="2182"/>
                    <a:pt x="461" y="2183"/>
                  </a:cubicBezTo>
                  <a:cubicBezTo>
                    <a:pt x="459" y="2184"/>
                    <a:pt x="457" y="2185"/>
                    <a:pt x="455" y="2185"/>
                  </a:cubicBezTo>
                  <a:cubicBezTo>
                    <a:pt x="453" y="2186"/>
                    <a:pt x="451" y="2187"/>
                    <a:pt x="449" y="2187"/>
                  </a:cubicBezTo>
                  <a:cubicBezTo>
                    <a:pt x="448" y="2188"/>
                    <a:pt x="447" y="2188"/>
                    <a:pt x="446" y="2188"/>
                  </a:cubicBezTo>
                  <a:cubicBezTo>
                    <a:pt x="445" y="2189"/>
                    <a:pt x="445" y="2189"/>
                    <a:pt x="445" y="2189"/>
                  </a:cubicBezTo>
                  <a:cubicBezTo>
                    <a:pt x="443" y="2189"/>
                    <a:pt x="443" y="2189"/>
                    <a:pt x="443" y="2189"/>
                  </a:cubicBezTo>
                  <a:cubicBezTo>
                    <a:pt x="441" y="2190"/>
                    <a:pt x="439" y="2190"/>
                    <a:pt x="437" y="2191"/>
                  </a:cubicBezTo>
                  <a:cubicBezTo>
                    <a:pt x="433" y="2192"/>
                    <a:pt x="429" y="2193"/>
                    <a:pt x="425" y="2194"/>
                  </a:cubicBezTo>
                  <a:cubicBezTo>
                    <a:pt x="417" y="2197"/>
                    <a:pt x="409" y="2199"/>
                    <a:pt x="402" y="2201"/>
                  </a:cubicBezTo>
                  <a:cubicBezTo>
                    <a:pt x="399" y="2202"/>
                    <a:pt x="395" y="2204"/>
                    <a:pt x="392" y="2205"/>
                  </a:cubicBezTo>
                  <a:cubicBezTo>
                    <a:pt x="388" y="2206"/>
                    <a:pt x="385" y="2208"/>
                    <a:pt x="382" y="2209"/>
                  </a:cubicBezTo>
                  <a:cubicBezTo>
                    <a:pt x="379" y="2210"/>
                    <a:pt x="376" y="2212"/>
                    <a:pt x="374" y="2213"/>
                  </a:cubicBezTo>
                  <a:cubicBezTo>
                    <a:pt x="372" y="2214"/>
                    <a:pt x="371" y="2214"/>
                    <a:pt x="370" y="2215"/>
                  </a:cubicBezTo>
                  <a:cubicBezTo>
                    <a:pt x="368" y="2216"/>
                    <a:pt x="367" y="2217"/>
                    <a:pt x="366" y="2217"/>
                  </a:cubicBezTo>
                  <a:cubicBezTo>
                    <a:pt x="361" y="2220"/>
                    <a:pt x="358" y="2223"/>
                    <a:pt x="355" y="2225"/>
                  </a:cubicBezTo>
                  <a:cubicBezTo>
                    <a:pt x="353" y="2226"/>
                    <a:pt x="352" y="2227"/>
                    <a:pt x="351" y="2228"/>
                  </a:cubicBezTo>
                  <a:cubicBezTo>
                    <a:pt x="349" y="2229"/>
                    <a:pt x="348" y="2230"/>
                    <a:pt x="348" y="2231"/>
                  </a:cubicBezTo>
                  <a:cubicBezTo>
                    <a:pt x="346" y="2232"/>
                    <a:pt x="345" y="2233"/>
                    <a:pt x="345" y="2233"/>
                  </a:cubicBezTo>
                  <a:cubicBezTo>
                    <a:pt x="345" y="2233"/>
                    <a:pt x="346" y="2233"/>
                    <a:pt x="348" y="2231"/>
                  </a:cubicBezTo>
                  <a:cubicBezTo>
                    <a:pt x="349" y="2231"/>
                    <a:pt x="350" y="2230"/>
                    <a:pt x="351" y="2229"/>
                  </a:cubicBezTo>
                  <a:cubicBezTo>
                    <a:pt x="352" y="2228"/>
                    <a:pt x="354" y="2227"/>
                    <a:pt x="355" y="2226"/>
                  </a:cubicBezTo>
                  <a:cubicBezTo>
                    <a:pt x="359" y="2224"/>
                    <a:pt x="363" y="2222"/>
                    <a:pt x="367" y="2220"/>
                  </a:cubicBezTo>
                  <a:cubicBezTo>
                    <a:pt x="369" y="2219"/>
                    <a:pt x="370" y="2219"/>
                    <a:pt x="371" y="2218"/>
                  </a:cubicBezTo>
                  <a:cubicBezTo>
                    <a:pt x="372" y="2218"/>
                    <a:pt x="374" y="2217"/>
                    <a:pt x="375" y="2217"/>
                  </a:cubicBezTo>
                  <a:cubicBezTo>
                    <a:pt x="378" y="2215"/>
                    <a:pt x="381" y="2214"/>
                    <a:pt x="384" y="2213"/>
                  </a:cubicBezTo>
                  <a:cubicBezTo>
                    <a:pt x="390" y="2211"/>
                    <a:pt x="397" y="2209"/>
                    <a:pt x="404" y="2207"/>
                  </a:cubicBezTo>
                  <a:cubicBezTo>
                    <a:pt x="411" y="2205"/>
                    <a:pt x="419" y="2203"/>
                    <a:pt x="427" y="2201"/>
                  </a:cubicBezTo>
                  <a:cubicBezTo>
                    <a:pt x="431" y="2200"/>
                    <a:pt x="435" y="2199"/>
                    <a:pt x="439" y="2198"/>
                  </a:cubicBezTo>
                  <a:cubicBezTo>
                    <a:pt x="441" y="2198"/>
                    <a:pt x="443" y="2197"/>
                    <a:pt x="445" y="2196"/>
                  </a:cubicBezTo>
                  <a:cubicBezTo>
                    <a:pt x="447" y="2196"/>
                    <a:pt x="447" y="2196"/>
                    <a:pt x="447" y="2196"/>
                  </a:cubicBezTo>
                  <a:cubicBezTo>
                    <a:pt x="448" y="2196"/>
                    <a:pt x="448" y="2196"/>
                    <a:pt x="448" y="2196"/>
                  </a:cubicBezTo>
                  <a:cubicBezTo>
                    <a:pt x="449" y="2195"/>
                    <a:pt x="450" y="2195"/>
                    <a:pt x="451" y="2195"/>
                  </a:cubicBezTo>
                  <a:cubicBezTo>
                    <a:pt x="453" y="2194"/>
                    <a:pt x="455" y="2194"/>
                    <a:pt x="457" y="2193"/>
                  </a:cubicBezTo>
                  <a:cubicBezTo>
                    <a:pt x="455" y="2194"/>
                    <a:pt x="454" y="2195"/>
                    <a:pt x="452" y="2196"/>
                  </a:cubicBezTo>
                  <a:cubicBezTo>
                    <a:pt x="451" y="2197"/>
                    <a:pt x="450" y="2197"/>
                    <a:pt x="449" y="2198"/>
                  </a:cubicBezTo>
                  <a:cubicBezTo>
                    <a:pt x="448" y="2198"/>
                    <a:pt x="447" y="2199"/>
                    <a:pt x="446" y="2200"/>
                  </a:cubicBezTo>
                  <a:cubicBezTo>
                    <a:pt x="444" y="2201"/>
                    <a:pt x="442" y="2203"/>
                    <a:pt x="440" y="2204"/>
                  </a:cubicBezTo>
                  <a:cubicBezTo>
                    <a:pt x="435" y="2207"/>
                    <a:pt x="431" y="2210"/>
                    <a:pt x="427" y="2213"/>
                  </a:cubicBezTo>
                  <a:cubicBezTo>
                    <a:pt x="423" y="2217"/>
                    <a:pt x="419" y="2220"/>
                    <a:pt x="414" y="2224"/>
                  </a:cubicBezTo>
                  <a:cubicBezTo>
                    <a:pt x="411" y="2228"/>
                    <a:pt x="406" y="2231"/>
                    <a:pt x="403" y="2235"/>
                  </a:cubicBezTo>
                  <a:cubicBezTo>
                    <a:pt x="399" y="2239"/>
                    <a:pt x="396" y="2243"/>
                    <a:pt x="392" y="2247"/>
                  </a:cubicBezTo>
                  <a:cubicBezTo>
                    <a:pt x="390" y="2249"/>
                    <a:pt x="389" y="2251"/>
                    <a:pt x="387" y="2253"/>
                  </a:cubicBezTo>
                  <a:cubicBezTo>
                    <a:pt x="387" y="2254"/>
                    <a:pt x="386" y="2255"/>
                    <a:pt x="385" y="2256"/>
                  </a:cubicBezTo>
                  <a:cubicBezTo>
                    <a:pt x="384" y="2257"/>
                    <a:pt x="384" y="2258"/>
                    <a:pt x="383" y="2259"/>
                  </a:cubicBezTo>
                  <a:cubicBezTo>
                    <a:pt x="382" y="2260"/>
                    <a:pt x="380" y="2262"/>
                    <a:pt x="379" y="2264"/>
                  </a:cubicBezTo>
                  <a:cubicBezTo>
                    <a:pt x="378" y="2266"/>
                    <a:pt x="376" y="2268"/>
                    <a:pt x="375" y="2269"/>
                  </a:cubicBezTo>
                  <a:cubicBezTo>
                    <a:pt x="374" y="2271"/>
                    <a:pt x="373" y="2273"/>
                    <a:pt x="372" y="2274"/>
                  </a:cubicBezTo>
                  <a:cubicBezTo>
                    <a:pt x="371" y="2276"/>
                    <a:pt x="370" y="2277"/>
                    <a:pt x="369" y="2279"/>
                  </a:cubicBezTo>
                  <a:cubicBezTo>
                    <a:pt x="368" y="2280"/>
                    <a:pt x="368" y="2282"/>
                    <a:pt x="367" y="2283"/>
                  </a:cubicBezTo>
                  <a:cubicBezTo>
                    <a:pt x="366" y="2284"/>
                    <a:pt x="366" y="2285"/>
                    <a:pt x="365" y="2286"/>
                  </a:cubicBezTo>
                  <a:cubicBezTo>
                    <a:pt x="364" y="2288"/>
                    <a:pt x="363" y="2290"/>
                    <a:pt x="363" y="2291"/>
                  </a:cubicBezTo>
                  <a:cubicBezTo>
                    <a:pt x="362" y="2292"/>
                    <a:pt x="362" y="2293"/>
                    <a:pt x="362" y="2293"/>
                  </a:cubicBezTo>
                  <a:cubicBezTo>
                    <a:pt x="362" y="2293"/>
                    <a:pt x="362" y="2292"/>
                    <a:pt x="363" y="2291"/>
                  </a:cubicBezTo>
                  <a:cubicBezTo>
                    <a:pt x="364" y="2290"/>
                    <a:pt x="365" y="2289"/>
                    <a:pt x="366" y="2287"/>
                  </a:cubicBezTo>
                  <a:cubicBezTo>
                    <a:pt x="367" y="2286"/>
                    <a:pt x="368" y="2285"/>
                    <a:pt x="369" y="2284"/>
                  </a:cubicBezTo>
                  <a:cubicBezTo>
                    <a:pt x="370" y="2283"/>
                    <a:pt x="371" y="2282"/>
                    <a:pt x="372" y="2281"/>
                  </a:cubicBezTo>
                  <a:cubicBezTo>
                    <a:pt x="373" y="2279"/>
                    <a:pt x="374" y="2278"/>
                    <a:pt x="375" y="2276"/>
                  </a:cubicBezTo>
                  <a:cubicBezTo>
                    <a:pt x="376" y="2275"/>
                    <a:pt x="378" y="2274"/>
                    <a:pt x="379" y="2272"/>
                  </a:cubicBezTo>
                  <a:cubicBezTo>
                    <a:pt x="380" y="2271"/>
                    <a:pt x="382" y="2269"/>
                    <a:pt x="383" y="2267"/>
                  </a:cubicBezTo>
                  <a:cubicBezTo>
                    <a:pt x="384" y="2266"/>
                    <a:pt x="386" y="2264"/>
                    <a:pt x="387" y="2262"/>
                  </a:cubicBezTo>
                  <a:cubicBezTo>
                    <a:pt x="388" y="2261"/>
                    <a:pt x="389" y="2261"/>
                    <a:pt x="390" y="2260"/>
                  </a:cubicBezTo>
                  <a:cubicBezTo>
                    <a:pt x="391" y="2259"/>
                    <a:pt x="391" y="2258"/>
                    <a:pt x="392" y="2257"/>
                  </a:cubicBezTo>
                  <a:cubicBezTo>
                    <a:pt x="394" y="2255"/>
                    <a:pt x="396" y="2254"/>
                    <a:pt x="397" y="2252"/>
                  </a:cubicBezTo>
                  <a:cubicBezTo>
                    <a:pt x="399" y="2250"/>
                    <a:pt x="401" y="2248"/>
                    <a:pt x="403" y="2246"/>
                  </a:cubicBezTo>
                  <a:cubicBezTo>
                    <a:pt x="404" y="2245"/>
                    <a:pt x="404" y="2244"/>
                    <a:pt x="405" y="2244"/>
                  </a:cubicBezTo>
                  <a:cubicBezTo>
                    <a:pt x="406" y="2243"/>
                    <a:pt x="407" y="2242"/>
                    <a:pt x="408" y="2241"/>
                  </a:cubicBezTo>
                  <a:cubicBezTo>
                    <a:pt x="412" y="2237"/>
                    <a:pt x="416" y="2233"/>
                    <a:pt x="420" y="2230"/>
                  </a:cubicBezTo>
                  <a:cubicBezTo>
                    <a:pt x="424" y="2226"/>
                    <a:pt x="428" y="2223"/>
                    <a:pt x="432" y="2219"/>
                  </a:cubicBezTo>
                  <a:cubicBezTo>
                    <a:pt x="434" y="2218"/>
                    <a:pt x="436" y="2216"/>
                    <a:pt x="438" y="2214"/>
                  </a:cubicBezTo>
                  <a:cubicBezTo>
                    <a:pt x="440" y="2213"/>
                    <a:pt x="442" y="2211"/>
                    <a:pt x="444" y="2210"/>
                  </a:cubicBezTo>
                  <a:cubicBezTo>
                    <a:pt x="446" y="2208"/>
                    <a:pt x="448" y="2207"/>
                    <a:pt x="450" y="2205"/>
                  </a:cubicBezTo>
                  <a:cubicBezTo>
                    <a:pt x="451" y="2204"/>
                    <a:pt x="452" y="2204"/>
                    <a:pt x="452" y="2203"/>
                  </a:cubicBezTo>
                  <a:cubicBezTo>
                    <a:pt x="453" y="2202"/>
                    <a:pt x="454" y="2202"/>
                    <a:pt x="455" y="2201"/>
                  </a:cubicBezTo>
                  <a:cubicBezTo>
                    <a:pt x="457" y="2199"/>
                    <a:pt x="459" y="2198"/>
                    <a:pt x="461" y="2197"/>
                  </a:cubicBezTo>
                  <a:cubicBezTo>
                    <a:pt x="462" y="2196"/>
                    <a:pt x="464" y="2194"/>
                    <a:pt x="466" y="2193"/>
                  </a:cubicBezTo>
                  <a:cubicBezTo>
                    <a:pt x="467" y="2192"/>
                    <a:pt x="469" y="2191"/>
                    <a:pt x="471" y="2190"/>
                  </a:cubicBezTo>
                  <a:cubicBezTo>
                    <a:pt x="472" y="2189"/>
                    <a:pt x="473" y="2188"/>
                    <a:pt x="474" y="2187"/>
                  </a:cubicBezTo>
                  <a:cubicBezTo>
                    <a:pt x="475" y="2187"/>
                    <a:pt x="476" y="2187"/>
                    <a:pt x="476" y="2187"/>
                  </a:cubicBezTo>
                  <a:cubicBezTo>
                    <a:pt x="478" y="2186"/>
                    <a:pt x="481" y="2185"/>
                    <a:pt x="483" y="2184"/>
                  </a:cubicBezTo>
                  <a:cubicBezTo>
                    <a:pt x="485" y="2184"/>
                    <a:pt x="487" y="2183"/>
                    <a:pt x="489" y="2182"/>
                  </a:cubicBezTo>
                  <a:cubicBezTo>
                    <a:pt x="491" y="2181"/>
                    <a:pt x="493" y="2180"/>
                    <a:pt x="495" y="2180"/>
                  </a:cubicBezTo>
                  <a:cubicBezTo>
                    <a:pt x="496" y="2179"/>
                    <a:pt x="497" y="2179"/>
                    <a:pt x="498" y="2178"/>
                  </a:cubicBezTo>
                  <a:cubicBezTo>
                    <a:pt x="499" y="2178"/>
                    <a:pt x="500" y="2178"/>
                    <a:pt x="501" y="2177"/>
                  </a:cubicBezTo>
                  <a:cubicBezTo>
                    <a:pt x="503" y="2176"/>
                    <a:pt x="505" y="2175"/>
                    <a:pt x="507" y="2175"/>
                  </a:cubicBezTo>
                  <a:cubicBezTo>
                    <a:pt x="509" y="2174"/>
                    <a:pt x="511" y="2173"/>
                    <a:pt x="513" y="2172"/>
                  </a:cubicBezTo>
                  <a:cubicBezTo>
                    <a:pt x="515" y="2171"/>
                    <a:pt x="517" y="2170"/>
                    <a:pt x="518" y="2169"/>
                  </a:cubicBezTo>
                  <a:cubicBezTo>
                    <a:pt x="520" y="2168"/>
                    <a:pt x="522" y="2167"/>
                    <a:pt x="524" y="2166"/>
                  </a:cubicBezTo>
                  <a:cubicBezTo>
                    <a:pt x="526" y="2166"/>
                    <a:pt x="528" y="2165"/>
                    <a:pt x="530" y="2164"/>
                  </a:cubicBezTo>
                  <a:cubicBezTo>
                    <a:pt x="531" y="2163"/>
                    <a:pt x="533" y="2162"/>
                    <a:pt x="535" y="2161"/>
                  </a:cubicBezTo>
                  <a:cubicBezTo>
                    <a:pt x="538" y="2159"/>
                    <a:pt x="542" y="2157"/>
                    <a:pt x="545" y="2155"/>
                  </a:cubicBezTo>
                  <a:cubicBezTo>
                    <a:pt x="548" y="2153"/>
                    <a:pt x="552" y="2151"/>
                    <a:pt x="555" y="2150"/>
                  </a:cubicBezTo>
                  <a:cubicBezTo>
                    <a:pt x="558" y="2148"/>
                    <a:pt x="560" y="2146"/>
                    <a:pt x="563" y="2144"/>
                  </a:cubicBezTo>
                  <a:cubicBezTo>
                    <a:pt x="565" y="2143"/>
                    <a:pt x="566" y="2142"/>
                    <a:pt x="568" y="2141"/>
                  </a:cubicBezTo>
                  <a:cubicBezTo>
                    <a:pt x="561" y="2149"/>
                    <a:pt x="555" y="2157"/>
                    <a:pt x="549" y="2164"/>
                  </a:cubicBezTo>
                  <a:cubicBezTo>
                    <a:pt x="547" y="2167"/>
                    <a:pt x="544" y="2170"/>
                    <a:pt x="542" y="2173"/>
                  </a:cubicBezTo>
                  <a:cubicBezTo>
                    <a:pt x="540" y="2176"/>
                    <a:pt x="537" y="2179"/>
                    <a:pt x="535" y="2182"/>
                  </a:cubicBezTo>
                  <a:cubicBezTo>
                    <a:pt x="530" y="2188"/>
                    <a:pt x="526" y="2194"/>
                    <a:pt x="521" y="2200"/>
                  </a:cubicBezTo>
                  <a:cubicBezTo>
                    <a:pt x="512" y="2211"/>
                    <a:pt x="503" y="2222"/>
                    <a:pt x="495" y="2233"/>
                  </a:cubicBezTo>
                  <a:cubicBezTo>
                    <a:pt x="486" y="2243"/>
                    <a:pt x="478" y="2252"/>
                    <a:pt x="470" y="2261"/>
                  </a:cubicBezTo>
                  <a:cubicBezTo>
                    <a:pt x="462" y="2269"/>
                    <a:pt x="455" y="2277"/>
                    <a:pt x="448" y="2284"/>
                  </a:cubicBezTo>
                  <a:cubicBezTo>
                    <a:pt x="441" y="2290"/>
                    <a:pt x="435" y="2296"/>
                    <a:pt x="430" y="2300"/>
                  </a:cubicBezTo>
                  <a:cubicBezTo>
                    <a:pt x="428" y="2302"/>
                    <a:pt x="425" y="2304"/>
                    <a:pt x="423" y="2306"/>
                  </a:cubicBezTo>
                  <a:cubicBezTo>
                    <a:pt x="421" y="2308"/>
                    <a:pt x="419" y="2309"/>
                    <a:pt x="418" y="2310"/>
                  </a:cubicBezTo>
                  <a:cubicBezTo>
                    <a:pt x="415" y="2313"/>
                    <a:pt x="414" y="2314"/>
                    <a:pt x="414" y="2314"/>
                  </a:cubicBezTo>
                  <a:cubicBezTo>
                    <a:pt x="414" y="2314"/>
                    <a:pt x="415" y="2313"/>
                    <a:pt x="418" y="2311"/>
                  </a:cubicBezTo>
                  <a:cubicBezTo>
                    <a:pt x="420" y="2310"/>
                    <a:pt x="422" y="2308"/>
                    <a:pt x="424" y="2307"/>
                  </a:cubicBezTo>
                  <a:cubicBezTo>
                    <a:pt x="426" y="2305"/>
                    <a:pt x="428" y="2304"/>
                    <a:pt x="431" y="2301"/>
                  </a:cubicBezTo>
                  <a:cubicBezTo>
                    <a:pt x="437" y="2297"/>
                    <a:pt x="443" y="2292"/>
                    <a:pt x="450" y="2286"/>
                  </a:cubicBezTo>
                  <a:cubicBezTo>
                    <a:pt x="452" y="2284"/>
                    <a:pt x="454" y="2283"/>
                    <a:pt x="456" y="2281"/>
                  </a:cubicBezTo>
                  <a:cubicBezTo>
                    <a:pt x="458" y="2279"/>
                    <a:pt x="460" y="2278"/>
                    <a:pt x="462" y="2276"/>
                  </a:cubicBezTo>
                  <a:cubicBezTo>
                    <a:pt x="465" y="2272"/>
                    <a:pt x="469" y="2268"/>
                    <a:pt x="474" y="2264"/>
                  </a:cubicBezTo>
                  <a:cubicBezTo>
                    <a:pt x="476" y="2262"/>
                    <a:pt x="478" y="2260"/>
                    <a:pt x="480" y="2258"/>
                  </a:cubicBezTo>
                  <a:cubicBezTo>
                    <a:pt x="482" y="2255"/>
                    <a:pt x="484" y="2253"/>
                    <a:pt x="486" y="2251"/>
                  </a:cubicBezTo>
                  <a:cubicBezTo>
                    <a:pt x="488" y="2249"/>
                    <a:pt x="491" y="2246"/>
                    <a:pt x="493" y="2244"/>
                  </a:cubicBezTo>
                  <a:cubicBezTo>
                    <a:pt x="495" y="2241"/>
                    <a:pt x="497" y="2239"/>
                    <a:pt x="499" y="2236"/>
                  </a:cubicBezTo>
                  <a:cubicBezTo>
                    <a:pt x="504" y="2231"/>
                    <a:pt x="509" y="2226"/>
                    <a:pt x="513" y="2220"/>
                  </a:cubicBezTo>
                  <a:cubicBezTo>
                    <a:pt x="513" y="2221"/>
                    <a:pt x="513" y="2221"/>
                    <a:pt x="513" y="2221"/>
                  </a:cubicBezTo>
                  <a:cubicBezTo>
                    <a:pt x="512" y="2223"/>
                    <a:pt x="512" y="2224"/>
                    <a:pt x="511" y="2226"/>
                  </a:cubicBezTo>
                  <a:cubicBezTo>
                    <a:pt x="510" y="2228"/>
                    <a:pt x="509" y="2229"/>
                    <a:pt x="508" y="2231"/>
                  </a:cubicBezTo>
                  <a:cubicBezTo>
                    <a:pt x="507" y="2233"/>
                    <a:pt x="507" y="2235"/>
                    <a:pt x="506" y="2237"/>
                  </a:cubicBezTo>
                  <a:cubicBezTo>
                    <a:pt x="505" y="2238"/>
                    <a:pt x="505" y="2239"/>
                    <a:pt x="504" y="2240"/>
                  </a:cubicBezTo>
                  <a:cubicBezTo>
                    <a:pt x="504" y="2241"/>
                    <a:pt x="503" y="2242"/>
                    <a:pt x="503" y="2243"/>
                  </a:cubicBezTo>
                  <a:cubicBezTo>
                    <a:pt x="502" y="2245"/>
                    <a:pt x="501" y="2247"/>
                    <a:pt x="500" y="2249"/>
                  </a:cubicBezTo>
                  <a:cubicBezTo>
                    <a:pt x="498" y="2251"/>
                    <a:pt x="497" y="2253"/>
                    <a:pt x="496" y="2255"/>
                  </a:cubicBezTo>
                  <a:cubicBezTo>
                    <a:pt x="495" y="2257"/>
                    <a:pt x="494" y="2260"/>
                    <a:pt x="493" y="2262"/>
                  </a:cubicBezTo>
                  <a:cubicBezTo>
                    <a:pt x="491" y="2266"/>
                    <a:pt x="488" y="2270"/>
                    <a:pt x="486" y="2275"/>
                  </a:cubicBezTo>
                  <a:cubicBezTo>
                    <a:pt x="483" y="2279"/>
                    <a:pt x="480" y="2283"/>
                    <a:pt x="478" y="2287"/>
                  </a:cubicBezTo>
                  <a:cubicBezTo>
                    <a:pt x="477" y="2288"/>
                    <a:pt x="476" y="2289"/>
                    <a:pt x="476" y="2290"/>
                  </a:cubicBezTo>
                  <a:cubicBezTo>
                    <a:pt x="475" y="2291"/>
                    <a:pt x="475" y="2292"/>
                    <a:pt x="474" y="2293"/>
                  </a:cubicBezTo>
                  <a:cubicBezTo>
                    <a:pt x="473" y="2295"/>
                    <a:pt x="471" y="2297"/>
                    <a:pt x="470" y="2299"/>
                  </a:cubicBezTo>
                  <a:cubicBezTo>
                    <a:pt x="469" y="2301"/>
                    <a:pt x="467" y="2303"/>
                    <a:pt x="466" y="2305"/>
                  </a:cubicBezTo>
                  <a:cubicBezTo>
                    <a:pt x="465" y="2306"/>
                    <a:pt x="465" y="2307"/>
                    <a:pt x="464" y="2308"/>
                  </a:cubicBezTo>
                  <a:cubicBezTo>
                    <a:pt x="464" y="2309"/>
                    <a:pt x="463" y="2310"/>
                    <a:pt x="462" y="2310"/>
                  </a:cubicBezTo>
                  <a:cubicBezTo>
                    <a:pt x="461" y="2312"/>
                    <a:pt x="460" y="2314"/>
                    <a:pt x="459" y="2316"/>
                  </a:cubicBezTo>
                  <a:cubicBezTo>
                    <a:pt x="458" y="2317"/>
                    <a:pt x="456" y="2319"/>
                    <a:pt x="455" y="2320"/>
                  </a:cubicBezTo>
                  <a:cubicBezTo>
                    <a:pt x="454" y="2322"/>
                    <a:pt x="453" y="2323"/>
                    <a:pt x="452" y="2325"/>
                  </a:cubicBezTo>
                  <a:cubicBezTo>
                    <a:pt x="451" y="2326"/>
                    <a:pt x="450" y="2327"/>
                    <a:pt x="449" y="2329"/>
                  </a:cubicBezTo>
                  <a:cubicBezTo>
                    <a:pt x="448" y="2330"/>
                    <a:pt x="447" y="2331"/>
                    <a:pt x="447" y="2332"/>
                  </a:cubicBezTo>
                  <a:cubicBezTo>
                    <a:pt x="446" y="2333"/>
                    <a:pt x="445" y="2334"/>
                    <a:pt x="444" y="2335"/>
                  </a:cubicBezTo>
                  <a:cubicBezTo>
                    <a:pt x="443" y="2337"/>
                    <a:pt x="442" y="2338"/>
                    <a:pt x="441" y="2339"/>
                  </a:cubicBezTo>
                  <a:cubicBezTo>
                    <a:pt x="441" y="2340"/>
                    <a:pt x="440" y="2340"/>
                    <a:pt x="440" y="2340"/>
                  </a:cubicBezTo>
                  <a:cubicBezTo>
                    <a:pt x="440" y="2340"/>
                    <a:pt x="441" y="2340"/>
                    <a:pt x="442" y="2339"/>
                  </a:cubicBezTo>
                  <a:cubicBezTo>
                    <a:pt x="442" y="2338"/>
                    <a:pt x="444" y="2337"/>
                    <a:pt x="445" y="2336"/>
                  </a:cubicBezTo>
                  <a:cubicBezTo>
                    <a:pt x="446" y="2335"/>
                    <a:pt x="447" y="2334"/>
                    <a:pt x="448" y="2333"/>
                  </a:cubicBezTo>
                  <a:cubicBezTo>
                    <a:pt x="449" y="2333"/>
                    <a:pt x="450" y="2332"/>
                    <a:pt x="451" y="2331"/>
                  </a:cubicBezTo>
                  <a:cubicBezTo>
                    <a:pt x="453" y="2329"/>
                    <a:pt x="454" y="2328"/>
                    <a:pt x="455" y="2327"/>
                  </a:cubicBezTo>
                  <a:cubicBezTo>
                    <a:pt x="456" y="2326"/>
                    <a:pt x="457" y="2325"/>
                    <a:pt x="459" y="2323"/>
                  </a:cubicBezTo>
                  <a:cubicBezTo>
                    <a:pt x="460" y="2322"/>
                    <a:pt x="461" y="2320"/>
                    <a:pt x="463" y="2319"/>
                  </a:cubicBezTo>
                  <a:cubicBezTo>
                    <a:pt x="464" y="2317"/>
                    <a:pt x="466" y="2316"/>
                    <a:pt x="467" y="2314"/>
                  </a:cubicBezTo>
                  <a:cubicBezTo>
                    <a:pt x="468" y="2313"/>
                    <a:pt x="468" y="2312"/>
                    <a:pt x="469" y="2312"/>
                  </a:cubicBezTo>
                  <a:cubicBezTo>
                    <a:pt x="470" y="2311"/>
                    <a:pt x="471" y="2310"/>
                    <a:pt x="471" y="2309"/>
                  </a:cubicBezTo>
                  <a:cubicBezTo>
                    <a:pt x="473" y="2307"/>
                    <a:pt x="474" y="2305"/>
                    <a:pt x="476" y="2303"/>
                  </a:cubicBezTo>
                  <a:cubicBezTo>
                    <a:pt x="479" y="2300"/>
                    <a:pt x="481" y="2296"/>
                    <a:pt x="484" y="2291"/>
                  </a:cubicBezTo>
                  <a:cubicBezTo>
                    <a:pt x="487" y="2287"/>
                    <a:pt x="490" y="2283"/>
                    <a:pt x="492" y="2279"/>
                  </a:cubicBezTo>
                  <a:cubicBezTo>
                    <a:pt x="495" y="2274"/>
                    <a:pt x="497" y="2270"/>
                    <a:pt x="500" y="2265"/>
                  </a:cubicBezTo>
                  <a:cubicBezTo>
                    <a:pt x="502" y="2261"/>
                    <a:pt x="504" y="2256"/>
                    <a:pt x="506" y="2252"/>
                  </a:cubicBezTo>
                  <a:cubicBezTo>
                    <a:pt x="507" y="2250"/>
                    <a:pt x="508" y="2248"/>
                    <a:pt x="509" y="2246"/>
                  </a:cubicBezTo>
                  <a:cubicBezTo>
                    <a:pt x="509" y="2244"/>
                    <a:pt x="509" y="2243"/>
                    <a:pt x="510" y="2242"/>
                  </a:cubicBezTo>
                  <a:cubicBezTo>
                    <a:pt x="510" y="2241"/>
                    <a:pt x="511" y="2240"/>
                    <a:pt x="511" y="2239"/>
                  </a:cubicBezTo>
                  <a:cubicBezTo>
                    <a:pt x="512" y="2237"/>
                    <a:pt x="513" y="2235"/>
                    <a:pt x="513" y="2233"/>
                  </a:cubicBezTo>
                  <a:cubicBezTo>
                    <a:pt x="514" y="2231"/>
                    <a:pt x="514" y="2229"/>
                    <a:pt x="515" y="2228"/>
                  </a:cubicBezTo>
                  <a:cubicBezTo>
                    <a:pt x="516" y="2226"/>
                    <a:pt x="516" y="2224"/>
                    <a:pt x="517" y="2222"/>
                  </a:cubicBezTo>
                  <a:cubicBezTo>
                    <a:pt x="517" y="2221"/>
                    <a:pt x="517" y="2219"/>
                    <a:pt x="518" y="2218"/>
                  </a:cubicBezTo>
                  <a:cubicBezTo>
                    <a:pt x="518" y="2216"/>
                    <a:pt x="519" y="2215"/>
                    <a:pt x="519" y="2214"/>
                  </a:cubicBezTo>
                  <a:cubicBezTo>
                    <a:pt x="521" y="2211"/>
                    <a:pt x="524" y="2207"/>
                    <a:pt x="527" y="2204"/>
                  </a:cubicBezTo>
                  <a:cubicBezTo>
                    <a:pt x="531" y="2198"/>
                    <a:pt x="536" y="2193"/>
                    <a:pt x="541" y="2187"/>
                  </a:cubicBezTo>
                  <a:cubicBezTo>
                    <a:pt x="543" y="2184"/>
                    <a:pt x="545" y="2181"/>
                    <a:pt x="548" y="2178"/>
                  </a:cubicBezTo>
                  <a:cubicBezTo>
                    <a:pt x="550" y="2175"/>
                    <a:pt x="553" y="2172"/>
                    <a:pt x="555" y="2169"/>
                  </a:cubicBezTo>
                  <a:cubicBezTo>
                    <a:pt x="558" y="2166"/>
                    <a:pt x="560" y="2163"/>
                    <a:pt x="563" y="2159"/>
                  </a:cubicBezTo>
                  <a:cubicBezTo>
                    <a:pt x="563" y="2160"/>
                    <a:pt x="562" y="2160"/>
                    <a:pt x="562" y="2161"/>
                  </a:cubicBezTo>
                  <a:cubicBezTo>
                    <a:pt x="561" y="2164"/>
                    <a:pt x="559" y="2167"/>
                    <a:pt x="558" y="2171"/>
                  </a:cubicBezTo>
                  <a:cubicBezTo>
                    <a:pt x="556" y="2174"/>
                    <a:pt x="555" y="2178"/>
                    <a:pt x="554" y="2182"/>
                  </a:cubicBezTo>
                  <a:cubicBezTo>
                    <a:pt x="553" y="2183"/>
                    <a:pt x="553" y="2184"/>
                    <a:pt x="553" y="2185"/>
                  </a:cubicBezTo>
                  <a:cubicBezTo>
                    <a:pt x="553" y="2186"/>
                    <a:pt x="552" y="2188"/>
                    <a:pt x="552" y="2189"/>
                  </a:cubicBezTo>
                  <a:cubicBezTo>
                    <a:pt x="551" y="2191"/>
                    <a:pt x="551" y="2193"/>
                    <a:pt x="550" y="2195"/>
                  </a:cubicBezTo>
                  <a:cubicBezTo>
                    <a:pt x="549" y="2199"/>
                    <a:pt x="548" y="2204"/>
                    <a:pt x="548" y="2208"/>
                  </a:cubicBezTo>
                  <a:cubicBezTo>
                    <a:pt x="547" y="2212"/>
                    <a:pt x="546" y="2217"/>
                    <a:pt x="545" y="2221"/>
                  </a:cubicBezTo>
                  <a:cubicBezTo>
                    <a:pt x="544" y="2225"/>
                    <a:pt x="544" y="2229"/>
                    <a:pt x="543" y="2233"/>
                  </a:cubicBezTo>
                  <a:cubicBezTo>
                    <a:pt x="542" y="2237"/>
                    <a:pt x="541" y="2241"/>
                    <a:pt x="540" y="2245"/>
                  </a:cubicBezTo>
                  <a:cubicBezTo>
                    <a:pt x="539" y="2248"/>
                    <a:pt x="539" y="2252"/>
                    <a:pt x="538" y="2255"/>
                  </a:cubicBezTo>
                  <a:cubicBezTo>
                    <a:pt x="537" y="2257"/>
                    <a:pt x="537" y="2258"/>
                    <a:pt x="536" y="2260"/>
                  </a:cubicBezTo>
                  <a:cubicBezTo>
                    <a:pt x="536" y="2261"/>
                    <a:pt x="535" y="2262"/>
                    <a:pt x="535" y="2264"/>
                  </a:cubicBezTo>
                  <a:cubicBezTo>
                    <a:pt x="535" y="2265"/>
                    <a:pt x="534" y="2266"/>
                    <a:pt x="534" y="2267"/>
                  </a:cubicBezTo>
                  <a:cubicBezTo>
                    <a:pt x="533" y="2268"/>
                    <a:pt x="533" y="2269"/>
                    <a:pt x="533" y="2270"/>
                  </a:cubicBezTo>
                  <a:cubicBezTo>
                    <a:pt x="532" y="2272"/>
                    <a:pt x="531" y="2273"/>
                    <a:pt x="531" y="2274"/>
                  </a:cubicBezTo>
                  <a:cubicBezTo>
                    <a:pt x="530" y="2275"/>
                    <a:pt x="530" y="2276"/>
                    <a:pt x="530" y="2276"/>
                  </a:cubicBezTo>
                  <a:cubicBezTo>
                    <a:pt x="530" y="2276"/>
                    <a:pt x="531" y="2275"/>
                    <a:pt x="531" y="2274"/>
                  </a:cubicBezTo>
                  <a:cubicBezTo>
                    <a:pt x="532" y="2274"/>
                    <a:pt x="533" y="2272"/>
                    <a:pt x="534" y="2271"/>
                  </a:cubicBezTo>
                  <a:cubicBezTo>
                    <a:pt x="535" y="2270"/>
                    <a:pt x="535" y="2269"/>
                    <a:pt x="536" y="2268"/>
                  </a:cubicBezTo>
                  <a:cubicBezTo>
                    <a:pt x="536" y="2267"/>
                    <a:pt x="537" y="2266"/>
                    <a:pt x="538" y="2265"/>
                  </a:cubicBezTo>
                  <a:cubicBezTo>
                    <a:pt x="538" y="2264"/>
                    <a:pt x="539" y="2262"/>
                    <a:pt x="540" y="2261"/>
                  </a:cubicBezTo>
                  <a:cubicBezTo>
                    <a:pt x="541" y="2260"/>
                    <a:pt x="541" y="2258"/>
                    <a:pt x="542" y="2257"/>
                  </a:cubicBezTo>
                  <a:cubicBezTo>
                    <a:pt x="543" y="2254"/>
                    <a:pt x="545" y="2250"/>
                    <a:pt x="546" y="2247"/>
                  </a:cubicBezTo>
                  <a:cubicBezTo>
                    <a:pt x="547" y="2243"/>
                    <a:pt x="549" y="2239"/>
                    <a:pt x="550" y="2235"/>
                  </a:cubicBezTo>
                  <a:cubicBezTo>
                    <a:pt x="550" y="2233"/>
                    <a:pt x="551" y="2231"/>
                    <a:pt x="551" y="2229"/>
                  </a:cubicBezTo>
                  <a:cubicBezTo>
                    <a:pt x="552" y="2227"/>
                    <a:pt x="552" y="2225"/>
                    <a:pt x="553" y="2222"/>
                  </a:cubicBezTo>
                  <a:cubicBezTo>
                    <a:pt x="554" y="2218"/>
                    <a:pt x="555" y="2214"/>
                    <a:pt x="555" y="2209"/>
                  </a:cubicBezTo>
                  <a:cubicBezTo>
                    <a:pt x="556" y="2205"/>
                    <a:pt x="557" y="2201"/>
                    <a:pt x="558" y="2197"/>
                  </a:cubicBezTo>
                  <a:cubicBezTo>
                    <a:pt x="559" y="2192"/>
                    <a:pt x="560" y="2188"/>
                    <a:pt x="560" y="2184"/>
                  </a:cubicBezTo>
                  <a:cubicBezTo>
                    <a:pt x="561" y="2180"/>
                    <a:pt x="562" y="2176"/>
                    <a:pt x="563" y="2173"/>
                  </a:cubicBezTo>
                  <a:cubicBezTo>
                    <a:pt x="564" y="2169"/>
                    <a:pt x="565" y="2166"/>
                    <a:pt x="566" y="2163"/>
                  </a:cubicBezTo>
                  <a:cubicBezTo>
                    <a:pt x="567" y="2161"/>
                    <a:pt x="567" y="2160"/>
                    <a:pt x="568" y="2158"/>
                  </a:cubicBezTo>
                  <a:cubicBezTo>
                    <a:pt x="568" y="2157"/>
                    <a:pt x="569" y="2156"/>
                    <a:pt x="569" y="2154"/>
                  </a:cubicBezTo>
                  <a:cubicBezTo>
                    <a:pt x="570" y="2153"/>
                    <a:pt x="571" y="2152"/>
                    <a:pt x="571" y="2151"/>
                  </a:cubicBezTo>
                  <a:cubicBezTo>
                    <a:pt x="571" y="2150"/>
                    <a:pt x="572" y="2149"/>
                    <a:pt x="572" y="2148"/>
                  </a:cubicBezTo>
                  <a:cubicBezTo>
                    <a:pt x="572" y="2148"/>
                    <a:pt x="572" y="2148"/>
                    <a:pt x="572" y="2148"/>
                  </a:cubicBezTo>
                  <a:cubicBezTo>
                    <a:pt x="576" y="2143"/>
                    <a:pt x="580" y="2138"/>
                    <a:pt x="585" y="2133"/>
                  </a:cubicBezTo>
                  <a:cubicBezTo>
                    <a:pt x="588" y="2129"/>
                    <a:pt x="592" y="2125"/>
                    <a:pt x="595" y="2121"/>
                  </a:cubicBezTo>
                  <a:cubicBezTo>
                    <a:pt x="596" y="2121"/>
                    <a:pt x="596" y="2120"/>
                    <a:pt x="596" y="2120"/>
                  </a:cubicBezTo>
                  <a:cubicBezTo>
                    <a:pt x="598" y="2119"/>
                    <a:pt x="599" y="2118"/>
                    <a:pt x="599" y="2118"/>
                  </a:cubicBezTo>
                  <a:cubicBezTo>
                    <a:pt x="599" y="2118"/>
                    <a:pt x="598" y="2119"/>
                    <a:pt x="597" y="2119"/>
                  </a:cubicBezTo>
                  <a:cubicBezTo>
                    <a:pt x="603" y="2112"/>
                    <a:pt x="609" y="2106"/>
                    <a:pt x="615" y="2099"/>
                  </a:cubicBezTo>
                  <a:cubicBezTo>
                    <a:pt x="621" y="2094"/>
                    <a:pt x="626" y="2088"/>
                    <a:pt x="632" y="2083"/>
                  </a:cubicBezTo>
                  <a:cubicBezTo>
                    <a:pt x="634" y="2081"/>
                    <a:pt x="634" y="2081"/>
                    <a:pt x="634" y="2081"/>
                  </a:cubicBezTo>
                  <a:cubicBezTo>
                    <a:pt x="636" y="2079"/>
                    <a:pt x="636" y="2079"/>
                    <a:pt x="636" y="2079"/>
                  </a:cubicBezTo>
                  <a:cubicBezTo>
                    <a:pt x="637" y="2078"/>
                    <a:pt x="638" y="2077"/>
                    <a:pt x="640" y="2076"/>
                  </a:cubicBezTo>
                  <a:cubicBezTo>
                    <a:pt x="642" y="2073"/>
                    <a:pt x="645" y="2071"/>
                    <a:pt x="648" y="2068"/>
                  </a:cubicBezTo>
                  <a:cubicBezTo>
                    <a:pt x="659" y="2059"/>
                    <a:pt x="670" y="2051"/>
                    <a:pt x="681" y="2043"/>
                  </a:cubicBezTo>
                  <a:cubicBezTo>
                    <a:pt x="691" y="2036"/>
                    <a:pt x="699" y="2029"/>
                    <a:pt x="708" y="2023"/>
                  </a:cubicBezTo>
                  <a:cubicBezTo>
                    <a:pt x="708" y="2023"/>
                    <a:pt x="709" y="2023"/>
                    <a:pt x="709" y="2023"/>
                  </a:cubicBezTo>
                  <a:cubicBezTo>
                    <a:pt x="767" y="2013"/>
                    <a:pt x="780" y="1970"/>
                    <a:pt x="835" y="1951"/>
                  </a:cubicBezTo>
                  <a:cubicBezTo>
                    <a:pt x="851" y="1945"/>
                    <a:pt x="870" y="1941"/>
                    <a:pt x="890" y="1938"/>
                  </a:cubicBezTo>
                  <a:cubicBezTo>
                    <a:pt x="887" y="1939"/>
                    <a:pt x="884" y="1942"/>
                    <a:pt x="881" y="1944"/>
                  </a:cubicBezTo>
                  <a:cubicBezTo>
                    <a:pt x="880" y="1945"/>
                    <a:pt x="879" y="1946"/>
                    <a:pt x="878" y="1947"/>
                  </a:cubicBezTo>
                  <a:cubicBezTo>
                    <a:pt x="877" y="1947"/>
                    <a:pt x="877" y="1947"/>
                    <a:pt x="877" y="1947"/>
                  </a:cubicBezTo>
                  <a:cubicBezTo>
                    <a:pt x="877" y="1948"/>
                    <a:pt x="877" y="1948"/>
                    <a:pt x="877" y="1948"/>
                  </a:cubicBezTo>
                  <a:cubicBezTo>
                    <a:pt x="876" y="1948"/>
                    <a:pt x="876" y="1948"/>
                    <a:pt x="876" y="1948"/>
                  </a:cubicBezTo>
                  <a:cubicBezTo>
                    <a:pt x="876" y="1949"/>
                    <a:pt x="875" y="1949"/>
                    <a:pt x="875" y="1949"/>
                  </a:cubicBezTo>
                  <a:cubicBezTo>
                    <a:pt x="873" y="1951"/>
                    <a:pt x="871" y="1953"/>
                    <a:pt x="870" y="1955"/>
                  </a:cubicBezTo>
                  <a:cubicBezTo>
                    <a:pt x="866" y="1959"/>
                    <a:pt x="863" y="1963"/>
                    <a:pt x="860" y="1967"/>
                  </a:cubicBezTo>
                  <a:cubicBezTo>
                    <a:pt x="860" y="1967"/>
                    <a:pt x="860" y="1967"/>
                    <a:pt x="860" y="1967"/>
                  </a:cubicBezTo>
                  <a:cubicBezTo>
                    <a:pt x="858" y="1968"/>
                    <a:pt x="857" y="1969"/>
                    <a:pt x="855" y="1969"/>
                  </a:cubicBezTo>
                  <a:cubicBezTo>
                    <a:pt x="855" y="1969"/>
                    <a:pt x="854" y="1970"/>
                    <a:pt x="854" y="1970"/>
                  </a:cubicBezTo>
                  <a:cubicBezTo>
                    <a:pt x="853" y="1970"/>
                    <a:pt x="853" y="1970"/>
                    <a:pt x="853" y="1970"/>
                  </a:cubicBezTo>
                  <a:cubicBezTo>
                    <a:pt x="852" y="1970"/>
                    <a:pt x="851" y="1971"/>
                    <a:pt x="850" y="1971"/>
                  </a:cubicBezTo>
                  <a:cubicBezTo>
                    <a:pt x="849" y="1971"/>
                    <a:pt x="848" y="1972"/>
                    <a:pt x="847" y="1972"/>
                  </a:cubicBezTo>
                  <a:cubicBezTo>
                    <a:pt x="846" y="1972"/>
                    <a:pt x="845" y="1973"/>
                    <a:pt x="845" y="1973"/>
                  </a:cubicBezTo>
                  <a:cubicBezTo>
                    <a:pt x="843" y="1974"/>
                    <a:pt x="841" y="1974"/>
                    <a:pt x="839" y="1975"/>
                  </a:cubicBezTo>
                  <a:cubicBezTo>
                    <a:pt x="837" y="1975"/>
                    <a:pt x="835" y="1976"/>
                    <a:pt x="833" y="1977"/>
                  </a:cubicBezTo>
                  <a:cubicBezTo>
                    <a:pt x="832" y="1977"/>
                    <a:pt x="831" y="1977"/>
                    <a:pt x="830" y="1977"/>
                  </a:cubicBezTo>
                  <a:cubicBezTo>
                    <a:pt x="829" y="1978"/>
                    <a:pt x="829" y="1978"/>
                    <a:pt x="828" y="1978"/>
                  </a:cubicBezTo>
                  <a:cubicBezTo>
                    <a:pt x="827" y="1978"/>
                    <a:pt x="826" y="1979"/>
                    <a:pt x="825" y="1979"/>
                  </a:cubicBezTo>
                  <a:cubicBezTo>
                    <a:pt x="825" y="1979"/>
                    <a:pt x="824" y="1979"/>
                    <a:pt x="824" y="1979"/>
                  </a:cubicBezTo>
                  <a:cubicBezTo>
                    <a:pt x="823" y="1979"/>
                    <a:pt x="823" y="1979"/>
                    <a:pt x="822" y="1979"/>
                  </a:cubicBezTo>
                  <a:cubicBezTo>
                    <a:pt x="821" y="1980"/>
                    <a:pt x="819" y="1980"/>
                    <a:pt x="818" y="1981"/>
                  </a:cubicBezTo>
                  <a:cubicBezTo>
                    <a:pt x="817" y="1981"/>
                    <a:pt x="816" y="1981"/>
                    <a:pt x="815" y="1981"/>
                  </a:cubicBezTo>
                  <a:cubicBezTo>
                    <a:pt x="815" y="1981"/>
                    <a:pt x="814" y="1981"/>
                    <a:pt x="813" y="1981"/>
                  </a:cubicBezTo>
                  <a:cubicBezTo>
                    <a:pt x="813" y="1982"/>
                    <a:pt x="812" y="1982"/>
                    <a:pt x="812" y="1982"/>
                  </a:cubicBezTo>
                  <a:cubicBezTo>
                    <a:pt x="811" y="1982"/>
                    <a:pt x="811" y="1982"/>
                    <a:pt x="810" y="1982"/>
                  </a:cubicBezTo>
                  <a:cubicBezTo>
                    <a:pt x="809" y="1982"/>
                    <a:pt x="809" y="1983"/>
                    <a:pt x="808" y="1983"/>
                  </a:cubicBezTo>
                  <a:cubicBezTo>
                    <a:pt x="808" y="1983"/>
                    <a:pt x="807" y="1983"/>
                    <a:pt x="807" y="1983"/>
                  </a:cubicBezTo>
                  <a:cubicBezTo>
                    <a:pt x="807" y="1983"/>
                    <a:pt x="808" y="1983"/>
                    <a:pt x="808" y="1983"/>
                  </a:cubicBezTo>
                  <a:cubicBezTo>
                    <a:pt x="809" y="1983"/>
                    <a:pt x="809" y="1984"/>
                    <a:pt x="810" y="1984"/>
                  </a:cubicBezTo>
                  <a:cubicBezTo>
                    <a:pt x="811" y="1984"/>
                    <a:pt x="812" y="1984"/>
                    <a:pt x="814" y="1985"/>
                  </a:cubicBezTo>
                  <a:cubicBezTo>
                    <a:pt x="814" y="1985"/>
                    <a:pt x="815" y="1985"/>
                    <a:pt x="816" y="1985"/>
                  </a:cubicBezTo>
                  <a:cubicBezTo>
                    <a:pt x="816" y="1985"/>
                    <a:pt x="817" y="1985"/>
                    <a:pt x="818" y="1985"/>
                  </a:cubicBezTo>
                  <a:cubicBezTo>
                    <a:pt x="819" y="1985"/>
                    <a:pt x="820" y="1985"/>
                    <a:pt x="820" y="1985"/>
                  </a:cubicBezTo>
                  <a:cubicBezTo>
                    <a:pt x="821" y="1985"/>
                    <a:pt x="822" y="1985"/>
                    <a:pt x="823" y="1985"/>
                  </a:cubicBezTo>
                  <a:cubicBezTo>
                    <a:pt x="824" y="1985"/>
                    <a:pt x="825" y="1985"/>
                    <a:pt x="826" y="1985"/>
                  </a:cubicBezTo>
                  <a:cubicBezTo>
                    <a:pt x="827" y="1985"/>
                    <a:pt x="828" y="1985"/>
                    <a:pt x="829" y="1985"/>
                  </a:cubicBezTo>
                  <a:cubicBezTo>
                    <a:pt x="831" y="1985"/>
                    <a:pt x="833" y="1985"/>
                    <a:pt x="835" y="1984"/>
                  </a:cubicBezTo>
                  <a:cubicBezTo>
                    <a:pt x="837" y="1984"/>
                    <a:pt x="839" y="1983"/>
                    <a:pt x="841" y="1982"/>
                  </a:cubicBezTo>
                  <a:cubicBezTo>
                    <a:pt x="843" y="1982"/>
                    <a:pt x="845" y="1981"/>
                    <a:pt x="847" y="1980"/>
                  </a:cubicBezTo>
                  <a:cubicBezTo>
                    <a:pt x="848" y="1980"/>
                    <a:pt x="849" y="1980"/>
                    <a:pt x="849" y="1979"/>
                  </a:cubicBezTo>
                  <a:cubicBezTo>
                    <a:pt x="849" y="1980"/>
                    <a:pt x="849" y="1980"/>
                    <a:pt x="849" y="1980"/>
                  </a:cubicBezTo>
                  <a:cubicBezTo>
                    <a:pt x="848" y="1981"/>
                    <a:pt x="848" y="1981"/>
                    <a:pt x="848" y="1981"/>
                  </a:cubicBezTo>
                  <a:cubicBezTo>
                    <a:pt x="847" y="1981"/>
                    <a:pt x="847" y="1981"/>
                    <a:pt x="847" y="1981"/>
                  </a:cubicBezTo>
                  <a:cubicBezTo>
                    <a:pt x="846" y="1982"/>
                    <a:pt x="846" y="1983"/>
                    <a:pt x="845" y="1984"/>
                  </a:cubicBezTo>
                  <a:cubicBezTo>
                    <a:pt x="844" y="1984"/>
                    <a:pt x="843" y="1985"/>
                    <a:pt x="842" y="1986"/>
                  </a:cubicBezTo>
                  <a:cubicBezTo>
                    <a:pt x="841" y="1987"/>
                    <a:pt x="840" y="1987"/>
                    <a:pt x="839" y="1988"/>
                  </a:cubicBezTo>
                  <a:cubicBezTo>
                    <a:pt x="835" y="1991"/>
                    <a:pt x="831" y="1993"/>
                    <a:pt x="828" y="1995"/>
                  </a:cubicBezTo>
                  <a:cubicBezTo>
                    <a:pt x="824" y="1997"/>
                    <a:pt x="820" y="1999"/>
                    <a:pt x="816" y="2000"/>
                  </a:cubicBezTo>
                  <a:cubicBezTo>
                    <a:pt x="813" y="2001"/>
                    <a:pt x="809" y="2002"/>
                    <a:pt x="806" y="2003"/>
                  </a:cubicBezTo>
                  <a:cubicBezTo>
                    <a:pt x="806" y="2003"/>
                    <a:pt x="805" y="2003"/>
                    <a:pt x="804" y="2003"/>
                  </a:cubicBezTo>
                  <a:cubicBezTo>
                    <a:pt x="803" y="2004"/>
                    <a:pt x="803" y="2004"/>
                    <a:pt x="802" y="2004"/>
                  </a:cubicBezTo>
                  <a:cubicBezTo>
                    <a:pt x="801" y="2004"/>
                    <a:pt x="801" y="2004"/>
                    <a:pt x="800" y="2004"/>
                  </a:cubicBezTo>
                  <a:cubicBezTo>
                    <a:pt x="800" y="2004"/>
                    <a:pt x="799" y="2004"/>
                    <a:pt x="798" y="2005"/>
                  </a:cubicBezTo>
                  <a:cubicBezTo>
                    <a:pt x="797" y="2005"/>
                    <a:pt x="796" y="2005"/>
                    <a:pt x="795" y="2005"/>
                  </a:cubicBezTo>
                  <a:cubicBezTo>
                    <a:pt x="795" y="2005"/>
                    <a:pt x="794" y="2005"/>
                    <a:pt x="793" y="2005"/>
                  </a:cubicBezTo>
                  <a:cubicBezTo>
                    <a:pt x="792" y="2005"/>
                    <a:pt x="791" y="2005"/>
                    <a:pt x="791" y="2005"/>
                  </a:cubicBezTo>
                  <a:cubicBezTo>
                    <a:pt x="791" y="2005"/>
                    <a:pt x="792" y="2006"/>
                    <a:pt x="793" y="2006"/>
                  </a:cubicBezTo>
                  <a:cubicBezTo>
                    <a:pt x="794" y="2006"/>
                    <a:pt x="795" y="2006"/>
                    <a:pt x="795" y="2006"/>
                  </a:cubicBezTo>
                  <a:cubicBezTo>
                    <a:pt x="796" y="2006"/>
                    <a:pt x="797" y="2006"/>
                    <a:pt x="799" y="2006"/>
                  </a:cubicBezTo>
                  <a:cubicBezTo>
                    <a:pt x="799" y="2006"/>
                    <a:pt x="800" y="2006"/>
                    <a:pt x="800" y="2006"/>
                  </a:cubicBezTo>
                  <a:cubicBezTo>
                    <a:pt x="801" y="2006"/>
                    <a:pt x="802" y="2006"/>
                    <a:pt x="802" y="2006"/>
                  </a:cubicBezTo>
                  <a:cubicBezTo>
                    <a:pt x="803" y="2006"/>
                    <a:pt x="804" y="2006"/>
                    <a:pt x="805" y="2006"/>
                  </a:cubicBezTo>
                  <a:cubicBezTo>
                    <a:pt x="805" y="2006"/>
                    <a:pt x="806" y="2006"/>
                    <a:pt x="807" y="2006"/>
                  </a:cubicBezTo>
                  <a:cubicBezTo>
                    <a:pt x="810" y="2006"/>
                    <a:pt x="814" y="2005"/>
                    <a:pt x="818" y="2004"/>
                  </a:cubicBezTo>
                  <a:cubicBezTo>
                    <a:pt x="822" y="2003"/>
                    <a:pt x="826" y="2002"/>
                    <a:pt x="830" y="2000"/>
                  </a:cubicBezTo>
                  <a:cubicBezTo>
                    <a:pt x="834" y="1999"/>
                    <a:pt x="839" y="1996"/>
                    <a:pt x="843" y="1994"/>
                  </a:cubicBezTo>
                  <a:cubicBezTo>
                    <a:pt x="844" y="1993"/>
                    <a:pt x="845" y="1992"/>
                    <a:pt x="846" y="1992"/>
                  </a:cubicBezTo>
                  <a:cubicBezTo>
                    <a:pt x="847" y="1991"/>
                    <a:pt x="848" y="1990"/>
                    <a:pt x="849" y="1989"/>
                  </a:cubicBezTo>
                  <a:cubicBezTo>
                    <a:pt x="850" y="1989"/>
                    <a:pt x="851" y="1988"/>
                    <a:pt x="852" y="1987"/>
                  </a:cubicBezTo>
                  <a:cubicBezTo>
                    <a:pt x="853" y="1986"/>
                    <a:pt x="853" y="1986"/>
                    <a:pt x="853" y="1986"/>
                  </a:cubicBezTo>
                  <a:cubicBezTo>
                    <a:pt x="854" y="1985"/>
                    <a:pt x="854" y="1985"/>
                    <a:pt x="854" y="1985"/>
                  </a:cubicBezTo>
                  <a:cubicBezTo>
                    <a:pt x="855" y="1984"/>
                    <a:pt x="855" y="1984"/>
                    <a:pt x="855" y="1984"/>
                  </a:cubicBezTo>
                  <a:cubicBezTo>
                    <a:pt x="857" y="1982"/>
                    <a:pt x="859" y="1980"/>
                    <a:pt x="861" y="1978"/>
                  </a:cubicBezTo>
                  <a:cubicBezTo>
                    <a:pt x="863" y="1976"/>
                    <a:pt x="864" y="1974"/>
                    <a:pt x="866" y="1972"/>
                  </a:cubicBezTo>
                  <a:cubicBezTo>
                    <a:pt x="869" y="1968"/>
                    <a:pt x="872" y="1964"/>
                    <a:pt x="876" y="1960"/>
                  </a:cubicBezTo>
                  <a:cubicBezTo>
                    <a:pt x="877" y="1958"/>
                    <a:pt x="879" y="1956"/>
                    <a:pt x="880" y="1955"/>
                  </a:cubicBezTo>
                  <a:cubicBezTo>
                    <a:pt x="881" y="1954"/>
                    <a:pt x="881" y="1954"/>
                    <a:pt x="882" y="1953"/>
                  </a:cubicBezTo>
                  <a:cubicBezTo>
                    <a:pt x="882" y="1953"/>
                    <a:pt x="882" y="1953"/>
                    <a:pt x="882" y="1953"/>
                  </a:cubicBezTo>
                  <a:cubicBezTo>
                    <a:pt x="882" y="1953"/>
                    <a:pt x="882" y="1953"/>
                    <a:pt x="882" y="1953"/>
                  </a:cubicBezTo>
                  <a:cubicBezTo>
                    <a:pt x="883" y="1952"/>
                    <a:pt x="883" y="1952"/>
                    <a:pt x="883" y="1952"/>
                  </a:cubicBezTo>
                  <a:cubicBezTo>
                    <a:pt x="884" y="1951"/>
                    <a:pt x="884" y="1950"/>
                    <a:pt x="885" y="1949"/>
                  </a:cubicBezTo>
                  <a:cubicBezTo>
                    <a:pt x="889" y="1946"/>
                    <a:pt x="892" y="1943"/>
                    <a:pt x="896" y="1941"/>
                  </a:cubicBezTo>
                  <a:cubicBezTo>
                    <a:pt x="899" y="1939"/>
                    <a:pt x="903" y="1937"/>
                    <a:pt x="906" y="1935"/>
                  </a:cubicBezTo>
                  <a:cubicBezTo>
                    <a:pt x="926" y="1932"/>
                    <a:pt x="945" y="1931"/>
                    <a:pt x="960" y="1930"/>
                  </a:cubicBezTo>
                  <a:cubicBezTo>
                    <a:pt x="960" y="1930"/>
                    <a:pt x="960" y="1930"/>
                    <a:pt x="959" y="1930"/>
                  </a:cubicBezTo>
                  <a:cubicBezTo>
                    <a:pt x="958" y="1931"/>
                    <a:pt x="956" y="1931"/>
                    <a:pt x="955" y="1932"/>
                  </a:cubicBezTo>
                  <a:cubicBezTo>
                    <a:pt x="954" y="1932"/>
                    <a:pt x="953" y="1933"/>
                    <a:pt x="952" y="1933"/>
                  </a:cubicBezTo>
                  <a:cubicBezTo>
                    <a:pt x="950" y="1935"/>
                    <a:pt x="950" y="1935"/>
                    <a:pt x="950" y="1935"/>
                  </a:cubicBezTo>
                  <a:cubicBezTo>
                    <a:pt x="947" y="1936"/>
                    <a:pt x="944" y="1938"/>
                    <a:pt x="941" y="1940"/>
                  </a:cubicBezTo>
                  <a:cubicBezTo>
                    <a:pt x="939" y="1941"/>
                    <a:pt x="938" y="1942"/>
                    <a:pt x="937" y="1943"/>
                  </a:cubicBezTo>
                  <a:cubicBezTo>
                    <a:pt x="935" y="1944"/>
                    <a:pt x="934" y="1945"/>
                    <a:pt x="933" y="1946"/>
                  </a:cubicBezTo>
                  <a:cubicBezTo>
                    <a:pt x="930" y="1948"/>
                    <a:pt x="928" y="1950"/>
                    <a:pt x="925" y="1952"/>
                  </a:cubicBezTo>
                  <a:cubicBezTo>
                    <a:pt x="923" y="1954"/>
                    <a:pt x="921" y="1956"/>
                    <a:pt x="919" y="1958"/>
                  </a:cubicBezTo>
                  <a:cubicBezTo>
                    <a:pt x="918" y="1960"/>
                    <a:pt x="916" y="1962"/>
                    <a:pt x="915" y="1963"/>
                  </a:cubicBezTo>
                  <a:cubicBezTo>
                    <a:pt x="913" y="1965"/>
                    <a:pt x="912" y="1966"/>
                    <a:pt x="911" y="1967"/>
                  </a:cubicBezTo>
                  <a:cubicBezTo>
                    <a:pt x="910" y="1969"/>
                    <a:pt x="909" y="1970"/>
                    <a:pt x="909" y="1970"/>
                  </a:cubicBezTo>
                  <a:cubicBezTo>
                    <a:pt x="908" y="1971"/>
                    <a:pt x="908" y="1971"/>
                    <a:pt x="908" y="1971"/>
                  </a:cubicBezTo>
                  <a:cubicBezTo>
                    <a:pt x="908" y="1971"/>
                    <a:pt x="908" y="1971"/>
                    <a:pt x="909" y="1971"/>
                  </a:cubicBezTo>
                  <a:cubicBezTo>
                    <a:pt x="910" y="1970"/>
                    <a:pt x="911" y="1969"/>
                    <a:pt x="912" y="1969"/>
                  </a:cubicBezTo>
                  <a:cubicBezTo>
                    <a:pt x="915" y="1967"/>
                    <a:pt x="918" y="1964"/>
                    <a:pt x="922" y="1962"/>
                  </a:cubicBezTo>
                  <a:cubicBezTo>
                    <a:pt x="924" y="1960"/>
                    <a:pt x="927" y="1959"/>
                    <a:pt x="929" y="1957"/>
                  </a:cubicBezTo>
                  <a:cubicBezTo>
                    <a:pt x="932" y="1955"/>
                    <a:pt x="934" y="1953"/>
                    <a:pt x="937" y="1952"/>
                  </a:cubicBezTo>
                  <a:cubicBezTo>
                    <a:pt x="938" y="1951"/>
                    <a:pt x="939" y="1950"/>
                    <a:pt x="941" y="1949"/>
                  </a:cubicBezTo>
                  <a:cubicBezTo>
                    <a:pt x="942" y="1948"/>
                    <a:pt x="944" y="1947"/>
                    <a:pt x="945" y="1946"/>
                  </a:cubicBezTo>
                  <a:cubicBezTo>
                    <a:pt x="948" y="1945"/>
                    <a:pt x="951" y="1943"/>
                    <a:pt x="954" y="1941"/>
                  </a:cubicBezTo>
                  <a:cubicBezTo>
                    <a:pt x="956" y="1940"/>
                    <a:pt x="956" y="1940"/>
                    <a:pt x="956" y="1940"/>
                  </a:cubicBezTo>
                  <a:cubicBezTo>
                    <a:pt x="957" y="1940"/>
                    <a:pt x="957" y="1939"/>
                    <a:pt x="958" y="1939"/>
                  </a:cubicBezTo>
                  <a:cubicBezTo>
                    <a:pt x="959" y="1938"/>
                    <a:pt x="961" y="1938"/>
                    <a:pt x="962" y="1937"/>
                  </a:cubicBezTo>
                  <a:cubicBezTo>
                    <a:pt x="965" y="1936"/>
                    <a:pt x="968" y="1934"/>
                    <a:pt x="971" y="1933"/>
                  </a:cubicBezTo>
                  <a:cubicBezTo>
                    <a:pt x="974" y="1932"/>
                    <a:pt x="977" y="1931"/>
                    <a:pt x="980" y="1930"/>
                  </a:cubicBezTo>
                  <a:cubicBezTo>
                    <a:pt x="982" y="1929"/>
                    <a:pt x="984" y="1929"/>
                    <a:pt x="986" y="1928"/>
                  </a:cubicBezTo>
                  <a:cubicBezTo>
                    <a:pt x="985" y="1930"/>
                    <a:pt x="977" y="1944"/>
                    <a:pt x="962" y="1964"/>
                  </a:cubicBezTo>
                  <a:cubicBezTo>
                    <a:pt x="961" y="1964"/>
                    <a:pt x="961" y="1965"/>
                    <a:pt x="960" y="1965"/>
                  </a:cubicBezTo>
                  <a:cubicBezTo>
                    <a:pt x="959" y="1965"/>
                    <a:pt x="958" y="1966"/>
                    <a:pt x="957" y="1966"/>
                  </a:cubicBezTo>
                  <a:cubicBezTo>
                    <a:pt x="956" y="1967"/>
                    <a:pt x="955" y="1967"/>
                    <a:pt x="954" y="1968"/>
                  </a:cubicBezTo>
                  <a:cubicBezTo>
                    <a:pt x="953" y="1969"/>
                    <a:pt x="952" y="1969"/>
                    <a:pt x="951" y="1970"/>
                  </a:cubicBezTo>
                  <a:cubicBezTo>
                    <a:pt x="948" y="1971"/>
                    <a:pt x="945" y="1972"/>
                    <a:pt x="943" y="1973"/>
                  </a:cubicBezTo>
                  <a:cubicBezTo>
                    <a:pt x="940" y="1974"/>
                    <a:pt x="937" y="1975"/>
                    <a:pt x="933" y="1976"/>
                  </a:cubicBezTo>
                  <a:cubicBezTo>
                    <a:pt x="930" y="1977"/>
                    <a:pt x="927" y="1978"/>
                    <a:pt x="923" y="1979"/>
                  </a:cubicBezTo>
                  <a:cubicBezTo>
                    <a:pt x="920" y="1980"/>
                    <a:pt x="916" y="1981"/>
                    <a:pt x="913" y="1982"/>
                  </a:cubicBezTo>
                  <a:cubicBezTo>
                    <a:pt x="909" y="1983"/>
                    <a:pt x="906" y="1984"/>
                    <a:pt x="902" y="1986"/>
                  </a:cubicBezTo>
                  <a:cubicBezTo>
                    <a:pt x="900" y="1986"/>
                    <a:pt x="899" y="1987"/>
                    <a:pt x="897" y="1987"/>
                  </a:cubicBezTo>
                  <a:cubicBezTo>
                    <a:pt x="895" y="1988"/>
                    <a:pt x="894" y="1989"/>
                    <a:pt x="892" y="1989"/>
                  </a:cubicBezTo>
                  <a:cubicBezTo>
                    <a:pt x="889" y="1991"/>
                    <a:pt x="886" y="1992"/>
                    <a:pt x="883" y="1994"/>
                  </a:cubicBezTo>
                  <a:cubicBezTo>
                    <a:pt x="880" y="1995"/>
                    <a:pt x="877" y="1997"/>
                    <a:pt x="875" y="1998"/>
                  </a:cubicBezTo>
                  <a:cubicBezTo>
                    <a:pt x="874" y="1999"/>
                    <a:pt x="873" y="2000"/>
                    <a:pt x="872" y="2001"/>
                  </a:cubicBezTo>
                  <a:cubicBezTo>
                    <a:pt x="871" y="2002"/>
                    <a:pt x="870" y="2002"/>
                    <a:pt x="869" y="2003"/>
                  </a:cubicBezTo>
                  <a:cubicBezTo>
                    <a:pt x="868" y="2004"/>
                    <a:pt x="867" y="2005"/>
                    <a:pt x="866" y="2005"/>
                  </a:cubicBezTo>
                  <a:cubicBezTo>
                    <a:pt x="866" y="2006"/>
                    <a:pt x="865" y="2007"/>
                    <a:pt x="864" y="2007"/>
                  </a:cubicBezTo>
                  <a:cubicBezTo>
                    <a:pt x="863" y="2008"/>
                    <a:pt x="863" y="2009"/>
                    <a:pt x="862" y="2010"/>
                  </a:cubicBezTo>
                  <a:cubicBezTo>
                    <a:pt x="861" y="2011"/>
                    <a:pt x="861" y="2011"/>
                    <a:pt x="861" y="2011"/>
                  </a:cubicBezTo>
                  <a:cubicBezTo>
                    <a:pt x="861" y="2011"/>
                    <a:pt x="862" y="2011"/>
                    <a:pt x="862" y="2010"/>
                  </a:cubicBezTo>
                  <a:cubicBezTo>
                    <a:pt x="863" y="2010"/>
                    <a:pt x="864" y="2009"/>
                    <a:pt x="865" y="2008"/>
                  </a:cubicBezTo>
                  <a:cubicBezTo>
                    <a:pt x="866" y="2008"/>
                    <a:pt x="867" y="2008"/>
                    <a:pt x="868" y="2007"/>
                  </a:cubicBezTo>
                  <a:cubicBezTo>
                    <a:pt x="869" y="2007"/>
                    <a:pt x="869" y="2006"/>
                    <a:pt x="870" y="2006"/>
                  </a:cubicBezTo>
                  <a:cubicBezTo>
                    <a:pt x="871" y="2005"/>
                    <a:pt x="872" y="2005"/>
                    <a:pt x="874" y="2004"/>
                  </a:cubicBezTo>
                  <a:cubicBezTo>
                    <a:pt x="875" y="2003"/>
                    <a:pt x="876" y="2003"/>
                    <a:pt x="877" y="2002"/>
                  </a:cubicBezTo>
                  <a:cubicBezTo>
                    <a:pt x="880" y="2001"/>
                    <a:pt x="882" y="2000"/>
                    <a:pt x="885" y="1999"/>
                  </a:cubicBezTo>
                  <a:cubicBezTo>
                    <a:pt x="888" y="1998"/>
                    <a:pt x="891" y="1997"/>
                    <a:pt x="894" y="1996"/>
                  </a:cubicBezTo>
                  <a:cubicBezTo>
                    <a:pt x="898" y="1995"/>
                    <a:pt x="901" y="1994"/>
                    <a:pt x="905" y="1993"/>
                  </a:cubicBezTo>
                  <a:cubicBezTo>
                    <a:pt x="908" y="1992"/>
                    <a:pt x="911" y="1991"/>
                    <a:pt x="915" y="1990"/>
                  </a:cubicBezTo>
                  <a:cubicBezTo>
                    <a:pt x="919" y="1989"/>
                    <a:pt x="922" y="1988"/>
                    <a:pt x="926" y="1986"/>
                  </a:cubicBezTo>
                  <a:cubicBezTo>
                    <a:pt x="927" y="1986"/>
                    <a:pt x="929" y="1985"/>
                    <a:pt x="931" y="1985"/>
                  </a:cubicBezTo>
                  <a:cubicBezTo>
                    <a:pt x="932" y="1984"/>
                    <a:pt x="934" y="1983"/>
                    <a:pt x="936" y="1983"/>
                  </a:cubicBezTo>
                  <a:cubicBezTo>
                    <a:pt x="939" y="1981"/>
                    <a:pt x="942" y="1980"/>
                    <a:pt x="945" y="1978"/>
                  </a:cubicBezTo>
                  <a:cubicBezTo>
                    <a:pt x="948" y="1977"/>
                    <a:pt x="951" y="1975"/>
                    <a:pt x="953" y="1974"/>
                  </a:cubicBezTo>
                  <a:cubicBezTo>
                    <a:pt x="954" y="1973"/>
                    <a:pt x="955" y="1972"/>
                    <a:pt x="956" y="1971"/>
                  </a:cubicBezTo>
                  <a:cubicBezTo>
                    <a:pt x="943" y="1988"/>
                    <a:pt x="926" y="2008"/>
                    <a:pt x="906" y="2027"/>
                  </a:cubicBezTo>
                  <a:cubicBezTo>
                    <a:pt x="905" y="2028"/>
                    <a:pt x="903" y="2029"/>
                    <a:pt x="901" y="2030"/>
                  </a:cubicBezTo>
                  <a:cubicBezTo>
                    <a:pt x="897" y="2031"/>
                    <a:pt x="893" y="2033"/>
                    <a:pt x="889" y="2034"/>
                  </a:cubicBezTo>
                  <a:cubicBezTo>
                    <a:pt x="884" y="2035"/>
                    <a:pt x="880" y="2036"/>
                    <a:pt x="875" y="2037"/>
                  </a:cubicBezTo>
                  <a:cubicBezTo>
                    <a:pt x="872" y="2038"/>
                    <a:pt x="870" y="2038"/>
                    <a:pt x="867" y="2038"/>
                  </a:cubicBezTo>
                  <a:cubicBezTo>
                    <a:pt x="867" y="2038"/>
                    <a:pt x="867" y="2038"/>
                    <a:pt x="867" y="2038"/>
                  </a:cubicBezTo>
                  <a:cubicBezTo>
                    <a:pt x="867" y="2038"/>
                    <a:pt x="867" y="2038"/>
                    <a:pt x="867" y="2038"/>
                  </a:cubicBezTo>
                  <a:cubicBezTo>
                    <a:pt x="866" y="2038"/>
                    <a:pt x="867" y="2038"/>
                    <a:pt x="867" y="2038"/>
                  </a:cubicBezTo>
                  <a:cubicBezTo>
                    <a:pt x="866" y="2038"/>
                    <a:pt x="866" y="2038"/>
                    <a:pt x="866" y="2038"/>
                  </a:cubicBezTo>
                  <a:cubicBezTo>
                    <a:pt x="866" y="2038"/>
                    <a:pt x="866" y="2038"/>
                    <a:pt x="866" y="2038"/>
                  </a:cubicBezTo>
                  <a:cubicBezTo>
                    <a:pt x="865" y="2038"/>
                    <a:pt x="865" y="2038"/>
                    <a:pt x="865" y="2038"/>
                  </a:cubicBezTo>
                  <a:cubicBezTo>
                    <a:pt x="865" y="2039"/>
                    <a:pt x="864" y="2039"/>
                    <a:pt x="863" y="2039"/>
                  </a:cubicBezTo>
                  <a:cubicBezTo>
                    <a:pt x="862" y="2039"/>
                    <a:pt x="861" y="2039"/>
                    <a:pt x="859" y="2039"/>
                  </a:cubicBezTo>
                  <a:cubicBezTo>
                    <a:pt x="859" y="2039"/>
                    <a:pt x="858" y="2039"/>
                    <a:pt x="858" y="2039"/>
                  </a:cubicBezTo>
                  <a:cubicBezTo>
                    <a:pt x="857" y="2039"/>
                    <a:pt x="856" y="2038"/>
                    <a:pt x="854" y="2038"/>
                  </a:cubicBezTo>
                  <a:cubicBezTo>
                    <a:pt x="853" y="2037"/>
                    <a:pt x="852" y="2036"/>
                    <a:pt x="850" y="2036"/>
                  </a:cubicBezTo>
                  <a:cubicBezTo>
                    <a:pt x="850" y="2036"/>
                    <a:pt x="849" y="2035"/>
                    <a:pt x="848" y="2035"/>
                  </a:cubicBezTo>
                  <a:cubicBezTo>
                    <a:pt x="847" y="2035"/>
                    <a:pt x="847" y="2034"/>
                    <a:pt x="846" y="2034"/>
                  </a:cubicBezTo>
                  <a:cubicBezTo>
                    <a:pt x="844" y="2033"/>
                    <a:pt x="843" y="2033"/>
                    <a:pt x="841" y="2032"/>
                  </a:cubicBezTo>
                  <a:cubicBezTo>
                    <a:pt x="840" y="2032"/>
                    <a:pt x="838" y="2031"/>
                    <a:pt x="837" y="2030"/>
                  </a:cubicBezTo>
                  <a:cubicBezTo>
                    <a:pt x="836" y="2030"/>
                    <a:pt x="835" y="2030"/>
                    <a:pt x="834" y="2029"/>
                  </a:cubicBezTo>
                  <a:cubicBezTo>
                    <a:pt x="834" y="2029"/>
                    <a:pt x="833" y="2029"/>
                    <a:pt x="832" y="2029"/>
                  </a:cubicBezTo>
                  <a:cubicBezTo>
                    <a:pt x="831" y="2028"/>
                    <a:pt x="829" y="2027"/>
                    <a:pt x="828" y="2027"/>
                  </a:cubicBezTo>
                  <a:cubicBezTo>
                    <a:pt x="827" y="2026"/>
                    <a:pt x="825" y="2026"/>
                    <a:pt x="824" y="2025"/>
                  </a:cubicBezTo>
                  <a:cubicBezTo>
                    <a:pt x="823" y="2025"/>
                    <a:pt x="822" y="2025"/>
                    <a:pt x="821" y="2024"/>
                  </a:cubicBezTo>
                  <a:cubicBezTo>
                    <a:pt x="820" y="2024"/>
                    <a:pt x="819" y="2023"/>
                    <a:pt x="818" y="2023"/>
                  </a:cubicBezTo>
                  <a:cubicBezTo>
                    <a:pt x="818" y="2023"/>
                    <a:pt x="817" y="2023"/>
                    <a:pt x="816" y="2023"/>
                  </a:cubicBezTo>
                  <a:cubicBezTo>
                    <a:pt x="816" y="2023"/>
                    <a:pt x="816" y="2022"/>
                    <a:pt x="816" y="2022"/>
                  </a:cubicBezTo>
                  <a:cubicBezTo>
                    <a:pt x="816" y="2022"/>
                    <a:pt x="816" y="2023"/>
                    <a:pt x="816" y="2023"/>
                  </a:cubicBezTo>
                  <a:cubicBezTo>
                    <a:pt x="816" y="2023"/>
                    <a:pt x="817" y="2024"/>
                    <a:pt x="817" y="2025"/>
                  </a:cubicBezTo>
                  <a:cubicBezTo>
                    <a:pt x="818" y="2025"/>
                    <a:pt x="818" y="2026"/>
                    <a:pt x="819" y="2027"/>
                  </a:cubicBezTo>
                  <a:cubicBezTo>
                    <a:pt x="820" y="2027"/>
                    <a:pt x="820" y="2028"/>
                    <a:pt x="820" y="2028"/>
                  </a:cubicBezTo>
                  <a:cubicBezTo>
                    <a:pt x="821" y="2028"/>
                    <a:pt x="821" y="2029"/>
                    <a:pt x="822" y="2029"/>
                  </a:cubicBezTo>
                  <a:cubicBezTo>
                    <a:pt x="822" y="2030"/>
                    <a:pt x="823" y="2030"/>
                    <a:pt x="823" y="2031"/>
                  </a:cubicBezTo>
                  <a:cubicBezTo>
                    <a:pt x="824" y="2031"/>
                    <a:pt x="824" y="2032"/>
                    <a:pt x="825" y="2032"/>
                  </a:cubicBezTo>
                  <a:cubicBezTo>
                    <a:pt x="826" y="2033"/>
                    <a:pt x="828" y="2034"/>
                    <a:pt x="829" y="2035"/>
                  </a:cubicBezTo>
                  <a:cubicBezTo>
                    <a:pt x="830" y="2035"/>
                    <a:pt x="830" y="2036"/>
                    <a:pt x="831" y="2036"/>
                  </a:cubicBezTo>
                  <a:cubicBezTo>
                    <a:pt x="832" y="2037"/>
                    <a:pt x="833" y="2037"/>
                    <a:pt x="833" y="2037"/>
                  </a:cubicBezTo>
                  <a:cubicBezTo>
                    <a:pt x="835" y="2038"/>
                    <a:pt x="836" y="2038"/>
                    <a:pt x="837" y="2039"/>
                  </a:cubicBezTo>
                  <a:cubicBezTo>
                    <a:pt x="834" y="2039"/>
                    <a:pt x="830" y="2039"/>
                    <a:pt x="827" y="2039"/>
                  </a:cubicBezTo>
                  <a:cubicBezTo>
                    <a:pt x="824" y="2039"/>
                    <a:pt x="822" y="2038"/>
                    <a:pt x="819" y="2038"/>
                  </a:cubicBezTo>
                  <a:cubicBezTo>
                    <a:pt x="816" y="2038"/>
                    <a:pt x="814" y="2038"/>
                    <a:pt x="811" y="2038"/>
                  </a:cubicBezTo>
                  <a:cubicBezTo>
                    <a:pt x="806" y="2038"/>
                    <a:pt x="801" y="2038"/>
                    <a:pt x="796" y="2039"/>
                  </a:cubicBezTo>
                  <a:cubicBezTo>
                    <a:pt x="791" y="2039"/>
                    <a:pt x="787" y="2040"/>
                    <a:pt x="783" y="2041"/>
                  </a:cubicBezTo>
                  <a:cubicBezTo>
                    <a:pt x="779" y="2042"/>
                    <a:pt x="775" y="2043"/>
                    <a:pt x="772" y="2044"/>
                  </a:cubicBezTo>
                  <a:cubicBezTo>
                    <a:pt x="771" y="2044"/>
                    <a:pt x="770" y="2044"/>
                    <a:pt x="769" y="2044"/>
                  </a:cubicBezTo>
                  <a:cubicBezTo>
                    <a:pt x="769" y="2045"/>
                    <a:pt x="768" y="2045"/>
                    <a:pt x="767" y="2045"/>
                  </a:cubicBezTo>
                  <a:cubicBezTo>
                    <a:pt x="766" y="2046"/>
                    <a:pt x="765" y="2047"/>
                    <a:pt x="763" y="2047"/>
                  </a:cubicBezTo>
                  <a:cubicBezTo>
                    <a:pt x="761" y="2048"/>
                    <a:pt x="760" y="2049"/>
                    <a:pt x="759" y="2050"/>
                  </a:cubicBezTo>
                  <a:cubicBezTo>
                    <a:pt x="757" y="2051"/>
                    <a:pt x="757" y="2051"/>
                    <a:pt x="757" y="2051"/>
                  </a:cubicBezTo>
                  <a:cubicBezTo>
                    <a:pt x="757" y="2051"/>
                    <a:pt x="758" y="2051"/>
                    <a:pt x="759" y="2050"/>
                  </a:cubicBezTo>
                  <a:cubicBezTo>
                    <a:pt x="760" y="2050"/>
                    <a:pt x="762" y="2049"/>
                    <a:pt x="764" y="2049"/>
                  </a:cubicBezTo>
                  <a:cubicBezTo>
                    <a:pt x="765" y="2048"/>
                    <a:pt x="766" y="2048"/>
                    <a:pt x="768" y="2048"/>
                  </a:cubicBezTo>
                  <a:cubicBezTo>
                    <a:pt x="769" y="2047"/>
                    <a:pt x="769" y="2047"/>
                    <a:pt x="770" y="2047"/>
                  </a:cubicBezTo>
                  <a:cubicBezTo>
                    <a:pt x="771" y="2047"/>
                    <a:pt x="772" y="2047"/>
                    <a:pt x="772" y="2047"/>
                  </a:cubicBezTo>
                  <a:cubicBezTo>
                    <a:pt x="776" y="2046"/>
                    <a:pt x="779" y="2046"/>
                    <a:pt x="783" y="2045"/>
                  </a:cubicBezTo>
                  <a:cubicBezTo>
                    <a:pt x="787" y="2045"/>
                    <a:pt x="792" y="2045"/>
                    <a:pt x="796" y="2045"/>
                  </a:cubicBezTo>
                  <a:cubicBezTo>
                    <a:pt x="801" y="2045"/>
                    <a:pt x="806" y="2045"/>
                    <a:pt x="811" y="2045"/>
                  </a:cubicBezTo>
                  <a:cubicBezTo>
                    <a:pt x="816" y="2046"/>
                    <a:pt x="821" y="2046"/>
                    <a:pt x="827" y="2046"/>
                  </a:cubicBezTo>
                  <a:cubicBezTo>
                    <a:pt x="832" y="2047"/>
                    <a:pt x="838" y="2047"/>
                    <a:pt x="843" y="2047"/>
                  </a:cubicBezTo>
                  <a:cubicBezTo>
                    <a:pt x="849" y="2047"/>
                    <a:pt x="854" y="2047"/>
                    <a:pt x="860" y="2047"/>
                  </a:cubicBezTo>
                  <a:cubicBezTo>
                    <a:pt x="861" y="2046"/>
                    <a:pt x="863" y="2046"/>
                    <a:pt x="864" y="2046"/>
                  </a:cubicBezTo>
                  <a:cubicBezTo>
                    <a:pt x="865" y="2046"/>
                    <a:pt x="865" y="2046"/>
                    <a:pt x="866" y="2046"/>
                  </a:cubicBezTo>
                  <a:cubicBezTo>
                    <a:pt x="867" y="2046"/>
                    <a:pt x="867" y="2046"/>
                    <a:pt x="867" y="2046"/>
                  </a:cubicBezTo>
                  <a:cubicBezTo>
                    <a:pt x="867" y="2046"/>
                    <a:pt x="867" y="2046"/>
                    <a:pt x="867" y="2046"/>
                  </a:cubicBezTo>
                  <a:cubicBezTo>
                    <a:pt x="868" y="2046"/>
                    <a:pt x="868" y="2046"/>
                    <a:pt x="868" y="2046"/>
                  </a:cubicBezTo>
                  <a:cubicBezTo>
                    <a:pt x="868" y="2046"/>
                    <a:pt x="868" y="2046"/>
                    <a:pt x="868" y="2046"/>
                  </a:cubicBezTo>
                  <a:cubicBezTo>
                    <a:pt x="869" y="2045"/>
                    <a:pt x="871" y="2045"/>
                    <a:pt x="872" y="2045"/>
                  </a:cubicBezTo>
                  <a:cubicBezTo>
                    <a:pt x="873" y="2045"/>
                    <a:pt x="875" y="2044"/>
                    <a:pt x="876" y="2044"/>
                  </a:cubicBezTo>
                  <a:cubicBezTo>
                    <a:pt x="881" y="2043"/>
                    <a:pt x="886" y="2041"/>
                    <a:pt x="891" y="2039"/>
                  </a:cubicBezTo>
                  <a:cubicBezTo>
                    <a:pt x="892" y="2039"/>
                    <a:pt x="894" y="2038"/>
                    <a:pt x="896" y="2037"/>
                  </a:cubicBezTo>
                  <a:cubicBezTo>
                    <a:pt x="892" y="2040"/>
                    <a:pt x="889" y="2044"/>
                    <a:pt x="885" y="2047"/>
                  </a:cubicBezTo>
                  <a:cubicBezTo>
                    <a:pt x="869" y="2060"/>
                    <a:pt x="850" y="2071"/>
                    <a:pt x="828" y="2080"/>
                  </a:cubicBezTo>
                  <a:cubicBezTo>
                    <a:pt x="828" y="2080"/>
                    <a:pt x="827" y="2081"/>
                    <a:pt x="826" y="2081"/>
                  </a:cubicBezTo>
                  <a:cubicBezTo>
                    <a:pt x="825" y="2081"/>
                    <a:pt x="824" y="2082"/>
                    <a:pt x="822" y="2082"/>
                  </a:cubicBezTo>
                  <a:cubicBezTo>
                    <a:pt x="821" y="2082"/>
                    <a:pt x="820" y="2083"/>
                    <a:pt x="819" y="2083"/>
                  </a:cubicBezTo>
                  <a:cubicBezTo>
                    <a:pt x="817" y="2083"/>
                    <a:pt x="816" y="2083"/>
                    <a:pt x="815" y="2084"/>
                  </a:cubicBezTo>
                  <a:cubicBezTo>
                    <a:pt x="814" y="2084"/>
                    <a:pt x="812" y="2084"/>
                    <a:pt x="811" y="2084"/>
                  </a:cubicBezTo>
                  <a:cubicBezTo>
                    <a:pt x="809" y="2084"/>
                    <a:pt x="807" y="2085"/>
                    <a:pt x="806" y="2085"/>
                  </a:cubicBezTo>
                  <a:cubicBezTo>
                    <a:pt x="802" y="2085"/>
                    <a:pt x="799" y="2085"/>
                    <a:pt x="795" y="2085"/>
                  </a:cubicBezTo>
                  <a:cubicBezTo>
                    <a:pt x="791" y="2086"/>
                    <a:pt x="787" y="2086"/>
                    <a:pt x="783" y="2086"/>
                  </a:cubicBezTo>
                  <a:cubicBezTo>
                    <a:pt x="778" y="2085"/>
                    <a:pt x="774" y="2085"/>
                    <a:pt x="770" y="2085"/>
                  </a:cubicBezTo>
                  <a:cubicBezTo>
                    <a:pt x="765" y="2085"/>
                    <a:pt x="760" y="2085"/>
                    <a:pt x="756" y="2085"/>
                  </a:cubicBezTo>
                  <a:cubicBezTo>
                    <a:pt x="751" y="2085"/>
                    <a:pt x="747" y="2085"/>
                    <a:pt x="742" y="2085"/>
                  </a:cubicBezTo>
                  <a:cubicBezTo>
                    <a:pt x="740" y="2085"/>
                    <a:pt x="738" y="2085"/>
                    <a:pt x="736" y="2085"/>
                  </a:cubicBezTo>
                  <a:cubicBezTo>
                    <a:pt x="735" y="2085"/>
                    <a:pt x="735" y="2085"/>
                    <a:pt x="735" y="2085"/>
                  </a:cubicBezTo>
                  <a:cubicBezTo>
                    <a:pt x="734" y="2085"/>
                    <a:pt x="733" y="2084"/>
                    <a:pt x="732" y="2084"/>
                  </a:cubicBezTo>
                  <a:cubicBezTo>
                    <a:pt x="731" y="2083"/>
                    <a:pt x="730" y="2083"/>
                    <a:pt x="729" y="2082"/>
                  </a:cubicBezTo>
                  <a:cubicBezTo>
                    <a:pt x="728" y="2082"/>
                    <a:pt x="727" y="2082"/>
                    <a:pt x="725" y="2081"/>
                  </a:cubicBezTo>
                  <a:cubicBezTo>
                    <a:pt x="723" y="2081"/>
                    <a:pt x="721" y="2080"/>
                    <a:pt x="718" y="2079"/>
                  </a:cubicBezTo>
                  <a:cubicBezTo>
                    <a:pt x="716" y="2079"/>
                    <a:pt x="713" y="2078"/>
                    <a:pt x="710" y="2078"/>
                  </a:cubicBezTo>
                  <a:cubicBezTo>
                    <a:pt x="708" y="2078"/>
                    <a:pt x="705" y="2077"/>
                    <a:pt x="703" y="2077"/>
                  </a:cubicBezTo>
                  <a:cubicBezTo>
                    <a:pt x="700" y="2077"/>
                    <a:pt x="697" y="2077"/>
                    <a:pt x="695" y="2077"/>
                  </a:cubicBezTo>
                  <a:cubicBezTo>
                    <a:pt x="694" y="2077"/>
                    <a:pt x="693" y="2078"/>
                    <a:pt x="691" y="2078"/>
                  </a:cubicBezTo>
                  <a:cubicBezTo>
                    <a:pt x="690" y="2078"/>
                    <a:pt x="689" y="2078"/>
                    <a:pt x="688" y="2078"/>
                  </a:cubicBezTo>
                  <a:cubicBezTo>
                    <a:pt x="687" y="2078"/>
                    <a:pt x="686" y="2079"/>
                    <a:pt x="685" y="2079"/>
                  </a:cubicBezTo>
                  <a:cubicBezTo>
                    <a:pt x="684" y="2079"/>
                    <a:pt x="683" y="2079"/>
                    <a:pt x="682" y="2079"/>
                  </a:cubicBezTo>
                  <a:cubicBezTo>
                    <a:pt x="681" y="2080"/>
                    <a:pt x="680" y="2080"/>
                    <a:pt x="679" y="2080"/>
                  </a:cubicBezTo>
                  <a:cubicBezTo>
                    <a:pt x="678" y="2080"/>
                    <a:pt x="677" y="2081"/>
                    <a:pt x="677" y="2081"/>
                  </a:cubicBezTo>
                  <a:cubicBezTo>
                    <a:pt x="676" y="2081"/>
                    <a:pt x="675" y="2081"/>
                    <a:pt x="675" y="2081"/>
                  </a:cubicBezTo>
                  <a:cubicBezTo>
                    <a:pt x="674" y="2082"/>
                    <a:pt x="673" y="2082"/>
                    <a:pt x="673" y="2082"/>
                  </a:cubicBezTo>
                  <a:cubicBezTo>
                    <a:pt x="672" y="2083"/>
                    <a:pt x="671" y="2083"/>
                    <a:pt x="670" y="2083"/>
                  </a:cubicBezTo>
                  <a:cubicBezTo>
                    <a:pt x="670" y="2084"/>
                    <a:pt x="670" y="2084"/>
                    <a:pt x="670" y="2084"/>
                  </a:cubicBezTo>
                  <a:cubicBezTo>
                    <a:pt x="670" y="2084"/>
                    <a:pt x="670" y="2084"/>
                    <a:pt x="670" y="2084"/>
                  </a:cubicBezTo>
                  <a:cubicBezTo>
                    <a:pt x="671" y="2084"/>
                    <a:pt x="672" y="2084"/>
                    <a:pt x="673" y="2084"/>
                  </a:cubicBezTo>
                  <a:cubicBezTo>
                    <a:pt x="674" y="2084"/>
                    <a:pt x="674" y="2084"/>
                    <a:pt x="675" y="2084"/>
                  </a:cubicBezTo>
                  <a:cubicBezTo>
                    <a:pt x="676" y="2084"/>
                    <a:pt x="676" y="2084"/>
                    <a:pt x="677" y="2084"/>
                  </a:cubicBezTo>
                  <a:cubicBezTo>
                    <a:pt x="678" y="2084"/>
                    <a:pt x="679" y="2084"/>
                    <a:pt x="680" y="2084"/>
                  </a:cubicBezTo>
                  <a:cubicBezTo>
                    <a:pt x="680" y="2084"/>
                    <a:pt x="681" y="2084"/>
                    <a:pt x="682" y="2084"/>
                  </a:cubicBezTo>
                  <a:cubicBezTo>
                    <a:pt x="683" y="2084"/>
                    <a:pt x="684" y="2084"/>
                    <a:pt x="685" y="2084"/>
                  </a:cubicBezTo>
                  <a:cubicBezTo>
                    <a:pt x="686" y="2084"/>
                    <a:pt x="687" y="2084"/>
                    <a:pt x="688" y="2084"/>
                  </a:cubicBezTo>
                  <a:cubicBezTo>
                    <a:pt x="689" y="2084"/>
                    <a:pt x="689" y="2084"/>
                    <a:pt x="690" y="2084"/>
                  </a:cubicBezTo>
                  <a:cubicBezTo>
                    <a:pt x="690" y="2084"/>
                    <a:pt x="691" y="2084"/>
                    <a:pt x="692" y="2084"/>
                  </a:cubicBezTo>
                  <a:cubicBezTo>
                    <a:pt x="693" y="2084"/>
                    <a:pt x="694" y="2084"/>
                    <a:pt x="695" y="2084"/>
                  </a:cubicBezTo>
                  <a:cubicBezTo>
                    <a:pt x="696" y="2085"/>
                    <a:pt x="697" y="2085"/>
                    <a:pt x="698" y="2085"/>
                  </a:cubicBezTo>
                  <a:cubicBezTo>
                    <a:pt x="700" y="2085"/>
                    <a:pt x="701" y="2085"/>
                    <a:pt x="702" y="2085"/>
                  </a:cubicBezTo>
                  <a:cubicBezTo>
                    <a:pt x="704" y="2085"/>
                    <a:pt x="707" y="2086"/>
                    <a:pt x="709" y="2086"/>
                  </a:cubicBezTo>
                  <a:cubicBezTo>
                    <a:pt x="712" y="2086"/>
                    <a:pt x="714" y="2086"/>
                    <a:pt x="717" y="2087"/>
                  </a:cubicBezTo>
                  <a:cubicBezTo>
                    <a:pt x="718" y="2087"/>
                    <a:pt x="719" y="2087"/>
                    <a:pt x="720" y="2087"/>
                  </a:cubicBezTo>
                  <a:cubicBezTo>
                    <a:pt x="720" y="2088"/>
                    <a:pt x="721" y="2088"/>
                    <a:pt x="721" y="2088"/>
                  </a:cubicBezTo>
                  <a:cubicBezTo>
                    <a:pt x="719" y="2088"/>
                    <a:pt x="718" y="2088"/>
                    <a:pt x="716" y="2089"/>
                  </a:cubicBezTo>
                  <a:cubicBezTo>
                    <a:pt x="712" y="2090"/>
                    <a:pt x="709" y="2091"/>
                    <a:pt x="705" y="2093"/>
                  </a:cubicBezTo>
                  <a:cubicBezTo>
                    <a:pt x="704" y="2094"/>
                    <a:pt x="702" y="2094"/>
                    <a:pt x="701" y="2095"/>
                  </a:cubicBezTo>
                  <a:cubicBezTo>
                    <a:pt x="699" y="2096"/>
                    <a:pt x="698" y="2097"/>
                    <a:pt x="697" y="2097"/>
                  </a:cubicBezTo>
                  <a:cubicBezTo>
                    <a:pt x="696" y="2098"/>
                    <a:pt x="695" y="2099"/>
                    <a:pt x="694" y="2100"/>
                  </a:cubicBezTo>
                  <a:cubicBezTo>
                    <a:pt x="693" y="2101"/>
                    <a:pt x="692" y="2101"/>
                    <a:pt x="691" y="2102"/>
                  </a:cubicBezTo>
                  <a:cubicBezTo>
                    <a:pt x="690" y="2103"/>
                    <a:pt x="689" y="2103"/>
                    <a:pt x="689" y="2104"/>
                  </a:cubicBezTo>
                  <a:cubicBezTo>
                    <a:pt x="688" y="2104"/>
                    <a:pt x="688" y="2105"/>
                    <a:pt x="688" y="2105"/>
                  </a:cubicBezTo>
                  <a:cubicBezTo>
                    <a:pt x="687" y="2106"/>
                    <a:pt x="686" y="2107"/>
                    <a:pt x="686" y="2107"/>
                  </a:cubicBezTo>
                  <a:cubicBezTo>
                    <a:pt x="686" y="2107"/>
                    <a:pt x="687" y="2106"/>
                    <a:pt x="688" y="2106"/>
                  </a:cubicBezTo>
                  <a:cubicBezTo>
                    <a:pt x="689" y="2105"/>
                    <a:pt x="690" y="2104"/>
                    <a:pt x="692" y="2103"/>
                  </a:cubicBezTo>
                  <a:cubicBezTo>
                    <a:pt x="693" y="2103"/>
                    <a:pt x="694" y="2102"/>
                    <a:pt x="695" y="2102"/>
                  </a:cubicBezTo>
                  <a:cubicBezTo>
                    <a:pt x="696" y="2101"/>
                    <a:pt x="697" y="2101"/>
                    <a:pt x="698" y="2100"/>
                  </a:cubicBezTo>
                  <a:cubicBezTo>
                    <a:pt x="700" y="2100"/>
                    <a:pt x="701" y="2099"/>
                    <a:pt x="702" y="2099"/>
                  </a:cubicBezTo>
                  <a:cubicBezTo>
                    <a:pt x="704" y="2098"/>
                    <a:pt x="705" y="2098"/>
                    <a:pt x="707" y="2097"/>
                  </a:cubicBezTo>
                  <a:cubicBezTo>
                    <a:pt x="710" y="2096"/>
                    <a:pt x="714" y="2095"/>
                    <a:pt x="717" y="2095"/>
                  </a:cubicBezTo>
                  <a:cubicBezTo>
                    <a:pt x="721" y="2094"/>
                    <a:pt x="725" y="2094"/>
                    <a:pt x="729" y="2093"/>
                  </a:cubicBezTo>
                  <a:cubicBezTo>
                    <a:pt x="734" y="2093"/>
                    <a:pt x="738" y="2093"/>
                    <a:pt x="742" y="2093"/>
                  </a:cubicBezTo>
                  <a:cubicBezTo>
                    <a:pt x="743" y="2093"/>
                    <a:pt x="743" y="2093"/>
                    <a:pt x="744" y="2093"/>
                  </a:cubicBezTo>
                  <a:cubicBezTo>
                    <a:pt x="744" y="2093"/>
                    <a:pt x="745" y="2093"/>
                    <a:pt x="745" y="2093"/>
                  </a:cubicBezTo>
                  <a:cubicBezTo>
                    <a:pt x="746" y="2093"/>
                    <a:pt x="747" y="2093"/>
                    <a:pt x="748" y="2094"/>
                  </a:cubicBezTo>
                  <a:cubicBezTo>
                    <a:pt x="748" y="2094"/>
                    <a:pt x="748" y="2094"/>
                    <a:pt x="748" y="2094"/>
                  </a:cubicBezTo>
                  <a:cubicBezTo>
                    <a:pt x="748" y="2094"/>
                    <a:pt x="748" y="2094"/>
                    <a:pt x="748" y="2093"/>
                  </a:cubicBezTo>
                  <a:cubicBezTo>
                    <a:pt x="748" y="2093"/>
                    <a:pt x="747" y="2093"/>
                    <a:pt x="747" y="2093"/>
                  </a:cubicBezTo>
                  <a:cubicBezTo>
                    <a:pt x="750" y="2093"/>
                    <a:pt x="753" y="2093"/>
                    <a:pt x="756" y="2093"/>
                  </a:cubicBezTo>
                  <a:cubicBezTo>
                    <a:pt x="760" y="2093"/>
                    <a:pt x="765" y="2093"/>
                    <a:pt x="769" y="2093"/>
                  </a:cubicBezTo>
                  <a:cubicBezTo>
                    <a:pt x="772" y="2093"/>
                    <a:pt x="774" y="2093"/>
                    <a:pt x="776" y="2093"/>
                  </a:cubicBezTo>
                  <a:cubicBezTo>
                    <a:pt x="778" y="2093"/>
                    <a:pt x="781" y="2093"/>
                    <a:pt x="783" y="2093"/>
                  </a:cubicBezTo>
                  <a:cubicBezTo>
                    <a:pt x="787" y="2092"/>
                    <a:pt x="791" y="2092"/>
                    <a:pt x="795" y="2091"/>
                  </a:cubicBezTo>
                  <a:cubicBezTo>
                    <a:pt x="798" y="2091"/>
                    <a:pt x="800" y="2091"/>
                    <a:pt x="803" y="2090"/>
                  </a:cubicBezTo>
                  <a:cubicBezTo>
                    <a:pt x="762" y="2105"/>
                    <a:pt x="717" y="2117"/>
                    <a:pt x="675" y="2135"/>
                  </a:cubicBezTo>
                  <a:cubicBezTo>
                    <a:pt x="671" y="2134"/>
                    <a:pt x="666" y="2133"/>
                    <a:pt x="660" y="2132"/>
                  </a:cubicBezTo>
                  <a:cubicBezTo>
                    <a:pt x="658" y="2132"/>
                    <a:pt x="657" y="2132"/>
                    <a:pt x="655" y="2131"/>
                  </a:cubicBezTo>
                  <a:cubicBezTo>
                    <a:pt x="653" y="2131"/>
                    <a:pt x="651" y="2131"/>
                    <a:pt x="649" y="2131"/>
                  </a:cubicBezTo>
                  <a:cubicBezTo>
                    <a:pt x="645" y="2130"/>
                    <a:pt x="641" y="2130"/>
                    <a:pt x="637" y="2129"/>
                  </a:cubicBezTo>
                  <a:cubicBezTo>
                    <a:pt x="633" y="2129"/>
                    <a:pt x="629" y="2129"/>
                    <a:pt x="625" y="2130"/>
                  </a:cubicBezTo>
                  <a:cubicBezTo>
                    <a:pt x="623" y="2130"/>
                    <a:pt x="621" y="2130"/>
                    <a:pt x="620" y="2131"/>
                  </a:cubicBezTo>
                  <a:cubicBezTo>
                    <a:pt x="619" y="2131"/>
                    <a:pt x="618" y="2131"/>
                    <a:pt x="617" y="2131"/>
                  </a:cubicBezTo>
                  <a:cubicBezTo>
                    <a:pt x="616" y="2131"/>
                    <a:pt x="616" y="2131"/>
                    <a:pt x="616" y="2131"/>
                  </a:cubicBezTo>
                  <a:cubicBezTo>
                    <a:pt x="616" y="2131"/>
                    <a:pt x="616" y="2131"/>
                    <a:pt x="616" y="2131"/>
                  </a:cubicBezTo>
                  <a:cubicBezTo>
                    <a:pt x="615" y="2132"/>
                    <a:pt x="615" y="2132"/>
                    <a:pt x="615" y="2132"/>
                  </a:cubicBezTo>
                  <a:cubicBezTo>
                    <a:pt x="615" y="2132"/>
                    <a:pt x="614" y="2132"/>
                    <a:pt x="614" y="2132"/>
                  </a:cubicBezTo>
                  <a:cubicBezTo>
                    <a:pt x="613" y="2132"/>
                    <a:pt x="612" y="2133"/>
                    <a:pt x="611" y="2133"/>
                  </a:cubicBezTo>
                  <a:cubicBezTo>
                    <a:pt x="610" y="2133"/>
                    <a:pt x="609" y="2134"/>
                    <a:pt x="608" y="2134"/>
                  </a:cubicBezTo>
                  <a:cubicBezTo>
                    <a:pt x="608" y="2134"/>
                    <a:pt x="607" y="2135"/>
                    <a:pt x="606" y="2135"/>
                  </a:cubicBezTo>
                  <a:cubicBezTo>
                    <a:pt x="605" y="2135"/>
                    <a:pt x="604" y="2136"/>
                    <a:pt x="604" y="2136"/>
                  </a:cubicBezTo>
                  <a:cubicBezTo>
                    <a:pt x="601" y="2138"/>
                    <a:pt x="598" y="2140"/>
                    <a:pt x="596" y="2142"/>
                  </a:cubicBezTo>
                  <a:cubicBezTo>
                    <a:pt x="594" y="2143"/>
                    <a:pt x="593" y="2144"/>
                    <a:pt x="593" y="2145"/>
                  </a:cubicBezTo>
                  <a:cubicBezTo>
                    <a:pt x="592" y="2146"/>
                    <a:pt x="591" y="2147"/>
                    <a:pt x="590" y="2148"/>
                  </a:cubicBezTo>
                  <a:cubicBezTo>
                    <a:pt x="589" y="2149"/>
                    <a:pt x="589" y="2150"/>
                    <a:pt x="588" y="2151"/>
                  </a:cubicBezTo>
                  <a:cubicBezTo>
                    <a:pt x="588" y="2152"/>
                    <a:pt x="587" y="2153"/>
                    <a:pt x="587" y="2154"/>
                  </a:cubicBezTo>
                  <a:cubicBezTo>
                    <a:pt x="586" y="2156"/>
                    <a:pt x="586" y="2157"/>
                    <a:pt x="586" y="2158"/>
                  </a:cubicBezTo>
                  <a:cubicBezTo>
                    <a:pt x="586" y="2159"/>
                    <a:pt x="586" y="2159"/>
                    <a:pt x="586" y="2159"/>
                  </a:cubicBezTo>
                  <a:cubicBezTo>
                    <a:pt x="586" y="2159"/>
                    <a:pt x="586" y="2159"/>
                    <a:pt x="586" y="2158"/>
                  </a:cubicBezTo>
                  <a:cubicBezTo>
                    <a:pt x="587" y="2158"/>
                    <a:pt x="587" y="2157"/>
                    <a:pt x="587" y="2156"/>
                  </a:cubicBezTo>
                  <a:cubicBezTo>
                    <a:pt x="588" y="2156"/>
                    <a:pt x="588" y="2155"/>
                    <a:pt x="588" y="2155"/>
                  </a:cubicBezTo>
                  <a:cubicBezTo>
                    <a:pt x="589" y="2154"/>
                    <a:pt x="590" y="2153"/>
                    <a:pt x="590" y="2153"/>
                  </a:cubicBezTo>
                  <a:cubicBezTo>
                    <a:pt x="591" y="2152"/>
                    <a:pt x="592" y="2151"/>
                    <a:pt x="592" y="2150"/>
                  </a:cubicBezTo>
                  <a:cubicBezTo>
                    <a:pt x="594" y="2149"/>
                    <a:pt x="596" y="2147"/>
                    <a:pt x="598" y="2146"/>
                  </a:cubicBezTo>
                  <a:cubicBezTo>
                    <a:pt x="601" y="2144"/>
                    <a:pt x="603" y="2143"/>
                    <a:pt x="606" y="2142"/>
                  </a:cubicBezTo>
                  <a:cubicBezTo>
                    <a:pt x="607" y="2141"/>
                    <a:pt x="608" y="2141"/>
                    <a:pt x="608" y="2141"/>
                  </a:cubicBezTo>
                  <a:cubicBezTo>
                    <a:pt x="609" y="2141"/>
                    <a:pt x="610" y="2140"/>
                    <a:pt x="611" y="2140"/>
                  </a:cubicBezTo>
                  <a:cubicBezTo>
                    <a:pt x="612" y="2140"/>
                    <a:pt x="612" y="2140"/>
                    <a:pt x="613" y="2139"/>
                  </a:cubicBezTo>
                  <a:cubicBezTo>
                    <a:pt x="614" y="2139"/>
                    <a:pt x="615" y="2139"/>
                    <a:pt x="616" y="2139"/>
                  </a:cubicBezTo>
                  <a:cubicBezTo>
                    <a:pt x="616" y="2139"/>
                    <a:pt x="616" y="2139"/>
                    <a:pt x="617" y="2139"/>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9" y="2138"/>
                    <a:pt x="620" y="2138"/>
                    <a:pt x="621" y="2138"/>
                  </a:cubicBezTo>
                  <a:cubicBezTo>
                    <a:pt x="622" y="2138"/>
                    <a:pt x="624" y="2138"/>
                    <a:pt x="626" y="2137"/>
                  </a:cubicBezTo>
                  <a:cubicBezTo>
                    <a:pt x="630" y="2137"/>
                    <a:pt x="633" y="2137"/>
                    <a:pt x="637" y="2137"/>
                  </a:cubicBezTo>
                  <a:cubicBezTo>
                    <a:pt x="641" y="2137"/>
                    <a:pt x="645" y="2138"/>
                    <a:pt x="648" y="2138"/>
                  </a:cubicBezTo>
                  <a:cubicBezTo>
                    <a:pt x="652" y="2138"/>
                    <a:pt x="656" y="2139"/>
                    <a:pt x="659" y="2139"/>
                  </a:cubicBezTo>
                  <a:cubicBezTo>
                    <a:pt x="661" y="2139"/>
                    <a:pt x="663" y="2140"/>
                    <a:pt x="665" y="2140"/>
                  </a:cubicBezTo>
                  <a:cubicBezTo>
                    <a:pt x="638" y="2152"/>
                    <a:pt x="613" y="2168"/>
                    <a:pt x="593" y="2188"/>
                  </a:cubicBezTo>
                  <a:cubicBezTo>
                    <a:pt x="622" y="2165"/>
                    <a:pt x="648" y="2155"/>
                    <a:pt x="677" y="2147"/>
                  </a:cubicBezTo>
                  <a:cubicBezTo>
                    <a:pt x="673" y="2149"/>
                    <a:pt x="669" y="2152"/>
                    <a:pt x="665" y="2156"/>
                  </a:cubicBezTo>
                  <a:cubicBezTo>
                    <a:pt x="663" y="2158"/>
                    <a:pt x="660" y="2160"/>
                    <a:pt x="658" y="2163"/>
                  </a:cubicBezTo>
                  <a:cubicBezTo>
                    <a:pt x="655" y="2165"/>
                    <a:pt x="653" y="2168"/>
                    <a:pt x="650" y="2170"/>
                  </a:cubicBezTo>
                  <a:cubicBezTo>
                    <a:pt x="648" y="2173"/>
                    <a:pt x="646" y="2175"/>
                    <a:pt x="643" y="2178"/>
                  </a:cubicBezTo>
                  <a:cubicBezTo>
                    <a:pt x="641" y="2181"/>
                    <a:pt x="639" y="2184"/>
                    <a:pt x="636" y="2186"/>
                  </a:cubicBezTo>
                  <a:cubicBezTo>
                    <a:pt x="632" y="2192"/>
                    <a:pt x="628" y="2198"/>
                    <a:pt x="624" y="2203"/>
                  </a:cubicBezTo>
                  <a:cubicBezTo>
                    <a:pt x="622" y="2206"/>
                    <a:pt x="620" y="2209"/>
                    <a:pt x="618" y="2212"/>
                  </a:cubicBezTo>
                  <a:cubicBezTo>
                    <a:pt x="616" y="2214"/>
                    <a:pt x="614" y="2217"/>
                    <a:pt x="612" y="2220"/>
                  </a:cubicBezTo>
                  <a:cubicBezTo>
                    <a:pt x="608" y="2225"/>
                    <a:pt x="604" y="2230"/>
                    <a:pt x="601" y="2235"/>
                  </a:cubicBezTo>
                  <a:cubicBezTo>
                    <a:pt x="597" y="2240"/>
                    <a:pt x="593" y="2244"/>
                    <a:pt x="590" y="2248"/>
                  </a:cubicBezTo>
                  <a:cubicBezTo>
                    <a:pt x="588" y="2250"/>
                    <a:pt x="587" y="2252"/>
                    <a:pt x="585" y="2254"/>
                  </a:cubicBezTo>
                  <a:cubicBezTo>
                    <a:pt x="583" y="2255"/>
                    <a:pt x="582" y="2257"/>
                    <a:pt x="580" y="2259"/>
                  </a:cubicBezTo>
                  <a:cubicBezTo>
                    <a:pt x="579" y="2260"/>
                    <a:pt x="577" y="2262"/>
                    <a:pt x="576" y="2263"/>
                  </a:cubicBezTo>
                  <a:cubicBezTo>
                    <a:pt x="575" y="2264"/>
                    <a:pt x="574" y="2265"/>
                    <a:pt x="572" y="2266"/>
                  </a:cubicBezTo>
                  <a:cubicBezTo>
                    <a:pt x="570" y="2269"/>
                    <a:pt x="568" y="2270"/>
                    <a:pt x="567" y="2271"/>
                  </a:cubicBezTo>
                  <a:cubicBezTo>
                    <a:pt x="566" y="2272"/>
                    <a:pt x="565" y="2273"/>
                    <a:pt x="565" y="2273"/>
                  </a:cubicBezTo>
                  <a:cubicBezTo>
                    <a:pt x="565" y="2273"/>
                    <a:pt x="566" y="2272"/>
                    <a:pt x="567" y="2272"/>
                  </a:cubicBezTo>
                  <a:cubicBezTo>
                    <a:pt x="568" y="2271"/>
                    <a:pt x="569" y="2271"/>
                    <a:pt x="570" y="2270"/>
                  </a:cubicBezTo>
                  <a:cubicBezTo>
                    <a:pt x="571" y="2269"/>
                    <a:pt x="572" y="2269"/>
                    <a:pt x="573" y="2268"/>
                  </a:cubicBezTo>
                  <a:cubicBezTo>
                    <a:pt x="575" y="2267"/>
                    <a:pt x="576" y="2266"/>
                    <a:pt x="578" y="2265"/>
                  </a:cubicBezTo>
                  <a:cubicBezTo>
                    <a:pt x="579" y="2264"/>
                    <a:pt x="581" y="2262"/>
                    <a:pt x="582" y="2261"/>
                  </a:cubicBezTo>
                  <a:cubicBezTo>
                    <a:pt x="584" y="2260"/>
                    <a:pt x="586" y="2258"/>
                    <a:pt x="588" y="2256"/>
                  </a:cubicBezTo>
                  <a:cubicBezTo>
                    <a:pt x="590" y="2255"/>
                    <a:pt x="591" y="2253"/>
                    <a:pt x="593" y="2251"/>
                  </a:cubicBezTo>
                  <a:cubicBezTo>
                    <a:pt x="595" y="2249"/>
                    <a:pt x="597" y="2247"/>
                    <a:pt x="599" y="2245"/>
                  </a:cubicBezTo>
                  <a:cubicBezTo>
                    <a:pt x="601" y="2243"/>
                    <a:pt x="603" y="2241"/>
                    <a:pt x="605" y="2239"/>
                  </a:cubicBezTo>
                  <a:cubicBezTo>
                    <a:pt x="609" y="2234"/>
                    <a:pt x="613" y="2229"/>
                    <a:pt x="617" y="2224"/>
                  </a:cubicBezTo>
                  <a:cubicBezTo>
                    <a:pt x="619" y="2221"/>
                    <a:pt x="622" y="2219"/>
                    <a:pt x="624" y="2216"/>
                  </a:cubicBezTo>
                  <a:cubicBezTo>
                    <a:pt x="626" y="2213"/>
                    <a:pt x="628" y="2211"/>
                    <a:pt x="630" y="2208"/>
                  </a:cubicBezTo>
                  <a:cubicBezTo>
                    <a:pt x="634" y="2202"/>
                    <a:pt x="638" y="2197"/>
                    <a:pt x="643" y="2191"/>
                  </a:cubicBezTo>
                  <a:cubicBezTo>
                    <a:pt x="647" y="2186"/>
                    <a:pt x="651" y="2180"/>
                    <a:pt x="656" y="2175"/>
                  </a:cubicBezTo>
                  <a:cubicBezTo>
                    <a:pt x="658" y="2173"/>
                    <a:pt x="661" y="2170"/>
                    <a:pt x="663" y="2168"/>
                  </a:cubicBezTo>
                  <a:cubicBezTo>
                    <a:pt x="665" y="2166"/>
                    <a:pt x="668" y="2163"/>
                    <a:pt x="670" y="2161"/>
                  </a:cubicBezTo>
                  <a:cubicBezTo>
                    <a:pt x="675" y="2157"/>
                    <a:pt x="679" y="2153"/>
                    <a:pt x="684" y="2149"/>
                  </a:cubicBezTo>
                  <a:cubicBezTo>
                    <a:pt x="688" y="2146"/>
                    <a:pt x="691" y="2144"/>
                    <a:pt x="694" y="2142"/>
                  </a:cubicBezTo>
                  <a:cubicBezTo>
                    <a:pt x="701" y="2140"/>
                    <a:pt x="707" y="2139"/>
                    <a:pt x="714" y="2137"/>
                  </a:cubicBezTo>
                  <a:cubicBezTo>
                    <a:pt x="718" y="2136"/>
                    <a:pt x="722" y="2135"/>
                    <a:pt x="726" y="2134"/>
                  </a:cubicBezTo>
                  <a:cubicBezTo>
                    <a:pt x="725" y="2135"/>
                    <a:pt x="724" y="2136"/>
                    <a:pt x="723" y="2136"/>
                  </a:cubicBezTo>
                  <a:cubicBezTo>
                    <a:pt x="722" y="2137"/>
                    <a:pt x="722" y="2137"/>
                    <a:pt x="721" y="2137"/>
                  </a:cubicBezTo>
                  <a:cubicBezTo>
                    <a:pt x="720" y="2138"/>
                    <a:pt x="720" y="2138"/>
                    <a:pt x="719" y="2139"/>
                  </a:cubicBezTo>
                  <a:cubicBezTo>
                    <a:pt x="718" y="2139"/>
                    <a:pt x="717" y="2140"/>
                    <a:pt x="716" y="2141"/>
                  </a:cubicBezTo>
                  <a:cubicBezTo>
                    <a:pt x="715" y="2142"/>
                    <a:pt x="714" y="2143"/>
                    <a:pt x="712" y="2144"/>
                  </a:cubicBezTo>
                  <a:cubicBezTo>
                    <a:pt x="711" y="2145"/>
                    <a:pt x="710" y="2146"/>
                    <a:pt x="709" y="2146"/>
                  </a:cubicBezTo>
                  <a:cubicBezTo>
                    <a:pt x="707" y="2148"/>
                    <a:pt x="704" y="2150"/>
                    <a:pt x="702" y="2152"/>
                  </a:cubicBezTo>
                  <a:cubicBezTo>
                    <a:pt x="700" y="2154"/>
                    <a:pt x="698" y="2156"/>
                    <a:pt x="696" y="2158"/>
                  </a:cubicBezTo>
                  <a:cubicBezTo>
                    <a:pt x="694" y="2159"/>
                    <a:pt x="694" y="2159"/>
                    <a:pt x="694" y="2159"/>
                  </a:cubicBezTo>
                  <a:cubicBezTo>
                    <a:pt x="692" y="2161"/>
                    <a:pt x="692" y="2161"/>
                    <a:pt x="692" y="2161"/>
                  </a:cubicBezTo>
                  <a:cubicBezTo>
                    <a:pt x="691" y="2162"/>
                    <a:pt x="690" y="2163"/>
                    <a:pt x="689" y="2164"/>
                  </a:cubicBezTo>
                  <a:cubicBezTo>
                    <a:pt x="688" y="2165"/>
                    <a:pt x="687" y="2166"/>
                    <a:pt x="686" y="2167"/>
                  </a:cubicBezTo>
                  <a:cubicBezTo>
                    <a:pt x="685" y="2168"/>
                    <a:pt x="684" y="2169"/>
                    <a:pt x="683" y="2170"/>
                  </a:cubicBezTo>
                  <a:cubicBezTo>
                    <a:pt x="681" y="2172"/>
                    <a:pt x="679" y="2174"/>
                    <a:pt x="677" y="2176"/>
                  </a:cubicBezTo>
                  <a:cubicBezTo>
                    <a:pt x="676" y="2178"/>
                    <a:pt x="674" y="2180"/>
                    <a:pt x="672" y="2182"/>
                  </a:cubicBezTo>
                  <a:cubicBezTo>
                    <a:pt x="671" y="2183"/>
                    <a:pt x="670" y="2183"/>
                    <a:pt x="669" y="2184"/>
                  </a:cubicBezTo>
                  <a:cubicBezTo>
                    <a:pt x="668" y="2185"/>
                    <a:pt x="668" y="2186"/>
                    <a:pt x="667" y="2187"/>
                  </a:cubicBezTo>
                  <a:cubicBezTo>
                    <a:pt x="665" y="2189"/>
                    <a:pt x="663" y="2191"/>
                    <a:pt x="662" y="2193"/>
                  </a:cubicBezTo>
                  <a:cubicBezTo>
                    <a:pt x="660" y="2195"/>
                    <a:pt x="659" y="2196"/>
                    <a:pt x="658" y="2198"/>
                  </a:cubicBezTo>
                  <a:cubicBezTo>
                    <a:pt x="656" y="2200"/>
                    <a:pt x="655" y="2201"/>
                    <a:pt x="654" y="2203"/>
                  </a:cubicBezTo>
                  <a:cubicBezTo>
                    <a:pt x="652" y="2204"/>
                    <a:pt x="651" y="2206"/>
                    <a:pt x="650" y="2207"/>
                  </a:cubicBezTo>
                  <a:cubicBezTo>
                    <a:pt x="648" y="2210"/>
                    <a:pt x="646" y="2212"/>
                    <a:pt x="644" y="2214"/>
                  </a:cubicBezTo>
                  <a:cubicBezTo>
                    <a:pt x="643" y="2216"/>
                    <a:pt x="642" y="2218"/>
                    <a:pt x="641" y="2219"/>
                  </a:cubicBezTo>
                  <a:cubicBezTo>
                    <a:pt x="640" y="2220"/>
                    <a:pt x="640" y="2221"/>
                    <a:pt x="640" y="2221"/>
                  </a:cubicBezTo>
                  <a:cubicBezTo>
                    <a:pt x="640" y="2221"/>
                    <a:pt x="640" y="2220"/>
                    <a:pt x="641" y="2219"/>
                  </a:cubicBezTo>
                  <a:cubicBezTo>
                    <a:pt x="642" y="2219"/>
                    <a:pt x="644" y="2217"/>
                    <a:pt x="646" y="2215"/>
                  </a:cubicBezTo>
                  <a:cubicBezTo>
                    <a:pt x="648" y="2214"/>
                    <a:pt x="650" y="2212"/>
                    <a:pt x="652" y="2209"/>
                  </a:cubicBezTo>
                  <a:cubicBezTo>
                    <a:pt x="655" y="2207"/>
                    <a:pt x="658" y="2204"/>
                    <a:pt x="661" y="2201"/>
                  </a:cubicBezTo>
                  <a:cubicBezTo>
                    <a:pt x="664" y="2198"/>
                    <a:pt x="667" y="2195"/>
                    <a:pt x="671" y="2191"/>
                  </a:cubicBezTo>
                  <a:cubicBezTo>
                    <a:pt x="672" y="2191"/>
                    <a:pt x="673" y="2190"/>
                    <a:pt x="674" y="2189"/>
                  </a:cubicBezTo>
                  <a:cubicBezTo>
                    <a:pt x="675" y="2188"/>
                    <a:pt x="676" y="2187"/>
                    <a:pt x="677" y="2186"/>
                  </a:cubicBezTo>
                  <a:cubicBezTo>
                    <a:pt x="678" y="2184"/>
                    <a:pt x="680" y="2183"/>
                    <a:pt x="682" y="2181"/>
                  </a:cubicBezTo>
                  <a:cubicBezTo>
                    <a:pt x="686" y="2177"/>
                    <a:pt x="690" y="2173"/>
                    <a:pt x="695" y="2169"/>
                  </a:cubicBezTo>
                  <a:cubicBezTo>
                    <a:pt x="696" y="2168"/>
                    <a:pt x="697" y="2167"/>
                    <a:pt x="698" y="2167"/>
                  </a:cubicBezTo>
                  <a:cubicBezTo>
                    <a:pt x="699" y="2165"/>
                    <a:pt x="699" y="2165"/>
                    <a:pt x="699" y="2165"/>
                  </a:cubicBezTo>
                  <a:cubicBezTo>
                    <a:pt x="701" y="2164"/>
                    <a:pt x="701" y="2164"/>
                    <a:pt x="701" y="2164"/>
                  </a:cubicBezTo>
                  <a:cubicBezTo>
                    <a:pt x="703" y="2162"/>
                    <a:pt x="705" y="2160"/>
                    <a:pt x="707" y="2158"/>
                  </a:cubicBezTo>
                  <a:cubicBezTo>
                    <a:pt x="710" y="2156"/>
                    <a:pt x="712" y="2154"/>
                    <a:pt x="714" y="2153"/>
                  </a:cubicBezTo>
                  <a:cubicBezTo>
                    <a:pt x="715" y="2152"/>
                    <a:pt x="716" y="2151"/>
                    <a:pt x="717" y="2150"/>
                  </a:cubicBezTo>
                  <a:cubicBezTo>
                    <a:pt x="718" y="2149"/>
                    <a:pt x="719" y="2148"/>
                    <a:pt x="721" y="2147"/>
                  </a:cubicBezTo>
                  <a:cubicBezTo>
                    <a:pt x="722" y="2146"/>
                    <a:pt x="723" y="2146"/>
                    <a:pt x="724" y="2145"/>
                  </a:cubicBezTo>
                  <a:cubicBezTo>
                    <a:pt x="724" y="2144"/>
                    <a:pt x="725" y="2144"/>
                    <a:pt x="725" y="2143"/>
                  </a:cubicBezTo>
                  <a:cubicBezTo>
                    <a:pt x="726" y="2143"/>
                    <a:pt x="727" y="2143"/>
                    <a:pt x="727" y="2142"/>
                  </a:cubicBezTo>
                  <a:cubicBezTo>
                    <a:pt x="729" y="2141"/>
                    <a:pt x="732" y="2139"/>
                    <a:pt x="734" y="2137"/>
                  </a:cubicBezTo>
                  <a:cubicBezTo>
                    <a:pt x="735" y="2136"/>
                    <a:pt x="736" y="2136"/>
                    <a:pt x="737" y="2135"/>
                  </a:cubicBezTo>
                  <a:cubicBezTo>
                    <a:pt x="738" y="2134"/>
                    <a:pt x="739" y="2134"/>
                    <a:pt x="740" y="2133"/>
                  </a:cubicBezTo>
                  <a:cubicBezTo>
                    <a:pt x="741" y="2132"/>
                    <a:pt x="742" y="2131"/>
                    <a:pt x="743" y="2131"/>
                  </a:cubicBezTo>
                  <a:cubicBezTo>
                    <a:pt x="744" y="2130"/>
                    <a:pt x="744" y="2130"/>
                    <a:pt x="745" y="2130"/>
                  </a:cubicBezTo>
                  <a:cubicBezTo>
                    <a:pt x="745" y="2130"/>
                    <a:pt x="745" y="2130"/>
                    <a:pt x="745" y="2129"/>
                  </a:cubicBezTo>
                  <a:cubicBezTo>
                    <a:pt x="760" y="2126"/>
                    <a:pt x="775" y="2122"/>
                    <a:pt x="788" y="2118"/>
                  </a:cubicBezTo>
                  <a:cubicBezTo>
                    <a:pt x="773" y="2169"/>
                    <a:pt x="735" y="2195"/>
                    <a:pt x="710" y="2235"/>
                  </a:cubicBezTo>
                  <a:cubicBezTo>
                    <a:pt x="709" y="2236"/>
                    <a:pt x="708" y="2236"/>
                    <a:pt x="707" y="2236"/>
                  </a:cubicBezTo>
                  <a:cubicBezTo>
                    <a:pt x="703" y="2236"/>
                    <a:pt x="699" y="2237"/>
                    <a:pt x="694" y="2238"/>
                  </a:cubicBezTo>
                  <a:cubicBezTo>
                    <a:pt x="689" y="2238"/>
                    <a:pt x="683" y="2240"/>
                    <a:pt x="678" y="2241"/>
                  </a:cubicBezTo>
                  <a:cubicBezTo>
                    <a:pt x="676" y="2242"/>
                    <a:pt x="675" y="2242"/>
                    <a:pt x="673" y="2242"/>
                  </a:cubicBezTo>
                  <a:cubicBezTo>
                    <a:pt x="672" y="2243"/>
                    <a:pt x="671" y="2243"/>
                    <a:pt x="669" y="2244"/>
                  </a:cubicBezTo>
                  <a:cubicBezTo>
                    <a:pt x="668" y="2244"/>
                    <a:pt x="668" y="2244"/>
                    <a:pt x="667" y="2245"/>
                  </a:cubicBezTo>
                  <a:cubicBezTo>
                    <a:pt x="666" y="2245"/>
                    <a:pt x="666" y="2245"/>
                    <a:pt x="666" y="2245"/>
                  </a:cubicBezTo>
                  <a:cubicBezTo>
                    <a:pt x="666" y="2245"/>
                    <a:pt x="666" y="2245"/>
                    <a:pt x="666" y="2245"/>
                  </a:cubicBezTo>
                  <a:cubicBezTo>
                    <a:pt x="666" y="2245"/>
                    <a:pt x="666" y="2245"/>
                    <a:pt x="666" y="2245"/>
                  </a:cubicBezTo>
                  <a:cubicBezTo>
                    <a:pt x="665" y="2246"/>
                    <a:pt x="665" y="2246"/>
                    <a:pt x="665" y="2246"/>
                  </a:cubicBezTo>
                  <a:cubicBezTo>
                    <a:pt x="664" y="2246"/>
                    <a:pt x="663" y="2246"/>
                    <a:pt x="663" y="2246"/>
                  </a:cubicBezTo>
                  <a:cubicBezTo>
                    <a:pt x="662" y="2247"/>
                    <a:pt x="661" y="2247"/>
                    <a:pt x="660" y="2247"/>
                  </a:cubicBezTo>
                  <a:cubicBezTo>
                    <a:pt x="654" y="2250"/>
                    <a:pt x="649" y="2253"/>
                    <a:pt x="643" y="2257"/>
                  </a:cubicBezTo>
                  <a:cubicBezTo>
                    <a:pt x="638" y="2261"/>
                    <a:pt x="632" y="2266"/>
                    <a:pt x="628" y="2272"/>
                  </a:cubicBezTo>
                  <a:cubicBezTo>
                    <a:pt x="626" y="2273"/>
                    <a:pt x="625" y="2275"/>
                    <a:pt x="624" y="2277"/>
                  </a:cubicBezTo>
                  <a:cubicBezTo>
                    <a:pt x="621" y="2279"/>
                    <a:pt x="617" y="2281"/>
                    <a:pt x="614" y="2284"/>
                  </a:cubicBezTo>
                  <a:cubicBezTo>
                    <a:pt x="613" y="2284"/>
                    <a:pt x="612" y="2285"/>
                    <a:pt x="611" y="2286"/>
                  </a:cubicBezTo>
                  <a:cubicBezTo>
                    <a:pt x="610" y="2287"/>
                    <a:pt x="609" y="2287"/>
                    <a:pt x="608" y="2288"/>
                  </a:cubicBezTo>
                  <a:cubicBezTo>
                    <a:pt x="606" y="2290"/>
                    <a:pt x="604" y="2291"/>
                    <a:pt x="602" y="2293"/>
                  </a:cubicBezTo>
                  <a:cubicBezTo>
                    <a:pt x="600" y="2294"/>
                    <a:pt x="598" y="2296"/>
                    <a:pt x="596" y="2298"/>
                  </a:cubicBezTo>
                  <a:cubicBezTo>
                    <a:pt x="596" y="2298"/>
                    <a:pt x="595" y="2299"/>
                    <a:pt x="594" y="2300"/>
                  </a:cubicBezTo>
                  <a:cubicBezTo>
                    <a:pt x="593" y="2301"/>
                    <a:pt x="592" y="2302"/>
                    <a:pt x="591" y="2302"/>
                  </a:cubicBezTo>
                  <a:cubicBezTo>
                    <a:pt x="589" y="2304"/>
                    <a:pt x="588" y="2306"/>
                    <a:pt x="586" y="2307"/>
                  </a:cubicBezTo>
                  <a:cubicBezTo>
                    <a:pt x="585" y="2309"/>
                    <a:pt x="583" y="2310"/>
                    <a:pt x="582" y="2312"/>
                  </a:cubicBezTo>
                  <a:cubicBezTo>
                    <a:pt x="580" y="2313"/>
                    <a:pt x="579" y="2315"/>
                    <a:pt x="579" y="2316"/>
                  </a:cubicBezTo>
                  <a:cubicBezTo>
                    <a:pt x="578" y="2318"/>
                    <a:pt x="577" y="2319"/>
                    <a:pt x="577" y="2320"/>
                  </a:cubicBezTo>
                  <a:cubicBezTo>
                    <a:pt x="577" y="2321"/>
                    <a:pt x="577" y="2322"/>
                    <a:pt x="577" y="2323"/>
                  </a:cubicBezTo>
                  <a:cubicBezTo>
                    <a:pt x="577" y="2323"/>
                    <a:pt x="577" y="2324"/>
                    <a:pt x="577" y="2324"/>
                  </a:cubicBezTo>
                  <a:cubicBezTo>
                    <a:pt x="577" y="2324"/>
                    <a:pt x="577" y="2323"/>
                    <a:pt x="578" y="2323"/>
                  </a:cubicBezTo>
                  <a:cubicBezTo>
                    <a:pt x="578" y="2323"/>
                    <a:pt x="578" y="2322"/>
                    <a:pt x="578" y="2322"/>
                  </a:cubicBezTo>
                  <a:cubicBezTo>
                    <a:pt x="578" y="2322"/>
                    <a:pt x="578" y="2321"/>
                    <a:pt x="579" y="2321"/>
                  </a:cubicBezTo>
                  <a:cubicBezTo>
                    <a:pt x="579" y="2320"/>
                    <a:pt x="580" y="2319"/>
                    <a:pt x="581" y="2318"/>
                  </a:cubicBezTo>
                  <a:cubicBezTo>
                    <a:pt x="582" y="2317"/>
                    <a:pt x="583" y="2316"/>
                    <a:pt x="585" y="2315"/>
                  </a:cubicBezTo>
                  <a:cubicBezTo>
                    <a:pt x="586" y="2314"/>
                    <a:pt x="588" y="2313"/>
                    <a:pt x="590" y="2312"/>
                  </a:cubicBezTo>
                  <a:cubicBezTo>
                    <a:pt x="592" y="2310"/>
                    <a:pt x="594" y="2309"/>
                    <a:pt x="595" y="2308"/>
                  </a:cubicBezTo>
                  <a:cubicBezTo>
                    <a:pt x="596" y="2307"/>
                    <a:pt x="597" y="2306"/>
                    <a:pt x="598" y="2306"/>
                  </a:cubicBezTo>
                  <a:cubicBezTo>
                    <a:pt x="599" y="2305"/>
                    <a:pt x="600" y="2304"/>
                    <a:pt x="601" y="2304"/>
                  </a:cubicBezTo>
                  <a:cubicBezTo>
                    <a:pt x="603" y="2302"/>
                    <a:pt x="605" y="2300"/>
                    <a:pt x="607" y="2299"/>
                  </a:cubicBezTo>
                  <a:cubicBezTo>
                    <a:pt x="609" y="2297"/>
                    <a:pt x="611" y="2296"/>
                    <a:pt x="613" y="2294"/>
                  </a:cubicBezTo>
                  <a:cubicBezTo>
                    <a:pt x="614" y="2293"/>
                    <a:pt x="615" y="2292"/>
                    <a:pt x="616" y="2292"/>
                  </a:cubicBezTo>
                  <a:cubicBezTo>
                    <a:pt x="616" y="2291"/>
                    <a:pt x="617" y="2291"/>
                    <a:pt x="617" y="2290"/>
                  </a:cubicBezTo>
                  <a:cubicBezTo>
                    <a:pt x="615" y="2297"/>
                    <a:pt x="613" y="2302"/>
                    <a:pt x="611" y="2307"/>
                  </a:cubicBezTo>
                  <a:cubicBezTo>
                    <a:pt x="610" y="2308"/>
                    <a:pt x="610" y="2309"/>
                    <a:pt x="610" y="2310"/>
                  </a:cubicBezTo>
                  <a:cubicBezTo>
                    <a:pt x="609" y="2310"/>
                    <a:pt x="609" y="2311"/>
                    <a:pt x="609" y="2311"/>
                  </a:cubicBezTo>
                  <a:cubicBezTo>
                    <a:pt x="608" y="2312"/>
                    <a:pt x="608" y="2313"/>
                    <a:pt x="607" y="2313"/>
                  </a:cubicBezTo>
                  <a:cubicBezTo>
                    <a:pt x="607" y="2314"/>
                    <a:pt x="607" y="2315"/>
                    <a:pt x="606" y="2315"/>
                  </a:cubicBezTo>
                  <a:cubicBezTo>
                    <a:pt x="606" y="2316"/>
                    <a:pt x="605" y="2318"/>
                    <a:pt x="604" y="2319"/>
                  </a:cubicBezTo>
                  <a:cubicBezTo>
                    <a:pt x="603" y="2320"/>
                    <a:pt x="602" y="2321"/>
                    <a:pt x="601" y="2322"/>
                  </a:cubicBezTo>
                  <a:cubicBezTo>
                    <a:pt x="598" y="2326"/>
                    <a:pt x="594" y="2330"/>
                    <a:pt x="591" y="2334"/>
                  </a:cubicBezTo>
                  <a:cubicBezTo>
                    <a:pt x="587" y="2337"/>
                    <a:pt x="584" y="2340"/>
                    <a:pt x="581" y="2343"/>
                  </a:cubicBezTo>
                  <a:cubicBezTo>
                    <a:pt x="578" y="2346"/>
                    <a:pt x="575" y="2348"/>
                    <a:pt x="573" y="2350"/>
                  </a:cubicBezTo>
                  <a:cubicBezTo>
                    <a:pt x="571" y="2352"/>
                    <a:pt x="569" y="2353"/>
                    <a:pt x="568" y="2354"/>
                  </a:cubicBezTo>
                  <a:cubicBezTo>
                    <a:pt x="567" y="2355"/>
                    <a:pt x="566" y="2356"/>
                    <a:pt x="566" y="2356"/>
                  </a:cubicBezTo>
                  <a:cubicBezTo>
                    <a:pt x="566" y="2356"/>
                    <a:pt x="567" y="2355"/>
                    <a:pt x="568" y="2354"/>
                  </a:cubicBezTo>
                  <a:cubicBezTo>
                    <a:pt x="569" y="2354"/>
                    <a:pt x="571" y="2353"/>
                    <a:pt x="574" y="2351"/>
                  </a:cubicBezTo>
                  <a:cubicBezTo>
                    <a:pt x="576" y="2350"/>
                    <a:pt x="580" y="2348"/>
                    <a:pt x="583" y="2345"/>
                  </a:cubicBezTo>
                  <a:cubicBezTo>
                    <a:pt x="585" y="2344"/>
                    <a:pt x="586" y="2343"/>
                    <a:pt x="588" y="2342"/>
                  </a:cubicBezTo>
                  <a:cubicBezTo>
                    <a:pt x="590" y="2340"/>
                    <a:pt x="592" y="2339"/>
                    <a:pt x="594" y="2337"/>
                  </a:cubicBezTo>
                  <a:cubicBezTo>
                    <a:pt x="598" y="2334"/>
                    <a:pt x="602" y="2330"/>
                    <a:pt x="606" y="2326"/>
                  </a:cubicBezTo>
                  <a:cubicBezTo>
                    <a:pt x="607" y="2325"/>
                    <a:pt x="608" y="2324"/>
                    <a:pt x="609" y="2322"/>
                  </a:cubicBezTo>
                  <a:cubicBezTo>
                    <a:pt x="610" y="2321"/>
                    <a:pt x="611" y="2320"/>
                    <a:pt x="612" y="2319"/>
                  </a:cubicBezTo>
                  <a:cubicBezTo>
                    <a:pt x="612" y="2318"/>
                    <a:pt x="613" y="2317"/>
                    <a:pt x="613" y="2317"/>
                  </a:cubicBezTo>
                  <a:cubicBezTo>
                    <a:pt x="614" y="2316"/>
                    <a:pt x="614" y="2315"/>
                    <a:pt x="614" y="2315"/>
                  </a:cubicBezTo>
                  <a:cubicBezTo>
                    <a:pt x="615" y="2314"/>
                    <a:pt x="615" y="2313"/>
                    <a:pt x="616" y="2313"/>
                  </a:cubicBezTo>
                  <a:cubicBezTo>
                    <a:pt x="616" y="2312"/>
                    <a:pt x="616" y="2311"/>
                    <a:pt x="617" y="2311"/>
                  </a:cubicBezTo>
                  <a:cubicBezTo>
                    <a:pt x="618" y="2308"/>
                    <a:pt x="620" y="2305"/>
                    <a:pt x="621" y="2302"/>
                  </a:cubicBezTo>
                  <a:cubicBezTo>
                    <a:pt x="622" y="2298"/>
                    <a:pt x="623" y="2295"/>
                    <a:pt x="624" y="2293"/>
                  </a:cubicBezTo>
                  <a:cubicBezTo>
                    <a:pt x="625" y="2292"/>
                    <a:pt x="625" y="2291"/>
                    <a:pt x="625" y="2290"/>
                  </a:cubicBezTo>
                  <a:cubicBezTo>
                    <a:pt x="626" y="2289"/>
                    <a:pt x="626" y="2289"/>
                    <a:pt x="626" y="2289"/>
                  </a:cubicBezTo>
                  <a:cubicBezTo>
                    <a:pt x="626" y="2289"/>
                    <a:pt x="626" y="2289"/>
                    <a:pt x="626" y="2288"/>
                  </a:cubicBezTo>
                  <a:cubicBezTo>
                    <a:pt x="627" y="2286"/>
                    <a:pt x="627" y="2286"/>
                    <a:pt x="627" y="2286"/>
                  </a:cubicBezTo>
                  <a:cubicBezTo>
                    <a:pt x="628" y="2286"/>
                    <a:pt x="628" y="2285"/>
                    <a:pt x="629" y="2284"/>
                  </a:cubicBezTo>
                  <a:cubicBezTo>
                    <a:pt x="629" y="2283"/>
                    <a:pt x="630" y="2282"/>
                    <a:pt x="631" y="2280"/>
                  </a:cubicBezTo>
                  <a:cubicBezTo>
                    <a:pt x="632" y="2280"/>
                    <a:pt x="632" y="2279"/>
                    <a:pt x="633" y="2278"/>
                  </a:cubicBezTo>
                  <a:cubicBezTo>
                    <a:pt x="633" y="2278"/>
                    <a:pt x="634" y="2277"/>
                    <a:pt x="634" y="2277"/>
                  </a:cubicBezTo>
                  <a:cubicBezTo>
                    <a:pt x="638" y="2272"/>
                    <a:pt x="643" y="2267"/>
                    <a:pt x="648" y="2263"/>
                  </a:cubicBezTo>
                  <a:cubicBezTo>
                    <a:pt x="648" y="2263"/>
                    <a:pt x="649" y="2263"/>
                    <a:pt x="650" y="2262"/>
                  </a:cubicBezTo>
                  <a:cubicBezTo>
                    <a:pt x="650" y="2262"/>
                    <a:pt x="651" y="2261"/>
                    <a:pt x="651" y="2261"/>
                  </a:cubicBezTo>
                  <a:cubicBezTo>
                    <a:pt x="653" y="2260"/>
                    <a:pt x="654" y="2259"/>
                    <a:pt x="655" y="2258"/>
                  </a:cubicBezTo>
                  <a:cubicBezTo>
                    <a:pt x="658" y="2257"/>
                    <a:pt x="661" y="2255"/>
                    <a:pt x="663" y="2254"/>
                  </a:cubicBezTo>
                  <a:cubicBezTo>
                    <a:pt x="664" y="2253"/>
                    <a:pt x="665" y="2253"/>
                    <a:pt x="665" y="2253"/>
                  </a:cubicBezTo>
                  <a:cubicBezTo>
                    <a:pt x="666" y="2252"/>
                    <a:pt x="667" y="2252"/>
                    <a:pt x="667" y="2252"/>
                  </a:cubicBezTo>
                  <a:cubicBezTo>
                    <a:pt x="668" y="2251"/>
                    <a:pt x="668" y="2251"/>
                    <a:pt x="668" y="2251"/>
                  </a:cubicBezTo>
                  <a:cubicBezTo>
                    <a:pt x="669" y="2251"/>
                    <a:pt x="669" y="2251"/>
                    <a:pt x="669" y="2251"/>
                  </a:cubicBezTo>
                  <a:cubicBezTo>
                    <a:pt x="669" y="2251"/>
                    <a:pt x="669" y="2251"/>
                    <a:pt x="669" y="2251"/>
                  </a:cubicBezTo>
                  <a:cubicBezTo>
                    <a:pt x="669" y="2251"/>
                    <a:pt x="669" y="2251"/>
                    <a:pt x="669" y="2251"/>
                  </a:cubicBezTo>
                  <a:cubicBezTo>
                    <a:pt x="670" y="2251"/>
                    <a:pt x="671" y="2250"/>
                    <a:pt x="671" y="2250"/>
                  </a:cubicBezTo>
                  <a:cubicBezTo>
                    <a:pt x="673" y="2249"/>
                    <a:pt x="674" y="2249"/>
                    <a:pt x="676" y="2248"/>
                  </a:cubicBezTo>
                  <a:cubicBezTo>
                    <a:pt x="677" y="2248"/>
                    <a:pt x="678" y="2247"/>
                    <a:pt x="680" y="2247"/>
                  </a:cubicBezTo>
                  <a:cubicBezTo>
                    <a:pt x="685" y="2245"/>
                    <a:pt x="690" y="2243"/>
                    <a:pt x="695" y="2242"/>
                  </a:cubicBezTo>
                  <a:cubicBezTo>
                    <a:pt x="699" y="2241"/>
                    <a:pt x="704" y="2240"/>
                    <a:pt x="708" y="2239"/>
                  </a:cubicBezTo>
                  <a:cubicBezTo>
                    <a:pt x="708" y="2239"/>
                    <a:pt x="708" y="2239"/>
                    <a:pt x="708" y="2239"/>
                  </a:cubicBezTo>
                  <a:cubicBezTo>
                    <a:pt x="702" y="2250"/>
                    <a:pt x="697" y="2262"/>
                    <a:pt x="693" y="2276"/>
                  </a:cubicBezTo>
                  <a:cubicBezTo>
                    <a:pt x="692" y="2277"/>
                    <a:pt x="691" y="2278"/>
                    <a:pt x="690" y="2278"/>
                  </a:cubicBezTo>
                  <a:cubicBezTo>
                    <a:pt x="687" y="2281"/>
                    <a:pt x="684" y="2284"/>
                    <a:pt x="681" y="2287"/>
                  </a:cubicBezTo>
                  <a:cubicBezTo>
                    <a:pt x="674" y="2292"/>
                    <a:pt x="668" y="2298"/>
                    <a:pt x="662" y="2305"/>
                  </a:cubicBezTo>
                  <a:cubicBezTo>
                    <a:pt x="660" y="2307"/>
                    <a:pt x="659" y="2308"/>
                    <a:pt x="657" y="2310"/>
                  </a:cubicBezTo>
                  <a:cubicBezTo>
                    <a:pt x="655" y="2312"/>
                    <a:pt x="655" y="2312"/>
                    <a:pt x="655" y="2312"/>
                  </a:cubicBezTo>
                  <a:cubicBezTo>
                    <a:pt x="655" y="2313"/>
                    <a:pt x="654" y="2314"/>
                    <a:pt x="653" y="2315"/>
                  </a:cubicBezTo>
                  <a:cubicBezTo>
                    <a:pt x="651" y="2318"/>
                    <a:pt x="651" y="2318"/>
                    <a:pt x="651" y="2318"/>
                  </a:cubicBezTo>
                  <a:cubicBezTo>
                    <a:pt x="649" y="2320"/>
                    <a:pt x="649" y="2320"/>
                    <a:pt x="649" y="2320"/>
                  </a:cubicBezTo>
                  <a:cubicBezTo>
                    <a:pt x="648" y="2322"/>
                    <a:pt x="647" y="2324"/>
                    <a:pt x="646" y="2326"/>
                  </a:cubicBezTo>
                  <a:cubicBezTo>
                    <a:pt x="643" y="2329"/>
                    <a:pt x="641" y="2333"/>
                    <a:pt x="639" y="2337"/>
                  </a:cubicBezTo>
                  <a:cubicBezTo>
                    <a:pt x="637" y="2340"/>
                    <a:pt x="635" y="2344"/>
                    <a:pt x="633" y="2348"/>
                  </a:cubicBezTo>
                  <a:cubicBezTo>
                    <a:pt x="629" y="2355"/>
                    <a:pt x="626" y="2362"/>
                    <a:pt x="623" y="2369"/>
                  </a:cubicBezTo>
                  <a:cubicBezTo>
                    <a:pt x="620" y="2376"/>
                    <a:pt x="617" y="2382"/>
                    <a:pt x="615" y="2388"/>
                  </a:cubicBezTo>
                  <a:cubicBezTo>
                    <a:pt x="612" y="2394"/>
                    <a:pt x="610" y="2400"/>
                    <a:pt x="608" y="2405"/>
                  </a:cubicBezTo>
                  <a:cubicBezTo>
                    <a:pt x="606" y="2410"/>
                    <a:pt x="605" y="2414"/>
                    <a:pt x="603" y="2418"/>
                  </a:cubicBezTo>
                  <a:cubicBezTo>
                    <a:pt x="602" y="2421"/>
                    <a:pt x="601" y="2424"/>
                    <a:pt x="600" y="2426"/>
                  </a:cubicBezTo>
                  <a:cubicBezTo>
                    <a:pt x="599" y="2428"/>
                    <a:pt x="599" y="2429"/>
                    <a:pt x="599" y="2429"/>
                  </a:cubicBezTo>
                  <a:cubicBezTo>
                    <a:pt x="599" y="2429"/>
                    <a:pt x="600" y="2428"/>
                    <a:pt x="600" y="2426"/>
                  </a:cubicBezTo>
                  <a:cubicBezTo>
                    <a:pt x="601" y="2424"/>
                    <a:pt x="603" y="2422"/>
                    <a:pt x="605" y="2418"/>
                  </a:cubicBezTo>
                  <a:cubicBezTo>
                    <a:pt x="606" y="2415"/>
                    <a:pt x="609" y="2411"/>
                    <a:pt x="611" y="2406"/>
                  </a:cubicBezTo>
                  <a:cubicBezTo>
                    <a:pt x="613" y="2401"/>
                    <a:pt x="616" y="2396"/>
                    <a:pt x="619" y="2390"/>
                  </a:cubicBezTo>
                  <a:cubicBezTo>
                    <a:pt x="622" y="2384"/>
                    <a:pt x="625" y="2378"/>
                    <a:pt x="628" y="2372"/>
                  </a:cubicBezTo>
                  <a:cubicBezTo>
                    <a:pt x="629" y="2370"/>
                    <a:pt x="630" y="2368"/>
                    <a:pt x="631" y="2366"/>
                  </a:cubicBezTo>
                  <a:cubicBezTo>
                    <a:pt x="631" y="2367"/>
                    <a:pt x="631" y="2368"/>
                    <a:pt x="630" y="2369"/>
                  </a:cubicBezTo>
                  <a:cubicBezTo>
                    <a:pt x="630" y="2370"/>
                    <a:pt x="629" y="2372"/>
                    <a:pt x="629" y="2374"/>
                  </a:cubicBezTo>
                  <a:cubicBezTo>
                    <a:pt x="629" y="2376"/>
                    <a:pt x="628" y="2378"/>
                    <a:pt x="627" y="2380"/>
                  </a:cubicBezTo>
                  <a:cubicBezTo>
                    <a:pt x="627" y="2383"/>
                    <a:pt x="626" y="2385"/>
                    <a:pt x="626" y="2387"/>
                  </a:cubicBezTo>
                  <a:cubicBezTo>
                    <a:pt x="626" y="2389"/>
                    <a:pt x="625" y="2390"/>
                    <a:pt x="625" y="2391"/>
                  </a:cubicBezTo>
                  <a:cubicBezTo>
                    <a:pt x="625" y="2392"/>
                    <a:pt x="625" y="2394"/>
                    <a:pt x="624" y="2395"/>
                  </a:cubicBezTo>
                  <a:cubicBezTo>
                    <a:pt x="624" y="2397"/>
                    <a:pt x="623" y="2400"/>
                    <a:pt x="623" y="2402"/>
                  </a:cubicBezTo>
                  <a:cubicBezTo>
                    <a:pt x="622" y="2405"/>
                    <a:pt x="621" y="2408"/>
                    <a:pt x="621" y="2410"/>
                  </a:cubicBezTo>
                  <a:cubicBezTo>
                    <a:pt x="621" y="2411"/>
                    <a:pt x="620" y="2413"/>
                    <a:pt x="620" y="2414"/>
                  </a:cubicBezTo>
                  <a:cubicBezTo>
                    <a:pt x="620" y="2415"/>
                    <a:pt x="620" y="2416"/>
                    <a:pt x="619" y="2418"/>
                  </a:cubicBezTo>
                  <a:cubicBezTo>
                    <a:pt x="619" y="2420"/>
                    <a:pt x="618" y="2422"/>
                    <a:pt x="618" y="2425"/>
                  </a:cubicBezTo>
                  <a:cubicBezTo>
                    <a:pt x="617" y="2427"/>
                    <a:pt x="617" y="2429"/>
                    <a:pt x="617" y="2431"/>
                  </a:cubicBezTo>
                  <a:cubicBezTo>
                    <a:pt x="616" y="2433"/>
                    <a:pt x="616" y="2435"/>
                    <a:pt x="616" y="2436"/>
                  </a:cubicBezTo>
                  <a:cubicBezTo>
                    <a:pt x="615" y="2438"/>
                    <a:pt x="615" y="2439"/>
                    <a:pt x="615" y="2440"/>
                  </a:cubicBezTo>
                  <a:cubicBezTo>
                    <a:pt x="615" y="2442"/>
                    <a:pt x="615" y="2443"/>
                    <a:pt x="615" y="2443"/>
                  </a:cubicBezTo>
                  <a:cubicBezTo>
                    <a:pt x="614" y="2444"/>
                    <a:pt x="614" y="2444"/>
                    <a:pt x="614" y="2444"/>
                  </a:cubicBezTo>
                  <a:cubicBezTo>
                    <a:pt x="614" y="2444"/>
                    <a:pt x="615" y="2444"/>
                    <a:pt x="615" y="2443"/>
                  </a:cubicBezTo>
                  <a:cubicBezTo>
                    <a:pt x="615" y="2443"/>
                    <a:pt x="616" y="2442"/>
                    <a:pt x="616" y="2441"/>
                  </a:cubicBezTo>
                  <a:cubicBezTo>
                    <a:pt x="617" y="2440"/>
                    <a:pt x="618" y="2439"/>
                    <a:pt x="619" y="2437"/>
                  </a:cubicBezTo>
                  <a:cubicBezTo>
                    <a:pt x="619" y="2437"/>
                    <a:pt x="619" y="2436"/>
                    <a:pt x="620" y="2435"/>
                  </a:cubicBezTo>
                  <a:cubicBezTo>
                    <a:pt x="620" y="2434"/>
                    <a:pt x="621" y="2433"/>
                    <a:pt x="621" y="2432"/>
                  </a:cubicBezTo>
                  <a:cubicBezTo>
                    <a:pt x="621" y="2431"/>
                    <a:pt x="622" y="2430"/>
                    <a:pt x="622" y="2429"/>
                  </a:cubicBezTo>
                  <a:cubicBezTo>
                    <a:pt x="623" y="2428"/>
                    <a:pt x="623" y="2427"/>
                    <a:pt x="624" y="2426"/>
                  </a:cubicBezTo>
                  <a:cubicBezTo>
                    <a:pt x="624" y="2424"/>
                    <a:pt x="625" y="2422"/>
                    <a:pt x="626" y="2419"/>
                  </a:cubicBezTo>
                  <a:cubicBezTo>
                    <a:pt x="626" y="2418"/>
                    <a:pt x="627" y="2417"/>
                    <a:pt x="627" y="2416"/>
                  </a:cubicBezTo>
                  <a:cubicBezTo>
                    <a:pt x="628" y="2415"/>
                    <a:pt x="628" y="2413"/>
                    <a:pt x="628" y="2412"/>
                  </a:cubicBezTo>
                  <a:cubicBezTo>
                    <a:pt x="629" y="2409"/>
                    <a:pt x="630" y="2407"/>
                    <a:pt x="630" y="2404"/>
                  </a:cubicBezTo>
                  <a:cubicBezTo>
                    <a:pt x="631" y="2402"/>
                    <a:pt x="631" y="2399"/>
                    <a:pt x="632" y="2396"/>
                  </a:cubicBezTo>
                  <a:cubicBezTo>
                    <a:pt x="632" y="2395"/>
                    <a:pt x="632" y="2394"/>
                    <a:pt x="632" y="2392"/>
                  </a:cubicBezTo>
                  <a:cubicBezTo>
                    <a:pt x="633" y="2391"/>
                    <a:pt x="633" y="2390"/>
                    <a:pt x="633" y="2389"/>
                  </a:cubicBezTo>
                  <a:cubicBezTo>
                    <a:pt x="633" y="2386"/>
                    <a:pt x="633" y="2384"/>
                    <a:pt x="633" y="2381"/>
                  </a:cubicBezTo>
                  <a:cubicBezTo>
                    <a:pt x="633" y="2380"/>
                    <a:pt x="633" y="2379"/>
                    <a:pt x="633" y="2378"/>
                  </a:cubicBezTo>
                  <a:cubicBezTo>
                    <a:pt x="634" y="2377"/>
                    <a:pt x="634" y="2376"/>
                    <a:pt x="634" y="2375"/>
                  </a:cubicBezTo>
                  <a:cubicBezTo>
                    <a:pt x="634" y="2374"/>
                    <a:pt x="634" y="2373"/>
                    <a:pt x="633" y="2372"/>
                  </a:cubicBezTo>
                  <a:cubicBezTo>
                    <a:pt x="633" y="2371"/>
                    <a:pt x="633" y="2370"/>
                    <a:pt x="633" y="2369"/>
                  </a:cubicBezTo>
                  <a:cubicBezTo>
                    <a:pt x="633" y="2367"/>
                    <a:pt x="633" y="2366"/>
                    <a:pt x="633" y="2365"/>
                  </a:cubicBezTo>
                  <a:cubicBezTo>
                    <a:pt x="633" y="2364"/>
                    <a:pt x="633" y="2363"/>
                    <a:pt x="633" y="2363"/>
                  </a:cubicBezTo>
                  <a:cubicBezTo>
                    <a:pt x="635" y="2359"/>
                    <a:pt x="637" y="2355"/>
                    <a:pt x="639" y="2351"/>
                  </a:cubicBezTo>
                  <a:cubicBezTo>
                    <a:pt x="641" y="2348"/>
                    <a:pt x="643" y="2344"/>
                    <a:pt x="645" y="2341"/>
                  </a:cubicBezTo>
                  <a:cubicBezTo>
                    <a:pt x="646" y="2339"/>
                    <a:pt x="647" y="2337"/>
                    <a:pt x="649" y="2335"/>
                  </a:cubicBezTo>
                  <a:cubicBezTo>
                    <a:pt x="650" y="2334"/>
                    <a:pt x="651" y="2332"/>
                    <a:pt x="652" y="2330"/>
                  </a:cubicBezTo>
                  <a:cubicBezTo>
                    <a:pt x="653" y="2328"/>
                    <a:pt x="654" y="2327"/>
                    <a:pt x="656" y="2325"/>
                  </a:cubicBezTo>
                  <a:cubicBezTo>
                    <a:pt x="658" y="2322"/>
                    <a:pt x="658" y="2322"/>
                    <a:pt x="658" y="2322"/>
                  </a:cubicBezTo>
                  <a:cubicBezTo>
                    <a:pt x="659" y="2320"/>
                    <a:pt x="659" y="2320"/>
                    <a:pt x="659" y="2320"/>
                  </a:cubicBezTo>
                  <a:cubicBezTo>
                    <a:pt x="660" y="2319"/>
                    <a:pt x="661" y="2318"/>
                    <a:pt x="661" y="2317"/>
                  </a:cubicBezTo>
                  <a:cubicBezTo>
                    <a:pt x="663" y="2315"/>
                    <a:pt x="663" y="2315"/>
                    <a:pt x="663" y="2315"/>
                  </a:cubicBezTo>
                  <a:cubicBezTo>
                    <a:pt x="665" y="2313"/>
                    <a:pt x="666" y="2312"/>
                    <a:pt x="668" y="2310"/>
                  </a:cubicBezTo>
                  <a:cubicBezTo>
                    <a:pt x="673" y="2304"/>
                    <a:pt x="679" y="2298"/>
                    <a:pt x="686" y="2292"/>
                  </a:cubicBezTo>
                  <a:cubicBezTo>
                    <a:pt x="687" y="2291"/>
                    <a:pt x="689" y="2290"/>
                    <a:pt x="690" y="2288"/>
                  </a:cubicBezTo>
                  <a:cubicBezTo>
                    <a:pt x="679" y="2349"/>
                    <a:pt x="682" y="2411"/>
                    <a:pt x="633" y="2460"/>
                  </a:cubicBezTo>
                  <a:cubicBezTo>
                    <a:pt x="620" y="2473"/>
                    <a:pt x="606" y="2484"/>
                    <a:pt x="592" y="2491"/>
                  </a:cubicBezTo>
                  <a:cubicBezTo>
                    <a:pt x="590" y="2490"/>
                    <a:pt x="588" y="2489"/>
                    <a:pt x="585" y="2488"/>
                  </a:cubicBezTo>
                  <a:cubicBezTo>
                    <a:pt x="581" y="2487"/>
                    <a:pt x="577" y="2484"/>
                    <a:pt x="572" y="2482"/>
                  </a:cubicBezTo>
                  <a:cubicBezTo>
                    <a:pt x="567" y="2479"/>
                    <a:pt x="562" y="2476"/>
                    <a:pt x="557" y="2473"/>
                  </a:cubicBezTo>
                  <a:cubicBezTo>
                    <a:pt x="555" y="2472"/>
                    <a:pt x="552" y="2470"/>
                    <a:pt x="549" y="2469"/>
                  </a:cubicBezTo>
                  <a:cubicBezTo>
                    <a:pt x="547" y="2467"/>
                    <a:pt x="544" y="2466"/>
                    <a:pt x="541" y="2464"/>
                  </a:cubicBezTo>
                  <a:cubicBezTo>
                    <a:pt x="540" y="2464"/>
                    <a:pt x="540" y="2464"/>
                    <a:pt x="540" y="2464"/>
                  </a:cubicBezTo>
                  <a:cubicBezTo>
                    <a:pt x="540" y="2463"/>
                    <a:pt x="540" y="2463"/>
                    <a:pt x="540" y="2463"/>
                  </a:cubicBezTo>
                  <a:cubicBezTo>
                    <a:pt x="539" y="2463"/>
                    <a:pt x="539" y="2463"/>
                    <a:pt x="539" y="2463"/>
                  </a:cubicBezTo>
                  <a:cubicBezTo>
                    <a:pt x="539" y="2463"/>
                    <a:pt x="539" y="2463"/>
                    <a:pt x="539" y="2463"/>
                  </a:cubicBezTo>
                  <a:cubicBezTo>
                    <a:pt x="539" y="2463"/>
                    <a:pt x="539" y="2463"/>
                    <a:pt x="539" y="2463"/>
                  </a:cubicBezTo>
                  <a:cubicBezTo>
                    <a:pt x="537" y="2462"/>
                    <a:pt x="537" y="2462"/>
                    <a:pt x="537" y="2462"/>
                  </a:cubicBezTo>
                  <a:cubicBezTo>
                    <a:pt x="535" y="2461"/>
                    <a:pt x="534" y="2461"/>
                    <a:pt x="532" y="2460"/>
                  </a:cubicBezTo>
                  <a:cubicBezTo>
                    <a:pt x="531" y="2460"/>
                    <a:pt x="529" y="2459"/>
                    <a:pt x="528" y="2458"/>
                  </a:cubicBezTo>
                  <a:cubicBezTo>
                    <a:pt x="525" y="2457"/>
                    <a:pt x="525" y="2457"/>
                    <a:pt x="525" y="2457"/>
                  </a:cubicBezTo>
                  <a:cubicBezTo>
                    <a:pt x="523" y="2457"/>
                    <a:pt x="523" y="2457"/>
                    <a:pt x="523" y="2457"/>
                  </a:cubicBezTo>
                  <a:cubicBezTo>
                    <a:pt x="518" y="2455"/>
                    <a:pt x="518" y="2455"/>
                    <a:pt x="518" y="2455"/>
                  </a:cubicBezTo>
                  <a:cubicBezTo>
                    <a:pt x="517" y="2455"/>
                    <a:pt x="515" y="2454"/>
                    <a:pt x="514" y="2454"/>
                  </a:cubicBezTo>
                  <a:cubicBezTo>
                    <a:pt x="511" y="2453"/>
                    <a:pt x="511" y="2453"/>
                    <a:pt x="511" y="2453"/>
                  </a:cubicBezTo>
                  <a:cubicBezTo>
                    <a:pt x="510" y="2453"/>
                    <a:pt x="510" y="2453"/>
                    <a:pt x="509" y="2453"/>
                  </a:cubicBezTo>
                  <a:cubicBezTo>
                    <a:pt x="507" y="2453"/>
                    <a:pt x="506" y="2452"/>
                    <a:pt x="504" y="2452"/>
                  </a:cubicBezTo>
                  <a:cubicBezTo>
                    <a:pt x="502" y="2452"/>
                    <a:pt x="501" y="2451"/>
                    <a:pt x="499" y="2451"/>
                  </a:cubicBezTo>
                  <a:cubicBezTo>
                    <a:pt x="498" y="2451"/>
                    <a:pt x="498" y="2451"/>
                    <a:pt x="497" y="2451"/>
                  </a:cubicBezTo>
                  <a:cubicBezTo>
                    <a:pt x="496" y="2451"/>
                    <a:pt x="495" y="2451"/>
                    <a:pt x="495" y="2451"/>
                  </a:cubicBezTo>
                  <a:cubicBezTo>
                    <a:pt x="493" y="2450"/>
                    <a:pt x="491" y="2450"/>
                    <a:pt x="490" y="2450"/>
                  </a:cubicBezTo>
                  <a:cubicBezTo>
                    <a:pt x="489" y="2450"/>
                    <a:pt x="488" y="2450"/>
                    <a:pt x="488" y="2450"/>
                  </a:cubicBezTo>
                  <a:cubicBezTo>
                    <a:pt x="487" y="2450"/>
                    <a:pt x="486" y="2450"/>
                    <a:pt x="485" y="2450"/>
                  </a:cubicBezTo>
                  <a:cubicBezTo>
                    <a:pt x="484" y="2450"/>
                    <a:pt x="482" y="2450"/>
                    <a:pt x="481" y="2450"/>
                  </a:cubicBezTo>
                  <a:cubicBezTo>
                    <a:pt x="479" y="2450"/>
                    <a:pt x="478" y="2450"/>
                    <a:pt x="476" y="2450"/>
                  </a:cubicBezTo>
                  <a:cubicBezTo>
                    <a:pt x="475" y="2450"/>
                    <a:pt x="473" y="2450"/>
                    <a:pt x="472" y="2450"/>
                  </a:cubicBezTo>
                  <a:cubicBezTo>
                    <a:pt x="471" y="2450"/>
                    <a:pt x="469" y="2451"/>
                    <a:pt x="468" y="2451"/>
                  </a:cubicBezTo>
                  <a:cubicBezTo>
                    <a:pt x="462" y="2451"/>
                    <a:pt x="457" y="2452"/>
                    <a:pt x="452" y="2453"/>
                  </a:cubicBezTo>
                  <a:cubicBezTo>
                    <a:pt x="452" y="2453"/>
                    <a:pt x="451" y="2453"/>
                    <a:pt x="451" y="2454"/>
                  </a:cubicBezTo>
                  <a:cubicBezTo>
                    <a:pt x="450" y="2454"/>
                    <a:pt x="449" y="2454"/>
                    <a:pt x="449" y="2454"/>
                  </a:cubicBezTo>
                  <a:cubicBezTo>
                    <a:pt x="448" y="2454"/>
                    <a:pt x="447" y="2455"/>
                    <a:pt x="446" y="2455"/>
                  </a:cubicBezTo>
                  <a:cubicBezTo>
                    <a:pt x="444" y="2455"/>
                    <a:pt x="443" y="2455"/>
                    <a:pt x="442" y="2456"/>
                  </a:cubicBezTo>
                  <a:cubicBezTo>
                    <a:pt x="441" y="2456"/>
                    <a:pt x="440" y="2457"/>
                    <a:pt x="440" y="2457"/>
                  </a:cubicBezTo>
                  <a:cubicBezTo>
                    <a:pt x="436" y="2458"/>
                    <a:pt x="433" y="2459"/>
                    <a:pt x="430" y="2461"/>
                  </a:cubicBezTo>
                  <a:cubicBezTo>
                    <a:pt x="429" y="2461"/>
                    <a:pt x="428" y="2462"/>
                    <a:pt x="427" y="2462"/>
                  </a:cubicBezTo>
                  <a:cubicBezTo>
                    <a:pt x="426" y="2463"/>
                    <a:pt x="425" y="2463"/>
                    <a:pt x="424" y="2463"/>
                  </a:cubicBezTo>
                  <a:cubicBezTo>
                    <a:pt x="423" y="2464"/>
                    <a:pt x="422" y="2464"/>
                    <a:pt x="422" y="2464"/>
                  </a:cubicBezTo>
                  <a:cubicBezTo>
                    <a:pt x="422" y="2464"/>
                    <a:pt x="423" y="2464"/>
                    <a:pt x="424" y="2464"/>
                  </a:cubicBezTo>
                  <a:cubicBezTo>
                    <a:pt x="425" y="2464"/>
                    <a:pt x="426" y="2463"/>
                    <a:pt x="427" y="2463"/>
                  </a:cubicBezTo>
                  <a:cubicBezTo>
                    <a:pt x="428" y="2463"/>
                    <a:pt x="429" y="2462"/>
                    <a:pt x="431" y="2462"/>
                  </a:cubicBezTo>
                  <a:cubicBezTo>
                    <a:pt x="433" y="2461"/>
                    <a:pt x="437" y="2460"/>
                    <a:pt x="440" y="2460"/>
                  </a:cubicBezTo>
                  <a:cubicBezTo>
                    <a:pt x="441" y="2460"/>
                    <a:pt x="442" y="2459"/>
                    <a:pt x="443" y="2459"/>
                  </a:cubicBezTo>
                  <a:cubicBezTo>
                    <a:pt x="444" y="2459"/>
                    <a:pt x="445" y="2459"/>
                    <a:pt x="446" y="2459"/>
                  </a:cubicBezTo>
                  <a:cubicBezTo>
                    <a:pt x="449" y="2458"/>
                    <a:pt x="451" y="2458"/>
                    <a:pt x="453" y="2458"/>
                  </a:cubicBezTo>
                  <a:cubicBezTo>
                    <a:pt x="454" y="2458"/>
                    <a:pt x="455" y="2457"/>
                    <a:pt x="457" y="2457"/>
                  </a:cubicBezTo>
                  <a:cubicBezTo>
                    <a:pt x="457" y="2457"/>
                    <a:pt x="458" y="2457"/>
                    <a:pt x="458" y="2457"/>
                  </a:cubicBezTo>
                  <a:cubicBezTo>
                    <a:pt x="459" y="2457"/>
                    <a:pt x="460" y="2457"/>
                    <a:pt x="460" y="2457"/>
                  </a:cubicBezTo>
                  <a:cubicBezTo>
                    <a:pt x="463" y="2457"/>
                    <a:pt x="465" y="2457"/>
                    <a:pt x="468" y="2457"/>
                  </a:cubicBezTo>
                  <a:cubicBezTo>
                    <a:pt x="469" y="2457"/>
                    <a:pt x="471" y="2457"/>
                    <a:pt x="472" y="2457"/>
                  </a:cubicBezTo>
                  <a:cubicBezTo>
                    <a:pt x="474" y="2456"/>
                    <a:pt x="475" y="2457"/>
                    <a:pt x="476" y="2457"/>
                  </a:cubicBezTo>
                  <a:cubicBezTo>
                    <a:pt x="478" y="2457"/>
                    <a:pt x="479" y="2457"/>
                    <a:pt x="481" y="2457"/>
                  </a:cubicBezTo>
                  <a:cubicBezTo>
                    <a:pt x="482" y="2457"/>
                    <a:pt x="483" y="2457"/>
                    <a:pt x="485" y="2457"/>
                  </a:cubicBezTo>
                  <a:cubicBezTo>
                    <a:pt x="486" y="2457"/>
                    <a:pt x="486" y="2457"/>
                    <a:pt x="487" y="2457"/>
                  </a:cubicBezTo>
                  <a:cubicBezTo>
                    <a:pt x="488" y="2457"/>
                    <a:pt x="489" y="2457"/>
                    <a:pt x="489" y="2457"/>
                  </a:cubicBezTo>
                  <a:cubicBezTo>
                    <a:pt x="491" y="2458"/>
                    <a:pt x="492" y="2458"/>
                    <a:pt x="494" y="2458"/>
                  </a:cubicBezTo>
                  <a:cubicBezTo>
                    <a:pt x="494" y="2458"/>
                    <a:pt x="495" y="2458"/>
                    <a:pt x="496" y="2458"/>
                  </a:cubicBezTo>
                  <a:cubicBezTo>
                    <a:pt x="497" y="2458"/>
                    <a:pt x="497" y="2459"/>
                    <a:pt x="498" y="2459"/>
                  </a:cubicBezTo>
                  <a:cubicBezTo>
                    <a:pt x="500" y="2459"/>
                    <a:pt x="501" y="2459"/>
                    <a:pt x="503" y="2459"/>
                  </a:cubicBezTo>
                  <a:cubicBezTo>
                    <a:pt x="505" y="2460"/>
                    <a:pt x="508" y="2461"/>
                    <a:pt x="511" y="2461"/>
                  </a:cubicBezTo>
                  <a:cubicBezTo>
                    <a:pt x="511" y="2461"/>
                    <a:pt x="511" y="2461"/>
                    <a:pt x="510" y="2461"/>
                  </a:cubicBezTo>
                  <a:cubicBezTo>
                    <a:pt x="509" y="2461"/>
                    <a:pt x="507" y="2461"/>
                    <a:pt x="505" y="2461"/>
                  </a:cubicBezTo>
                  <a:cubicBezTo>
                    <a:pt x="504" y="2461"/>
                    <a:pt x="503" y="2461"/>
                    <a:pt x="502" y="2461"/>
                  </a:cubicBezTo>
                  <a:cubicBezTo>
                    <a:pt x="501" y="2461"/>
                    <a:pt x="500" y="2461"/>
                    <a:pt x="499" y="2461"/>
                  </a:cubicBezTo>
                  <a:cubicBezTo>
                    <a:pt x="497" y="2461"/>
                    <a:pt x="496" y="2461"/>
                    <a:pt x="495" y="2461"/>
                  </a:cubicBezTo>
                  <a:cubicBezTo>
                    <a:pt x="493" y="2461"/>
                    <a:pt x="492" y="2461"/>
                    <a:pt x="491" y="2462"/>
                  </a:cubicBezTo>
                  <a:cubicBezTo>
                    <a:pt x="489" y="2462"/>
                    <a:pt x="488" y="2462"/>
                    <a:pt x="486" y="2462"/>
                  </a:cubicBezTo>
                  <a:cubicBezTo>
                    <a:pt x="485" y="2462"/>
                    <a:pt x="483" y="2462"/>
                    <a:pt x="482" y="2463"/>
                  </a:cubicBezTo>
                  <a:cubicBezTo>
                    <a:pt x="479" y="2463"/>
                    <a:pt x="476" y="2464"/>
                    <a:pt x="473" y="2465"/>
                  </a:cubicBezTo>
                  <a:cubicBezTo>
                    <a:pt x="469" y="2465"/>
                    <a:pt x="466" y="2466"/>
                    <a:pt x="463" y="2467"/>
                  </a:cubicBezTo>
                  <a:cubicBezTo>
                    <a:pt x="460" y="2468"/>
                    <a:pt x="457" y="2469"/>
                    <a:pt x="454" y="2470"/>
                  </a:cubicBezTo>
                  <a:cubicBezTo>
                    <a:pt x="451" y="2472"/>
                    <a:pt x="448" y="2473"/>
                    <a:pt x="445" y="2474"/>
                  </a:cubicBezTo>
                  <a:cubicBezTo>
                    <a:pt x="444" y="2475"/>
                    <a:pt x="442" y="2476"/>
                    <a:pt x="441" y="2476"/>
                  </a:cubicBezTo>
                  <a:cubicBezTo>
                    <a:pt x="440" y="2477"/>
                    <a:pt x="438" y="2478"/>
                    <a:pt x="437" y="2478"/>
                  </a:cubicBezTo>
                  <a:cubicBezTo>
                    <a:pt x="436" y="2479"/>
                    <a:pt x="435" y="2480"/>
                    <a:pt x="434" y="2480"/>
                  </a:cubicBezTo>
                  <a:cubicBezTo>
                    <a:pt x="433" y="2481"/>
                    <a:pt x="432" y="2482"/>
                    <a:pt x="430" y="2482"/>
                  </a:cubicBezTo>
                  <a:cubicBezTo>
                    <a:pt x="429" y="2483"/>
                    <a:pt x="428" y="2484"/>
                    <a:pt x="428" y="2484"/>
                  </a:cubicBezTo>
                  <a:cubicBezTo>
                    <a:pt x="427" y="2485"/>
                    <a:pt x="426" y="2486"/>
                    <a:pt x="425" y="2486"/>
                  </a:cubicBezTo>
                  <a:cubicBezTo>
                    <a:pt x="423" y="2487"/>
                    <a:pt x="422" y="2488"/>
                    <a:pt x="421" y="2489"/>
                  </a:cubicBezTo>
                  <a:cubicBezTo>
                    <a:pt x="420" y="2490"/>
                    <a:pt x="419" y="2491"/>
                    <a:pt x="418" y="2491"/>
                  </a:cubicBezTo>
                  <a:cubicBezTo>
                    <a:pt x="418" y="2492"/>
                    <a:pt x="417" y="2492"/>
                    <a:pt x="417" y="2492"/>
                  </a:cubicBezTo>
                  <a:cubicBezTo>
                    <a:pt x="417" y="2492"/>
                    <a:pt x="418" y="2492"/>
                    <a:pt x="419" y="2492"/>
                  </a:cubicBezTo>
                  <a:cubicBezTo>
                    <a:pt x="419" y="2492"/>
                    <a:pt x="420" y="2491"/>
                    <a:pt x="422" y="2491"/>
                  </a:cubicBezTo>
                  <a:cubicBezTo>
                    <a:pt x="422" y="2490"/>
                    <a:pt x="423" y="2490"/>
                    <a:pt x="424" y="2490"/>
                  </a:cubicBezTo>
                  <a:cubicBezTo>
                    <a:pt x="425" y="2489"/>
                    <a:pt x="426" y="2489"/>
                    <a:pt x="426" y="2489"/>
                  </a:cubicBezTo>
                  <a:cubicBezTo>
                    <a:pt x="427" y="2488"/>
                    <a:pt x="428" y="2488"/>
                    <a:pt x="429" y="2488"/>
                  </a:cubicBezTo>
                  <a:cubicBezTo>
                    <a:pt x="430" y="2487"/>
                    <a:pt x="431" y="2487"/>
                    <a:pt x="433" y="2486"/>
                  </a:cubicBezTo>
                  <a:cubicBezTo>
                    <a:pt x="435" y="2486"/>
                    <a:pt x="437" y="2485"/>
                    <a:pt x="440" y="2484"/>
                  </a:cubicBezTo>
                  <a:cubicBezTo>
                    <a:pt x="440" y="2483"/>
                    <a:pt x="441" y="2483"/>
                    <a:pt x="442" y="2483"/>
                  </a:cubicBezTo>
                  <a:cubicBezTo>
                    <a:pt x="442" y="2483"/>
                    <a:pt x="443" y="2482"/>
                    <a:pt x="444" y="2482"/>
                  </a:cubicBezTo>
                  <a:cubicBezTo>
                    <a:pt x="445" y="2482"/>
                    <a:pt x="446" y="2481"/>
                    <a:pt x="448" y="2481"/>
                  </a:cubicBezTo>
                  <a:cubicBezTo>
                    <a:pt x="449" y="2480"/>
                    <a:pt x="451" y="2480"/>
                    <a:pt x="452" y="2479"/>
                  </a:cubicBezTo>
                  <a:cubicBezTo>
                    <a:pt x="454" y="2479"/>
                    <a:pt x="455" y="2478"/>
                    <a:pt x="456" y="2478"/>
                  </a:cubicBezTo>
                  <a:cubicBezTo>
                    <a:pt x="459" y="2477"/>
                    <a:pt x="462" y="2476"/>
                    <a:pt x="465" y="2475"/>
                  </a:cubicBezTo>
                  <a:cubicBezTo>
                    <a:pt x="468" y="2474"/>
                    <a:pt x="472" y="2473"/>
                    <a:pt x="475" y="2472"/>
                  </a:cubicBezTo>
                  <a:cubicBezTo>
                    <a:pt x="476" y="2472"/>
                    <a:pt x="477" y="2471"/>
                    <a:pt x="479" y="2471"/>
                  </a:cubicBezTo>
                  <a:cubicBezTo>
                    <a:pt x="480" y="2470"/>
                    <a:pt x="482" y="2470"/>
                    <a:pt x="483" y="2470"/>
                  </a:cubicBezTo>
                  <a:cubicBezTo>
                    <a:pt x="485" y="2469"/>
                    <a:pt x="486" y="2469"/>
                    <a:pt x="488" y="2468"/>
                  </a:cubicBezTo>
                  <a:cubicBezTo>
                    <a:pt x="488" y="2468"/>
                    <a:pt x="489" y="2468"/>
                    <a:pt x="490" y="2468"/>
                  </a:cubicBezTo>
                  <a:cubicBezTo>
                    <a:pt x="490" y="2468"/>
                    <a:pt x="491" y="2468"/>
                    <a:pt x="492" y="2467"/>
                  </a:cubicBezTo>
                  <a:cubicBezTo>
                    <a:pt x="493" y="2467"/>
                    <a:pt x="494" y="2467"/>
                    <a:pt x="496" y="2466"/>
                  </a:cubicBezTo>
                  <a:cubicBezTo>
                    <a:pt x="497" y="2466"/>
                    <a:pt x="498" y="2466"/>
                    <a:pt x="499" y="2466"/>
                  </a:cubicBezTo>
                  <a:cubicBezTo>
                    <a:pt x="500" y="2465"/>
                    <a:pt x="501" y="2465"/>
                    <a:pt x="503" y="2465"/>
                  </a:cubicBezTo>
                  <a:cubicBezTo>
                    <a:pt x="504" y="2465"/>
                    <a:pt x="505" y="2464"/>
                    <a:pt x="506" y="2464"/>
                  </a:cubicBezTo>
                  <a:cubicBezTo>
                    <a:pt x="506" y="2464"/>
                    <a:pt x="507" y="2464"/>
                    <a:pt x="508" y="2463"/>
                  </a:cubicBezTo>
                  <a:cubicBezTo>
                    <a:pt x="509" y="2463"/>
                    <a:pt x="510" y="2463"/>
                    <a:pt x="511" y="2463"/>
                  </a:cubicBezTo>
                  <a:cubicBezTo>
                    <a:pt x="512" y="2463"/>
                    <a:pt x="513" y="2462"/>
                    <a:pt x="514" y="2462"/>
                  </a:cubicBezTo>
                  <a:cubicBezTo>
                    <a:pt x="514" y="2462"/>
                    <a:pt x="515" y="2463"/>
                    <a:pt x="516" y="2463"/>
                  </a:cubicBezTo>
                  <a:cubicBezTo>
                    <a:pt x="520" y="2464"/>
                    <a:pt x="520" y="2464"/>
                    <a:pt x="520" y="2464"/>
                  </a:cubicBezTo>
                  <a:cubicBezTo>
                    <a:pt x="523" y="2465"/>
                    <a:pt x="523" y="2465"/>
                    <a:pt x="523" y="2465"/>
                  </a:cubicBezTo>
                  <a:cubicBezTo>
                    <a:pt x="525" y="2466"/>
                    <a:pt x="525" y="2466"/>
                    <a:pt x="525" y="2466"/>
                  </a:cubicBezTo>
                  <a:cubicBezTo>
                    <a:pt x="526" y="2466"/>
                    <a:pt x="528" y="2467"/>
                    <a:pt x="529" y="2467"/>
                  </a:cubicBezTo>
                  <a:cubicBezTo>
                    <a:pt x="530" y="2468"/>
                    <a:pt x="532" y="2469"/>
                    <a:pt x="533" y="2469"/>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1"/>
                    <a:pt x="536" y="2471"/>
                    <a:pt x="536" y="2471"/>
                  </a:cubicBezTo>
                  <a:cubicBezTo>
                    <a:pt x="538" y="2471"/>
                    <a:pt x="538" y="2471"/>
                    <a:pt x="538" y="2471"/>
                  </a:cubicBezTo>
                  <a:cubicBezTo>
                    <a:pt x="540" y="2472"/>
                    <a:pt x="543" y="2474"/>
                    <a:pt x="546" y="2475"/>
                  </a:cubicBezTo>
                  <a:cubicBezTo>
                    <a:pt x="548" y="2477"/>
                    <a:pt x="551" y="2478"/>
                    <a:pt x="554" y="2479"/>
                  </a:cubicBezTo>
                  <a:cubicBezTo>
                    <a:pt x="559" y="2482"/>
                    <a:pt x="564" y="2485"/>
                    <a:pt x="569" y="2487"/>
                  </a:cubicBezTo>
                  <a:cubicBezTo>
                    <a:pt x="574" y="2489"/>
                    <a:pt x="579" y="2491"/>
                    <a:pt x="584" y="2493"/>
                  </a:cubicBezTo>
                  <a:cubicBezTo>
                    <a:pt x="585" y="2493"/>
                    <a:pt x="585" y="2493"/>
                    <a:pt x="586" y="2493"/>
                  </a:cubicBezTo>
                  <a:cubicBezTo>
                    <a:pt x="572" y="2500"/>
                    <a:pt x="556" y="2503"/>
                    <a:pt x="539" y="2503"/>
                  </a:cubicBezTo>
                  <a:cubicBezTo>
                    <a:pt x="493" y="2504"/>
                    <a:pt x="454" y="2512"/>
                    <a:pt x="437" y="2549"/>
                  </a:cubicBezTo>
                  <a:cubicBezTo>
                    <a:pt x="469" y="2517"/>
                    <a:pt x="511" y="2512"/>
                    <a:pt x="566" y="2511"/>
                  </a:cubicBezTo>
                  <a:cubicBezTo>
                    <a:pt x="589" y="2511"/>
                    <a:pt x="607" y="2503"/>
                    <a:pt x="624" y="2490"/>
                  </a:cubicBezTo>
                  <a:cubicBezTo>
                    <a:pt x="623" y="2492"/>
                    <a:pt x="622" y="2493"/>
                    <a:pt x="621" y="2495"/>
                  </a:cubicBezTo>
                  <a:cubicBezTo>
                    <a:pt x="620" y="2496"/>
                    <a:pt x="619" y="2498"/>
                    <a:pt x="617" y="2500"/>
                  </a:cubicBezTo>
                  <a:cubicBezTo>
                    <a:pt x="617" y="2501"/>
                    <a:pt x="616" y="2502"/>
                    <a:pt x="615" y="2503"/>
                  </a:cubicBezTo>
                  <a:cubicBezTo>
                    <a:pt x="614" y="2503"/>
                    <a:pt x="614" y="2504"/>
                    <a:pt x="613" y="2505"/>
                  </a:cubicBezTo>
                  <a:cubicBezTo>
                    <a:pt x="611" y="2507"/>
                    <a:pt x="610" y="2509"/>
                    <a:pt x="608" y="2511"/>
                  </a:cubicBezTo>
                  <a:cubicBezTo>
                    <a:pt x="607" y="2512"/>
                    <a:pt x="607" y="2513"/>
                    <a:pt x="606" y="2514"/>
                  </a:cubicBezTo>
                  <a:cubicBezTo>
                    <a:pt x="605" y="2515"/>
                    <a:pt x="604" y="2516"/>
                    <a:pt x="603" y="2517"/>
                  </a:cubicBezTo>
                  <a:cubicBezTo>
                    <a:pt x="601" y="2519"/>
                    <a:pt x="599" y="2521"/>
                    <a:pt x="597" y="2523"/>
                  </a:cubicBezTo>
                  <a:cubicBezTo>
                    <a:pt x="595" y="2525"/>
                    <a:pt x="593" y="2527"/>
                    <a:pt x="591" y="2529"/>
                  </a:cubicBezTo>
                  <a:cubicBezTo>
                    <a:pt x="590" y="2530"/>
                    <a:pt x="589" y="2531"/>
                    <a:pt x="588" y="2532"/>
                  </a:cubicBezTo>
                  <a:cubicBezTo>
                    <a:pt x="587" y="2533"/>
                    <a:pt x="586" y="2534"/>
                    <a:pt x="585" y="2535"/>
                  </a:cubicBezTo>
                  <a:cubicBezTo>
                    <a:pt x="581" y="2538"/>
                    <a:pt x="577" y="2542"/>
                    <a:pt x="573" y="2545"/>
                  </a:cubicBezTo>
                  <a:cubicBezTo>
                    <a:pt x="572" y="2545"/>
                    <a:pt x="572" y="2545"/>
                    <a:pt x="572" y="2545"/>
                  </a:cubicBezTo>
                  <a:cubicBezTo>
                    <a:pt x="571" y="2546"/>
                    <a:pt x="570" y="2546"/>
                    <a:pt x="569" y="2546"/>
                  </a:cubicBezTo>
                  <a:cubicBezTo>
                    <a:pt x="568" y="2546"/>
                    <a:pt x="567" y="2547"/>
                    <a:pt x="566" y="2547"/>
                  </a:cubicBezTo>
                  <a:cubicBezTo>
                    <a:pt x="565" y="2547"/>
                    <a:pt x="564" y="2547"/>
                    <a:pt x="563" y="2548"/>
                  </a:cubicBezTo>
                  <a:cubicBezTo>
                    <a:pt x="562" y="2548"/>
                    <a:pt x="561" y="2548"/>
                    <a:pt x="560" y="2548"/>
                  </a:cubicBezTo>
                  <a:cubicBezTo>
                    <a:pt x="558" y="2548"/>
                    <a:pt x="556" y="2549"/>
                    <a:pt x="554" y="2549"/>
                  </a:cubicBezTo>
                  <a:cubicBezTo>
                    <a:pt x="552" y="2550"/>
                    <a:pt x="550" y="2550"/>
                    <a:pt x="548" y="2550"/>
                  </a:cubicBezTo>
                  <a:cubicBezTo>
                    <a:pt x="547" y="2550"/>
                    <a:pt x="546" y="2550"/>
                    <a:pt x="545" y="2551"/>
                  </a:cubicBezTo>
                  <a:cubicBezTo>
                    <a:pt x="543" y="2551"/>
                    <a:pt x="542" y="2551"/>
                    <a:pt x="541" y="2551"/>
                  </a:cubicBezTo>
                  <a:cubicBezTo>
                    <a:pt x="537" y="2551"/>
                    <a:pt x="532" y="2552"/>
                    <a:pt x="528" y="2552"/>
                  </a:cubicBezTo>
                  <a:cubicBezTo>
                    <a:pt x="523" y="2553"/>
                    <a:pt x="518" y="2553"/>
                    <a:pt x="514" y="2554"/>
                  </a:cubicBezTo>
                  <a:cubicBezTo>
                    <a:pt x="512" y="2554"/>
                    <a:pt x="509" y="2554"/>
                    <a:pt x="507" y="2554"/>
                  </a:cubicBezTo>
                  <a:cubicBezTo>
                    <a:pt x="505" y="2555"/>
                    <a:pt x="503" y="2555"/>
                    <a:pt x="500" y="2555"/>
                  </a:cubicBezTo>
                  <a:cubicBezTo>
                    <a:pt x="496" y="2556"/>
                    <a:pt x="492" y="2557"/>
                    <a:pt x="488" y="2558"/>
                  </a:cubicBezTo>
                  <a:cubicBezTo>
                    <a:pt x="486" y="2559"/>
                    <a:pt x="484" y="2559"/>
                    <a:pt x="482" y="2560"/>
                  </a:cubicBezTo>
                  <a:cubicBezTo>
                    <a:pt x="480" y="2560"/>
                    <a:pt x="479" y="2561"/>
                    <a:pt x="477" y="2562"/>
                  </a:cubicBezTo>
                  <a:cubicBezTo>
                    <a:pt x="475" y="2562"/>
                    <a:pt x="474" y="2563"/>
                    <a:pt x="472" y="2564"/>
                  </a:cubicBezTo>
                  <a:cubicBezTo>
                    <a:pt x="471" y="2564"/>
                    <a:pt x="470" y="2565"/>
                    <a:pt x="468" y="2566"/>
                  </a:cubicBezTo>
                  <a:cubicBezTo>
                    <a:pt x="467" y="2566"/>
                    <a:pt x="466" y="2567"/>
                    <a:pt x="465" y="2568"/>
                  </a:cubicBezTo>
                  <a:cubicBezTo>
                    <a:pt x="464" y="2568"/>
                    <a:pt x="463" y="2569"/>
                    <a:pt x="462" y="2570"/>
                  </a:cubicBezTo>
                  <a:cubicBezTo>
                    <a:pt x="461" y="2570"/>
                    <a:pt x="460" y="2571"/>
                    <a:pt x="460" y="2571"/>
                  </a:cubicBezTo>
                  <a:cubicBezTo>
                    <a:pt x="459" y="2572"/>
                    <a:pt x="459" y="2572"/>
                    <a:pt x="458" y="2573"/>
                  </a:cubicBezTo>
                  <a:cubicBezTo>
                    <a:pt x="457" y="2573"/>
                    <a:pt x="457" y="2574"/>
                    <a:pt x="457" y="2574"/>
                  </a:cubicBezTo>
                  <a:cubicBezTo>
                    <a:pt x="457" y="2574"/>
                    <a:pt x="457" y="2573"/>
                    <a:pt x="458" y="2573"/>
                  </a:cubicBezTo>
                  <a:cubicBezTo>
                    <a:pt x="459" y="2572"/>
                    <a:pt x="461" y="2572"/>
                    <a:pt x="463" y="2571"/>
                  </a:cubicBezTo>
                  <a:cubicBezTo>
                    <a:pt x="464" y="2571"/>
                    <a:pt x="465" y="2570"/>
                    <a:pt x="466" y="2570"/>
                  </a:cubicBezTo>
                  <a:cubicBezTo>
                    <a:pt x="467" y="2569"/>
                    <a:pt x="468" y="2569"/>
                    <a:pt x="469" y="2569"/>
                  </a:cubicBezTo>
                  <a:cubicBezTo>
                    <a:pt x="471" y="2568"/>
                    <a:pt x="472" y="2568"/>
                    <a:pt x="474" y="2567"/>
                  </a:cubicBezTo>
                  <a:cubicBezTo>
                    <a:pt x="475" y="2567"/>
                    <a:pt x="477" y="2566"/>
                    <a:pt x="478" y="2566"/>
                  </a:cubicBezTo>
                  <a:cubicBezTo>
                    <a:pt x="482" y="2565"/>
                    <a:pt x="485" y="2565"/>
                    <a:pt x="489" y="2564"/>
                  </a:cubicBezTo>
                  <a:cubicBezTo>
                    <a:pt x="493" y="2563"/>
                    <a:pt x="497" y="2563"/>
                    <a:pt x="501" y="2562"/>
                  </a:cubicBezTo>
                  <a:cubicBezTo>
                    <a:pt x="506" y="2562"/>
                    <a:pt x="510" y="2562"/>
                    <a:pt x="515" y="2561"/>
                  </a:cubicBezTo>
                  <a:cubicBezTo>
                    <a:pt x="519" y="2561"/>
                    <a:pt x="524" y="2560"/>
                    <a:pt x="528" y="2560"/>
                  </a:cubicBezTo>
                  <a:cubicBezTo>
                    <a:pt x="533" y="2560"/>
                    <a:pt x="538" y="2559"/>
                    <a:pt x="542" y="2558"/>
                  </a:cubicBezTo>
                  <a:cubicBezTo>
                    <a:pt x="547" y="2558"/>
                    <a:pt x="551" y="2557"/>
                    <a:pt x="556" y="2556"/>
                  </a:cubicBezTo>
                  <a:cubicBezTo>
                    <a:pt x="557" y="2556"/>
                    <a:pt x="558" y="2556"/>
                    <a:pt x="559" y="2555"/>
                  </a:cubicBezTo>
                  <a:cubicBezTo>
                    <a:pt x="558" y="2556"/>
                    <a:pt x="557" y="2556"/>
                    <a:pt x="557" y="2557"/>
                  </a:cubicBezTo>
                  <a:cubicBezTo>
                    <a:pt x="556" y="2557"/>
                    <a:pt x="554" y="2558"/>
                    <a:pt x="553" y="2559"/>
                  </a:cubicBezTo>
                  <a:cubicBezTo>
                    <a:pt x="552" y="2560"/>
                    <a:pt x="551" y="2561"/>
                    <a:pt x="550" y="2561"/>
                  </a:cubicBezTo>
                  <a:cubicBezTo>
                    <a:pt x="547" y="2563"/>
                    <a:pt x="545" y="2564"/>
                    <a:pt x="542" y="2566"/>
                  </a:cubicBezTo>
                  <a:cubicBezTo>
                    <a:pt x="540" y="2567"/>
                    <a:pt x="537" y="2568"/>
                    <a:pt x="535" y="2570"/>
                  </a:cubicBezTo>
                  <a:cubicBezTo>
                    <a:pt x="534" y="2570"/>
                    <a:pt x="533" y="2571"/>
                    <a:pt x="532" y="2572"/>
                  </a:cubicBezTo>
                  <a:cubicBezTo>
                    <a:pt x="530" y="2572"/>
                    <a:pt x="529" y="2573"/>
                    <a:pt x="528" y="2573"/>
                  </a:cubicBezTo>
                  <a:cubicBezTo>
                    <a:pt x="526" y="2574"/>
                    <a:pt x="523" y="2575"/>
                    <a:pt x="521" y="2576"/>
                  </a:cubicBezTo>
                  <a:cubicBezTo>
                    <a:pt x="520" y="2577"/>
                    <a:pt x="519" y="2577"/>
                    <a:pt x="518" y="2578"/>
                  </a:cubicBezTo>
                  <a:cubicBezTo>
                    <a:pt x="517" y="2578"/>
                    <a:pt x="516" y="2579"/>
                    <a:pt x="515" y="2579"/>
                  </a:cubicBezTo>
                  <a:cubicBezTo>
                    <a:pt x="513" y="2580"/>
                    <a:pt x="511" y="2581"/>
                    <a:pt x="509" y="2582"/>
                  </a:cubicBezTo>
                  <a:cubicBezTo>
                    <a:pt x="507" y="2583"/>
                    <a:pt x="505" y="2583"/>
                    <a:pt x="503" y="2584"/>
                  </a:cubicBezTo>
                  <a:cubicBezTo>
                    <a:pt x="502" y="2584"/>
                    <a:pt x="500" y="2585"/>
                    <a:pt x="499" y="2586"/>
                  </a:cubicBezTo>
                  <a:cubicBezTo>
                    <a:pt x="497" y="2586"/>
                    <a:pt x="496" y="2587"/>
                    <a:pt x="494" y="2587"/>
                  </a:cubicBezTo>
                  <a:cubicBezTo>
                    <a:pt x="492" y="2588"/>
                    <a:pt x="490" y="2589"/>
                    <a:pt x="489" y="2589"/>
                  </a:cubicBezTo>
                  <a:cubicBezTo>
                    <a:pt x="487" y="2589"/>
                    <a:pt x="487" y="2590"/>
                    <a:pt x="487" y="2590"/>
                  </a:cubicBezTo>
                  <a:cubicBezTo>
                    <a:pt x="487" y="2590"/>
                    <a:pt x="487" y="2590"/>
                    <a:pt x="489" y="2589"/>
                  </a:cubicBezTo>
                  <a:cubicBezTo>
                    <a:pt x="490" y="2589"/>
                    <a:pt x="492" y="2589"/>
                    <a:pt x="495" y="2589"/>
                  </a:cubicBezTo>
                  <a:cubicBezTo>
                    <a:pt x="496" y="2588"/>
                    <a:pt x="498" y="2588"/>
                    <a:pt x="499" y="2588"/>
                  </a:cubicBezTo>
                  <a:cubicBezTo>
                    <a:pt x="501" y="2588"/>
                    <a:pt x="502" y="2587"/>
                    <a:pt x="504" y="2587"/>
                  </a:cubicBezTo>
                  <a:cubicBezTo>
                    <a:pt x="506" y="2586"/>
                    <a:pt x="508" y="2586"/>
                    <a:pt x="510" y="2585"/>
                  </a:cubicBezTo>
                  <a:cubicBezTo>
                    <a:pt x="512" y="2585"/>
                    <a:pt x="514" y="2584"/>
                    <a:pt x="516" y="2584"/>
                  </a:cubicBezTo>
                  <a:cubicBezTo>
                    <a:pt x="518" y="2583"/>
                    <a:pt x="519" y="2583"/>
                    <a:pt x="520" y="2583"/>
                  </a:cubicBezTo>
                  <a:cubicBezTo>
                    <a:pt x="521" y="2582"/>
                    <a:pt x="522" y="2582"/>
                    <a:pt x="523" y="2581"/>
                  </a:cubicBezTo>
                  <a:cubicBezTo>
                    <a:pt x="526" y="2581"/>
                    <a:pt x="528" y="2580"/>
                    <a:pt x="530" y="2579"/>
                  </a:cubicBezTo>
                  <a:cubicBezTo>
                    <a:pt x="532" y="2578"/>
                    <a:pt x="533" y="2578"/>
                    <a:pt x="534" y="2577"/>
                  </a:cubicBezTo>
                  <a:cubicBezTo>
                    <a:pt x="535" y="2577"/>
                    <a:pt x="537" y="2576"/>
                    <a:pt x="538" y="2575"/>
                  </a:cubicBezTo>
                  <a:cubicBezTo>
                    <a:pt x="539" y="2575"/>
                    <a:pt x="540" y="2574"/>
                    <a:pt x="542" y="2574"/>
                  </a:cubicBezTo>
                  <a:cubicBezTo>
                    <a:pt x="543" y="2573"/>
                    <a:pt x="544" y="2573"/>
                    <a:pt x="546" y="2572"/>
                  </a:cubicBezTo>
                  <a:cubicBezTo>
                    <a:pt x="551" y="2569"/>
                    <a:pt x="556" y="2566"/>
                    <a:pt x="561" y="2563"/>
                  </a:cubicBezTo>
                  <a:cubicBezTo>
                    <a:pt x="566" y="2560"/>
                    <a:pt x="571" y="2556"/>
                    <a:pt x="576" y="2553"/>
                  </a:cubicBezTo>
                  <a:cubicBezTo>
                    <a:pt x="581" y="2549"/>
                    <a:pt x="586" y="2545"/>
                    <a:pt x="590" y="2540"/>
                  </a:cubicBezTo>
                  <a:cubicBezTo>
                    <a:pt x="595" y="2536"/>
                    <a:pt x="599" y="2532"/>
                    <a:pt x="602" y="2528"/>
                  </a:cubicBezTo>
                  <a:cubicBezTo>
                    <a:pt x="603" y="2527"/>
                    <a:pt x="604" y="2526"/>
                    <a:pt x="605" y="2524"/>
                  </a:cubicBezTo>
                  <a:cubicBezTo>
                    <a:pt x="606" y="2523"/>
                    <a:pt x="607" y="2522"/>
                    <a:pt x="608" y="2521"/>
                  </a:cubicBezTo>
                  <a:cubicBezTo>
                    <a:pt x="609" y="2520"/>
                    <a:pt x="610" y="2519"/>
                    <a:pt x="610" y="2518"/>
                  </a:cubicBezTo>
                  <a:cubicBezTo>
                    <a:pt x="611" y="2517"/>
                    <a:pt x="612" y="2516"/>
                    <a:pt x="613" y="2515"/>
                  </a:cubicBezTo>
                  <a:cubicBezTo>
                    <a:pt x="614" y="2513"/>
                    <a:pt x="616" y="2510"/>
                    <a:pt x="617" y="2508"/>
                  </a:cubicBezTo>
                  <a:cubicBezTo>
                    <a:pt x="618" y="2507"/>
                    <a:pt x="619" y="2506"/>
                    <a:pt x="619" y="2505"/>
                  </a:cubicBezTo>
                  <a:cubicBezTo>
                    <a:pt x="620" y="2504"/>
                    <a:pt x="620" y="2503"/>
                    <a:pt x="621" y="2502"/>
                  </a:cubicBezTo>
                  <a:cubicBezTo>
                    <a:pt x="622" y="2500"/>
                    <a:pt x="623" y="2499"/>
                    <a:pt x="624" y="2497"/>
                  </a:cubicBezTo>
                  <a:cubicBezTo>
                    <a:pt x="625" y="2495"/>
                    <a:pt x="626" y="2493"/>
                    <a:pt x="627" y="2491"/>
                  </a:cubicBezTo>
                  <a:cubicBezTo>
                    <a:pt x="628" y="2490"/>
                    <a:pt x="629" y="2488"/>
                    <a:pt x="629" y="2487"/>
                  </a:cubicBezTo>
                  <a:cubicBezTo>
                    <a:pt x="630" y="2486"/>
                    <a:pt x="630" y="2486"/>
                    <a:pt x="630" y="2486"/>
                  </a:cubicBezTo>
                  <a:cubicBezTo>
                    <a:pt x="646" y="2473"/>
                    <a:pt x="660" y="2457"/>
                    <a:pt x="677" y="2441"/>
                  </a:cubicBezTo>
                  <a:cubicBezTo>
                    <a:pt x="684" y="2447"/>
                    <a:pt x="689" y="2456"/>
                    <a:pt x="691" y="2465"/>
                  </a:cubicBezTo>
                  <a:cubicBezTo>
                    <a:pt x="691" y="2466"/>
                    <a:pt x="692" y="2467"/>
                    <a:pt x="692" y="2468"/>
                  </a:cubicBezTo>
                  <a:cubicBezTo>
                    <a:pt x="691" y="2469"/>
                    <a:pt x="691" y="2471"/>
                    <a:pt x="691" y="2472"/>
                  </a:cubicBezTo>
                  <a:cubicBezTo>
                    <a:pt x="691" y="2473"/>
                    <a:pt x="691" y="2475"/>
                    <a:pt x="691" y="2476"/>
                  </a:cubicBezTo>
                  <a:cubicBezTo>
                    <a:pt x="691" y="2477"/>
                    <a:pt x="691" y="2478"/>
                    <a:pt x="691" y="2478"/>
                  </a:cubicBezTo>
                  <a:cubicBezTo>
                    <a:pt x="691" y="2479"/>
                    <a:pt x="690" y="2480"/>
                    <a:pt x="690" y="2480"/>
                  </a:cubicBezTo>
                  <a:cubicBezTo>
                    <a:pt x="690" y="2481"/>
                    <a:pt x="689" y="2482"/>
                    <a:pt x="689" y="2483"/>
                  </a:cubicBezTo>
                  <a:cubicBezTo>
                    <a:pt x="689" y="2483"/>
                    <a:pt x="689" y="2484"/>
                    <a:pt x="688" y="2485"/>
                  </a:cubicBezTo>
                  <a:cubicBezTo>
                    <a:pt x="688" y="2486"/>
                    <a:pt x="687" y="2488"/>
                    <a:pt x="686" y="2489"/>
                  </a:cubicBezTo>
                  <a:cubicBezTo>
                    <a:pt x="685" y="2491"/>
                    <a:pt x="685" y="2493"/>
                    <a:pt x="684" y="2494"/>
                  </a:cubicBezTo>
                  <a:cubicBezTo>
                    <a:pt x="683" y="2495"/>
                    <a:pt x="683" y="2496"/>
                    <a:pt x="682" y="2497"/>
                  </a:cubicBezTo>
                  <a:cubicBezTo>
                    <a:pt x="682" y="2497"/>
                    <a:pt x="682" y="2498"/>
                    <a:pt x="681" y="2499"/>
                  </a:cubicBezTo>
                  <a:cubicBezTo>
                    <a:pt x="679" y="2502"/>
                    <a:pt x="678" y="2505"/>
                    <a:pt x="676" y="2509"/>
                  </a:cubicBezTo>
                  <a:cubicBezTo>
                    <a:pt x="674" y="2512"/>
                    <a:pt x="672" y="2515"/>
                    <a:pt x="670" y="2519"/>
                  </a:cubicBezTo>
                  <a:cubicBezTo>
                    <a:pt x="670" y="2521"/>
                    <a:pt x="669" y="2522"/>
                    <a:pt x="668" y="2524"/>
                  </a:cubicBezTo>
                  <a:cubicBezTo>
                    <a:pt x="667" y="2526"/>
                    <a:pt x="666" y="2527"/>
                    <a:pt x="666" y="2529"/>
                  </a:cubicBezTo>
                  <a:cubicBezTo>
                    <a:pt x="664" y="2532"/>
                    <a:pt x="663" y="2536"/>
                    <a:pt x="662" y="2539"/>
                  </a:cubicBezTo>
                  <a:cubicBezTo>
                    <a:pt x="661" y="2542"/>
                    <a:pt x="660" y="2545"/>
                    <a:pt x="659" y="2548"/>
                  </a:cubicBezTo>
                  <a:cubicBezTo>
                    <a:pt x="659" y="2549"/>
                    <a:pt x="659" y="2551"/>
                    <a:pt x="659" y="2552"/>
                  </a:cubicBezTo>
                  <a:cubicBezTo>
                    <a:pt x="659" y="2554"/>
                    <a:pt x="659" y="2555"/>
                    <a:pt x="659" y="2556"/>
                  </a:cubicBezTo>
                  <a:cubicBezTo>
                    <a:pt x="659" y="2557"/>
                    <a:pt x="659" y="2558"/>
                    <a:pt x="659" y="2559"/>
                  </a:cubicBezTo>
                  <a:cubicBezTo>
                    <a:pt x="659" y="2560"/>
                    <a:pt x="659" y="2561"/>
                    <a:pt x="659" y="2562"/>
                  </a:cubicBezTo>
                  <a:cubicBezTo>
                    <a:pt x="659" y="2564"/>
                    <a:pt x="659" y="2565"/>
                    <a:pt x="659" y="2566"/>
                  </a:cubicBezTo>
                  <a:cubicBezTo>
                    <a:pt x="660" y="2567"/>
                    <a:pt x="660" y="2567"/>
                    <a:pt x="660" y="2567"/>
                  </a:cubicBezTo>
                  <a:cubicBezTo>
                    <a:pt x="660" y="2567"/>
                    <a:pt x="660" y="2567"/>
                    <a:pt x="660" y="2566"/>
                  </a:cubicBezTo>
                  <a:cubicBezTo>
                    <a:pt x="660" y="2565"/>
                    <a:pt x="660" y="2564"/>
                    <a:pt x="660" y="2562"/>
                  </a:cubicBezTo>
                  <a:cubicBezTo>
                    <a:pt x="661" y="2561"/>
                    <a:pt x="661" y="2561"/>
                    <a:pt x="661" y="2560"/>
                  </a:cubicBezTo>
                  <a:cubicBezTo>
                    <a:pt x="661" y="2559"/>
                    <a:pt x="661" y="2558"/>
                    <a:pt x="662" y="2556"/>
                  </a:cubicBezTo>
                  <a:cubicBezTo>
                    <a:pt x="662" y="2555"/>
                    <a:pt x="662" y="2554"/>
                    <a:pt x="663" y="2553"/>
                  </a:cubicBezTo>
                  <a:cubicBezTo>
                    <a:pt x="663" y="2552"/>
                    <a:pt x="663" y="2550"/>
                    <a:pt x="664" y="2549"/>
                  </a:cubicBezTo>
                  <a:cubicBezTo>
                    <a:pt x="665" y="2547"/>
                    <a:pt x="666" y="2544"/>
                    <a:pt x="667" y="2541"/>
                  </a:cubicBezTo>
                  <a:cubicBezTo>
                    <a:pt x="669" y="2538"/>
                    <a:pt x="670" y="2535"/>
                    <a:pt x="672" y="2532"/>
                  </a:cubicBezTo>
                  <a:cubicBezTo>
                    <a:pt x="674" y="2529"/>
                    <a:pt x="675" y="2526"/>
                    <a:pt x="677" y="2522"/>
                  </a:cubicBezTo>
                  <a:cubicBezTo>
                    <a:pt x="679" y="2519"/>
                    <a:pt x="681" y="2516"/>
                    <a:pt x="683" y="2513"/>
                  </a:cubicBezTo>
                  <a:cubicBezTo>
                    <a:pt x="685" y="2509"/>
                    <a:pt x="686" y="2506"/>
                    <a:pt x="688" y="2502"/>
                  </a:cubicBezTo>
                  <a:cubicBezTo>
                    <a:pt x="689" y="2501"/>
                    <a:pt x="690" y="2499"/>
                    <a:pt x="690" y="2497"/>
                  </a:cubicBezTo>
                  <a:cubicBezTo>
                    <a:pt x="690" y="2503"/>
                    <a:pt x="690" y="2508"/>
                    <a:pt x="689" y="2513"/>
                  </a:cubicBezTo>
                  <a:cubicBezTo>
                    <a:pt x="688" y="2519"/>
                    <a:pt x="688" y="2524"/>
                    <a:pt x="687" y="2530"/>
                  </a:cubicBezTo>
                  <a:cubicBezTo>
                    <a:pt x="687" y="2531"/>
                    <a:pt x="687" y="2533"/>
                    <a:pt x="687" y="2534"/>
                  </a:cubicBezTo>
                  <a:cubicBezTo>
                    <a:pt x="686" y="2535"/>
                    <a:pt x="686" y="2537"/>
                    <a:pt x="686" y="2538"/>
                  </a:cubicBezTo>
                  <a:cubicBezTo>
                    <a:pt x="685" y="2541"/>
                    <a:pt x="685" y="2544"/>
                    <a:pt x="685" y="2546"/>
                  </a:cubicBezTo>
                  <a:cubicBezTo>
                    <a:pt x="684" y="2549"/>
                    <a:pt x="684" y="2551"/>
                    <a:pt x="683" y="2554"/>
                  </a:cubicBezTo>
                  <a:cubicBezTo>
                    <a:pt x="683" y="2555"/>
                    <a:pt x="683" y="2556"/>
                    <a:pt x="683" y="2558"/>
                  </a:cubicBezTo>
                  <a:cubicBezTo>
                    <a:pt x="682" y="2559"/>
                    <a:pt x="682" y="2560"/>
                    <a:pt x="682" y="2561"/>
                  </a:cubicBezTo>
                  <a:cubicBezTo>
                    <a:pt x="681" y="2564"/>
                    <a:pt x="681" y="2566"/>
                    <a:pt x="680" y="2568"/>
                  </a:cubicBezTo>
                  <a:cubicBezTo>
                    <a:pt x="680" y="2571"/>
                    <a:pt x="679" y="2573"/>
                    <a:pt x="679" y="2575"/>
                  </a:cubicBezTo>
                  <a:cubicBezTo>
                    <a:pt x="678" y="2577"/>
                    <a:pt x="678" y="2579"/>
                    <a:pt x="678" y="2581"/>
                  </a:cubicBezTo>
                  <a:cubicBezTo>
                    <a:pt x="677" y="2583"/>
                    <a:pt x="677" y="2585"/>
                    <a:pt x="676" y="2586"/>
                  </a:cubicBezTo>
                  <a:cubicBezTo>
                    <a:pt x="676" y="2588"/>
                    <a:pt x="675" y="2590"/>
                    <a:pt x="675" y="2591"/>
                  </a:cubicBezTo>
                  <a:cubicBezTo>
                    <a:pt x="675" y="2592"/>
                    <a:pt x="674" y="2594"/>
                    <a:pt x="674" y="2595"/>
                  </a:cubicBezTo>
                  <a:cubicBezTo>
                    <a:pt x="673" y="2597"/>
                    <a:pt x="673" y="2599"/>
                    <a:pt x="673" y="2601"/>
                  </a:cubicBezTo>
                  <a:cubicBezTo>
                    <a:pt x="672" y="2602"/>
                    <a:pt x="672" y="2603"/>
                    <a:pt x="672" y="2603"/>
                  </a:cubicBezTo>
                  <a:cubicBezTo>
                    <a:pt x="672" y="2603"/>
                    <a:pt x="672" y="2602"/>
                    <a:pt x="673" y="2601"/>
                  </a:cubicBezTo>
                  <a:cubicBezTo>
                    <a:pt x="674" y="2600"/>
                    <a:pt x="674" y="2598"/>
                    <a:pt x="676" y="2596"/>
                  </a:cubicBezTo>
                  <a:cubicBezTo>
                    <a:pt x="676" y="2594"/>
                    <a:pt x="677" y="2593"/>
                    <a:pt x="677" y="2592"/>
                  </a:cubicBezTo>
                  <a:cubicBezTo>
                    <a:pt x="678" y="2590"/>
                    <a:pt x="678" y="2589"/>
                    <a:pt x="679" y="2587"/>
                  </a:cubicBezTo>
                  <a:cubicBezTo>
                    <a:pt x="680" y="2586"/>
                    <a:pt x="681" y="2584"/>
                    <a:pt x="681" y="2582"/>
                  </a:cubicBezTo>
                  <a:cubicBezTo>
                    <a:pt x="682" y="2580"/>
                    <a:pt x="683" y="2578"/>
                    <a:pt x="683" y="2576"/>
                  </a:cubicBezTo>
                  <a:cubicBezTo>
                    <a:pt x="684" y="2574"/>
                    <a:pt x="685" y="2572"/>
                    <a:pt x="686" y="2570"/>
                  </a:cubicBezTo>
                  <a:cubicBezTo>
                    <a:pt x="686" y="2567"/>
                    <a:pt x="687" y="2565"/>
                    <a:pt x="688" y="2563"/>
                  </a:cubicBezTo>
                  <a:cubicBezTo>
                    <a:pt x="688" y="2562"/>
                    <a:pt x="688" y="2560"/>
                    <a:pt x="689" y="2559"/>
                  </a:cubicBezTo>
                  <a:cubicBezTo>
                    <a:pt x="689" y="2558"/>
                    <a:pt x="689" y="2557"/>
                    <a:pt x="690" y="2555"/>
                  </a:cubicBezTo>
                  <a:cubicBezTo>
                    <a:pt x="690" y="2553"/>
                    <a:pt x="691" y="2550"/>
                    <a:pt x="692" y="2548"/>
                  </a:cubicBezTo>
                  <a:cubicBezTo>
                    <a:pt x="693" y="2542"/>
                    <a:pt x="694" y="2537"/>
                    <a:pt x="695" y="2531"/>
                  </a:cubicBezTo>
                  <a:cubicBezTo>
                    <a:pt x="696" y="2525"/>
                    <a:pt x="696" y="2520"/>
                    <a:pt x="697" y="2514"/>
                  </a:cubicBezTo>
                  <a:cubicBezTo>
                    <a:pt x="697" y="2508"/>
                    <a:pt x="698" y="2502"/>
                    <a:pt x="698" y="2497"/>
                  </a:cubicBezTo>
                  <a:cubicBezTo>
                    <a:pt x="698" y="2491"/>
                    <a:pt x="698" y="2485"/>
                    <a:pt x="698" y="2480"/>
                  </a:cubicBezTo>
                  <a:cubicBezTo>
                    <a:pt x="698" y="2477"/>
                    <a:pt x="698" y="2474"/>
                    <a:pt x="698" y="2472"/>
                  </a:cubicBezTo>
                  <a:cubicBezTo>
                    <a:pt x="698" y="2471"/>
                    <a:pt x="698" y="2470"/>
                    <a:pt x="698" y="2469"/>
                  </a:cubicBezTo>
                  <a:cubicBezTo>
                    <a:pt x="699" y="2460"/>
                    <a:pt x="699" y="2452"/>
                    <a:pt x="699" y="2444"/>
                  </a:cubicBezTo>
                  <a:cubicBezTo>
                    <a:pt x="700" y="2447"/>
                    <a:pt x="702" y="2451"/>
                    <a:pt x="703" y="2454"/>
                  </a:cubicBezTo>
                  <a:cubicBezTo>
                    <a:pt x="705" y="2460"/>
                    <a:pt x="707" y="2466"/>
                    <a:pt x="709" y="2472"/>
                  </a:cubicBezTo>
                  <a:cubicBezTo>
                    <a:pt x="711" y="2478"/>
                    <a:pt x="712" y="2483"/>
                    <a:pt x="714" y="2489"/>
                  </a:cubicBezTo>
                  <a:cubicBezTo>
                    <a:pt x="715" y="2494"/>
                    <a:pt x="717" y="2499"/>
                    <a:pt x="718" y="2504"/>
                  </a:cubicBezTo>
                  <a:cubicBezTo>
                    <a:pt x="718" y="2506"/>
                    <a:pt x="718" y="2508"/>
                    <a:pt x="719" y="2511"/>
                  </a:cubicBezTo>
                  <a:cubicBezTo>
                    <a:pt x="719" y="2513"/>
                    <a:pt x="720" y="2515"/>
                    <a:pt x="720" y="2517"/>
                  </a:cubicBezTo>
                  <a:cubicBezTo>
                    <a:pt x="720" y="2519"/>
                    <a:pt x="720" y="2521"/>
                    <a:pt x="720" y="2522"/>
                  </a:cubicBezTo>
                  <a:cubicBezTo>
                    <a:pt x="721" y="2524"/>
                    <a:pt x="721" y="2525"/>
                    <a:pt x="721" y="2527"/>
                  </a:cubicBezTo>
                  <a:cubicBezTo>
                    <a:pt x="721" y="2530"/>
                    <a:pt x="721" y="2532"/>
                    <a:pt x="721" y="2534"/>
                  </a:cubicBezTo>
                  <a:cubicBezTo>
                    <a:pt x="721" y="2535"/>
                    <a:pt x="721" y="2536"/>
                    <a:pt x="721" y="2536"/>
                  </a:cubicBezTo>
                  <a:cubicBezTo>
                    <a:pt x="721" y="2536"/>
                    <a:pt x="721" y="2535"/>
                    <a:pt x="721" y="2534"/>
                  </a:cubicBezTo>
                  <a:cubicBezTo>
                    <a:pt x="722" y="2533"/>
                    <a:pt x="722" y="2532"/>
                    <a:pt x="722" y="2531"/>
                  </a:cubicBezTo>
                  <a:cubicBezTo>
                    <a:pt x="722" y="2530"/>
                    <a:pt x="722" y="2530"/>
                    <a:pt x="722" y="2529"/>
                  </a:cubicBezTo>
                  <a:cubicBezTo>
                    <a:pt x="722" y="2528"/>
                    <a:pt x="722" y="2528"/>
                    <a:pt x="722" y="2527"/>
                  </a:cubicBezTo>
                  <a:cubicBezTo>
                    <a:pt x="722" y="2526"/>
                    <a:pt x="723" y="2524"/>
                    <a:pt x="723" y="2522"/>
                  </a:cubicBezTo>
                  <a:cubicBezTo>
                    <a:pt x="723" y="2520"/>
                    <a:pt x="723" y="2519"/>
                    <a:pt x="723" y="2517"/>
                  </a:cubicBezTo>
                  <a:cubicBezTo>
                    <a:pt x="723" y="2515"/>
                    <a:pt x="723" y="2512"/>
                    <a:pt x="723" y="2510"/>
                  </a:cubicBezTo>
                  <a:cubicBezTo>
                    <a:pt x="723" y="2508"/>
                    <a:pt x="722" y="2506"/>
                    <a:pt x="722" y="2503"/>
                  </a:cubicBezTo>
                  <a:cubicBezTo>
                    <a:pt x="722" y="2502"/>
                    <a:pt x="722" y="2501"/>
                    <a:pt x="722" y="2499"/>
                  </a:cubicBezTo>
                  <a:cubicBezTo>
                    <a:pt x="721" y="2498"/>
                    <a:pt x="721" y="2497"/>
                    <a:pt x="721" y="2495"/>
                  </a:cubicBezTo>
                  <a:cubicBezTo>
                    <a:pt x="721" y="2493"/>
                    <a:pt x="720" y="2490"/>
                    <a:pt x="720" y="2487"/>
                  </a:cubicBezTo>
                  <a:cubicBezTo>
                    <a:pt x="718" y="2482"/>
                    <a:pt x="717" y="2476"/>
                    <a:pt x="715" y="2470"/>
                  </a:cubicBezTo>
                  <a:cubicBezTo>
                    <a:pt x="715" y="2467"/>
                    <a:pt x="714" y="2464"/>
                    <a:pt x="713" y="2461"/>
                  </a:cubicBezTo>
                  <a:cubicBezTo>
                    <a:pt x="712" y="2458"/>
                    <a:pt x="711" y="2455"/>
                    <a:pt x="710" y="2452"/>
                  </a:cubicBezTo>
                  <a:cubicBezTo>
                    <a:pt x="708" y="2446"/>
                    <a:pt x="706" y="2440"/>
                    <a:pt x="704" y="2433"/>
                  </a:cubicBezTo>
                  <a:cubicBezTo>
                    <a:pt x="702" y="2427"/>
                    <a:pt x="701" y="2421"/>
                    <a:pt x="699" y="2415"/>
                  </a:cubicBezTo>
                  <a:cubicBezTo>
                    <a:pt x="699" y="2414"/>
                    <a:pt x="699" y="2413"/>
                    <a:pt x="699" y="2413"/>
                  </a:cubicBezTo>
                  <a:cubicBezTo>
                    <a:pt x="699" y="2404"/>
                    <a:pt x="699" y="2394"/>
                    <a:pt x="700" y="2382"/>
                  </a:cubicBezTo>
                  <a:cubicBezTo>
                    <a:pt x="700" y="2375"/>
                    <a:pt x="701" y="2367"/>
                    <a:pt x="702" y="2360"/>
                  </a:cubicBezTo>
                  <a:cubicBezTo>
                    <a:pt x="703" y="2362"/>
                    <a:pt x="704" y="2364"/>
                    <a:pt x="704" y="2366"/>
                  </a:cubicBezTo>
                  <a:cubicBezTo>
                    <a:pt x="707" y="2373"/>
                    <a:pt x="710" y="2379"/>
                    <a:pt x="713" y="2385"/>
                  </a:cubicBezTo>
                  <a:cubicBezTo>
                    <a:pt x="715" y="2389"/>
                    <a:pt x="717" y="2392"/>
                    <a:pt x="719" y="2395"/>
                  </a:cubicBezTo>
                  <a:cubicBezTo>
                    <a:pt x="721" y="2398"/>
                    <a:pt x="723" y="2401"/>
                    <a:pt x="725" y="2404"/>
                  </a:cubicBezTo>
                  <a:cubicBezTo>
                    <a:pt x="729" y="2411"/>
                    <a:pt x="733" y="2417"/>
                    <a:pt x="737" y="2423"/>
                  </a:cubicBezTo>
                  <a:cubicBezTo>
                    <a:pt x="742" y="2429"/>
                    <a:pt x="746" y="2435"/>
                    <a:pt x="750" y="2441"/>
                  </a:cubicBezTo>
                  <a:cubicBezTo>
                    <a:pt x="752" y="2445"/>
                    <a:pt x="755" y="2448"/>
                    <a:pt x="757" y="2450"/>
                  </a:cubicBezTo>
                  <a:cubicBezTo>
                    <a:pt x="759" y="2453"/>
                    <a:pt x="761" y="2456"/>
                    <a:pt x="763" y="2459"/>
                  </a:cubicBezTo>
                  <a:cubicBezTo>
                    <a:pt x="765" y="2462"/>
                    <a:pt x="767" y="2465"/>
                    <a:pt x="768" y="2468"/>
                  </a:cubicBezTo>
                  <a:cubicBezTo>
                    <a:pt x="769" y="2469"/>
                    <a:pt x="769" y="2471"/>
                    <a:pt x="770" y="2472"/>
                  </a:cubicBezTo>
                  <a:cubicBezTo>
                    <a:pt x="770" y="2473"/>
                    <a:pt x="770" y="2474"/>
                    <a:pt x="770" y="2474"/>
                  </a:cubicBezTo>
                  <a:cubicBezTo>
                    <a:pt x="770" y="2475"/>
                    <a:pt x="771" y="2476"/>
                    <a:pt x="771" y="2477"/>
                  </a:cubicBezTo>
                  <a:cubicBezTo>
                    <a:pt x="772" y="2483"/>
                    <a:pt x="773" y="2489"/>
                    <a:pt x="775" y="2495"/>
                  </a:cubicBezTo>
                  <a:cubicBezTo>
                    <a:pt x="775" y="2495"/>
                    <a:pt x="775" y="2495"/>
                    <a:pt x="775" y="2496"/>
                  </a:cubicBezTo>
                  <a:cubicBezTo>
                    <a:pt x="775" y="2496"/>
                    <a:pt x="775" y="2496"/>
                    <a:pt x="776" y="2497"/>
                  </a:cubicBezTo>
                  <a:cubicBezTo>
                    <a:pt x="776" y="2498"/>
                    <a:pt x="776" y="2498"/>
                    <a:pt x="776" y="2499"/>
                  </a:cubicBezTo>
                  <a:cubicBezTo>
                    <a:pt x="777" y="2499"/>
                    <a:pt x="777" y="2500"/>
                    <a:pt x="777" y="2501"/>
                  </a:cubicBezTo>
                  <a:cubicBezTo>
                    <a:pt x="778" y="2501"/>
                    <a:pt x="778" y="2502"/>
                    <a:pt x="779" y="2502"/>
                  </a:cubicBezTo>
                  <a:cubicBezTo>
                    <a:pt x="780" y="2505"/>
                    <a:pt x="782" y="2507"/>
                    <a:pt x="783" y="2508"/>
                  </a:cubicBezTo>
                  <a:cubicBezTo>
                    <a:pt x="787" y="2512"/>
                    <a:pt x="790" y="2514"/>
                    <a:pt x="793" y="2516"/>
                  </a:cubicBezTo>
                  <a:cubicBezTo>
                    <a:pt x="796" y="2517"/>
                    <a:pt x="799" y="2518"/>
                    <a:pt x="800" y="2519"/>
                  </a:cubicBezTo>
                  <a:cubicBezTo>
                    <a:pt x="801" y="2519"/>
                    <a:pt x="802" y="2519"/>
                    <a:pt x="802" y="2519"/>
                  </a:cubicBezTo>
                  <a:cubicBezTo>
                    <a:pt x="803" y="2519"/>
                    <a:pt x="803" y="2519"/>
                    <a:pt x="803" y="2519"/>
                  </a:cubicBezTo>
                  <a:cubicBezTo>
                    <a:pt x="803" y="2519"/>
                    <a:pt x="802" y="2519"/>
                    <a:pt x="801" y="2518"/>
                  </a:cubicBezTo>
                  <a:cubicBezTo>
                    <a:pt x="799" y="2518"/>
                    <a:pt x="797" y="2516"/>
                    <a:pt x="794" y="2514"/>
                  </a:cubicBezTo>
                  <a:cubicBezTo>
                    <a:pt x="791" y="2513"/>
                    <a:pt x="788" y="2510"/>
                    <a:pt x="786" y="2506"/>
                  </a:cubicBezTo>
                  <a:cubicBezTo>
                    <a:pt x="783" y="2503"/>
                    <a:pt x="780" y="2499"/>
                    <a:pt x="779" y="2493"/>
                  </a:cubicBezTo>
                  <a:cubicBezTo>
                    <a:pt x="778" y="2488"/>
                    <a:pt x="778" y="2482"/>
                    <a:pt x="777" y="2476"/>
                  </a:cubicBezTo>
                  <a:cubicBezTo>
                    <a:pt x="776" y="2475"/>
                    <a:pt x="776" y="2474"/>
                    <a:pt x="776" y="2473"/>
                  </a:cubicBezTo>
                  <a:cubicBezTo>
                    <a:pt x="776" y="2472"/>
                    <a:pt x="776" y="2471"/>
                    <a:pt x="776" y="2470"/>
                  </a:cubicBezTo>
                  <a:cubicBezTo>
                    <a:pt x="775" y="2469"/>
                    <a:pt x="775" y="2467"/>
                    <a:pt x="774" y="2465"/>
                  </a:cubicBezTo>
                  <a:cubicBezTo>
                    <a:pt x="773" y="2462"/>
                    <a:pt x="771" y="2459"/>
                    <a:pt x="769" y="2455"/>
                  </a:cubicBezTo>
                  <a:cubicBezTo>
                    <a:pt x="767" y="2452"/>
                    <a:pt x="765" y="2449"/>
                    <a:pt x="763" y="2446"/>
                  </a:cubicBezTo>
                  <a:cubicBezTo>
                    <a:pt x="762" y="2445"/>
                    <a:pt x="761" y="2444"/>
                    <a:pt x="761" y="2443"/>
                  </a:cubicBezTo>
                  <a:cubicBezTo>
                    <a:pt x="762" y="2444"/>
                    <a:pt x="762" y="2444"/>
                    <a:pt x="763" y="2445"/>
                  </a:cubicBezTo>
                  <a:cubicBezTo>
                    <a:pt x="766" y="2446"/>
                    <a:pt x="768" y="2447"/>
                    <a:pt x="771" y="2448"/>
                  </a:cubicBezTo>
                  <a:cubicBezTo>
                    <a:pt x="772" y="2449"/>
                    <a:pt x="774" y="2450"/>
                    <a:pt x="775" y="2450"/>
                  </a:cubicBezTo>
                  <a:cubicBezTo>
                    <a:pt x="776" y="2451"/>
                    <a:pt x="778" y="2451"/>
                    <a:pt x="779" y="2452"/>
                  </a:cubicBezTo>
                  <a:cubicBezTo>
                    <a:pt x="782" y="2453"/>
                    <a:pt x="785" y="2454"/>
                    <a:pt x="788" y="2455"/>
                  </a:cubicBezTo>
                  <a:cubicBezTo>
                    <a:pt x="789" y="2455"/>
                    <a:pt x="791" y="2456"/>
                    <a:pt x="792" y="2457"/>
                  </a:cubicBezTo>
                  <a:cubicBezTo>
                    <a:pt x="793" y="2457"/>
                    <a:pt x="794" y="2458"/>
                    <a:pt x="796" y="2458"/>
                  </a:cubicBezTo>
                  <a:cubicBezTo>
                    <a:pt x="798" y="2460"/>
                    <a:pt x="801" y="2461"/>
                    <a:pt x="803" y="2462"/>
                  </a:cubicBezTo>
                  <a:cubicBezTo>
                    <a:pt x="804" y="2463"/>
                    <a:pt x="805" y="2464"/>
                    <a:pt x="806" y="2464"/>
                  </a:cubicBezTo>
                  <a:cubicBezTo>
                    <a:pt x="808" y="2465"/>
                    <a:pt x="809" y="2466"/>
                    <a:pt x="810" y="2466"/>
                  </a:cubicBezTo>
                  <a:cubicBezTo>
                    <a:pt x="810" y="2467"/>
                    <a:pt x="811" y="2467"/>
                    <a:pt x="811" y="2467"/>
                  </a:cubicBezTo>
                  <a:cubicBezTo>
                    <a:pt x="811" y="2468"/>
                    <a:pt x="812" y="2468"/>
                    <a:pt x="812" y="2469"/>
                  </a:cubicBezTo>
                  <a:cubicBezTo>
                    <a:pt x="813" y="2469"/>
                    <a:pt x="814" y="2470"/>
                    <a:pt x="815" y="2471"/>
                  </a:cubicBezTo>
                  <a:cubicBezTo>
                    <a:pt x="816" y="2472"/>
                    <a:pt x="816" y="2472"/>
                    <a:pt x="817" y="2473"/>
                  </a:cubicBezTo>
                  <a:cubicBezTo>
                    <a:pt x="817" y="2474"/>
                    <a:pt x="818" y="2475"/>
                    <a:pt x="819" y="2475"/>
                  </a:cubicBezTo>
                  <a:cubicBezTo>
                    <a:pt x="819" y="2476"/>
                    <a:pt x="819" y="2477"/>
                    <a:pt x="820" y="2478"/>
                  </a:cubicBezTo>
                  <a:cubicBezTo>
                    <a:pt x="820" y="2478"/>
                    <a:pt x="820" y="2478"/>
                    <a:pt x="820" y="2479"/>
                  </a:cubicBezTo>
                  <a:cubicBezTo>
                    <a:pt x="821" y="2479"/>
                    <a:pt x="821" y="2479"/>
                    <a:pt x="821" y="2479"/>
                  </a:cubicBezTo>
                  <a:cubicBezTo>
                    <a:pt x="821" y="2481"/>
                    <a:pt x="822" y="2482"/>
                    <a:pt x="822" y="2482"/>
                  </a:cubicBezTo>
                  <a:cubicBezTo>
                    <a:pt x="822" y="2483"/>
                    <a:pt x="822" y="2483"/>
                    <a:pt x="822" y="2483"/>
                  </a:cubicBezTo>
                  <a:cubicBezTo>
                    <a:pt x="822" y="2483"/>
                    <a:pt x="822" y="2483"/>
                    <a:pt x="822" y="2482"/>
                  </a:cubicBezTo>
                  <a:cubicBezTo>
                    <a:pt x="822" y="2481"/>
                    <a:pt x="823" y="2480"/>
                    <a:pt x="822" y="2479"/>
                  </a:cubicBezTo>
                  <a:cubicBezTo>
                    <a:pt x="822" y="2478"/>
                    <a:pt x="822" y="2478"/>
                    <a:pt x="822" y="2477"/>
                  </a:cubicBezTo>
                  <a:cubicBezTo>
                    <a:pt x="822" y="2476"/>
                    <a:pt x="822" y="2475"/>
                    <a:pt x="821" y="2474"/>
                  </a:cubicBezTo>
                  <a:cubicBezTo>
                    <a:pt x="821" y="2473"/>
                    <a:pt x="821" y="2472"/>
                    <a:pt x="820" y="2471"/>
                  </a:cubicBezTo>
                  <a:cubicBezTo>
                    <a:pt x="820" y="2471"/>
                    <a:pt x="820" y="2470"/>
                    <a:pt x="819" y="2470"/>
                  </a:cubicBezTo>
                  <a:cubicBezTo>
                    <a:pt x="819" y="2469"/>
                    <a:pt x="819" y="2469"/>
                    <a:pt x="818" y="2468"/>
                  </a:cubicBezTo>
                  <a:cubicBezTo>
                    <a:pt x="818" y="2467"/>
                    <a:pt x="817" y="2466"/>
                    <a:pt x="816" y="2465"/>
                  </a:cubicBezTo>
                  <a:cubicBezTo>
                    <a:pt x="816" y="2464"/>
                    <a:pt x="815" y="2464"/>
                    <a:pt x="815" y="2463"/>
                  </a:cubicBezTo>
                  <a:cubicBezTo>
                    <a:pt x="814" y="2463"/>
                    <a:pt x="814" y="2462"/>
                    <a:pt x="814" y="2462"/>
                  </a:cubicBezTo>
                  <a:cubicBezTo>
                    <a:pt x="813" y="2461"/>
                    <a:pt x="813" y="2461"/>
                    <a:pt x="812" y="2460"/>
                  </a:cubicBezTo>
                  <a:cubicBezTo>
                    <a:pt x="812" y="2460"/>
                    <a:pt x="811" y="2459"/>
                    <a:pt x="810" y="2459"/>
                  </a:cubicBezTo>
                  <a:cubicBezTo>
                    <a:pt x="810" y="2459"/>
                    <a:pt x="809" y="2458"/>
                    <a:pt x="809" y="2458"/>
                  </a:cubicBezTo>
                  <a:cubicBezTo>
                    <a:pt x="808" y="2457"/>
                    <a:pt x="808" y="2457"/>
                    <a:pt x="807" y="2456"/>
                  </a:cubicBezTo>
                  <a:cubicBezTo>
                    <a:pt x="806" y="2456"/>
                    <a:pt x="806" y="2455"/>
                    <a:pt x="805" y="2455"/>
                  </a:cubicBezTo>
                  <a:cubicBezTo>
                    <a:pt x="804" y="2455"/>
                    <a:pt x="804" y="2454"/>
                    <a:pt x="803" y="2454"/>
                  </a:cubicBezTo>
                  <a:cubicBezTo>
                    <a:pt x="802" y="2453"/>
                    <a:pt x="800" y="2452"/>
                    <a:pt x="799" y="2451"/>
                  </a:cubicBezTo>
                  <a:cubicBezTo>
                    <a:pt x="798" y="2451"/>
                    <a:pt x="796" y="2450"/>
                    <a:pt x="795" y="2449"/>
                  </a:cubicBezTo>
                  <a:cubicBezTo>
                    <a:pt x="794" y="2449"/>
                    <a:pt x="793" y="2449"/>
                    <a:pt x="793" y="2448"/>
                  </a:cubicBezTo>
                  <a:cubicBezTo>
                    <a:pt x="790" y="2448"/>
                    <a:pt x="790" y="2448"/>
                    <a:pt x="790" y="2448"/>
                  </a:cubicBezTo>
                  <a:cubicBezTo>
                    <a:pt x="788" y="2447"/>
                    <a:pt x="785" y="2446"/>
                    <a:pt x="782" y="2445"/>
                  </a:cubicBezTo>
                  <a:cubicBezTo>
                    <a:pt x="779" y="2444"/>
                    <a:pt x="776" y="2443"/>
                    <a:pt x="774" y="2442"/>
                  </a:cubicBezTo>
                  <a:cubicBezTo>
                    <a:pt x="771" y="2441"/>
                    <a:pt x="768" y="2440"/>
                    <a:pt x="766" y="2439"/>
                  </a:cubicBezTo>
                  <a:cubicBezTo>
                    <a:pt x="764" y="2438"/>
                    <a:pt x="761" y="2437"/>
                    <a:pt x="759" y="2437"/>
                  </a:cubicBezTo>
                  <a:cubicBezTo>
                    <a:pt x="758" y="2436"/>
                    <a:pt x="758" y="2436"/>
                    <a:pt x="757" y="2435"/>
                  </a:cubicBezTo>
                  <a:cubicBezTo>
                    <a:pt x="756" y="2435"/>
                    <a:pt x="755" y="2434"/>
                    <a:pt x="755" y="2434"/>
                  </a:cubicBezTo>
                  <a:cubicBezTo>
                    <a:pt x="751" y="2429"/>
                    <a:pt x="747" y="2424"/>
                    <a:pt x="744" y="2418"/>
                  </a:cubicBezTo>
                  <a:cubicBezTo>
                    <a:pt x="740" y="2412"/>
                    <a:pt x="735" y="2406"/>
                    <a:pt x="731" y="2400"/>
                  </a:cubicBezTo>
                  <a:cubicBezTo>
                    <a:pt x="727" y="2394"/>
                    <a:pt x="723" y="2388"/>
                    <a:pt x="719" y="2382"/>
                  </a:cubicBezTo>
                  <a:cubicBezTo>
                    <a:pt x="716" y="2376"/>
                    <a:pt x="712" y="2370"/>
                    <a:pt x="710" y="2364"/>
                  </a:cubicBezTo>
                  <a:cubicBezTo>
                    <a:pt x="709" y="2363"/>
                    <a:pt x="709" y="2363"/>
                    <a:pt x="709" y="2363"/>
                  </a:cubicBezTo>
                  <a:cubicBezTo>
                    <a:pt x="709" y="2363"/>
                    <a:pt x="709" y="2362"/>
                    <a:pt x="709" y="2362"/>
                  </a:cubicBezTo>
                  <a:cubicBezTo>
                    <a:pt x="709" y="2361"/>
                    <a:pt x="708" y="2361"/>
                    <a:pt x="708" y="2360"/>
                  </a:cubicBezTo>
                  <a:cubicBezTo>
                    <a:pt x="708" y="2358"/>
                    <a:pt x="707" y="2357"/>
                    <a:pt x="707" y="2356"/>
                  </a:cubicBezTo>
                  <a:cubicBezTo>
                    <a:pt x="706" y="2353"/>
                    <a:pt x="705" y="2350"/>
                    <a:pt x="704" y="2348"/>
                  </a:cubicBezTo>
                  <a:cubicBezTo>
                    <a:pt x="709" y="2326"/>
                    <a:pt x="716" y="2302"/>
                    <a:pt x="726" y="2280"/>
                  </a:cubicBezTo>
                  <a:cubicBezTo>
                    <a:pt x="726" y="2285"/>
                    <a:pt x="726" y="2290"/>
                    <a:pt x="727" y="2294"/>
                  </a:cubicBezTo>
                  <a:cubicBezTo>
                    <a:pt x="727" y="2295"/>
                    <a:pt x="728" y="2296"/>
                    <a:pt x="728" y="2297"/>
                  </a:cubicBezTo>
                  <a:cubicBezTo>
                    <a:pt x="728" y="2297"/>
                    <a:pt x="728" y="2297"/>
                    <a:pt x="728" y="2297"/>
                  </a:cubicBezTo>
                  <a:cubicBezTo>
                    <a:pt x="728" y="2297"/>
                    <a:pt x="728" y="2297"/>
                    <a:pt x="728" y="2297"/>
                  </a:cubicBezTo>
                  <a:cubicBezTo>
                    <a:pt x="728" y="2297"/>
                    <a:pt x="728" y="2297"/>
                    <a:pt x="728" y="2297"/>
                  </a:cubicBezTo>
                  <a:cubicBezTo>
                    <a:pt x="728" y="2297"/>
                    <a:pt x="728" y="2297"/>
                    <a:pt x="728" y="2298"/>
                  </a:cubicBezTo>
                  <a:cubicBezTo>
                    <a:pt x="728" y="2298"/>
                    <a:pt x="728" y="2298"/>
                    <a:pt x="728" y="2298"/>
                  </a:cubicBezTo>
                  <a:cubicBezTo>
                    <a:pt x="728" y="2299"/>
                    <a:pt x="728" y="2299"/>
                    <a:pt x="728" y="2299"/>
                  </a:cubicBezTo>
                  <a:cubicBezTo>
                    <a:pt x="729" y="2300"/>
                    <a:pt x="729" y="2301"/>
                    <a:pt x="729" y="2302"/>
                  </a:cubicBezTo>
                  <a:cubicBezTo>
                    <a:pt x="730" y="2303"/>
                    <a:pt x="730" y="2304"/>
                    <a:pt x="730" y="2304"/>
                  </a:cubicBezTo>
                  <a:cubicBezTo>
                    <a:pt x="730" y="2305"/>
                    <a:pt x="731" y="2306"/>
                    <a:pt x="731" y="2306"/>
                  </a:cubicBezTo>
                  <a:cubicBezTo>
                    <a:pt x="731" y="2307"/>
                    <a:pt x="732" y="2308"/>
                    <a:pt x="732" y="2308"/>
                  </a:cubicBezTo>
                  <a:cubicBezTo>
                    <a:pt x="732" y="2309"/>
                    <a:pt x="732" y="2310"/>
                    <a:pt x="733" y="2310"/>
                  </a:cubicBezTo>
                  <a:cubicBezTo>
                    <a:pt x="735" y="2315"/>
                    <a:pt x="738" y="2320"/>
                    <a:pt x="741" y="2325"/>
                  </a:cubicBezTo>
                  <a:cubicBezTo>
                    <a:pt x="744" y="2330"/>
                    <a:pt x="747" y="2335"/>
                    <a:pt x="750" y="2339"/>
                  </a:cubicBezTo>
                  <a:cubicBezTo>
                    <a:pt x="751" y="2341"/>
                    <a:pt x="752" y="2343"/>
                    <a:pt x="753" y="2345"/>
                  </a:cubicBezTo>
                  <a:cubicBezTo>
                    <a:pt x="754" y="2346"/>
                    <a:pt x="754" y="2347"/>
                    <a:pt x="754" y="2348"/>
                  </a:cubicBezTo>
                  <a:cubicBezTo>
                    <a:pt x="754" y="2350"/>
                    <a:pt x="754" y="2352"/>
                    <a:pt x="754" y="2354"/>
                  </a:cubicBezTo>
                  <a:cubicBezTo>
                    <a:pt x="754" y="2355"/>
                    <a:pt x="754" y="2356"/>
                    <a:pt x="754" y="2357"/>
                  </a:cubicBezTo>
                  <a:cubicBezTo>
                    <a:pt x="754" y="2358"/>
                    <a:pt x="754" y="2359"/>
                    <a:pt x="754" y="2360"/>
                  </a:cubicBezTo>
                  <a:cubicBezTo>
                    <a:pt x="754" y="2362"/>
                    <a:pt x="755" y="2365"/>
                    <a:pt x="755" y="2367"/>
                  </a:cubicBezTo>
                  <a:cubicBezTo>
                    <a:pt x="755" y="2369"/>
                    <a:pt x="755" y="2371"/>
                    <a:pt x="755" y="2374"/>
                  </a:cubicBezTo>
                  <a:cubicBezTo>
                    <a:pt x="755" y="2376"/>
                    <a:pt x="755" y="2378"/>
                    <a:pt x="755" y="2381"/>
                  </a:cubicBezTo>
                  <a:cubicBezTo>
                    <a:pt x="755" y="2383"/>
                    <a:pt x="755" y="2385"/>
                    <a:pt x="755" y="2388"/>
                  </a:cubicBezTo>
                  <a:cubicBezTo>
                    <a:pt x="755" y="2389"/>
                    <a:pt x="755" y="2390"/>
                    <a:pt x="755" y="2391"/>
                  </a:cubicBezTo>
                  <a:cubicBezTo>
                    <a:pt x="755" y="2392"/>
                    <a:pt x="755" y="2393"/>
                    <a:pt x="755" y="2394"/>
                  </a:cubicBezTo>
                  <a:cubicBezTo>
                    <a:pt x="755" y="2396"/>
                    <a:pt x="755" y="2398"/>
                    <a:pt x="755" y="2400"/>
                  </a:cubicBezTo>
                  <a:cubicBezTo>
                    <a:pt x="755" y="2401"/>
                    <a:pt x="755" y="2401"/>
                    <a:pt x="755" y="2402"/>
                  </a:cubicBezTo>
                  <a:cubicBezTo>
                    <a:pt x="755" y="2403"/>
                    <a:pt x="754" y="2404"/>
                    <a:pt x="754" y="2405"/>
                  </a:cubicBezTo>
                  <a:cubicBezTo>
                    <a:pt x="754" y="2406"/>
                    <a:pt x="754" y="2407"/>
                    <a:pt x="754" y="2408"/>
                  </a:cubicBezTo>
                  <a:cubicBezTo>
                    <a:pt x="754" y="2409"/>
                    <a:pt x="754" y="2410"/>
                    <a:pt x="754" y="2411"/>
                  </a:cubicBezTo>
                  <a:cubicBezTo>
                    <a:pt x="754" y="2411"/>
                    <a:pt x="754" y="2412"/>
                    <a:pt x="754" y="2412"/>
                  </a:cubicBezTo>
                  <a:cubicBezTo>
                    <a:pt x="754" y="2412"/>
                    <a:pt x="755" y="2411"/>
                    <a:pt x="755" y="2411"/>
                  </a:cubicBezTo>
                  <a:cubicBezTo>
                    <a:pt x="755" y="2410"/>
                    <a:pt x="755" y="2410"/>
                    <a:pt x="756" y="2409"/>
                  </a:cubicBezTo>
                  <a:cubicBezTo>
                    <a:pt x="756" y="2408"/>
                    <a:pt x="757" y="2407"/>
                    <a:pt x="757" y="2405"/>
                  </a:cubicBezTo>
                  <a:cubicBezTo>
                    <a:pt x="758" y="2404"/>
                    <a:pt x="758" y="2404"/>
                    <a:pt x="758" y="2403"/>
                  </a:cubicBezTo>
                  <a:cubicBezTo>
                    <a:pt x="759" y="2402"/>
                    <a:pt x="759" y="2401"/>
                    <a:pt x="759" y="2400"/>
                  </a:cubicBezTo>
                  <a:cubicBezTo>
                    <a:pt x="759" y="2399"/>
                    <a:pt x="760" y="2399"/>
                    <a:pt x="760" y="2398"/>
                  </a:cubicBezTo>
                  <a:cubicBezTo>
                    <a:pt x="760" y="2397"/>
                    <a:pt x="760" y="2396"/>
                    <a:pt x="761" y="2395"/>
                  </a:cubicBezTo>
                  <a:cubicBezTo>
                    <a:pt x="761" y="2394"/>
                    <a:pt x="761" y="2393"/>
                    <a:pt x="761" y="2391"/>
                  </a:cubicBezTo>
                  <a:cubicBezTo>
                    <a:pt x="762" y="2390"/>
                    <a:pt x="762" y="2389"/>
                    <a:pt x="762" y="2388"/>
                  </a:cubicBezTo>
                  <a:cubicBezTo>
                    <a:pt x="762" y="2387"/>
                    <a:pt x="762" y="2386"/>
                    <a:pt x="762" y="2385"/>
                  </a:cubicBezTo>
                  <a:cubicBezTo>
                    <a:pt x="762" y="2383"/>
                    <a:pt x="763" y="2382"/>
                    <a:pt x="763" y="2381"/>
                  </a:cubicBezTo>
                  <a:cubicBezTo>
                    <a:pt x="763" y="2379"/>
                    <a:pt x="763" y="2376"/>
                    <a:pt x="763" y="2374"/>
                  </a:cubicBezTo>
                  <a:cubicBezTo>
                    <a:pt x="763" y="2371"/>
                    <a:pt x="763" y="2369"/>
                    <a:pt x="762" y="2366"/>
                  </a:cubicBezTo>
                  <a:cubicBezTo>
                    <a:pt x="762" y="2364"/>
                    <a:pt x="762" y="2362"/>
                    <a:pt x="761" y="2359"/>
                  </a:cubicBezTo>
                  <a:cubicBezTo>
                    <a:pt x="761" y="2358"/>
                    <a:pt x="761" y="2357"/>
                    <a:pt x="761" y="2356"/>
                  </a:cubicBezTo>
                  <a:cubicBezTo>
                    <a:pt x="762" y="2359"/>
                    <a:pt x="764" y="2362"/>
                    <a:pt x="766" y="2365"/>
                  </a:cubicBezTo>
                  <a:cubicBezTo>
                    <a:pt x="768" y="2369"/>
                    <a:pt x="769" y="2373"/>
                    <a:pt x="771" y="2377"/>
                  </a:cubicBezTo>
                  <a:cubicBezTo>
                    <a:pt x="771" y="2379"/>
                    <a:pt x="772" y="2381"/>
                    <a:pt x="772" y="2383"/>
                  </a:cubicBezTo>
                  <a:cubicBezTo>
                    <a:pt x="773" y="2384"/>
                    <a:pt x="773" y="2386"/>
                    <a:pt x="773" y="2388"/>
                  </a:cubicBezTo>
                  <a:cubicBezTo>
                    <a:pt x="774" y="2391"/>
                    <a:pt x="774" y="2394"/>
                    <a:pt x="774" y="2396"/>
                  </a:cubicBezTo>
                  <a:cubicBezTo>
                    <a:pt x="774" y="2398"/>
                    <a:pt x="774" y="2399"/>
                    <a:pt x="774" y="2400"/>
                  </a:cubicBezTo>
                  <a:cubicBezTo>
                    <a:pt x="774" y="2401"/>
                    <a:pt x="774" y="2401"/>
                    <a:pt x="774" y="2402"/>
                  </a:cubicBezTo>
                  <a:cubicBezTo>
                    <a:pt x="774" y="2403"/>
                    <a:pt x="774" y="2404"/>
                    <a:pt x="774" y="2404"/>
                  </a:cubicBezTo>
                  <a:cubicBezTo>
                    <a:pt x="774" y="2404"/>
                    <a:pt x="774" y="2403"/>
                    <a:pt x="775" y="2402"/>
                  </a:cubicBezTo>
                  <a:cubicBezTo>
                    <a:pt x="775" y="2401"/>
                    <a:pt x="775" y="2399"/>
                    <a:pt x="776" y="2396"/>
                  </a:cubicBezTo>
                  <a:cubicBezTo>
                    <a:pt x="776" y="2395"/>
                    <a:pt x="776" y="2394"/>
                    <a:pt x="776" y="2392"/>
                  </a:cubicBezTo>
                  <a:cubicBezTo>
                    <a:pt x="776" y="2391"/>
                    <a:pt x="776" y="2389"/>
                    <a:pt x="776" y="2388"/>
                  </a:cubicBezTo>
                  <a:cubicBezTo>
                    <a:pt x="776" y="2386"/>
                    <a:pt x="776" y="2384"/>
                    <a:pt x="776" y="2382"/>
                  </a:cubicBezTo>
                  <a:cubicBezTo>
                    <a:pt x="776" y="2380"/>
                    <a:pt x="775" y="2378"/>
                    <a:pt x="775" y="2376"/>
                  </a:cubicBezTo>
                  <a:cubicBezTo>
                    <a:pt x="774" y="2372"/>
                    <a:pt x="773" y="2367"/>
                    <a:pt x="771" y="2363"/>
                  </a:cubicBezTo>
                  <a:cubicBezTo>
                    <a:pt x="769" y="2358"/>
                    <a:pt x="767" y="2354"/>
                    <a:pt x="764" y="2349"/>
                  </a:cubicBezTo>
                  <a:cubicBezTo>
                    <a:pt x="764" y="2348"/>
                    <a:pt x="764" y="2348"/>
                    <a:pt x="764" y="2347"/>
                  </a:cubicBezTo>
                  <a:cubicBezTo>
                    <a:pt x="763" y="2346"/>
                    <a:pt x="763" y="2346"/>
                    <a:pt x="763" y="2346"/>
                  </a:cubicBezTo>
                  <a:cubicBezTo>
                    <a:pt x="763" y="2345"/>
                    <a:pt x="763" y="2345"/>
                    <a:pt x="763" y="2345"/>
                  </a:cubicBezTo>
                  <a:cubicBezTo>
                    <a:pt x="762" y="2344"/>
                    <a:pt x="761" y="2343"/>
                    <a:pt x="760" y="2342"/>
                  </a:cubicBezTo>
                  <a:cubicBezTo>
                    <a:pt x="759" y="2340"/>
                    <a:pt x="758" y="2337"/>
                    <a:pt x="756" y="2335"/>
                  </a:cubicBezTo>
                  <a:cubicBezTo>
                    <a:pt x="753" y="2330"/>
                    <a:pt x="750" y="2326"/>
                    <a:pt x="747" y="2321"/>
                  </a:cubicBezTo>
                  <a:cubicBezTo>
                    <a:pt x="745" y="2316"/>
                    <a:pt x="742" y="2312"/>
                    <a:pt x="740" y="2307"/>
                  </a:cubicBezTo>
                  <a:cubicBezTo>
                    <a:pt x="739" y="2305"/>
                    <a:pt x="739" y="2305"/>
                    <a:pt x="739" y="2305"/>
                  </a:cubicBezTo>
                  <a:cubicBezTo>
                    <a:pt x="738" y="2305"/>
                    <a:pt x="738" y="2304"/>
                    <a:pt x="738" y="2303"/>
                  </a:cubicBezTo>
                  <a:cubicBezTo>
                    <a:pt x="738" y="2303"/>
                    <a:pt x="737" y="2302"/>
                    <a:pt x="737" y="2302"/>
                  </a:cubicBezTo>
                  <a:cubicBezTo>
                    <a:pt x="737" y="2301"/>
                    <a:pt x="737" y="2301"/>
                    <a:pt x="736" y="2300"/>
                  </a:cubicBezTo>
                  <a:cubicBezTo>
                    <a:pt x="736" y="2299"/>
                    <a:pt x="736" y="2298"/>
                    <a:pt x="735" y="2296"/>
                  </a:cubicBezTo>
                  <a:cubicBezTo>
                    <a:pt x="735" y="2295"/>
                    <a:pt x="735" y="2295"/>
                    <a:pt x="735" y="2295"/>
                  </a:cubicBezTo>
                  <a:cubicBezTo>
                    <a:pt x="735" y="2295"/>
                    <a:pt x="735" y="2295"/>
                    <a:pt x="735" y="2295"/>
                  </a:cubicBezTo>
                  <a:cubicBezTo>
                    <a:pt x="734" y="2294"/>
                    <a:pt x="734" y="2293"/>
                    <a:pt x="734" y="2293"/>
                  </a:cubicBezTo>
                  <a:cubicBezTo>
                    <a:pt x="733" y="2288"/>
                    <a:pt x="732" y="2283"/>
                    <a:pt x="732" y="2279"/>
                  </a:cubicBezTo>
                  <a:cubicBezTo>
                    <a:pt x="731" y="2274"/>
                    <a:pt x="732" y="2270"/>
                    <a:pt x="732" y="2266"/>
                  </a:cubicBezTo>
                  <a:cubicBezTo>
                    <a:pt x="733" y="2265"/>
                    <a:pt x="733" y="2265"/>
                    <a:pt x="733" y="2264"/>
                  </a:cubicBezTo>
                  <a:cubicBezTo>
                    <a:pt x="736" y="2258"/>
                    <a:pt x="739" y="2252"/>
                    <a:pt x="742" y="2245"/>
                  </a:cubicBezTo>
                  <a:cubicBezTo>
                    <a:pt x="742" y="2245"/>
                    <a:pt x="742" y="2245"/>
                    <a:pt x="742" y="2245"/>
                  </a:cubicBezTo>
                  <a:cubicBezTo>
                    <a:pt x="742" y="2245"/>
                    <a:pt x="743" y="2245"/>
                    <a:pt x="743" y="2245"/>
                  </a:cubicBezTo>
                  <a:cubicBezTo>
                    <a:pt x="743" y="2245"/>
                    <a:pt x="743" y="2244"/>
                    <a:pt x="744" y="2244"/>
                  </a:cubicBezTo>
                  <a:cubicBezTo>
                    <a:pt x="744" y="2243"/>
                    <a:pt x="745" y="2243"/>
                    <a:pt x="745" y="2243"/>
                  </a:cubicBezTo>
                  <a:cubicBezTo>
                    <a:pt x="745" y="2243"/>
                    <a:pt x="744" y="2243"/>
                    <a:pt x="743" y="2244"/>
                  </a:cubicBezTo>
                  <a:cubicBezTo>
                    <a:pt x="743" y="2244"/>
                    <a:pt x="743" y="2244"/>
                    <a:pt x="743" y="2244"/>
                  </a:cubicBezTo>
                  <a:cubicBezTo>
                    <a:pt x="756" y="2221"/>
                    <a:pt x="770" y="2201"/>
                    <a:pt x="785" y="2186"/>
                  </a:cubicBezTo>
                  <a:cubicBezTo>
                    <a:pt x="790" y="2203"/>
                    <a:pt x="796" y="2216"/>
                    <a:pt x="802" y="2228"/>
                  </a:cubicBezTo>
                  <a:cubicBezTo>
                    <a:pt x="802" y="2229"/>
                    <a:pt x="802" y="2230"/>
                    <a:pt x="801" y="2231"/>
                  </a:cubicBezTo>
                  <a:cubicBezTo>
                    <a:pt x="801" y="2233"/>
                    <a:pt x="800" y="2235"/>
                    <a:pt x="800" y="2237"/>
                  </a:cubicBezTo>
                  <a:cubicBezTo>
                    <a:pt x="799" y="2239"/>
                    <a:pt x="799" y="2241"/>
                    <a:pt x="798" y="2243"/>
                  </a:cubicBezTo>
                  <a:cubicBezTo>
                    <a:pt x="798" y="2244"/>
                    <a:pt x="798" y="2245"/>
                    <a:pt x="798" y="2246"/>
                  </a:cubicBezTo>
                  <a:cubicBezTo>
                    <a:pt x="798" y="2247"/>
                    <a:pt x="797" y="2248"/>
                    <a:pt x="797" y="2249"/>
                  </a:cubicBezTo>
                  <a:cubicBezTo>
                    <a:pt x="797" y="2252"/>
                    <a:pt x="797" y="2254"/>
                    <a:pt x="797" y="2256"/>
                  </a:cubicBezTo>
                  <a:cubicBezTo>
                    <a:pt x="796" y="2261"/>
                    <a:pt x="796" y="2267"/>
                    <a:pt x="796" y="2272"/>
                  </a:cubicBezTo>
                  <a:cubicBezTo>
                    <a:pt x="796" y="2273"/>
                    <a:pt x="796" y="2275"/>
                    <a:pt x="796" y="2276"/>
                  </a:cubicBezTo>
                  <a:cubicBezTo>
                    <a:pt x="796" y="2277"/>
                    <a:pt x="796" y="2279"/>
                    <a:pt x="796" y="2280"/>
                  </a:cubicBezTo>
                  <a:cubicBezTo>
                    <a:pt x="797" y="2283"/>
                    <a:pt x="797" y="2286"/>
                    <a:pt x="797" y="2288"/>
                  </a:cubicBezTo>
                  <a:cubicBezTo>
                    <a:pt x="798" y="2294"/>
                    <a:pt x="799" y="2300"/>
                    <a:pt x="800" y="2305"/>
                  </a:cubicBezTo>
                  <a:cubicBezTo>
                    <a:pt x="801" y="2311"/>
                    <a:pt x="802" y="2316"/>
                    <a:pt x="803" y="2322"/>
                  </a:cubicBezTo>
                  <a:cubicBezTo>
                    <a:pt x="804" y="2325"/>
                    <a:pt x="804" y="2327"/>
                    <a:pt x="805" y="2330"/>
                  </a:cubicBezTo>
                  <a:cubicBezTo>
                    <a:pt x="806" y="2333"/>
                    <a:pt x="806" y="2335"/>
                    <a:pt x="807" y="2338"/>
                  </a:cubicBezTo>
                  <a:cubicBezTo>
                    <a:pt x="808" y="2343"/>
                    <a:pt x="809" y="2348"/>
                    <a:pt x="810" y="2352"/>
                  </a:cubicBezTo>
                  <a:cubicBezTo>
                    <a:pt x="812" y="2357"/>
                    <a:pt x="813" y="2362"/>
                    <a:pt x="814" y="2366"/>
                  </a:cubicBezTo>
                  <a:cubicBezTo>
                    <a:pt x="814" y="2368"/>
                    <a:pt x="815" y="2370"/>
                    <a:pt x="815" y="2372"/>
                  </a:cubicBezTo>
                  <a:cubicBezTo>
                    <a:pt x="815" y="2373"/>
                    <a:pt x="816" y="2375"/>
                    <a:pt x="816" y="2377"/>
                  </a:cubicBezTo>
                  <a:cubicBezTo>
                    <a:pt x="817" y="2379"/>
                    <a:pt x="817" y="2380"/>
                    <a:pt x="817" y="2382"/>
                  </a:cubicBezTo>
                  <a:cubicBezTo>
                    <a:pt x="818" y="2383"/>
                    <a:pt x="818" y="2384"/>
                    <a:pt x="818" y="2386"/>
                  </a:cubicBezTo>
                  <a:cubicBezTo>
                    <a:pt x="819" y="2390"/>
                    <a:pt x="819" y="2393"/>
                    <a:pt x="819" y="2393"/>
                  </a:cubicBezTo>
                  <a:cubicBezTo>
                    <a:pt x="819" y="2393"/>
                    <a:pt x="819" y="2393"/>
                    <a:pt x="820" y="2391"/>
                  </a:cubicBezTo>
                  <a:cubicBezTo>
                    <a:pt x="820" y="2390"/>
                    <a:pt x="820" y="2388"/>
                    <a:pt x="820" y="2385"/>
                  </a:cubicBezTo>
                  <a:cubicBezTo>
                    <a:pt x="820" y="2384"/>
                    <a:pt x="820" y="2383"/>
                    <a:pt x="819" y="2381"/>
                  </a:cubicBezTo>
                  <a:cubicBezTo>
                    <a:pt x="819" y="2380"/>
                    <a:pt x="819" y="2378"/>
                    <a:pt x="819" y="2376"/>
                  </a:cubicBezTo>
                  <a:cubicBezTo>
                    <a:pt x="819" y="2375"/>
                    <a:pt x="819" y="2373"/>
                    <a:pt x="819" y="2371"/>
                  </a:cubicBezTo>
                  <a:cubicBezTo>
                    <a:pt x="819" y="2369"/>
                    <a:pt x="818" y="2367"/>
                    <a:pt x="818" y="2365"/>
                  </a:cubicBezTo>
                  <a:cubicBezTo>
                    <a:pt x="818" y="2361"/>
                    <a:pt x="817" y="2356"/>
                    <a:pt x="816" y="2351"/>
                  </a:cubicBezTo>
                  <a:cubicBezTo>
                    <a:pt x="816" y="2347"/>
                    <a:pt x="815" y="2341"/>
                    <a:pt x="814" y="2336"/>
                  </a:cubicBezTo>
                  <a:cubicBezTo>
                    <a:pt x="813" y="2334"/>
                    <a:pt x="813" y="2332"/>
                    <a:pt x="812" y="2330"/>
                  </a:cubicBezTo>
                  <a:cubicBezTo>
                    <a:pt x="813" y="2330"/>
                    <a:pt x="813" y="2331"/>
                    <a:pt x="814" y="2332"/>
                  </a:cubicBezTo>
                  <a:cubicBezTo>
                    <a:pt x="814" y="2333"/>
                    <a:pt x="815" y="2334"/>
                    <a:pt x="815" y="2335"/>
                  </a:cubicBezTo>
                  <a:cubicBezTo>
                    <a:pt x="816" y="2336"/>
                    <a:pt x="816" y="2336"/>
                    <a:pt x="816" y="2337"/>
                  </a:cubicBezTo>
                  <a:cubicBezTo>
                    <a:pt x="817" y="2337"/>
                    <a:pt x="817" y="2338"/>
                    <a:pt x="817" y="2339"/>
                  </a:cubicBezTo>
                  <a:cubicBezTo>
                    <a:pt x="818" y="2340"/>
                    <a:pt x="819" y="2341"/>
                    <a:pt x="819" y="2342"/>
                  </a:cubicBezTo>
                  <a:cubicBezTo>
                    <a:pt x="820" y="2343"/>
                    <a:pt x="821" y="2345"/>
                    <a:pt x="821" y="2346"/>
                  </a:cubicBezTo>
                  <a:cubicBezTo>
                    <a:pt x="822" y="2347"/>
                    <a:pt x="823" y="2349"/>
                    <a:pt x="823" y="2350"/>
                  </a:cubicBezTo>
                  <a:cubicBezTo>
                    <a:pt x="825" y="2352"/>
                    <a:pt x="826" y="2355"/>
                    <a:pt x="827" y="2358"/>
                  </a:cubicBezTo>
                  <a:cubicBezTo>
                    <a:pt x="829" y="2360"/>
                    <a:pt x="830" y="2363"/>
                    <a:pt x="831" y="2366"/>
                  </a:cubicBezTo>
                  <a:cubicBezTo>
                    <a:pt x="832" y="2367"/>
                    <a:pt x="832" y="2368"/>
                    <a:pt x="833" y="2370"/>
                  </a:cubicBezTo>
                  <a:cubicBezTo>
                    <a:pt x="834" y="2371"/>
                    <a:pt x="834" y="2372"/>
                    <a:pt x="835" y="2374"/>
                  </a:cubicBezTo>
                  <a:cubicBezTo>
                    <a:pt x="835" y="2375"/>
                    <a:pt x="836" y="2376"/>
                    <a:pt x="836" y="2378"/>
                  </a:cubicBezTo>
                  <a:cubicBezTo>
                    <a:pt x="837" y="2378"/>
                    <a:pt x="837" y="2379"/>
                    <a:pt x="837" y="2379"/>
                  </a:cubicBezTo>
                  <a:cubicBezTo>
                    <a:pt x="837" y="2380"/>
                    <a:pt x="838" y="2381"/>
                    <a:pt x="838" y="2381"/>
                  </a:cubicBezTo>
                  <a:cubicBezTo>
                    <a:pt x="839" y="2384"/>
                    <a:pt x="840" y="2386"/>
                    <a:pt x="841" y="2388"/>
                  </a:cubicBezTo>
                  <a:cubicBezTo>
                    <a:pt x="841" y="2389"/>
                    <a:pt x="841" y="2390"/>
                    <a:pt x="842" y="2391"/>
                  </a:cubicBezTo>
                  <a:cubicBezTo>
                    <a:pt x="842" y="2392"/>
                    <a:pt x="842" y="2393"/>
                    <a:pt x="843" y="2394"/>
                  </a:cubicBezTo>
                  <a:cubicBezTo>
                    <a:pt x="843" y="2395"/>
                    <a:pt x="843" y="2395"/>
                    <a:pt x="844" y="2396"/>
                  </a:cubicBezTo>
                  <a:cubicBezTo>
                    <a:pt x="844" y="2397"/>
                    <a:pt x="844" y="2398"/>
                    <a:pt x="845" y="2398"/>
                  </a:cubicBezTo>
                  <a:cubicBezTo>
                    <a:pt x="845" y="2399"/>
                    <a:pt x="846" y="2400"/>
                    <a:pt x="846" y="2401"/>
                  </a:cubicBezTo>
                  <a:cubicBezTo>
                    <a:pt x="846" y="2402"/>
                    <a:pt x="846" y="2402"/>
                    <a:pt x="846" y="2402"/>
                  </a:cubicBezTo>
                  <a:cubicBezTo>
                    <a:pt x="846" y="2402"/>
                    <a:pt x="846" y="2402"/>
                    <a:pt x="846" y="2401"/>
                  </a:cubicBezTo>
                  <a:cubicBezTo>
                    <a:pt x="846" y="2400"/>
                    <a:pt x="846" y="2399"/>
                    <a:pt x="846" y="2398"/>
                  </a:cubicBezTo>
                  <a:cubicBezTo>
                    <a:pt x="846" y="2396"/>
                    <a:pt x="846" y="2395"/>
                    <a:pt x="846" y="2393"/>
                  </a:cubicBezTo>
                  <a:cubicBezTo>
                    <a:pt x="846" y="2392"/>
                    <a:pt x="846" y="2391"/>
                    <a:pt x="845" y="2390"/>
                  </a:cubicBezTo>
                  <a:cubicBezTo>
                    <a:pt x="845" y="2389"/>
                    <a:pt x="845" y="2388"/>
                    <a:pt x="845" y="2387"/>
                  </a:cubicBezTo>
                  <a:cubicBezTo>
                    <a:pt x="845" y="2386"/>
                    <a:pt x="845" y="2384"/>
                    <a:pt x="844" y="2383"/>
                  </a:cubicBezTo>
                  <a:cubicBezTo>
                    <a:pt x="844" y="2382"/>
                    <a:pt x="844" y="2381"/>
                    <a:pt x="843" y="2379"/>
                  </a:cubicBezTo>
                  <a:cubicBezTo>
                    <a:pt x="843" y="2378"/>
                    <a:pt x="843" y="2377"/>
                    <a:pt x="842" y="2375"/>
                  </a:cubicBezTo>
                  <a:cubicBezTo>
                    <a:pt x="842" y="2374"/>
                    <a:pt x="842" y="2373"/>
                    <a:pt x="841" y="2371"/>
                  </a:cubicBezTo>
                  <a:cubicBezTo>
                    <a:pt x="840" y="2369"/>
                    <a:pt x="839" y="2366"/>
                    <a:pt x="838" y="2363"/>
                  </a:cubicBezTo>
                  <a:cubicBezTo>
                    <a:pt x="837" y="2360"/>
                    <a:pt x="836" y="2357"/>
                    <a:pt x="835" y="2354"/>
                  </a:cubicBezTo>
                  <a:cubicBezTo>
                    <a:pt x="833" y="2352"/>
                    <a:pt x="832" y="2349"/>
                    <a:pt x="830" y="2346"/>
                  </a:cubicBezTo>
                  <a:cubicBezTo>
                    <a:pt x="829" y="2343"/>
                    <a:pt x="827" y="2341"/>
                    <a:pt x="825" y="2339"/>
                  </a:cubicBezTo>
                  <a:cubicBezTo>
                    <a:pt x="825" y="2337"/>
                    <a:pt x="824" y="2336"/>
                    <a:pt x="823" y="2335"/>
                  </a:cubicBezTo>
                  <a:cubicBezTo>
                    <a:pt x="822" y="2334"/>
                    <a:pt x="821" y="2333"/>
                    <a:pt x="820" y="2332"/>
                  </a:cubicBezTo>
                  <a:cubicBezTo>
                    <a:pt x="820" y="2331"/>
                    <a:pt x="819" y="2330"/>
                    <a:pt x="818" y="2329"/>
                  </a:cubicBezTo>
                  <a:cubicBezTo>
                    <a:pt x="817" y="2328"/>
                    <a:pt x="816" y="2327"/>
                    <a:pt x="816" y="2326"/>
                  </a:cubicBezTo>
                  <a:cubicBezTo>
                    <a:pt x="815" y="2325"/>
                    <a:pt x="814" y="2324"/>
                    <a:pt x="813" y="2324"/>
                  </a:cubicBezTo>
                  <a:cubicBezTo>
                    <a:pt x="813" y="2323"/>
                    <a:pt x="812" y="2322"/>
                    <a:pt x="811" y="2322"/>
                  </a:cubicBezTo>
                  <a:cubicBezTo>
                    <a:pt x="811" y="2321"/>
                    <a:pt x="811" y="2321"/>
                    <a:pt x="811" y="2321"/>
                  </a:cubicBezTo>
                  <a:cubicBezTo>
                    <a:pt x="811" y="2321"/>
                    <a:pt x="811" y="2321"/>
                    <a:pt x="811" y="2320"/>
                  </a:cubicBezTo>
                  <a:cubicBezTo>
                    <a:pt x="810" y="2315"/>
                    <a:pt x="808" y="2309"/>
                    <a:pt x="807" y="2304"/>
                  </a:cubicBezTo>
                  <a:cubicBezTo>
                    <a:pt x="806" y="2298"/>
                    <a:pt x="806" y="2293"/>
                    <a:pt x="805" y="2288"/>
                  </a:cubicBezTo>
                  <a:cubicBezTo>
                    <a:pt x="804" y="2282"/>
                    <a:pt x="804" y="2277"/>
                    <a:pt x="803" y="2272"/>
                  </a:cubicBezTo>
                  <a:cubicBezTo>
                    <a:pt x="803" y="2266"/>
                    <a:pt x="802" y="2261"/>
                    <a:pt x="802" y="2257"/>
                  </a:cubicBezTo>
                  <a:cubicBezTo>
                    <a:pt x="802" y="2252"/>
                    <a:pt x="803" y="2247"/>
                    <a:pt x="803" y="2243"/>
                  </a:cubicBezTo>
                  <a:cubicBezTo>
                    <a:pt x="803" y="2241"/>
                    <a:pt x="803" y="2239"/>
                    <a:pt x="803" y="2237"/>
                  </a:cubicBezTo>
                  <a:cubicBezTo>
                    <a:pt x="804" y="2235"/>
                    <a:pt x="804" y="2234"/>
                    <a:pt x="804" y="2232"/>
                  </a:cubicBezTo>
                  <a:cubicBezTo>
                    <a:pt x="804" y="2232"/>
                    <a:pt x="804" y="2232"/>
                    <a:pt x="804" y="2231"/>
                  </a:cubicBezTo>
                  <a:cubicBezTo>
                    <a:pt x="831" y="2276"/>
                    <a:pt x="866" y="2286"/>
                    <a:pt x="866" y="2286"/>
                  </a:cubicBezTo>
                  <a:cubicBezTo>
                    <a:pt x="866" y="2286"/>
                    <a:pt x="871" y="2302"/>
                    <a:pt x="871" y="2329"/>
                  </a:cubicBezTo>
                  <a:cubicBezTo>
                    <a:pt x="871" y="2339"/>
                    <a:pt x="872" y="2350"/>
                    <a:pt x="873" y="2360"/>
                  </a:cubicBezTo>
                  <a:cubicBezTo>
                    <a:pt x="873" y="2363"/>
                    <a:pt x="872" y="2366"/>
                    <a:pt x="871" y="2370"/>
                  </a:cubicBezTo>
                  <a:cubicBezTo>
                    <a:pt x="870" y="2374"/>
                    <a:pt x="869" y="2379"/>
                    <a:pt x="868" y="2383"/>
                  </a:cubicBezTo>
                  <a:cubicBezTo>
                    <a:pt x="867" y="2386"/>
                    <a:pt x="867" y="2388"/>
                    <a:pt x="866" y="2390"/>
                  </a:cubicBezTo>
                  <a:cubicBezTo>
                    <a:pt x="865" y="2393"/>
                    <a:pt x="865" y="2395"/>
                    <a:pt x="864" y="2398"/>
                  </a:cubicBezTo>
                  <a:cubicBezTo>
                    <a:pt x="863" y="2403"/>
                    <a:pt x="862" y="2408"/>
                    <a:pt x="861" y="2413"/>
                  </a:cubicBezTo>
                  <a:cubicBezTo>
                    <a:pt x="861" y="2414"/>
                    <a:pt x="861" y="2416"/>
                    <a:pt x="861" y="2417"/>
                  </a:cubicBezTo>
                  <a:cubicBezTo>
                    <a:pt x="861" y="2418"/>
                    <a:pt x="860" y="2420"/>
                    <a:pt x="860" y="2421"/>
                  </a:cubicBezTo>
                  <a:cubicBezTo>
                    <a:pt x="860" y="2422"/>
                    <a:pt x="860" y="2424"/>
                    <a:pt x="860" y="2426"/>
                  </a:cubicBezTo>
                  <a:cubicBezTo>
                    <a:pt x="860" y="2426"/>
                    <a:pt x="860" y="2426"/>
                    <a:pt x="859" y="2427"/>
                  </a:cubicBezTo>
                  <a:cubicBezTo>
                    <a:pt x="859" y="2427"/>
                    <a:pt x="859" y="2428"/>
                    <a:pt x="859" y="2428"/>
                  </a:cubicBezTo>
                  <a:cubicBezTo>
                    <a:pt x="858" y="2429"/>
                    <a:pt x="858" y="2430"/>
                    <a:pt x="858" y="2430"/>
                  </a:cubicBezTo>
                  <a:cubicBezTo>
                    <a:pt x="857" y="2431"/>
                    <a:pt x="857" y="2432"/>
                    <a:pt x="857" y="2433"/>
                  </a:cubicBezTo>
                  <a:cubicBezTo>
                    <a:pt x="856" y="2433"/>
                    <a:pt x="856" y="2434"/>
                    <a:pt x="856" y="2435"/>
                  </a:cubicBezTo>
                  <a:cubicBezTo>
                    <a:pt x="855" y="2437"/>
                    <a:pt x="854" y="2438"/>
                    <a:pt x="854" y="2440"/>
                  </a:cubicBezTo>
                  <a:cubicBezTo>
                    <a:pt x="854" y="2441"/>
                    <a:pt x="853" y="2442"/>
                    <a:pt x="853" y="2443"/>
                  </a:cubicBezTo>
                  <a:cubicBezTo>
                    <a:pt x="853" y="2444"/>
                    <a:pt x="853" y="2445"/>
                    <a:pt x="852" y="2446"/>
                  </a:cubicBezTo>
                  <a:cubicBezTo>
                    <a:pt x="852" y="2448"/>
                    <a:pt x="852" y="2450"/>
                    <a:pt x="851" y="2452"/>
                  </a:cubicBezTo>
                  <a:cubicBezTo>
                    <a:pt x="851" y="2454"/>
                    <a:pt x="851" y="2456"/>
                    <a:pt x="851" y="2458"/>
                  </a:cubicBezTo>
                  <a:cubicBezTo>
                    <a:pt x="850" y="2459"/>
                    <a:pt x="850" y="2460"/>
                    <a:pt x="850" y="2461"/>
                  </a:cubicBezTo>
                  <a:cubicBezTo>
                    <a:pt x="850" y="2462"/>
                    <a:pt x="850" y="2463"/>
                    <a:pt x="850" y="2464"/>
                  </a:cubicBezTo>
                  <a:cubicBezTo>
                    <a:pt x="850" y="2466"/>
                    <a:pt x="850" y="2468"/>
                    <a:pt x="851" y="2470"/>
                  </a:cubicBezTo>
                  <a:cubicBezTo>
                    <a:pt x="851" y="2471"/>
                    <a:pt x="851" y="2471"/>
                    <a:pt x="851" y="2472"/>
                  </a:cubicBezTo>
                  <a:cubicBezTo>
                    <a:pt x="851" y="2473"/>
                    <a:pt x="851" y="2474"/>
                    <a:pt x="851" y="2475"/>
                  </a:cubicBezTo>
                  <a:cubicBezTo>
                    <a:pt x="851" y="2475"/>
                    <a:pt x="851" y="2476"/>
                    <a:pt x="851" y="2477"/>
                  </a:cubicBezTo>
                  <a:cubicBezTo>
                    <a:pt x="852" y="2478"/>
                    <a:pt x="852" y="2478"/>
                    <a:pt x="852" y="2479"/>
                  </a:cubicBezTo>
                  <a:cubicBezTo>
                    <a:pt x="852" y="2480"/>
                    <a:pt x="852" y="2481"/>
                    <a:pt x="853" y="2482"/>
                  </a:cubicBezTo>
                  <a:cubicBezTo>
                    <a:pt x="853" y="2483"/>
                    <a:pt x="853" y="2484"/>
                    <a:pt x="853" y="2484"/>
                  </a:cubicBezTo>
                  <a:cubicBezTo>
                    <a:pt x="854" y="2485"/>
                    <a:pt x="854" y="2485"/>
                    <a:pt x="854" y="2485"/>
                  </a:cubicBezTo>
                  <a:cubicBezTo>
                    <a:pt x="854" y="2485"/>
                    <a:pt x="854" y="2485"/>
                    <a:pt x="854" y="2484"/>
                  </a:cubicBezTo>
                  <a:cubicBezTo>
                    <a:pt x="854" y="2484"/>
                    <a:pt x="854" y="2483"/>
                    <a:pt x="854" y="2482"/>
                  </a:cubicBezTo>
                  <a:cubicBezTo>
                    <a:pt x="854" y="2481"/>
                    <a:pt x="855" y="2480"/>
                    <a:pt x="855" y="2479"/>
                  </a:cubicBezTo>
                  <a:cubicBezTo>
                    <a:pt x="855" y="2478"/>
                    <a:pt x="855" y="2476"/>
                    <a:pt x="856" y="2475"/>
                  </a:cubicBezTo>
                  <a:cubicBezTo>
                    <a:pt x="856" y="2473"/>
                    <a:pt x="856" y="2472"/>
                    <a:pt x="857" y="2470"/>
                  </a:cubicBezTo>
                  <a:cubicBezTo>
                    <a:pt x="857" y="2468"/>
                    <a:pt x="857" y="2467"/>
                    <a:pt x="857" y="2465"/>
                  </a:cubicBezTo>
                  <a:cubicBezTo>
                    <a:pt x="857" y="2464"/>
                    <a:pt x="858" y="2463"/>
                    <a:pt x="858" y="2462"/>
                  </a:cubicBezTo>
                  <a:cubicBezTo>
                    <a:pt x="858" y="2461"/>
                    <a:pt x="858" y="2460"/>
                    <a:pt x="858" y="2459"/>
                  </a:cubicBezTo>
                  <a:cubicBezTo>
                    <a:pt x="858" y="2457"/>
                    <a:pt x="859" y="2455"/>
                    <a:pt x="859" y="2453"/>
                  </a:cubicBezTo>
                  <a:cubicBezTo>
                    <a:pt x="859" y="2451"/>
                    <a:pt x="860" y="2449"/>
                    <a:pt x="860" y="2447"/>
                  </a:cubicBezTo>
                  <a:cubicBezTo>
                    <a:pt x="860" y="2446"/>
                    <a:pt x="860" y="2445"/>
                    <a:pt x="860" y="2445"/>
                  </a:cubicBezTo>
                  <a:cubicBezTo>
                    <a:pt x="860" y="2444"/>
                    <a:pt x="861" y="2443"/>
                    <a:pt x="861" y="2442"/>
                  </a:cubicBezTo>
                  <a:cubicBezTo>
                    <a:pt x="861" y="2442"/>
                    <a:pt x="861" y="2442"/>
                    <a:pt x="861" y="2441"/>
                  </a:cubicBezTo>
                  <a:cubicBezTo>
                    <a:pt x="861" y="2442"/>
                    <a:pt x="861" y="2443"/>
                    <a:pt x="861" y="2444"/>
                  </a:cubicBezTo>
                  <a:cubicBezTo>
                    <a:pt x="862" y="2449"/>
                    <a:pt x="863" y="2454"/>
                    <a:pt x="865" y="2458"/>
                  </a:cubicBezTo>
                  <a:cubicBezTo>
                    <a:pt x="866" y="2462"/>
                    <a:pt x="868" y="2466"/>
                    <a:pt x="870" y="2470"/>
                  </a:cubicBezTo>
                  <a:cubicBezTo>
                    <a:pt x="872" y="2473"/>
                    <a:pt x="875" y="2476"/>
                    <a:pt x="877" y="2478"/>
                  </a:cubicBezTo>
                  <a:cubicBezTo>
                    <a:pt x="879" y="2481"/>
                    <a:pt x="881" y="2482"/>
                    <a:pt x="883" y="2484"/>
                  </a:cubicBezTo>
                  <a:cubicBezTo>
                    <a:pt x="884" y="2484"/>
                    <a:pt x="885" y="2485"/>
                    <a:pt x="886" y="2485"/>
                  </a:cubicBezTo>
                  <a:cubicBezTo>
                    <a:pt x="887" y="2486"/>
                    <a:pt x="887" y="2486"/>
                    <a:pt x="888" y="2486"/>
                  </a:cubicBezTo>
                  <a:cubicBezTo>
                    <a:pt x="889" y="2487"/>
                    <a:pt x="890" y="2487"/>
                    <a:pt x="890" y="2487"/>
                  </a:cubicBezTo>
                  <a:cubicBezTo>
                    <a:pt x="890" y="2487"/>
                    <a:pt x="889" y="2487"/>
                    <a:pt x="888" y="2486"/>
                  </a:cubicBezTo>
                  <a:cubicBezTo>
                    <a:pt x="887" y="2485"/>
                    <a:pt x="886" y="2484"/>
                    <a:pt x="884" y="2482"/>
                  </a:cubicBezTo>
                  <a:cubicBezTo>
                    <a:pt x="883" y="2481"/>
                    <a:pt x="881" y="2479"/>
                    <a:pt x="879" y="2476"/>
                  </a:cubicBezTo>
                  <a:cubicBezTo>
                    <a:pt x="877" y="2474"/>
                    <a:pt x="876" y="2471"/>
                    <a:pt x="874" y="2468"/>
                  </a:cubicBezTo>
                  <a:cubicBezTo>
                    <a:pt x="873" y="2464"/>
                    <a:pt x="871" y="2460"/>
                    <a:pt x="870" y="2456"/>
                  </a:cubicBezTo>
                  <a:cubicBezTo>
                    <a:pt x="869" y="2452"/>
                    <a:pt x="868" y="2448"/>
                    <a:pt x="868" y="2443"/>
                  </a:cubicBezTo>
                  <a:cubicBezTo>
                    <a:pt x="868" y="2439"/>
                    <a:pt x="868" y="2434"/>
                    <a:pt x="868" y="2429"/>
                  </a:cubicBezTo>
                  <a:cubicBezTo>
                    <a:pt x="868" y="2426"/>
                    <a:pt x="868" y="2424"/>
                    <a:pt x="868" y="2422"/>
                  </a:cubicBezTo>
                  <a:cubicBezTo>
                    <a:pt x="868" y="2420"/>
                    <a:pt x="868" y="2419"/>
                    <a:pt x="869" y="2418"/>
                  </a:cubicBezTo>
                  <a:cubicBezTo>
                    <a:pt x="869" y="2417"/>
                    <a:pt x="869" y="2415"/>
                    <a:pt x="869" y="2414"/>
                  </a:cubicBezTo>
                  <a:cubicBezTo>
                    <a:pt x="870" y="2409"/>
                    <a:pt x="871" y="2404"/>
                    <a:pt x="872" y="2399"/>
                  </a:cubicBezTo>
                  <a:cubicBezTo>
                    <a:pt x="872" y="2397"/>
                    <a:pt x="873" y="2394"/>
                    <a:pt x="873" y="2392"/>
                  </a:cubicBezTo>
                  <a:cubicBezTo>
                    <a:pt x="874" y="2390"/>
                    <a:pt x="874" y="2387"/>
                    <a:pt x="875" y="2385"/>
                  </a:cubicBezTo>
                  <a:cubicBezTo>
                    <a:pt x="875" y="2382"/>
                    <a:pt x="876" y="2379"/>
                    <a:pt x="876" y="2376"/>
                  </a:cubicBezTo>
                  <a:cubicBezTo>
                    <a:pt x="881" y="2400"/>
                    <a:pt x="889" y="2423"/>
                    <a:pt x="894" y="2444"/>
                  </a:cubicBezTo>
                  <a:cubicBezTo>
                    <a:pt x="884" y="2399"/>
                    <a:pt x="885" y="2352"/>
                    <a:pt x="887" y="2322"/>
                  </a:cubicBezTo>
                  <a:cubicBezTo>
                    <a:pt x="888" y="2323"/>
                    <a:pt x="888" y="2325"/>
                    <a:pt x="888" y="2326"/>
                  </a:cubicBezTo>
                  <a:cubicBezTo>
                    <a:pt x="890" y="2331"/>
                    <a:pt x="892" y="2337"/>
                    <a:pt x="894" y="2342"/>
                  </a:cubicBezTo>
                  <a:cubicBezTo>
                    <a:pt x="896" y="2348"/>
                    <a:pt x="899" y="2353"/>
                    <a:pt x="902" y="2359"/>
                  </a:cubicBezTo>
                  <a:cubicBezTo>
                    <a:pt x="904" y="2362"/>
                    <a:pt x="905" y="2365"/>
                    <a:pt x="907" y="2367"/>
                  </a:cubicBezTo>
                  <a:cubicBezTo>
                    <a:pt x="909" y="2370"/>
                    <a:pt x="910" y="2373"/>
                    <a:pt x="912" y="2376"/>
                  </a:cubicBezTo>
                  <a:cubicBezTo>
                    <a:pt x="914" y="2379"/>
                    <a:pt x="915" y="2382"/>
                    <a:pt x="917" y="2385"/>
                  </a:cubicBezTo>
                  <a:cubicBezTo>
                    <a:pt x="918" y="2386"/>
                    <a:pt x="918" y="2386"/>
                    <a:pt x="918" y="2386"/>
                  </a:cubicBezTo>
                  <a:cubicBezTo>
                    <a:pt x="918" y="2387"/>
                    <a:pt x="918" y="2387"/>
                    <a:pt x="918" y="2387"/>
                  </a:cubicBezTo>
                  <a:cubicBezTo>
                    <a:pt x="919" y="2389"/>
                    <a:pt x="919" y="2389"/>
                    <a:pt x="919" y="2389"/>
                  </a:cubicBezTo>
                  <a:cubicBezTo>
                    <a:pt x="920" y="2391"/>
                    <a:pt x="921" y="2392"/>
                    <a:pt x="922" y="2394"/>
                  </a:cubicBezTo>
                  <a:cubicBezTo>
                    <a:pt x="924" y="2398"/>
                    <a:pt x="924" y="2398"/>
                    <a:pt x="924" y="2398"/>
                  </a:cubicBezTo>
                  <a:cubicBezTo>
                    <a:pt x="925" y="2399"/>
                    <a:pt x="925" y="2400"/>
                    <a:pt x="925" y="2401"/>
                  </a:cubicBezTo>
                  <a:cubicBezTo>
                    <a:pt x="925" y="2402"/>
                    <a:pt x="925" y="2404"/>
                    <a:pt x="924" y="2405"/>
                  </a:cubicBezTo>
                  <a:cubicBezTo>
                    <a:pt x="924" y="2408"/>
                    <a:pt x="923" y="2412"/>
                    <a:pt x="923" y="2415"/>
                  </a:cubicBezTo>
                  <a:cubicBezTo>
                    <a:pt x="922" y="2416"/>
                    <a:pt x="922" y="2417"/>
                    <a:pt x="922" y="2418"/>
                  </a:cubicBezTo>
                  <a:cubicBezTo>
                    <a:pt x="922" y="2419"/>
                    <a:pt x="922" y="2420"/>
                    <a:pt x="922" y="2420"/>
                  </a:cubicBezTo>
                  <a:cubicBezTo>
                    <a:pt x="922" y="2422"/>
                    <a:pt x="922" y="2424"/>
                    <a:pt x="921" y="2426"/>
                  </a:cubicBezTo>
                  <a:cubicBezTo>
                    <a:pt x="921" y="2428"/>
                    <a:pt x="921" y="2430"/>
                    <a:pt x="921" y="2432"/>
                  </a:cubicBezTo>
                  <a:cubicBezTo>
                    <a:pt x="921" y="2433"/>
                    <a:pt x="921" y="2434"/>
                    <a:pt x="921" y="2434"/>
                  </a:cubicBezTo>
                  <a:cubicBezTo>
                    <a:pt x="921" y="2435"/>
                    <a:pt x="921" y="2436"/>
                    <a:pt x="921" y="2437"/>
                  </a:cubicBezTo>
                  <a:cubicBezTo>
                    <a:pt x="921" y="2441"/>
                    <a:pt x="921" y="2444"/>
                    <a:pt x="922" y="2447"/>
                  </a:cubicBezTo>
                  <a:cubicBezTo>
                    <a:pt x="922" y="2450"/>
                    <a:pt x="922" y="2452"/>
                    <a:pt x="923" y="2454"/>
                  </a:cubicBezTo>
                  <a:cubicBezTo>
                    <a:pt x="923" y="2455"/>
                    <a:pt x="923" y="2455"/>
                    <a:pt x="923" y="2456"/>
                  </a:cubicBezTo>
                  <a:cubicBezTo>
                    <a:pt x="923" y="2456"/>
                    <a:pt x="923" y="2456"/>
                    <a:pt x="923" y="2456"/>
                  </a:cubicBezTo>
                  <a:cubicBezTo>
                    <a:pt x="923" y="2456"/>
                    <a:pt x="924" y="2456"/>
                    <a:pt x="924" y="2456"/>
                  </a:cubicBezTo>
                  <a:cubicBezTo>
                    <a:pt x="924" y="2455"/>
                    <a:pt x="924" y="2455"/>
                    <a:pt x="924" y="2454"/>
                  </a:cubicBezTo>
                  <a:cubicBezTo>
                    <a:pt x="925" y="2452"/>
                    <a:pt x="926" y="2450"/>
                    <a:pt x="926" y="2447"/>
                  </a:cubicBezTo>
                  <a:cubicBezTo>
                    <a:pt x="927" y="2444"/>
                    <a:pt x="928" y="2441"/>
                    <a:pt x="928" y="2438"/>
                  </a:cubicBezTo>
                  <a:cubicBezTo>
                    <a:pt x="928" y="2437"/>
                    <a:pt x="928" y="2436"/>
                    <a:pt x="928" y="2435"/>
                  </a:cubicBezTo>
                  <a:cubicBezTo>
                    <a:pt x="929" y="2434"/>
                    <a:pt x="929" y="2433"/>
                    <a:pt x="929" y="2432"/>
                  </a:cubicBezTo>
                  <a:cubicBezTo>
                    <a:pt x="929" y="2430"/>
                    <a:pt x="929" y="2428"/>
                    <a:pt x="929" y="2427"/>
                  </a:cubicBezTo>
                  <a:cubicBezTo>
                    <a:pt x="929" y="2425"/>
                    <a:pt x="929" y="2423"/>
                    <a:pt x="929" y="2421"/>
                  </a:cubicBezTo>
                  <a:cubicBezTo>
                    <a:pt x="930" y="2420"/>
                    <a:pt x="930" y="2419"/>
                    <a:pt x="930" y="2418"/>
                  </a:cubicBezTo>
                  <a:cubicBezTo>
                    <a:pt x="930" y="2417"/>
                    <a:pt x="930" y="2416"/>
                    <a:pt x="930" y="2415"/>
                  </a:cubicBezTo>
                  <a:cubicBezTo>
                    <a:pt x="929" y="2414"/>
                    <a:pt x="929" y="2412"/>
                    <a:pt x="929" y="2410"/>
                  </a:cubicBezTo>
                  <a:cubicBezTo>
                    <a:pt x="930" y="2410"/>
                    <a:pt x="930" y="2411"/>
                    <a:pt x="930" y="2412"/>
                  </a:cubicBezTo>
                  <a:cubicBezTo>
                    <a:pt x="932" y="2418"/>
                    <a:pt x="935" y="2424"/>
                    <a:pt x="937" y="2430"/>
                  </a:cubicBezTo>
                  <a:cubicBezTo>
                    <a:pt x="938" y="2433"/>
                    <a:pt x="938" y="2436"/>
                    <a:pt x="939" y="2439"/>
                  </a:cubicBezTo>
                  <a:cubicBezTo>
                    <a:pt x="939" y="2440"/>
                    <a:pt x="940" y="2442"/>
                    <a:pt x="940" y="2443"/>
                  </a:cubicBezTo>
                  <a:cubicBezTo>
                    <a:pt x="940" y="2445"/>
                    <a:pt x="941" y="2446"/>
                    <a:pt x="941" y="2448"/>
                  </a:cubicBezTo>
                  <a:cubicBezTo>
                    <a:pt x="942" y="2453"/>
                    <a:pt x="943" y="2459"/>
                    <a:pt x="943" y="2464"/>
                  </a:cubicBezTo>
                  <a:cubicBezTo>
                    <a:pt x="944" y="2466"/>
                    <a:pt x="944" y="2469"/>
                    <a:pt x="944" y="2471"/>
                  </a:cubicBezTo>
                  <a:cubicBezTo>
                    <a:pt x="944" y="2473"/>
                    <a:pt x="944" y="2475"/>
                    <a:pt x="944" y="2478"/>
                  </a:cubicBezTo>
                  <a:cubicBezTo>
                    <a:pt x="944" y="2480"/>
                    <a:pt x="944" y="2482"/>
                    <a:pt x="944" y="2483"/>
                  </a:cubicBezTo>
                  <a:cubicBezTo>
                    <a:pt x="944" y="2485"/>
                    <a:pt x="944" y="2487"/>
                    <a:pt x="944" y="2488"/>
                  </a:cubicBezTo>
                  <a:cubicBezTo>
                    <a:pt x="944" y="2489"/>
                    <a:pt x="944" y="2490"/>
                    <a:pt x="944" y="2490"/>
                  </a:cubicBezTo>
                  <a:cubicBezTo>
                    <a:pt x="944" y="2491"/>
                    <a:pt x="944" y="2492"/>
                    <a:pt x="944" y="2492"/>
                  </a:cubicBezTo>
                  <a:cubicBezTo>
                    <a:pt x="944" y="2493"/>
                    <a:pt x="944" y="2494"/>
                    <a:pt x="944" y="2495"/>
                  </a:cubicBezTo>
                  <a:cubicBezTo>
                    <a:pt x="944" y="2497"/>
                    <a:pt x="943" y="2498"/>
                    <a:pt x="943" y="2498"/>
                  </a:cubicBezTo>
                  <a:cubicBezTo>
                    <a:pt x="943" y="2498"/>
                    <a:pt x="944" y="2497"/>
                    <a:pt x="944" y="2495"/>
                  </a:cubicBezTo>
                  <a:cubicBezTo>
                    <a:pt x="944" y="2494"/>
                    <a:pt x="945" y="2493"/>
                    <a:pt x="945" y="2492"/>
                  </a:cubicBezTo>
                  <a:cubicBezTo>
                    <a:pt x="945" y="2492"/>
                    <a:pt x="945" y="2491"/>
                    <a:pt x="945" y="2490"/>
                  </a:cubicBezTo>
                  <a:cubicBezTo>
                    <a:pt x="945" y="2490"/>
                    <a:pt x="946" y="2489"/>
                    <a:pt x="946" y="2488"/>
                  </a:cubicBezTo>
                  <a:cubicBezTo>
                    <a:pt x="946" y="2487"/>
                    <a:pt x="946" y="2485"/>
                    <a:pt x="947" y="2483"/>
                  </a:cubicBezTo>
                  <a:cubicBezTo>
                    <a:pt x="947" y="2482"/>
                    <a:pt x="947" y="2480"/>
                    <a:pt x="947" y="2478"/>
                  </a:cubicBezTo>
                  <a:cubicBezTo>
                    <a:pt x="948" y="2476"/>
                    <a:pt x="948" y="2473"/>
                    <a:pt x="948" y="2471"/>
                  </a:cubicBezTo>
                  <a:cubicBezTo>
                    <a:pt x="948" y="2469"/>
                    <a:pt x="948" y="2466"/>
                    <a:pt x="948" y="2463"/>
                  </a:cubicBezTo>
                  <a:cubicBezTo>
                    <a:pt x="948" y="2458"/>
                    <a:pt x="948" y="2453"/>
                    <a:pt x="947" y="2447"/>
                  </a:cubicBezTo>
                  <a:cubicBezTo>
                    <a:pt x="947" y="2445"/>
                    <a:pt x="946" y="2444"/>
                    <a:pt x="946" y="2442"/>
                  </a:cubicBezTo>
                  <a:cubicBezTo>
                    <a:pt x="946" y="2441"/>
                    <a:pt x="946" y="2439"/>
                    <a:pt x="945" y="2438"/>
                  </a:cubicBezTo>
                  <a:cubicBezTo>
                    <a:pt x="945" y="2436"/>
                    <a:pt x="945" y="2435"/>
                    <a:pt x="944" y="2433"/>
                  </a:cubicBezTo>
                  <a:cubicBezTo>
                    <a:pt x="944" y="2431"/>
                    <a:pt x="944" y="2430"/>
                    <a:pt x="943" y="2428"/>
                  </a:cubicBezTo>
                  <a:cubicBezTo>
                    <a:pt x="943" y="2427"/>
                    <a:pt x="943" y="2425"/>
                    <a:pt x="942" y="2423"/>
                  </a:cubicBezTo>
                  <a:cubicBezTo>
                    <a:pt x="942" y="2422"/>
                    <a:pt x="941" y="2420"/>
                    <a:pt x="941" y="2419"/>
                  </a:cubicBezTo>
                  <a:cubicBezTo>
                    <a:pt x="940" y="2418"/>
                    <a:pt x="940" y="2417"/>
                    <a:pt x="940" y="2416"/>
                  </a:cubicBezTo>
                  <a:cubicBezTo>
                    <a:pt x="940" y="2415"/>
                    <a:pt x="939" y="2415"/>
                    <a:pt x="939" y="2414"/>
                  </a:cubicBezTo>
                  <a:cubicBezTo>
                    <a:pt x="938" y="2412"/>
                    <a:pt x="938" y="2411"/>
                    <a:pt x="937" y="2409"/>
                  </a:cubicBezTo>
                  <a:cubicBezTo>
                    <a:pt x="936" y="2406"/>
                    <a:pt x="935" y="2403"/>
                    <a:pt x="933" y="2399"/>
                  </a:cubicBezTo>
                  <a:cubicBezTo>
                    <a:pt x="933" y="2398"/>
                    <a:pt x="932" y="2396"/>
                    <a:pt x="931" y="2395"/>
                  </a:cubicBezTo>
                  <a:cubicBezTo>
                    <a:pt x="929" y="2390"/>
                    <a:pt x="929" y="2390"/>
                    <a:pt x="929" y="2390"/>
                  </a:cubicBezTo>
                  <a:cubicBezTo>
                    <a:pt x="928" y="2388"/>
                    <a:pt x="927" y="2387"/>
                    <a:pt x="926" y="2385"/>
                  </a:cubicBezTo>
                  <a:cubicBezTo>
                    <a:pt x="925" y="2383"/>
                    <a:pt x="925" y="2383"/>
                    <a:pt x="925" y="2383"/>
                  </a:cubicBezTo>
                  <a:cubicBezTo>
                    <a:pt x="925" y="2382"/>
                    <a:pt x="925" y="2382"/>
                    <a:pt x="925" y="2382"/>
                  </a:cubicBezTo>
                  <a:cubicBezTo>
                    <a:pt x="924" y="2381"/>
                    <a:pt x="924" y="2381"/>
                    <a:pt x="924" y="2381"/>
                  </a:cubicBezTo>
                  <a:cubicBezTo>
                    <a:pt x="922" y="2378"/>
                    <a:pt x="920" y="2375"/>
                    <a:pt x="919" y="2372"/>
                  </a:cubicBezTo>
                  <a:cubicBezTo>
                    <a:pt x="915" y="2366"/>
                    <a:pt x="912" y="2361"/>
                    <a:pt x="908" y="2355"/>
                  </a:cubicBezTo>
                  <a:cubicBezTo>
                    <a:pt x="905" y="2350"/>
                    <a:pt x="902" y="2345"/>
                    <a:pt x="899" y="2340"/>
                  </a:cubicBezTo>
                  <a:cubicBezTo>
                    <a:pt x="897" y="2334"/>
                    <a:pt x="894" y="2330"/>
                    <a:pt x="893" y="2325"/>
                  </a:cubicBezTo>
                  <a:cubicBezTo>
                    <a:pt x="891" y="2320"/>
                    <a:pt x="890" y="2316"/>
                    <a:pt x="889" y="2312"/>
                  </a:cubicBezTo>
                  <a:cubicBezTo>
                    <a:pt x="889" y="2310"/>
                    <a:pt x="889" y="2309"/>
                    <a:pt x="889" y="2308"/>
                  </a:cubicBezTo>
                  <a:cubicBezTo>
                    <a:pt x="890" y="2296"/>
                    <a:pt x="891" y="2289"/>
                    <a:pt x="891" y="2289"/>
                  </a:cubicBezTo>
                  <a:cubicBezTo>
                    <a:pt x="891" y="2289"/>
                    <a:pt x="932" y="2298"/>
                    <a:pt x="960" y="2337"/>
                  </a:cubicBezTo>
                  <a:cubicBezTo>
                    <a:pt x="960" y="2337"/>
                    <a:pt x="961" y="2338"/>
                    <a:pt x="961" y="2338"/>
                  </a:cubicBezTo>
                  <a:cubicBezTo>
                    <a:pt x="961" y="2339"/>
                    <a:pt x="961" y="2340"/>
                    <a:pt x="962" y="2341"/>
                  </a:cubicBezTo>
                  <a:cubicBezTo>
                    <a:pt x="963" y="2342"/>
                    <a:pt x="963" y="2344"/>
                    <a:pt x="964" y="2346"/>
                  </a:cubicBezTo>
                  <a:cubicBezTo>
                    <a:pt x="965" y="2348"/>
                    <a:pt x="966" y="2350"/>
                    <a:pt x="966" y="2351"/>
                  </a:cubicBezTo>
                  <a:cubicBezTo>
                    <a:pt x="967" y="2353"/>
                    <a:pt x="968" y="2355"/>
                    <a:pt x="968" y="2357"/>
                  </a:cubicBezTo>
                  <a:cubicBezTo>
                    <a:pt x="970" y="2361"/>
                    <a:pt x="971" y="2365"/>
                    <a:pt x="973" y="2369"/>
                  </a:cubicBezTo>
                  <a:cubicBezTo>
                    <a:pt x="974" y="2373"/>
                    <a:pt x="975" y="2377"/>
                    <a:pt x="976" y="2381"/>
                  </a:cubicBezTo>
                  <a:cubicBezTo>
                    <a:pt x="977" y="2382"/>
                    <a:pt x="977" y="2383"/>
                    <a:pt x="977" y="2384"/>
                  </a:cubicBezTo>
                  <a:cubicBezTo>
                    <a:pt x="977" y="2385"/>
                    <a:pt x="978" y="2386"/>
                    <a:pt x="978" y="2387"/>
                  </a:cubicBezTo>
                  <a:cubicBezTo>
                    <a:pt x="979" y="2389"/>
                    <a:pt x="979" y="2390"/>
                    <a:pt x="980" y="2392"/>
                  </a:cubicBezTo>
                  <a:cubicBezTo>
                    <a:pt x="980" y="2394"/>
                    <a:pt x="980" y="2396"/>
                    <a:pt x="981" y="2398"/>
                  </a:cubicBezTo>
                  <a:cubicBezTo>
                    <a:pt x="981" y="2399"/>
                    <a:pt x="981" y="2400"/>
                    <a:pt x="982" y="2401"/>
                  </a:cubicBezTo>
                  <a:cubicBezTo>
                    <a:pt x="982" y="2402"/>
                    <a:pt x="982" y="2403"/>
                    <a:pt x="982" y="2403"/>
                  </a:cubicBezTo>
                  <a:cubicBezTo>
                    <a:pt x="983" y="2405"/>
                    <a:pt x="983" y="2407"/>
                    <a:pt x="983" y="2409"/>
                  </a:cubicBezTo>
                  <a:cubicBezTo>
                    <a:pt x="984" y="2410"/>
                    <a:pt x="984" y="2412"/>
                    <a:pt x="984" y="2413"/>
                  </a:cubicBezTo>
                  <a:cubicBezTo>
                    <a:pt x="985" y="2415"/>
                    <a:pt x="985" y="2416"/>
                    <a:pt x="985" y="2418"/>
                  </a:cubicBezTo>
                  <a:cubicBezTo>
                    <a:pt x="985" y="2419"/>
                    <a:pt x="986" y="2421"/>
                    <a:pt x="986" y="2422"/>
                  </a:cubicBezTo>
                  <a:cubicBezTo>
                    <a:pt x="986" y="2423"/>
                    <a:pt x="986" y="2424"/>
                    <a:pt x="987" y="2425"/>
                  </a:cubicBezTo>
                  <a:cubicBezTo>
                    <a:pt x="987" y="2426"/>
                    <a:pt x="987" y="2428"/>
                    <a:pt x="987" y="2428"/>
                  </a:cubicBezTo>
                  <a:cubicBezTo>
                    <a:pt x="987" y="2430"/>
                    <a:pt x="988" y="2432"/>
                    <a:pt x="988" y="2433"/>
                  </a:cubicBezTo>
                  <a:cubicBezTo>
                    <a:pt x="988" y="2434"/>
                    <a:pt x="988" y="2434"/>
                    <a:pt x="988" y="2434"/>
                  </a:cubicBezTo>
                  <a:cubicBezTo>
                    <a:pt x="988" y="2434"/>
                    <a:pt x="988" y="2434"/>
                    <a:pt x="988" y="2433"/>
                  </a:cubicBezTo>
                  <a:cubicBezTo>
                    <a:pt x="988" y="2432"/>
                    <a:pt x="988" y="2430"/>
                    <a:pt x="989" y="2428"/>
                  </a:cubicBezTo>
                  <a:cubicBezTo>
                    <a:pt x="989" y="2427"/>
                    <a:pt x="989" y="2426"/>
                    <a:pt x="989" y="2425"/>
                  </a:cubicBezTo>
                  <a:cubicBezTo>
                    <a:pt x="989" y="2424"/>
                    <a:pt x="989" y="2423"/>
                    <a:pt x="989" y="2422"/>
                  </a:cubicBezTo>
                  <a:cubicBezTo>
                    <a:pt x="989" y="2420"/>
                    <a:pt x="989" y="2419"/>
                    <a:pt x="989" y="2417"/>
                  </a:cubicBezTo>
                  <a:cubicBezTo>
                    <a:pt x="989" y="2416"/>
                    <a:pt x="989" y="2414"/>
                    <a:pt x="989" y="2413"/>
                  </a:cubicBezTo>
                  <a:cubicBezTo>
                    <a:pt x="989" y="2411"/>
                    <a:pt x="989" y="2410"/>
                    <a:pt x="989" y="2408"/>
                  </a:cubicBezTo>
                  <a:cubicBezTo>
                    <a:pt x="988" y="2406"/>
                    <a:pt x="988" y="2404"/>
                    <a:pt x="988" y="2402"/>
                  </a:cubicBezTo>
                  <a:cubicBezTo>
                    <a:pt x="988" y="2401"/>
                    <a:pt x="988" y="2401"/>
                    <a:pt x="988" y="2400"/>
                  </a:cubicBezTo>
                  <a:cubicBezTo>
                    <a:pt x="988" y="2399"/>
                    <a:pt x="987" y="2398"/>
                    <a:pt x="987" y="2397"/>
                  </a:cubicBezTo>
                  <a:cubicBezTo>
                    <a:pt x="987" y="2395"/>
                    <a:pt x="987" y="2393"/>
                    <a:pt x="986" y="2391"/>
                  </a:cubicBezTo>
                  <a:cubicBezTo>
                    <a:pt x="986" y="2387"/>
                    <a:pt x="985" y="2383"/>
                    <a:pt x="984" y="2379"/>
                  </a:cubicBezTo>
                  <a:cubicBezTo>
                    <a:pt x="983" y="2375"/>
                    <a:pt x="981" y="2370"/>
                    <a:pt x="980" y="2366"/>
                  </a:cubicBezTo>
                  <a:cubicBezTo>
                    <a:pt x="979" y="2362"/>
                    <a:pt x="977" y="2358"/>
                    <a:pt x="976" y="2354"/>
                  </a:cubicBezTo>
                  <a:cubicBezTo>
                    <a:pt x="974" y="2350"/>
                    <a:pt x="972" y="2347"/>
                    <a:pt x="970" y="2343"/>
                  </a:cubicBezTo>
                  <a:cubicBezTo>
                    <a:pt x="970" y="2341"/>
                    <a:pt x="969" y="2339"/>
                    <a:pt x="968" y="2338"/>
                  </a:cubicBezTo>
                  <a:cubicBezTo>
                    <a:pt x="967" y="2337"/>
                    <a:pt x="967" y="2336"/>
                    <a:pt x="966" y="2335"/>
                  </a:cubicBezTo>
                  <a:cubicBezTo>
                    <a:pt x="966" y="2334"/>
                    <a:pt x="965" y="2334"/>
                    <a:pt x="965" y="2333"/>
                  </a:cubicBezTo>
                  <a:cubicBezTo>
                    <a:pt x="964" y="2331"/>
                    <a:pt x="963" y="2330"/>
                    <a:pt x="962" y="2328"/>
                  </a:cubicBezTo>
                  <a:cubicBezTo>
                    <a:pt x="961" y="2327"/>
                    <a:pt x="961" y="2326"/>
                    <a:pt x="960" y="2325"/>
                  </a:cubicBezTo>
                  <a:cubicBezTo>
                    <a:pt x="949" y="2278"/>
                    <a:pt x="899" y="2267"/>
                    <a:pt x="860" y="2242"/>
                  </a:cubicBezTo>
                  <a:cubicBezTo>
                    <a:pt x="865" y="2244"/>
                    <a:pt x="870" y="2245"/>
                    <a:pt x="875" y="2246"/>
                  </a:cubicBezTo>
                  <a:cubicBezTo>
                    <a:pt x="879" y="2247"/>
                    <a:pt x="882" y="2247"/>
                    <a:pt x="886" y="2248"/>
                  </a:cubicBezTo>
                  <a:cubicBezTo>
                    <a:pt x="890" y="2248"/>
                    <a:pt x="894" y="2248"/>
                    <a:pt x="897" y="2248"/>
                  </a:cubicBezTo>
                  <a:cubicBezTo>
                    <a:pt x="905" y="2249"/>
                    <a:pt x="913" y="2249"/>
                    <a:pt x="920" y="2249"/>
                  </a:cubicBezTo>
                  <a:cubicBezTo>
                    <a:pt x="928" y="2249"/>
                    <a:pt x="935" y="2248"/>
                    <a:pt x="942" y="2249"/>
                  </a:cubicBezTo>
                  <a:cubicBezTo>
                    <a:pt x="946" y="2249"/>
                    <a:pt x="950" y="2249"/>
                    <a:pt x="953" y="2250"/>
                  </a:cubicBezTo>
                  <a:cubicBezTo>
                    <a:pt x="955" y="2250"/>
                    <a:pt x="957" y="2250"/>
                    <a:pt x="958" y="2250"/>
                  </a:cubicBezTo>
                  <a:cubicBezTo>
                    <a:pt x="960" y="2251"/>
                    <a:pt x="962" y="2251"/>
                    <a:pt x="963" y="2251"/>
                  </a:cubicBezTo>
                  <a:cubicBezTo>
                    <a:pt x="964" y="2251"/>
                    <a:pt x="965" y="2252"/>
                    <a:pt x="966" y="2252"/>
                  </a:cubicBezTo>
                  <a:cubicBezTo>
                    <a:pt x="967" y="2252"/>
                    <a:pt x="968" y="2252"/>
                    <a:pt x="968" y="2252"/>
                  </a:cubicBezTo>
                  <a:cubicBezTo>
                    <a:pt x="970" y="2253"/>
                    <a:pt x="970" y="2253"/>
                    <a:pt x="970" y="2253"/>
                  </a:cubicBezTo>
                  <a:cubicBezTo>
                    <a:pt x="971" y="2253"/>
                    <a:pt x="971" y="2253"/>
                    <a:pt x="971" y="2253"/>
                  </a:cubicBezTo>
                  <a:cubicBezTo>
                    <a:pt x="971" y="2253"/>
                    <a:pt x="972" y="2253"/>
                    <a:pt x="973" y="2254"/>
                  </a:cubicBezTo>
                  <a:cubicBezTo>
                    <a:pt x="973" y="2254"/>
                    <a:pt x="973" y="2254"/>
                    <a:pt x="974" y="2255"/>
                  </a:cubicBezTo>
                  <a:cubicBezTo>
                    <a:pt x="975" y="2256"/>
                    <a:pt x="976" y="2258"/>
                    <a:pt x="977" y="2260"/>
                  </a:cubicBezTo>
                  <a:cubicBezTo>
                    <a:pt x="980" y="2263"/>
                    <a:pt x="983" y="2268"/>
                    <a:pt x="985" y="2273"/>
                  </a:cubicBezTo>
                  <a:cubicBezTo>
                    <a:pt x="985" y="2274"/>
                    <a:pt x="985" y="2275"/>
                    <a:pt x="986" y="2275"/>
                  </a:cubicBezTo>
                  <a:cubicBezTo>
                    <a:pt x="986" y="2276"/>
                    <a:pt x="986" y="2277"/>
                    <a:pt x="987" y="2277"/>
                  </a:cubicBezTo>
                  <a:cubicBezTo>
                    <a:pt x="987" y="2278"/>
                    <a:pt x="987" y="2279"/>
                    <a:pt x="987" y="2279"/>
                  </a:cubicBezTo>
                  <a:cubicBezTo>
                    <a:pt x="987" y="2280"/>
                    <a:pt x="988" y="2281"/>
                    <a:pt x="988" y="2282"/>
                  </a:cubicBezTo>
                  <a:cubicBezTo>
                    <a:pt x="989" y="2284"/>
                    <a:pt x="990" y="2287"/>
                    <a:pt x="990" y="2290"/>
                  </a:cubicBezTo>
                  <a:cubicBezTo>
                    <a:pt x="991" y="2293"/>
                    <a:pt x="991" y="2296"/>
                    <a:pt x="992" y="2299"/>
                  </a:cubicBezTo>
                  <a:cubicBezTo>
                    <a:pt x="992" y="2300"/>
                    <a:pt x="992" y="2301"/>
                    <a:pt x="992" y="2302"/>
                  </a:cubicBezTo>
                  <a:cubicBezTo>
                    <a:pt x="992" y="2302"/>
                    <a:pt x="992" y="2303"/>
                    <a:pt x="992" y="2304"/>
                  </a:cubicBezTo>
                  <a:cubicBezTo>
                    <a:pt x="993" y="2305"/>
                    <a:pt x="993" y="2307"/>
                    <a:pt x="993" y="2308"/>
                  </a:cubicBezTo>
                  <a:cubicBezTo>
                    <a:pt x="993" y="2311"/>
                    <a:pt x="993" y="2314"/>
                    <a:pt x="994" y="2317"/>
                  </a:cubicBezTo>
                  <a:cubicBezTo>
                    <a:pt x="994" y="2320"/>
                    <a:pt x="994" y="2322"/>
                    <a:pt x="994" y="2325"/>
                  </a:cubicBezTo>
                  <a:cubicBezTo>
                    <a:pt x="995" y="2327"/>
                    <a:pt x="995" y="2329"/>
                    <a:pt x="995" y="2331"/>
                  </a:cubicBezTo>
                  <a:cubicBezTo>
                    <a:pt x="996" y="2333"/>
                    <a:pt x="996" y="2335"/>
                    <a:pt x="997" y="2336"/>
                  </a:cubicBezTo>
                  <a:cubicBezTo>
                    <a:pt x="997" y="2338"/>
                    <a:pt x="998" y="2339"/>
                    <a:pt x="998" y="2339"/>
                  </a:cubicBezTo>
                  <a:cubicBezTo>
                    <a:pt x="999" y="2340"/>
                    <a:pt x="999" y="2340"/>
                    <a:pt x="999" y="2340"/>
                  </a:cubicBezTo>
                  <a:cubicBezTo>
                    <a:pt x="999" y="2340"/>
                    <a:pt x="999" y="2340"/>
                    <a:pt x="999" y="2339"/>
                  </a:cubicBezTo>
                  <a:cubicBezTo>
                    <a:pt x="999" y="2338"/>
                    <a:pt x="999" y="2337"/>
                    <a:pt x="999" y="2336"/>
                  </a:cubicBezTo>
                  <a:cubicBezTo>
                    <a:pt x="998" y="2334"/>
                    <a:pt x="998" y="2333"/>
                    <a:pt x="999" y="2331"/>
                  </a:cubicBezTo>
                  <a:cubicBezTo>
                    <a:pt x="999" y="2329"/>
                    <a:pt x="999" y="2327"/>
                    <a:pt x="999" y="2324"/>
                  </a:cubicBezTo>
                  <a:cubicBezTo>
                    <a:pt x="999" y="2322"/>
                    <a:pt x="999" y="2320"/>
                    <a:pt x="1000" y="2317"/>
                  </a:cubicBezTo>
                  <a:cubicBezTo>
                    <a:pt x="1000" y="2314"/>
                    <a:pt x="1000" y="2311"/>
                    <a:pt x="1000" y="2308"/>
                  </a:cubicBezTo>
                  <a:cubicBezTo>
                    <a:pt x="1000" y="2306"/>
                    <a:pt x="1000" y="2305"/>
                    <a:pt x="1000" y="2303"/>
                  </a:cubicBezTo>
                  <a:cubicBezTo>
                    <a:pt x="1000" y="2302"/>
                    <a:pt x="1000" y="2300"/>
                    <a:pt x="999" y="2298"/>
                  </a:cubicBezTo>
                  <a:cubicBezTo>
                    <a:pt x="999" y="2295"/>
                    <a:pt x="999" y="2292"/>
                    <a:pt x="998" y="2289"/>
                  </a:cubicBezTo>
                  <a:cubicBezTo>
                    <a:pt x="997" y="2285"/>
                    <a:pt x="996" y="2282"/>
                    <a:pt x="995" y="2279"/>
                  </a:cubicBezTo>
                  <a:cubicBezTo>
                    <a:pt x="995" y="2278"/>
                    <a:pt x="995" y="2278"/>
                    <a:pt x="995" y="2278"/>
                  </a:cubicBezTo>
                  <a:cubicBezTo>
                    <a:pt x="995" y="2277"/>
                    <a:pt x="995" y="2277"/>
                    <a:pt x="995" y="2277"/>
                  </a:cubicBezTo>
                  <a:cubicBezTo>
                    <a:pt x="994" y="2277"/>
                    <a:pt x="994" y="2277"/>
                    <a:pt x="994" y="2277"/>
                  </a:cubicBezTo>
                  <a:cubicBezTo>
                    <a:pt x="994" y="2277"/>
                    <a:pt x="994" y="2277"/>
                    <a:pt x="994" y="2277"/>
                  </a:cubicBezTo>
                  <a:cubicBezTo>
                    <a:pt x="994" y="2276"/>
                    <a:pt x="994" y="2275"/>
                    <a:pt x="993" y="2275"/>
                  </a:cubicBezTo>
                  <a:cubicBezTo>
                    <a:pt x="993" y="2274"/>
                    <a:pt x="993" y="2273"/>
                    <a:pt x="992" y="2272"/>
                  </a:cubicBezTo>
                  <a:cubicBezTo>
                    <a:pt x="992" y="2272"/>
                    <a:pt x="992" y="2271"/>
                    <a:pt x="991" y="2270"/>
                  </a:cubicBezTo>
                  <a:cubicBezTo>
                    <a:pt x="990" y="2268"/>
                    <a:pt x="988" y="2265"/>
                    <a:pt x="986" y="2263"/>
                  </a:cubicBezTo>
                  <a:cubicBezTo>
                    <a:pt x="985" y="2262"/>
                    <a:pt x="984" y="2260"/>
                    <a:pt x="984" y="2259"/>
                  </a:cubicBezTo>
                  <a:cubicBezTo>
                    <a:pt x="983" y="2258"/>
                    <a:pt x="982" y="2258"/>
                    <a:pt x="981" y="2257"/>
                  </a:cubicBezTo>
                  <a:cubicBezTo>
                    <a:pt x="981" y="2257"/>
                    <a:pt x="981" y="2256"/>
                    <a:pt x="980" y="2256"/>
                  </a:cubicBezTo>
                  <a:cubicBezTo>
                    <a:pt x="981" y="2257"/>
                    <a:pt x="982" y="2257"/>
                    <a:pt x="982" y="2257"/>
                  </a:cubicBezTo>
                  <a:cubicBezTo>
                    <a:pt x="988" y="2260"/>
                    <a:pt x="993" y="2262"/>
                    <a:pt x="998" y="2266"/>
                  </a:cubicBezTo>
                  <a:cubicBezTo>
                    <a:pt x="999" y="2266"/>
                    <a:pt x="1000" y="2267"/>
                    <a:pt x="1001" y="2268"/>
                  </a:cubicBezTo>
                  <a:cubicBezTo>
                    <a:pt x="1002" y="2269"/>
                    <a:pt x="1003" y="2269"/>
                    <a:pt x="1004" y="2270"/>
                  </a:cubicBezTo>
                  <a:cubicBezTo>
                    <a:pt x="1005" y="2271"/>
                    <a:pt x="1006" y="2272"/>
                    <a:pt x="1007" y="2273"/>
                  </a:cubicBezTo>
                  <a:cubicBezTo>
                    <a:pt x="1008" y="2273"/>
                    <a:pt x="1009" y="2274"/>
                    <a:pt x="1010" y="2275"/>
                  </a:cubicBezTo>
                  <a:cubicBezTo>
                    <a:pt x="1011" y="2276"/>
                    <a:pt x="1011" y="2276"/>
                    <a:pt x="1012" y="2277"/>
                  </a:cubicBezTo>
                  <a:cubicBezTo>
                    <a:pt x="1013" y="2278"/>
                    <a:pt x="1014" y="2279"/>
                    <a:pt x="1014" y="2279"/>
                  </a:cubicBezTo>
                  <a:cubicBezTo>
                    <a:pt x="1015" y="2280"/>
                    <a:pt x="1016" y="2281"/>
                    <a:pt x="1016" y="2281"/>
                  </a:cubicBezTo>
                  <a:cubicBezTo>
                    <a:pt x="1017" y="2282"/>
                    <a:pt x="1018" y="2283"/>
                    <a:pt x="1018" y="2283"/>
                  </a:cubicBezTo>
                  <a:cubicBezTo>
                    <a:pt x="1019" y="2285"/>
                    <a:pt x="1020" y="2286"/>
                    <a:pt x="1021" y="2287"/>
                  </a:cubicBezTo>
                  <a:cubicBezTo>
                    <a:pt x="1021" y="2287"/>
                    <a:pt x="1022" y="2288"/>
                    <a:pt x="1022" y="2288"/>
                  </a:cubicBezTo>
                  <a:cubicBezTo>
                    <a:pt x="1022" y="2289"/>
                    <a:pt x="1023" y="2289"/>
                    <a:pt x="1023" y="2289"/>
                  </a:cubicBezTo>
                  <a:cubicBezTo>
                    <a:pt x="1024" y="2291"/>
                    <a:pt x="1024" y="2291"/>
                    <a:pt x="1024" y="2291"/>
                  </a:cubicBezTo>
                  <a:cubicBezTo>
                    <a:pt x="1024" y="2291"/>
                    <a:pt x="1024" y="2291"/>
                    <a:pt x="1023" y="2289"/>
                  </a:cubicBezTo>
                  <a:cubicBezTo>
                    <a:pt x="1023" y="2289"/>
                    <a:pt x="1023" y="2288"/>
                    <a:pt x="1023" y="2288"/>
                  </a:cubicBezTo>
                  <a:cubicBezTo>
                    <a:pt x="1022" y="2287"/>
                    <a:pt x="1022" y="2287"/>
                    <a:pt x="1022" y="2286"/>
                  </a:cubicBezTo>
                  <a:cubicBezTo>
                    <a:pt x="1021" y="2285"/>
                    <a:pt x="1020" y="2284"/>
                    <a:pt x="1019" y="2282"/>
                  </a:cubicBezTo>
                  <a:cubicBezTo>
                    <a:pt x="1019" y="2282"/>
                    <a:pt x="1018" y="2281"/>
                    <a:pt x="1018" y="2280"/>
                  </a:cubicBezTo>
                  <a:cubicBezTo>
                    <a:pt x="1017" y="2279"/>
                    <a:pt x="1017" y="2279"/>
                    <a:pt x="1016" y="2278"/>
                  </a:cubicBezTo>
                  <a:cubicBezTo>
                    <a:pt x="1016" y="2277"/>
                    <a:pt x="1016" y="2277"/>
                    <a:pt x="1015" y="2277"/>
                  </a:cubicBezTo>
                  <a:cubicBezTo>
                    <a:pt x="1015" y="2276"/>
                    <a:pt x="1015" y="2276"/>
                    <a:pt x="1014" y="2275"/>
                  </a:cubicBezTo>
                  <a:cubicBezTo>
                    <a:pt x="1013" y="2274"/>
                    <a:pt x="1013" y="2274"/>
                    <a:pt x="1012" y="2273"/>
                  </a:cubicBezTo>
                  <a:cubicBezTo>
                    <a:pt x="1009" y="2269"/>
                    <a:pt x="1005" y="2265"/>
                    <a:pt x="1001" y="2262"/>
                  </a:cubicBezTo>
                  <a:cubicBezTo>
                    <a:pt x="996" y="2258"/>
                    <a:pt x="991" y="2255"/>
                    <a:pt x="985" y="2252"/>
                  </a:cubicBezTo>
                  <a:cubicBezTo>
                    <a:pt x="983" y="2251"/>
                    <a:pt x="982" y="2250"/>
                    <a:pt x="980" y="2249"/>
                  </a:cubicBezTo>
                  <a:cubicBezTo>
                    <a:pt x="979" y="2249"/>
                    <a:pt x="977" y="2248"/>
                    <a:pt x="975" y="2248"/>
                  </a:cubicBezTo>
                  <a:cubicBezTo>
                    <a:pt x="974" y="2247"/>
                    <a:pt x="974" y="2247"/>
                    <a:pt x="973" y="2247"/>
                  </a:cubicBezTo>
                  <a:cubicBezTo>
                    <a:pt x="972" y="2246"/>
                    <a:pt x="972" y="2246"/>
                    <a:pt x="972" y="2246"/>
                  </a:cubicBezTo>
                  <a:cubicBezTo>
                    <a:pt x="971" y="2246"/>
                    <a:pt x="971" y="2246"/>
                    <a:pt x="971" y="2246"/>
                  </a:cubicBezTo>
                  <a:cubicBezTo>
                    <a:pt x="971" y="2246"/>
                    <a:pt x="971" y="2246"/>
                    <a:pt x="971" y="2246"/>
                  </a:cubicBezTo>
                  <a:cubicBezTo>
                    <a:pt x="971" y="2246"/>
                    <a:pt x="971" y="2246"/>
                    <a:pt x="971" y="2246"/>
                  </a:cubicBezTo>
                  <a:cubicBezTo>
                    <a:pt x="970" y="2246"/>
                    <a:pt x="970" y="2246"/>
                    <a:pt x="970" y="2246"/>
                  </a:cubicBezTo>
                  <a:cubicBezTo>
                    <a:pt x="969" y="2246"/>
                    <a:pt x="968" y="2245"/>
                    <a:pt x="968" y="2245"/>
                  </a:cubicBezTo>
                  <a:cubicBezTo>
                    <a:pt x="967" y="2245"/>
                    <a:pt x="966" y="2245"/>
                    <a:pt x="965" y="2244"/>
                  </a:cubicBezTo>
                  <a:cubicBezTo>
                    <a:pt x="964" y="2244"/>
                    <a:pt x="963" y="2244"/>
                    <a:pt x="962" y="2244"/>
                  </a:cubicBezTo>
                  <a:cubicBezTo>
                    <a:pt x="961" y="2244"/>
                    <a:pt x="960" y="2243"/>
                    <a:pt x="960" y="2243"/>
                  </a:cubicBezTo>
                  <a:cubicBezTo>
                    <a:pt x="958" y="2243"/>
                    <a:pt x="956" y="2243"/>
                    <a:pt x="954" y="2242"/>
                  </a:cubicBezTo>
                  <a:cubicBezTo>
                    <a:pt x="950" y="2242"/>
                    <a:pt x="947" y="2241"/>
                    <a:pt x="943" y="2241"/>
                  </a:cubicBezTo>
                  <a:cubicBezTo>
                    <a:pt x="935" y="2241"/>
                    <a:pt x="928" y="2241"/>
                    <a:pt x="920" y="2241"/>
                  </a:cubicBezTo>
                  <a:cubicBezTo>
                    <a:pt x="912" y="2241"/>
                    <a:pt x="905" y="2241"/>
                    <a:pt x="898" y="2241"/>
                  </a:cubicBezTo>
                  <a:cubicBezTo>
                    <a:pt x="896" y="2241"/>
                    <a:pt x="894" y="2241"/>
                    <a:pt x="892" y="2241"/>
                  </a:cubicBezTo>
                  <a:cubicBezTo>
                    <a:pt x="890" y="2241"/>
                    <a:pt x="888" y="2240"/>
                    <a:pt x="887" y="2240"/>
                  </a:cubicBezTo>
                  <a:cubicBezTo>
                    <a:pt x="883" y="2240"/>
                    <a:pt x="880" y="2240"/>
                    <a:pt x="876" y="2239"/>
                  </a:cubicBezTo>
                  <a:cubicBezTo>
                    <a:pt x="870" y="2238"/>
                    <a:pt x="863" y="2237"/>
                    <a:pt x="857" y="2235"/>
                  </a:cubicBezTo>
                  <a:cubicBezTo>
                    <a:pt x="851" y="2233"/>
                    <a:pt x="846" y="2230"/>
                    <a:pt x="841" y="2227"/>
                  </a:cubicBezTo>
                  <a:cubicBezTo>
                    <a:pt x="839" y="2226"/>
                    <a:pt x="837" y="2225"/>
                    <a:pt x="835" y="2223"/>
                  </a:cubicBezTo>
                  <a:cubicBezTo>
                    <a:pt x="829" y="2217"/>
                    <a:pt x="823" y="2209"/>
                    <a:pt x="819" y="2201"/>
                  </a:cubicBezTo>
                  <a:cubicBezTo>
                    <a:pt x="818" y="2200"/>
                    <a:pt x="818" y="2199"/>
                    <a:pt x="818" y="2199"/>
                  </a:cubicBezTo>
                  <a:cubicBezTo>
                    <a:pt x="818" y="2199"/>
                    <a:pt x="818" y="2199"/>
                    <a:pt x="818" y="2200"/>
                  </a:cubicBezTo>
                  <a:cubicBezTo>
                    <a:pt x="802" y="2168"/>
                    <a:pt x="820" y="2140"/>
                    <a:pt x="848" y="2114"/>
                  </a:cubicBezTo>
                  <a:cubicBezTo>
                    <a:pt x="848" y="2114"/>
                    <a:pt x="848" y="2115"/>
                    <a:pt x="848" y="2115"/>
                  </a:cubicBezTo>
                  <a:cubicBezTo>
                    <a:pt x="846" y="2119"/>
                    <a:pt x="844" y="2123"/>
                    <a:pt x="842" y="2128"/>
                  </a:cubicBezTo>
                  <a:cubicBezTo>
                    <a:pt x="841" y="2130"/>
                    <a:pt x="841" y="2132"/>
                    <a:pt x="840" y="2135"/>
                  </a:cubicBezTo>
                  <a:cubicBezTo>
                    <a:pt x="840" y="2137"/>
                    <a:pt x="839" y="2139"/>
                    <a:pt x="839" y="2142"/>
                  </a:cubicBezTo>
                  <a:cubicBezTo>
                    <a:pt x="839" y="2144"/>
                    <a:pt x="839" y="2147"/>
                    <a:pt x="839" y="2150"/>
                  </a:cubicBezTo>
                  <a:cubicBezTo>
                    <a:pt x="839" y="2150"/>
                    <a:pt x="839" y="2151"/>
                    <a:pt x="839" y="2152"/>
                  </a:cubicBezTo>
                  <a:cubicBezTo>
                    <a:pt x="839" y="2152"/>
                    <a:pt x="839" y="2153"/>
                    <a:pt x="839" y="2154"/>
                  </a:cubicBezTo>
                  <a:cubicBezTo>
                    <a:pt x="840" y="2155"/>
                    <a:pt x="840" y="2155"/>
                    <a:pt x="840" y="2155"/>
                  </a:cubicBezTo>
                  <a:cubicBezTo>
                    <a:pt x="840" y="2155"/>
                    <a:pt x="840" y="2155"/>
                    <a:pt x="840" y="2155"/>
                  </a:cubicBezTo>
                  <a:cubicBezTo>
                    <a:pt x="840" y="2155"/>
                    <a:pt x="840" y="2155"/>
                    <a:pt x="840" y="2155"/>
                  </a:cubicBezTo>
                  <a:cubicBezTo>
                    <a:pt x="840" y="2155"/>
                    <a:pt x="840" y="2155"/>
                    <a:pt x="840" y="2155"/>
                  </a:cubicBezTo>
                  <a:cubicBezTo>
                    <a:pt x="840" y="2156"/>
                    <a:pt x="840" y="2156"/>
                    <a:pt x="840" y="2156"/>
                  </a:cubicBezTo>
                  <a:cubicBezTo>
                    <a:pt x="840" y="2156"/>
                    <a:pt x="840" y="2156"/>
                    <a:pt x="840" y="2156"/>
                  </a:cubicBezTo>
                  <a:cubicBezTo>
                    <a:pt x="840" y="2157"/>
                    <a:pt x="840" y="2157"/>
                    <a:pt x="840" y="2157"/>
                  </a:cubicBezTo>
                  <a:cubicBezTo>
                    <a:pt x="841" y="2159"/>
                    <a:pt x="841" y="2159"/>
                    <a:pt x="841" y="2159"/>
                  </a:cubicBezTo>
                  <a:cubicBezTo>
                    <a:pt x="841" y="2160"/>
                    <a:pt x="842" y="2161"/>
                    <a:pt x="842" y="2161"/>
                  </a:cubicBezTo>
                  <a:cubicBezTo>
                    <a:pt x="842" y="2162"/>
                    <a:pt x="843" y="2163"/>
                    <a:pt x="843" y="2163"/>
                  </a:cubicBezTo>
                  <a:cubicBezTo>
                    <a:pt x="843" y="2164"/>
                    <a:pt x="843" y="2164"/>
                    <a:pt x="844" y="2165"/>
                  </a:cubicBezTo>
                  <a:cubicBezTo>
                    <a:pt x="845" y="2167"/>
                    <a:pt x="847" y="2169"/>
                    <a:pt x="848" y="2171"/>
                  </a:cubicBezTo>
                  <a:cubicBezTo>
                    <a:pt x="848" y="2171"/>
                    <a:pt x="849" y="2172"/>
                    <a:pt x="849" y="2172"/>
                  </a:cubicBezTo>
                  <a:cubicBezTo>
                    <a:pt x="849" y="2173"/>
                    <a:pt x="849" y="2174"/>
                    <a:pt x="849" y="2176"/>
                  </a:cubicBezTo>
                  <a:cubicBezTo>
                    <a:pt x="849" y="2178"/>
                    <a:pt x="849" y="2181"/>
                    <a:pt x="849" y="2184"/>
                  </a:cubicBezTo>
                  <a:cubicBezTo>
                    <a:pt x="850" y="2185"/>
                    <a:pt x="850" y="2185"/>
                    <a:pt x="850" y="2186"/>
                  </a:cubicBezTo>
                  <a:cubicBezTo>
                    <a:pt x="850" y="2187"/>
                    <a:pt x="850" y="2188"/>
                    <a:pt x="850" y="2188"/>
                  </a:cubicBezTo>
                  <a:cubicBezTo>
                    <a:pt x="850" y="2190"/>
                    <a:pt x="851" y="2191"/>
                    <a:pt x="851" y="2193"/>
                  </a:cubicBezTo>
                  <a:cubicBezTo>
                    <a:pt x="851" y="2194"/>
                    <a:pt x="852" y="2194"/>
                    <a:pt x="852" y="2195"/>
                  </a:cubicBezTo>
                  <a:cubicBezTo>
                    <a:pt x="852" y="2196"/>
                    <a:pt x="852" y="2196"/>
                    <a:pt x="852" y="2196"/>
                  </a:cubicBezTo>
                  <a:cubicBezTo>
                    <a:pt x="852" y="2197"/>
                    <a:pt x="852" y="2197"/>
                    <a:pt x="852" y="2197"/>
                  </a:cubicBezTo>
                  <a:cubicBezTo>
                    <a:pt x="853" y="2198"/>
                    <a:pt x="853" y="2199"/>
                    <a:pt x="853" y="2200"/>
                  </a:cubicBezTo>
                  <a:cubicBezTo>
                    <a:pt x="853" y="2200"/>
                    <a:pt x="854" y="2201"/>
                    <a:pt x="854" y="2202"/>
                  </a:cubicBezTo>
                  <a:cubicBezTo>
                    <a:pt x="855" y="2203"/>
                    <a:pt x="855" y="2205"/>
                    <a:pt x="856" y="2206"/>
                  </a:cubicBezTo>
                  <a:cubicBezTo>
                    <a:pt x="857" y="2207"/>
                    <a:pt x="858" y="2208"/>
                    <a:pt x="859" y="2209"/>
                  </a:cubicBezTo>
                  <a:cubicBezTo>
                    <a:pt x="860" y="2210"/>
                    <a:pt x="861" y="2211"/>
                    <a:pt x="862" y="2211"/>
                  </a:cubicBezTo>
                  <a:cubicBezTo>
                    <a:pt x="863" y="2211"/>
                    <a:pt x="863" y="2212"/>
                    <a:pt x="863" y="2212"/>
                  </a:cubicBezTo>
                  <a:cubicBezTo>
                    <a:pt x="863" y="2212"/>
                    <a:pt x="864" y="2212"/>
                    <a:pt x="864" y="2212"/>
                  </a:cubicBezTo>
                  <a:cubicBezTo>
                    <a:pt x="864" y="2212"/>
                    <a:pt x="865" y="2212"/>
                    <a:pt x="865" y="2212"/>
                  </a:cubicBezTo>
                  <a:cubicBezTo>
                    <a:pt x="865" y="2212"/>
                    <a:pt x="866" y="2212"/>
                    <a:pt x="866" y="2212"/>
                  </a:cubicBezTo>
                  <a:cubicBezTo>
                    <a:pt x="866" y="2212"/>
                    <a:pt x="867" y="2212"/>
                    <a:pt x="867" y="2212"/>
                  </a:cubicBezTo>
                  <a:cubicBezTo>
                    <a:pt x="867" y="2212"/>
                    <a:pt x="867" y="2212"/>
                    <a:pt x="867" y="2212"/>
                  </a:cubicBezTo>
                  <a:cubicBezTo>
                    <a:pt x="867" y="2212"/>
                    <a:pt x="867" y="2212"/>
                    <a:pt x="867" y="2212"/>
                  </a:cubicBezTo>
                  <a:cubicBezTo>
                    <a:pt x="867" y="2212"/>
                    <a:pt x="867" y="2211"/>
                    <a:pt x="866" y="2211"/>
                  </a:cubicBezTo>
                  <a:cubicBezTo>
                    <a:pt x="866" y="2211"/>
                    <a:pt x="866" y="2211"/>
                    <a:pt x="866" y="2211"/>
                  </a:cubicBezTo>
                  <a:cubicBezTo>
                    <a:pt x="865" y="2210"/>
                    <a:pt x="865" y="2210"/>
                    <a:pt x="865" y="2210"/>
                  </a:cubicBezTo>
                  <a:cubicBezTo>
                    <a:pt x="865" y="2210"/>
                    <a:pt x="865" y="2210"/>
                    <a:pt x="865" y="2209"/>
                  </a:cubicBezTo>
                  <a:cubicBezTo>
                    <a:pt x="864" y="2209"/>
                    <a:pt x="864" y="2209"/>
                    <a:pt x="864" y="2209"/>
                  </a:cubicBezTo>
                  <a:cubicBezTo>
                    <a:pt x="864" y="2208"/>
                    <a:pt x="863" y="2207"/>
                    <a:pt x="863" y="2206"/>
                  </a:cubicBezTo>
                  <a:cubicBezTo>
                    <a:pt x="862" y="2206"/>
                    <a:pt x="862" y="2204"/>
                    <a:pt x="862" y="2203"/>
                  </a:cubicBezTo>
                  <a:cubicBezTo>
                    <a:pt x="861" y="2202"/>
                    <a:pt x="861" y="2201"/>
                    <a:pt x="861" y="2200"/>
                  </a:cubicBezTo>
                  <a:cubicBezTo>
                    <a:pt x="861" y="2199"/>
                    <a:pt x="860" y="2198"/>
                    <a:pt x="860" y="2198"/>
                  </a:cubicBezTo>
                  <a:cubicBezTo>
                    <a:pt x="860" y="2197"/>
                    <a:pt x="860" y="2196"/>
                    <a:pt x="860" y="2196"/>
                  </a:cubicBezTo>
                  <a:cubicBezTo>
                    <a:pt x="860" y="2195"/>
                    <a:pt x="860" y="2194"/>
                    <a:pt x="859" y="2193"/>
                  </a:cubicBezTo>
                  <a:cubicBezTo>
                    <a:pt x="859" y="2193"/>
                    <a:pt x="859" y="2192"/>
                    <a:pt x="859" y="2191"/>
                  </a:cubicBezTo>
                  <a:cubicBezTo>
                    <a:pt x="858" y="2190"/>
                    <a:pt x="858" y="2188"/>
                    <a:pt x="858" y="2187"/>
                  </a:cubicBezTo>
                  <a:cubicBezTo>
                    <a:pt x="857" y="2186"/>
                    <a:pt x="857" y="2185"/>
                    <a:pt x="857" y="2184"/>
                  </a:cubicBezTo>
                  <a:cubicBezTo>
                    <a:pt x="857" y="2184"/>
                    <a:pt x="857" y="2183"/>
                    <a:pt x="856" y="2182"/>
                  </a:cubicBezTo>
                  <a:cubicBezTo>
                    <a:pt x="856" y="2181"/>
                    <a:pt x="856" y="2180"/>
                    <a:pt x="855" y="2180"/>
                  </a:cubicBezTo>
                  <a:cubicBezTo>
                    <a:pt x="856" y="2180"/>
                    <a:pt x="857" y="2181"/>
                    <a:pt x="857" y="2182"/>
                  </a:cubicBezTo>
                  <a:cubicBezTo>
                    <a:pt x="858" y="2183"/>
                    <a:pt x="859" y="2183"/>
                    <a:pt x="859" y="2184"/>
                  </a:cubicBezTo>
                  <a:cubicBezTo>
                    <a:pt x="860" y="2185"/>
                    <a:pt x="860" y="2185"/>
                    <a:pt x="860" y="2185"/>
                  </a:cubicBezTo>
                  <a:cubicBezTo>
                    <a:pt x="860" y="2185"/>
                    <a:pt x="860" y="2185"/>
                    <a:pt x="860" y="2185"/>
                  </a:cubicBezTo>
                  <a:cubicBezTo>
                    <a:pt x="860" y="2185"/>
                    <a:pt x="860" y="2185"/>
                    <a:pt x="860" y="2185"/>
                  </a:cubicBezTo>
                  <a:cubicBezTo>
                    <a:pt x="861" y="2186"/>
                    <a:pt x="861" y="2186"/>
                    <a:pt x="861" y="2187"/>
                  </a:cubicBezTo>
                  <a:cubicBezTo>
                    <a:pt x="862" y="2187"/>
                    <a:pt x="863" y="2188"/>
                    <a:pt x="863" y="2189"/>
                  </a:cubicBezTo>
                  <a:cubicBezTo>
                    <a:pt x="864" y="2190"/>
                    <a:pt x="865" y="2191"/>
                    <a:pt x="865" y="2191"/>
                  </a:cubicBezTo>
                  <a:cubicBezTo>
                    <a:pt x="867" y="2195"/>
                    <a:pt x="869" y="2198"/>
                    <a:pt x="871" y="2201"/>
                  </a:cubicBezTo>
                  <a:cubicBezTo>
                    <a:pt x="873" y="2204"/>
                    <a:pt x="874" y="2207"/>
                    <a:pt x="875" y="2210"/>
                  </a:cubicBezTo>
                  <a:cubicBezTo>
                    <a:pt x="875" y="2210"/>
                    <a:pt x="875" y="2211"/>
                    <a:pt x="875" y="2212"/>
                  </a:cubicBezTo>
                  <a:cubicBezTo>
                    <a:pt x="875" y="2212"/>
                    <a:pt x="876" y="2213"/>
                    <a:pt x="876" y="2214"/>
                  </a:cubicBezTo>
                  <a:cubicBezTo>
                    <a:pt x="876" y="2214"/>
                    <a:pt x="876" y="2215"/>
                    <a:pt x="876" y="2215"/>
                  </a:cubicBezTo>
                  <a:cubicBezTo>
                    <a:pt x="876" y="2216"/>
                    <a:pt x="876" y="2216"/>
                    <a:pt x="876" y="2217"/>
                  </a:cubicBezTo>
                  <a:cubicBezTo>
                    <a:pt x="876" y="2218"/>
                    <a:pt x="877" y="2219"/>
                    <a:pt x="877" y="2220"/>
                  </a:cubicBezTo>
                  <a:cubicBezTo>
                    <a:pt x="877" y="2220"/>
                    <a:pt x="877" y="2221"/>
                    <a:pt x="877" y="2221"/>
                  </a:cubicBezTo>
                  <a:cubicBezTo>
                    <a:pt x="877" y="2221"/>
                    <a:pt x="877" y="2222"/>
                    <a:pt x="877" y="2222"/>
                  </a:cubicBezTo>
                  <a:cubicBezTo>
                    <a:pt x="877" y="2223"/>
                    <a:pt x="877" y="2224"/>
                    <a:pt x="877" y="2224"/>
                  </a:cubicBezTo>
                  <a:cubicBezTo>
                    <a:pt x="877" y="2224"/>
                    <a:pt x="877" y="2223"/>
                    <a:pt x="877" y="2222"/>
                  </a:cubicBezTo>
                  <a:cubicBezTo>
                    <a:pt x="877" y="2222"/>
                    <a:pt x="877" y="2221"/>
                    <a:pt x="877" y="2221"/>
                  </a:cubicBezTo>
                  <a:cubicBezTo>
                    <a:pt x="878" y="2221"/>
                    <a:pt x="878" y="2220"/>
                    <a:pt x="878" y="2220"/>
                  </a:cubicBezTo>
                  <a:cubicBezTo>
                    <a:pt x="878" y="2219"/>
                    <a:pt x="878" y="2218"/>
                    <a:pt x="878" y="2217"/>
                  </a:cubicBezTo>
                  <a:cubicBezTo>
                    <a:pt x="878" y="2215"/>
                    <a:pt x="878" y="2212"/>
                    <a:pt x="878" y="2209"/>
                  </a:cubicBezTo>
                  <a:cubicBezTo>
                    <a:pt x="877" y="2206"/>
                    <a:pt x="876" y="2203"/>
                    <a:pt x="875" y="2199"/>
                  </a:cubicBezTo>
                  <a:cubicBezTo>
                    <a:pt x="874" y="2196"/>
                    <a:pt x="872" y="2192"/>
                    <a:pt x="870" y="2188"/>
                  </a:cubicBezTo>
                  <a:cubicBezTo>
                    <a:pt x="870" y="2187"/>
                    <a:pt x="869" y="2186"/>
                    <a:pt x="869" y="2185"/>
                  </a:cubicBezTo>
                  <a:cubicBezTo>
                    <a:pt x="868" y="2185"/>
                    <a:pt x="867" y="2184"/>
                    <a:pt x="867" y="2183"/>
                  </a:cubicBezTo>
                  <a:cubicBezTo>
                    <a:pt x="866" y="2182"/>
                    <a:pt x="866" y="2182"/>
                    <a:pt x="866" y="2181"/>
                  </a:cubicBezTo>
                  <a:cubicBezTo>
                    <a:pt x="865" y="2181"/>
                    <a:pt x="865" y="2181"/>
                    <a:pt x="865" y="2181"/>
                  </a:cubicBezTo>
                  <a:cubicBezTo>
                    <a:pt x="865" y="2180"/>
                    <a:pt x="865" y="2180"/>
                    <a:pt x="865" y="2180"/>
                  </a:cubicBezTo>
                  <a:cubicBezTo>
                    <a:pt x="864" y="2179"/>
                    <a:pt x="863" y="2178"/>
                    <a:pt x="863" y="2177"/>
                  </a:cubicBezTo>
                  <a:cubicBezTo>
                    <a:pt x="861" y="2175"/>
                    <a:pt x="860" y="2174"/>
                    <a:pt x="858" y="2172"/>
                  </a:cubicBezTo>
                  <a:cubicBezTo>
                    <a:pt x="857" y="2170"/>
                    <a:pt x="856" y="2168"/>
                    <a:pt x="854" y="2167"/>
                  </a:cubicBezTo>
                  <a:cubicBezTo>
                    <a:pt x="853" y="2165"/>
                    <a:pt x="852" y="2163"/>
                    <a:pt x="851" y="2161"/>
                  </a:cubicBezTo>
                  <a:cubicBezTo>
                    <a:pt x="850" y="2160"/>
                    <a:pt x="850" y="2160"/>
                    <a:pt x="850" y="2160"/>
                  </a:cubicBezTo>
                  <a:cubicBezTo>
                    <a:pt x="850" y="2159"/>
                    <a:pt x="849" y="2159"/>
                    <a:pt x="849" y="2158"/>
                  </a:cubicBezTo>
                  <a:cubicBezTo>
                    <a:pt x="849" y="2158"/>
                    <a:pt x="849" y="2157"/>
                    <a:pt x="849" y="2157"/>
                  </a:cubicBezTo>
                  <a:cubicBezTo>
                    <a:pt x="848" y="2155"/>
                    <a:pt x="848" y="2155"/>
                    <a:pt x="848" y="2155"/>
                  </a:cubicBezTo>
                  <a:cubicBezTo>
                    <a:pt x="847" y="2154"/>
                    <a:pt x="847" y="2154"/>
                    <a:pt x="847" y="2154"/>
                  </a:cubicBezTo>
                  <a:cubicBezTo>
                    <a:pt x="847" y="2153"/>
                    <a:pt x="847" y="2153"/>
                    <a:pt x="847" y="2153"/>
                  </a:cubicBezTo>
                  <a:cubicBezTo>
                    <a:pt x="847" y="2153"/>
                    <a:pt x="847" y="2153"/>
                    <a:pt x="847" y="2153"/>
                  </a:cubicBezTo>
                  <a:cubicBezTo>
                    <a:pt x="847" y="2153"/>
                    <a:pt x="847" y="2153"/>
                    <a:pt x="847" y="2153"/>
                  </a:cubicBezTo>
                  <a:cubicBezTo>
                    <a:pt x="847" y="2153"/>
                    <a:pt x="847" y="2153"/>
                    <a:pt x="847" y="2153"/>
                  </a:cubicBezTo>
                  <a:cubicBezTo>
                    <a:pt x="847" y="2152"/>
                    <a:pt x="847" y="2152"/>
                    <a:pt x="847" y="2152"/>
                  </a:cubicBezTo>
                  <a:cubicBezTo>
                    <a:pt x="847" y="2152"/>
                    <a:pt x="847" y="2151"/>
                    <a:pt x="847" y="2151"/>
                  </a:cubicBezTo>
                  <a:cubicBezTo>
                    <a:pt x="847" y="2150"/>
                    <a:pt x="847" y="2150"/>
                    <a:pt x="847" y="2149"/>
                  </a:cubicBezTo>
                  <a:cubicBezTo>
                    <a:pt x="846" y="2147"/>
                    <a:pt x="846" y="2145"/>
                    <a:pt x="847" y="2143"/>
                  </a:cubicBezTo>
                  <a:cubicBezTo>
                    <a:pt x="847" y="2140"/>
                    <a:pt x="847" y="2138"/>
                    <a:pt x="847" y="2136"/>
                  </a:cubicBezTo>
                  <a:cubicBezTo>
                    <a:pt x="848" y="2134"/>
                    <a:pt x="848" y="2132"/>
                    <a:pt x="849" y="2130"/>
                  </a:cubicBezTo>
                  <a:cubicBezTo>
                    <a:pt x="851" y="2121"/>
                    <a:pt x="854" y="2114"/>
                    <a:pt x="858" y="2108"/>
                  </a:cubicBezTo>
                  <a:cubicBezTo>
                    <a:pt x="858" y="2107"/>
                    <a:pt x="859" y="2106"/>
                    <a:pt x="859" y="2105"/>
                  </a:cubicBezTo>
                  <a:cubicBezTo>
                    <a:pt x="877" y="2090"/>
                    <a:pt x="897" y="2077"/>
                    <a:pt x="916" y="2064"/>
                  </a:cubicBezTo>
                  <a:cubicBezTo>
                    <a:pt x="913" y="2068"/>
                    <a:pt x="911" y="2073"/>
                    <a:pt x="908" y="2079"/>
                  </a:cubicBezTo>
                  <a:cubicBezTo>
                    <a:pt x="906" y="2082"/>
                    <a:pt x="905" y="2084"/>
                    <a:pt x="903" y="2087"/>
                  </a:cubicBezTo>
                  <a:cubicBezTo>
                    <a:pt x="903" y="2088"/>
                    <a:pt x="902" y="2089"/>
                    <a:pt x="902" y="2090"/>
                  </a:cubicBezTo>
                  <a:cubicBezTo>
                    <a:pt x="902" y="2090"/>
                    <a:pt x="901" y="2091"/>
                    <a:pt x="901" y="2092"/>
                  </a:cubicBezTo>
                  <a:cubicBezTo>
                    <a:pt x="900" y="2094"/>
                    <a:pt x="899" y="2095"/>
                    <a:pt x="899" y="2097"/>
                  </a:cubicBezTo>
                  <a:cubicBezTo>
                    <a:pt x="897" y="2100"/>
                    <a:pt x="896" y="2103"/>
                    <a:pt x="895" y="2107"/>
                  </a:cubicBezTo>
                  <a:cubicBezTo>
                    <a:pt x="894" y="2110"/>
                    <a:pt x="893" y="2114"/>
                    <a:pt x="892" y="2118"/>
                  </a:cubicBezTo>
                  <a:cubicBezTo>
                    <a:pt x="892" y="2122"/>
                    <a:pt x="892" y="2126"/>
                    <a:pt x="892" y="2130"/>
                  </a:cubicBezTo>
                  <a:cubicBezTo>
                    <a:pt x="893" y="2132"/>
                    <a:pt x="893" y="2134"/>
                    <a:pt x="893" y="2136"/>
                  </a:cubicBezTo>
                  <a:cubicBezTo>
                    <a:pt x="894" y="2136"/>
                    <a:pt x="894" y="2136"/>
                    <a:pt x="894" y="2136"/>
                  </a:cubicBezTo>
                  <a:cubicBezTo>
                    <a:pt x="894" y="2137"/>
                    <a:pt x="894" y="2137"/>
                    <a:pt x="894" y="2137"/>
                  </a:cubicBezTo>
                  <a:cubicBezTo>
                    <a:pt x="894" y="2137"/>
                    <a:pt x="894" y="2137"/>
                    <a:pt x="894" y="2137"/>
                  </a:cubicBezTo>
                  <a:cubicBezTo>
                    <a:pt x="894" y="2137"/>
                    <a:pt x="894" y="2137"/>
                    <a:pt x="894" y="2137"/>
                  </a:cubicBezTo>
                  <a:cubicBezTo>
                    <a:pt x="894" y="2137"/>
                    <a:pt x="894" y="2137"/>
                    <a:pt x="894" y="2137"/>
                  </a:cubicBezTo>
                  <a:cubicBezTo>
                    <a:pt x="894" y="2138"/>
                    <a:pt x="894" y="2138"/>
                    <a:pt x="894" y="2138"/>
                  </a:cubicBezTo>
                  <a:cubicBezTo>
                    <a:pt x="895" y="2140"/>
                    <a:pt x="895" y="2140"/>
                    <a:pt x="895" y="2140"/>
                  </a:cubicBezTo>
                  <a:cubicBezTo>
                    <a:pt x="895" y="2140"/>
                    <a:pt x="895" y="2141"/>
                    <a:pt x="895" y="2141"/>
                  </a:cubicBezTo>
                  <a:cubicBezTo>
                    <a:pt x="896" y="2143"/>
                    <a:pt x="897" y="2145"/>
                    <a:pt x="898" y="2147"/>
                  </a:cubicBezTo>
                  <a:cubicBezTo>
                    <a:pt x="899" y="2148"/>
                    <a:pt x="899" y="2148"/>
                    <a:pt x="899" y="2148"/>
                  </a:cubicBezTo>
                  <a:cubicBezTo>
                    <a:pt x="900" y="2148"/>
                    <a:pt x="900" y="2148"/>
                    <a:pt x="900" y="2148"/>
                  </a:cubicBezTo>
                  <a:cubicBezTo>
                    <a:pt x="900" y="2149"/>
                    <a:pt x="900" y="2149"/>
                    <a:pt x="900" y="2149"/>
                  </a:cubicBezTo>
                  <a:cubicBezTo>
                    <a:pt x="902" y="2151"/>
                    <a:pt x="902" y="2151"/>
                    <a:pt x="902" y="2151"/>
                  </a:cubicBezTo>
                  <a:cubicBezTo>
                    <a:pt x="904" y="2154"/>
                    <a:pt x="907" y="2157"/>
                    <a:pt x="910" y="2160"/>
                  </a:cubicBezTo>
                  <a:cubicBezTo>
                    <a:pt x="911" y="2161"/>
                    <a:pt x="913" y="2162"/>
                    <a:pt x="914" y="2163"/>
                  </a:cubicBezTo>
                  <a:cubicBezTo>
                    <a:pt x="915" y="2164"/>
                    <a:pt x="917" y="2166"/>
                    <a:pt x="918" y="2167"/>
                  </a:cubicBezTo>
                  <a:cubicBezTo>
                    <a:pt x="921" y="2169"/>
                    <a:pt x="924" y="2171"/>
                    <a:pt x="927" y="2173"/>
                  </a:cubicBezTo>
                  <a:cubicBezTo>
                    <a:pt x="932" y="2177"/>
                    <a:pt x="937" y="2181"/>
                    <a:pt x="942" y="2185"/>
                  </a:cubicBezTo>
                  <a:cubicBezTo>
                    <a:pt x="946" y="2189"/>
                    <a:pt x="950" y="2193"/>
                    <a:pt x="953" y="2198"/>
                  </a:cubicBezTo>
                  <a:cubicBezTo>
                    <a:pt x="956" y="2202"/>
                    <a:pt x="958" y="2207"/>
                    <a:pt x="960" y="2211"/>
                  </a:cubicBezTo>
                  <a:cubicBezTo>
                    <a:pt x="962" y="2215"/>
                    <a:pt x="963" y="2218"/>
                    <a:pt x="964" y="2221"/>
                  </a:cubicBezTo>
                  <a:cubicBezTo>
                    <a:pt x="965" y="2224"/>
                    <a:pt x="965" y="2227"/>
                    <a:pt x="965" y="2228"/>
                  </a:cubicBezTo>
                  <a:cubicBezTo>
                    <a:pt x="966" y="2230"/>
                    <a:pt x="966" y="2231"/>
                    <a:pt x="966" y="2231"/>
                  </a:cubicBezTo>
                  <a:cubicBezTo>
                    <a:pt x="966" y="2231"/>
                    <a:pt x="966" y="2230"/>
                    <a:pt x="966" y="2228"/>
                  </a:cubicBezTo>
                  <a:cubicBezTo>
                    <a:pt x="966" y="2228"/>
                    <a:pt x="966" y="2226"/>
                    <a:pt x="966" y="2225"/>
                  </a:cubicBezTo>
                  <a:cubicBezTo>
                    <a:pt x="966" y="2224"/>
                    <a:pt x="965" y="2223"/>
                    <a:pt x="965" y="2221"/>
                  </a:cubicBezTo>
                  <a:cubicBezTo>
                    <a:pt x="965" y="2218"/>
                    <a:pt x="964" y="2214"/>
                    <a:pt x="963" y="2210"/>
                  </a:cubicBezTo>
                  <a:cubicBezTo>
                    <a:pt x="961" y="2205"/>
                    <a:pt x="959" y="2200"/>
                    <a:pt x="957" y="2195"/>
                  </a:cubicBezTo>
                  <a:cubicBezTo>
                    <a:pt x="956" y="2195"/>
                    <a:pt x="956" y="2194"/>
                    <a:pt x="956" y="2194"/>
                  </a:cubicBezTo>
                  <a:cubicBezTo>
                    <a:pt x="955" y="2193"/>
                    <a:pt x="955" y="2192"/>
                    <a:pt x="954" y="2192"/>
                  </a:cubicBezTo>
                  <a:cubicBezTo>
                    <a:pt x="954" y="2190"/>
                    <a:pt x="953" y="2189"/>
                    <a:pt x="952" y="2188"/>
                  </a:cubicBezTo>
                  <a:cubicBezTo>
                    <a:pt x="952" y="2187"/>
                    <a:pt x="951" y="2187"/>
                    <a:pt x="951" y="2186"/>
                  </a:cubicBezTo>
                  <a:cubicBezTo>
                    <a:pt x="950" y="2185"/>
                    <a:pt x="950" y="2185"/>
                    <a:pt x="949" y="2184"/>
                  </a:cubicBezTo>
                  <a:cubicBezTo>
                    <a:pt x="948" y="2183"/>
                    <a:pt x="947" y="2182"/>
                    <a:pt x="946" y="2181"/>
                  </a:cubicBezTo>
                  <a:cubicBezTo>
                    <a:pt x="942" y="2176"/>
                    <a:pt x="936" y="2171"/>
                    <a:pt x="931" y="2167"/>
                  </a:cubicBezTo>
                  <a:cubicBezTo>
                    <a:pt x="928" y="2165"/>
                    <a:pt x="924" y="2162"/>
                    <a:pt x="921" y="2159"/>
                  </a:cubicBezTo>
                  <a:cubicBezTo>
                    <a:pt x="921" y="2160"/>
                    <a:pt x="922" y="2160"/>
                    <a:pt x="922" y="2160"/>
                  </a:cubicBezTo>
                  <a:cubicBezTo>
                    <a:pt x="924" y="2160"/>
                    <a:pt x="926" y="2161"/>
                    <a:pt x="929" y="2161"/>
                  </a:cubicBezTo>
                  <a:cubicBezTo>
                    <a:pt x="930" y="2161"/>
                    <a:pt x="931" y="2161"/>
                    <a:pt x="932" y="2161"/>
                  </a:cubicBezTo>
                  <a:cubicBezTo>
                    <a:pt x="933" y="2162"/>
                    <a:pt x="934" y="2162"/>
                    <a:pt x="935" y="2162"/>
                  </a:cubicBezTo>
                  <a:cubicBezTo>
                    <a:pt x="938" y="2162"/>
                    <a:pt x="940" y="2162"/>
                    <a:pt x="942" y="2162"/>
                  </a:cubicBezTo>
                  <a:cubicBezTo>
                    <a:pt x="945" y="2162"/>
                    <a:pt x="947" y="2163"/>
                    <a:pt x="949" y="2163"/>
                  </a:cubicBezTo>
                  <a:cubicBezTo>
                    <a:pt x="951" y="2163"/>
                    <a:pt x="953" y="2163"/>
                    <a:pt x="955" y="2163"/>
                  </a:cubicBezTo>
                  <a:cubicBezTo>
                    <a:pt x="957" y="2164"/>
                    <a:pt x="959" y="2164"/>
                    <a:pt x="961" y="2165"/>
                  </a:cubicBezTo>
                  <a:cubicBezTo>
                    <a:pt x="962" y="2165"/>
                    <a:pt x="962" y="2165"/>
                    <a:pt x="963" y="2165"/>
                  </a:cubicBezTo>
                  <a:cubicBezTo>
                    <a:pt x="963" y="2165"/>
                    <a:pt x="963" y="2165"/>
                    <a:pt x="964" y="2165"/>
                  </a:cubicBezTo>
                  <a:cubicBezTo>
                    <a:pt x="965" y="2165"/>
                    <a:pt x="966" y="2166"/>
                    <a:pt x="966" y="2166"/>
                  </a:cubicBezTo>
                  <a:cubicBezTo>
                    <a:pt x="967" y="2166"/>
                    <a:pt x="968" y="2167"/>
                    <a:pt x="969" y="2167"/>
                  </a:cubicBezTo>
                  <a:cubicBezTo>
                    <a:pt x="969" y="2167"/>
                    <a:pt x="970" y="2167"/>
                    <a:pt x="971" y="2168"/>
                  </a:cubicBezTo>
                  <a:cubicBezTo>
                    <a:pt x="971" y="2168"/>
                    <a:pt x="972" y="2168"/>
                    <a:pt x="972" y="2169"/>
                  </a:cubicBezTo>
                  <a:cubicBezTo>
                    <a:pt x="973" y="2169"/>
                    <a:pt x="973" y="2169"/>
                    <a:pt x="974" y="2169"/>
                  </a:cubicBezTo>
                  <a:cubicBezTo>
                    <a:pt x="975" y="2170"/>
                    <a:pt x="975" y="2170"/>
                    <a:pt x="976" y="2171"/>
                  </a:cubicBezTo>
                  <a:cubicBezTo>
                    <a:pt x="976" y="2171"/>
                    <a:pt x="976" y="2171"/>
                    <a:pt x="976" y="2171"/>
                  </a:cubicBezTo>
                  <a:cubicBezTo>
                    <a:pt x="976" y="2171"/>
                    <a:pt x="976" y="2171"/>
                    <a:pt x="976" y="2171"/>
                  </a:cubicBezTo>
                  <a:cubicBezTo>
                    <a:pt x="976" y="2170"/>
                    <a:pt x="975" y="2169"/>
                    <a:pt x="975" y="2168"/>
                  </a:cubicBezTo>
                  <a:cubicBezTo>
                    <a:pt x="975" y="2168"/>
                    <a:pt x="974" y="2167"/>
                    <a:pt x="974" y="2167"/>
                  </a:cubicBezTo>
                  <a:cubicBezTo>
                    <a:pt x="973" y="2166"/>
                    <a:pt x="973" y="2166"/>
                    <a:pt x="972" y="2165"/>
                  </a:cubicBezTo>
                  <a:cubicBezTo>
                    <a:pt x="972" y="2165"/>
                    <a:pt x="971" y="2164"/>
                    <a:pt x="971" y="2164"/>
                  </a:cubicBezTo>
                  <a:cubicBezTo>
                    <a:pt x="970" y="2163"/>
                    <a:pt x="969" y="2163"/>
                    <a:pt x="968" y="2162"/>
                  </a:cubicBezTo>
                  <a:cubicBezTo>
                    <a:pt x="967" y="2161"/>
                    <a:pt x="965" y="2160"/>
                    <a:pt x="963" y="2159"/>
                  </a:cubicBezTo>
                  <a:cubicBezTo>
                    <a:pt x="961" y="2158"/>
                    <a:pt x="959" y="2157"/>
                    <a:pt x="957" y="2157"/>
                  </a:cubicBezTo>
                  <a:cubicBezTo>
                    <a:pt x="956" y="2156"/>
                    <a:pt x="955" y="2156"/>
                    <a:pt x="953" y="2156"/>
                  </a:cubicBezTo>
                  <a:cubicBezTo>
                    <a:pt x="952" y="2155"/>
                    <a:pt x="951" y="2155"/>
                    <a:pt x="950" y="2155"/>
                  </a:cubicBezTo>
                  <a:cubicBezTo>
                    <a:pt x="948" y="2155"/>
                    <a:pt x="945" y="2154"/>
                    <a:pt x="943" y="2154"/>
                  </a:cubicBezTo>
                  <a:cubicBezTo>
                    <a:pt x="940" y="2154"/>
                    <a:pt x="938" y="2154"/>
                    <a:pt x="936" y="2154"/>
                  </a:cubicBezTo>
                  <a:cubicBezTo>
                    <a:pt x="935" y="2154"/>
                    <a:pt x="933" y="2154"/>
                    <a:pt x="932" y="2154"/>
                  </a:cubicBezTo>
                  <a:cubicBezTo>
                    <a:pt x="931" y="2154"/>
                    <a:pt x="930" y="2154"/>
                    <a:pt x="929" y="2154"/>
                  </a:cubicBezTo>
                  <a:cubicBezTo>
                    <a:pt x="927" y="2154"/>
                    <a:pt x="925" y="2154"/>
                    <a:pt x="923" y="2154"/>
                  </a:cubicBezTo>
                  <a:cubicBezTo>
                    <a:pt x="921" y="2154"/>
                    <a:pt x="919" y="2154"/>
                    <a:pt x="918" y="2153"/>
                  </a:cubicBezTo>
                  <a:cubicBezTo>
                    <a:pt x="917" y="2153"/>
                    <a:pt x="916" y="2153"/>
                    <a:pt x="915" y="2153"/>
                  </a:cubicBezTo>
                  <a:cubicBezTo>
                    <a:pt x="915" y="2153"/>
                    <a:pt x="914" y="2153"/>
                    <a:pt x="914" y="2153"/>
                  </a:cubicBezTo>
                  <a:cubicBezTo>
                    <a:pt x="912" y="2151"/>
                    <a:pt x="910" y="2149"/>
                    <a:pt x="908" y="2147"/>
                  </a:cubicBezTo>
                  <a:cubicBezTo>
                    <a:pt x="906" y="2145"/>
                    <a:pt x="906" y="2145"/>
                    <a:pt x="906" y="2145"/>
                  </a:cubicBezTo>
                  <a:cubicBezTo>
                    <a:pt x="906" y="2144"/>
                    <a:pt x="906" y="2144"/>
                    <a:pt x="906" y="2144"/>
                  </a:cubicBezTo>
                  <a:cubicBezTo>
                    <a:pt x="906" y="2143"/>
                    <a:pt x="906" y="2143"/>
                    <a:pt x="906" y="2143"/>
                  </a:cubicBezTo>
                  <a:cubicBezTo>
                    <a:pt x="905" y="2142"/>
                    <a:pt x="905" y="2142"/>
                    <a:pt x="905" y="2142"/>
                  </a:cubicBezTo>
                  <a:cubicBezTo>
                    <a:pt x="904" y="2141"/>
                    <a:pt x="904" y="2140"/>
                    <a:pt x="903" y="2138"/>
                  </a:cubicBezTo>
                  <a:cubicBezTo>
                    <a:pt x="903" y="2138"/>
                    <a:pt x="903" y="2138"/>
                    <a:pt x="903" y="2138"/>
                  </a:cubicBezTo>
                  <a:cubicBezTo>
                    <a:pt x="903" y="2138"/>
                    <a:pt x="903" y="2138"/>
                    <a:pt x="903" y="2138"/>
                  </a:cubicBezTo>
                  <a:cubicBezTo>
                    <a:pt x="902" y="2137"/>
                    <a:pt x="902" y="2137"/>
                    <a:pt x="902" y="2137"/>
                  </a:cubicBezTo>
                  <a:cubicBezTo>
                    <a:pt x="902" y="2136"/>
                    <a:pt x="902" y="2136"/>
                    <a:pt x="902" y="2136"/>
                  </a:cubicBezTo>
                  <a:cubicBezTo>
                    <a:pt x="901" y="2134"/>
                    <a:pt x="901" y="2134"/>
                    <a:pt x="901" y="2134"/>
                  </a:cubicBezTo>
                  <a:cubicBezTo>
                    <a:pt x="901" y="2134"/>
                    <a:pt x="901" y="2134"/>
                    <a:pt x="901" y="2134"/>
                  </a:cubicBezTo>
                  <a:cubicBezTo>
                    <a:pt x="901" y="2134"/>
                    <a:pt x="901" y="2134"/>
                    <a:pt x="901" y="2134"/>
                  </a:cubicBezTo>
                  <a:cubicBezTo>
                    <a:pt x="901" y="2133"/>
                    <a:pt x="901" y="2133"/>
                    <a:pt x="901" y="2133"/>
                  </a:cubicBezTo>
                  <a:cubicBezTo>
                    <a:pt x="901" y="2132"/>
                    <a:pt x="900" y="2130"/>
                    <a:pt x="900" y="2129"/>
                  </a:cubicBezTo>
                  <a:cubicBezTo>
                    <a:pt x="900" y="2125"/>
                    <a:pt x="900" y="2122"/>
                    <a:pt x="900" y="2119"/>
                  </a:cubicBezTo>
                  <a:cubicBezTo>
                    <a:pt x="901" y="2112"/>
                    <a:pt x="903" y="2106"/>
                    <a:pt x="905" y="2099"/>
                  </a:cubicBezTo>
                  <a:cubicBezTo>
                    <a:pt x="906" y="2098"/>
                    <a:pt x="906" y="2096"/>
                    <a:pt x="907" y="2095"/>
                  </a:cubicBezTo>
                  <a:cubicBezTo>
                    <a:pt x="907" y="2094"/>
                    <a:pt x="908" y="2093"/>
                    <a:pt x="908" y="2092"/>
                  </a:cubicBezTo>
                  <a:cubicBezTo>
                    <a:pt x="908" y="2092"/>
                    <a:pt x="909" y="2091"/>
                    <a:pt x="909" y="2090"/>
                  </a:cubicBezTo>
                  <a:cubicBezTo>
                    <a:pt x="910" y="2087"/>
                    <a:pt x="912" y="2084"/>
                    <a:pt x="913" y="2081"/>
                  </a:cubicBezTo>
                  <a:cubicBezTo>
                    <a:pt x="915" y="2076"/>
                    <a:pt x="918" y="2070"/>
                    <a:pt x="920" y="2066"/>
                  </a:cubicBezTo>
                  <a:cubicBezTo>
                    <a:pt x="922" y="2063"/>
                    <a:pt x="923" y="2061"/>
                    <a:pt x="924" y="2058"/>
                  </a:cubicBezTo>
                  <a:cubicBezTo>
                    <a:pt x="952" y="2039"/>
                    <a:pt x="975" y="2022"/>
                    <a:pt x="982" y="2005"/>
                  </a:cubicBezTo>
                  <a:cubicBezTo>
                    <a:pt x="978" y="2019"/>
                    <a:pt x="976" y="2035"/>
                    <a:pt x="977" y="2052"/>
                  </a:cubicBezTo>
                  <a:cubicBezTo>
                    <a:pt x="976" y="2052"/>
                    <a:pt x="976" y="2053"/>
                    <a:pt x="976" y="2054"/>
                  </a:cubicBezTo>
                  <a:cubicBezTo>
                    <a:pt x="974" y="2056"/>
                    <a:pt x="973" y="2059"/>
                    <a:pt x="971" y="2062"/>
                  </a:cubicBezTo>
                  <a:cubicBezTo>
                    <a:pt x="970" y="2063"/>
                    <a:pt x="969" y="2064"/>
                    <a:pt x="968" y="2066"/>
                  </a:cubicBezTo>
                  <a:cubicBezTo>
                    <a:pt x="967" y="2066"/>
                    <a:pt x="967" y="2067"/>
                    <a:pt x="966" y="2068"/>
                  </a:cubicBezTo>
                  <a:cubicBezTo>
                    <a:pt x="966" y="2068"/>
                    <a:pt x="965" y="2069"/>
                    <a:pt x="964" y="2070"/>
                  </a:cubicBezTo>
                  <a:cubicBezTo>
                    <a:pt x="963" y="2071"/>
                    <a:pt x="962" y="2072"/>
                    <a:pt x="960" y="2074"/>
                  </a:cubicBezTo>
                  <a:cubicBezTo>
                    <a:pt x="959" y="2075"/>
                    <a:pt x="958" y="2076"/>
                    <a:pt x="956" y="2078"/>
                  </a:cubicBezTo>
                  <a:cubicBezTo>
                    <a:pt x="955" y="2079"/>
                    <a:pt x="953" y="2081"/>
                    <a:pt x="952" y="2082"/>
                  </a:cubicBezTo>
                  <a:cubicBezTo>
                    <a:pt x="952" y="2083"/>
                    <a:pt x="951" y="2083"/>
                    <a:pt x="951" y="2084"/>
                  </a:cubicBezTo>
                  <a:cubicBezTo>
                    <a:pt x="951" y="2084"/>
                    <a:pt x="951" y="2084"/>
                    <a:pt x="951" y="2084"/>
                  </a:cubicBezTo>
                  <a:cubicBezTo>
                    <a:pt x="950" y="2084"/>
                    <a:pt x="950" y="2084"/>
                    <a:pt x="950" y="2084"/>
                  </a:cubicBezTo>
                  <a:cubicBezTo>
                    <a:pt x="950" y="2085"/>
                    <a:pt x="950" y="2085"/>
                    <a:pt x="950" y="2085"/>
                  </a:cubicBezTo>
                  <a:cubicBezTo>
                    <a:pt x="950" y="2085"/>
                    <a:pt x="950" y="2085"/>
                    <a:pt x="950" y="2085"/>
                  </a:cubicBezTo>
                  <a:cubicBezTo>
                    <a:pt x="948" y="2087"/>
                    <a:pt x="948" y="2087"/>
                    <a:pt x="948" y="2087"/>
                  </a:cubicBezTo>
                  <a:cubicBezTo>
                    <a:pt x="948" y="2088"/>
                    <a:pt x="947" y="2089"/>
                    <a:pt x="946" y="2090"/>
                  </a:cubicBezTo>
                  <a:cubicBezTo>
                    <a:pt x="946" y="2091"/>
                    <a:pt x="946" y="2091"/>
                    <a:pt x="946" y="2091"/>
                  </a:cubicBezTo>
                  <a:cubicBezTo>
                    <a:pt x="945" y="2092"/>
                    <a:pt x="945" y="2092"/>
                    <a:pt x="945" y="2092"/>
                  </a:cubicBezTo>
                  <a:cubicBezTo>
                    <a:pt x="945" y="2093"/>
                    <a:pt x="945" y="2093"/>
                    <a:pt x="945" y="2093"/>
                  </a:cubicBezTo>
                  <a:cubicBezTo>
                    <a:pt x="944" y="2094"/>
                    <a:pt x="944" y="2095"/>
                    <a:pt x="943" y="2096"/>
                  </a:cubicBezTo>
                  <a:cubicBezTo>
                    <a:pt x="943" y="2097"/>
                    <a:pt x="942" y="2098"/>
                    <a:pt x="942" y="2099"/>
                  </a:cubicBezTo>
                  <a:cubicBezTo>
                    <a:pt x="941" y="2100"/>
                    <a:pt x="941" y="2102"/>
                    <a:pt x="940" y="2104"/>
                  </a:cubicBezTo>
                  <a:cubicBezTo>
                    <a:pt x="940" y="2105"/>
                    <a:pt x="939" y="2106"/>
                    <a:pt x="939" y="2107"/>
                  </a:cubicBezTo>
                  <a:cubicBezTo>
                    <a:pt x="939" y="2108"/>
                    <a:pt x="939" y="2108"/>
                    <a:pt x="939" y="2109"/>
                  </a:cubicBezTo>
                  <a:cubicBezTo>
                    <a:pt x="939" y="2109"/>
                    <a:pt x="939" y="2110"/>
                    <a:pt x="939" y="2110"/>
                  </a:cubicBezTo>
                  <a:cubicBezTo>
                    <a:pt x="938" y="2111"/>
                    <a:pt x="938" y="2112"/>
                    <a:pt x="938" y="2113"/>
                  </a:cubicBezTo>
                  <a:cubicBezTo>
                    <a:pt x="938" y="2114"/>
                    <a:pt x="938" y="2115"/>
                    <a:pt x="938" y="2116"/>
                  </a:cubicBezTo>
                  <a:cubicBezTo>
                    <a:pt x="938" y="2117"/>
                    <a:pt x="938" y="2117"/>
                    <a:pt x="938" y="2117"/>
                  </a:cubicBezTo>
                  <a:cubicBezTo>
                    <a:pt x="938" y="2118"/>
                    <a:pt x="938" y="2118"/>
                    <a:pt x="938" y="2119"/>
                  </a:cubicBezTo>
                  <a:cubicBezTo>
                    <a:pt x="937" y="2120"/>
                    <a:pt x="937" y="2121"/>
                    <a:pt x="937" y="2122"/>
                  </a:cubicBezTo>
                  <a:cubicBezTo>
                    <a:pt x="937" y="2123"/>
                    <a:pt x="937" y="2123"/>
                    <a:pt x="937" y="2124"/>
                  </a:cubicBezTo>
                  <a:cubicBezTo>
                    <a:pt x="938" y="2125"/>
                    <a:pt x="938" y="2126"/>
                    <a:pt x="938" y="2127"/>
                  </a:cubicBezTo>
                  <a:cubicBezTo>
                    <a:pt x="938" y="2128"/>
                    <a:pt x="938" y="2129"/>
                    <a:pt x="938" y="2129"/>
                  </a:cubicBezTo>
                  <a:cubicBezTo>
                    <a:pt x="938" y="2130"/>
                    <a:pt x="938" y="2131"/>
                    <a:pt x="938" y="2132"/>
                  </a:cubicBezTo>
                  <a:cubicBezTo>
                    <a:pt x="939" y="2135"/>
                    <a:pt x="940" y="2138"/>
                    <a:pt x="940" y="2140"/>
                  </a:cubicBezTo>
                  <a:cubicBezTo>
                    <a:pt x="941" y="2141"/>
                    <a:pt x="941" y="2142"/>
                    <a:pt x="942" y="2143"/>
                  </a:cubicBezTo>
                  <a:cubicBezTo>
                    <a:pt x="942" y="2144"/>
                    <a:pt x="942" y="2145"/>
                    <a:pt x="943" y="2146"/>
                  </a:cubicBezTo>
                  <a:cubicBezTo>
                    <a:pt x="943" y="2146"/>
                    <a:pt x="943" y="2147"/>
                    <a:pt x="943" y="2147"/>
                  </a:cubicBezTo>
                  <a:cubicBezTo>
                    <a:pt x="943" y="2147"/>
                    <a:pt x="944" y="2148"/>
                    <a:pt x="944" y="2148"/>
                  </a:cubicBezTo>
                  <a:cubicBezTo>
                    <a:pt x="944" y="2149"/>
                    <a:pt x="944" y="2149"/>
                    <a:pt x="945" y="2150"/>
                  </a:cubicBezTo>
                  <a:cubicBezTo>
                    <a:pt x="945" y="2150"/>
                    <a:pt x="945" y="2151"/>
                    <a:pt x="945" y="2151"/>
                  </a:cubicBezTo>
                  <a:cubicBezTo>
                    <a:pt x="945" y="2151"/>
                    <a:pt x="945" y="2150"/>
                    <a:pt x="945" y="2149"/>
                  </a:cubicBezTo>
                  <a:cubicBezTo>
                    <a:pt x="945" y="2149"/>
                    <a:pt x="945" y="2148"/>
                    <a:pt x="945" y="2148"/>
                  </a:cubicBezTo>
                  <a:cubicBezTo>
                    <a:pt x="945" y="2147"/>
                    <a:pt x="945" y="2147"/>
                    <a:pt x="944" y="2147"/>
                  </a:cubicBezTo>
                  <a:cubicBezTo>
                    <a:pt x="944" y="2146"/>
                    <a:pt x="944" y="2146"/>
                    <a:pt x="944" y="2145"/>
                  </a:cubicBezTo>
                  <a:cubicBezTo>
                    <a:pt x="944" y="2145"/>
                    <a:pt x="944" y="2144"/>
                    <a:pt x="944" y="2143"/>
                  </a:cubicBezTo>
                  <a:cubicBezTo>
                    <a:pt x="944" y="2142"/>
                    <a:pt x="943" y="2140"/>
                    <a:pt x="943" y="2139"/>
                  </a:cubicBezTo>
                  <a:cubicBezTo>
                    <a:pt x="943" y="2137"/>
                    <a:pt x="943" y="2134"/>
                    <a:pt x="943" y="2131"/>
                  </a:cubicBezTo>
                  <a:cubicBezTo>
                    <a:pt x="943" y="2131"/>
                    <a:pt x="943" y="2130"/>
                    <a:pt x="943" y="2129"/>
                  </a:cubicBezTo>
                  <a:cubicBezTo>
                    <a:pt x="943" y="2128"/>
                    <a:pt x="943" y="2128"/>
                    <a:pt x="943" y="2127"/>
                  </a:cubicBezTo>
                  <a:cubicBezTo>
                    <a:pt x="943" y="2125"/>
                    <a:pt x="943" y="2124"/>
                    <a:pt x="943" y="2122"/>
                  </a:cubicBezTo>
                  <a:cubicBezTo>
                    <a:pt x="943" y="2121"/>
                    <a:pt x="944" y="2120"/>
                    <a:pt x="944" y="2120"/>
                  </a:cubicBezTo>
                  <a:cubicBezTo>
                    <a:pt x="944" y="2119"/>
                    <a:pt x="944" y="2119"/>
                    <a:pt x="944" y="2118"/>
                  </a:cubicBezTo>
                  <a:cubicBezTo>
                    <a:pt x="944" y="2118"/>
                    <a:pt x="944" y="2117"/>
                    <a:pt x="944" y="2117"/>
                  </a:cubicBezTo>
                  <a:cubicBezTo>
                    <a:pt x="944" y="2116"/>
                    <a:pt x="945" y="2115"/>
                    <a:pt x="945" y="2114"/>
                  </a:cubicBezTo>
                  <a:cubicBezTo>
                    <a:pt x="945" y="2114"/>
                    <a:pt x="945" y="2113"/>
                    <a:pt x="945" y="2112"/>
                  </a:cubicBezTo>
                  <a:cubicBezTo>
                    <a:pt x="946" y="2111"/>
                    <a:pt x="946" y="2111"/>
                    <a:pt x="946" y="2111"/>
                  </a:cubicBezTo>
                  <a:cubicBezTo>
                    <a:pt x="946" y="2110"/>
                    <a:pt x="946" y="2110"/>
                    <a:pt x="946" y="2109"/>
                  </a:cubicBezTo>
                  <a:cubicBezTo>
                    <a:pt x="946" y="2108"/>
                    <a:pt x="947" y="2108"/>
                    <a:pt x="947" y="2107"/>
                  </a:cubicBezTo>
                  <a:cubicBezTo>
                    <a:pt x="947" y="2106"/>
                    <a:pt x="948" y="2105"/>
                    <a:pt x="948" y="2104"/>
                  </a:cubicBezTo>
                  <a:cubicBezTo>
                    <a:pt x="948" y="2104"/>
                    <a:pt x="948" y="2103"/>
                    <a:pt x="949" y="2103"/>
                  </a:cubicBezTo>
                  <a:cubicBezTo>
                    <a:pt x="949" y="2102"/>
                    <a:pt x="949" y="2102"/>
                    <a:pt x="949" y="2102"/>
                  </a:cubicBezTo>
                  <a:cubicBezTo>
                    <a:pt x="949" y="2101"/>
                    <a:pt x="949" y="2101"/>
                    <a:pt x="950" y="2101"/>
                  </a:cubicBezTo>
                  <a:cubicBezTo>
                    <a:pt x="949" y="2102"/>
                    <a:pt x="949" y="2104"/>
                    <a:pt x="950" y="2106"/>
                  </a:cubicBezTo>
                  <a:cubicBezTo>
                    <a:pt x="950" y="2107"/>
                    <a:pt x="950" y="2109"/>
                    <a:pt x="950" y="2110"/>
                  </a:cubicBezTo>
                  <a:cubicBezTo>
                    <a:pt x="950" y="2112"/>
                    <a:pt x="951" y="2113"/>
                    <a:pt x="951" y="2115"/>
                  </a:cubicBezTo>
                  <a:cubicBezTo>
                    <a:pt x="951" y="2115"/>
                    <a:pt x="952" y="2115"/>
                    <a:pt x="952" y="2116"/>
                  </a:cubicBezTo>
                  <a:cubicBezTo>
                    <a:pt x="952" y="2117"/>
                    <a:pt x="952" y="2117"/>
                    <a:pt x="952" y="2117"/>
                  </a:cubicBezTo>
                  <a:cubicBezTo>
                    <a:pt x="952" y="2117"/>
                    <a:pt x="952" y="2117"/>
                    <a:pt x="952" y="2117"/>
                  </a:cubicBezTo>
                  <a:cubicBezTo>
                    <a:pt x="953" y="2118"/>
                    <a:pt x="953" y="2118"/>
                    <a:pt x="953" y="2118"/>
                  </a:cubicBezTo>
                  <a:cubicBezTo>
                    <a:pt x="953" y="2118"/>
                    <a:pt x="953" y="2118"/>
                    <a:pt x="953" y="2119"/>
                  </a:cubicBezTo>
                  <a:cubicBezTo>
                    <a:pt x="954" y="2120"/>
                    <a:pt x="955" y="2121"/>
                    <a:pt x="956" y="2122"/>
                  </a:cubicBezTo>
                  <a:cubicBezTo>
                    <a:pt x="958" y="2125"/>
                    <a:pt x="960" y="2127"/>
                    <a:pt x="961" y="2129"/>
                  </a:cubicBezTo>
                  <a:cubicBezTo>
                    <a:pt x="962" y="2129"/>
                    <a:pt x="962" y="2130"/>
                    <a:pt x="963" y="2130"/>
                  </a:cubicBezTo>
                  <a:cubicBezTo>
                    <a:pt x="963" y="2131"/>
                    <a:pt x="963" y="2131"/>
                    <a:pt x="963" y="2131"/>
                  </a:cubicBezTo>
                  <a:cubicBezTo>
                    <a:pt x="964" y="2131"/>
                    <a:pt x="964" y="2131"/>
                    <a:pt x="964" y="2131"/>
                  </a:cubicBezTo>
                  <a:cubicBezTo>
                    <a:pt x="965" y="2132"/>
                    <a:pt x="965" y="2132"/>
                    <a:pt x="965" y="2132"/>
                  </a:cubicBezTo>
                  <a:cubicBezTo>
                    <a:pt x="965" y="2133"/>
                    <a:pt x="965" y="2133"/>
                    <a:pt x="965" y="2133"/>
                  </a:cubicBezTo>
                  <a:cubicBezTo>
                    <a:pt x="965" y="2133"/>
                    <a:pt x="966" y="2134"/>
                    <a:pt x="966" y="2134"/>
                  </a:cubicBezTo>
                  <a:cubicBezTo>
                    <a:pt x="968" y="2136"/>
                    <a:pt x="969" y="2138"/>
                    <a:pt x="970" y="2140"/>
                  </a:cubicBezTo>
                  <a:cubicBezTo>
                    <a:pt x="972" y="2142"/>
                    <a:pt x="973" y="2143"/>
                    <a:pt x="974" y="2145"/>
                  </a:cubicBezTo>
                  <a:cubicBezTo>
                    <a:pt x="975" y="2147"/>
                    <a:pt x="975" y="2148"/>
                    <a:pt x="976" y="2150"/>
                  </a:cubicBezTo>
                  <a:cubicBezTo>
                    <a:pt x="977" y="2151"/>
                    <a:pt x="978" y="2153"/>
                    <a:pt x="978" y="2154"/>
                  </a:cubicBezTo>
                  <a:cubicBezTo>
                    <a:pt x="979" y="2155"/>
                    <a:pt x="979" y="2156"/>
                    <a:pt x="979" y="2156"/>
                  </a:cubicBezTo>
                  <a:cubicBezTo>
                    <a:pt x="979" y="2157"/>
                    <a:pt x="980" y="2157"/>
                    <a:pt x="980" y="2157"/>
                  </a:cubicBezTo>
                  <a:cubicBezTo>
                    <a:pt x="980" y="2157"/>
                    <a:pt x="980" y="2157"/>
                    <a:pt x="980" y="2156"/>
                  </a:cubicBezTo>
                  <a:cubicBezTo>
                    <a:pt x="980" y="2156"/>
                    <a:pt x="980" y="2155"/>
                    <a:pt x="980" y="2153"/>
                  </a:cubicBezTo>
                  <a:cubicBezTo>
                    <a:pt x="980" y="2152"/>
                    <a:pt x="979" y="2151"/>
                    <a:pt x="979" y="2149"/>
                  </a:cubicBezTo>
                  <a:cubicBezTo>
                    <a:pt x="979" y="2147"/>
                    <a:pt x="979" y="2145"/>
                    <a:pt x="978" y="2143"/>
                  </a:cubicBezTo>
                  <a:cubicBezTo>
                    <a:pt x="977" y="2141"/>
                    <a:pt x="977" y="2139"/>
                    <a:pt x="976" y="2137"/>
                  </a:cubicBezTo>
                  <a:cubicBezTo>
                    <a:pt x="975" y="2135"/>
                    <a:pt x="973" y="2132"/>
                    <a:pt x="972" y="2130"/>
                  </a:cubicBezTo>
                  <a:cubicBezTo>
                    <a:pt x="972" y="2130"/>
                    <a:pt x="971" y="2129"/>
                    <a:pt x="971" y="2128"/>
                  </a:cubicBezTo>
                  <a:cubicBezTo>
                    <a:pt x="970" y="2128"/>
                    <a:pt x="970" y="2128"/>
                    <a:pt x="970" y="2128"/>
                  </a:cubicBezTo>
                  <a:cubicBezTo>
                    <a:pt x="970" y="2127"/>
                    <a:pt x="970" y="2127"/>
                    <a:pt x="970" y="2127"/>
                  </a:cubicBezTo>
                  <a:cubicBezTo>
                    <a:pt x="969" y="2126"/>
                    <a:pt x="969" y="2126"/>
                    <a:pt x="969" y="2126"/>
                  </a:cubicBezTo>
                  <a:cubicBezTo>
                    <a:pt x="968" y="2125"/>
                    <a:pt x="968" y="2125"/>
                    <a:pt x="968" y="2125"/>
                  </a:cubicBezTo>
                  <a:cubicBezTo>
                    <a:pt x="968" y="2125"/>
                    <a:pt x="968" y="2124"/>
                    <a:pt x="967" y="2124"/>
                  </a:cubicBezTo>
                  <a:cubicBezTo>
                    <a:pt x="965" y="2121"/>
                    <a:pt x="964" y="2120"/>
                    <a:pt x="962" y="2118"/>
                  </a:cubicBezTo>
                  <a:cubicBezTo>
                    <a:pt x="961" y="2117"/>
                    <a:pt x="961" y="2116"/>
                    <a:pt x="960" y="2115"/>
                  </a:cubicBezTo>
                  <a:cubicBezTo>
                    <a:pt x="960" y="2114"/>
                    <a:pt x="960" y="2114"/>
                    <a:pt x="960" y="2114"/>
                  </a:cubicBezTo>
                  <a:cubicBezTo>
                    <a:pt x="959" y="2114"/>
                    <a:pt x="959" y="2114"/>
                    <a:pt x="959" y="2114"/>
                  </a:cubicBezTo>
                  <a:cubicBezTo>
                    <a:pt x="959" y="2114"/>
                    <a:pt x="959" y="2113"/>
                    <a:pt x="959" y="2113"/>
                  </a:cubicBezTo>
                  <a:cubicBezTo>
                    <a:pt x="959" y="2112"/>
                    <a:pt x="959" y="2112"/>
                    <a:pt x="959" y="2112"/>
                  </a:cubicBezTo>
                  <a:cubicBezTo>
                    <a:pt x="958" y="2112"/>
                    <a:pt x="958" y="2112"/>
                    <a:pt x="958" y="2112"/>
                  </a:cubicBezTo>
                  <a:cubicBezTo>
                    <a:pt x="958" y="2111"/>
                    <a:pt x="958" y="2110"/>
                    <a:pt x="957" y="2109"/>
                  </a:cubicBezTo>
                  <a:cubicBezTo>
                    <a:pt x="957" y="2107"/>
                    <a:pt x="957" y="2106"/>
                    <a:pt x="957" y="2105"/>
                  </a:cubicBezTo>
                  <a:cubicBezTo>
                    <a:pt x="956" y="2103"/>
                    <a:pt x="956" y="2101"/>
                    <a:pt x="956" y="2098"/>
                  </a:cubicBezTo>
                  <a:cubicBezTo>
                    <a:pt x="955" y="2096"/>
                    <a:pt x="955" y="2094"/>
                    <a:pt x="955" y="2092"/>
                  </a:cubicBezTo>
                  <a:cubicBezTo>
                    <a:pt x="955" y="2092"/>
                    <a:pt x="955" y="2091"/>
                    <a:pt x="955" y="2091"/>
                  </a:cubicBezTo>
                  <a:cubicBezTo>
                    <a:pt x="956" y="2089"/>
                    <a:pt x="956" y="2089"/>
                    <a:pt x="956" y="2089"/>
                  </a:cubicBezTo>
                  <a:cubicBezTo>
                    <a:pt x="957" y="2088"/>
                    <a:pt x="957" y="2088"/>
                    <a:pt x="957" y="2088"/>
                  </a:cubicBezTo>
                  <a:cubicBezTo>
                    <a:pt x="957" y="2088"/>
                    <a:pt x="958" y="2088"/>
                    <a:pt x="958" y="2087"/>
                  </a:cubicBezTo>
                  <a:cubicBezTo>
                    <a:pt x="959" y="2086"/>
                    <a:pt x="960" y="2084"/>
                    <a:pt x="962" y="2083"/>
                  </a:cubicBezTo>
                  <a:cubicBezTo>
                    <a:pt x="963" y="2082"/>
                    <a:pt x="964" y="2080"/>
                    <a:pt x="966" y="2079"/>
                  </a:cubicBezTo>
                  <a:cubicBezTo>
                    <a:pt x="967" y="2077"/>
                    <a:pt x="968" y="2076"/>
                    <a:pt x="970" y="2074"/>
                  </a:cubicBezTo>
                  <a:cubicBezTo>
                    <a:pt x="970" y="2073"/>
                    <a:pt x="971" y="2073"/>
                    <a:pt x="971" y="2072"/>
                  </a:cubicBezTo>
                  <a:cubicBezTo>
                    <a:pt x="972" y="2071"/>
                    <a:pt x="973" y="2070"/>
                    <a:pt x="973" y="2070"/>
                  </a:cubicBezTo>
                  <a:cubicBezTo>
                    <a:pt x="974" y="2068"/>
                    <a:pt x="975" y="2066"/>
                    <a:pt x="976" y="2065"/>
                  </a:cubicBezTo>
                  <a:cubicBezTo>
                    <a:pt x="976" y="2064"/>
                    <a:pt x="977" y="2063"/>
                    <a:pt x="977" y="2062"/>
                  </a:cubicBezTo>
                  <a:cubicBezTo>
                    <a:pt x="980" y="2095"/>
                    <a:pt x="994" y="2134"/>
                    <a:pt x="1028" y="2180"/>
                  </a:cubicBezTo>
                  <a:cubicBezTo>
                    <a:pt x="1031" y="2184"/>
                    <a:pt x="1033" y="2188"/>
                    <a:pt x="1036" y="2193"/>
                  </a:cubicBezTo>
                  <a:cubicBezTo>
                    <a:pt x="1036" y="2194"/>
                    <a:pt x="1036" y="2196"/>
                    <a:pt x="1037" y="2198"/>
                  </a:cubicBezTo>
                  <a:cubicBezTo>
                    <a:pt x="1038" y="2203"/>
                    <a:pt x="1039" y="2209"/>
                    <a:pt x="1041" y="2216"/>
                  </a:cubicBezTo>
                  <a:cubicBezTo>
                    <a:pt x="1042" y="2219"/>
                    <a:pt x="1043" y="2223"/>
                    <a:pt x="1044" y="2227"/>
                  </a:cubicBezTo>
                  <a:cubicBezTo>
                    <a:pt x="1045" y="2230"/>
                    <a:pt x="1046" y="2234"/>
                    <a:pt x="1046" y="2239"/>
                  </a:cubicBezTo>
                  <a:cubicBezTo>
                    <a:pt x="1047" y="2239"/>
                    <a:pt x="1047" y="2240"/>
                    <a:pt x="1047" y="2240"/>
                  </a:cubicBezTo>
                  <a:cubicBezTo>
                    <a:pt x="1047" y="2241"/>
                    <a:pt x="1047" y="2241"/>
                    <a:pt x="1047" y="2241"/>
                  </a:cubicBezTo>
                  <a:cubicBezTo>
                    <a:pt x="1047" y="2241"/>
                    <a:pt x="1047" y="2241"/>
                    <a:pt x="1047" y="2241"/>
                  </a:cubicBezTo>
                  <a:cubicBezTo>
                    <a:pt x="1047" y="2242"/>
                    <a:pt x="1047" y="2242"/>
                    <a:pt x="1047" y="2242"/>
                  </a:cubicBezTo>
                  <a:cubicBezTo>
                    <a:pt x="1047" y="2243"/>
                    <a:pt x="1047" y="2244"/>
                    <a:pt x="1048" y="2245"/>
                  </a:cubicBezTo>
                  <a:cubicBezTo>
                    <a:pt x="1048" y="2246"/>
                    <a:pt x="1048" y="2247"/>
                    <a:pt x="1048" y="2248"/>
                  </a:cubicBezTo>
                  <a:cubicBezTo>
                    <a:pt x="1048" y="2249"/>
                    <a:pt x="1048" y="2250"/>
                    <a:pt x="1049" y="2250"/>
                  </a:cubicBezTo>
                  <a:cubicBezTo>
                    <a:pt x="1049" y="2251"/>
                    <a:pt x="1049" y="2251"/>
                    <a:pt x="1049" y="2252"/>
                  </a:cubicBezTo>
                  <a:cubicBezTo>
                    <a:pt x="1049" y="2254"/>
                    <a:pt x="1049" y="2256"/>
                    <a:pt x="1050" y="2259"/>
                  </a:cubicBezTo>
                  <a:cubicBezTo>
                    <a:pt x="1050" y="2261"/>
                    <a:pt x="1050" y="2264"/>
                    <a:pt x="1050" y="2266"/>
                  </a:cubicBezTo>
                  <a:cubicBezTo>
                    <a:pt x="1051" y="2276"/>
                    <a:pt x="1050" y="2286"/>
                    <a:pt x="1049" y="2297"/>
                  </a:cubicBezTo>
                  <a:cubicBezTo>
                    <a:pt x="1049" y="2300"/>
                    <a:pt x="1049" y="2302"/>
                    <a:pt x="1049" y="2305"/>
                  </a:cubicBezTo>
                  <a:cubicBezTo>
                    <a:pt x="1049" y="2306"/>
                    <a:pt x="1048" y="2306"/>
                    <a:pt x="1048" y="2307"/>
                  </a:cubicBezTo>
                  <a:cubicBezTo>
                    <a:pt x="1048" y="2309"/>
                    <a:pt x="1047" y="2311"/>
                    <a:pt x="1046" y="2313"/>
                  </a:cubicBezTo>
                  <a:cubicBezTo>
                    <a:pt x="1045" y="2315"/>
                    <a:pt x="1043" y="2318"/>
                    <a:pt x="1041" y="2321"/>
                  </a:cubicBezTo>
                  <a:cubicBezTo>
                    <a:pt x="1039" y="2324"/>
                    <a:pt x="1037" y="2327"/>
                    <a:pt x="1035" y="2330"/>
                  </a:cubicBezTo>
                  <a:cubicBezTo>
                    <a:pt x="1034" y="2331"/>
                    <a:pt x="1034" y="2332"/>
                    <a:pt x="1033" y="2333"/>
                  </a:cubicBezTo>
                  <a:cubicBezTo>
                    <a:pt x="1033" y="2333"/>
                    <a:pt x="1032" y="2334"/>
                    <a:pt x="1031" y="2335"/>
                  </a:cubicBezTo>
                  <a:cubicBezTo>
                    <a:pt x="1030" y="2337"/>
                    <a:pt x="1029" y="2338"/>
                    <a:pt x="1028" y="2340"/>
                  </a:cubicBezTo>
                  <a:cubicBezTo>
                    <a:pt x="1025" y="2343"/>
                    <a:pt x="1022" y="2346"/>
                    <a:pt x="1020" y="2349"/>
                  </a:cubicBezTo>
                  <a:cubicBezTo>
                    <a:pt x="1017" y="2353"/>
                    <a:pt x="1014" y="2356"/>
                    <a:pt x="1012" y="2360"/>
                  </a:cubicBezTo>
                  <a:cubicBezTo>
                    <a:pt x="1011" y="2361"/>
                    <a:pt x="1010" y="2363"/>
                    <a:pt x="1009" y="2365"/>
                  </a:cubicBezTo>
                  <a:cubicBezTo>
                    <a:pt x="1008" y="2366"/>
                    <a:pt x="1008" y="2367"/>
                    <a:pt x="1007" y="2368"/>
                  </a:cubicBezTo>
                  <a:cubicBezTo>
                    <a:pt x="1007" y="2368"/>
                    <a:pt x="1007" y="2368"/>
                    <a:pt x="1007" y="2368"/>
                  </a:cubicBezTo>
                  <a:cubicBezTo>
                    <a:pt x="1006" y="2369"/>
                    <a:pt x="1006" y="2369"/>
                    <a:pt x="1006" y="2369"/>
                  </a:cubicBezTo>
                  <a:cubicBezTo>
                    <a:pt x="1006" y="2370"/>
                    <a:pt x="1006" y="2370"/>
                    <a:pt x="1006" y="2370"/>
                  </a:cubicBezTo>
                  <a:cubicBezTo>
                    <a:pt x="1004" y="2374"/>
                    <a:pt x="1002" y="2378"/>
                    <a:pt x="1001" y="2381"/>
                  </a:cubicBezTo>
                  <a:cubicBezTo>
                    <a:pt x="1000" y="2385"/>
                    <a:pt x="1000" y="2389"/>
                    <a:pt x="999" y="2392"/>
                  </a:cubicBezTo>
                  <a:cubicBezTo>
                    <a:pt x="999" y="2393"/>
                    <a:pt x="999" y="2395"/>
                    <a:pt x="999" y="2397"/>
                  </a:cubicBezTo>
                  <a:cubicBezTo>
                    <a:pt x="999" y="2398"/>
                    <a:pt x="999" y="2399"/>
                    <a:pt x="999" y="2401"/>
                  </a:cubicBezTo>
                  <a:cubicBezTo>
                    <a:pt x="999" y="2403"/>
                    <a:pt x="1000" y="2406"/>
                    <a:pt x="1000" y="2407"/>
                  </a:cubicBezTo>
                  <a:cubicBezTo>
                    <a:pt x="1001" y="2409"/>
                    <a:pt x="1001" y="2411"/>
                    <a:pt x="1002" y="2412"/>
                  </a:cubicBezTo>
                  <a:cubicBezTo>
                    <a:pt x="1002" y="2412"/>
                    <a:pt x="1003" y="2413"/>
                    <a:pt x="1003" y="2413"/>
                  </a:cubicBezTo>
                  <a:cubicBezTo>
                    <a:pt x="1003" y="2413"/>
                    <a:pt x="1002" y="2412"/>
                    <a:pt x="1002" y="2411"/>
                  </a:cubicBezTo>
                  <a:cubicBezTo>
                    <a:pt x="1002" y="2410"/>
                    <a:pt x="1002" y="2409"/>
                    <a:pt x="1002" y="2407"/>
                  </a:cubicBezTo>
                  <a:cubicBezTo>
                    <a:pt x="1002" y="2405"/>
                    <a:pt x="1002" y="2403"/>
                    <a:pt x="1002" y="2401"/>
                  </a:cubicBezTo>
                  <a:cubicBezTo>
                    <a:pt x="1002" y="2398"/>
                    <a:pt x="1003" y="2396"/>
                    <a:pt x="1004" y="2393"/>
                  </a:cubicBezTo>
                  <a:cubicBezTo>
                    <a:pt x="1004" y="2390"/>
                    <a:pt x="1006" y="2387"/>
                    <a:pt x="1007" y="2383"/>
                  </a:cubicBezTo>
                  <a:cubicBezTo>
                    <a:pt x="1008" y="2380"/>
                    <a:pt x="1010" y="2377"/>
                    <a:pt x="1012" y="2374"/>
                  </a:cubicBezTo>
                  <a:cubicBezTo>
                    <a:pt x="1012" y="2373"/>
                    <a:pt x="1012" y="2373"/>
                    <a:pt x="1013" y="2373"/>
                  </a:cubicBezTo>
                  <a:cubicBezTo>
                    <a:pt x="1013" y="2372"/>
                    <a:pt x="1013" y="2372"/>
                    <a:pt x="1013" y="2372"/>
                  </a:cubicBezTo>
                  <a:cubicBezTo>
                    <a:pt x="1013" y="2371"/>
                    <a:pt x="1013" y="2371"/>
                    <a:pt x="1013" y="2371"/>
                  </a:cubicBezTo>
                  <a:cubicBezTo>
                    <a:pt x="1014" y="2371"/>
                    <a:pt x="1014" y="2370"/>
                    <a:pt x="1015" y="2369"/>
                  </a:cubicBezTo>
                  <a:cubicBezTo>
                    <a:pt x="1016" y="2368"/>
                    <a:pt x="1016" y="2367"/>
                    <a:pt x="1017" y="2367"/>
                  </a:cubicBezTo>
                  <a:cubicBezTo>
                    <a:pt x="1017" y="2366"/>
                    <a:pt x="1018" y="2365"/>
                    <a:pt x="1018" y="2364"/>
                  </a:cubicBezTo>
                  <a:cubicBezTo>
                    <a:pt x="1021" y="2361"/>
                    <a:pt x="1023" y="2358"/>
                    <a:pt x="1026" y="2354"/>
                  </a:cubicBezTo>
                  <a:cubicBezTo>
                    <a:pt x="1028" y="2351"/>
                    <a:pt x="1031" y="2348"/>
                    <a:pt x="1034" y="2344"/>
                  </a:cubicBezTo>
                  <a:cubicBezTo>
                    <a:pt x="1035" y="2343"/>
                    <a:pt x="1036" y="2341"/>
                    <a:pt x="1037" y="2339"/>
                  </a:cubicBezTo>
                  <a:cubicBezTo>
                    <a:pt x="1038" y="2339"/>
                    <a:pt x="1038" y="2338"/>
                    <a:pt x="1039" y="2337"/>
                  </a:cubicBezTo>
                  <a:cubicBezTo>
                    <a:pt x="1040" y="2336"/>
                    <a:pt x="1040" y="2335"/>
                    <a:pt x="1041" y="2334"/>
                  </a:cubicBezTo>
                  <a:cubicBezTo>
                    <a:pt x="1042" y="2332"/>
                    <a:pt x="1044" y="2329"/>
                    <a:pt x="1045" y="2326"/>
                  </a:cubicBezTo>
                  <a:cubicBezTo>
                    <a:pt x="1045" y="2327"/>
                    <a:pt x="1045" y="2328"/>
                    <a:pt x="1045" y="2330"/>
                  </a:cubicBezTo>
                  <a:cubicBezTo>
                    <a:pt x="1043" y="2341"/>
                    <a:pt x="1040" y="2352"/>
                    <a:pt x="1038" y="2363"/>
                  </a:cubicBezTo>
                  <a:cubicBezTo>
                    <a:pt x="1035" y="2375"/>
                    <a:pt x="1032" y="2386"/>
                    <a:pt x="1029" y="2397"/>
                  </a:cubicBezTo>
                  <a:cubicBezTo>
                    <a:pt x="1029" y="2400"/>
                    <a:pt x="1028" y="2402"/>
                    <a:pt x="1028" y="2405"/>
                  </a:cubicBezTo>
                  <a:cubicBezTo>
                    <a:pt x="1027" y="2408"/>
                    <a:pt x="1026" y="2411"/>
                    <a:pt x="1026" y="2414"/>
                  </a:cubicBezTo>
                  <a:cubicBezTo>
                    <a:pt x="1025" y="2419"/>
                    <a:pt x="1024" y="2424"/>
                    <a:pt x="1023" y="2430"/>
                  </a:cubicBezTo>
                  <a:cubicBezTo>
                    <a:pt x="1022" y="2435"/>
                    <a:pt x="1021" y="2441"/>
                    <a:pt x="1020" y="2446"/>
                  </a:cubicBezTo>
                  <a:cubicBezTo>
                    <a:pt x="1020" y="2451"/>
                    <a:pt x="1019" y="2456"/>
                    <a:pt x="1019" y="2461"/>
                  </a:cubicBezTo>
                  <a:cubicBezTo>
                    <a:pt x="1018" y="2466"/>
                    <a:pt x="1018" y="2470"/>
                    <a:pt x="1018" y="2474"/>
                  </a:cubicBezTo>
                  <a:cubicBezTo>
                    <a:pt x="1018" y="2475"/>
                    <a:pt x="1018" y="2475"/>
                    <a:pt x="1017" y="2476"/>
                  </a:cubicBezTo>
                  <a:cubicBezTo>
                    <a:pt x="1017" y="2476"/>
                    <a:pt x="1017" y="2477"/>
                    <a:pt x="1016" y="2478"/>
                  </a:cubicBezTo>
                  <a:cubicBezTo>
                    <a:pt x="1016" y="2478"/>
                    <a:pt x="1015" y="2479"/>
                    <a:pt x="1014" y="2480"/>
                  </a:cubicBezTo>
                  <a:cubicBezTo>
                    <a:pt x="1014" y="2481"/>
                    <a:pt x="1013" y="2481"/>
                    <a:pt x="1013" y="2482"/>
                  </a:cubicBezTo>
                  <a:cubicBezTo>
                    <a:pt x="1012" y="2483"/>
                    <a:pt x="1012" y="2483"/>
                    <a:pt x="1012" y="2483"/>
                  </a:cubicBezTo>
                  <a:cubicBezTo>
                    <a:pt x="1011" y="2484"/>
                    <a:pt x="1011" y="2484"/>
                    <a:pt x="1010" y="2484"/>
                  </a:cubicBezTo>
                  <a:cubicBezTo>
                    <a:pt x="1009" y="2486"/>
                    <a:pt x="1007" y="2488"/>
                    <a:pt x="1005" y="2489"/>
                  </a:cubicBezTo>
                  <a:cubicBezTo>
                    <a:pt x="1003" y="2491"/>
                    <a:pt x="1001" y="2492"/>
                    <a:pt x="999" y="2494"/>
                  </a:cubicBezTo>
                  <a:cubicBezTo>
                    <a:pt x="997" y="2495"/>
                    <a:pt x="995" y="2497"/>
                    <a:pt x="993" y="2499"/>
                  </a:cubicBezTo>
                  <a:cubicBezTo>
                    <a:pt x="991" y="2500"/>
                    <a:pt x="989" y="2502"/>
                    <a:pt x="987" y="2504"/>
                  </a:cubicBezTo>
                  <a:cubicBezTo>
                    <a:pt x="986" y="2505"/>
                    <a:pt x="985" y="2505"/>
                    <a:pt x="984" y="2506"/>
                  </a:cubicBezTo>
                  <a:cubicBezTo>
                    <a:pt x="983" y="2507"/>
                    <a:pt x="982" y="2508"/>
                    <a:pt x="981" y="2509"/>
                  </a:cubicBezTo>
                  <a:cubicBezTo>
                    <a:pt x="979" y="2511"/>
                    <a:pt x="977" y="2513"/>
                    <a:pt x="976" y="2515"/>
                  </a:cubicBezTo>
                  <a:cubicBezTo>
                    <a:pt x="974" y="2517"/>
                    <a:pt x="973" y="2519"/>
                    <a:pt x="972" y="2521"/>
                  </a:cubicBezTo>
                  <a:cubicBezTo>
                    <a:pt x="971" y="2522"/>
                    <a:pt x="971" y="2523"/>
                    <a:pt x="971" y="2523"/>
                  </a:cubicBezTo>
                  <a:cubicBezTo>
                    <a:pt x="970" y="2524"/>
                    <a:pt x="970" y="2525"/>
                    <a:pt x="970" y="2526"/>
                  </a:cubicBezTo>
                  <a:cubicBezTo>
                    <a:pt x="969" y="2527"/>
                    <a:pt x="969" y="2528"/>
                    <a:pt x="969" y="2528"/>
                  </a:cubicBezTo>
                  <a:cubicBezTo>
                    <a:pt x="969" y="2529"/>
                    <a:pt x="969" y="2530"/>
                    <a:pt x="969" y="2530"/>
                  </a:cubicBezTo>
                  <a:cubicBezTo>
                    <a:pt x="968" y="2532"/>
                    <a:pt x="969" y="2533"/>
                    <a:pt x="968" y="2533"/>
                  </a:cubicBezTo>
                  <a:cubicBezTo>
                    <a:pt x="968" y="2534"/>
                    <a:pt x="968" y="2534"/>
                    <a:pt x="968" y="2534"/>
                  </a:cubicBezTo>
                  <a:cubicBezTo>
                    <a:pt x="968" y="2534"/>
                    <a:pt x="969" y="2534"/>
                    <a:pt x="969" y="2533"/>
                  </a:cubicBezTo>
                  <a:cubicBezTo>
                    <a:pt x="969" y="2533"/>
                    <a:pt x="970" y="2532"/>
                    <a:pt x="970" y="2531"/>
                  </a:cubicBezTo>
                  <a:cubicBezTo>
                    <a:pt x="970" y="2530"/>
                    <a:pt x="971" y="2530"/>
                    <a:pt x="971" y="2529"/>
                  </a:cubicBezTo>
                  <a:cubicBezTo>
                    <a:pt x="972" y="2529"/>
                    <a:pt x="972" y="2528"/>
                    <a:pt x="972" y="2527"/>
                  </a:cubicBezTo>
                  <a:cubicBezTo>
                    <a:pt x="973" y="2527"/>
                    <a:pt x="973" y="2526"/>
                    <a:pt x="974" y="2525"/>
                  </a:cubicBezTo>
                  <a:cubicBezTo>
                    <a:pt x="974" y="2525"/>
                    <a:pt x="975" y="2524"/>
                    <a:pt x="976" y="2523"/>
                  </a:cubicBezTo>
                  <a:cubicBezTo>
                    <a:pt x="976" y="2522"/>
                    <a:pt x="977" y="2522"/>
                    <a:pt x="978" y="2521"/>
                  </a:cubicBezTo>
                  <a:cubicBezTo>
                    <a:pt x="978" y="2521"/>
                    <a:pt x="978" y="2520"/>
                    <a:pt x="979" y="2520"/>
                  </a:cubicBezTo>
                  <a:cubicBezTo>
                    <a:pt x="979" y="2520"/>
                    <a:pt x="980" y="2519"/>
                    <a:pt x="980" y="2519"/>
                  </a:cubicBezTo>
                  <a:cubicBezTo>
                    <a:pt x="982" y="2517"/>
                    <a:pt x="983" y="2516"/>
                    <a:pt x="985" y="2514"/>
                  </a:cubicBezTo>
                  <a:cubicBezTo>
                    <a:pt x="987" y="2513"/>
                    <a:pt x="989" y="2511"/>
                    <a:pt x="991" y="2510"/>
                  </a:cubicBezTo>
                  <a:cubicBezTo>
                    <a:pt x="994" y="2508"/>
                    <a:pt x="996" y="2507"/>
                    <a:pt x="998" y="2505"/>
                  </a:cubicBezTo>
                  <a:cubicBezTo>
                    <a:pt x="1000" y="2503"/>
                    <a:pt x="1002" y="2502"/>
                    <a:pt x="1004" y="2500"/>
                  </a:cubicBezTo>
                  <a:cubicBezTo>
                    <a:pt x="1005" y="2499"/>
                    <a:pt x="1006" y="2498"/>
                    <a:pt x="1007" y="2497"/>
                  </a:cubicBezTo>
                  <a:cubicBezTo>
                    <a:pt x="1008" y="2497"/>
                    <a:pt x="1008" y="2496"/>
                    <a:pt x="1009" y="2496"/>
                  </a:cubicBezTo>
                  <a:cubicBezTo>
                    <a:pt x="1009" y="2495"/>
                    <a:pt x="1010" y="2495"/>
                    <a:pt x="1010" y="2494"/>
                  </a:cubicBezTo>
                  <a:cubicBezTo>
                    <a:pt x="1012" y="2492"/>
                    <a:pt x="1014" y="2490"/>
                    <a:pt x="1015" y="2488"/>
                  </a:cubicBezTo>
                  <a:cubicBezTo>
                    <a:pt x="1016" y="2486"/>
                    <a:pt x="1017" y="2485"/>
                    <a:pt x="1018" y="2483"/>
                  </a:cubicBezTo>
                  <a:cubicBezTo>
                    <a:pt x="1018" y="2485"/>
                    <a:pt x="1018" y="2487"/>
                    <a:pt x="1018" y="2490"/>
                  </a:cubicBezTo>
                  <a:cubicBezTo>
                    <a:pt x="1019" y="2498"/>
                    <a:pt x="1020" y="2506"/>
                    <a:pt x="1021" y="2513"/>
                  </a:cubicBezTo>
                  <a:cubicBezTo>
                    <a:pt x="1023" y="2520"/>
                    <a:pt x="1024" y="2526"/>
                    <a:pt x="1026" y="2531"/>
                  </a:cubicBezTo>
                  <a:cubicBezTo>
                    <a:pt x="1026" y="2532"/>
                    <a:pt x="1027" y="2534"/>
                    <a:pt x="1027" y="2535"/>
                  </a:cubicBezTo>
                  <a:cubicBezTo>
                    <a:pt x="1028" y="2536"/>
                    <a:pt x="1028" y="2537"/>
                    <a:pt x="1028" y="2538"/>
                  </a:cubicBezTo>
                  <a:cubicBezTo>
                    <a:pt x="1029" y="2539"/>
                    <a:pt x="1030" y="2541"/>
                    <a:pt x="1030" y="2542"/>
                  </a:cubicBezTo>
                  <a:cubicBezTo>
                    <a:pt x="1031" y="2545"/>
                    <a:pt x="1032" y="2546"/>
                    <a:pt x="1032" y="2546"/>
                  </a:cubicBezTo>
                  <a:cubicBezTo>
                    <a:pt x="1032" y="2546"/>
                    <a:pt x="1032" y="2545"/>
                    <a:pt x="1031" y="2542"/>
                  </a:cubicBezTo>
                  <a:cubicBezTo>
                    <a:pt x="1030" y="2541"/>
                    <a:pt x="1030" y="2539"/>
                    <a:pt x="1029" y="2537"/>
                  </a:cubicBezTo>
                  <a:cubicBezTo>
                    <a:pt x="1029" y="2536"/>
                    <a:pt x="1029" y="2535"/>
                    <a:pt x="1028" y="2534"/>
                  </a:cubicBezTo>
                  <a:cubicBezTo>
                    <a:pt x="1028" y="2533"/>
                    <a:pt x="1028" y="2532"/>
                    <a:pt x="1027" y="2531"/>
                  </a:cubicBezTo>
                  <a:cubicBezTo>
                    <a:pt x="1026" y="2526"/>
                    <a:pt x="1025" y="2520"/>
                    <a:pt x="1024" y="2513"/>
                  </a:cubicBezTo>
                  <a:cubicBezTo>
                    <a:pt x="1024" y="2509"/>
                    <a:pt x="1023" y="2506"/>
                    <a:pt x="1023" y="2502"/>
                  </a:cubicBezTo>
                  <a:cubicBezTo>
                    <a:pt x="1023" y="2498"/>
                    <a:pt x="1023" y="2494"/>
                    <a:pt x="1023" y="2490"/>
                  </a:cubicBezTo>
                  <a:cubicBezTo>
                    <a:pt x="1023" y="2481"/>
                    <a:pt x="1024" y="2472"/>
                    <a:pt x="1025" y="2462"/>
                  </a:cubicBezTo>
                  <a:cubicBezTo>
                    <a:pt x="1026" y="2452"/>
                    <a:pt x="1027" y="2442"/>
                    <a:pt x="1030" y="2431"/>
                  </a:cubicBezTo>
                  <a:cubicBezTo>
                    <a:pt x="1032" y="2421"/>
                    <a:pt x="1034" y="2410"/>
                    <a:pt x="1037" y="2399"/>
                  </a:cubicBezTo>
                  <a:cubicBezTo>
                    <a:pt x="1037" y="2398"/>
                    <a:pt x="1037" y="2398"/>
                    <a:pt x="1037" y="2398"/>
                  </a:cubicBezTo>
                  <a:cubicBezTo>
                    <a:pt x="1037" y="2398"/>
                    <a:pt x="1037" y="2399"/>
                    <a:pt x="1037" y="2399"/>
                  </a:cubicBezTo>
                  <a:cubicBezTo>
                    <a:pt x="1038" y="2400"/>
                    <a:pt x="1038" y="2401"/>
                    <a:pt x="1039" y="2402"/>
                  </a:cubicBezTo>
                  <a:cubicBezTo>
                    <a:pt x="1039" y="2403"/>
                    <a:pt x="1039" y="2403"/>
                    <a:pt x="1039" y="2403"/>
                  </a:cubicBezTo>
                  <a:cubicBezTo>
                    <a:pt x="1039" y="2404"/>
                    <a:pt x="1039" y="2404"/>
                    <a:pt x="1039" y="2404"/>
                  </a:cubicBezTo>
                  <a:cubicBezTo>
                    <a:pt x="1039" y="2405"/>
                    <a:pt x="1039" y="2405"/>
                    <a:pt x="1040" y="2406"/>
                  </a:cubicBezTo>
                  <a:cubicBezTo>
                    <a:pt x="1040" y="2407"/>
                    <a:pt x="1040" y="2408"/>
                    <a:pt x="1041" y="2409"/>
                  </a:cubicBezTo>
                  <a:cubicBezTo>
                    <a:pt x="1041" y="2411"/>
                    <a:pt x="1041" y="2412"/>
                    <a:pt x="1041" y="2413"/>
                  </a:cubicBezTo>
                  <a:cubicBezTo>
                    <a:pt x="1042" y="2414"/>
                    <a:pt x="1042" y="2416"/>
                    <a:pt x="1042" y="2417"/>
                  </a:cubicBezTo>
                  <a:cubicBezTo>
                    <a:pt x="1042" y="2417"/>
                    <a:pt x="1042" y="2418"/>
                    <a:pt x="1042" y="2419"/>
                  </a:cubicBezTo>
                  <a:cubicBezTo>
                    <a:pt x="1043" y="2419"/>
                    <a:pt x="1043" y="2420"/>
                    <a:pt x="1043" y="2420"/>
                  </a:cubicBezTo>
                  <a:cubicBezTo>
                    <a:pt x="1043" y="2422"/>
                    <a:pt x="1043" y="2423"/>
                    <a:pt x="1043" y="2424"/>
                  </a:cubicBezTo>
                  <a:cubicBezTo>
                    <a:pt x="1044" y="2425"/>
                    <a:pt x="1044" y="2426"/>
                    <a:pt x="1044" y="2428"/>
                  </a:cubicBezTo>
                  <a:cubicBezTo>
                    <a:pt x="1044" y="2429"/>
                    <a:pt x="1044" y="2430"/>
                    <a:pt x="1044" y="2431"/>
                  </a:cubicBezTo>
                  <a:cubicBezTo>
                    <a:pt x="1044" y="2432"/>
                    <a:pt x="1044" y="2433"/>
                    <a:pt x="1044" y="2434"/>
                  </a:cubicBezTo>
                  <a:cubicBezTo>
                    <a:pt x="1044" y="2435"/>
                    <a:pt x="1045" y="2437"/>
                    <a:pt x="1045" y="2438"/>
                  </a:cubicBezTo>
                  <a:cubicBezTo>
                    <a:pt x="1045" y="2439"/>
                    <a:pt x="1045" y="2440"/>
                    <a:pt x="1045" y="2441"/>
                  </a:cubicBezTo>
                  <a:cubicBezTo>
                    <a:pt x="1045" y="2442"/>
                    <a:pt x="1045" y="2444"/>
                    <a:pt x="1045" y="2446"/>
                  </a:cubicBezTo>
                  <a:cubicBezTo>
                    <a:pt x="1045" y="2447"/>
                    <a:pt x="1045" y="2449"/>
                    <a:pt x="1045" y="2450"/>
                  </a:cubicBezTo>
                  <a:cubicBezTo>
                    <a:pt x="1045" y="2451"/>
                    <a:pt x="1045" y="2452"/>
                    <a:pt x="1045" y="2453"/>
                  </a:cubicBezTo>
                  <a:cubicBezTo>
                    <a:pt x="1045" y="2453"/>
                    <a:pt x="1045" y="2454"/>
                    <a:pt x="1045" y="2454"/>
                  </a:cubicBezTo>
                  <a:cubicBezTo>
                    <a:pt x="1045" y="2454"/>
                    <a:pt x="1045" y="2453"/>
                    <a:pt x="1045" y="2453"/>
                  </a:cubicBezTo>
                  <a:cubicBezTo>
                    <a:pt x="1045" y="2452"/>
                    <a:pt x="1046" y="2451"/>
                    <a:pt x="1046" y="2450"/>
                  </a:cubicBezTo>
                  <a:cubicBezTo>
                    <a:pt x="1047" y="2449"/>
                    <a:pt x="1047" y="2448"/>
                    <a:pt x="1048" y="2446"/>
                  </a:cubicBezTo>
                  <a:cubicBezTo>
                    <a:pt x="1048" y="2446"/>
                    <a:pt x="1048" y="2445"/>
                    <a:pt x="1049" y="2444"/>
                  </a:cubicBezTo>
                  <a:cubicBezTo>
                    <a:pt x="1049" y="2443"/>
                    <a:pt x="1049" y="2442"/>
                    <a:pt x="1049" y="2441"/>
                  </a:cubicBezTo>
                  <a:cubicBezTo>
                    <a:pt x="1049" y="2440"/>
                    <a:pt x="1050" y="2439"/>
                    <a:pt x="1050" y="2438"/>
                  </a:cubicBezTo>
                  <a:cubicBezTo>
                    <a:pt x="1050" y="2437"/>
                    <a:pt x="1050" y="2436"/>
                    <a:pt x="1050" y="2435"/>
                  </a:cubicBezTo>
                  <a:cubicBezTo>
                    <a:pt x="1050" y="2433"/>
                    <a:pt x="1051" y="2432"/>
                    <a:pt x="1051" y="2431"/>
                  </a:cubicBezTo>
                  <a:cubicBezTo>
                    <a:pt x="1051" y="2430"/>
                    <a:pt x="1051" y="2429"/>
                    <a:pt x="1051" y="2427"/>
                  </a:cubicBezTo>
                  <a:cubicBezTo>
                    <a:pt x="1051" y="2425"/>
                    <a:pt x="1051" y="2422"/>
                    <a:pt x="1050" y="2419"/>
                  </a:cubicBezTo>
                  <a:cubicBezTo>
                    <a:pt x="1050" y="2419"/>
                    <a:pt x="1050" y="2418"/>
                    <a:pt x="1050" y="2417"/>
                  </a:cubicBezTo>
                  <a:cubicBezTo>
                    <a:pt x="1050" y="2417"/>
                    <a:pt x="1050" y="2416"/>
                    <a:pt x="1050" y="2415"/>
                  </a:cubicBezTo>
                  <a:cubicBezTo>
                    <a:pt x="1050" y="2414"/>
                    <a:pt x="1049" y="2413"/>
                    <a:pt x="1049" y="2411"/>
                  </a:cubicBezTo>
                  <a:cubicBezTo>
                    <a:pt x="1049" y="2410"/>
                    <a:pt x="1048" y="2409"/>
                    <a:pt x="1048" y="2407"/>
                  </a:cubicBezTo>
                  <a:cubicBezTo>
                    <a:pt x="1048" y="2407"/>
                    <a:pt x="1048" y="2406"/>
                    <a:pt x="1047" y="2405"/>
                  </a:cubicBezTo>
                  <a:cubicBezTo>
                    <a:pt x="1047" y="2405"/>
                    <a:pt x="1047" y="2404"/>
                    <a:pt x="1047" y="2404"/>
                  </a:cubicBezTo>
                  <a:cubicBezTo>
                    <a:pt x="1047" y="2403"/>
                    <a:pt x="1046" y="2402"/>
                    <a:pt x="1046" y="2402"/>
                  </a:cubicBezTo>
                  <a:cubicBezTo>
                    <a:pt x="1046" y="2401"/>
                    <a:pt x="1046" y="2401"/>
                    <a:pt x="1046" y="2401"/>
                  </a:cubicBezTo>
                  <a:cubicBezTo>
                    <a:pt x="1045" y="2400"/>
                    <a:pt x="1045" y="2400"/>
                    <a:pt x="1045" y="2400"/>
                  </a:cubicBezTo>
                  <a:cubicBezTo>
                    <a:pt x="1045" y="2399"/>
                    <a:pt x="1044" y="2398"/>
                    <a:pt x="1044" y="2396"/>
                  </a:cubicBezTo>
                  <a:cubicBezTo>
                    <a:pt x="1043" y="2394"/>
                    <a:pt x="1042" y="2392"/>
                    <a:pt x="1041" y="2390"/>
                  </a:cubicBezTo>
                  <a:cubicBezTo>
                    <a:pt x="1041" y="2389"/>
                    <a:pt x="1040" y="2387"/>
                    <a:pt x="1040" y="2386"/>
                  </a:cubicBezTo>
                  <a:cubicBezTo>
                    <a:pt x="1042" y="2379"/>
                    <a:pt x="1044" y="2372"/>
                    <a:pt x="1045" y="2365"/>
                  </a:cubicBezTo>
                  <a:cubicBezTo>
                    <a:pt x="1048" y="2354"/>
                    <a:pt x="1050" y="2342"/>
                    <a:pt x="1052" y="2331"/>
                  </a:cubicBezTo>
                  <a:cubicBezTo>
                    <a:pt x="1054" y="2320"/>
                    <a:pt x="1056" y="2308"/>
                    <a:pt x="1056" y="2297"/>
                  </a:cubicBezTo>
                  <a:cubicBezTo>
                    <a:pt x="1057" y="2286"/>
                    <a:pt x="1057" y="2276"/>
                    <a:pt x="1056" y="2266"/>
                  </a:cubicBezTo>
                  <a:cubicBezTo>
                    <a:pt x="1056" y="2263"/>
                    <a:pt x="1055" y="2261"/>
                    <a:pt x="1055" y="2258"/>
                  </a:cubicBezTo>
                  <a:cubicBezTo>
                    <a:pt x="1055" y="2256"/>
                    <a:pt x="1054" y="2253"/>
                    <a:pt x="1054" y="2251"/>
                  </a:cubicBezTo>
                  <a:cubicBezTo>
                    <a:pt x="1054" y="2250"/>
                    <a:pt x="1054" y="2250"/>
                    <a:pt x="1054" y="2249"/>
                  </a:cubicBezTo>
                  <a:cubicBezTo>
                    <a:pt x="1054" y="2249"/>
                    <a:pt x="1053" y="2248"/>
                    <a:pt x="1053" y="2247"/>
                  </a:cubicBezTo>
                  <a:cubicBezTo>
                    <a:pt x="1053" y="2246"/>
                    <a:pt x="1053" y="2245"/>
                    <a:pt x="1052" y="2244"/>
                  </a:cubicBezTo>
                  <a:cubicBezTo>
                    <a:pt x="1052" y="2243"/>
                    <a:pt x="1052" y="2242"/>
                    <a:pt x="1052" y="2241"/>
                  </a:cubicBezTo>
                  <a:cubicBezTo>
                    <a:pt x="1052" y="2240"/>
                    <a:pt x="1052" y="2240"/>
                    <a:pt x="1052" y="2240"/>
                  </a:cubicBezTo>
                  <a:cubicBezTo>
                    <a:pt x="1051" y="2240"/>
                    <a:pt x="1051" y="2240"/>
                    <a:pt x="1051" y="2240"/>
                  </a:cubicBezTo>
                  <a:cubicBezTo>
                    <a:pt x="1051" y="2239"/>
                    <a:pt x="1051" y="2239"/>
                    <a:pt x="1051" y="2239"/>
                  </a:cubicBezTo>
                  <a:cubicBezTo>
                    <a:pt x="1051" y="2239"/>
                    <a:pt x="1051" y="2238"/>
                    <a:pt x="1051" y="2238"/>
                  </a:cubicBezTo>
                  <a:cubicBezTo>
                    <a:pt x="1049" y="2229"/>
                    <a:pt x="1046" y="2222"/>
                    <a:pt x="1044" y="2215"/>
                  </a:cubicBezTo>
                  <a:cubicBezTo>
                    <a:pt x="1041" y="2208"/>
                    <a:pt x="1040" y="2202"/>
                    <a:pt x="1038" y="2197"/>
                  </a:cubicBezTo>
                  <a:cubicBezTo>
                    <a:pt x="1038" y="2197"/>
                    <a:pt x="1038" y="2196"/>
                    <a:pt x="1038" y="2195"/>
                  </a:cubicBezTo>
                  <a:cubicBezTo>
                    <a:pt x="1056" y="2224"/>
                    <a:pt x="1069" y="2257"/>
                    <a:pt x="1078" y="2283"/>
                  </a:cubicBezTo>
                  <a:cubicBezTo>
                    <a:pt x="1087" y="2310"/>
                    <a:pt x="1083" y="2322"/>
                    <a:pt x="1067" y="2358"/>
                  </a:cubicBezTo>
                  <a:cubicBezTo>
                    <a:pt x="1076" y="2346"/>
                    <a:pt x="1083" y="2335"/>
                    <a:pt x="1086" y="2323"/>
                  </a:cubicBezTo>
                  <a:cubicBezTo>
                    <a:pt x="1087" y="2331"/>
                    <a:pt x="1087" y="2339"/>
                    <a:pt x="1088" y="2348"/>
                  </a:cubicBezTo>
                  <a:cubicBezTo>
                    <a:pt x="1088" y="2351"/>
                    <a:pt x="1089" y="2353"/>
                    <a:pt x="1089" y="2356"/>
                  </a:cubicBezTo>
                  <a:cubicBezTo>
                    <a:pt x="1089" y="2358"/>
                    <a:pt x="1089" y="2361"/>
                    <a:pt x="1090" y="2363"/>
                  </a:cubicBezTo>
                  <a:cubicBezTo>
                    <a:pt x="1090" y="2368"/>
                    <a:pt x="1091" y="2373"/>
                    <a:pt x="1091" y="2378"/>
                  </a:cubicBezTo>
                  <a:cubicBezTo>
                    <a:pt x="1092" y="2384"/>
                    <a:pt x="1092" y="2389"/>
                    <a:pt x="1093" y="2393"/>
                  </a:cubicBezTo>
                  <a:cubicBezTo>
                    <a:pt x="1093" y="2395"/>
                    <a:pt x="1093" y="2397"/>
                    <a:pt x="1093" y="2399"/>
                  </a:cubicBezTo>
                  <a:cubicBezTo>
                    <a:pt x="1092" y="2400"/>
                    <a:pt x="1090" y="2403"/>
                    <a:pt x="1089" y="2405"/>
                  </a:cubicBezTo>
                  <a:cubicBezTo>
                    <a:pt x="1088" y="2406"/>
                    <a:pt x="1087" y="2408"/>
                    <a:pt x="1086" y="2410"/>
                  </a:cubicBezTo>
                  <a:cubicBezTo>
                    <a:pt x="1085" y="2410"/>
                    <a:pt x="1085" y="2411"/>
                    <a:pt x="1085" y="2411"/>
                  </a:cubicBezTo>
                  <a:cubicBezTo>
                    <a:pt x="1084" y="2412"/>
                    <a:pt x="1084" y="2412"/>
                    <a:pt x="1084" y="2413"/>
                  </a:cubicBezTo>
                  <a:cubicBezTo>
                    <a:pt x="1083" y="2414"/>
                    <a:pt x="1082" y="2415"/>
                    <a:pt x="1081" y="2416"/>
                  </a:cubicBezTo>
                  <a:cubicBezTo>
                    <a:pt x="1081" y="2417"/>
                    <a:pt x="1080" y="2417"/>
                    <a:pt x="1079" y="2418"/>
                  </a:cubicBezTo>
                  <a:cubicBezTo>
                    <a:pt x="1078" y="2419"/>
                    <a:pt x="1078" y="2420"/>
                    <a:pt x="1077" y="2421"/>
                  </a:cubicBezTo>
                  <a:cubicBezTo>
                    <a:pt x="1075" y="2423"/>
                    <a:pt x="1074" y="2425"/>
                    <a:pt x="1072" y="2428"/>
                  </a:cubicBezTo>
                  <a:cubicBezTo>
                    <a:pt x="1070" y="2430"/>
                    <a:pt x="1069" y="2432"/>
                    <a:pt x="1067" y="2434"/>
                  </a:cubicBezTo>
                  <a:cubicBezTo>
                    <a:pt x="1067" y="2435"/>
                    <a:pt x="1067" y="2435"/>
                    <a:pt x="1066" y="2436"/>
                  </a:cubicBezTo>
                  <a:cubicBezTo>
                    <a:pt x="1066" y="2436"/>
                    <a:pt x="1066" y="2437"/>
                    <a:pt x="1065" y="2437"/>
                  </a:cubicBezTo>
                  <a:cubicBezTo>
                    <a:pt x="1065" y="2439"/>
                    <a:pt x="1064" y="2440"/>
                    <a:pt x="1063" y="2441"/>
                  </a:cubicBezTo>
                  <a:cubicBezTo>
                    <a:pt x="1062" y="2443"/>
                    <a:pt x="1061" y="2445"/>
                    <a:pt x="1060" y="2447"/>
                  </a:cubicBezTo>
                  <a:cubicBezTo>
                    <a:pt x="1060" y="2449"/>
                    <a:pt x="1059" y="2450"/>
                    <a:pt x="1059" y="2451"/>
                  </a:cubicBezTo>
                  <a:cubicBezTo>
                    <a:pt x="1059" y="2452"/>
                    <a:pt x="1058" y="2453"/>
                    <a:pt x="1058" y="2454"/>
                  </a:cubicBezTo>
                  <a:cubicBezTo>
                    <a:pt x="1058" y="2456"/>
                    <a:pt x="1057" y="2458"/>
                    <a:pt x="1057" y="2459"/>
                  </a:cubicBezTo>
                  <a:cubicBezTo>
                    <a:pt x="1057" y="2461"/>
                    <a:pt x="1057" y="2463"/>
                    <a:pt x="1057" y="2464"/>
                  </a:cubicBezTo>
                  <a:cubicBezTo>
                    <a:pt x="1057" y="2464"/>
                    <a:pt x="1057" y="2465"/>
                    <a:pt x="1057" y="2465"/>
                  </a:cubicBezTo>
                  <a:cubicBezTo>
                    <a:pt x="1057" y="2466"/>
                    <a:pt x="1057" y="2466"/>
                    <a:pt x="1057" y="2467"/>
                  </a:cubicBezTo>
                  <a:cubicBezTo>
                    <a:pt x="1057" y="2467"/>
                    <a:pt x="1057" y="2467"/>
                    <a:pt x="1057" y="2467"/>
                  </a:cubicBezTo>
                  <a:cubicBezTo>
                    <a:pt x="1057" y="2467"/>
                    <a:pt x="1058" y="2467"/>
                    <a:pt x="1058" y="2467"/>
                  </a:cubicBezTo>
                  <a:cubicBezTo>
                    <a:pt x="1058" y="2466"/>
                    <a:pt x="1058" y="2466"/>
                    <a:pt x="1058" y="2465"/>
                  </a:cubicBezTo>
                  <a:cubicBezTo>
                    <a:pt x="1058" y="2465"/>
                    <a:pt x="1058" y="2465"/>
                    <a:pt x="1059" y="2464"/>
                  </a:cubicBezTo>
                  <a:cubicBezTo>
                    <a:pt x="1059" y="2463"/>
                    <a:pt x="1060" y="2462"/>
                    <a:pt x="1060" y="2460"/>
                  </a:cubicBezTo>
                  <a:cubicBezTo>
                    <a:pt x="1061" y="2459"/>
                    <a:pt x="1061" y="2457"/>
                    <a:pt x="1062" y="2455"/>
                  </a:cubicBezTo>
                  <a:cubicBezTo>
                    <a:pt x="1064" y="2452"/>
                    <a:pt x="1067" y="2448"/>
                    <a:pt x="1069" y="2444"/>
                  </a:cubicBezTo>
                  <a:cubicBezTo>
                    <a:pt x="1070" y="2444"/>
                    <a:pt x="1071" y="2443"/>
                    <a:pt x="1071" y="2442"/>
                  </a:cubicBezTo>
                  <a:cubicBezTo>
                    <a:pt x="1072" y="2441"/>
                    <a:pt x="1073" y="2440"/>
                    <a:pt x="1074" y="2439"/>
                  </a:cubicBezTo>
                  <a:cubicBezTo>
                    <a:pt x="1075" y="2436"/>
                    <a:pt x="1077" y="2434"/>
                    <a:pt x="1078" y="2432"/>
                  </a:cubicBezTo>
                  <a:cubicBezTo>
                    <a:pt x="1080" y="2430"/>
                    <a:pt x="1082" y="2428"/>
                    <a:pt x="1083" y="2426"/>
                  </a:cubicBezTo>
                  <a:cubicBezTo>
                    <a:pt x="1084" y="2425"/>
                    <a:pt x="1085" y="2424"/>
                    <a:pt x="1085" y="2423"/>
                  </a:cubicBezTo>
                  <a:cubicBezTo>
                    <a:pt x="1086" y="2422"/>
                    <a:pt x="1087" y="2421"/>
                    <a:pt x="1087" y="2419"/>
                  </a:cubicBezTo>
                  <a:cubicBezTo>
                    <a:pt x="1088" y="2418"/>
                    <a:pt x="1089" y="2417"/>
                    <a:pt x="1089" y="2416"/>
                  </a:cubicBezTo>
                  <a:cubicBezTo>
                    <a:pt x="1089" y="2416"/>
                    <a:pt x="1090" y="2415"/>
                    <a:pt x="1090" y="2415"/>
                  </a:cubicBezTo>
                  <a:cubicBezTo>
                    <a:pt x="1090" y="2414"/>
                    <a:pt x="1090" y="2413"/>
                    <a:pt x="1091" y="2413"/>
                  </a:cubicBezTo>
                  <a:cubicBezTo>
                    <a:pt x="1091" y="2412"/>
                    <a:pt x="1092" y="2411"/>
                    <a:pt x="1092" y="2410"/>
                  </a:cubicBezTo>
                  <a:cubicBezTo>
                    <a:pt x="1092" y="2412"/>
                    <a:pt x="1092" y="2413"/>
                    <a:pt x="1091" y="2414"/>
                  </a:cubicBezTo>
                  <a:cubicBezTo>
                    <a:pt x="1091" y="2415"/>
                    <a:pt x="1091" y="2416"/>
                    <a:pt x="1091" y="2416"/>
                  </a:cubicBezTo>
                  <a:cubicBezTo>
                    <a:pt x="1091" y="2417"/>
                    <a:pt x="1091" y="2417"/>
                    <a:pt x="1091" y="2418"/>
                  </a:cubicBezTo>
                  <a:cubicBezTo>
                    <a:pt x="1090" y="2419"/>
                    <a:pt x="1090" y="2420"/>
                    <a:pt x="1090" y="2421"/>
                  </a:cubicBezTo>
                  <a:cubicBezTo>
                    <a:pt x="1089" y="2425"/>
                    <a:pt x="1087" y="2429"/>
                    <a:pt x="1086" y="2432"/>
                  </a:cubicBezTo>
                  <a:cubicBezTo>
                    <a:pt x="1084" y="2436"/>
                    <a:pt x="1083" y="2439"/>
                    <a:pt x="1081" y="2442"/>
                  </a:cubicBezTo>
                  <a:cubicBezTo>
                    <a:pt x="1080" y="2445"/>
                    <a:pt x="1079" y="2447"/>
                    <a:pt x="1078" y="2449"/>
                  </a:cubicBezTo>
                  <a:cubicBezTo>
                    <a:pt x="1077" y="2451"/>
                    <a:pt x="1076" y="2453"/>
                    <a:pt x="1076" y="2454"/>
                  </a:cubicBezTo>
                  <a:cubicBezTo>
                    <a:pt x="1075" y="2455"/>
                    <a:pt x="1075" y="2456"/>
                    <a:pt x="1075" y="2456"/>
                  </a:cubicBezTo>
                  <a:cubicBezTo>
                    <a:pt x="1075" y="2456"/>
                    <a:pt x="1075" y="2455"/>
                    <a:pt x="1076" y="2454"/>
                  </a:cubicBezTo>
                  <a:cubicBezTo>
                    <a:pt x="1077" y="2453"/>
                    <a:pt x="1078" y="2452"/>
                    <a:pt x="1079" y="2450"/>
                  </a:cubicBezTo>
                  <a:cubicBezTo>
                    <a:pt x="1082" y="2446"/>
                    <a:pt x="1086" y="2441"/>
                    <a:pt x="1090" y="2434"/>
                  </a:cubicBezTo>
                  <a:cubicBezTo>
                    <a:pt x="1092" y="2431"/>
                    <a:pt x="1094" y="2427"/>
                    <a:pt x="1095" y="2423"/>
                  </a:cubicBezTo>
                  <a:cubicBezTo>
                    <a:pt x="1096" y="2422"/>
                    <a:pt x="1096" y="2421"/>
                    <a:pt x="1097" y="2419"/>
                  </a:cubicBezTo>
                  <a:cubicBezTo>
                    <a:pt x="1097" y="2419"/>
                    <a:pt x="1097" y="2418"/>
                    <a:pt x="1097" y="2418"/>
                  </a:cubicBezTo>
                  <a:cubicBezTo>
                    <a:pt x="1097" y="2417"/>
                    <a:pt x="1097" y="2417"/>
                    <a:pt x="1098" y="2416"/>
                  </a:cubicBezTo>
                  <a:cubicBezTo>
                    <a:pt x="1098" y="2414"/>
                    <a:pt x="1099" y="2411"/>
                    <a:pt x="1099" y="2409"/>
                  </a:cubicBezTo>
                  <a:cubicBezTo>
                    <a:pt x="1100" y="2404"/>
                    <a:pt x="1100" y="2399"/>
                    <a:pt x="1100" y="2393"/>
                  </a:cubicBezTo>
                  <a:cubicBezTo>
                    <a:pt x="1100" y="2388"/>
                    <a:pt x="1100" y="2383"/>
                    <a:pt x="1099" y="2378"/>
                  </a:cubicBezTo>
                  <a:cubicBezTo>
                    <a:pt x="1099" y="2372"/>
                    <a:pt x="1098" y="2367"/>
                    <a:pt x="1097" y="2362"/>
                  </a:cubicBezTo>
                  <a:cubicBezTo>
                    <a:pt x="1097" y="2360"/>
                    <a:pt x="1097" y="2357"/>
                    <a:pt x="1096" y="2355"/>
                  </a:cubicBezTo>
                  <a:cubicBezTo>
                    <a:pt x="1096" y="2352"/>
                    <a:pt x="1096" y="2350"/>
                    <a:pt x="1095" y="2348"/>
                  </a:cubicBezTo>
                  <a:cubicBezTo>
                    <a:pt x="1094" y="2338"/>
                    <a:pt x="1092" y="2329"/>
                    <a:pt x="1091" y="2321"/>
                  </a:cubicBezTo>
                  <a:cubicBezTo>
                    <a:pt x="1090" y="2318"/>
                    <a:pt x="1090" y="2315"/>
                    <a:pt x="1089" y="2312"/>
                  </a:cubicBezTo>
                  <a:cubicBezTo>
                    <a:pt x="1100" y="2256"/>
                    <a:pt x="1054" y="2196"/>
                    <a:pt x="1027" y="2138"/>
                  </a:cubicBezTo>
                  <a:cubicBezTo>
                    <a:pt x="1029" y="2141"/>
                    <a:pt x="1031" y="2143"/>
                    <a:pt x="1033" y="2145"/>
                  </a:cubicBezTo>
                  <a:cubicBezTo>
                    <a:pt x="1039" y="2150"/>
                    <a:pt x="1045" y="2155"/>
                    <a:pt x="1051" y="2160"/>
                  </a:cubicBezTo>
                  <a:cubicBezTo>
                    <a:pt x="1054" y="2163"/>
                    <a:pt x="1056" y="2165"/>
                    <a:pt x="1059" y="2168"/>
                  </a:cubicBezTo>
                  <a:cubicBezTo>
                    <a:pt x="1062" y="2170"/>
                    <a:pt x="1065" y="2173"/>
                    <a:pt x="1068" y="2175"/>
                  </a:cubicBezTo>
                  <a:cubicBezTo>
                    <a:pt x="1072" y="2179"/>
                    <a:pt x="1076" y="2183"/>
                    <a:pt x="1080" y="2186"/>
                  </a:cubicBezTo>
                  <a:cubicBezTo>
                    <a:pt x="1080" y="2187"/>
                    <a:pt x="1080" y="2187"/>
                    <a:pt x="1080" y="2187"/>
                  </a:cubicBezTo>
                  <a:cubicBezTo>
                    <a:pt x="1081" y="2188"/>
                    <a:pt x="1081" y="2189"/>
                    <a:pt x="1081" y="2190"/>
                  </a:cubicBezTo>
                  <a:cubicBezTo>
                    <a:pt x="1082" y="2192"/>
                    <a:pt x="1082" y="2195"/>
                    <a:pt x="1082" y="2198"/>
                  </a:cubicBezTo>
                  <a:cubicBezTo>
                    <a:pt x="1082" y="2200"/>
                    <a:pt x="1082" y="2202"/>
                    <a:pt x="1082" y="2204"/>
                  </a:cubicBezTo>
                  <a:cubicBezTo>
                    <a:pt x="1082" y="2207"/>
                    <a:pt x="1082" y="2209"/>
                    <a:pt x="1083" y="2211"/>
                  </a:cubicBezTo>
                  <a:cubicBezTo>
                    <a:pt x="1083" y="2212"/>
                    <a:pt x="1083" y="2214"/>
                    <a:pt x="1083" y="2215"/>
                  </a:cubicBezTo>
                  <a:cubicBezTo>
                    <a:pt x="1083" y="2216"/>
                    <a:pt x="1083" y="2217"/>
                    <a:pt x="1083" y="2219"/>
                  </a:cubicBezTo>
                  <a:cubicBezTo>
                    <a:pt x="1083" y="2221"/>
                    <a:pt x="1083" y="2224"/>
                    <a:pt x="1084" y="2226"/>
                  </a:cubicBezTo>
                  <a:cubicBezTo>
                    <a:pt x="1084" y="2229"/>
                    <a:pt x="1084" y="2231"/>
                    <a:pt x="1084" y="2234"/>
                  </a:cubicBezTo>
                  <a:cubicBezTo>
                    <a:pt x="1085" y="2234"/>
                    <a:pt x="1085" y="2235"/>
                    <a:pt x="1085" y="2236"/>
                  </a:cubicBezTo>
                  <a:cubicBezTo>
                    <a:pt x="1085" y="2236"/>
                    <a:pt x="1085" y="2237"/>
                    <a:pt x="1085" y="2238"/>
                  </a:cubicBezTo>
                  <a:cubicBezTo>
                    <a:pt x="1085" y="2239"/>
                    <a:pt x="1085" y="2240"/>
                    <a:pt x="1086" y="2241"/>
                  </a:cubicBezTo>
                  <a:cubicBezTo>
                    <a:pt x="1086" y="2244"/>
                    <a:pt x="1087" y="2246"/>
                    <a:pt x="1088" y="2248"/>
                  </a:cubicBezTo>
                  <a:cubicBezTo>
                    <a:pt x="1089" y="2250"/>
                    <a:pt x="1090" y="2252"/>
                    <a:pt x="1091" y="2254"/>
                  </a:cubicBezTo>
                  <a:cubicBezTo>
                    <a:pt x="1091" y="2255"/>
                    <a:pt x="1091" y="2255"/>
                    <a:pt x="1092" y="2255"/>
                  </a:cubicBezTo>
                  <a:cubicBezTo>
                    <a:pt x="1092" y="2256"/>
                    <a:pt x="1092" y="2256"/>
                    <a:pt x="1092" y="2257"/>
                  </a:cubicBezTo>
                  <a:cubicBezTo>
                    <a:pt x="1093" y="2257"/>
                    <a:pt x="1093" y="2257"/>
                    <a:pt x="1093" y="2258"/>
                  </a:cubicBezTo>
                  <a:cubicBezTo>
                    <a:pt x="1093" y="2258"/>
                    <a:pt x="1094" y="2258"/>
                    <a:pt x="1094" y="2258"/>
                  </a:cubicBezTo>
                  <a:cubicBezTo>
                    <a:pt x="1094" y="2258"/>
                    <a:pt x="1094" y="2258"/>
                    <a:pt x="1094" y="2258"/>
                  </a:cubicBezTo>
                  <a:cubicBezTo>
                    <a:pt x="1095" y="2259"/>
                    <a:pt x="1095" y="2260"/>
                    <a:pt x="1096" y="2260"/>
                  </a:cubicBezTo>
                  <a:cubicBezTo>
                    <a:pt x="1097" y="2260"/>
                    <a:pt x="1097" y="2261"/>
                    <a:pt x="1098" y="2261"/>
                  </a:cubicBezTo>
                  <a:cubicBezTo>
                    <a:pt x="1098" y="2261"/>
                    <a:pt x="1099" y="2262"/>
                    <a:pt x="1099" y="2262"/>
                  </a:cubicBezTo>
                  <a:cubicBezTo>
                    <a:pt x="1099" y="2262"/>
                    <a:pt x="1100" y="2262"/>
                    <a:pt x="1100" y="2262"/>
                  </a:cubicBezTo>
                  <a:cubicBezTo>
                    <a:pt x="1101" y="2263"/>
                    <a:pt x="1101" y="2263"/>
                    <a:pt x="1101" y="2263"/>
                  </a:cubicBezTo>
                  <a:cubicBezTo>
                    <a:pt x="1101" y="2263"/>
                    <a:pt x="1101" y="2262"/>
                    <a:pt x="1100" y="2262"/>
                  </a:cubicBezTo>
                  <a:cubicBezTo>
                    <a:pt x="1100" y="2262"/>
                    <a:pt x="1100" y="2261"/>
                    <a:pt x="1099" y="2261"/>
                  </a:cubicBezTo>
                  <a:cubicBezTo>
                    <a:pt x="1099" y="2261"/>
                    <a:pt x="1099" y="2260"/>
                    <a:pt x="1099" y="2260"/>
                  </a:cubicBezTo>
                  <a:cubicBezTo>
                    <a:pt x="1098" y="2260"/>
                    <a:pt x="1098" y="2259"/>
                    <a:pt x="1098" y="2258"/>
                  </a:cubicBezTo>
                  <a:cubicBezTo>
                    <a:pt x="1097" y="2258"/>
                    <a:pt x="1097" y="2257"/>
                    <a:pt x="1097" y="2257"/>
                  </a:cubicBezTo>
                  <a:cubicBezTo>
                    <a:pt x="1096" y="2256"/>
                    <a:pt x="1096" y="2255"/>
                    <a:pt x="1096" y="2255"/>
                  </a:cubicBezTo>
                  <a:cubicBezTo>
                    <a:pt x="1095" y="2254"/>
                    <a:pt x="1095" y="2253"/>
                    <a:pt x="1095" y="2252"/>
                  </a:cubicBezTo>
                  <a:cubicBezTo>
                    <a:pt x="1095" y="2252"/>
                    <a:pt x="1095" y="2251"/>
                    <a:pt x="1094" y="2251"/>
                  </a:cubicBezTo>
                  <a:cubicBezTo>
                    <a:pt x="1094" y="2250"/>
                    <a:pt x="1094" y="2250"/>
                    <a:pt x="1094" y="2249"/>
                  </a:cubicBezTo>
                  <a:cubicBezTo>
                    <a:pt x="1094" y="2249"/>
                    <a:pt x="1094" y="2248"/>
                    <a:pt x="1094" y="2247"/>
                  </a:cubicBezTo>
                  <a:cubicBezTo>
                    <a:pt x="1093" y="2245"/>
                    <a:pt x="1093" y="2242"/>
                    <a:pt x="1093" y="2240"/>
                  </a:cubicBezTo>
                  <a:cubicBezTo>
                    <a:pt x="1093" y="2239"/>
                    <a:pt x="1092" y="2238"/>
                    <a:pt x="1092" y="2237"/>
                  </a:cubicBezTo>
                  <a:cubicBezTo>
                    <a:pt x="1092" y="2235"/>
                    <a:pt x="1092" y="2234"/>
                    <a:pt x="1092" y="2233"/>
                  </a:cubicBezTo>
                  <a:cubicBezTo>
                    <a:pt x="1092" y="2230"/>
                    <a:pt x="1092" y="2228"/>
                    <a:pt x="1091" y="2225"/>
                  </a:cubicBezTo>
                  <a:cubicBezTo>
                    <a:pt x="1091" y="2223"/>
                    <a:pt x="1091" y="2220"/>
                    <a:pt x="1091" y="2218"/>
                  </a:cubicBezTo>
                  <a:cubicBezTo>
                    <a:pt x="1090" y="2217"/>
                    <a:pt x="1090" y="2215"/>
                    <a:pt x="1090" y="2214"/>
                  </a:cubicBezTo>
                  <a:cubicBezTo>
                    <a:pt x="1090" y="2213"/>
                    <a:pt x="1090" y="2212"/>
                    <a:pt x="1089" y="2211"/>
                  </a:cubicBezTo>
                  <a:cubicBezTo>
                    <a:pt x="1089" y="2208"/>
                    <a:pt x="1089" y="2206"/>
                    <a:pt x="1088" y="2204"/>
                  </a:cubicBezTo>
                  <a:cubicBezTo>
                    <a:pt x="1088" y="2202"/>
                    <a:pt x="1087" y="2200"/>
                    <a:pt x="1087" y="2198"/>
                  </a:cubicBezTo>
                  <a:cubicBezTo>
                    <a:pt x="1086" y="2196"/>
                    <a:pt x="1086" y="2194"/>
                    <a:pt x="1085" y="2192"/>
                  </a:cubicBezTo>
                  <a:cubicBezTo>
                    <a:pt x="1085" y="2192"/>
                    <a:pt x="1084" y="2191"/>
                    <a:pt x="1084" y="2190"/>
                  </a:cubicBezTo>
                  <a:cubicBezTo>
                    <a:pt x="1084" y="2191"/>
                    <a:pt x="1084" y="2191"/>
                    <a:pt x="1084" y="2191"/>
                  </a:cubicBezTo>
                  <a:cubicBezTo>
                    <a:pt x="1084" y="2191"/>
                    <a:pt x="1084" y="2191"/>
                    <a:pt x="1084" y="2191"/>
                  </a:cubicBezTo>
                  <a:cubicBezTo>
                    <a:pt x="1085" y="2192"/>
                    <a:pt x="1085" y="2192"/>
                    <a:pt x="1086" y="2193"/>
                  </a:cubicBezTo>
                  <a:cubicBezTo>
                    <a:pt x="1087" y="2194"/>
                    <a:pt x="1088" y="2195"/>
                    <a:pt x="1089" y="2197"/>
                  </a:cubicBezTo>
                  <a:cubicBezTo>
                    <a:pt x="1091" y="2199"/>
                    <a:pt x="1093" y="2201"/>
                    <a:pt x="1095" y="2204"/>
                  </a:cubicBezTo>
                  <a:cubicBezTo>
                    <a:pt x="1098" y="2208"/>
                    <a:pt x="1101" y="2213"/>
                    <a:pt x="1103" y="2217"/>
                  </a:cubicBezTo>
                  <a:cubicBezTo>
                    <a:pt x="1106" y="2221"/>
                    <a:pt x="1108" y="2225"/>
                    <a:pt x="1109" y="2228"/>
                  </a:cubicBezTo>
                  <a:cubicBezTo>
                    <a:pt x="1110" y="2231"/>
                    <a:pt x="1112" y="2233"/>
                    <a:pt x="1112" y="2235"/>
                  </a:cubicBezTo>
                  <a:cubicBezTo>
                    <a:pt x="1113" y="2237"/>
                    <a:pt x="1113" y="2237"/>
                    <a:pt x="1113" y="2237"/>
                  </a:cubicBezTo>
                  <a:cubicBezTo>
                    <a:pt x="1113" y="2237"/>
                    <a:pt x="1113" y="2236"/>
                    <a:pt x="1113" y="2235"/>
                  </a:cubicBezTo>
                  <a:cubicBezTo>
                    <a:pt x="1112" y="2233"/>
                    <a:pt x="1112" y="2230"/>
                    <a:pt x="1110" y="2227"/>
                  </a:cubicBezTo>
                  <a:cubicBezTo>
                    <a:pt x="1109" y="2224"/>
                    <a:pt x="1108" y="2220"/>
                    <a:pt x="1106" y="2215"/>
                  </a:cubicBezTo>
                  <a:cubicBezTo>
                    <a:pt x="1104" y="2211"/>
                    <a:pt x="1102" y="2206"/>
                    <a:pt x="1098" y="2201"/>
                  </a:cubicBezTo>
                  <a:cubicBezTo>
                    <a:pt x="1097" y="2199"/>
                    <a:pt x="1095" y="2196"/>
                    <a:pt x="1093" y="2193"/>
                  </a:cubicBezTo>
                  <a:cubicBezTo>
                    <a:pt x="1092" y="2192"/>
                    <a:pt x="1091" y="2191"/>
                    <a:pt x="1090" y="2189"/>
                  </a:cubicBezTo>
                  <a:cubicBezTo>
                    <a:pt x="1090" y="2189"/>
                    <a:pt x="1089" y="2188"/>
                    <a:pt x="1089" y="2187"/>
                  </a:cubicBezTo>
                  <a:cubicBezTo>
                    <a:pt x="1088" y="2187"/>
                    <a:pt x="1088" y="2187"/>
                    <a:pt x="1088" y="2187"/>
                  </a:cubicBezTo>
                  <a:cubicBezTo>
                    <a:pt x="1088" y="2186"/>
                    <a:pt x="1088" y="2186"/>
                    <a:pt x="1088" y="2186"/>
                  </a:cubicBezTo>
                  <a:cubicBezTo>
                    <a:pt x="1087" y="2185"/>
                    <a:pt x="1087" y="2185"/>
                    <a:pt x="1087" y="2185"/>
                  </a:cubicBezTo>
                  <a:cubicBezTo>
                    <a:pt x="1083" y="2180"/>
                    <a:pt x="1078" y="2175"/>
                    <a:pt x="1072" y="2170"/>
                  </a:cubicBezTo>
                  <a:cubicBezTo>
                    <a:pt x="1070" y="2167"/>
                    <a:pt x="1067" y="2165"/>
                    <a:pt x="1064" y="2162"/>
                  </a:cubicBezTo>
                  <a:cubicBezTo>
                    <a:pt x="1061" y="2160"/>
                    <a:pt x="1059" y="2157"/>
                    <a:pt x="1056" y="2155"/>
                  </a:cubicBezTo>
                  <a:cubicBezTo>
                    <a:pt x="1050" y="2150"/>
                    <a:pt x="1044" y="2144"/>
                    <a:pt x="1039" y="2139"/>
                  </a:cubicBezTo>
                  <a:cubicBezTo>
                    <a:pt x="1036" y="2136"/>
                    <a:pt x="1033" y="2134"/>
                    <a:pt x="1031" y="2131"/>
                  </a:cubicBezTo>
                  <a:cubicBezTo>
                    <a:pt x="1030" y="2130"/>
                    <a:pt x="1029" y="2129"/>
                    <a:pt x="1029" y="2129"/>
                  </a:cubicBezTo>
                  <a:cubicBezTo>
                    <a:pt x="1027" y="2127"/>
                    <a:pt x="1027" y="2127"/>
                    <a:pt x="1027" y="2127"/>
                  </a:cubicBezTo>
                  <a:cubicBezTo>
                    <a:pt x="1027" y="2126"/>
                    <a:pt x="1027" y="2126"/>
                    <a:pt x="1027" y="2126"/>
                  </a:cubicBezTo>
                  <a:cubicBezTo>
                    <a:pt x="1027" y="2126"/>
                    <a:pt x="1027" y="2126"/>
                    <a:pt x="1027" y="2126"/>
                  </a:cubicBezTo>
                  <a:cubicBezTo>
                    <a:pt x="1027" y="2126"/>
                    <a:pt x="1027" y="2126"/>
                    <a:pt x="1027" y="2126"/>
                  </a:cubicBezTo>
                  <a:cubicBezTo>
                    <a:pt x="1026" y="2126"/>
                    <a:pt x="1026" y="2126"/>
                    <a:pt x="1026" y="2126"/>
                  </a:cubicBezTo>
                  <a:cubicBezTo>
                    <a:pt x="1026" y="2125"/>
                    <a:pt x="1026" y="2125"/>
                    <a:pt x="1026" y="2125"/>
                  </a:cubicBezTo>
                  <a:cubicBezTo>
                    <a:pt x="1025" y="2124"/>
                    <a:pt x="1025" y="2124"/>
                    <a:pt x="1025" y="2124"/>
                  </a:cubicBezTo>
                  <a:cubicBezTo>
                    <a:pt x="1025" y="2124"/>
                    <a:pt x="1024" y="2123"/>
                    <a:pt x="1023" y="2122"/>
                  </a:cubicBezTo>
                  <a:cubicBezTo>
                    <a:pt x="1023" y="2121"/>
                    <a:pt x="1023" y="2121"/>
                    <a:pt x="1023" y="2121"/>
                  </a:cubicBezTo>
                  <a:cubicBezTo>
                    <a:pt x="1022" y="2120"/>
                    <a:pt x="1022" y="2120"/>
                    <a:pt x="1022" y="2120"/>
                  </a:cubicBezTo>
                  <a:cubicBezTo>
                    <a:pt x="1021" y="2119"/>
                    <a:pt x="1021" y="2118"/>
                    <a:pt x="1020" y="2118"/>
                  </a:cubicBezTo>
                  <a:cubicBezTo>
                    <a:pt x="1020" y="2117"/>
                    <a:pt x="1019" y="2116"/>
                    <a:pt x="1019" y="2115"/>
                  </a:cubicBezTo>
                  <a:cubicBezTo>
                    <a:pt x="1018" y="2115"/>
                    <a:pt x="1018" y="2114"/>
                    <a:pt x="1017" y="2113"/>
                  </a:cubicBezTo>
                  <a:cubicBezTo>
                    <a:pt x="1017" y="2112"/>
                    <a:pt x="1016" y="2112"/>
                    <a:pt x="1016" y="2111"/>
                  </a:cubicBezTo>
                  <a:cubicBezTo>
                    <a:pt x="1011" y="2098"/>
                    <a:pt x="1008" y="2085"/>
                    <a:pt x="1008" y="2072"/>
                  </a:cubicBezTo>
                  <a:cubicBezTo>
                    <a:pt x="1007" y="2052"/>
                    <a:pt x="1007" y="2035"/>
                    <a:pt x="1010" y="2018"/>
                  </a:cubicBezTo>
                  <a:cubicBezTo>
                    <a:pt x="1010" y="2019"/>
                    <a:pt x="1010" y="2020"/>
                    <a:pt x="1010" y="2021"/>
                  </a:cubicBezTo>
                  <a:cubicBezTo>
                    <a:pt x="1010" y="2023"/>
                    <a:pt x="1010" y="2024"/>
                    <a:pt x="1010" y="2025"/>
                  </a:cubicBezTo>
                  <a:cubicBezTo>
                    <a:pt x="1011" y="2026"/>
                    <a:pt x="1011" y="2026"/>
                    <a:pt x="1011" y="2027"/>
                  </a:cubicBezTo>
                  <a:cubicBezTo>
                    <a:pt x="1011" y="2027"/>
                    <a:pt x="1011" y="2028"/>
                    <a:pt x="1011" y="2029"/>
                  </a:cubicBezTo>
                  <a:cubicBezTo>
                    <a:pt x="1011" y="2030"/>
                    <a:pt x="1011" y="2031"/>
                    <a:pt x="1012" y="2033"/>
                  </a:cubicBezTo>
                  <a:cubicBezTo>
                    <a:pt x="1013" y="2038"/>
                    <a:pt x="1014" y="2043"/>
                    <a:pt x="1016" y="2048"/>
                  </a:cubicBezTo>
                  <a:cubicBezTo>
                    <a:pt x="1017" y="2051"/>
                    <a:pt x="1019" y="2054"/>
                    <a:pt x="1020" y="2056"/>
                  </a:cubicBezTo>
                  <a:cubicBezTo>
                    <a:pt x="1021" y="2059"/>
                    <a:pt x="1022" y="2062"/>
                    <a:pt x="1024" y="2065"/>
                  </a:cubicBezTo>
                  <a:cubicBezTo>
                    <a:pt x="1025" y="2066"/>
                    <a:pt x="1025" y="2067"/>
                    <a:pt x="1026" y="2068"/>
                  </a:cubicBezTo>
                  <a:cubicBezTo>
                    <a:pt x="1027" y="2070"/>
                    <a:pt x="1028" y="2071"/>
                    <a:pt x="1028" y="2072"/>
                  </a:cubicBezTo>
                  <a:cubicBezTo>
                    <a:pt x="1029" y="2073"/>
                    <a:pt x="1029" y="2073"/>
                    <a:pt x="1029" y="2073"/>
                  </a:cubicBezTo>
                  <a:cubicBezTo>
                    <a:pt x="1029" y="2074"/>
                    <a:pt x="1029" y="2074"/>
                    <a:pt x="1029" y="2074"/>
                  </a:cubicBezTo>
                  <a:cubicBezTo>
                    <a:pt x="1030" y="2074"/>
                    <a:pt x="1030" y="2074"/>
                    <a:pt x="1030" y="2074"/>
                  </a:cubicBezTo>
                  <a:cubicBezTo>
                    <a:pt x="1030" y="2074"/>
                    <a:pt x="1030" y="2074"/>
                    <a:pt x="1030" y="2074"/>
                  </a:cubicBezTo>
                  <a:cubicBezTo>
                    <a:pt x="1031" y="2076"/>
                    <a:pt x="1031" y="2076"/>
                    <a:pt x="1031" y="2076"/>
                  </a:cubicBezTo>
                  <a:cubicBezTo>
                    <a:pt x="1032" y="2077"/>
                    <a:pt x="1033" y="2079"/>
                    <a:pt x="1034" y="2080"/>
                  </a:cubicBezTo>
                  <a:cubicBezTo>
                    <a:pt x="1035" y="2081"/>
                    <a:pt x="1036" y="2082"/>
                    <a:pt x="1036" y="2084"/>
                  </a:cubicBezTo>
                  <a:cubicBezTo>
                    <a:pt x="1037" y="2085"/>
                    <a:pt x="1038" y="2086"/>
                    <a:pt x="1039" y="2087"/>
                  </a:cubicBezTo>
                  <a:cubicBezTo>
                    <a:pt x="1040" y="2088"/>
                    <a:pt x="1041" y="2089"/>
                    <a:pt x="1042" y="2091"/>
                  </a:cubicBezTo>
                  <a:cubicBezTo>
                    <a:pt x="1043" y="2092"/>
                    <a:pt x="1044" y="2093"/>
                    <a:pt x="1045" y="2094"/>
                  </a:cubicBezTo>
                  <a:cubicBezTo>
                    <a:pt x="1049" y="2098"/>
                    <a:pt x="1054" y="2102"/>
                    <a:pt x="1058" y="2106"/>
                  </a:cubicBezTo>
                  <a:cubicBezTo>
                    <a:pt x="1060" y="2108"/>
                    <a:pt x="1063" y="2110"/>
                    <a:pt x="1065" y="2112"/>
                  </a:cubicBezTo>
                  <a:cubicBezTo>
                    <a:pt x="1065" y="2112"/>
                    <a:pt x="1065" y="2113"/>
                    <a:pt x="1065" y="2114"/>
                  </a:cubicBezTo>
                  <a:cubicBezTo>
                    <a:pt x="1066" y="2115"/>
                    <a:pt x="1067" y="2117"/>
                    <a:pt x="1067" y="2119"/>
                  </a:cubicBezTo>
                  <a:cubicBezTo>
                    <a:pt x="1068" y="2121"/>
                    <a:pt x="1069" y="2123"/>
                    <a:pt x="1070" y="2126"/>
                  </a:cubicBezTo>
                  <a:cubicBezTo>
                    <a:pt x="1071" y="2128"/>
                    <a:pt x="1072" y="2130"/>
                    <a:pt x="1073" y="2133"/>
                  </a:cubicBezTo>
                  <a:cubicBezTo>
                    <a:pt x="1074" y="2134"/>
                    <a:pt x="1074" y="2135"/>
                    <a:pt x="1075" y="2136"/>
                  </a:cubicBezTo>
                  <a:cubicBezTo>
                    <a:pt x="1076" y="2137"/>
                    <a:pt x="1076" y="2138"/>
                    <a:pt x="1077" y="2140"/>
                  </a:cubicBezTo>
                  <a:cubicBezTo>
                    <a:pt x="1078" y="2142"/>
                    <a:pt x="1080" y="2145"/>
                    <a:pt x="1081" y="2147"/>
                  </a:cubicBezTo>
                  <a:cubicBezTo>
                    <a:pt x="1083" y="2149"/>
                    <a:pt x="1084" y="2152"/>
                    <a:pt x="1086" y="2154"/>
                  </a:cubicBezTo>
                  <a:cubicBezTo>
                    <a:pt x="1087" y="2155"/>
                    <a:pt x="1088" y="2156"/>
                    <a:pt x="1088" y="2157"/>
                  </a:cubicBezTo>
                  <a:cubicBezTo>
                    <a:pt x="1089" y="2158"/>
                    <a:pt x="1090" y="2159"/>
                    <a:pt x="1091" y="2160"/>
                  </a:cubicBezTo>
                  <a:cubicBezTo>
                    <a:pt x="1092" y="2163"/>
                    <a:pt x="1094" y="2164"/>
                    <a:pt x="1096" y="2166"/>
                  </a:cubicBezTo>
                  <a:cubicBezTo>
                    <a:pt x="1096" y="2167"/>
                    <a:pt x="1097" y="2168"/>
                    <a:pt x="1098" y="2169"/>
                  </a:cubicBezTo>
                  <a:cubicBezTo>
                    <a:pt x="1099" y="2170"/>
                    <a:pt x="1099" y="2171"/>
                    <a:pt x="1100" y="2171"/>
                  </a:cubicBezTo>
                  <a:cubicBezTo>
                    <a:pt x="1101" y="2172"/>
                    <a:pt x="1102" y="2173"/>
                    <a:pt x="1102" y="2174"/>
                  </a:cubicBezTo>
                  <a:cubicBezTo>
                    <a:pt x="1103" y="2174"/>
                    <a:pt x="1104" y="2175"/>
                    <a:pt x="1104" y="2175"/>
                  </a:cubicBezTo>
                  <a:cubicBezTo>
                    <a:pt x="1106" y="2177"/>
                    <a:pt x="1107" y="2178"/>
                    <a:pt x="1108" y="2178"/>
                  </a:cubicBezTo>
                  <a:cubicBezTo>
                    <a:pt x="1109" y="2179"/>
                    <a:pt x="1109" y="2180"/>
                    <a:pt x="1110" y="2180"/>
                  </a:cubicBezTo>
                  <a:cubicBezTo>
                    <a:pt x="1110" y="2181"/>
                    <a:pt x="1111" y="2181"/>
                    <a:pt x="1111" y="2181"/>
                  </a:cubicBezTo>
                  <a:cubicBezTo>
                    <a:pt x="1111" y="2181"/>
                    <a:pt x="1110" y="2181"/>
                    <a:pt x="1110" y="2180"/>
                  </a:cubicBezTo>
                  <a:cubicBezTo>
                    <a:pt x="1110" y="2179"/>
                    <a:pt x="1109" y="2179"/>
                    <a:pt x="1109" y="2177"/>
                  </a:cubicBezTo>
                  <a:cubicBezTo>
                    <a:pt x="1108" y="2176"/>
                    <a:pt x="1108" y="2175"/>
                    <a:pt x="1107" y="2174"/>
                  </a:cubicBezTo>
                  <a:cubicBezTo>
                    <a:pt x="1106" y="2172"/>
                    <a:pt x="1105" y="2170"/>
                    <a:pt x="1104" y="2169"/>
                  </a:cubicBezTo>
                  <a:cubicBezTo>
                    <a:pt x="1103" y="2167"/>
                    <a:pt x="1102" y="2165"/>
                    <a:pt x="1100" y="2163"/>
                  </a:cubicBezTo>
                  <a:cubicBezTo>
                    <a:pt x="1099" y="2161"/>
                    <a:pt x="1098" y="2159"/>
                    <a:pt x="1097" y="2156"/>
                  </a:cubicBezTo>
                  <a:cubicBezTo>
                    <a:pt x="1096" y="2155"/>
                    <a:pt x="1095" y="2154"/>
                    <a:pt x="1094" y="2153"/>
                  </a:cubicBezTo>
                  <a:cubicBezTo>
                    <a:pt x="1094" y="2152"/>
                    <a:pt x="1093" y="2151"/>
                    <a:pt x="1092" y="2150"/>
                  </a:cubicBezTo>
                  <a:cubicBezTo>
                    <a:pt x="1091" y="2147"/>
                    <a:pt x="1089" y="2145"/>
                    <a:pt x="1088" y="2143"/>
                  </a:cubicBezTo>
                  <a:cubicBezTo>
                    <a:pt x="1086" y="2140"/>
                    <a:pt x="1085" y="2138"/>
                    <a:pt x="1084" y="2136"/>
                  </a:cubicBezTo>
                  <a:cubicBezTo>
                    <a:pt x="1083" y="2135"/>
                    <a:pt x="1082" y="2133"/>
                    <a:pt x="1081" y="2132"/>
                  </a:cubicBezTo>
                  <a:cubicBezTo>
                    <a:pt x="1081" y="2131"/>
                    <a:pt x="1080" y="2130"/>
                    <a:pt x="1079" y="2129"/>
                  </a:cubicBezTo>
                  <a:cubicBezTo>
                    <a:pt x="1078" y="2127"/>
                    <a:pt x="1076" y="2125"/>
                    <a:pt x="1075" y="2123"/>
                  </a:cubicBezTo>
                  <a:cubicBezTo>
                    <a:pt x="1074" y="2121"/>
                    <a:pt x="1073" y="2119"/>
                    <a:pt x="1071" y="2117"/>
                  </a:cubicBezTo>
                  <a:cubicBezTo>
                    <a:pt x="1071" y="2117"/>
                    <a:pt x="1071" y="2117"/>
                    <a:pt x="1071" y="2117"/>
                  </a:cubicBezTo>
                  <a:cubicBezTo>
                    <a:pt x="1075" y="2120"/>
                    <a:pt x="1079" y="2122"/>
                    <a:pt x="1083" y="2125"/>
                  </a:cubicBezTo>
                  <a:cubicBezTo>
                    <a:pt x="1086" y="2127"/>
                    <a:pt x="1090" y="2129"/>
                    <a:pt x="1093" y="2131"/>
                  </a:cubicBezTo>
                  <a:cubicBezTo>
                    <a:pt x="1096" y="2133"/>
                    <a:pt x="1099" y="2135"/>
                    <a:pt x="1101" y="2136"/>
                  </a:cubicBezTo>
                  <a:cubicBezTo>
                    <a:pt x="1104" y="2137"/>
                    <a:pt x="1106" y="2138"/>
                    <a:pt x="1107" y="2138"/>
                  </a:cubicBezTo>
                  <a:cubicBezTo>
                    <a:pt x="1108" y="2138"/>
                    <a:pt x="1109" y="2138"/>
                    <a:pt x="1109" y="2138"/>
                  </a:cubicBezTo>
                  <a:cubicBezTo>
                    <a:pt x="1109" y="2138"/>
                    <a:pt x="1109" y="2138"/>
                    <a:pt x="1109" y="2138"/>
                  </a:cubicBezTo>
                  <a:cubicBezTo>
                    <a:pt x="1109" y="2138"/>
                    <a:pt x="1109" y="2138"/>
                    <a:pt x="1107" y="2137"/>
                  </a:cubicBezTo>
                  <a:cubicBezTo>
                    <a:pt x="1106" y="2137"/>
                    <a:pt x="1104" y="2136"/>
                    <a:pt x="1102" y="2134"/>
                  </a:cubicBezTo>
                  <a:cubicBezTo>
                    <a:pt x="1100" y="2133"/>
                    <a:pt x="1098" y="2131"/>
                    <a:pt x="1095" y="2129"/>
                  </a:cubicBezTo>
                  <a:cubicBezTo>
                    <a:pt x="1092" y="2126"/>
                    <a:pt x="1089" y="2124"/>
                    <a:pt x="1085" y="2121"/>
                  </a:cubicBezTo>
                  <a:cubicBezTo>
                    <a:pt x="1082" y="2118"/>
                    <a:pt x="1078" y="2115"/>
                    <a:pt x="1074" y="2112"/>
                  </a:cubicBezTo>
                  <a:cubicBezTo>
                    <a:pt x="1071" y="2108"/>
                    <a:pt x="1067" y="2105"/>
                    <a:pt x="1063" y="2101"/>
                  </a:cubicBezTo>
                  <a:cubicBezTo>
                    <a:pt x="1061" y="2099"/>
                    <a:pt x="1059" y="2097"/>
                    <a:pt x="1057" y="2095"/>
                  </a:cubicBezTo>
                  <a:cubicBezTo>
                    <a:pt x="1055" y="2093"/>
                    <a:pt x="1053" y="2091"/>
                    <a:pt x="1051" y="2089"/>
                  </a:cubicBezTo>
                  <a:cubicBezTo>
                    <a:pt x="1050" y="2088"/>
                    <a:pt x="1049" y="2087"/>
                    <a:pt x="1048" y="2086"/>
                  </a:cubicBezTo>
                  <a:cubicBezTo>
                    <a:pt x="1049" y="2086"/>
                    <a:pt x="1049" y="2086"/>
                    <a:pt x="1050" y="2087"/>
                  </a:cubicBezTo>
                  <a:cubicBezTo>
                    <a:pt x="1052" y="2088"/>
                    <a:pt x="1055" y="2090"/>
                    <a:pt x="1058" y="2092"/>
                  </a:cubicBezTo>
                  <a:cubicBezTo>
                    <a:pt x="1060" y="2094"/>
                    <a:pt x="1063" y="2095"/>
                    <a:pt x="1065" y="2097"/>
                  </a:cubicBezTo>
                  <a:cubicBezTo>
                    <a:pt x="1067" y="2097"/>
                    <a:pt x="1068" y="2098"/>
                    <a:pt x="1069" y="2099"/>
                  </a:cubicBezTo>
                  <a:cubicBezTo>
                    <a:pt x="1071" y="2100"/>
                    <a:pt x="1072" y="2100"/>
                    <a:pt x="1073" y="2101"/>
                  </a:cubicBezTo>
                  <a:cubicBezTo>
                    <a:pt x="1076" y="2103"/>
                    <a:pt x="1078" y="2104"/>
                    <a:pt x="1080" y="2105"/>
                  </a:cubicBezTo>
                  <a:cubicBezTo>
                    <a:pt x="1083" y="2107"/>
                    <a:pt x="1085" y="2108"/>
                    <a:pt x="1087" y="2109"/>
                  </a:cubicBezTo>
                  <a:cubicBezTo>
                    <a:pt x="1088" y="2110"/>
                    <a:pt x="1089" y="2110"/>
                    <a:pt x="1089" y="2111"/>
                  </a:cubicBezTo>
                  <a:cubicBezTo>
                    <a:pt x="1090" y="2112"/>
                    <a:pt x="1091" y="2112"/>
                    <a:pt x="1092" y="2113"/>
                  </a:cubicBezTo>
                  <a:cubicBezTo>
                    <a:pt x="1093" y="2113"/>
                    <a:pt x="1093" y="2114"/>
                    <a:pt x="1094" y="2114"/>
                  </a:cubicBezTo>
                  <a:cubicBezTo>
                    <a:pt x="1095" y="2115"/>
                    <a:pt x="1095" y="2115"/>
                    <a:pt x="1096" y="2115"/>
                  </a:cubicBezTo>
                  <a:cubicBezTo>
                    <a:pt x="1097" y="2116"/>
                    <a:pt x="1098" y="2117"/>
                    <a:pt x="1098" y="2117"/>
                  </a:cubicBezTo>
                  <a:cubicBezTo>
                    <a:pt x="1099" y="2118"/>
                    <a:pt x="1099" y="2118"/>
                    <a:pt x="1099" y="2118"/>
                  </a:cubicBezTo>
                  <a:cubicBezTo>
                    <a:pt x="1099" y="2118"/>
                    <a:pt x="1099" y="2118"/>
                    <a:pt x="1099" y="2117"/>
                  </a:cubicBezTo>
                  <a:cubicBezTo>
                    <a:pt x="1098" y="2116"/>
                    <a:pt x="1098" y="2116"/>
                    <a:pt x="1097" y="2114"/>
                  </a:cubicBezTo>
                  <a:cubicBezTo>
                    <a:pt x="1097" y="2114"/>
                    <a:pt x="1096" y="2113"/>
                    <a:pt x="1096" y="2113"/>
                  </a:cubicBezTo>
                  <a:cubicBezTo>
                    <a:pt x="1095" y="2112"/>
                    <a:pt x="1095" y="2111"/>
                    <a:pt x="1094" y="2110"/>
                  </a:cubicBezTo>
                  <a:cubicBezTo>
                    <a:pt x="1093" y="2110"/>
                    <a:pt x="1093" y="2109"/>
                    <a:pt x="1092" y="2108"/>
                  </a:cubicBezTo>
                  <a:cubicBezTo>
                    <a:pt x="1091" y="2107"/>
                    <a:pt x="1090" y="2106"/>
                    <a:pt x="1090" y="2106"/>
                  </a:cubicBezTo>
                  <a:cubicBezTo>
                    <a:pt x="1089" y="2105"/>
                    <a:pt x="1088" y="2104"/>
                    <a:pt x="1087" y="2103"/>
                  </a:cubicBezTo>
                  <a:cubicBezTo>
                    <a:pt x="1086" y="2102"/>
                    <a:pt x="1085" y="2101"/>
                    <a:pt x="1084" y="2100"/>
                  </a:cubicBezTo>
                  <a:cubicBezTo>
                    <a:pt x="1082" y="2099"/>
                    <a:pt x="1079" y="2097"/>
                    <a:pt x="1077" y="2095"/>
                  </a:cubicBezTo>
                  <a:cubicBezTo>
                    <a:pt x="1076" y="2094"/>
                    <a:pt x="1075" y="2094"/>
                    <a:pt x="1073" y="2093"/>
                  </a:cubicBezTo>
                  <a:cubicBezTo>
                    <a:pt x="1072" y="2092"/>
                    <a:pt x="1071" y="2091"/>
                    <a:pt x="1070" y="2090"/>
                  </a:cubicBezTo>
                  <a:cubicBezTo>
                    <a:pt x="1067" y="2088"/>
                    <a:pt x="1064" y="2087"/>
                    <a:pt x="1062" y="2085"/>
                  </a:cubicBezTo>
                  <a:cubicBezTo>
                    <a:pt x="1059" y="2084"/>
                    <a:pt x="1057" y="2082"/>
                    <a:pt x="1054" y="2080"/>
                  </a:cubicBezTo>
                  <a:cubicBezTo>
                    <a:pt x="1053" y="2079"/>
                    <a:pt x="1052" y="2079"/>
                    <a:pt x="1050" y="2078"/>
                  </a:cubicBezTo>
                  <a:cubicBezTo>
                    <a:pt x="1049" y="2077"/>
                    <a:pt x="1048" y="2076"/>
                    <a:pt x="1047" y="2075"/>
                  </a:cubicBezTo>
                  <a:cubicBezTo>
                    <a:pt x="1046" y="2075"/>
                    <a:pt x="1044" y="2074"/>
                    <a:pt x="1043" y="2073"/>
                  </a:cubicBezTo>
                  <a:cubicBezTo>
                    <a:pt x="1042" y="2072"/>
                    <a:pt x="1041" y="2071"/>
                    <a:pt x="1040" y="2071"/>
                  </a:cubicBezTo>
                  <a:cubicBezTo>
                    <a:pt x="1040" y="2070"/>
                    <a:pt x="1039" y="2070"/>
                    <a:pt x="1039" y="2069"/>
                  </a:cubicBezTo>
                  <a:cubicBezTo>
                    <a:pt x="1038" y="2069"/>
                    <a:pt x="1038" y="2069"/>
                    <a:pt x="1037" y="2068"/>
                  </a:cubicBezTo>
                  <a:cubicBezTo>
                    <a:pt x="1036" y="2067"/>
                    <a:pt x="1035" y="2067"/>
                    <a:pt x="1035" y="2066"/>
                  </a:cubicBezTo>
                  <a:cubicBezTo>
                    <a:pt x="1034" y="2065"/>
                    <a:pt x="1033" y="2064"/>
                    <a:pt x="1032" y="2064"/>
                  </a:cubicBezTo>
                  <a:cubicBezTo>
                    <a:pt x="1032" y="2063"/>
                    <a:pt x="1031" y="2062"/>
                    <a:pt x="1030" y="2061"/>
                  </a:cubicBezTo>
                  <a:cubicBezTo>
                    <a:pt x="1029" y="2058"/>
                    <a:pt x="1028" y="2056"/>
                    <a:pt x="1026" y="2053"/>
                  </a:cubicBezTo>
                  <a:cubicBezTo>
                    <a:pt x="1026" y="2052"/>
                    <a:pt x="1025" y="2051"/>
                    <a:pt x="1025" y="2050"/>
                  </a:cubicBezTo>
                  <a:cubicBezTo>
                    <a:pt x="1024" y="2048"/>
                    <a:pt x="1023" y="2047"/>
                    <a:pt x="1023" y="2046"/>
                  </a:cubicBezTo>
                  <a:cubicBezTo>
                    <a:pt x="1021" y="2041"/>
                    <a:pt x="1019" y="2036"/>
                    <a:pt x="1018" y="2031"/>
                  </a:cubicBezTo>
                  <a:cubicBezTo>
                    <a:pt x="1017" y="2030"/>
                    <a:pt x="1017" y="2029"/>
                    <a:pt x="1017" y="2028"/>
                  </a:cubicBezTo>
                  <a:cubicBezTo>
                    <a:pt x="1016" y="2027"/>
                    <a:pt x="1016" y="2026"/>
                    <a:pt x="1016" y="2026"/>
                  </a:cubicBezTo>
                  <a:cubicBezTo>
                    <a:pt x="1016" y="2025"/>
                    <a:pt x="1016" y="2025"/>
                    <a:pt x="1016" y="2024"/>
                  </a:cubicBezTo>
                  <a:cubicBezTo>
                    <a:pt x="1015" y="2023"/>
                    <a:pt x="1015" y="2022"/>
                    <a:pt x="1015" y="2021"/>
                  </a:cubicBezTo>
                  <a:cubicBezTo>
                    <a:pt x="1015" y="2020"/>
                    <a:pt x="1014" y="2018"/>
                    <a:pt x="1014" y="2017"/>
                  </a:cubicBezTo>
                  <a:cubicBezTo>
                    <a:pt x="1013" y="2013"/>
                    <a:pt x="1013" y="2009"/>
                    <a:pt x="1013" y="2005"/>
                  </a:cubicBezTo>
                  <a:cubicBezTo>
                    <a:pt x="1013" y="2005"/>
                    <a:pt x="1013" y="2005"/>
                    <a:pt x="1013" y="2005"/>
                  </a:cubicBezTo>
                  <a:cubicBezTo>
                    <a:pt x="1015" y="1997"/>
                    <a:pt x="1018" y="1988"/>
                    <a:pt x="1023" y="1980"/>
                  </a:cubicBezTo>
                  <a:cubicBezTo>
                    <a:pt x="1048" y="1932"/>
                    <a:pt x="1078" y="1949"/>
                    <a:pt x="1117" y="1928"/>
                  </a:cubicBezTo>
                  <a:cubicBezTo>
                    <a:pt x="1106" y="1944"/>
                    <a:pt x="1100" y="1962"/>
                    <a:pt x="1098" y="1980"/>
                  </a:cubicBezTo>
                  <a:cubicBezTo>
                    <a:pt x="1098" y="1980"/>
                    <a:pt x="1097" y="1981"/>
                    <a:pt x="1097" y="1982"/>
                  </a:cubicBezTo>
                  <a:cubicBezTo>
                    <a:pt x="1096" y="1983"/>
                    <a:pt x="1095" y="1983"/>
                    <a:pt x="1095" y="1984"/>
                  </a:cubicBezTo>
                  <a:cubicBezTo>
                    <a:pt x="1094" y="1985"/>
                    <a:pt x="1093" y="1986"/>
                    <a:pt x="1093" y="1987"/>
                  </a:cubicBezTo>
                  <a:cubicBezTo>
                    <a:pt x="1092" y="1988"/>
                    <a:pt x="1091" y="1990"/>
                    <a:pt x="1090" y="1991"/>
                  </a:cubicBezTo>
                  <a:cubicBezTo>
                    <a:pt x="1090" y="1992"/>
                    <a:pt x="1089" y="1993"/>
                    <a:pt x="1088" y="1994"/>
                  </a:cubicBezTo>
                  <a:cubicBezTo>
                    <a:pt x="1088" y="1995"/>
                    <a:pt x="1088" y="1996"/>
                    <a:pt x="1087" y="1996"/>
                  </a:cubicBezTo>
                  <a:cubicBezTo>
                    <a:pt x="1087" y="1997"/>
                    <a:pt x="1087" y="1998"/>
                    <a:pt x="1086" y="1998"/>
                  </a:cubicBezTo>
                  <a:cubicBezTo>
                    <a:pt x="1086" y="2000"/>
                    <a:pt x="1085" y="2001"/>
                    <a:pt x="1084" y="2003"/>
                  </a:cubicBezTo>
                  <a:cubicBezTo>
                    <a:pt x="1083" y="2006"/>
                    <a:pt x="1082" y="2009"/>
                    <a:pt x="1081" y="2012"/>
                  </a:cubicBezTo>
                  <a:cubicBezTo>
                    <a:pt x="1080" y="2015"/>
                    <a:pt x="1079" y="2018"/>
                    <a:pt x="1078" y="2022"/>
                  </a:cubicBezTo>
                  <a:cubicBezTo>
                    <a:pt x="1077" y="2025"/>
                    <a:pt x="1077" y="2029"/>
                    <a:pt x="1076" y="2032"/>
                  </a:cubicBezTo>
                  <a:cubicBezTo>
                    <a:pt x="1076" y="2035"/>
                    <a:pt x="1076" y="2039"/>
                    <a:pt x="1075" y="2042"/>
                  </a:cubicBezTo>
                  <a:cubicBezTo>
                    <a:pt x="1075" y="2043"/>
                    <a:pt x="1075" y="2045"/>
                    <a:pt x="1075" y="2046"/>
                  </a:cubicBezTo>
                  <a:cubicBezTo>
                    <a:pt x="1075" y="2047"/>
                    <a:pt x="1075" y="2048"/>
                    <a:pt x="1075" y="2049"/>
                  </a:cubicBezTo>
                  <a:cubicBezTo>
                    <a:pt x="1075" y="2049"/>
                    <a:pt x="1075" y="2050"/>
                    <a:pt x="1075" y="2051"/>
                  </a:cubicBezTo>
                  <a:cubicBezTo>
                    <a:pt x="1076" y="2052"/>
                    <a:pt x="1076" y="2054"/>
                    <a:pt x="1076" y="2055"/>
                  </a:cubicBezTo>
                  <a:cubicBezTo>
                    <a:pt x="1076" y="2057"/>
                    <a:pt x="1076" y="2058"/>
                    <a:pt x="1076" y="2059"/>
                  </a:cubicBezTo>
                  <a:cubicBezTo>
                    <a:pt x="1076" y="2060"/>
                    <a:pt x="1077" y="2062"/>
                    <a:pt x="1077" y="2063"/>
                  </a:cubicBezTo>
                  <a:cubicBezTo>
                    <a:pt x="1077" y="2064"/>
                    <a:pt x="1077" y="2065"/>
                    <a:pt x="1078" y="2066"/>
                  </a:cubicBezTo>
                  <a:cubicBezTo>
                    <a:pt x="1078" y="2067"/>
                    <a:pt x="1078" y="2068"/>
                    <a:pt x="1078" y="2069"/>
                  </a:cubicBezTo>
                  <a:cubicBezTo>
                    <a:pt x="1078" y="2070"/>
                    <a:pt x="1079" y="2071"/>
                    <a:pt x="1079" y="2071"/>
                  </a:cubicBezTo>
                  <a:cubicBezTo>
                    <a:pt x="1079" y="2073"/>
                    <a:pt x="1080" y="2074"/>
                    <a:pt x="1080" y="2075"/>
                  </a:cubicBezTo>
                  <a:cubicBezTo>
                    <a:pt x="1080" y="2075"/>
                    <a:pt x="1080" y="2076"/>
                    <a:pt x="1080" y="2076"/>
                  </a:cubicBezTo>
                  <a:cubicBezTo>
                    <a:pt x="1080" y="2076"/>
                    <a:pt x="1080" y="2075"/>
                    <a:pt x="1080" y="2074"/>
                  </a:cubicBezTo>
                  <a:cubicBezTo>
                    <a:pt x="1080" y="2074"/>
                    <a:pt x="1080" y="2072"/>
                    <a:pt x="1080" y="2071"/>
                  </a:cubicBezTo>
                  <a:cubicBezTo>
                    <a:pt x="1080" y="2070"/>
                    <a:pt x="1080" y="2069"/>
                    <a:pt x="1080" y="2069"/>
                  </a:cubicBezTo>
                  <a:cubicBezTo>
                    <a:pt x="1080" y="2068"/>
                    <a:pt x="1081" y="2067"/>
                    <a:pt x="1081" y="2066"/>
                  </a:cubicBezTo>
                  <a:cubicBezTo>
                    <a:pt x="1081" y="2065"/>
                    <a:pt x="1081" y="2064"/>
                    <a:pt x="1081" y="2063"/>
                  </a:cubicBezTo>
                  <a:cubicBezTo>
                    <a:pt x="1081" y="2061"/>
                    <a:pt x="1081" y="2060"/>
                    <a:pt x="1081" y="2059"/>
                  </a:cubicBezTo>
                  <a:cubicBezTo>
                    <a:pt x="1081" y="2058"/>
                    <a:pt x="1081" y="2056"/>
                    <a:pt x="1081" y="2055"/>
                  </a:cubicBezTo>
                  <a:cubicBezTo>
                    <a:pt x="1081" y="2054"/>
                    <a:pt x="1081" y="2052"/>
                    <a:pt x="1081" y="2051"/>
                  </a:cubicBezTo>
                  <a:cubicBezTo>
                    <a:pt x="1081" y="2050"/>
                    <a:pt x="1082" y="2050"/>
                    <a:pt x="1082" y="2049"/>
                  </a:cubicBezTo>
                  <a:cubicBezTo>
                    <a:pt x="1082" y="2048"/>
                    <a:pt x="1082" y="2048"/>
                    <a:pt x="1082" y="2047"/>
                  </a:cubicBezTo>
                  <a:cubicBezTo>
                    <a:pt x="1082" y="2048"/>
                    <a:pt x="1082" y="2049"/>
                    <a:pt x="1082" y="2050"/>
                  </a:cubicBezTo>
                  <a:cubicBezTo>
                    <a:pt x="1083" y="2051"/>
                    <a:pt x="1083" y="2052"/>
                    <a:pt x="1083" y="2052"/>
                  </a:cubicBezTo>
                  <a:cubicBezTo>
                    <a:pt x="1083" y="2053"/>
                    <a:pt x="1084" y="2054"/>
                    <a:pt x="1084" y="2055"/>
                  </a:cubicBezTo>
                  <a:cubicBezTo>
                    <a:pt x="1084" y="2057"/>
                    <a:pt x="1085" y="2059"/>
                    <a:pt x="1086" y="2061"/>
                  </a:cubicBezTo>
                  <a:cubicBezTo>
                    <a:pt x="1086" y="2062"/>
                    <a:pt x="1087" y="2064"/>
                    <a:pt x="1087" y="2066"/>
                  </a:cubicBezTo>
                  <a:cubicBezTo>
                    <a:pt x="1088" y="2067"/>
                    <a:pt x="1088" y="2068"/>
                    <a:pt x="1088" y="2069"/>
                  </a:cubicBezTo>
                  <a:cubicBezTo>
                    <a:pt x="1089" y="2069"/>
                    <a:pt x="1089" y="2070"/>
                    <a:pt x="1089" y="2071"/>
                  </a:cubicBezTo>
                  <a:cubicBezTo>
                    <a:pt x="1090" y="2073"/>
                    <a:pt x="1090" y="2074"/>
                    <a:pt x="1090" y="2076"/>
                  </a:cubicBezTo>
                  <a:cubicBezTo>
                    <a:pt x="1090" y="2077"/>
                    <a:pt x="1091" y="2077"/>
                    <a:pt x="1091" y="2078"/>
                  </a:cubicBezTo>
                  <a:cubicBezTo>
                    <a:pt x="1091" y="2079"/>
                    <a:pt x="1091" y="2079"/>
                    <a:pt x="1091" y="2080"/>
                  </a:cubicBezTo>
                  <a:cubicBezTo>
                    <a:pt x="1091" y="2081"/>
                    <a:pt x="1091" y="2081"/>
                    <a:pt x="1091" y="2082"/>
                  </a:cubicBezTo>
                  <a:cubicBezTo>
                    <a:pt x="1091" y="2083"/>
                    <a:pt x="1091" y="2083"/>
                    <a:pt x="1091" y="2084"/>
                  </a:cubicBezTo>
                  <a:cubicBezTo>
                    <a:pt x="1091" y="2085"/>
                    <a:pt x="1092" y="2086"/>
                    <a:pt x="1092" y="2087"/>
                  </a:cubicBezTo>
                  <a:cubicBezTo>
                    <a:pt x="1092" y="2088"/>
                    <a:pt x="1091" y="2088"/>
                    <a:pt x="1091" y="2089"/>
                  </a:cubicBezTo>
                  <a:cubicBezTo>
                    <a:pt x="1091" y="2089"/>
                    <a:pt x="1091" y="2090"/>
                    <a:pt x="1091" y="2090"/>
                  </a:cubicBezTo>
                  <a:cubicBezTo>
                    <a:pt x="1091" y="2090"/>
                    <a:pt x="1092" y="2089"/>
                    <a:pt x="1092" y="2089"/>
                  </a:cubicBezTo>
                  <a:cubicBezTo>
                    <a:pt x="1092" y="2089"/>
                    <a:pt x="1093" y="2088"/>
                    <a:pt x="1093" y="2087"/>
                  </a:cubicBezTo>
                  <a:cubicBezTo>
                    <a:pt x="1094" y="2087"/>
                    <a:pt x="1094" y="2086"/>
                    <a:pt x="1094" y="2084"/>
                  </a:cubicBezTo>
                  <a:cubicBezTo>
                    <a:pt x="1095" y="2084"/>
                    <a:pt x="1095" y="2083"/>
                    <a:pt x="1095" y="2082"/>
                  </a:cubicBezTo>
                  <a:cubicBezTo>
                    <a:pt x="1095" y="2082"/>
                    <a:pt x="1095" y="2081"/>
                    <a:pt x="1096" y="2080"/>
                  </a:cubicBezTo>
                  <a:cubicBezTo>
                    <a:pt x="1096" y="2079"/>
                    <a:pt x="1096" y="2077"/>
                    <a:pt x="1096" y="2075"/>
                  </a:cubicBezTo>
                  <a:cubicBezTo>
                    <a:pt x="1096" y="2073"/>
                    <a:pt x="1096" y="2072"/>
                    <a:pt x="1096" y="2070"/>
                  </a:cubicBezTo>
                  <a:cubicBezTo>
                    <a:pt x="1096" y="2068"/>
                    <a:pt x="1095" y="2066"/>
                    <a:pt x="1095" y="2064"/>
                  </a:cubicBezTo>
                  <a:cubicBezTo>
                    <a:pt x="1094" y="2062"/>
                    <a:pt x="1094" y="2060"/>
                    <a:pt x="1093" y="2058"/>
                  </a:cubicBezTo>
                  <a:cubicBezTo>
                    <a:pt x="1092" y="2056"/>
                    <a:pt x="1092" y="2054"/>
                    <a:pt x="1091" y="2053"/>
                  </a:cubicBezTo>
                  <a:cubicBezTo>
                    <a:pt x="1091" y="2052"/>
                    <a:pt x="1090" y="2051"/>
                    <a:pt x="1090" y="2050"/>
                  </a:cubicBezTo>
                  <a:cubicBezTo>
                    <a:pt x="1090" y="2049"/>
                    <a:pt x="1089" y="2048"/>
                    <a:pt x="1089" y="2048"/>
                  </a:cubicBezTo>
                  <a:cubicBezTo>
                    <a:pt x="1087" y="2044"/>
                    <a:pt x="1086" y="2041"/>
                    <a:pt x="1085" y="2039"/>
                  </a:cubicBezTo>
                  <a:cubicBezTo>
                    <a:pt x="1084" y="2037"/>
                    <a:pt x="1084" y="2036"/>
                    <a:pt x="1083" y="2035"/>
                  </a:cubicBezTo>
                  <a:cubicBezTo>
                    <a:pt x="1084" y="2034"/>
                    <a:pt x="1084" y="2034"/>
                    <a:pt x="1084" y="2033"/>
                  </a:cubicBezTo>
                  <a:cubicBezTo>
                    <a:pt x="1084" y="2030"/>
                    <a:pt x="1085" y="2027"/>
                    <a:pt x="1086" y="2024"/>
                  </a:cubicBezTo>
                  <a:cubicBezTo>
                    <a:pt x="1086" y="2020"/>
                    <a:pt x="1087" y="2017"/>
                    <a:pt x="1088" y="2014"/>
                  </a:cubicBezTo>
                  <a:cubicBezTo>
                    <a:pt x="1088" y="2013"/>
                    <a:pt x="1089" y="2011"/>
                    <a:pt x="1089" y="2010"/>
                  </a:cubicBezTo>
                  <a:cubicBezTo>
                    <a:pt x="1090" y="2008"/>
                    <a:pt x="1090" y="2007"/>
                    <a:pt x="1091" y="2005"/>
                  </a:cubicBezTo>
                  <a:cubicBezTo>
                    <a:pt x="1091" y="2004"/>
                    <a:pt x="1092" y="2002"/>
                    <a:pt x="1092" y="2001"/>
                  </a:cubicBezTo>
                  <a:cubicBezTo>
                    <a:pt x="1092" y="2000"/>
                    <a:pt x="1093" y="2000"/>
                    <a:pt x="1093" y="1999"/>
                  </a:cubicBezTo>
                  <a:cubicBezTo>
                    <a:pt x="1093" y="1998"/>
                    <a:pt x="1093" y="1998"/>
                    <a:pt x="1094" y="1997"/>
                  </a:cubicBezTo>
                  <a:cubicBezTo>
                    <a:pt x="1094" y="1996"/>
                    <a:pt x="1095" y="1994"/>
                    <a:pt x="1095" y="1993"/>
                  </a:cubicBezTo>
                  <a:cubicBezTo>
                    <a:pt x="1096" y="1992"/>
                    <a:pt x="1096" y="1991"/>
                    <a:pt x="1097" y="1990"/>
                  </a:cubicBezTo>
                  <a:cubicBezTo>
                    <a:pt x="1097" y="1989"/>
                    <a:pt x="1097" y="1988"/>
                    <a:pt x="1098" y="1987"/>
                  </a:cubicBezTo>
                  <a:cubicBezTo>
                    <a:pt x="1095" y="2039"/>
                    <a:pt x="1124" y="2098"/>
                    <a:pt x="1153" y="2156"/>
                  </a:cubicBezTo>
                  <a:cubicBezTo>
                    <a:pt x="1152" y="2156"/>
                    <a:pt x="1152" y="2157"/>
                    <a:pt x="1152" y="2157"/>
                  </a:cubicBezTo>
                  <a:cubicBezTo>
                    <a:pt x="1151" y="2161"/>
                    <a:pt x="1150" y="2166"/>
                    <a:pt x="1149" y="2171"/>
                  </a:cubicBezTo>
                  <a:cubicBezTo>
                    <a:pt x="1149" y="2173"/>
                    <a:pt x="1149" y="2176"/>
                    <a:pt x="1149" y="2178"/>
                  </a:cubicBezTo>
                  <a:cubicBezTo>
                    <a:pt x="1149" y="2179"/>
                    <a:pt x="1149" y="2180"/>
                    <a:pt x="1149" y="2180"/>
                  </a:cubicBezTo>
                  <a:cubicBezTo>
                    <a:pt x="1149" y="2181"/>
                    <a:pt x="1149" y="2182"/>
                    <a:pt x="1149" y="2183"/>
                  </a:cubicBezTo>
                  <a:cubicBezTo>
                    <a:pt x="1149" y="2184"/>
                    <a:pt x="1149" y="2185"/>
                    <a:pt x="1149" y="2187"/>
                  </a:cubicBezTo>
                  <a:cubicBezTo>
                    <a:pt x="1150" y="2192"/>
                    <a:pt x="1151" y="2198"/>
                    <a:pt x="1152" y="2204"/>
                  </a:cubicBezTo>
                  <a:cubicBezTo>
                    <a:pt x="1152" y="2207"/>
                    <a:pt x="1153" y="2210"/>
                    <a:pt x="1153" y="2213"/>
                  </a:cubicBezTo>
                  <a:cubicBezTo>
                    <a:pt x="1154" y="2215"/>
                    <a:pt x="1154" y="2216"/>
                    <a:pt x="1154" y="2218"/>
                  </a:cubicBezTo>
                  <a:cubicBezTo>
                    <a:pt x="1154" y="2219"/>
                    <a:pt x="1154" y="2220"/>
                    <a:pt x="1154" y="2220"/>
                  </a:cubicBezTo>
                  <a:cubicBezTo>
                    <a:pt x="1155" y="2221"/>
                    <a:pt x="1155" y="2221"/>
                    <a:pt x="1155" y="2221"/>
                  </a:cubicBezTo>
                  <a:cubicBezTo>
                    <a:pt x="1155" y="2222"/>
                    <a:pt x="1155" y="2222"/>
                    <a:pt x="1155" y="2222"/>
                  </a:cubicBezTo>
                  <a:cubicBezTo>
                    <a:pt x="1155" y="2222"/>
                    <a:pt x="1155" y="2222"/>
                    <a:pt x="1155" y="2222"/>
                  </a:cubicBezTo>
                  <a:cubicBezTo>
                    <a:pt x="1155" y="2222"/>
                    <a:pt x="1155" y="2222"/>
                    <a:pt x="1155" y="2222"/>
                  </a:cubicBezTo>
                  <a:cubicBezTo>
                    <a:pt x="1155" y="2223"/>
                    <a:pt x="1155" y="2223"/>
                    <a:pt x="1155" y="2223"/>
                  </a:cubicBezTo>
                  <a:cubicBezTo>
                    <a:pt x="1155" y="2224"/>
                    <a:pt x="1155" y="2226"/>
                    <a:pt x="1155" y="2227"/>
                  </a:cubicBezTo>
                  <a:cubicBezTo>
                    <a:pt x="1155" y="2228"/>
                    <a:pt x="1155" y="2229"/>
                    <a:pt x="1154" y="2229"/>
                  </a:cubicBezTo>
                  <a:cubicBezTo>
                    <a:pt x="1154" y="2231"/>
                    <a:pt x="1153" y="2232"/>
                    <a:pt x="1152" y="2234"/>
                  </a:cubicBezTo>
                  <a:cubicBezTo>
                    <a:pt x="1152" y="2235"/>
                    <a:pt x="1151" y="2236"/>
                    <a:pt x="1151" y="2237"/>
                  </a:cubicBezTo>
                  <a:cubicBezTo>
                    <a:pt x="1151" y="2237"/>
                    <a:pt x="1150" y="2238"/>
                    <a:pt x="1150" y="2238"/>
                  </a:cubicBezTo>
                  <a:cubicBezTo>
                    <a:pt x="1150" y="2238"/>
                    <a:pt x="1150" y="2239"/>
                    <a:pt x="1149" y="2239"/>
                  </a:cubicBezTo>
                  <a:cubicBezTo>
                    <a:pt x="1149" y="2240"/>
                    <a:pt x="1148" y="2241"/>
                    <a:pt x="1147" y="2242"/>
                  </a:cubicBezTo>
                  <a:cubicBezTo>
                    <a:pt x="1147" y="2242"/>
                    <a:pt x="1147" y="2243"/>
                    <a:pt x="1146" y="2243"/>
                  </a:cubicBezTo>
                  <a:cubicBezTo>
                    <a:pt x="1146" y="2243"/>
                    <a:pt x="1146" y="2244"/>
                    <a:pt x="1145" y="2244"/>
                  </a:cubicBezTo>
                  <a:cubicBezTo>
                    <a:pt x="1144" y="2246"/>
                    <a:pt x="1142" y="2248"/>
                    <a:pt x="1141" y="2249"/>
                  </a:cubicBezTo>
                  <a:cubicBezTo>
                    <a:pt x="1139" y="2251"/>
                    <a:pt x="1138" y="2253"/>
                    <a:pt x="1136" y="2255"/>
                  </a:cubicBezTo>
                  <a:cubicBezTo>
                    <a:pt x="1136" y="2255"/>
                    <a:pt x="1135" y="2256"/>
                    <a:pt x="1135" y="2256"/>
                  </a:cubicBezTo>
                  <a:cubicBezTo>
                    <a:pt x="1135" y="2257"/>
                    <a:pt x="1134" y="2257"/>
                    <a:pt x="1134" y="2258"/>
                  </a:cubicBezTo>
                  <a:cubicBezTo>
                    <a:pt x="1133" y="2259"/>
                    <a:pt x="1133" y="2260"/>
                    <a:pt x="1132" y="2261"/>
                  </a:cubicBezTo>
                  <a:cubicBezTo>
                    <a:pt x="1131" y="2263"/>
                    <a:pt x="1130" y="2265"/>
                    <a:pt x="1129" y="2267"/>
                  </a:cubicBezTo>
                  <a:cubicBezTo>
                    <a:pt x="1128" y="2269"/>
                    <a:pt x="1128" y="2271"/>
                    <a:pt x="1127" y="2272"/>
                  </a:cubicBezTo>
                  <a:cubicBezTo>
                    <a:pt x="1127" y="2274"/>
                    <a:pt x="1126" y="2276"/>
                    <a:pt x="1126" y="2277"/>
                  </a:cubicBezTo>
                  <a:cubicBezTo>
                    <a:pt x="1126" y="2279"/>
                    <a:pt x="1126" y="2280"/>
                    <a:pt x="1125" y="2281"/>
                  </a:cubicBezTo>
                  <a:cubicBezTo>
                    <a:pt x="1125" y="2282"/>
                    <a:pt x="1125" y="2283"/>
                    <a:pt x="1125" y="2284"/>
                  </a:cubicBezTo>
                  <a:cubicBezTo>
                    <a:pt x="1125" y="2284"/>
                    <a:pt x="1125" y="2285"/>
                    <a:pt x="1125" y="2285"/>
                  </a:cubicBezTo>
                  <a:cubicBezTo>
                    <a:pt x="1125" y="2285"/>
                    <a:pt x="1126" y="2284"/>
                    <a:pt x="1126" y="2284"/>
                  </a:cubicBezTo>
                  <a:cubicBezTo>
                    <a:pt x="1126" y="2283"/>
                    <a:pt x="1127" y="2283"/>
                    <a:pt x="1127" y="2282"/>
                  </a:cubicBezTo>
                  <a:cubicBezTo>
                    <a:pt x="1128" y="2280"/>
                    <a:pt x="1129" y="2277"/>
                    <a:pt x="1131" y="2274"/>
                  </a:cubicBezTo>
                  <a:cubicBezTo>
                    <a:pt x="1133" y="2271"/>
                    <a:pt x="1135" y="2268"/>
                    <a:pt x="1138" y="2265"/>
                  </a:cubicBezTo>
                  <a:cubicBezTo>
                    <a:pt x="1139" y="2264"/>
                    <a:pt x="1139" y="2263"/>
                    <a:pt x="1140" y="2262"/>
                  </a:cubicBezTo>
                  <a:cubicBezTo>
                    <a:pt x="1141" y="2261"/>
                    <a:pt x="1141" y="2261"/>
                    <a:pt x="1142" y="2260"/>
                  </a:cubicBezTo>
                  <a:cubicBezTo>
                    <a:pt x="1144" y="2258"/>
                    <a:pt x="1145" y="2256"/>
                    <a:pt x="1147" y="2255"/>
                  </a:cubicBezTo>
                  <a:cubicBezTo>
                    <a:pt x="1148" y="2253"/>
                    <a:pt x="1150" y="2251"/>
                    <a:pt x="1151" y="2249"/>
                  </a:cubicBezTo>
                  <a:cubicBezTo>
                    <a:pt x="1152" y="2248"/>
                    <a:pt x="1153" y="2247"/>
                    <a:pt x="1153" y="2246"/>
                  </a:cubicBezTo>
                  <a:cubicBezTo>
                    <a:pt x="1154" y="2245"/>
                    <a:pt x="1155" y="2244"/>
                    <a:pt x="1155" y="2243"/>
                  </a:cubicBezTo>
                  <a:cubicBezTo>
                    <a:pt x="1156" y="2242"/>
                    <a:pt x="1156" y="2242"/>
                    <a:pt x="1156" y="2242"/>
                  </a:cubicBezTo>
                  <a:cubicBezTo>
                    <a:pt x="1156" y="2245"/>
                    <a:pt x="1156" y="2248"/>
                    <a:pt x="1155" y="2251"/>
                  </a:cubicBezTo>
                  <a:cubicBezTo>
                    <a:pt x="1155" y="2252"/>
                    <a:pt x="1155" y="2254"/>
                    <a:pt x="1155" y="2255"/>
                  </a:cubicBezTo>
                  <a:cubicBezTo>
                    <a:pt x="1155" y="2257"/>
                    <a:pt x="1155" y="2259"/>
                    <a:pt x="1155" y="2260"/>
                  </a:cubicBezTo>
                  <a:cubicBezTo>
                    <a:pt x="1154" y="2266"/>
                    <a:pt x="1153" y="2272"/>
                    <a:pt x="1151" y="2278"/>
                  </a:cubicBezTo>
                  <a:cubicBezTo>
                    <a:pt x="1151" y="2279"/>
                    <a:pt x="1150" y="2281"/>
                    <a:pt x="1150" y="2282"/>
                  </a:cubicBezTo>
                  <a:cubicBezTo>
                    <a:pt x="1150" y="2284"/>
                    <a:pt x="1149" y="2285"/>
                    <a:pt x="1149" y="2286"/>
                  </a:cubicBezTo>
                  <a:cubicBezTo>
                    <a:pt x="1148" y="2289"/>
                    <a:pt x="1147" y="2292"/>
                    <a:pt x="1146" y="2294"/>
                  </a:cubicBezTo>
                  <a:cubicBezTo>
                    <a:pt x="1146" y="2295"/>
                    <a:pt x="1146" y="2296"/>
                    <a:pt x="1145" y="2296"/>
                  </a:cubicBezTo>
                  <a:cubicBezTo>
                    <a:pt x="1145" y="2297"/>
                    <a:pt x="1145" y="2298"/>
                    <a:pt x="1145" y="2298"/>
                  </a:cubicBezTo>
                  <a:cubicBezTo>
                    <a:pt x="1144" y="2299"/>
                    <a:pt x="1144" y="2301"/>
                    <a:pt x="1143" y="2302"/>
                  </a:cubicBezTo>
                  <a:cubicBezTo>
                    <a:pt x="1143" y="2303"/>
                    <a:pt x="1142" y="2304"/>
                    <a:pt x="1142" y="2305"/>
                  </a:cubicBezTo>
                  <a:cubicBezTo>
                    <a:pt x="1141" y="2306"/>
                    <a:pt x="1140" y="2307"/>
                    <a:pt x="1140" y="2309"/>
                  </a:cubicBezTo>
                  <a:cubicBezTo>
                    <a:pt x="1140" y="2309"/>
                    <a:pt x="1139" y="2310"/>
                    <a:pt x="1139" y="2310"/>
                  </a:cubicBezTo>
                  <a:cubicBezTo>
                    <a:pt x="1139" y="2311"/>
                    <a:pt x="1139" y="2311"/>
                    <a:pt x="1138" y="2312"/>
                  </a:cubicBezTo>
                  <a:cubicBezTo>
                    <a:pt x="1138" y="2313"/>
                    <a:pt x="1137" y="2314"/>
                    <a:pt x="1137" y="2315"/>
                  </a:cubicBezTo>
                  <a:cubicBezTo>
                    <a:pt x="1136" y="2317"/>
                    <a:pt x="1135" y="2318"/>
                    <a:pt x="1134" y="2320"/>
                  </a:cubicBezTo>
                  <a:cubicBezTo>
                    <a:pt x="1132" y="2324"/>
                    <a:pt x="1130" y="2326"/>
                    <a:pt x="1128" y="2329"/>
                  </a:cubicBezTo>
                  <a:cubicBezTo>
                    <a:pt x="1128" y="2330"/>
                    <a:pt x="1127" y="2331"/>
                    <a:pt x="1126" y="2332"/>
                  </a:cubicBezTo>
                  <a:cubicBezTo>
                    <a:pt x="1126" y="2333"/>
                    <a:pt x="1125" y="2333"/>
                    <a:pt x="1125" y="2334"/>
                  </a:cubicBezTo>
                  <a:cubicBezTo>
                    <a:pt x="1124" y="2335"/>
                    <a:pt x="1123" y="2336"/>
                    <a:pt x="1123" y="2336"/>
                  </a:cubicBezTo>
                  <a:cubicBezTo>
                    <a:pt x="1123" y="2336"/>
                    <a:pt x="1124" y="2335"/>
                    <a:pt x="1125" y="2334"/>
                  </a:cubicBezTo>
                  <a:cubicBezTo>
                    <a:pt x="1125" y="2334"/>
                    <a:pt x="1126" y="2333"/>
                    <a:pt x="1127" y="2332"/>
                  </a:cubicBezTo>
                  <a:cubicBezTo>
                    <a:pt x="1128" y="2332"/>
                    <a:pt x="1129" y="2331"/>
                    <a:pt x="1130" y="2330"/>
                  </a:cubicBezTo>
                  <a:cubicBezTo>
                    <a:pt x="1131" y="2328"/>
                    <a:pt x="1134" y="2325"/>
                    <a:pt x="1136" y="2322"/>
                  </a:cubicBezTo>
                  <a:cubicBezTo>
                    <a:pt x="1137" y="2320"/>
                    <a:pt x="1139" y="2319"/>
                    <a:pt x="1140" y="2317"/>
                  </a:cubicBezTo>
                  <a:cubicBezTo>
                    <a:pt x="1141" y="2316"/>
                    <a:pt x="1141" y="2315"/>
                    <a:pt x="1142" y="2314"/>
                  </a:cubicBezTo>
                  <a:cubicBezTo>
                    <a:pt x="1142" y="2313"/>
                    <a:pt x="1143" y="2313"/>
                    <a:pt x="1143" y="2312"/>
                  </a:cubicBezTo>
                  <a:cubicBezTo>
                    <a:pt x="1143" y="2312"/>
                    <a:pt x="1144" y="2311"/>
                    <a:pt x="1144" y="2311"/>
                  </a:cubicBezTo>
                  <a:cubicBezTo>
                    <a:pt x="1145" y="2310"/>
                    <a:pt x="1145" y="2309"/>
                    <a:pt x="1146" y="2308"/>
                  </a:cubicBezTo>
                  <a:cubicBezTo>
                    <a:pt x="1147" y="2306"/>
                    <a:pt x="1147" y="2305"/>
                    <a:pt x="1148" y="2304"/>
                  </a:cubicBezTo>
                  <a:cubicBezTo>
                    <a:pt x="1148" y="2303"/>
                    <a:pt x="1149" y="2302"/>
                    <a:pt x="1150" y="2300"/>
                  </a:cubicBezTo>
                  <a:cubicBezTo>
                    <a:pt x="1150" y="2300"/>
                    <a:pt x="1150" y="2299"/>
                    <a:pt x="1151" y="2299"/>
                  </a:cubicBezTo>
                  <a:cubicBezTo>
                    <a:pt x="1151" y="2298"/>
                    <a:pt x="1151" y="2297"/>
                    <a:pt x="1152" y="2297"/>
                  </a:cubicBezTo>
                  <a:cubicBezTo>
                    <a:pt x="1152" y="2295"/>
                    <a:pt x="1153" y="2293"/>
                    <a:pt x="1154" y="2291"/>
                  </a:cubicBezTo>
                  <a:cubicBezTo>
                    <a:pt x="1154" y="2292"/>
                    <a:pt x="1154" y="2292"/>
                    <a:pt x="1154" y="2292"/>
                  </a:cubicBezTo>
                  <a:cubicBezTo>
                    <a:pt x="1154" y="2294"/>
                    <a:pt x="1154" y="2295"/>
                    <a:pt x="1154" y="2297"/>
                  </a:cubicBezTo>
                  <a:cubicBezTo>
                    <a:pt x="1154" y="2298"/>
                    <a:pt x="1154" y="2300"/>
                    <a:pt x="1154" y="2302"/>
                  </a:cubicBezTo>
                  <a:cubicBezTo>
                    <a:pt x="1154" y="2305"/>
                    <a:pt x="1154" y="2308"/>
                    <a:pt x="1154" y="2311"/>
                  </a:cubicBezTo>
                  <a:cubicBezTo>
                    <a:pt x="1154" y="2312"/>
                    <a:pt x="1154" y="2314"/>
                    <a:pt x="1154" y="2316"/>
                  </a:cubicBezTo>
                  <a:cubicBezTo>
                    <a:pt x="1153" y="2317"/>
                    <a:pt x="1153" y="2319"/>
                    <a:pt x="1153" y="2320"/>
                  </a:cubicBezTo>
                  <a:cubicBezTo>
                    <a:pt x="1153" y="2323"/>
                    <a:pt x="1153" y="2326"/>
                    <a:pt x="1152" y="2329"/>
                  </a:cubicBezTo>
                  <a:cubicBezTo>
                    <a:pt x="1152" y="2332"/>
                    <a:pt x="1152" y="2335"/>
                    <a:pt x="1151" y="2337"/>
                  </a:cubicBezTo>
                  <a:cubicBezTo>
                    <a:pt x="1150" y="2340"/>
                    <a:pt x="1150" y="2342"/>
                    <a:pt x="1149" y="2344"/>
                  </a:cubicBezTo>
                  <a:cubicBezTo>
                    <a:pt x="1149" y="2346"/>
                    <a:pt x="1148" y="2347"/>
                    <a:pt x="1148" y="2348"/>
                  </a:cubicBezTo>
                  <a:cubicBezTo>
                    <a:pt x="1148" y="2349"/>
                    <a:pt x="1147" y="2350"/>
                    <a:pt x="1147" y="2350"/>
                  </a:cubicBezTo>
                  <a:cubicBezTo>
                    <a:pt x="1146" y="2351"/>
                    <a:pt x="1146" y="2352"/>
                    <a:pt x="1146" y="2353"/>
                  </a:cubicBezTo>
                  <a:cubicBezTo>
                    <a:pt x="1145" y="2354"/>
                    <a:pt x="1145" y="2354"/>
                    <a:pt x="1145" y="2355"/>
                  </a:cubicBezTo>
                  <a:cubicBezTo>
                    <a:pt x="1144" y="2356"/>
                    <a:pt x="1144" y="2357"/>
                    <a:pt x="1143" y="2358"/>
                  </a:cubicBezTo>
                  <a:cubicBezTo>
                    <a:pt x="1143" y="2358"/>
                    <a:pt x="1143" y="2359"/>
                    <a:pt x="1143" y="2359"/>
                  </a:cubicBezTo>
                  <a:cubicBezTo>
                    <a:pt x="1143" y="2359"/>
                    <a:pt x="1143" y="2359"/>
                    <a:pt x="1144" y="2358"/>
                  </a:cubicBezTo>
                  <a:cubicBezTo>
                    <a:pt x="1144" y="2358"/>
                    <a:pt x="1145" y="2357"/>
                    <a:pt x="1146" y="2356"/>
                  </a:cubicBezTo>
                  <a:cubicBezTo>
                    <a:pt x="1147" y="2355"/>
                    <a:pt x="1147" y="2355"/>
                    <a:pt x="1148" y="2354"/>
                  </a:cubicBezTo>
                  <a:cubicBezTo>
                    <a:pt x="1148" y="2353"/>
                    <a:pt x="1149" y="2353"/>
                    <a:pt x="1149" y="2352"/>
                  </a:cubicBezTo>
                  <a:cubicBezTo>
                    <a:pt x="1150" y="2351"/>
                    <a:pt x="1151" y="2350"/>
                    <a:pt x="1151" y="2349"/>
                  </a:cubicBezTo>
                  <a:cubicBezTo>
                    <a:pt x="1152" y="2348"/>
                    <a:pt x="1153" y="2347"/>
                    <a:pt x="1153" y="2346"/>
                  </a:cubicBezTo>
                  <a:cubicBezTo>
                    <a:pt x="1154" y="2344"/>
                    <a:pt x="1156" y="2342"/>
                    <a:pt x="1157" y="2339"/>
                  </a:cubicBezTo>
                  <a:cubicBezTo>
                    <a:pt x="1158" y="2336"/>
                    <a:pt x="1159" y="2333"/>
                    <a:pt x="1159" y="2330"/>
                  </a:cubicBezTo>
                  <a:cubicBezTo>
                    <a:pt x="1160" y="2329"/>
                    <a:pt x="1160" y="2327"/>
                    <a:pt x="1160" y="2326"/>
                  </a:cubicBezTo>
                  <a:cubicBezTo>
                    <a:pt x="1161" y="2324"/>
                    <a:pt x="1161" y="2323"/>
                    <a:pt x="1161" y="2321"/>
                  </a:cubicBezTo>
                  <a:cubicBezTo>
                    <a:pt x="1161" y="2319"/>
                    <a:pt x="1161" y="2318"/>
                    <a:pt x="1161" y="2316"/>
                  </a:cubicBezTo>
                  <a:cubicBezTo>
                    <a:pt x="1161" y="2314"/>
                    <a:pt x="1162" y="2313"/>
                    <a:pt x="1162" y="2311"/>
                  </a:cubicBezTo>
                  <a:cubicBezTo>
                    <a:pt x="1162" y="2308"/>
                    <a:pt x="1162" y="2305"/>
                    <a:pt x="1161" y="2301"/>
                  </a:cubicBezTo>
                  <a:cubicBezTo>
                    <a:pt x="1161" y="2300"/>
                    <a:pt x="1161" y="2298"/>
                    <a:pt x="1161" y="2297"/>
                  </a:cubicBezTo>
                  <a:cubicBezTo>
                    <a:pt x="1161" y="2295"/>
                    <a:pt x="1161" y="2294"/>
                    <a:pt x="1161" y="2292"/>
                  </a:cubicBezTo>
                  <a:cubicBezTo>
                    <a:pt x="1160" y="2286"/>
                    <a:pt x="1160" y="2281"/>
                    <a:pt x="1159" y="2276"/>
                  </a:cubicBezTo>
                  <a:cubicBezTo>
                    <a:pt x="1159" y="2276"/>
                    <a:pt x="1159" y="2276"/>
                    <a:pt x="1159" y="2275"/>
                  </a:cubicBezTo>
                  <a:cubicBezTo>
                    <a:pt x="1160" y="2274"/>
                    <a:pt x="1160" y="2272"/>
                    <a:pt x="1160" y="2271"/>
                  </a:cubicBezTo>
                  <a:cubicBezTo>
                    <a:pt x="1160" y="2270"/>
                    <a:pt x="1161" y="2269"/>
                    <a:pt x="1161" y="2268"/>
                  </a:cubicBezTo>
                  <a:cubicBezTo>
                    <a:pt x="1161" y="2268"/>
                    <a:pt x="1161" y="2267"/>
                    <a:pt x="1161" y="2266"/>
                  </a:cubicBezTo>
                  <a:cubicBezTo>
                    <a:pt x="1162" y="2264"/>
                    <a:pt x="1162" y="2263"/>
                    <a:pt x="1162" y="2261"/>
                  </a:cubicBezTo>
                  <a:cubicBezTo>
                    <a:pt x="1162" y="2260"/>
                    <a:pt x="1163" y="2258"/>
                    <a:pt x="1163" y="2256"/>
                  </a:cubicBezTo>
                  <a:cubicBezTo>
                    <a:pt x="1163" y="2255"/>
                    <a:pt x="1163" y="2253"/>
                    <a:pt x="1163" y="2251"/>
                  </a:cubicBezTo>
                  <a:cubicBezTo>
                    <a:pt x="1164" y="2248"/>
                    <a:pt x="1164" y="2245"/>
                    <a:pt x="1164" y="2241"/>
                  </a:cubicBezTo>
                  <a:cubicBezTo>
                    <a:pt x="1164" y="2240"/>
                    <a:pt x="1164" y="2238"/>
                    <a:pt x="1164" y="2236"/>
                  </a:cubicBezTo>
                  <a:cubicBezTo>
                    <a:pt x="1164" y="2235"/>
                    <a:pt x="1163" y="2233"/>
                    <a:pt x="1163" y="2231"/>
                  </a:cubicBezTo>
                  <a:cubicBezTo>
                    <a:pt x="1163" y="2230"/>
                    <a:pt x="1163" y="2230"/>
                    <a:pt x="1163" y="2229"/>
                  </a:cubicBezTo>
                  <a:cubicBezTo>
                    <a:pt x="1163" y="2226"/>
                    <a:pt x="1163" y="2226"/>
                    <a:pt x="1163" y="2226"/>
                  </a:cubicBezTo>
                  <a:cubicBezTo>
                    <a:pt x="1163" y="2225"/>
                    <a:pt x="1163" y="2223"/>
                    <a:pt x="1162" y="2222"/>
                  </a:cubicBezTo>
                  <a:cubicBezTo>
                    <a:pt x="1162" y="2221"/>
                    <a:pt x="1162" y="2221"/>
                    <a:pt x="1162" y="2221"/>
                  </a:cubicBezTo>
                  <a:cubicBezTo>
                    <a:pt x="1162" y="2221"/>
                    <a:pt x="1162" y="2221"/>
                    <a:pt x="1162" y="2221"/>
                  </a:cubicBezTo>
                  <a:cubicBezTo>
                    <a:pt x="1162" y="2220"/>
                    <a:pt x="1162" y="2220"/>
                    <a:pt x="1162" y="2220"/>
                  </a:cubicBezTo>
                  <a:cubicBezTo>
                    <a:pt x="1162" y="2219"/>
                    <a:pt x="1162" y="2219"/>
                    <a:pt x="1162" y="2219"/>
                  </a:cubicBezTo>
                  <a:cubicBezTo>
                    <a:pt x="1162" y="2218"/>
                    <a:pt x="1162" y="2218"/>
                    <a:pt x="1162" y="2217"/>
                  </a:cubicBezTo>
                  <a:cubicBezTo>
                    <a:pt x="1161" y="2215"/>
                    <a:pt x="1161" y="2214"/>
                    <a:pt x="1161" y="2212"/>
                  </a:cubicBezTo>
                  <a:cubicBezTo>
                    <a:pt x="1160" y="2209"/>
                    <a:pt x="1159" y="2206"/>
                    <a:pt x="1159" y="2203"/>
                  </a:cubicBezTo>
                  <a:cubicBezTo>
                    <a:pt x="1157" y="2197"/>
                    <a:pt x="1156" y="2191"/>
                    <a:pt x="1155" y="2186"/>
                  </a:cubicBezTo>
                  <a:cubicBezTo>
                    <a:pt x="1155" y="2185"/>
                    <a:pt x="1155" y="2183"/>
                    <a:pt x="1154" y="2182"/>
                  </a:cubicBezTo>
                  <a:cubicBezTo>
                    <a:pt x="1154" y="2181"/>
                    <a:pt x="1154" y="2181"/>
                    <a:pt x="1154" y="2180"/>
                  </a:cubicBezTo>
                  <a:cubicBezTo>
                    <a:pt x="1154" y="2179"/>
                    <a:pt x="1154" y="2179"/>
                    <a:pt x="1154" y="2178"/>
                  </a:cubicBezTo>
                  <a:cubicBezTo>
                    <a:pt x="1154" y="2176"/>
                    <a:pt x="1154" y="2173"/>
                    <a:pt x="1154" y="2171"/>
                  </a:cubicBezTo>
                  <a:cubicBezTo>
                    <a:pt x="1154" y="2170"/>
                    <a:pt x="1154" y="2169"/>
                    <a:pt x="1154" y="2167"/>
                  </a:cubicBezTo>
                  <a:cubicBezTo>
                    <a:pt x="1154" y="2166"/>
                    <a:pt x="1154" y="2165"/>
                    <a:pt x="1154" y="2164"/>
                  </a:cubicBezTo>
                  <a:cubicBezTo>
                    <a:pt x="1154" y="2163"/>
                    <a:pt x="1154" y="2162"/>
                    <a:pt x="1154" y="2161"/>
                  </a:cubicBezTo>
                  <a:cubicBezTo>
                    <a:pt x="1154" y="2161"/>
                    <a:pt x="1155" y="2160"/>
                    <a:pt x="1155" y="2160"/>
                  </a:cubicBezTo>
                  <a:cubicBezTo>
                    <a:pt x="1181" y="2214"/>
                    <a:pt x="1207" y="2267"/>
                    <a:pt x="1205" y="2315"/>
                  </a:cubicBezTo>
                  <a:cubicBezTo>
                    <a:pt x="1205" y="2322"/>
                    <a:pt x="1204" y="2329"/>
                    <a:pt x="1203" y="2336"/>
                  </a:cubicBezTo>
                  <a:cubicBezTo>
                    <a:pt x="1203" y="2337"/>
                    <a:pt x="1202" y="2338"/>
                    <a:pt x="1201" y="2339"/>
                  </a:cubicBezTo>
                  <a:cubicBezTo>
                    <a:pt x="1201" y="2340"/>
                    <a:pt x="1201" y="2340"/>
                    <a:pt x="1200" y="2341"/>
                  </a:cubicBezTo>
                  <a:cubicBezTo>
                    <a:pt x="1200" y="2341"/>
                    <a:pt x="1200" y="2342"/>
                    <a:pt x="1200" y="2342"/>
                  </a:cubicBezTo>
                  <a:cubicBezTo>
                    <a:pt x="1199" y="2342"/>
                    <a:pt x="1199" y="2342"/>
                    <a:pt x="1199" y="2342"/>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8" y="2344"/>
                    <a:pt x="1198" y="2345"/>
                  </a:cubicBezTo>
                  <a:cubicBezTo>
                    <a:pt x="1198" y="2345"/>
                    <a:pt x="1198" y="2345"/>
                    <a:pt x="1197" y="2345"/>
                  </a:cubicBezTo>
                  <a:cubicBezTo>
                    <a:pt x="1197" y="2346"/>
                    <a:pt x="1197" y="2346"/>
                    <a:pt x="1197" y="2346"/>
                  </a:cubicBezTo>
                  <a:cubicBezTo>
                    <a:pt x="1196" y="2347"/>
                    <a:pt x="1196" y="2347"/>
                    <a:pt x="1195" y="2348"/>
                  </a:cubicBezTo>
                  <a:cubicBezTo>
                    <a:pt x="1195" y="2349"/>
                    <a:pt x="1194" y="2349"/>
                    <a:pt x="1194" y="2350"/>
                  </a:cubicBezTo>
                  <a:cubicBezTo>
                    <a:pt x="1193" y="2350"/>
                    <a:pt x="1193" y="2350"/>
                    <a:pt x="1193" y="2351"/>
                  </a:cubicBezTo>
                  <a:cubicBezTo>
                    <a:pt x="1193" y="2351"/>
                    <a:pt x="1192" y="2351"/>
                    <a:pt x="1192" y="2352"/>
                  </a:cubicBezTo>
                  <a:cubicBezTo>
                    <a:pt x="1191" y="2352"/>
                    <a:pt x="1191" y="2353"/>
                    <a:pt x="1190" y="2353"/>
                  </a:cubicBezTo>
                  <a:cubicBezTo>
                    <a:pt x="1188" y="2356"/>
                    <a:pt x="1185" y="2358"/>
                    <a:pt x="1182" y="2361"/>
                  </a:cubicBezTo>
                  <a:cubicBezTo>
                    <a:pt x="1179" y="2363"/>
                    <a:pt x="1176" y="2365"/>
                    <a:pt x="1173" y="2367"/>
                  </a:cubicBezTo>
                  <a:cubicBezTo>
                    <a:pt x="1169" y="2370"/>
                    <a:pt x="1166" y="2372"/>
                    <a:pt x="1162" y="2374"/>
                  </a:cubicBezTo>
                  <a:cubicBezTo>
                    <a:pt x="1161" y="2376"/>
                    <a:pt x="1159" y="2377"/>
                    <a:pt x="1157" y="2378"/>
                  </a:cubicBezTo>
                  <a:cubicBezTo>
                    <a:pt x="1156" y="2379"/>
                    <a:pt x="1156" y="2379"/>
                    <a:pt x="1156" y="2379"/>
                  </a:cubicBezTo>
                  <a:cubicBezTo>
                    <a:pt x="1156" y="2379"/>
                    <a:pt x="1156" y="2379"/>
                    <a:pt x="1156" y="2379"/>
                  </a:cubicBezTo>
                  <a:cubicBezTo>
                    <a:pt x="1155" y="2379"/>
                    <a:pt x="1155" y="2379"/>
                    <a:pt x="1155" y="2379"/>
                  </a:cubicBezTo>
                  <a:cubicBezTo>
                    <a:pt x="1155" y="2380"/>
                    <a:pt x="1155" y="2380"/>
                    <a:pt x="1155" y="2380"/>
                  </a:cubicBezTo>
                  <a:cubicBezTo>
                    <a:pt x="1154" y="2381"/>
                    <a:pt x="1153" y="2381"/>
                    <a:pt x="1152" y="2382"/>
                  </a:cubicBezTo>
                  <a:cubicBezTo>
                    <a:pt x="1151" y="2382"/>
                    <a:pt x="1151" y="2383"/>
                    <a:pt x="1150" y="2384"/>
                  </a:cubicBezTo>
                  <a:cubicBezTo>
                    <a:pt x="1149" y="2385"/>
                    <a:pt x="1148" y="2385"/>
                    <a:pt x="1147" y="2386"/>
                  </a:cubicBezTo>
                  <a:cubicBezTo>
                    <a:pt x="1147" y="2387"/>
                    <a:pt x="1146" y="2387"/>
                    <a:pt x="1145" y="2388"/>
                  </a:cubicBezTo>
                  <a:cubicBezTo>
                    <a:pt x="1144" y="2389"/>
                    <a:pt x="1144" y="2389"/>
                    <a:pt x="1143" y="2390"/>
                  </a:cubicBezTo>
                  <a:cubicBezTo>
                    <a:pt x="1142" y="2392"/>
                    <a:pt x="1140" y="2393"/>
                    <a:pt x="1139" y="2394"/>
                  </a:cubicBezTo>
                  <a:cubicBezTo>
                    <a:pt x="1138" y="2395"/>
                    <a:pt x="1138" y="2396"/>
                    <a:pt x="1137" y="2397"/>
                  </a:cubicBezTo>
                  <a:cubicBezTo>
                    <a:pt x="1137" y="2397"/>
                    <a:pt x="1137" y="2397"/>
                    <a:pt x="1136" y="2398"/>
                  </a:cubicBezTo>
                  <a:cubicBezTo>
                    <a:pt x="1136" y="2398"/>
                    <a:pt x="1136" y="2399"/>
                    <a:pt x="1135" y="2399"/>
                  </a:cubicBezTo>
                  <a:cubicBezTo>
                    <a:pt x="1135" y="2400"/>
                    <a:pt x="1134" y="2400"/>
                    <a:pt x="1134" y="2401"/>
                  </a:cubicBezTo>
                  <a:cubicBezTo>
                    <a:pt x="1133" y="2402"/>
                    <a:pt x="1133" y="2403"/>
                    <a:pt x="1132" y="2404"/>
                  </a:cubicBezTo>
                  <a:cubicBezTo>
                    <a:pt x="1132" y="2404"/>
                    <a:pt x="1132" y="2405"/>
                    <a:pt x="1131" y="2406"/>
                  </a:cubicBezTo>
                  <a:cubicBezTo>
                    <a:pt x="1131" y="2407"/>
                    <a:pt x="1130" y="2407"/>
                    <a:pt x="1130" y="2408"/>
                  </a:cubicBezTo>
                  <a:cubicBezTo>
                    <a:pt x="1129" y="2410"/>
                    <a:pt x="1129" y="2411"/>
                    <a:pt x="1128" y="2412"/>
                  </a:cubicBezTo>
                  <a:cubicBezTo>
                    <a:pt x="1128" y="2413"/>
                    <a:pt x="1128" y="2414"/>
                    <a:pt x="1128" y="2414"/>
                  </a:cubicBezTo>
                  <a:cubicBezTo>
                    <a:pt x="1127" y="2415"/>
                    <a:pt x="1127" y="2416"/>
                    <a:pt x="1127" y="2416"/>
                  </a:cubicBezTo>
                  <a:cubicBezTo>
                    <a:pt x="1127" y="2417"/>
                    <a:pt x="1127" y="2418"/>
                    <a:pt x="1127" y="2418"/>
                  </a:cubicBezTo>
                  <a:cubicBezTo>
                    <a:pt x="1127" y="2419"/>
                    <a:pt x="1127" y="2419"/>
                    <a:pt x="1127" y="2420"/>
                  </a:cubicBezTo>
                  <a:cubicBezTo>
                    <a:pt x="1126" y="2421"/>
                    <a:pt x="1126" y="2421"/>
                    <a:pt x="1126" y="2422"/>
                  </a:cubicBezTo>
                  <a:cubicBezTo>
                    <a:pt x="1126" y="2422"/>
                    <a:pt x="1126" y="2423"/>
                    <a:pt x="1126" y="2423"/>
                  </a:cubicBezTo>
                  <a:cubicBezTo>
                    <a:pt x="1126" y="2424"/>
                    <a:pt x="1126" y="2425"/>
                    <a:pt x="1126" y="2426"/>
                  </a:cubicBezTo>
                  <a:cubicBezTo>
                    <a:pt x="1126" y="2426"/>
                    <a:pt x="1126" y="2427"/>
                    <a:pt x="1126" y="2427"/>
                  </a:cubicBezTo>
                  <a:cubicBezTo>
                    <a:pt x="1126" y="2428"/>
                    <a:pt x="1127" y="2429"/>
                    <a:pt x="1127" y="2429"/>
                  </a:cubicBezTo>
                  <a:cubicBezTo>
                    <a:pt x="1127" y="2429"/>
                    <a:pt x="1127" y="2428"/>
                    <a:pt x="1127" y="2427"/>
                  </a:cubicBezTo>
                  <a:cubicBezTo>
                    <a:pt x="1127" y="2427"/>
                    <a:pt x="1127" y="2426"/>
                    <a:pt x="1127" y="2426"/>
                  </a:cubicBezTo>
                  <a:cubicBezTo>
                    <a:pt x="1127" y="2425"/>
                    <a:pt x="1127" y="2425"/>
                    <a:pt x="1127" y="2425"/>
                  </a:cubicBezTo>
                  <a:cubicBezTo>
                    <a:pt x="1128" y="2424"/>
                    <a:pt x="1128" y="2424"/>
                    <a:pt x="1128" y="2423"/>
                  </a:cubicBezTo>
                  <a:cubicBezTo>
                    <a:pt x="1128" y="2423"/>
                    <a:pt x="1128" y="2422"/>
                    <a:pt x="1128" y="2422"/>
                  </a:cubicBezTo>
                  <a:cubicBezTo>
                    <a:pt x="1128" y="2422"/>
                    <a:pt x="1129" y="2421"/>
                    <a:pt x="1129" y="2421"/>
                  </a:cubicBezTo>
                  <a:cubicBezTo>
                    <a:pt x="1129" y="2420"/>
                    <a:pt x="1129" y="2420"/>
                    <a:pt x="1129" y="2419"/>
                  </a:cubicBezTo>
                  <a:cubicBezTo>
                    <a:pt x="1130" y="2418"/>
                    <a:pt x="1130" y="2418"/>
                    <a:pt x="1130" y="2417"/>
                  </a:cubicBezTo>
                  <a:cubicBezTo>
                    <a:pt x="1130" y="2417"/>
                    <a:pt x="1131" y="2416"/>
                    <a:pt x="1131" y="2416"/>
                  </a:cubicBezTo>
                  <a:cubicBezTo>
                    <a:pt x="1131" y="2415"/>
                    <a:pt x="1131" y="2415"/>
                    <a:pt x="1132" y="2414"/>
                  </a:cubicBezTo>
                  <a:cubicBezTo>
                    <a:pt x="1132" y="2413"/>
                    <a:pt x="1133" y="2412"/>
                    <a:pt x="1134" y="2410"/>
                  </a:cubicBezTo>
                  <a:cubicBezTo>
                    <a:pt x="1136" y="2408"/>
                    <a:pt x="1138" y="2405"/>
                    <a:pt x="1140" y="2403"/>
                  </a:cubicBezTo>
                  <a:cubicBezTo>
                    <a:pt x="1142" y="2400"/>
                    <a:pt x="1145" y="2398"/>
                    <a:pt x="1148" y="2395"/>
                  </a:cubicBezTo>
                  <a:cubicBezTo>
                    <a:pt x="1148" y="2395"/>
                    <a:pt x="1149" y="2395"/>
                    <a:pt x="1149" y="2394"/>
                  </a:cubicBezTo>
                  <a:cubicBezTo>
                    <a:pt x="1149" y="2394"/>
                    <a:pt x="1150" y="2394"/>
                    <a:pt x="1150" y="2393"/>
                  </a:cubicBezTo>
                  <a:cubicBezTo>
                    <a:pt x="1151" y="2393"/>
                    <a:pt x="1151" y="2392"/>
                    <a:pt x="1152" y="2392"/>
                  </a:cubicBezTo>
                  <a:cubicBezTo>
                    <a:pt x="1153" y="2391"/>
                    <a:pt x="1154" y="2390"/>
                    <a:pt x="1155" y="2390"/>
                  </a:cubicBezTo>
                  <a:cubicBezTo>
                    <a:pt x="1155" y="2389"/>
                    <a:pt x="1156" y="2389"/>
                    <a:pt x="1157" y="2388"/>
                  </a:cubicBezTo>
                  <a:cubicBezTo>
                    <a:pt x="1158" y="2387"/>
                    <a:pt x="1159" y="2387"/>
                    <a:pt x="1159" y="2386"/>
                  </a:cubicBezTo>
                  <a:cubicBezTo>
                    <a:pt x="1160" y="2386"/>
                    <a:pt x="1161" y="2385"/>
                    <a:pt x="1162" y="2384"/>
                  </a:cubicBezTo>
                  <a:cubicBezTo>
                    <a:pt x="1164" y="2383"/>
                    <a:pt x="1165" y="2382"/>
                    <a:pt x="1167" y="2381"/>
                  </a:cubicBezTo>
                  <a:cubicBezTo>
                    <a:pt x="1170" y="2379"/>
                    <a:pt x="1174" y="2376"/>
                    <a:pt x="1177" y="2374"/>
                  </a:cubicBezTo>
                  <a:cubicBezTo>
                    <a:pt x="1179" y="2372"/>
                    <a:pt x="1180" y="2371"/>
                    <a:pt x="1182" y="2370"/>
                  </a:cubicBezTo>
                  <a:cubicBezTo>
                    <a:pt x="1183" y="2369"/>
                    <a:pt x="1184" y="2369"/>
                    <a:pt x="1184" y="2368"/>
                  </a:cubicBezTo>
                  <a:cubicBezTo>
                    <a:pt x="1185" y="2367"/>
                    <a:pt x="1186" y="2367"/>
                    <a:pt x="1187" y="2366"/>
                  </a:cubicBezTo>
                  <a:cubicBezTo>
                    <a:pt x="1190" y="2363"/>
                    <a:pt x="1192" y="2360"/>
                    <a:pt x="1195" y="2357"/>
                  </a:cubicBezTo>
                  <a:cubicBezTo>
                    <a:pt x="1195" y="2357"/>
                    <a:pt x="1196" y="2356"/>
                    <a:pt x="1196" y="2355"/>
                  </a:cubicBezTo>
                  <a:cubicBezTo>
                    <a:pt x="1197" y="2355"/>
                    <a:pt x="1197" y="2355"/>
                    <a:pt x="1197" y="2354"/>
                  </a:cubicBezTo>
                  <a:cubicBezTo>
                    <a:pt x="1197" y="2354"/>
                    <a:pt x="1198" y="2353"/>
                    <a:pt x="1198" y="2353"/>
                  </a:cubicBezTo>
                  <a:cubicBezTo>
                    <a:pt x="1198" y="2352"/>
                    <a:pt x="1199" y="2352"/>
                    <a:pt x="1199" y="2351"/>
                  </a:cubicBezTo>
                  <a:cubicBezTo>
                    <a:pt x="1200" y="2350"/>
                    <a:pt x="1200" y="2349"/>
                    <a:pt x="1201" y="2349"/>
                  </a:cubicBezTo>
                  <a:cubicBezTo>
                    <a:pt x="1201" y="2348"/>
                    <a:pt x="1201" y="2348"/>
                    <a:pt x="1201" y="2348"/>
                  </a:cubicBezTo>
                  <a:cubicBezTo>
                    <a:pt x="1193" y="2381"/>
                    <a:pt x="1175" y="2411"/>
                    <a:pt x="1156" y="2440"/>
                  </a:cubicBezTo>
                  <a:cubicBezTo>
                    <a:pt x="1156" y="2441"/>
                    <a:pt x="1155" y="2442"/>
                    <a:pt x="1154" y="2442"/>
                  </a:cubicBezTo>
                  <a:cubicBezTo>
                    <a:pt x="1150" y="2445"/>
                    <a:pt x="1145" y="2449"/>
                    <a:pt x="1140" y="2452"/>
                  </a:cubicBezTo>
                  <a:cubicBezTo>
                    <a:pt x="1135" y="2455"/>
                    <a:pt x="1130" y="2459"/>
                    <a:pt x="1124" y="2462"/>
                  </a:cubicBezTo>
                  <a:cubicBezTo>
                    <a:pt x="1122" y="2464"/>
                    <a:pt x="1119" y="2465"/>
                    <a:pt x="1116" y="2467"/>
                  </a:cubicBezTo>
                  <a:cubicBezTo>
                    <a:pt x="1113" y="2469"/>
                    <a:pt x="1110" y="2471"/>
                    <a:pt x="1107" y="2473"/>
                  </a:cubicBezTo>
                  <a:cubicBezTo>
                    <a:pt x="1107" y="2473"/>
                    <a:pt x="1107" y="2473"/>
                    <a:pt x="1107" y="2473"/>
                  </a:cubicBezTo>
                  <a:cubicBezTo>
                    <a:pt x="1106" y="2473"/>
                    <a:pt x="1106" y="2474"/>
                    <a:pt x="1105" y="2474"/>
                  </a:cubicBezTo>
                  <a:cubicBezTo>
                    <a:pt x="1101" y="2474"/>
                    <a:pt x="1097" y="2476"/>
                    <a:pt x="1093" y="2477"/>
                  </a:cubicBezTo>
                  <a:cubicBezTo>
                    <a:pt x="1092" y="2477"/>
                    <a:pt x="1090" y="2478"/>
                    <a:pt x="1089" y="2478"/>
                  </a:cubicBezTo>
                  <a:cubicBezTo>
                    <a:pt x="1088" y="2478"/>
                    <a:pt x="1087" y="2479"/>
                    <a:pt x="1086" y="2479"/>
                  </a:cubicBezTo>
                  <a:cubicBezTo>
                    <a:pt x="1083" y="2480"/>
                    <a:pt x="1081" y="2481"/>
                    <a:pt x="1079" y="2482"/>
                  </a:cubicBezTo>
                  <a:cubicBezTo>
                    <a:pt x="1076" y="2483"/>
                    <a:pt x="1074" y="2484"/>
                    <a:pt x="1072" y="2485"/>
                  </a:cubicBezTo>
                  <a:cubicBezTo>
                    <a:pt x="1070" y="2486"/>
                    <a:pt x="1069" y="2486"/>
                    <a:pt x="1068" y="2487"/>
                  </a:cubicBezTo>
                  <a:cubicBezTo>
                    <a:pt x="1067" y="2488"/>
                    <a:pt x="1066" y="2488"/>
                    <a:pt x="1065" y="2489"/>
                  </a:cubicBezTo>
                  <a:cubicBezTo>
                    <a:pt x="1064" y="2490"/>
                    <a:pt x="1064" y="2490"/>
                    <a:pt x="1064" y="2490"/>
                  </a:cubicBezTo>
                  <a:cubicBezTo>
                    <a:pt x="1064" y="2490"/>
                    <a:pt x="1064" y="2490"/>
                    <a:pt x="1064" y="2490"/>
                  </a:cubicBezTo>
                  <a:cubicBezTo>
                    <a:pt x="1064" y="2490"/>
                    <a:pt x="1064" y="2490"/>
                    <a:pt x="1064" y="2490"/>
                  </a:cubicBezTo>
                  <a:cubicBezTo>
                    <a:pt x="1064" y="2490"/>
                    <a:pt x="1064" y="2490"/>
                    <a:pt x="1064" y="2490"/>
                  </a:cubicBezTo>
                  <a:cubicBezTo>
                    <a:pt x="1063" y="2491"/>
                    <a:pt x="1063" y="2491"/>
                    <a:pt x="1063" y="2491"/>
                  </a:cubicBezTo>
                  <a:cubicBezTo>
                    <a:pt x="1062" y="2491"/>
                    <a:pt x="1062" y="2491"/>
                    <a:pt x="1062" y="2491"/>
                  </a:cubicBezTo>
                  <a:cubicBezTo>
                    <a:pt x="1061" y="2492"/>
                    <a:pt x="1060" y="2493"/>
                    <a:pt x="1060" y="2494"/>
                  </a:cubicBezTo>
                  <a:cubicBezTo>
                    <a:pt x="1058" y="2496"/>
                    <a:pt x="1057" y="2497"/>
                    <a:pt x="1056" y="2499"/>
                  </a:cubicBezTo>
                  <a:cubicBezTo>
                    <a:pt x="1055" y="2501"/>
                    <a:pt x="1054" y="2502"/>
                    <a:pt x="1053" y="2504"/>
                  </a:cubicBezTo>
                  <a:cubicBezTo>
                    <a:pt x="1053" y="2505"/>
                    <a:pt x="1052" y="2507"/>
                    <a:pt x="1052" y="2508"/>
                  </a:cubicBezTo>
                  <a:cubicBezTo>
                    <a:pt x="1052" y="2509"/>
                    <a:pt x="1052" y="2510"/>
                    <a:pt x="1052" y="2511"/>
                  </a:cubicBezTo>
                  <a:cubicBezTo>
                    <a:pt x="1052" y="2511"/>
                    <a:pt x="1052" y="2511"/>
                    <a:pt x="1052" y="2511"/>
                  </a:cubicBezTo>
                  <a:cubicBezTo>
                    <a:pt x="1052" y="2511"/>
                    <a:pt x="1052" y="2511"/>
                    <a:pt x="1052" y="2511"/>
                  </a:cubicBezTo>
                  <a:cubicBezTo>
                    <a:pt x="1053" y="2510"/>
                    <a:pt x="1053" y="2509"/>
                    <a:pt x="1054" y="2509"/>
                  </a:cubicBezTo>
                  <a:cubicBezTo>
                    <a:pt x="1054" y="2508"/>
                    <a:pt x="1055" y="2507"/>
                    <a:pt x="1056" y="2505"/>
                  </a:cubicBezTo>
                  <a:cubicBezTo>
                    <a:pt x="1057" y="2504"/>
                    <a:pt x="1058" y="2503"/>
                    <a:pt x="1059" y="2502"/>
                  </a:cubicBezTo>
                  <a:cubicBezTo>
                    <a:pt x="1061" y="2501"/>
                    <a:pt x="1062" y="2499"/>
                    <a:pt x="1064" y="2498"/>
                  </a:cubicBezTo>
                  <a:cubicBezTo>
                    <a:pt x="1064" y="2498"/>
                    <a:pt x="1065" y="2497"/>
                    <a:pt x="1066" y="2497"/>
                  </a:cubicBezTo>
                  <a:cubicBezTo>
                    <a:pt x="1067" y="2496"/>
                    <a:pt x="1067" y="2496"/>
                    <a:pt x="1068" y="2496"/>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9" y="2495"/>
                    <a:pt x="1069" y="2495"/>
                    <a:pt x="1069" y="2495"/>
                  </a:cubicBezTo>
                  <a:cubicBezTo>
                    <a:pt x="1070" y="2494"/>
                    <a:pt x="1071" y="2494"/>
                    <a:pt x="1072" y="2493"/>
                  </a:cubicBezTo>
                  <a:cubicBezTo>
                    <a:pt x="1073" y="2493"/>
                    <a:pt x="1074" y="2492"/>
                    <a:pt x="1075" y="2492"/>
                  </a:cubicBezTo>
                  <a:cubicBezTo>
                    <a:pt x="1077" y="2491"/>
                    <a:pt x="1079" y="2490"/>
                    <a:pt x="1082" y="2489"/>
                  </a:cubicBezTo>
                  <a:cubicBezTo>
                    <a:pt x="1084" y="2488"/>
                    <a:pt x="1086" y="2487"/>
                    <a:pt x="1088" y="2486"/>
                  </a:cubicBezTo>
                  <a:cubicBezTo>
                    <a:pt x="1083" y="2490"/>
                    <a:pt x="1078" y="2494"/>
                    <a:pt x="1074" y="2499"/>
                  </a:cubicBezTo>
                  <a:cubicBezTo>
                    <a:pt x="1072" y="2501"/>
                    <a:pt x="1069" y="2504"/>
                    <a:pt x="1067" y="2506"/>
                  </a:cubicBezTo>
                  <a:cubicBezTo>
                    <a:pt x="1067" y="2507"/>
                    <a:pt x="1067" y="2507"/>
                    <a:pt x="1067" y="2507"/>
                  </a:cubicBezTo>
                  <a:cubicBezTo>
                    <a:pt x="1066" y="2507"/>
                    <a:pt x="1066" y="2507"/>
                    <a:pt x="1066" y="2507"/>
                  </a:cubicBezTo>
                  <a:cubicBezTo>
                    <a:pt x="1066" y="2507"/>
                    <a:pt x="1066" y="2507"/>
                    <a:pt x="1066" y="2507"/>
                  </a:cubicBezTo>
                  <a:cubicBezTo>
                    <a:pt x="1065" y="2508"/>
                    <a:pt x="1065" y="2508"/>
                    <a:pt x="1065" y="2508"/>
                  </a:cubicBezTo>
                  <a:cubicBezTo>
                    <a:pt x="1065" y="2509"/>
                    <a:pt x="1064" y="2510"/>
                    <a:pt x="1064" y="2510"/>
                  </a:cubicBezTo>
                  <a:cubicBezTo>
                    <a:pt x="1063" y="2512"/>
                    <a:pt x="1062" y="2513"/>
                    <a:pt x="1061" y="2514"/>
                  </a:cubicBezTo>
                  <a:cubicBezTo>
                    <a:pt x="1057" y="2520"/>
                    <a:pt x="1054" y="2526"/>
                    <a:pt x="1051" y="2531"/>
                  </a:cubicBezTo>
                  <a:cubicBezTo>
                    <a:pt x="1048" y="2537"/>
                    <a:pt x="1046" y="2542"/>
                    <a:pt x="1045" y="2547"/>
                  </a:cubicBezTo>
                  <a:cubicBezTo>
                    <a:pt x="1043" y="2552"/>
                    <a:pt x="1042" y="2557"/>
                    <a:pt x="1041" y="2561"/>
                  </a:cubicBezTo>
                  <a:cubicBezTo>
                    <a:pt x="1041" y="2562"/>
                    <a:pt x="1041" y="2563"/>
                    <a:pt x="1041" y="2564"/>
                  </a:cubicBezTo>
                  <a:cubicBezTo>
                    <a:pt x="1041" y="2565"/>
                    <a:pt x="1041" y="2566"/>
                    <a:pt x="1041" y="2567"/>
                  </a:cubicBezTo>
                  <a:cubicBezTo>
                    <a:pt x="1041" y="2569"/>
                    <a:pt x="1040" y="2571"/>
                    <a:pt x="1040" y="2572"/>
                  </a:cubicBezTo>
                  <a:cubicBezTo>
                    <a:pt x="1040" y="2574"/>
                    <a:pt x="1040" y="2575"/>
                    <a:pt x="1040" y="2577"/>
                  </a:cubicBezTo>
                  <a:cubicBezTo>
                    <a:pt x="1040" y="2578"/>
                    <a:pt x="1040" y="2579"/>
                    <a:pt x="1040" y="2580"/>
                  </a:cubicBezTo>
                  <a:cubicBezTo>
                    <a:pt x="1040" y="2581"/>
                    <a:pt x="1040" y="2582"/>
                    <a:pt x="1040" y="2582"/>
                  </a:cubicBezTo>
                  <a:cubicBezTo>
                    <a:pt x="1040" y="2582"/>
                    <a:pt x="1040" y="2581"/>
                    <a:pt x="1041" y="2580"/>
                  </a:cubicBezTo>
                  <a:cubicBezTo>
                    <a:pt x="1041" y="2579"/>
                    <a:pt x="1041" y="2578"/>
                    <a:pt x="1041" y="2577"/>
                  </a:cubicBezTo>
                  <a:cubicBezTo>
                    <a:pt x="1041" y="2575"/>
                    <a:pt x="1042" y="2574"/>
                    <a:pt x="1042" y="2573"/>
                  </a:cubicBezTo>
                  <a:cubicBezTo>
                    <a:pt x="1042" y="2571"/>
                    <a:pt x="1043" y="2569"/>
                    <a:pt x="1043" y="2568"/>
                  </a:cubicBezTo>
                  <a:cubicBezTo>
                    <a:pt x="1043" y="2566"/>
                    <a:pt x="1044" y="2564"/>
                    <a:pt x="1044" y="2562"/>
                  </a:cubicBezTo>
                  <a:cubicBezTo>
                    <a:pt x="1045" y="2560"/>
                    <a:pt x="1046" y="2558"/>
                    <a:pt x="1046" y="2556"/>
                  </a:cubicBezTo>
                  <a:cubicBezTo>
                    <a:pt x="1047" y="2553"/>
                    <a:pt x="1048" y="2551"/>
                    <a:pt x="1049" y="2549"/>
                  </a:cubicBezTo>
                  <a:cubicBezTo>
                    <a:pt x="1051" y="2544"/>
                    <a:pt x="1053" y="2539"/>
                    <a:pt x="1056" y="2534"/>
                  </a:cubicBezTo>
                  <a:cubicBezTo>
                    <a:pt x="1058" y="2531"/>
                    <a:pt x="1059" y="2529"/>
                    <a:pt x="1061" y="2526"/>
                  </a:cubicBezTo>
                  <a:cubicBezTo>
                    <a:pt x="1061" y="2527"/>
                    <a:pt x="1060" y="2528"/>
                    <a:pt x="1060" y="2529"/>
                  </a:cubicBezTo>
                  <a:cubicBezTo>
                    <a:pt x="1060" y="2531"/>
                    <a:pt x="1059" y="2534"/>
                    <a:pt x="1058" y="2537"/>
                  </a:cubicBezTo>
                  <a:cubicBezTo>
                    <a:pt x="1058" y="2539"/>
                    <a:pt x="1058" y="2540"/>
                    <a:pt x="1058" y="2541"/>
                  </a:cubicBezTo>
                  <a:cubicBezTo>
                    <a:pt x="1057" y="2543"/>
                    <a:pt x="1057" y="2544"/>
                    <a:pt x="1057" y="2545"/>
                  </a:cubicBezTo>
                  <a:cubicBezTo>
                    <a:pt x="1056" y="2548"/>
                    <a:pt x="1056" y="2550"/>
                    <a:pt x="1056" y="2553"/>
                  </a:cubicBezTo>
                  <a:cubicBezTo>
                    <a:pt x="1055" y="2555"/>
                    <a:pt x="1055" y="2557"/>
                    <a:pt x="1054" y="2559"/>
                  </a:cubicBezTo>
                  <a:cubicBezTo>
                    <a:pt x="1054" y="2560"/>
                    <a:pt x="1054" y="2561"/>
                    <a:pt x="1054" y="2562"/>
                  </a:cubicBezTo>
                  <a:cubicBezTo>
                    <a:pt x="1054" y="2563"/>
                    <a:pt x="1053" y="2564"/>
                    <a:pt x="1053" y="2565"/>
                  </a:cubicBezTo>
                  <a:cubicBezTo>
                    <a:pt x="1053" y="2566"/>
                    <a:pt x="1053" y="2567"/>
                    <a:pt x="1053" y="2567"/>
                  </a:cubicBezTo>
                  <a:cubicBezTo>
                    <a:pt x="1052" y="2568"/>
                    <a:pt x="1052" y="2569"/>
                    <a:pt x="1052" y="2569"/>
                  </a:cubicBezTo>
                  <a:cubicBezTo>
                    <a:pt x="1052" y="2571"/>
                    <a:pt x="1051" y="2572"/>
                    <a:pt x="1051" y="2572"/>
                  </a:cubicBezTo>
                  <a:cubicBezTo>
                    <a:pt x="1051" y="2573"/>
                    <a:pt x="1051" y="2573"/>
                    <a:pt x="1051" y="2573"/>
                  </a:cubicBezTo>
                  <a:cubicBezTo>
                    <a:pt x="1051" y="2573"/>
                    <a:pt x="1051" y="2573"/>
                    <a:pt x="1052" y="2572"/>
                  </a:cubicBezTo>
                  <a:cubicBezTo>
                    <a:pt x="1052" y="2572"/>
                    <a:pt x="1053" y="2571"/>
                    <a:pt x="1053" y="2570"/>
                  </a:cubicBezTo>
                  <a:cubicBezTo>
                    <a:pt x="1054" y="2570"/>
                    <a:pt x="1054" y="2569"/>
                    <a:pt x="1055" y="2568"/>
                  </a:cubicBezTo>
                  <a:cubicBezTo>
                    <a:pt x="1055" y="2568"/>
                    <a:pt x="1055" y="2567"/>
                    <a:pt x="1056" y="2566"/>
                  </a:cubicBezTo>
                  <a:cubicBezTo>
                    <a:pt x="1056" y="2565"/>
                    <a:pt x="1057" y="2565"/>
                    <a:pt x="1057" y="2564"/>
                  </a:cubicBezTo>
                  <a:cubicBezTo>
                    <a:pt x="1058" y="2563"/>
                    <a:pt x="1058" y="2562"/>
                    <a:pt x="1059" y="2561"/>
                  </a:cubicBezTo>
                  <a:cubicBezTo>
                    <a:pt x="1060" y="2559"/>
                    <a:pt x="1061" y="2557"/>
                    <a:pt x="1061" y="2554"/>
                  </a:cubicBezTo>
                  <a:cubicBezTo>
                    <a:pt x="1062" y="2552"/>
                    <a:pt x="1063" y="2549"/>
                    <a:pt x="1064" y="2547"/>
                  </a:cubicBezTo>
                  <a:cubicBezTo>
                    <a:pt x="1064" y="2545"/>
                    <a:pt x="1064" y="2544"/>
                    <a:pt x="1065" y="2543"/>
                  </a:cubicBezTo>
                  <a:cubicBezTo>
                    <a:pt x="1065" y="2541"/>
                    <a:pt x="1066" y="2540"/>
                    <a:pt x="1066" y="2539"/>
                  </a:cubicBezTo>
                  <a:cubicBezTo>
                    <a:pt x="1067" y="2536"/>
                    <a:pt x="1067" y="2533"/>
                    <a:pt x="1068" y="2531"/>
                  </a:cubicBezTo>
                  <a:cubicBezTo>
                    <a:pt x="1069" y="2528"/>
                    <a:pt x="1069" y="2525"/>
                    <a:pt x="1070" y="2523"/>
                  </a:cubicBezTo>
                  <a:cubicBezTo>
                    <a:pt x="1071" y="2520"/>
                    <a:pt x="1072" y="2518"/>
                    <a:pt x="1073" y="2515"/>
                  </a:cubicBezTo>
                  <a:cubicBezTo>
                    <a:pt x="1074" y="2513"/>
                    <a:pt x="1074" y="2511"/>
                    <a:pt x="1076" y="2508"/>
                  </a:cubicBezTo>
                  <a:cubicBezTo>
                    <a:pt x="1076" y="2508"/>
                    <a:pt x="1076" y="2508"/>
                    <a:pt x="1076" y="2508"/>
                  </a:cubicBezTo>
                  <a:cubicBezTo>
                    <a:pt x="1077" y="2507"/>
                    <a:pt x="1078" y="2505"/>
                    <a:pt x="1079" y="2504"/>
                  </a:cubicBezTo>
                  <a:cubicBezTo>
                    <a:pt x="1084" y="2500"/>
                    <a:pt x="1089" y="2495"/>
                    <a:pt x="1095" y="2491"/>
                  </a:cubicBezTo>
                  <a:cubicBezTo>
                    <a:pt x="1100" y="2487"/>
                    <a:pt x="1106" y="2483"/>
                    <a:pt x="1112" y="2479"/>
                  </a:cubicBezTo>
                  <a:cubicBezTo>
                    <a:pt x="1114" y="2477"/>
                    <a:pt x="1117" y="2475"/>
                    <a:pt x="1120" y="2473"/>
                  </a:cubicBezTo>
                  <a:cubicBezTo>
                    <a:pt x="1123" y="2472"/>
                    <a:pt x="1125" y="2470"/>
                    <a:pt x="1128" y="2468"/>
                  </a:cubicBezTo>
                  <a:cubicBezTo>
                    <a:pt x="1134" y="2464"/>
                    <a:pt x="1139" y="2460"/>
                    <a:pt x="1144" y="2457"/>
                  </a:cubicBezTo>
                  <a:cubicBezTo>
                    <a:pt x="1145" y="2455"/>
                    <a:pt x="1147" y="2454"/>
                    <a:pt x="1149" y="2453"/>
                  </a:cubicBezTo>
                  <a:cubicBezTo>
                    <a:pt x="1135" y="2476"/>
                    <a:pt x="1121" y="2499"/>
                    <a:pt x="1112" y="2524"/>
                  </a:cubicBezTo>
                  <a:cubicBezTo>
                    <a:pt x="1111" y="2525"/>
                    <a:pt x="1110" y="2526"/>
                    <a:pt x="1108" y="2528"/>
                  </a:cubicBezTo>
                  <a:cubicBezTo>
                    <a:pt x="1107" y="2529"/>
                    <a:pt x="1105" y="2531"/>
                    <a:pt x="1103" y="2534"/>
                  </a:cubicBezTo>
                  <a:cubicBezTo>
                    <a:pt x="1101" y="2536"/>
                    <a:pt x="1099" y="2538"/>
                    <a:pt x="1097" y="2541"/>
                  </a:cubicBezTo>
                  <a:cubicBezTo>
                    <a:pt x="1095" y="2544"/>
                    <a:pt x="1093" y="2547"/>
                    <a:pt x="1091" y="2550"/>
                  </a:cubicBezTo>
                  <a:cubicBezTo>
                    <a:pt x="1090" y="2551"/>
                    <a:pt x="1089" y="2553"/>
                    <a:pt x="1088" y="2554"/>
                  </a:cubicBezTo>
                  <a:cubicBezTo>
                    <a:pt x="1087" y="2556"/>
                    <a:pt x="1086" y="2558"/>
                    <a:pt x="1085" y="2559"/>
                  </a:cubicBezTo>
                  <a:cubicBezTo>
                    <a:pt x="1083" y="2563"/>
                    <a:pt x="1081" y="2566"/>
                    <a:pt x="1079" y="2570"/>
                  </a:cubicBezTo>
                  <a:cubicBezTo>
                    <a:pt x="1078" y="2572"/>
                    <a:pt x="1078" y="2572"/>
                    <a:pt x="1078" y="2572"/>
                  </a:cubicBezTo>
                  <a:cubicBezTo>
                    <a:pt x="1078" y="2573"/>
                    <a:pt x="1077" y="2574"/>
                    <a:pt x="1077" y="2575"/>
                  </a:cubicBezTo>
                  <a:cubicBezTo>
                    <a:pt x="1076" y="2577"/>
                    <a:pt x="1076" y="2579"/>
                    <a:pt x="1075" y="2581"/>
                  </a:cubicBezTo>
                  <a:cubicBezTo>
                    <a:pt x="1074" y="2582"/>
                    <a:pt x="1074" y="2584"/>
                    <a:pt x="1073" y="2586"/>
                  </a:cubicBezTo>
                  <a:cubicBezTo>
                    <a:pt x="1073" y="2586"/>
                    <a:pt x="1073" y="2587"/>
                    <a:pt x="1073" y="2587"/>
                  </a:cubicBezTo>
                  <a:cubicBezTo>
                    <a:pt x="1073" y="2587"/>
                    <a:pt x="1072" y="2588"/>
                    <a:pt x="1072" y="2588"/>
                  </a:cubicBezTo>
                  <a:cubicBezTo>
                    <a:pt x="1071" y="2589"/>
                    <a:pt x="1070" y="2589"/>
                    <a:pt x="1070" y="2590"/>
                  </a:cubicBezTo>
                  <a:cubicBezTo>
                    <a:pt x="1069" y="2590"/>
                    <a:pt x="1068" y="2591"/>
                    <a:pt x="1068" y="2592"/>
                  </a:cubicBezTo>
                  <a:cubicBezTo>
                    <a:pt x="1067" y="2593"/>
                    <a:pt x="1066" y="2593"/>
                    <a:pt x="1065" y="2594"/>
                  </a:cubicBezTo>
                  <a:cubicBezTo>
                    <a:pt x="1065" y="2595"/>
                    <a:pt x="1064" y="2596"/>
                    <a:pt x="1063" y="2597"/>
                  </a:cubicBezTo>
                  <a:cubicBezTo>
                    <a:pt x="1062" y="2598"/>
                    <a:pt x="1062" y="2599"/>
                    <a:pt x="1061" y="2600"/>
                  </a:cubicBezTo>
                  <a:cubicBezTo>
                    <a:pt x="1060" y="2601"/>
                    <a:pt x="1060" y="2602"/>
                    <a:pt x="1059" y="2603"/>
                  </a:cubicBezTo>
                  <a:cubicBezTo>
                    <a:pt x="1057" y="2605"/>
                    <a:pt x="1056" y="2608"/>
                    <a:pt x="1055" y="2610"/>
                  </a:cubicBezTo>
                  <a:cubicBezTo>
                    <a:pt x="1053" y="2613"/>
                    <a:pt x="1052" y="2615"/>
                    <a:pt x="1051" y="2618"/>
                  </a:cubicBezTo>
                  <a:cubicBezTo>
                    <a:pt x="1050" y="2620"/>
                    <a:pt x="1049" y="2623"/>
                    <a:pt x="1048" y="2625"/>
                  </a:cubicBezTo>
                  <a:cubicBezTo>
                    <a:pt x="1048" y="2627"/>
                    <a:pt x="1047" y="2628"/>
                    <a:pt x="1047" y="2629"/>
                  </a:cubicBezTo>
                  <a:cubicBezTo>
                    <a:pt x="1047" y="2631"/>
                    <a:pt x="1046" y="2632"/>
                    <a:pt x="1046" y="2633"/>
                  </a:cubicBezTo>
                  <a:cubicBezTo>
                    <a:pt x="1045" y="2636"/>
                    <a:pt x="1045" y="2638"/>
                    <a:pt x="1044" y="2640"/>
                  </a:cubicBezTo>
                  <a:cubicBezTo>
                    <a:pt x="1044" y="2641"/>
                    <a:pt x="1044" y="2643"/>
                    <a:pt x="1043" y="2644"/>
                  </a:cubicBezTo>
                  <a:cubicBezTo>
                    <a:pt x="1043" y="2645"/>
                    <a:pt x="1043" y="2646"/>
                    <a:pt x="1043" y="2647"/>
                  </a:cubicBezTo>
                  <a:cubicBezTo>
                    <a:pt x="1042" y="2651"/>
                    <a:pt x="1042" y="2654"/>
                    <a:pt x="1041" y="2657"/>
                  </a:cubicBezTo>
                  <a:cubicBezTo>
                    <a:pt x="1041" y="2658"/>
                    <a:pt x="1041" y="2659"/>
                    <a:pt x="1041" y="2659"/>
                  </a:cubicBezTo>
                  <a:cubicBezTo>
                    <a:pt x="1041" y="2660"/>
                    <a:pt x="1041" y="2660"/>
                    <a:pt x="1041" y="2660"/>
                  </a:cubicBezTo>
                  <a:cubicBezTo>
                    <a:pt x="1041" y="2660"/>
                    <a:pt x="1041" y="2660"/>
                    <a:pt x="1042" y="2660"/>
                  </a:cubicBezTo>
                  <a:cubicBezTo>
                    <a:pt x="1042" y="2659"/>
                    <a:pt x="1042" y="2658"/>
                    <a:pt x="1043" y="2657"/>
                  </a:cubicBezTo>
                  <a:cubicBezTo>
                    <a:pt x="1044" y="2655"/>
                    <a:pt x="1046" y="2652"/>
                    <a:pt x="1047" y="2648"/>
                  </a:cubicBezTo>
                  <a:cubicBezTo>
                    <a:pt x="1048" y="2646"/>
                    <a:pt x="1049" y="2644"/>
                    <a:pt x="1050" y="2642"/>
                  </a:cubicBezTo>
                  <a:cubicBezTo>
                    <a:pt x="1051" y="2640"/>
                    <a:pt x="1052" y="2638"/>
                    <a:pt x="1053" y="2635"/>
                  </a:cubicBezTo>
                  <a:cubicBezTo>
                    <a:pt x="1053" y="2633"/>
                    <a:pt x="1054" y="2631"/>
                    <a:pt x="1055" y="2628"/>
                  </a:cubicBezTo>
                  <a:cubicBezTo>
                    <a:pt x="1056" y="2626"/>
                    <a:pt x="1057" y="2623"/>
                    <a:pt x="1058" y="2621"/>
                  </a:cubicBezTo>
                  <a:cubicBezTo>
                    <a:pt x="1059" y="2620"/>
                    <a:pt x="1060" y="2618"/>
                    <a:pt x="1060" y="2617"/>
                  </a:cubicBezTo>
                  <a:cubicBezTo>
                    <a:pt x="1060" y="2617"/>
                    <a:pt x="1061" y="2616"/>
                    <a:pt x="1061" y="2615"/>
                  </a:cubicBezTo>
                  <a:cubicBezTo>
                    <a:pt x="1061" y="2615"/>
                    <a:pt x="1061" y="2614"/>
                    <a:pt x="1062" y="2614"/>
                  </a:cubicBezTo>
                  <a:cubicBezTo>
                    <a:pt x="1062" y="2613"/>
                    <a:pt x="1062" y="2612"/>
                    <a:pt x="1062" y="2612"/>
                  </a:cubicBezTo>
                  <a:cubicBezTo>
                    <a:pt x="1063" y="2611"/>
                    <a:pt x="1063" y="2611"/>
                    <a:pt x="1063" y="2610"/>
                  </a:cubicBezTo>
                  <a:cubicBezTo>
                    <a:pt x="1064" y="2609"/>
                    <a:pt x="1064" y="2608"/>
                    <a:pt x="1065" y="2607"/>
                  </a:cubicBezTo>
                  <a:cubicBezTo>
                    <a:pt x="1065" y="2606"/>
                    <a:pt x="1066" y="2604"/>
                    <a:pt x="1067" y="2603"/>
                  </a:cubicBezTo>
                  <a:cubicBezTo>
                    <a:pt x="1067" y="2602"/>
                    <a:pt x="1068" y="2601"/>
                    <a:pt x="1068" y="2600"/>
                  </a:cubicBezTo>
                  <a:cubicBezTo>
                    <a:pt x="1069" y="2599"/>
                    <a:pt x="1069" y="2598"/>
                    <a:pt x="1070" y="2597"/>
                  </a:cubicBezTo>
                  <a:cubicBezTo>
                    <a:pt x="1070" y="2597"/>
                    <a:pt x="1071" y="2596"/>
                    <a:pt x="1071" y="2595"/>
                  </a:cubicBezTo>
                  <a:cubicBezTo>
                    <a:pt x="1071" y="2598"/>
                    <a:pt x="1070" y="2600"/>
                    <a:pt x="1070" y="2602"/>
                  </a:cubicBezTo>
                  <a:cubicBezTo>
                    <a:pt x="1070" y="2604"/>
                    <a:pt x="1070" y="2606"/>
                    <a:pt x="1070" y="2607"/>
                  </a:cubicBezTo>
                  <a:cubicBezTo>
                    <a:pt x="1069" y="2609"/>
                    <a:pt x="1069" y="2610"/>
                    <a:pt x="1069" y="2612"/>
                  </a:cubicBezTo>
                  <a:cubicBezTo>
                    <a:pt x="1070" y="2613"/>
                    <a:pt x="1070" y="2615"/>
                    <a:pt x="1070" y="2616"/>
                  </a:cubicBezTo>
                  <a:cubicBezTo>
                    <a:pt x="1070" y="2618"/>
                    <a:pt x="1070" y="2619"/>
                    <a:pt x="1070" y="2620"/>
                  </a:cubicBezTo>
                  <a:cubicBezTo>
                    <a:pt x="1070" y="2621"/>
                    <a:pt x="1070" y="2622"/>
                    <a:pt x="1071" y="2623"/>
                  </a:cubicBezTo>
                  <a:cubicBezTo>
                    <a:pt x="1071" y="2624"/>
                    <a:pt x="1071" y="2625"/>
                    <a:pt x="1071" y="2626"/>
                  </a:cubicBezTo>
                  <a:cubicBezTo>
                    <a:pt x="1072" y="2628"/>
                    <a:pt x="1072" y="2629"/>
                    <a:pt x="1072" y="2630"/>
                  </a:cubicBezTo>
                  <a:cubicBezTo>
                    <a:pt x="1073" y="2631"/>
                    <a:pt x="1073" y="2631"/>
                    <a:pt x="1073" y="2631"/>
                  </a:cubicBezTo>
                  <a:cubicBezTo>
                    <a:pt x="1073" y="2631"/>
                    <a:pt x="1073" y="2631"/>
                    <a:pt x="1073" y="2630"/>
                  </a:cubicBezTo>
                  <a:cubicBezTo>
                    <a:pt x="1073" y="2629"/>
                    <a:pt x="1073" y="2628"/>
                    <a:pt x="1073" y="2626"/>
                  </a:cubicBezTo>
                  <a:cubicBezTo>
                    <a:pt x="1073" y="2625"/>
                    <a:pt x="1073" y="2624"/>
                    <a:pt x="1073" y="2623"/>
                  </a:cubicBezTo>
                  <a:cubicBezTo>
                    <a:pt x="1073" y="2622"/>
                    <a:pt x="1073" y="2621"/>
                    <a:pt x="1073" y="2620"/>
                  </a:cubicBezTo>
                  <a:cubicBezTo>
                    <a:pt x="1073" y="2619"/>
                    <a:pt x="1073" y="2618"/>
                    <a:pt x="1074" y="2616"/>
                  </a:cubicBezTo>
                  <a:cubicBezTo>
                    <a:pt x="1074" y="2615"/>
                    <a:pt x="1074" y="2614"/>
                    <a:pt x="1074" y="2612"/>
                  </a:cubicBezTo>
                  <a:cubicBezTo>
                    <a:pt x="1075" y="2609"/>
                    <a:pt x="1075" y="2606"/>
                    <a:pt x="1076" y="2603"/>
                  </a:cubicBezTo>
                  <a:cubicBezTo>
                    <a:pt x="1077" y="2600"/>
                    <a:pt x="1077" y="2597"/>
                    <a:pt x="1078" y="2594"/>
                  </a:cubicBezTo>
                  <a:cubicBezTo>
                    <a:pt x="1080" y="2590"/>
                    <a:pt x="1081" y="2587"/>
                    <a:pt x="1082" y="2583"/>
                  </a:cubicBezTo>
                  <a:cubicBezTo>
                    <a:pt x="1083" y="2582"/>
                    <a:pt x="1083" y="2580"/>
                    <a:pt x="1084" y="2578"/>
                  </a:cubicBezTo>
                  <a:cubicBezTo>
                    <a:pt x="1085" y="2577"/>
                    <a:pt x="1085" y="2576"/>
                    <a:pt x="1085" y="2576"/>
                  </a:cubicBezTo>
                  <a:cubicBezTo>
                    <a:pt x="1087" y="2573"/>
                    <a:pt x="1087" y="2573"/>
                    <a:pt x="1087" y="2573"/>
                  </a:cubicBezTo>
                  <a:cubicBezTo>
                    <a:pt x="1088" y="2570"/>
                    <a:pt x="1090" y="2566"/>
                    <a:pt x="1092" y="2563"/>
                  </a:cubicBezTo>
                  <a:cubicBezTo>
                    <a:pt x="1092" y="2561"/>
                    <a:pt x="1093" y="2560"/>
                    <a:pt x="1094" y="2558"/>
                  </a:cubicBezTo>
                  <a:cubicBezTo>
                    <a:pt x="1095" y="2556"/>
                    <a:pt x="1096" y="2555"/>
                    <a:pt x="1097" y="2553"/>
                  </a:cubicBezTo>
                  <a:cubicBezTo>
                    <a:pt x="1099" y="2550"/>
                    <a:pt x="1100" y="2547"/>
                    <a:pt x="1102" y="2544"/>
                  </a:cubicBezTo>
                  <a:cubicBezTo>
                    <a:pt x="1104" y="2542"/>
                    <a:pt x="1105" y="2539"/>
                    <a:pt x="1107" y="2536"/>
                  </a:cubicBezTo>
                  <a:cubicBezTo>
                    <a:pt x="1108" y="2535"/>
                    <a:pt x="1109" y="2533"/>
                    <a:pt x="1109" y="2532"/>
                  </a:cubicBezTo>
                  <a:cubicBezTo>
                    <a:pt x="1105" y="2546"/>
                    <a:pt x="1103" y="2561"/>
                    <a:pt x="1102" y="2576"/>
                  </a:cubicBezTo>
                  <a:cubicBezTo>
                    <a:pt x="1102" y="2576"/>
                    <a:pt x="1102" y="2576"/>
                    <a:pt x="1102" y="2577"/>
                  </a:cubicBezTo>
                  <a:cubicBezTo>
                    <a:pt x="1102" y="2577"/>
                    <a:pt x="1102" y="2578"/>
                    <a:pt x="1102" y="2579"/>
                  </a:cubicBezTo>
                  <a:cubicBezTo>
                    <a:pt x="1101" y="2581"/>
                    <a:pt x="1101" y="2583"/>
                    <a:pt x="1100" y="2586"/>
                  </a:cubicBezTo>
                  <a:cubicBezTo>
                    <a:pt x="1100" y="2588"/>
                    <a:pt x="1099" y="2590"/>
                    <a:pt x="1098" y="2593"/>
                  </a:cubicBezTo>
                  <a:cubicBezTo>
                    <a:pt x="1098" y="2595"/>
                    <a:pt x="1097" y="2597"/>
                    <a:pt x="1096" y="2600"/>
                  </a:cubicBezTo>
                  <a:cubicBezTo>
                    <a:pt x="1095" y="2603"/>
                    <a:pt x="1095" y="2605"/>
                    <a:pt x="1094" y="2608"/>
                  </a:cubicBezTo>
                  <a:cubicBezTo>
                    <a:pt x="1093" y="2610"/>
                    <a:pt x="1092" y="2613"/>
                    <a:pt x="1092" y="2616"/>
                  </a:cubicBezTo>
                  <a:cubicBezTo>
                    <a:pt x="1091" y="2617"/>
                    <a:pt x="1091" y="2618"/>
                    <a:pt x="1091" y="2620"/>
                  </a:cubicBezTo>
                  <a:cubicBezTo>
                    <a:pt x="1091" y="2621"/>
                    <a:pt x="1090" y="2622"/>
                    <a:pt x="1090" y="2624"/>
                  </a:cubicBezTo>
                  <a:cubicBezTo>
                    <a:pt x="1090" y="2626"/>
                    <a:pt x="1090" y="2629"/>
                    <a:pt x="1089" y="2631"/>
                  </a:cubicBezTo>
                  <a:cubicBezTo>
                    <a:pt x="1089" y="2634"/>
                    <a:pt x="1089" y="2636"/>
                    <a:pt x="1090" y="2638"/>
                  </a:cubicBezTo>
                  <a:cubicBezTo>
                    <a:pt x="1090" y="2639"/>
                    <a:pt x="1090" y="2640"/>
                    <a:pt x="1090" y="2641"/>
                  </a:cubicBezTo>
                  <a:cubicBezTo>
                    <a:pt x="1090" y="2642"/>
                    <a:pt x="1090" y="2643"/>
                    <a:pt x="1091" y="2644"/>
                  </a:cubicBezTo>
                  <a:cubicBezTo>
                    <a:pt x="1091" y="2645"/>
                    <a:pt x="1091" y="2646"/>
                    <a:pt x="1091" y="2646"/>
                  </a:cubicBezTo>
                  <a:cubicBezTo>
                    <a:pt x="1092" y="2647"/>
                    <a:pt x="1092" y="2648"/>
                    <a:pt x="1092" y="2648"/>
                  </a:cubicBezTo>
                  <a:cubicBezTo>
                    <a:pt x="1092" y="2649"/>
                    <a:pt x="1093" y="2650"/>
                    <a:pt x="1093" y="2651"/>
                  </a:cubicBezTo>
                  <a:cubicBezTo>
                    <a:pt x="1093" y="2651"/>
                    <a:pt x="1094" y="2652"/>
                    <a:pt x="1094" y="2652"/>
                  </a:cubicBezTo>
                  <a:cubicBezTo>
                    <a:pt x="1094" y="2652"/>
                    <a:pt x="1094" y="2651"/>
                    <a:pt x="1094" y="2651"/>
                  </a:cubicBezTo>
                  <a:cubicBezTo>
                    <a:pt x="1094" y="2650"/>
                    <a:pt x="1094" y="2649"/>
                    <a:pt x="1094" y="2648"/>
                  </a:cubicBezTo>
                  <a:cubicBezTo>
                    <a:pt x="1094" y="2647"/>
                    <a:pt x="1094" y="2647"/>
                    <a:pt x="1094" y="2646"/>
                  </a:cubicBezTo>
                  <a:cubicBezTo>
                    <a:pt x="1094" y="2645"/>
                    <a:pt x="1094" y="2645"/>
                    <a:pt x="1094" y="2644"/>
                  </a:cubicBezTo>
                  <a:cubicBezTo>
                    <a:pt x="1094" y="2643"/>
                    <a:pt x="1094" y="2642"/>
                    <a:pt x="1094" y="2641"/>
                  </a:cubicBezTo>
                  <a:cubicBezTo>
                    <a:pt x="1094" y="2640"/>
                    <a:pt x="1094" y="2639"/>
                    <a:pt x="1094" y="2638"/>
                  </a:cubicBezTo>
                  <a:cubicBezTo>
                    <a:pt x="1095" y="2636"/>
                    <a:pt x="1095" y="2634"/>
                    <a:pt x="1095" y="2632"/>
                  </a:cubicBezTo>
                  <a:cubicBezTo>
                    <a:pt x="1096" y="2630"/>
                    <a:pt x="1096" y="2628"/>
                    <a:pt x="1097" y="2625"/>
                  </a:cubicBezTo>
                  <a:cubicBezTo>
                    <a:pt x="1098" y="2623"/>
                    <a:pt x="1098" y="2620"/>
                    <a:pt x="1099" y="2618"/>
                  </a:cubicBezTo>
                  <a:cubicBezTo>
                    <a:pt x="1100" y="2616"/>
                    <a:pt x="1100" y="2613"/>
                    <a:pt x="1101" y="2611"/>
                  </a:cubicBezTo>
                  <a:cubicBezTo>
                    <a:pt x="1101" y="2614"/>
                    <a:pt x="1101" y="2617"/>
                    <a:pt x="1101" y="2619"/>
                  </a:cubicBezTo>
                  <a:cubicBezTo>
                    <a:pt x="1101" y="2621"/>
                    <a:pt x="1101" y="2623"/>
                    <a:pt x="1102" y="2625"/>
                  </a:cubicBezTo>
                  <a:cubicBezTo>
                    <a:pt x="1102" y="2626"/>
                    <a:pt x="1102" y="2628"/>
                    <a:pt x="1102" y="2630"/>
                  </a:cubicBezTo>
                  <a:cubicBezTo>
                    <a:pt x="1102" y="2632"/>
                    <a:pt x="1102" y="2633"/>
                    <a:pt x="1103" y="2635"/>
                  </a:cubicBezTo>
                  <a:cubicBezTo>
                    <a:pt x="1103" y="2637"/>
                    <a:pt x="1103" y="2639"/>
                    <a:pt x="1104" y="2641"/>
                  </a:cubicBezTo>
                  <a:cubicBezTo>
                    <a:pt x="1104" y="2642"/>
                    <a:pt x="1104" y="2644"/>
                    <a:pt x="1105" y="2646"/>
                  </a:cubicBezTo>
                  <a:cubicBezTo>
                    <a:pt x="1105" y="2647"/>
                    <a:pt x="1105" y="2648"/>
                    <a:pt x="1105" y="2649"/>
                  </a:cubicBezTo>
                  <a:cubicBezTo>
                    <a:pt x="1106" y="2651"/>
                    <a:pt x="1106" y="2651"/>
                    <a:pt x="1106" y="2651"/>
                  </a:cubicBezTo>
                  <a:cubicBezTo>
                    <a:pt x="1107" y="2655"/>
                    <a:pt x="1108" y="2658"/>
                    <a:pt x="1108" y="2662"/>
                  </a:cubicBezTo>
                  <a:cubicBezTo>
                    <a:pt x="1110" y="2669"/>
                    <a:pt x="1112" y="2676"/>
                    <a:pt x="1114" y="2682"/>
                  </a:cubicBezTo>
                  <a:cubicBezTo>
                    <a:pt x="1114" y="2683"/>
                    <a:pt x="1114" y="2684"/>
                    <a:pt x="1114" y="2685"/>
                  </a:cubicBezTo>
                  <a:cubicBezTo>
                    <a:pt x="1114" y="2686"/>
                    <a:pt x="1114" y="2687"/>
                    <a:pt x="1114" y="2687"/>
                  </a:cubicBezTo>
                  <a:cubicBezTo>
                    <a:pt x="1115" y="2688"/>
                    <a:pt x="1115" y="2689"/>
                    <a:pt x="1115" y="2690"/>
                  </a:cubicBezTo>
                  <a:cubicBezTo>
                    <a:pt x="1115" y="2691"/>
                    <a:pt x="1115" y="2692"/>
                    <a:pt x="1115" y="2693"/>
                  </a:cubicBezTo>
                  <a:cubicBezTo>
                    <a:pt x="1115" y="2693"/>
                    <a:pt x="1115" y="2694"/>
                    <a:pt x="1115" y="2695"/>
                  </a:cubicBezTo>
                  <a:cubicBezTo>
                    <a:pt x="1115" y="2696"/>
                    <a:pt x="1115" y="2697"/>
                    <a:pt x="1115" y="2698"/>
                  </a:cubicBezTo>
                  <a:cubicBezTo>
                    <a:pt x="1115" y="2698"/>
                    <a:pt x="1115" y="2699"/>
                    <a:pt x="1116" y="2700"/>
                  </a:cubicBezTo>
                  <a:cubicBezTo>
                    <a:pt x="1116" y="2701"/>
                    <a:pt x="1116" y="2702"/>
                    <a:pt x="1116" y="2702"/>
                  </a:cubicBezTo>
                  <a:cubicBezTo>
                    <a:pt x="1116" y="2709"/>
                    <a:pt x="1115" y="2715"/>
                    <a:pt x="1114" y="2721"/>
                  </a:cubicBezTo>
                  <a:cubicBezTo>
                    <a:pt x="1113" y="2727"/>
                    <a:pt x="1112" y="2733"/>
                    <a:pt x="1111" y="2738"/>
                  </a:cubicBezTo>
                  <a:cubicBezTo>
                    <a:pt x="1111" y="2740"/>
                    <a:pt x="1111" y="2741"/>
                    <a:pt x="1110" y="2742"/>
                  </a:cubicBezTo>
                  <a:cubicBezTo>
                    <a:pt x="1110" y="2743"/>
                    <a:pt x="1110" y="2745"/>
                    <a:pt x="1109" y="2746"/>
                  </a:cubicBezTo>
                  <a:cubicBezTo>
                    <a:pt x="1109" y="2748"/>
                    <a:pt x="1108" y="2751"/>
                    <a:pt x="1108" y="2753"/>
                  </a:cubicBezTo>
                  <a:cubicBezTo>
                    <a:pt x="1107" y="2757"/>
                    <a:pt x="1106" y="2761"/>
                    <a:pt x="1105" y="2764"/>
                  </a:cubicBezTo>
                  <a:cubicBezTo>
                    <a:pt x="1104" y="2767"/>
                    <a:pt x="1103" y="2769"/>
                    <a:pt x="1103" y="2771"/>
                  </a:cubicBezTo>
                  <a:cubicBezTo>
                    <a:pt x="1102" y="2772"/>
                    <a:pt x="1102" y="2773"/>
                    <a:pt x="1102" y="2773"/>
                  </a:cubicBezTo>
                  <a:cubicBezTo>
                    <a:pt x="1102" y="2773"/>
                    <a:pt x="1103" y="2772"/>
                    <a:pt x="1103" y="2771"/>
                  </a:cubicBezTo>
                  <a:cubicBezTo>
                    <a:pt x="1104" y="2769"/>
                    <a:pt x="1105" y="2767"/>
                    <a:pt x="1106" y="2764"/>
                  </a:cubicBezTo>
                  <a:cubicBezTo>
                    <a:pt x="1107" y="2761"/>
                    <a:pt x="1109" y="2758"/>
                    <a:pt x="1111" y="2754"/>
                  </a:cubicBezTo>
                  <a:cubicBezTo>
                    <a:pt x="1112" y="2749"/>
                    <a:pt x="1114" y="2745"/>
                    <a:pt x="1116" y="2740"/>
                  </a:cubicBezTo>
                  <a:cubicBezTo>
                    <a:pt x="1117" y="2734"/>
                    <a:pt x="1119" y="2729"/>
                    <a:pt x="1120" y="2722"/>
                  </a:cubicBezTo>
                  <a:cubicBezTo>
                    <a:pt x="1121" y="2716"/>
                    <a:pt x="1122" y="2710"/>
                    <a:pt x="1123" y="2703"/>
                  </a:cubicBezTo>
                  <a:cubicBezTo>
                    <a:pt x="1123" y="2702"/>
                    <a:pt x="1123" y="2701"/>
                    <a:pt x="1123" y="2700"/>
                  </a:cubicBezTo>
                  <a:cubicBezTo>
                    <a:pt x="1123" y="2699"/>
                    <a:pt x="1123" y="2698"/>
                    <a:pt x="1123" y="2697"/>
                  </a:cubicBezTo>
                  <a:cubicBezTo>
                    <a:pt x="1123" y="2696"/>
                    <a:pt x="1123" y="2695"/>
                    <a:pt x="1123" y="2694"/>
                  </a:cubicBezTo>
                  <a:cubicBezTo>
                    <a:pt x="1123" y="2694"/>
                    <a:pt x="1122" y="2693"/>
                    <a:pt x="1122" y="2692"/>
                  </a:cubicBezTo>
                  <a:cubicBezTo>
                    <a:pt x="1122" y="2688"/>
                    <a:pt x="1122" y="2685"/>
                    <a:pt x="1121" y="2681"/>
                  </a:cubicBezTo>
                  <a:cubicBezTo>
                    <a:pt x="1120" y="2674"/>
                    <a:pt x="1118" y="2667"/>
                    <a:pt x="1116" y="2660"/>
                  </a:cubicBezTo>
                  <a:cubicBezTo>
                    <a:pt x="1115" y="2656"/>
                    <a:pt x="1114" y="2653"/>
                    <a:pt x="1113" y="2649"/>
                  </a:cubicBezTo>
                  <a:cubicBezTo>
                    <a:pt x="1113" y="2647"/>
                    <a:pt x="1113" y="2647"/>
                    <a:pt x="1113" y="2647"/>
                  </a:cubicBezTo>
                  <a:cubicBezTo>
                    <a:pt x="1113" y="2646"/>
                    <a:pt x="1112" y="2645"/>
                    <a:pt x="1112" y="2644"/>
                  </a:cubicBezTo>
                  <a:cubicBezTo>
                    <a:pt x="1112" y="2643"/>
                    <a:pt x="1111" y="2641"/>
                    <a:pt x="1111" y="2639"/>
                  </a:cubicBezTo>
                  <a:cubicBezTo>
                    <a:pt x="1110" y="2634"/>
                    <a:pt x="1109" y="2629"/>
                    <a:pt x="1109" y="2625"/>
                  </a:cubicBezTo>
                  <a:cubicBezTo>
                    <a:pt x="1107" y="2553"/>
                    <a:pt x="1123" y="2523"/>
                    <a:pt x="1157" y="2471"/>
                  </a:cubicBezTo>
                  <a:cubicBezTo>
                    <a:pt x="1157" y="2471"/>
                    <a:pt x="1157" y="2471"/>
                    <a:pt x="1157" y="2472"/>
                  </a:cubicBezTo>
                  <a:cubicBezTo>
                    <a:pt x="1156" y="2474"/>
                    <a:pt x="1156" y="2476"/>
                    <a:pt x="1156" y="2479"/>
                  </a:cubicBezTo>
                  <a:cubicBezTo>
                    <a:pt x="1156" y="2480"/>
                    <a:pt x="1155" y="2481"/>
                    <a:pt x="1155" y="2482"/>
                  </a:cubicBezTo>
                  <a:cubicBezTo>
                    <a:pt x="1155" y="2484"/>
                    <a:pt x="1155" y="2485"/>
                    <a:pt x="1155" y="2486"/>
                  </a:cubicBezTo>
                  <a:cubicBezTo>
                    <a:pt x="1155" y="2487"/>
                    <a:pt x="1155" y="2487"/>
                    <a:pt x="1155" y="2488"/>
                  </a:cubicBezTo>
                  <a:cubicBezTo>
                    <a:pt x="1155" y="2489"/>
                    <a:pt x="1155" y="2489"/>
                    <a:pt x="1155" y="2490"/>
                  </a:cubicBezTo>
                  <a:cubicBezTo>
                    <a:pt x="1155" y="2491"/>
                    <a:pt x="1154" y="2493"/>
                    <a:pt x="1154" y="2494"/>
                  </a:cubicBezTo>
                  <a:cubicBezTo>
                    <a:pt x="1154" y="2497"/>
                    <a:pt x="1154" y="2499"/>
                    <a:pt x="1154" y="2502"/>
                  </a:cubicBezTo>
                  <a:cubicBezTo>
                    <a:pt x="1154" y="2508"/>
                    <a:pt x="1155" y="2514"/>
                    <a:pt x="1156" y="2520"/>
                  </a:cubicBezTo>
                  <a:cubicBezTo>
                    <a:pt x="1156" y="2522"/>
                    <a:pt x="1157" y="2525"/>
                    <a:pt x="1157" y="2528"/>
                  </a:cubicBezTo>
                  <a:cubicBezTo>
                    <a:pt x="1158" y="2531"/>
                    <a:pt x="1159" y="2534"/>
                    <a:pt x="1159" y="2537"/>
                  </a:cubicBezTo>
                  <a:cubicBezTo>
                    <a:pt x="1161" y="2543"/>
                    <a:pt x="1163" y="2548"/>
                    <a:pt x="1164" y="2554"/>
                  </a:cubicBezTo>
                  <a:cubicBezTo>
                    <a:pt x="1164" y="2555"/>
                    <a:pt x="1165" y="2557"/>
                    <a:pt x="1165" y="2558"/>
                  </a:cubicBezTo>
                  <a:cubicBezTo>
                    <a:pt x="1165" y="2559"/>
                    <a:pt x="1165" y="2559"/>
                    <a:pt x="1165" y="2560"/>
                  </a:cubicBezTo>
                  <a:cubicBezTo>
                    <a:pt x="1165" y="2560"/>
                    <a:pt x="1165" y="2561"/>
                    <a:pt x="1165" y="2562"/>
                  </a:cubicBezTo>
                  <a:cubicBezTo>
                    <a:pt x="1166" y="2563"/>
                    <a:pt x="1166" y="2563"/>
                    <a:pt x="1166" y="2564"/>
                  </a:cubicBezTo>
                  <a:cubicBezTo>
                    <a:pt x="1166" y="2565"/>
                    <a:pt x="1166" y="2565"/>
                    <a:pt x="1166" y="2566"/>
                  </a:cubicBezTo>
                  <a:cubicBezTo>
                    <a:pt x="1166" y="2567"/>
                    <a:pt x="1166" y="2567"/>
                    <a:pt x="1166" y="2568"/>
                  </a:cubicBezTo>
                  <a:cubicBezTo>
                    <a:pt x="1166" y="2569"/>
                    <a:pt x="1166" y="2569"/>
                    <a:pt x="1166" y="2570"/>
                  </a:cubicBezTo>
                  <a:cubicBezTo>
                    <a:pt x="1167" y="2575"/>
                    <a:pt x="1166" y="2580"/>
                    <a:pt x="1166" y="2585"/>
                  </a:cubicBezTo>
                  <a:cubicBezTo>
                    <a:pt x="1166" y="2590"/>
                    <a:pt x="1165" y="2595"/>
                    <a:pt x="1164" y="2599"/>
                  </a:cubicBezTo>
                  <a:cubicBezTo>
                    <a:pt x="1164" y="2603"/>
                    <a:pt x="1163" y="2607"/>
                    <a:pt x="1162" y="2611"/>
                  </a:cubicBezTo>
                  <a:cubicBezTo>
                    <a:pt x="1161" y="2614"/>
                    <a:pt x="1161" y="2617"/>
                    <a:pt x="1160" y="2620"/>
                  </a:cubicBezTo>
                  <a:cubicBezTo>
                    <a:pt x="1160" y="2622"/>
                    <a:pt x="1159" y="2624"/>
                    <a:pt x="1159" y="2626"/>
                  </a:cubicBezTo>
                  <a:cubicBezTo>
                    <a:pt x="1159" y="2627"/>
                    <a:pt x="1159" y="2628"/>
                    <a:pt x="1159" y="2628"/>
                  </a:cubicBezTo>
                  <a:cubicBezTo>
                    <a:pt x="1159" y="2628"/>
                    <a:pt x="1159" y="2627"/>
                    <a:pt x="1160" y="2626"/>
                  </a:cubicBezTo>
                  <a:cubicBezTo>
                    <a:pt x="1160" y="2625"/>
                    <a:pt x="1161" y="2623"/>
                    <a:pt x="1162" y="2620"/>
                  </a:cubicBezTo>
                  <a:cubicBezTo>
                    <a:pt x="1163" y="2618"/>
                    <a:pt x="1164" y="2615"/>
                    <a:pt x="1165" y="2612"/>
                  </a:cubicBezTo>
                  <a:cubicBezTo>
                    <a:pt x="1166" y="2608"/>
                    <a:pt x="1168" y="2604"/>
                    <a:pt x="1169" y="2600"/>
                  </a:cubicBezTo>
                  <a:cubicBezTo>
                    <a:pt x="1170" y="2596"/>
                    <a:pt x="1171" y="2591"/>
                    <a:pt x="1172" y="2586"/>
                  </a:cubicBezTo>
                  <a:cubicBezTo>
                    <a:pt x="1173" y="2581"/>
                    <a:pt x="1173" y="2575"/>
                    <a:pt x="1173" y="2570"/>
                  </a:cubicBezTo>
                  <a:cubicBezTo>
                    <a:pt x="1173" y="2569"/>
                    <a:pt x="1173" y="2568"/>
                    <a:pt x="1173" y="2568"/>
                  </a:cubicBezTo>
                  <a:cubicBezTo>
                    <a:pt x="1173" y="2567"/>
                    <a:pt x="1173" y="2566"/>
                    <a:pt x="1173" y="2565"/>
                  </a:cubicBezTo>
                  <a:cubicBezTo>
                    <a:pt x="1173" y="2565"/>
                    <a:pt x="1173" y="2564"/>
                    <a:pt x="1173" y="2563"/>
                  </a:cubicBezTo>
                  <a:cubicBezTo>
                    <a:pt x="1173" y="2562"/>
                    <a:pt x="1173" y="2562"/>
                    <a:pt x="1173" y="2561"/>
                  </a:cubicBezTo>
                  <a:cubicBezTo>
                    <a:pt x="1173" y="2560"/>
                    <a:pt x="1173" y="2560"/>
                    <a:pt x="1173" y="2559"/>
                  </a:cubicBezTo>
                  <a:cubicBezTo>
                    <a:pt x="1172" y="2558"/>
                    <a:pt x="1172" y="2558"/>
                    <a:pt x="1172" y="2558"/>
                  </a:cubicBezTo>
                  <a:cubicBezTo>
                    <a:pt x="1172" y="2557"/>
                    <a:pt x="1172" y="2557"/>
                    <a:pt x="1172" y="2557"/>
                  </a:cubicBezTo>
                  <a:cubicBezTo>
                    <a:pt x="1172" y="2555"/>
                    <a:pt x="1172" y="2554"/>
                    <a:pt x="1171" y="2552"/>
                  </a:cubicBezTo>
                  <a:cubicBezTo>
                    <a:pt x="1170" y="2546"/>
                    <a:pt x="1168" y="2541"/>
                    <a:pt x="1167" y="2535"/>
                  </a:cubicBezTo>
                  <a:cubicBezTo>
                    <a:pt x="1166" y="2532"/>
                    <a:pt x="1166" y="2529"/>
                    <a:pt x="1165" y="2527"/>
                  </a:cubicBezTo>
                  <a:cubicBezTo>
                    <a:pt x="1164" y="2524"/>
                    <a:pt x="1164" y="2521"/>
                    <a:pt x="1163" y="2518"/>
                  </a:cubicBezTo>
                  <a:cubicBezTo>
                    <a:pt x="1163" y="2516"/>
                    <a:pt x="1163" y="2513"/>
                    <a:pt x="1162" y="2510"/>
                  </a:cubicBezTo>
                  <a:cubicBezTo>
                    <a:pt x="1162" y="2507"/>
                    <a:pt x="1162" y="2505"/>
                    <a:pt x="1161" y="2502"/>
                  </a:cubicBezTo>
                  <a:cubicBezTo>
                    <a:pt x="1161" y="2499"/>
                    <a:pt x="1161" y="2497"/>
                    <a:pt x="1161" y="2494"/>
                  </a:cubicBezTo>
                  <a:cubicBezTo>
                    <a:pt x="1161" y="2493"/>
                    <a:pt x="1161" y="2491"/>
                    <a:pt x="1161" y="2490"/>
                  </a:cubicBezTo>
                  <a:cubicBezTo>
                    <a:pt x="1161" y="2489"/>
                    <a:pt x="1161" y="2488"/>
                    <a:pt x="1161" y="2486"/>
                  </a:cubicBezTo>
                  <a:cubicBezTo>
                    <a:pt x="1161" y="2485"/>
                    <a:pt x="1161" y="2484"/>
                    <a:pt x="1161" y="2483"/>
                  </a:cubicBezTo>
                  <a:cubicBezTo>
                    <a:pt x="1161" y="2482"/>
                    <a:pt x="1161" y="2480"/>
                    <a:pt x="1161" y="2479"/>
                  </a:cubicBezTo>
                  <a:cubicBezTo>
                    <a:pt x="1161" y="2477"/>
                    <a:pt x="1161" y="2475"/>
                    <a:pt x="1161" y="2472"/>
                  </a:cubicBezTo>
                  <a:cubicBezTo>
                    <a:pt x="1162" y="2470"/>
                    <a:pt x="1162" y="2468"/>
                    <a:pt x="1162" y="2466"/>
                  </a:cubicBezTo>
                  <a:cubicBezTo>
                    <a:pt x="1162" y="2465"/>
                    <a:pt x="1162" y="2464"/>
                    <a:pt x="1162" y="2462"/>
                  </a:cubicBezTo>
                  <a:cubicBezTo>
                    <a:pt x="1165" y="2458"/>
                    <a:pt x="1168" y="2454"/>
                    <a:pt x="1171" y="2449"/>
                  </a:cubicBezTo>
                  <a:cubicBezTo>
                    <a:pt x="1179" y="2438"/>
                    <a:pt x="1185" y="2427"/>
                    <a:pt x="1191" y="2417"/>
                  </a:cubicBezTo>
                  <a:cubicBezTo>
                    <a:pt x="1190" y="2421"/>
                    <a:pt x="1189" y="2426"/>
                    <a:pt x="1189" y="2431"/>
                  </a:cubicBezTo>
                  <a:cubicBezTo>
                    <a:pt x="1189" y="2439"/>
                    <a:pt x="1189" y="2447"/>
                    <a:pt x="1190" y="2456"/>
                  </a:cubicBezTo>
                  <a:cubicBezTo>
                    <a:pt x="1191" y="2464"/>
                    <a:pt x="1193" y="2473"/>
                    <a:pt x="1197" y="2482"/>
                  </a:cubicBezTo>
                  <a:cubicBezTo>
                    <a:pt x="1197" y="2483"/>
                    <a:pt x="1198" y="2484"/>
                    <a:pt x="1198" y="2486"/>
                  </a:cubicBezTo>
                  <a:cubicBezTo>
                    <a:pt x="1198" y="2487"/>
                    <a:pt x="1199" y="2488"/>
                    <a:pt x="1199" y="2489"/>
                  </a:cubicBezTo>
                  <a:cubicBezTo>
                    <a:pt x="1200" y="2490"/>
                    <a:pt x="1200" y="2491"/>
                    <a:pt x="1201" y="2492"/>
                  </a:cubicBezTo>
                  <a:cubicBezTo>
                    <a:pt x="1201" y="2493"/>
                    <a:pt x="1202" y="2494"/>
                    <a:pt x="1203" y="2495"/>
                  </a:cubicBezTo>
                  <a:cubicBezTo>
                    <a:pt x="1203" y="2497"/>
                    <a:pt x="1204" y="2498"/>
                    <a:pt x="1204" y="2499"/>
                  </a:cubicBezTo>
                  <a:cubicBezTo>
                    <a:pt x="1205" y="2500"/>
                    <a:pt x="1205" y="2501"/>
                    <a:pt x="1206" y="2502"/>
                  </a:cubicBezTo>
                  <a:cubicBezTo>
                    <a:pt x="1207" y="2504"/>
                    <a:pt x="1209" y="2506"/>
                    <a:pt x="1210" y="2508"/>
                  </a:cubicBezTo>
                  <a:cubicBezTo>
                    <a:pt x="1212" y="2511"/>
                    <a:pt x="1214" y="2514"/>
                    <a:pt x="1216" y="2517"/>
                  </a:cubicBezTo>
                  <a:cubicBezTo>
                    <a:pt x="1216" y="2517"/>
                    <a:pt x="1216" y="2518"/>
                    <a:pt x="1216" y="2518"/>
                  </a:cubicBezTo>
                  <a:cubicBezTo>
                    <a:pt x="1216" y="2519"/>
                    <a:pt x="1216" y="2521"/>
                    <a:pt x="1216" y="2522"/>
                  </a:cubicBezTo>
                  <a:cubicBezTo>
                    <a:pt x="1216" y="2525"/>
                    <a:pt x="1216" y="2528"/>
                    <a:pt x="1216" y="2531"/>
                  </a:cubicBezTo>
                  <a:cubicBezTo>
                    <a:pt x="1216" y="2535"/>
                    <a:pt x="1215" y="2538"/>
                    <a:pt x="1214" y="2542"/>
                  </a:cubicBezTo>
                  <a:cubicBezTo>
                    <a:pt x="1214" y="2543"/>
                    <a:pt x="1213" y="2544"/>
                    <a:pt x="1213" y="2545"/>
                  </a:cubicBezTo>
                  <a:cubicBezTo>
                    <a:pt x="1213" y="2546"/>
                    <a:pt x="1213" y="2547"/>
                    <a:pt x="1212" y="2548"/>
                  </a:cubicBezTo>
                  <a:cubicBezTo>
                    <a:pt x="1212" y="2549"/>
                    <a:pt x="1212" y="2550"/>
                    <a:pt x="1211" y="2551"/>
                  </a:cubicBezTo>
                  <a:cubicBezTo>
                    <a:pt x="1211" y="2551"/>
                    <a:pt x="1211" y="2551"/>
                    <a:pt x="1211" y="2551"/>
                  </a:cubicBezTo>
                  <a:cubicBezTo>
                    <a:pt x="1211" y="2552"/>
                    <a:pt x="1211" y="2552"/>
                    <a:pt x="1211" y="2552"/>
                  </a:cubicBezTo>
                  <a:cubicBezTo>
                    <a:pt x="1211" y="2553"/>
                    <a:pt x="1210" y="2553"/>
                    <a:pt x="1210" y="2554"/>
                  </a:cubicBezTo>
                  <a:cubicBezTo>
                    <a:pt x="1210" y="2555"/>
                    <a:pt x="1210" y="2556"/>
                    <a:pt x="1209" y="2557"/>
                  </a:cubicBezTo>
                  <a:cubicBezTo>
                    <a:pt x="1209" y="2558"/>
                    <a:pt x="1208" y="2559"/>
                    <a:pt x="1208" y="2560"/>
                  </a:cubicBezTo>
                  <a:cubicBezTo>
                    <a:pt x="1207" y="2561"/>
                    <a:pt x="1207" y="2562"/>
                    <a:pt x="1206" y="2563"/>
                  </a:cubicBezTo>
                  <a:cubicBezTo>
                    <a:pt x="1206" y="2564"/>
                    <a:pt x="1206" y="2565"/>
                    <a:pt x="1205" y="2566"/>
                  </a:cubicBezTo>
                  <a:cubicBezTo>
                    <a:pt x="1203" y="2570"/>
                    <a:pt x="1201" y="2574"/>
                    <a:pt x="1199" y="2578"/>
                  </a:cubicBezTo>
                  <a:cubicBezTo>
                    <a:pt x="1197" y="2582"/>
                    <a:pt x="1194" y="2586"/>
                    <a:pt x="1192" y="2590"/>
                  </a:cubicBezTo>
                  <a:cubicBezTo>
                    <a:pt x="1191" y="2592"/>
                    <a:pt x="1190" y="2594"/>
                    <a:pt x="1189" y="2596"/>
                  </a:cubicBezTo>
                  <a:cubicBezTo>
                    <a:pt x="1188" y="2598"/>
                    <a:pt x="1187" y="2600"/>
                    <a:pt x="1185" y="2602"/>
                  </a:cubicBezTo>
                  <a:cubicBezTo>
                    <a:pt x="1183" y="2606"/>
                    <a:pt x="1181" y="2609"/>
                    <a:pt x="1180" y="2613"/>
                  </a:cubicBezTo>
                  <a:cubicBezTo>
                    <a:pt x="1178" y="2616"/>
                    <a:pt x="1176" y="2620"/>
                    <a:pt x="1175" y="2623"/>
                  </a:cubicBezTo>
                  <a:cubicBezTo>
                    <a:pt x="1173" y="2626"/>
                    <a:pt x="1172" y="2629"/>
                    <a:pt x="1171" y="2632"/>
                  </a:cubicBezTo>
                  <a:cubicBezTo>
                    <a:pt x="1170" y="2635"/>
                    <a:pt x="1170" y="2638"/>
                    <a:pt x="1170" y="2640"/>
                  </a:cubicBezTo>
                  <a:cubicBezTo>
                    <a:pt x="1169" y="2642"/>
                    <a:pt x="1170" y="2643"/>
                    <a:pt x="1170" y="2645"/>
                  </a:cubicBezTo>
                  <a:cubicBezTo>
                    <a:pt x="1170" y="2646"/>
                    <a:pt x="1170" y="2646"/>
                    <a:pt x="1170" y="2646"/>
                  </a:cubicBezTo>
                  <a:cubicBezTo>
                    <a:pt x="1170" y="2646"/>
                    <a:pt x="1170" y="2646"/>
                    <a:pt x="1170" y="2645"/>
                  </a:cubicBezTo>
                  <a:cubicBezTo>
                    <a:pt x="1170" y="2644"/>
                    <a:pt x="1170" y="2643"/>
                    <a:pt x="1171" y="2643"/>
                  </a:cubicBezTo>
                  <a:cubicBezTo>
                    <a:pt x="1171" y="2642"/>
                    <a:pt x="1171" y="2641"/>
                    <a:pt x="1171" y="2640"/>
                  </a:cubicBezTo>
                  <a:cubicBezTo>
                    <a:pt x="1172" y="2638"/>
                    <a:pt x="1173" y="2636"/>
                    <a:pt x="1174" y="2633"/>
                  </a:cubicBezTo>
                  <a:cubicBezTo>
                    <a:pt x="1175" y="2631"/>
                    <a:pt x="1177" y="2628"/>
                    <a:pt x="1179" y="2625"/>
                  </a:cubicBezTo>
                  <a:cubicBezTo>
                    <a:pt x="1180" y="2622"/>
                    <a:pt x="1183" y="2619"/>
                    <a:pt x="1185" y="2616"/>
                  </a:cubicBezTo>
                  <a:cubicBezTo>
                    <a:pt x="1187" y="2612"/>
                    <a:pt x="1189" y="2609"/>
                    <a:pt x="1192" y="2605"/>
                  </a:cubicBezTo>
                  <a:cubicBezTo>
                    <a:pt x="1193" y="2603"/>
                    <a:pt x="1194" y="2601"/>
                    <a:pt x="1195" y="2600"/>
                  </a:cubicBezTo>
                  <a:cubicBezTo>
                    <a:pt x="1196" y="2598"/>
                    <a:pt x="1197" y="2596"/>
                    <a:pt x="1199" y="2594"/>
                  </a:cubicBezTo>
                  <a:cubicBezTo>
                    <a:pt x="1201" y="2590"/>
                    <a:pt x="1203" y="2586"/>
                    <a:pt x="1206" y="2582"/>
                  </a:cubicBezTo>
                  <a:cubicBezTo>
                    <a:pt x="1208" y="2577"/>
                    <a:pt x="1210" y="2573"/>
                    <a:pt x="1212" y="2569"/>
                  </a:cubicBezTo>
                  <a:cubicBezTo>
                    <a:pt x="1213" y="2567"/>
                    <a:pt x="1214" y="2565"/>
                    <a:pt x="1215" y="2562"/>
                  </a:cubicBezTo>
                  <a:cubicBezTo>
                    <a:pt x="1215" y="2561"/>
                    <a:pt x="1215" y="2560"/>
                    <a:pt x="1216" y="2559"/>
                  </a:cubicBezTo>
                  <a:cubicBezTo>
                    <a:pt x="1216" y="2558"/>
                    <a:pt x="1217" y="2557"/>
                    <a:pt x="1217" y="2556"/>
                  </a:cubicBezTo>
                  <a:cubicBezTo>
                    <a:pt x="1217" y="2555"/>
                    <a:pt x="1217" y="2555"/>
                    <a:pt x="1217" y="2554"/>
                  </a:cubicBezTo>
                  <a:cubicBezTo>
                    <a:pt x="1218" y="2553"/>
                    <a:pt x="1218" y="2553"/>
                    <a:pt x="1218" y="2553"/>
                  </a:cubicBezTo>
                  <a:cubicBezTo>
                    <a:pt x="1218" y="2553"/>
                    <a:pt x="1218" y="2553"/>
                    <a:pt x="1218" y="2553"/>
                  </a:cubicBezTo>
                  <a:cubicBezTo>
                    <a:pt x="1218" y="2552"/>
                    <a:pt x="1218" y="2550"/>
                    <a:pt x="1219" y="2549"/>
                  </a:cubicBezTo>
                  <a:cubicBezTo>
                    <a:pt x="1219" y="2548"/>
                    <a:pt x="1219" y="2547"/>
                    <a:pt x="1219" y="2546"/>
                  </a:cubicBezTo>
                  <a:cubicBezTo>
                    <a:pt x="1219" y="2546"/>
                    <a:pt x="1219" y="2545"/>
                    <a:pt x="1220" y="2545"/>
                  </a:cubicBezTo>
                  <a:cubicBezTo>
                    <a:pt x="1220" y="2544"/>
                    <a:pt x="1220" y="2544"/>
                    <a:pt x="1220" y="2543"/>
                  </a:cubicBezTo>
                  <a:cubicBezTo>
                    <a:pt x="1220" y="2539"/>
                    <a:pt x="1221" y="2535"/>
                    <a:pt x="1220" y="2531"/>
                  </a:cubicBezTo>
                  <a:cubicBezTo>
                    <a:pt x="1220" y="2528"/>
                    <a:pt x="1220" y="2525"/>
                    <a:pt x="1219" y="2522"/>
                  </a:cubicBezTo>
                  <a:cubicBezTo>
                    <a:pt x="1220" y="2523"/>
                    <a:pt x="1221" y="2525"/>
                    <a:pt x="1222" y="2526"/>
                  </a:cubicBezTo>
                  <a:cubicBezTo>
                    <a:pt x="1223" y="2528"/>
                    <a:pt x="1223" y="2528"/>
                    <a:pt x="1223" y="2528"/>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6" y="2533"/>
                    <a:pt x="1226" y="2533"/>
                    <a:pt x="1226" y="2533"/>
                  </a:cubicBezTo>
                  <a:cubicBezTo>
                    <a:pt x="1228" y="2536"/>
                    <a:pt x="1228" y="2536"/>
                    <a:pt x="1228" y="2536"/>
                  </a:cubicBezTo>
                  <a:cubicBezTo>
                    <a:pt x="1229" y="2537"/>
                    <a:pt x="1230" y="2538"/>
                    <a:pt x="1230" y="2539"/>
                  </a:cubicBezTo>
                  <a:cubicBezTo>
                    <a:pt x="1231" y="2541"/>
                    <a:pt x="1232" y="2543"/>
                    <a:pt x="1233" y="2545"/>
                  </a:cubicBezTo>
                  <a:cubicBezTo>
                    <a:pt x="1234" y="2546"/>
                    <a:pt x="1235" y="2547"/>
                    <a:pt x="1235" y="2548"/>
                  </a:cubicBezTo>
                  <a:cubicBezTo>
                    <a:pt x="1236" y="2549"/>
                    <a:pt x="1236" y="2551"/>
                    <a:pt x="1237" y="2552"/>
                  </a:cubicBezTo>
                  <a:cubicBezTo>
                    <a:pt x="1237" y="2553"/>
                    <a:pt x="1238" y="2554"/>
                    <a:pt x="1238" y="2555"/>
                  </a:cubicBezTo>
                  <a:cubicBezTo>
                    <a:pt x="1239" y="2556"/>
                    <a:pt x="1239" y="2557"/>
                    <a:pt x="1240" y="2558"/>
                  </a:cubicBezTo>
                  <a:cubicBezTo>
                    <a:pt x="1242" y="2564"/>
                    <a:pt x="1245" y="2571"/>
                    <a:pt x="1247" y="2577"/>
                  </a:cubicBezTo>
                  <a:cubicBezTo>
                    <a:pt x="1247" y="2578"/>
                    <a:pt x="1247" y="2578"/>
                    <a:pt x="1247" y="2579"/>
                  </a:cubicBezTo>
                  <a:cubicBezTo>
                    <a:pt x="1247" y="2580"/>
                    <a:pt x="1246" y="2582"/>
                    <a:pt x="1246" y="2583"/>
                  </a:cubicBezTo>
                  <a:cubicBezTo>
                    <a:pt x="1246" y="2584"/>
                    <a:pt x="1246" y="2586"/>
                    <a:pt x="1246" y="2587"/>
                  </a:cubicBezTo>
                  <a:cubicBezTo>
                    <a:pt x="1245" y="2589"/>
                    <a:pt x="1245" y="2590"/>
                    <a:pt x="1244" y="2592"/>
                  </a:cubicBezTo>
                  <a:cubicBezTo>
                    <a:pt x="1244" y="2595"/>
                    <a:pt x="1243" y="2598"/>
                    <a:pt x="1241" y="2602"/>
                  </a:cubicBezTo>
                  <a:cubicBezTo>
                    <a:pt x="1240" y="2605"/>
                    <a:pt x="1238" y="2609"/>
                    <a:pt x="1237" y="2613"/>
                  </a:cubicBezTo>
                  <a:cubicBezTo>
                    <a:pt x="1235" y="2616"/>
                    <a:pt x="1233" y="2620"/>
                    <a:pt x="1231" y="2624"/>
                  </a:cubicBezTo>
                  <a:cubicBezTo>
                    <a:pt x="1229" y="2628"/>
                    <a:pt x="1227" y="2632"/>
                    <a:pt x="1225" y="2636"/>
                  </a:cubicBezTo>
                  <a:cubicBezTo>
                    <a:pt x="1223" y="2640"/>
                    <a:pt x="1221" y="2644"/>
                    <a:pt x="1220" y="2648"/>
                  </a:cubicBezTo>
                  <a:cubicBezTo>
                    <a:pt x="1219" y="2650"/>
                    <a:pt x="1218" y="2652"/>
                    <a:pt x="1217" y="2654"/>
                  </a:cubicBezTo>
                  <a:cubicBezTo>
                    <a:pt x="1217" y="2655"/>
                    <a:pt x="1216" y="2656"/>
                    <a:pt x="1216" y="2657"/>
                  </a:cubicBezTo>
                  <a:cubicBezTo>
                    <a:pt x="1215" y="2658"/>
                    <a:pt x="1215" y="2659"/>
                    <a:pt x="1215" y="2660"/>
                  </a:cubicBezTo>
                  <a:cubicBezTo>
                    <a:pt x="1213" y="2664"/>
                    <a:pt x="1212" y="2668"/>
                    <a:pt x="1211" y="2672"/>
                  </a:cubicBezTo>
                  <a:cubicBezTo>
                    <a:pt x="1210" y="2676"/>
                    <a:pt x="1210" y="2679"/>
                    <a:pt x="1209" y="2683"/>
                  </a:cubicBezTo>
                  <a:cubicBezTo>
                    <a:pt x="1209" y="2685"/>
                    <a:pt x="1209" y="2686"/>
                    <a:pt x="1209" y="2688"/>
                  </a:cubicBezTo>
                  <a:cubicBezTo>
                    <a:pt x="1209" y="2689"/>
                    <a:pt x="1209" y="2691"/>
                    <a:pt x="1209" y="2692"/>
                  </a:cubicBezTo>
                  <a:cubicBezTo>
                    <a:pt x="1209" y="2694"/>
                    <a:pt x="1209" y="2695"/>
                    <a:pt x="1209" y="2696"/>
                  </a:cubicBezTo>
                  <a:cubicBezTo>
                    <a:pt x="1209" y="2697"/>
                    <a:pt x="1209" y="2698"/>
                    <a:pt x="1210" y="2699"/>
                  </a:cubicBezTo>
                  <a:cubicBezTo>
                    <a:pt x="1210" y="2700"/>
                    <a:pt x="1210" y="2701"/>
                    <a:pt x="1210" y="2702"/>
                  </a:cubicBezTo>
                  <a:cubicBezTo>
                    <a:pt x="1210" y="2703"/>
                    <a:pt x="1210" y="2703"/>
                    <a:pt x="1211" y="2704"/>
                  </a:cubicBezTo>
                  <a:cubicBezTo>
                    <a:pt x="1211" y="2705"/>
                    <a:pt x="1211" y="2705"/>
                    <a:pt x="1211" y="2705"/>
                  </a:cubicBezTo>
                  <a:cubicBezTo>
                    <a:pt x="1211" y="2705"/>
                    <a:pt x="1211" y="2705"/>
                    <a:pt x="1211" y="2704"/>
                  </a:cubicBezTo>
                  <a:cubicBezTo>
                    <a:pt x="1211" y="2703"/>
                    <a:pt x="1211" y="2701"/>
                    <a:pt x="1211" y="2699"/>
                  </a:cubicBezTo>
                  <a:cubicBezTo>
                    <a:pt x="1211" y="2698"/>
                    <a:pt x="1211" y="2697"/>
                    <a:pt x="1211" y="2696"/>
                  </a:cubicBezTo>
                  <a:cubicBezTo>
                    <a:pt x="1212" y="2695"/>
                    <a:pt x="1212" y="2694"/>
                    <a:pt x="1212" y="2692"/>
                  </a:cubicBezTo>
                  <a:cubicBezTo>
                    <a:pt x="1212" y="2691"/>
                    <a:pt x="1212" y="2690"/>
                    <a:pt x="1213" y="2688"/>
                  </a:cubicBezTo>
                  <a:cubicBezTo>
                    <a:pt x="1213" y="2687"/>
                    <a:pt x="1213" y="2685"/>
                    <a:pt x="1214" y="2684"/>
                  </a:cubicBezTo>
                  <a:cubicBezTo>
                    <a:pt x="1215" y="2681"/>
                    <a:pt x="1215" y="2677"/>
                    <a:pt x="1217" y="2674"/>
                  </a:cubicBezTo>
                  <a:cubicBezTo>
                    <a:pt x="1218" y="2670"/>
                    <a:pt x="1220" y="2666"/>
                    <a:pt x="1221" y="2663"/>
                  </a:cubicBezTo>
                  <a:cubicBezTo>
                    <a:pt x="1223" y="2659"/>
                    <a:pt x="1225" y="2655"/>
                    <a:pt x="1227" y="2651"/>
                  </a:cubicBezTo>
                  <a:cubicBezTo>
                    <a:pt x="1228" y="2647"/>
                    <a:pt x="1230" y="2643"/>
                    <a:pt x="1232" y="2639"/>
                  </a:cubicBezTo>
                  <a:cubicBezTo>
                    <a:pt x="1234" y="2635"/>
                    <a:pt x="1236" y="2631"/>
                    <a:pt x="1238" y="2627"/>
                  </a:cubicBezTo>
                  <a:cubicBezTo>
                    <a:pt x="1239" y="2625"/>
                    <a:pt x="1240" y="2623"/>
                    <a:pt x="1241" y="2621"/>
                  </a:cubicBezTo>
                  <a:cubicBezTo>
                    <a:pt x="1241" y="2620"/>
                    <a:pt x="1242" y="2619"/>
                    <a:pt x="1242" y="2618"/>
                  </a:cubicBezTo>
                  <a:cubicBezTo>
                    <a:pt x="1242" y="2617"/>
                    <a:pt x="1243" y="2616"/>
                    <a:pt x="1243" y="2615"/>
                  </a:cubicBezTo>
                  <a:cubicBezTo>
                    <a:pt x="1245" y="2611"/>
                    <a:pt x="1246" y="2607"/>
                    <a:pt x="1247" y="2603"/>
                  </a:cubicBezTo>
                  <a:cubicBezTo>
                    <a:pt x="1248" y="2600"/>
                    <a:pt x="1248" y="2596"/>
                    <a:pt x="1249" y="2593"/>
                  </a:cubicBezTo>
                  <a:cubicBezTo>
                    <a:pt x="1249" y="2591"/>
                    <a:pt x="1249" y="2589"/>
                    <a:pt x="1249" y="2588"/>
                  </a:cubicBezTo>
                  <a:cubicBezTo>
                    <a:pt x="1249" y="2586"/>
                    <a:pt x="1249" y="2585"/>
                    <a:pt x="1249" y="2584"/>
                  </a:cubicBezTo>
                  <a:cubicBezTo>
                    <a:pt x="1249" y="2584"/>
                    <a:pt x="1249" y="2584"/>
                    <a:pt x="1250" y="2584"/>
                  </a:cubicBezTo>
                  <a:cubicBezTo>
                    <a:pt x="1250" y="2587"/>
                    <a:pt x="1251" y="2589"/>
                    <a:pt x="1252" y="2591"/>
                  </a:cubicBezTo>
                  <a:cubicBezTo>
                    <a:pt x="1252" y="2592"/>
                    <a:pt x="1252" y="2593"/>
                    <a:pt x="1253" y="2594"/>
                  </a:cubicBezTo>
                  <a:cubicBezTo>
                    <a:pt x="1253" y="2595"/>
                    <a:pt x="1253" y="2596"/>
                    <a:pt x="1253" y="2597"/>
                  </a:cubicBezTo>
                  <a:cubicBezTo>
                    <a:pt x="1255" y="2602"/>
                    <a:pt x="1256" y="2606"/>
                    <a:pt x="1257" y="2610"/>
                  </a:cubicBezTo>
                  <a:cubicBezTo>
                    <a:pt x="1258" y="2614"/>
                    <a:pt x="1259" y="2618"/>
                    <a:pt x="1260" y="2622"/>
                  </a:cubicBezTo>
                  <a:cubicBezTo>
                    <a:pt x="1260" y="2626"/>
                    <a:pt x="1261" y="2629"/>
                    <a:pt x="1262" y="2633"/>
                  </a:cubicBezTo>
                  <a:cubicBezTo>
                    <a:pt x="1264" y="2640"/>
                    <a:pt x="1265" y="2647"/>
                    <a:pt x="1266" y="2653"/>
                  </a:cubicBezTo>
                  <a:cubicBezTo>
                    <a:pt x="1267" y="2659"/>
                    <a:pt x="1268" y="2664"/>
                    <a:pt x="1269" y="2668"/>
                  </a:cubicBezTo>
                  <a:cubicBezTo>
                    <a:pt x="1270" y="2672"/>
                    <a:pt x="1270" y="2676"/>
                    <a:pt x="1271" y="2678"/>
                  </a:cubicBezTo>
                  <a:cubicBezTo>
                    <a:pt x="1271" y="2680"/>
                    <a:pt x="1271" y="2681"/>
                    <a:pt x="1271" y="2681"/>
                  </a:cubicBezTo>
                  <a:cubicBezTo>
                    <a:pt x="1271" y="2681"/>
                    <a:pt x="1271" y="2680"/>
                    <a:pt x="1271" y="2678"/>
                  </a:cubicBezTo>
                  <a:cubicBezTo>
                    <a:pt x="1271" y="2675"/>
                    <a:pt x="1271" y="2672"/>
                    <a:pt x="1270" y="2668"/>
                  </a:cubicBezTo>
                  <a:cubicBezTo>
                    <a:pt x="1270" y="2666"/>
                    <a:pt x="1270" y="2663"/>
                    <a:pt x="1270" y="2661"/>
                  </a:cubicBezTo>
                  <a:cubicBezTo>
                    <a:pt x="1270" y="2658"/>
                    <a:pt x="1269" y="2655"/>
                    <a:pt x="1269" y="2652"/>
                  </a:cubicBezTo>
                  <a:cubicBezTo>
                    <a:pt x="1269" y="2649"/>
                    <a:pt x="1268" y="2646"/>
                    <a:pt x="1268" y="2643"/>
                  </a:cubicBezTo>
                  <a:cubicBezTo>
                    <a:pt x="1268" y="2639"/>
                    <a:pt x="1267" y="2636"/>
                    <a:pt x="1267" y="2632"/>
                  </a:cubicBezTo>
                  <a:cubicBezTo>
                    <a:pt x="1266" y="2628"/>
                    <a:pt x="1265" y="2625"/>
                    <a:pt x="1265" y="2621"/>
                  </a:cubicBezTo>
                  <a:cubicBezTo>
                    <a:pt x="1264" y="2619"/>
                    <a:pt x="1264" y="2617"/>
                    <a:pt x="1264" y="2615"/>
                  </a:cubicBezTo>
                  <a:cubicBezTo>
                    <a:pt x="1263" y="2613"/>
                    <a:pt x="1263" y="2611"/>
                    <a:pt x="1263" y="2609"/>
                  </a:cubicBezTo>
                  <a:cubicBezTo>
                    <a:pt x="1262" y="2604"/>
                    <a:pt x="1261" y="2600"/>
                    <a:pt x="1260" y="2596"/>
                  </a:cubicBezTo>
                  <a:cubicBezTo>
                    <a:pt x="1259" y="2591"/>
                    <a:pt x="1258" y="2587"/>
                    <a:pt x="1256" y="2582"/>
                  </a:cubicBezTo>
                  <a:cubicBezTo>
                    <a:pt x="1256" y="2581"/>
                    <a:pt x="1256" y="2581"/>
                    <a:pt x="1256" y="2581"/>
                  </a:cubicBezTo>
                  <a:cubicBezTo>
                    <a:pt x="1255" y="2579"/>
                    <a:pt x="1255" y="2579"/>
                    <a:pt x="1255" y="2579"/>
                  </a:cubicBezTo>
                  <a:cubicBezTo>
                    <a:pt x="1255" y="2578"/>
                    <a:pt x="1255" y="2577"/>
                    <a:pt x="1254" y="2576"/>
                  </a:cubicBezTo>
                  <a:cubicBezTo>
                    <a:pt x="1253" y="2573"/>
                    <a:pt x="1253" y="2571"/>
                    <a:pt x="1252" y="2569"/>
                  </a:cubicBezTo>
                  <a:cubicBezTo>
                    <a:pt x="1251" y="2566"/>
                    <a:pt x="1250" y="2564"/>
                    <a:pt x="1249" y="2562"/>
                  </a:cubicBezTo>
                  <a:cubicBezTo>
                    <a:pt x="1249" y="2560"/>
                    <a:pt x="1248" y="2557"/>
                    <a:pt x="1247" y="2555"/>
                  </a:cubicBezTo>
                  <a:cubicBezTo>
                    <a:pt x="1246" y="2554"/>
                    <a:pt x="1246" y="2553"/>
                    <a:pt x="1245" y="2552"/>
                  </a:cubicBezTo>
                  <a:cubicBezTo>
                    <a:pt x="1245" y="2551"/>
                    <a:pt x="1244" y="2549"/>
                    <a:pt x="1244" y="2548"/>
                  </a:cubicBezTo>
                  <a:cubicBezTo>
                    <a:pt x="1243" y="2547"/>
                    <a:pt x="1243" y="2546"/>
                    <a:pt x="1242" y="2545"/>
                  </a:cubicBezTo>
                  <a:cubicBezTo>
                    <a:pt x="1242" y="2544"/>
                    <a:pt x="1241" y="2543"/>
                    <a:pt x="1240" y="2542"/>
                  </a:cubicBezTo>
                  <a:cubicBezTo>
                    <a:pt x="1239" y="2539"/>
                    <a:pt x="1238" y="2537"/>
                    <a:pt x="1237" y="2535"/>
                  </a:cubicBezTo>
                  <a:cubicBezTo>
                    <a:pt x="1236" y="2534"/>
                    <a:pt x="1236" y="2533"/>
                    <a:pt x="1235" y="2532"/>
                  </a:cubicBezTo>
                  <a:cubicBezTo>
                    <a:pt x="1233" y="2528"/>
                    <a:pt x="1233" y="2528"/>
                    <a:pt x="1233" y="2528"/>
                  </a:cubicBezTo>
                  <a:cubicBezTo>
                    <a:pt x="1228" y="2520"/>
                    <a:pt x="1222" y="2512"/>
                    <a:pt x="1216" y="2504"/>
                  </a:cubicBezTo>
                  <a:cubicBezTo>
                    <a:pt x="1213" y="2498"/>
                    <a:pt x="1209" y="2493"/>
                    <a:pt x="1206" y="2487"/>
                  </a:cubicBezTo>
                  <a:cubicBezTo>
                    <a:pt x="1207" y="2488"/>
                    <a:pt x="1208" y="2490"/>
                    <a:pt x="1210" y="2491"/>
                  </a:cubicBezTo>
                  <a:cubicBezTo>
                    <a:pt x="1210" y="2491"/>
                    <a:pt x="1210" y="2491"/>
                    <a:pt x="1210" y="2491"/>
                  </a:cubicBezTo>
                  <a:cubicBezTo>
                    <a:pt x="1210" y="2492"/>
                    <a:pt x="1210" y="2492"/>
                    <a:pt x="1210" y="2492"/>
                  </a:cubicBezTo>
                  <a:cubicBezTo>
                    <a:pt x="1211" y="2492"/>
                    <a:pt x="1211" y="2492"/>
                    <a:pt x="1211" y="2492"/>
                  </a:cubicBezTo>
                  <a:cubicBezTo>
                    <a:pt x="1211" y="2493"/>
                    <a:pt x="1211" y="2493"/>
                    <a:pt x="1212" y="2494"/>
                  </a:cubicBezTo>
                  <a:cubicBezTo>
                    <a:pt x="1213" y="2494"/>
                    <a:pt x="1213" y="2495"/>
                    <a:pt x="1214" y="2496"/>
                  </a:cubicBezTo>
                  <a:cubicBezTo>
                    <a:pt x="1216" y="2498"/>
                    <a:pt x="1217" y="2500"/>
                    <a:pt x="1219" y="2501"/>
                  </a:cubicBezTo>
                  <a:cubicBezTo>
                    <a:pt x="1223" y="2504"/>
                    <a:pt x="1226" y="2507"/>
                    <a:pt x="1230" y="2510"/>
                  </a:cubicBezTo>
                  <a:cubicBezTo>
                    <a:pt x="1234" y="2513"/>
                    <a:pt x="1238" y="2516"/>
                    <a:pt x="1242" y="2518"/>
                  </a:cubicBezTo>
                  <a:cubicBezTo>
                    <a:pt x="1243" y="2520"/>
                    <a:pt x="1245" y="2521"/>
                    <a:pt x="1247" y="2522"/>
                  </a:cubicBezTo>
                  <a:cubicBezTo>
                    <a:pt x="1249" y="2523"/>
                    <a:pt x="1251" y="2524"/>
                    <a:pt x="1253" y="2526"/>
                  </a:cubicBezTo>
                  <a:cubicBezTo>
                    <a:pt x="1260" y="2530"/>
                    <a:pt x="1267" y="2534"/>
                    <a:pt x="1273" y="2538"/>
                  </a:cubicBezTo>
                  <a:cubicBezTo>
                    <a:pt x="1276" y="2540"/>
                    <a:pt x="1279" y="2541"/>
                    <a:pt x="1282" y="2543"/>
                  </a:cubicBezTo>
                  <a:cubicBezTo>
                    <a:pt x="1284" y="2544"/>
                    <a:pt x="1286" y="2545"/>
                    <a:pt x="1288" y="2546"/>
                  </a:cubicBezTo>
                  <a:cubicBezTo>
                    <a:pt x="1290" y="2547"/>
                    <a:pt x="1291" y="2548"/>
                    <a:pt x="1292" y="2548"/>
                  </a:cubicBezTo>
                  <a:cubicBezTo>
                    <a:pt x="1293" y="2549"/>
                    <a:pt x="1294" y="2549"/>
                    <a:pt x="1294" y="2549"/>
                  </a:cubicBezTo>
                  <a:cubicBezTo>
                    <a:pt x="1294" y="2549"/>
                    <a:pt x="1293" y="2549"/>
                    <a:pt x="1292" y="2548"/>
                  </a:cubicBezTo>
                  <a:cubicBezTo>
                    <a:pt x="1292" y="2547"/>
                    <a:pt x="1290" y="2546"/>
                    <a:pt x="1289" y="2545"/>
                  </a:cubicBezTo>
                  <a:cubicBezTo>
                    <a:pt x="1287" y="2544"/>
                    <a:pt x="1285" y="2542"/>
                    <a:pt x="1283" y="2540"/>
                  </a:cubicBezTo>
                  <a:cubicBezTo>
                    <a:pt x="1281" y="2538"/>
                    <a:pt x="1279" y="2536"/>
                    <a:pt x="1276" y="2534"/>
                  </a:cubicBezTo>
                  <a:cubicBezTo>
                    <a:pt x="1270" y="2530"/>
                    <a:pt x="1264" y="2525"/>
                    <a:pt x="1257" y="2520"/>
                  </a:cubicBezTo>
                  <a:cubicBezTo>
                    <a:pt x="1255" y="2518"/>
                    <a:pt x="1253" y="2517"/>
                    <a:pt x="1251" y="2516"/>
                  </a:cubicBezTo>
                  <a:cubicBezTo>
                    <a:pt x="1250" y="2515"/>
                    <a:pt x="1248" y="2513"/>
                    <a:pt x="1246" y="2512"/>
                  </a:cubicBezTo>
                  <a:cubicBezTo>
                    <a:pt x="1242" y="2509"/>
                    <a:pt x="1238" y="2507"/>
                    <a:pt x="1235" y="2504"/>
                  </a:cubicBezTo>
                  <a:cubicBezTo>
                    <a:pt x="1231" y="2501"/>
                    <a:pt x="1228" y="2498"/>
                    <a:pt x="1224" y="2495"/>
                  </a:cubicBezTo>
                  <a:cubicBezTo>
                    <a:pt x="1223" y="2494"/>
                    <a:pt x="1221" y="2492"/>
                    <a:pt x="1219" y="2491"/>
                  </a:cubicBezTo>
                  <a:cubicBezTo>
                    <a:pt x="1219" y="2490"/>
                    <a:pt x="1218" y="2490"/>
                    <a:pt x="1217" y="2489"/>
                  </a:cubicBezTo>
                  <a:cubicBezTo>
                    <a:pt x="1217" y="2488"/>
                    <a:pt x="1216" y="2488"/>
                    <a:pt x="1216" y="2488"/>
                  </a:cubicBezTo>
                  <a:cubicBezTo>
                    <a:pt x="1215" y="2487"/>
                    <a:pt x="1215" y="2487"/>
                    <a:pt x="1215" y="2487"/>
                  </a:cubicBezTo>
                  <a:cubicBezTo>
                    <a:pt x="1215" y="2487"/>
                    <a:pt x="1215" y="2487"/>
                    <a:pt x="1215" y="2487"/>
                  </a:cubicBezTo>
                  <a:cubicBezTo>
                    <a:pt x="1215" y="2486"/>
                    <a:pt x="1215" y="2486"/>
                    <a:pt x="1215" y="2486"/>
                  </a:cubicBezTo>
                  <a:cubicBezTo>
                    <a:pt x="1212" y="2483"/>
                    <a:pt x="1209" y="2480"/>
                    <a:pt x="1207" y="2477"/>
                  </a:cubicBezTo>
                  <a:cubicBezTo>
                    <a:pt x="1205" y="2474"/>
                    <a:pt x="1203" y="2471"/>
                    <a:pt x="1202" y="2468"/>
                  </a:cubicBezTo>
                  <a:cubicBezTo>
                    <a:pt x="1200" y="2465"/>
                    <a:pt x="1199" y="2462"/>
                    <a:pt x="1198" y="2459"/>
                  </a:cubicBezTo>
                  <a:cubicBezTo>
                    <a:pt x="1198" y="2459"/>
                    <a:pt x="1198" y="2458"/>
                    <a:pt x="1197" y="2457"/>
                  </a:cubicBezTo>
                  <a:cubicBezTo>
                    <a:pt x="1197" y="2457"/>
                    <a:pt x="1197" y="2456"/>
                    <a:pt x="1197" y="2456"/>
                  </a:cubicBezTo>
                  <a:cubicBezTo>
                    <a:pt x="1197" y="2455"/>
                    <a:pt x="1197" y="2455"/>
                    <a:pt x="1197" y="2455"/>
                  </a:cubicBezTo>
                  <a:cubicBezTo>
                    <a:pt x="1197" y="2455"/>
                    <a:pt x="1196" y="2454"/>
                    <a:pt x="1196" y="2454"/>
                  </a:cubicBezTo>
                  <a:cubicBezTo>
                    <a:pt x="1196" y="2453"/>
                    <a:pt x="1196" y="2453"/>
                    <a:pt x="1196" y="2452"/>
                  </a:cubicBezTo>
                  <a:cubicBezTo>
                    <a:pt x="1196" y="2451"/>
                    <a:pt x="1195" y="2449"/>
                    <a:pt x="1195" y="2448"/>
                  </a:cubicBezTo>
                  <a:cubicBezTo>
                    <a:pt x="1195" y="2447"/>
                    <a:pt x="1195" y="2446"/>
                    <a:pt x="1195" y="2446"/>
                  </a:cubicBezTo>
                  <a:cubicBezTo>
                    <a:pt x="1195" y="2446"/>
                    <a:pt x="1195" y="2447"/>
                    <a:pt x="1195" y="2448"/>
                  </a:cubicBezTo>
                  <a:cubicBezTo>
                    <a:pt x="1195" y="2446"/>
                    <a:pt x="1194" y="2445"/>
                    <a:pt x="1194" y="2443"/>
                  </a:cubicBezTo>
                  <a:cubicBezTo>
                    <a:pt x="1194" y="2441"/>
                    <a:pt x="1194" y="2439"/>
                    <a:pt x="1194" y="2437"/>
                  </a:cubicBezTo>
                  <a:cubicBezTo>
                    <a:pt x="1194" y="2436"/>
                    <a:pt x="1194" y="2435"/>
                    <a:pt x="1194" y="2434"/>
                  </a:cubicBezTo>
                  <a:cubicBezTo>
                    <a:pt x="1194" y="2433"/>
                    <a:pt x="1194" y="2433"/>
                    <a:pt x="1194" y="2432"/>
                  </a:cubicBezTo>
                  <a:cubicBezTo>
                    <a:pt x="1194" y="2430"/>
                    <a:pt x="1194" y="2428"/>
                    <a:pt x="1194" y="2426"/>
                  </a:cubicBezTo>
                  <a:cubicBezTo>
                    <a:pt x="1194" y="2425"/>
                    <a:pt x="1194" y="2423"/>
                    <a:pt x="1194" y="2421"/>
                  </a:cubicBezTo>
                  <a:cubicBezTo>
                    <a:pt x="1194" y="2420"/>
                    <a:pt x="1194" y="2418"/>
                    <a:pt x="1194" y="2416"/>
                  </a:cubicBezTo>
                  <a:cubicBezTo>
                    <a:pt x="1195" y="2415"/>
                    <a:pt x="1195" y="2413"/>
                    <a:pt x="1195" y="2412"/>
                  </a:cubicBezTo>
                  <a:cubicBezTo>
                    <a:pt x="1195" y="2411"/>
                    <a:pt x="1195" y="2409"/>
                    <a:pt x="1196" y="2408"/>
                  </a:cubicBezTo>
                  <a:cubicBezTo>
                    <a:pt x="1199" y="2401"/>
                    <a:pt x="1203" y="2394"/>
                    <a:pt x="1206" y="2388"/>
                  </a:cubicBezTo>
                  <a:cubicBezTo>
                    <a:pt x="1206" y="2389"/>
                    <a:pt x="1206" y="2391"/>
                    <a:pt x="1206" y="2392"/>
                  </a:cubicBezTo>
                  <a:cubicBezTo>
                    <a:pt x="1207" y="2394"/>
                    <a:pt x="1207" y="2396"/>
                    <a:pt x="1208" y="2398"/>
                  </a:cubicBezTo>
                  <a:cubicBezTo>
                    <a:pt x="1208" y="2399"/>
                    <a:pt x="1209" y="2401"/>
                    <a:pt x="1209" y="2403"/>
                  </a:cubicBezTo>
                  <a:cubicBezTo>
                    <a:pt x="1210" y="2405"/>
                    <a:pt x="1210" y="2407"/>
                    <a:pt x="1211" y="2408"/>
                  </a:cubicBezTo>
                  <a:cubicBezTo>
                    <a:pt x="1211" y="2410"/>
                    <a:pt x="1212" y="2412"/>
                    <a:pt x="1213" y="2414"/>
                  </a:cubicBezTo>
                  <a:cubicBezTo>
                    <a:pt x="1213" y="2416"/>
                    <a:pt x="1214" y="2417"/>
                    <a:pt x="1215" y="2419"/>
                  </a:cubicBezTo>
                  <a:cubicBezTo>
                    <a:pt x="1216" y="2421"/>
                    <a:pt x="1217" y="2423"/>
                    <a:pt x="1218" y="2425"/>
                  </a:cubicBezTo>
                  <a:cubicBezTo>
                    <a:pt x="1218" y="2426"/>
                    <a:pt x="1219" y="2428"/>
                    <a:pt x="1220" y="2430"/>
                  </a:cubicBezTo>
                  <a:cubicBezTo>
                    <a:pt x="1221" y="2431"/>
                    <a:pt x="1222" y="2433"/>
                    <a:pt x="1223" y="2435"/>
                  </a:cubicBezTo>
                  <a:cubicBezTo>
                    <a:pt x="1224" y="2436"/>
                    <a:pt x="1225" y="2438"/>
                    <a:pt x="1226" y="2439"/>
                  </a:cubicBezTo>
                  <a:cubicBezTo>
                    <a:pt x="1227" y="2440"/>
                    <a:pt x="1227" y="2441"/>
                    <a:pt x="1228" y="2441"/>
                  </a:cubicBezTo>
                  <a:cubicBezTo>
                    <a:pt x="1229" y="2442"/>
                    <a:pt x="1229" y="2443"/>
                    <a:pt x="1230" y="2444"/>
                  </a:cubicBezTo>
                  <a:cubicBezTo>
                    <a:pt x="1231" y="2445"/>
                    <a:pt x="1232" y="2446"/>
                    <a:pt x="1233" y="2448"/>
                  </a:cubicBezTo>
                  <a:cubicBezTo>
                    <a:pt x="1235" y="2450"/>
                    <a:pt x="1237" y="2452"/>
                    <a:pt x="1239" y="2455"/>
                  </a:cubicBezTo>
                  <a:cubicBezTo>
                    <a:pt x="1243" y="2459"/>
                    <a:pt x="1246" y="2462"/>
                    <a:pt x="1248" y="2465"/>
                  </a:cubicBezTo>
                  <a:cubicBezTo>
                    <a:pt x="1249" y="2467"/>
                    <a:pt x="1249" y="2468"/>
                    <a:pt x="1250" y="2468"/>
                  </a:cubicBezTo>
                  <a:cubicBezTo>
                    <a:pt x="1250" y="2469"/>
                    <a:pt x="1250" y="2470"/>
                    <a:pt x="1250" y="2470"/>
                  </a:cubicBezTo>
                  <a:cubicBezTo>
                    <a:pt x="1250" y="2470"/>
                    <a:pt x="1250" y="2469"/>
                    <a:pt x="1250" y="2468"/>
                  </a:cubicBezTo>
                  <a:cubicBezTo>
                    <a:pt x="1250" y="2468"/>
                    <a:pt x="1250" y="2467"/>
                    <a:pt x="1250" y="2467"/>
                  </a:cubicBezTo>
                  <a:cubicBezTo>
                    <a:pt x="1250" y="2466"/>
                    <a:pt x="1249" y="2465"/>
                    <a:pt x="1249" y="2465"/>
                  </a:cubicBezTo>
                  <a:cubicBezTo>
                    <a:pt x="1248" y="2463"/>
                    <a:pt x="1248" y="2461"/>
                    <a:pt x="1247" y="2459"/>
                  </a:cubicBezTo>
                  <a:cubicBezTo>
                    <a:pt x="1246" y="2457"/>
                    <a:pt x="1244" y="2454"/>
                    <a:pt x="1243" y="2452"/>
                  </a:cubicBezTo>
                  <a:cubicBezTo>
                    <a:pt x="1241" y="2449"/>
                    <a:pt x="1239" y="2447"/>
                    <a:pt x="1238" y="2444"/>
                  </a:cubicBezTo>
                  <a:cubicBezTo>
                    <a:pt x="1237" y="2443"/>
                    <a:pt x="1237" y="2443"/>
                    <a:pt x="1236" y="2442"/>
                  </a:cubicBezTo>
                  <a:cubicBezTo>
                    <a:pt x="1236" y="2441"/>
                    <a:pt x="1235" y="2441"/>
                    <a:pt x="1235" y="2440"/>
                  </a:cubicBezTo>
                  <a:cubicBezTo>
                    <a:pt x="1235" y="2439"/>
                    <a:pt x="1234" y="2438"/>
                    <a:pt x="1234" y="2438"/>
                  </a:cubicBezTo>
                  <a:cubicBezTo>
                    <a:pt x="1233" y="2437"/>
                    <a:pt x="1233" y="2436"/>
                    <a:pt x="1232" y="2435"/>
                  </a:cubicBezTo>
                  <a:cubicBezTo>
                    <a:pt x="1231" y="2434"/>
                    <a:pt x="1231" y="2432"/>
                    <a:pt x="1230" y="2431"/>
                  </a:cubicBezTo>
                  <a:cubicBezTo>
                    <a:pt x="1229" y="2429"/>
                    <a:pt x="1228" y="2428"/>
                    <a:pt x="1227" y="2426"/>
                  </a:cubicBezTo>
                  <a:cubicBezTo>
                    <a:pt x="1226" y="2424"/>
                    <a:pt x="1225" y="2423"/>
                    <a:pt x="1225" y="2421"/>
                  </a:cubicBezTo>
                  <a:cubicBezTo>
                    <a:pt x="1224" y="2419"/>
                    <a:pt x="1223" y="2418"/>
                    <a:pt x="1222" y="2416"/>
                  </a:cubicBezTo>
                  <a:cubicBezTo>
                    <a:pt x="1222" y="2414"/>
                    <a:pt x="1221" y="2413"/>
                    <a:pt x="1220" y="2411"/>
                  </a:cubicBezTo>
                  <a:cubicBezTo>
                    <a:pt x="1219" y="2409"/>
                    <a:pt x="1219" y="2408"/>
                    <a:pt x="1218" y="2406"/>
                  </a:cubicBezTo>
                  <a:cubicBezTo>
                    <a:pt x="1217" y="2402"/>
                    <a:pt x="1215" y="2399"/>
                    <a:pt x="1214" y="2396"/>
                  </a:cubicBezTo>
                  <a:cubicBezTo>
                    <a:pt x="1214" y="2394"/>
                    <a:pt x="1213" y="2392"/>
                    <a:pt x="1213" y="2391"/>
                  </a:cubicBezTo>
                  <a:cubicBezTo>
                    <a:pt x="1212" y="2389"/>
                    <a:pt x="1212" y="2388"/>
                    <a:pt x="1211" y="2386"/>
                  </a:cubicBezTo>
                  <a:cubicBezTo>
                    <a:pt x="1211" y="2384"/>
                    <a:pt x="1211" y="2383"/>
                    <a:pt x="1210" y="2381"/>
                  </a:cubicBezTo>
                  <a:cubicBezTo>
                    <a:pt x="1210" y="2380"/>
                    <a:pt x="1210" y="2379"/>
                    <a:pt x="1209" y="2378"/>
                  </a:cubicBezTo>
                  <a:cubicBezTo>
                    <a:pt x="1228" y="2331"/>
                    <a:pt x="1222" y="2299"/>
                    <a:pt x="1215" y="2246"/>
                  </a:cubicBezTo>
                  <a:cubicBezTo>
                    <a:pt x="1248" y="2280"/>
                    <a:pt x="1246" y="2314"/>
                    <a:pt x="1246" y="2349"/>
                  </a:cubicBezTo>
                  <a:cubicBezTo>
                    <a:pt x="1246" y="2349"/>
                    <a:pt x="1246" y="2349"/>
                    <a:pt x="1246" y="2349"/>
                  </a:cubicBezTo>
                  <a:cubicBezTo>
                    <a:pt x="1245" y="2350"/>
                    <a:pt x="1245" y="2350"/>
                    <a:pt x="1244" y="2351"/>
                  </a:cubicBezTo>
                  <a:cubicBezTo>
                    <a:pt x="1243" y="2352"/>
                    <a:pt x="1243" y="2353"/>
                    <a:pt x="1242" y="2354"/>
                  </a:cubicBezTo>
                  <a:cubicBezTo>
                    <a:pt x="1241" y="2355"/>
                    <a:pt x="1241" y="2357"/>
                    <a:pt x="1240" y="2358"/>
                  </a:cubicBezTo>
                  <a:cubicBezTo>
                    <a:pt x="1239" y="2359"/>
                    <a:pt x="1239" y="2360"/>
                    <a:pt x="1238" y="2362"/>
                  </a:cubicBezTo>
                  <a:cubicBezTo>
                    <a:pt x="1238" y="2363"/>
                    <a:pt x="1238" y="2364"/>
                    <a:pt x="1237" y="2365"/>
                  </a:cubicBezTo>
                  <a:cubicBezTo>
                    <a:pt x="1237" y="2367"/>
                    <a:pt x="1237" y="2368"/>
                    <a:pt x="1236" y="2369"/>
                  </a:cubicBezTo>
                  <a:cubicBezTo>
                    <a:pt x="1236" y="2370"/>
                    <a:pt x="1236" y="2372"/>
                    <a:pt x="1236" y="2373"/>
                  </a:cubicBezTo>
                  <a:cubicBezTo>
                    <a:pt x="1236" y="2373"/>
                    <a:pt x="1236" y="2374"/>
                    <a:pt x="1236" y="2375"/>
                  </a:cubicBezTo>
                  <a:cubicBezTo>
                    <a:pt x="1236" y="2375"/>
                    <a:pt x="1236" y="2376"/>
                    <a:pt x="1236" y="2376"/>
                  </a:cubicBezTo>
                  <a:cubicBezTo>
                    <a:pt x="1236" y="2377"/>
                    <a:pt x="1236" y="2378"/>
                    <a:pt x="1236" y="2379"/>
                  </a:cubicBezTo>
                  <a:cubicBezTo>
                    <a:pt x="1236" y="2380"/>
                    <a:pt x="1237" y="2380"/>
                    <a:pt x="1237" y="2381"/>
                  </a:cubicBezTo>
                  <a:cubicBezTo>
                    <a:pt x="1237" y="2382"/>
                    <a:pt x="1237" y="2382"/>
                    <a:pt x="1237" y="2382"/>
                  </a:cubicBezTo>
                  <a:cubicBezTo>
                    <a:pt x="1237" y="2383"/>
                    <a:pt x="1237" y="2383"/>
                    <a:pt x="1237" y="2383"/>
                  </a:cubicBezTo>
                  <a:cubicBezTo>
                    <a:pt x="1237" y="2383"/>
                    <a:pt x="1237" y="2383"/>
                    <a:pt x="1238" y="2383"/>
                  </a:cubicBezTo>
                  <a:cubicBezTo>
                    <a:pt x="1238" y="2382"/>
                    <a:pt x="1238" y="2382"/>
                    <a:pt x="1238" y="2381"/>
                  </a:cubicBezTo>
                  <a:cubicBezTo>
                    <a:pt x="1239" y="2381"/>
                    <a:pt x="1239" y="2380"/>
                    <a:pt x="1239" y="2379"/>
                  </a:cubicBezTo>
                  <a:cubicBezTo>
                    <a:pt x="1240" y="2379"/>
                    <a:pt x="1240" y="2378"/>
                    <a:pt x="1241" y="2377"/>
                  </a:cubicBezTo>
                  <a:cubicBezTo>
                    <a:pt x="1241" y="2376"/>
                    <a:pt x="1241" y="2375"/>
                    <a:pt x="1242" y="2374"/>
                  </a:cubicBezTo>
                  <a:cubicBezTo>
                    <a:pt x="1242" y="2373"/>
                    <a:pt x="1243" y="2372"/>
                    <a:pt x="1243" y="2371"/>
                  </a:cubicBezTo>
                  <a:cubicBezTo>
                    <a:pt x="1244" y="2370"/>
                    <a:pt x="1244" y="2369"/>
                    <a:pt x="1245" y="2368"/>
                  </a:cubicBezTo>
                  <a:cubicBezTo>
                    <a:pt x="1245" y="2367"/>
                    <a:pt x="1245" y="2365"/>
                    <a:pt x="1246" y="2364"/>
                  </a:cubicBezTo>
                  <a:cubicBezTo>
                    <a:pt x="1246" y="2364"/>
                    <a:pt x="1246" y="2363"/>
                    <a:pt x="1246" y="2363"/>
                  </a:cubicBezTo>
                  <a:cubicBezTo>
                    <a:pt x="1247" y="2377"/>
                    <a:pt x="1249" y="2391"/>
                    <a:pt x="1254" y="2405"/>
                  </a:cubicBezTo>
                  <a:cubicBezTo>
                    <a:pt x="1254" y="2404"/>
                    <a:pt x="1254" y="2403"/>
                    <a:pt x="1254" y="2402"/>
                  </a:cubicBezTo>
                  <a:cubicBezTo>
                    <a:pt x="1255" y="2403"/>
                    <a:pt x="1255" y="2405"/>
                    <a:pt x="1256" y="2406"/>
                  </a:cubicBezTo>
                  <a:cubicBezTo>
                    <a:pt x="1256" y="2407"/>
                    <a:pt x="1257" y="2409"/>
                    <a:pt x="1257" y="2410"/>
                  </a:cubicBezTo>
                  <a:cubicBezTo>
                    <a:pt x="1258" y="2411"/>
                    <a:pt x="1258" y="2412"/>
                    <a:pt x="1259" y="2413"/>
                  </a:cubicBezTo>
                  <a:cubicBezTo>
                    <a:pt x="1259" y="2415"/>
                    <a:pt x="1261" y="2418"/>
                    <a:pt x="1262" y="2420"/>
                  </a:cubicBezTo>
                  <a:cubicBezTo>
                    <a:pt x="1264" y="2425"/>
                    <a:pt x="1266" y="2429"/>
                    <a:pt x="1268" y="2433"/>
                  </a:cubicBezTo>
                  <a:cubicBezTo>
                    <a:pt x="1268" y="2434"/>
                    <a:pt x="1269" y="2435"/>
                    <a:pt x="1269" y="2436"/>
                  </a:cubicBezTo>
                  <a:cubicBezTo>
                    <a:pt x="1270" y="2437"/>
                    <a:pt x="1270" y="2438"/>
                    <a:pt x="1271" y="2439"/>
                  </a:cubicBezTo>
                  <a:cubicBezTo>
                    <a:pt x="1272" y="2441"/>
                    <a:pt x="1272" y="2443"/>
                    <a:pt x="1273" y="2445"/>
                  </a:cubicBezTo>
                  <a:cubicBezTo>
                    <a:pt x="1273" y="2446"/>
                    <a:pt x="1274" y="2447"/>
                    <a:pt x="1274" y="2448"/>
                  </a:cubicBezTo>
                  <a:cubicBezTo>
                    <a:pt x="1274" y="2448"/>
                    <a:pt x="1275" y="2449"/>
                    <a:pt x="1275" y="2450"/>
                  </a:cubicBezTo>
                  <a:cubicBezTo>
                    <a:pt x="1275" y="2451"/>
                    <a:pt x="1275" y="2451"/>
                    <a:pt x="1276" y="2452"/>
                  </a:cubicBezTo>
                  <a:cubicBezTo>
                    <a:pt x="1276" y="2452"/>
                    <a:pt x="1276" y="2453"/>
                    <a:pt x="1276" y="2454"/>
                  </a:cubicBezTo>
                  <a:cubicBezTo>
                    <a:pt x="1277" y="2455"/>
                    <a:pt x="1277" y="2455"/>
                    <a:pt x="1277" y="2456"/>
                  </a:cubicBezTo>
                  <a:cubicBezTo>
                    <a:pt x="1277" y="2457"/>
                    <a:pt x="1278" y="2457"/>
                    <a:pt x="1278" y="2457"/>
                  </a:cubicBezTo>
                  <a:cubicBezTo>
                    <a:pt x="1278" y="2457"/>
                    <a:pt x="1278" y="2457"/>
                    <a:pt x="1278" y="2456"/>
                  </a:cubicBezTo>
                  <a:cubicBezTo>
                    <a:pt x="1278" y="2455"/>
                    <a:pt x="1278" y="2454"/>
                    <a:pt x="1278" y="2453"/>
                  </a:cubicBezTo>
                  <a:cubicBezTo>
                    <a:pt x="1278" y="2453"/>
                    <a:pt x="1278" y="2452"/>
                    <a:pt x="1278" y="2451"/>
                  </a:cubicBezTo>
                  <a:cubicBezTo>
                    <a:pt x="1278" y="2451"/>
                    <a:pt x="1278" y="2450"/>
                    <a:pt x="1278" y="2449"/>
                  </a:cubicBezTo>
                  <a:cubicBezTo>
                    <a:pt x="1278" y="2448"/>
                    <a:pt x="1278" y="2448"/>
                    <a:pt x="1278" y="2447"/>
                  </a:cubicBezTo>
                  <a:cubicBezTo>
                    <a:pt x="1278" y="2446"/>
                    <a:pt x="1278" y="2445"/>
                    <a:pt x="1277" y="2444"/>
                  </a:cubicBezTo>
                  <a:cubicBezTo>
                    <a:pt x="1277" y="2443"/>
                    <a:pt x="1277" y="2442"/>
                    <a:pt x="1277" y="2441"/>
                  </a:cubicBezTo>
                  <a:cubicBezTo>
                    <a:pt x="1277" y="2440"/>
                    <a:pt x="1277" y="2439"/>
                    <a:pt x="1276" y="2438"/>
                  </a:cubicBezTo>
                  <a:cubicBezTo>
                    <a:pt x="1276" y="2436"/>
                    <a:pt x="1276" y="2435"/>
                    <a:pt x="1275" y="2434"/>
                  </a:cubicBezTo>
                  <a:cubicBezTo>
                    <a:pt x="1275" y="2433"/>
                    <a:pt x="1275" y="2432"/>
                    <a:pt x="1274" y="2431"/>
                  </a:cubicBezTo>
                  <a:cubicBezTo>
                    <a:pt x="1274" y="2428"/>
                    <a:pt x="1273" y="2426"/>
                    <a:pt x="1272" y="2424"/>
                  </a:cubicBezTo>
                  <a:cubicBezTo>
                    <a:pt x="1271" y="2421"/>
                    <a:pt x="1270" y="2419"/>
                    <a:pt x="1269" y="2417"/>
                  </a:cubicBezTo>
                  <a:cubicBezTo>
                    <a:pt x="1268" y="2414"/>
                    <a:pt x="1267" y="2412"/>
                    <a:pt x="1265" y="2410"/>
                  </a:cubicBezTo>
                  <a:cubicBezTo>
                    <a:pt x="1265" y="2409"/>
                    <a:pt x="1264" y="2408"/>
                    <a:pt x="1264" y="2407"/>
                  </a:cubicBezTo>
                  <a:cubicBezTo>
                    <a:pt x="1263" y="2406"/>
                    <a:pt x="1263" y="2404"/>
                    <a:pt x="1262" y="2403"/>
                  </a:cubicBezTo>
                  <a:cubicBezTo>
                    <a:pt x="1261" y="2401"/>
                    <a:pt x="1260" y="2399"/>
                    <a:pt x="1259" y="2397"/>
                  </a:cubicBezTo>
                  <a:cubicBezTo>
                    <a:pt x="1258" y="2395"/>
                    <a:pt x="1257" y="2394"/>
                    <a:pt x="1256" y="2392"/>
                  </a:cubicBezTo>
                  <a:cubicBezTo>
                    <a:pt x="1256" y="2391"/>
                    <a:pt x="1255" y="2391"/>
                    <a:pt x="1255" y="2390"/>
                  </a:cubicBezTo>
                  <a:cubicBezTo>
                    <a:pt x="1258" y="2357"/>
                    <a:pt x="1260" y="2330"/>
                    <a:pt x="1257" y="2304"/>
                  </a:cubicBezTo>
                  <a:cubicBezTo>
                    <a:pt x="1259" y="2307"/>
                    <a:pt x="1260" y="2310"/>
                    <a:pt x="1262" y="2313"/>
                  </a:cubicBezTo>
                  <a:cubicBezTo>
                    <a:pt x="1263" y="2316"/>
                    <a:pt x="1265" y="2319"/>
                    <a:pt x="1266" y="2322"/>
                  </a:cubicBezTo>
                  <a:cubicBezTo>
                    <a:pt x="1268" y="2325"/>
                    <a:pt x="1270" y="2329"/>
                    <a:pt x="1271" y="2332"/>
                  </a:cubicBezTo>
                  <a:cubicBezTo>
                    <a:pt x="1273" y="2335"/>
                    <a:pt x="1274" y="2339"/>
                    <a:pt x="1276" y="2342"/>
                  </a:cubicBezTo>
                  <a:cubicBezTo>
                    <a:pt x="1277" y="2345"/>
                    <a:pt x="1278" y="2349"/>
                    <a:pt x="1280" y="2352"/>
                  </a:cubicBezTo>
                  <a:cubicBezTo>
                    <a:pt x="1281" y="2355"/>
                    <a:pt x="1282" y="2358"/>
                    <a:pt x="1283" y="2361"/>
                  </a:cubicBezTo>
                  <a:cubicBezTo>
                    <a:pt x="1284" y="2364"/>
                    <a:pt x="1285" y="2367"/>
                    <a:pt x="1286" y="2369"/>
                  </a:cubicBezTo>
                  <a:cubicBezTo>
                    <a:pt x="1286" y="2371"/>
                    <a:pt x="1286" y="2372"/>
                    <a:pt x="1287" y="2373"/>
                  </a:cubicBezTo>
                  <a:cubicBezTo>
                    <a:pt x="1287" y="2374"/>
                    <a:pt x="1287" y="2376"/>
                    <a:pt x="1287" y="2377"/>
                  </a:cubicBezTo>
                  <a:cubicBezTo>
                    <a:pt x="1288" y="2378"/>
                    <a:pt x="1288" y="2379"/>
                    <a:pt x="1288" y="2380"/>
                  </a:cubicBezTo>
                  <a:cubicBezTo>
                    <a:pt x="1288" y="2381"/>
                    <a:pt x="1289" y="2382"/>
                    <a:pt x="1289" y="2382"/>
                  </a:cubicBezTo>
                  <a:cubicBezTo>
                    <a:pt x="1289" y="2384"/>
                    <a:pt x="1289" y="2385"/>
                    <a:pt x="1289" y="2386"/>
                  </a:cubicBezTo>
                  <a:cubicBezTo>
                    <a:pt x="1290" y="2387"/>
                    <a:pt x="1290" y="2387"/>
                    <a:pt x="1290" y="2387"/>
                  </a:cubicBezTo>
                  <a:cubicBezTo>
                    <a:pt x="1290" y="2387"/>
                    <a:pt x="1290" y="2387"/>
                    <a:pt x="1290" y="2386"/>
                  </a:cubicBezTo>
                  <a:cubicBezTo>
                    <a:pt x="1290" y="2385"/>
                    <a:pt x="1290" y="2384"/>
                    <a:pt x="1290" y="2382"/>
                  </a:cubicBezTo>
                  <a:cubicBezTo>
                    <a:pt x="1290" y="2381"/>
                    <a:pt x="1290" y="2380"/>
                    <a:pt x="1290" y="2379"/>
                  </a:cubicBezTo>
                  <a:cubicBezTo>
                    <a:pt x="1290" y="2378"/>
                    <a:pt x="1290" y="2377"/>
                    <a:pt x="1291" y="2376"/>
                  </a:cubicBezTo>
                  <a:cubicBezTo>
                    <a:pt x="1291" y="2375"/>
                    <a:pt x="1290" y="2374"/>
                    <a:pt x="1290" y="2373"/>
                  </a:cubicBezTo>
                  <a:cubicBezTo>
                    <a:pt x="1290" y="2371"/>
                    <a:pt x="1290" y="2370"/>
                    <a:pt x="1290" y="2369"/>
                  </a:cubicBezTo>
                  <a:cubicBezTo>
                    <a:pt x="1290" y="2367"/>
                    <a:pt x="1290" y="2366"/>
                    <a:pt x="1290" y="2364"/>
                  </a:cubicBezTo>
                  <a:cubicBezTo>
                    <a:pt x="1289" y="2363"/>
                    <a:pt x="1289" y="2361"/>
                    <a:pt x="1289" y="2359"/>
                  </a:cubicBezTo>
                  <a:cubicBezTo>
                    <a:pt x="1288" y="2356"/>
                    <a:pt x="1287" y="2353"/>
                    <a:pt x="1286" y="2349"/>
                  </a:cubicBezTo>
                  <a:cubicBezTo>
                    <a:pt x="1286" y="2348"/>
                    <a:pt x="1285" y="2346"/>
                    <a:pt x="1285" y="2344"/>
                  </a:cubicBezTo>
                  <a:cubicBezTo>
                    <a:pt x="1284" y="2343"/>
                    <a:pt x="1283" y="2341"/>
                    <a:pt x="1283" y="2339"/>
                  </a:cubicBezTo>
                  <a:cubicBezTo>
                    <a:pt x="1281" y="2336"/>
                    <a:pt x="1280" y="2332"/>
                    <a:pt x="1278" y="2329"/>
                  </a:cubicBezTo>
                  <a:cubicBezTo>
                    <a:pt x="1277" y="2325"/>
                    <a:pt x="1275" y="2322"/>
                    <a:pt x="1273" y="2319"/>
                  </a:cubicBezTo>
                  <a:cubicBezTo>
                    <a:pt x="1272" y="2317"/>
                    <a:pt x="1271" y="2315"/>
                    <a:pt x="1270" y="2314"/>
                  </a:cubicBezTo>
                  <a:cubicBezTo>
                    <a:pt x="1269" y="2312"/>
                    <a:pt x="1269" y="2311"/>
                    <a:pt x="1268" y="2309"/>
                  </a:cubicBezTo>
                  <a:cubicBezTo>
                    <a:pt x="1264" y="2303"/>
                    <a:pt x="1260" y="2298"/>
                    <a:pt x="1257" y="2293"/>
                  </a:cubicBezTo>
                  <a:cubicBezTo>
                    <a:pt x="1257" y="2292"/>
                    <a:pt x="1256" y="2291"/>
                    <a:pt x="1255" y="2290"/>
                  </a:cubicBezTo>
                  <a:cubicBezTo>
                    <a:pt x="1254" y="2282"/>
                    <a:pt x="1251" y="2274"/>
                    <a:pt x="1249" y="2265"/>
                  </a:cubicBezTo>
                  <a:cubicBezTo>
                    <a:pt x="1249" y="2265"/>
                    <a:pt x="1249" y="2265"/>
                    <a:pt x="1249" y="2266"/>
                  </a:cubicBezTo>
                  <a:cubicBezTo>
                    <a:pt x="1251" y="2268"/>
                    <a:pt x="1254" y="2271"/>
                    <a:pt x="1257" y="2274"/>
                  </a:cubicBezTo>
                  <a:cubicBezTo>
                    <a:pt x="1258" y="2276"/>
                    <a:pt x="1260" y="2277"/>
                    <a:pt x="1261" y="2279"/>
                  </a:cubicBezTo>
                  <a:cubicBezTo>
                    <a:pt x="1263" y="2280"/>
                    <a:pt x="1264" y="2282"/>
                    <a:pt x="1266" y="2283"/>
                  </a:cubicBezTo>
                  <a:cubicBezTo>
                    <a:pt x="1269" y="2286"/>
                    <a:pt x="1272" y="2289"/>
                    <a:pt x="1276" y="2292"/>
                  </a:cubicBezTo>
                  <a:cubicBezTo>
                    <a:pt x="1279" y="2295"/>
                    <a:pt x="1282" y="2298"/>
                    <a:pt x="1285" y="2301"/>
                  </a:cubicBezTo>
                  <a:cubicBezTo>
                    <a:pt x="1289" y="2303"/>
                    <a:pt x="1292" y="2306"/>
                    <a:pt x="1295" y="2309"/>
                  </a:cubicBezTo>
                  <a:cubicBezTo>
                    <a:pt x="1298" y="2311"/>
                    <a:pt x="1301" y="2314"/>
                    <a:pt x="1305" y="2316"/>
                  </a:cubicBezTo>
                  <a:cubicBezTo>
                    <a:pt x="1308" y="2318"/>
                    <a:pt x="1310" y="2320"/>
                    <a:pt x="1313" y="2322"/>
                  </a:cubicBezTo>
                  <a:cubicBezTo>
                    <a:pt x="1316" y="2324"/>
                    <a:pt x="1318" y="2326"/>
                    <a:pt x="1320" y="2328"/>
                  </a:cubicBezTo>
                  <a:cubicBezTo>
                    <a:pt x="1322" y="2329"/>
                    <a:pt x="1324" y="2331"/>
                    <a:pt x="1325" y="2332"/>
                  </a:cubicBezTo>
                  <a:cubicBezTo>
                    <a:pt x="1326" y="2334"/>
                    <a:pt x="1327" y="2335"/>
                    <a:pt x="1328" y="2336"/>
                  </a:cubicBezTo>
                  <a:cubicBezTo>
                    <a:pt x="1328" y="2336"/>
                    <a:pt x="1329" y="2337"/>
                    <a:pt x="1329" y="2337"/>
                  </a:cubicBezTo>
                  <a:cubicBezTo>
                    <a:pt x="1329" y="2337"/>
                    <a:pt x="1329" y="2336"/>
                    <a:pt x="1328" y="2335"/>
                  </a:cubicBezTo>
                  <a:cubicBezTo>
                    <a:pt x="1328" y="2334"/>
                    <a:pt x="1327" y="2333"/>
                    <a:pt x="1326" y="2331"/>
                  </a:cubicBezTo>
                  <a:cubicBezTo>
                    <a:pt x="1325" y="2330"/>
                    <a:pt x="1324" y="2328"/>
                    <a:pt x="1322" y="2326"/>
                  </a:cubicBezTo>
                  <a:cubicBezTo>
                    <a:pt x="1320" y="2323"/>
                    <a:pt x="1318" y="2321"/>
                    <a:pt x="1316" y="2319"/>
                  </a:cubicBezTo>
                  <a:cubicBezTo>
                    <a:pt x="1314" y="2316"/>
                    <a:pt x="1311" y="2314"/>
                    <a:pt x="1308" y="2311"/>
                  </a:cubicBezTo>
                  <a:cubicBezTo>
                    <a:pt x="1306" y="2309"/>
                    <a:pt x="1303" y="2306"/>
                    <a:pt x="1300" y="2303"/>
                  </a:cubicBezTo>
                  <a:cubicBezTo>
                    <a:pt x="1298" y="2302"/>
                    <a:pt x="1297" y="2301"/>
                    <a:pt x="1295" y="2299"/>
                  </a:cubicBezTo>
                  <a:cubicBezTo>
                    <a:pt x="1294" y="2298"/>
                    <a:pt x="1292" y="2296"/>
                    <a:pt x="1290" y="2295"/>
                  </a:cubicBezTo>
                  <a:cubicBezTo>
                    <a:pt x="1287" y="2292"/>
                    <a:pt x="1284" y="2289"/>
                    <a:pt x="1281" y="2286"/>
                  </a:cubicBezTo>
                  <a:cubicBezTo>
                    <a:pt x="1278" y="2283"/>
                    <a:pt x="1274" y="2280"/>
                    <a:pt x="1271" y="2277"/>
                  </a:cubicBezTo>
                  <a:cubicBezTo>
                    <a:pt x="1270" y="2276"/>
                    <a:pt x="1268" y="2275"/>
                    <a:pt x="1266" y="2273"/>
                  </a:cubicBezTo>
                  <a:cubicBezTo>
                    <a:pt x="1265" y="2272"/>
                    <a:pt x="1263" y="2270"/>
                    <a:pt x="1262" y="2269"/>
                  </a:cubicBezTo>
                  <a:cubicBezTo>
                    <a:pt x="1259" y="2266"/>
                    <a:pt x="1256" y="2264"/>
                    <a:pt x="1253" y="2261"/>
                  </a:cubicBezTo>
                  <a:cubicBezTo>
                    <a:pt x="1250" y="2259"/>
                    <a:pt x="1247" y="2257"/>
                    <a:pt x="1245" y="2254"/>
                  </a:cubicBezTo>
                  <a:cubicBezTo>
                    <a:pt x="1245" y="2254"/>
                    <a:pt x="1244" y="2254"/>
                    <a:pt x="1244" y="2254"/>
                  </a:cubicBezTo>
                  <a:cubicBezTo>
                    <a:pt x="1238" y="2238"/>
                    <a:pt x="1229" y="2222"/>
                    <a:pt x="1217" y="2204"/>
                  </a:cubicBezTo>
                  <a:cubicBezTo>
                    <a:pt x="1206" y="2188"/>
                    <a:pt x="1196" y="2172"/>
                    <a:pt x="1188" y="2156"/>
                  </a:cubicBezTo>
                  <a:cubicBezTo>
                    <a:pt x="1189" y="2158"/>
                    <a:pt x="1190" y="2159"/>
                    <a:pt x="1191" y="2160"/>
                  </a:cubicBezTo>
                  <a:cubicBezTo>
                    <a:pt x="1193" y="2162"/>
                    <a:pt x="1194" y="2163"/>
                    <a:pt x="1196" y="2165"/>
                  </a:cubicBezTo>
                  <a:cubicBezTo>
                    <a:pt x="1198" y="2166"/>
                    <a:pt x="1200" y="2168"/>
                    <a:pt x="1201" y="2170"/>
                  </a:cubicBezTo>
                  <a:cubicBezTo>
                    <a:pt x="1205" y="2173"/>
                    <a:pt x="1209" y="2176"/>
                    <a:pt x="1213" y="2179"/>
                  </a:cubicBezTo>
                  <a:cubicBezTo>
                    <a:pt x="1214" y="2181"/>
                    <a:pt x="1216" y="2182"/>
                    <a:pt x="1218" y="2184"/>
                  </a:cubicBezTo>
                  <a:cubicBezTo>
                    <a:pt x="1220" y="2185"/>
                    <a:pt x="1222" y="2186"/>
                    <a:pt x="1224" y="2188"/>
                  </a:cubicBezTo>
                  <a:cubicBezTo>
                    <a:pt x="1228" y="2190"/>
                    <a:pt x="1232" y="2193"/>
                    <a:pt x="1236" y="2195"/>
                  </a:cubicBezTo>
                  <a:cubicBezTo>
                    <a:pt x="1239" y="2197"/>
                    <a:pt x="1241" y="2198"/>
                    <a:pt x="1243" y="2199"/>
                  </a:cubicBezTo>
                  <a:cubicBezTo>
                    <a:pt x="1244" y="2200"/>
                    <a:pt x="1244" y="2200"/>
                    <a:pt x="1244" y="2200"/>
                  </a:cubicBezTo>
                  <a:cubicBezTo>
                    <a:pt x="1244" y="2201"/>
                    <a:pt x="1245" y="2202"/>
                    <a:pt x="1245" y="2202"/>
                  </a:cubicBezTo>
                  <a:cubicBezTo>
                    <a:pt x="1246" y="2203"/>
                    <a:pt x="1246" y="2204"/>
                    <a:pt x="1247" y="2205"/>
                  </a:cubicBezTo>
                  <a:cubicBezTo>
                    <a:pt x="1247" y="2205"/>
                    <a:pt x="1247" y="2206"/>
                    <a:pt x="1248" y="2207"/>
                  </a:cubicBezTo>
                  <a:cubicBezTo>
                    <a:pt x="1248" y="2208"/>
                    <a:pt x="1248" y="2208"/>
                    <a:pt x="1248" y="2208"/>
                  </a:cubicBezTo>
                  <a:cubicBezTo>
                    <a:pt x="1249" y="2209"/>
                    <a:pt x="1249" y="2209"/>
                    <a:pt x="1249" y="2210"/>
                  </a:cubicBezTo>
                  <a:cubicBezTo>
                    <a:pt x="1250" y="2212"/>
                    <a:pt x="1251" y="2214"/>
                    <a:pt x="1251" y="2216"/>
                  </a:cubicBezTo>
                  <a:cubicBezTo>
                    <a:pt x="1252" y="2218"/>
                    <a:pt x="1253" y="2220"/>
                    <a:pt x="1254" y="2222"/>
                  </a:cubicBezTo>
                  <a:cubicBezTo>
                    <a:pt x="1255" y="2225"/>
                    <a:pt x="1255" y="2227"/>
                    <a:pt x="1256" y="2229"/>
                  </a:cubicBezTo>
                  <a:cubicBezTo>
                    <a:pt x="1257" y="2232"/>
                    <a:pt x="1258" y="2234"/>
                    <a:pt x="1259" y="2236"/>
                  </a:cubicBezTo>
                  <a:cubicBezTo>
                    <a:pt x="1259" y="2237"/>
                    <a:pt x="1260" y="2239"/>
                    <a:pt x="1260" y="2240"/>
                  </a:cubicBezTo>
                  <a:cubicBezTo>
                    <a:pt x="1261" y="2241"/>
                    <a:pt x="1261" y="2242"/>
                    <a:pt x="1262" y="2243"/>
                  </a:cubicBezTo>
                  <a:cubicBezTo>
                    <a:pt x="1263" y="2245"/>
                    <a:pt x="1264" y="2247"/>
                    <a:pt x="1266" y="2249"/>
                  </a:cubicBezTo>
                  <a:cubicBezTo>
                    <a:pt x="1267" y="2251"/>
                    <a:pt x="1268" y="2252"/>
                    <a:pt x="1270" y="2254"/>
                  </a:cubicBezTo>
                  <a:cubicBezTo>
                    <a:pt x="1270" y="2255"/>
                    <a:pt x="1271" y="2255"/>
                    <a:pt x="1272" y="2256"/>
                  </a:cubicBezTo>
                  <a:cubicBezTo>
                    <a:pt x="1272" y="2256"/>
                    <a:pt x="1273" y="2257"/>
                    <a:pt x="1273" y="2258"/>
                  </a:cubicBezTo>
                  <a:cubicBezTo>
                    <a:pt x="1274" y="2258"/>
                    <a:pt x="1275" y="2258"/>
                    <a:pt x="1275" y="2259"/>
                  </a:cubicBezTo>
                  <a:cubicBezTo>
                    <a:pt x="1276" y="2259"/>
                    <a:pt x="1276" y="2260"/>
                    <a:pt x="1277" y="2260"/>
                  </a:cubicBezTo>
                  <a:cubicBezTo>
                    <a:pt x="1278" y="2260"/>
                    <a:pt x="1279" y="2261"/>
                    <a:pt x="1279" y="2261"/>
                  </a:cubicBezTo>
                  <a:cubicBezTo>
                    <a:pt x="1280" y="2261"/>
                    <a:pt x="1280" y="2261"/>
                    <a:pt x="1280" y="2261"/>
                  </a:cubicBezTo>
                  <a:cubicBezTo>
                    <a:pt x="1280" y="2261"/>
                    <a:pt x="1280" y="2261"/>
                    <a:pt x="1280" y="2261"/>
                  </a:cubicBezTo>
                  <a:cubicBezTo>
                    <a:pt x="1279" y="2260"/>
                    <a:pt x="1279" y="2259"/>
                    <a:pt x="1278" y="2259"/>
                  </a:cubicBezTo>
                  <a:cubicBezTo>
                    <a:pt x="1278" y="2258"/>
                    <a:pt x="1277" y="2258"/>
                    <a:pt x="1277" y="2257"/>
                  </a:cubicBezTo>
                  <a:cubicBezTo>
                    <a:pt x="1277" y="2257"/>
                    <a:pt x="1276" y="2256"/>
                    <a:pt x="1276" y="2255"/>
                  </a:cubicBezTo>
                  <a:cubicBezTo>
                    <a:pt x="1275" y="2255"/>
                    <a:pt x="1275" y="2254"/>
                    <a:pt x="1274" y="2253"/>
                  </a:cubicBezTo>
                  <a:cubicBezTo>
                    <a:pt x="1274" y="2253"/>
                    <a:pt x="1274" y="2252"/>
                    <a:pt x="1273" y="2251"/>
                  </a:cubicBezTo>
                  <a:cubicBezTo>
                    <a:pt x="1273" y="2250"/>
                    <a:pt x="1272" y="2250"/>
                    <a:pt x="1272" y="2249"/>
                  </a:cubicBezTo>
                  <a:cubicBezTo>
                    <a:pt x="1272" y="2248"/>
                    <a:pt x="1272" y="2248"/>
                    <a:pt x="1271" y="2247"/>
                  </a:cubicBezTo>
                  <a:cubicBezTo>
                    <a:pt x="1271" y="2247"/>
                    <a:pt x="1271" y="2247"/>
                    <a:pt x="1271" y="2246"/>
                  </a:cubicBezTo>
                  <a:cubicBezTo>
                    <a:pt x="1270" y="2244"/>
                    <a:pt x="1269" y="2242"/>
                    <a:pt x="1268" y="2240"/>
                  </a:cubicBezTo>
                  <a:cubicBezTo>
                    <a:pt x="1268" y="2238"/>
                    <a:pt x="1267" y="2236"/>
                    <a:pt x="1266" y="2233"/>
                  </a:cubicBezTo>
                  <a:cubicBezTo>
                    <a:pt x="1265" y="2231"/>
                    <a:pt x="1264" y="2229"/>
                    <a:pt x="1264" y="2227"/>
                  </a:cubicBezTo>
                  <a:cubicBezTo>
                    <a:pt x="1263" y="2224"/>
                    <a:pt x="1262" y="2222"/>
                    <a:pt x="1261" y="2220"/>
                  </a:cubicBezTo>
                  <a:cubicBezTo>
                    <a:pt x="1260" y="2218"/>
                    <a:pt x="1260" y="2217"/>
                    <a:pt x="1259" y="2216"/>
                  </a:cubicBezTo>
                  <a:cubicBezTo>
                    <a:pt x="1259" y="2216"/>
                    <a:pt x="1259" y="2215"/>
                    <a:pt x="1259" y="2215"/>
                  </a:cubicBezTo>
                  <a:cubicBezTo>
                    <a:pt x="1258" y="2214"/>
                    <a:pt x="1258" y="2213"/>
                    <a:pt x="1258" y="2213"/>
                  </a:cubicBezTo>
                  <a:cubicBezTo>
                    <a:pt x="1257" y="2211"/>
                    <a:pt x="1255" y="2209"/>
                    <a:pt x="1254" y="2207"/>
                  </a:cubicBezTo>
                  <a:cubicBezTo>
                    <a:pt x="1254" y="2206"/>
                    <a:pt x="1253" y="2205"/>
                    <a:pt x="1253" y="2205"/>
                  </a:cubicBezTo>
                  <a:cubicBezTo>
                    <a:pt x="1254" y="2206"/>
                    <a:pt x="1256" y="2207"/>
                    <a:pt x="1257" y="2208"/>
                  </a:cubicBezTo>
                  <a:cubicBezTo>
                    <a:pt x="1260" y="2210"/>
                    <a:pt x="1263" y="2211"/>
                    <a:pt x="1266" y="2213"/>
                  </a:cubicBezTo>
                  <a:cubicBezTo>
                    <a:pt x="1268" y="2215"/>
                    <a:pt x="1270" y="2216"/>
                    <a:pt x="1272" y="2218"/>
                  </a:cubicBezTo>
                  <a:cubicBezTo>
                    <a:pt x="1272" y="2218"/>
                    <a:pt x="1273" y="2219"/>
                    <a:pt x="1274" y="2219"/>
                  </a:cubicBezTo>
                  <a:cubicBezTo>
                    <a:pt x="1274" y="2220"/>
                    <a:pt x="1275" y="2220"/>
                    <a:pt x="1275" y="2221"/>
                  </a:cubicBezTo>
                  <a:cubicBezTo>
                    <a:pt x="1276" y="2222"/>
                    <a:pt x="1277" y="2222"/>
                    <a:pt x="1277" y="2222"/>
                  </a:cubicBezTo>
                  <a:cubicBezTo>
                    <a:pt x="1277" y="2222"/>
                    <a:pt x="1276" y="2221"/>
                    <a:pt x="1276" y="2221"/>
                  </a:cubicBezTo>
                  <a:cubicBezTo>
                    <a:pt x="1275" y="2220"/>
                    <a:pt x="1275" y="2219"/>
                    <a:pt x="1274" y="2219"/>
                  </a:cubicBezTo>
                  <a:cubicBezTo>
                    <a:pt x="1274" y="2218"/>
                    <a:pt x="1273" y="2217"/>
                    <a:pt x="1273" y="2217"/>
                  </a:cubicBezTo>
                  <a:cubicBezTo>
                    <a:pt x="1272" y="2216"/>
                    <a:pt x="1271" y="2215"/>
                    <a:pt x="1270" y="2214"/>
                  </a:cubicBezTo>
                  <a:cubicBezTo>
                    <a:pt x="1270" y="2213"/>
                    <a:pt x="1269" y="2212"/>
                    <a:pt x="1268" y="2211"/>
                  </a:cubicBezTo>
                  <a:cubicBezTo>
                    <a:pt x="1265" y="2209"/>
                    <a:pt x="1263" y="2206"/>
                    <a:pt x="1260" y="2204"/>
                  </a:cubicBezTo>
                  <a:cubicBezTo>
                    <a:pt x="1257" y="2202"/>
                    <a:pt x="1254" y="2199"/>
                    <a:pt x="1251" y="2197"/>
                  </a:cubicBezTo>
                  <a:cubicBezTo>
                    <a:pt x="1247" y="2194"/>
                    <a:pt x="1244" y="2192"/>
                    <a:pt x="1240" y="2189"/>
                  </a:cubicBezTo>
                  <a:cubicBezTo>
                    <a:pt x="1238" y="2188"/>
                    <a:pt x="1236" y="2187"/>
                    <a:pt x="1234" y="2185"/>
                  </a:cubicBezTo>
                  <a:cubicBezTo>
                    <a:pt x="1234" y="2185"/>
                    <a:pt x="1233" y="2185"/>
                    <a:pt x="1233" y="2184"/>
                  </a:cubicBezTo>
                  <a:cubicBezTo>
                    <a:pt x="1232" y="2184"/>
                    <a:pt x="1232" y="2184"/>
                    <a:pt x="1232" y="2184"/>
                  </a:cubicBezTo>
                  <a:cubicBezTo>
                    <a:pt x="1232" y="2183"/>
                    <a:pt x="1232" y="2183"/>
                    <a:pt x="1232" y="2183"/>
                  </a:cubicBezTo>
                  <a:cubicBezTo>
                    <a:pt x="1231" y="2183"/>
                    <a:pt x="1230" y="2182"/>
                    <a:pt x="1229" y="2181"/>
                  </a:cubicBezTo>
                  <a:cubicBezTo>
                    <a:pt x="1227" y="2180"/>
                    <a:pt x="1225" y="2179"/>
                    <a:pt x="1223" y="2177"/>
                  </a:cubicBezTo>
                  <a:cubicBezTo>
                    <a:pt x="1221" y="2176"/>
                    <a:pt x="1219" y="2174"/>
                    <a:pt x="1217" y="2173"/>
                  </a:cubicBezTo>
                  <a:cubicBezTo>
                    <a:pt x="1216" y="2171"/>
                    <a:pt x="1214" y="2170"/>
                    <a:pt x="1212" y="2168"/>
                  </a:cubicBezTo>
                  <a:cubicBezTo>
                    <a:pt x="1211" y="2168"/>
                    <a:pt x="1210" y="2167"/>
                    <a:pt x="1209" y="2166"/>
                  </a:cubicBezTo>
                  <a:cubicBezTo>
                    <a:pt x="1208" y="2165"/>
                    <a:pt x="1207" y="2165"/>
                    <a:pt x="1206" y="2164"/>
                  </a:cubicBezTo>
                  <a:cubicBezTo>
                    <a:pt x="1205" y="2162"/>
                    <a:pt x="1203" y="2161"/>
                    <a:pt x="1201" y="2159"/>
                  </a:cubicBezTo>
                  <a:cubicBezTo>
                    <a:pt x="1199" y="2158"/>
                    <a:pt x="1198" y="2156"/>
                    <a:pt x="1196" y="2155"/>
                  </a:cubicBezTo>
                  <a:cubicBezTo>
                    <a:pt x="1194" y="2153"/>
                    <a:pt x="1193" y="2152"/>
                    <a:pt x="1191" y="2150"/>
                  </a:cubicBezTo>
                  <a:cubicBezTo>
                    <a:pt x="1190" y="2149"/>
                    <a:pt x="1188" y="2148"/>
                    <a:pt x="1187" y="2146"/>
                  </a:cubicBezTo>
                  <a:cubicBezTo>
                    <a:pt x="1185" y="2145"/>
                    <a:pt x="1184" y="2143"/>
                    <a:pt x="1182" y="2142"/>
                  </a:cubicBezTo>
                  <a:cubicBezTo>
                    <a:pt x="1181" y="2141"/>
                    <a:pt x="1180" y="2140"/>
                    <a:pt x="1179" y="2139"/>
                  </a:cubicBezTo>
                  <a:cubicBezTo>
                    <a:pt x="1174" y="2129"/>
                    <a:pt x="1170" y="2118"/>
                    <a:pt x="1166" y="2109"/>
                  </a:cubicBezTo>
                  <a:cubicBezTo>
                    <a:pt x="1168" y="2110"/>
                    <a:pt x="1169" y="2111"/>
                    <a:pt x="1171" y="2111"/>
                  </a:cubicBezTo>
                  <a:cubicBezTo>
                    <a:pt x="1173" y="2112"/>
                    <a:pt x="1174" y="2113"/>
                    <a:pt x="1176" y="2114"/>
                  </a:cubicBezTo>
                  <a:cubicBezTo>
                    <a:pt x="1180" y="2116"/>
                    <a:pt x="1185" y="2117"/>
                    <a:pt x="1189" y="2118"/>
                  </a:cubicBezTo>
                  <a:cubicBezTo>
                    <a:pt x="1191" y="2119"/>
                    <a:pt x="1193" y="2119"/>
                    <a:pt x="1196" y="2120"/>
                  </a:cubicBezTo>
                  <a:cubicBezTo>
                    <a:pt x="1198" y="2121"/>
                    <a:pt x="1200" y="2121"/>
                    <a:pt x="1202" y="2122"/>
                  </a:cubicBezTo>
                  <a:cubicBezTo>
                    <a:pt x="1203" y="2122"/>
                    <a:pt x="1204" y="2123"/>
                    <a:pt x="1205" y="2123"/>
                  </a:cubicBezTo>
                  <a:cubicBezTo>
                    <a:pt x="1207" y="2123"/>
                    <a:pt x="1208" y="2124"/>
                    <a:pt x="1209" y="2124"/>
                  </a:cubicBezTo>
                  <a:cubicBezTo>
                    <a:pt x="1210" y="2125"/>
                    <a:pt x="1211" y="2125"/>
                    <a:pt x="1212" y="2125"/>
                  </a:cubicBezTo>
                  <a:cubicBezTo>
                    <a:pt x="1213" y="2126"/>
                    <a:pt x="1214" y="2126"/>
                    <a:pt x="1215" y="2127"/>
                  </a:cubicBezTo>
                  <a:cubicBezTo>
                    <a:pt x="1219" y="2129"/>
                    <a:pt x="1223" y="2131"/>
                    <a:pt x="1227" y="2133"/>
                  </a:cubicBezTo>
                  <a:cubicBezTo>
                    <a:pt x="1228" y="2134"/>
                    <a:pt x="1229" y="2134"/>
                    <a:pt x="1230" y="2135"/>
                  </a:cubicBezTo>
                  <a:cubicBezTo>
                    <a:pt x="1231" y="2136"/>
                    <a:pt x="1232" y="2136"/>
                    <a:pt x="1233" y="2137"/>
                  </a:cubicBezTo>
                  <a:cubicBezTo>
                    <a:pt x="1235" y="2138"/>
                    <a:pt x="1237" y="2139"/>
                    <a:pt x="1239" y="2141"/>
                  </a:cubicBezTo>
                  <a:cubicBezTo>
                    <a:pt x="1240" y="2141"/>
                    <a:pt x="1240" y="2142"/>
                    <a:pt x="1241" y="2143"/>
                  </a:cubicBezTo>
                  <a:cubicBezTo>
                    <a:pt x="1242" y="2143"/>
                    <a:pt x="1243" y="2144"/>
                    <a:pt x="1244" y="2145"/>
                  </a:cubicBezTo>
                  <a:cubicBezTo>
                    <a:pt x="1246" y="2146"/>
                    <a:pt x="1247" y="2147"/>
                    <a:pt x="1249" y="2149"/>
                  </a:cubicBezTo>
                  <a:cubicBezTo>
                    <a:pt x="1252" y="2151"/>
                    <a:pt x="1254" y="2154"/>
                    <a:pt x="1257" y="2156"/>
                  </a:cubicBezTo>
                  <a:cubicBezTo>
                    <a:pt x="1257" y="2157"/>
                    <a:pt x="1257" y="2157"/>
                    <a:pt x="1258" y="2157"/>
                  </a:cubicBezTo>
                  <a:cubicBezTo>
                    <a:pt x="1258" y="2158"/>
                    <a:pt x="1258" y="2158"/>
                    <a:pt x="1259" y="2158"/>
                  </a:cubicBezTo>
                  <a:cubicBezTo>
                    <a:pt x="1259" y="2159"/>
                    <a:pt x="1260" y="2160"/>
                    <a:pt x="1260" y="2160"/>
                  </a:cubicBezTo>
                  <a:cubicBezTo>
                    <a:pt x="1261" y="2161"/>
                    <a:pt x="1262" y="2162"/>
                    <a:pt x="1263" y="2164"/>
                  </a:cubicBezTo>
                  <a:cubicBezTo>
                    <a:pt x="1265" y="2166"/>
                    <a:pt x="1267" y="2168"/>
                    <a:pt x="1268" y="2169"/>
                  </a:cubicBezTo>
                  <a:cubicBezTo>
                    <a:pt x="1269" y="2171"/>
                    <a:pt x="1270" y="2172"/>
                    <a:pt x="1271" y="2173"/>
                  </a:cubicBezTo>
                  <a:cubicBezTo>
                    <a:pt x="1272" y="2174"/>
                    <a:pt x="1272" y="2175"/>
                    <a:pt x="1272" y="2175"/>
                  </a:cubicBezTo>
                  <a:cubicBezTo>
                    <a:pt x="1272" y="2175"/>
                    <a:pt x="1272" y="2174"/>
                    <a:pt x="1271" y="2173"/>
                  </a:cubicBezTo>
                  <a:cubicBezTo>
                    <a:pt x="1271" y="2173"/>
                    <a:pt x="1271" y="2172"/>
                    <a:pt x="1271" y="2171"/>
                  </a:cubicBezTo>
                  <a:cubicBezTo>
                    <a:pt x="1270" y="2170"/>
                    <a:pt x="1270" y="2170"/>
                    <a:pt x="1269" y="2169"/>
                  </a:cubicBezTo>
                  <a:cubicBezTo>
                    <a:pt x="1268" y="2167"/>
                    <a:pt x="1267" y="2164"/>
                    <a:pt x="1266" y="2162"/>
                  </a:cubicBezTo>
                  <a:cubicBezTo>
                    <a:pt x="1265" y="2161"/>
                    <a:pt x="1264" y="2159"/>
                    <a:pt x="1263" y="2158"/>
                  </a:cubicBezTo>
                  <a:cubicBezTo>
                    <a:pt x="1263" y="2157"/>
                    <a:pt x="1262" y="2156"/>
                    <a:pt x="1262" y="2156"/>
                  </a:cubicBezTo>
                  <a:cubicBezTo>
                    <a:pt x="1262" y="2155"/>
                    <a:pt x="1261" y="2155"/>
                    <a:pt x="1261" y="2155"/>
                  </a:cubicBezTo>
                  <a:cubicBezTo>
                    <a:pt x="1261" y="2154"/>
                    <a:pt x="1261" y="2154"/>
                    <a:pt x="1260" y="2153"/>
                  </a:cubicBezTo>
                  <a:cubicBezTo>
                    <a:pt x="1260" y="2153"/>
                    <a:pt x="1259" y="2152"/>
                    <a:pt x="1259" y="2151"/>
                  </a:cubicBezTo>
                  <a:cubicBezTo>
                    <a:pt x="1258" y="2150"/>
                    <a:pt x="1257" y="2150"/>
                    <a:pt x="1257" y="2149"/>
                  </a:cubicBezTo>
                  <a:cubicBezTo>
                    <a:pt x="1256" y="2148"/>
                    <a:pt x="1256" y="2147"/>
                    <a:pt x="1255" y="2147"/>
                  </a:cubicBezTo>
                  <a:cubicBezTo>
                    <a:pt x="1254" y="2146"/>
                    <a:pt x="1254" y="2146"/>
                    <a:pt x="1254" y="2145"/>
                  </a:cubicBezTo>
                  <a:cubicBezTo>
                    <a:pt x="1253" y="2145"/>
                    <a:pt x="1253" y="2145"/>
                    <a:pt x="1253" y="2144"/>
                  </a:cubicBezTo>
                  <a:cubicBezTo>
                    <a:pt x="1251" y="2143"/>
                    <a:pt x="1250" y="2141"/>
                    <a:pt x="1248" y="2140"/>
                  </a:cubicBezTo>
                  <a:cubicBezTo>
                    <a:pt x="1247" y="2139"/>
                    <a:pt x="1246" y="2138"/>
                    <a:pt x="1246" y="2137"/>
                  </a:cubicBezTo>
                  <a:cubicBezTo>
                    <a:pt x="1245" y="2137"/>
                    <a:pt x="1244" y="2136"/>
                    <a:pt x="1243" y="2135"/>
                  </a:cubicBezTo>
                  <a:cubicBezTo>
                    <a:pt x="1242" y="2134"/>
                    <a:pt x="1241" y="2134"/>
                    <a:pt x="1240" y="2133"/>
                  </a:cubicBezTo>
                  <a:cubicBezTo>
                    <a:pt x="1239" y="2132"/>
                    <a:pt x="1238" y="2131"/>
                    <a:pt x="1237" y="2131"/>
                  </a:cubicBezTo>
                  <a:cubicBezTo>
                    <a:pt x="1238" y="2131"/>
                    <a:pt x="1239" y="2131"/>
                    <a:pt x="1240" y="2132"/>
                  </a:cubicBezTo>
                  <a:cubicBezTo>
                    <a:pt x="1240" y="2132"/>
                    <a:pt x="1240" y="2132"/>
                    <a:pt x="1241" y="2132"/>
                  </a:cubicBezTo>
                  <a:cubicBezTo>
                    <a:pt x="1241" y="2132"/>
                    <a:pt x="1242" y="2133"/>
                    <a:pt x="1242" y="2133"/>
                  </a:cubicBezTo>
                  <a:cubicBezTo>
                    <a:pt x="1244" y="2133"/>
                    <a:pt x="1245" y="2134"/>
                    <a:pt x="1247" y="2135"/>
                  </a:cubicBezTo>
                  <a:cubicBezTo>
                    <a:pt x="1248" y="2135"/>
                    <a:pt x="1248" y="2135"/>
                    <a:pt x="1249" y="2136"/>
                  </a:cubicBezTo>
                  <a:cubicBezTo>
                    <a:pt x="1250" y="2136"/>
                    <a:pt x="1250" y="2136"/>
                    <a:pt x="1251" y="2136"/>
                  </a:cubicBezTo>
                  <a:cubicBezTo>
                    <a:pt x="1252" y="2137"/>
                    <a:pt x="1252" y="2137"/>
                    <a:pt x="1253" y="2137"/>
                  </a:cubicBezTo>
                  <a:cubicBezTo>
                    <a:pt x="1253" y="2137"/>
                    <a:pt x="1254" y="2138"/>
                    <a:pt x="1254" y="2138"/>
                  </a:cubicBezTo>
                  <a:cubicBezTo>
                    <a:pt x="1255" y="2138"/>
                    <a:pt x="1256" y="2139"/>
                    <a:pt x="1256" y="2139"/>
                  </a:cubicBezTo>
                  <a:cubicBezTo>
                    <a:pt x="1257" y="2139"/>
                    <a:pt x="1257" y="2139"/>
                    <a:pt x="1257" y="2139"/>
                  </a:cubicBezTo>
                  <a:cubicBezTo>
                    <a:pt x="1257" y="2139"/>
                    <a:pt x="1257" y="2139"/>
                    <a:pt x="1257" y="2138"/>
                  </a:cubicBezTo>
                  <a:cubicBezTo>
                    <a:pt x="1256" y="2138"/>
                    <a:pt x="1256" y="2137"/>
                    <a:pt x="1255" y="2137"/>
                  </a:cubicBezTo>
                  <a:cubicBezTo>
                    <a:pt x="1255" y="2136"/>
                    <a:pt x="1254" y="2135"/>
                    <a:pt x="1253" y="2134"/>
                  </a:cubicBezTo>
                  <a:cubicBezTo>
                    <a:pt x="1252" y="2133"/>
                    <a:pt x="1252" y="2133"/>
                    <a:pt x="1251" y="2132"/>
                  </a:cubicBezTo>
                  <a:cubicBezTo>
                    <a:pt x="1251" y="2132"/>
                    <a:pt x="1250" y="2131"/>
                    <a:pt x="1249" y="2131"/>
                  </a:cubicBezTo>
                  <a:cubicBezTo>
                    <a:pt x="1249" y="2130"/>
                    <a:pt x="1248" y="2130"/>
                    <a:pt x="1247" y="2129"/>
                  </a:cubicBezTo>
                  <a:cubicBezTo>
                    <a:pt x="1247" y="2129"/>
                    <a:pt x="1246" y="2128"/>
                    <a:pt x="1245" y="2127"/>
                  </a:cubicBezTo>
                  <a:cubicBezTo>
                    <a:pt x="1244" y="2127"/>
                    <a:pt x="1243" y="2126"/>
                    <a:pt x="1243" y="2126"/>
                  </a:cubicBezTo>
                  <a:cubicBezTo>
                    <a:pt x="1242" y="2125"/>
                    <a:pt x="1241" y="2125"/>
                    <a:pt x="1240" y="2124"/>
                  </a:cubicBezTo>
                  <a:cubicBezTo>
                    <a:pt x="1238" y="2123"/>
                    <a:pt x="1236" y="2122"/>
                    <a:pt x="1234" y="2121"/>
                  </a:cubicBezTo>
                  <a:cubicBezTo>
                    <a:pt x="1232" y="2120"/>
                    <a:pt x="1230" y="2120"/>
                    <a:pt x="1228" y="2119"/>
                  </a:cubicBezTo>
                  <a:cubicBezTo>
                    <a:pt x="1226" y="2118"/>
                    <a:pt x="1224" y="2117"/>
                    <a:pt x="1221" y="2117"/>
                  </a:cubicBezTo>
                  <a:cubicBezTo>
                    <a:pt x="1219" y="2116"/>
                    <a:pt x="1217" y="2116"/>
                    <a:pt x="1215" y="2116"/>
                  </a:cubicBezTo>
                  <a:cubicBezTo>
                    <a:pt x="1214" y="2115"/>
                    <a:pt x="1213" y="2115"/>
                    <a:pt x="1212" y="2115"/>
                  </a:cubicBezTo>
                  <a:cubicBezTo>
                    <a:pt x="1211" y="2115"/>
                    <a:pt x="1210" y="2115"/>
                    <a:pt x="1209" y="2115"/>
                  </a:cubicBezTo>
                  <a:cubicBezTo>
                    <a:pt x="1208" y="2115"/>
                    <a:pt x="1207" y="2115"/>
                    <a:pt x="1206" y="2115"/>
                  </a:cubicBezTo>
                  <a:cubicBezTo>
                    <a:pt x="1206" y="2115"/>
                    <a:pt x="1206" y="2115"/>
                    <a:pt x="1206" y="2115"/>
                  </a:cubicBezTo>
                  <a:cubicBezTo>
                    <a:pt x="1205" y="2115"/>
                    <a:pt x="1205" y="2115"/>
                    <a:pt x="1204" y="2115"/>
                  </a:cubicBezTo>
                  <a:cubicBezTo>
                    <a:pt x="1202" y="2114"/>
                    <a:pt x="1200" y="2113"/>
                    <a:pt x="1197" y="2113"/>
                  </a:cubicBezTo>
                  <a:cubicBezTo>
                    <a:pt x="1195" y="2112"/>
                    <a:pt x="1193" y="2112"/>
                    <a:pt x="1191" y="2111"/>
                  </a:cubicBezTo>
                  <a:cubicBezTo>
                    <a:pt x="1186" y="2110"/>
                    <a:pt x="1182" y="2109"/>
                    <a:pt x="1178" y="2108"/>
                  </a:cubicBezTo>
                  <a:cubicBezTo>
                    <a:pt x="1175" y="2107"/>
                    <a:pt x="1171" y="2106"/>
                    <a:pt x="1168" y="2105"/>
                  </a:cubicBezTo>
                  <a:cubicBezTo>
                    <a:pt x="1166" y="2104"/>
                    <a:pt x="1165" y="2103"/>
                    <a:pt x="1164" y="2102"/>
                  </a:cubicBezTo>
                  <a:cubicBezTo>
                    <a:pt x="1148" y="2061"/>
                    <a:pt x="1144" y="2032"/>
                    <a:pt x="1144" y="2032"/>
                  </a:cubicBezTo>
                  <a:cubicBezTo>
                    <a:pt x="1144" y="2032"/>
                    <a:pt x="1160" y="2033"/>
                    <a:pt x="1183" y="2040"/>
                  </a:cubicBezTo>
                  <a:cubicBezTo>
                    <a:pt x="1183" y="2040"/>
                    <a:pt x="1183" y="2040"/>
                    <a:pt x="1183" y="2040"/>
                  </a:cubicBezTo>
                  <a:cubicBezTo>
                    <a:pt x="1183" y="2041"/>
                    <a:pt x="1183" y="2042"/>
                    <a:pt x="1184" y="2043"/>
                  </a:cubicBezTo>
                  <a:cubicBezTo>
                    <a:pt x="1184" y="2044"/>
                    <a:pt x="1184" y="2045"/>
                    <a:pt x="1185" y="2046"/>
                  </a:cubicBezTo>
                  <a:cubicBezTo>
                    <a:pt x="1185" y="2047"/>
                    <a:pt x="1185" y="2048"/>
                    <a:pt x="1186" y="2049"/>
                  </a:cubicBezTo>
                  <a:cubicBezTo>
                    <a:pt x="1186" y="2051"/>
                    <a:pt x="1187" y="2053"/>
                    <a:pt x="1188" y="2055"/>
                  </a:cubicBezTo>
                  <a:cubicBezTo>
                    <a:pt x="1189" y="2056"/>
                    <a:pt x="1189" y="2057"/>
                    <a:pt x="1190" y="2058"/>
                  </a:cubicBezTo>
                  <a:cubicBezTo>
                    <a:pt x="1190" y="2059"/>
                    <a:pt x="1191" y="2060"/>
                    <a:pt x="1191" y="2061"/>
                  </a:cubicBezTo>
                  <a:cubicBezTo>
                    <a:pt x="1193" y="2064"/>
                    <a:pt x="1194" y="2066"/>
                    <a:pt x="1195" y="2068"/>
                  </a:cubicBezTo>
                  <a:cubicBezTo>
                    <a:pt x="1196" y="2070"/>
                    <a:pt x="1198" y="2072"/>
                    <a:pt x="1199" y="2074"/>
                  </a:cubicBezTo>
                  <a:cubicBezTo>
                    <a:pt x="1200" y="2075"/>
                    <a:pt x="1201" y="2076"/>
                    <a:pt x="1201" y="2077"/>
                  </a:cubicBezTo>
                  <a:cubicBezTo>
                    <a:pt x="1202" y="2078"/>
                    <a:pt x="1203" y="2079"/>
                    <a:pt x="1204" y="2080"/>
                  </a:cubicBezTo>
                  <a:cubicBezTo>
                    <a:pt x="1205" y="2082"/>
                    <a:pt x="1206" y="2084"/>
                    <a:pt x="1208" y="2085"/>
                  </a:cubicBezTo>
                  <a:cubicBezTo>
                    <a:pt x="1209" y="2086"/>
                    <a:pt x="1209" y="2087"/>
                    <a:pt x="1210" y="2088"/>
                  </a:cubicBezTo>
                  <a:cubicBezTo>
                    <a:pt x="1211" y="2089"/>
                    <a:pt x="1211" y="2089"/>
                    <a:pt x="1212" y="2090"/>
                  </a:cubicBezTo>
                  <a:cubicBezTo>
                    <a:pt x="1213" y="2091"/>
                    <a:pt x="1213" y="2091"/>
                    <a:pt x="1214" y="2092"/>
                  </a:cubicBezTo>
                  <a:cubicBezTo>
                    <a:pt x="1215" y="2092"/>
                    <a:pt x="1215" y="2093"/>
                    <a:pt x="1216" y="2094"/>
                  </a:cubicBezTo>
                  <a:cubicBezTo>
                    <a:pt x="1217" y="2095"/>
                    <a:pt x="1218" y="2095"/>
                    <a:pt x="1219" y="2096"/>
                  </a:cubicBezTo>
                  <a:cubicBezTo>
                    <a:pt x="1220" y="2097"/>
                    <a:pt x="1220" y="2097"/>
                    <a:pt x="1221" y="2098"/>
                  </a:cubicBezTo>
                  <a:cubicBezTo>
                    <a:pt x="1221" y="2098"/>
                    <a:pt x="1222" y="2098"/>
                    <a:pt x="1222" y="2098"/>
                  </a:cubicBezTo>
                  <a:cubicBezTo>
                    <a:pt x="1222" y="2098"/>
                    <a:pt x="1222" y="2098"/>
                    <a:pt x="1221" y="2097"/>
                  </a:cubicBezTo>
                  <a:cubicBezTo>
                    <a:pt x="1221" y="2097"/>
                    <a:pt x="1221" y="2096"/>
                    <a:pt x="1220" y="2095"/>
                  </a:cubicBezTo>
                  <a:cubicBezTo>
                    <a:pt x="1220" y="2094"/>
                    <a:pt x="1219" y="2093"/>
                    <a:pt x="1218" y="2092"/>
                  </a:cubicBezTo>
                  <a:cubicBezTo>
                    <a:pt x="1217" y="2090"/>
                    <a:pt x="1217" y="2089"/>
                    <a:pt x="1216" y="2087"/>
                  </a:cubicBezTo>
                  <a:cubicBezTo>
                    <a:pt x="1215" y="2086"/>
                    <a:pt x="1214" y="2084"/>
                    <a:pt x="1213" y="2082"/>
                  </a:cubicBezTo>
                  <a:cubicBezTo>
                    <a:pt x="1212" y="2080"/>
                    <a:pt x="1211" y="2078"/>
                    <a:pt x="1209" y="2076"/>
                  </a:cubicBezTo>
                  <a:cubicBezTo>
                    <a:pt x="1209" y="2075"/>
                    <a:pt x="1208" y="2074"/>
                    <a:pt x="1208" y="2073"/>
                  </a:cubicBezTo>
                  <a:cubicBezTo>
                    <a:pt x="1207" y="2072"/>
                    <a:pt x="1206" y="2071"/>
                    <a:pt x="1206" y="2070"/>
                  </a:cubicBezTo>
                  <a:cubicBezTo>
                    <a:pt x="1204" y="2068"/>
                    <a:pt x="1203" y="2066"/>
                    <a:pt x="1202" y="2064"/>
                  </a:cubicBezTo>
                  <a:cubicBezTo>
                    <a:pt x="1201" y="2062"/>
                    <a:pt x="1199" y="2060"/>
                    <a:pt x="1198" y="2058"/>
                  </a:cubicBezTo>
                  <a:cubicBezTo>
                    <a:pt x="1198" y="2057"/>
                    <a:pt x="1197" y="2056"/>
                    <a:pt x="1196" y="2055"/>
                  </a:cubicBezTo>
                  <a:cubicBezTo>
                    <a:pt x="1196" y="2054"/>
                    <a:pt x="1195" y="2053"/>
                    <a:pt x="1194" y="2052"/>
                  </a:cubicBezTo>
                  <a:cubicBezTo>
                    <a:pt x="1193" y="2050"/>
                    <a:pt x="1192" y="2048"/>
                    <a:pt x="1191" y="2046"/>
                  </a:cubicBezTo>
                  <a:cubicBezTo>
                    <a:pt x="1190" y="2045"/>
                    <a:pt x="1189" y="2043"/>
                    <a:pt x="1189" y="2042"/>
                  </a:cubicBezTo>
                  <a:cubicBezTo>
                    <a:pt x="1217" y="2053"/>
                    <a:pt x="1255" y="2075"/>
                    <a:pt x="1285" y="2123"/>
                  </a:cubicBezTo>
                  <a:cubicBezTo>
                    <a:pt x="1309" y="2160"/>
                    <a:pt x="1315" y="2204"/>
                    <a:pt x="1329" y="2244"/>
                  </a:cubicBezTo>
                  <a:cubicBezTo>
                    <a:pt x="1329" y="2244"/>
                    <a:pt x="1329" y="2244"/>
                    <a:pt x="1329" y="2245"/>
                  </a:cubicBezTo>
                  <a:cubicBezTo>
                    <a:pt x="1329" y="2246"/>
                    <a:pt x="1328" y="2246"/>
                    <a:pt x="1328" y="2247"/>
                  </a:cubicBezTo>
                  <a:cubicBezTo>
                    <a:pt x="1327" y="2249"/>
                    <a:pt x="1327" y="2251"/>
                    <a:pt x="1326" y="2253"/>
                  </a:cubicBezTo>
                  <a:cubicBezTo>
                    <a:pt x="1326" y="2254"/>
                    <a:pt x="1326" y="2255"/>
                    <a:pt x="1325" y="2256"/>
                  </a:cubicBezTo>
                  <a:cubicBezTo>
                    <a:pt x="1325" y="2257"/>
                    <a:pt x="1325" y="2258"/>
                    <a:pt x="1325" y="2259"/>
                  </a:cubicBezTo>
                  <a:cubicBezTo>
                    <a:pt x="1324" y="2261"/>
                    <a:pt x="1324" y="2264"/>
                    <a:pt x="1323" y="2266"/>
                  </a:cubicBezTo>
                  <a:cubicBezTo>
                    <a:pt x="1323" y="2268"/>
                    <a:pt x="1323" y="2270"/>
                    <a:pt x="1323" y="2272"/>
                  </a:cubicBezTo>
                  <a:cubicBezTo>
                    <a:pt x="1323" y="2273"/>
                    <a:pt x="1322" y="2275"/>
                    <a:pt x="1322" y="2276"/>
                  </a:cubicBezTo>
                  <a:cubicBezTo>
                    <a:pt x="1322" y="2277"/>
                    <a:pt x="1322" y="2278"/>
                    <a:pt x="1322" y="2279"/>
                  </a:cubicBezTo>
                  <a:cubicBezTo>
                    <a:pt x="1322" y="2281"/>
                    <a:pt x="1322" y="2283"/>
                    <a:pt x="1322" y="2285"/>
                  </a:cubicBezTo>
                  <a:cubicBezTo>
                    <a:pt x="1322" y="2286"/>
                    <a:pt x="1323" y="2287"/>
                    <a:pt x="1323" y="2288"/>
                  </a:cubicBezTo>
                  <a:cubicBezTo>
                    <a:pt x="1323" y="2288"/>
                    <a:pt x="1323" y="2289"/>
                    <a:pt x="1323" y="2290"/>
                  </a:cubicBezTo>
                  <a:cubicBezTo>
                    <a:pt x="1323" y="2291"/>
                    <a:pt x="1323" y="2292"/>
                    <a:pt x="1323" y="2293"/>
                  </a:cubicBezTo>
                  <a:cubicBezTo>
                    <a:pt x="1323" y="2293"/>
                    <a:pt x="1323" y="2294"/>
                    <a:pt x="1324" y="2295"/>
                  </a:cubicBezTo>
                  <a:cubicBezTo>
                    <a:pt x="1324" y="2296"/>
                    <a:pt x="1324" y="2297"/>
                    <a:pt x="1324" y="2298"/>
                  </a:cubicBezTo>
                  <a:cubicBezTo>
                    <a:pt x="1324" y="2299"/>
                    <a:pt x="1325" y="2300"/>
                    <a:pt x="1325" y="2300"/>
                  </a:cubicBezTo>
                  <a:cubicBezTo>
                    <a:pt x="1325" y="2301"/>
                    <a:pt x="1325" y="2301"/>
                    <a:pt x="1325" y="2301"/>
                  </a:cubicBezTo>
                  <a:cubicBezTo>
                    <a:pt x="1325" y="2301"/>
                    <a:pt x="1325" y="2301"/>
                    <a:pt x="1325" y="2300"/>
                  </a:cubicBezTo>
                  <a:cubicBezTo>
                    <a:pt x="1325" y="2300"/>
                    <a:pt x="1326" y="2299"/>
                    <a:pt x="1326" y="2298"/>
                  </a:cubicBezTo>
                  <a:cubicBezTo>
                    <a:pt x="1326" y="2297"/>
                    <a:pt x="1326" y="2296"/>
                    <a:pt x="1327" y="2295"/>
                  </a:cubicBezTo>
                  <a:cubicBezTo>
                    <a:pt x="1327" y="2293"/>
                    <a:pt x="1327" y="2292"/>
                    <a:pt x="1327" y="2290"/>
                  </a:cubicBezTo>
                  <a:cubicBezTo>
                    <a:pt x="1328" y="2289"/>
                    <a:pt x="1328" y="2287"/>
                    <a:pt x="1328" y="2285"/>
                  </a:cubicBezTo>
                  <a:cubicBezTo>
                    <a:pt x="1329" y="2283"/>
                    <a:pt x="1329" y="2281"/>
                    <a:pt x="1329" y="2279"/>
                  </a:cubicBezTo>
                  <a:cubicBezTo>
                    <a:pt x="1329" y="2278"/>
                    <a:pt x="1330" y="2277"/>
                    <a:pt x="1330" y="2276"/>
                  </a:cubicBezTo>
                  <a:cubicBezTo>
                    <a:pt x="1330" y="2275"/>
                    <a:pt x="1330" y="2274"/>
                    <a:pt x="1330" y="2273"/>
                  </a:cubicBezTo>
                  <a:cubicBezTo>
                    <a:pt x="1331" y="2271"/>
                    <a:pt x="1331" y="2269"/>
                    <a:pt x="1331" y="2267"/>
                  </a:cubicBezTo>
                  <a:cubicBezTo>
                    <a:pt x="1332" y="2265"/>
                    <a:pt x="1332" y="2263"/>
                    <a:pt x="1332" y="2261"/>
                  </a:cubicBezTo>
                  <a:cubicBezTo>
                    <a:pt x="1332" y="2260"/>
                    <a:pt x="1332" y="2259"/>
                    <a:pt x="1333" y="2257"/>
                  </a:cubicBezTo>
                  <a:cubicBezTo>
                    <a:pt x="1333" y="2256"/>
                    <a:pt x="1333" y="2255"/>
                    <a:pt x="1333" y="2254"/>
                  </a:cubicBezTo>
                  <a:cubicBezTo>
                    <a:pt x="1333" y="2254"/>
                    <a:pt x="1333" y="2254"/>
                    <a:pt x="1333" y="2254"/>
                  </a:cubicBezTo>
                  <a:cubicBezTo>
                    <a:pt x="1339" y="2268"/>
                    <a:pt x="1346" y="2282"/>
                    <a:pt x="1355" y="2295"/>
                  </a:cubicBezTo>
                  <a:cubicBezTo>
                    <a:pt x="1357" y="2296"/>
                    <a:pt x="1358" y="2298"/>
                    <a:pt x="1360" y="2300"/>
                  </a:cubicBezTo>
                  <a:cubicBezTo>
                    <a:pt x="1360" y="2302"/>
                    <a:pt x="1360" y="2304"/>
                    <a:pt x="1360" y="2306"/>
                  </a:cubicBezTo>
                  <a:cubicBezTo>
                    <a:pt x="1361" y="2309"/>
                    <a:pt x="1361" y="2311"/>
                    <a:pt x="1361" y="2314"/>
                  </a:cubicBezTo>
                  <a:cubicBezTo>
                    <a:pt x="1361" y="2317"/>
                    <a:pt x="1361" y="2320"/>
                    <a:pt x="1360" y="2323"/>
                  </a:cubicBezTo>
                  <a:cubicBezTo>
                    <a:pt x="1360" y="2324"/>
                    <a:pt x="1360" y="2326"/>
                    <a:pt x="1360" y="2327"/>
                  </a:cubicBezTo>
                  <a:cubicBezTo>
                    <a:pt x="1360" y="2328"/>
                    <a:pt x="1360" y="2329"/>
                    <a:pt x="1359" y="2330"/>
                  </a:cubicBezTo>
                  <a:cubicBezTo>
                    <a:pt x="1359" y="2331"/>
                    <a:pt x="1359" y="2331"/>
                    <a:pt x="1359" y="2331"/>
                  </a:cubicBezTo>
                  <a:cubicBezTo>
                    <a:pt x="1359" y="2332"/>
                    <a:pt x="1359" y="2332"/>
                    <a:pt x="1359" y="2332"/>
                  </a:cubicBezTo>
                  <a:cubicBezTo>
                    <a:pt x="1358" y="2335"/>
                    <a:pt x="1357" y="2338"/>
                    <a:pt x="1356" y="2340"/>
                  </a:cubicBezTo>
                  <a:cubicBezTo>
                    <a:pt x="1355" y="2343"/>
                    <a:pt x="1354" y="2346"/>
                    <a:pt x="1352" y="2349"/>
                  </a:cubicBezTo>
                  <a:cubicBezTo>
                    <a:pt x="1351" y="2350"/>
                    <a:pt x="1350" y="2351"/>
                    <a:pt x="1350" y="2353"/>
                  </a:cubicBezTo>
                  <a:cubicBezTo>
                    <a:pt x="1349" y="2354"/>
                    <a:pt x="1348" y="2356"/>
                    <a:pt x="1347" y="2357"/>
                  </a:cubicBezTo>
                  <a:cubicBezTo>
                    <a:pt x="1347" y="2357"/>
                    <a:pt x="1347" y="2358"/>
                    <a:pt x="1347" y="2358"/>
                  </a:cubicBezTo>
                  <a:cubicBezTo>
                    <a:pt x="1346" y="2359"/>
                    <a:pt x="1346" y="2359"/>
                    <a:pt x="1346" y="2359"/>
                  </a:cubicBezTo>
                  <a:cubicBezTo>
                    <a:pt x="1346" y="2360"/>
                    <a:pt x="1346" y="2360"/>
                    <a:pt x="1346" y="2360"/>
                  </a:cubicBezTo>
                  <a:cubicBezTo>
                    <a:pt x="1345" y="2361"/>
                    <a:pt x="1345" y="2361"/>
                    <a:pt x="1345" y="2362"/>
                  </a:cubicBezTo>
                  <a:cubicBezTo>
                    <a:pt x="1345" y="2362"/>
                    <a:pt x="1345" y="2363"/>
                    <a:pt x="1344" y="2364"/>
                  </a:cubicBezTo>
                  <a:cubicBezTo>
                    <a:pt x="1344" y="2365"/>
                    <a:pt x="1344" y="2365"/>
                    <a:pt x="1344" y="2366"/>
                  </a:cubicBezTo>
                  <a:cubicBezTo>
                    <a:pt x="1343" y="2369"/>
                    <a:pt x="1342" y="2372"/>
                    <a:pt x="1342" y="2374"/>
                  </a:cubicBezTo>
                  <a:cubicBezTo>
                    <a:pt x="1342" y="2377"/>
                    <a:pt x="1342" y="2379"/>
                    <a:pt x="1342" y="2382"/>
                  </a:cubicBezTo>
                  <a:cubicBezTo>
                    <a:pt x="1343" y="2384"/>
                    <a:pt x="1343" y="2385"/>
                    <a:pt x="1343" y="2387"/>
                  </a:cubicBezTo>
                  <a:cubicBezTo>
                    <a:pt x="1343" y="2388"/>
                    <a:pt x="1344" y="2388"/>
                    <a:pt x="1344" y="2389"/>
                  </a:cubicBezTo>
                  <a:cubicBezTo>
                    <a:pt x="1344" y="2389"/>
                    <a:pt x="1344" y="2390"/>
                    <a:pt x="1344" y="2390"/>
                  </a:cubicBezTo>
                  <a:cubicBezTo>
                    <a:pt x="1345" y="2391"/>
                    <a:pt x="1345" y="2391"/>
                    <a:pt x="1345" y="2391"/>
                  </a:cubicBezTo>
                  <a:cubicBezTo>
                    <a:pt x="1345" y="2391"/>
                    <a:pt x="1345" y="2391"/>
                    <a:pt x="1345" y="2390"/>
                  </a:cubicBezTo>
                  <a:cubicBezTo>
                    <a:pt x="1345" y="2389"/>
                    <a:pt x="1345" y="2388"/>
                    <a:pt x="1345" y="2387"/>
                  </a:cubicBezTo>
                  <a:cubicBezTo>
                    <a:pt x="1345" y="2385"/>
                    <a:pt x="1345" y="2384"/>
                    <a:pt x="1345" y="2382"/>
                  </a:cubicBezTo>
                  <a:cubicBezTo>
                    <a:pt x="1346" y="2380"/>
                    <a:pt x="1346" y="2377"/>
                    <a:pt x="1347" y="2375"/>
                  </a:cubicBezTo>
                  <a:cubicBezTo>
                    <a:pt x="1347" y="2373"/>
                    <a:pt x="1348" y="2370"/>
                    <a:pt x="1349" y="2368"/>
                  </a:cubicBezTo>
                  <a:cubicBezTo>
                    <a:pt x="1350" y="2367"/>
                    <a:pt x="1350" y="2365"/>
                    <a:pt x="1351" y="2364"/>
                  </a:cubicBezTo>
                  <a:cubicBezTo>
                    <a:pt x="1351" y="2364"/>
                    <a:pt x="1351" y="2364"/>
                    <a:pt x="1352" y="2363"/>
                  </a:cubicBezTo>
                  <a:cubicBezTo>
                    <a:pt x="1352" y="2363"/>
                    <a:pt x="1352" y="2363"/>
                    <a:pt x="1352" y="2362"/>
                  </a:cubicBezTo>
                  <a:cubicBezTo>
                    <a:pt x="1352" y="2362"/>
                    <a:pt x="1353" y="2362"/>
                    <a:pt x="1353" y="2362"/>
                  </a:cubicBezTo>
                  <a:cubicBezTo>
                    <a:pt x="1353" y="2361"/>
                    <a:pt x="1353" y="2361"/>
                    <a:pt x="1353" y="2361"/>
                  </a:cubicBezTo>
                  <a:cubicBezTo>
                    <a:pt x="1354" y="2359"/>
                    <a:pt x="1355" y="2358"/>
                    <a:pt x="1356" y="2357"/>
                  </a:cubicBezTo>
                  <a:cubicBezTo>
                    <a:pt x="1357" y="2355"/>
                    <a:pt x="1358" y="2354"/>
                    <a:pt x="1359" y="2353"/>
                  </a:cubicBezTo>
                  <a:cubicBezTo>
                    <a:pt x="1360" y="2350"/>
                    <a:pt x="1362" y="2347"/>
                    <a:pt x="1364" y="2343"/>
                  </a:cubicBezTo>
                  <a:cubicBezTo>
                    <a:pt x="1365" y="2340"/>
                    <a:pt x="1366" y="2337"/>
                    <a:pt x="1367" y="2333"/>
                  </a:cubicBezTo>
                  <a:cubicBezTo>
                    <a:pt x="1367" y="2330"/>
                    <a:pt x="1367" y="2326"/>
                    <a:pt x="1367" y="2323"/>
                  </a:cubicBezTo>
                  <a:cubicBezTo>
                    <a:pt x="1367" y="2320"/>
                    <a:pt x="1367" y="2317"/>
                    <a:pt x="1367" y="2314"/>
                  </a:cubicBezTo>
                  <a:cubicBezTo>
                    <a:pt x="1366" y="2312"/>
                    <a:pt x="1366" y="2311"/>
                    <a:pt x="1366" y="2310"/>
                  </a:cubicBezTo>
                  <a:cubicBezTo>
                    <a:pt x="1365" y="2308"/>
                    <a:pt x="1365" y="2307"/>
                    <a:pt x="1365" y="2306"/>
                  </a:cubicBezTo>
                  <a:cubicBezTo>
                    <a:pt x="1365" y="2305"/>
                    <a:pt x="1365" y="2304"/>
                    <a:pt x="1364" y="2303"/>
                  </a:cubicBezTo>
                  <a:cubicBezTo>
                    <a:pt x="1381" y="2316"/>
                    <a:pt x="1408" y="2320"/>
                    <a:pt x="1432" y="2325"/>
                  </a:cubicBezTo>
                  <a:cubicBezTo>
                    <a:pt x="1432" y="2326"/>
                    <a:pt x="1432" y="2327"/>
                    <a:pt x="1432" y="2328"/>
                  </a:cubicBezTo>
                  <a:cubicBezTo>
                    <a:pt x="1432" y="2329"/>
                    <a:pt x="1433" y="2330"/>
                    <a:pt x="1433" y="2331"/>
                  </a:cubicBezTo>
                  <a:cubicBezTo>
                    <a:pt x="1433" y="2332"/>
                    <a:pt x="1433" y="2333"/>
                    <a:pt x="1433" y="2334"/>
                  </a:cubicBezTo>
                  <a:cubicBezTo>
                    <a:pt x="1433" y="2334"/>
                    <a:pt x="1433" y="2335"/>
                    <a:pt x="1433" y="2336"/>
                  </a:cubicBezTo>
                  <a:cubicBezTo>
                    <a:pt x="1433" y="2336"/>
                    <a:pt x="1433" y="2337"/>
                    <a:pt x="1433" y="2337"/>
                  </a:cubicBezTo>
                  <a:cubicBezTo>
                    <a:pt x="1434" y="2339"/>
                    <a:pt x="1434" y="2340"/>
                    <a:pt x="1434" y="2341"/>
                  </a:cubicBezTo>
                  <a:cubicBezTo>
                    <a:pt x="1433" y="2342"/>
                    <a:pt x="1433" y="2344"/>
                    <a:pt x="1433" y="2345"/>
                  </a:cubicBezTo>
                  <a:cubicBezTo>
                    <a:pt x="1433" y="2348"/>
                    <a:pt x="1433" y="2351"/>
                    <a:pt x="1433" y="2353"/>
                  </a:cubicBezTo>
                  <a:cubicBezTo>
                    <a:pt x="1433" y="2356"/>
                    <a:pt x="1432" y="2359"/>
                    <a:pt x="1432" y="2362"/>
                  </a:cubicBezTo>
                  <a:cubicBezTo>
                    <a:pt x="1432" y="2363"/>
                    <a:pt x="1432" y="2364"/>
                    <a:pt x="1432" y="2365"/>
                  </a:cubicBezTo>
                  <a:cubicBezTo>
                    <a:pt x="1432" y="2365"/>
                    <a:pt x="1432" y="2366"/>
                    <a:pt x="1432" y="2367"/>
                  </a:cubicBezTo>
                  <a:cubicBezTo>
                    <a:pt x="1432" y="2369"/>
                    <a:pt x="1432" y="2370"/>
                    <a:pt x="1432" y="2372"/>
                  </a:cubicBezTo>
                  <a:cubicBezTo>
                    <a:pt x="1432" y="2373"/>
                    <a:pt x="1432" y="2375"/>
                    <a:pt x="1433" y="2376"/>
                  </a:cubicBezTo>
                  <a:cubicBezTo>
                    <a:pt x="1433" y="2378"/>
                    <a:pt x="1433" y="2379"/>
                    <a:pt x="1433" y="2381"/>
                  </a:cubicBezTo>
                  <a:cubicBezTo>
                    <a:pt x="1434" y="2383"/>
                    <a:pt x="1435" y="2386"/>
                    <a:pt x="1436" y="2389"/>
                  </a:cubicBezTo>
                  <a:cubicBezTo>
                    <a:pt x="1437" y="2391"/>
                    <a:pt x="1438" y="2394"/>
                    <a:pt x="1440" y="2396"/>
                  </a:cubicBezTo>
                  <a:cubicBezTo>
                    <a:pt x="1441" y="2398"/>
                    <a:pt x="1443" y="2399"/>
                    <a:pt x="1444" y="2400"/>
                  </a:cubicBezTo>
                  <a:cubicBezTo>
                    <a:pt x="1446" y="2402"/>
                    <a:pt x="1447" y="2402"/>
                    <a:pt x="1448" y="2403"/>
                  </a:cubicBezTo>
                  <a:cubicBezTo>
                    <a:pt x="1449" y="2403"/>
                    <a:pt x="1450" y="2404"/>
                    <a:pt x="1450" y="2404"/>
                  </a:cubicBezTo>
                  <a:cubicBezTo>
                    <a:pt x="1451" y="2404"/>
                    <a:pt x="1451" y="2404"/>
                    <a:pt x="1451" y="2404"/>
                  </a:cubicBezTo>
                  <a:cubicBezTo>
                    <a:pt x="1452" y="2404"/>
                    <a:pt x="1452" y="2404"/>
                    <a:pt x="1452" y="2404"/>
                  </a:cubicBezTo>
                  <a:cubicBezTo>
                    <a:pt x="1452" y="2404"/>
                    <a:pt x="1452" y="2404"/>
                    <a:pt x="1452" y="2404"/>
                  </a:cubicBezTo>
                  <a:cubicBezTo>
                    <a:pt x="1451" y="2403"/>
                    <a:pt x="1450" y="2403"/>
                    <a:pt x="1449" y="2402"/>
                  </a:cubicBezTo>
                  <a:cubicBezTo>
                    <a:pt x="1448" y="2401"/>
                    <a:pt x="1447" y="2400"/>
                    <a:pt x="1446" y="2398"/>
                  </a:cubicBezTo>
                  <a:cubicBezTo>
                    <a:pt x="1445" y="2397"/>
                    <a:pt x="1444" y="2395"/>
                    <a:pt x="1444" y="2393"/>
                  </a:cubicBezTo>
                  <a:cubicBezTo>
                    <a:pt x="1442" y="2389"/>
                    <a:pt x="1441" y="2385"/>
                    <a:pt x="1440" y="2379"/>
                  </a:cubicBezTo>
                  <a:cubicBezTo>
                    <a:pt x="1440" y="2378"/>
                    <a:pt x="1440" y="2376"/>
                    <a:pt x="1440" y="2374"/>
                  </a:cubicBezTo>
                  <a:cubicBezTo>
                    <a:pt x="1440" y="2375"/>
                    <a:pt x="1440" y="2375"/>
                    <a:pt x="1440" y="2375"/>
                  </a:cubicBezTo>
                  <a:cubicBezTo>
                    <a:pt x="1441" y="2376"/>
                    <a:pt x="1442" y="2377"/>
                    <a:pt x="1443" y="2378"/>
                  </a:cubicBezTo>
                  <a:cubicBezTo>
                    <a:pt x="1444" y="2379"/>
                    <a:pt x="1445" y="2380"/>
                    <a:pt x="1446" y="2381"/>
                  </a:cubicBezTo>
                  <a:cubicBezTo>
                    <a:pt x="1447" y="2382"/>
                    <a:pt x="1448" y="2382"/>
                    <a:pt x="1449" y="2383"/>
                  </a:cubicBezTo>
                  <a:cubicBezTo>
                    <a:pt x="1450" y="2384"/>
                    <a:pt x="1451" y="2384"/>
                    <a:pt x="1452" y="2385"/>
                  </a:cubicBezTo>
                  <a:cubicBezTo>
                    <a:pt x="1453" y="2385"/>
                    <a:pt x="1454" y="2385"/>
                    <a:pt x="1454" y="2385"/>
                  </a:cubicBezTo>
                  <a:cubicBezTo>
                    <a:pt x="1455" y="2385"/>
                    <a:pt x="1455" y="2385"/>
                    <a:pt x="1456" y="2385"/>
                  </a:cubicBezTo>
                  <a:cubicBezTo>
                    <a:pt x="1456" y="2385"/>
                    <a:pt x="1457" y="2386"/>
                    <a:pt x="1458" y="2386"/>
                  </a:cubicBezTo>
                  <a:cubicBezTo>
                    <a:pt x="1458" y="2386"/>
                    <a:pt x="1459" y="2386"/>
                    <a:pt x="1459" y="2386"/>
                  </a:cubicBezTo>
                  <a:cubicBezTo>
                    <a:pt x="1460" y="2386"/>
                    <a:pt x="1460" y="2386"/>
                    <a:pt x="1460" y="2386"/>
                  </a:cubicBezTo>
                  <a:cubicBezTo>
                    <a:pt x="1461" y="2386"/>
                    <a:pt x="1461" y="2386"/>
                    <a:pt x="1462" y="2386"/>
                  </a:cubicBezTo>
                  <a:cubicBezTo>
                    <a:pt x="1462" y="2386"/>
                    <a:pt x="1463" y="2385"/>
                    <a:pt x="1464" y="2385"/>
                  </a:cubicBezTo>
                  <a:cubicBezTo>
                    <a:pt x="1464" y="2385"/>
                    <a:pt x="1465" y="2385"/>
                    <a:pt x="1465" y="2385"/>
                  </a:cubicBezTo>
                  <a:cubicBezTo>
                    <a:pt x="1465" y="2385"/>
                    <a:pt x="1465" y="2385"/>
                    <a:pt x="1465" y="2385"/>
                  </a:cubicBezTo>
                  <a:cubicBezTo>
                    <a:pt x="1465" y="2385"/>
                    <a:pt x="1465" y="2385"/>
                    <a:pt x="1465" y="2384"/>
                  </a:cubicBezTo>
                  <a:cubicBezTo>
                    <a:pt x="1465" y="2384"/>
                    <a:pt x="1464" y="2384"/>
                    <a:pt x="1464" y="2384"/>
                  </a:cubicBezTo>
                  <a:cubicBezTo>
                    <a:pt x="1463" y="2383"/>
                    <a:pt x="1463" y="2383"/>
                    <a:pt x="1462" y="2383"/>
                  </a:cubicBezTo>
                  <a:cubicBezTo>
                    <a:pt x="1462" y="2382"/>
                    <a:pt x="1462" y="2382"/>
                    <a:pt x="1461" y="2382"/>
                  </a:cubicBezTo>
                  <a:cubicBezTo>
                    <a:pt x="1461" y="2382"/>
                    <a:pt x="1461" y="2382"/>
                    <a:pt x="1460" y="2381"/>
                  </a:cubicBezTo>
                  <a:cubicBezTo>
                    <a:pt x="1460" y="2381"/>
                    <a:pt x="1459" y="2380"/>
                    <a:pt x="1458" y="2380"/>
                  </a:cubicBezTo>
                  <a:cubicBezTo>
                    <a:pt x="1458" y="2380"/>
                    <a:pt x="1457" y="2379"/>
                    <a:pt x="1457" y="2379"/>
                  </a:cubicBezTo>
                  <a:cubicBezTo>
                    <a:pt x="1456" y="2379"/>
                    <a:pt x="1456" y="2378"/>
                    <a:pt x="1456" y="2378"/>
                  </a:cubicBezTo>
                  <a:cubicBezTo>
                    <a:pt x="1455" y="2378"/>
                    <a:pt x="1454" y="2377"/>
                    <a:pt x="1453" y="2376"/>
                  </a:cubicBezTo>
                  <a:cubicBezTo>
                    <a:pt x="1452" y="2376"/>
                    <a:pt x="1451" y="2375"/>
                    <a:pt x="1451" y="2375"/>
                  </a:cubicBezTo>
                  <a:cubicBezTo>
                    <a:pt x="1450" y="2374"/>
                    <a:pt x="1449" y="2373"/>
                    <a:pt x="1448" y="2373"/>
                  </a:cubicBezTo>
                  <a:cubicBezTo>
                    <a:pt x="1447" y="2372"/>
                    <a:pt x="1446" y="2371"/>
                    <a:pt x="1446" y="2371"/>
                  </a:cubicBezTo>
                  <a:cubicBezTo>
                    <a:pt x="1445" y="2370"/>
                    <a:pt x="1444" y="2369"/>
                    <a:pt x="1443" y="2369"/>
                  </a:cubicBezTo>
                  <a:cubicBezTo>
                    <a:pt x="1443" y="2368"/>
                    <a:pt x="1442" y="2368"/>
                    <a:pt x="1441" y="2367"/>
                  </a:cubicBezTo>
                  <a:cubicBezTo>
                    <a:pt x="1441" y="2367"/>
                    <a:pt x="1441" y="2366"/>
                    <a:pt x="1440" y="2366"/>
                  </a:cubicBezTo>
                  <a:cubicBezTo>
                    <a:pt x="1440" y="2366"/>
                    <a:pt x="1440" y="2366"/>
                    <a:pt x="1440" y="2366"/>
                  </a:cubicBezTo>
                  <a:cubicBezTo>
                    <a:pt x="1440" y="2365"/>
                    <a:pt x="1440" y="2365"/>
                    <a:pt x="1440" y="2365"/>
                  </a:cubicBezTo>
                  <a:cubicBezTo>
                    <a:pt x="1440" y="2363"/>
                    <a:pt x="1440" y="2363"/>
                    <a:pt x="1440" y="2363"/>
                  </a:cubicBezTo>
                  <a:cubicBezTo>
                    <a:pt x="1440" y="2360"/>
                    <a:pt x="1440" y="2357"/>
                    <a:pt x="1441" y="2354"/>
                  </a:cubicBezTo>
                  <a:cubicBezTo>
                    <a:pt x="1441" y="2352"/>
                    <a:pt x="1441" y="2351"/>
                    <a:pt x="1441" y="2349"/>
                  </a:cubicBezTo>
                  <a:cubicBezTo>
                    <a:pt x="1441" y="2349"/>
                    <a:pt x="1441" y="2348"/>
                    <a:pt x="1441" y="2347"/>
                  </a:cubicBezTo>
                  <a:cubicBezTo>
                    <a:pt x="1440" y="2346"/>
                    <a:pt x="1440" y="2346"/>
                    <a:pt x="1440" y="2345"/>
                  </a:cubicBezTo>
                  <a:cubicBezTo>
                    <a:pt x="1440" y="2344"/>
                    <a:pt x="1440" y="2342"/>
                    <a:pt x="1440" y="2341"/>
                  </a:cubicBezTo>
                  <a:cubicBezTo>
                    <a:pt x="1440" y="2339"/>
                    <a:pt x="1440" y="2338"/>
                    <a:pt x="1439" y="2337"/>
                  </a:cubicBezTo>
                  <a:cubicBezTo>
                    <a:pt x="1439" y="2336"/>
                    <a:pt x="1439" y="2335"/>
                    <a:pt x="1439" y="2335"/>
                  </a:cubicBezTo>
                  <a:cubicBezTo>
                    <a:pt x="1439" y="2334"/>
                    <a:pt x="1439" y="2333"/>
                    <a:pt x="1438" y="2333"/>
                  </a:cubicBezTo>
                  <a:cubicBezTo>
                    <a:pt x="1438" y="2332"/>
                    <a:pt x="1438" y="2330"/>
                    <a:pt x="1437" y="2329"/>
                  </a:cubicBezTo>
                  <a:cubicBezTo>
                    <a:pt x="1437" y="2328"/>
                    <a:pt x="1436" y="2327"/>
                    <a:pt x="1436" y="2326"/>
                  </a:cubicBezTo>
                  <a:cubicBezTo>
                    <a:pt x="1436" y="2326"/>
                    <a:pt x="1436" y="2326"/>
                    <a:pt x="1436" y="2326"/>
                  </a:cubicBezTo>
                  <a:cubicBezTo>
                    <a:pt x="1460" y="2332"/>
                    <a:pt x="1481" y="2341"/>
                    <a:pt x="1486" y="2363"/>
                  </a:cubicBezTo>
                  <a:cubicBezTo>
                    <a:pt x="1489" y="2376"/>
                    <a:pt x="1489" y="2410"/>
                    <a:pt x="1477" y="2411"/>
                  </a:cubicBezTo>
                  <a:cubicBezTo>
                    <a:pt x="1466" y="2413"/>
                    <a:pt x="1453" y="2416"/>
                    <a:pt x="1446" y="2417"/>
                  </a:cubicBezTo>
                  <a:cubicBezTo>
                    <a:pt x="1436" y="2420"/>
                    <a:pt x="1425" y="2424"/>
                    <a:pt x="1414" y="2431"/>
                  </a:cubicBezTo>
                  <a:cubicBezTo>
                    <a:pt x="1414" y="2431"/>
                    <a:pt x="1414" y="2431"/>
                    <a:pt x="1413" y="2431"/>
                  </a:cubicBezTo>
                  <a:cubicBezTo>
                    <a:pt x="1412" y="2431"/>
                    <a:pt x="1412" y="2431"/>
                    <a:pt x="1411" y="2431"/>
                  </a:cubicBezTo>
                  <a:cubicBezTo>
                    <a:pt x="1410" y="2431"/>
                    <a:pt x="1410" y="2431"/>
                    <a:pt x="1409" y="2431"/>
                  </a:cubicBezTo>
                  <a:cubicBezTo>
                    <a:pt x="1409" y="2431"/>
                    <a:pt x="1408" y="2431"/>
                    <a:pt x="1408" y="2431"/>
                  </a:cubicBezTo>
                  <a:cubicBezTo>
                    <a:pt x="1407" y="2430"/>
                    <a:pt x="1406" y="2430"/>
                    <a:pt x="1405" y="2430"/>
                  </a:cubicBezTo>
                  <a:cubicBezTo>
                    <a:pt x="1403" y="2430"/>
                    <a:pt x="1401" y="2430"/>
                    <a:pt x="1399" y="2429"/>
                  </a:cubicBezTo>
                  <a:cubicBezTo>
                    <a:pt x="1397" y="2429"/>
                    <a:pt x="1395" y="2428"/>
                    <a:pt x="1394" y="2428"/>
                  </a:cubicBezTo>
                  <a:cubicBezTo>
                    <a:pt x="1394" y="2428"/>
                    <a:pt x="1393" y="2428"/>
                    <a:pt x="1393" y="2428"/>
                  </a:cubicBezTo>
                  <a:cubicBezTo>
                    <a:pt x="1393" y="2427"/>
                    <a:pt x="1393" y="2427"/>
                    <a:pt x="1393" y="2426"/>
                  </a:cubicBezTo>
                  <a:cubicBezTo>
                    <a:pt x="1392" y="2426"/>
                    <a:pt x="1392" y="2425"/>
                    <a:pt x="1392" y="2425"/>
                  </a:cubicBezTo>
                  <a:cubicBezTo>
                    <a:pt x="1391" y="2424"/>
                    <a:pt x="1390" y="2422"/>
                    <a:pt x="1390" y="2421"/>
                  </a:cubicBezTo>
                  <a:cubicBezTo>
                    <a:pt x="1389" y="2420"/>
                    <a:pt x="1389" y="2420"/>
                    <a:pt x="1389" y="2419"/>
                  </a:cubicBezTo>
                  <a:cubicBezTo>
                    <a:pt x="1388" y="2419"/>
                    <a:pt x="1388" y="2418"/>
                    <a:pt x="1387" y="2417"/>
                  </a:cubicBezTo>
                  <a:cubicBezTo>
                    <a:pt x="1387" y="2417"/>
                    <a:pt x="1387" y="2416"/>
                    <a:pt x="1386" y="2415"/>
                  </a:cubicBezTo>
                  <a:cubicBezTo>
                    <a:pt x="1386" y="2414"/>
                    <a:pt x="1385" y="2414"/>
                    <a:pt x="1385" y="2413"/>
                  </a:cubicBezTo>
                  <a:cubicBezTo>
                    <a:pt x="1384" y="2412"/>
                    <a:pt x="1384" y="2410"/>
                    <a:pt x="1383" y="2409"/>
                  </a:cubicBezTo>
                  <a:cubicBezTo>
                    <a:pt x="1382" y="2407"/>
                    <a:pt x="1381" y="2406"/>
                    <a:pt x="1381" y="2404"/>
                  </a:cubicBezTo>
                  <a:cubicBezTo>
                    <a:pt x="1380" y="2403"/>
                    <a:pt x="1379" y="2401"/>
                    <a:pt x="1379" y="2400"/>
                  </a:cubicBezTo>
                  <a:cubicBezTo>
                    <a:pt x="1378" y="2399"/>
                    <a:pt x="1378" y="2399"/>
                    <a:pt x="1378" y="2398"/>
                  </a:cubicBezTo>
                  <a:cubicBezTo>
                    <a:pt x="1377" y="2397"/>
                    <a:pt x="1377" y="2397"/>
                    <a:pt x="1377" y="2396"/>
                  </a:cubicBezTo>
                  <a:cubicBezTo>
                    <a:pt x="1376" y="2395"/>
                    <a:pt x="1375" y="2393"/>
                    <a:pt x="1375" y="2392"/>
                  </a:cubicBezTo>
                  <a:cubicBezTo>
                    <a:pt x="1375" y="2392"/>
                    <a:pt x="1374" y="2391"/>
                    <a:pt x="1374" y="2390"/>
                  </a:cubicBezTo>
                  <a:cubicBezTo>
                    <a:pt x="1374" y="2390"/>
                    <a:pt x="1374" y="2389"/>
                    <a:pt x="1374" y="2389"/>
                  </a:cubicBezTo>
                  <a:cubicBezTo>
                    <a:pt x="1373" y="2388"/>
                    <a:pt x="1373" y="2387"/>
                    <a:pt x="1372" y="2386"/>
                  </a:cubicBezTo>
                  <a:cubicBezTo>
                    <a:pt x="1372" y="2386"/>
                    <a:pt x="1372" y="2385"/>
                    <a:pt x="1372" y="2385"/>
                  </a:cubicBezTo>
                  <a:cubicBezTo>
                    <a:pt x="1371" y="2384"/>
                    <a:pt x="1371" y="2384"/>
                    <a:pt x="1371" y="2384"/>
                  </a:cubicBezTo>
                  <a:cubicBezTo>
                    <a:pt x="1371" y="2384"/>
                    <a:pt x="1371" y="2384"/>
                    <a:pt x="1371" y="2385"/>
                  </a:cubicBezTo>
                  <a:cubicBezTo>
                    <a:pt x="1371" y="2385"/>
                    <a:pt x="1371" y="2386"/>
                    <a:pt x="1371" y="2387"/>
                  </a:cubicBezTo>
                  <a:cubicBezTo>
                    <a:pt x="1371" y="2387"/>
                    <a:pt x="1371" y="2388"/>
                    <a:pt x="1371" y="2389"/>
                  </a:cubicBezTo>
                  <a:cubicBezTo>
                    <a:pt x="1370" y="2390"/>
                    <a:pt x="1370" y="2391"/>
                    <a:pt x="1370" y="2391"/>
                  </a:cubicBezTo>
                  <a:cubicBezTo>
                    <a:pt x="1370" y="2392"/>
                    <a:pt x="1370" y="2393"/>
                    <a:pt x="1370" y="2393"/>
                  </a:cubicBezTo>
                  <a:cubicBezTo>
                    <a:pt x="1371" y="2394"/>
                    <a:pt x="1371" y="2395"/>
                    <a:pt x="1371" y="2395"/>
                  </a:cubicBezTo>
                  <a:cubicBezTo>
                    <a:pt x="1371" y="2396"/>
                    <a:pt x="1371" y="2397"/>
                    <a:pt x="1371" y="2398"/>
                  </a:cubicBezTo>
                  <a:cubicBezTo>
                    <a:pt x="1371" y="2398"/>
                    <a:pt x="1371" y="2399"/>
                    <a:pt x="1371" y="2400"/>
                  </a:cubicBezTo>
                  <a:cubicBezTo>
                    <a:pt x="1371" y="2401"/>
                    <a:pt x="1372" y="2402"/>
                    <a:pt x="1372" y="2402"/>
                  </a:cubicBezTo>
                  <a:cubicBezTo>
                    <a:pt x="1372" y="2403"/>
                    <a:pt x="1372" y="2404"/>
                    <a:pt x="1373" y="2405"/>
                  </a:cubicBezTo>
                  <a:cubicBezTo>
                    <a:pt x="1373" y="2406"/>
                    <a:pt x="1373" y="2407"/>
                    <a:pt x="1374" y="2407"/>
                  </a:cubicBezTo>
                  <a:cubicBezTo>
                    <a:pt x="1374" y="2409"/>
                    <a:pt x="1375" y="2411"/>
                    <a:pt x="1376" y="2412"/>
                  </a:cubicBezTo>
                  <a:cubicBezTo>
                    <a:pt x="1377" y="2414"/>
                    <a:pt x="1377" y="2416"/>
                    <a:pt x="1379" y="2417"/>
                  </a:cubicBezTo>
                  <a:cubicBezTo>
                    <a:pt x="1379" y="2419"/>
                    <a:pt x="1381" y="2420"/>
                    <a:pt x="1382" y="2421"/>
                  </a:cubicBezTo>
                  <a:cubicBezTo>
                    <a:pt x="1382" y="2422"/>
                    <a:pt x="1383" y="2422"/>
                    <a:pt x="1383" y="2423"/>
                  </a:cubicBezTo>
                  <a:cubicBezTo>
                    <a:pt x="1384" y="2424"/>
                    <a:pt x="1384" y="2424"/>
                    <a:pt x="1385" y="2425"/>
                  </a:cubicBezTo>
                  <a:cubicBezTo>
                    <a:pt x="1385" y="2425"/>
                    <a:pt x="1384" y="2424"/>
                    <a:pt x="1384" y="2424"/>
                  </a:cubicBezTo>
                  <a:cubicBezTo>
                    <a:pt x="1383" y="2424"/>
                    <a:pt x="1382" y="2423"/>
                    <a:pt x="1381" y="2423"/>
                  </a:cubicBezTo>
                  <a:cubicBezTo>
                    <a:pt x="1379" y="2422"/>
                    <a:pt x="1377" y="2421"/>
                    <a:pt x="1375" y="2420"/>
                  </a:cubicBezTo>
                  <a:cubicBezTo>
                    <a:pt x="1371" y="2418"/>
                    <a:pt x="1367" y="2415"/>
                    <a:pt x="1362" y="2414"/>
                  </a:cubicBezTo>
                  <a:cubicBezTo>
                    <a:pt x="1361" y="2414"/>
                    <a:pt x="1361" y="2413"/>
                    <a:pt x="1360" y="2413"/>
                  </a:cubicBezTo>
                  <a:cubicBezTo>
                    <a:pt x="1360" y="2413"/>
                    <a:pt x="1360" y="2413"/>
                    <a:pt x="1360" y="2413"/>
                  </a:cubicBezTo>
                  <a:cubicBezTo>
                    <a:pt x="1359" y="2413"/>
                    <a:pt x="1359" y="2413"/>
                    <a:pt x="1359" y="2413"/>
                  </a:cubicBezTo>
                  <a:cubicBezTo>
                    <a:pt x="1358" y="2413"/>
                    <a:pt x="1358" y="2413"/>
                    <a:pt x="1358" y="2413"/>
                  </a:cubicBezTo>
                  <a:cubicBezTo>
                    <a:pt x="1358" y="2413"/>
                    <a:pt x="1357" y="2413"/>
                    <a:pt x="1357" y="2412"/>
                  </a:cubicBezTo>
                  <a:cubicBezTo>
                    <a:pt x="1356" y="2412"/>
                    <a:pt x="1355" y="2412"/>
                    <a:pt x="1355" y="2412"/>
                  </a:cubicBezTo>
                  <a:cubicBezTo>
                    <a:pt x="1352" y="2412"/>
                    <a:pt x="1350" y="2412"/>
                    <a:pt x="1347" y="2412"/>
                  </a:cubicBezTo>
                  <a:cubicBezTo>
                    <a:pt x="1343" y="2413"/>
                    <a:pt x="1338" y="2414"/>
                    <a:pt x="1335" y="2416"/>
                  </a:cubicBezTo>
                  <a:cubicBezTo>
                    <a:pt x="1331" y="2418"/>
                    <a:pt x="1328" y="2420"/>
                    <a:pt x="1325" y="2423"/>
                  </a:cubicBezTo>
                  <a:cubicBezTo>
                    <a:pt x="1322" y="2425"/>
                    <a:pt x="1320" y="2427"/>
                    <a:pt x="1318" y="2429"/>
                  </a:cubicBezTo>
                  <a:cubicBezTo>
                    <a:pt x="1316" y="2431"/>
                    <a:pt x="1314" y="2433"/>
                    <a:pt x="1313" y="2435"/>
                  </a:cubicBezTo>
                  <a:cubicBezTo>
                    <a:pt x="1312" y="2436"/>
                    <a:pt x="1311" y="2438"/>
                    <a:pt x="1311" y="2439"/>
                  </a:cubicBezTo>
                  <a:cubicBezTo>
                    <a:pt x="1310" y="2440"/>
                    <a:pt x="1310" y="2440"/>
                    <a:pt x="1310" y="2440"/>
                  </a:cubicBezTo>
                  <a:cubicBezTo>
                    <a:pt x="1310" y="2440"/>
                    <a:pt x="1310" y="2440"/>
                    <a:pt x="1311" y="2439"/>
                  </a:cubicBezTo>
                  <a:cubicBezTo>
                    <a:pt x="1312" y="2438"/>
                    <a:pt x="1313" y="2437"/>
                    <a:pt x="1314" y="2436"/>
                  </a:cubicBezTo>
                  <a:cubicBezTo>
                    <a:pt x="1316" y="2435"/>
                    <a:pt x="1318" y="2433"/>
                    <a:pt x="1320" y="2431"/>
                  </a:cubicBezTo>
                  <a:cubicBezTo>
                    <a:pt x="1322" y="2430"/>
                    <a:pt x="1325" y="2428"/>
                    <a:pt x="1328" y="2426"/>
                  </a:cubicBezTo>
                  <a:cubicBezTo>
                    <a:pt x="1330" y="2425"/>
                    <a:pt x="1334" y="2423"/>
                    <a:pt x="1337" y="2422"/>
                  </a:cubicBezTo>
                  <a:cubicBezTo>
                    <a:pt x="1340" y="2420"/>
                    <a:pt x="1344" y="2419"/>
                    <a:pt x="1348" y="2419"/>
                  </a:cubicBezTo>
                  <a:cubicBezTo>
                    <a:pt x="1350" y="2419"/>
                    <a:pt x="1352" y="2419"/>
                    <a:pt x="1354" y="2420"/>
                  </a:cubicBezTo>
                  <a:cubicBezTo>
                    <a:pt x="1354" y="2420"/>
                    <a:pt x="1355" y="2420"/>
                    <a:pt x="1355" y="2420"/>
                  </a:cubicBezTo>
                  <a:cubicBezTo>
                    <a:pt x="1356" y="2420"/>
                    <a:pt x="1356" y="2420"/>
                    <a:pt x="1357" y="2420"/>
                  </a:cubicBezTo>
                  <a:cubicBezTo>
                    <a:pt x="1357" y="2420"/>
                    <a:pt x="1357" y="2420"/>
                    <a:pt x="1357" y="2420"/>
                  </a:cubicBezTo>
                  <a:cubicBezTo>
                    <a:pt x="1358" y="2420"/>
                    <a:pt x="1358" y="2420"/>
                    <a:pt x="1358" y="2420"/>
                  </a:cubicBezTo>
                  <a:cubicBezTo>
                    <a:pt x="1358" y="2420"/>
                    <a:pt x="1358" y="2420"/>
                    <a:pt x="1358" y="2420"/>
                  </a:cubicBezTo>
                  <a:cubicBezTo>
                    <a:pt x="1358" y="2420"/>
                    <a:pt x="1358" y="2420"/>
                    <a:pt x="1358" y="2420"/>
                  </a:cubicBezTo>
                  <a:cubicBezTo>
                    <a:pt x="1358" y="2420"/>
                    <a:pt x="1358" y="2420"/>
                    <a:pt x="1358" y="2420"/>
                  </a:cubicBezTo>
                  <a:cubicBezTo>
                    <a:pt x="1358" y="2421"/>
                    <a:pt x="1358" y="2421"/>
                    <a:pt x="1358" y="2421"/>
                  </a:cubicBezTo>
                  <a:cubicBezTo>
                    <a:pt x="1359" y="2421"/>
                    <a:pt x="1359" y="2421"/>
                    <a:pt x="1359" y="2421"/>
                  </a:cubicBezTo>
                  <a:cubicBezTo>
                    <a:pt x="1363" y="2422"/>
                    <a:pt x="1367" y="2425"/>
                    <a:pt x="1371" y="2427"/>
                  </a:cubicBezTo>
                  <a:cubicBezTo>
                    <a:pt x="1373" y="2428"/>
                    <a:pt x="1375" y="2429"/>
                    <a:pt x="1377" y="2430"/>
                  </a:cubicBezTo>
                  <a:cubicBezTo>
                    <a:pt x="1376" y="2430"/>
                    <a:pt x="1375" y="2430"/>
                    <a:pt x="1375" y="2430"/>
                  </a:cubicBezTo>
                  <a:cubicBezTo>
                    <a:pt x="1374" y="2430"/>
                    <a:pt x="1373" y="2430"/>
                    <a:pt x="1372" y="2430"/>
                  </a:cubicBezTo>
                  <a:cubicBezTo>
                    <a:pt x="1371" y="2430"/>
                    <a:pt x="1370" y="2430"/>
                    <a:pt x="1369" y="2430"/>
                  </a:cubicBezTo>
                  <a:cubicBezTo>
                    <a:pt x="1368" y="2430"/>
                    <a:pt x="1368" y="2430"/>
                    <a:pt x="1367" y="2431"/>
                  </a:cubicBezTo>
                  <a:cubicBezTo>
                    <a:pt x="1367" y="2431"/>
                    <a:pt x="1366" y="2431"/>
                    <a:pt x="1365" y="2431"/>
                  </a:cubicBezTo>
                  <a:cubicBezTo>
                    <a:pt x="1364" y="2431"/>
                    <a:pt x="1363" y="2431"/>
                    <a:pt x="1362" y="2432"/>
                  </a:cubicBezTo>
                  <a:cubicBezTo>
                    <a:pt x="1360" y="2432"/>
                    <a:pt x="1357" y="2433"/>
                    <a:pt x="1355" y="2434"/>
                  </a:cubicBezTo>
                  <a:cubicBezTo>
                    <a:pt x="1353" y="2435"/>
                    <a:pt x="1351" y="2436"/>
                    <a:pt x="1348" y="2437"/>
                  </a:cubicBezTo>
                  <a:cubicBezTo>
                    <a:pt x="1346" y="2439"/>
                    <a:pt x="1344" y="2440"/>
                    <a:pt x="1342" y="2441"/>
                  </a:cubicBezTo>
                  <a:cubicBezTo>
                    <a:pt x="1340" y="2443"/>
                    <a:pt x="1338" y="2444"/>
                    <a:pt x="1336" y="2446"/>
                  </a:cubicBezTo>
                  <a:cubicBezTo>
                    <a:pt x="1335" y="2447"/>
                    <a:pt x="1335" y="2448"/>
                    <a:pt x="1334" y="2448"/>
                  </a:cubicBezTo>
                  <a:cubicBezTo>
                    <a:pt x="1333" y="2449"/>
                    <a:pt x="1333" y="2449"/>
                    <a:pt x="1333" y="2450"/>
                  </a:cubicBezTo>
                  <a:cubicBezTo>
                    <a:pt x="1332" y="2450"/>
                    <a:pt x="1332" y="2450"/>
                    <a:pt x="1332" y="2451"/>
                  </a:cubicBezTo>
                  <a:cubicBezTo>
                    <a:pt x="1331" y="2452"/>
                    <a:pt x="1330" y="2453"/>
                    <a:pt x="1330" y="2453"/>
                  </a:cubicBezTo>
                  <a:cubicBezTo>
                    <a:pt x="1329" y="2454"/>
                    <a:pt x="1328" y="2455"/>
                    <a:pt x="1328" y="2456"/>
                  </a:cubicBezTo>
                  <a:cubicBezTo>
                    <a:pt x="1327" y="2457"/>
                    <a:pt x="1327" y="2457"/>
                    <a:pt x="1326" y="2458"/>
                  </a:cubicBezTo>
                  <a:cubicBezTo>
                    <a:pt x="1326" y="2459"/>
                    <a:pt x="1326" y="2459"/>
                    <a:pt x="1325" y="2460"/>
                  </a:cubicBezTo>
                  <a:cubicBezTo>
                    <a:pt x="1325" y="2461"/>
                    <a:pt x="1324" y="2461"/>
                    <a:pt x="1324" y="2462"/>
                  </a:cubicBezTo>
                  <a:cubicBezTo>
                    <a:pt x="1324" y="2463"/>
                    <a:pt x="1324" y="2463"/>
                    <a:pt x="1323" y="2464"/>
                  </a:cubicBezTo>
                  <a:cubicBezTo>
                    <a:pt x="1323" y="2465"/>
                    <a:pt x="1323" y="2465"/>
                    <a:pt x="1323" y="2466"/>
                  </a:cubicBezTo>
                  <a:cubicBezTo>
                    <a:pt x="1322" y="2467"/>
                    <a:pt x="1322" y="2467"/>
                    <a:pt x="1322" y="2467"/>
                  </a:cubicBezTo>
                  <a:cubicBezTo>
                    <a:pt x="1322" y="2467"/>
                    <a:pt x="1323" y="2467"/>
                    <a:pt x="1323" y="2466"/>
                  </a:cubicBezTo>
                  <a:cubicBezTo>
                    <a:pt x="1323" y="2466"/>
                    <a:pt x="1324" y="2465"/>
                    <a:pt x="1325" y="2465"/>
                  </a:cubicBezTo>
                  <a:cubicBezTo>
                    <a:pt x="1325" y="2464"/>
                    <a:pt x="1326" y="2464"/>
                    <a:pt x="1326" y="2463"/>
                  </a:cubicBezTo>
                  <a:cubicBezTo>
                    <a:pt x="1327" y="2463"/>
                    <a:pt x="1327" y="2462"/>
                    <a:pt x="1328" y="2462"/>
                  </a:cubicBezTo>
                  <a:cubicBezTo>
                    <a:pt x="1328" y="2461"/>
                    <a:pt x="1329" y="2461"/>
                    <a:pt x="1329" y="2460"/>
                  </a:cubicBezTo>
                  <a:cubicBezTo>
                    <a:pt x="1330" y="2460"/>
                    <a:pt x="1331" y="2459"/>
                    <a:pt x="1331" y="2459"/>
                  </a:cubicBezTo>
                  <a:cubicBezTo>
                    <a:pt x="1332" y="2458"/>
                    <a:pt x="1333" y="2458"/>
                    <a:pt x="1333" y="2457"/>
                  </a:cubicBezTo>
                  <a:cubicBezTo>
                    <a:pt x="1334" y="2456"/>
                    <a:pt x="1335" y="2456"/>
                    <a:pt x="1336" y="2455"/>
                  </a:cubicBezTo>
                  <a:cubicBezTo>
                    <a:pt x="1336" y="2455"/>
                    <a:pt x="1336" y="2454"/>
                    <a:pt x="1337" y="2454"/>
                  </a:cubicBezTo>
                  <a:cubicBezTo>
                    <a:pt x="1337" y="2454"/>
                    <a:pt x="1338" y="2454"/>
                    <a:pt x="1338" y="2453"/>
                  </a:cubicBezTo>
                  <a:cubicBezTo>
                    <a:pt x="1339" y="2453"/>
                    <a:pt x="1340" y="2452"/>
                    <a:pt x="1341" y="2451"/>
                  </a:cubicBezTo>
                  <a:cubicBezTo>
                    <a:pt x="1342" y="2451"/>
                    <a:pt x="1342" y="2450"/>
                    <a:pt x="1343" y="2450"/>
                  </a:cubicBezTo>
                  <a:cubicBezTo>
                    <a:pt x="1344" y="2449"/>
                    <a:pt x="1344" y="2449"/>
                    <a:pt x="1345" y="2449"/>
                  </a:cubicBezTo>
                  <a:cubicBezTo>
                    <a:pt x="1345" y="2448"/>
                    <a:pt x="1346" y="2448"/>
                    <a:pt x="1346" y="2448"/>
                  </a:cubicBezTo>
                  <a:cubicBezTo>
                    <a:pt x="1348" y="2446"/>
                    <a:pt x="1350" y="2445"/>
                    <a:pt x="1352" y="2444"/>
                  </a:cubicBezTo>
                  <a:cubicBezTo>
                    <a:pt x="1354" y="2443"/>
                    <a:pt x="1356" y="2442"/>
                    <a:pt x="1358" y="2441"/>
                  </a:cubicBezTo>
                  <a:cubicBezTo>
                    <a:pt x="1359" y="2441"/>
                    <a:pt x="1360" y="2440"/>
                    <a:pt x="1361" y="2440"/>
                  </a:cubicBezTo>
                  <a:cubicBezTo>
                    <a:pt x="1362" y="2439"/>
                    <a:pt x="1363" y="2439"/>
                    <a:pt x="1364" y="2438"/>
                  </a:cubicBezTo>
                  <a:cubicBezTo>
                    <a:pt x="1365" y="2438"/>
                    <a:pt x="1366" y="2438"/>
                    <a:pt x="1367" y="2437"/>
                  </a:cubicBezTo>
                  <a:cubicBezTo>
                    <a:pt x="1368" y="2437"/>
                    <a:pt x="1368" y="2437"/>
                    <a:pt x="1369" y="2437"/>
                  </a:cubicBezTo>
                  <a:cubicBezTo>
                    <a:pt x="1369" y="2436"/>
                    <a:pt x="1370" y="2436"/>
                    <a:pt x="1370" y="2436"/>
                  </a:cubicBezTo>
                  <a:cubicBezTo>
                    <a:pt x="1371" y="2436"/>
                    <a:pt x="1372" y="2435"/>
                    <a:pt x="1373" y="2435"/>
                  </a:cubicBezTo>
                  <a:cubicBezTo>
                    <a:pt x="1374" y="2435"/>
                    <a:pt x="1375" y="2435"/>
                    <a:pt x="1375" y="2434"/>
                  </a:cubicBezTo>
                  <a:cubicBezTo>
                    <a:pt x="1376" y="2434"/>
                    <a:pt x="1377" y="2434"/>
                    <a:pt x="1378" y="2433"/>
                  </a:cubicBezTo>
                  <a:cubicBezTo>
                    <a:pt x="1379" y="2433"/>
                    <a:pt x="1379" y="2433"/>
                    <a:pt x="1380" y="2433"/>
                  </a:cubicBezTo>
                  <a:cubicBezTo>
                    <a:pt x="1381" y="2433"/>
                    <a:pt x="1381" y="2432"/>
                    <a:pt x="1382" y="2432"/>
                  </a:cubicBezTo>
                  <a:cubicBezTo>
                    <a:pt x="1382" y="2432"/>
                    <a:pt x="1382" y="2432"/>
                    <a:pt x="1383" y="2432"/>
                  </a:cubicBezTo>
                  <a:cubicBezTo>
                    <a:pt x="1383" y="2432"/>
                    <a:pt x="1384" y="2432"/>
                    <a:pt x="1384" y="2433"/>
                  </a:cubicBezTo>
                  <a:cubicBezTo>
                    <a:pt x="1389" y="2434"/>
                    <a:pt x="1393" y="2435"/>
                    <a:pt x="1398" y="2436"/>
                  </a:cubicBezTo>
                  <a:cubicBezTo>
                    <a:pt x="1400" y="2436"/>
                    <a:pt x="1402" y="2436"/>
                    <a:pt x="1404" y="2437"/>
                  </a:cubicBezTo>
                  <a:cubicBezTo>
                    <a:pt x="1405" y="2437"/>
                    <a:pt x="1406" y="2437"/>
                    <a:pt x="1406" y="2437"/>
                  </a:cubicBezTo>
                  <a:cubicBezTo>
                    <a:pt x="1398" y="2443"/>
                    <a:pt x="1391" y="2451"/>
                    <a:pt x="1384" y="2462"/>
                  </a:cubicBezTo>
                  <a:cubicBezTo>
                    <a:pt x="1384" y="2462"/>
                    <a:pt x="1384" y="2462"/>
                    <a:pt x="1384" y="2462"/>
                  </a:cubicBezTo>
                  <a:cubicBezTo>
                    <a:pt x="1382" y="2462"/>
                    <a:pt x="1381" y="2463"/>
                    <a:pt x="1379" y="2464"/>
                  </a:cubicBezTo>
                  <a:cubicBezTo>
                    <a:pt x="1378" y="2464"/>
                    <a:pt x="1376" y="2465"/>
                    <a:pt x="1375" y="2466"/>
                  </a:cubicBezTo>
                  <a:cubicBezTo>
                    <a:pt x="1373" y="2467"/>
                    <a:pt x="1372" y="2468"/>
                    <a:pt x="1370" y="2469"/>
                  </a:cubicBezTo>
                  <a:cubicBezTo>
                    <a:pt x="1369" y="2471"/>
                    <a:pt x="1367" y="2472"/>
                    <a:pt x="1365" y="2473"/>
                  </a:cubicBezTo>
                  <a:cubicBezTo>
                    <a:pt x="1362" y="2476"/>
                    <a:pt x="1359" y="2479"/>
                    <a:pt x="1355" y="2482"/>
                  </a:cubicBezTo>
                  <a:cubicBezTo>
                    <a:pt x="1355" y="2483"/>
                    <a:pt x="1354" y="2484"/>
                    <a:pt x="1353" y="2485"/>
                  </a:cubicBezTo>
                  <a:cubicBezTo>
                    <a:pt x="1352" y="2486"/>
                    <a:pt x="1351" y="2486"/>
                    <a:pt x="1351" y="2487"/>
                  </a:cubicBezTo>
                  <a:cubicBezTo>
                    <a:pt x="1349" y="2489"/>
                    <a:pt x="1348" y="2491"/>
                    <a:pt x="1346" y="2493"/>
                  </a:cubicBezTo>
                  <a:cubicBezTo>
                    <a:pt x="1343" y="2497"/>
                    <a:pt x="1341" y="2501"/>
                    <a:pt x="1338" y="2505"/>
                  </a:cubicBezTo>
                  <a:cubicBezTo>
                    <a:pt x="1336" y="2510"/>
                    <a:pt x="1334" y="2514"/>
                    <a:pt x="1332" y="2519"/>
                  </a:cubicBezTo>
                  <a:cubicBezTo>
                    <a:pt x="1331" y="2521"/>
                    <a:pt x="1330" y="2523"/>
                    <a:pt x="1330" y="2526"/>
                  </a:cubicBezTo>
                  <a:cubicBezTo>
                    <a:pt x="1329" y="2527"/>
                    <a:pt x="1329" y="2528"/>
                    <a:pt x="1329" y="2529"/>
                  </a:cubicBezTo>
                  <a:cubicBezTo>
                    <a:pt x="1328" y="2530"/>
                    <a:pt x="1328" y="2531"/>
                    <a:pt x="1328" y="2532"/>
                  </a:cubicBezTo>
                  <a:cubicBezTo>
                    <a:pt x="1327" y="2537"/>
                    <a:pt x="1326" y="2541"/>
                    <a:pt x="1325" y="2545"/>
                  </a:cubicBezTo>
                  <a:cubicBezTo>
                    <a:pt x="1325" y="2547"/>
                    <a:pt x="1325" y="2550"/>
                    <a:pt x="1325" y="2551"/>
                  </a:cubicBezTo>
                  <a:cubicBezTo>
                    <a:pt x="1325" y="2553"/>
                    <a:pt x="1325" y="2555"/>
                    <a:pt x="1325" y="2557"/>
                  </a:cubicBezTo>
                  <a:cubicBezTo>
                    <a:pt x="1325" y="2559"/>
                    <a:pt x="1325" y="2561"/>
                    <a:pt x="1325" y="2562"/>
                  </a:cubicBezTo>
                  <a:cubicBezTo>
                    <a:pt x="1325" y="2564"/>
                    <a:pt x="1325" y="2566"/>
                    <a:pt x="1325" y="2567"/>
                  </a:cubicBezTo>
                  <a:cubicBezTo>
                    <a:pt x="1326" y="2569"/>
                    <a:pt x="1326" y="2570"/>
                    <a:pt x="1326" y="2571"/>
                  </a:cubicBezTo>
                  <a:cubicBezTo>
                    <a:pt x="1326" y="2573"/>
                    <a:pt x="1327" y="2574"/>
                    <a:pt x="1327" y="2575"/>
                  </a:cubicBezTo>
                  <a:cubicBezTo>
                    <a:pt x="1327" y="2577"/>
                    <a:pt x="1328" y="2578"/>
                    <a:pt x="1328" y="2580"/>
                  </a:cubicBezTo>
                  <a:cubicBezTo>
                    <a:pt x="1328" y="2581"/>
                    <a:pt x="1328" y="2581"/>
                    <a:pt x="1328" y="2581"/>
                  </a:cubicBezTo>
                  <a:cubicBezTo>
                    <a:pt x="1328" y="2581"/>
                    <a:pt x="1328" y="2581"/>
                    <a:pt x="1328" y="2579"/>
                  </a:cubicBezTo>
                  <a:cubicBezTo>
                    <a:pt x="1328" y="2578"/>
                    <a:pt x="1328" y="2577"/>
                    <a:pt x="1328" y="2575"/>
                  </a:cubicBezTo>
                  <a:cubicBezTo>
                    <a:pt x="1328" y="2574"/>
                    <a:pt x="1328" y="2572"/>
                    <a:pt x="1328" y="2571"/>
                  </a:cubicBezTo>
                  <a:cubicBezTo>
                    <a:pt x="1328" y="2570"/>
                    <a:pt x="1328" y="2569"/>
                    <a:pt x="1329" y="2567"/>
                  </a:cubicBezTo>
                  <a:cubicBezTo>
                    <a:pt x="1329" y="2566"/>
                    <a:pt x="1329" y="2564"/>
                    <a:pt x="1329" y="2563"/>
                  </a:cubicBezTo>
                  <a:cubicBezTo>
                    <a:pt x="1329" y="2561"/>
                    <a:pt x="1329" y="2559"/>
                    <a:pt x="1329" y="2557"/>
                  </a:cubicBezTo>
                  <a:cubicBezTo>
                    <a:pt x="1330" y="2554"/>
                    <a:pt x="1330" y="2550"/>
                    <a:pt x="1331" y="2546"/>
                  </a:cubicBezTo>
                  <a:cubicBezTo>
                    <a:pt x="1332" y="2542"/>
                    <a:pt x="1333" y="2538"/>
                    <a:pt x="1335" y="2534"/>
                  </a:cubicBezTo>
                  <a:cubicBezTo>
                    <a:pt x="1336" y="2530"/>
                    <a:pt x="1337" y="2526"/>
                    <a:pt x="1339" y="2522"/>
                  </a:cubicBezTo>
                  <a:cubicBezTo>
                    <a:pt x="1341" y="2517"/>
                    <a:pt x="1343" y="2513"/>
                    <a:pt x="1345" y="2509"/>
                  </a:cubicBezTo>
                  <a:cubicBezTo>
                    <a:pt x="1347" y="2505"/>
                    <a:pt x="1350" y="2501"/>
                    <a:pt x="1352" y="2497"/>
                  </a:cubicBezTo>
                  <a:cubicBezTo>
                    <a:pt x="1355" y="2494"/>
                    <a:pt x="1358" y="2490"/>
                    <a:pt x="1361" y="2487"/>
                  </a:cubicBezTo>
                  <a:cubicBezTo>
                    <a:pt x="1363" y="2484"/>
                    <a:pt x="1366" y="2480"/>
                    <a:pt x="1369" y="2478"/>
                  </a:cubicBezTo>
                  <a:cubicBezTo>
                    <a:pt x="1372" y="2475"/>
                    <a:pt x="1375" y="2472"/>
                    <a:pt x="1378" y="2470"/>
                  </a:cubicBezTo>
                  <a:cubicBezTo>
                    <a:pt x="1378" y="2470"/>
                    <a:pt x="1379" y="2469"/>
                    <a:pt x="1379" y="2469"/>
                  </a:cubicBezTo>
                  <a:cubicBezTo>
                    <a:pt x="1371" y="2482"/>
                    <a:pt x="1365" y="2499"/>
                    <a:pt x="1361" y="2520"/>
                  </a:cubicBezTo>
                  <a:cubicBezTo>
                    <a:pt x="1364" y="2513"/>
                    <a:pt x="1368" y="2506"/>
                    <a:pt x="1372" y="2499"/>
                  </a:cubicBezTo>
                  <a:cubicBezTo>
                    <a:pt x="1372" y="2499"/>
                    <a:pt x="1372" y="2499"/>
                    <a:pt x="1372" y="2499"/>
                  </a:cubicBezTo>
                  <a:cubicBezTo>
                    <a:pt x="1371" y="2502"/>
                    <a:pt x="1370" y="2504"/>
                    <a:pt x="1369" y="2506"/>
                  </a:cubicBezTo>
                  <a:cubicBezTo>
                    <a:pt x="1369" y="2507"/>
                    <a:pt x="1369" y="2508"/>
                    <a:pt x="1368" y="2509"/>
                  </a:cubicBezTo>
                  <a:cubicBezTo>
                    <a:pt x="1368" y="2510"/>
                    <a:pt x="1368" y="2511"/>
                    <a:pt x="1367" y="2512"/>
                  </a:cubicBezTo>
                  <a:cubicBezTo>
                    <a:pt x="1367" y="2513"/>
                    <a:pt x="1366" y="2514"/>
                    <a:pt x="1366" y="2516"/>
                  </a:cubicBezTo>
                  <a:cubicBezTo>
                    <a:pt x="1366" y="2517"/>
                    <a:pt x="1365" y="2518"/>
                    <a:pt x="1365" y="2519"/>
                  </a:cubicBezTo>
                  <a:cubicBezTo>
                    <a:pt x="1364" y="2521"/>
                    <a:pt x="1364" y="2524"/>
                    <a:pt x="1363" y="2526"/>
                  </a:cubicBezTo>
                  <a:cubicBezTo>
                    <a:pt x="1362" y="2531"/>
                    <a:pt x="1361" y="2535"/>
                    <a:pt x="1360" y="2540"/>
                  </a:cubicBezTo>
                  <a:cubicBezTo>
                    <a:pt x="1359" y="2545"/>
                    <a:pt x="1359" y="2550"/>
                    <a:pt x="1358" y="2555"/>
                  </a:cubicBezTo>
                  <a:cubicBezTo>
                    <a:pt x="1358" y="2560"/>
                    <a:pt x="1357" y="2565"/>
                    <a:pt x="1357" y="2570"/>
                  </a:cubicBezTo>
                  <a:cubicBezTo>
                    <a:pt x="1357" y="2575"/>
                    <a:pt x="1358" y="2580"/>
                    <a:pt x="1358" y="2584"/>
                  </a:cubicBezTo>
                  <a:cubicBezTo>
                    <a:pt x="1358" y="2589"/>
                    <a:pt x="1359" y="2594"/>
                    <a:pt x="1360" y="2599"/>
                  </a:cubicBezTo>
                  <a:cubicBezTo>
                    <a:pt x="1360" y="2602"/>
                    <a:pt x="1360" y="2604"/>
                    <a:pt x="1361" y="2606"/>
                  </a:cubicBezTo>
                  <a:cubicBezTo>
                    <a:pt x="1361" y="2609"/>
                    <a:pt x="1362" y="2611"/>
                    <a:pt x="1362" y="2613"/>
                  </a:cubicBezTo>
                  <a:cubicBezTo>
                    <a:pt x="1363" y="2616"/>
                    <a:pt x="1363" y="2618"/>
                    <a:pt x="1364" y="2620"/>
                  </a:cubicBezTo>
                  <a:cubicBezTo>
                    <a:pt x="1365" y="2622"/>
                    <a:pt x="1365" y="2622"/>
                    <a:pt x="1365" y="2622"/>
                  </a:cubicBezTo>
                  <a:cubicBezTo>
                    <a:pt x="1365" y="2623"/>
                    <a:pt x="1365" y="2623"/>
                    <a:pt x="1365" y="2623"/>
                  </a:cubicBezTo>
                  <a:cubicBezTo>
                    <a:pt x="1365" y="2623"/>
                    <a:pt x="1365" y="2623"/>
                    <a:pt x="1365" y="2623"/>
                  </a:cubicBezTo>
                  <a:cubicBezTo>
                    <a:pt x="1365" y="2624"/>
                    <a:pt x="1365" y="2624"/>
                    <a:pt x="1365" y="2624"/>
                  </a:cubicBezTo>
                  <a:cubicBezTo>
                    <a:pt x="1365" y="2625"/>
                    <a:pt x="1366" y="2626"/>
                    <a:pt x="1366" y="2627"/>
                  </a:cubicBezTo>
                  <a:cubicBezTo>
                    <a:pt x="1367" y="2629"/>
                    <a:pt x="1368" y="2631"/>
                    <a:pt x="1368" y="2634"/>
                  </a:cubicBezTo>
                  <a:cubicBezTo>
                    <a:pt x="1369" y="2636"/>
                    <a:pt x="1370" y="2638"/>
                    <a:pt x="1371" y="2640"/>
                  </a:cubicBezTo>
                  <a:cubicBezTo>
                    <a:pt x="1373" y="2644"/>
                    <a:pt x="1374" y="2648"/>
                    <a:pt x="1376" y="2652"/>
                  </a:cubicBezTo>
                  <a:cubicBezTo>
                    <a:pt x="1377" y="2654"/>
                    <a:pt x="1378" y="2656"/>
                    <a:pt x="1379" y="2657"/>
                  </a:cubicBezTo>
                  <a:cubicBezTo>
                    <a:pt x="1380" y="2659"/>
                    <a:pt x="1381" y="2661"/>
                    <a:pt x="1382" y="2663"/>
                  </a:cubicBezTo>
                  <a:cubicBezTo>
                    <a:pt x="1383" y="2665"/>
                    <a:pt x="1384" y="2666"/>
                    <a:pt x="1385" y="2668"/>
                  </a:cubicBezTo>
                  <a:cubicBezTo>
                    <a:pt x="1385" y="2669"/>
                    <a:pt x="1386" y="2670"/>
                    <a:pt x="1386" y="2670"/>
                  </a:cubicBezTo>
                  <a:cubicBezTo>
                    <a:pt x="1387" y="2671"/>
                    <a:pt x="1387" y="2672"/>
                    <a:pt x="1387" y="2673"/>
                  </a:cubicBezTo>
                  <a:cubicBezTo>
                    <a:pt x="1389" y="2676"/>
                    <a:pt x="1391" y="2679"/>
                    <a:pt x="1393" y="2682"/>
                  </a:cubicBezTo>
                  <a:cubicBezTo>
                    <a:pt x="1395" y="2685"/>
                    <a:pt x="1397" y="2687"/>
                    <a:pt x="1398" y="2690"/>
                  </a:cubicBezTo>
                  <a:cubicBezTo>
                    <a:pt x="1402" y="2695"/>
                    <a:pt x="1405" y="2699"/>
                    <a:pt x="1407" y="2702"/>
                  </a:cubicBezTo>
                  <a:cubicBezTo>
                    <a:pt x="1410" y="2706"/>
                    <a:pt x="1412" y="2708"/>
                    <a:pt x="1413" y="2710"/>
                  </a:cubicBezTo>
                  <a:cubicBezTo>
                    <a:pt x="1415" y="2712"/>
                    <a:pt x="1415" y="2713"/>
                    <a:pt x="1415" y="2713"/>
                  </a:cubicBezTo>
                  <a:cubicBezTo>
                    <a:pt x="1415" y="2713"/>
                    <a:pt x="1413" y="2709"/>
                    <a:pt x="1409" y="2701"/>
                  </a:cubicBezTo>
                  <a:cubicBezTo>
                    <a:pt x="1406" y="2698"/>
                    <a:pt x="1404" y="2693"/>
                    <a:pt x="1401" y="2688"/>
                  </a:cubicBezTo>
                  <a:cubicBezTo>
                    <a:pt x="1398" y="2683"/>
                    <a:pt x="1395" y="2677"/>
                    <a:pt x="1391" y="2671"/>
                  </a:cubicBezTo>
                  <a:cubicBezTo>
                    <a:pt x="1391" y="2670"/>
                    <a:pt x="1391" y="2669"/>
                    <a:pt x="1390" y="2668"/>
                  </a:cubicBezTo>
                  <a:cubicBezTo>
                    <a:pt x="1390" y="2667"/>
                    <a:pt x="1389" y="2666"/>
                    <a:pt x="1389" y="2666"/>
                  </a:cubicBezTo>
                  <a:cubicBezTo>
                    <a:pt x="1388" y="2664"/>
                    <a:pt x="1387" y="2662"/>
                    <a:pt x="1386" y="2660"/>
                  </a:cubicBezTo>
                  <a:cubicBezTo>
                    <a:pt x="1385" y="2657"/>
                    <a:pt x="1383" y="2653"/>
                    <a:pt x="1382" y="2649"/>
                  </a:cubicBezTo>
                  <a:cubicBezTo>
                    <a:pt x="1380" y="2646"/>
                    <a:pt x="1378" y="2642"/>
                    <a:pt x="1377" y="2638"/>
                  </a:cubicBezTo>
                  <a:cubicBezTo>
                    <a:pt x="1376" y="2636"/>
                    <a:pt x="1375" y="2633"/>
                    <a:pt x="1375" y="2631"/>
                  </a:cubicBezTo>
                  <a:cubicBezTo>
                    <a:pt x="1374" y="2629"/>
                    <a:pt x="1373" y="2627"/>
                    <a:pt x="1373" y="2625"/>
                  </a:cubicBezTo>
                  <a:cubicBezTo>
                    <a:pt x="1373" y="2624"/>
                    <a:pt x="1372" y="2623"/>
                    <a:pt x="1372" y="2622"/>
                  </a:cubicBezTo>
                  <a:cubicBezTo>
                    <a:pt x="1372" y="2621"/>
                    <a:pt x="1372" y="2621"/>
                    <a:pt x="1372" y="2621"/>
                  </a:cubicBezTo>
                  <a:cubicBezTo>
                    <a:pt x="1372" y="2621"/>
                    <a:pt x="1372" y="2621"/>
                    <a:pt x="1372" y="2621"/>
                  </a:cubicBezTo>
                  <a:cubicBezTo>
                    <a:pt x="1371" y="2620"/>
                    <a:pt x="1371" y="2620"/>
                    <a:pt x="1371" y="2620"/>
                  </a:cubicBezTo>
                  <a:cubicBezTo>
                    <a:pt x="1371" y="2618"/>
                    <a:pt x="1371" y="2618"/>
                    <a:pt x="1371" y="2618"/>
                  </a:cubicBezTo>
                  <a:cubicBezTo>
                    <a:pt x="1371" y="2618"/>
                    <a:pt x="1371" y="2618"/>
                    <a:pt x="1371" y="2617"/>
                  </a:cubicBezTo>
                  <a:cubicBezTo>
                    <a:pt x="1372" y="2619"/>
                    <a:pt x="1373" y="2620"/>
                    <a:pt x="1374" y="2621"/>
                  </a:cubicBezTo>
                  <a:cubicBezTo>
                    <a:pt x="1375" y="2623"/>
                    <a:pt x="1377" y="2626"/>
                    <a:pt x="1380" y="2628"/>
                  </a:cubicBezTo>
                  <a:cubicBezTo>
                    <a:pt x="1384" y="2633"/>
                    <a:pt x="1389" y="2639"/>
                    <a:pt x="1395" y="2646"/>
                  </a:cubicBezTo>
                  <a:cubicBezTo>
                    <a:pt x="1397" y="2647"/>
                    <a:pt x="1398" y="2649"/>
                    <a:pt x="1400" y="2651"/>
                  </a:cubicBezTo>
                  <a:cubicBezTo>
                    <a:pt x="1401" y="2652"/>
                    <a:pt x="1403" y="2654"/>
                    <a:pt x="1404" y="2656"/>
                  </a:cubicBezTo>
                  <a:cubicBezTo>
                    <a:pt x="1407" y="2659"/>
                    <a:pt x="1410" y="2662"/>
                    <a:pt x="1414" y="2665"/>
                  </a:cubicBezTo>
                  <a:cubicBezTo>
                    <a:pt x="1417" y="2669"/>
                    <a:pt x="1420" y="2672"/>
                    <a:pt x="1423" y="2675"/>
                  </a:cubicBezTo>
                  <a:cubicBezTo>
                    <a:pt x="1425" y="2677"/>
                    <a:pt x="1427" y="2678"/>
                    <a:pt x="1428" y="2680"/>
                  </a:cubicBezTo>
                  <a:cubicBezTo>
                    <a:pt x="1430" y="2681"/>
                    <a:pt x="1431" y="2683"/>
                    <a:pt x="1433" y="2684"/>
                  </a:cubicBezTo>
                  <a:cubicBezTo>
                    <a:pt x="1439" y="2690"/>
                    <a:pt x="1444" y="2696"/>
                    <a:pt x="1448" y="2701"/>
                  </a:cubicBezTo>
                  <a:cubicBezTo>
                    <a:pt x="1449" y="2702"/>
                    <a:pt x="1449" y="2703"/>
                    <a:pt x="1450" y="2703"/>
                  </a:cubicBezTo>
                  <a:cubicBezTo>
                    <a:pt x="1450" y="2704"/>
                    <a:pt x="1451" y="2705"/>
                    <a:pt x="1451" y="2705"/>
                  </a:cubicBezTo>
                  <a:cubicBezTo>
                    <a:pt x="1452" y="2706"/>
                    <a:pt x="1452" y="2706"/>
                    <a:pt x="1452" y="2707"/>
                  </a:cubicBezTo>
                  <a:cubicBezTo>
                    <a:pt x="1453" y="2708"/>
                    <a:pt x="1453" y="2708"/>
                    <a:pt x="1453" y="2709"/>
                  </a:cubicBezTo>
                  <a:cubicBezTo>
                    <a:pt x="1454" y="2710"/>
                    <a:pt x="1455" y="2711"/>
                    <a:pt x="1455" y="2712"/>
                  </a:cubicBezTo>
                  <a:cubicBezTo>
                    <a:pt x="1456" y="2713"/>
                    <a:pt x="1456" y="2714"/>
                    <a:pt x="1457" y="2715"/>
                  </a:cubicBezTo>
                  <a:cubicBezTo>
                    <a:pt x="1457" y="2716"/>
                    <a:pt x="1457" y="2717"/>
                    <a:pt x="1457" y="2718"/>
                  </a:cubicBezTo>
                  <a:cubicBezTo>
                    <a:pt x="1458" y="2718"/>
                    <a:pt x="1458" y="2719"/>
                    <a:pt x="1458" y="2720"/>
                  </a:cubicBezTo>
                  <a:cubicBezTo>
                    <a:pt x="1458" y="2721"/>
                    <a:pt x="1459" y="2721"/>
                    <a:pt x="1459" y="2721"/>
                  </a:cubicBezTo>
                  <a:cubicBezTo>
                    <a:pt x="1459" y="2721"/>
                    <a:pt x="1459" y="2721"/>
                    <a:pt x="1459" y="2720"/>
                  </a:cubicBezTo>
                  <a:cubicBezTo>
                    <a:pt x="1458" y="2719"/>
                    <a:pt x="1459" y="2718"/>
                    <a:pt x="1458" y="2718"/>
                  </a:cubicBezTo>
                  <a:cubicBezTo>
                    <a:pt x="1458" y="2717"/>
                    <a:pt x="1458" y="2716"/>
                    <a:pt x="1458" y="2715"/>
                  </a:cubicBezTo>
                  <a:cubicBezTo>
                    <a:pt x="1458" y="2714"/>
                    <a:pt x="1458" y="2713"/>
                    <a:pt x="1457" y="2711"/>
                  </a:cubicBezTo>
                  <a:cubicBezTo>
                    <a:pt x="1457" y="2711"/>
                    <a:pt x="1457" y="2710"/>
                    <a:pt x="1457" y="2710"/>
                  </a:cubicBezTo>
                  <a:cubicBezTo>
                    <a:pt x="1457" y="2709"/>
                    <a:pt x="1456" y="2708"/>
                    <a:pt x="1456" y="2708"/>
                  </a:cubicBezTo>
                  <a:cubicBezTo>
                    <a:pt x="1455" y="2705"/>
                    <a:pt x="1454" y="2702"/>
                    <a:pt x="1452" y="2699"/>
                  </a:cubicBezTo>
                  <a:cubicBezTo>
                    <a:pt x="1450" y="2696"/>
                    <a:pt x="1448" y="2692"/>
                    <a:pt x="1446" y="2689"/>
                  </a:cubicBezTo>
                  <a:cubicBezTo>
                    <a:pt x="1443" y="2686"/>
                    <a:pt x="1441" y="2683"/>
                    <a:pt x="1438" y="2679"/>
                  </a:cubicBezTo>
                  <a:cubicBezTo>
                    <a:pt x="1437" y="2679"/>
                    <a:pt x="1436" y="2678"/>
                    <a:pt x="1436" y="2677"/>
                  </a:cubicBezTo>
                  <a:cubicBezTo>
                    <a:pt x="1435" y="2676"/>
                    <a:pt x="1434" y="2675"/>
                    <a:pt x="1433" y="2675"/>
                  </a:cubicBezTo>
                  <a:cubicBezTo>
                    <a:pt x="1432" y="2673"/>
                    <a:pt x="1430" y="2671"/>
                    <a:pt x="1429" y="2670"/>
                  </a:cubicBezTo>
                  <a:cubicBezTo>
                    <a:pt x="1426" y="2666"/>
                    <a:pt x="1423" y="2663"/>
                    <a:pt x="1419" y="2660"/>
                  </a:cubicBezTo>
                  <a:cubicBezTo>
                    <a:pt x="1416" y="2657"/>
                    <a:pt x="1413" y="2653"/>
                    <a:pt x="1410" y="2650"/>
                  </a:cubicBezTo>
                  <a:cubicBezTo>
                    <a:pt x="1408" y="2649"/>
                    <a:pt x="1406" y="2647"/>
                    <a:pt x="1405" y="2645"/>
                  </a:cubicBezTo>
                  <a:cubicBezTo>
                    <a:pt x="1403" y="2644"/>
                    <a:pt x="1402" y="2642"/>
                    <a:pt x="1400" y="2641"/>
                  </a:cubicBezTo>
                  <a:cubicBezTo>
                    <a:pt x="1394" y="2635"/>
                    <a:pt x="1388" y="2630"/>
                    <a:pt x="1383" y="2625"/>
                  </a:cubicBezTo>
                  <a:cubicBezTo>
                    <a:pt x="1380" y="2623"/>
                    <a:pt x="1378" y="2621"/>
                    <a:pt x="1376" y="2619"/>
                  </a:cubicBezTo>
                  <a:cubicBezTo>
                    <a:pt x="1374" y="2617"/>
                    <a:pt x="1372" y="2615"/>
                    <a:pt x="1370" y="2614"/>
                  </a:cubicBezTo>
                  <a:cubicBezTo>
                    <a:pt x="1370" y="2614"/>
                    <a:pt x="1370" y="2614"/>
                    <a:pt x="1370" y="2614"/>
                  </a:cubicBezTo>
                  <a:cubicBezTo>
                    <a:pt x="1370" y="2613"/>
                    <a:pt x="1370" y="2612"/>
                    <a:pt x="1369" y="2612"/>
                  </a:cubicBezTo>
                  <a:cubicBezTo>
                    <a:pt x="1369" y="2607"/>
                    <a:pt x="1368" y="2603"/>
                    <a:pt x="1367" y="2598"/>
                  </a:cubicBezTo>
                  <a:cubicBezTo>
                    <a:pt x="1366" y="2593"/>
                    <a:pt x="1366" y="2589"/>
                    <a:pt x="1366" y="2584"/>
                  </a:cubicBezTo>
                  <a:cubicBezTo>
                    <a:pt x="1365" y="2579"/>
                    <a:pt x="1365" y="2574"/>
                    <a:pt x="1365" y="2570"/>
                  </a:cubicBezTo>
                  <a:cubicBezTo>
                    <a:pt x="1365" y="2565"/>
                    <a:pt x="1366" y="2560"/>
                    <a:pt x="1366" y="2555"/>
                  </a:cubicBezTo>
                  <a:cubicBezTo>
                    <a:pt x="1366" y="2551"/>
                    <a:pt x="1367" y="2546"/>
                    <a:pt x="1368" y="2541"/>
                  </a:cubicBezTo>
                  <a:cubicBezTo>
                    <a:pt x="1368" y="2537"/>
                    <a:pt x="1369" y="2532"/>
                    <a:pt x="1370" y="2528"/>
                  </a:cubicBezTo>
                  <a:cubicBezTo>
                    <a:pt x="1371" y="2525"/>
                    <a:pt x="1371" y="2523"/>
                    <a:pt x="1372" y="2521"/>
                  </a:cubicBezTo>
                  <a:cubicBezTo>
                    <a:pt x="1372" y="2520"/>
                    <a:pt x="1373" y="2519"/>
                    <a:pt x="1373" y="2518"/>
                  </a:cubicBezTo>
                  <a:cubicBezTo>
                    <a:pt x="1373" y="2517"/>
                    <a:pt x="1374" y="2516"/>
                    <a:pt x="1374" y="2514"/>
                  </a:cubicBezTo>
                  <a:cubicBezTo>
                    <a:pt x="1376" y="2506"/>
                    <a:pt x="1380" y="2498"/>
                    <a:pt x="1383" y="2490"/>
                  </a:cubicBezTo>
                  <a:cubicBezTo>
                    <a:pt x="1385" y="2487"/>
                    <a:pt x="1386" y="2483"/>
                    <a:pt x="1388" y="2480"/>
                  </a:cubicBezTo>
                  <a:cubicBezTo>
                    <a:pt x="1389" y="2478"/>
                    <a:pt x="1390" y="2476"/>
                    <a:pt x="1391" y="2474"/>
                  </a:cubicBezTo>
                  <a:cubicBezTo>
                    <a:pt x="1392" y="2473"/>
                    <a:pt x="1393" y="2471"/>
                    <a:pt x="1394" y="2470"/>
                  </a:cubicBezTo>
                  <a:cubicBezTo>
                    <a:pt x="1395" y="2468"/>
                    <a:pt x="1395" y="2467"/>
                    <a:pt x="1396" y="2466"/>
                  </a:cubicBezTo>
                  <a:cubicBezTo>
                    <a:pt x="1425" y="2434"/>
                    <a:pt x="1454" y="2428"/>
                    <a:pt x="1486" y="2433"/>
                  </a:cubicBezTo>
                  <a:cubicBezTo>
                    <a:pt x="1486" y="2433"/>
                    <a:pt x="1487" y="2434"/>
                    <a:pt x="1487" y="2435"/>
                  </a:cubicBezTo>
                  <a:cubicBezTo>
                    <a:pt x="1485" y="2438"/>
                    <a:pt x="1482" y="2440"/>
                    <a:pt x="1479" y="2442"/>
                  </a:cubicBezTo>
                  <a:cubicBezTo>
                    <a:pt x="1476" y="2445"/>
                    <a:pt x="1472" y="2448"/>
                    <a:pt x="1467" y="2450"/>
                  </a:cubicBezTo>
                  <a:cubicBezTo>
                    <a:pt x="1465" y="2452"/>
                    <a:pt x="1462" y="2453"/>
                    <a:pt x="1460" y="2454"/>
                  </a:cubicBezTo>
                  <a:cubicBezTo>
                    <a:pt x="1459" y="2454"/>
                    <a:pt x="1457" y="2455"/>
                    <a:pt x="1456" y="2456"/>
                  </a:cubicBezTo>
                  <a:cubicBezTo>
                    <a:pt x="1455" y="2456"/>
                    <a:pt x="1453" y="2457"/>
                    <a:pt x="1452" y="2457"/>
                  </a:cubicBezTo>
                  <a:cubicBezTo>
                    <a:pt x="1449" y="2459"/>
                    <a:pt x="1447" y="2460"/>
                    <a:pt x="1444" y="2461"/>
                  </a:cubicBezTo>
                  <a:cubicBezTo>
                    <a:pt x="1441" y="2462"/>
                    <a:pt x="1438" y="2464"/>
                    <a:pt x="1436" y="2465"/>
                  </a:cubicBezTo>
                  <a:cubicBezTo>
                    <a:pt x="1433" y="2467"/>
                    <a:pt x="1430" y="2468"/>
                    <a:pt x="1427" y="2470"/>
                  </a:cubicBezTo>
                  <a:cubicBezTo>
                    <a:pt x="1424" y="2472"/>
                    <a:pt x="1422" y="2474"/>
                    <a:pt x="1419" y="2476"/>
                  </a:cubicBezTo>
                  <a:cubicBezTo>
                    <a:pt x="1419" y="2476"/>
                    <a:pt x="1418" y="2477"/>
                    <a:pt x="1417" y="2478"/>
                  </a:cubicBezTo>
                  <a:cubicBezTo>
                    <a:pt x="1417" y="2478"/>
                    <a:pt x="1416" y="2479"/>
                    <a:pt x="1416" y="2479"/>
                  </a:cubicBezTo>
                  <a:cubicBezTo>
                    <a:pt x="1414" y="2481"/>
                    <a:pt x="1414" y="2481"/>
                    <a:pt x="1414" y="2481"/>
                  </a:cubicBezTo>
                  <a:cubicBezTo>
                    <a:pt x="1413" y="2482"/>
                    <a:pt x="1413" y="2482"/>
                    <a:pt x="1412" y="2483"/>
                  </a:cubicBezTo>
                  <a:cubicBezTo>
                    <a:pt x="1411" y="2484"/>
                    <a:pt x="1411" y="2484"/>
                    <a:pt x="1411" y="2484"/>
                  </a:cubicBezTo>
                  <a:cubicBezTo>
                    <a:pt x="1411" y="2484"/>
                    <a:pt x="1411" y="2484"/>
                    <a:pt x="1411" y="2484"/>
                  </a:cubicBezTo>
                  <a:cubicBezTo>
                    <a:pt x="1411" y="2484"/>
                    <a:pt x="1411" y="2484"/>
                    <a:pt x="1411" y="2484"/>
                  </a:cubicBezTo>
                  <a:cubicBezTo>
                    <a:pt x="1411" y="2484"/>
                    <a:pt x="1411" y="2484"/>
                    <a:pt x="1411" y="2484"/>
                  </a:cubicBezTo>
                  <a:cubicBezTo>
                    <a:pt x="1411" y="2485"/>
                    <a:pt x="1411" y="2485"/>
                    <a:pt x="1411" y="2485"/>
                  </a:cubicBezTo>
                  <a:cubicBezTo>
                    <a:pt x="1411" y="2485"/>
                    <a:pt x="1411" y="2485"/>
                    <a:pt x="1411" y="2485"/>
                  </a:cubicBezTo>
                  <a:cubicBezTo>
                    <a:pt x="1410" y="2486"/>
                    <a:pt x="1410" y="2486"/>
                    <a:pt x="1410" y="2486"/>
                  </a:cubicBezTo>
                  <a:cubicBezTo>
                    <a:pt x="1410" y="2487"/>
                    <a:pt x="1410" y="2487"/>
                    <a:pt x="1410" y="2487"/>
                  </a:cubicBezTo>
                  <a:cubicBezTo>
                    <a:pt x="1409" y="2487"/>
                    <a:pt x="1409" y="2487"/>
                    <a:pt x="1409" y="2487"/>
                  </a:cubicBezTo>
                  <a:cubicBezTo>
                    <a:pt x="1409" y="2488"/>
                    <a:pt x="1408" y="2489"/>
                    <a:pt x="1408" y="2489"/>
                  </a:cubicBezTo>
                  <a:cubicBezTo>
                    <a:pt x="1407" y="2490"/>
                    <a:pt x="1407" y="2491"/>
                    <a:pt x="1407" y="2491"/>
                  </a:cubicBezTo>
                  <a:cubicBezTo>
                    <a:pt x="1403" y="2497"/>
                    <a:pt x="1401" y="2503"/>
                    <a:pt x="1400" y="2509"/>
                  </a:cubicBezTo>
                  <a:cubicBezTo>
                    <a:pt x="1398" y="2515"/>
                    <a:pt x="1397" y="2521"/>
                    <a:pt x="1396" y="2526"/>
                  </a:cubicBezTo>
                  <a:cubicBezTo>
                    <a:pt x="1395" y="2531"/>
                    <a:pt x="1395" y="2536"/>
                    <a:pt x="1395" y="2541"/>
                  </a:cubicBezTo>
                  <a:cubicBezTo>
                    <a:pt x="1394" y="2546"/>
                    <a:pt x="1395" y="2551"/>
                    <a:pt x="1396" y="2555"/>
                  </a:cubicBezTo>
                  <a:cubicBezTo>
                    <a:pt x="1397" y="2558"/>
                    <a:pt x="1399" y="2561"/>
                    <a:pt x="1401" y="2564"/>
                  </a:cubicBezTo>
                  <a:cubicBezTo>
                    <a:pt x="1403" y="2566"/>
                    <a:pt x="1405" y="2567"/>
                    <a:pt x="1406" y="2568"/>
                  </a:cubicBezTo>
                  <a:cubicBezTo>
                    <a:pt x="1407" y="2568"/>
                    <a:pt x="1407" y="2568"/>
                    <a:pt x="1408" y="2568"/>
                  </a:cubicBezTo>
                  <a:cubicBezTo>
                    <a:pt x="1408" y="2569"/>
                    <a:pt x="1408" y="2569"/>
                    <a:pt x="1408" y="2569"/>
                  </a:cubicBezTo>
                  <a:cubicBezTo>
                    <a:pt x="1408" y="2569"/>
                    <a:pt x="1408" y="2568"/>
                    <a:pt x="1408" y="2568"/>
                  </a:cubicBezTo>
                  <a:cubicBezTo>
                    <a:pt x="1407" y="2568"/>
                    <a:pt x="1407" y="2568"/>
                    <a:pt x="1406" y="2567"/>
                  </a:cubicBezTo>
                  <a:cubicBezTo>
                    <a:pt x="1405" y="2566"/>
                    <a:pt x="1404" y="2565"/>
                    <a:pt x="1402" y="2563"/>
                  </a:cubicBezTo>
                  <a:cubicBezTo>
                    <a:pt x="1401" y="2560"/>
                    <a:pt x="1400" y="2557"/>
                    <a:pt x="1399" y="2554"/>
                  </a:cubicBezTo>
                  <a:cubicBezTo>
                    <a:pt x="1399" y="2552"/>
                    <a:pt x="1399" y="2550"/>
                    <a:pt x="1399" y="2548"/>
                  </a:cubicBezTo>
                  <a:cubicBezTo>
                    <a:pt x="1399" y="2546"/>
                    <a:pt x="1399" y="2544"/>
                    <a:pt x="1399" y="2542"/>
                  </a:cubicBezTo>
                  <a:cubicBezTo>
                    <a:pt x="1400" y="2537"/>
                    <a:pt x="1401" y="2532"/>
                    <a:pt x="1402" y="2527"/>
                  </a:cubicBezTo>
                  <a:cubicBezTo>
                    <a:pt x="1403" y="2524"/>
                    <a:pt x="1404" y="2520"/>
                    <a:pt x="1405" y="2516"/>
                  </a:cubicBezTo>
                  <a:cubicBezTo>
                    <a:pt x="1405" y="2517"/>
                    <a:pt x="1405" y="2517"/>
                    <a:pt x="1405" y="2518"/>
                  </a:cubicBezTo>
                  <a:cubicBezTo>
                    <a:pt x="1405" y="2518"/>
                    <a:pt x="1405" y="2519"/>
                    <a:pt x="1405" y="2520"/>
                  </a:cubicBezTo>
                  <a:cubicBezTo>
                    <a:pt x="1405" y="2521"/>
                    <a:pt x="1406" y="2522"/>
                    <a:pt x="1406" y="2522"/>
                  </a:cubicBezTo>
                  <a:cubicBezTo>
                    <a:pt x="1406" y="2524"/>
                    <a:pt x="1407" y="2526"/>
                    <a:pt x="1407" y="2527"/>
                  </a:cubicBezTo>
                  <a:cubicBezTo>
                    <a:pt x="1408" y="2529"/>
                    <a:pt x="1408" y="2530"/>
                    <a:pt x="1409" y="2532"/>
                  </a:cubicBezTo>
                  <a:cubicBezTo>
                    <a:pt x="1409" y="2532"/>
                    <a:pt x="1409" y="2533"/>
                    <a:pt x="1410" y="2534"/>
                  </a:cubicBezTo>
                  <a:cubicBezTo>
                    <a:pt x="1410" y="2535"/>
                    <a:pt x="1410" y="2535"/>
                    <a:pt x="1410" y="2535"/>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2" y="2539"/>
                    <a:pt x="1415" y="2542"/>
                    <a:pt x="1416" y="2544"/>
                  </a:cubicBezTo>
                  <a:cubicBezTo>
                    <a:pt x="1418" y="2545"/>
                    <a:pt x="1419" y="2547"/>
                    <a:pt x="1420" y="2548"/>
                  </a:cubicBezTo>
                  <a:cubicBezTo>
                    <a:pt x="1421" y="2549"/>
                    <a:pt x="1422" y="2550"/>
                    <a:pt x="1423" y="2551"/>
                  </a:cubicBezTo>
                  <a:cubicBezTo>
                    <a:pt x="1425" y="2553"/>
                    <a:pt x="1427" y="2555"/>
                    <a:pt x="1430" y="2556"/>
                  </a:cubicBezTo>
                  <a:cubicBezTo>
                    <a:pt x="1431" y="2557"/>
                    <a:pt x="1432" y="2558"/>
                    <a:pt x="1433" y="2559"/>
                  </a:cubicBezTo>
                  <a:cubicBezTo>
                    <a:pt x="1434" y="2559"/>
                    <a:pt x="1435" y="2560"/>
                    <a:pt x="1436" y="2561"/>
                  </a:cubicBezTo>
                  <a:cubicBezTo>
                    <a:pt x="1437" y="2561"/>
                    <a:pt x="1438" y="2562"/>
                    <a:pt x="1439" y="2562"/>
                  </a:cubicBezTo>
                  <a:cubicBezTo>
                    <a:pt x="1440" y="2563"/>
                    <a:pt x="1441" y="2563"/>
                    <a:pt x="1442" y="2563"/>
                  </a:cubicBezTo>
                  <a:cubicBezTo>
                    <a:pt x="1444" y="2564"/>
                    <a:pt x="1445" y="2565"/>
                    <a:pt x="1447" y="2565"/>
                  </a:cubicBezTo>
                  <a:cubicBezTo>
                    <a:pt x="1448" y="2566"/>
                    <a:pt x="1449" y="2566"/>
                    <a:pt x="1450" y="2566"/>
                  </a:cubicBezTo>
                  <a:cubicBezTo>
                    <a:pt x="1450" y="2567"/>
                    <a:pt x="1451" y="2567"/>
                    <a:pt x="1451" y="2567"/>
                  </a:cubicBezTo>
                  <a:cubicBezTo>
                    <a:pt x="1451" y="2567"/>
                    <a:pt x="1451" y="2566"/>
                    <a:pt x="1450" y="2566"/>
                  </a:cubicBezTo>
                  <a:cubicBezTo>
                    <a:pt x="1449" y="2566"/>
                    <a:pt x="1449" y="2565"/>
                    <a:pt x="1447" y="2564"/>
                  </a:cubicBezTo>
                  <a:cubicBezTo>
                    <a:pt x="1446" y="2563"/>
                    <a:pt x="1445" y="2562"/>
                    <a:pt x="1444" y="2561"/>
                  </a:cubicBezTo>
                  <a:cubicBezTo>
                    <a:pt x="1442" y="2560"/>
                    <a:pt x="1441" y="2558"/>
                    <a:pt x="1439" y="2557"/>
                  </a:cubicBezTo>
                  <a:cubicBezTo>
                    <a:pt x="1437" y="2555"/>
                    <a:pt x="1435" y="2554"/>
                    <a:pt x="1434" y="2552"/>
                  </a:cubicBezTo>
                  <a:cubicBezTo>
                    <a:pt x="1432" y="2550"/>
                    <a:pt x="1430" y="2548"/>
                    <a:pt x="1428" y="2546"/>
                  </a:cubicBezTo>
                  <a:cubicBezTo>
                    <a:pt x="1426" y="2544"/>
                    <a:pt x="1424" y="2542"/>
                    <a:pt x="1423" y="2540"/>
                  </a:cubicBezTo>
                  <a:cubicBezTo>
                    <a:pt x="1421" y="2537"/>
                    <a:pt x="1419" y="2535"/>
                    <a:pt x="1418" y="2532"/>
                  </a:cubicBezTo>
                  <a:cubicBezTo>
                    <a:pt x="1417" y="2530"/>
                    <a:pt x="1417" y="2530"/>
                    <a:pt x="1417" y="2530"/>
                  </a:cubicBezTo>
                  <a:cubicBezTo>
                    <a:pt x="1417" y="2530"/>
                    <a:pt x="1416" y="2529"/>
                    <a:pt x="1416" y="2528"/>
                  </a:cubicBezTo>
                  <a:cubicBezTo>
                    <a:pt x="1415" y="2527"/>
                    <a:pt x="1415" y="2526"/>
                    <a:pt x="1414" y="2525"/>
                  </a:cubicBezTo>
                  <a:cubicBezTo>
                    <a:pt x="1413" y="2522"/>
                    <a:pt x="1412" y="2519"/>
                    <a:pt x="1412" y="2517"/>
                  </a:cubicBezTo>
                  <a:cubicBezTo>
                    <a:pt x="1411" y="2514"/>
                    <a:pt x="1411" y="2511"/>
                    <a:pt x="1411" y="2509"/>
                  </a:cubicBezTo>
                  <a:cubicBezTo>
                    <a:pt x="1411" y="2506"/>
                    <a:pt x="1411" y="2504"/>
                    <a:pt x="1411" y="2502"/>
                  </a:cubicBezTo>
                  <a:cubicBezTo>
                    <a:pt x="1411" y="2501"/>
                    <a:pt x="1411" y="2500"/>
                    <a:pt x="1411" y="2499"/>
                  </a:cubicBezTo>
                  <a:cubicBezTo>
                    <a:pt x="1412" y="2498"/>
                    <a:pt x="1413" y="2496"/>
                    <a:pt x="1413" y="2495"/>
                  </a:cubicBezTo>
                  <a:cubicBezTo>
                    <a:pt x="1414" y="2493"/>
                    <a:pt x="1414" y="2493"/>
                    <a:pt x="1414" y="2493"/>
                  </a:cubicBezTo>
                  <a:cubicBezTo>
                    <a:pt x="1416" y="2492"/>
                    <a:pt x="1416" y="2492"/>
                    <a:pt x="1416" y="2492"/>
                  </a:cubicBezTo>
                  <a:cubicBezTo>
                    <a:pt x="1416" y="2491"/>
                    <a:pt x="1416" y="2491"/>
                    <a:pt x="1416" y="2491"/>
                  </a:cubicBezTo>
                  <a:cubicBezTo>
                    <a:pt x="1416" y="2491"/>
                    <a:pt x="1416" y="2491"/>
                    <a:pt x="1416" y="2491"/>
                  </a:cubicBezTo>
                  <a:cubicBezTo>
                    <a:pt x="1417" y="2490"/>
                    <a:pt x="1417" y="2490"/>
                    <a:pt x="1417" y="2490"/>
                  </a:cubicBezTo>
                  <a:cubicBezTo>
                    <a:pt x="1418" y="2489"/>
                    <a:pt x="1418" y="2489"/>
                    <a:pt x="1418" y="2489"/>
                  </a:cubicBezTo>
                  <a:cubicBezTo>
                    <a:pt x="1418" y="2488"/>
                    <a:pt x="1418" y="2488"/>
                    <a:pt x="1418" y="2488"/>
                  </a:cubicBezTo>
                  <a:cubicBezTo>
                    <a:pt x="1420" y="2486"/>
                    <a:pt x="1422" y="2484"/>
                    <a:pt x="1424" y="2482"/>
                  </a:cubicBezTo>
                  <a:cubicBezTo>
                    <a:pt x="1428" y="2478"/>
                    <a:pt x="1433" y="2475"/>
                    <a:pt x="1438" y="2473"/>
                  </a:cubicBezTo>
                  <a:cubicBezTo>
                    <a:pt x="1438" y="2473"/>
                    <a:pt x="1438" y="2473"/>
                    <a:pt x="1438" y="2474"/>
                  </a:cubicBezTo>
                  <a:cubicBezTo>
                    <a:pt x="1438" y="2474"/>
                    <a:pt x="1439" y="2475"/>
                    <a:pt x="1439" y="2475"/>
                  </a:cubicBezTo>
                  <a:cubicBezTo>
                    <a:pt x="1439" y="2476"/>
                    <a:pt x="1439" y="2476"/>
                    <a:pt x="1439" y="2477"/>
                  </a:cubicBezTo>
                  <a:cubicBezTo>
                    <a:pt x="1440" y="2478"/>
                    <a:pt x="1440" y="2478"/>
                    <a:pt x="1440" y="2479"/>
                  </a:cubicBezTo>
                  <a:cubicBezTo>
                    <a:pt x="1440" y="2480"/>
                    <a:pt x="1441" y="2480"/>
                    <a:pt x="1441" y="2481"/>
                  </a:cubicBezTo>
                  <a:cubicBezTo>
                    <a:pt x="1441" y="2482"/>
                    <a:pt x="1441" y="2483"/>
                    <a:pt x="1442" y="2483"/>
                  </a:cubicBezTo>
                  <a:cubicBezTo>
                    <a:pt x="1442" y="2484"/>
                    <a:pt x="1442" y="2484"/>
                    <a:pt x="1442" y="2485"/>
                  </a:cubicBezTo>
                  <a:cubicBezTo>
                    <a:pt x="1442" y="2485"/>
                    <a:pt x="1442" y="2485"/>
                    <a:pt x="1442" y="2486"/>
                  </a:cubicBezTo>
                  <a:cubicBezTo>
                    <a:pt x="1443" y="2487"/>
                    <a:pt x="1443" y="2487"/>
                    <a:pt x="1443" y="2488"/>
                  </a:cubicBezTo>
                  <a:cubicBezTo>
                    <a:pt x="1443" y="2489"/>
                    <a:pt x="1444" y="2490"/>
                    <a:pt x="1444" y="2491"/>
                  </a:cubicBezTo>
                  <a:cubicBezTo>
                    <a:pt x="1444" y="2492"/>
                    <a:pt x="1444" y="2493"/>
                    <a:pt x="1445" y="2494"/>
                  </a:cubicBezTo>
                  <a:cubicBezTo>
                    <a:pt x="1445" y="2495"/>
                    <a:pt x="1446" y="2497"/>
                    <a:pt x="1446" y="2499"/>
                  </a:cubicBezTo>
                  <a:cubicBezTo>
                    <a:pt x="1446" y="2501"/>
                    <a:pt x="1447" y="2503"/>
                    <a:pt x="1447" y="2504"/>
                  </a:cubicBezTo>
                  <a:cubicBezTo>
                    <a:pt x="1447" y="2505"/>
                    <a:pt x="1448" y="2506"/>
                    <a:pt x="1448" y="2507"/>
                  </a:cubicBezTo>
                  <a:cubicBezTo>
                    <a:pt x="1448" y="2508"/>
                    <a:pt x="1448" y="2509"/>
                    <a:pt x="1448" y="2510"/>
                  </a:cubicBezTo>
                  <a:cubicBezTo>
                    <a:pt x="1448" y="2511"/>
                    <a:pt x="1448" y="2511"/>
                    <a:pt x="1449" y="2512"/>
                  </a:cubicBezTo>
                  <a:cubicBezTo>
                    <a:pt x="1449" y="2513"/>
                    <a:pt x="1449" y="2513"/>
                    <a:pt x="1449" y="2514"/>
                  </a:cubicBezTo>
                  <a:cubicBezTo>
                    <a:pt x="1449" y="2514"/>
                    <a:pt x="1449" y="2514"/>
                    <a:pt x="1449" y="2515"/>
                  </a:cubicBezTo>
                  <a:cubicBezTo>
                    <a:pt x="1449" y="2516"/>
                    <a:pt x="1450" y="2518"/>
                    <a:pt x="1450" y="2519"/>
                  </a:cubicBezTo>
                  <a:cubicBezTo>
                    <a:pt x="1450" y="2520"/>
                    <a:pt x="1450" y="2521"/>
                    <a:pt x="1450" y="2521"/>
                  </a:cubicBezTo>
                  <a:cubicBezTo>
                    <a:pt x="1450" y="2522"/>
                    <a:pt x="1450" y="2523"/>
                    <a:pt x="1450" y="2523"/>
                  </a:cubicBezTo>
                  <a:cubicBezTo>
                    <a:pt x="1450" y="2524"/>
                    <a:pt x="1450" y="2525"/>
                    <a:pt x="1450" y="2525"/>
                  </a:cubicBezTo>
                  <a:cubicBezTo>
                    <a:pt x="1451" y="2526"/>
                    <a:pt x="1451" y="2526"/>
                    <a:pt x="1451" y="2526"/>
                  </a:cubicBezTo>
                  <a:cubicBezTo>
                    <a:pt x="1451" y="2527"/>
                    <a:pt x="1451" y="2528"/>
                    <a:pt x="1451" y="2529"/>
                  </a:cubicBezTo>
                  <a:cubicBezTo>
                    <a:pt x="1451" y="2529"/>
                    <a:pt x="1451" y="2529"/>
                    <a:pt x="1451" y="2529"/>
                  </a:cubicBezTo>
                  <a:cubicBezTo>
                    <a:pt x="1451" y="2529"/>
                    <a:pt x="1451" y="2529"/>
                    <a:pt x="1451" y="2529"/>
                  </a:cubicBezTo>
                  <a:cubicBezTo>
                    <a:pt x="1452" y="2528"/>
                    <a:pt x="1452" y="2527"/>
                    <a:pt x="1452" y="2527"/>
                  </a:cubicBezTo>
                  <a:cubicBezTo>
                    <a:pt x="1453" y="2526"/>
                    <a:pt x="1453" y="2525"/>
                    <a:pt x="1453" y="2524"/>
                  </a:cubicBezTo>
                  <a:cubicBezTo>
                    <a:pt x="1453" y="2523"/>
                    <a:pt x="1454" y="2522"/>
                    <a:pt x="1454" y="2522"/>
                  </a:cubicBezTo>
                  <a:cubicBezTo>
                    <a:pt x="1454" y="2521"/>
                    <a:pt x="1454" y="2520"/>
                    <a:pt x="1454" y="2520"/>
                  </a:cubicBezTo>
                  <a:cubicBezTo>
                    <a:pt x="1454" y="2519"/>
                    <a:pt x="1455" y="2518"/>
                    <a:pt x="1455" y="2517"/>
                  </a:cubicBezTo>
                  <a:cubicBezTo>
                    <a:pt x="1455" y="2516"/>
                    <a:pt x="1455" y="2516"/>
                    <a:pt x="1455" y="2515"/>
                  </a:cubicBezTo>
                  <a:cubicBezTo>
                    <a:pt x="1455" y="2514"/>
                    <a:pt x="1455" y="2513"/>
                    <a:pt x="1455" y="2512"/>
                  </a:cubicBezTo>
                  <a:cubicBezTo>
                    <a:pt x="1455" y="2511"/>
                    <a:pt x="1455" y="2510"/>
                    <a:pt x="1455" y="2509"/>
                  </a:cubicBezTo>
                  <a:cubicBezTo>
                    <a:pt x="1455" y="2507"/>
                    <a:pt x="1455" y="2505"/>
                    <a:pt x="1455" y="2503"/>
                  </a:cubicBezTo>
                  <a:cubicBezTo>
                    <a:pt x="1455" y="2501"/>
                    <a:pt x="1454" y="2499"/>
                    <a:pt x="1454" y="2497"/>
                  </a:cubicBezTo>
                  <a:cubicBezTo>
                    <a:pt x="1453" y="2495"/>
                    <a:pt x="1453" y="2493"/>
                    <a:pt x="1452" y="2491"/>
                  </a:cubicBezTo>
                  <a:cubicBezTo>
                    <a:pt x="1451" y="2489"/>
                    <a:pt x="1450" y="2488"/>
                    <a:pt x="1450" y="2486"/>
                  </a:cubicBezTo>
                  <a:cubicBezTo>
                    <a:pt x="1449" y="2485"/>
                    <a:pt x="1449" y="2484"/>
                    <a:pt x="1448" y="2483"/>
                  </a:cubicBezTo>
                  <a:cubicBezTo>
                    <a:pt x="1448" y="2482"/>
                    <a:pt x="1447" y="2482"/>
                    <a:pt x="1447" y="2481"/>
                  </a:cubicBezTo>
                  <a:cubicBezTo>
                    <a:pt x="1447" y="2480"/>
                    <a:pt x="1446" y="2479"/>
                    <a:pt x="1446" y="2479"/>
                  </a:cubicBezTo>
                  <a:cubicBezTo>
                    <a:pt x="1445" y="2478"/>
                    <a:pt x="1445" y="2477"/>
                    <a:pt x="1444" y="2477"/>
                  </a:cubicBezTo>
                  <a:cubicBezTo>
                    <a:pt x="1444" y="2476"/>
                    <a:pt x="1443" y="2476"/>
                    <a:pt x="1443" y="2475"/>
                  </a:cubicBezTo>
                  <a:cubicBezTo>
                    <a:pt x="1442" y="2475"/>
                    <a:pt x="1442" y="2474"/>
                    <a:pt x="1441" y="2474"/>
                  </a:cubicBezTo>
                  <a:cubicBezTo>
                    <a:pt x="1441" y="2473"/>
                    <a:pt x="1440" y="2472"/>
                    <a:pt x="1440" y="2472"/>
                  </a:cubicBezTo>
                  <a:cubicBezTo>
                    <a:pt x="1442" y="2470"/>
                    <a:pt x="1445" y="2469"/>
                    <a:pt x="1447" y="2468"/>
                  </a:cubicBezTo>
                  <a:cubicBezTo>
                    <a:pt x="1450" y="2466"/>
                    <a:pt x="1452" y="2465"/>
                    <a:pt x="1455" y="2464"/>
                  </a:cubicBezTo>
                  <a:cubicBezTo>
                    <a:pt x="1456" y="2463"/>
                    <a:pt x="1458" y="2462"/>
                    <a:pt x="1459" y="2462"/>
                  </a:cubicBezTo>
                  <a:cubicBezTo>
                    <a:pt x="1460" y="2461"/>
                    <a:pt x="1462" y="2460"/>
                    <a:pt x="1463" y="2460"/>
                  </a:cubicBezTo>
                  <a:cubicBezTo>
                    <a:pt x="1464" y="2459"/>
                    <a:pt x="1465" y="2458"/>
                    <a:pt x="1467" y="2458"/>
                  </a:cubicBezTo>
                  <a:cubicBezTo>
                    <a:pt x="1467" y="2457"/>
                    <a:pt x="1468" y="2457"/>
                    <a:pt x="1468" y="2457"/>
                  </a:cubicBezTo>
                  <a:cubicBezTo>
                    <a:pt x="1469" y="2456"/>
                    <a:pt x="1470" y="2456"/>
                    <a:pt x="1470" y="2455"/>
                  </a:cubicBezTo>
                  <a:cubicBezTo>
                    <a:pt x="1475" y="2452"/>
                    <a:pt x="1479" y="2449"/>
                    <a:pt x="1482" y="2446"/>
                  </a:cubicBezTo>
                  <a:cubicBezTo>
                    <a:pt x="1485" y="2444"/>
                    <a:pt x="1487" y="2441"/>
                    <a:pt x="1489" y="2439"/>
                  </a:cubicBezTo>
                  <a:cubicBezTo>
                    <a:pt x="1490" y="2444"/>
                    <a:pt x="1493" y="2451"/>
                    <a:pt x="1495" y="2459"/>
                  </a:cubicBezTo>
                  <a:cubicBezTo>
                    <a:pt x="1495" y="2462"/>
                    <a:pt x="1495" y="2466"/>
                    <a:pt x="1494" y="2469"/>
                  </a:cubicBezTo>
                  <a:cubicBezTo>
                    <a:pt x="1493" y="2474"/>
                    <a:pt x="1492" y="2479"/>
                    <a:pt x="1490" y="2484"/>
                  </a:cubicBezTo>
                  <a:cubicBezTo>
                    <a:pt x="1489" y="2489"/>
                    <a:pt x="1487" y="2494"/>
                    <a:pt x="1486" y="2499"/>
                  </a:cubicBezTo>
                  <a:cubicBezTo>
                    <a:pt x="1484" y="2505"/>
                    <a:pt x="1482" y="2510"/>
                    <a:pt x="1480" y="2515"/>
                  </a:cubicBezTo>
                  <a:cubicBezTo>
                    <a:pt x="1478" y="2521"/>
                    <a:pt x="1476" y="2526"/>
                    <a:pt x="1474" y="2532"/>
                  </a:cubicBezTo>
                  <a:cubicBezTo>
                    <a:pt x="1473" y="2534"/>
                    <a:pt x="1473" y="2537"/>
                    <a:pt x="1472" y="2540"/>
                  </a:cubicBezTo>
                  <a:cubicBezTo>
                    <a:pt x="1471" y="2541"/>
                    <a:pt x="1471" y="2542"/>
                    <a:pt x="1471" y="2544"/>
                  </a:cubicBezTo>
                  <a:cubicBezTo>
                    <a:pt x="1470" y="2545"/>
                    <a:pt x="1470" y="2546"/>
                    <a:pt x="1470" y="2548"/>
                  </a:cubicBezTo>
                  <a:cubicBezTo>
                    <a:pt x="1468" y="2553"/>
                    <a:pt x="1467" y="2558"/>
                    <a:pt x="1466" y="2563"/>
                  </a:cubicBezTo>
                  <a:cubicBezTo>
                    <a:pt x="1466" y="2565"/>
                    <a:pt x="1466" y="2567"/>
                    <a:pt x="1466" y="2568"/>
                  </a:cubicBezTo>
                  <a:cubicBezTo>
                    <a:pt x="1465" y="2569"/>
                    <a:pt x="1465" y="2569"/>
                    <a:pt x="1464" y="2569"/>
                  </a:cubicBezTo>
                  <a:cubicBezTo>
                    <a:pt x="1464" y="2570"/>
                    <a:pt x="1463" y="2570"/>
                    <a:pt x="1463" y="2570"/>
                  </a:cubicBezTo>
                  <a:cubicBezTo>
                    <a:pt x="1462" y="2571"/>
                    <a:pt x="1461" y="2571"/>
                    <a:pt x="1461" y="2572"/>
                  </a:cubicBezTo>
                  <a:cubicBezTo>
                    <a:pt x="1460" y="2572"/>
                    <a:pt x="1459" y="2573"/>
                    <a:pt x="1459" y="2574"/>
                  </a:cubicBezTo>
                  <a:cubicBezTo>
                    <a:pt x="1458" y="2574"/>
                    <a:pt x="1457" y="2575"/>
                    <a:pt x="1457" y="2576"/>
                  </a:cubicBezTo>
                  <a:cubicBezTo>
                    <a:pt x="1456" y="2577"/>
                    <a:pt x="1455" y="2578"/>
                    <a:pt x="1454" y="2578"/>
                  </a:cubicBezTo>
                  <a:cubicBezTo>
                    <a:pt x="1454" y="2579"/>
                    <a:pt x="1453" y="2580"/>
                    <a:pt x="1452" y="2581"/>
                  </a:cubicBezTo>
                  <a:cubicBezTo>
                    <a:pt x="1451" y="2583"/>
                    <a:pt x="1450" y="2585"/>
                    <a:pt x="1449" y="2588"/>
                  </a:cubicBezTo>
                  <a:cubicBezTo>
                    <a:pt x="1448" y="2589"/>
                    <a:pt x="1447" y="2590"/>
                    <a:pt x="1447" y="2592"/>
                  </a:cubicBezTo>
                  <a:cubicBezTo>
                    <a:pt x="1446" y="2593"/>
                    <a:pt x="1446" y="2594"/>
                    <a:pt x="1446" y="2596"/>
                  </a:cubicBezTo>
                  <a:cubicBezTo>
                    <a:pt x="1445" y="2598"/>
                    <a:pt x="1444" y="2601"/>
                    <a:pt x="1444" y="2604"/>
                  </a:cubicBezTo>
                  <a:cubicBezTo>
                    <a:pt x="1443" y="2607"/>
                    <a:pt x="1443" y="2609"/>
                    <a:pt x="1443" y="2612"/>
                  </a:cubicBezTo>
                  <a:cubicBezTo>
                    <a:pt x="1443" y="2614"/>
                    <a:pt x="1443" y="2615"/>
                    <a:pt x="1444" y="2616"/>
                  </a:cubicBezTo>
                  <a:cubicBezTo>
                    <a:pt x="1444" y="2618"/>
                    <a:pt x="1444" y="2619"/>
                    <a:pt x="1444" y="2620"/>
                  </a:cubicBezTo>
                  <a:cubicBezTo>
                    <a:pt x="1444" y="2623"/>
                    <a:pt x="1445" y="2626"/>
                    <a:pt x="1446" y="2628"/>
                  </a:cubicBezTo>
                  <a:cubicBezTo>
                    <a:pt x="1446" y="2629"/>
                    <a:pt x="1447" y="2630"/>
                    <a:pt x="1447" y="2631"/>
                  </a:cubicBezTo>
                  <a:cubicBezTo>
                    <a:pt x="1448" y="2632"/>
                    <a:pt x="1448" y="2633"/>
                    <a:pt x="1448" y="2634"/>
                  </a:cubicBezTo>
                  <a:cubicBezTo>
                    <a:pt x="1449" y="2635"/>
                    <a:pt x="1449" y="2636"/>
                    <a:pt x="1450" y="2637"/>
                  </a:cubicBezTo>
                  <a:cubicBezTo>
                    <a:pt x="1450" y="2638"/>
                    <a:pt x="1451" y="2638"/>
                    <a:pt x="1451" y="2639"/>
                  </a:cubicBezTo>
                  <a:cubicBezTo>
                    <a:pt x="1452" y="2640"/>
                    <a:pt x="1452" y="2640"/>
                    <a:pt x="1453" y="2641"/>
                  </a:cubicBezTo>
                  <a:cubicBezTo>
                    <a:pt x="1453" y="2642"/>
                    <a:pt x="1454" y="2642"/>
                    <a:pt x="1454" y="2643"/>
                  </a:cubicBezTo>
                  <a:cubicBezTo>
                    <a:pt x="1455" y="2643"/>
                    <a:pt x="1456" y="2644"/>
                    <a:pt x="1456" y="2645"/>
                  </a:cubicBezTo>
                  <a:cubicBezTo>
                    <a:pt x="1456" y="2645"/>
                    <a:pt x="1457" y="2645"/>
                    <a:pt x="1457" y="2645"/>
                  </a:cubicBezTo>
                  <a:cubicBezTo>
                    <a:pt x="1457" y="2645"/>
                    <a:pt x="1457" y="2645"/>
                    <a:pt x="1456" y="2644"/>
                  </a:cubicBezTo>
                  <a:cubicBezTo>
                    <a:pt x="1456" y="2644"/>
                    <a:pt x="1456" y="2643"/>
                    <a:pt x="1455" y="2642"/>
                  </a:cubicBezTo>
                  <a:cubicBezTo>
                    <a:pt x="1455" y="2641"/>
                    <a:pt x="1455" y="2641"/>
                    <a:pt x="1455" y="2640"/>
                  </a:cubicBezTo>
                  <a:cubicBezTo>
                    <a:pt x="1455" y="2639"/>
                    <a:pt x="1454" y="2638"/>
                    <a:pt x="1454" y="2638"/>
                  </a:cubicBezTo>
                  <a:cubicBezTo>
                    <a:pt x="1454" y="2637"/>
                    <a:pt x="1454" y="2636"/>
                    <a:pt x="1453" y="2635"/>
                  </a:cubicBezTo>
                  <a:cubicBezTo>
                    <a:pt x="1453" y="2634"/>
                    <a:pt x="1453" y="2634"/>
                    <a:pt x="1453" y="2633"/>
                  </a:cubicBezTo>
                  <a:cubicBezTo>
                    <a:pt x="1452" y="2631"/>
                    <a:pt x="1452" y="2629"/>
                    <a:pt x="1452" y="2626"/>
                  </a:cubicBezTo>
                  <a:cubicBezTo>
                    <a:pt x="1451" y="2624"/>
                    <a:pt x="1451" y="2622"/>
                    <a:pt x="1451" y="2620"/>
                  </a:cubicBezTo>
                  <a:cubicBezTo>
                    <a:pt x="1451" y="2617"/>
                    <a:pt x="1451" y="2615"/>
                    <a:pt x="1451" y="2612"/>
                  </a:cubicBezTo>
                  <a:cubicBezTo>
                    <a:pt x="1451" y="2610"/>
                    <a:pt x="1451" y="2607"/>
                    <a:pt x="1452" y="2605"/>
                  </a:cubicBezTo>
                  <a:cubicBezTo>
                    <a:pt x="1452" y="2602"/>
                    <a:pt x="1452" y="2600"/>
                    <a:pt x="1453" y="2598"/>
                  </a:cubicBezTo>
                  <a:cubicBezTo>
                    <a:pt x="1454" y="2595"/>
                    <a:pt x="1454" y="2593"/>
                    <a:pt x="1455" y="2591"/>
                  </a:cubicBezTo>
                  <a:cubicBezTo>
                    <a:pt x="1456" y="2588"/>
                    <a:pt x="1457" y="2586"/>
                    <a:pt x="1457" y="2584"/>
                  </a:cubicBezTo>
                  <a:cubicBezTo>
                    <a:pt x="1458" y="2582"/>
                    <a:pt x="1459" y="2580"/>
                    <a:pt x="1460" y="2579"/>
                  </a:cubicBezTo>
                  <a:cubicBezTo>
                    <a:pt x="1461" y="2578"/>
                    <a:pt x="1461" y="2577"/>
                    <a:pt x="1462" y="2576"/>
                  </a:cubicBezTo>
                  <a:cubicBezTo>
                    <a:pt x="1462" y="2575"/>
                    <a:pt x="1463" y="2575"/>
                    <a:pt x="1463" y="2574"/>
                  </a:cubicBezTo>
                  <a:cubicBezTo>
                    <a:pt x="1463" y="2573"/>
                    <a:pt x="1464" y="2573"/>
                    <a:pt x="1464" y="2572"/>
                  </a:cubicBezTo>
                  <a:cubicBezTo>
                    <a:pt x="1465" y="2571"/>
                    <a:pt x="1465" y="2571"/>
                    <a:pt x="1465" y="2570"/>
                  </a:cubicBezTo>
                  <a:cubicBezTo>
                    <a:pt x="1465" y="2570"/>
                    <a:pt x="1465" y="2570"/>
                    <a:pt x="1466" y="2570"/>
                  </a:cubicBezTo>
                  <a:cubicBezTo>
                    <a:pt x="1465" y="2573"/>
                    <a:pt x="1465" y="2575"/>
                    <a:pt x="1465" y="2577"/>
                  </a:cubicBezTo>
                  <a:cubicBezTo>
                    <a:pt x="1465" y="2580"/>
                    <a:pt x="1465" y="2582"/>
                    <a:pt x="1465" y="2584"/>
                  </a:cubicBezTo>
                  <a:cubicBezTo>
                    <a:pt x="1465" y="2586"/>
                    <a:pt x="1465" y="2588"/>
                    <a:pt x="1465" y="2589"/>
                  </a:cubicBezTo>
                  <a:cubicBezTo>
                    <a:pt x="1466" y="2591"/>
                    <a:pt x="1466" y="2593"/>
                    <a:pt x="1466" y="2594"/>
                  </a:cubicBezTo>
                  <a:cubicBezTo>
                    <a:pt x="1466" y="2596"/>
                    <a:pt x="1467" y="2597"/>
                    <a:pt x="1467" y="2598"/>
                  </a:cubicBezTo>
                  <a:cubicBezTo>
                    <a:pt x="1467" y="2599"/>
                    <a:pt x="1467" y="2600"/>
                    <a:pt x="1467" y="2600"/>
                  </a:cubicBezTo>
                  <a:cubicBezTo>
                    <a:pt x="1467" y="2601"/>
                    <a:pt x="1467" y="2601"/>
                    <a:pt x="1468" y="2602"/>
                  </a:cubicBezTo>
                  <a:cubicBezTo>
                    <a:pt x="1468" y="2603"/>
                    <a:pt x="1468" y="2603"/>
                    <a:pt x="1468" y="2604"/>
                  </a:cubicBezTo>
                  <a:cubicBezTo>
                    <a:pt x="1469" y="2605"/>
                    <a:pt x="1469" y="2606"/>
                    <a:pt x="1469" y="2606"/>
                  </a:cubicBezTo>
                  <a:cubicBezTo>
                    <a:pt x="1469" y="2606"/>
                    <a:pt x="1469" y="2605"/>
                    <a:pt x="1469" y="2604"/>
                  </a:cubicBezTo>
                  <a:cubicBezTo>
                    <a:pt x="1469" y="2603"/>
                    <a:pt x="1468" y="2601"/>
                    <a:pt x="1468" y="2598"/>
                  </a:cubicBezTo>
                  <a:cubicBezTo>
                    <a:pt x="1468" y="2597"/>
                    <a:pt x="1468" y="2596"/>
                    <a:pt x="1468" y="2594"/>
                  </a:cubicBezTo>
                  <a:cubicBezTo>
                    <a:pt x="1468" y="2593"/>
                    <a:pt x="1468" y="2591"/>
                    <a:pt x="1468" y="2589"/>
                  </a:cubicBezTo>
                  <a:cubicBezTo>
                    <a:pt x="1469" y="2587"/>
                    <a:pt x="1469" y="2586"/>
                    <a:pt x="1469" y="2584"/>
                  </a:cubicBezTo>
                  <a:cubicBezTo>
                    <a:pt x="1469" y="2582"/>
                    <a:pt x="1469" y="2580"/>
                    <a:pt x="1470" y="2578"/>
                  </a:cubicBezTo>
                  <a:cubicBezTo>
                    <a:pt x="1470" y="2574"/>
                    <a:pt x="1471" y="2569"/>
                    <a:pt x="1472" y="2564"/>
                  </a:cubicBezTo>
                  <a:cubicBezTo>
                    <a:pt x="1473" y="2560"/>
                    <a:pt x="1475" y="2555"/>
                    <a:pt x="1476" y="2550"/>
                  </a:cubicBezTo>
                  <a:cubicBezTo>
                    <a:pt x="1477" y="2548"/>
                    <a:pt x="1477" y="2547"/>
                    <a:pt x="1478" y="2546"/>
                  </a:cubicBezTo>
                  <a:cubicBezTo>
                    <a:pt x="1478" y="2548"/>
                    <a:pt x="1477" y="2551"/>
                    <a:pt x="1477" y="2554"/>
                  </a:cubicBezTo>
                  <a:cubicBezTo>
                    <a:pt x="1477" y="2555"/>
                    <a:pt x="1477" y="2556"/>
                    <a:pt x="1477" y="2557"/>
                  </a:cubicBezTo>
                  <a:cubicBezTo>
                    <a:pt x="1477" y="2558"/>
                    <a:pt x="1477" y="2559"/>
                    <a:pt x="1477" y="2561"/>
                  </a:cubicBezTo>
                  <a:cubicBezTo>
                    <a:pt x="1477" y="2563"/>
                    <a:pt x="1477" y="2565"/>
                    <a:pt x="1477" y="2567"/>
                  </a:cubicBezTo>
                  <a:cubicBezTo>
                    <a:pt x="1477" y="2570"/>
                    <a:pt x="1477" y="2572"/>
                    <a:pt x="1477" y="2574"/>
                  </a:cubicBezTo>
                  <a:cubicBezTo>
                    <a:pt x="1477" y="2575"/>
                    <a:pt x="1477" y="2576"/>
                    <a:pt x="1477" y="2577"/>
                  </a:cubicBezTo>
                  <a:cubicBezTo>
                    <a:pt x="1477" y="2579"/>
                    <a:pt x="1478" y="2580"/>
                    <a:pt x="1478" y="2581"/>
                  </a:cubicBezTo>
                  <a:cubicBezTo>
                    <a:pt x="1478" y="2583"/>
                    <a:pt x="1478" y="2585"/>
                    <a:pt x="1478" y="2587"/>
                  </a:cubicBezTo>
                  <a:cubicBezTo>
                    <a:pt x="1478" y="2589"/>
                    <a:pt x="1478" y="2591"/>
                    <a:pt x="1479" y="2592"/>
                  </a:cubicBezTo>
                  <a:cubicBezTo>
                    <a:pt x="1479" y="2596"/>
                    <a:pt x="1479" y="2599"/>
                    <a:pt x="1480" y="2601"/>
                  </a:cubicBezTo>
                  <a:cubicBezTo>
                    <a:pt x="1480" y="2602"/>
                    <a:pt x="1480" y="2602"/>
                    <a:pt x="1480" y="2603"/>
                  </a:cubicBezTo>
                  <a:cubicBezTo>
                    <a:pt x="1480" y="2603"/>
                    <a:pt x="1481" y="2604"/>
                    <a:pt x="1481" y="2604"/>
                  </a:cubicBezTo>
                  <a:cubicBezTo>
                    <a:pt x="1481" y="2604"/>
                    <a:pt x="1481" y="2603"/>
                    <a:pt x="1481" y="2603"/>
                  </a:cubicBezTo>
                  <a:cubicBezTo>
                    <a:pt x="1481" y="2602"/>
                    <a:pt x="1481" y="2602"/>
                    <a:pt x="1481" y="2601"/>
                  </a:cubicBezTo>
                  <a:cubicBezTo>
                    <a:pt x="1482" y="2599"/>
                    <a:pt x="1483" y="2596"/>
                    <a:pt x="1483" y="2592"/>
                  </a:cubicBezTo>
                  <a:cubicBezTo>
                    <a:pt x="1483" y="2591"/>
                    <a:pt x="1484" y="2589"/>
                    <a:pt x="1484" y="2587"/>
                  </a:cubicBezTo>
                  <a:cubicBezTo>
                    <a:pt x="1484" y="2585"/>
                    <a:pt x="1484" y="2583"/>
                    <a:pt x="1485" y="2581"/>
                  </a:cubicBezTo>
                  <a:cubicBezTo>
                    <a:pt x="1485" y="2580"/>
                    <a:pt x="1485" y="2579"/>
                    <a:pt x="1485" y="2577"/>
                  </a:cubicBezTo>
                  <a:cubicBezTo>
                    <a:pt x="1485" y="2576"/>
                    <a:pt x="1485" y="2575"/>
                    <a:pt x="1485" y="2574"/>
                  </a:cubicBezTo>
                  <a:cubicBezTo>
                    <a:pt x="1485" y="2572"/>
                    <a:pt x="1485" y="2570"/>
                    <a:pt x="1485" y="2567"/>
                  </a:cubicBezTo>
                  <a:cubicBezTo>
                    <a:pt x="1485" y="2565"/>
                    <a:pt x="1485" y="2563"/>
                    <a:pt x="1485" y="2560"/>
                  </a:cubicBezTo>
                  <a:cubicBezTo>
                    <a:pt x="1485" y="2559"/>
                    <a:pt x="1485" y="2558"/>
                    <a:pt x="1485" y="2557"/>
                  </a:cubicBezTo>
                  <a:cubicBezTo>
                    <a:pt x="1484" y="2556"/>
                    <a:pt x="1484" y="2555"/>
                    <a:pt x="1484" y="2554"/>
                  </a:cubicBezTo>
                  <a:cubicBezTo>
                    <a:pt x="1484" y="2550"/>
                    <a:pt x="1483" y="2546"/>
                    <a:pt x="1483" y="2542"/>
                  </a:cubicBezTo>
                  <a:cubicBezTo>
                    <a:pt x="1482" y="2540"/>
                    <a:pt x="1482" y="2538"/>
                    <a:pt x="1481" y="2536"/>
                  </a:cubicBezTo>
                  <a:cubicBezTo>
                    <a:pt x="1481" y="2535"/>
                    <a:pt x="1481" y="2535"/>
                    <a:pt x="1482" y="2534"/>
                  </a:cubicBezTo>
                  <a:cubicBezTo>
                    <a:pt x="1483" y="2529"/>
                    <a:pt x="1485" y="2524"/>
                    <a:pt x="1487" y="2518"/>
                  </a:cubicBezTo>
                  <a:cubicBezTo>
                    <a:pt x="1489" y="2513"/>
                    <a:pt x="1491" y="2507"/>
                    <a:pt x="1493" y="2502"/>
                  </a:cubicBezTo>
                  <a:cubicBezTo>
                    <a:pt x="1494" y="2499"/>
                    <a:pt x="1494" y="2496"/>
                    <a:pt x="1495" y="2494"/>
                  </a:cubicBezTo>
                  <a:cubicBezTo>
                    <a:pt x="1496" y="2492"/>
                    <a:pt x="1496" y="2491"/>
                    <a:pt x="1496" y="2490"/>
                  </a:cubicBezTo>
                  <a:cubicBezTo>
                    <a:pt x="1497" y="2488"/>
                    <a:pt x="1497" y="2487"/>
                    <a:pt x="1497" y="2486"/>
                  </a:cubicBezTo>
                  <a:cubicBezTo>
                    <a:pt x="1498" y="2481"/>
                    <a:pt x="1499" y="2476"/>
                    <a:pt x="1499" y="2472"/>
                  </a:cubicBezTo>
                  <a:cubicBezTo>
                    <a:pt x="1501" y="2478"/>
                    <a:pt x="1503" y="2484"/>
                    <a:pt x="1505" y="2490"/>
                  </a:cubicBezTo>
                  <a:cubicBezTo>
                    <a:pt x="1505" y="2492"/>
                    <a:pt x="1505" y="2494"/>
                    <a:pt x="1505" y="2496"/>
                  </a:cubicBezTo>
                  <a:cubicBezTo>
                    <a:pt x="1506" y="2503"/>
                    <a:pt x="1506" y="2510"/>
                    <a:pt x="1506" y="2517"/>
                  </a:cubicBezTo>
                  <a:cubicBezTo>
                    <a:pt x="1507" y="2524"/>
                    <a:pt x="1507" y="2531"/>
                    <a:pt x="1507" y="2538"/>
                  </a:cubicBezTo>
                  <a:cubicBezTo>
                    <a:pt x="1507" y="2542"/>
                    <a:pt x="1507" y="2545"/>
                    <a:pt x="1507" y="2548"/>
                  </a:cubicBezTo>
                  <a:cubicBezTo>
                    <a:pt x="1507" y="2552"/>
                    <a:pt x="1507" y="2555"/>
                    <a:pt x="1507" y="2558"/>
                  </a:cubicBezTo>
                  <a:cubicBezTo>
                    <a:pt x="1507" y="2562"/>
                    <a:pt x="1507" y="2565"/>
                    <a:pt x="1507" y="2568"/>
                  </a:cubicBezTo>
                  <a:cubicBezTo>
                    <a:pt x="1507" y="2571"/>
                    <a:pt x="1506" y="2574"/>
                    <a:pt x="1506" y="2577"/>
                  </a:cubicBezTo>
                  <a:cubicBezTo>
                    <a:pt x="1506" y="2583"/>
                    <a:pt x="1505" y="2589"/>
                    <a:pt x="1504" y="2594"/>
                  </a:cubicBezTo>
                  <a:cubicBezTo>
                    <a:pt x="1503" y="2599"/>
                    <a:pt x="1502" y="2604"/>
                    <a:pt x="1501" y="2608"/>
                  </a:cubicBezTo>
                  <a:cubicBezTo>
                    <a:pt x="1501" y="2612"/>
                    <a:pt x="1500" y="2616"/>
                    <a:pt x="1499" y="2619"/>
                  </a:cubicBezTo>
                  <a:cubicBezTo>
                    <a:pt x="1498" y="2622"/>
                    <a:pt x="1497" y="2624"/>
                    <a:pt x="1496" y="2625"/>
                  </a:cubicBezTo>
                  <a:cubicBezTo>
                    <a:pt x="1495" y="2627"/>
                    <a:pt x="1495" y="2627"/>
                    <a:pt x="1495" y="2627"/>
                  </a:cubicBezTo>
                  <a:cubicBezTo>
                    <a:pt x="1495" y="2627"/>
                    <a:pt x="1495" y="2627"/>
                    <a:pt x="1495" y="2627"/>
                  </a:cubicBezTo>
                  <a:cubicBezTo>
                    <a:pt x="1496" y="2627"/>
                    <a:pt x="1496" y="2626"/>
                    <a:pt x="1497" y="2625"/>
                  </a:cubicBezTo>
                  <a:cubicBezTo>
                    <a:pt x="1498" y="2624"/>
                    <a:pt x="1499" y="2622"/>
                    <a:pt x="1500" y="2619"/>
                  </a:cubicBezTo>
                  <a:cubicBezTo>
                    <a:pt x="1501" y="2618"/>
                    <a:pt x="1502" y="2616"/>
                    <a:pt x="1502" y="2614"/>
                  </a:cubicBezTo>
                  <a:cubicBezTo>
                    <a:pt x="1503" y="2613"/>
                    <a:pt x="1504" y="2611"/>
                    <a:pt x="1504" y="2609"/>
                  </a:cubicBezTo>
                  <a:cubicBezTo>
                    <a:pt x="1506" y="2605"/>
                    <a:pt x="1507" y="2600"/>
                    <a:pt x="1509" y="2595"/>
                  </a:cubicBezTo>
                  <a:cubicBezTo>
                    <a:pt x="1509" y="2593"/>
                    <a:pt x="1509" y="2592"/>
                    <a:pt x="1510" y="2591"/>
                  </a:cubicBezTo>
                  <a:cubicBezTo>
                    <a:pt x="1510" y="2589"/>
                    <a:pt x="1510" y="2588"/>
                    <a:pt x="1510" y="2587"/>
                  </a:cubicBezTo>
                  <a:cubicBezTo>
                    <a:pt x="1511" y="2584"/>
                    <a:pt x="1512" y="2581"/>
                    <a:pt x="1512" y="2578"/>
                  </a:cubicBezTo>
                  <a:cubicBezTo>
                    <a:pt x="1513" y="2575"/>
                    <a:pt x="1513" y="2572"/>
                    <a:pt x="1513" y="2568"/>
                  </a:cubicBezTo>
                  <a:cubicBezTo>
                    <a:pt x="1514" y="2565"/>
                    <a:pt x="1514" y="2562"/>
                    <a:pt x="1514" y="2559"/>
                  </a:cubicBezTo>
                  <a:cubicBezTo>
                    <a:pt x="1515" y="2552"/>
                    <a:pt x="1515" y="2545"/>
                    <a:pt x="1515" y="2538"/>
                  </a:cubicBezTo>
                  <a:cubicBezTo>
                    <a:pt x="1515" y="2531"/>
                    <a:pt x="1515" y="2524"/>
                    <a:pt x="1514" y="2517"/>
                  </a:cubicBezTo>
                  <a:cubicBezTo>
                    <a:pt x="1514" y="2510"/>
                    <a:pt x="1513" y="2503"/>
                    <a:pt x="1513" y="2496"/>
                  </a:cubicBezTo>
                  <a:cubicBezTo>
                    <a:pt x="1512" y="2492"/>
                    <a:pt x="1512" y="2489"/>
                    <a:pt x="1512" y="2486"/>
                  </a:cubicBezTo>
                  <a:cubicBezTo>
                    <a:pt x="1512" y="2485"/>
                    <a:pt x="1512" y="2485"/>
                    <a:pt x="1512" y="2485"/>
                  </a:cubicBezTo>
                  <a:cubicBezTo>
                    <a:pt x="1511" y="2462"/>
                    <a:pt x="1508" y="2442"/>
                    <a:pt x="1511" y="2422"/>
                  </a:cubicBezTo>
                  <a:cubicBezTo>
                    <a:pt x="1511" y="2422"/>
                    <a:pt x="1511" y="2423"/>
                    <a:pt x="1511" y="2423"/>
                  </a:cubicBezTo>
                  <a:cubicBezTo>
                    <a:pt x="1511" y="2423"/>
                    <a:pt x="1511" y="2423"/>
                    <a:pt x="1511" y="2424"/>
                  </a:cubicBezTo>
                  <a:cubicBezTo>
                    <a:pt x="1511" y="2425"/>
                    <a:pt x="1511" y="2425"/>
                    <a:pt x="1512" y="2426"/>
                  </a:cubicBezTo>
                  <a:cubicBezTo>
                    <a:pt x="1512" y="2429"/>
                    <a:pt x="1513" y="2433"/>
                    <a:pt x="1515" y="2437"/>
                  </a:cubicBezTo>
                  <a:cubicBezTo>
                    <a:pt x="1517" y="2441"/>
                    <a:pt x="1519" y="2445"/>
                    <a:pt x="1521" y="2449"/>
                  </a:cubicBezTo>
                  <a:cubicBezTo>
                    <a:pt x="1523" y="2453"/>
                    <a:pt x="1526" y="2457"/>
                    <a:pt x="1528" y="2461"/>
                  </a:cubicBezTo>
                  <a:cubicBezTo>
                    <a:pt x="1530" y="2463"/>
                    <a:pt x="1531" y="2465"/>
                    <a:pt x="1532" y="2467"/>
                  </a:cubicBezTo>
                  <a:cubicBezTo>
                    <a:pt x="1534" y="2469"/>
                    <a:pt x="1535" y="2472"/>
                    <a:pt x="1536" y="2474"/>
                  </a:cubicBezTo>
                  <a:cubicBezTo>
                    <a:pt x="1537" y="2475"/>
                    <a:pt x="1537" y="2476"/>
                    <a:pt x="1538" y="2477"/>
                  </a:cubicBezTo>
                  <a:cubicBezTo>
                    <a:pt x="1539" y="2478"/>
                    <a:pt x="1539" y="2480"/>
                    <a:pt x="1540" y="2481"/>
                  </a:cubicBezTo>
                  <a:cubicBezTo>
                    <a:pt x="1540" y="2482"/>
                    <a:pt x="1541" y="2483"/>
                    <a:pt x="1541" y="2484"/>
                  </a:cubicBezTo>
                  <a:cubicBezTo>
                    <a:pt x="1543" y="2488"/>
                    <a:pt x="1543" y="2488"/>
                    <a:pt x="1543" y="2488"/>
                  </a:cubicBezTo>
                  <a:cubicBezTo>
                    <a:pt x="1544" y="2489"/>
                    <a:pt x="1544" y="2490"/>
                    <a:pt x="1545" y="2491"/>
                  </a:cubicBezTo>
                  <a:cubicBezTo>
                    <a:pt x="1545" y="2492"/>
                    <a:pt x="1546" y="2494"/>
                    <a:pt x="1547" y="2495"/>
                  </a:cubicBezTo>
                  <a:cubicBezTo>
                    <a:pt x="1547" y="2496"/>
                    <a:pt x="1548" y="2497"/>
                    <a:pt x="1548" y="2498"/>
                  </a:cubicBezTo>
                  <a:cubicBezTo>
                    <a:pt x="1548" y="2498"/>
                    <a:pt x="1548" y="2499"/>
                    <a:pt x="1548" y="2499"/>
                  </a:cubicBezTo>
                  <a:cubicBezTo>
                    <a:pt x="1548" y="2500"/>
                    <a:pt x="1548" y="2501"/>
                    <a:pt x="1547" y="2503"/>
                  </a:cubicBezTo>
                  <a:cubicBezTo>
                    <a:pt x="1547" y="2505"/>
                    <a:pt x="1547" y="2508"/>
                    <a:pt x="1546" y="2512"/>
                  </a:cubicBezTo>
                  <a:cubicBezTo>
                    <a:pt x="1546" y="2515"/>
                    <a:pt x="1545" y="2518"/>
                    <a:pt x="1544" y="2521"/>
                  </a:cubicBezTo>
                  <a:cubicBezTo>
                    <a:pt x="1543" y="2525"/>
                    <a:pt x="1543" y="2528"/>
                    <a:pt x="1542" y="2532"/>
                  </a:cubicBezTo>
                  <a:cubicBezTo>
                    <a:pt x="1541" y="2535"/>
                    <a:pt x="1541" y="2539"/>
                    <a:pt x="1540" y="2543"/>
                  </a:cubicBezTo>
                  <a:cubicBezTo>
                    <a:pt x="1539" y="2546"/>
                    <a:pt x="1538" y="2550"/>
                    <a:pt x="1538" y="2554"/>
                  </a:cubicBezTo>
                  <a:cubicBezTo>
                    <a:pt x="1538" y="2555"/>
                    <a:pt x="1537" y="2557"/>
                    <a:pt x="1537" y="2559"/>
                  </a:cubicBezTo>
                  <a:cubicBezTo>
                    <a:pt x="1537" y="2560"/>
                    <a:pt x="1537" y="2561"/>
                    <a:pt x="1537" y="2562"/>
                  </a:cubicBezTo>
                  <a:cubicBezTo>
                    <a:pt x="1537" y="2563"/>
                    <a:pt x="1537" y="2564"/>
                    <a:pt x="1537" y="2564"/>
                  </a:cubicBezTo>
                  <a:cubicBezTo>
                    <a:pt x="1536" y="2568"/>
                    <a:pt x="1536" y="2571"/>
                    <a:pt x="1536" y="2575"/>
                  </a:cubicBezTo>
                  <a:cubicBezTo>
                    <a:pt x="1536" y="2578"/>
                    <a:pt x="1537" y="2581"/>
                    <a:pt x="1537" y="2584"/>
                  </a:cubicBezTo>
                  <a:cubicBezTo>
                    <a:pt x="1537" y="2585"/>
                    <a:pt x="1537" y="2587"/>
                    <a:pt x="1538" y="2588"/>
                  </a:cubicBezTo>
                  <a:cubicBezTo>
                    <a:pt x="1538" y="2589"/>
                    <a:pt x="1538" y="2590"/>
                    <a:pt x="1538" y="2592"/>
                  </a:cubicBezTo>
                  <a:cubicBezTo>
                    <a:pt x="1539" y="2593"/>
                    <a:pt x="1539" y="2594"/>
                    <a:pt x="1539" y="2595"/>
                  </a:cubicBezTo>
                  <a:cubicBezTo>
                    <a:pt x="1540" y="2596"/>
                    <a:pt x="1540" y="2597"/>
                    <a:pt x="1540" y="2597"/>
                  </a:cubicBezTo>
                  <a:cubicBezTo>
                    <a:pt x="1541" y="2599"/>
                    <a:pt x="1541" y="2600"/>
                    <a:pt x="1542" y="2601"/>
                  </a:cubicBezTo>
                  <a:cubicBezTo>
                    <a:pt x="1542" y="2602"/>
                    <a:pt x="1542" y="2602"/>
                    <a:pt x="1542" y="2602"/>
                  </a:cubicBezTo>
                  <a:cubicBezTo>
                    <a:pt x="1542" y="2602"/>
                    <a:pt x="1542" y="2602"/>
                    <a:pt x="1542" y="2601"/>
                  </a:cubicBezTo>
                  <a:cubicBezTo>
                    <a:pt x="1542" y="2600"/>
                    <a:pt x="1542" y="2599"/>
                    <a:pt x="1542" y="2597"/>
                  </a:cubicBezTo>
                  <a:cubicBezTo>
                    <a:pt x="1542" y="2596"/>
                    <a:pt x="1542" y="2595"/>
                    <a:pt x="1542" y="2594"/>
                  </a:cubicBezTo>
                  <a:cubicBezTo>
                    <a:pt x="1542" y="2593"/>
                    <a:pt x="1542" y="2592"/>
                    <a:pt x="1541" y="2591"/>
                  </a:cubicBezTo>
                  <a:cubicBezTo>
                    <a:pt x="1542" y="2590"/>
                    <a:pt x="1542" y="2589"/>
                    <a:pt x="1542" y="2588"/>
                  </a:cubicBezTo>
                  <a:cubicBezTo>
                    <a:pt x="1542" y="2586"/>
                    <a:pt x="1542" y="2585"/>
                    <a:pt x="1542" y="2584"/>
                  </a:cubicBezTo>
                  <a:cubicBezTo>
                    <a:pt x="1542" y="2581"/>
                    <a:pt x="1542" y="2578"/>
                    <a:pt x="1542" y="2575"/>
                  </a:cubicBezTo>
                  <a:cubicBezTo>
                    <a:pt x="1543" y="2572"/>
                    <a:pt x="1543" y="2569"/>
                    <a:pt x="1544" y="2565"/>
                  </a:cubicBezTo>
                  <a:cubicBezTo>
                    <a:pt x="1544" y="2564"/>
                    <a:pt x="1544" y="2562"/>
                    <a:pt x="1544" y="2561"/>
                  </a:cubicBezTo>
                  <a:cubicBezTo>
                    <a:pt x="1545" y="2562"/>
                    <a:pt x="1545" y="2564"/>
                    <a:pt x="1546" y="2566"/>
                  </a:cubicBezTo>
                  <a:cubicBezTo>
                    <a:pt x="1547" y="2570"/>
                    <a:pt x="1549" y="2575"/>
                    <a:pt x="1551" y="2580"/>
                  </a:cubicBezTo>
                  <a:cubicBezTo>
                    <a:pt x="1552" y="2581"/>
                    <a:pt x="1552" y="2582"/>
                    <a:pt x="1553" y="2583"/>
                  </a:cubicBezTo>
                  <a:cubicBezTo>
                    <a:pt x="1553" y="2585"/>
                    <a:pt x="1554" y="2586"/>
                    <a:pt x="1554" y="2587"/>
                  </a:cubicBezTo>
                  <a:cubicBezTo>
                    <a:pt x="1555" y="2590"/>
                    <a:pt x="1557" y="2592"/>
                    <a:pt x="1558" y="2595"/>
                  </a:cubicBezTo>
                  <a:cubicBezTo>
                    <a:pt x="1559" y="2598"/>
                    <a:pt x="1560" y="2600"/>
                    <a:pt x="1562" y="2603"/>
                  </a:cubicBezTo>
                  <a:cubicBezTo>
                    <a:pt x="1562" y="2604"/>
                    <a:pt x="1563" y="2605"/>
                    <a:pt x="1564" y="2606"/>
                  </a:cubicBezTo>
                  <a:cubicBezTo>
                    <a:pt x="1564" y="2608"/>
                    <a:pt x="1565" y="2609"/>
                    <a:pt x="1565" y="2610"/>
                  </a:cubicBezTo>
                  <a:cubicBezTo>
                    <a:pt x="1567" y="2612"/>
                    <a:pt x="1568" y="2614"/>
                    <a:pt x="1569" y="2617"/>
                  </a:cubicBezTo>
                  <a:cubicBezTo>
                    <a:pt x="1570" y="2619"/>
                    <a:pt x="1571" y="2621"/>
                    <a:pt x="1571" y="2623"/>
                  </a:cubicBezTo>
                  <a:cubicBezTo>
                    <a:pt x="1572" y="2625"/>
                    <a:pt x="1573" y="2626"/>
                    <a:pt x="1573" y="2628"/>
                  </a:cubicBezTo>
                  <a:cubicBezTo>
                    <a:pt x="1573" y="2629"/>
                    <a:pt x="1574" y="2630"/>
                    <a:pt x="1574" y="2630"/>
                  </a:cubicBezTo>
                  <a:cubicBezTo>
                    <a:pt x="1574" y="2631"/>
                    <a:pt x="1574" y="2632"/>
                    <a:pt x="1574" y="2632"/>
                  </a:cubicBezTo>
                  <a:cubicBezTo>
                    <a:pt x="1574" y="2633"/>
                    <a:pt x="1574" y="2633"/>
                    <a:pt x="1574" y="2634"/>
                  </a:cubicBezTo>
                  <a:cubicBezTo>
                    <a:pt x="1574" y="2634"/>
                    <a:pt x="1574" y="2635"/>
                    <a:pt x="1574" y="2635"/>
                  </a:cubicBezTo>
                  <a:cubicBezTo>
                    <a:pt x="1574" y="2636"/>
                    <a:pt x="1574" y="2636"/>
                    <a:pt x="1574" y="2636"/>
                  </a:cubicBezTo>
                  <a:cubicBezTo>
                    <a:pt x="1574" y="2636"/>
                    <a:pt x="1575" y="2636"/>
                    <a:pt x="1575" y="2635"/>
                  </a:cubicBezTo>
                  <a:cubicBezTo>
                    <a:pt x="1575" y="2635"/>
                    <a:pt x="1575" y="2634"/>
                    <a:pt x="1576" y="2632"/>
                  </a:cubicBezTo>
                  <a:cubicBezTo>
                    <a:pt x="1576" y="2632"/>
                    <a:pt x="1576" y="2631"/>
                    <a:pt x="1576" y="2630"/>
                  </a:cubicBezTo>
                  <a:cubicBezTo>
                    <a:pt x="1576" y="2629"/>
                    <a:pt x="1576" y="2629"/>
                    <a:pt x="1576" y="2628"/>
                  </a:cubicBezTo>
                  <a:cubicBezTo>
                    <a:pt x="1576" y="2626"/>
                    <a:pt x="1576" y="2624"/>
                    <a:pt x="1576" y="2622"/>
                  </a:cubicBezTo>
                  <a:cubicBezTo>
                    <a:pt x="1575" y="2617"/>
                    <a:pt x="1574" y="2612"/>
                    <a:pt x="1572" y="2607"/>
                  </a:cubicBezTo>
                  <a:cubicBezTo>
                    <a:pt x="1571" y="2606"/>
                    <a:pt x="1571" y="2604"/>
                    <a:pt x="1570" y="2603"/>
                  </a:cubicBezTo>
                  <a:cubicBezTo>
                    <a:pt x="1570" y="2602"/>
                    <a:pt x="1569" y="2601"/>
                    <a:pt x="1569" y="2599"/>
                  </a:cubicBezTo>
                  <a:cubicBezTo>
                    <a:pt x="1567" y="2597"/>
                    <a:pt x="1566" y="2594"/>
                    <a:pt x="1565" y="2592"/>
                  </a:cubicBezTo>
                  <a:cubicBezTo>
                    <a:pt x="1564" y="2589"/>
                    <a:pt x="1563" y="2586"/>
                    <a:pt x="1561" y="2584"/>
                  </a:cubicBezTo>
                  <a:cubicBezTo>
                    <a:pt x="1561" y="2583"/>
                    <a:pt x="1560" y="2581"/>
                    <a:pt x="1559" y="2580"/>
                  </a:cubicBezTo>
                  <a:cubicBezTo>
                    <a:pt x="1559" y="2579"/>
                    <a:pt x="1558" y="2578"/>
                    <a:pt x="1558" y="2577"/>
                  </a:cubicBezTo>
                  <a:cubicBezTo>
                    <a:pt x="1555" y="2572"/>
                    <a:pt x="1552" y="2568"/>
                    <a:pt x="1550" y="2564"/>
                  </a:cubicBezTo>
                  <a:cubicBezTo>
                    <a:pt x="1548" y="2561"/>
                    <a:pt x="1547" y="2558"/>
                    <a:pt x="1545" y="2556"/>
                  </a:cubicBezTo>
                  <a:cubicBezTo>
                    <a:pt x="1545" y="2556"/>
                    <a:pt x="1545" y="2555"/>
                    <a:pt x="1546" y="2555"/>
                  </a:cubicBezTo>
                  <a:cubicBezTo>
                    <a:pt x="1546" y="2551"/>
                    <a:pt x="1547" y="2548"/>
                    <a:pt x="1548" y="2544"/>
                  </a:cubicBezTo>
                  <a:cubicBezTo>
                    <a:pt x="1548" y="2540"/>
                    <a:pt x="1549" y="2537"/>
                    <a:pt x="1550" y="2533"/>
                  </a:cubicBezTo>
                  <a:cubicBezTo>
                    <a:pt x="1550" y="2531"/>
                    <a:pt x="1550" y="2529"/>
                    <a:pt x="1550" y="2528"/>
                  </a:cubicBezTo>
                  <a:cubicBezTo>
                    <a:pt x="1551" y="2526"/>
                    <a:pt x="1551" y="2524"/>
                    <a:pt x="1551" y="2522"/>
                  </a:cubicBezTo>
                  <a:cubicBezTo>
                    <a:pt x="1552" y="2519"/>
                    <a:pt x="1552" y="2515"/>
                    <a:pt x="1552" y="2512"/>
                  </a:cubicBezTo>
                  <a:cubicBezTo>
                    <a:pt x="1552" y="2511"/>
                    <a:pt x="1552" y="2509"/>
                    <a:pt x="1552" y="2508"/>
                  </a:cubicBezTo>
                  <a:cubicBezTo>
                    <a:pt x="1553" y="2511"/>
                    <a:pt x="1554" y="2513"/>
                    <a:pt x="1555" y="2516"/>
                  </a:cubicBezTo>
                  <a:cubicBezTo>
                    <a:pt x="1557" y="2521"/>
                    <a:pt x="1558" y="2525"/>
                    <a:pt x="1560" y="2529"/>
                  </a:cubicBezTo>
                  <a:cubicBezTo>
                    <a:pt x="1561" y="2531"/>
                    <a:pt x="1561" y="2534"/>
                    <a:pt x="1562" y="2536"/>
                  </a:cubicBezTo>
                  <a:cubicBezTo>
                    <a:pt x="1562" y="2537"/>
                    <a:pt x="1562" y="2538"/>
                    <a:pt x="1563" y="2539"/>
                  </a:cubicBezTo>
                  <a:cubicBezTo>
                    <a:pt x="1563" y="2540"/>
                    <a:pt x="1563" y="2541"/>
                    <a:pt x="1564" y="2542"/>
                  </a:cubicBezTo>
                  <a:cubicBezTo>
                    <a:pt x="1565" y="2545"/>
                    <a:pt x="1566" y="2549"/>
                    <a:pt x="1566" y="2552"/>
                  </a:cubicBezTo>
                  <a:cubicBezTo>
                    <a:pt x="1567" y="2555"/>
                    <a:pt x="1568" y="2558"/>
                    <a:pt x="1568" y="2560"/>
                  </a:cubicBezTo>
                  <a:cubicBezTo>
                    <a:pt x="1569" y="2562"/>
                    <a:pt x="1569" y="2564"/>
                    <a:pt x="1570" y="2565"/>
                  </a:cubicBezTo>
                  <a:cubicBezTo>
                    <a:pt x="1570" y="2567"/>
                    <a:pt x="1570" y="2567"/>
                    <a:pt x="1570" y="2567"/>
                  </a:cubicBezTo>
                  <a:cubicBezTo>
                    <a:pt x="1570" y="2567"/>
                    <a:pt x="1570" y="2567"/>
                    <a:pt x="1570" y="2565"/>
                  </a:cubicBezTo>
                  <a:cubicBezTo>
                    <a:pt x="1570" y="2564"/>
                    <a:pt x="1570" y="2562"/>
                    <a:pt x="1570" y="2560"/>
                  </a:cubicBezTo>
                  <a:cubicBezTo>
                    <a:pt x="1570" y="2558"/>
                    <a:pt x="1570" y="2555"/>
                    <a:pt x="1569" y="2551"/>
                  </a:cubicBezTo>
                  <a:cubicBezTo>
                    <a:pt x="1569" y="2550"/>
                    <a:pt x="1569" y="2548"/>
                    <a:pt x="1569" y="2546"/>
                  </a:cubicBezTo>
                  <a:cubicBezTo>
                    <a:pt x="1569" y="2544"/>
                    <a:pt x="1568" y="2543"/>
                    <a:pt x="1568" y="2541"/>
                  </a:cubicBezTo>
                  <a:cubicBezTo>
                    <a:pt x="1568" y="2540"/>
                    <a:pt x="1568" y="2539"/>
                    <a:pt x="1568" y="2538"/>
                  </a:cubicBezTo>
                  <a:cubicBezTo>
                    <a:pt x="1567" y="2536"/>
                    <a:pt x="1567" y="2535"/>
                    <a:pt x="1567" y="2534"/>
                  </a:cubicBezTo>
                  <a:cubicBezTo>
                    <a:pt x="1567" y="2532"/>
                    <a:pt x="1566" y="2530"/>
                    <a:pt x="1566" y="2528"/>
                  </a:cubicBezTo>
                  <a:cubicBezTo>
                    <a:pt x="1565" y="2523"/>
                    <a:pt x="1563" y="2519"/>
                    <a:pt x="1562" y="2514"/>
                  </a:cubicBezTo>
                  <a:cubicBezTo>
                    <a:pt x="1561" y="2511"/>
                    <a:pt x="1560" y="2509"/>
                    <a:pt x="1559" y="2506"/>
                  </a:cubicBezTo>
                  <a:cubicBezTo>
                    <a:pt x="1559" y="2504"/>
                    <a:pt x="1558" y="2501"/>
                    <a:pt x="1557" y="2499"/>
                  </a:cubicBezTo>
                  <a:cubicBezTo>
                    <a:pt x="1556" y="2497"/>
                    <a:pt x="1555" y="2494"/>
                    <a:pt x="1554" y="2492"/>
                  </a:cubicBezTo>
                  <a:cubicBezTo>
                    <a:pt x="1553" y="2490"/>
                    <a:pt x="1553" y="2489"/>
                    <a:pt x="1552" y="2488"/>
                  </a:cubicBezTo>
                  <a:cubicBezTo>
                    <a:pt x="1552" y="2487"/>
                    <a:pt x="1551" y="2485"/>
                    <a:pt x="1550" y="2484"/>
                  </a:cubicBezTo>
                  <a:cubicBezTo>
                    <a:pt x="1549" y="2481"/>
                    <a:pt x="1549" y="2481"/>
                    <a:pt x="1549" y="2481"/>
                  </a:cubicBezTo>
                  <a:cubicBezTo>
                    <a:pt x="1548" y="2479"/>
                    <a:pt x="1547" y="2478"/>
                    <a:pt x="1547" y="2477"/>
                  </a:cubicBezTo>
                  <a:cubicBezTo>
                    <a:pt x="1546" y="2476"/>
                    <a:pt x="1545" y="2475"/>
                    <a:pt x="1545" y="2474"/>
                  </a:cubicBezTo>
                  <a:cubicBezTo>
                    <a:pt x="1544" y="2472"/>
                    <a:pt x="1543" y="2471"/>
                    <a:pt x="1543" y="2470"/>
                  </a:cubicBezTo>
                  <a:cubicBezTo>
                    <a:pt x="1542" y="2469"/>
                    <a:pt x="1541" y="2468"/>
                    <a:pt x="1541" y="2467"/>
                  </a:cubicBezTo>
                  <a:cubicBezTo>
                    <a:pt x="1540" y="2466"/>
                    <a:pt x="1539" y="2464"/>
                    <a:pt x="1539" y="2463"/>
                  </a:cubicBezTo>
                  <a:cubicBezTo>
                    <a:pt x="1537" y="2461"/>
                    <a:pt x="1536" y="2459"/>
                    <a:pt x="1534" y="2457"/>
                  </a:cubicBezTo>
                  <a:cubicBezTo>
                    <a:pt x="1531" y="2453"/>
                    <a:pt x="1529" y="2449"/>
                    <a:pt x="1526" y="2445"/>
                  </a:cubicBezTo>
                  <a:cubicBezTo>
                    <a:pt x="1523" y="2442"/>
                    <a:pt x="1521" y="2438"/>
                    <a:pt x="1519" y="2435"/>
                  </a:cubicBezTo>
                  <a:cubicBezTo>
                    <a:pt x="1517" y="2432"/>
                    <a:pt x="1516" y="2428"/>
                    <a:pt x="1515" y="2425"/>
                  </a:cubicBezTo>
                  <a:cubicBezTo>
                    <a:pt x="1514" y="2425"/>
                    <a:pt x="1514" y="2424"/>
                    <a:pt x="1514" y="2423"/>
                  </a:cubicBezTo>
                  <a:cubicBezTo>
                    <a:pt x="1514" y="2423"/>
                    <a:pt x="1513" y="2422"/>
                    <a:pt x="1513" y="2421"/>
                  </a:cubicBezTo>
                  <a:cubicBezTo>
                    <a:pt x="1513" y="2421"/>
                    <a:pt x="1513" y="2420"/>
                    <a:pt x="1513" y="2419"/>
                  </a:cubicBezTo>
                  <a:cubicBezTo>
                    <a:pt x="1513" y="2419"/>
                    <a:pt x="1513" y="2418"/>
                    <a:pt x="1513" y="2417"/>
                  </a:cubicBezTo>
                  <a:cubicBezTo>
                    <a:pt x="1512" y="2417"/>
                    <a:pt x="1512" y="2416"/>
                    <a:pt x="1512" y="2415"/>
                  </a:cubicBezTo>
                  <a:cubicBezTo>
                    <a:pt x="1513" y="2415"/>
                    <a:pt x="1513" y="2414"/>
                    <a:pt x="1513" y="2413"/>
                  </a:cubicBezTo>
                  <a:cubicBezTo>
                    <a:pt x="1516" y="2399"/>
                    <a:pt x="1517" y="2387"/>
                    <a:pt x="1516" y="2376"/>
                  </a:cubicBezTo>
                  <a:cubicBezTo>
                    <a:pt x="1516" y="2377"/>
                    <a:pt x="1516" y="2377"/>
                    <a:pt x="1516" y="2377"/>
                  </a:cubicBezTo>
                  <a:cubicBezTo>
                    <a:pt x="1517" y="2377"/>
                    <a:pt x="1517" y="2378"/>
                    <a:pt x="1518" y="2378"/>
                  </a:cubicBezTo>
                  <a:cubicBezTo>
                    <a:pt x="1518" y="2378"/>
                    <a:pt x="1518" y="2379"/>
                    <a:pt x="1519" y="2379"/>
                  </a:cubicBezTo>
                  <a:cubicBezTo>
                    <a:pt x="1521" y="2381"/>
                    <a:pt x="1523" y="2382"/>
                    <a:pt x="1525" y="2383"/>
                  </a:cubicBezTo>
                  <a:cubicBezTo>
                    <a:pt x="1527" y="2385"/>
                    <a:pt x="1529" y="2386"/>
                    <a:pt x="1532" y="2387"/>
                  </a:cubicBezTo>
                  <a:cubicBezTo>
                    <a:pt x="1533" y="2388"/>
                    <a:pt x="1534" y="2388"/>
                    <a:pt x="1535" y="2389"/>
                  </a:cubicBezTo>
                  <a:cubicBezTo>
                    <a:pt x="1537" y="2390"/>
                    <a:pt x="1538" y="2390"/>
                    <a:pt x="1539" y="2391"/>
                  </a:cubicBezTo>
                  <a:cubicBezTo>
                    <a:pt x="1540" y="2391"/>
                    <a:pt x="1540" y="2391"/>
                    <a:pt x="1540" y="2391"/>
                  </a:cubicBezTo>
                  <a:cubicBezTo>
                    <a:pt x="1541" y="2392"/>
                    <a:pt x="1541" y="2392"/>
                    <a:pt x="1541" y="2392"/>
                  </a:cubicBezTo>
                  <a:cubicBezTo>
                    <a:pt x="1541" y="2392"/>
                    <a:pt x="1542" y="2393"/>
                    <a:pt x="1542" y="2393"/>
                  </a:cubicBezTo>
                  <a:cubicBezTo>
                    <a:pt x="1544" y="2394"/>
                    <a:pt x="1544" y="2394"/>
                    <a:pt x="1544" y="2394"/>
                  </a:cubicBezTo>
                  <a:cubicBezTo>
                    <a:pt x="1545" y="2394"/>
                    <a:pt x="1545" y="2395"/>
                    <a:pt x="1546" y="2395"/>
                  </a:cubicBezTo>
                  <a:cubicBezTo>
                    <a:pt x="1547" y="2396"/>
                    <a:pt x="1547" y="2396"/>
                    <a:pt x="1547" y="2396"/>
                  </a:cubicBezTo>
                  <a:cubicBezTo>
                    <a:pt x="1547" y="2396"/>
                    <a:pt x="1547" y="2397"/>
                    <a:pt x="1547" y="2397"/>
                  </a:cubicBezTo>
                  <a:cubicBezTo>
                    <a:pt x="1547" y="2397"/>
                    <a:pt x="1547" y="2397"/>
                    <a:pt x="1547" y="2397"/>
                  </a:cubicBezTo>
                  <a:cubicBezTo>
                    <a:pt x="1547" y="2398"/>
                    <a:pt x="1547" y="2398"/>
                    <a:pt x="1547" y="2399"/>
                  </a:cubicBezTo>
                  <a:cubicBezTo>
                    <a:pt x="1547" y="2399"/>
                    <a:pt x="1546" y="2400"/>
                    <a:pt x="1546" y="2401"/>
                  </a:cubicBezTo>
                  <a:cubicBezTo>
                    <a:pt x="1546" y="2401"/>
                    <a:pt x="1546" y="2402"/>
                    <a:pt x="1546" y="2403"/>
                  </a:cubicBezTo>
                  <a:cubicBezTo>
                    <a:pt x="1545" y="2404"/>
                    <a:pt x="1545" y="2405"/>
                    <a:pt x="1545" y="2405"/>
                  </a:cubicBezTo>
                  <a:cubicBezTo>
                    <a:pt x="1545" y="2407"/>
                    <a:pt x="1545" y="2409"/>
                    <a:pt x="1545" y="2411"/>
                  </a:cubicBezTo>
                  <a:cubicBezTo>
                    <a:pt x="1544" y="2411"/>
                    <a:pt x="1544" y="2412"/>
                    <a:pt x="1544" y="2413"/>
                  </a:cubicBezTo>
                  <a:cubicBezTo>
                    <a:pt x="1544" y="2414"/>
                    <a:pt x="1544" y="2415"/>
                    <a:pt x="1544" y="2416"/>
                  </a:cubicBezTo>
                  <a:cubicBezTo>
                    <a:pt x="1544" y="2418"/>
                    <a:pt x="1544" y="2420"/>
                    <a:pt x="1545" y="2422"/>
                  </a:cubicBezTo>
                  <a:cubicBezTo>
                    <a:pt x="1545" y="2424"/>
                    <a:pt x="1545" y="2426"/>
                    <a:pt x="1545" y="2428"/>
                  </a:cubicBezTo>
                  <a:cubicBezTo>
                    <a:pt x="1545" y="2429"/>
                    <a:pt x="1546" y="2430"/>
                    <a:pt x="1546" y="2430"/>
                  </a:cubicBezTo>
                  <a:cubicBezTo>
                    <a:pt x="1546" y="2431"/>
                    <a:pt x="1546" y="2432"/>
                    <a:pt x="1546" y="2433"/>
                  </a:cubicBezTo>
                  <a:cubicBezTo>
                    <a:pt x="1547" y="2435"/>
                    <a:pt x="1547" y="2437"/>
                    <a:pt x="1548" y="2438"/>
                  </a:cubicBezTo>
                  <a:cubicBezTo>
                    <a:pt x="1548" y="2439"/>
                    <a:pt x="1549" y="2440"/>
                    <a:pt x="1549" y="2440"/>
                  </a:cubicBezTo>
                  <a:cubicBezTo>
                    <a:pt x="1549" y="2441"/>
                    <a:pt x="1549" y="2442"/>
                    <a:pt x="1550" y="2442"/>
                  </a:cubicBezTo>
                  <a:cubicBezTo>
                    <a:pt x="1550" y="2443"/>
                    <a:pt x="1550" y="2444"/>
                    <a:pt x="1551" y="2444"/>
                  </a:cubicBezTo>
                  <a:cubicBezTo>
                    <a:pt x="1551" y="2445"/>
                    <a:pt x="1551" y="2446"/>
                    <a:pt x="1551" y="2446"/>
                  </a:cubicBezTo>
                  <a:cubicBezTo>
                    <a:pt x="1552" y="2447"/>
                    <a:pt x="1553" y="2448"/>
                    <a:pt x="1553" y="2449"/>
                  </a:cubicBezTo>
                  <a:cubicBezTo>
                    <a:pt x="1554" y="2449"/>
                    <a:pt x="1554" y="2450"/>
                    <a:pt x="1554" y="2450"/>
                  </a:cubicBezTo>
                  <a:cubicBezTo>
                    <a:pt x="1554" y="2451"/>
                    <a:pt x="1555" y="2451"/>
                    <a:pt x="1555" y="2451"/>
                  </a:cubicBezTo>
                  <a:cubicBezTo>
                    <a:pt x="1555" y="2451"/>
                    <a:pt x="1555" y="2451"/>
                    <a:pt x="1555" y="2450"/>
                  </a:cubicBezTo>
                  <a:cubicBezTo>
                    <a:pt x="1555" y="2450"/>
                    <a:pt x="1555" y="2449"/>
                    <a:pt x="1555" y="2448"/>
                  </a:cubicBezTo>
                  <a:cubicBezTo>
                    <a:pt x="1555" y="2447"/>
                    <a:pt x="1554" y="2446"/>
                    <a:pt x="1554" y="2445"/>
                  </a:cubicBezTo>
                  <a:cubicBezTo>
                    <a:pt x="1554" y="2444"/>
                    <a:pt x="1554" y="2443"/>
                    <a:pt x="1554" y="2441"/>
                  </a:cubicBezTo>
                  <a:cubicBezTo>
                    <a:pt x="1554" y="2440"/>
                    <a:pt x="1554" y="2438"/>
                    <a:pt x="1554" y="2437"/>
                  </a:cubicBezTo>
                  <a:cubicBezTo>
                    <a:pt x="1554" y="2435"/>
                    <a:pt x="1554" y="2434"/>
                    <a:pt x="1553" y="2432"/>
                  </a:cubicBezTo>
                  <a:cubicBezTo>
                    <a:pt x="1553" y="2431"/>
                    <a:pt x="1553" y="2430"/>
                    <a:pt x="1553" y="2429"/>
                  </a:cubicBezTo>
                  <a:cubicBezTo>
                    <a:pt x="1553" y="2428"/>
                    <a:pt x="1553" y="2428"/>
                    <a:pt x="1553" y="2427"/>
                  </a:cubicBezTo>
                  <a:cubicBezTo>
                    <a:pt x="1553" y="2425"/>
                    <a:pt x="1553" y="2423"/>
                    <a:pt x="1552" y="2421"/>
                  </a:cubicBezTo>
                  <a:cubicBezTo>
                    <a:pt x="1552" y="2419"/>
                    <a:pt x="1552" y="2418"/>
                    <a:pt x="1552" y="2416"/>
                  </a:cubicBezTo>
                  <a:cubicBezTo>
                    <a:pt x="1552" y="2415"/>
                    <a:pt x="1552" y="2414"/>
                    <a:pt x="1552" y="2413"/>
                  </a:cubicBezTo>
                  <a:cubicBezTo>
                    <a:pt x="1552" y="2412"/>
                    <a:pt x="1552" y="2411"/>
                    <a:pt x="1552" y="2411"/>
                  </a:cubicBezTo>
                  <a:cubicBezTo>
                    <a:pt x="1551" y="2409"/>
                    <a:pt x="1551" y="2407"/>
                    <a:pt x="1551" y="2406"/>
                  </a:cubicBezTo>
                  <a:cubicBezTo>
                    <a:pt x="1551" y="2404"/>
                    <a:pt x="1551" y="2403"/>
                    <a:pt x="1551" y="2401"/>
                  </a:cubicBezTo>
                  <a:cubicBezTo>
                    <a:pt x="1551" y="2401"/>
                    <a:pt x="1551" y="2400"/>
                    <a:pt x="1551" y="2399"/>
                  </a:cubicBezTo>
                  <a:cubicBezTo>
                    <a:pt x="1551" y="2400"/>
                    <a:pt x="1551" y="2400"/>
                    <a:pt x="1552" y="2400"/>
                  </a:cubicBezTo>
                  <a:cubicBezTo>
                    <a:pt x="1552" y="2401"/>
                    <a:pt x="1553" y="2401"/>
                    <a:pt x="1553" y="2402"/>
                  </a:cubicBezTo>
                  <a:cubicBezTo>
                    <a:pt x="1553" y="2402"/>
                    <a:pt x="1554" y="2403"/>
                    <a:pt x="1554" y="2403"/>
                  </a:cubicBezTo>
                  <a:cubicBezTo>
                    <a:pt x="1555" y="2404"/>
                    <a:pt x="1555" y="2404"/>
                    <a:pt x="1556" y="2405"/>
                  </a:cubicBezTo>
                  <a:cubicBezTo>
                    <a:pt x="1556" y="2405"/>
                    <a:pt x="1556" y="2405"/>
                    <a:pt x="1556" y="2405"/>
                  </a:cubicBezTo>
                  <a:cubicBezTo>
                    <a:pt x="1557" y="2406"/>
                    <a:pt x="1557" y="2406"/>
                    <a:pt x="1557" y="2406"/>
                  </a:cubicBezTo>
                  <a:cubicBezTo>
                    <a:pt x="1557" y="2407"/>
                    <a:pt x="1558" y="2407"/>
                    <a:pt x="1558" y="2408"/>
                  </a:cubicBezTo>
                  <a:cubicBezTo>
                    <a:pt x="1558" y="2408"/>
                    <a:pt x="1559" y="2409"/>
                    <a:pt x="1559" y="2409"/>
                  </a:cubicBezTo>
                  <a:cubicBezTo>
                    <a:pt x="1559" y="2410"/>
                    <a:pt x="1560" y="2410"/>
                    <a:pt x="1560" y="2411"/>
                  </a:cubicBezTo>
                  <a:cubicBezTo>
                    <a:pt x="1560" y="2411"/>
                    <a:pt x="1561" y="2412"/>
                    <a:pt x="1561" y="2412"/>
                  </a:cubicBezTo>
                  <a:cubicBezTo>
                    <a:pt x="1562" y="2413"/>
                    <a:pt x="1562" y="2414"/>
                    <a:pt x="1563" y="2415"/>
                  </a:cubicBezTo>
                  <a:cubicBezTo>
                    <a:pt x="1563" y="2416"/>
                    <a:pt x="1564" y="2417"/>
                    <a:pt x="1564" y="2418"/>
                  </a:cubicBezTo>
                  <a:cubicBezTo>
                    <a:pt x="1565" y="2419"/>
                    <a:pt x="1565" y="2420"/>
                    <a:pt x="1565" y="2421"/>
                  </a:cubicBezTo>
                  <a:cubicBezTo>
                    <a:pt x="1566" y="2421"/>
                    <a:pt x="1566" y="2422"/>
                    <a:pt x="1566" y="2422"/>
                  </a:cubicBezTo>
                  <a:cubicBezTo>
                    <a:pt x="1566" y="2423"/>
                    <a:pt x="1566" y="2423"/>
                    <a:pt x="1566" y="2423"/>
                  </a:cubicBezTo>
                  <a:cubicBezTo>
                    <a:pt x="1567" y="2425"/>
                    <a:pt x="1567" y="2426"/>
                    <a:pt x="1568" y="2428"/>
                  </a:cubicBezTo>
                  <a:cubicBezTo>
                    <a:pt x="1568" y="2429"/>
                    <a:pt x="1569" y="2430"/>
                    <a:pt x="1569" y="2430"/>
                  </a:cubicBezTo>
                  <a:cubicBezTo>
                    <a:pt x="1569" y="2431"/>
                    <a:pt x="1569" y="2431"/>
                    <a:pt x="1569" y="2431"/>
                  </a:cubicBezTo>
                  <a:cubicBezTo>
                    <a:pt x="1569" y="2431"/>
                    <a:pt x="1569" y="2431"/>
                    <a:pt x="1569" y="2430"/>
                  </a:cubicBezTo>
                  <a:cubicBezTo>
                    <a:pt x="1569" y="2430"/>
                    <a:pt x="1569" y="2430"/>
                    <a:pt x="1569" y="2429"/>
                  </a:cubicBezTo>
                  <a:cubicBezTo>
                    <a:pt x="1569" y="2429"/>
                    <a:pt x="1569" y="2428"/>
                    <a:pt x="1569" y="2427"/>
                  </a:cubicBezTo>
                  <a:cubicBezTo>
                    <a:pt x="1569" y="2426"/>
                    <a:pt x="1570" y="2425"/>
                    <a:pt x="1569" y="2423"/>
                  </a:cubicBezTo>
                  <a:cubicBezTo>
                    <a:pt x="1569" y="2422"/>
                    <a:pt x="1569" y="2421"/>
                    <a:pt x="1569" y="2420"/>
                  </a:cubicBezTo>
                  <a:cubicBezTo>
                    <a:pt x="1569" y="2419"/>
                    <a:pt x="1569" y="2418"/>
                    <a:pt x="1568" y="2417"/>
                  </a:cubicBezTo>
                  <a:cubicBezTo>
                    <a:pt x="1568" y="2414"/>
                    <a:pt x="1567" y="2412"/>
                    <a:pt x="1566" y="2410"/>
                  </a:cubicBezTo>
                  <a:cubicBezTo>
                    <a:pt x="1566" y="2409"/>
                    <a:pt x="1566" y="2408"/>
                    <a:pt x="1565" y="2408"/>
                  </a:cubicBezTo>
                  <a:cubicBezTo>
                    <a:pt x="1565" y="2407"/>
                    <a:pt x="1565" y="2407"/>
                    <a:pt x="1565" y="2406"/>
                  </a:cubicBezTo>
                  <a:cubicBezTo>
                    <a:pt x="1564" y="2405"/>
                    <a:pt x="1563" y="2403"/>
                    <a:pt x="1563" y="2402"/>
                  </a:cubicBezTo>
                  <a:cubicBezTo>
                    <a:pt x="1562" y="2401"/>
                    <a:pt x="1562" y="2401"/>
                    <a:pt x="1562" y="2401"/>
                  </a:cubicBezTo>
                  <a:cubicBezTo>
                    <a:pt x="1561" y="2400"/>
                    <a:pt x="1561" y="2400"/>
                    <a:pt x="1561" y="2400"/>
                  </a:cubicBezTo>
                  <a:cubicBezTo>
                    <a:pt x="1561" y="2400"/>
                    <a:pt x="1560" y="2399"/>
                    <a:pt x="1560" y="2399"/>
                  </a:cubicBezTo>
                  <a:cubicBezTo>
                    <a:pt x="1559" y="2397"/>
                    <a:pt x="1558" y="2396"/>
                    <a:pt x="1557" y="2395"/>
                  </a:cubicBezTo>
                  <a:cubicBezTo>
                    <a:pt x="1556" y="2394"/>
                    <a:pt x="1555" y="2393"/>
                    <a:pt x="1554" y="2392"/>
                  </a:cubicBezTo>
                  <a:cubicBezTo>
                    <a:pt x="1553" y="2391"/>
                    <a:pt x="1553" y="2391"/>
                    <a:pt x="1552" y="2390"/>
                  </a:cubicBezTo>
                  <a:cubicBezTo>
                    <a:pt x="1550" y="2389"/>
                    <a:pt x="1550" y="2389"/>
                    <a:pt x="1550" y="2389"/>
                  </a:cubicBezTo>
                  <a:cubicBezTo>
                    <a:pt x="1550" y="2388"/>
                    <a:pt x="1549" y="2388"/>
                    <a:pt x="1548" y="2388"/>
                  </a:cubicBezTo>
                  <a:cubicBezTo>
                    <a:pt x="1546" y="2386"/>
                    <a:pt x="1546" y="2386"/>
                    <a:pt x="1546" y="2386"/>
                  </a:cubicBezTo>
                  <a:cubicBezTo>
                    <a:pt x="1546" y="2386"/>
                    <a:pt x="1545" y="2385"/>
                    <a:pt x="1545" y="2385"/>
                  </a:cubicBezTo>
                  <a:cubicBezTo>
                    <a:pt x="1544" y="2385"/>
                    <a:pt x="1544" y="2385"/>
                    <a:pt x="1544" y="2385"/>
                  </a:cubicBezTo>
                  <a:cubicBezTo>
                    <a:pt x="1543" y="2385"/>
                    <a:pt x="1543" y="2385"/>
                    <a:pt x="1543" y="2385"/>
                  </a:cubicBezTo>
                  <a:cubicBezTo>
                    <a:pt x="1543" y="2384"/>
                    <a:pt x="1543" y="2384"/>
                    <a:pt x="1543" y="2384"/>
                  </a:cubicBezTo>
                  <a:cubicBezTo>
                    <a:pt x="1543" y="2384"/>
                    <a:pt x="1543" y="2384"/>
                    <a:pt x="1543" y="2384"/>
                  </a:cubicBezTo>
                  <a:cubicBezTo>
                    <a:pt x="1543" y="2384"/>
                    <a:pt x="1543" y="2384"/>
                    <a:pt x="1543" y="2384"/>
                  </a:cubicBezTo>
                  <a:cubicBezTo>
                    <a:pt x="1543" y="2384"/>
                    <a:pt x="1543" y="2384"/>
                    <a:pt x="1543" y="2384"/>
                  </a:cubicBezTo>
                  <a:cubicBezTo>
                    <a:pt x="1541" y="2383"/>
                    <a:pt x="1540" y="2383"/>
                    <a:pt x="1539" y="2382"/>
                  </a:cubicBezTo>
                  <a:cubicBezTo>
                    <a:pt x="1537" y="2382"/>
                    <a:pt x="1536" y="2381"/>
                    <a:pt x="1535" y="2381"/>
                  </a:cubicBezTo>
                  <a:cubicBezTo>
                    <a:pt x="1532" y="2380"/>
                    <a:pt x="1530" y="2379"/>
                    <a:pt x="1527" y="2378"/>
                  </a:cubicBezTo>
                  <a:cubicBezTo>
                    <a:pt x="1525" y="2377"/>
                    <a:pt x="1523" y="2376"/>
                    <a:pt x="1521" y="2375"/>
                  </a:cubicBezTo>
                  <a:cubicBezTo>
                    <a:pt x="1520" y="2375"/>
                    <a:pt x="1520" y="2374"/>
                    <a:pt x="1519" y="2374"/>
                  </a:cubicBezTo>
                  <a:cubicBezTo>
                    <a:pt x="1518" y="2373"/>
                    <a:pt x="1517" y="2373"/>
                    <a:pt x="1517" y="2373"/>
                  </a:cubicBezTo>
                  <a:cubicBezTo>
                    <a:pt x="1516" y="2372"/>
                    <a:pt x="1516" y="2372"/>
                    <a:pt x="1515" y="2371"/>
                  </a:cubicBezTo>
                  <a:cubicBezTo>
                    <a:pt x="1512" y="2352"/>
                    <a:pt x="1502" y="2337"/>
                    <a:pt x="1490" y="2326"/>
                  </a:cubicBezTo>
                  <a:cubicBezTo>
                    <a:pt x="1492" y="2327"/>
                    <a:pt x="1494" y="2327"/>
                    <a:pt x="1497" y="2328"/>
                  </a:cubicBezTo>
                  <a:cubicBezTo>
                    <a:pt x="1498" y="2328"/>
                    <a:pt x="1500" y="2329"/>
                    <a:pt x="1502" y="2329"/>
                  </a:cubicBezTo>
                  <a:cubicBezTo>
                    <a:pt x="1504" y="2330"/>
                    <a:pt x="1506" y="2330"/>
                    <a:pt x="1507" y="2331"/>
                  </a:cubicBezTo>
                  <a:cubicBezTo>
                    <a:pt x="1511" y="2331"/>
                    <a:pt x="1515" y="2332"/>
                    <a:pt x="1518" y="2333"/>
                  </a:cubicBezTo>
                  <a:cubicBezTo>
                    <a:pt x="1518" y="2333"/>
                    <a:pt x="1519" y="2334"/>
                    <a:pt x="1519" y="2334"/>
                  </a:cubicBezTo>
                  <a:cubicBezTo>
                    <a:pt x="1519" y="2335"/>
                    <a:pt x="1520" y="2336"/>
                    <a:pt x="1520" y="2337"/>
                  </a:cubicBezTo>
                  <a:cubicBezTo>
                    <a:pt x="1521" y="2338"/>
                    <a:pt x="1522" y="2339"/>
                    <a:pt x="1522" y="2340"/>
                  </a:cubicBezTo>
                  <a:cubicBezTo>
                    <a:pt x="1523" y="2341"/>
                    <a:pt x="1523" y="2342"/>
                    <a:pt x="1524" y="2343"/>
                  </a:cubicBezTo>
                  <a:cubicBezTo>
                    <a:pt x="1525" y="2344"/>
                    <a:pt x="1525" y="2345"/>
                    <a:pt x="1526" y="2346"/>
                  </a:cubicBezTo>
                  <a:cubicBezTo>
                    <a:pt x="1526" y="2347"/>
                    <a:pt x="1527" y="2348"/>
                    <a:pt x="1527" y="2349"/>
                  </a:cubicBezTo>
                  <a:cubicBezTo>
                    <a:pt x="1528" y="2350"/>
                    <a:pt x="1528" y="2351"/>
                    <a:pt x="1529" y="2352"/>
                  </a:cubicBezTo>
                  <a:cubicBezTo>
                    <a:pt x="1529" y="2353"/>
                    <a:pt x="1529" y="2353"/>
                    <a:pt x="1530" y="2354"/>
                  </a:cubicBezTo>
                  <a:cubicBezTo>
                    <a:pt x="1530" y="2354"/>
                    <a:pt x="1530" y="2355"/>
                    <a:pt x="1530" y="2355"/>
                  </a:cubicBezTo>
                  <a:cubicBezTo>
                    <a:pt x="1531" y="2356"/>
                    <a:pt x="1531" y="2357"/>
                    <a:pt x="1532" y="2358"/>
                  </a:cubicBezTo>
                  <a:cubicBezTo>
                    <a:pt x="1532" y="2359"/>
                    <a:pt x="1532" y="2359"/>
                    <a:pt x="1532" y="2360"/>
                  </a:cubicBezTo>
                  <a:cubicBezTo>
                    <a:pt x="1532" y="2360"/>
                    <a:pt x="1532" y="2360"/>
                    <a:pt x="1533" y="2361"/>
                  </a:cubicBezTo>
                  <a:cubicBezTo>
                    <a:pt x="1533" y="2362"/>
                    <a:pt x="1533" y="2362"/>
                    <a:pt x="1534" y="2363"/>
                  </a:cubicBezTo>
                  <a:cubicBezTo>
                    <a:pt x="1534" y="2363"/>
                    <a:pt x="1534" y="2364"/>
                    <a:pt x="1534" y="2364"/>
                  </a:cubicBezTo>
                  <a:cubicBezTo>
                    <a:pt x="1534" y="2364"/>
                    <a:pt x="1534" y="2365"/>
                    <a:pt x="1534" y="2365"/>
                  </a:cubicBezTo>
                  <a:cubicBezTo>
                    <a:pt x="1534" y="2365"/>
                    <a:pt x="1534" y="2364"/>
                    <a:pt x="1535" y="2364"/>
                  </a:cubicBezTo>
                  <a:cubicBezTo>
                    <a:pt x="1535" y="2364"/>
                    <a:pt x="1535" y="2363"/>
                    <a:pt x="1535" y="2363"/>
                  </a:cubicBezTo>
                  <a:cubicBezTo>
                    <a:pt x="1535" y="2362"/>
                    <a:pt x="1536" y="2361"/>
                    <a:pt x="1536" y="2360"/>
                  </a:cubicBezTo>
                  <a:cubicBezTo>
                    <a:pt x="1536" y="2360"/>
                    <a:pt x="1536" y="2360"/>
                    <a:pt x="1536" y="2359"/>
                  </a:cubicBezTo>
                  <a:cubicBezTo>
                    <a:pt x="1536" y="2359"/>
                    <a:pt x="1536" y="2358"/>
                    <a:pt x="1536" y="2358"/>
                  </a:cubicBezTo>
                  <a:cubicBezTo>
                    <a:pt x="1536" y="2357"/>
                    <a:pt x="1536" y="2356"/>
                    <a:pt x="1536" y="2356"/>
                  </a:cubicBezTo>
                  <a:cubicBezTo>
                    <a:pt x="1536" y="2355"/>
                    <a:pt x="1536" y="2355"/>
                    <a:pt x="1536" y="2354"/>
                  </a:cubicBezTo>
                  <a:cubicBezTo>
                    <a:pt x="1536" y="2353"/>
                    <a:pt x="1536" y="2353"/>
                    <a:pt x="1536" y="2352"/>
                  </a:cubicBezTo>
                  <a:cubicBezTo>
                    <a:pt x="1536" y="2352"/>
                    <a:pt x="1536" y="2351"/>
                    <a:pt x="1536" y="2350"/>
                  </a:cubicBezTo>
                  <a:cubicBezTo>
                    <a:pt x="1535" y="2349"/>
                    <a:pt x="1535" y="2348"/>
                    <a:pt x="1534" y="2346"/>
                  </a:cubicBezTo>
                  <a:cubicBezTo>
                    <a:pt x="1534" y="2345"/>
                    <a:pt x="1533" y="2344"/>
                    <a:pt x="1533" y="2342"/>
                  </a:cubicBezTo>
                  <a:cubicBezTo>
                    <a:pt x="1532" y="2341"/>
                    <a:pt x="1531" y="2340"/>
                    <a:pt x="1530" y="2339"/>
                  </a:cubicBezTo>
                  <a:cubicBezTo>
                    <a:pt x="1530" y="2337"/>
                    <a:pt x="1529" y="2336"/>
                    <a:pt x="1528" y="2335"/>
                  </a:cubicBezTo>
                  <a:cubicBezTo>
                    <a:pt x="1528" y="2335"/>
                    <a:pt x="1527" y="2335"/>
                    <a:pt x="1527" y="2335"/>
                  </a:cubicBezTo>
                  <a:cubicBezTo>
                    <a:pt x="1528" y="2335"/>
                    <a:pt x="1529" y="2335"/>
                    <a:pt x="1530" y="2335"/>
                  </a:cubicBezTo>
                  <a:cubicBezTo>
                    <a:pt x="1532" y="2336"/>
                    <a:pt x="1533" y="2336"/>
                    <a:pt x="1535" y="2336"/>
                  </a:cubicBezTo>
                  <a:cubicBezTo>
                    <a:pt x="1537" y="2337"/>
                    <a:pt x="1538" y="2337"/>
                    <a:pt x="1540" y="2338"/>
                  </a:cubicBezTo>
                  <a:cubicBezTo>
                    <a:pt x="1541" y="2338"/>
                    <a:pt x="1541" y="2338"/>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3" y="2339"/>
                    <a:pt x="1543" y="2339"/>
                    <a:pt x="1543" y="2339"/>
                  </a:cubicBezTo>
                  <a:cubicBezTo>
                    <a:pt x="1543" y="2339"/>
                    <a:pt x="1544" y="2340"/>
                    <a:pt x="1544" y="2340"/>
                  </a:cubicBezTo>
                  <a:cubicBezTo>
                    <a:pt x="1545" y="2340"/>
                    <a:pt x="1545" y="2341"/>
                    <a:pt x="1546" y="2341"/>
                  </a:cubicBezTo>
                  <a:cubicBezTo>
                    <a:pt x="1546" y="2341"/>
                    <a:pt x="1546" y="2342"/>
                    <a:pt x="1546" y="2342"/>
                  </a:cubicBezTo>
                  <a:cubicBezTo>
                    <a:pt x="1547" y="2342"/>
                    <a:pt x="1547" y="2342"/>
                    <a:pt x="1547" y="2342"/>
                  </a:cubicBezTo>
                  <a:cubicBezTo>
                    <a:pt x="1547" y="2343"/>
                    <a:pt x="1547" y="2343"/>
                    <a:pt x="1547" y="2343"/>
                  </a:cubicBezTo>
                  <a:cubicBezTo>
                    <a:pt x="1549" y="2345"/>
                    <a:pt x="1551" y="2347"/>
                    <a:pt x="1553" y="2349"/>
                  </a:cubicBezTo>
                  <a:cubicBezTo>
                    <a:pt x="1554" y="2352"/>
                    <a:pt x="1555" y="2354"/>
                    <a:pt x="1556" y="2356"/>
                  </a:cubicBezTo>
                  <a:cubicBezTo>
                    <a:pt x="1557" y="2358"/>
                    <a:pt x="1558" y="2360"/>
                    <a:pt x="1558" y="2362"/>
                  </a:cubicBezTo>
                  <a:cubicBezTo>
                    <a:pt x="1559" y="2363"/>
                    <a:pt x="1559" y="2364"/>
                    <a:pt x="1560" y="2365"/>
                  </a:cubicBezTo>
                  <a:cubicBezTo>
                    <a:pt x="1560" y="2366"/>
                    <a:pt x="1560" y="2366"/>
                    <a:pt x="1560" y="2366"/>
                  </a:cubicBezTo>
                  <a:cubicBezTo>
                    <a:pt x="1560" y="2366"/>
                    <a:pt x="1560" y="2366"/>
                    <a:pt x="1560" y="2365"/>
                  </a:cubicBezTo>
                  <a:cubicBezTo>
                    <a:pt x="1560" y="2364"/>
                    <a:pt x="1560" y="2363"/>
                    <a:pt x="1560" y="2361"/>
                  </a:cubicBezTo>
                  <a:cubicBezTo>
                    <a:pt x="1560" y="2359"/>
                    <a:pt x="1559" y="2357"/>
                    <a:pt x="1559" y="2355"/>
                  </a:cubicBezTo>
                  <a:cubicBezTo>
                    <a:pt x="1558" y="2353"/>
                    <a:pt x="1558" y="2350"/>
                    <a:pt x="1557" y="2347"/>
                  </a:cubicBezTo>
                  <a:cubicBezTo>
                    <a:pt x="1556" y="2344"/>
                    <a:pt x="1554" y="2341"/>
                    <a:pt x="1552" y="2339"/>
                  </a:cubicBezTo>
                  <a:cubicBezTo>
                    <a:pt x="1551" y="2338"/>
                    <a:pt x="1551" y="2338"/>
                    <a:pt x="1551" y="2337"/>
                  </a:cubicBezTo>
                  <a:cubicBezTo>
                    <a:pt x="1551" y="2337"/>
                    <a:pt x="1550" y="2337"/>
                    <a:pt x="1550" y="2336"/>
                  </a:cubicBezTo>
                  <a:cubicBezTo>
                    <a:pt x="1549" y="2336"/>
                    <a:pt x="1548" y="2335"/>
                    <a:pt x="1548" y="2334"/>
                  </a:cubicBezTo>
                  <a:cubicBezTo>
                    <a:pt x="1547" y="2334"/>
                    <a:pt x="1547" y="2334"/>
                    <a:pt x="1547" y="2334"/>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5" y="2333"/>
                    <a:pt x="1545" y="2333"/>
                    <a:pt x="1545" y="2333"/>
                  </a:cubicBezTo>
                  <a:cubicBezTo>
                    <a:pt x="1544" y="2332"/>
                    <a:pt x="1543" y="2332"/>
                    <a:pt x="1543" y="2331"/>
                  </a:cubicBezTo>
                  <a:cubicBezTo>
                    <a:pt x="1541" y="2330"/>
                    <a:pt x="1539" y="2330"/>
                    <a:pt x="1537" y="2329"/>
                  </a:cubicBezTo>
                  <a:cubicBezTo>
                    <a:pt x="1535" y="2329"/>
                    <a:pt x="1533" y="2328"/>
                    <a:pt x="1531" y="2328"/>
                  </a:cubicBezTo>
                  <a:cubicBezTo>
                    <a:pt x="1528" y="2327"/>
                    <a:pt x="1524" y="2326"/>
                    <a:pt x="1520" y="2325"/>
                  </a:cubicBezTo>
                  <a:cubicBezTo>
                    <a:pt x="1516" y="2325"/>
                    <a:pt x="1513" y="2324"/>
                    <a:pt x="1509" y="2323"/>
                  </a:cubicBezTo>
                  <a:cubicBezTo>
                    <a:pt x="1507" y="2323"/>
                    <a:pt x="1505" y="2322"/>
                    <a:pt x="1503" y="2322"/>
                  </a:cubicBezTo>
                  <a:cubicBezTo>
                    <a:pt x="1502" y="2322"/>
                    <a:pt x="1500" y="2321"/>
                    <a:pt x="1498" y="2321"/>
                  </a:cubicBezTo>
                  <a:cubicBezTo>
                    <a:pt x="1492" y="2320"/>
                    <a:pt x="1486" y="2319"/>
                    <a:pt x="1480" y="2319"/>
                  </a:cubicBezTo>
                  <a:cubicBezTo>
                    <a:pt x="1452" y="2298"/>
                    <a:pt x="1418" y="2292"/>
                    <a:pt x="1418" y="2292"/>
                  </a:cubicBezTo>
                  <a:cubicBezTo>
                    <a:pt x="1429" y="2285"/>
                    <a:pt x="1441" y="2281"/>
                    <a:pt x="1454" y="2280"/>
                  </a:cubicBezTo>
                  <a:cubicBezTo>
                    <a:pt x="1456" y="2281"/>
                    <a:pt x="1458" y="2282"/>
                    <a:pt x="1461" y="2284"/>
                  </a:cubicBezTo>
                  <a:cubicBezTo>
                    <a:pt x="1464" y="2285"/>
                    <a:pt x="1466" y="2287"/>
                    <a:pt x="1470" y="2289"/>
                  </a:cubicBezTo>
                  <a:cubicBezTo>
                    <a:pt x="1471" y="2290"/>
                    <a:pt x="1473" y="2291"/>
                    <a:pt x="1474" y="2292"/>
                  </a:cubicBezTo>
                  <a:cubicBezTo>
                    <a:pt x="1476" y="2293"/>
                    <a:pt x="1477" y="2294"/>
                    <a:pt x="1479" y="2295"/>
                  </a:cubicBezTo>
                  <a:cubicBezTo>
                    <a:pt x="1482" y="2297"/>
                    <a:pt x="1486" y="2299"/>
                    <a:pt x="1489" y="2301"/>
                  </a:cubicBezTo>
                  <a:cubicBezTo>
                    <a:pt x="1492" y="2303"/>
                    <a:pt x="1496" y="2305"/>
                    <a:pt x="1499" y="2306"/>
                  </a:cubicBezTo>
                  <a:cubicBezTo>
                    <a:pt x="1500" y="2307"/>
                    <a:pt x="1501" y="2307"/>
                    <a:pt x="1501" y="2308"/>
                  </a:cubicBezTo>
                  <a:cubicBezTo>
                    <a:pt x="1502" y="2308"/>
                    <a:pt x="1503" y="2309"/>
                    <a:pt x="1504" y="2309"/>
                  </a:cubicBezTo>
                  <a:cubicBezTo>
                    <a:pt x="1506" y="2310"/>
                    <a:pt x="1507" y="2311"/>
                    <a:pt x="1509" y="2312"/>
                  </a:cubicBezTo>
                  <a:cubicBezTo>
                    <a:pt x="1512" y="2313"/>
                    <a:pt x="1516" y="2315"/>
                    <a:pt x="1519" y="2316"/>
                  </a:cubicBezTo>
                  <a:cubicBezTo>
                    <a:pt x="1522" y="2317"/>
                    <a:pt x="1525" y="2318"/>
                    <a:pt x="1528" y="2318"/>
                  </a:cubicBezTo>
                  <a:cubicBezTo>
                    <a:pt x="1529" y="2318"/>
                    <a:pt x="1530" y="2318"/>
                    <a:pt x="1530" y="2318"/>
                  </a:cubicBezTo>
                  <a:cubicBezTo>
                    <a:pt x="1531" y="2318"/>
                    <a:pt x="1532" y="2319"/>
                    <a:pt x="1532" y="2319"/>
                  </a:cubicBezTo>
                  <a:cubicBezTo>
                    <a:pt x="1533" y="2319"/>
                    <a:pt x="1534" y="2319"/>
                    <a:pt x="1534" y="2319"/>
                  </a:cubicBezTo>
                  <a:cubicBezTo>
                    <a:pt x="1535" y="2319"/>
                    <a:pt x="1536" y="2319"/>
                    <a:pt x="1536" y="2319"/>
                  </a:cubicBezTo>
                  <a:cubicBezTo>
                    <a:pt x="1538" y="2319"/>
                    <a:pt x="1539" y="2319"/>
                    <a:pt x="1540" y="2318"/>
                  </a:cubicBezTo>
                  <a:cubicBezTo>
                    <a:pt x="1541" y="2318"/>
                    <a:pt x="1542" y="2318"/>
                    <a:pt x="1543" y="2318"/>
                  </a:cubicBezTo>
                  <a:cubicBezTo>
                    <a:pt x="1543" y="2318"/>
                    <a:pt x="1544" y="2318"/>
                    <a:pt x="1545" y="2317"/>
                  </a:cubicBezTo>
                  <a:cubicBezTo>
                    <a:pt x="1545" y="2317"/>
                    <a:pt x="1546" y="2317"/>
                    <a:pt x="1546" y="2317"/>
                  </a:cubicBezTo>
                  <a:cubicBezTo>
                    <a:pt x="1547" y="2317"/>
                    <a:pt x="1548" y="2316"/>
                    <a:pt x="1548" y="2316"/>
                  </a:cubicBezTo>
                  <a:cubicBezTo>
                    <a:pt x="1548" y="2316"/>
                    <a:pt x="1547" y="2316"/>
                    <a:pt x="1546" y="2316"/>
                  </a:cubicBezTo>
                  <a:cubicBezTo>
                    <a:pt x="1546" y="2317"/>
                    <a:pt x="1545" y="2317"/>
                    <a:pt x="1545" y="2317"/>
                  </a:cubicBezTo>
                  <a:cubicBezTo>
                    <a:pt x="1544" y="2316"/>
                    <a:pt x="1543" y="2316"/>
                    <a:pt x="1542" y="2316"/>
                  </a:cubicBezTo>
                  <a:cubicBezTo>
                    <a:pt x="1542" y="2316"/>
                    <a:pt x="1541" y="2316"/>
                    <a:pt x="1540" y="2316"/>
                  </a:cubicBezTo>
                  <a:cubicBezTo>
                    <a:pt x="1539" y="2316"/>
                    <a:pt x="1539" y="2316"/>
                    <a:pt x="1538" y="2316"/>
                  </a:cubicBezTo>
                  <a:cubicBezTo>
                    <a:pt x="1538" y="2316"/>
                    <a:pt x="1537" y="2316"/>
                    <a:pt x="1537" y="2316"/>
                  </a:cubicBezTo>
                  <a:cubicBezTo>
                    <a:pt x="1535" y="2315"/>
                    <a:pt x="1534" y="2315"/>
                    <a:pt x="1533" y="2315"/>
                  </a:cubicBezTo>
                  <a:cubicBezTo>
                    <a:pt x="1532" y="2315"/>
                    <a:pt x="1532" y="2314"/>
                    <a:pt x="1531" y="2314"/>
                  </a:cubicBezTo>
                  <a:cubicBezTo>
                    <a:pt x="1531" y="2314"/>
                    <a:pt x="1530" y="2314"/>
                    <a:pt x="1529" y="2314"/>
                  </a:cubicBezTo>
                  <a:cubicBezTo>
                    <a:pt x="1529" y="2313"/>
                    <a:pt x="1528" y="2313"/>
                    <a:pt x="1527" y="2313"/>
                  </a:cubicBezTo>
                  <a:cubicBezTo>
                    <a:pt x="1527" y="2313"/>
                    <a:pt x="1526" y="2312"/>
                    <a:pt x="1525" y="2312"/>
                  </a:cubicBezTo>
                  <a:cubicBezTo>
                    <a:pt x="1525" y="2312"/>
                    <a:pt x="1524" y="2311"/>
                    <a:pt x="1523" y="2311"/>
                  </a:cubicBezTo>
                  <a:cubicBezTo>
                    <a:pt x="1522" y="2311"/>
                    <a:pt x="1522" y="2310"/>
                    <a:pt x="1521" y="2310"/>
                  </a:cubicBezTo>
                  <a:cubicBezTo>
                    <a:pt x="1518" y="2309"/>
                    <a:pt x="1515" y="2307"/>
                    <a:pt x="1512" y="2305"/>
                  </a:cubicBezTo>
                  <a:cubicBezTo>
                    <a:pt x="1511" y="2304"/>
                    <a:pt x="1509" y="2304"/>
                    <a:pt x="1507" y="2303"/>
                  </a:cubicBezTo>
                  <a:cubicBezTo>
                    <a:pt x="1506" y="2302"/>
                    <a:pt x="1504" y="2301"/>
                    <a:pt x="1503" y="2300"/>
                  </a:cubicBezTo>
                  <a:cubicBezTo>
                    <a:pt x="1499" y="2298"/>
                    <a:pt x="1496" y="2296"/>
                    <a:pt x="1493" y="2294"/>
                  </a:cubicBezTo>
                  <a:cubicBezTo>
                    <a:pt x="1489" y="2292"/>
                    <a:pt x="1486" y="2290"/>
                    <a:pt x="1483" y="2288"/>
                  </a:cubicBezTo>
                  <a:cubicBezTo>
                    <a:pt x="1481" y="2287"/>
                    <a:pt x="1480" y="2287"/>
                    <a:pt x="1478" y="2286"/>
                  </a:cubicBezTo>
                  <a:cubicBezTo>
                    <a:pt x="1476" y="2285"/>
                    <a:pt x="1475" y="2284"/>
                    <a:pt x="1473" y="2283"/>
                  </a:cubicBezTo>
                  <a:cubicBezTo>
                    <a:pt x="1470" y="2282"/>
                    <a:pt x="1467" y="2280"/>
                    <a:pt x="1464" y="2279"/>
                  </a:cubicBezTo>
                  <a:cubicBezTo>
                    <a:pt x="1480" y="2278"/>
                    <a:pt x="1497" y="2280"/>
                    <a:pt x="1513" y="2281"/>
                  </a:cubicBezTo>
                  <a:cubicBezTo>
                    <a:pt x="1516" y="2283"/>
                    <a:pt x="1520" y="2285"/>
                    <a:pt x="1523" y="2287"/>
                  </a:cubicBezTo>
                  <a:cubicBezTo>
                    <a:pt x="1525" y="2288"/>
                    <a:pt x="1528" y="2290"/>
                    <a:pt x="1531" y="2291"/>
                  </a:cubicBezTo>
                  <a:cubicBezTo>
                    <a:pt x="1532" y="2292"/>
                    <a:pt x="1533" y="2292"/>
                    <a:pt x="1534" y="2293"/>
                  </a:cubicBezTo>
                  <a:cubicBezTo>
                    <a:pt x="1536" y="2294"/>
                    <a:pt x="1537" y="2294"/>
                    <a:pt x="1538" y="2295"/>
                  </a:cubicBezTo>
                  <a:cubicBezTo>
                    <a:pt x="1541" y="2296"/>
                    <a:pt x="1543" y="2297"/>
                    <a:pt x="1546" y="2298"/>
                  </a:cubicBezTo>
                  <a:cubicBezTo>
                    <a:pt x="1548" y="2299"/>
                    <a:pt x="1550" y="2299"/>
                    <a:pt x="1552" y="2300"/>
                  </a:cubicBezTo>
                  <a:cubicBezTo>
                    <a:pt x="1555" y="2300"/>
                    <a:pt x="1557" y="2301"/>
                    <a:pt x="1558" y="2301"/>
                  </a:cubicBezTo>
                  <a:cubicBezTo>
                    <a:pt x="1559" y="2301"/>
                    <a:pt x="1560" y="2301"/>
                    <a:pt x="1561" y="2301"/>
                  </a:cubicBezTo>
                  <a:cubicBezTo>
                    <a:pt x="1562" y="2301"/>
                    <a:pt x="1563" y="2301"/>
                    <a:pt x="1563" y="2301"/>
                  </a:cubicBezTo>
                  <a:cubicBezTo>
                    <a:pt x="1564" y="2301"/>
                    <a:pt x="1564" y="2301"/>
                    <a:pt x="1565" y="2301"/>
                  </a:cubicBezTo>
                  <a:cubicBezTo>
                    <a:pt x="1565" y="2301"/>
                    <a:pt x="1566" y="2301"/>
                    <a:pt x="1566" y="2301"/>
                  </a:cubicBezTo>
                  <a:cubicBezTo>
                    <a:pt x="1567" y="2301"/>
                    <a:pt x="1567" y="2301"/>
                    <a:pt x="1567" y="2301"/>
                  </a:cubicBezTo>
                  <a:cubicBezTo>
                    <a:pt x="1567" y="2301"/>
                    <a:pt x="1567" y="2301"/>
                    <a:pt x="1566" y="2300"/>
                  </a:cubicBezTo>
                  <a:cubicBezTo>
                    <a:pt x="1566" y="2300"/>
                    <a:pt x="1566" y="2300"/>
                    <a:pt x="1565" y="2300"/>
                  </a:cubicBezTo>
                  <a:cubicBezTo>
                    <a:pt x="1565" y="2300"/>
                    <a:pt x="1564" y="2300"/>
                    <a:pt x="1563" y="2299"/>
                  </a:cubicBezTo>
                  <a:cubicBezTo>
                    <a:pt x="1562" y="2299"/>
                    <a:pt x="1561" y="2299"/>
                    <a:pt x="1559" y="2298"/>
                  </a:cubicBezTo>
                  <a:cubicBezTo>
                    <a:pt x="1558" y="2297"/>
                    <a:pt x="1556" y="2296"/>
                    <a:pt x="1554" y="2295"/>
                  </a:cubicBezTo>
                  <a:cubicBezTo>
                    <a:pt x="1552" y="2295"/>
                    <a:pt x="1550" y="2293"/>
                    <a:pt x="1548" y="2292"/>
                  </a:cubicBezTo>
                  <a:cubicBezTo>
                    <a:pt x="1546" y="2291"/>
                    <a:pt x="1544" y="2290"/>
                    <a:pt x="1541" y="2288"/>
                  </a:cubicBezTo>
                  <a:cubicBezTo>
                    <a:pt x="1540" y="2288"/>
                    <a:pt x="1539" y="2287"/>
                    <a:pt x="1538" y="2286"/>
                  </a:cubicBezTo>
                  <a:cubicBezTo>
                    <a:pt x="1537" y="2286"/>
                    <a:pt x="1535" y="2285"/>
                    <a:pt x="1534" y="2284"/>
                  </a:cubicBezTo>
                  <a:cubicBezTo>
                    <a:pt x="1533" y="2284"/>
                    <a:pt x="1532" y="2283"/>
                    <a:pt x="1531" y="2282"/>
                  </a:cubicBezTo>
                  <a:cubicBezTo>
                    <a:pt x="1553" y="2283"/>
                    <a:pt x="1574" y="2280"/>
                    <a:pt x="1592" y="2265"/>
                  </a:cubicBezTo>
                  <a:cubicBezTo>
                    <a:pt x="1557" y="2277"/>
                    <a:pt x="1512" y="2264"/>
                    <a:pt x="1476" y="2259"/>
                  </a:cubicBezTo>
                  <a:cubicBezTo>
                    <a:pt x="1477" y="2259"/>
                    <a:pt x="1477" y="2258"/>
                    <a:pt x="1478" y="2258"/>
                  </a:cubicBezTo>
                  <a:cubicBezTo>
                    <a:pt x="1480" y="2257"/>
                    <a:pt x="1482" y="2256"/>
                    <a:pt x="1484" y="2255"/>
                  </a:cubicBezTo>
                  <a:cubicBezTo>
                    <a:pt x="1485" y="2255"/>
                    <a:pt x="1485" y="2254"/>
                    <a:pt x="1486" y="2254"/>
                  </a:cubicBezTo>
                  <a:cubicBezTo>
                    <a:pt x="1486" y="2254"/>
                    <a:pt x="1487" y="2254"/>
                    <a:pt x="1487" y="2254"/>
                  </a:cubicBezTo>
                  <a:cubicBezTo>
                    <a:pt x="1488" y="2253"/>
                    <a:pt x="1489" y="2253"/>
                    <a:pt x="1490" y="2253"/>
                  </a:cubicBezTo>
                  <a:cubicBezTo>
                    <a:pt x="1491" y="2252"/>
                    <a:pt x="1492" y="2252"/>
                    <a:pt x="1493" y="2252"/>
                  </a:cubicBezTo>
                  <a:cubicBezTo>
                    <a:pt x="1494" y="2252"/>
                    <a:pt x="1495" y="2251"/>
                    <a:pt x="1496" y="2251"/>
                  </a:cubicBezTo>
                  <a:cubicBezTo>
                    <a:pt x="1496" y="2251"/>
                    <a:pt x="1497" y="2251"/>
                    <a:pt x="1498" y="2251"/>
                  </a:cubicBezTo>
                  <a:cubicBezTo>
                    <a:pt x="1499" y="2251"/>
                    <a:pt x="1499" y="2251"/>
                    <a:pt x="1500" y="2251"/>
                  </a:cubicBezTo>
                  <a:cubicBezTo>
                    <a:pt x="1501" y="2251"/>
                    <a:pt x="1502" y="2251"/>
                    <a:pt x="1503" y="2251"/>
                  </a:cubicBezTo>
                  <a:cubicBezTo>
                    <a:pt x="1503" y="2251"/>
                    <a:pt x="1504" y="2251"/>
                    <a:pt x="1504" y="2251"/>
                  </a:cubicBezTo>
                  <a:cubicBezTo>
                    <a:pt x="1504" y="2251"/>
                    <a:pt x="1503" y="2251"/>
                    <a:pt x="1503" y="2250"/>
                  </a:cubicBezTo>
                  <a:cubicBezTo>
                    <a:pt x="1502" y="2250"/>
                    <a:pt x="1501" y="2250"/>
                    <a:pt x="1500" y="2249"/>
                  </a:cubicBezTo>
                  <a:cubicBezTo>
                    <a:pt x="1499" y="2249"/>
                    <a:pt x="1499" y="2249"/>
                    <a:pt x="1498" y="2249"/>
                  </a:cubicBezTo>
                  <a:cubicBezTo>
                    <a:pt x="1497" y="2249"/>
                    <a:pt x="1496" y="2248"/>
                    <a:pt x="1496" y="2248"/>
                  </a:cubicBezTo>
                  <a:cubicBezTo>
                    <a:pt x="1495" y="2248"/>
                    <a:pt x="1494" y="2248"/>
                    <a:pt x="1493" y="2248"/>
                  </a:cubicBezTo>
                  <a:cubicBezTo>
                    <a:pt x="1492" y="2248"/>
                    <a:pt x="1491" y="2248"/>
                    <a:pt x="1490" y="2248"/>
                  </a:cubicBezTo>
                  <a:cubicBezTo>
                    <a:pt x="1487" y="2248"/>
                    <a:pt x="1485" y="2248"/>
                    <a:pt x="1482" y="2249"/>
                  </a:cubicBezTo>
                  <a:cubicBezTo>
                    <a:pt x="1480" y="2250"/>
                    <a:pt x="1477" y="2251"/>
                    <a:pt x="1475" y="2252"/>
                  </a:cubicBezTo>
                  <a:cubicBezTo>
                    <a:pt x="1474" y="2252"/>
                    <a:pt x="1474" y="2252"/>
                    <a:pt x="1473" y="2252"/>
                  </a:cubicBezTo>
                  <a:cubicBezTo>
                    <a:pt x="1472" y="2253"/>
                    <a:pt x="1472" y="2253"/>
                    <a:pt x="1471" y="2253"/>
                  </a:cubicBezTo>
                  <a:cubicBezTo>
                    <a:pt x="1470" y="2254"/>
                    <a:pt x="1469" y="2254"/>
                    <a:pt x="1467" y="2255"/>
                  </a:cubicBezTo>
                  <a:cubicBezTo>
                    <a:pt x="1466" y="2256"/>
                    <a:pt x="1465" y="2257"/>
                    <a:pt x="1463" y="2257"/>
                  </a:cubicBezTo>
                  <a:cubicBezTo>
                    <a:pt x="1463" y="2257"/>
                    <a:pt x="1463" y="2257"/>
                    <a:pt x="1463" y="2257"/>
                  </a:cubicBezTo>
                  <a:cubicBezTo>
                    <a:pt x="1418" y="2254"/>
                    <a:pt x="1401" y="2291"/>
                    <a:pt x="1380" y="2272"/>
                  </a:cubicBezTo>
                  <a:cubicBezTo>
                    <a:pt x="1365" y="2258"/>
                    <a:pt x="1335" y="2167"/>
                    <a:pt x="1328" y="2145"/>
                  </a:cubicBezTo>
                  <a:cubicBezTo>
                    <a:pt x="1324" y="2135"/>
                    <a:pt x="1321" y="2127"/>
                    <a:pt x="1317" y="2120"/>
                  </a:cubicBezTo>
                  <a:cubicBezTo>
                    <a:pt x="1317" y="2121"/>
                    <a:pt x="1317" y="2121"/>
                    <a:pt x="1317" y="2121"/>
                  </a:cubicBezTo>
                  <a:cubicBezTo>
                    <a:pt x="1318" y="2121"/>
                    <a:pt x="1319" y="2122"/>
                    <a:pt x="1320" y="2123"/>
                  </a:cubicBezTo>
                  <a:cubicBezTo>
                    <a:pt x="1321" y="2124"/>
                    <a:pt x="1322" y="2125"/>
                    <a:pt x="1323" y="2126"/>
                  </a:cubicBezTo>
                  <a:cubicBezTo>
                    <a:pt x="1324" y="2127"/>
                    <a:pt x="1325" y="2128"/>
                    <a:pt x="1326" y="2130"/>
                  </a:cubicBezTo>
                  <a:cubicBezTo>
                    <a:pt x="1327" y="2131"/>
                    <a:pt x="1328" y="2132"/>
                    <a:pt x="1329" y="2134"/>
                  </a:cubicBezTo>
                  <a:cubicBezTo>
                    <a:pt x="1331" y="2136"/>
                    <a:pt x="1334" y="2139"/>
                    <a:pt x="1336" y="2143"/>
                  </a:cubicBezTo>
                  <a:cubicBezTo>
                    <a:pt x="1339" y="2146"/>
                    <a:pt x="1341" y="2150"/>
                    <a:pt x="1344" y="2154"/>
                  </a:cubicBezTo>
                  <a:cubicBezTo>
                    <a:pt x="1345" y="2155"/>
                    <a:pt x="1346" y="2157"/>
                    <a:pt x="1348" y="2159"/>
                  </a:cubicBezTo>
                  <a:cubicBezTo>
                    <a:pt x="1349" y="2161"/>
                    <a:pt x="1350" y="2163"/>
                    <a:pt x="1352" y="2165"/>
                  </a:cubicBezTo>
                  <a:cubicBezTo>
                    <a:pt x="1352" y="2166"/>
                    <a:pt x="1352" y="2166"/>
                    <a:pt x="1353" y="2167"/>
                  </a:cubicBezTo>
                  <a:cubicBezTo>
                    <a:pt x="1353" y="2167"/>
                    <a:pt x="1353" y="2167"/>
                    <a:pt x="1353" y="2168"/>
                  </a:cubicBezTo>
                  <a:cubicBezTo>
                    <a:pt x="1353" y="2171"/>
                    <a:pt x="1354" y="2175"/>
                    <a:pt x="1356" y="2179"/>
                  </a:cubicBezTo>
                  <a:cubicBezTo>
                    <a:pt x="1357" y="2184"/>
                    <a:pt x="1359" y="2190"/>
                    <a:pt x="1361" y="2196"/>
                  </a:cubicBezTo>
                  <a:cubicBezTo>
                    <a:pt x="1361" y="2197"/>
                    <a:pt x="1362" y="2199"/>
                    <a:pt x="1363" y="2200"/>
                  </a:cubicBezTo>
                  <a:cubicBezTo>
                    <a:pt x="1363" y="2202"/>
                    <a:pt x="1364" y="2203"/>
                    <a:pt x="1364" y="2205"/>
                  </a:cubicBezTo>
                  <a:cubicBezTo>
                    <a:pt x="1365" y="2208"/>
                    <a:pt x="1367" y="2211"/>
                    <a:pt x="1368" y="2214"/>
                  </a:cubicBezTo>
                  <a:cubicBezTo>
                    <a:pt x="1369" y="2215"/>
                    <a:pt x="1369" y="2217"/>
                    <a:pt x="1370" y="2218"/>
                  </a:cubicBezTo>
                  <a:cubicBezTo>
                    <a:pt x="1371" y="2220"/>
                    <a:pt x="1372" y="2221"/>
                    <a:pt x="1372" y="2223"/>
                  </a:cubicBezTo>
                  <a:cubicBezTo>
                    <a:pt x="1373" y="2224"/>
                    <a:pt x="1374" y="2226"/>
                    <a:pt x="1375" y="2227"/>
                  </a:cubicBezTo>
                  <a:cubicBezTo>
                    <a:pt x="1375" y="2228"/>
                    <a:pt x="1376" y="2228"/>
                    <a:pt x="1376" y="2229"/>
                  </a:cubicBezTo>
                  <a:cubicBezTo>
                    <a:pt x="1377" y="2230"/>
                    <a:pt x="1377" y="2231"/>
                    <a:pt x="1378" y="2231"/>
                  </a:cubicBezTo>
                  <a:cubicBezTo>
                    <a:pt x="1378" y="2233"/>
                    <a:pt x="1379" y="2234"/>
                    <a:pt x="1380" y="2235"/>
                  </a:cubicBezTo>
                  <a:cubicBezTo>
                    <a:pt x="1381" y="2236"/>
                    <a:pt x="1381" y="2236"/>
                    <a:pt x="1382" y="2237"/>
                  </a:cubicBezTo>
                  <a:cubicBezTo>
                    <a:pt x="1382" y="2237"/>
                    <a:pt x="1383" y="2238"/>
                    <a:pt x="1383" y="2238"/>
                  </a:cubicBezTo>
                  <a:cubicBezTo>
                    <a:pt x="1384" y="2239"/>
                    <a:pt x="1385" y="2239"/>
                    <a:pt x="1385" y="2240"/>
                  </a:cubicBezTo>
                  <a:cubicBezTo>
                    <a:pt x="1386" y="2241"/>
                    <a:pt x="1386" y="2241"/>
                    <a:pt x="1387" y="2241"/>
                  </a:cubicBezTo>
                  <a:cubicBezTo>
                    <a:pt x="1388" y="2242"/>
                    <a:pt x="1389" y="2243"/>
                    <a:pt x="1390" y="2244"/>
                  </a:cubicBezTo>
                  <a:cubicBezTo>
                    <a:pt x="1390" y="2244"/>
                    <a:pt x="1391" y="2245"/>
                    <a:pt x="1392" y="2245"/>
                  </a:cubicBezTo>
                  <a:cubicBezTo>
                    <a:pt x="1392" y="2245"/>
                    <a:pt x="1393" y="2246"/>
                    <a:pt x="1393" y="2246"/>
                  </a:cubicBezTo>
                  <a:cubicBezTo>
                    <a:pt x="1394" y="2246"/>
                    <a:pt x="1395" y="2247"/>
                    <a:pt x="1396" y="2247"/>
                  </a:cubicBezTo>
                  <a:cubicBezTo>
                    <a:pt x="1397" y="2248"/>
                    <a:pt x="1398" y="2248"/>
                    <a:pt x="1399" y="2248"/>
                  </a:cubicBezTo>
                  <a:cubicBezTo>
                    <a:pt x="1399" y="2248"/>
                    <a:pt x="1400" y="2248"/>
                    <a:pt x="1400" y="2249"/>
                  </a:cubicBezTo>
                  <a:cubicBezTo>
                    <a:pt x="1401" y="2249"/>
                    <a:pt x="1401" y="2249"/>
                    <a:pt x="1401" y="2249"/>
                  </a:cubicBezTo>
                  <a:cubicBezTo>
                    <a:pt x="1403" y="2249"/>
                    <a:pt x="1404" y="2249"/>
                    <a:pt x="1405" y="2249"/>
                  </a:cubicBezTo>
                  <a:cubicBezTo>
                    <a:pt x="1406" y="2249"/>
                    <a:pt x="1406" y="2249"/>
                    <a:pt x="1406" y="2249"/>
                  </a:cubicBezTo>
                  <a:cubicBezTo>
                    <a:pt x="1406" y="2249"/>
                    <a:pt x="1406" y="2249"/>
                    <a:pt x="1405" y="2249"/>
                  </a:cubicBezTo>
                  <a:cubicBezTo>
                    <a:pt x="1404" y="2248"/>
                    <a:pt x="1403" y="2248"/>
                    <a:pt x="1402" y="2247"/>
                  </a:cubicBezTo>
                  <a:cubicBezTo>
                    <a:pt x="1402" y="2247"/>
                    <a:pt x="1401" y="2247"/>
                    <a:pt x="1401" y="2247"/>
                  </a:cubicBezTo>
                  <a:cubicBezTo>
                    <a:pt x="1401" y="2247"/>
                    <a:pt x="1400" y="2246"/>
                    <a:pt x="1400" y="2246"/>
                  </a:cubicBezTo>
                  <a:cubicBezTo>
                    <a:pt x="1399" y="2246"/>
                    <a:pt x="1398" y="2245"/>
                    <a:pt x="1398" y="2245"/>
                  </a:cubicBezTo>
                  <a:cubicBezTo>
                    <a:pt x="1397" y="2244"/>
                    <a:pt x="1396" y="2243"/>
                    <a:pt x="1395" y="2243"/>
                  </a:cubicBezTo>
                  <a:cubicBezTo>
                    <a:pt x="1395" y="2242"/>
                    <a:pt x="1394" y="2242"/>
                    <a:pt x="1394" y="2242"/>
                  </a:cubicBezTo>
                  <a:cubicBezTo>
                    <a:pt x="1394" y="2241"/>
                    <a:pt x="1393" y="2241"/>
                    <a:pt x="1393" y="2240"/>
                  </a:cubicBezTo>
                  <a:cubicBezTo>
                    <a:pt x="1392" y="2240"/>
                    <a:pt x="1391" y="2239"/>
                    <a:pt x="1390" y="2238"/>
                  </a:cubicBezTo>
                  <a:cubicBezTo>
                    <a:pt x="1390" y="2237"/>
                    <a:pt x="1390" y="2237"/>
                    <a:pt x="1389" y="2236"/>
                  </a:cubicBezTo>
                  <a:cubicBezTo>
                    <a:pt x="1389" y="2236"/>
                    <a:pt x="1388" y="2235"/>
                    <a:pt x="1388" y="2235"/>
                  </a:cubicBezTo>
                  <a:cubicBezTo>
                    <a:pt x="1388" y="2234"/>
                    <a:pt x="1387" y="2234"/>
                    <a:pt x="1387" y="2233"/>
                  </a:cubicBezTo>
                  <a:cubicBezTo>
                    <a:pt x="1386" y="2232"/>
                    <a:pt x="1386" y="2232"/>
                    <a:pt x="1386" y="2231"/>
                  </a:cubicBezTo>
                  <a:cubicBezTo>
                    <a:pt x="1385" y="2230"/>
                    <a:pt x="1384" y="2229"/>
                    <a:pt x="1383" y="2227"/>
                  </a:cubicBezTo>
                  <a:cubicBezTo>
                    <a:pt x="1383" y="2226"/>
                    <a:pt x="1382" y="2225"/>
                    <a:pt x="1381" y="2223"/>
                  </a:cubicBezTo>
                  <a:cubicBezTo>
                    <a:pt x="1381" y="2223"/>
                    <a:pt x="1382" y="2223"/>
                    <a:pt x="1382" y="2223"/>
                  </a:cubicBezTo>
                  <a:cubicBezTo>
                    <a:pt x="1382" y="2224"/>
                    <a:pt x="1383" y="2224"/>
                    <a:pt x="1383" y="2224"/>
                  </a:cubicBezTo>
                  <a:cubicBezTo>
                    <a:pt x="1385" y="2225"/>
                    <a:pt x="1386" y="2226"/>
                    <a:pt x="1387" y="2227"/>
                  </a:cubicBezTo>
                  <a:cubicBezTo>
                    <a:pt x="1388" y="2228"/>
                    <a:pt x="1390" y="2229"/>
                    <a:pt x="1391" y="2230"/>
                  </a:cubicBezTo>
                  <a:cubicBezTo>
                    <a:pt x="1392" y="2231"/>
                    <a:pt x="1394" y="2232"/>
                    <a:pt x="1395" y="2234"/>
                  </a:cubicBezTo>
                  <a:cubicBezTo>
                    <a:pt x="1397" y="2235"/>
                    <a:pt x="1398" y="2236"/>
                    <a:pt x="1400" y="2237"/>
                  </a:cubicBezTo>
                  <a:cubicBezTo>
                    <a:pt x="1401" y="2238"/>
                    <a:pt x="1403" y="2239"/>
                    <a:pt x="1405" y="2241"/>
                  </a:cubicBezTo>
                  <a:cubicBezTo>
                    <a:pt x="1405" y="2241"/>
                    <a:pt x="1405" y="2241"/>
                    <a:pt x="1406" y="2241"/>
                  </a:cubicBezTo>
                  <a:cubicBezTo>
                    <a:pt x="1406" y="2242"/>
                    <a:pt x="1407" y="2242"/>
                    <a:pt x="1407" y="2242"/>
                  </a:cubicBezTo>
                  <a:cubicBezTo>
                    <a:pt x="1408" y="2243"/>
                    <a:pt x="1409" y="2243"/>
                    <a:pt x="1410" y="2244"/>
                  </a:cubicBezTo>
                  <a:cubicBezTo>
                    <a:pt x="1411" y="2244"/>
                    <a:pt x="1413" y="2245"/>
                    <a:pt x="1415" y="2246"/>
                  </a:cubicBezTo>
                  <a:cubicBezTo>
                    <a:pt x="1417" y="2246"/>
                    <a:pt x="1418" y="2247"/>
                    <a:pt x="1420" y="2247"/>
                  </a:cubicBezTo>
                  <a:cubicBezTo>
                    <a:pt x="1421" y="2247"/>
                    <a:pt x="1422" y="2247"/>
                    <a:pt x="1422" y="2247"/>
                  </a:cubicBezTo>
                  <a:cubicBezTo>
                    <a:pt x="1423" y="2247"/>
                    <a:pt x="1424" y="2246"/>
                    <a:pt x="1424" y="2246"/>
                  </a:cubicBezTo>
                  <a:cubicBezTo>
                    <a:pt x="1426" y="2246"/>
                    <a:pt x="1427" y="2246"/>
                    <a:pt x="1428" y="2245"/>
                  </a:cubicBezTo>
                  <a:cubicBezTo>
                    <a:pt x="1429" y="2245"/>
                    <a:pt x="1429" y="2245"/>
                    <a:pt x="1430" y="2244"/>
                  </a:cubicBezTo>
                  <a:cubicBezTo>
                    <a:pt x="1430" y="2244"/>
                    <a:pt x="1430" y="2244"/>
                    <a:pt x="1430" y="2244"/>
                  </a:cubicBezTo>
                  <a:cubicBezTo>
                    <a:pt x="1430" y="2244"/>
                    <a:pt x="1430" y="2244"/>
                    <a:pt x="1429" y="2244"/>
                  </a:cubicBezTo>
                  <a:cubicBezTo>
                    <a:pt x="1429" y="2244"/>
                    <a:pt x="1428" y="2244"/>
                    <a:pt x="1427" y="2244"/>
                  </a:cubicBezTo>
                  <a:cubicBezTo>
                    <a:pt x="1427" y="2244"/>
                    <a:pt x="1426" y="2244"/>
                    <a:pt x="1425" y="2243"/>
                  </a:cubicBezTo>
                  <a:cubicBezTo>
                    <a:pt x="1423" y="2243"/>
                    <a:pt x="1422" y="2243"/>
                    <a:pt x="1421" y="2242"/>
                  </a:cubicBezTo>
                  <a:cubicBezTo>
                    <a:pt x="1421" y="2242"/>
                    <a:pt x="1420" y="2242"/>
                    <a:pt x="1420" y="2242"/>
                  </a:cubicBezTo>
                  <a:cubicBezTo>
                    <a:pt x="1420" y="2242"/>
                    <a:pt x="1420" y="2241"/>
                    <a:pt x="1419" y="2241"/>
                  </a:cubicBezTo>
                  <a:cubicBezTo>
                    <a:pt x="1419" y="2241"/>
                    <a:pt x="1418" y="2241"/>
                    <a:pt x="1417" y="2240"/>
                  </a:cubicBezTo>
                  <a:cubicBezTo>
                    <a:pt x="1416" y="2239"/>
                    <a:pt x="1415" y="2239"/>
                    <a:pt x="1413" y="2238"/>
                  </a:cubicBezTo>
                  <a:cubicBezTo>
                    <a:pt x="1413" y="2237"/>
                    <a:pt x="1412" y="2236"/>
                    <a:pt x="1411" y="2236"/>
                  </a:cubicBezTo>
                  <a:cubicBezTo>
                    <a:pt x="1410" y="2235"/>
                    <a:pt x="1410" y="2235"/>
                    <a:pt x="1409" y="2234"/>
                  </a:cubicBezTo>
                  <a:cubicBezTo>
                    <a:pt x="1408" y="2233"/>
                    <a:pt x="1406" y="2232"/>
                    <a:pt x="1405" y="2231"/>
                  </a:cubicBezTo>
                  <a:cubicBezTo>
                    <a:pt x="1403" y="2230"/>
                    <a:pt x="1401" y="2228"/>
                    <a:pt x="1400" y="2227"/>
                  </a:cubicBezTo>
                  <a:cubicBezTo>
                    <a:pt x="1399" y="2227"/>
                    <a:pt x="1398" y="2226"/>
                    <a:pt x="1397" y="2226"/>
                  </a:cubicBezTo>
                  <a:cubicBezTo>
                    <a:pt x="1397" y="2225"/>
                    <a:pt x="1396" y="2225"/>
                    <a:pt x="1395" y="2224"/>
                  </a:cubicBezTo>
                  <a:cubicBezTo>
                    <a:pt x="1393" y="2223"/>
                    <a:pt x="1392" y="2223"/>
                    <a:pt x="1390" y="2222"/>
                  </a:cubicBezTo>
                  <a:cubicBezTo>
                    <a:pt x="1388" y="2221"/>
                    <a:pt x="1387" y="2221"/>
                    <a:pt x="1385" y="2220"/>
                  </a:cubicBezTo>
                  <a:cubicBezTo>
                    <a:pt x="1384" y="2220"/>
                    <a:pt x="1384" y="2220"/>
                    <a:pt x="1383" y="2220"/>
                  </a:cubicBezTo>
                  <a:cubicBezTo>
                    <a:pt x="1382" y="2220"/>
                    <a:pt x="1382" y="2220"/>
                    <a:pt x="1381" y="2220"/>
                  </a:cubicBezTo>
                  <a:cubicBezTo>
                    <a:pt x="1380" y="2220"/>
                    <a:pt x="1380" y="2220"/>
                    <a:pt x="1379" y="2220"/>
                  </a:cubicBezTo>
                  <a:cubicBezTo>
                    <a:pt x="1379" y="2220"/>
                    <a:pt x="1379" y="2219"/>
                    <a:pt x="1379" y="2219"/>
                  </a:cubicBezTo>
                  <a:cubicBezTo>
                    <a:pt x="1379" y="2218"/>
                    <a:pt x="1378" y="2216"/>
                    <a:pt x="1377" y="2215"/>
                  </a:cubicBezTo>
                  <a:cubicBezTo>
                    <a:pt x="1377" y="2214"/>
                    <a:pt x="1376" y="2212"/>
                    <a:pt x="1375" y="2211"/>
                  </a:cubicBezTo>
                  <a:cubicBezTo>
                    <a:pt x="1374" y="2208"/>
                    <a:pt x="1373" y="2205"/>
                    <a:pt x="1371" y="2202"/>
                  </a:cubicBezTo>
                  <a:cubicBezTo>
                    <a:pt x="1371" y="2200"/>
                    <a:pt x="1370" y="2199"/>
                    <a:pt x="1369" y="2197"/>
                  </a:cubicBezTo>
                  <a:cubicBezTo>
                    <a:pt x="1369" y="2196"/>
                    <a:pt x="1368" y="2194"/>
                    <a:pt x="1367" y="2193"/>
                  </a:cubicBezTo>
                  <a:cubicBezTo>
                    <a:pt x="1365" y="2187"/>
                    <a:pt x="1362" y="2182"/>
                    <a:pt x="1360" y="2178"/>
                  </a:cubicBezTo>
                  <a:cubicBezTo>
                    <a:pt x="1359" y="2176"/>
                    <a:pt x="1359" y="2175"/>
                    <a:pt x="1358" y="2174"/>
                  </a:cubicBezTo>
                  <a:cubicBezTo>
                    <a:pt x="1359" y="2175"/>
                    <a:pt x="1360" y="2176"/>
                    <a:pt x="1360" y="2177"/>
                  </a:cubicBezTo>
                  <a:cubicBezTo>
                    <a:pt x="1361" y="2178"/>
                    <a:pt x="1362" y="2179"/>
                    <a:pt x="1363" y="2180"/>
                  </a:cubicBezTo>
                  <a:cubicBezTo>
                    <a:pt x="1364" y="2181"/>
                    <a:pt x="1364" y="2182"/>
                    <a:pt x="1365" y="2183"/>
                  </a:cubicBezTo>
                  <a:cubicBezTo>
                    <a:pt x="1367" y="2185"/>
                    <a:pt x="1369" y="2186"/>
                    <a:pt x="1371" y="2188"/>
                  </a:cubicBezTo>
                  <a:cubicBezTo>
                    <a:pt x="1372" y="2190"/>
                    <a:pt x="1374" y="2191"/>
                    <a:pt x="1376" y="2193"/>
                  </a:cubicBezTo>
                  <a:cubicBezTo>
                    <a:pt x="1378" y="2194"/>
                    <a:pt x="1380" y="2196"/>
                    <a:pt x="1382" y="2197"/>
                  </a:cubicBezTo>
                  <a:cubicBezTo>
                    <a:pt x="1386" y="2200"/>
                    <a:pt x="1390" y="2202"/>
                    <a:pt x="1394" y="2204"/>
                  </a:cubicBezTo>
                  <a:cubicBezTo>
                    <a:pt x="1398" y="2206"/>
                    <a:pt x="1402" y="2207"/>
                    <a:pt x="1405" y="2208"/>
                  </a:cubicBezTo>
                  <a:cubicBezTo>
                    <a:pt x="1409" y="2209"/>
                    <a:pt x="1413" y="2209"/>
                    <a:pt x="1416" y="2209"/>
                  </a:cubicBezTo>
                  <a:cubicBezTo>
                    <a:pt x="1419" y="2209"/>
                    <a:pt x="1421" y="2209"/>
                    <a:pt x="1424" y="2208"/>
                  </a:cubicBezTo>
                  <a:cubicBezTo>
                    <a:pt x="1425" y="2208"/>
                    <a:pt x="1426" y="2208"/>
                    <a:pt x="1426" y="2208"/>
                  </a:cubicBezTo>
                  <a:cubicBezTo>
                    <a:pt x="1427" y="2207"/>
                    <a:pt x="1428" y="2207"/>
                    <a:pt x="1428" y="2207"/>
                  </a:cubicBezTo>
                  <a:cubicBezTo>
                    <a:pt x="1429" y="2207"/>
                    <a:pt x="1430" y="2206"/>
                    <a:pt x="1430" y="2206"/>
                  </a:cubicBezTo>
                  <a:cubicBezTo>
                    <a:pt x="1430" y="2206"/>
                    <a:pt x="1429" y="2206"/>
                    <a:pt x="1428" y="2207"/>
                  </a:cubicBezTo>
                  <a:cubicBezTo>
                    <a:pt x="1427" y="2207"/>
                    <a:pt x="1425" y="2207"/>
                    <a:pt x="1423" y="2207"/>
                  </a:cubicBezTo>
                  <a:cubicBezTo>
                    <a:pt x="1421" y="2207"/>
                    <a:pt x="1419" y="2207"/>
                    <a:pt x="1416" y="2206"/>
                  </a:cubicBezTo>
                  <a:cubicBezTo>
                    <a:pt x="1413" y="2206"/>
                    <a:pt x="1410" y="2205"/>
                    <a:pt x="1407" y="2204"/>
                  </a:cubicBezTo>
                  <a:cubicBezTo>
                    <a:pt x="1403" y="2202"/>
                    <a:pt x="1400" y="2201"/>
                    <a:pt x="1396" y="2199"/>
                  </a:cubicBezTo>
                  <a:cubicBezTo>
                    <a:pt x="1394" y="2197"/>
                    <a:pt x="1391" y="2196"/>
                    <a:pt x="1389" y="2194"/>
                  </a:cubicBezTo>
                  <a:cubicBezTo>
                    <a:pt x="1389" y="2194"/>
                    <a:pt x="1389" y="2194"/>
                    <a:pt x="1389" y="2194"/>
                  </a:cubicBezTo>
                  <a:cubicBezTo>
                    <a:pt x="1390" y="2194"/>
                    <a:pt x="1392" y="2194"/>
                    <a:pt x="1393" y="2194"/>
                  </a:cubicBezTo>
                  <a:cubicBezTo>
                    <a:pt x="1395" y="2194"/>
                    <a:pt x="1396" y="2194"/>
                    <a:pt x="1398" y="2194"/>
                  </a:cubicBezTo>
                  <a:cubicBezTo>
                    <a:pt x="1400" y="2194"/>
                    <a:pt x="1402" y="2194"/>
                    <a:pt x="1404" y="2194"/>
                  </a:cubicBezTo>
                  <a:cubicBezTo>
                    <a:pt x="1405" y="2194"/>
                    <a:pt x="1406" y="2194"/>
                    <a:pt x="1407" y="2194"/>
                  </a:cubicBezTo>
                  <a:cubicBezTo>
                    <a:pt x="1408" y="2194"/>
                    <a:pt x="1409" y="2194"/>
                    <a:pt x="1410" y="2194"/>
                  </a:cubicBezTo>
                  <a:cubicBezTo>
                    <a:pt x="1412" y="2194"/>
                    <a:pt x="1414" y="2194"/>
                    <a:pt x="1416" y="2194"/>
                  </a:cubicBezTo>
                  <a:cubicBezTo>
                    <a:pt x="1418" y="2194"/>
                    <a:pt x="1420" y="2194"/>
                    <a:pt x="1422" y="2194"/>
                  </a:cubicBezTo>
                  <a:cubicBezTo>
                    <a:pt x="1423" y="2194"/>
                    <a:pt x="1424" y="2194"/>
                    <a:pt x="1425" y="2194"/>
                  </a:cubicBezTo>
                  <a:cubicBezTo>
                    <a:pt x="1426" y="2194"/>
                    <a:pt x="1427" y="2194"/>
                    <a:pt x="1428" y="2194"/>
                  </a:cubicBezTo>
                  <a:cubicBezTo>
                    <a:pt x="1430" y="2194"/>
                    <a:pt x="1432" y="2193"/>
                    <a:pt x="1434" y="2193"/>
                  </a:cubicBezTo>
                  <a:cubicBezTo>
                    <a:pt x="1435" y="2193"/>
                    <a:pt x="1437" y="2193"/>
                    <a:pt x="1439" y="2193"/>
                  </a:cubicBezTo>
                  <a:cubicBezTo>
                    <a:pt x="1440" y="2193"/>
                    <a:pt x="1442" y="2193"/>
                    <a:pt x="1443" y="2193"/>
                  </a:cubicBezTo>
                  <a:cubicBezTo>
                    <a:pt x="1444" y="2193"/>
                    <a:pt x="1445" y="2193"/>
                    <a:pt x="1446" y="2193"/>
                  </a:cubicBezTo>
                  <a:cubicBezTo>
                    <a:pt x="1447" y="2193"/>
                    <a:pt x="1448" y="2192"/>
                    <a:pt x="1448" y="2192"/>
                  </a:cubicBezTo>
                  <a:cubicBezTo>
                    <a:pt x="1449" y="2192"/>
                    <a:pt x="1449" y="2192"/>
                    <a:pt x="1449" y="2192"/>
                  </a:cubicBezTo>
                  <a:cubicBezTo>
                    <a:pt x="1449" y="2192"/>
                    <a:pt x="1449" y="2192"/>
                    <a:pt x="1448" y="2192"/>
                  </a:cubicBezTo>
                  <a:cubicBezTo>
                    <a:pt x="1448" y="2192"/>
                    <a:pt x="1447" y="2191"/>
                    <a:pt x="1446" y="2191"/>
                  </a:cubicBezTo>
                  <a:cubicBezTo>
                    <a:pt x="1446" y="2191"/>
                    <a:pt x="1444" y="2190"/>
                    <a:pt x="1443" y="2190"/>
                  </a:cubicBezTo>
                  <a:cubicBezTo>
                    <a:pt x="1443" y="2190"/>
                    <a:pt x="1442" y="2189"/>
                    <a:pt x="1441" y="2189"/>
                  </a:cubicBezTo>
                  <a:cubicBezTo>
                    <a:pt x="1441" y="2189"/>
                    <a:pt x="1440" y="2189"/>
                    <a:pt x="1439" y="2189"/>
                  </a:cubicBezTo>
                  <a:cubicBezTo>
                    <a:pt x="1438" y="2188"/>
                    <a:pt x="1437" y="2188"/>
                    <a:pt x="1437" y="2188"/>
                  </a:cubicBezTo>
                  <a:cubicBezTo>
                    <a:pt x="1436" y="2188"/>
                    <a:pt x="1435" y="2188"/>
                    <a:pt x="1434" y="2187"/>
                  </a:cubicBezTo>
                  <a:cubicBezTo>
                    <a:pt x="1432" y="2187"/>
                    <a:pt x="1430" y="2187"/>
                    <a:pt x="1428" y="2187"/>
                  </a:cubicBezTo>
                  <a:cubicBezTo>
                    <a:pt x="1427" y="2186"/>
                    <a:pt x="1426" y="2186"/>
                    <a:pt x="1425" y="2186"/>
                  </a:cubicBezTo>
                  <a:cubicBezTo>
                    <a:pt x="1424" y="2186"/>
                    <a:pt x="1423" y="2186"/>
                    <a:pt x="1422" y="2186"/>
                  </a:cubicBezTo>
                  <a:cubicBezTo>
                    <a:pt x="1420" y="2186"/>
                    <a:pt x="1418" y="2186"/>
                    <a:pt x="1416" y="2186"/>
                  </a:cubicBezTo>
                  <a:cubicBezTo>
                    <a:pt x="1414" y="2186"/>
                    <a:pt x="1412" y="2186"/>
                    <a:pt x="1409" y="2186"/>
                  </a:cubicBezTo>
                  <a:cubicBezTo>
                    <a:pt x="1408" y="2186"/>
                    <a:pt x="1407" y="2186"/>
                    <a:pt x="1406" y="2187"/>
                  </a:cubicBezTo>
                  <a:cubicBezTo>
                    <a:pt x="1405" y="2187"/>
                    <a:pt x="1404" y="2187"/>
                    <a:pt x="1403" y="2187"/>
                  </a:cubicBezTo>
                  <a:cubicBezTo>
                    <a:pt x="1401" y="2187"/>
                    <a:pt x="1399" y="2188"/>
                    <a:pt x="1398" y="2188"/>
                  </a:cubicBezTo>
                  <a:cubicBezTo>
                    <a:pt x="1396" y="2188"/>
                    <a:pt x="1394" y="2189"/>
                    <a:pt x="1393" y="2189"/>
                  </a:cubicBezTo>
                  <a:cubicBezTo>
                    <a:pt x="1391" y="2190"/>
                    <a:pt x="1390" y="2190"/>
                    <a:pt x="1388" y="2191"/>
                  </a:cubicBezTo>
                  <a:cubicBezTo>
                    <a:pt x="1388" y="2191"/>
                    <a:pt x="1387" y="2191"/>
                    <a:pt x="1386" y="2192"/>
                  </a:cubicBezTo>
                  <a:cubicBezTo>
                    <a:pt x="1383" y="2189"/>
                    <a:pt x="1379" y="2186"/>
                    <a:pt x="1376" y="2183"/>
                  </a:cubicBezTo>
                  <a:cubicBezTo>
                    <a:pt x="1374" y="2181"/>
                    <a:pt x="1373" y="2179"/>
                    <a:pt x="1371" y="2177"/>
                  </a:cubicBezTo>
                  <a:cubicBezTo>
                    <a:pt x="1370" y="2177"/>
                    <a:pt x="1370" y="2176"/>
                    <a:pt x="1369" y="2175"/>
                  </a:cubicBezTo>
                  <a:cubicBezTo>
                    <a:pt x="1368" y="2174"/>
                    <a:pt x="1367" y="2173"/>
                    <a:pt x="1367" y="2172"/>
                  </a:cubicBezTo>
                  <a:cubicBezTo>
                    <a:pt x="1364" y="2168"/>
                    <a:pt x="1361" y="2164"/>
                    <a:pt x="1358" y="2161"/>
                  </a:cubicBezTo>
                  <a:cubicBezTo>
                    <a:pt x="1356" y="2159"/>
                    <a:pt x="1355" y="2157"/>
                    <a:pt x="1354" y="2155"/>
                  </a:cubicBezTo>
                  <a:cubicBezTo>
                    <a:pt x="1352" y="2153"/>
                    <a:pt x="1351" y="2151"/>
                    <a:pt x="1349" y="2149"/>
                  </a:cubicBezTo>
                  <a:cubicBezTo>
                    <a:pt x="1347" y="2146"/>
                    <a:pt x="1344" y="2142"/>
                    <a:pt x="1341" y="2139"/>
                  </a:cubicBezTo>
                  <a:cubicBezTo>
                    <a:pt x="1338" y="2136"/>
                    <a:pt x="1335" y="2133"/>
                    <a:pt x="1333" y="2130"/>
                  </a:cubicBezTo>
                  <a:cubicBezTo>
                    <a:pt x="1331" y="2129"/>
                    <a:pt x="1330" y="2128"/>
                    <a:pt x="1329" y="2127"/>
                  </a:cubicBezTo>
                  <a:cubicBezTo>
                    <a:pt x="1327" y="2126"/>
                    <a:pt x="1326" y="2125"/>
                    <a:pt x="1325" y="2124"/>
                  </a:cubicBezTo>
                  <a:cubicBezTo>
                    <a:pt x="1324" y="2123"/>
                    <a:pt x="1322" y="2122"/>
                    <a:pt x="1321" y="2121"/>
                  </a:cubicBezTo>
                  <a:cubicBezTo>
                    <a:pt x="1320" y="2121"/>
                    <a:pt x="1319" y="2120"/>
                    <a:pt x="1318" y="2119"/>
                  </a:cubicBezTo>
                  <a:cubicBezTo>
                    <a:pt x="1317" y="2119"/>
                    <a:pt x="1317" y="2118"/>
                    <a:pt x="1316" y="2118"/>
                  </a:cubicBezTo>
                  <a:cubicBezTo>
                    <a:pt x="1316" y="2118"/>
                    <a:pt x="1316" y="2118"/>
                    <a:pt x="1316" y="2118"/>
                  </a:cubicBezTo>
                  <a:cubicBezTo>
                    <a:pt x="1306" y="2101"/>
                    <a:pt x="1298" y="2096"/>
                    <a:pt x="1298" y="2096"/>
                  </a:cubicBezTo>
                  <a:cubicBezTo>
                    <a:pt x="1298" y="2096"/>
                    <a:pt x="1332" y="2102"/>
                    <a:pt x="1371" y="2105"/>
                  </a:cubicBezTo>
                  <a:cubicBezTo>
                    <a:pt x="1371" y="2105"/>
                    <a:pt x="1372" y="2106"/>
                    <a:pt x="1372" y="2107"/>
                  </a:cubicBezTo>
                  <a:cubicBezTo>
                    <a:pt x="1372" y="2107"/>
                    <a:pt x="1373" y="2108"/>
                    <a:pt x="1373" y="2108"/>
                  </a:cubicBezTo>
                  <a:cubicBezTo>
                    <a:pt x="1373" y="2109"/>
                    <a:pt x="1374" y="2109"/>
                    <a:pt x="1374" y="2110"/>
                  </a:cubicBezTo>
                  <a:cubicBezTo>
                    <a:pt x="1375" y="2111"/>
                    <a:pt x="1375" y="2111"/>
                    <a:pt x="1376" y="2112"/>
                  </a:cubicBezTo>
                  <a:cubicBezTo>
                    <a:pt x="1376" y="2112"/>
                    <a:pt x="1377" y="2113"/>
                    <a:pt x="1377" y="2114"/>
                  </a:cubicBezTo>
                  <a:cubicBezTo>
                    <a:pt x="1378" y="2115"/>
                    <a:pt x="1378" y="2115"/>
                    <a:pt x="1379" y="2116"/>
                  </a:cubicBezTo>
                  <a:cubicBezTo>
                    <a:pt x="1380" y="2117"/>
                    <a:pt x="1380" y="2117"/>
                    <a:pt x="1381" y="2118"/>
                  </a:cubicBezTo>
                  <a:cubicBezTo>
                    <a:pt x="1382" y="2119"/>
                    <a:pt x="1383" y="2120"/>
                    <a:pt x="1383" y="2120"/>
                  </a:cubicBezTo>
                  <a:cubicBezTo>
                    <a:pt x="1384" y="2121"/>
                    <a:pt x="1385" y="2122"/>
                    <a:pt x="1386" y="2123"/>
                  </a:cubicBezTo>
                  <a:cubicBezTo>
                    <a:pt x="1388" y="2124"/>
                    <a:pt x="1389" y="2125"/>
                    <a:pt x="1391" y="2127"/>
                  </a:cubicBezTo>
                  <a:cubicBezTo>
                    <a:pt x="1393" y="2128"/>
                    <a:pt x="1396" y="2129"/>
                    <a:pt x="1398" y="2131"/>
                  </a:cubicBezTo>
                  <a:cubicBezTo>
                    <a:pt x="1400" y="2132"/>
                    <a:pt x="1402" y="2133"/>
                    <a:pt x="1404" y="2134"/>
                  </a:cubicBezTo>
                  <a:cubicBezTo>
                    <a:pt x="1406" y="2135"/>
                    <a:pt x="1409" y="2136"/>
                    <a:pt x="1411" y="2136"/>
                  </a:cubicBezTo>
                  <a:cubicBezTo>
                    <a:pt x="1412" y="2137"/>
                    <a:pt x="1413" y="2137"/>
                    <a:pt x="1414" y="2137"/>
                  </a:cubicBezTo>
                  <a:cubicBezTo>
                    <a:pt x="1415" y="2137"/>
                    <a:pt x="1416" y="2138"/>
                    <a:pt x="1417" y="2138"/>
                  </a:cubicBezTo>
                  <a:cubicBezTo>
                    <a:pt x="1418" y="2138"/>
                    <a:pt x="1419" y="2138"/>
                    <a:pt x="1420" y="2139"/>
                  </a:cubicBezTo>
                  <a:cubicBezTo>
                    <a:pt x="1421" y="2139"/>
                    <a:pt x="1422" y="2139"/>
                    <a:pt x="1423" y="2139"/>
                  </a:cubicBezTo>
                  <a:cubicBezTo>
                    <a:pt x="1424" y="2139"/>
                    <a:pt x="1425" y="2139"/>
                    <a:pt x="1425" y="2139"/>
                  </a:cubicBezTo>
                  <a:cubicBezTo>
                    <a:pt x="1426" y="2139"/>
                    <a:pt x="1427" y="2139"/>
                    <a:pt x="1428" y="2139"/>
                  </a:cubicBezTo>
                  <a:cubicBezTo>
                    <a:pt x="1428" y="2139"/>
                    <a:pt x="1429" y="2139"/>
                    <a:pt x="1430" y="2139"/>
                  </a:cubicBezTo>
                  <a:cubicBezTo>
                    <a:pt x="1430" y="2139"/>
                    <a:pt x="1431" y="2139"/>
                    <a:pt x="1431" y="2139"/>
                  </a:cubicBezTo>
                  <a:cubicBezTo>
                    <a:pt x="1433" y="2139"/>
                    <a:pt x="1433" y="2139"/>
                    <a:pt x="1434" y="2139"/>
                  </a:cubicBezTo>
                  <a:cubicBezTo>
                    <a:pt x="1434" y="2139"/>
                    <a:pt x="1435" y="2139"/>
                    <a:pt x="1435" y="2139"/>
                  </a:cubicBezTo>
                  <a:cubicBezTo>
                    <a:pt x="1435" y="2139"/>
                    <a:pt x="1435" y="2139"/>
                    <a:pt x="1434" y="2139"/>
                  </a:cubicBezTo>
                  <a:cubicBezTo>
                    <a:pt x="1433" y="2139"/>
                    <a:pt x="1433" y="2138"/>
                    <a:pt x="1432" y="2138"/>
                  </a:cubicBezTo>
                  <a:cubicBezTo>
                    <a:pt x="1431" y="2138"/>
                    <a:pt x="1431" y="2137"/>
                    <a:pt x="1430" y="2137"/>
                  </a:cubicBezTo>
                  <a:cubicBezTo>
                    <a:pt x="1430" y="2137"/>
                    <a:pt x="1429" y="2137"/>
                    <a:pt x="1428" y="2136"/>
                  </a:cubicBezTo>
                  <a:cubicBezTo>
                    <a:pt x="1428" y="2136"/>
                    <a:pt x="1427" y="2136"/>
                    <a:pt x="1426" y="2136"/>
                  </a:cubicBezTo>
                  <a:cubicBezTo>
                    <a:pt x="1426" y="2135"/>
                    <a:pt x="1425" y="2135"/>
                    <a:pt x="1424" y="2135"/>
                  </a:cubicBezTo>
                  <a:cubicBezTo>
                    <a:pt x="1423" y="2134"/>
                    <a:pt x="1422" y="2134"/>
                    <a:pt x="1421" y="2133"/>
                  </a:cubicBezTo>
                  <a:cubicBezTo>
                    <a:pt x="1421" y="2133"/>
                    <a:pt x="1420" y="2133"/>
                    <a:pt x="1419" y="2132"/>
                  </a:cubicBezTo>
                  <a:cubicBezTo>
                    <a:pt x="1418" y="2132"/>
                    <a:pt x="1418" y="2132"/>
                    <a:pt x="1417" y="2132"/>
                  </a:cubicBezTo>
                  <a:cubicBezTo>
                    <a:pt x="1417" y="2132"/>
                    <a:pt x="1417" y="2131"/>
                    <a:pt x="1416" y="2131"/>
                  </a:cubicBezTo>
                  <a:cubicBezTo>
                    <a:pt x="1415" y="2131"/>
                    <a:pt x="1414" y="2130"/>
                    <a:pt x="1413" y="2130"/>
                  </a:cubicBezTo>
                  <a:cubicBezTo>
                    <a:pt x="1412" y="2129"/>
                    <a:pt x="1411" y="2129"/>
                    <a:pt x="1410" y="2128"/>
                  </a:cubicBezTo>
                  <a:cubicBezTo>
                    <a:pt x="1409" y="2128"/>
                    <a:pt x="1408" y="2127"/>
                    <a:pt x="1407" y="2127"/>
                  </a:cubicBezTo>
                  <a:cubicBezTo>
                    <a:pt x="1407" y="2126"/>
                    <a:pt x="1406" y="2126"/>
                    <a:pt x="1405" y="2126"/>
                  </a:cubicBezTo>
                  <a:cubicBezTo>
                    <a:pt x="1406" y="2126"/>
                    <a:pt x="1408" y="2126"/>
                    <a:pt x="1409" y="2126"/>
                  </a:cubicBezTo>
                  <a:cubicBezTo>
                    <a:pt x="1412" y="2126"/>
                    <a:pt x="1415" y="2126"/>
                    <a:pt x="1418" y="2126"/>
                  </a:cubicBezTo>
                  <a:cubicBezTo>
                    <a:pt x="1419" y="2126"/>
                    <a:pt x="1420" y="2126"/>
                    <a:pt x="1420" y="2125"/>
                  </a:cubicBezTo>
                  <a:cubicBezTo>
                    <a:pt x="1421" y="2125"/>
                    <a:pt x="1422" y="2125"/>
                    <a:pt x="1423" y="2125"/>
                  </a:cubicBezTo>
                  <a:cubicBezTo>
                    <a:pt x="1425" y="2125"/>
                    <a:pt x="1426" y="2125"/>
                    <a:pt x="1428" y="2124"/>
                  </a:cubicBezTo>
                  <a:cubicBezTo>
                    <a:pt x="1429" y="2124"/>
                    <a:pt x="1431" y="2124"/>
                    <a:pt x="1433" y="2123"/>
                  </a:cubicBezTo>
                  <a:cubicBezTo>
                    <a:pt x="1434" y="2123"/>
                    <a:pt x="1434" y="2123"/>
                    <a:pt x="1435" y="2123"/>
                  </a:cubicBezTo>
                  <a:cubicBezTo>
                    <a:pt x="1436" y="2123"/>
                    <a:pt x="1437" y="2123"/>
                    <a:pt x="1437" y="2122"/>
                  </a:cubicBezTo>
                  <a:cubicBezTo>
                    <a:pt x="1441" y="2122"/>
                    <a:pt x="1443" y="2121"/>
                    <a:pt x="1446" y="2120"/>
                  </a:cubicBezTo>
                  <a:cubicBezTo>
                    <a:pt x="1448" y="2119"/>
                    <a:pt x="1450" y="2118"/>
                    <a:pt x="1452" y="2117"/>
                  </a:cubicBezTo>
                  <a:cubicBezTo>
                    <a:pt x="1452" y="2117"/>
                    <a:pt x="1453" y="2117"/>
                    <a:pt x="1453" y="2116"/>
                  </a:cubicBezTo>
                  <a:cubicBezTo>
                    <a:pt x="1453" y="2116"/>
                    <a:pt x="1454" y="2116"/>
                    <a:pt x="1454" y="2116"/>
                  </a:cubicBezTo>
                  <a:cubicBezTo>
                    <a:pt x="1454" y="2116"/>
                    <a:pt x="1453" y="2116"/>
                    <a:pt x="1453" y="2116"/>
                  </a:cubicBezTo>
                  <a:cubicBezTo>
                    <a:pt x="1453" y="2116"/>
                    <a:pt x="1452" y="2116"/>
                    <a:pt x="1451" y="2116"/>
                  </a:cubicBezTo>
                  <a:cubicBezTo>
                    <a:pt x="1450" y="2115"/>
                    <a:pt x="1448" y="2115"/>
                    <a:pt x="1445" y="2115"/>
                  </a:cubicBezTo>
                  <a:cubicBezTo>
                    <a:pt x="1442" y="2115"/>
                    <a:pt x="1439" y="2115"/>
                    <a:pt x="1436" y="2115"/>
                  </a:cubicBezTo>
                  <a:cubicBezTo>
                    <a:pt x="1436" y="2115"/>
                    <a:pt x="1435" y="2116"/>
                    <a:pt x="1434" y="2116"/>
                  </a:cubicBezTo>
                  <a:cubicBezTo>
                    <a:pt x="1433" y="2116"/>
                    <a:pt x="1432" y="2116"/>
                    <a:pt x="1431" y="2116"/>
                  </a:cubicBezTo>
                  <a:cubicBezTo>
                    <a:pt x="1430" y="2116"/>
                    <a:pt x="1428" y="2116"/>
                    <a:pt x="1426" y="2117"/>
                  </a:cubicBezTo>
                  <a:cubicBezTo>
                    <a:pt x="1425" y="2117"/>
                    <a:pt x="1423" y="2117"/>
                    <a:pt x="1422" y="2118"/>
                  </a:cubicBezTo>
                  <a:cubicBezTo>
                    <a:pt x="1421" y="2118"/>
                    <a:pt x="1420" y="2118"/>
                    <a:pt x="1419" y="2118"/>
                  </a:cubicBezTo>
                  <a:cubicBezTo>
                    <a:pt x="1418" y="2118"/>
                    <a:pt x="1418" y="2119"/>
                    <a:pt x="1417" y="2119"/>
                  </a:cubicBezTo>
                  <a:cubicBezTo>
                    <a:pt x="1414" y="2120"/>
                    <a:pt x="1411" y="2121"/>
                    <a:pt x="1409" y="2121"/>
                  </a:cubicBezTo>
                  <a:cubicBezTo>
                    <a:pt x="1406" y="2122"/>
                    <a:pt x="1404" y="2123"/>
                    <a:pt x="1403" y="2124"/>
                  </a:cubicBezTo>
                  <a:cubicBezTo>
                    <a:pt x="1403" y="2124"/>
                    <a:pt x="1402" y="2124"/>
                    <a:pt x="1402" y="2124"/>
                  </a:cubicBezTo>
                  <a:cubicBezTo>
                    <a:pt x="1402" y="2124"/>
                    <a:pt x="1402" y="2124"/>
                    <a:pt x="1401" y="2124"/>
                  </a:cubicBezTo>
                  <a:cubicBezTo>
                    <a:pt x="1399" y="2123"/>
                    <a:pt x="1398" y="2121"/>
                    <a:pt x="1396" y="2120"/>
                  </a:cubicBezTo>
                  <a:cubicBezTo>
                    <a:pt x="1395" y="2120"/>
                    <a:pt x="1394" y="2119"/>
                    <a:pt x="1393" y="2119"/>
                  </a:cubicBezTo>
                  <a:cubicBezTo>
                    <a:pt x="1392" y="2118"/>
                    <a:pt x="1391" y="2117"/>
                    <a:pt x="1390" y="2117"/>
                  </a:cubicBezTo>
                  <a:cubicBezTo>
                    <a:pt x="1389" y="2116"/>
                    <a:pt x="1388" y="2116"/>
                    <a:pt x="1387" y="2115"/>
                  </a:cubicBezTo>
                  <a:cubicBezTo>
                    <a:pt x="1387" y="2115"/>
                    <a:pt x="1387" y="2115"/>
                    <a:pt x="1386" y="2114"/>
                  </a:cubicBezTo>
                  <a:cubicBezTo>
                    <a:pt x="1386" y="2114"/>
                    <a:pt x="1385" y="2114"/>
                    <a:pt x="1385" y="2114"/>
                  </a:cubicBezTo>
                  <a:cubicBezTo>
                    <a:pt x="1384" y="2113"/>
                    <a:pt x="1383" y="2113"/>
                    <a:pt x="1382" y="2112"/>
                  </a:cubicBezTo>
                  <a:cubicBezTo>
                    <a:pt x="1382" y="2112"/>
                    <a:pt x="1381" y="2111"/>
                    <a:pt x="1380" y="2110"/>
                  </a:cubicBezTo>
                  <a:cubicBezTo>
                    <a:pt x="1380" y="2110"/>
                    <a:pt x="1379" y="2110"/>
                    <a:pt x="1378" y="2109"/>
                  </a:cubicBezTo>
                  <a:cubicBezTo>
                    <a:pt x="1378" y="2109"/>
                    <a:pt x="1377" y="2108"/>
                    <a:pt x="1376" y="2108"/>
                  </a:cubicBezTo>
                  <a:cubicBezTo>
                    <a:pt x="1376" y="2107"/>
                    <a:pt x="1375" y="2107"/>
                    <a:pt x="1375" y="2107"/>
                  </a:cubicBezTo>
                  <a:cubicBezTo>
                    <a:pt x="1374" y="2106"/>
                    <a:pt x="1374" y="2106"/>
                    <a:pt x="1373" y="2106"/>
                  </a:cubicBezTo>
                  <a:cubicBezTo>
                    <a:pt x="1373" y="2105"/>
                    <a:pt x="1372" y="2105"/>
                    <a:pt x="1372" y="2105"/>
                  </a:cubicBezTo>
                  <a:cubicBezTo>
                    <a:pt x="1395" y="2106"/>
                    <a:pt x="1418" y="2107"/>
                    <a:pt x="1437" y="2104"/>
                  </a:cubicBezTo>
                  <a:cubicBezTo>
                    <a:pt x="1410" y="2102"/>
                    <a:pt x="1389" y="2103"/>
                    <a:pt x="1359" y="2094"/>
                  </a:cubicBezTo>
                  <a:cubicBezTo>
                    <a:pt x="1325" y="2084"/>
                    <a:pt x="1306" y="2080"/>
                    <a:pt x="1282" y="2061"/>
                  </a:cubicBezTo>
                  <a:cubicBezTo>
                    <a:pt x="1283" y="2061"/>
                    <a:pt x="1284" y="2061"/>
                    <a:pt x="1285" y="2061"/>
                  </a:cubicBezTo>
                  <a:cubicBezTo>
                    <a:pt x="1287" y="2061"/>
                    <a:pt x="1289" y="2060"/>
                    <a:pt x="1291" y="2060"/>
                  </a:cubicBezTo>
                  <a:cubicBezTo>
                    <a:pt x="1293" y="2060"/>
                    <a:pt x="1295" y="2060"/>
                    <a:pt x="1297" y="2059"/>
                  </a:cubicBezTo>
                  <a:cubicBezTo>
                    <a:pt x="1300" y="2059"/>
                    <a:pt x="1304" y="2058"/>
                    <a:pt x="1308" y="2057"/>
                  </a:cubicBezTo>
                  <a:cubicBezTo>
                    <a:pt x="1310" y="2057"/>
                    <a:pt x="1311" y="2056"/>
                    <a:pt x="1313" y="2056"/>
                  </a:cubicBezTo>
                  <a:cubicBezTo>
                    <a:pt x="1313" y="2056"/>
                    <a:pt x="1313" y="2056"/>
                    <a:pt x="1313" y="2056"/>
                  </a:cubicBezTo>
                  <a:cubicBezTo>
                    <a:pt x="1313" y="2056"/>
                    <a:pt x="1314" y="2057"/>
                    <a:pt x="1315" y="2058"/>
                  </a:cubicBezTo>
                  <a:cubicBezTo>
                    <a:pt x="1316" y="2058"/>
                    <a:pt x="1317" y="2059"/>
                    <a:pt x="1318" y="2060"/>
                  </a:cubicBezTo>
                  <a:cubicBezTo>
                    <a:pt x="1319" y="2060"/>
                    <a:pt x="1320" y="2061"/>
                    <a:pt x="1321" y="2062"/>
                  </a:cubicBezTo>
                  <a:cubicBezTo>
                    <a:pt x="1322" y="2063"/>
                    <a:pt x="1324" y="2063"/>
                    <a:pt x="1325" y="2064"/>
                  </a:cubicBezTo>
                  <a:cubicBezTo>
                    <a:pt x="1326" y="2064"/>
                    <a:pt x="1327" y="2065"/>
                    <a:pt x="1327" y="2065"/>
                  </a:cubicBezTo>
                  <a:cubicBezTo>
                    <a:pt x="1328" y="2065"/>
                    <a:pt x="1329" y="2066"/>
                    <a:pt x="1330" y="2066"/>
                  </a:cubicBezTo>
                  <a:cubicBezTo>
                    <a:pt x="1331" y="2066"/>
                    <a:pt x="1333" y="2067"/>
                    <a:pt x="1334" y="2067"/>
                  </a:cubicBezTo>
                  <a:cubicBezTo>
                    <a:pt x="1336" y="2068"/>
                    <a:pt x="1338" y="2068"/>
                    <a:pt x="1339" y="2069"/>
                  </a:cubicBezTo>
                  <a:cubicBezTo>
                    <a:pt x="1340" y="2069"/>
                    <a:pt x="1341" y="2069"/>
                    <a:pt x="1342" y="2069"/>
                  </a:cubicBezTo>
                  <a:cubicBezTo>
                    <a:pt x="1342" y="2069"/>
                    <a:pt x="1343" y="2069"/>
                    <a:pt x="1344" y="2070"/>
                  </a:cubicBezTo>
                  <a:cubicBezTo>
                    <a:pt x="1345" y="2070"/>
                    <a:pt x="1347" y="2070"/>
                    <a:pt x="1348" y="2070"/>
                  </a:cubicBezTo>
                  <a:cubicBezTo>
                    <a:pt x="1350" y="2070"/>
                    <a:pt x="1351" y="2070"/>
                    <a:pt x="1352" y="2070"/>
                  </a:cubicBezTo>
                  <a:cubicBezTo>
                    <a:pt x="1354" y="2070"/>
                    <a:pt x="1355" y="2070"/>
                    <a:pt x="1356" y="2070"/>
                  </a:cubicBezTo>
                  <a:cubicBezTo>
                    <a:pt x="1357" y="2070"/>
                    <a:pt x="1358" y="2070"/>
                    <a:pt x="1359" y="2069"/>
                  </a:cubicBezTo>
                  <a:cubicBezTo>
                    <a:pt x="1359" y="2069"/>
                    <a:pt x="1360" y="2069"/>
                    <a:pt x="1360" y="2069"/>
                  </a:cubicBezTo>
                  <a:cubicBezTo>
                    <a:pt x="1361" y="2069"/>
                    <a:pt x="1361" y="2069"/>
                    <a:pt x="1361" y="2069"/>
                  </a:cubicBezTo>
                  <a:cubicBezTo>
                    <a:pt x="1361" y="2069"/>
                    <a:pt x="1361" y="2069"/>
                    <a:pt x="1360" y="2069"/>
                  </a:cubicBezTo>
                  <a:cubicBezTo>
                    <a:pt x="1360" y="2068"/>
                    <a:pt x="1360" y="2068"/>
                    <a:pt x="1359" y="2068"/>
                  </a:cubicBezTo>
                  <a:cubicBezTo>
                    <a:pt x="1358" y="2068"/>
                    <a:pt x="1357" y="2067"/>
                    <a:pt x="1356" y="2067"/>
                  </a:cubicBezTo>
                  <a:cubicBezTo>
                    <a:pt x="1355" y="2066"/>
                    <a:pt x="1354" y="2066"/>
                    <a:pt x="1353" y="2066"/>
                  </a:cubicBezTo>
                  <a:cubicBezTo>
                    <a:pt x="1352" y="2065"/>
                    <a:pt x="1351" y="2065"/>
                    <a:pt x="1350" y="2064"/>
                  </a:cubicBezTo>
                  <a:cubicBezTo>
                    <a:pt x="1348" y="2064"/>
                    <a:pt x="1347" y="2063"/>
                    <a:pt x="1345" y="2063"/>
                  </a:cubicBezTo>
                  <a:cubicBezTo>
                    <a:pt x="1345" y="2062"/>
                    <a:pt x="1344" y="2062"/>
                    <a:pt x="1343" y="2062"/>
                  </a:cubicBezTo>
                  <a:cubicBezTo>
                    <a:pt x="1343" y="2062"/>
                    <a:pt x="1342" y="2061"/>
                    <a:pt x="1341" y="2061"/>
                  </a:cubicBezTo>
                  <a:cubicBezTo>
                    <a:pt x="1340" y="2061"/>
                    <a:pt x="1338" y="2060"/>
                    <a:pt x="1337" y="2060"/>
                  </a:cubicBezTo>
                  <a:cubicBezTo>
                    <a:pt x="1335" y="2059"/>
                    <a:pt x="1334" y="2059"/>
                    <a:pt x="1332" y="2059"/>
                  </a:cubicBezTo>
                  <a:cubicBezTo>
                    <a:pt x="1331" y="2058"/>
                    <a:pt x="1331" y="2058"/>
                    <a:pt x="1330" y="2058"/>
                  </a:cubicBezTo>
                  <a:cubicBezTo>
                    <a:pt x="1329" y="2058"/>
                    <a:pt x="1328" y="2058"/>
                    <a:pt x="1328" y="2057"/>
                  </a:cubicBezTo>
                  <a:cubicBezTo>
                    <a:pt x="1326" y="2057"/>
                    <a:pt x="1325" y="2057"/>
                    <a:pt x="1323" y="2056"/>
                  </a:cubicBezTo>
                  <a:cubicBezTo>
                    <a:pt x="1322" y="2056"/>
                    <a:pt x="1321" y="2056"/>
                    <a:pt x="1319" y="2055"/>
                  </a:cubicBezTo>
                  <a:cubicBezTo>
                    <a:pt x="1318" y="2055"/>
                    <a:pt x="1318" y="2055"/>
                    <a:pt x="1317" y="2055"/>
                  </a:cubicBezTo>
                  <a:cubicBezTo>
                    <a:pt x="1317" y="2055"/>
                    <a:pt x="1318" y="2055"/>
                    <a:pt x="1319" y="2054"/>
                  </a:cubicBezTo>
                  <a:cubicBezTo>
                    <a:pt x="1322" y="2054"/>
                    <a:pt x="1325" y="2053"/>
                    <a:pt x="1329" y="2052"/>
                  </a:cubicBezTo>
                  <a:cubicBezTo>
                    <a:pt x="1332" y="2052"/>
                    <a:pt x="1335" y="2051"/>
                    <a:pt x="1338" y="2051"/>
                  </a:cubicBezTo>
                  <a:cubicBezTo>
                    <a:pt x="1339" y="2051"/>
                    <a:pt x="1340" y="2051"/>
                    <a:pt x="1342" y="2051"/>
                  </a:cubicBezTo>
                  <a:cubicBezTo>
                    <a:pt x="1343" y="2051"/>
                    <a:pt x="1344" y="2051"/>
                    <a:pt x="1345" y="2051"/>
                  </a:cubicBezTo>
                  <a:cubicBezTo>
                    <a:pt x="1346" y="2051"/>
                    <a:pt x="1347" y="2051"/>
                    <a:pt x="1349" y="2051"/>
                  </a:cubicBezTo>
                  <a:cubicBezTo>
                    <a:pt x="1350" y="2051"/>
                    <a:pt x="1350" y="2051"/>
                    <a:pt x="1351" y="2051"/>
                  </a:cubicBezTo>
                  <a:cubicBezTo>
                    <a:pt x="1353" y="2051"/>
                    <a:pt x="1354" y="2052"/>
                    <a:pt x="1355" y="2052"/>
                  </a:cubicBezTo>
                  <a:cubicBezTo>
                    <a:pt x="1356" y="2052"/>
                    <a:pt x="1356" y="2052"/>
                    <a:pt x="1356" y="2052"/>
                  </a:cubicBezTo>
                  <a:cubicBezTo>
                    <a:pt x="1356" y="2052"/>
                    <a:pt x="1356" y="2052"/>
                    <a:pt x="1355" y="2051"/>
                  </a:cubicBezTo>
                  <a:cubicBezTo>
                    <a:pt x="1355" y="2051"/>
                    <a:pt x="1354" y="2051"/>
                    <a:pt x="1354" y="2051"/>
                  </a:cubicBezTo>
                  <a:cubicBezTo>
                    <a:pt x="1353" y="2050"/>
                    <a:pt x="1352" y="2050"/>
                    <a:pt x="1352" y="2050"/>
                  </a:cubicBezTo>
                  <a:cubicBezTo>
                    <a:pt x="1351" y="2049"/>
                    <a:pt x="1350" y="2049"/>
                    <a:pt x="1349" y="2049"/>
                  </a:cubicBezTo>
                  <a:cubicBezTo>
                    <a:pt x="1348" y="2048"/>
                    <a:pt x="1347" y="2048"/>
                    <a:pt x="1346" y="2048"/>
                  </a:cubicBezTo>
                  <a:cubicBezTo>
                    <a:pt x="1344" y="2048"/>
                    <a:pt x="1343" y="2047"/>
                    <a:pt x="1342" y="2047"/>
                  </a:cubicBezTo>
                  <a:cubicBezTo>
                    <a:pt x="1341" y="2047"/>
                    <a:pt x="1339" y="2047"/>
                    <a:pt x="1338" y="2047"/>
                  </a:cubicBezTo>
                  <a:cubicBezTo>
                    <a:pt x="1335" y="2046"/>
                    <a:pt x="1331" y="2046"/>
                    <a:pt x="1328" y="2046"/>
                  </a:cubicBezTo>
                  <a:cubicBezTo>
                    <a:pt x="1325" y="2047"/>
                    <a:pt x="1321" y="2047"/>
                    <a:pt x="1317" y="2048"/>
                  </a:cubicBezTo>
                  <a:cubicBezTo>
                    <a:pt x="1316" y="2048"/>
                    <a:pt x="1314" y="2048"/>
                    <a:pt x="1312" y="2048"/>
                  </a:cubicBezTo>
                  <a:cubicBezTo>
                    <a:pt x="1310" y="2049"/>
                    <a:pt x="1308" y="2049"/>
                    <a:pt x="1306" y="2049"/>
                  </a:cubicBezTo>
                  <a:cubicBezTo>
                    <a:pt x="1303" y="2050"/>
                    <a:pt x="1299" y="2051"/>
                    <a:pt x="1295" y="2052"/>
                  </a:cubicBezTo>
                  <a:cubicBezTo>
                    <a:pt x="1292" y="2052"/>
                    <a:pt x="1288" y="2053"/>
                    <a:pt x="1284" y="2053"/>
                  </a:cubicBezTo>
                  <a:cubicBezTo>
                    <a:pt x="1281" y="2053"/>
                    <a:pt x="1277" y="2053"/>
                    <a:pt x="1274" y="2053"/>
                  </a:cubicBezTo>
                  <a:cubicBezTo>
                    <a:pt x="1273" y="2053"/>
                    <a:pt x="1273" y="2053"/>
                    <a:pt x="1273" y="2053"/>
                  </a:cubicBezTo>
                  <a:cubicBezTo>
                    <a:pt x="1271" y="2051"/>
                    <a:pt x="1269" y="2049"/>
                    <a:pt x="1266" y="2047"/>
                  </a:cubicBezTo>
                  <a:cubicBezTo>
                    <a:pt x="1252" y="2033"/>
                    <a:pt x="1239" y="2024"/>
                    <a:pt x="1227" y="2018"/>
                  </a:cubicBezTo>
                  <a:cubicBezTo>
                    <a:pt x="1228" y="2018"/>
                    <a:pt x="1230" y="2018"/>
                    <a:pt x="1231" y="2018"/>
                  </a:cubicBezTo>
                  <a:cubicBezTo>
                    <a:pt x="1232" y="2018"/>
                    <a:pt x="1234" y="2017"/>
                    <a:pt x="1236" y="2017"/>
                  </a:cubicBezTo>
                  <a:cubicBezTo>
                    <a:pt x="1237" y="2017"/>
                    <a:pt x="1239" y="2016"/>
                    <a:pt x="1241" y="2016"/>
                  </a:cubicBezTo>
                  <a:cubicBezTo>
                    <a:pt x="1244" y="2015"/>
                    <a:pt x="1248" y="2015"/>
                    <a:pt x="1251" y="2014"/>
                  </a:cubicBezTo>
                  <a:cubicBezTo>
                    <a:pt x="1254" y="2014"/>
                    <a:pt x="1254" y="2014"/>
                    <a:pt x="1254" y="2014"/>
                  </a:cubicBezTo>
                  <a:cubicBezTo>
                    <a:pt x="1255" y="2014"/>
                    <a:pt x="1256" y="2013"/>
                    <a:pt x="1257" y="2013"/>
                  </a:cubicBezTo>
                  <a:cubicBezTo>
                    <a:pt x="1258" y="2013"/>
                    <a:pt x="1260" y="2013"/>
                    <a:pt x="1262" y="2013"/>
                  </a:cubicBezTo>
                  <a:cubicBezTo>
                    <a:pt x="1265" y="2013"/>
                    <a:pt x="1269" y="2012"/>
                    <a:pt x="1272" y="2012"/>
                  </a:cubicBezTo>
                  <a:cubicBezTo>
                    <a:pt x="1273" y="2012"/>
                    <a:pt x="1273" y="2012"/>
                    <a:pt x="1274" y="2012"/>
                  </a:cubicBezTo>
                  <a:cubicBezTo>
                    <a:pt x="1275" y="2012"/>
                    <a:pt x="1276" y="2012"/>
                    <a:pt x="1277" y="2013"/>
                  </a:cubicBezTo>
                  <a:cubicBezTo>
                    <a:pt x="1278" y="2013"/>
                    <a:pt x="1280" y="2013"/>
                    <a:pt x="1281" y="2013"/>
                  </a:cubicBezTo>
                  <a:cubicBezTo>
                    <a:pt x="1282" y="2013"/>
                    <a:pt x="1283" y="2013"/>
                    <a:pt x="1283" y="2013"/>
                  </a:cubicBezTo>
                  <a:cubicBezTo>
                    <a:pt x="1284" y="2013"/>
                    <a:pt x="1285" y="2014"/>
                    <a:pt x="1285" y="2014"/>
                  </a:cubicBezTo>
                  <a:cubicBezTo>
                    <a:pt x="1286" y="2014"/>
                    <a:pt x="1286" y="2014"/>
                    <a:pt x="1286" y="2014"/>
                  </a:cubicBezTo>
                  <a:cubicBezTo>
                    <a:pt x="1287" y="2014"/>
                    <a:pt x="1287" y="2014"/>
                    <a:pt x="1287" y="2014"/>
                  </a:cubicBezTo>
                  <a:cubicBezTo>
                    <a:pt x="1288" y="2014"/>
                    <a:pt x="1289" y="2014"/>
                    <a:pt x="1289" y="2015"/>
                  </a:cubicBezTo>
                  <a:cubicBezTo>
                    <a:pt x="1291" y="2015"/>
                    <a:pt x="1292" y="2015"/>
                    <a:pt x="1293" y="2016"/>
                  </a:cubicBezTo>
                  <a:cubicBezTo>
                    <a:pt x="1294" y="2016"/>
                    <a:pt x="1295" y="2016"/>
                    <a:pt x="1296" y="2017"/>
                  </a:cubicBezTo>
                  <a:cubicBezTo>
                    <a:pt x="1297" y="2017"/>
                    <a:pt x="1298" y="2018"/>
                    <a:pt x="1299" y="2018"/>
                  </a:cubicBezTo>
                  <a:cubicBezTo>
                    <a:pt x="1300" y="2018"/>
                    <a:pt x="1300" y="2019"/>
                    <a:pt x="1301" y="2019"/>
                  </a:cubicBezTo>
                  <a:cubicBezTo>
                    <a:pt x="1303" y="2020"/>
                    <a:pt x="1304" y="2021"/>
                    <a:pt x="1304" y="2021"/>
                  </a:cubicBezTo>
                  <a:cubicBezTo>
                    <a:pt x="1305" y="2022"/>
                    <a:pt x="1305" y="2022"/>
                    <a:pt x="1305" y="2022"/>
                  </a:cubicBezTo>
                  <a:cubicBezTo>
                    <a:pt x="1305" y="2022"/>
                    <a:pt x="1305" y="2022"/>
                    <a:pt x="1305" y="2021"/>
                  </a:cubicBezTo>
                  <a:cubicBezTo>
                    <a:pt x="1304" y="2020"/>
                    <a:pt x="1303" y="2019"/>
                    <a:pt x="1302" y="2018"/>
                  </a:cubicBezTo>
                  <a:cubicBezTo>
                    <a:pt x="1302" y="2018"/>
                    <a:pt x="1301" y="2017"/>
                    <a:pt x="1300" y="2016"/>
                  </a:cubicBezTo>
                  <a:cubicBezTo>
                    <a:pt x="1299" y="2016"/>
                    <a:pt x="1299" y="2015"/>
                    <a:pt x="1298" y="2014"/>
                  </a:cubicBezTo>
                  <a:cubicBezTo>
                    <a:pt x="1297" y="2014"/>
                    <a:pt x="1296" y="2013"/>
                    <a:pt x="1295" y="2012"/>
                  </a:cubicBezTo>
                  <a:cubicBezTo>
                    <a:pt x="1293" y="2012"/>
                    <a:pt x="1292" y="2011"/>
                    <a:pt x="1291" y="2010"/>
                  </a:cubicBezTo>
                  <a:cubicBezTo>
                    <a:pt x="1288" y="2009"/>
                    <a:pt x="1285" y="2008"/>
                    <a:pt x="1282" y="2007"/>
                  </a:cubicBezTo>
                  <a:cubicBezTo>
                    <a:pt x="1281" y="2007"/>
                    <a:pt x="1279" y="2006"/>
                    <a:pt x="1277" y="2006"/>
                  </a:cubicBezTo>
                  <a:cubicBezTo>
                    <a:pt x="1277" y="2006"/>
                    <a:pt x="1276" y="2006"/>
                    <a:pt x="1275" y="2006"/>
                  </a:cubicBezTo>
                  <a:cubicBezTo>
                    <a:pt x="1274" y="2006"/>
                    <a:pt x="1273" y="2005"/>
                    <a:pt x="1272" y="2005"/>
                  </a:cubicBezTo>
                  <a:cubicBezTo>
                    <a:pt x="1271" y="2005"/>
                    <a:pt x="1270" y="2005"/>
                    <a:pt x="1269" y="2005"/>
                  </a:cubicBezTo>
                  <a:cubicBezTo>
                    <a:pt x="1269" y="2005"/>
                    <a:pt x="1268" y="2005"/>
                    <a:pt x="1267" y="2005"/>
                  </a:cubicBezTo>
                  <a:cubicBezTo>
                    <a:pt x="1265" y="2005"/>
                    <a:pt x="1263" y="2005"/>
                    <a:pt x="1261" y="2005"/>
                  </a:cubicBezTo>
                  <a:cubicBezTo>
                    <a:pt x="1259" y="2005"/>
                    <a:pt x="1258" y="2005"/>
                    <a:pt x="1256" y="2006"/>
                  </a:cubicBezTo>
                  <a:cubicBezTo>
                    <a:pt x="1255" y="2006"/>
                    <a:pt x="1254" y="2006"/>
                    <a:pt x="1253" y="2006"/>
                  </a:cubicBezTo>
                  <a:cubicBezTo>
                    <a:pt x="1250" y="2006"/>
                    <a:pt x="1250" y="2006"/>
                    <a:pt x="1250" y="2006"/>
                  </a:cubicBezTo>
                  <a:cubicBezTo>
                    <a:pt x="1246" y="2007"/>
                    <a:pt x="1243" y="2008"/>
                    <a:pt x="1239" y="2008"/>
                  </a:cubicBezTo>
                  <a:cubicBezTo>
                    <a:pt x="1238" y="2009"/>
                    <a:pt x="1236" y="2009"/>
                    <a:pt x="1234" y="2010"/>
                  </a:cubicBezTo>
                  <a:cubicBezTo>
                    <a:pt x="1232" y="2010"/>
                    <a:pt x="1231" y="2011"/>
                    <a:pt x="1229" y="2011"/>
                  </a:cubicBezTo>
                  <a:cubicBezTo>
                    <a:pt x="1226" y="2012"/>
                    <a:pt x="1223" y="2013"/>
                    <a:pt x="1220" y="2013"/>
                  </a:cubicBezTo>
                  <a:cubicBezTo>
                    <a:pt x="1219" y="2013"/>
                    <a:pt x="1219" y="2014"/>
                    <a:pt x="1218" y="2014"/>
                  </a:cubicBezTo>
                  <a:cubicBezTo>
                    <a:pt x="1197" y="2004"/>
                    <a:pt x="1181" y="2003"/>
                    <a:pt x="1172" y="1996"/>
                  </a:cubicBezTo>
                  <a:cubicBezTo>
                    <a:pt x="1136" y="1966"/>
                    <a:pt x="1187" y="1935"/>
                    <a:pt x="1218" y="1915"/>
                  </a:cubicBezTo>
                  <a:cubicBezTo>
                    <a:pt x="1242" y="1899"/>
                    <a:pt x="1273" y="1889"/>
                    <a:pt x="1299" y="1903"/>
                  </a:cubicBezTo>
                  <a:cubicBezTo>
                    <a:pt x="1342" y="1927"/>
                    <a:pt x="1344" y="1954"/>
                    <a:pt x="1380" y="1991"/>
                  </a:cubicBezTo>
                  <a:cubicBezTo>
                    <a:pt x="1380" y="1993"/>
                    <a:pt x="1380" y="1995"/>
                    <a:pt x="1380" y="1996"/>
                  </a:cubicBezTo>
                  <a:cubicBezTo>
                    <a:pt x="1380" y="1998"/>
                    <a:pt x="1380" y="2000"/>
                    <a:pt x="1380" y="2001"/>
                  </a:cubicBezTo>
                  <a:cubicBezTo>
                    <a:pt x="1381" y="2003"/>
                    <a:pt x="1381" y="2005"/>
                    <a:pt x="1381" y="2007"/>
                  </a:cubicBezTo>
                  <a:cubicBezTo>
                    <a:pt x="1382" y="2010"/>
                    <a:pt x="1383" y="2014"/>
                    <a:pt x="1384" y="2019"/>
                  </a:cubicBezTo>
                  <a:cubicBezTo>
                    <a:pt x="1386" y="2023"/>
                    <a:pt x="1388" y="2027"/>
                    <a:pt x="1391" y="2031"/>
                  </a:cubicBezTo>
                  <a:cubicBezTo>
                    <a:pt x="1392" y="2031"/>
                    <a:pt x="1392" y="2031"/>
                    <a:pt x="1392" y="2031"/>
                  </a:cubicBezTo>
                  <a:cubicBezTo>
                    <a:pt x="1392" y="2032"/>
                    <a:pt x="1392" y="2032"/>
                    <a:pt x="1392" y="2032"/>
                  </a:cubicBezTo>
                  <a:cubicBezTo>
                    <a:pt x="1392" y="2032"/>
                    <a:pt x="1392" y="2032"/>
                    <a:pt x="1392" y="2032"/>
                  </a:cubicBezTo>
                  <a:cubicBezTo>
                    <a:pt x="1392" y="2032"/>
                    <a:pt x="1392" y="2032"/>
                    <a:pt x="1392" y="2032"/>
                  </a:cubicBezTo>
                  <a:cubicBezTo>
                    <a:pt x="1393" y="2032"/>
                    <a:pt x="1393" y="2032"/>
                    <a:pt x="1393" y="2032"/>
                  </a:cubicBezTo>
                  <a:cubicBezTo>
                    <a:pt x="1393" y="2033"/>
                    <a:pt x="1393" y="2033"/>
                    <a:pt x="1394" y="2033"/>
                  </a:cubicBezTo>
                  <a:cubicBezTo>
                    <a:pt x="1395" y="2034"/>
                    <a:pt x="1396" y="2035"/>
                    <a:pt x="1397" y="2036"/>
                  </a:cubicBezTo>
                  <a:cubicBezTo>
                    <a:pt x="1399" y="2038"/>
                    <a:pt x="1401" y="2039"/>
                    <a:pt x="1403" y="2041"/>
                  </a:cubicBezTo>
                  <a:cubicBezTo>
                    <a:pt x="1404" y="2042"/>
                    <a:pt x="1406" y="2043"/>
                    <a:pt x="1408" y="2044"/>
                  </a:cubicBezTo>
                  <a:cubicBezTo>
                    <a:pt x="1408" y="2045"/>
                    <a:pt x="1408" y="2045"/>
                    <a:pt x="1409" y="2046"/>
                  </a:cubicBezTo>
                  <a:cubicBezTo>
                    <a:pt x="1409" y="2047"/>
                    <a:pt x="1410" y="2049"/>
                    <a:pt x="1410" y="2051"/>
                  </a:cubicBezTo>
                  <a:cubicBezTo>
                    <a:pt x="1411" y="2053"/>
                    <a:pt x="1412" y="2054"/>
                    <a:pt x="1412" y="2056"/>
                  </a:cubicBezTo>
                  <a:cubicBezTo>
                    <a:pt x="1412" y="2057"/>
                    <a:pt x="1413" y="2058"/>
                    <a:pt x="1413" y="2059"/>
                  </a:cubicBezTo>
                  <a:cubicBezTo>
                    <a:pt x="1413" y="2061"/>
                    <a:pt x="1414" y="2062"/>
                    <a:pt x="1414" y="2063"/>
                  </a:cubicBezTo>
                  <a:cubicBezTo>
                    <a:pt x="1415" y="2065"/>
                    <a:pt x="1415" y="2067"/>
                    <a:pt x="1416" y="2069"/>
                  </a:cubicBezTo>
                  <a:cubicBezTo>
                    <a:pt x="1416" y="2070"/>
                    <a:pt x="1417" y="2070"/>
                    <a:pt x="1417" y="2071"/>
                  </a:cubicBezTo>
                  <a:cubicBezTo>
                    <a:pt x="1417" y="2071"/>
                    <a:pt x="1417" y="2072"/>
                    <a:pt x="1418" y="2073"/>
                  </a:cubicBezTo>
                  <a:cubicBezTo>
                    <a:pt x="1418" y="2074"/>
                    <a:pt x="1419" y="2075"/>
                    <a:pt x="1420" y="2076"/>
                  </a:cubicBezTo>
                  <a:cubicBezTo>
                    <a:pt x="1420" y="2077"/>
                    <a:pt x="1421" y="2078"/>
                    <a:pt x="1422" y="2079"/>
                  </a:cubicBezTo>
                  <a:cubicBezTo>
                    <a:pt x="1422" y="2080"/>
                    <a:pt x="1423" y="2080"/>
                    <a:pt x="1424" y="2081"/>
                  </a:cubicBezTo>
                  <a:cubicBezTo>
                    <a:pt x="1425" y="2083"/>
                    <a:pt x="1427" y="2084"/>
                    <a:pt x="1429" y="2086"/>
                  </a:cubicBezTo>
                  <a:cubicBezTo>
                    <a:pt x="1431" y="2087"/>
                    <a:pt x="1433" y="2088"/>
                    <a:pt x="1435" y="2088"/>
                  </a:cubicBezTo>
                  <a:cubicBezTo>
                    <a:pt x="1436" y="2089"/>
                    <a:pt x="1438" y="2089"/>
                    <a:pt x="1440" y="2089"/>
                  </a:cubicBezTo>
                  <a:cubicBezTo>
                    <a:pt x="1441" y="2089"/>
                    <a:pt x="1442" y="2089"/>
                    <a:pt x="1443" y="2089"/>
                  </a:cubicBezTo>
                  <a:cubicBezTo>
                    <a:pt x="1445" y="2088"/>
                    <a:pt x="1445" y="2088"/>
                    <a:pt x="1446" y="2088"/>
                  </a:cubicBezTo>
                  <a:cubicBezTo>
                    <a:pt x="1446" y="2087"/>
                    <a:pt x="1446" y="2087"/>
                    <a:pt x="1446" y="2087"/>
                  </a:cubicBezTo>
                  <a:cubicBezTo>
                    <a:pt x="1446" y="2087"/>
                    <a:pt x="1446" y="2087"/>
                    <a:pt x="1446" y="2087"/>
                  </a:cubicBezTo>
                  <a:cubicBezTo>
                    <a:pt x="1445" y="2087"/>
                    <a:pt x="1444" y="2087"/>
                    <a:pt x="1443" y="2087"/>
                  </a:cubicBezTo>
                  <a:cubicBezTo>
                    <a:pt x="1442" y="2087"/>
                    <a:pt x="1441" y="2087"/>
                    <a:pt x="1440" y="2086"/>
                  </a:cubicBezTo>
                  <a:cubicBezTo>
                    <a:pt x="1439" y="2086"/>
                    <a:pt x="1438" y="2085"/>
                    <a:pt x="1436" y="2084"/>
                  </a:cubicBezTo>
                  <a:cubicBezTo>
                    <a:pt x="1434" y="2082"/>
                    <a:pt x="1431" y="2080"/>
                    <a:pt x="1429" y="2077"/>
                  </a:cubicBezTo>
                  <a:cubicBezTo>
                    <a:pt x="1428" y="2075"/>
                    <a:pt x="1427" y="2074"/>
                    <a:pt x="1426" y="2072"/>
                  </a:cubicBezTo>
                  <a:cubicBezTo>
                    <a:pt x="1426" y="2071"/>
                    <a:pt x="1425" y="2070"/>
                    <a:pt x="1425" y="2069"/>
                  </a:cubicBezTo>
                  <a:cubicBezTo>
                    <a:pt x="1425" y="2069"/>
                    <a:pt x="1424" y="2068"/>
                    <a:pt x="1424" y="2068"/>
                  </a:cubicBezTo>
                  <a:cubicBezTo>
                    <a:pt x="1424" y="2067"/>
                    <a:pt x="1424" y="2067"/>
                    <a:pt x="1424" y="2066"/>
                  </a:cubicBezTo>
                  <a:cubicBezTo>
                    <a:pt x="1423" y="2064"/>
                    <a:pt x="1422" y="2062"/>
                    <a:pt x="1421" y="2060"/>
                  </a:cubicBezTo>
                  <a:cubicBezTo>
                    <a:pt x="1421" y="2059"/>
                    <a:pt x="1420" y="2058"/>
                    <a:pt x="1420" y="2057"/>
                  </a:cubicBezTo>
                  <a:cubicBezTo>
                    <a:pt x="1420" y="2056"/>
                    <a:pt x="1419" y="2055"/>
                    <a:pt x="1419" y="2054"/>
                  </a:cubicBezTo>
                  <a:cubicBezTo>
                    <a:pt x="1418" y="2052"/>
                    <a:pt x="1417" y="2051"/>
                    <a:pt x="1416" y="2049"/>
                  </a:cubicBezTo>
                  <a:cubicBezTo>
                    <a:pt x="1416" y="2049"/>
                    <a:pt x="1416" y="2049"/>
                    <a:pt x="1416" y="2049"/>
                  </a:cubicBezTo>
                  <a:cubicBezTo>
                    <a:pt x="1418" y="2050"/>
                    <a:pt x="1418" y="2050"/>
                    <a:pt x="1418" y="2050"/>
                  </a:cubicBezTo>
                  <a:cubicBezTo>
                    <a:pt x="1419" y="2051"/>
                    <a:pt x="1419" y="2051"/>
                    <a:pt x="1419" y="2051"/>
                  </a:cubicBezTo>
                  <a:cubicBezTo>
                    <a:pt x="1420" y="2052"/>
                    <a:pt x="1420" y="2052"/>
                    <a:pt x="1421" y="2052"/>
                  </a:cubicBezTo>
                  <a:cubicBezTo>
                    <a:pt x="1422" y="2053"/>
                    <a:pt x="1423" y="2054"/>
                    <a:pt x="1424" y="2054"/>
                  </a:cubicBezTo>
                  <a:cubicBezTo>
                    <a:pt x="1425" y="2055"/>
                    <a:pt x="1426" y="2056"/>
                    <a:pt x="1426" y="2056"/>
                  </a:cubicBezTo>
                  <a:cubicBezTo>
                    <a:pt x="1430" y="2059"/>
                    <a:pt x="1434" y="2062"/>
                    <a:pt x="1437" y="2065"/>
                  </a:cubicBezTo>
                  <a:cubicBezTo>
                    <a:pt x="1440" y="2068"/>
                    <a:pt x="1443" y="2071"/>
                    <a:pt x="1446" y="2074"/>
                  </a:cubicBezTo>
                  <a:cubicBezTo>
                    <a:pt x="1448" y="2078"/>
                    <a:pt x="1451" y="2081"/>
                    <a:pt x="1453" y="2083"/>
                  </a:cubicBezTo>
                  <a:cubicBezTo>
                    <a:pt x="1454" y="2085"/>
                    <a:pt x="1455" y="2086"/>
                    <a:pt x="1456" y="2088"/>
                  </a:cubicBezTo>
                  <a:cubicBezTo>
                    <a:pt x="1457" y="2089"/>
                    <a:pt x="1458" y="2090"/>
                    <a:pt x="1459" y="2091"/>
                  </a:cubicBezTo>
                  <a:cubicBezTo>
                    <a:pt x="1460" y="2093"/>
                    <a:pt x="1460" y="2094"/>
                    <a:pt x="1461" y="2095"/>
                  </a:cubicBezTo>
                  <a:cubicBezTo>
                    <a:pt x="1462" y="2096"/>
                    <a:pt x="1462" y="2097"/>
                    <a:pt x="1463" y="2098"/>
                  </a:cubicBezTo>
                  <a:cubicBezTo>
                    <a:pt x="1464" y="2100"/>
                    <a:pt x="1465" y="2101"/>
                    <a:pt x="1466" y="2102"/>
                  </a:cubicBezTo>
                  <a:cubicBezTo>
                    <a:pt x="1466" y="2103"/>
                    <a:pt x="1466" y="2104"/>
                    <a:pt x="1466" y="2104"/>
                  </a:cubicBezTo>
                  <a:cubicBezTo>
                    <a:pt x="1466" y="2104"/>
                    <a:pt x="1466" y="2103"/>
                    <a:pt x="1466" y="2102"/>
                  </a:cubicBezTo>
                  <a:cubicBezTo>
                    <a:pt x="1466" y="2101"/>
                    <a:pt x="1465" y="2099"/>
                    <a:pt x="1464" y="2097"/>
                  </a:cubicBezTo>
                  <a:cubicBezTo>
                    <a:pt x="1464" y="2096"/>
                    <a:pt x="1464" y="2095"/>
                    <a:pt x="1463" y="2094"/>
                  </a:cubicBezTo>
                  <a:cubicBezTo>
                    <a:pt x="1463" y="2093"/>
                    <a:pt x="1462" y="2091"/>
                    <a:pt x="1462" y="2090"/>
                  </a:cubicBezTo>
                  <a:cubicBezTo>
                    <a:pt x="1461" y="2089"/>
                    <a:pt x="1460" y="2087"/>
                    <a:pt x="1459" y="2086"/>
                  </a:cubicBezTo>
                  <a:cubicBezTo>
                    <a:pt x="1459" y="2084"/>
                    <a:pt x="1458" y="2082"/>
                    <a:pt x="1457" y="2081"/>
                  </a:cubicBezTo>
                  <a:cubicBezTo>
                    <a:pt x="1455" y="2078"/>
                    <a:pt x="1453" y="2074"/>
                    <a:pt x="1450" y="2071"/>
                  </a:cubicBezTo>
                  <a:cubicBezTo>
                    <a:pt x="1448" y="2067"/>
                    <a:pt x="1445" y="2064"/>
                    <a:pt x="1442" y="2060"/>
                  </a:cubicBezTo>
                  <a:cubicBezTo>
                    <a:pt x="1441" y="2060"/>
                    <a:pt x="1440" y="2059"/>
                    <a:pt x="1439" y="2058"/>
                  </a:cubicBezTo>
                  <a:cubicBezTo>
                    <a:pt x="1438" y="2057"/>
                    <a:pt x="1438" y="2056"/>
                    <a:pt x="1437" y="2055"/>
                  </a:cubicBezTo>
                  <a:cubicBezTo>
                    <a:pt x="1436" y="2054"/>
                    <a:pt x="1435" y="2054"/>
                    <a:pt x="1434" y="2053"/>
                  </a:cubicBezTo>
                  <a:cubicBezTo>
                    <a:pt x="1433" y="2052"/>
                    <a:pt x="1432" y="2051"/>
                    <a:pt x="1431" y="2050"/>
                  </a:cubicBezTo>
                  <a:cubicBezTo>
                    <a:pt x="1430" y="2050"/>
                    <a:pt x="1429" y="2049"/>
                    <a:pt x="1428" y="2048"/>
                  </a:cubicBezTo>
                  <a:cubicBezTo>
                    <a:pt x="1427" y="2047"/>
                    <a:pt x="1426" y="2047"/>
                    <a:pt x="1425" y="2046"/>
                  </a:cubicBezTo>
                  <a:cubicBezTo>
                    <a:pt x="1425" y="2045"/>
                    <a:pt x="1424" y="2045"/>
                    <a:pt x="1424" y="2045"/>
                  </a:cubicBezTo>
                  <a:cubicBezTo>
                    <a:pt x="1422" y="2044"/>
                    <a:pt x="1422" y="2044"/>
                    <a:pt x="1422" y="2044"/>
                  </a:cubicBezTo>
                  <a:cubicBezTo>
                    <a:pt x="1421" y="2043"/>
                    <a:pt x="1421" y="2043"/>
                    <a:pt x="1421" y="2043"/>
                  </a:cubicBezTo>
                  <a:cubicBezTo>
                    <a:pt x="1420" y="2042"/>
                    <a:pt x="1420" y="2042"/>
                    <a:pt x="1420" y="2042"/>
                  </a:cubicBezTo>
                  <a:cubicBezTo>
                    <a:pt x="1419" y="2042"/>
                    <a:pt x="1419" y="2042"/>
                    <a:pt x="1419" y="2042"/>
                  </a:cubicBezTo>
                  <a:cubicBezTo>
                    <a:pt x="1415" y="2039"/>
                    <a:pt x="1411" y="2037"/>
                    <a:pt x="1407" y="2034"/>
                  </a:cubicBezTo>
                  <a:cubicBezTo>
                    <a:pt x="1405" y="2033"/>
                    <a:pt x="1403" y="2032"/>
                    <a:pt x="1401" y="2030"/>
                  </a:cubicBezTo>
                  <a:cubicBezTo>
                    <a:pt x="1400" y="2030"/>
                    <a:pt x="1400" y="2029"/>
                    <a:pt x="1399" y="2028"/>
                  </a:cubicBezTo>
                  <a:cubicBezTo>
                    <a:pt x="1399" y="2028"/>
                    <a:pt x="1398" y="2027"/>
                    <a:pt x="1398"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6"/>
                    <a:pt x="1397" y="2026"/>
                    <a:pt x="1397" y="2026"/>
                  </a:cubicBezTo>
                  <a:cubicBezTo>
                    <a:pt x="1394" y="2023"/>
                    <a:pt x="1391" y="2020"/>
                    <a:pt x="1390" y="2016"/>
                  </a:cubicBezTo>
                  <a:cubicBezTo>
                    <a:pt x="1388" y="2013"/>
                    <a:pt x="1386" y="2009"/>
                    <a:pt x="1385" y="2006"/>
                  </a:cubicBezTo>
                  <a:cubicBezTo>
                    <a:pt x="1384" y="2002"/>
                    <a:pt x="1384" y="1999"/>
                    <a:pt x="1383" y="1996"/>
                  </a:cubicBezTo>
                  <a:cubicBezTo>
                    <a:pt x="1383" y="1995"/>
                    <a:pt x="1383" y="1994"/>
                    <a:pt x="1383" y="1994"/>
                  </a:cubicBezTo>
                  <a:cubicBezTo>
                    <a:pt x="1385" y="1996"/>
                    <a:pt x="1387" y="1998"/>
                    <a:pt x="1389" y="2000"/>
                  </a:cubicBezTo>
                  <a:cubicBezTo>
                    <a:pt x="1414" y="2022"/>
                    <a:pt x="1452" y="2039"/>
                    <a:pt x="1482" y="2057"/>
                  </a:cubicBezTo>
                  <a:cubicBezTo>
                    <a:pt x="1497" y="2067"/>
                    <a:pt x="1510" y="2078"/>
                    <a:pt x="1521" y="2091"/>
                  </a:cubicBezTo>
                  <a:cubicBezTo>
                    <a:pt x="1521" y="2091"/>
                    <a:pt x="1522" y="2091"/>
                    <a:pt x="1522" y="2092"/>
                  </a:cubicBezTo>
                  <a:cubicBezTo>
                    <a:pt x="1522" y="2093"/>
                    <a:pt x="1522" y="2094"/>
                    <a:pt x="1523" y="2095"/>
                  </a:cubicBezTo>
                  <a:cubicBezTo>
                    <a:pt x="1523" y="2096"/>
                    <a:pt x="1524" y="2097"/>
                    <a:pt x="1524" y="2099"/>
                  </a:cubicBezTo>
                  <a:cubicBezTo>
                    <a:pt x="1524" y="2100"/>
                    <a:pt x="1525" y="2101"/>
                    <a:pt x="1525" y="2102"/>
                  </a:cubicBezTo>
                  <a:cubicBezTo>
                    <a:pt x="1525" y="2103"/>
                    <a:pt x="1525" y="2103"/>
                    <a:pt x="1525" y="2104"/>
                  </a:cubicBezTo>
                  <a:cubicBezTo>
                    <a:pt x="1526" y="2105"/>
                    <a:pt x="1526" y="2105"/>
                    <a:pt x="1526" y="2106"/>
                  </a:cubicBezTo>
                  <a:cubicBezTo>
                    <a:pt x="1526" y="2107"/>
                    <a:pt x="1526" y="2108"/>
                    <a:pt x="1527" y="2110"/>
                  </a:cubicBezTo>
                  <a:cubicBezTo>
                    <a:pt x="1527" y="2110"/>
                    <a:pt x="1527" y="2111"/>
                    <a:pt x="1527" y="2111"/>
                  </a:cubicBezTo>
                  <a:cubicBezTo>
                    <a:pt x="1527" y="2112"/>
                    <a:pt x="1527" y="2113"/>
                    <a:pt x="1527" y="2113"/>
                  </a:cubicBezTo>
                  <a:cubicBezTo>
                    <a:pt x="1528" y="2115"/>
                    <a:pt x="1528" y="2116"/>
                    <a:pt x="1528" y="2117"/>
                  </a:cubicBezTo>
                  <a:cubicBezTo>
                    <a:pt x="1528" y="2118"/>
                    <a:pt x="1528" y="2119"/>
                    <a:pt x="1528" y="2120"/>
                  </a:cubicBezTo>
                  <a:cubicBezTo>
                    <a:pt x="1528" y="2121"/>
                    <a:pt x="1528" y="2122"/>
                    <a:pt x="1527" y="2122"/>
                  </a:cubicBezTo>
                  <a:cubicBezTo>
                    <a:pt x="1527" y="2123"/>
                    <a:pt x="1526" y="2124"/>
                    <a:pt x="1526" y="2125"/>
                  </a:cubicBezTo>
                  <a:cubicBezTo>
                    <a:pt x="1525" y="2126"/>
                    <a:pt x="1525" y="2127"/>
                    <a:pt x="1524" y="2128"/>
                  </a:cubicBezTo>
                  <a:cubicBezTo>
                    <a:pt x="1524" y="2128"/>
                    <a:pt x="1523" y="2129"/>
                    <a:pt x="1522" y="2130"/>
                  </a:cubicBezTo>
                  <a:cubicBezTo>
                    <a:pt x="1522" y="2131"/>
                    <a:pt x="1521" y="2132"/>
                    <a:pt x="1520" y="2133"/>
                  </a:cubicBezTo>
                  <a:cubicBezTo>
                    <a:pt x="1519" y="2134"/>
                    <a:pt x="1517" y="2136"/>
                    <a:pt x="1515" y="2137"/>
                  </a:cubicBezTo>
                  <a:cubicBezTo>
                    <a:pt x="1515" y="2138"/>
                    <a:pt x="1514" y="2138"/>
                    <a:pt x="1514" y="2139"/>
                  </a:cubicBezTo>
                  <a:cubicBezTo>
                    <a:pt x="1513" y="2139"/>
                    <a:pt x="1513" y="2139"/>
                    <a:pt x="1512" y="2140"/>
                  </a:cubicBezTo>
                  <a:cubicBezTo>
                    <a:pt x="1511" y="2140"/>
                    <a:pt x="1510" y="2141"/>
                    <a:pt x="1509" y="2141"/>
                  </a:cubicBezTo>
                  <a:cubicBezTo>
                    <a:pt x="1509" y="2142"/>
                    <a:pt x="1508" y="2142"/>
                    <a:pt x="1508" y="2142"/>
                  </a:cubicBezTo>
                  <a:cubicBezTo>
                    <a:pt x="1507" y="2143"/>
                    <a:pt x="1507" y="2143"/>
                    <a:pt x="1506" y="2143"/>
                  </a:cubicBezTo>
                  <a:cubicBezTo>
                    <a:pt x="1506" y="2143"/>
                    <a:pt x="1505" y="2143"/>
                    <a:pt x="1505" y="2144"/>
                  </a:cubicBezTo>
                  <a:cubicBezTo>
                    <a:pt x="1504" y="2144"/>
                    <a:pt x="1504" y="2144"/>
                    <a:pt x="1504" y="2144"/>
                  </a:cubicBezTo>
                  <a:cubicBezTo>
                    <a:pt x="1503" y="2144"/>
                    <a:pt x="1503" y="2144"/>
                    <a:pt x="1503" y="2144"/>
                  </a:cubicBezTo>
                  <a:cubicBezTo>
                    <a:pt x="1502" y="2144"/>
                    <a:pt x="1502"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0" y="2145"/>
                    <a:pt x="1500" y="2145"/>
                    <a:pt x="1500" y="2145"/>
                  </a:cubicBezTo>
                  <a:cubicBezTo>
                    <a:pt x="1500" y="2145"/>
                    <a:pt x="1500" y="2145"/>
                    <a:pt x="1500" y="2145"/>
                  </a:cubicBezTo>
                  <a:cubicBezTo>
                    <a:pt x="1498" y="2145"/>
                    <a:pt x="1497" y="2146"/>
                    <a:pt x="1496" y="2146"/>
                  </a:cubicBezTo>
                  <a:cubicBezTo>
                    <a:pt x="1494" y="2146"/>
                    <a:pt x="1491" y="2147"/>
                    <a:pt x="1489" y="2148"/>
                  </a:cubicBezTo>
                  <a:cubicBezTo>
                    <a:pt x="1487" y="2148"/>
                    <a:pt x="1484" y="2149"/>
                    <a:pt x="1483" y="2150"/>
                  </a:cubicBezTo>
                  <a:cubicBezTo>
                    <a:pt x="1481" y="2151"/>
                    <a:pt x="1479" y="2152"/>
                    <a:pt x="1477" y="2153"/>
                  </a:cubicBezTo>
                  <a:cubicBezTo>
                    <a:pt x="1477" y="2153"/>
                    <a:pt x="1477" y="2153"/>
                    <a:pt x="1477" y="2154"/>
                  </a:cubicBezTo>
                  <a:cubicBezTo>
                    <a:pt x="1476" y="2154"/>
                    <a:pt x="1476" y="2154"/>
                    <a:pt x="1476" y="2155"/>
                  </a:cubicBezTo>
                  <a:cubicBezTo>
                    <a:pt x="1475" y="2155"/>
                    <a:pt x="1475" y="2156"/>
                    <a:pt x="1475" y="2156"/>
                  </a:cubicBezTo>
                  <a:cubicBezTo>
                    <a:pt x="1474" y="2157"/>
                    <a:pt x="1474" y="2157"/>
                    <a:pt x="1474" y="2158"/>
                  </a:cubicBezTo>
                  <a:cubicBezTo>
                    <a:pt x="1474" y="2158"/>
                    <a:pt x="1474" y="2159"/>
                    <a:pt x="1473" y="2159"/>
                  </a:cubicBezTo>
                  <a:cubicBezTo>
                    <a:pt x="1473" y="2160"/>
                    <a:pt x="1473" y="2160"/>
                    <a:pt x="1473" y="2160"/>
                  </a:cubicBezTo>
                  <a:cubicBezTo>
                    <a:pt x="1473" y="2160"/>
                    <a:pt x="1473" y="2160"/>
                    <a:pt x="1474" y="2159"/>
                  </a:cubicBezTo>
                  <a:cubicBezTo>
                    <a:pt x="1474" y="2159"/>
                    <a:pt x="1474" y="2159"/>
                    <a:pt x="1475" y="2158"/>
                  </a:cubicBezTo>
                  <a:cubicBezTo>
                    <a:pt x="1475" y="2158"/>
                    <a:pt x="1475" y="2158"/>
                    <a:pt x="1476" y="2157"/>
                  </a:cubicBezTo>
                  <a:cubicBezTo>
                    <a:pt x="1476" y="2157"/>
                    <a:pt x="1477" y="2157"/>
                    <a:pt x="1477" y="2156"/>
                  </a:cubicBezTo>
                  <a:cubicBezTo>
                    <a:pt x="1478" y="2156"/>
                    <a:pt x="1478" y="2156"/>
                    <a:pt x="1479" y="2155"/>
                  </a:cubicBezTo>
                  <a:cubicBezTo>
                    <a:pt x="1479" y="2155"/>
                    <a:pt x="1480" y="2155"/>
                    <a:pt x="1480" y="2155"/>
                  </a:cubicBezTo>
                  <a:cubicBezTo>
                    <a:pt x="1481" y="2155"/>
                    <a:pt x="1481" y="2155"/>
                    <a:pt x="1481" y="2155"/>
                  </a:cubicBezTo>
                  <a:cubicBezTo>
                    <a:pt x="1482" y="2154"/>
                    <a:pt x="1483" y="2154"/>
                    <a:pt x="1484" y="2154"/>
                  </a:cubicBezTo>
                  <a:cubicBezTo>
                    <a:pt x="1486" y="2154"/>
                    <a:pt x="1488" y="2154"/>
                    <a:pt x="1490" y="2153"/>
                  </a:cubicBezTo>
                  <a:cubicBezTo>
                    <a:pt x="1492" y="2153"/>
                    <a:pt x="1495" y="2153"/>
                    <a:pt x="1497" y="2153"/>
                  </a:cubicBezTo>
                  <a:cubicBezTo>
                    <a:pt x="1498" y="2153"/>
                    <a:pt x="1500" y="2153"/>
                    <a:pt x="1501" y="2152"/>
                  </a:cubicBezTo>
                  <a:cubicBezTo>
                    <a:pt x="1502" y="2152"/>
                    <a:pt x="1502" y="2152"/>
                    <a:pt x="1502" y="2152"/>
                  </a:cubicBezTo>
                  <a:cubicBezTo>
                    <a:pt x="1502" y="2152"/>
                    <a:pt x="1502" y="2152"/>
                    <a:pt x="1502" y="2152"/>
                  </a:cubicBezTo>
                  <a:cubicBezTo>
                    <a:pt x="1503" y="2152"/>
                    <a:pt x="1503" y="2152"/>
                    <a:pt x="1503" y="2152"/>
                  </a:cubicBezTo>
                  <a:cubicBezTo>
                    <a:pt x="1504" y="2152"/>
                    <a:pt x="1504" y="2152"/>
                    <a:pt x="1505" y="2152"/>
                  </a:cubicBezTo>
                  <a:cubicBezTo>
                    <a:pt x="1505" y="2152"/>
                    <a:pt x="1506" y="2151"/>
                    <a:pt x="1506" y="2151"/>
                  </a:cubicBezTo>
                  <a:cubicBezTo>
                    <a:pt x="1507" y="2151"/>
                    <a:pt x="1507" y="2151"/>
                    <a:pt x="1507" y="2151"/>
                  </a:cubicBezTo>
                  <a:cubicBezTo>
                    <a:pt x="1508" y="2151"/>
                    <a:pt x="1509" y="2151"/>
                    <a:pt x="1509" y="2150"/>
                  </a:cubicBezTo>
                  <a:cubicBezTo>
                    <a:pt x="1510" y="2150"/>
                    <a:pt x="1511" y="2150"/>
                    <a:pt x="1511" y="2149"/>
                  </a:cubicBezTo>
                  <a:cubicBezTo>
                    <a:pt x="1512" y="2149"/>
                    <a:pt x="1513" y="2149"/>
                    <a:pt x="1513" y="2148"/>
                  </a:cubicBezTo>
                  <a:cubicBezTo>
                    <a:pt x="1514" y="2148"/>
                    <a:pt x="1516" y="2147"/>
                    <a:pt x="1517" y="2146"/>
                  </a:cubicBezTo>
                  <a:cubicBezTo>
                    <a:pt x="1517" y="2146"/>
                    <a:pt x="1518" y="2145"/>
                    <a:pt x="1519" y="2145"/>
                  </a:cubicBezTo>
                  <a:cubicBezTo>
                    <a:pt x="1519" y="2144"/>
                    <a:pt x="1520" y="2144"/>
                    <a:pt x="1520" y="2143"/>
                  </a:cubicBezTo>
                  <a:cubicBezTo>
                    <a:pt x="1521" y="2143"/>
                    <a:pt x="1521" y="2142"/>
                    <a:pt x="1522" y="2142"/>
                  </a:cubicBezTo>
                  <a:cubicBezTo>
                    <a:pt x="1522" y="2141"/>
                    <a:pt x="1523" y="2141"/>
                    <a:pt x="1523" y="2140"/>
                  </a:cubicBezTo>
                  <a:cubicBezTo>
                    <a:pt x="1524" y="2140"/>
                    <a:pt x="1524" y="2140"/>
                    <a:pt x="1524" y="2140"/>
                  </a:cubicBezTo>
                  <a:cubicBezTo>
                    <a:pt x="1525" y="2139"/>
                    <a:pt x="1525" y="2139"/>
                    <a:pt x="1525" y="2139"/>
                  </a:cubicBezTo>
                  <a:cubicBezTo>
                    <a:pt x="1525" y="2138"/>
                    <a:pt x="1525" y="2138"/>
                    <a:pt x="1526" y="2137"/>
                  </a:cubicBezTo>
                  <a:cubicBezTo>
                    <a:pt x="1527" y="2136"/>
                    <a:pt x="1527" y="2135"/>
                    <a:pt x="1528" y="2134"/>
                  </a:cubicBezTo>
                  <a:cubicBezTo>
                    <a:pt x="1528" y="2133"/>
                    <a:pt x="1529" y="2132"/>
                    <a:pt x="1529" y="2131"/>
                  </a:cubicBezTo>
                  <a:cubicBezTo>
                    <a:pt x="1529" y="2132"/>
                    <a:pt x="1529" y="2133"/>
                    <a:pt x="1529" y="2134"/>
                  </a:cubicBezTo>
                  <a:cubicBezTo>
                    <a:pt x="1529" y="2135"/>
                    <a:pt x="1529" y="2135"/>
                    <a:pt x="1529" y="2136"/>
                  </a:cubicBezTo>
                  <a:cubicBezTo>
                    <a:pt x="1529" y="2138"/>
                    <a:pt x="1529" y="2138"/>
                    <a:pt x="1529" y="2138"/>
                  </a:cubicBezTo>
                  <a:cubicBezTo>
                    <a:pt x="1529" y="2140"/>
                    <a:pt x="1529" y="2141"/>
                    <a:pt x="1529" y="2142"/>
                  </a:cubicBezTo>
                  <a:cubicBezTo>
                    <a:pt x="1529" y="2145"/>
                    <a:pt x="1529" y="2148"/>
                    <a:pt x="1528" y="2151"/>
                  </a:cubicBezTo>
                  <a:cubicBezTo>
                    <a:pt x="1528" y="2152"/>
                    <a:pt x="1528" y="2153"/>
                    <a:pt x="1528" y="2154"/>
                  </a:cubicBezTo>
                  <a:cubicBezTo>
                    <a:pt x="1528" y="2155"/>
                    <a:pt x="1528" y="2155"/>
                    <a:pt x="1528" y="2155"/>
                  </a:cubicBezTo>
                  <a:cubicBezTo>
                    <a:pt x="1527" y="2157"/>
                    <a:pt x="1526" y="2159"/>
                    <a:pt x="1524" y="2161"/>
                  </a:cubicBezTo>
                  <a:cubicBezTo>
                    <a:pt x="1523" y="2163"/>
                    <a:pt x="1521" y="2166"/>
                    <a:pt x="1519" y="2167"/>
                  </a:cubicBezTo>
                  <a:cubicBezTo>
                    <a:pt x="1519" y="2168"/>
                    <a:pt x="1518" y="2168"/>
                    <a:pt x="1518" y="2169"/>
                  </a:cubicBezTo>
                  <a:cubicBezTo>
                    <a:pt x="1517" y="2169"/>
                    <a:pt x="1517" y="2170"/>
                    <a:pt x="1516" y="2170"/>
                  </a:cubicBezTo>
                  <a:cubicBezTo>
                    <a:pt x="1516" y="2171"/>
                    <a:pt x="1515" y="2171"/>
                    <a:pt x="1515" y="2172"/>
                  </a:cubicBezTo>
                  <a:cubicBezTo>
                    <a:pt x="1514" y="2172"/>
                    <a:pt x="1514" y="2172"/>
                    <a:pt x="1513" y="2173"/>
                  </a:cubicBezTo>
                  <a:cubicBezTo>
                    <a:pt x="1513" y="2173"/>
                    <a:pt x="1513" y="2173"/>
                    <a:pt x="1513" y="2173"/>
                  </a:cubicBezTo>
                  <a:cubicBezTo>
                    <a:pt x="1512" y="2173"/>
                    <a:pt x="1512" y="2173"/>
                    <a:pt x="1512" y="2173"/>
                  </a:cubicBezTo>
                  <a:cubicBezTo>
                    <a:pt x="1511" y="2174"/>
                    <a:pt x="1511" y="2174"/>
                    <a:pt x="1511" y="2174"/>
                  </a:cubicBezTo>
                  <a:cubicBezTo>
                    <a:pt x="1511" y="2174"/>
                    <a:pt x="1510" y="2175"/>
                    <a:pt x="1510" y="2175"/>
                  </a:cubicBezTo>
                  <a:cubicBezTo>
                    <a:pt x="1508" y="2176"/>
                    <a:pt x="1507" y="2177"/>
                    <a:pt x="1506" y="2177"/>
                  </a:cubicBezTo>
                  <a:cubicBezTo>
                    <a:pt x="1503" y="2179"/>
                    <a:pt x="1500" y="2180"/>
                    <a:pt x="1498" y="2181"/>
                  </a:cubicBezTo>
                  <a:cubicBezTo>
                    <a:pt x="1496" y="2182"/>
                    <a:pt x="1495" y="2183"/>
                    <a:pt x="1494" y="2183"/>
                  </a:cubicBezTo>
                  <a:cubicBezTo>
                    <a:pt x="1492" y="2184"/>
                    <a:pt x="1491" y="2185"/>
                    <a:pt x="1489" y="2186"/>
                  </a:cubicBezTo>
                  <a:cubicBezTo>
                    <a:pt x="1489" y="2186"/>
                    <a:pt x="1488" y="2187"/>
                    <a:pt x="1488" y="2187"/>
                  </a:cubicBezTo>
                  <a:cubicBezTo>
                    <a:pt x="1487" y="2187"/>
                    <a:pt x="1487" y="2187"/>
                    <a:pt x="1487" y="2187"/>
                  </a:cubicBezTo>
                  <a:cubicBezTo>
                    <a:pt x="1487" y="2187"/>
                    <a:pt x="1487" y="2187"/>
                    <a:pt x="1487" y="2187"/>
                  </a:cubicBezTo>
                  <a:cubicBezTo>
                    <a:pt x="1487" y="2187"/>
                    <a:pt x="1487" y="2187"/>
                    <a:pt x="1487" y="2187"/>
                  </a:cubicBezTo>
                  <a:cubicBezTo>
                    <a:pt x="1487" y="2188"/>
                    <a:pt x="1487" y="2188"/>
                    <a:pt x="1487" y="2188"/>
                  </a:cubicBezTo>
                  <a:cubicBezTo>
                    <a:pt x="1486" y="2188"/>
                    <a:pt x="1486" y="2188"/>
                    <a:pt x="1486" y="2188"/>
                  </a:cubicBezTo>
                  <a:cubicBezTo>
                    <a:pt x="1485" y="2189"/>
                    <a:pt x="1483" y="2190"/>
                    <a:pt x="1482" y="2191"/>
                  </a:cubicBezTo>
                  <a:cubicBezTo>
                    <a:pt x="1480" y="2193"/>
                    <a:pt x="1479" y="2195"/>
                    <a:pt x="1477" y="2198"/>
                  </a:cubicBezTo>
                  <a:cubicBezTo>
                    <a:pt x="1476" y="2200"/>
                    <a:pt x="1475" y="2202"/>
                    <a:pt x="1475" y="2204"/>
                  </a:cubicBezTo>
                  <a:cubicBezTo>
                    <a:pt x="1474" y="2204"/>
                    <a:pt x="1474" y="2205"/>
                    <a:pt x="1474" y="2205"/>
                  </a:cubicBezTo>
                  <a:cubicBezTo>
                    <a:pt x="1474" y="2206"/>
                    <a:pt x="1474" y="2206"/>
                    <a:pt x="1474" y="2206"/>
                  </a:cubicBezTo>
                  <a:cubicBezTo>
                    <a:pt x="1474" y="2206"/>
                    <a:pt x="1474" y="2206"/>
                    <a:pt x="1474" y="2207"/>
                  </a:cubicBezTo>
                  <a:cubicBezTo>
                    <a:pt x="1474" y="2207"/>
                    <a:pt x="1474" y="2208"/>
                    <a:pt x="1474" y="2208"/>
                  </a:cubicBezTo>
                  <a:cubicBezTo>
                    <a:pt x="1474" y="2208"/>
                    <a:pt x="1474" y="2209"/>
                    <a:pt x="1474" y="2209"/>
                  </a:cubicBezTo>
                  <a:cubicBezTo>
                    <a:pt x="1474" y="2210"/>
                    <a:pt x="1474" y="2210"/>
                    <a:pt x="1474" y="2211"/>
                  </a:cubicBezTo>
                  <a:cubicBezTo>
                    <a:pt x="1474" y="2212"/>
                    <a:pt x="1474" y="2212"/>
                    <a:pt x="1474" y="2212"/>
                  </a:cubicBezTo>
                  <a:cubicBezTo>
                    <a:pt x="1475" y="2213"/>
                    <a:pt x="1475" y="2213"/>
                    <a:pt x="1475" y="2213"/>
                  </a:cubicBezTo>
                  <a:cubicBezTo>
                    <a:pt x="1475" y="2213"/>
                    <a:pt x="1475" y="2213"/>
                    <a:pt x="1475" y="2212"/>
                  </a:cubicBezTo>
                  <a:cubicBezTo>
                    <a:pt x="1475" y="2212"/>
                    <a:pt x="1475" y="2211"/>
                    <a:pt x="1475" y="2211"/>
                  </a:cubicBezTo>
                  <a:cubicBezTo>
                    <a:pt x="1475" y="2210"/>
                    <a:pt x="1475" y="2210"/>
                    <a:pt x="1476" y="2209"/>
                  </a:cubicBezTo>
                  <a:cubicBezTo>
                    <a:pt x="1476" y="2209"/>
                    <a:pt x="1476" y="2209"/>
                    <a:pt x="1476" y="2208"/>
                  </a:cubicBezTo>
                  <a:cubicBezTo>
                    <a:pt x="1476" y="2208"/>
                    <a:pt x="1476" y="2208"/>
                    <a:pt x="1476" y="2207"/>
                  </a:cubicBezTo>
                  <a:cubicBezTo>
                    <a:pt x="1476" y="2207"/>
                    <a:pt x="1477" y="2207"/>
                    <a:pt x="1477" y="2206"/>
                  </a:cubicBezTo>
                  <a:cubicBezTo>
                    <a:pt x="1477" y="2206"/>
                    <a:pt x="1477" y="2205"/>
                    <a:pt x="1477" y="2205"/>
                  </a:cubicBezTo>
                  <a:cubicBezTo>
                    <a:pt x="1478" y="2203"/>
                    <a:pt x="1479" y="2202"/>
                    <a:pt x="1481" y="2200"/>
                  </a:cubicBezTo>
                  <a:cubicBezTo>
                    <a:pt x="1482" y="2199"/>
                    <a:pt x="1484" y="2197"/>
                    <a:pt x="1486" y="2196"/>
                  </a:cubicBezTo>
                  <a:cubicBezTo>
                    <a:pt x="1487" y="2195"/>
                    <a:pt x="1488" y="2194"/>
                    <a:pt x="1489" y="2194"/>
                  </a:cubicBezTo>
                  <a:cubicBezTo>
                    <a:pt x="1490" y="2193"/>
                    <a:pt x="1491" y="2193"/>
                    <a:pt x="1491" y="2193"/>
                  </a:cubicBezTo>
                  <a:cubicBezTo>
                    <a:pt x="1492" y="2192"/>
                    <a:pt x="1492" y="2192"/>
                    <a:pt x="1493" y="2192"/>
                  </a:cubicBezTo>
                  <a:cubicBezTo>
                    <a:pt x="1494" y="2191"/>
                    <a:pt x="1495" y="2191"/>
                    <a:pt x="1497" y="2190"/>
                  </a:cubicBezTo>
                  <a:cubicBezTo>
                    <a:pt x="1498" y="2189"/>
                    <a:pt x="1499" y="2189"/>
                    <a:pt x="1501" y="2188"/>
                  </a:cubicBezTo>
                  <a:cubicBezTo>
                    <a:pt x="1504" y="2187"/>
                    <a:pt x="1507" y="2186"/>
                    <a:pt x="1509" y="2184"/>
                  </a:cubicBezTo>
                  <a:cubicBezTo>
                    <a:pt x="1511" y="2184"/>
                    <a:pt x="1512" y="2183"/>
                    <a:pt x="1514" y="2182"/>
                  </a:cubicBezTo>
                  <a:cubicBezTo>
                    <a:pt x="1514" y="2181"/>
                    <a:pt x="1515" y="2181"/>
                    <a:pt x="1516" y="2180"/>
                  </a:cubicBezTo>
                  <a:cubicBezTo>
                    <a:pt x="1517" y="2180"/>
                    <a:pt x="1517" y="2180"/>
                    <a:pt x="1517" y="2180"/>
                  </a:cubicBezTo>
                  <a:cubicBezTo>
                    <a:pt x="1517" y="2179"/>
                    <a:pt x="1517" y="2179"/>
                    <a:pt x="1517" y="2179"/>
                  </a:cubicBezTo>
                  <a:cubicBezTo>
                    <a:pt x="1517" y="2179"/>
                    <a:pt x="1517" y="2179"/>
                    <a:pt x="1517" y="2179"/>
                  </a:cubicBezTo>
                  <a:cubicBezTo>
                    <a:pt x="1517" y="2179"/>
                    <a:pt x="1517" y="2179"/>
                    <a:pt x="1517" y="2179"/>
                  </a:cubicBezTo>
                  <a:cubicBezTo>
                    <a:pt x="1518" y="2179"/>
                    <a:pt x="1518" y="2179"/>
                    <a:pt x="1518" y="2179"/>
                  </a:cubicBezTo>
                  <a:cubicBezTo>
                    <a:pt x="1518" y="2179"/>
                    <a:pt x="1518" y="2179"/>
                    <a:pt x="1518" y="2179"/>
                  </a:cubicBezTo>
                  <a:cubicBezTo>
                    <a:pt x="1520" y="2177"/>
                    <a:pt x="1522" y="2175"/>
                    <a:pt x="1524" y="2173"/>
                  </a:cubicBezTo>
                  <a:cubicBezTo>
                    <a:pt x="1523" y="2174"/>
                    <a:pt x="1523" y="2175"/>
                    <a:pt x="1523" y="2176"/>
                  </a:cubicBezTo>
                  <a:cubicBezTo>
                    <a:pt x="1522" y="2179"/>
                    <a:pt x="1521" y="2181"/>
                    <a:pt x="1520" y="2184"/>
                  </a:cubicBezTo>
                  <a:cubicBezTo>
                    <a:pt x="1519" y="2190"/>
                    <a:pt x="1518" y="2195"/>
                    <a:pt x="1517" y="2200"/>
                  </a:cubicBezTo>
                  <a:cubicBezTo>
                    <a:pt x="1517" y="2201"/>
                    <a:pt x="1517" y="2201"/>
                    <a:pt x="1517" y="2202"/>
                  </a:cubicBezTo>
                  <a:cubicBezTo>
                    <a:pt x="1517" y="2203"/>
                    <a:pt x="1517" y="2203"/>
                    <a:pt x="1516" y="2204"/>
                  </a:cubicBezTo>
                  <a:cubicBezTo>
                    <a:pt x="1516" y="2205"/>
                    <a:pt x="1516" y="2205"/>
                    <a:pt x="1516" y="2206"/>
                  </a:cubicBezTo>
                  <a:cubicBezTo>
                    <a:pt x="1516" y="2207"/>
                    <a:pt x="1516" y="2207"/>
                    <a:pt x="1516" y="2208"/>
                  </a:cubicBezTo>
                  <a:cubicBezTo>
                    <a:pt x="1516" y="2209"/>
                    <a:pt x="1516" y="2210"/>
                    <a:pt x="1516" y="2211"/>
                  </a:cubicBezTo>
                  <a:cubicBezTo>
                    <a:pt x="1516" y="2213"/>
                    <a:pt x="1516" y="2214"/>
                    <a:pt x="1516" y="2215"/>
                  </a:cubicBezTo>
                  <a:cubicBezTo>
                    <a:pt x="1517" y="2220"/>
                    <a:pt x="1518" y="2224"/>
                    <a:pt x="1519" y="2227"/>
                  </a:cubicBezTo>
                  <a:cubicBezTo>
                    <a:pt x="1520" y="2231"/>
                    <a:pt x="1522" y="2234"/>
                    <a:pt x="1523" y="2236"/>
                  </a:cubicBezTo>
                  <a:cubicBezTo>
                    <a:pt x="1524" y="2238"/>
                    <a:pt x="1526" y="2240"/>
                    <a:pt x="1527" y="2241"/>
                  </a:cubicBezTo>
                  <a:cubicBezTo>
                    <a:pt x="1528" y="2242"/>
                    <a:pt x="1528" y="2242"/>
                    <a:pt x="1528" y="2242"/>
                  </a:cubicBezTo>
                  <a:cubicBezTo>
                    <a:pt x="1528" y="2242"/>
                    <a:pt x="1528" y="2242"/>
                    <a:pt x="1527" y="2241"/>
                  </a:cubicBezTo>
                  <a:cubicBezTo>
                    <a:pt x="1527" y="2240"/>
                    <a:pt x="1526" y="2239"/>
                    <a:pt x="1526" y="2238"/>
                  </a:cubicBezTo>
                  <a:cubicBezTo>
                    <a:pt x="1526" y="2238"/>
                    <a:pt x="1525" y="2237"/>
                    <a:pt x="1525" y="2237"/>
                  </a:cubicBezTo>
                  <a:cubicBezTo>
                    <a:pt x="1525" y="2236"/>
                    <a:pt x="1525" y="2236"/>
                    <a:pt x="1524" y="2235"/>
                  </a:cubicBezTo>
                  <a:cubicBezTo>
                    <a:pt x="1523" y="2233"/>
                    <a:pt x="1522" y="2230"/>
                    <a:pt x="1522" y="2227"/>
                  </a:cubicBezTo>
                  <a:cubicBezTo>
                    <a:pt x="1521" y="2223"/>
                    <a:pt x="1521" y="2219"/>
                    <a:pt x="1521" y="2215"/>
                  </a:cubicBezTo>
                  <a:cubicBezTo>
                    <a:pt x="1521" y="2213"/>
                    <a:pt x="1521" y="2211"/>
                    <a:pt x="1522" y="2208"/>
                  </a:cubicBezTo>
                  <a:cubicBezTo>
                    <a:pt x="1522" y="2208"/>
                    <a:pt x="1522" y="2207"/>
                    <a:pt x="1522" y="2207"/>
                  </a:cubicBezTo>
                  <a:cubicBezTo>
                    <a:pt x="1522" y="2206"/>
                    <a:pt x="1522" y="2205"/>
                    <a:pt x="1522" y="2205"/>
                  </a:cubicBezTo>
                  <a:cubicBezTo>
                    <a:pt x="1522" y="2204"/>
                    <a:pt x="1522" y="2204"/>
                    <a:pt x="1522" y="2203"/>
                  </a:cubicBezTo>
                  <a:cubicBezTo>
                    <a:pt x="1523" y="2202"/>
                    <a:pt x="1523" y="2202"/>
                    <a:pt x="1523" y="2201"/>
                  </a:cubicBezTo>
                  <a:cubicBezTo>
                    <a:pt x="1524" y="2196"/>
                    <a:pt x="1525" y="2191"/>
                    <a:pt x="1527" y="2186"/>
                  </a:cubicBezTo>
                  <a:cubicBezTo>
                    <a:pt x="1528" y="2184"/>
                    <a:pt x="1529" y="2181"/>
                    <a:pt x="1530" y="2178"/>
                  </a:cubicBezTo>
                  <a:cubicBezTo>
                    <a:pt x="1531" y="2175"/>
                    <a:pt x="1532" y="2173"/>
                    <a:pt x="1532" y="2170"/>
                  </a:cubicBezTo>
                  <a:cubicBezTo>
                    <a:pt x="1533" y="2168"/>
                    <a:pt x="1533" y="2167"/>
                    <a:pt x="1534" y="2165"/>
                  </a:cubicBezTo>
                  <a:cubicBezTo>
                    <a:pt x="1534" y="2163"/>
                    <a:pt x="1534" y="2163"/>
                    <a:pt x="1534" y="2163"/>
                  </a:cubicBezTo>
                  <a:cubicBezTo>
                    <a:pt x="1534" y="2163"/>
                    <a:pt x="1534" y="2163"/>
                    <a:pt x="1534" y="2163"/>
                  </a:cubicBezTo>
                  <a:cubicBezTo>
                    <a:pt x="1534" y="2162"/>
                    <a:pt x="1534" y="2162"/>
                    <a:pt x="1535" y="2162"/>
                  </a:cubicBezTo>
                  <a:cubicBezTo>
                    <a:pt x="1535" y="2161"/>
                    <a:pt x="1535" y="2161"/>
                    <a:pt x="1535" y="2161"/>
                  </a:cubicBezTo>
                  <a:cubicBezTo>
                    <a:pt x="1535" y="2160"/>
                    <a:pt x="1535" y="2158"/>
                    <a:pt x="1536" y="2157"/>
                  </a:cubicBezTo>
                  <a:cubicBezTo>
                    <a:pt x="1536" y="2155"/>
                    <a:pt x="1536" y="2153"/>
                    <a:pt x="1536" y="2152"/>
                  </a:cubicBezTo>
                  <a:cubicBezTo>
                    <a:pt x="1537" y="2149"/>
                    <a:pt x="1537" y="2146"/>
                    <a:pt x="1537" y="2143"/>
                  </a:cubicBezTo>
                  <a:cubicBezTo>
                    <a:pt x="1537" y="2141"/>
                    <a:pt x="1537" y="2140"/>
                    <a:pt x="1537" y="2138"/>
                  </a:cubicBezTo>
                  <a:cubicBezTo>
                    <a:pt x="1537" y="2136"/>
                    <a:pt x="1537" y="2136"/>
                    <a:pt x="1537" y="2136"/>
                  </a:cubicBezTo>
                  <a:cubicBezTo>
                    <a:pt x="1537" y="2135"/>
                    <a:pt x="1537" y="2134"/>
                    <a:pt x="1537" y="2134"/>
                  </a:cubicBezTo>
                  <a:cubicBezTo>
                    <a:pt x="1537" y="2132"/>
                    <a:pt x="1537" y="2131"/>
                    <a:pt x="1537" y="2129"/>
                  </a:cubicBezTo>
                  <a:cubicBezTo>
                    <a:pt x="1537" y="2128"/>
                    <a:pt x="1537" y="2126"/>
                    <a:pt x="1536" y="2125"/>
                  </a:cubicBezTo>
                  <a:cubicBezTo>
                    <a:pt x="1536" y="2122"/>
                    <a:pt x="1535" y="2119"/>
                    <a:pt x="1535" y="2116"/>
                  </a:cubicBezTo>
                  <a:cubicBezTo>
                    <a:pt x="1535" y="2115"/>
                    <a:pt x="1534" y="2113"/>
                    <a:pt x="1534" y="2112"/>
                  </a:cubicBezTo>
                  <a:cubicBezTo>
                    <a:pt x="1534" y="2111"/>
                    <a:pt x="1533" y="2109"/>
                    <a:pt x="1533" y="2108"/>
                  </a:cubicBezTo>
                  <a:cubicBezTo>
                    <a:pt x="1533" y="2107"/>
                    <a:pt x="1532" y="2106"/>
                    <a:pt x="1532" y="2104"/>
                  </a:cubicBezTo>
                  <a:cubicBezTo>
                    <a:pt x="1546" y="2125"/>
                    <a:pt x="1554" y="2147"/>
                    <a:pt x="1558" y="2173"/>
                  </a:cubicBezTo>
                  <a:cubicBezTo>
                    <a:pt x="1562" y="2193"/>
                    <a:pt x="1574" y="2211"/>
                    <a:pt x="1592" y="2222"/>
                  </a:cubicBezTo>
                  <a:cubicBezTo>
                    <a:pt x="1593" y="2222"/>
                    <a:pt x="1594" y="2223"/>
                    <a:pt x="1594" y="2223"/>
                  </a:cubicBezTo>
                  <a:cubicBezTo>
                    <a:pt x="1559" y="2181"/>
                    <a:pt x="1584" y="2137"/>
                    <a:pt x="1567" y="2113"/>
                  </a:cubicBezTo>
                  <a:cubicBezTo>
                    <a:pt x="1605" y="2125"/>
                    <a:pt x="1627" y="2145"/>
                    <a:pt x="1641" y="2169"/>
                  </a:cubicBezTo>
                  <a:cubicBezTo>
                    <a:pt x="1641" y="2169"/>
                    <a:pt x="1641" y="2170"/>
                    <a:pt x="1641" y="2170"/>
                  </a:cubicBezTo>
                  <a:cubicBezTo>
                    <a:pt x="1641" y="2173"/>
                    <a:pt x="1641" y="2176"/>
                    <a:pt x="1641" y="2179"/>
                  </a:cubicBezTo>
                  <a:cubicBezTo>
                    <a:pt x="1641" y="2182"/>
                    <a:pt x="1640" y="2185"/>
                    <a:pt x="1640" y="2189"/>
                  </a:cubicBezTo>
                  <a:cubicBezTo>
                    <a:pt x="1639" y="2190"/>
                    <a:pt x="1639" y="2191"/>
                    <a:pt x="1639" y="2191"/>
                  </a:cubicBezTo>
                  <a:cubicBezTo>
                    <a:pt x="1639" y="2192"/>
                    <a:pt x="1639" y="2193"/>
                    <a:pt x="1638" y="2194"/>
                  </a:cubicBezTo>
                  <a:cubicBezTo>
                    <a:pt x="1638" y="2195"/>
                    <a:pt x="1638" y="2196"/>
                    <a:pt x="1638" y="2197"/>
                  </a:cubicBezTo>
                  <a:cubicBezTo>
                    <a:pt x="1637" y="2198"/>
                    <a:pt x="1637" y="2198"/>
                    <a:pt x="1637" y="2198"/>
                  </a:cubicBezTo>
                  <a:cubicBezTo>
                    <a:pt x="1637" y="2199"/>
                    <a:pt x="1637" y="2199"/>
                    <a:pt x="1637" y="2199"/>
                  </a:cubicBezTo>
                  <a:cubicBezTo>
                    <a:pt x="1637" y="2199"/>
                    <a:pt x="1637" y="2199"/>
                    <a:pt x="1637" y="2199"/>
                  </a:cubicBezTo>
                  <a:cubicBezTo>
                    <a:pt x="1637" y="2201"/>
                    <a:pt x="1637" y="2201"/>
                    <a:pt x="1637" y="2201"/>
                  </a:cubicBezTo>
                  <a:cubicBezTo>
                    <a:pt x="1636" y="2202"/>
                    <a:pt x="1636" y="2202"/>
                    <a:pt x="1636" y="2202"/>
                  </a:cubicBezTo>
                  <a:cubicBezTo>
                    <a:pt x="1636" y="2203"/>
                    <a:pt x="1635" y="2204"/>
                    <a:pt x="1635" y="2205"/>
                  </a:cubicBezTo>
                  <a:cubicBezTo>
                    <a:pt x="1635" y="2206"/>
                    <a:pt x="1634" y="2208"/>
                    <a:pt x="1633" y="2210"/>
                  </a:cubicBezTo>
                  <a:cubicBezTo>
                    <a:pt x="1632" y="2213"/>
                    <a:pt x="1630" y="2217"/>
                    <a:pt x="1629" y="2220"/>
                  </a:cubicBezTo>
                  <a:cubicBezTo>
                    <a:pt x="1628" y="2222"/>
                    <a:pt x="1627" y="2224"/>
                    <a:pt x="1627" y="2226"/>
                  </a:cubicBezTo>
                  <a:cubicBezTo>
                    <a:pt x="1626" y="2228"/>
                    <a:pt x="1625" y="2229"/>
                    <a:pt x="1625" y="2231"/>
                  </a:cubicBezTo>
                  <a:cubicBezTo>
                    <a:pt x="1624" y="2232"/>
                    <a:pt x="1624" y="2233"/>
                    <a:pt x="1624" y="2234"/>
                  </a:cubicBezTo>
                  <a:cubicBezTo>
                    <a:pt x="1624" y="2235"/>
                    <a:pt x="1623" y="2236"/>
                    <a:pt x="1623" y="2237"/>
                  </a:cubicBezTo>
                  <a:cubicBezTo>
                    <a:pt x="1623" y="2238"/>
                    <a:pt x="1623" y="2238"/>
                    <a:pt x="1623" y="2239"/>
                  </a:cubicBezTo>
                  <a:cubicBezTo>
                    <a:pt x="1622" y="2240"/>
                    <a:pt x="1622" y="2241"/>
                    <a:pt x="1622" y="2242"/>
                  </a:cubicBezTo>
                  <a:cubicBezTo>
                    <a:pt x="1622" y="2245"/>
                    <a:pt x="1622" y="2249"/>
                    <a:pt x="1622" y="2252"/>
                  </a:cubicBezTo>
                  <a:cubicBezTo>
                    <a:pt x="1622" y="2255"/>
                    <a:pt x="1622" y="2258"/>
                    <a:pt x="1623" y="2260"/>
                  </a:cubicBezTo>
                  <a:cubicBezTo>
                    <a:pt x="1624" y="2263"/>
                    <a:pt x="1624" y="2265"/>
                    <a:pt x="1625" y="2266"/>
                  </a:cubicBezTo>
                  <a:cubicBezTo>
                    <a:pt x="1626" y="2267"/>
                    <a:pt x="1626" y="2268"/>
                    <a:pt x="1626" y="2268"/>
                  </a:cubicBezTo>
                  <a:cubicBezTo>
                    <a:pt x="1627" y="2269"/>
                    <a:pt x="1627" y="2269"/>
                    <a:pt x="1627" y="2270"/>
                  </a:cubicBezTo>
                  <a:cubicBezTo>
                    <a:pt x="1628" y="2270"/>
                    <a:pt x="1628" y="2271"/>
                    <a:pt x="1628" y="2271"/>
                  </a:cubicBezTo>
                  <a:cubicBezTo>
                    <a:pt x="1628" y="2271"/>
                    <a:pt x="1628" y="2270"/>
                    <a:pt x="1628" y="2269"/>
                  </a:cubicBezTo>
                  <a:cubicBezTo>
                    <a:pt x="1628" y="2269"/>
                    <a:pt x="1627" y="2268"/>
                    <a:pt x="1627" y="2268"/>
                  </a:cubicBezTo>
                  <a:cubicBezTo>
                    <a:pt x="1627" y="2267"/>
                    <a:pt x="1627" y="2266"/>
                    <a:pt x="1627" y="2266"/>
                  </a:cubicBezTo>
                  <a:cubicBezTo>
                    <a:pt x="1627" y="2265"/>
                    <a:pt x="1627" y="2265"/>
                    <a:pt x="1626" y="2264"/>
                  </a:cubicBezTo>
                  <a:cubicBezTo>
                    <a:pt x="1626" y="2264"/>
                    <a:pt x="1626" y="2263"/>
                    <a:pt x="1626" y="2263"/>
                  </a:cubicBezTo>
                  <a:cubicBezTo>
                    <a:pt x="1626" y="2262"/>
                    <a:pt x="1626" y="2261"/>
                    <a:pt x="1626" y="2260"/>
                  </a:cubicBezTo>
                  <a:cubicBezTo>
                    <a:pt x="1626" y="2257"/>
                    <a:pt x="1626" y="2255"/>
                    <a:pt x="1626" y="2252"/>
                  </a:cubicBezTo>
                  <a:cubicBezTo>
                    <a:pt x="1627" y="2249"/>
                    <a:pt x="1627" y="2246"/>
                    <a:pt x="1628" y="2243"/>
                  </a:cubicBezTo>
                  <a:cubicBezTo>
                    <a:pt x="1628" y="2242"/>
                    <a:pt x="1628" y="2242"/>
                    <a:pt x="1629" y="2241"/>
                  </a:cubicBezTo>
                  <a:cubicBezTo>
                    <a:pt x="1629" y="2240"/>
                    <a:pt x="1629" y="2239"/>
                    <a:pt x="1629" y="2239"/>
                  </a:cubicBezTo>
                  <a:cubicBezTo>
                    <a:pt x="1630" y="2238"/>
                    <a:pt x="1630" y="2237"/>
                    <a:pt x="1630" y="2236"/>
                  </a:cubicBezTo>
                  <a:cubicBezTo>
                    <a:pt x="1631" y="2235"/>
                    <a:pt x="1631" y="2234"/>
                    <a:pt x="1631" y="2234"/>
                  </a:cubicBezTo>
                  <a:cubicBezTo>
                    <a:pt x="1632" y="2232"/>
                    <a:pt x="1633" y="2230"/>
                    <a:pt x="1633" y="2229"/>
                  </a:cubicBezTo>
                  <a:cubicBezTo>
                    <a:pt x="1634" y="2227"/>
                    <a:pt x="1635" y="2226"/>
                    <a:pt x="1635" y="2224"/>
                  </a:cubicBezTo>
                  <a:cubicBezTo>
                    <a:pt x="1635" y="2225"/>
                    <a:pt x="1635" y="2225"/>
                    <a:pt x="1635" y="2226"/>
                  </a:cubicBezTo>
                  <a:cubicBezTo>
                    <a:pt x="1635" y="2228"/>
                    <a:pt x="1636" y="2230"/>
                    <a:pt x="1636" y="2231"/>
                  </a:cubicBezTo>
                  <a:cubicBezTo>
                    <a:pt x="1636" y="2232"/>
                    <a:pt x="1636" y="2233"/>
                    <a:pt x="1636" y="2234"/>
                  </a:cubicBezTo>
                  <a:cubicBezTo>
                    <a:pt x="1636" y="2235"/>
                    <a:pt x="1637" y="2236"/>
                    <a:pt x="1637" y="2237"/>
                  </a:cubicBezTo>
                  <a:cubicBezTo>
                    <a:pt x="1637" y="2238"/>
                    <a:pt x="1638" y="2240"/>
                    <a:pt x="1638" y="2241"/>
                  </a:cubicBezTo>
                  <a:cubicBezTo>
                    <a:pt x="1638" y="2242"/>
                    <a:pt x="1639" y="2243"/>
                    <a:pt x="1639" y="2243"/>
                  </a:cubicBezTo>
                  <a:cubicBezTo>
                    <a:pt x="1639" y="2244"/>
                    <a:pt x="1639" y="2245"/>
                    <a:pt x="1640" y="2245"/>
                  </a:cubicBezTo>
                  <a:cubicBezTo>
                    <a:pt x="1640" y="2246"/>
                    <a:pt x="1640" y="2247"/>
                    <a:pt x="1640" y="2247"/>
                  </a:cubicBezTo>
                  <a:cubicBezTo>
                    <a:pt x="1641" y="2248"/>
                    <a:pt x="1641" y="2248"/>
                    <a:pt x="1641" y="2249"/>
                  </a:cubicBezTo>
                  <a:cubicBezTo>
                    <a:pt x="1642" y="2250"/>
                    <a:pt x="1642" y="2251"/>
                    <a:pt x="1643" y="2251"/>
                  </a:cubicBezTo>
                  <a:cubicBezTo>
                    <a:pt x="1643" y="2252"/>
                    <a:pt x="1644" y="2252"/>
                    <a:pt x="1644" y="2253"/>
                  </a:cubicBezTo>
                  <a:cubicBezTo>
                    <a:pt x="1644" y="2253"/>
                    <a:pt x="1644" y="2253"/>
                    <a:pt x="1644" y="2253"/>
                  </a:cubicBezTo>
                  <a:cubicBezTo>
                    <a:pt x="1644" y="2253"/>
                    <a:pt x="1644" y="2253"/>
                    <a:pt x="1644" y="2253"/>
                  </a:cubicBezTo>
                  <a:cubicBezTo>
                    <a:pt x="1644" y="2252"/>
                    <a:pt x="1644" y="2252"/>
                    <a:pt x="1644" y="2251"/>
                  </a:cubicBezTo>
                  <a:cubicBezTo>
                    <a:pt x="1644" y="2250"/>
                    <a:pt x="1644" y="2249"/>
                    <a:pt x="1644" y="2248"/>
                  </a:cubicBezTo>
                  <a:cubicBezTo>
                    <a:pt x="1644" y="2247"/>
                    <a:pt x="1644" y="2246"/>
                    <a:pt x="1644" y="2244"/>
                  </a:cubicBezTo>
                  <a:cubicBezTo>
                    <a:pt x="1644" y="2242"/>
                    <a:pt x="1644" y="2239"/>
                    <a:pt x="1644" y="2236"/>
                  </a:cubicBezTo>
                  <a:cubicBezTo>
                    <a:pt x="1644" y="2235"/>
                    <a:pt x="1644" y="2234"/>
                    <a:pt x="1644" y="2233"/>
                  </a:cubicBezTo>
                  <a:cubicBezTo>
                    <a:pt x="1644" y="2232"/>
                    <a:pt x="1644" y="2232"/>
                    <a:pt x="1643" y="2231"/>
                  </a:cubicBezTo>
                  <a:cubicBezTo>
                    <a:pt x="1643" y="2229"/>
                    <a:pt x="1643" y="2227"/>
                    <a:pt x="1643" y="2226"/>
                  </a:cubicBezTo>
                  <a:cubicBezTo>
                    <a:pt x="1643" y="2224"/>
                    <a:pt x="1643" y="2222"/>
                    <a:pt x="1643" y="2221"/>
                  </a:cubicBezTo>
                  <a:cubicBezTo>
                    <a:pt x="1643" y="2220"/>
                    <a:pt x="1643" y="2219"/>
                    <a:pt x="1643" y="2218"/>
                  </a:cubicBezTo>
                  <a:cubicBezTo>
                    <a:pt x="1643" y="2217"/>
                    <a:pt x="1643" y="2217"/>
                    <a:pt x="1643" y="2216"/>
                  </a:cubicBezTo>
                  <a:cubicBezTo>
                    <a:pt x="1643" y="2214"/>
                    <a:pt x="1643" y="2213"/>
                    <a:pt x="1643" y="2211"/>
                  </a:cubicBezTo>
                  <a:cubicBezTo>
                    <a:pt x="1643" y="2210"/>
                    <a:pt x="1643" y="2208"/>
                    <a:pt x="1643" y="2207"/>
                  </a:cubicBezTo>
                  <a:cubicBezTo>
                    <a:pt x="1643" y="2207"/>
                    <a:pt x="1643" y="2206"/>
                    <a:pt x="1643" y="2206"/>
                  </a:cubicBezTo>
                  <a:cubicBezTo>
                    <a:pt x="1643" y="2205"/>
                    <a:pt x="1643" y="2205"/>
                    <a:pt x="1643" y="2204"/>
                  </a:cubicBezTo>
                  <a:cubicBezTo>
                    <a:pt x="1644" y="2203"/>
                    <a:pt x="1644" y="2203"/>
                    <a:pt x="1644" y="2203"/>
                  </a:cubicBezTo>
                  <a:cubicBezTo>
                    <a:pt x="1644" y="2201"/>
                    <a:pt x="1644" y="2201"/>
                    <a:pt x="1644" y="2201"/>
                  </a:cubicBezTo>
                  <a:cubicBezTo>
                    <a:pt x="1645" y="2199"/>
                    <a:pt x="1645" y="2198"/>
                    <a:pt x="1646" y="2196"/>
                  </a:cubicBezTo>
                  <a:cubicBezTo>
                    <a:pt x="1646" y="2195"/>
                    <a:pt x="1646" y="2194"/>
                    <a:pt x="1646" y="2193"/>
                  </a:cubicBezTo>
                  <a:cubicBezTo>
                    <a:pt x="1646" y="2192"/>
                    <a:pt x="1646" y="2191"/>
                    <a:pt x="1646" y="2190"/>
                  </a:cubicBezTo>
                  <a:cubicBezTo>
                    <a:pt x="1647" y="2187"/>
                    <a:pt x="1647" y="2184"/>
                    <a:pt x="1647" y="2181"/>
                  </a:cubicBezTo>
                  <a:cubicBezTo>
                    <a:pt x="1658" y="2208"/>
                    <a:pt x="1660" y="2238"/>
                    <a:pt x="1659" y="2267"/>
                  </a:cubicBezTo>
                  <a:cubicBezTo>
                    <a:pt x="1658" y="2268"/>
                    <a:pt x="1658" y="2269"/>
                    <a:pt x="1657" y="2270"/>
                  </a:cubicBezTo>
                  <a:cubicBezTo>
                    <a:pt x="1656" y="2272"/>
                    <a:pt x="1654" y="2274"/>
                    <a:pt x="1653" y="2275"/>
                  </a:cubicBezTo>
                  <a:cubicBezTo>
                    <a:pt x="1652" y="2276"/>
                    <a:pt x="1651" y="2277"/>
                    <a:pt x="1651" y="2278"/>
                  </a:cubicBezTo>
                  <a:cubicBezTo>
                    <a:pt x="1650" y="2279"/>
                    <a:pt x="1649" y="2279"/>
                    <a:pt x="1648" y="2280"/>
                  </a:cubicBezTo>
                  <a:cubicBezTo>
                    <a:pt x="1646" y="2282"/>
                    <a:pt x="1645" y="2283"/>
                    <a:pt x="1643" y="2285"/>
                  </a:cubicBezTo>
                  <a:cubicBezTo>
                    <a:pt x="1641" y="2286"/>
                    <a:pt x="1639" y="2288"/>
                    <a:pt x="1637" y="2289"/>
                  </a:cubicBezTo>
                  <a:cubicBezTo>
                    <a:pt x="1635" y="2291"/>
                    <a:pt x="1633" y="2292"/>
                    <a:pt x="1632" y="2294"/>
                  </a:cubicBezTo>
                  <a:cubicBezTo>
                    <a:pt x="1629" y="2296"/>
                    <a:pt x="1629" y="2296"/>
                    <a:pt x="1629" y="2296"/>
                  </a:cubicBezTo>
                  <a:cubicBezTo>
                    <a:pt x="1626" y="2298"/>
                    <a:pt x="1626" y="2298"/>
                    <a:pt x="1626" y="2298"/>
                  </a:cubicBezTo>
                  <a:cubicBezTo>
                    <a:pt x="1624" y="2300"/>
                    <a:pt x="1622" y="2302"/>
                    <a:pt x="1621" y="2303"/>
                  </a:cubicBezTo>
                  <a:cubicBezTo>
                    <a:pt x="1619" y="2305"/>
                    <a:pt x="1617" y="2307"/>
                    <a:pt x="1616" y="2309"/>
                  </a:cubicBezTo>
                  <a:cubicBezTo>
                    <a:pt x="1613" y="2311"/>
                    <a:pt x="1613" y="2311"/>
                    <a:pt x="1613" y="2311"/>
                  </a:cubicBezTo>
                  <a:cubicBezTo>
                    <a:pt x="1612" y="2312"/>
                    <a:pt x="1612" y="2313"/>
                    <a:pt x="1611" y="2314"/>
                  </a:cubicBezTo>
                  <a:cubicBezTo>
                    <a:pt x="1609" y="2316"/>
                    <a:pt x="1608" y="2318"/>
                    <a:pt x="1606" y="2320"/>
                  </a:cubicBezTo>
                  <a:cubicBezTo>
                    <a:pt x="1605" y="2322"/>
                    <a:pt x="1603" y="2324"/>
                    <a:pt x="1602" y="2326"/>
                  </a:cubicBezTo>
                  <a:cubicBezTo>
                    <a:pt x="1601" y="2328"/>
                    <a:pt x="1599" y="2330"/>
                    <a:pt x="1598" y="2332"/>
                  </a:cubicBezTo>
                  <a:cubicBezTo>
                    <a:pt x="1597" y="2334"/>
                    <a:pt x="1595" y="2336"/>
                    <a:pt x="1594" y="2338"/>
                  </a:cubicBezTo>
                  <a:cubicBezTo>
                    <a:pt x="1594" y="2339"/>
                    <a:pt x="1593" y="2340"/>
                    <a:pt x="1593" y="2341"/>
                  </a:cubicBezTo>
                  <a:cubicBezTo>
                    <a:pt x="1592" y="2343"/>
                    <a:pt x="1592" y="2343"/>
                    <a:pt x="1592" y="2343"/>
                  </a:cubicBezTo>
                  <a:cubicBezTo>
                    <a:pt x="1591" y="2345"/>
                    <a:pt x="1591" y="2345"/>
                    <a:pt x="1591" y="2345"/>
                  </a:cubicBezTo>
                  <a:cubicBezTo>
                    <a:pt x="1590" y="2346"/>
                    <a:pt x="1590" y="2347"/>
                    <a:pt x="1590" y="2348"/>
                  </a:cubicBezTo>
                  <a:cubicBezTo>
                    <a:pt x="1589" y="2349"/>
                    <a:pt x="1589" y="2350"/>
                    <a:pt x="1588" y="2351"/>
                  </a:cubicBezTo>
                  <a:cubicBezTo>
                    <a:pt x="1590" y="2350"/>
                    <a:pt x="1591" y="2348"/>
                    <a:pt x="1593" y="2346"/>
                  </a:cubicBezTo>
                  <a:cubicBezTo>
                    <a:pt x="1597" y="2340"/>
                    <a:pt x="1597" y="2340"/>
                    <a:pt x="1597" y="2340"/>
                  </a:cubicBezTo>
                  <a:cubicBezTo>
                    <a:pt x="1600" y="2337"/>
                    <a:pt x="1600" y="2337"/>
                    <a:pt x="1600" y="2337"/>
                  </a:cubicBezTo>
                  <a:cubicBezTo>
                    <a:pt x="1602" y="2335"/>
                    <a:pt x="1602" y="2335"/>
                    <a:pt x="1602" y="2335"/>
                  </a:cubicBezTo>
                  <a:cubicBezTo>
                    <a:pt x="1603" y="2334"/>
                    <a:pt x="1604" y="2333"/>
                    <a:pt x="1604" y="2332"/>
                  </a:cubicBezTo>
                  <a:cubicBezTo>
                    <a:pt x="1605" y="2331"/>
                    <a:pt x="1606" y="2330"/>
                    <a:pt x="1607" y="2329"/>
                  </a:cubicBezTo>
                  <a:cubicBezTo>
                    <a:pt x="1609" y="2327"/>
                    <a:pt x="1609" y="2327"/>
                    <a:pt x="1609" y="2327"/>
                  </a:cubicBezTo>
                  <a:cubicBezTo>
                    <a:pt x="1611" y="2324"/>
                    <a:pt x="1611" y="2324"/>
                    <a:pt x="1611" y="2324"/>
                  </a:cubicBezTo>
                  <a:cubicBezTo>
                    <a:pt x="1612" y="2323"/>
                    <a:pt x="1613" y="2322"/>
                    <a:pt x="1614" y="2322"/>
                  </a:cubicBezTo>
                  <a:cubicBezTo>
                    <a:pt x="1615" y="2321"/>
                    <a:pt x="1615" y="2320"/>
                    <a:pt x="1616" y="2319"/>
                  </a:cubicBezTo>
                  <a:cubicBezTo>
                    <a:pt x="1618" y="2317"/>
                    <a:pt x="1619" y="2316"/>
                    <a:pt x="1621" y="2314"/>
                  </a:cubicBezTo>
                  <a:cubicBezTo>
                    <a:pt x="1623" y="2312"/>
                    <a:pt x="1624" y="2311"/>
                    <a:pt x="1626" y="2309"/>
                  </a:cubicBezTo>
                  <a:cubicBezTo>
                    <a:pt x="1627" y="2308"/>
                    <a:pt x="1628" y="2307"/>
                    <a:pt x="1629" y="2307"/>
                  </a:cubicBezTo>
                  <a:cubicBezTo>
                    <a:pt x="1630" y="2306"/>
                    <a:pt x="1630" y="2305"/>
                    <a:pt x="1631" y="2304"/>
                  </a:cubicBezTo>
                  <a:cubicBezTo>
                    <a:pt x="1634" y="2302"/>
                    <a:pt x="1634" y="2302"/>
                    <a:pt x="1634" y="2302"/>
                  </a:cubicBezTo>
                  <a:cubicBezTo>
                    <a:pt x="1637" y="2299"/>
                    <a:pt x="1637" y="2299"/>
                    <a:pt x="1637" y="2299"/>
                  </a:cubicBezTo>
                  <a:cubicBezTo>
                    <a:pt x="1642" y="2295"/>
                    <a:pt x="1642" y="2295"/>
                    <a:pt x="1642" y="2295"/>
                  </a:cubicBezTo>
                  <a:cubicBezTo>
                    <a:pt x="1644" y="2293"/>
                    <a:pt x="1646" y="2291"/>
                    <a:pt x="1647" y="2290"/>
                  </a:cubicBezTo>
                  <a:cubicBezTo>
                    <a:pt x="1649" y="2288"/>
                    <a:pt x="1651" y="2286"/>
                    <a:pt x="1652" y="2284"/>
                  </a:cubicBezTo>
                  <a:cubicBezTo>
                    <a:pt x="1653" y="2283"/>
                    <a:pt x="1654" y="2282"/>
                    <a:pt x="1655" y="2281"/>
                  </a:cubicBezTo>
                  <a:cubicBezTo>
                    <a:pt x="1655" y="2281"/>
                    <a:pt x="1656" y="2280"/>
                    <a:pt x="1656" y="2280"/>
                  </a:cubicBezTo>
                  <a:cubicBezTo>
                    <a:pt x="1656" y="2279"/>
                    <a:pt x="1657" y="2279"/>
                    <a:pt x="1657" y="2278"/>
                  </a:cubicBezTo>
                  <a:cubicBezTo>
                    <a:pt x="1657" y="2278"/>
                    <a:pt x="1658" y="2277"/>
                    <a:pt x="1658" y="2276"/>
                  </a:cubicBezTo>
                  <a:cubicBezTo>
                    <a:pt x="1657" y="2286"/>
                    <a:pt x="1656" y="2296"/>
                    <a:pt x="1655" y="2305"/>
                  </a:cubicBezTo>
                  <a:cubicBezTo>
                    <a:pt x="1655" y="2305"/>
                    <a:pt x="1655" y="2305"/>
                    <a:pt x="1655" y="2305"/>
                  </a:cubicBezTo>
                  <a:cubicBezTo>
                    <a:pt x="1653" y="2310"/>
                    <a:pt x="1650" y="2315"/>
                    <a:pt x="1647" y="2321"/>
                  </a:cubicBezTo>
                  <a:cubicBezTo>
                    <a:pt x="1644" y="2326"/>
                    <a:pt x="1640" y="2332"/>
                    <a:pt x="1637" y="2338"/>
                  </a:cubicBezTo>
                  <a:cubicBezTo>
                    <a:pt x="1636" y="2338"/>
                    <a:pt x="1636" y="2339"/>
                    <a:pt x="1635" y="2340"/>
                  </a:cubicBezTo>
                  <a:cubicBezTo>
                    <a:pt x="1633" y="2341"/>
                    <a:pt x="1630" y="2343"/>
                    <a:pt x="1627" y="2345"/>
                  </a:cubicBezTo>
                  <a:cubicBezTo>
                    <a:pt x="1624" y="2347"/>
                    <a:pt x="1620" y="2350"/>
                    <a:pt x="1616" y="2353"/>
                  </a:cubicBezTo>
                  <a:cubicBezTo>
                    <a:pt x="1615" y="2354"/>
                    <a:pt x="1613" y="2355"/>
                    <a:pt x="1612" y="2355"/>
                  </a:cubicBezTo>
                  <a:cubicBezTo>
                    <a:pt x="1611" y="2356"/>
                    <a:pt x="1610" y="2357"/>
                    <a:pt x="1609" y="2358"/>
                  </a:cubicBezTo>
                  <a:cubicBezTo>
                    <a:pt x="1607" y="2360"/>
                    <a:pt x="1605" y="2361"/>
                    <a:pt x="1603" y="2363"/>
                  </a:cubicBezTo>
                  <a:cubicBezTo>
                    <a:pt x="1601" y="2365"/>
                    <a:pt x="1599" y="2367"/>
                    <a:pt x="1596" y="2369"/>
                  </a:cubicBezTo>
                  <a:cubicBezTo>
                    <a:pt x="1596" y="2369"/>
                    <a:pt x="1595" y="2370"/>
                    <a:pt x="1595" y="2370"/>
                  </a:cubicBezTo>
                  <a:cubicBezTo>
                    <a:pt x="1594" y="2370"/>
                    <a:pt x="1594" y="2371"/>
                    <a:pt x="1593" y="2371"/>
                  </a:cubicBezTo>
                  <a:cubicBezTo>
                    <a:pt x="1592" y="2372"/>
                    <a:pt x="1591" y="2373"/>
                    <a:pt x="1591" y="2374"/>
                  </a:cubicBezTo>
                  <a:cubicBezTo>
                    <a:pt x="1589" y="2376"/>
                    <a:pt x="1587" y="2378"/>
                    <a:pt x="1586" y="2380"/>
                  </a:cubicBezTo>
                  <a:cubicBezTo>
                    <a:pt x="1585" y="2382"/>
                    <a:pt x="1584" y="2383"/>
                    <a:pt x="1584" y="2384"/>
                  </a:cubicBezTo>
                  <a:cubicBezTo>
                    <a:pt x="1583" y="2384"/>
                    <a:pt x="1583" y="2385"/>
                    <a:pt x="1583" y="2385"/>
                  </a:cubicBezTo>
                  <a:cubicBezTo>
                    <a:pt x="1582" y="2386"/>
                    <a:pt x="1582" y="2386"/>
                    <a:pt x="1582" y="2387"/>
                  </a:cubicBezTo>
                  <a:cubicBezTo>
                    <a:pt x="1582" y="2388"/>
                    <a:pt x="1581" y="2389"/>
                    <a:pt x="1581" y="2390"/>
                  </a:cubicBezTo>
                  <a:cubicBezTo>
                    <a:pt x="1581" y="2390"/>
                    <a:pt x="1580" y="2391"/>
                    <a:pt x="1580" y="2391"/>
                  </a:cubicBezTo>
                  <a:cubicBezTo>
                    <a:pt x="1580" y="2391"/>
                    <a:pt x="1580" y="2392"/>
                    <a:pt x="1580" y="2392"/>
                  </a:cubicBezTo>
                  <a:cubicBezTo>
                    <a:pt x="1580" y="2393"/>
                    <a:pt x="1580" y="2394"/>
                    <a:pt x="1580" y="2395"/>
                  </a:cubicBezTo>
                  <a:cubicBezTo>
                    <a:pt x="1580" y="2395"/>
                    <a:pt x="1579" y="2396"/>
                    <a:pt x="1579" y="2396"/>
                  </a:cubicBezTo>
                  <a:cubicBezTo>
                    <a:pt x="1579" y="2396"/>
                    <a:pt x="1579" y="2397"/>
                    <a:pt x="1579" y="2397"/>
                  </a:cubicBezTo>
                  <a:cubicBezTo>
                    <a:pt x="1579" y="2398"/>
                    <a:pt x="1579" y="2398"/>
                    <a:pt x="1579" y="2399"/>
                  </a:cubicBezTo>
                  <a:cubicBezTo>
                    <a:pt x="1579" y="2399"/>
                    <a:pt x="1580" y="2400"/>
                    <a:pt x="1580" y="2400"/>
                  </a:cubicBezTo>
                  <a:cubicBezTo>
                    <a:pt x="1580" y="2401"/>
                    <a:pt x="1580" y="2401"/>
                    <a:pt x="1580" y="2401"/>
                  </a:cubicBezTo>
                  <a:cubicBezTo>
                    <a:pt x="1580" y="2401"/>
                    <a:pt x="1580" y="2401"/>
                    <a:pt x="1580" y="2400"/>
                  </a:cubicBezTo>
                  <a:cubicBezTo>
                    <a:pt x="1580" y="2400"/>
                    <a:pt x="1580" y="2399"/>
                    <a:pt x="1580" y="2399"/>
                  </a:cubicBezTo>
                  <a:cubicBezTo>
                    <a:pt x="1581" y="2398"/>
                    <a:pt x="1581" y="2398"/>
                    <a:pt x="1581" y="2397"/>
                  </a:cubicBezTo>
                  <a:cubicBezTo>
                    <a:pt x="1581" y="2397"/>
                    <a:pt x="1581" y="2397"/>
                    <a:pt x="1581" y="2396"/>
                  </a:cubicBezTo>
                  <a:cubicBezTo>
                    <a:pt x="1581" y="2396"/>
                    <a:pt x="1582" y="2396"/>
                    <a:pt x="1582" y="2395"/>
                  </a:cubicBezTo>
                  <a:cubicBezTo>
                    <a:pt x="1582" y="2395"/>
                    <a:pt x="1582" y="2395"/>
                    <a:pt x="1582" y="2395"/>
                  </a:cubicBezTo>
                  <a:cubicBezTo>
                    <a:pt x="1582" y="2394"/>
                    <a:pt x="1583" y="2394"/>
                    <a:pt x="1583" y="2393"/>
                  </a:cubicBezTo>
                  <a:cubicBezTo>
                    <a:pt x="1583" y="2393"/>
                    <a:pt x="1583" y="2393"/>
                    <a:pt x="1583" y="2392"/>
                  </a:cubicBezTo>
                  <a:cubicBezTo>
                    <a:pt x="1584" y="2392"/>
                    <a:pt x="1584" y="2392"/>
                    <a:pt x="1584" y="2391"/>
                  </a:cubicBezTo>
                  <a:cubicBezTo>
                    <a:pt x="1585" y="2391"/>
                    <a:pt x="1585" y="2390"/>
                    <a:pt x="1586" y="2389"/>
                  </a:cubicBezTo>
                  <a:cubicBezTo>
                    <a:pt x="1587" y="2387"/>
                    <a:pt x="1589" y="2386"/>
                    <a:pt x="1590" y="2384"/>
                  </a:cubicBezTo>
                  <a:cubicBezTo>
                    <a:pt x="1592" y="2383"/>
                    <a:pt x="1594" y="2381"/>
                    <a:pt x="1595" y="2379"/>
                  </a:cubicBezTo>
                  <a:cubicBezTo>
                    <a:pt x="1596" y="2379"/>
                    <a:pt x="1597" y="2378"/>
                    <a:pt x="1598" y="2377"/>
                  </a:cubicBezTo>
                  <a:cubicBezTo>
                    <a:pt x="1599" y="2376"/>
                    <a:pt x="1600" y="2375"/>
                    <a:pt x="1601" y="2374"/>
                  </a:cubicBezTo>
                  <a:cubicBezTo>
                    <a:pt x="1604" y="2373"/>
                    <a:pt x="1606" y="2371"/>
                    <a:pt x="1608" y="2369"/>
                  </a:cubicBezTo>
                  <a:cubicBezTo>
                    <a:pt x="1610" y="2367"/>
                    <a:pt x="1612" y="2366"/>
                    <a:pt x="1614" y="2364"/>
                  </a:cubicBezTo>
                  <a:cubicBezTo>
                    <a:pt x="1615" y="2363"/>
                    <a:pt x="1616" y="2362"/>
                    <a:pt x="1617" y="2361"/>
                  </a:cubicBezTo>
                  <a:cubicBezTo>
                    <a:pt x="1618" y="2360"/>
                    <a:pt x="1619" y="2359"/>
                    <a:pt x="1620" y="2358"/>
                  </a:cubicBezTo>
                  <a:cubicBezTo>
                    <a:pt x="1624" y="2355"/>
                    <a:pt x="1627" y="2351"/>
                    <a:pt x="1630" y="2348"/>
                  </a:cubicBezTo>
                  <a:cubicBezTo>
                    <a:pt x="1630" y="2348"/>
                    <a:pt x="1630" y="2348"/>
                    <a:pt x="1630" y="2348"/>
                  </a:cubicBezTo>
                  <a:cubicBezTo>
                    <a:pt x="1629" y="2351"/>
                    <a:pt x="1627" y="2353"/>
                    <a:pt x="1626" y="2356"/>
                  </a:cubicBezTo>
                  <a:cubicBezTo>
                    <a:pt x="1625" y="2357"/>
                    <a:pt x="1624" y="2359"/>
                    <a:pt x="1624" y="2361"/>
                  </a:cubicBezTo>
                  <a:cubicBezTo>
                    <a:pt x="1623" y="2361"/>
                    <a:pt x="1623" y="2362"/>
                    <a:pt x="1622" y="2363"/>
                  </a:cubicBezTo>
                  <a:cubicBezTo>
                    <a:pt x="1622" y="2364"/>
                    <a:pt x="1622" y="2364"/>
                    <a:pt x="1622" y="2364"/>
                  </a:cubicBezTo>
                  <a:cubicBezTo>
                    <a:pt x="1621" y="2365"/>
                    <a:pt x="1621" y="2365"/>
                    <a:pt x="1621" y="2365"/>
                  </a:cubicBezTo>
                  <a:cubicBezTo>
                    <a:pt x="1621" y="2365"/>
                    <a:pt x="1621" y="2365"/>
                    <a:pt x="1621" y="2365"/>
                  </a:cubicBezTo>
                  <a:cubicBezTo>
                    <a:pt x="1621" y="2366"/>
                    <a:pt x="1621" y="2366"/>
                    <a:pt x="1621" y="2366"/>
                  </a:cubicBezTo>
                  <a:cubicBezTo>
                    <a:pt x="1620" y="2367"/>
                    <a:pt x="1620" y="2369"/>
                    <a:pt x="1619" y="2370"/>
                  </a:cubicBezTo>
                  <a:cubicBezTo>
                    <a:pt x="1618" y="2371"/>
                    <a:pt x="1618" y="2372"/>
                    <a:pt x="1618" y="2373"/>
                  </a:cubicBezTo>
                  <a:cubicBezTo>
                    <a:pt x="1617" y="2376"/>
                    <a:pt x="1617" y="2376"/>
                    <a:pt x="1617" y="2376"/>
                  </a:cubicBezTo>
                  <a:cubicBezTo>
                    <a:pt x="1616" y="2377"/>
                    <a:pt x="1615" y="2379"/>
                    <a:pt x="1615" y="2381"/>
                  </a:cubicBezTo>
                  <a:cubicBezTo>
                    <a:pt x="1614" y="2383"/>
                    <a:pt x="1613" y="2384"/>
                    <a:pt x="1613" y="2386"/>
                  </a:cubicBezTo>
                  <a:cubicBezTo>
                    <a:pt x="1612" y="2388"/>
                    <a:pt x="1612" y="2390"/>
                    <a:pt x="1611" y="2391"/>
                  </a:cubicBezTo>
                  <a:cubicBezTo>
                    <a:pt x="1611" y="2392"/>
                    <a:pt x="1611" y="2393"/>
                    <a:pt x="1610" y="2394"/>
                  </a:cubicBezTo>
                  <a:cubicBezTo>
                    <a:pt x="1610" y="2395"/>
                    <a:pt x="1610" y="2396"/>
                    <a:pt x="1610" y="2397"/>
                  </a:cubicBezTo>
                  <a:cubicBezTo>
                    <a:pt x="1609" y="2399"/>
                    <a:pt x="1609" y="2400"/>
                    <a:pt x="1609" y="2402"/>
                  </a:cubicBezTo>
                  <a:cubicBezTo>
                    <a:pt x="1608" y="2404"/>
                    <a:pt x="1608" y="2406"/>
                    <a:pt x="1608" y="2407"/>
                  </a:cubicBezTo>
                  <a:cubicBezTo>
                    <a:pt x="1607" y="2409"/>
                    <a:pt x="1607" y="2411"/>
                    <a:pt x="1607" y="2413"/>
                  </a:cubicBezTo>
                  <a:cubicBezTo>
                    <a:pt x="1606" y="2414"/>
                    <a:pt x="1606" y="2416"/>
                    <a:pt x="1606" y="2418"/>
                  </a:cubicBezTo>
                  <a:cubicBezTo>
                    <a:pt x="1606" y="2420"/>
                    <a:pt x="1606" y="2421"/>
                    <a:pt x="1606" y="2423"/>
                  </a:cubicBezTo>
                  <a:cubicBezTo>
                    <a:pt x="1605" y="2425"/>
                    <a:pt x="1605" y="2426"/>
                    <a:pt x="1605" y="2428"/>
                  </a:cubicBezTo>
                  <a:cubicBezTo>
                    <a:pt x="1605" y="2430"/>
                    <a:pt x="1605" y="2431"/>
                    <a:pt x="1605" y="2433"/>
                  </a:cubicBezTo>
                  <a:cubicBezTo>
                    <a:pt x="1605" y="2435"/>
                    <a:pt x="1605" y="2436"/>
                    <a:pt x="1605" y="2438"/>
                  </a:cubicBezTo>
                  <a:cubicBezTo>
                    <a:pt x="1605" y="2441"/>
                    <a:pt x="1605" y="2444"/>
                    <a:pt x="1605" y="2447"/>
                  </a:cubicBezTo>
                  <a:cubicBezTo>
                    <a:pt x="1606" y="2448"/>
                    <a:pt x="1606" y="2450"/>
                    <a:pt x="1606" y="2451"/>
                  </a:cubicBezTo>
                  <a:cubicBezTo>
                    <a:pt x="1606" y="2453"/>
                    <a:pt x="1606" y="2454"/>
                    <a:pt x="1606" y="2456"/>
                  </a:cubicBezTo>
                  <a:cubicBezTo>
                    <a:pt x="1606" y="2457"/>
                    <a:pt x="1607" y="2458"/>
                    <a:pt x="1607" y="2460"/>
                  </a:cubicBezTo>
                  <a:cubicBezTo>
                    <a:pt x="1607" y="2461"/>
                    <a:pt x="1607" y="2462"/>
                    <a:pt x="1607" y="2463"/>
                  </a:cubicBezTo>
                  <a:cubicBezTo>
                    <a:pt x="1608" y="2466"/>
                    <a:pt x="1608" y="2468"/>
                    <a:pt x="1609" y="2470"/>
                  </a:cubicBezTo>
                  <a:cubicBezTo>
                    <a:pt x="1609" y="2473"/>
                    <a:pt x="1610" y="2475"/>
                    <a:pt x="1610" y="2476"/>
                  </a:cubicBezTo>
                  <a:cubicBezTo>
                    <a:pt x="1611" y="2478"/>
                    <a:pt x="1611" y="2480"/>
                    <a:pt x="1612" y="2482"/>
                  </a:cubicBezTo>
                  <a:cubicBezTo>
                    <a:pt x="1612" y="2482"/>
                    <a:pt x="1612" y="2483"/>
                    <a:pt x="1613" y="2484"/>
                  </a:cubicBezTo>
                  <a:cubicBezTo>
                    <a:pt x="1613" y="2484"/>
                    <a:pt x="1613" y="2485"/>
                    <a:pt x="1613" y="2486"/>
                  </a:cubicBezTo>
                  <a:cubicBezTo>
                    <a:pt x="1614" y="2487"/>
                    <a:pt x="1614" y="2488"/>
                    <a:pt x="1614" y="2489"/>
                  </a:cubicBezTo>
                  <a:cubicBezTo>
                    <a:pt x="1615" y="2490"/>
                    <a:pt x="1615" y="2491"/>
                    <a:pt x="1615" y="2491"/>
                  </a:cubicBezTo>
                  <a:cubicBezTo>
                    <a:pt x="1615" y="2491"/>
                    <a:pt x="1615" y="2490"/>
                    <a:pt x="1615" y="2488"/>
                  </a:cubicBezTo>
                  <a:cubicBezTo>
                    <a:pt x="1615" y="2488"/>
                    <a:pt x="1614" y="2487"/>
                    <a:pt x="1614" y="2485"/>
                  </a:cubicBezTo>
                  <a:cubicBezTo>
                    <a:pt x="1614" y="2485"/>
                    <a:pt x="1614" y="2484"/>
                    <a:pt x="1614" y="2483"/>
                  </a:cubicBezTo>
                  <a:cubicBezTo>
                    <a:pt x="1614" y="2483"/>
                    <a:pt x="1614" y="2482"/>
                    <a:pt x="1613" y="2481"/>
                  </a:cubicBezTo>
                  <a:cubicBezTo>
                    <a:pt x="1613" y="2480"/>
                    <a:pt x="1613" y="2478"/>
                    <a:pt x="1613" y="2476"/>
                  </a:cubicBezTo>
                  <a:cubicBezTo>
                    <a:pt x="1612" y="2474"/>
                    <a:pt x="1612" y="2472"/>
                    <a:pt x="1612" y="2470"/>
                  </a:cubicBezTo>
                  <a:cubicBezTo>
                    <a:pt x="1612" y="2468"/>
                    <a:pt x="1611" y="2465"/>
                    <a:pt x="1611" y="2463"/>
                  </a:cubicBezTo>
                  <a:cubicBezTo>
                    <a:pt x="1611" y="2462"/>
                    <a:pt x="1611" y="2460"/>
                    <a:pt x="1611" y="2459"/>
                  </a:cubicBezTo>
                  <a:cubicBezTo>
                    <a:pt x="1611" y="2458"/>
                    <a:pt x="1611" y="2457"/>
                    <a:pt x="1611" y="2455"/>
                  </a:cubicBezTo>
                  <a:cubicBezTo>
                    <a:pt x="1611" y="2454"/>
                    <a:pt x="1611" y="2452"/>
                    <a:pt x="1611" y="2451"/>
                  </a:cubicBezTo>
                  <a:cubicBezTo>
                    <a:pt x="1611" y="2450"/>
                    <a:pt x="1611" y="2448"/>
                    <a:pt x="1611" y="2447"/>
                  </a:cubicBezTo>
                  <a:cubicBezTo>
                    <a:pt x="1611" y="2444"/>
                    <a:pt x="1611" y="2441"/>
                    <a:pt x="1611" y="2438"/>
                  </a:cubicBezTo>
                  <a:cubicBezTo>
                    <a:pt x="1611" y="2436"/>
                    <a:pt x="1611" y="2435"/>
                    <a:pt x="1611" y="2433"/>
                  </a:cubicBezTo>
                  <a:cubicBezTo>
                    <a:pt x="1611" y="2432"/>
                    <a:pt x="1612" y="2430"/>
                    <a:pt x="1612" y="2428"/>
                  </a:cubicBezTo>
                  <a:cubicBezTo>
                    <a:pt x="1612" y="2427"/>
                    <a:pt x="1612" y="2425"/>
                    <a:pt x="1612" y="2424"/>
                  </a:cubicBezTo>
                  <a:cubicBezTo>
                    <a:pt x="1613" y="2422"/>
                    <a:pt x="1613" y="2420"/>
                    <a:pt x="1613" y="2419"/>
                  </a:cubicBezTo>
                  <a:cubicBezTo>
                    <a:pt x="1613" y="2417"/>
                    <a:pt x="1614" y="2415"/>
                    <a:pt x="1614" y="2414"/>
                  </a:cubicBezTo>
                  <a:cubicBezTo>
                    <a:pt x="1614" y="2412"/>
                    <a:pt x="1615" y="2410"/>
                    <a:pt x="1615" y="2409"/>
                  </a:cubicBezTo>
                  <a:cubicBezTo>
                    <a:pt x="1615" y="2405"/>
                    <a:pt x="1616" y="2402"/>
                    <a:pt x="1617" y="2399"/>
                  </a:cubicBezTo>
                  <a:cubicBezTo>
                    <a:pt x="1617" y="2398"/>
                    <a:pt x="1618" y="2398"/>
                    <a:pt x="1618" y="2397"/>
                  </a:cubicBezTo>
                  <a:cubicBezTo>
                    <a:pt x="1618" y="2397"/>
                    <a:pt x="1618" y="2397"/>
                    <a:pt x="1618" y="2397"/>
                  </a:cubicBezTo>
                  <a:cubicBezTo>
                    <a:pt x="1618" y="2398"/>
                    <a:pt x="1618" y="2400"/>
                    <a:pt x="1619" y="2401"/>
                  </a:cubicBezTo>
                  <a:cubicBezTo>
                    <a:pt x="1619" y="2402"/>
                    <a:pt x="1619" y="2403"/>
                    <a:pt x="1619" y="2404"/>
                  </a:cubicBezTo>
                  <a:cubicBezTo>
                    <a:pt x="1619" y="2404"/>
                    <a:pt x="1620" y="2405"/>
                    <a:pt x="1620" y="2406"/>
                  </a:cubicBezTo>
                  <a:cubicBezTo>
                    <a:pt x="1620" y="2408"/>
                    <a:pt x="1621" y="2410"/>
                    <a:pt x="1621" y="2412"/>
                  </a:cubicBezTo>
                  <a:cubicBezTo>
                    <a:pt x="1622" y="2414"/>
                    <a:pt x="1622" y="2416"/>
                    <a:pt x="1623" y="2419"/>
                  </a:cubicBezTo>
                  <a:cubicBezTo>
                    <a:pt x="1623" y="2421"/>
                    <a:pt x="1623" y="2423"/>
                    <a:pt x="1624" y="2426"/>
                  </a:cubicBezTo>
                  <a:cubicBezTo>
                    <a:pt x="1624" y="2428"/>
                    <a:pt x="1625" y="2430"/>
                    <a:pt x="1625" y="2433"/>
                  </a:cubicBezTo>
                  <a:cubicBezTo>
                    <a:pt x="1626" y="2435"/>
                    <a:pt x="1626" y="2437"/>
                    <a:pt x="1627" y="2440"/>
                  </a:cubicBezTo>
                  <a:cubicBezTo>
                    <a:pt x="1627" y="2442"/>
                    <a:pt x="1628" y="2445"/>
                    <a:pt x="1628" y="2447"/>
                  </a:cubicBezTo>
                  <a:cubicBezTo>
                    <a:pt x="1628" y="2448"/>
                    <a:pt x="1628" y="2449"/>
                    <a:pt x="1628" y="2450"/>
                  </a:cubicBezTo>
                  <a:cubicBezTo>
                    <a:pt x="1629" y="2451"/>
                    <a:pt x="1629" y="2452"/>
                    <a:pt x="1629" y="2453"/>
                  </a:cubicBezTo>
                  <a:cubicBezTo>
                    <a:pt x="1629" y="2455"/>
                    <a:pt x="1630" y="2457"/>
                    <a:pt x="1630" y="2459"/>
                  </a:cubicBezTo>
                  <a:cubicBezTo>
                    <a:pt x="1630" y="2461"/>
                    <a:pt x="1630" y="2463"/>
                    <a:pt x="1631" y="2464"/>
                  </a:cubicBezTo>
                  <a:cubicBezTo>
                    <a:pt x="1631" y="2466"/>
                    <a:pt x="1631" y="2467"/>
                    <a:pt x="1631" y="2468"/>
                  </a:cubicBezTo>
                  <a:cubicBezTo>
                    <a:pt x="1632" y="2469"/>
                    <a:pt x="1632" y="2470"/>
                    <a:pt x="1632" y="2471"/>
                  </a:cubicBezTo>
                  <a:cubicBezTo>
                    <a:pt x="1632" y="2471"/>
                    <a:pt x="1632" y="2472"/>
                    <a:pt x="1632" y="2472"/>
                  </a:cubicBezTo>
                  <a:cubicBezTo>
                    <a:pt x="1632" y="2472"/>
                    <a:pt x="1632" y="2471"/>
                    <a:pt x="1632" y="2471"/>
                  </a:cubicBezTo>
                  <a:cubicBezTo>
                    <a:pt x="1632" y="2470"/>
                    <a:pt x="1633" y="2469"/>
                    <a:pt x="1633" y="2468"/>
                  </a:cubicBezTo>
                  <a:cubicBezTo>
                    <a:pt x="1633" y="2467"/>
                    <a:pt x="1633" y="2466"/>
                    <a:pt x="1634" y="2464"/>
                  </a:cubicBezTo>
                  <a:cubicBezTo>
                    <a:pt x="1634" y="2464"/>
                    <a:pt x="1634" y="2463"/>
                    <a:pt x="1634" y="2462"/>
                  </a:cubicBezTo>
                  <a:cubicBezTo>
                    <a:pt x="1634" y="2461"/>
                    <a:pt x="1634" y="2460"/>
                    <a:pt x="1634" y="2459"/>
                  </a:cubicBezTo>
                  <a:cubicBezTo>
                    <a:pt x="1635" y="2458"/>
                    <a:pt x="1635" y="2457"/>
                    <a:pt x="1635" y="2456"/>
                  </a:cubicBezTo>
                  <a:cubicBezTo>
                    <a:pt x="1635" y="2455"/>
                    <a:pt x="1635" y="2454"/>
                    <a:pt x="1635" y="2453"/>
                  </a:cubicBezTo>
                  <a:cubicBezTo>
                    <a:pt x="1635" y="2452"/>
                    <a:pt x="1635" y="2451"/>
                    <a:pt x="1635" y="2450"/>
                  </a:cubicBezTo>
                  <a:cubicBezTo>
                    <a:pt x="1635" y="2448"/>
                    <a:pt x="1635" y="2447"/>
                    <a:pt x="1635" y="2446"/>
                  </a:cubicBezTo>
                  <a:cubicBezTo>
                    <a:pt x="1635" y="2445"/>
                    <a:pt x="1635" y="2444"/>
                    <a:pt x="1635" y="2442"/>
                  </a:cubicBezTo>
                  <a:cubicBezTo>
                    <a:pt x="1635" y="2441"/>
                    <a:pt x="1634" y="2440"/>
                    <a:pt x="1634" y="2439"/>
                  </a:cubicBezTo>
                  <a:cubicBezTo>
                    <a:pt x="1634" y="2436"/>
                    <a:pt x="1634" y="2434"/>
                    <a:pt x="1633" y="2431"/>
                  </a:cubicBezTo>
                  <a:cubicBezTo>
                    <a:pt x="1633" y="2429"/>
                    <a:pt x="1632" y="2426"/>
                    <a:pt x="1631" y="2424"/>
                  </a:cubicBezTo>
                  <a:cubicBezTo>
                    <a:pt x="1631" y="2423"/>
                    <a:pt x="1631" y="2421"/>
                    <a:pt x="1630" y="2420"/>
                  </a:cubicBezTo>
                  <a:cubicBezTo>
                    <a:pt x="1630" y="2419"/>
                    <a:pt x="1630" y="2418"/>
                    <a:pt x="1629" y="2417"/>
                  </a:cubicBezTo>
                  <a:cubicBezTo>
                    <a:pt x="1629" y="2416"/>
                    <a:pt x="1628" y="2414"/>
                    <a:pt x="1628" y="2413"/>
                  </a:cubicBezTo>
                  <a:cubicBezTo>
                    <a:pt x="1628" y="2412"/>
                    <a:pt x="1627" y="2411"/>
                    <a:pt x="1627" y="2410"/>
                  </a:cubicBezTo>
                  <a:cubicBezTo>
                    <a:pt x="1626" y="2409"/>
                    <a:pt x="1626" y="2408"/>
                    <a:pt x="1625" y="2407"/>
                  </a:cubicBezTo>
                  <a:cubicBezTo>
                    <a:pt x="1625" y="2406"/>
                    <a:pt x="1624" y="2406"/>
                    <a:pt x="1624" y="2405"/>
                  </a:cubicBezTo>
                  <a:cubicBezTo>
                    <a:pt x="1624" y="2404"/>
                    <a:pt x="1623" y="2403"/>
                    <a:pt x="1623" y="2402"/>
                  </a:cubicBezTo>
                  <a:cubicBezTo>
                    <a:pt x="1622" y="2401"/>
                    <a:pt x="1622" y="2401"/>
                    <a:pt x="1621" y="2400"/>
                  </a:cubicBezTo>
                  <a:cubicBezTo>
                    <a:pt x="1621" y="2399"/>
                    <a:pt x="1620" y="2398"/>
                    <a:pt x="1619" y="2397"/>
                  </a:cubicBezTo>
                  <a:cubicBezTo>
                    <a:pt x="1619" y="2396"/>
                    <a:pt x="1618" y="2396"/>
                    <a:pt x="1618" y="2395"/>
                  </a:cubicBezTo>
                  <a:cubicBezTo>
                    <a:pt x="1618" y="2395"/>
                    <a:pt x="1619" y="2394"/>
                    <a:pt x="1619" y="2394"/>
                  </a:cubicBezTo>
                  <a:cubicBezTo>
                    <a:pt x="1619" y="2392"/>
                    <a:pt x="1620" y="2390"/>
                    <a:pt x="1620" y="2389"/>
                  </a:cubicBezTo>
                  <a:cubicBezTo>
                    <a:pt x="1621" y="2387"/>
                    <a:pt x="1621" y="2385"/>
                    <a:pt x="1622" y="2384"/>
                  </a:cubicBezTo>
                  <a:cubicBezTo>
                    <a:pt x="1623" y="2382"/>
                    <a:pt x="1623" y="2380"/>
                    <a:pt x="1624" y="2379"/>
                  </a:cubicBezTo>
                  <a:cubicBezTo>
                    <a:pt x="1625" y="2376"/>
                    <a:pt x="1625" y="2376"/>
                    <a:pt x="1625" y="2376"/>
                  </a:cubicBezTo>
                  <a:cubicBezTo>
                    <a:pt x="1625" y="2375"/>
                    <a:pt x="1626" y="2375"/>
                    <a:pt x="1626" y="2374"/>
                  </a:cubicBezTo>
                  <a:cubicBezTo>
                    <a:pt x="1627" y="2372"/>
                    <a:pt x="1627" y="2370"/>
                    <a:pt x="1628" y="2369"/>
                  </a:cubicBezTo>
                  <a:cubicBezTo>
                    <a:pt x="1628" y="2368"/>
                    <a:pt x="1628" y="2368"/>
                    <a:pt x="1628" y="2368"/>
                  </a:cubicBezTo>
                  <a:cubicBezTo>
                    <a:pt x="1628" y="2368"/>
                    <a:pt x="1628" y="2368"/>
                    <a:pt x="1628" y="2368"/>
                  </a:cubicBezTo>
                  <a:cubicBezTo>
                    <a:pt x="1628" y="2368"/>
                    <a:pt x="1628" y="2368"/>
                    <a:pt x="1628" y="2368"/>
                  </a:cubicBezTo>
                  <a:cubicBezTo>
                    <a:pt x="1628" y="2368"/>
                    <a:pt x="1628" y="2368"/>
                    <a:pt x="1628" y="2368"/>
                  </a:cubicBezTo>
                  <a:cubicBezTo>
                    <a:pt x="1629" y="2368"/>
                    <a:pt x="1629" y="2368"/>
                    <a:pt x="1629" y="2368"/>
                  </a:cubicBezTo>
                  <a:cubicBezTo>
                    <a:pt x="1629" y="2366"/>
                    <a:pt x="1629" y="2366"/>
                    <a:pt x="1629" y="2366"/>
                  </a:cubicBezTo>
                  <a:cubicBezTo>
                    <a:pt x="1630" y="2366"/>
                    <a:pt x="1630" y="2365"/>
                    <a:pt x="1630" y="2364"/>
                  </a:cubicBezTo>
                  <a:cubicBezTo>
                    <a:pt x="1631" y="2362"/>
                    <a:pt x="1632" y="2361"/>
                    <a:pt x="1633" y="2359"/>
                  </a:cubicBezTo>
                  <a:cubicBezTo>
                    <a:pt x="1634" y="2356"/>
                    <a:pt x="1636" y="2353"/>
                    <a:pt x="1638" y="2350"/>
                  </a:cubicBezTo>
                  <a:cubicBezTo>
                    <a:pt x="1640" y="2347"/>
                    <a:pt x="1641" y="2344"/>
                    <a:pt x="1643" y="2341"/>
                  </a:cubicBezTo>
                  <a:cubicBezTo>
                    <a:pt x="1646" y="2335"/>
                    <a:pt x="1649" y="2329"/>
                    <a:pt x="1652" y="2324"/>
                  </a:cubicBezTo>
                  <a:cubicBezTo>
                    <a:pt x="1652" y="2324"/>
                    <a:pt x="1652" y="2324"/>
                    <a:pt x="1652" y="2323"/>
                  </a:cubicBezTo>
                  <a:cubicBezTo>
                    <a:pt x="1652" y="2327"/>
                    <a:pt x="1651" y="2330"/>
                    <a:pt x="1650" y="2334"/>
                  </a:cubicBezTo>
                  <a:cubicBezTo>
                    <a:pt x="1649" y="2341"/>
                    <a:pt x="1648" y="2349"/>
                    <a:pt x="1647" y="2357"/>
                  </a:cubicBezTo>
                  <a:cubicBezTo>
                    <a:pt x="1646" y="2361"/>
                    <a:pt x="1646" y="2365"/>
                    <a:pt x="1646" y="2369"/>
                  </a:cubicBezTo>
                  <a:cubicBezTo>
                    <a:pt x="1645" y="2371"/>
                    <a:pt x="1645" y="2373"/>
                    <a:pt x="1645" y="2375"/>
                  </a:cubicBezTo>
                  <a:cubicBezTo>
                    <a:pt x="1645" y="2377"/>
                    <a:pt x="1645" y="2379"/>
                    <a:pt x="1645" y="2381"/>
                  </a:cubicBezTo>
                  <a:cubicBezTo>
                    <a:pt x="1644" y="2390"/>
                    <a:pt x="1644" y="2398"/>
                    <a:pt x="1643" y="2407"/>
                  </a:cubicBezTo>
                  <a:cubicBezTo>
                    <a:pt x="1643" y="2415"/>
                    <a:pt x="1644" y="2424"/>
                    <a:pt x="1644" y="2432"/>
                  </a:cubicBezTo>
                  <a:cubicBezTo>
                    <a:pt x="1644" y="2434"/>
                    <a:pt x="1644" y="2436"/>
                    <a:pt x="1645" y="2438"/>
                  </a:cubicBezTo>
                  <a:cubicBezTo>
                    <a:pt x="1645" y="2439"/>
                    <a:pt x="1645" y="2440"/>
                    <a:pt x="1645" y="2442"/>
                  </a:cubicBezTo>
                  <a:cubicBezTo>
                    <a:pt x="1645" y="2443"/>
                    <a:pt x="1645" y="2444"/>
                    <a:pt x="1645" y="2445"/>
                  </a:cubicBezTo>
                  <a:cubicBezTo>
                    <a:pt x="1645" y="2447"/>
                    <a:pt x="1646" y="2449"/>
                    <a:pt x="1646" y="2451"/>
                  </a:cubicBezTo>
                  <a:cubicBezTo>
                    <a:pt x="1646" y="2453"/>
                    <a:pt x="1646" y="2455"/>
                    <a:pt x="1646" y="2457"/>
                  </a:cubicBezTo>
                  <a:cubicBezTo>
                    <a:pt x="1648" y="2465"/>
                    <a:pt x="1649" y="2472"/>
                    <a:pt x="1651" y="2479"/>
                  </a:cubicBezTo>
                  <a:cubicBezTo>
                    <a:pt x="1652" y="2487"/>
                    <a:pt x="1654" y="2493"/>
                    <a:pt x="1656" y="2500"/>
                  </a:cubicBezTo>
                  <a:cubicBezTo>
                    <a:pt x="1657" y="2503"/>
                    <a:pt x="1658" y="2506"/>
                    <a:pt x="1658" y="2508"/>
                  </a:cubicBezTo>
                  <a:cubicBezTo>
                    <a:pt x="1659" y="2511"/>
                    <a:pt x="1660" y="2514"/>
                    <a:pt x="1661" y="2516"/>
                  </a:cubicBezTo>
                  <a:cubicBezTo>
                    <a:pt x="1662" y="2518"/>
                    <a:pt x="1663" y="2521"/>
                    <a:pt x="1664" y="2523"/>
                  </a:cubicBezTo>
                  <a:cubicBezTo>
                    <a:pt x="1665" y="2525"/>
                    <a:pt x="1666" y="2527"/>
                    <a:pt x="1666" y="2528"/>
                  </a:cubicBezTo>
                  <a:cubicBezTo>
                    <a:pt x="1668" y="2532"/>
                    <a:pt x="1669" y="2534"/>
                    <a:pt x="1670" y="2536"/>
                  </a:cubicBezTo>
                  <a:cubicBezTo>
                    <a:pt x="1671" y="2538"/>
                    <a:pt x="1672" y="2539"/>
                    <a:pt x="1672" y="2539"/>
                  </a:cubicBezTo>
                  <a:cubicBezTo>
                    <a:pt x="1672" y="2539"/>
                    <a:pt x="1671" y="2538"/>
                    <a:pt x="1671" y="2536"/>
                  </a:cubicBezTo>
                  <a:cubicBezTo>
                    <a:pt x="1670" y="2534"/>
                    <a:pt x="1669" y="2531"/>
                    <a:pt x="1668" y="2528"/>
                  </a:cubicBezTo>
                  <a:cubicBezTo>
                    <a:pt x="1667" y="2526"/>
                    <a:pt x="1667" y="2524"/>
                    <a:pt x="1666" y="2522"/>
                  </a:cubicBezTo>
                  <a:cubicBezTo>
                    <a:pt x="1666" y="2520"/>
                    <a:pt x="1665" y="2518"/>
                    <a:pt x="1664" y="2515"/>
                  </a:cubicBezTo>
                  <a:cubicBezTo>
                    <a:pt x="1664" y="2513"/>
                    <a:pt x="1663" y="2510"/>
                    <a:pt x="1662" y="2507"/>
                  </a:cubicBezTo>
                  <a:cubicBezTo>
                    <a:pt x="1662" y="2504"/>
                    <a:pt x="1661" y="2501"/>
                    <a:pt x="1660" y="2498"/>
                  </a:cubicBezTo>
                  <a:cubicBezTo>
                    <a:pt x="1659" y="2492"/>
                    <a:pt x="1657" y="2486"/>
                    <a:pt x="1656" y="2478"/>
                  </a:cubicBezTo>
                  <a:cubicBezTo>
                    <a:pt x="1655" y="2471"/>
                    <a:pt x="1654" y="2464"/>
                    <a:pt x="1653" y="2456"/>
                  </a:cubicBezTo>
                  <a:cubicBezTo>
                    <a:pt x="1653" y="2448"/>
                    <a:pt x="1652" y="2440"/>
                    <a:pt x="1652" y="2432"/>
                  </a:cubicBezTo>
                  <a:cubicBezTo>
                    <a:pt x="1651" y="2423"/>
                    <a:pt x="1651" y="2415"/>
                    <a:pt x="1651" y="2407"/>
                  </a:cubicBezTo>
                  <a:cubicBezTo>
                    <a:pt x="1651" y="2398"/>
                    <a:pt x="1652" y="2390"/>
                    <a:pt x="1652" y="2382"/>
                  </a:cubicBezTo>
                  <a:cubicBezTo>
                    <a:pt x="1653" y="2373"/>
                    <a:pt x="1653" y="2365"/>
                    <a:pt x="1654" y="2357"/>
                  </a:cubicBezTo>
                  <a:cubicBezTo>
                    <a:pt x="1655" y="2350"/>
                    <a:pt x="1655" y="2342"/>
                    <a:pt x="1656" y="2335"/>
                  </a:cubicBezTo>
                  <a:cubicBezTo>
                    <a:pt x="1656" y="2333"/>
                    <a:pt x="1657" y="2331"/>
                    <a:pt x="1657" y="2328"/>
                  </a:cubicBezTo>
                  <a:cubicBezTo>
                    <a:pt x="1662" y="2309"/>
                    <a:pt x="1671" y="2290"/>
                    <a:pt x="1683" y="2277"/>
                  </a:cubicBezTo>
                  <a:cubicBezTo>
                    <a:pt x="1705" y="2304"/>
                    <a:pt x="1719" y="2331"/>
                    <a:pt x="1729" y="2361"/>
                  </a:cubicBezTo>
                  <a:cubicBezTo>
                    <a:pt x="1729" y="2361"/>
                    <a:pt x="1729" y="2361"/>
                    <a:pt x="1729" y="2361"/>
                  </a:cubicBezTo>
                  <a:cubicBezTo>
                    <a:pt x="1729" y="2364"/>
                    <a:pt x="1728" y="2367"/>
                    <a:pt x="1727" y="2370"/>
                  </a:cubicBezTo>
                  <a:cubicBezTo>
                    <a:pt x="1726" y="2373"/>
                    <a:pt x="1725" y="2376"/>
                    <a:pt x="1723" y="2379"/>
                  </a:cubicBezTo>
                  <a:cubicBezTo>
                    <a:pt x="1723" y="2380"/>
                    <a:pt x="1723" y="2380"/>
                    <a:pt x="1723" y="2381"/>
                  </a:cubicBezTo>
                  <a:cubicBezTo>
                    <a:pt x="1723" y="2381"/>
                    <a:pt x="1722" y="2381"/>
                    <a:pt x="1722" y="2382"/>
                  </a:cubicBezTo>
                  <a:cubicBezTo>
                    <a:pt x="1722" y="2383"/>
                    <a:pt x="1721" y="2383"/>
                    <a:pt x="1721" y="2384"/>
                  </a:cubicBezTo>
                  <a:cubicBezTo>
                    <a:pt x="1720" y="2385"/>
                    <a:pt x="1720" y="2386"/>
                    <a:pt x="1719" y="2387"/>
                  </a:cubicBezTo>
                  <a:cubicBezTo>
                    <a:pt x="1719" y="2388"/>
                    <a:pt x="1718" y="2389"/>
                    <a:pt x="1718" y="2389"/>
                  </a:cubicBezTo>
                  <a:cubicBezTo>
                    <a:pt x="1717" y="2391"/>
                    <a:pt x="1716" y="2393"/>
                    <a:pt x="1715" y="2395"/>
                  </a:cubicBezTo>
                  <a:cubicBezTo>
                    <a:pt x="1713" y="2397"/>
                    <a:pt x="1712" y="2398"/>
                    <a:pt x="1711" y="2400"/>
                  </a:cubicBezTo>
                  <a:cubicBezTo>
                    <a:pt x="1709" y="2404"/>
                    <a:pt x="1706" y="2407"/>
                    <a:pt x="1704" y="2411"/>
                  </a:cubicBezTo>
                  <a:cubicBezTo>
                    <a:pt x="1701" y="2415"/>
                    <a:pt x="1699" y="2419"/>
                    <a:pt x="1697" y="2422"/>
                  </a:cubicBezTo>
                  <a:cubicBezTo>
                    <a:pt x="1696" y="2424"/>
                    <a:pt x="1696" y="2424"/>
                    <a:pt x="1696" y="2424"/>
                  </a:cubicBezTo>
                  <a:cubicBezTo>
                    <a:pt x="1696" y="2425"/>
                    <a:pt x="1696" y="2425"/>
                    <a:pt x="1696" y="2425"/>
                  </a:cubicBezTo>
                  <a:cubicBezTo>
                    <a:pt x="1695" y="2425"/>
                    <a:pt x="1695" y="2425"/>
                    <a:pt x="1695" y="2425"/>
                  </a:cubicBezTo>
                  <a:cubicBezTo>
                    <a:pt x="1695" y="2426"/>
                    <a:pt x="1694" y="2427"/>
                    <a:pt x="1694" y="2428"/>
                  </a:cubicBezTo>
                  <a:cubicBezTo>
                    <a:pt x="1693" y="2429"/>
                    <a:pt x="1693" y="2430"/>
                    <a:pt x="1692" y="2431"/>
                  </a:cubicBezTo>
                  <a:cubicBezTo>
                    <a:pt x="1692" y="2432"/>
                    <a:pt x="1691" y="2433"/>
                    <a:pt x="1691" y="2434"/>
                  </a:cubicBezTo>
                  <a:cubicBezTo>
                    <a:pt x="1689" y="2438"/>
                    <a:pt x="1688" y="2442"/>
                    <a:pt x="1687" y="2446"/>
                  </a:cubicBezTo>
                  <a:cubicBezTo>
                    <a:pt x="1687" y="2448"/>
                    <a:pt x="1686" y="2450"/>
                    <a:pt x="1686" y="2452"/>
                  </a:cubicBezTo>
                  <a:cubicBezTo>
                    <a:pt x="1686" y="2453"/>
                    <a:pt x="1685" y="2455"/>
                    <a:pt x="1685" y="2457"/>
                  </a:cubicBezTo>
                  <a:cubicBezTo>
                    <a:pt x="1685" y="2459"/>
                    <a:pt x="1685" y="2460"/>
                    <a:pt x="1685" y="2462"/>
                  </a:cubicBezTo>
                  <a:cubicBezTo>
                    <a:pt x="1685" y="2463"/>
                    <a:pt x="1685" y="2463"/>
                    <a:pt x="1685" y="2464"/>
                  </a:cubicBezTo>
                  <a:cubicBezTo>
                    <a:pt x="1685" y="2465"/>
                    <a:pt x="1685" y="2465"/>
                    <a:pt x="1685" y="2466"/>
                  </a:cubicBezTo>
                  <a:cubicBezTo>
                    <a:pt x="1685" y="2469"/>
                    <a:pt x="1686" y="2471"/>
                    <a:pt x="1686" y="2473"/>
                  </a:cubicBezTo>
                  <a:cubicBezTo>
                    <a:pt x="1687" y="2474"/>
                    <a:pt x="1687" y="2475"/>
                    <a:pt x="1687" y="2476"/>
                  </a:cubicBezTo>
                  <a:cubicBezTo>
                    <a:pt x="1687" y="2476"/>
                    <a:pt x="1687" y="2477"/>
                    <a:pt x="1688" y="2478"/>
                  </a:cubicBezTo>
                  <a:cubicBezTo>
                    <a:pt x="1688" y="2479"/>
                    <a:pt x="1688" y="2479"/>
                    <a:pt x="1688" y="2479"/>
                  </a:cubicBezTo>
                  <a:cubicBezTo>
                    <a:pt x="1688" y="2479"/>
                    <a:pt x="1688" y="2479"/>
                    <a:pt x="1688" y="2477"/>
                  </a:cubicBezTo>
                  <a:cubicBezTo>
                    <a:pt x="1688" y="2477"/>
                    <a:pt x="1688" y="2476"/>
                    <a:pt x="1688" y="2476"/>
                  </a:cubicBezTo>
                  <a:cubicBezTo>
                    <a:pt x="1688" y="2475"/>
                    <a:pt x="1688" y="2474"/>
                    <a:pt x="1688" y="2473"/>
                  </a:cubicBezTo>
                  <a:cubicBezTo>
                    <a:pt x="1688" y="2471"/>
                    <a:pt x="1688" y="2469"/>
                    <a:pt x="1688" y="2466"/>
                  </a:cubicBezTo>
                  <a:cubicBezTo>
                    <a:pt x="1688" y="2465"/>
                    <a:pt x="1688" y="2464"/>
                    <a:pt x="1689" y="2462"/>
                  </a:cubicBezTo>
                  <a:cubicBezTo>
                    <a:pt x="1689" y="2461"/>
                    <a:pt x="1689" y="2459"/>
                    <a:pt x="1690" y="2458"/>
                  </a:cubicBezTo>
                  <a:cubicBezTo>
                    <a:pt x="1690" y="2454"/>
                    <a:pt x="1691" y="2451"/>
                    <a:pt x="1693" y="2448"/>
                  </a:cubicBezTo>
                  <a:cubicBezTo>
                    <a:pt x="1694" y="2444"/>
                    <a:pt x="1696" y="2441"/>
                    <a:pt x="1697" y="2437"/>
                  </a:cubicBezTo>
                  <a:cubicBezTo>
                    <a:pt x="1698" y="2436"/>
                    <a:pt x="1698" y="2435"/>
                    <a:pt x="1699" y="2434"/>
                  </a:cubicBezTo>
                  <a:cubicBezTo>
                    <a:pt x="1699" y="2434"/>
                    <a:pt x="1700" y="2433"/>
                    <a:pt x="1700" y="2432"/>
                  </a:cubicBezTo>
                  <a:cubicBezTo>
                    <a:pt x="1701" y="2431"/>
                    <a:pt x="1701" y="2430"/>
                    <a:pt x="1702" y="2429"/>
                  </a:cubicBezTo>
                  <a:cubicBezTo>
                    <a:pt x="1702" y="2428"/>
                    <a:pt x="1702" y="2428"/>
                    <a:pt x="1702" y="2428"/>
                  </a:cubicBezTo>
                  <a:cubicBezTo>
                    <a:pt x="1703" y="2428"/>
                    <a:pt x="1703" y="2428"/>
                    <a:pt x="1703" y="2428"/>
                  </a:cubicBezTo>
                  <a:cubicBezTo>
                    <a:pt x="1703" y="2426"/>
                    <a:pt x="1703" y="2426"/>
                    <a:pt x="1703" y="2426"/>
                  </a:cubicBezTo>
                  <a:cubicBezTo>
                    <a:pt x="1706" y="2423"/>
                    <a:pt x="1708" y="2419"/>
                    <a:pt x="1710" y="2415"/>
                  </a:cubicBezTo>
                  <a:cubicBezTo>
                    <a:pt x="1713" y="2412"/>
                    <a:pt x="1715" y="2408"/>
                    <a:pt x="1718" y="2404"/>
                  </a:cubicBezTo>
                  <a:cubicBezTo>
                    <a:pt x="1719" y="2402"/>
                    <a:pt x="1720" y="2400"/>
                    <a:pt x="1721" y="2399"/>
                  </a:cubicBezTo>
                  <a:cubicBezTo>
                    <a:pt x="1721" y="2398"/>
                    <a:pt x="1722" y="2397"/>
                    <a:pt x="1722" y="2396"/>
                  </a:cubicBezTo>
                  <a:cubicBezTo>
                    <a:pt x="1723" y="2395"/>
                    <a:pt x="1723" y="2394"/>
                    <a:pt x="1724" y="2393"/>
                  </a:cubicBezTo>
                  <a:cubicBezTo>
                    <a:pt x="1725" y="2391"/>
                    <a:pt x="1726" y="2389"/>
                    <a:pt x="1727" y="2387"/>
                  </a:cubicBezTo>
                  <a:cubicBezTo>
                    <a:pt x="1727" y="2386"/>
                    <a:pt x="1727" y="2385"/>
                    <a:pt x="1728" y="2384"/>
                  </a:cubicBezTo>
                  <a:cubicBezTo>
                    <a:pt x="1728" y="2384"/>
                    <a:pt x="1728" y="2383"/>
                    <a:pt x="1728" y="2383"/>
                  </a:cubicBezTo>
                  <a:cubicBezTo>
                    <a:pt x="1729" y="2383"/>
                    <a:pt x="1729" y="2382"/>
                    <a:pt x="1729" y="2382"/>
                  </a:cubicBezTo>
                  <a:cubicBezTo>
                    <a:pt x="1730" y="2378"/>
                    <a:pt x="1731" y="2374"/>
                    <a:pt x="1732" y="2371"/>
                  </a:cubicBezTo>
                  <a:cubicBezTo>
                    <a:pt x="1732" y="2370"/>
                    <a:pt x="1732" y="2369"/>
                    <a:pt x="1732" y="2368"/>
                  </a:cubicBezTo>
                  <a:cubicBezTo>
                    <a:pt x="1734" y="2372"/>
                    <a:pt x="1735" y="2376"/>
                    <a:pt x="1736" y="2380"/>
                  </a:cubicBezTo>
                  <a:cubicBezTo>
                    <a:pt x="1736" y="2381"/>
                    <a:pt x="1736" y="2382"/>
                    <a:pt x="1736" y="2383"/>
                  </a:cubicBezTo>
                  <a:cubicBezTo>
                    <a:pt x="1736" y="2388"/>
                    <a:pt x="1736" y="2392"/>
                    <a:pt x="1735" y="2397"/>
                  </a:cubicBezTo>
                  <a:cubicBezTo>
                    <a:pt x="1735" y="2399"/>
                    <a:pt x="1734" y="2402"/>
                    <a:pt x="1734" y="2404"/>
                  </a:cubicBezTo>
                  <a:cubicBezTo>
                    <a:pt x="1734" y="2405"/>
                    <a:pt x="1733" y="2406"/>
                    <a:pt x="1733" y="2408"/>
                  </a:cubicBezTo>
                  <a:cubicBezTo>
                    <a:pt x="1733" y="2409"/>
                    <a:pt x="1732" y="2410"/>
                    <a:pt x="1732" y="2411"/>
                  </a:cubicBezTo>
                  <a:cubicBezTo>
                    <a:pt x="1731" y="2414"/>
                    <a:pt x="1731" y="2416"/>
                    <a:pt x="1730" y="2419"/>
                  </a:cubicBezTo>
                  <a:cubicBezTo>
                    <a:pt x="1729" y="2421"/>
                    <a:pt x="1728" y="2424"/>
                    <a:pt x="1727" y="2427"/>
                  </a:cubicBezTo>
                  <a:cubicBezTo>
                    <a:pt x="1725" y="2432"/>
                    <a:pt x="1723" y="2437"/>
                    <a:pt x="1721" y="2443"/>
                  </a:cubicBezTo>
                  <a:cubicBezTo>
                    <a:pt x="1721" y="2445"/>
                    <a:pt x="1720" y="2448"/>
                    <a:pt x="1719" y="2451"/>
                  </a:cubicBezTo>
                  <a:cubicBezTo>
                    <a:pt x="1718" y="2453"/>
                    <a:pt x="1718" y="2453"/>
                    <a:pt x="1718" y="2453"/>
                  </a:cubicBezTo>
                  <a:cubicBezTo>
                    <a:pt x="1718" y="2455"/>
                    <a:pt x="1718" y="2455"/>
                    <a:pt x="1718" y="2455"/>
                  </a:cubicBezTo>
                  <a:cubicBezTo>
                    <a:pt x="1717" y="2456"/>
                    <a:pt x="1717" y="2458"/>
                    <a:pt x="1717" y="2459"/>
                  </a:cubicBezTo>
                  <a:cubicBezTo>
                    <a:pt x="1715" y="2465"/>
                    <a:pt x="1714" y="2470"/>
                    <a:pt x="1713" y="2476"/>
                  </a:cubicBezTo>
                  <a:cubicBezTo>
                    <a:pt x="1713" y="2481"/>
                    <a:pt x="1712" y="2486"/>
                    <a:pt x="1712" y="2491"/>
                  </a:cubicBezTo>
                  <a:cubicBezTo>
                    <a:pt x="1712" y="2494"/>
                    <a:pt x="1712" y="2496"/>
                    <a:pt x="1712" y="2498"/>
                  </a:cubicBezTo>
                  <a:cubicBezTo>
                    <a:pt x="1712" y="2501"/>
                    <a:pt x="1712" y="2503"/>
                    <a:pt x="1712" y="2505"/>
                  </a:cubicBezTo>
                  <a:cubicBezTo>
                    <a:pt x="1712" y="2510"/>
                    <a:pt x="1713" y="2513"/>
                    <a:pt x="1714" y="2517"/>
                  </a:cubicBezTo>
                  <a:cubicBezTo>
                    <a:pt x="1715" y="2520"/>
                    <a:pt x="1717" y="2523"/>
                    <a:pt x="1718" y="2525"/>
                  </a:cubicBezTo>
                  <a:cubicBezTo>
                    <a:pt x="1719" y="2526"/>
                    <a:pt x="1719" y="2526"/>
                    <a:pt x="1719" y="2527"/>
                  </a:cubicBezTo>
                  <a:cubicBezTo>
                    <a:pt x="1720" y="2527"/>
                    <a:pt x="1720" y="2528"/>
                    <a:pt x="1720" y="2528"/>
                  </a:cubicBezTo>
                  <a:cubicBezTo>
                    <a:pt x="1721" y="2529"/>
                    <a:pt x="1721" y="2529"/>
                    <a:pt x="1722" y="2530"/>
                  </a:cubicBezTo>
                  <a:cubicBezTo>
                    <a:pt x="1723" y="2531"/>
                    <a:pt x="1723" y="2531"/>
                    <a:pt x="1723" y="2531"/>
                  </a:cubicBezTo>
                  <a:cubicBezTo>
                    <a:pt x="1723" y="2531"/>
                    <a:pt x="1723" y="2531"/>
                    <a:pt x="1722" y="2530"/>
                  </a:cubicBezTo>
                  <a:cubicBezTo>
                    <a:pt x="1722" y="2529"/>
                    <a:pt x="1721" y="2528"/>
                    <a:pt x="1721" y="2528"/>
                  </a:cubicBezTo>
                  <a:cubicBezTo>
                    <a:pt x="1721" y="2527"/>
                    <a:pt x="1721" y="2527"/>
                    <a:pt x="1720" y="2526"/>
                  </a:cubicBezTo>
                  <a:cubicBezTo>
                    <a:pt x="1720" y="2526"/>
                    <a:pt x="1720" y="2525"/>
                    <a:pt x="1720" y="2525"/>
                  </a:cubicBezTo>
                  <a:cubicBezTo>
                    <a:pt x="1719" y="2522"/>
                    <a:pt x="1718" y="2520"/>
                    <a:pt x="1717" y="2516"/>
                  </a:cubicBezTo>
                  <a:cubicBezTo>
                    <a:pt x="1717" y="2513"/>
                    <a:pt x="1717" y="2509"/>
                    <a:pt x="1717" y="2505"/>
                  </a:cubicBezTo>
                  <a:cubicBezTo>
                    <a:pt x="1717" y="2503"/>
                    <a:pt x="1717" y="2501"/>
                    <a:pt x="1717" y="2499"/>
                  </a:cubicBezTo>
                  <a:cubicBezTo>
                    <a:pt x="1717" y="2496"/>
                    <a:pt x="1717" y="2494"/>
                    <a:pt x="1718" y="2492"/>
                  </a:cubicBezTo>
                  <a:cubicBezTo>
                    <a:pt x="1718" y="2487"/>
                    <a:pt x="1719" y="2482"/>
                    <a:pt x="1720" y="2477"/>
                  </a:cubicBezTo>
                  <a:cubicBezTo>
                    <a:pt x="1721" y="2474"/>
                    <a:pt x="1721" y="2472"/>
                    <a:pt x="1722" y="2469"/>
                  </a:cubicBezTo>
                  <a:cubicBezTo>
                    <a:pt x="1723" y="2466"/>
                    <a:pt x="1723" y="2464"/>
                    <a:pt x="1724" y="2461"/>
                  </a:cubicBezTo>
                  <a:cubicBezTo>
                    <a:pt x="1724" y="2460"/>
                    <a:pt x="1725" y="2458"/>
                    <a:pt x="1725" y="2457"/>
                  </a:cubicBezTo>
                  <a:cubicBezTo>
                    <a:pt x="1725" y="2456"/>
                    <a:pt x="1726" y="2454"/>
                    <a:pt x="1726" y="2453"/>
                  </a:cubicBezTo>
                  <a:cubicBezTo>
                    <a:pt x="1727" y="2450"/>
                    <a:pt x="1728" y="2448"/>
                    <a:pt x="1729" y="2445"/>
                  </a:cubicBezTo>
                  <a:cubicBezTo>
                    <a:pt x="1731" y="2440"/>
                    <a:pt x="1733" y="2435"/>
                    <a:pt x="1734" y="2429"/>
                  </a:cubicBezTo>
                  <a:cubicBezTo>
                    <a:pt x="1735" y="2426"/>
                    <a:pt x="1736" y="2424"/>
                    <a:pt x="1737" y="2421"/>
                  </a:cubicBezTo>
                  <a:cubicBezTo>
                    <a:pt x="1738" y="2418"/>
                    <a:pt x="1738" y="2416"/>
                    <a:pt x="1739" y="2413"/>
                  </a:cubicBezTo>
                  <a:cubicBezTo>
                    <a:pt x="1739" y="2412"/>
                    <a:pt x="1739" y="2410"/>
                    <a:pt x="1740" y="2409"/>
                  </a:cubicBezTo>
                  <a:cubicBezTo>
                    <a:pt x="1740" y="2408"/>
                    <a:pt x="1740" y="2406"/>
                    <a:pt x="1740" y="2405"/>
                  </a:cubicBezTo>
                  <a:cubicBezTo>
                    <a:pt x="1741" y="2402"/>
                    <a:pt x="1741" y="2400"/>
                    <a:pt x="1741" y="2397"/>
                  </a:cubicBezTo>
                  <a:cubicBezTo>
                    <a:pt x="1741" y="2397"/>
                    <a:pt x="1741" y="2396"/>
                    <a:pt x="1741" y="2396"/>
                  </a:cubicBezTo>
                  <a:cubicBezTo>
                    <a:pt x="1747" y="2417"/>
                    <a:pt x="1753" y="2439"/>
                    <a:pt x="1759" y="2464"/>
                  </a:cubicBezTo>
                  <a:cubicBezTo>
                    <a:pt x="1759" y="2467"/>
                    <a:pt x="1759" y="2470"/>
                    <a:pt x="1759" y="2474"/>
                  </a:cubicBezTo>
                  <a:cubicBezTo>
                    <a:pt x="1759" y="2481"/>
                    <a:pt x="1759" y="2488"/>
                    <a:pt x="1758" y="2495"/>
                  </a:cubicBezTo>
                  <a:cubicBezTo>
                    <a:pt x="1758" y="2503"/>
                    <a:pt x="1757" y="2510"/>
                    <a:pt x="1756" y="2517"/>
                  </a:cubicBezTo>
                  <a:cubicBezTo>
                    <a:pt x="1755" y="2525"/>
                    <a:pt x="1754" y="2532"/>
                    <a:pt x="1752" y="2539"/>
                  </a:cubicBezTo>
                  <a:cubicBezTo>
                    <a:pt x="1750" y="2546"/>
                    <a:pt x="1748" y="2553"/>
                    <a:pt x="1746" y="2560"/>
                  </a:cubicBezTo>
                  <a:cubicBezTo>
                    <a:pt x="1744" y="2567"/>
                    <a:pt x="1742" y="2573"/>
                    <a:pt x="1740" y="2579"/>
                  </a:cubicBezTo>
                  <a:cubicBezTo>
                    <a:pt x="1737" y="2585"/>
                    <a:pt x="1735" y="2591"/>
                    <a:pt x="1733" y="2596"/>
                  </a:cubicBezTo>
                  <a:cubicBezTo>
                    <a:pt x="1732" y="2598"/>
                    <a:pt x="1730" y="2601"/>
                    <a:pt x="1729" y="2603"/>
                  </a:cubicBezTo>
                  <a:cubicBezTo>
                    <a:pt x="1728" y="2605"/>
                    <a:pt x="1727" y="2608"/>
                    <a:pt x="1726" y="2610"/>
                  </a:cubicBezTo>
                  <a:cubicBezTo>
                    <a:pt x="1725" y="2612"/>
                    <a:pt x="1724" y="2614"/>
                    <a:pt x="1723" y="2615"/>
                  </a:cubicBezTo>
                  <a:cubicBezTo>
                    <a:pt x="1722" y="2617"/>
                    <a:pt x="1721" y="2619"/>
                    <a:pt x="1720" y="2620"/>
                  </a:cubicBezTo>
                  <a:cubicBezTo>
                    <a:pt x="1719" y="2623"/>
                    <a:pt x="1717" y="2625"/>
                    <a:pt x="1716" y="2627"/>
                  </a:cubicBezTo>
                  <a:cubicBezTo>
                    <a:pt x="1715" y="2628"/>
                    <a:pt x="1715" y="2629"/>
                    <a:pt x="1715" y="2629"/>
                  </a:cubicBezTo>
                  <a:cubicBezTo>
                    <a:pt x="1715" y="2629"/>
                    <a:pt x="1715" y="2628"/>
                    <a:pt x="1717" y="2627"/>
                  </a:cubicBezTo>
                  <a:cubicBezTo>
                    <a:pt x="1718" y="2626"/>
                    <a:pt x="1719" y="2624"/>
                    <a:pt x="1721" y="2621"/>
                  </a:cubicBezTo>
                  <a:cubicBezTo>
                    <a:pt x="1722" y="2620"/>
                    <a:pt x="1724" y="2618"/>
                    <a:pt x="1725" y="2617"/>
                  </a:cubicBezTo>
                  <a:cubicBezTo>
                    <a:pt x="1726" y="2615"/>
                    <a:pt x="1727" y="2613"/>
                    <a:pt x="1729" y="2611"/>
                  </a:cubicBezTo>
                  <a:cubicBezTo>
                    <a:pt x="1730" y="2609"/>
                    <a:pt x="1731" y="2607"/>
                    <a:pt x="1733" y="2605"/>
                  </a:cubicBezTo>
                  <a:cubicBezTo>
                    <a:pt x="1734" y="2603"/>
                    <a:pt x="1735" y="2600"/>
                    <a:pt x="1737" y="2598"/>
                  </a:cubicBezTo>
                  <a:cubicBezTo>
                    <a:pt x="1738" y="2595"/>
                    <a:pt x="1740" y="2593"/>
                    <a:pt x="1741" y="2590"/>
                  </a:cubicBezTo>
                  <a:cubicBezTo>
                    <a:pt x="1742" y="2587"/>
                    <a:pt x="1744" y="2584"/>
                    <a:pt x="1745" y="2581"/>
                  </a:cubicBezTo>
                  <a:cubicBezTo>
                    <a:pt x="1748" y="2575"/>
                    <a:pt x="1751" y="2569"/>
                    <a:pt x="1753" y="2562"/>
                  </a:cubicBezTo>
                  <a:cubicBezTo>
                    <a:pt x="1754" y="2561"/>
                    <a:pt x="1754" y="2559"/>
                    <a:pt x="1755" y="2557"/>
                  </a:cubicBezTo>
                  <a:cubicBezTo>
                    <a:pt x="1755" y="2555"/>
                    <a:pt x="1756" y="2554"/>
                    <a:pt x="1756" y="2552"/>
                  </a:cubicBezTo>
                  <a:cubicBezTo>
                    <a:pt x="1758" y="2548"/>
                    <a:pt x="1758" y="2545"/>
                    <a:pt x="1759" y="2541"/>
                  </a:cubicBezTo>
                  <a:cubicBezTo>
                    <a:pt x="1761" y="2534"/>
                    <a:pt x="1763" y="2526"/>
                    <a:pt x="1764" y="2518"/>
                  </a:cubicBezTo>
                  <a:cubicBezTo>
                    <a:pt x="1765" y="2511"/>
                    <a:pt x="1766" y="2503"/>
                    <a:pt x="1766" y="2496"/>
                  </a:cubicBezTo>
                  <a:cubicBezTo>
                    <a:pt x="1766" y="2492"/>
                    <a:pt x="1766" y="2488"/>
                    <a:pt x="1766" y="2484"/>
                  </a:cubicBezTo>
                  <a:cubicBezTo>
                    <a:pt x="1766" y="2483"/>
                    <a:pt x="1766" y="2481"/>
                    <a:pt x="1766" y="2479"/>
                  </a:cubicBezTo>
                  <a:cubicBezTo>
                    <a:pt x="1766" y="2477"/>
                    <a:pt x="1766" y="2475"/>
                    <a:pt x="1766" y="2473"/>
                  </a:cubicBezTo>
                  <a:cubicBezTo>
                    <a:pt x="1765" y="2466"/>
                    <a:pt x="1765" y="2459"/>
                    <a:pt x="1764" y="2453"/>
                  </a:cubicBezTo>
                  <a:cubicBezTo>
                    <a:pt x="1763" y="2449"/>
                    <a:pt x="1763" y="2446"/>
                    <a:pt x="1762" y="2443"/>
                  </a:cubicBezTo>
                  <a:cubicBezTo>
                    <a:pt x="1762" y="2442"/>
                    <a:pt x="1762" y="2440"/>
                    <a:pt x="1761" y="2439"/>
                  </a:cubicBezTo>
                  <a:cubicBezTo>
                    <a:pt x="1761" y="2437"/>
                    <a:pt x="1761" y="2436"/>
                    <a:pt x="1760" y="2435"/>
                  </a:cubicBezTo>
                  <a:cubicBezTo>
                    <a:pt x="1760" y="2434"/>
                    <a:pt x="1760" y="2434"/>
                    <a:pt x="1760" y="2433"/>
                  </a:cubicBezTo>
                  <a:cubicBezTo>
                    <a:pt x="1756" y="2400"/>
                    <a:pt x="1749" y="2367"/>
                    <a:pt x="1737" y="2339"/>
                  </a:cubicBezTo>
                  <a:cubicBezTo>
                    <a:pt x="1736" y="2338"/>
                    <a:pt x="1735" y="2337"/>
                    <a:pt x="1735" y="2335"/>
                  </a:cubicBezTo>
                  <a:cubicBezTo>
                    <a:pt x="1736" y="2337"/>
                    <a:pt x="1737" y="2340"/>
                    <a:pt x="1739" y="2342"/>
                  </a:cubicBezTo>
                  <a:cubicBezTo>
                    <a:pt x="1740" y="2344"/>
                    <a:pt x="1741" y="2345"/>
                    <a:pt x="1742" y="2347"/>
                  </a:cubicBezTo>
                  <a:cubicBezTo>
                    <a:pt x="1743" y="2349"/>
                    <a:pt x="1744" y="2351"/>
                    <a:pt x="1745" y="2353"/>
                  </a:cubicBezTo>
                  <a:cubicBezTo>
                    <a:pt x="1747" y="2356"/>
                    <a:pt x="1750" y="2360"/>
                    <a:pt x="1752" y="2363"/>
                  </a:cubicBezTo>
                  <a:cubicBezTo>
                    <a:pt x="1754" y="2367"/>
                    <a:pt x="1757" y="2371"/>
                    <a:pt x="1759" y="2374"/>
                  </a:cubicBezTo>
                  <a:cubicBezTo>
                    <a:pt x="1761" y="2378"/>
                    <a:pt x="1763" y="2381"/>
                    <a:pt x="1765" y="2384"/>
                  </a:cubicBezTo>
                  <a:cubicBezTo>
                    <a:pt x="1768" y="2388"/>
                    <a:pt x="1770" y="2391"/>
                    <a:pt x="1772" y="2394"/>
                  </a:cubicBezTo>
                  <a:cubicBezTo>
                    <a:pt x="1773" y="2396"/>
                    <a:pt x="1774" y="2397"/>
                    <a:pt x="1775" y="2399"/>
                  </a:cubicBezTo>
                  <a:cubicBezTo>
                    <a:pt x="1775" y="2399"/>
                    <a:pt x="1776" y="2400"/>
                    <a:pt x="1776" y="2401"/>
                  </a:cubicBezTo>
                  <a:cubicBezTo>
                    <a:pt x="1777" y="2401"/>
                    <a:pt x="1777" y="2402"/>
                    <a:pt x="1778" y="2403"/>
                  </a:cubicBezTo>
                  <a:cubicBezTo>
                    <a:pt x="1779" y="2405"/>
                    <a:pt x="1781" y="2408"/>
                    <a:pt x="1782" y="2410"/>
                  </a:cubicBezTo>
                  <a:cubicBezTo>
                    <a:pt x="1783" y="2412"/>
                    <a:pt x="1784" y="2414"/>
                    <a:pt x="1784" y="2416"/>
                  </a:cubicBezTo>
                  <a:cubicBezTo>
                    <a:pt x="1785" y="2418"/>
                    <a:pt x="1785" y="2419"/>
                    <a:pt x="1785" y="2420"/>
                  </a:cubicBezTo>
                  <a:cubicBezTo>
                    <a:pt x="1785" y="2421"/>
                    <a:pt x="1785" y="2422"/>
                    <a:pt x="1785" y="2422"/>
                  </a:cubicBezTo>
                  <a:cubicBezTo>
                    <a:pt x="1785" y="2422"/>
                    <a:pt x="1785" y="2421"/>
                    <a:pt x="1785" y="2420"/>
                  </a:cubicBezTo>
                  <a:cubicBezTo>
                    <a:pt x="1785" y="2419"/>
                    <a:pt x="1786" y="2418"/>
                    <a:pt x="1786" y="2416"/>
                  </a:cubicBezTo>
                  <a:cubicBezTo>
                    <a:pt x="1786" y="2414"/>
                    <a:pt x="1786" y="2412"/>
                    <a:pt x="1785" y="2409"/>
                  </a:cubicBezTo>
                  <a:cubicBezTo>
                    <a:pt x="1784" y="2406"/>
                    <a:pt x="1783" y="2403"/>
                    <a:pt x="1782" y="2400"/>
                  </a:cubicBezTo>
                  <a:cubicBezTo>
                    <a:pt x="1780" y="2397"/>
                    <a:pt x="1779" y="2394"/>
                    <a:pt x="1777" y="2391"/>
                  </a:cubicBezTo>
                  <a:cubicBezTo>
                    <a:pt x="1775" y="2388"/>
                    <a:pt x="1773" y="2384"/>
                    <a:pt x="1772" y="2381"/>
                  </a:cubicBezTo>
                  <a:cubicBezTo>
                    <a:pt x="1771" y="2379"/>
                    <a:pt x="1770" y="2377"/>
                    <a:pt x="1768" y="2376"/>
                  </a:cubicBezTo>
                  <a:cubicBezTo>
                    <a:pt x="1767" y="2374"/>
                    <a:pt x="1766" y="2372"/>
                    <a:pt x="1765" y="2370"/>
                  </a:cubicBezTo>
                  <a:cubicBezTo>
                    <a:pt x="1763" y="2366"/>
                    <a:pt x="1761" y="2363"/>
                    <a:pt x="1759" y="2359"/>
                  </a:cubicBezTo>
                  <a:cubicBezTo>
                    <a:pt x="1756" y="2356"/>
                    <a:pt x="1754" y="2352"/>
                    <a:pt x="1752" y="2348"/>
                  </a:cubicBezTo>
                  <a:cubicBezTo>
                    <a:pt x="1749" y="2345"/>
                    <a:pt x="1747" y="2341"/>
                    <a:pt x="1745" y="2338"/>
                  </a:cubicBezTo>
                  <a:cubicBezTo>
                    <a:pt x="1742" y="2335"/>
                    <a:pt x="1740" y="2332"/>
                    <a:pt x="1738" y="2329"/>
                  </a:cubicBezTo>
                  <a:cubicBezTo>
                    <a:pt x="1736" y="2326"/>
                    <a:pt x="1734" y="2323"/>
                    <a:pt x="1732" y="2321"/>
                  </a:cubicBezTo>
                  <a:cubicBezTo>
                    <a:pt x="1728" y="2316"/>
                    <a:pt x="1725" y="2313"/>
                    <a:pt x="1723" y="2310"/>
                  </a:cubicBezTo>
                  <a:cubicBezTo>
                    <a:pt x="1715" y="2294"/>
                    <a:pt x="1707" y="2278"/>
                    <a:pt x="1699" y="2261"/>
                  </a:cubicBezTo>
                  <a:cubicBezTo>
                    <a:pt x="1699" y="2261"/>
                    <a:pt x="1699" y="2261"/>
                    <a:pt x="1699" y="2261"/>
                  </a:cubicBezTo>
                  <a:cubicBezTo>
                    <a:pt x="1701" y="2263"/>
                    <a:pt x="1702" y="2264"/>
                    <a:pt x="1703" y="2265"/>
                  </a:cubicBezTo>
                  <a:cubicBezTo>
                    <a:pt x="1706" y="2267"/>
                    <a:pt x="1709" y="2270"/>
                    <a:pt x="1711" y="2272"/>
                  </a:cubicBezTo>
                  <a:cubicBezTo>
                    <a:pt x="1714" y="2274"/>
                    <a:pt x="1717" y="2276"/>
                    <a:pt x="1720" y="2279"/>
                  </a:cubicBezTo>
                  <a:cubicBezTo>
                    <a:pt x="1726" y="2283"/>
                    <a:pt x="1732" y="2287"/>
                    <a:pt x="1737" y="2291"/>
                  </a:cubicBezTo>
                  <a:cubicBezTo>
                    <a:pt x="1740" y="2293"/>
                    <a:pt x="1743" y="2295"/>
                    <a:pt x="1745" y="2297"/>
                  </a:cubicBezTo>
                  <a:cubicBezTo>
                    <a:pt x="1748" y="2299"/>
                    <a:pt x="1750" y="2301"/>
                    <a:pt x="1752" y="2304"/>
                  </a:cubicBezTo>
                  <a:cubicBezTo>
                    <a:pt x="1752" y="2304"/>
                    <a:pt x="1753" y="2305"/>
                    <a:pt x="1753" y="2305"/>
                  </a:cubicBezTo>
                  <a:cubicBezTo>
                    <a:pt x="1754" y="2306"/>
                    <a:pt x="1754" y="2307"/>
                    <a:pt x="1755" y="2307"/>
                  </a:cubicBezTo>
                  <a:cubicBezTo>
                    <a:pt x="1756" y="2309"/>
                    <a:pt x="1757" y="2310"/>
                    <a:pt x="1758" y="2311"/>
                  </a:cubicBezTo>
                  <a:cubicBezTo>
                    <a:pt x="1758" y="2312"/>
                    <a:pt x="1758" y="2312"/>
                    <a:pt x="1758" y="2312"/>
                  </a:cubicBezTo>
                  <a:cubicBezTo>
                    <a:pt x="1759" y="2313"/>
                    <a:pt x="1759" y="2313"/>
                    <a:pt x="1759" y="2313"/>
                  </a:cubicBezTo>
                  <a:cubicBezTo>
                    <a:pt x="1759" y="2314"/>
                    <a:pt x="1760" y="2314"/>
                    <a:pt x="1760" y="2315"/>
                  </a:cubicBezTo>
                  <a:cubicBezTo>
                    <a:pt x="1761" y="2316"/>
                    <a:pt x="1761" y="2317"/>
                    <a:pt x="1762" y="2319"/>
                  </a:cubicBezTo>
                  <a:cubicBezTo>
                    <a:pt x="1765" y="2324"/>
                    <a:pt x="1767" y="2329"/>
                    <a:pt x="1768" y="2334"/>
                  </a:cubicBezTo>
                  <a:cubicBezTo>
                    <a:pt x="1770" y="2339"/>
                    <a:pt x="1771" y="2344"/>
                    <a:pt x="1772" y="2348"/>
                  </a:cubicBezTo>
                  <a:cubicBezTo>
                    <a:pt x="1773" y="2352"/>
                    <a:pt x="1774" y="2356"/>
                    <a:pt x="1774" y="2359"/>
                  </a:cubicBezTo>
                  <a:cubicBezTo>
                    <a:pt x="1775" y="2362"/>
                    <a:pt x="1776" y="2364"/>
                    <a:pt x="1776" y="2366"/>
                  </a:cubicBezTo>
                  <a:cubicBezTo>
                    <a:pt x="1776" y="2367"/>
                    <a:pt x="1776" y="2368"/>
                    <a:pt x="1776" y="2368"/>
                  </a:cubicBezTo>
                  <a:cubicBezTo>
                    <a:pt x="1776" y="2368"/>
                    <a:pt x="1776" y="2367"/>
                    <a:pt x="1776" y="2366"/>
                  </a:cubicBezTo>
                  <a:cubicBezTo>
                    <a:pt x="1776" y="2364"/>
                    <a:pt x="1776" y="2362"/>
                    <a:pt x="1776" y="2359"/>
                  </a:cubicBezTo>
                  <a:cubicBezTo>
                    <a:pt x="1776" y="2355"/>
                    <a:pt x="1776" y="2352"/>
                    <a:pt x="1775" y="2347"/>
                  </a:cubicBezTo>
                  <a:cubicBezTo>
                    <a:pt x="1775" y="2343"/>
                    <a:pt x="1774" y="2338"/>
                    <a:pt x="1773" y="2333"/>
                  </a:cubicBezTo>
                  <a:cubicBezTo>
                    <a:pt x="1772" y="2328"/>
                    <a:pt x="1770" y="2322"/>
                    <a:pt x="1767" y="2316"/>
                  </a:cubicBezTo>
                  <a:cubicBezTo>
                    <a:pt x="1767" y="2315"/>
                    <a:pt x="1766" y="2313"/>
                    <a:pt x="1765" y="2312"/>
                  </a:cubicBezTo>
                  <a:cubicBezTo>
                    <a:pt x="1765" y="2311"/>
                    <a:pt x="1765" y="2310"/>
                    <a:pt x="1764" y="2310"/>
                  </a:cubicBezTo>
                  <a:cubicBezTo>
                    <a:pt x="1764" y="2309"/>
                    <a:pt x="1764" y="2309"/>
                    <a:pt x="1764" y="2309"/>
                  </a:cubicBezTo>
                  <a:cubicBezTo>
                    <a:pt x="1763" y="2307"/>
                    <a:pt x="1763" y="2307"/>
                    <a:pt x="1763" y="2307"/>
                  </a:cubicBezTo>
                  <a:cubicBezTo>
                    <a:pt x="1763" y="2307"/>
                    <a:pt x="1762" y="2306"/>
                    <a:pt x="1762" y="2305"/>
                  </a:cubicBezTo>
                  <a:cubicBezTo>
                    <a:pt x="1761" y="2305"/>
                    <a:pt x="1761" y="2305"/>
                    <a:pt x="1761" y="2305"/>
                  </a:cubicBezTo>
                  <a:cubicBezTo>
                    <a:pt x="1761" y="2304"/>
                    <a:pt x="1761" y="2304"/>
                    <a:pt x="1761" y="2304"/>
                  </a:cubicBezTo>
                  <a:cubicBezTo>
                    <a:pt x="1760" y="2303"/>
                    <a:pt x="1760" y="2303"/>
                    <a:pt x="1760" y="2303"/>
                  </a:cubicBezTo>
                  <a:cubicBezTo>
                    <a:pt x="1760" y="2303"/>
                    <a:pt x="1759" y="2302"/>
                    <a:pt x="1759" y="2301"/>
                  </a:cubicBezTo>
                  <a:cubicBezTo>
                    <a:pt x="1758" y="2300"/>
                    <a:pt x="1758" y="2300"/>
                    <a:pt x="1757" y="2299"/>
                  </a:cubicBezTo>
                  <a:cubicBezTo>
                    <a:pt x="1753" y="2294"/>
                    <a:pt x="1748" y="2289"/>
                    <a:pt x="1742" y="2285"/>
                  </a:cubicBezTo>
                  <a:cubicBezTo>
                    <a:pt x="1736" y="2280"/>
                    <a:pt x="1730" y="2276"/>
                    <a:pt x="1725" y="2272"/>
                  </a:cubicBezTo>
                  <a:cubicBezTo>
                    <a:pt x="1722" y="2270"/>
                    <a:pt x="1719" y="2268"/>
                    <a:pt x="1716" y="2266"/>
                  </a:cubicBezTo>
                  <a:cubicBezTo>
                    <a:pt x="1714" y="2264"/>
                    <a:pt x="1711" y="2262"/>
                    <a:pt x="1708" y="2259"/>
                  </a:cubicBezTo>
                  <a:cubicBezTo>
                    <a:pt x="1706" y="2257"/>
                    <a:pt x="1703" y="2255"/>
                    <a:pt x="1701" y="2253"/>
                  </a:cubicBezTo>
                  <a:cubicBezTo>
                    <a:pt x="1701" y="2252"/>
                    <a:pt x="1700" y="2251"/>
                    <a:pt x="1699" y="2251"/>
                  </a:cubicBezTo>
                  <a:cubicBezTo>
                    <a:pt x="1699" y="2250"/>
                    <a:pt x="1698" y="2250"/>
                    <a:pt x="1698" y="2249"/>
                  </a:cubicBezTo>
                  <a:cubicBezTo>
                    <a:pt x="1697" y="2248"/>
                    <a:pt x="1695" y="2247"/>
                    <a:pt x="1694" y="2245"/>
                  </a:cubicBezTo>
                  <a:cubicBezTo>
                    <a:pt x="1693" y="2244"/>
                    <a:pt x="1691" y="2242"/>
                    <a:pt x="1690" y="2240"/>
                  </a:cubicBezTo>
                  <a:cubicBezTo>
                    <a:pt x="1689" y="2239"/>
                    <a:pt x="1689" y="2239"/>
                    <a:pt x="1689" y="2238"/>
                  </a:cubicBezTo>
                  <a:cubicBezTo>
                    <a:pt x="1681" y="2221"/>
                    <a:pt x="1679" y="2207"/>
                    <a:pt x="1678" y="2195"/>
                  </a:cubicBezTo>
                  <a:cubicBezTo>
                    <a:pt x="1678" y="2196"/>
                    <a:pt x="1678" y="2197"/>
                    <a:pt x="1679" y="2198"/>
                  </a:cubicBezTo>
                  <a:cubicBezTo>
                    <a:pt x="1679" y="2199"/>
                    <a:pt x="1680" y="2199"/>
                    <a:pt x="1680" y="2200"/>
                  </a:cubicBezTo>
                  <a:cubicBezTo>
                    <a:pt x="1681" y="2201"/>
                    <a:pt x="1682" y="2202"/>
                    <a:pt x="1682" y="2203"/>
                  </a:cubicBezTo>
                  <a:cubicBezTo>
                    <a:pt x="1683" y="2204"/>
                    <a:pt x="1683" y="2205"/>
                    <a:pt x="1684" y="2206"/>
                  </a:cubicBezTo>
                  <a:cubicBezTo>
                    <a:pt x="1685" y="2207"/>
                    <a:pt x="1685" y="2209"/>
                    <a:pt x="1686" y="2210"/>
                  </a:cubicBezTo>
                  <a:cubicBezTo>
                    <a:pt x="1687" y="2211"/>
                    <a:pt x="1688" y="2212"/>
                    <a:pt x="1689" y="2213"/>
                  </a:cubicBezTo>
                  <a:cubicBezTo>
                    <a:pt x="1689" y="2214"/>
                    <a:pt x="1690" y="2215"/>
                    <a:pt x="1691" y="2216"/>
                  </a:cubicBezTo>
                  <a:cubicBezTo>
                    <a:pt x="1693" y="2218"/>
                    <a:pt x="1695" y="2220"/>
                    <a:pt x="1696" y="2222"/>
                  </a:cubicBezTo>
                  <a:cubicBezTo>
                    <a:pt x="1698" y="2224"/>
                    <a:pt x="1700" y="2226"/>
                    <a:pt x="1702" y="2228"/>
                  </a:cubicBezTo>
                  <a:cubicBezTo>
                    <a:pt x="1703" y="2229"/>
                    <a:pt x="1704" y="2230"/>
                    <a:pt x="1705" y="2230"/>
                  </a:cubicBezTo>
                  <a:cubicBezTo>
                    <a:pt x="1706" y="2231"/>
                    <a:pt x="1707" y="2232"/>
                    <a:pt x="1708" y="2233"/>
                  </a:cubicBezTo>
                  <a:cubicBezTo>
                    <a:pt x="1710" y="2234"/>
                    <a:pt x="1712" y="2236"/>
                    <a:pt x="1714" y="2237"/>
                  </a:cubicBezTo>
                  <a:cubicBezTo>
                    <a:pt x="1715" y="2238"/>
                    <a:pt x="1716" y="2239"/>
                    <a:pt x="1717" y="2239"/>
                  </a:cubicBezTo>
                  <a:cubicBezTo>
                    <a:pt x="1718" y="2240"/>
                    <a:pt x="1719" y="2240"/>
                    <a:pt x="1720" y="2241"/>
                  </a:cubicBezTo>
                  <a:cubicBezTo>
                    <a:pt x="1721" y="2242"/>
                    <a:pt x="1721" y="2242"/>
                    <a:pt x="1722" y="2242"/>
                  </a:cubicBezTo>
                  <a:cubicBezTo>
                    <a:pt x="1723" y="2243"/>
                    <a:pt x="1724" y="2243"/>
                    <a:pt x="1725" y="2244"/>
                  </a:cubicBezTo>
                  <a:cubicBezTo>
                    <a:pt x="1726" y="2245"/>
                    <a:pt x="1727" y="2245"/>
                    <a:pt x="1728" y="2246"/>
                  </a:cubicBezTo>
                  <a:cubicBezTo>
                    <a:pt x="1729" y="2246"/>
                    <a:pt x="1730" y="2247"/>
                    <a:pt x="1731" y="2247"/>
                  </a:cubicBezTo>
                  <a:cubicBezTo>
                    <a:pt x="1732" y="2247"/>
                    <a:pt x="1732" y="2247"/>
                    <a:pt x="1732" y="2247"/>
                  </a:cubicBezTo>
                  <a:cubicBezTo>
                    <a:pt x="1732" y="2247"/>
                    <a:pt x="1732" y="2247"/>
                    <a:pt x="1731" y="2246"/>
                  </a:cubicBezTo>
                  <a:cubicBezTo>
                    <a:pt x="1731" y="2246"/>
                    <a:pt x="1730" y="2245"/>
                    <a:pt x="1729" y="2244"/>
                  </a:cubicBezTo>
                  <a:cubicBezTo>
                    <a:pt x="1728" y="2244"/>
                    <a:pt x="1727" y="2242"/>
                    <a:pt x="1726" y="2241"/>
                  </a:cubicBezTo>
                  <a:cubicBezTo>
                    <a:pt x="1725" y="2240"/>
                    <a:pt x="1724" y="2239"/>
                    <a:pt x="1722" y="2237"/>
                  </a:cubicBezTo>
                  <a:cubicBezTo>
                    <a:pt x="1721" y="2236"/>
                    <a:pt x="1720" y="2234"/>
                    <a:pt x="1718" y="2233"/>
                  </a:cubicBezTo>
                  <a:cubicBezTo>
                    <a:pt x="1717" y="2232"/>
                    <a:pt x="1716" y="2231"/>
                    <a:pt x="1715" y="2230"/>
                  </a:cubicBezTo>
                  <a:cubicBezTo>
                    <a:pt x="1715" y="2229"/>
                    <a:pt x="1714" y="2229"/>
                    <a:pt x="1713" y="2228"/>
                  </a:cubicBezTo>
                  <a:cubicBezTo>
                    <a:pt x="1711" y="2226"/>
                    <a:pt x="1709" y="2224"/>
                    <a:pt x="1708" y="2222"/>
                  </a:cubicBezTo>
                  <a:cubicBezTo>
                    <a:pt x="1706" y="2220"/>
                    <a:pt x="1704" y="2218"/>
                    <a:pt x="1702" y="2217"/>
                  </a:cubicBezTo>
                  <a:cubicBezTo>
                    <a:pt x="1700" y="2215"/>
                    <a:pt x="1699" y="2213"/>
                    <a:pt x="1697" y="2211"/>
                  </a:cubicBezTo>
                  <a:cubicBezTo>
                    <a:pt x="1695" y="2209"/>
                    <a:pt x="1693" y="2207"/>
                    <a:pt x="1692" y="2205"/>
                  </a:cubicBezTo>
                  <a:cubicBezTo>
                    <a:pt x="1690" y="2203"/>
                    <a:pt x="1688" y="2202"/>
                    <a:pt x="1687" y="2200"/>
                  </a:cubicBezTo>
                  <a:cubicBezTo>
                    <a:pt x="1685" y="2198"/>
                    <a:pt x="1684" y="2197"/>
                    <a:pt x="1683" y="2195"/>
                  </a:cubicBezTo>
                  <a:cubicBezTo>
                    <a:pt x="1682" y="2194"/>
                    <a:pt x="1681" y="2194"/>
                    <a:pt x="1681" y="2193"/>
                  </a:cubicBezTo>
                  <a:cubicBezTo>
                    <a:pt x="1680" y="2192"/>
                    <a:pt x="1680" y="2192"/>
                    <a:pt x="1679" y="2191"/>
                  </a:cubicBezTo>
                  <a:cubicBezTo>
                    <a:pt x="1678" y="2190"/>
                    <a:pt x="1678" y="2190"/>
                    <a:pt x="1677" y="2189"/>
                  </a:cubicBezTo>
                  <a:cubicBezTo>
                    <a:pt x="1676" y="2180"/>
                    <a:pt x="1676" y="2171"/>
                    <a:pt x="1675" y="2162"/>
                  </a:cubicBezTo>
                  <a:cubicBezTo>
                    <a:pt x="1675" y="2153"/>
                    <a:pt x="1692" y="2158"/>
                    <a:pt x="1710" y="2160"/>
                  </a:cubicBezTo>
                  <a:cubicBezTo>
                    <a:pt x="1710" y="2160"/>
                    <a:pt x="1711" y="2161"/>
                    <a:pt x="1711" y="2161"/>
                  </a:cubicBezTo>
                  <a:cubicBezTo>
                    <a:pt x="1711" y="2161"/>
                    <a:pt x="1711" y="2161"/>
                    <a:pt x="1711" y="2161"/>
                  </a:cubicBezTo>
                  <a:cubicBezTo>
                    <a:pt x="1711" y="2161"/>
                    <a:pt x="1711" y="2161"/>
                    <a:pt x="1711" y="2161"/>
                  </a:cubicBezTo>
                  <a:cubicBezTo>
                    <a:pt x="1712" y="2162"/>
                    <a:pt x="1712" y="2162"/>
                    <a:pt x="1712" y="2162"/>
                  </a:cubicBezTo>
                  <a:cubicBezTo>
                    <a:pt x="1712" y="2162"/>
                    <a:pt x="1712" y="2163"/>
                    <a:pt x="1713" y="2163"/>
                  </a:cubicBezTo>
                  <a:cubicBezTo>
                    <a:pt x="1713" y="2163"/>
                    <a:pt x="1714" y="2164"/>
                    <a:pt x="1715" y="2165"/>
                  </a:cubicBezTo>
                  <a:cubicBezTo>
                    <a:pt x="1716" y="2165"/>
                    <a:pt x="1716" y="2166"/>
                    <a:pt x="1717" y="2166"/>
                  </a:cubicBezTo>
                  <a:cubicBezTo>
                    <a:pt x="1718" y="2167"/>
                    <a:pt x="1718" y="2167"/>
                    <a:pt x="1718" y="2167"/>
                  </a:cubicBezTo>
                  <a:cubicBezTo>
                    <a:pt x="1719" y="2167"/>
                    <a:pt x="1719" y="2168"/>
                    <a:pt x="1720" y="2168"/>
                  </a:cubicBezTo>
                  <a:cubicBezTo>
                    <a:pt x="1721" y="2168"/>
                    <a:pt x="1722" y="2169"/>
                    <a:pt x="1723" y="2169"/>
                  </a:cubicBezTo>
                  <a:cubicBezTo>
                    <a:pt x="1726" y="2171"/>
                    <a:pt x="1731" y="2172"/>
                    <a:pt x="1735" y="2174"/>
                  </a:cubicBezTo>
                  <a:cubicBezTo>
                    <a:pt x="1737" y="2175"/>
                    <a:pt x="1738" y="2176"/>
                    <a:pt x="1740" y="2178"/>
                  </a:cubicBezTo>
                  <a:cubicBezTo>
                    <a:pt x="1741" y="2178"/>
                    <a:pt x="1741" y="2178"/>
                    <a:pt x="1741" y="2178"/>
                  </a:cubicBezTo>
                  <a:cubicBezTo>
                    <a:pt x="1741" y="2178"/>
                    <a:pt x="1741" y="2178"/>
                    <a:pt x="1741" y="2178"/>
                  </a:cubicBezTo>
                  <a:cubicBezTo>
                    <a:pt x="1741" y="2179"/>
                    <a:pt x="1741" y="2179"/>
                    <a:pt x="1741" y="2179"/>
                  </a:cubicBezTo>
                  <a:cubicBezTo>
                    <a:pt x="1741" y="2179"/>
                    <a:pt x="1741" y="2179"/>
                    <a:pt x="1741" y="2179"/>
                  </a:cubicBezTo>
                  <a:cubicBezTo>
                    <a:pt x="1742" y="2179"/>
                    <a:pt x="1742" y="2179"/>
                    <a:pt x="1742" y="2179"/>
                  </a:cubicBezTo>
                  <a:cubicBezTo>
                    <a:pt x="1742" y="2180"/>
                    <a:pt x="1742" y="2180"/>
                    <a:pt x="1742" y="2180"/>
                  </a:cubicBezTo>
                  <a:cubicBezTo>
                    <a:pt x="1742" y="2180"/>
                    <a:pt x="1742" y="2180"/>
                    <a:pt x="1742" y="2180"/>
                  </a:cubicBezTo>
                  <a:cubicBezTo>
                    <a:pt x="1743" y="2180"/>
                    <a:pt x="1743" y="2181"/>
                    <a:pt x="1743" y="2181"/>
                  </a:cubicBezTo>
                  <a:cubicBezTo>
                    <a:pt x="1744" y="2182"/>
                    <a:pt x="1744" y="2182"/>
                    <a:pt x="1744" y="2182"/>
                  </a:cubicBezTo>
                  <a:cubicBezTo>
                    <a:pt x="1744" y="2183"/>
                    <a:pt x="1744" y="2183"/>
                    <a:pt x="1744" y="2183"/>
                  </a:cubicBezTo>
                  <a:cubicBezTo>
                    <a:pt x="1746" y="2186"/>
                    <a:pt x="1747" y="2191"/>
                    <a:pt x="1748" y="2196"/>
                  </a:cubicBezTo>
                  <a:cubicBezTo>
                    <a:pt x="1749" y="2199"/>
                    <a:pt x="1749" y="2202"/>
                    <a:pt x="1749" y="2204"/>
                  </a:cubicBezTo>
                  <a:cubicBezTo>
                    <a:pt x="1750" y="2207"/>
                    <a:pt x="1750" y="2210"/>
                    <a:pt x="1751" y="2212"/>
                  </a:cubicBezTo>
                  <a:cubicBezTo>
                    <a:pt x="1752" y="2218"/>
                    <a:pt x="1752" y="2223"/>
                    <a:pt x="1753" y="2228"/>
                  </a:cubicBezTo>
                  <a:cubicBezTo>
                    <a:pt x="1754" y="2231"/>
                    <a:pt x="1754" y="2234"/>
                    <a:pt x="1755" y="2236"/>
                  </a:cubicBezTo>
                  <a:cubicBezTo>
                    <a:pt x="1755" y="2239"/>
                    <a:pt x="1756" y="2241"/>
                    <a:pt x="1756" y="2244"/>
                  </a:cubicBezTo>
                  <a:cubicBezTo>
                    <a:pt x="1757" y="2249"/>
                    <a:pt x="1758" y="2254"/>
                    <a:pt x="1760" y="2259"/>
                  </a:cubicBezTo>
                  <a:cubicBezTo>
                    <a:pt x="1761" y="2261"/>
                    <a:pt x="1762" y="2263"/>
                    <a:pt x="1764" y="2265"/>
                  </a:cubicBezTo>
                  <a:cubicBezTo>
                    <a:pt x="1764" y="2266"/>
                    <a:pt x="1764" y="2266"/>
                    <a:pt x="1764" y="2267"/>
                  </a:cubicBezTo>
                  <a:cubicBezTo>
                    <a:pt x="1764" y="2267"/>
                    <a:pt x="1764" y="2267"/>
                    <a:pt x="1764" y="2267"/>
                  </a:cubicBezTo>
                  <a:cubicBezTo>
                    <a:pt x="1765" y="2267"/>
                    <a:pt x="1764" y="2267"/>
                    <a:pt x="1765" y="2267"/>
                  </a:cubicBezTo>
                  <a:cubicBezTo>
                    <a:pt x="1765" y="2267"/>
                    <a:pt x="1765" y="2267"/>
                    <a:pt x="1765" y="2267"/>
                  </a:cubicBezTo>
                  <a:cubicBezTo>
                    <a:pt x="1765" y="2267"/>
                    <a:pt x="1765" y="2267"/>
                    <a:pt x="1765" y="2267"/>
                  </a:cubicBezTo>
                  <a:cubicBezTo>
                    <a:pt x="1765" y="2267"/>
                    <a:pt x="1765" y="2267"/>
                    <a:pt x="1765" y="2267"/>
                  </a:cubicBezTo>
                  <a:cubicBezTo>
                    <a:pt x="1765" y="2268"/>
                    <a:pt x="1765" y="2268"/>
                    <a:pt x="1765" y="2268"/>
                  </a:cubicBezTo>
                  <a:cubicBezTo>
                    <a:pt x="1766" y="2269"/>
                    <a:pt x="1766" y="2269"/>
                    <a:pt x="1766" y="2269"/>
                  </a:cubicBezTo>
                  <a:cubicBezTo>
                    <a:pt x="1767" y="2270"/>
                    <a:pt x="1767" y="2270"/>
                    <a:pt x="1767" y="2271"/>
                  </a:cubicBezTo>
                  <a:cubicBezTo>
                    <a:pt x="1770" y="2274"/>
                    <a:pt x="1773" y="2277"/>
                    <a:pt x="1776" y="2278"/>
                  </a:cubicBezTo>
                  <a:cubicBezTo>
                    <a:pt x="1779" y="2280"/>
                    <a:pt x="1782" y="2281"/>
                    <a:pt x="1785" y="2282"/>
                  </a:cubicBezTo>
                  <a:cubicBezTo>
                    <a:pt x="1787" y="2282"/>
                    <a:pt x="1789" y="2282"/>
                    <a:pt x="1790" y="2282"/>
                  </a:cubicBezTo>
                  <a:cubicBezTo>
                    <a:pt x="1791" y="2282"/>
                    <a:pt x="1792" y="2282"/>
                    <a:pt x="1792" y="2282"/>
                  </a:cubicBezTo>
                  <a:cubicBezTo>
                    <a:pt x="1792" y="2282"/>
                    <a:pt x="1791" y="2282"/>
                    <a:pt x="1790" y="2282"/>
                  </a:cubicBezTo>
                  <a:cubicBezTo>
                    <a:pt x="1789" y="2282"/>
                    <a:pt x="1787" y="2281"/>
                    <a:pt x="1785" y="2280"/>
                  </a:cubicBezTo>
                  <a:cubicBezTo>
                    <a:pt x="1783" y="2279"/>
                    <a:pt x="1780" y="2278"/>
                    <a:pt x="1778" y="2276"/>
                  </a:cubicBezTo>
                  <a:cubicBezTo>
                    <a:pt x="1776" y="2274"/>
                    <a:pt x="1773" y="2271"/>
                    <a:pt x="1771" y="2268"/>
                  </a:cubicBezTo>
                  <a:cubicBezTo>
                    <a:pt x="1771" y="2268"/>
                    <a:pt x="1771" y="2267"/>
                    <a:pt x="1770" y="2267"/>
                  </a:cubicBezTo>
                  <a:cubicBezTo>
                    <a:pt x="1770" y="2266"/>
                    <a:pt x="1770" y="2266"/>
                    <a:pt x="1770" y="2266"/>
                  </a:cubicBezTo>
                  <a:cubicBezTo>
                    <a:pt x="1769" y="2265"/>
                    <a:pt x="1769" y="2265"/>
                    <a:pt x="1769" y="2265"/>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8" y="2263"/>
                    <a:pt x="1768" y="2263"/>
                  </a:cubicBezTo>
                  <a:cubicBezTo>
                    <a:pt x="1767" y="2261"/>
                    <a:pt x="1767" y="2259"/>
                    <a:pt x="1766" y="2257"/>
                  </a:cubicBezTo>
                  <a:cubicBezTo>
                    <a:pt x="1765" y="2253"/>
                    <a:pt x="1764" y="2248"/>
                    <a:pt x="1763" y="2243"/>
                  </a:cubicBezTo>
                  <a:cubicBezTo>
                    <a:pt x="1763" y="2244"/>
                    <a:pt x="1763" y="2244"/>
                    <a:pt x="1764" y="2244"/>
                  </a:cubicBezTo>
                  <a:cubicBezTo>
                    <a:pt x="1765" y="2245"/>
                    <a:pt x="1766" y="2247"/>
                    <a:pt x="1768" y="2248"/>
                  </a:cubicBezTo>
                  <a:cubicBezTo>
                    <a:pt x="1769" y="2249"/>
                    <a:pt x="1771" y="2250"/>
                    <a:pt x="1773" y="2251"/>
                  </a:cubicBezTo>
                  <a:cubicBezTo>
                    <a:pt x="1773" y="2252"/>
                    <a:pt x="1774" y="2252"/>
                    <a:pt x="1775" y="2252"/>
                  </a:cubicBezTo>
                  <a:cubicBezTo>
                    <a:pt x="1776" y="2253"/>
                    <a:pt x="1777" y="2253"/>
                    <a:pt x="1778" y="2253"/>
                  </a:cubicBezTo>
                  <a:cubicBezTo>
                    <a:pt x="1780" y="2254"/>
                    <a:pt x="1781" y="2254"/>
                    <a:pt x="1783" y="2254"/>
                  </a:cubicBezTo>
                  <a:cubicBezTo>
                    <a:pt x="1785" y="2254"/>
                    <a:pt x="1786" y="2254"/>
                    <a:pt x="1787" y="2254"/>
                  </a:cubicBezTo>
                  <a:cubicBezTo>
                    <a:pt x="1788" y="2254"/>
                    <a:pt x="1789" y="2254"/>
                    <a:pt x="1789" y="2254"/>
                  </a:cubicBezTo>
                  <a:cubicBezTo>
                    <a:pt x="1790" y="2254"/>
                    <a:pt x="1791" y="2254"/>
                    <a:pt x="1791" y="2253"/>
                  </a:cubicBezTo>
                  <a:cubicBezTo>
                    <a:pt x="1792" y="2253"/>
                    <a:pt x="1792" y="2253"/>
                    <a:pt x="1793" y="2253"/>
                  </a:cubicBezTo>
                  <a:cubicBezTo>
                    <a:pt x="1793" y="2253"/>
                    <a:pt x="1794" y="2252"/>
                    <a:pt x="1794" y="2252"/>
                  </a:cubicBezTo>
                  <a:cubicBezTo>
                    <a:pt x="1795" y="2252"/>
                    <a:pt x="1795" y="2252"/>
                    <a:pt x="1796" y="2251"/>
                  </a:cubicBezTo>
                  <a:cubicBezTo>
                    <a:pt x="1796" y="2251"/>
                    <a:pt x="1796" y="2251"/>
                    <a:pt x="1796" y="2251"/>
                  </a:cubicBezTo>
                  <a:cubicBezTo>
                    <a:pt x="1796" y="2251"/>
                    <a:pt x="1796" y="2251"/>
                    <a:pt x="1796" y="2251"/>
                  </a:cubicBezTo>
                  <a:cubicBezTo>
                    <a:pt x="1795" y="2251"/>
                    <a:pt x="1794" y="2251"/>
                    <a:pt x="1794" y="2251"/>
                  </a:cubicBezTo>
                  <a:cubicBezTo>
                    <a:pt x="1793" y="2251"/>
                    <a:pt x="1793" y="2251"/>
                    <a:pt x="1792" y="2251"/>
                  </a:cubicBezTo>
                  <a:cubicBezTo>
                    <a:pt x="1792" y="2250"/>
                    <a:pt x="1792" y="2250"/>
                    <a:pt x="1791" y="2250"/>
                  </a:cubicBezTo>
                  <a:cubicBezTo>
                    <a:pt x="1791" y="2250"/>
                    <a:pt x="1790" y="2250"/>
                    <a:pt x="1789" y="2250"/>
                  </a:cubicBezTo>
                  <a:cubicBezTo>
                    <a:pt x="1789" y="2250"/>
                    <a:pt x="1788" y="2250"/>
                    <a:pt x="1788" y="2250"/>
                  </a:cubicBezTo>
                  <a:cubicBezTo>
                    <a:pt x="1787" y="2249"/>
                    <a:pt x="1785" y="2249"/>
                    <a:pt x="1784" y="2248"/>
                  </a:cubicBezTo>
                  <a:cubicBezTo>
                    <a:pt x="1783" y="2248"/>
                    <a:pt x="1782" y="2247"/>
                    <a:pt x="1780" y="2247"/>
                  </a:cubicBezTo>
                  <a:cubicBezTo>
                    <a:pt x="1779" y="2246"/>
                    <a:pt x="1778" y="2245"/>
                    <a:pt x="1776" y="2244"/>
                  </a:cubicBezTo>
                  <a:cubicBezTo>
                    <a:pt x="1775" y="2244"/>
                    <a:pt x="1774" y="2243"/>
                    <a:pt x="1773" y="2242"/>
                  </a:cubicBezTo>
                  <a:cubicBezTo>
                    <a:pt x="1772" y="2241"/>
                    <a:pt x="1770" y="2240"/>
                    <a:pt x="1769" y="2239"/>
                  </a:cubicBezTo>
                  <a:cubicBezTo>
                    <a:pt x="1768" y="2238"/>
                    <a:pt x="1767" y="2237"/>
                    <a:pt x="1766" y="2236"/>
                  </a:cubicBezTo>
                  <a:cubicBezTo>
                    <a:pt x="1765" y="2234"/>
                    <a:pt x="1764" y="2233"/>
                    <a:pt x="1764" y="2232"/>
                  </a:cubicBezTo>
                  <a:cubicBezTo>
                    <a:pt x="1763" y="2231"/>
                    <a:pt x="1762" y="2230"/>
                    <a:pt x="1762" y="2229"/>
                  </a:cubicBezTo>
                  <a:cubicBezTo>
                    <a:pt x="1761" y="2228"/>
                    <a:pt x="1761" y="2228"/>
                    <a:pt x="1761" y="2227"/>
                  </a:cubicBezTo>
                  <a:cubicBezTo>
                    <a:pt x="1761" y="2227"/>
                    <a:pt x="1761" y="2227"/>
                    <a:pt x="1761" y="2227"/>
                  </a:cubicBezTo>
                  <a:cubicBezTo>
                    <a:pt x="1760" y="2222"/>
                    <a:pt x="1759" y="2217"/>
                    <a:pt x="1758" y="2211"/>
                  </a:cubicBezTo>
                  <a:cubicBezTo>
                    <a:pt x="1758" y="2208"/>
                    <a:pt x="1758" y="2206"/>
                    <a:pt x="1757" y="2203"/>
                  </a:cubicBezTo>
                  <a:cubicBezTo>
                    <a:pt x="1757" y="2200"/>
                    <a:pt x="1756" y="2198"/>
                    <a:pt x="1756" y="2195"/>
                  </a:cubicBezTo>
                  <a:cubicBezTo>
                    <a:pt x="1755" y="2192"/>
                    <a:pt x="1755" y="2189"/>
                    <a:pt x="1754" y="2187"/>
                  </a:cubicBezTo>
                  <a:cubicBezTo>
                    <a:pt x="1753" y="2184"/>
                    <a:pt x="1752" y="2181"/>
                    <a:pt x="1750" y="2179"/>
                  </a:cubicBezTo>
                  <a:cubicBezTo>
                    <a:pt x="1749" y="2178"/>
                    <a:pt x="1749" y="2178"/>
                    <a:pt x="1749" y="2178"/>
                  </a:cubicBezTo>
                  <a:cubicBezTo>
                    <a:pt x="1749" y="2177"/>
                    <a:pt x="1749" y="2177"/>
                    <a:pt x="1749" y="2177"/>
                  </a:cubicBezTo>
                  <a:cubicBezTo>
                    <a:pt x="1748" y="2177"/>
                    <a:pt x="1748" y="2176"/>
                    <a:pt x="1747" y="2175"/>
                  </a:cubicBezTo>
                  <a:cubicBezTo>
                    <a:pt x="1747" y="2175"/>
                    <a:pt x="1747" y="2175"/>
                    <a:pt x="1747" y="2175"/>
                  </a:cubicBezTo>
                  <a:cubicBezTo>
                    <a:pt x="1746" y="2175"/>
                    <a:pt x="1746" y="2175"/>
                    <a:pt x="1746" y="2175"/>
                  </a:cubicBezTo>
                  <a:cubicBezTo>
                    <a:pt x="1746" y="2174"/>
                    <a:pt x="1746" y="2174"/>
                    <a:pt x="1746" y="2174"/>
                  </a:cubicBezTo>
                  <a:cubicBezTo>
                    <a:pt x="1746" y="2174"/>
                    <a:pt x="1746" y="2174"/>
                    <a:pt x="1746" y="2174"/>
                  </a:cubicBezTo>
                  <a:cubicBezTo>
                    <a:pt x="1746" y="2174"/>
                    <a:pt x="1746" y="2174"/>
                    <a:pt x="1746" y="2174"/>
                  </a:cubicBezTo>
                  <a:cubicBezTo>
                    <a:pt x="1746" y="2174"/>
                    <a:pt x="1746" y="2174"/>
                    <a:pt x="1746" y="2174"/>
                  </a:cubicBezTo>
                  <a:cubicBezTo>
                    <a:pt x="1745" y="2174"/>
                    <a:pt x="1745" y="2174"/>
                    <a:pt x="1745" y="2174"/>
                  </a:cubicBezTo>
                  <a:cubicBezTo>
                    <a:pt x="1745" y="2173"/>
                    <a:pt x="1745" y="2173"/>
                    <a:pt x="1745" y="2173"/>
                  </a:cubicBezTo>
                  <a:cubicBezTo>
                    <a:pt x="1744" y="2173"/>
                    <a:pt x="1744" y="2173"/>
                    <a:pt x="1744" y="2173"/>
                  </a:cubicBezTo>
                  <a:cubicBezTo>
                    <a:pt x="1742" y="2171"/>
                    <a:pt x="1739" y="2170"/>
                    <a:pt x="1737" y="2169"/>
                  </a:cubicBezTo>
                  <a:cubicBezTo>
                    <a:pt x="1732" y="2167"/>
                    <a:pt x="1728" y="2166"/>
                    <a:pt x="1724" y="2165"/>
                  </a:cubicBezTo>
                  <a:cubicBezTo>
                    <a:pt x="1722" y="2164"/>
                    <a:pt x="1721" y="2164"/>
                    <a:pt x="1719" y="2163"/>
                  </a:cubicBezTo>
                  <a:cubicBezTo>
                    <a:pt x="1718" y="2163"/>
                    <a:pt x="1717" y="2162"/>
                    <a:pt x="1717" y="2162"/>
                  </a:cubicBezTo>
                  <a:cubicBezTo>
                    <a:pt x="1716" y="2161"/>
                    <a:pt x="1715" y="2161"/>
                    <a:pt x="1715" y="2161"/>
                  </a:cubicBezTo>
                  <a:cubicBezTo>
                    <a:pt x="1715" y="2161"/>
                    <a:pt x="1715" y="2161"/>
                    <a:pt x="1715" y="2161"/>
                  </a:cubicBezTo>
                  <a:cubicBezTo>
                    <a:pt x="1717" y="2161"/>
                    <a:pt x="1719" y="2161"/>
                    <a:pt x="1721" y="2161"/>
                  </a:cubicBezTo>
                  <a:cubicBezTo>
                    <a:pt x="1766" y="2162"/>
                    <a:pt x="1797" y="2191"/>
                    <a:pt x="1818" y="2228"/>
                  </a:cubicBezTo>
                  <a:cubicBezTo>
                    <a:pt x="1818" y="2229"/>
                    <a:pt x="1819" y="2232"/>
                    <a:pt x="1820" y="2236"/>
                  </a:cubicBezTo>
                  <a:cubicBezTo>
                    <a:pt x="1820" y="2238"/>
                    <a:pt x="1821" y="2242"/>
                    <a:pt x="1822" y="2246"/>
                  </a:cubicBezTo>
                  <a:cubicBezTo>
                    <a:pt x="1823" y="2249"/>
                    <a:pt x="1823" y="2254"/>
                    <a:pt x="1824" y="2259"/>
                  </a:cubicBezTo>
                  <a:cubicBezTo>
                    <a:pt x="1824" y="2263"/>
                    <a:pt x="1824" y="2269"/>
                    <a:pt x="1824" y="2274"/>
                  </a:cubicBezTo>
                  <a:cubicBezTo>
                    <a:pt x="1824" y="2275"/>
                    <a:pt x="1824" y="2275"/>
                    <a:pt x="1824" y="2276"/>
                  </a:cubicBezTo>
                  <a:cubicBezTo>
                    <a:pt x="1824" y="2277"/>
                    <a:pt x="1823" y="2277"/>
                    <a:pt x="1823" y="2278"/>
                  </a:cubicBezTo>
                  <a:cubicBezTo>
                    <a:pt x="1823" y="2279"/>
                    <a:pt x="1823" y="2279"/>
                    <a:pt x="1823" y="2280"/>
                  </a:cubicBezTo>
                  <a:cubicBezTo>
                    <a:pt x="1823" y="2280"/>
                    <a:pt x="1823" y="2281"/>
                    <a:pt x="1823" y="2281"/>
                  </a:cubicBezTo>
                  <a:cubicBezTo>
                    <a:pt x="1823" y="2282"/>
                    <a:pt x="1823" y="2282"/>
                    <a:pt x="1823" y="2282"/>
                  </a:cubicBezTo>
                  <a:cubicBezTo>
                    <a:pt x="1822" y="2285"/>
                    <a:pt x="1821" y="2288"/>
                    <a:pt x="1820" y="2291"/>
                  </a:cubicBezTo>
                  <a:cubicBezTo>
                    <a:pt x="1819" y="2293"/>
                    <a:pt x="1818" y="2296"/>
                    <a:pt x="1817" y="2299"/>
                  </a:cubicBezTo>
                  <a:cubicBezTo>
                    <a:pt x="1816" y="2302"/>
                    <a:pt x="1815" y="2305"/>
                    <a:pt x="1814" y="2308"/>
                  </a:cubicBezTo>
                  <a:cubicBezTo>
                    <a:pt x="1814" y="2310"/>
                    <a:pt x="1813" y="2311"/>
                    <a:pt x="1813" y="2313"/>
                  </a:cubicBezTo>
                  <a:cubicBezTo>
                    <a:pt x="1812" y="2315"/>
                    <a:pt x="1812" y="2316"/>
                    <a:pt x="1811" y="2318"/>
                  </a:cubicBezTo>
                  <a:cubicBezTo>
                    <a:pt x="1811" y="2319"/>
                    <a:pt x="1810" y="2321"/>
                    <a:pt x="1810" y="2323"/>
                  </a:cubicBezTo>
                  <a:cubicBezTo>
                    <a:pt x="1809" y="2328"/>
                    <a:pt x="1809" y="2328"/>
                    <a:pt x="1809" y="2328"/>
                  </a:cubicBezTo>
                  <a:cubicBezTo>
                    <a:pt x="1809" y="2329"/>
                    <a:pt x="1808" y="2331"/>
                    <a:pt x="1808" y="2332"/>
                  </a:cubicBezTo>
                  <a:cubicBezTo>
                    <a:pt x="1808" y="2334"/>
                    <a:pt x="1808" y="2336"/>
                    <a:pt x="1807" y="2337"/>
                  </a:cubicBezTo>
                  <a:cubicBezTo>
                    <a:pt x="1807" y="2339"/>
                    <a:pt x="1807" y="2341"/>
                    <a:pt x="1807" y="2342"/>
                  </a:cubicBezTo>
                  <a:cubicBezTo>
                    <a:pt x="1806" y="2344"/>
                    <a:pt x="1806" y="2346"/>
                    <a:pt x="1806" y="2347"/>
                  </a:cubicBezTo>
                  <a:cubicBezTo>
                    <a:pt x="1806" y="2349"/>
                    <a:pt x="1806" y="2350"/>
                    <a:pt x="1806" y="2352"/>
                  </a:cubicBezTo>
                  <a:cubicBezTo>
                    <a:pt x="1806" y="2354"/>
                    <a:pt x="1806" y="2355"/>
                    <a:pt x="1805" y="2357"/>
                  </a:cubicBezTo>
                  <a:cubicBezTo>
                    <a:pt x="1805" y="2359"/>
                    <a:pt x="1805" y="2360"/>
                    <a:pt x="1805" y="2362"/>
                  </a:cubicBezTo>
                  <a:cubicBezTo>
                    <a:pt x="1805" y="2363"/>
                    <a:pt x="1805" y="2365"/>
                    <a:pt x="1805" y="2366"/>
                  </a:cubicBezTo>
                  <a:cubicBezTo>
                    <a:pt x="1805" y="2373"/>
                    <a:pt x="1806" y="2379"/>
                    <a:pt x="1806" y="2384"/>
                  </a:cubicBezTo>
                  <a:cubicBezTo>
                    <a:pt x="1806" y="2386"/>
                    <a:pt x="1807" y="2387"/>
                    <a:pt x="1807" y="2389"/>
                  </a:cubicBezTo>
                  <a:cubicBezTo>
                    <a:pt x="1807" y="2390"/>
                    <a:pt x="1807" y="2391"/>
                    <a:pt x="1807" y="2393"/>
                  </a:cubicBezTo>
                  <a:cubicBezTo>
                    <a:pt x="1808" y="2395"/>
                    <a:pt x="1808" y="2398"/>
                    <a:pt x="1809" y="2400"/>
                  </a:cubicBezTo>
                  <a:cubicBezTo>
                    <a:pt x="1810" y="2405"/>
                    <a:pt x="1811" y="2410"/>
                    <a:pt x="1812" y="2413"/>
                  </a:cubicBezTo>
                  <a:cubicBezTo>
                    <a:pt x="1813" y="2417"/>
                    <a:pt x="1814" y="2421"/>
                    <a:pt x="1815" y="2423"/>
                  </a:cubicBezTo>
                  <a:cubicBezTo>
                    <a:pt x="1816" y="2425"/>
                    <a:pt x="1816" y="2426"/>
                    <a:pt x="1817" y="2427"/>
                  </a:cubicBezTo>
                  <a:cubicBezTo>
                    <a:pt x="1817" y="2428"/>
                    <a:pt x="1817" y="2429"/>
                    <a:pt x="1818" y="2429"/>
                  </a:cubicBezTo>
                  <a:cubicBezTo>
                    <a:pt x="1818" y="2431"/>
                    <a:pt x="1819" y="2432"/>
                    <a:pt x="1819" y="2432"/>
                  </a:cubicBezTo>
                  <a:cubicBezTo>
                    <a:pt x="1819" y="2432"/>
                    <a:pt x="1818" y="2431"/>
                    <a:pt x="1818" y="2429"/>
                  </a:cubicBezTo>
                  <a:cubicBezTo>
                    <a:pt x="1818" y="2428"/>
                    <a:pt x="1817" y="2426"/>
                    <a:pt x="1817" y="2423"/>
                  </a:cubicBezTo>
                  <a:cubicBezTo>
                    <a:pt x="1817" y="2421"/>
                    <a:pt x="1816" y="2420"/>
                    <a:pt x="1816" y="2418"/>
                  </a:cubicBezTo>
                  <a:cubicBezTo>
                    <a:pt x="1816" y="2417"/>
                    <a:pt x="1816" y="2416"/>
                    <a:pt x="1815" y="2416"/>
                  </a:cubicBezTo>
                  <a:cubicBezTo>
                    <a:pt x="1815" y="2415"/>
                    <a:pt x="1815" y="2414"/>
                    <a:pt x="1815" y="2413"/>
                  </a:cubicBezTo>
                  <a:cubicBezTo>
                    <a:pt x="1815" y="2411"/>
                    <a:pt x="1814" y="2409"/>
                    <a:pt x="1814" y="2406"/>
                  </a:cubicBezTo>
                  <a:cubicBezTo>
                    <a:pt x="1814" y="2404"/>
                    <a:pt x="1814" y="2402"/>
                    <a:pt x="1813" y="2400"/>
                  </a:cubicBezTo>
                  <a:cubicBezTo>
                    <a:pt x="1813" y="2397"/>
                    <a:pt x="1813" y="2395"/>
                    <a:pt x="1813" y="2392"/>
                  </a:cubicBezTo>
                  <a:cubicBezTo>
                    <a:pt x="1813" y="2389"/>
                    <a:pt x="1812" y="2387"/>
                    <a:pt x="1812" y="2384"/>
                  </a:cubicBezTo>
                  <a:cubicBezTo>
                    <a:pt x="1812" y="2378"/>
                    <a:pt x="1812" y="2373"/>
                    <a:pt x="1812" y="2367"/>
                  </a:cubicBezTo>
                  <a:cubicBezTo>
                    <a:pt x="1812" y="2365"/>
                    <a:pt x="1812" y="2364"/>
                    <a:pt x="1812" y="2362"/>
                  </a:cubicBezTo>
                  <a:cubicBezTo>
                    <a:pt x="1813" y="2360"/>
                    <a:pt x="1813" y="2359"/>
                    <a:pt x="1813" y="2357"/>
                  </a:cubicBezTo>
                  <a:cubicBezTo>
                    <a:pt x="1813" y="2354"/>
                    <a:pt x="1813" y="2351"/>
                    <a:pt x="1814" y="2348"/>
                  </a:cubicBezTo>
                  <a:cubicBezTo>
                    <a:pt x="1814" y="2346"/>
                    <a:pt x="1814" y="2345"/>
                    <a:pt x="1814" y="2343"/>
                  </a:cubicBezTo>
                  <a:cubicBezTo>
                    <a:pt x="1815" y="2342"/>
                    <a:pt x="1815" y="2340"/>
                    <a:pt x="1815" y="2339"/>
                  </a:cubicBezTo>
                  <a:cubicBezTo>
                    <a:pt x="1815" y="2337"/>
                    <a:pt x="1816" y="2335"/>
                    <a:pt x="1816" y="2334"/>
                  </a:cubicBezTo>
                  <a:cubicBezTo>
                    <a:pt x="1816" y="2332"/>
                    <a:pt x="1816" y="2331"/>
                    <a:pt x="1817" y="2329"/>
                  </a:cubicBezTo>
                  <a:cubicBezTo>
                    <a:pt x="1818" y="2324"/>
                    <a:pt x="1818" y="2324"/>
                    <a:pt x="1818" y="2324"/>
                  </a:cubicBezTo>
                  <a:cubicBezTo>
                    <a:pt x="1818" y="2323"/>
                    <a:pt x="1819" y="2321"/>
                    <a:pt x="1819" y="2320"/>
                  </a:cubicBezTo>
                  <a:cubicBezTo>
                    <a:pt x="1820" y="2318"/>
                    <a:pt x="1820" y="2318"/>
                    <a:pt x="1820" y="2318"/>
                  </a:cubicBezTo>
                  <a:cubicBezTo>
                    <a:pt x="1820" y="2317"/>
                    <a:pt x="1820" y="2316"/>
                    <a:pt x="1820" y="2315"/>
                  </a:cubicBezTo>
                  <a:cubicBezTo>
                    <a:pt x="1821" y="2314"/>
                    <a:pt x="1821" y="2312"/>
                    <a:pt x="1821" y="2311"/>
                  </a:cubicBezTo>
                  <a:cubicBezTo>
                    <a:pt x="1823" y="2305"/>
                    <a:pt x="1825" y="2299"/>
                    <a:pt x="1827" y="2292"/>
                  </a:cubicBezTo>
                  <a:cubicBezTo>
                    <a:pt x="1828" y="2289"/>
                    <a:pt x="1829" y="2286"/>
                    <a:pt x="1829" y="2283"/>
                  </a:cubicBezTo>
                  <a:cubicBezTo>
                    <a:pt x="1829" y="2282"/>
                    <a:pt x="1829" y="2282"/>
                    <a:pt x="1829" y="2282"/>
                  </a:cubicBezTo>
                  <a:cubicBezTo>
                    <a:pt x="1829" y="2282"/>
                    <a:pt x="1829" y="2281"/>
                    <a:pt x="1829" y="2281"/>
                  </a:cubicBezTo>
                  <a:cubicBezTo>
                    <a:pt x="1829" y="2280"/>
                    <a:pt x="1829" y="2279"/>
                    <a:pt x="1830" y="2279"/>
                  </a:cubicBezTo>
                  <a:cubicBezTo>
                    <a:pt x="1830" y="2277"/>
                    <a:pt x="1830" y="2276"/>
                    <a:pt x="1830" y="2274"/>
                  </a:cubicBezTo>
                  <a:cubicBezTo>
                    <a:pt x="1830" y="2268"/>
                    <a:pt x="1829" y="2263"/>
                    <a:pt x="1828" y="2258"/>
                  </a:cubicBezTo>
                  <a:cubicBezTo>
                    <a:pt x="1827" y="2253"/>
                    <a:pt x="1826" y="2249"/>
                    <a:pt x="1825" y="2245"/>
                  </a:cubicBezTo>
                  <a:cubicBezTo>
                    <a:pt x="1824" y="2241"/>
                    <a:pt x="1822" y="2238"/>
                    <a:pt x="1821" y="2235"/>
                  </a:cubicBezTo>
                  <a:cubicBezTo>
                    <a:pt x="1820" y="2232"/>
                    <a:pt x="1819" y="2230"/>
                    <a:pt x="1819" y="2229"/>
                  </a:cubicBezTo>
                  <a:cubicBezTo>
                    <a:pt x="1819" y="2229"/>
                    <a:pt x="1819" y="2229"/>
                    <a:pt x="1819" y="2229"/>
                  </a:cubicBezTo>
                  <a:cubicBezTo>
                    <a:pt x="1824" y="2238"/>
                    <a:pt x="1828" y="2248"/>
                    <a:pt x="1832" y="2257"/>
                  </a:cubicBezTo>
                  <a:cubicBezTo>
                    <a:pt x="1832" y="2258"/>
                    <a:pt x="1832" y="2258"/>
                    <a:pt x="1833" y="2259"/>
                  </a:cubicBezTo>
                  <a:cubicBezTo>
                    <a:pt x="1833" y="2260"/>
                    <a:pt x="1833" y="2261"/>
                    <a:pt x="1833" y="2263"/>
                  </a:cubicBezTo>
                  <a:cubicBezTo>
                    <a:pt x="1833" y="2263"/>
                    <a:pt x="1833" y="2264"/>
                    <a:pt x="1834" y="2265"/>
                  </a:cubicBezTo>
                  <a:cubicBezTo>
                    <a:pt x="1834" y="2267"/>
                    <a:pt x="1834" y="2267"/>
                    <a:pt x="1834" y="2267"/>
                  </a:cubicBezTo>
                  <a:cubicBezTo>
                    <a:pt x="1834" y="2270"/>
                    <a:pt x="1835" y="2273"/>
                    <a:pt x="1835" y="2276"/>
                  </a:cubicBezTo>
                  <a:cubicBezTo>
                    <a:pt x="1835" y="2278"/>
                    <a:pt x="1836" y="2281"/>
                    <a:pt x="1836" y="2284"/>
                  </a:cubicBezTo>
                  <a:cubicBezTo>
                    <a:pt x="1836" y="2286"/>
                    <a:pt x="1836" y="2287"/>
                    <a:pt x="1836" y="2289"/>
                  </a:cubicBezTo>
                  <a:cubicBezTo>
                    <a:pt x="1836" y="2290"/>
                    <a:pt x="1837" y="2292"/>
                    <a:pt x="1837" y="2293"/>
                  </a:cubicBezTo>
                  <a:cubicBezTo>
                    <a:pt x="1838" y="2305"/>
                    <a:pt x="1838" y="2317"/>
                    <a:pt x="1838" y="2329"/>
                  </a:cubicBezTo>
                  <a:cubicBezTo>
                    <a:pt x="1839" y="2341"/>
                    <a:pt x="1839" y="2353"/>
                    <a:pt x="1840" y="2365"/>
                  </a:cubicBezTo>
                  <a:cubicBezTo>
                    <a:pt x="1840" y="2371"/>
                    <a:pt x="1840" y="2377"/>
                    <a:pt x="1841" y="2383"/>
                  </a:cubicBezTo>
                  <a:cubicBezTo>
                    <a:pt x="1841" y="2386"/>
                    <a:pt x="1841" y="2389"/>
                    <a:pt x="1842" y="2392"/>
                  </a:cubicBezTo>
                  <a:cubicBezTo>
                    <a:pt x="1842" y="2393"/>
                    <a:pt x="1842" y="2393"/>
                    <a:pt x="1842" y="2394"/>
                  </a:cubicBezTo>
                  <a:cubicBezTo>
                    <a:pt x="1842" y="2395"/>
                    <a:pt x="1842" y="2396"/>
                    <a:pt x="1842" y="2396"/>
                  </a:cubicBezTo>
                  <a:cubicBezTo>
                    <a:pt x="1842" y="2398"/>
                    <a:pt x="1842" y="2399"/>
                    <a:pt x="1843" y="2400"/>
                  </a:cubicBezTo>
                  <a:cubicBezTo>
                    <a:pt x="1844" y="2412"/>
                    <a:pt x="1846" y="2423"/>
                    <a:pt x="1849" y="2433"/>
                  </a:cubicBezTo>
                  <a:cubicBezTo>
                    <a:pt x="1850" y="2438"/>
                    <a:pt x="1851" y="2443"/>
                    <a:pt x="1853" y="2448"/>
                  </a:cubicBezTo>
                  <a:cubicBezTo>
                    <a:pt x="1854" y="2450"/>
                    <a:pt x="1855" y="2453"/>
                    <a:pt x="1856" y="2455"/>
                  </a:cubicBezTo>
                  <a:cubicBezTo>
                    <a:pt x="1856" y="2456"/>
                    <a:pt x="1856" y="2457"/>
                    <a:pt x="1857" y="2458"/>
                  </a:cubicBezTo>
                  <a:cubicBezTo>
                    <a:pt x="1857" y="2459"/>
                    <a:pt x="1858" y="2460"/>
                    <a:pt x="1858" y="2461"/>
                  </a:cubicBezTo>
                  <a:cubicBezTo>
                    <a:pt x="1860" y="2466"/>
                    <a:pt x="1862" y="2470"/>
                    <a:pt x="1864" y="2473"/>
                  </a:cubicBezTo>
                  <a:cubicBezTo>
                    <a:pt x="1865" y="2475"/>
                    <a:pt x="1866" y="2477"/>
                    <a:pt x="1867" y="2479"/>
                  </a:cubicBezTo>
                  <a:cubicBezTo>
                    <a:pt x="1867" y="2479"/>
                    <a:pt x="1867" y="2479"/>
                    <a:pt x="1868" y="2480"/>
                  </a:cubicBezTo>
                  <a:cubicBezTo>
                    <a:pt x="1868" y="2480"/>
                    <a:pt x="1868" y="2481"/>
                    <a:pt x="1868" y="2481"/>
                  </a:cubicBezTo>
                  <a:cubicBezTo>
                    <a:pt x="1869" y="2482"/>
                    <a:pt x="1869" y="2483"/>
                    <a:pt x="1870" y="2484"/>
                  </a:cubicBezTo>
                  <a:cubicBezTo>
                    <a:pt x="1872" y="2487"/>
                    <a:pt x="1874" y="2490"/>
                    <a:pt x="1876" y="2492"/>
                  </a:cubicBezTo>
                  <a:cubicBezTo>
                    <a:pt x="1877" y="2493"/>
                    <a:pt x="1878" y="2495"/>
                    <a:pt x="1879" y="2496"/>
                  </a:cubicBezTo>
                  <a:cubicBezTo>
                    <a:pt x="1880" y="2497"/>
                    <a:pt x="1881" y="2498"/>
                    <a:pt x="1882" y="2499"/>
                  </a:cubicBezTo>
                  <a:cubicBezTo>
                    <a:pt x="1885" y="2503"/>
                    <a:pt x="1888" y="2506"/>
                    <a:pt x="1890" y="2508"/>
                  </a:cubicBezTo>
                  <a:cubicBezTo>
                    <a:pt x="1892" y="2510"/>
                    <a:pt x="1894" y="2511"/>
                    <a:pt x="1894" y="2511"/>
                  </a:cubicBezTo>
                  <a:cubicBezTo>
                    <a:pt x="1894" y="2511"/>
                    <a:pt x="1893" y="2510"/>
                    <a:pt x="1891" y="2507"/>
                  </a:cubicBezTo>
                  <a:cubicBezTo>
                    <a:pt x="1890" y="2507"/>
                    <a:pt x="1890" y="2506"/>
                    <a:pt x="1889" y="2506"/>
                  </a:cubicBezTo>
                  <a:cubicBezTo>
                    <a:pt x="1889" y="2505"/>
                    <a:pt x="1888" y="2505"/>
                    <a:pt x="1888" y="2505"/>
                  </a:cubicBezTo>
                  <a:cubicBezTo>
                    <a:pt x="1888" y="2504"/>
                    <a:pt x="1888" y="2504"/>
                    <a:pt x="1887" y="2504"/>
                  </a:cubicBezTo>
                  <a:cubicBezTo>
                    <a:pt x="1887" y="2503"/>
                    <a:pt x="1886" y="2502"/>
                    <a:pt x="1885" y="2501"/>
                  </a:cubicBezTo>
                  <a:cubicBezTo>
                    <a:pt x="1884" y="2500"/>
                    <a:pt x="1884" y="2499"/>
                    <a:pt x="1883" y="2498"/>
                  </a:cubicBezTo>
                  <a:cubicBezTo>
                    <a:pt x="1882" y="2497"/>
                    <a:pt x="1881" y="2496"/>
                    <a:pt x="1880" y="2495"/>
                  </a:cubicBezTo>
                  <a:cubicBezTo>
                    <a:pt x="1880" y="2493"/>
                    <a:pt x="1879" y="2492"/>
                    <a:pt x="1878" y="2491"/>
                  </a:cubicBezTo>
                  <a:cubicBezTo>
                    <a:pt x="1876" y="2488"/>
                    <a:pt x="1874" y="2485"/>
                    <a:pt x="1873" y="2482"/>
                  </a:cubicBezTo>
                  <a:cubicBezTo>
                    <a:pt x="1872" y="2481"/>
                    <a:pt x="1872" y="2480"/>
                    <a:pt x="1871" y="2480"/>
                  </a:cubicBezTo>
                  <a:cubicBezTo>
                    <a:pt x="1871" y="2479"/>
                    <a:pt x="1871" y="2479"/>
                    <a:pt x="1871" y="2478"/>
                  </a:cubicBezTo>
                  <a:cubicBezTo>
                    <a:pt x="1870" y="2478"/>
                    <a:pt x="1870" y="2477"/>
                    <a:pt x="1870" y="2477"/>
                  </a:cubicBezTo>
                  <a:cubicBezTo>
                    <a:pt x="1869" y="2475"/>
                    <a:pt x="1868" y="2473"/>
                    <a:pt x="1867" y="2472"/>
                  </a:cubicBezTo>
                  <a:cubicBezTo>
                    <a:pt x="1866" y="2468"/>
                    <a:pt x="1864" y="2464"/>
                    <a:pt x="1862" y="2460"/>
                  </a:cubicBezTo>
                  <a:cubicBezTo>
                    <a:pt x="1862" y="2459"/>
                    <a:pt x="1862" y="2458"/>
                    <a:pt x="1861" y="2456"/>
                  </a:cubicBezTo>
                  <a:cubicBezTo>
                    <a:pt x="1861" y="2455"/>
                    <a:pt x="1861" y="2454"/>
                    <a:pt x="1860" y="2453"/>
                  </a:cubicBezTo>
                  <a:cubicBezTo>
                    <a:pt x="1859" y="2451"/>
                    <a:pt x="1859" y="2449"/>
                    <a:pt x="1858" y="2446"/>
                  </a:cubicBezTo>
                  <a:cubicBezTo>
                    <a:pt x="1857" y="2442"/>
                    <a:pt x="1856" y="2437"/>
                    <a:pt x="1854" y="2432"/>
                  </a:cubicBezTo>
                  <a:cubicBezTo>
                    <a:pt x="1852" y="2422"/>
                    <a:pt x="1851" y="2411"/>
                    <a:pt x="1849" y="2400"/>
                  </a:cubicBezTo>
                  <a:cubicBezTo>
                    <a:pt x="1849" y="2392"/>
                    <a:pt x="1848" y="2384"/>
                    <a:pt x="1848" y="2377"/>
                  </a:cubicBezTo>
                  <a:cubicBezTo>
                    <a:pt x="1848" y="2377"/>
                    <a:pt x="1848" y="2378"/>
                    <a:pt x="1848" y="2378"/>
                  </a:cubicBezTo>
                  <a:cubicBezTo>
                    <a:pt x="1849" y="2380"/>
                    <a:pt x="1851" y="2383"/>
                    <a:pt x="1852" y="2385"/>
                  </a:cubicBezTo>
                  <a:cubicBezTo>
                    <a:pt x="1853" y="2386"/>
                    <a:pt x="1853" y="2388"/>
                    <a:pt x="1854" y="2389"/>
                  </a:cubicBezTo>
                  <a:cubicBezTo>
                    <a:pt x="1855" y="2390"/>
                    <a:pt x="1856" y="2391"/>
                    <a:pt x="1856" y="2392"/>
                  </a:cubicBezTo>
                  <a:cubicBezTo>
                    <a:pt x="1858" y="2395"/>
                    <a:pt x="1860" y="2397"/>
                    <a:pt x="1861" y="2400"/>
                  </a:cubicBezTo>
                  <a:cubicBezTo>
                    <a:pt x="1863" y="2402"/>
                    <a:pt x="1864" y="2404"/>
                    <a:pt x="1866" y="2406"/>
                  </a:cubicBezTo>
                  <a:cubicBezTo>
                    <a:pt x="1867" y="2408"/>
                    <a:pt x="1867" y="2409"/>
                    <a:pt x="1868" y="2410"/>
                  </a:cubicBezTo>
                  <a:cubicBezTo>
                    <a:pt x="1869" y="2411"/>
                    <a:pt x="1870" y="2412"/>
                    <a:pt x="1870" y="2413"/>
                  </a:cubicBezTo>
                  <a:cubicBezTo>
                    <a:pt x="1872" y="2415"/>
                    <a:pt x="1873" y="2418"/>
                    <a:pt x="1874" y="2420"/>
                  </a:cubicBezTo>
                  <a:cubicBezTo>
                    <a:pt x="1874" y="2420"/>
                    <a:pt x="1875" y="2421"/>
                    <a:pt x="1875" y="2421"/>
                  </a:cubicBezTo>
                  <a:cubicBezTo>
                    <a:pt x="1875" y="2422"/>
                    <a:pt x="1875" y="2422"/>
                    <a:pt x="1876" y="2423"/>
                  </a:cubicBezTo>
                  <a:cubicBezTo>
                    <a:pt x="1876" y="2424"/>
                    <a:pt x="1876" y="2425"/>
                    <a:pt x="1877" y="2426"/>
                  </a:cubicBezTo>
                  <a:cubicBezTo>
                    <a:pt x="1877" y="2427"/>
                    <a:pt x="1878" y="2428"/>
                    <a:pt x="1878" y="2428"/>
                  </a:cubicBezTo>
                  <a:cubicBezTo>
                    <a:pt x="1878" y="2429"/>
                    <a:pt x="1878" y="2430"/>
                    <a:pt x="1879" y="2431"/>
                  </a:cubicBezTo>
                  <a:cubicBezTo>
                    <a:pt x="1879" y="2432"/>
                    <a:pt x="1879" y="2433"/>
                    <a:pt x="1879" y="2433"/>
                  </a:cubicBezTo>
                  <a:cubicBezTo>
                    <a:pt x="1880" y="2434"/>
                    <a:pt x="1880" y="2435"/>
                    <a:pt x="1880" y="2435"/>
                  </a:cubicBezTo>
                  <a:cubicBezTo>
                    <a:pt x="1880" y="2437"/>
                    <a:pt x="1880" y="2438"/>
                    <a:pt x="1880" y="2438"/>
                  </a:cubicBezTo>
                  <a:cubicBezTo>
                    <a:pt x="1881" y="2439"/>
                    <a:pt x="1881" y="2439"/>
                    <a:pt x="1881" y="2439"/>
                  </a:cubicBezTo>
                  <a:cubicBezTo>
                    <a:pt x="1881" y="2439"/>
                    <a:pt x="1881" y="2439"/>
                    <a:pt x="1881" y="2438"/>
                  </a:cubicBezTo>
                  <a:cubicBezTo>
                    <a:pt x="1881" y="2438"/>
                    <a:pt x="1881" y="2437"/>
                    <a:pt x="1881" y="2435"/>
                  </a:cubicBezTo>
                  <a:cubicBezTo>
                    <a:pt x="1882" y="2435"/>
                    <a:pt x="1882" y="2434"/>
                    <a:pt x="1882" y="2433"/>
                  </a:cubicBezTo>
                  <a:cubicBezTo>
                    <a:pt x="1882" y="2432"/>
                    <a:pt x="1882" y="2432"/>
                    <a:pt x="1882" y="2431"/>
                  </a:cubicBezTo>
                  <a:cubicBezTo>
                    <a:pt x="1882" y="2430"/>
                    <a:pt x="1882" y="2429"/>
                    <a:pt x="1882" y="2428"/>
                  </a:cubicBezTo>
                  <a:cubicBezTo>
                    <a:pt x="1882" y="2427"/>
                    <a:pt x="1881" y="2426"/>
                    <a:pt x="1881" y="2424"/>
                  </a:cubicBezTo>
                  <a:cubicBezTo>
                    <a:pt x="1881" y="2422"/>
                    <a:pt x="1880" y="2420"/>
                    <a:pt x="1880" y="2417"/>
                  </a:cubicBezTo>
                  <a:cubicBezTo>
                    <a:pt x="1879" y="2417"/>
                    <a:pt x="1879" y="2416"/>
                    <a:pt x="1879" y="2416"/>
                  </a:cubicBezTo>
                  <a:cubicBezTo>
                    <a:pt x="1879" y="2415"/>
                    <a:pt x="1878" y="2414"/>
                    <a:pt x="1878" y="2414"/>
                  </a:cubicBezTo>
                  <a:cubicBezTo>
                    <a:pt x="1878" y="2412"/>
                    <a:pt x="1877" y="2411"/>
                    <a:pt x="1876" y="2410"/>
                  </a:cubicBezTo>
                  <a:cubicBezTo>
                    <a:pt x="1875" y="2407"/>
                    <a:pt x="1874" y="2405"/>
                    <a:pt x="1872" y="2402"/>
                  </a:cubicBezTo>
                  <a:cubicBezTo>
                    <a:pt x="1871" y="2400"/>
                    <a:pt x="1869" y="2397"/>
                    <a:pt x="1868" y="2395"/>
                  </a:cubicBezTo>
                  <a:cubicBezTo>
                    <a:pt x="1866" y="2393"/>
                    <a:pt x="1864" y="2390"/>
                    <a:pt x="1863" y="2388"/>
                  </a:cubicBezTo>
                  <a:cubicBezTo>
                    <a:pt x="1861" y="2386"/>
                    <a:pt x="1860" y="2384"/>
                    <a:pt x="1858" y="2381"/>
                  </a:cubicBezTo>
                  <a:cubicBezTo>
                    <a:pt x="1856" y="2379"/>
                    <a:pt x="1855" y="2377"/>
                    <a:pt x="1854" y="2375"/>
                  </a:cubicBezTo>
                  <a:cubicBezTo>
                    <a:pt x="1852" y="2373"/>
                    <a:pt x="1851" y="2371"/>
                    <a:pt x="1850" y="2369"/>
                  </a:cubicBezTo>
                  <a:cubicBezTo>
                    <a:pt x="1849" y="2369"/>
                    <a:pt x="1849" y="2368"/>
                    <a:pt x="1848" y="2367"/>
                  </a:cubicBezTo>
                  <a:cubicBezTo>
                    <a:pt x="1848" y="2366"/>
                    <a:pt x="1848" y="2365"/>
                    <a:pt x="1847" y="2365"/>
                  </a:cubicBezTo>
                  <a:cubicBezTo>
                    <a:pt x="1847" y="2353"/>
                    <a:pt x="1847" y="2341"/>
                    <a:pt x="1846" y="2329"/>
                  </a:cubicBezTo>
                  <a:cubicBezTo>
                    <a:pt x="1846" y="2319"/>
                    <a:pt x="1846" y="2309"/>
                    <a:pt x="1845" y="2299"/>
                  </a:cubicBezTo>
                  <a:cubicBezTo>
                    <a:pt x="1846" y="2301"/>
                    <a:pt x="1846" y="2303"/>
                    <a:pt x="1847" y="2305"/>
                  </a:cubicBezTo>
                  <a:cubicBezTo>
                    <a:pt x="1848" y="2307"/>
                    <a:pt x="1850" y="2310"/>
                    <a:pt x="1851" y="2313"/>
                  </a:cubicBezTo>
                  <a:cubicBezTo>
                    <a:pt x="1852" y="2314"/>
                    <a:pt x="1852" y="2315"/>
                    <a:pt x="1853" y="2317"/>
                  </a:cubicBezTo>
                  <a:cubicBezTo>
                    <a:pt x="1854" y="2318"/>
                    <a:pt x="1854" y="2319"/>
                    <a:pt x="1855" y="2321"/>
                  </a:cubicBezTo>
                  <a:cubicBezTo>
                    <a:pt x="1857" y="2323"/>
                    <a:pt x="1858" y="2325"/>
                    <a:pt x="1859" y="2327"/>
                  </a:cubicBezTo>
                  <a:cubicBezTo>
                    <a:pt x="1860" y="2329"/>
                    <a:pt x="1861" y="2330"/>
                    <a:pt x="1862" y="2331"/>
                  </a:cubicBezTo>
                  <a:cubicBezTo>
                    <a:pt x="1862" y="2332"/>
                    <a:pt x="1863" y="2333"/>
                    <a:pt x="1864" y="2333"/>
                  </a:cubicBezTo>
                  <a:cubicBezTo>
                    <a:pt x="1864" y="2334"/>
                    <a:pt x="1865" y="2335"/>
                    <a:pt x="1866" y="2336"/>
                  </a:cubicBezTo>
                  <a:cubicBezTo>
                    <a:pt x="1866" y="2337"/>
                    <a:pt x="1867" y="2338"/>
                    <a:pt x="1868" y="2338"/>
                  </a:cubicBezTo>
                  <a:cubicBezTo>
                    <a:pt x="1869" y="2340"/>
                    <a:pt x="1870" y="2341"/>
                    <a:pt x="1871" y="2342"/>
                  </a:cubicBezTo>
                  <a:cubicBezTo>
                    <a:pt x="1872" y="2343"/>
                    <a:pt x="1872" y="2344"/>
                    <a:pt x="1873" y="2344"/>
                  </a:cubicBezTo>
                  <a:cubicBezTo>
                    <a:pt x="1873" y="2345"/>
                    <a:pt x="1874" y="2345"/>
                    <a:pt x="1874" y="2345"/>
                  </a:cubicBezTo>
                  <a:cubicBezTo>
                    <a:pt x="1874" y="2345"/>
                    <a:pt x="1874" y="2345"/>
                    <a:pt x="1873" y="2344"/>
                  </a:cubicBezTo>
                  <a:cubicBezTo>
                    <a:pt x="1873" y="2343"/>
                    <a:pt x="1873" y="2342"/>
                    <a:pt x="1872" y="2341"/>
                  </a:cubicBezTo>
                  <a:cubicBezTo>
                    <a:pt x="1872" y="2340"/>
                    <a:pt x="1871" y="2338"/>
                    <a:pt x="1870" y="2337"/>
                  </a:cubicBezTo>
                  <a:cubicBezTo>
                    <a:pt x="1869" y="2335"/>
                    <a:pt x="1869" y="2333"/>
                    <a:pt x="1868" y="2331"/>
                  </a:cubicBezTo>
                  <a:cubicBezTo>
                    <a:pt x="1867" y="2329"/>
                    <a:pt x="1866" y="2327"/>
                    <a:pt x="1865" y="2325"/>
                  </a:cubicBezTo>
                  <a:cubicBezTo>
                    <a:pt x="1864" y="2323"/>
                    <a:pt x="1864" y="2322"/>
                    <a:pt x="1863" y="2321"/>
                  </a:cubicBezTo>
                  <a:cubicBezTo>
                    <a:pt x="1863" y="2320"/>
                    <a:pt x="1862" y="2319"/>
                    <a:pt x="1861" y="2317"/>
                  </a:cubicBezTo>
                  <a:cubicBezTo>
                    <a:pt x="1860" y="2315"/>
                    <a:pt x="1859" y="2312"/>
                    <a:pt x="1858" y="2310"/>
                  </a:cubicBezTo>
                  <a:cubicBezTo>
                    <a:pt x="1857" y="2307"/>
                    <a:pt x="1856" y="2304"/>
                    <a:pt x="1854" y="2301"/>
                  </a:cubicBezTo>
                  <a:cubicBezTo>
                    <a:pt x="1853" y="2299"/>
                    <a:pt x="1852" y="2296"/>
                    <a:pt x="1851" y="2293"/>
                  </a:cubicBezTo>
                  <a:cubicBezTo>
                    <a:pt x="1850" y="2291"/>
                    <a:pt x="1849" y="2288"/>
                    <a:pt x="1848" y="2285"/>
                  </a:cubicBezTo>
                  <a:cubicBezTo>
                    <a:pt x="1847" y="2283"/>
                    <a:pt x="1846" y="2280"/>
                    <a:pt x="1845" y="2278"/>
                  </a:cubicBezTo>
                  <a:cubicBezTo>
                    <a:pt x="1844" y="2277"/>
                    <a:pt x="1844" y="2276"/>
                    <a:pt x="1844" y="2275"/>
                  </a:cubicBezTo>
                  <a:cubicBezTo>
                    <a:pt x="1841" y="2256"/>
                    <a:pt x="1837" y="2237"/>
                    <a:pt x="1829" y="2218"/>
                  </a:cubicBezTo>
                  <a:cubicBezTo>
                    <a:pt x="1830" y="2219"/>
                    <a:pt x="1831" y="2221"/>
                    <a:pt x="1832" y="2222"/>
                  </a:cubicBezTo>
                  <a:cubicBezTo>
                    <a:pt x="1835" y="2225"/>
                    <a:pt x="1837" y="2228"/>
                    <a:pt x="1840" y="2231"/>
                  </a:cubicBezTo>
                  <a:cubicBezTo>
                    <a:pt x="1845" y="2237"/>
                    <a:pt x="1850" y="2244"/>
                    <a:pt x="1855" y="2251"/>
                  </a:cubicBezTo>
                  <a:cubicBezTo>
                    <a:pt x="1856" y="2252"/>
                    <a:pt x="1858" y="2254"/>
                    <a:pt x="1859" y="2256"/>
                  </a:cubicBezTo>
                  <a:cubicBezTo>
                    <a:pt x="1860" y="2258"/>
                    <a:pt x="1861" y="2260"/>
                    <a:pt x="1863" y="2261"/>
                  </a:cubicBezTo>
                  <a:cubicBezTo>
                    <a:pt x="1863" y="2262"/>
                    <a:pt x="1864" y="2263"/>
                    <a:pt x="1864" y="2264"/>
                  </a:cubicBezTo>
                  <a:cubicBezTo>
                    <a:pt x="1865" y="2266"/>
                    <a:pt x="1865" y="2266"/>
                    <a:pt x="1865" y="2266"/>
                  </a:cubicBezTo>
                  <a:cubicBezTo>
                    <a:pt x="1866" y="2267"/>
                    <a:pt x="1866" y="2267"/>
                    <a:pt x="1866" y="2267"/>
                  </a:cubicBezTo>
                  <a:cubicBezTo>
                    <a:pt x="1867" y="2269"/>
                    <a:pt x="1869" y="2271"/>
                    <a:pt x="1870" y="2273"/>
                  </a:cubicBezTo>
                  <a:cubicBezTo>
                    <a:pt x="1870" y="2274"/>
                    <a:pt x="1871" y="2275"/>
                    <a:pt x="1872" y="2276"/>
                  </a:cubicBezTo>
                  <a:cubicBezTo>
                    <a:pt x="1872" y="2277"/>
                    <a:pt x="1873" y="2278"/>
                    <a:pt x="1873" y="2279"/>
                  </a:cubicBezTo>
                  <a:cubicBezTo>
                    <a:pt x="1874" y="2280"/>
                    <a:pt x="1875" y="2282"/>
                    <a:pt x="1877" y="2284"/>
                  </a:cubicBezTo>
                  <a:cubicBezTo>
                    <a:pt x="1878" y="2286"/>
                    <a:pt x="1879" y="2288"/>
                    <a:pt x="1880" y="2291"/>
                  </a:cubicBezTo>
                  <a:cubicBezTo>
                    <a:pt x="1881" y="2294"/>
                    <a:pt x="1881" y="2294"/>
                    <a:pt x="1881" y="2294"/>
                  </a:cubicBezTo>
                  <a:cubicBezTo>
                    <a:pt x="1882" y="2295"/>
                    <a:pt x="1882" y="2296"/>
                    <a:pt x="1883" y="2297"/>
                  </a:cubicBezTo>
                  <a:cubicBezTo>
                    <a:pt x="1884" y="2299"/>
                    <a:pt x="1885" y="2301"/>
                    <a:pt x="1886" y="2303"/>
                  </a:cubicBezTo>
                  <a:cubicBezTo>
                    <a:pt x="1886" y="2304"/>
                    <a:pt x="1886" y="2305"/>
                    <a:pt x="1887" y="2306"/>
                  </a:cubicBezTo>
                  <a:cubicBezTo>
                    <a:pt x="1888" y="2309"/>
                    <a:pt x="1888" y="2309"/>
                    <a:pt x="1888" y="2309"/>
                  </a:cubicBezTo>
                  <a:cubicBezTo>
                    <a:pt x="1889" y="2312"/>
                    <a:pt x="1889" y="2312"/>
                    <a:pt x="1889" y="2312"/>
                  </a:cubicBezTo>
                  <a:cubicBezTo>
                    <a:pt x="1890" y="2314"/>
                    <a:pt x="1890" y="2314"/>
                    <a:pt x="1890" y="2314"/>
                  </a:cubicBezTo>
                  <a:cubicBezTo>
                    <a:pt x="1890" y="2314"/>
                    <a:pt x="1890" y="2315"/>
                    <a:pt x="1891" y="2316"/>
                  </a:cubicBezTo>
                  <a:cubicBezTo>
                    <a:pt x="1891" y="2318"/>
                    <a:pt x="1892" y="2320"/>
                    <a:pt x="1893" y="2322"/>
                  </a:cubicBezTo>
                  <a:cubicBezTo>
                    <a:pt x="1893" y="2324"/>
                    <a:pt x="1893" y="2324"/>
                    <a:pt x="1893" y="2324"/>
                  </a:cubicBezTo>
                  <a:cubicBezTo>
                    <a:pt x="1893" y="2324"/>
                    <a:pt x="1893" y="2324"/>
                    <a:pt x="1893" y="2324"/>
                  </a:cubicBezTo>
                  <a:cubicBezTo>
                    <a:pt x="1893" y="2324"/>
                    <a:pt x="1893" y="2324"/>
                    <a:pt x="1893" y="2324"/>
                  </a:cubicBezTo>
                  <a:cubicBezTo>
                    <a:pt x="1893" y="2324"/>
                    <a:pt x="1893" y="2324"/>
                    <a:pt x="1893" y="2324"/>
                  </a:cubicBezTo>
                  <a:cubicBezTo>
                    <a:pt x="1894" y="2325"/>
                    <a:pt x="1894" y="2325"/>
                    <a:pt x="1894" y="2325"/>
                  </a:cubicBezTo>
                  <a:cubicBezTo>
                    <a:pt x="1894" y="2325"/>
                    <a:pt x="1894" y="2325"/>
                    <a:pt x="1894" y="2325"/>
                  </a:cubicBezTo>
                  <a:cubicBezTo>
                    <a:pt x="1894" y="2326"/>
                    <a:pt x="1894" y="2327"/>
                    <a:pt x="1895" y="2328"/>
                  </a:cubicBezTo>
                  <a:cubicBezTo>
                    <a:pt x="1895" y="2329"/>
                    <a:pt x="1895" y="2331"/>
                    <a:pt x="1895" y="2332"/>
                  </a:cubicBezTo>
                  <a:cubicBezTo>
                    <a:pt x="1896" y="2333"/>
                    <a:pt x="1896" y="2334"/>
                    <a:pt x="1896" y="2335"/>
                  </a:cubicBezTo>
                  <a:cubicBezTo>
                    <a:pt x="1896" y="2336"/>
                    <a:pt x="1897" y="2337"/>
                    <a:pt x="1897" y="2338"/>
                  </a:cubicBezTo>
                  <a:cubicBezTo>
                    <a:pt x="1897" y="2339"/>
                    <a:pt x="1897" y="2340"/>
                    <a:pt x="1898" y="2341"/>
                  </a:cubicBezTo>
                  <a:cubicBezTo>
                    <a:pt x="1898" y="2343"/>
                    <a:pt x="1899" y="2345"/>
                    <a:pt x="1899" y="2348"/>
                  </a:cubicBezTo>
                  <a:cubicBezTo>
                    <a:pt x="1900" y="2356"/>
                    <a:pt x="1902" y="2364"/>
                    <a:pt x="1902" y="2372"/>
                  </a:cubicBezTo>
                  <a:cubicBezTo>
                    <a:pt x="1902" y="2374"/>
                    <a:pt x="1903" y="2376"/>
                    <a:pt x="1903" y="2378"/>
                  </a:cubicBezTo>
                  <a:cubicBezTo>
                    <a:pt x="1903" y="2380"/>
                    <a:pt x="1903" y="2382"/>
                    <a:pt x="1903" y="2384"/>
                  </a:cubicBezTo>
                  <a:cubicBezTo>
                    <a:pt x="1903" y="2386"/>
                    <a:pt x="1903" y="2387"/>
                    <a:pt x="1903" y="2389"/>
                  </a:cubicBezTo>
                  <a:cubicBezTo>
                    <a:pt x="1903" y="2391"/>
                    <a:pt x="1904" y="2393"/>
                    <a:pt x="1904" y="2394"/>
                  </a:cubicBezTo>
                  <a:cubicBezTo>
                    <a:pt x="1904" y="2401"/>
                    <a:pt x="1904" y="2408"/>
                    <a:pt x="1904" y="2413"/>
                  </a:cubicBezTo>
                  <a:cubicBezTo>
                    <a:pt x="1904" y="2419"/>
                    <a:pt x="1904" y="2424"/>
                    <a:pt x="1904" y="2428"/>
                  </a:cubicBezTo>
                  <a:cubicBezTo>
                    <a:pt x="1904" y="2432"/>
                    <a:pt x="1904" y="2435"/>
                    <a:pt x="1904" y="2438"/>
                  </a:cubicBezTo>
                  <a:cubicBezTo>
                    <a:pt x="1904" y="2440"/>
                    <a:pt x="1904" y="2441"/>
                    <a:pt x="1904" y="2441"/>
                  </a:cubicBezTo>
                  <a:cubicBezTo>
                    <a:pt x="1904" y="2441"/>
                    <a:pt x="1905" y="2440"/>
                    <a:pt x="1905" y="2438"/>
                  </a:cubicBezTo>
                  <a:cubicBezTo>
                    <a:pt x="1905" y="2435"/>
                    <a:pt x="1905" y="2432"/>
                    <a:pt x="1906" y="2428"/>
                  </a:cubicBezTo>
                  <a:cubicBezTo>
                    <a:pt x="1906" y="2424"/>
                    <a:pt x="1907" y="2419"/>
                    <a:pt x="1907" y="2414"/>
                  </a:cubicBezTo>
                  <a:cubicBezTo>
                    <a:pt x="1907" y="2411"/>
                    <a:pt x="1907" y="2408"/>
                    <a:pt x="1908" y="2405"/>
                  </a:cubicBezTo>
                  <a:cubicBezTo>
                    <a:pt x="1908" y="2403"/>
                    <a:pt x="1908" y="2401"/>
                    <a:pt x="1908" y="2400"/>
                  </a:cubicBezTo>
                  <a:cubicBezTo>
                    <a:pt x="1908" y="2398"/>
                    <a:pt x="1908" y="2396"/>
                    <a:pt x="1908" y="2394"/>
                  </a:cubicBezTo>
                  <a:cubicBezTo>
                    <a:pt x="1908" y="2387"/>
                    <a:pt x="1908" y="2380"/>
                    <a:pt x="1908" y="2372"/>
                  </a:cubicBezTo>
                  <a:cubicBezTo>
                    <a:pt x="1908" y="2370"/>
                    <a:pt x="1908" y="2368"/>
                    <a:pt x="1908" y="2366"/>
                  </a:cubicBezTo>
                  <a:cubicBezTo>
                    <a:pt x="1908" y="2364"/>
                    <a:pt x="1907" y="2361"/>
                    <a:pt x="1907" y="2359"/>
                  </a:cubicBezTo>
                  <a:cubicBezTo>
                    <a:pt x="1907" y="2357"/>
                    <a:pt x="1907" y="2355"/>
                    <a:pt x="1907" y="2353"/>
                  </a:cubicBezTo>
                  <a:cubicBezTo>
                    <a:pt x="1906" y="2351"/>
                    <a:pt x="1906" y="2349"/>
                    <a:pt x="1906" y="2346"/>
                  </a:cubicBezTo>
                  <a:cubicBezTo>
                    <a:pt x="1906" y="2344"/>
                    <a:pt x="1905" y="2342"/>
                    <a:pt x="1905" y="2340"/>
                  </a:cubicBezTo>
                  <a:cubicBezTo>
                    <a:pt x="1905" y="2339"/>
                    <a:pt x="1904" y="2338"/>
                    <a:pt x="1904" y="2336"/>
                  </a:cubicBezTo>
                  <a:cubicBezTo>
                    <a:pt x="1904" y="2335"/>
                    <a:pt x="1904" y="2334"/>
                    <a:pt x="1903" y="2333"/>
                  </a:cubicBezTo>
                  <a:cubicBezTo>
                    <a:pt x="1903" y="2332"/>
                    <a:pt x="1903" y="2331"/>
                    <a:pt x="1903" y="2330"/>
                  </a:cubicBezTo>
                  <a:cubicBezTo>
                    <a:pt x="1902" y="2329"/>
                    <a:pt x="1902" y="2328"/>
                    <a:pt x="1902" y="2326"/>
                  </a:cubicBezTo>
                  <a:cubicBezTo>
                    <a:pt x="1902" y="2325"/>
                    <a:pt x="1901" y="2324"/>
                    <a:pt x="1901" y="2323"/>
                  </a:cubicBezTo>
                  <a:cubicBezTo>
                    <a:pt x="1901" y="2323"/>
                    <a:pt x="1901" y="2323"/>
                    <a:pt x="1901" y="2323"/>
                  </a:cubicBezTo>
                  <a:cubicBezTo>
                    <a:pt x="1901" y="2323"/>
                    <a:pt x="1901" y="2323"/>
                    <a:pt x="1901" y="2323"/>
                  </a:cubicBezTo>
                  <a:cubicBezTo>
                    <a:pt x="1901" y="2322"/>
                    <a:pt x="1901" y="2322"/>
                    <a:pt x="1901" y="2322"/>
                  </a:cubicBezTo>
                  <a:cubicBezTo>
                    <a:pt x="1901" y="2322"/>
                    <a:pt x="1901" y="2322"/>
                    <a:pt x="1901" y="2322"/>
                  </a:cubicBezTo>
                  <a:cubicBezTo>
                    <a:pt x="1901" y="2321"/>
                    <a:pt x="1901" y="2321"/>
                    <a:pt x="1901" y="2321"/>
                  </a:cubicBezTo>
                  <a:cubicBezTo>
                    <a:pt x="1900" y="2320"/>
                    <a:pt x="1900" y="2320"/>
                    <a:pt x="1900" y="2320"/>
                  </a:cubicBezTo>
                  <a:cubicBezTo>
                    <a:pt x="1899" y="2317"/>
                    <a:pt x="1899" y="2315"/>
                    <a:pt x="1898" y="2313"/>
                  </a:cubicBezTo>
                  <a:cubicBezTo>
                    <a:pt x="1898" y="2312"/>
                    <a:pt x="1898" y="2312"/>
                    <a:pt x="1897" y="2311"/>
                  </a:cubicBezTo>
                  <a:cubicBezTo>
                    <a:pt x="1897" y="2310"/>
                    <a:pt x="1897" y="2310"/>
                    <a:pt x="1897" y="2310"/>
                  </a:cubicBezTo>
                  <a:cubicBezTo>
                    <a:pt x="1895" y="2306"/>
                    <a:pt x="1895" y="2306"/>
                    <a:pt x="1895" y="2306"/>
                  </a:cubicBezTo>
                  <a:cubicBezTo>
                    <a:pt x="1894" y="2303"/>
                    <a:pt x="1894" y="2303"/>
                    <a:pt x="1894" y="2303"/>
                  </a:cubicBezTo>
                  <a:cubicBezTo>
                    <a:pt x="1894" y="2302"/>
                    <a:pt x="1893" y="2301"/>
                    <a:pt x="1893" y="2300"/>
                  </a:cubicBezTo>
                  <a:cubicBezTo>
                    <a:pt x="1892" y="2298"/>
                    <a:pt x="1891" y="2295"/>
                    <a:pt x="1890" y="2293"/>
                  </a:cubicBezTo>
                  <a:cubicBezTo>
                    <a:pt x="1889" y="2292"/>
                    <a:pt x="1889" y="2291"/>
                    <a:pt x="1888" y="2290"/>
                  </a:cubicBezTo>
                  <a:cubicBezTo>
                    <a:pt x="1887" y="2287"/>
                    <a:pt x="1887" y="2287"/>
                    <a:pt x="1887" y="2287"/>
                  </a:cubicBezTo>
                  <a:cubicBezTo>
                    <a:pt x="1886" y="2285"/>
                    <a:pt x="1885" y="2283"/>
                    <a:pt x="1884" y="2281"/>
                  </a:cubicBezTo>
                  <a:cubicBezTo>
                    <a:pt x="1882" y="2279"/>
                    <a:pt x="1881" y="2277"/>
                    <a:pt x="1880" y="2275"/>
                  </a:cubicBezTo>
                  <a:cubicBezTo>
                    <a:pt x="1879" y="2274"/>
                    <a:pt x="1879" y="2273"/>
                    <a:pt x="1878" y="2272"/>
                  </a:cubicBezTo>
                  <a:cubicBezTo>
                    <a:pt x="1878" y="2271"/>
                    <a:pt x="1877" y="2270"/>
                    <a:pt x="1876" y="2269"/>
                  </a:cubicBezTo>
                  <a:cubicBezTo>
                    <a:pt x="1875" y="2267"/>
                    <a:pt x="1874" y="2265"/>
                    <a:pt x="1873" y="2263"/>
                  </a:cubicBezTo>
                  <a:cubicBezTo>
                    <a:pt x="1872" y="2261"/>
                    <a:pt x="1872" y="2261"/>
                    <a:pt x="1872" y="2261"/>
                  </a:cubicBezTo>
                  <a:cubicBezTo>
                    <a:pt x="1871" y="2260"/>
                    <a:pt x="1871" y="2260"/>
                    <a:pt x="1871" y="2260"/>
                  </a:cubicBezTo>
                  <a:cubicBezTo>
                    <a:pt x="1870" y="2259"/>
                    <a:pt x="1869" y="2258"/>
                    <a:pt x="1869" y="2257"/>
                  </a:cubicBezTo>
                  <a:cubicBezTo>
                    <a:pt x="1867" y="2255"/>
                    <a:pt x="1866" y="2253"/>
                    <a:pt x="1865" y="2252"/>
                  </a:cubicBezTo>
                  <a:cubicBezTo>
                    <a:pt x="1863" y="2250"/>
                    <a:pt x="1862" y="2248"/>
                    <a:pt x="1861" y="2246"/>
                  </a:cubicBezTo>
                  <a:cubicBezTo>
                    <a:pt x="1859" y="2245"/>
                    <a:pt x="1858" y="2243"/>
                    <a:pt x="1857" y="2241"/>
                  </a:cubicBezTo>
                  <a:cubicBezTo>
                    <a:pt x="1855" y="2240"/>
                    <a:pt x="1854" y="2238"/>
                    <a:pt x="1852" y="2236"/>
                  </a:cubicBezTo>
                  <a:cubicBezTo>
                    <a:pt x="1851" y="2235"/>
                    <a:pt x="1850" y="2233"/>
                    <a:pt x="1848" y="2232"/>
                  </a:cubicBezTo>
                  <a:cubicBezTo>
                    <a:pt x="1847" y="2230"/>
                    <a:pt x="1846" y="2229"/>
                    <a:pt x="1844" y="2227"/>
                  </a:cubicBezTo>
                  <a:cubicBezTo>
                    <a:pt x="1842" y="2224"/>
                    <a:pt x="1839" y="2221"/>
                    <a:pt x="1836" y="2218"/>
                  </a:cubicBezTo>
                  <a:cubicBezTo>
                    <a:pt x="1834" y="2216"/>
                    <a:pt x="1831" y="2213"/>
                    <a:pt x="1829" y="2211"/>
                  </a:cubicBezTo>
                  <a:cubicBezTo>
                    <a:pt x="1827" y="2209"/>
                    <a:pt x="1826" y="2207"/>
                    <a:pt x="1824" y="2206"/>
                  </a:cubicBezTo>
                  <a:cubicBezTo>
                    <a:pt x="1815" y="2186"/>
                    <a:pt x="1802" y="2168"/>
                    <a:pt x="1785" y="2155"/>
                  </a:cubicBezTo>
                  <a:cubicBezTo>
                    <a:pt x="1849" y="2131"/>
                    <a:pt x="1895" y="2170"/>
                    <a:pt x="1895" y="2170"/>
                  </a:cubicBezTo>
                  <a:cubicBezTo>
                    <a:pt x="1895" y="2170"/>
                    <a:pt x="1908" y="2182"/>
                    <a:pt x="1914" y="2194"/>
                  </a:cubicBezTo>
                  <a:cubicBezTo>
                    <a:pt x="1914" y="2195"/>
                    <a:pt x="1914" y="2196"/>
                    <a:pt x="1915" y="2197"/>
                  </a:cubicBezTo>
                  <a:cubicBezTo>
                    <a:pt x="1915" y="2198"/>
                    <a:pt x="1915" y="2199"/>
                    <a:pt x="1916" y="2200"/>
                  </a:cubicBezTo>
                  <a:cubicBezTo>
                    <a:pt x="1916" y="2201"/>
                    <a:pt x="1916" y="2202"/>
                    <a:pt x="1917" y="2203"/>
                  </a:cubicBezTo>
                  <a:cubicBezTo>
                    <a:pt x="1917" y="2206"/>
                    <a:pt x="1918" y="2208"/>
                    <a:pt x="1919" y="2211"/>
                  </a:cubicBezTo>
                  <a:cubicBezTo>
                    <a:pt x="1919" y="2213"/>
                    <a:pt x="1920" y="2216"/>
                    <a:pt x="1921" y="2218"/>
                  </a:cubicBezTo>
                  <a:cubicBezTo>
                    <a:pt x="1921" y="2221"/>
                    <a:pt x="1922" y="2224"/>
                    <a:pt x="1922" y="2227"/>
                  </a:cubicBezTo>
                  <a:cubicBezTo>
                    <a:pt x="1923" y="2229"/>
                    <a:pt x="1924" y="2232"/>
                    <a:pt x="1924" y="2235"/>
                  </a:cubicBezTo>
                  <a:cubicBezTo>
                    <a:pt x="1925" y="2238"/>
                    <a:pt x="1926" y="2241"/>
                    <a:pt x="1927" y="2244"/>
                  </a:cubicBezTo>
                  <a:cubicBezTo>
                    <a:pt x="1928" y="2250"/>
                    <a:pt x="1930" y="2256"/>
                    <a:pt x="1932" y="2261"/>
                  </a:cubicBezTo>
                  <a:cubicBezTo>
                    <a:pt x="1933" y="2264"/>
                    <a:pt x="1934" y="2267"/>
                    <a:pt x="1936" y="2270"/>
                  </a:cubicBezTo>
                  <a:cubicBezTo>
                    <a:pt x="1936" y="2271"/>
                    <a:pt x="1936" y="2271"/>
                    <a:pt x="1936" y="2271"/>
                  </a:cubicBezTo>
                  <a:cubicBezTo>
                    <a:pt x="1936" y="2271"/>
                    <a:pt x="1936" y="2271"/>
                    <a:pt x="1936" y="2271"/>
                  </a:cubicBezTo>
                  <a:cubicBezTo>
                    <a:pt x="1936" y="2271"/>
                    <a:pt x="1936" y="2271"/>
                    <a:pt x="1936" y="2271"/>
                  </a:cubicBezTo>
                  <a:cubicBezTo>
                    <a:pt x="1937" y="2272"/>
                    <a:pt x="1937" y="2272"/>
                    <a:pt x="1937" y="2272"/>
                  </a:cubicBezTo>
                  <a:cubicBezTo>
                    <a:pt x="1938" y="2274"/>
                    <a:pt x="1938" y="2274"/>
                    <a:pt x="1938" y="2274"/>
                  </a:cubicBezTo>
                  <a:cubicBezTo>
                    <a:pt x="1938" y="2275"/>
                    <a:pt x="1938" y="2276"/>
                    <a:pt x="1939" y="2276"/>
                  </a:cubicBezTo>
                  <a:cubicBezTo>
                    <a:pt x="1940" y="2279"/>
                    <a:pt x="1940" y="2279"/>
                    <a:pt x="1940" y="2279"/>
                  </a:cubicBezTo>
                  <a:cubicBezTo>
                    <a:pt x="1941" y="2281"/>
                    <a:pt x="1943" y="2284"/>
                    <a:pt x="1945" y="2286"/>
                  </a:cubicBezTo>
                  <a:cubicBezTo>
                    <a:pt x="1945" y="2288"/>
                    <a:pt x="1946" y="2289"/>
                    <a:pt x="1947" y="2290"/>
                  </a:cubicBezTo>
                  <a:cubicBezTo>
                    <a:pt x="1948" y="2291"/>
                    <a:pt x="1949" y="2293"/>
                    <a:pt x="1950" y="2294"/>
                  </a:cubicBezTo>
                  <a:cubicBezTo>
                    <a:pt x="1951" y="2295"/>
                    <a:pt x="1952" y="2296"/>
                    <a:pt x="1953" y="2297"/>
                  </a:cubicBezTo>
                  <a:cubicBezTo>
                    <a:pt x="1953" y="2298"/>
                    <a:pt x="1954" y="2299"/>
                    <a:pt x="1955" y="2300"/>
                  </a:cubicBezTo>
                  <a:cubicBezTo>
                    <a:pt x="1956" y="2301"/>
                    <a:pt x="1957" y="2302"/>
                    <a:pt x="1958" y="2303"/>
                  </a:cubicBezTo>
                  <a:cubicBezTo>
                    <a:pt x="1959" y="2304"/>
                    <a:pt x="1960" y="2305"/>
                    <a:pt x="1961" y="2306"/>
                  </a:cubicBezTo>
                  <a:cubicBezTo>
                    <a:pt x="1962" y="2307"/>
                    <a:pt x="1963" y="2308"/>
                    <a:pt x="1964" y="2309"/>
                  </a:cubicBezTo>
                  <a:cubicBezTo>
                    <a:pt x="1965" y="2310"/>
                    <a:pt x="1966" y="2311"/>
                    <a:pt x="1967" y="2311"/>
                  </a:cubicBezTo>
                  <a:cubicBezTo>
                    <a:pt x="1969" y="2313"/>
                    <a:pt x="1971" y="2315"/>
                    <a:pt x="1973" y="2316"/>
                  </a:cubicBezTo>
                  <a:cubicBezTo>
                    <a:pt x="1974" y="2317"/>
                    <a:pt x="1975" y="2317"/>
                    <a:pt x="1976" y="2318"/>
                  </a:cubicBezTo>
                  <a:cubicBezTo>
                    <a:pt x="1976" y="2319"/>
                    <a:pt x="1977" y="2319"/>
                    <a:pt x="1978" y="2320"/>
                  </a:cubicBezTo>
                  <a:cubicBezTo>
                    <a:pt x="1980" y="2321"/>
                    <a:pt x="1982" y="2322"/>
                    <a:pt x="1983" y="2323"/>
                  </a:cubicBezTo>
                  <a:cubicBezTo>
                    <a:pt x="1985" y="2324"/>
                    <a:pt x="1987" y="2324"/>
                    <a:pt x="1988" y="2325"/>
                  </a:cubicBezTo>
                  <a:cubicBezTo>
                    <a:pt x="1990" y="2326"/>
                    <a:pt x="1991" y="2327"/>
                    <a:pt x="1992" y="2327"/>
                  </a:cubicBezTo>
                  <a:cubicBezTo>
                    <a:pt x="1995" y="2328"/>
                    <a:pt x="1997" y="2329"/>
                    <a:pt x="1998" y="2329"/>
                  </a:cubicBezTo>
                  <a:cubicBezTo>
                    <a:pt x="1999" y="2330"/>
                    <a:pt x="2000" y="2330"/>
                    <a:pt x="2000" y="2330"/>
                  </a:cubicBezTo>
                  <a:cubicBezTo>
                    <a:pt x="2000" y="2330"/>
                    <a:pt x="1999" y="2330"/>
                    <a:pt x="1998" y="2329"/>
                  </a:cubicBezTo>
                  <a:cubicBezTo>
                    <a:pt x="1998" y="2329"/>
                    <a:pt x="1997" y="2328"/>
                    <a:pt x="1996" y="2328"/>
                  </a:cubicBezTo>
                  <a:cubicBezTo>
                    <a:pt x="1995" y="2327"/>
                    <a:pt x="1994" y="2326"/>
                    <a:pt x="1993" y="2326"/>
                  </a:cubicBezTo>
                  <a:cubicBezTo>
                    <a:pt x="1992" y="2325"/>
                    <a:pt x="1991" y="2324"/>
                    <a:pt x="1989" y="2323"/>
                  </a:cubicBezTo>
                  <a:cubicBezTo>
                    <a:pt x="1988" y="2322"/>
                    <a:pt x="1987" y="2321"/>
                    <a:pt x="1985" y="2320"/>
                  </a:cubicBezTo>
                  <a:cubicBezTo>
                    <a:pt x="1984" y="2319"/>
                    <a:pt x="1982" y="2318"/>
                    <a:pt x="1981" y="2317"/>
                  </a:cubicBezTo>
                  <a:cubicBezTo>
                    <a:pt x="1980" y="2316"/>
                    <a:pt x="1979" y="2315"/>
                    <a:pt x="1978" y="2315"/>
                  </a:cubicBezTo>
                  <a:cubicBezTo>
                    <a:pt x="1977" y="2314"/>
                    <a:pt x="1976" y="2313"/>
                    <a:pt x="1976" y="2312"/>
                  </a:cubicBezTo>
                  <a:cubicBezTo>
                    <a:pt x="1972" y="2309"/>
                    <a:pt x="1969" y="2306"/>
                    <a:pt x="1965" y="2302"/>
                  </a:cubicBezTo>
                  <a:cubicBezTo>
                    <a:pt x="1965" y="2301"/>
                    <a:pt x="1964" y="2300"/>
                    <a:pt x="1963" y="2299"/>
                  </a:cubicBezTo>
                  <a:cubicBezTo>
                    <a:pt x="1962" y="2298"/>
                    <a:pt x="1961" y="2297"/>
                    <a:pt x="1960" y="2296"/>
                  </a:cubicBezTo>
                  <a:cubicBezTo>
                    <a:pt x="1959" y="2295"/>
                    <a:pt x="1959" y="2294"/>
                    <a:pt x="1958" y="2293"/>
                  </a:cubicBezTo>
                  <a:cubicBezTo>
                    <a:pt x="1957" y="2292"/>
                    <a:pt x="1956" y="2291"/>
                    <a:pt x="1955" y="2290"/>
                  </a:cubicBezTo>
                  <a:cubicBezTo>
                    <a:pt x="1955" y="2288"/>
                    <a:pt x="1954" y="2287"/>
                    <a:pt x="1953" y="2286"/>
                  </a:cubicBezTo>
                  <a:cubicBezTo>
                    <a:pt x="1952" y="2285"/>
                    <a:pt x="1952" y="2284"/>
                    <a:pt x="1951" y="2282"/>
                  </a:cubicBezTo>
                  <a:cubicBezTo>
                    <a:pt x="1950" y="2281"/>
                    <a:pt x="1949" y="2280"/>
                    <a:pt x="1949" y="2279"/>
                  </a:cubicBezTo>
                  <a:cubicBezTo>
                    <a:pt x="1948" y="2277"/>
                    <a:pt x="1947" y="2276"/>
                    <a:pt x="1947" y="2275"/>
                  </a:cubicBezTo>
                  <a:cubicBezTo>
                    <a:pt x="1946" y="2273"/>
                    <a:pt x="1946" y="2273"/>
                    <a:pt x="1946" y="2273"/>
                  </a:cubicBezTo>
                  <a:cubicBezTo>
                    <a:pt x="1945" y="2272"/>
                    <a:pt x="1945" y="2272"/>
                    <a:pt x="1945" y="2271"/>
                  </a:cubicBezTo>
                  <a:cubicBezTo>
                    <a:pt x="1944" y="2269"/>
                    <a:pt x="1944" y="2269"/>
                    <a:pt x="1944" y="2269"/>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7"/>
                    <a:pt x="1943" y="2267"/>
                    <a:pt x="1943" y="2267"/>
                  </a:cubicBezTo>
                  <a:cubicBezTo>
                    <a:pt x="1942" y="2264"/>
                    <a:pt x="1941" y="2262"/>
                    <a:pt x="1940" y="2259"/>
                  </a:cubicBezTo>
                  <a:cubicBezTo>
                    <a:pt x="1939" y="2256"/>
                    <a:pt x="1938" y="2254"/>
                    <a:pt x="1937" y="2251"/>
                  </a:cubicBezTo>
                  <a:cubicBezTo>
                    <a:pt x="1937" y="2251"/>
                    <a:pt x="1937" y="2251"/>
                    <a:pt x="1937" y="2251"/>
                  </a:cubicBezTo>
                  <a:cubicBezTo>
                    <a:pt x="1938" y="2252"/>
                    <a:pt x="1938" y="2253"/>
                    <a:pt x="1939" y="2254"/>
                  </a:cubicBezTo>
                  <a:cubicBezTo>
                    <a:pt x="1939" y="2255"/>
                    <a:pt x="1940" y="2256"/>
                    <a:pt x="1941" y="2257"/>
                  </a:cubicBezTo>
                  <a:cubicBezTo>
                    <a:pt x="1942" y="2258"/>
                    <a:pt x="1942" y="2259"/>
                    <a:pt x="1943" y="2260"/>
                  </a:cubicBezTo>
                  <a:cubicBezTo>
                    <a:pt x="1945" y="2261"/>
                    <a:pt x="1947" y="2263"/>
                    <a:pt x="1949" y="2265"/>
                  </a:cubicBezTo>
                  <a:cubicBezTo>
                    <a:pt x="1951" y="2267"/>
                    <a:pt x="1953" y="2268"/>
                    <a:pt x="1955" y="2270"/>
                  </a:cubicBezTo>
                  <a:cubicBezTo>
                    <a:pt x="1957" y="2272"/>
                    <a:pt x="1959" y="2273"/>
                    <a:pt x="1961" y="2275"/>
                  </a:cubicBezTo>
                  <a:cubicBezTo>
                    <a:pt x="1963" y="2276"/>
                    <a:pt x="1966" y="2277"/>
                    <a:pt x="1968" y="2278"/>
                  </a:cubicBezTo>
                  <a:cubicBezTo>
                    <a:pt x="1969" y="2279"/>
                    <a:pt x="1970" y="2279"/>
                    <a:pt x="1971" y="2280"/>
                  </a:cubicBezTo>
                  <a:cubicBezTo>
                    <a:pt x="1972" y="2280"/>
                    <a:pt x="1974" y="2281"/>
                    <a:pt x="1975" y="2281"/>
                  </a:cubicBezTo>
                  <a:cubicBezTo>
                    <a:pt x="1976" y="2281"/>
                    <a:pt x="1977" y="2282"/>
                    <a:pt x="1978" y="2282"/>
                  </a:cubicBezTo>
                  <a:cubicBezTo>
                    <a:pt x="1979" y="2282"/>
                    <a:pt x="1980" y="2283"/>
                    <a:pt x="1981" y="2283"/>
                  </a:cubicBezTo>
                  <a:cubicBezTo>
                    <a:pt x="1982" y="2283"/>
                    <a:pt x="1983" y="2283"/>
                    <a:pt x="1984" y="2283"/>
                  </a:cubicBezTo>
                  <a:cubicBezTo>
                    <a:pt x="1984" y="2284"/>
                    <a:pt x="1985" y="2284"/>
                    <a:pt x="1986" y="2284"/>
                  </a:cubicBezTo>
                  <a:cubicBezTo>
                    <a:pt x="1987" y="2284"/>
                    <a:pt x="1988" y="2284"/>
                    <a:pt x="1988" y="2284"/>
                  </a:cubicBezTo>
                  <a:cubicBezTo>
                    <a:pt x="1989" y="2284"/>
                    <a:pt x="1990" y="2284"/>
                    <a:pt x="1990" y="2284"/>
                  </a:cubicBezTo>
                  <a:cubicBezTo>
                    <a:pt x="1991" y="2285"/>
                    <a:pt x="1992" y="2285"/>
                    <a:pt x="1993" y="2285"/>
                  </a:cubicBezTo>
                  <a:cubicBezTo>
                    <a:pt x="1993" y="2285"/>
                    <a:pt x="1994" y="2285"/>
                    <a:pt x="1994" y="2285"/>
                  </a:cubicBezTo>
                  <a:cubicBezTo>
                    <a:pt x="1994" y="2285"/>
                    <a:pt x="1993" y="2284"/>
                    <a:pt x="1993" y="2284"/>
                  </a:cubicBezTo>
                  <a:cubicBezTo>
                    <a:pt x="1992" y="2284"/>
                    <a:pt x="1992" y="2283"/>
                    <a:pt x="1991" y="2283"/>
                  </a:cubicBezTo>
                  <a:cubicBezTo>
                    <a:pt x="1990" y="2283"/>
                    <a:pt x="1990" y="2282"/>
                    <a:pt x="1989" y="2282"/>
                  </a:cubicBezTo>
                  <a:cubicBezTo>
                    <a:pt x="1988" y="2282"/>
                    <a:pt x="1988" y="2281"/>
                    <a:pt x="1987" y="2281"/>
                  </a:cubicBezTo>
                  <a:cubicBezTo>
                    <a:pt x="1986" y="2281"/>
                    <a:pt x="1986" y="2280"/>
                    <a:pt x="1985" y="2280"/>
                  </a:cubicBezTo>
                  <a:cubicBezTo>
                    <a:pt x="1984" y="2279"/>
                    <a:pt x="1983" y="2279"/>
                    <a:pt x="1982" y="2279"/>
                  </a:cubicBezTo>
                  <a:cubicBezTo>
                    <a:pt x="1982" y="2278"/>
                    <a:pt x="1981" y="2278"/>
                    <a:pt x="1980" y="2277"/>
                  </a:cubicBezTo>
                  <a:cubicBezTo>
                    <a:pt x="1979" y="2277"/>
                    <a:pt x="1978" y="2276"/>
                    <a:pt x="1977" y="2276"/>
                  </a:cubicBezTo>
                  <a:cubicBezTo>
                    <a:pt x="1977" y="2275"/>
                    <a:pt x="1976" y="2275"/>
                    <a:pt x="1976" y="2275"/>
                  </a:cubicBezTo>
                  <a:cubicBezTo>
                    <a:pt x="1975" y="2274"/>
                    <a:pt x="1975" y="2274"/>
                    <a:pt x="1974" y="2274"/>
                  </a:cubicBezTo>
                  <a:cubicBezTo>
                    <a:pt x="1973" y="2273"/>
                    <a:pt x="1972" y="2273"/>
                    <a:pt x="1971" y="2272"/>
                  </a:cubicBezTo>
                  <a:cubicBezTo>
                    <a:pt x="1970" y="2271"/>
                    <a:pt x="1969" y="2271"/>
                    <a:pt x="1968" y="2270"/>
                  </a:cubicBezTo>
                  <a:cubicBezTo>
                    <a:pt x="1967" y="2270"/>
                    <a:pt x="1966" y="2269"/>
                    <a:pt x="1965" y="2268"/>
                  </a:cubicBezTo>
                  <a:cubicBezTo>
                    <a:pt x="1963" y="2267"/>
                    <a:pt x="1961" y="2265"/>
                    <a:pt x="1959" y="2264"/>
                  </a:cubicBezTo>
                  <a:cubicBezTo>
                    <a:pt x="1958" y="2262"/>
                    <a:pt x="1956" y="2261"/>
                    <a:pt x="1954" y="2259"/>
                  </a:cubicBezTo>
                  <a:cubicBezTo>
                    <a:pt x="1953" y="2258"/>
                    <a:pt x="1952" y="2258"/>
                    <a:pt x="1951" y="2257"/>
                  </a:cubicBezTo>
                  <a:cubicBezTo>
                    <a:pt x="1950" y="2256"/>
                    <a:pt x="1949" y="2255"/>
                    <a:pt x="1948" y="2255"/>
                  </a:cubicBezTo>
                  <a:cubicBezTo>
                    <a:pt x="1947" y="2254"/>
                    <a:pt x="1947" y="2253"/>
                    <a:pt x="1946" y="2252"/>
                  </a:cubicBezTo>
                  <a:cubicBezTo>
                    <a:pt x="1945" y="2252"/>
                    <a:pt x="1945" y="2252"/>
                    <a:pt x="1945" y="2251"/>
                  </a:cubicBezTo>
                  <a:cubicBezTo>
                    <a:pt x="1944" y="2251"/>
                    <a:pt x="1944" y="2250"/>
                    <a:pt x="1943" y="2250"/>
                  </a:cubicBezTo>
                  <a:cubicBezTo>
                    <a:pt x="1943" y="2249"/>
                    <a:pt x="1942" y="2249"/>
                    <a:pt x="1941" y="2248"/>
                  </a:cubicBezTo>
                  <a:cubicBezTo>
                    <a:pt x="1940" y="2247"/>
                    <a:pt x="1940" y="2246"/>
                    <a:pt x="1939" y="2246"/>
                  </a:cubicBezTo>
                  <a:cubicBezTo>
                    <a:pt x="1938" y="2245"/>
                    <a:pt x="1938" y="2244"/>
                    <a:pt x="1937" y="2244"/>
                  </a:cubicBezTo>
                  <a:cubicBezTo>
                    <a:pt x="1937" y="2243"/>
                    <a:pt x="1936" y="2243"/>
                    <a:pt x="1935" y="2242"/>
                  </a:cubicBezTo>
                  <a:cubicBezTo>
                    <a:pt x="1935" y="2242"/>
                    <a:pt x="1934" y="2241"/>
                    <a:pt x="1934" y="2241"/>
                  </a:cubicBezTo>
                  <a:cubicBezTo>
                    <a:pt x="1934" y="2240"/>
                    <a:pt x="1934" y="2240"/>
                    <a:pt x="1934" y="2240"/>
                  </a:cubicBezTo>
                  <a:cubicBezTo>
                    <a:pt x="1932" y="2235"/>
                    <a:pt x="1931" y="2230"/>
                    <a:pt x="1929" y="2225"/>
                  </a:cubicBezTo>
                  <a:cubicBezTo>
                    <a:pt x="1928" y="2222"/>
                    <a:pt x="1928" y="2219"/>
                    <a:pt x="1927" y="2217"/>
                  </a:cubicBezTo>
                  <a:cubicBezTo>
                    <a:pt x="1926" y="2214"/>
                    <a:pt x="1925" y="2211"/>
                    <a:pt x="1924" y="2209"/>
                  </a:cubicBezTo>
                  <a:cubicBezTo>
                    <a:pt x="1923" y="2206"/>
                    <a:pt x="1923" y="2204"/>
                    <a:pt x="1922" y="2202"/>
                  </a:cubicBezTo>
                  <a:cubicBezTo>
                    <a:pt x="1921" y="2199"/>
                    <a:pt x="1920" y="2197"/>
                    <a:pt x="1919" y="2195"/>
                  </a:cubicBezTo>
                  <a:cubicBezTo>
                    <a:pt x="1918" y="2194"/>
                    <a:pt x="1918" y="2193"/>
                    <a:pt x="1917" y="2192"/>
                  </a:cubicBezTo>
                  <a:cubicBezTo>
                    <a:pt x="1917" y="2191"/>
                    <a:pt x="1916" y="2190"/>
                    <a:pt x="1916" y="2189"/>
                  </a:cubicBezTo>
                  <a:cubicBezTo>
                    <a:pt x="1915" y="2187"/>
                    <a:pt x="1914" y="2185"/>
                    <a:pt x="1913" y="2184"/>
                  </a:cubicBezTo>
                  <a:cubicBezTo>
                    <a:pt x="1912" y="2182"/>
                    <a:pt x="1911" y="2181"/>
                    <a:pt x="1910" y="2179"/>
                  </a:cubicBezTo>
                  <a:cubicBezTo>
                    <a:pt x="1910" y="2179"/>
                    <a:pt x="1909" y="2179"/>
                    <a:pt x="1909" y="2178"/>
                  </a:cubicBezTo>
                  <a:cubicBezTo>
                    <a:pt x="1904" y="2165"/>
                    <a:pt x="1896" y="2155"/>
                    <a:pt x="1886" y="2148"/>
                  </a:cubicBezTo>
                  <a:cubicBezTo>
                    <a:pt x="1888" y="2148"/>
                    <a:pt x="1891" y="2149"/>
                    <a:pt x="1896" y="2149"/>
                  </a:cubicBezTo>
                  <a:cubicBezTo>
                    <a:pt x="1899" y="2150"/>
                    <a:pt x="1904" y="2151"/>
                    <a:pt x="1909" y="2152"/>
                  </a:cubicBezTo>
                  <a:cubicBezTo>
                    <a:pt x="1913" y="2154"/>
                    <a:pt x="1919" y="2155"/>
                    <a:pt x="1924" y="2158"/>
                  </a:cubicBezTo>
                  <a:cubicBezTo>
                    <a:pt x="1925" y="2158"/>
                    <a:pt x="1926" y="2158"/>
                    <a:pt x="1927" y="2159"/>
                  </a:cubicBezTo>
                  <a:cubicBezTo>
                    <a:pt x="1927" y="2159"/>
                    <a:pt x="1928" y="2159"/>
                    <a:pt x="1929" y="2160"/>
                  </a:cubicBezTo>
                  <a:cubicBezTo>
                    <a:pt x="1929" y="2160"/>
                    <a:pt x="1930" y="2161"/>
                    <a:pt x="1931" y="2161"/>
                  </a:cubicBezTo>
                  <a:cubicBezTo>
                    <a:pt x="1931" y="2161"/>
                    <a:pt x="1932" y="2162"/>
                    <a:pt x="1933" y="2162"/>
                  </a:cubicBezTo>
                  <a:cubicBezTo>
                    <a:pt x="1936" y="2164"/>
                    <a:pt x="1939" y="2166"/>
                    <a:pt x="1941" y="2168"/>
                  </a:cubicBezTo>
                  <a:cubicBezTo>
                    <a:pt x="1947" y="2172"/>
                    <a:pt x="1952" y="2178"/>
                    <a:pt x="1957" y="2183"/>
                  </a:cubicBezTo>
                  <a:cubicBezTo>
                    <a:pt x="1958" y="2184"/>
                    <a:pt x="1959" y="2185"/>
                    <a:pt x="1959" y="2186"/>
                  </a:cubicBezTo>
                  <a:cubicBezTo>
                    <a:pt x="1960" y="2186"/>
                    <a:pt x="1961" y="2187"/>
                    <a:pt x="1961" y="2188"/>
                  </a:cubicBezTo>
                  <a:cubicBezTo>
                    <a:pt x="1963" y="2189"/>
                    <a:pt x="1964" y="2191"/>
                    <a:pt x="1965" y="2192"/>
                  </a:cubicBezTo>
                  <a:cubicBezTo>
                    <a:pt x="1968" y="2195"/>
                    <a:pt x="1970" y="2198"/>
                    <a:pt x="1973" y="2202"/>
                  </a:cubicBezTo>
                  <a:cubicBezTo>
                    <a:pt x="1978" y="2208"/>
                    <a:pt x="1983" y="2215"/>
                    <a:pt x="1988" y="2221"/>
                  </a:cubicBezTo>
                  <a:cubicBezTo>
                    <a:pt x="1993" y="2228"/>
                    <a:pt x="1997" y="2235"/>
                    <a:pt x="2002" y="2242"/>
                  </a:cubicBezTo>
                  <a:cubicBezTo>
                    <a:pt x="2002" y="2243"/>
                    <a:pt x="2002" y="2243"/>
                    <a:pt x="2003" y="2244"/>
                  </a:cubicBezTo>
                  <a:cubicBezTo>
                    <a:pt x="2003" y="2245"/>
                    <a:pt x="2003" y="2246"/>
                    <a:pt x="2003" y="2247"/>
                  </a:cubicBezTo>
                  <a:cubicBezTo>
                    <a:pt x="2004" y="2250"/>
                    <a:pt x="2005" y="2254"/>
                    <a:pt x="2006" y="2258"/>
                  </a:cubicBezTo>
                  <a:cubicBezTo>
                    <a:pt x="2007" y="2262"/>
                    <a:pt x="2008" y="2266"/>
                    <a:pt x="2009" y="2270"/>
                  </a:cubicBezTo>
                  <a:cubicBezTo>
                    <a:pt x="2009" y="2274"/>
                    <a:pt x="2010" y="2279"/>
                    <a:pt x="2011" y="2283"/>
                  </a:cubicBezTo>
                  <a:cubicBezTo>
                    <a:pt x="2012" y="2287"/>
                    <a:pt x="2013" y="2292"/>
                    <a:pt x="2015" y="2296"/>
                  </a:cubicBezTo>
                  <a:cubicBezTo>
                    <a:pt x="2015" y="2298"/>
                    <a:pt x="2016" y="2300"/>
                    <a:pt x="2017" y="2302"/>
                  </a:cubicBezTo>
                  <a:cubicBezTo>
                    <a:pt x="2017" y="2303"/>
                    <a:pt x="2017" y="2304"/>
                    <a:pt x="2018" y="2305"/>
                  </a:cubicBezTo>
                  <a:cubicBezTo>
                    <a:pt x="2018" y="2306"/>
                    <a:pt x="2018" y="2307"/>
                    <a:pt x="2019" y="2308"/>
                  </a:cubicBezTo>
                  <a:cubicBezTo>
                    <a:pt x="2020" y="2312"/>
                    <a:pt x="2022" y="2316"/>
                    <a:pt x="2024" y="2319"/>
                  </a:cubicBezTo>
                  <a:cubicBezTo>
                    <a:pt x="2026" y="2323"/>
                    <a:pt x="2028" y="2326"/>
                    <a:pt x="2030" y="2328"/>
                  </a:cubicBezTo>
                  <a:cubicBezTo>
                    <a:pt x="2031" y="2330"/>
                    <a:pt x="2032" y="2331"/>
                    <a:pt x="2033" y="2332"/>
                  </a:cubicBezTo>
                  <a:cubicBezTo>
                    <a:pt x="2034" y="2333"/>
                    <a:pt x="2035" y="2334"/>
                    <a:pt x="2036" y="2335"/>
                  </a:cubicBezTo>
                  <a:cubicBezTo>
                    <a:pt x="2037" y="2336"/>
                    <a:pt x="2038" y="2337"/>
                    <a:pt x="2039" y="2338"/>
                  </a:cubicBezTo>
                  <a:cubicBezTo>
                    <a:pt x="2040" y="2339"/>
                    <a:pt x="2041" y="2339"/>
                    <a:pt x="2041" y="2340"/>
                  </a:cubicBezTo>
                  <a:cubicBezTo>
                    <a:pt x="2042" y="2341"/>
                    <a:pt x="2043" y="2341"/>
                    <a:pt x="2043" y="2342"/>
                  </a:cubicBezTo>
                  <a:cubicBezTo>
                    <a:pt x="2044" y="2342"/>
                    <a:pt x="2045" y="2342"/>
                    <a:pt x="2045" y="2343"/>
                  </a:cubicBezTo>
                  <a:cubicBezTo>
                    <a:pt x="2046" y="2343"/>
                    <a:pt x="2046" y="2343"/>
                    <a:pt x="2046" y="2343"/>
                  </a:cubicBezTo>
                  <a:cubicBezTo>
                    <a:pt x="2046" y="2343"/>
                    <a:pt x="2046" y="2343"/>
                    <a:pt x="2045" y="2342"/>
                  </a:cubicBezTo>
                  <a:cubicBezTo>
                    <a:pt x="2045" y="2341"/>
                    <a:pt x="2044" y="2340"/>
                    <a:pt x="2042" y="2339"/>
                  </a:cubicBezTo>
                  <a:cubicBezTo>
                    <a:pt x="2042" y="2338"/>
                    <a:pt x="2041" y="2337"/>
                    <a:pt x="2040" y="2336"/>
                  </a:cubicBezTo>
                  <a:cubicBezTo>
                    <a:pt x="2040" y="2335"/>
                    <a:pt x="2039" y="2334"/>
                    <a:pt x="2038" y="2333"/>
                  </a:cubicBezTo>
                  <a:cubicBezTo>
                    <a:pt x="2038" y="2332"/>
                    <a:pt x="2037" y="2331"/>
                    <a:pt x="2036" y="2330"/>
                  </a:cubicBezTo>
                  <a:cubicBezTo>
                    <a:pt x="2035" y="2329"/>
                    <a:pt x="2035" y="2327"/>
                    <a:pt x="2034" y="2326"/>
                  </a:cubicBezTo>
                  <a:cubicBezTo>
                    <a:pt x="2032" y="2323"/>
                    <a:pt x="2031" y="2320"/>
                    <a:pt x="2029" y="2317"/>
                  </a:cubicBezTo>
                  <a:cubicBezTo>
                    <a:pt x="2028" y="2313"/>
                    <a:pt x="2027" y="2310"/>
                    <a:pt x="2025" y="2306"/>
                  </a:cubicBezTo>
                  <a:cubicBezTo>
                    <a:pt x="2024" y="2302"/>
                    <a:pt x="2023" y="2298"/>
                    <a:pt x="2022" y="2294"/>
                  </a:cubicBezTo>
                  <a:cubicBezTo>
                    <a:pt x="2021" y="2290"/>
                    <a:pt x="2020" y="2286"/>
                    <a:pt x="2019" y="2281"/>
                  </a:cubicBezTo>
                  <a:cubicBezTo>
                    <a:pt x="2018" y="2277"/>
                    <a:pt x="2017" y="2273"/>
                    <a:pt x="2016" y="2269"/>
                  </a:cubicBezTo>
                  <a:cubicBezTo>
                    <a:pt x="2016" y="2268"/>
                    <a:pt x="2016" y="2267"/>
                    <a:pt x="2016" y="2267"/>
                  </a:cubicBezTo>
                  <a:cubicBezTo>
                    <a:pt x="2019" y="2272"/>
                    <a:pt x="2022" y="2278"/>
                    <a:pt x="2025" y="2283"/>
                  </a:cubicBezTo>
                  <a:cubicBezTo>
                    <a:pt x="2027" y="2286"/>
                    <a:pt x="2029" y="2289"/>
                    <a:pt x="2031" y="2292"/>
                  </a:cubicBezTo>
                  <a:cubicBezTo>
                    <a:pt x="2032" y="2292"/>
                    <a:pt x="2032" y="2293"/>
                    <a:pt x="2033" y="2294"/>
                  </a:cubicBezTo>
                  <a:cubicBezTo>
                    <a:pt x="2033" y="2294"/>
                    <a:pt x="2033" y="2294"/>
                    <a:pt x="2034" y="2295"/>
                  </a:cubicBezTo>
                  <a:cubicBezTo>
                    <a:pt x="2034" y="2295"/>
                    <a:pt x="2034" y="2295"/>
                    <a:pt x="2034" y="2295"/>
                  </a:cubicBezTo>
                  <a:cubicBezTo>
                    <a:pt x="2034" y="2296"/>
                    <a:pt x="2034" y="2296"/>
                    <a:pt x="2034" y="2296"/>
                  </a:cubicBezTo>
                  <a:cubicBezTo>
                    <a:pt x="2035" y="2296"/>
                    <a:pt x="2035" y="2297"/>
                    <a:pt x="2036" y="2298"/>
                  </a:cubicBezTo>
                  <a:cubicBezTo>
                    <a:pt x="2036" y="2298"/>
                    <a:pt x="2037" y="2299"/>
                    <a:pt x="2038" y="2300"/>
                  </a:cubicBezTo>
                  <a:cubicBezTo>
                    <a:pt x="2040" y="2302"/>
                    <a:pt x="2042" y="2304"/>
                    <a:pt x="2044" y="2306"/>
                  </a:cubicBezTo>
                  <a:cubicBezTo>
                    <a:pt x="2046" y="2308"/>
                    <a:pt x="2049" y="2310"/>
                    <a:pt x="2051" y="2311"/>
                  </a:cubicBezTo>
                  <a:cubicBezTo>
                    <a:pt x="2055" y="2314"/>
                    <a:pt x="2059" y="2316"/>
                    <a:pt x="2063" y="2318"/>
                  </a:cubicBezTo>
                  <a:cubicBezTo>
                    <a:pt x="2066" y="2319"/>
                    <a:pt x="2069" y="2320"/>
                    <a:pt x="2071" y="2320"/>
                  </a:cubicBezTo>
                  <a:cubicBezTo>
                    <a:pt x="2073" y="2321"/>
                    <a:pt x="2074" y="2321"/>
                    <a:pt x="2074" y="2321"/>
                  </a:cubicBezTo>
                  <a:cubicBezTo>
                    <a:pt x="2074" y="2321"/>
                    <a:pt x="2073" y="2321"/>
                    <a:pt x="2071" y="2320"/>
                  </a:cubicBezTo>
                  <a:cubicBezTo>
                    <a:pt x="2069" y="2319"/>
                    <a:pt x="2066" y="2318"/>
                    <a:pt x="2063" y="2316"/>
                  </a:cubicBezTo>
                  <a:cubicBezTo>
                    <a:pt x="2060" y="2315"/>
                    <a:pt x="2056" y="2312"/>
                    <a:pt x="2053" y="2309"/>
                  </a:cubicBezTo>
                  <a:cubicBezTo>
                    <a:pt x="2049" y="2306"/>
                    <a:pt x="2045" y="2301"/>
                    <a:pt x="2041" y="2297"/>
                  </a:cubicBezTo>
                  <a:cubicBezTo>
                    <a:pt x="2041" y="2296"/>
                    <a:pt x="2040" y="2295"/>
                    <a:pt x="2040" y="2295"/>
                  </a:cubicBezTo>
                  <a:cubicBezTo>
                    <a:pt x="2039" y="2294"/>
                    <a:pt x="2039" y="2293"/>
                    <a:pt x="2038" y="2293"/>
                  </a:cubicBezTo>
                  <a:cubicBezTo>
                    <a:pt x="2038" y="2292"/>
                    <a:pt x="2038" y="2292"/>
                    <a:pt x="2038" y="2292"/>
                  </a:cubicBezTo>
                  <a:cubicBezTo>
                    <a:pt x="2038" y="2292"/>
                    <a:pt x="2038" y="2292"/>
                    <a:pt x="2038" y="2292"/>
                  </a:cubicBezTo>
                  <a:cubicBezTo>
                    <a:pt x="2037" y="2291"/>
                    <a:pt x="2037" y="2291"/>
                    <a:pt x="2037" y="2291"/>
                  </a:cubicBezTo>
                  <a:cubicBezTo>
                    <a:pt x="2036" y="2290"/>
                    <a:pt x="2036" y="2289"/>
                    <a:pt x="2036" y="2289"/>
                  </a:cubicBezTo>
                  <a:cubicBezTo>
                    <a:pt x="2034" y="2286"/>
                    <a:pt x="2032" y="2283"/>
                    <a:pt x="2030" y="2280"/>
                  </a:cubicBezTo>
                  <a:cubicBezTo>
                    <a:pt x="2027" y="2274"/>
                    <a:pt x="2023" y="2267"/>
                    <a:pt x="2020" y="2260"/>
                  </a:cubicBezTo>
                  <a:cubicBezTo>
                    <a:pt x="2019" y="2258"/>
                    <a:pt x="2018" y="2256"/>
                    <a:pt x="2017" y="2254"/>
                  </a:cubicBezTo>
                  <a:cubicBezTo>
                    <a:pt x="2017" y="2254"/>
                    <a:pt x="2016" y="2253"/>
                    <a:pt x="2016" y="2252"/>
                  </a:cubicBezTo>
                  <a:cubicBezTo>
                    <a:pt x="2015" y="2251"/>
                    <a:pt x="2015" y="2250"/>
                    <a:pt x="2014" y="2249"/>
                  </a:cubicBezTo>
                  <a:cubicBezTo>
                    <a:pt x="2012" y="2245"/>
                    <a:pt x="2010" y="2242"/>
                    <a:pt x="2008" y="2238"/>
                  </a:cubicBezTo>
                  <a:cubicBezTo>
                    <a:pt x="2004" y="2231"/>
                    <a:pt x="1999" y="2224"/>
                    <a:pt x="1994" y="2217"/>
                  </a:cubicBezTo>
                  <a:cubicBezTo>
                    <a:pt x="1989" y="2210"/>
                    <a:pt x="1984" y="2203"/>
                    <a:pt x="1979" y="2197"/>
                  </a:cubicBezTo>
                  <a:cubicBezTo>
                    <a:pt x="1978" y="2195"/>
                    <a:pt x="1976" y="2194"/>
                    <a:pt x="1975" y="2192"/>
                  </a:cubicBezTo>
                  <a:cubicBezTo>
                    <a:pt x="1973" y="2190"/>
                    <a:pt x="1972" y="2189"/>
                    <a:pt x="1971" y="2187"/>
                  </a:cubicBezTo>
                  <a:cubicBezTo>
                    <a:pt x="1969" y="2186"/>
                    <a:pt x="1968" y="2184"/>
                    <a:pt x="1967" y="2183"/>
                  </a:cubicBezTo>
                  <a:cubicBezTo>
                    <a:pt x="1966" y="2182"/>
                    <a:pt x="1965" y="2181"/>
                    <a:pt x="1964" y="2181"/>
                  </a:cubicBezTo>
                  <a:cubicBezTo>
                    <a:pt x="1964" y="2180"/>
                    <a:pt x="1963" y="2179"/>
                    <a:pt x="1962" y="2179"/>
                  </a:cubicBezTo>
                  <a:cubicBezTo>
                    <a:pt x="1957" y="2173"/>
                    <a:pt x="1951" y="2168"/>
                    <a:pt x="1945" y="2163"/>
                  </a:cubicBezTo>
                  <a:cubicBezTo>
                    <a:pt x="1942" y="2161"/>
                    <a:pt x="1939" y="2159"/>
                    <a:pt x="1935" y="2158"/>
                  </a:cubicBezTo>
                  <a:cubicBezTo>
                    <a:pt x="1935" y="2157"/>
                    <a:pt x="1934" y="2157"/>
                    <a:pt x="1933" y="2156"/>
                  </a:cubicBezTo>
                  <a:cubicBezTo>
                    <a:pt x="1932" y="2156"/>
                    <a:pt x="1932" y="2156"/>
                    <a:pt x="1931" y="2155"/>
                  </a:cubicBezTo>
                  <a:cubicBezTo>
                    <a:pt x="1930" y="2155"/>
                    <a:pt x="1929" y="2155"/>
                    <a:pt x="1928" y="2154"/>
                  </a:cubicBezTo>
                  <a:cubicBezTo>
                    <a:pt x="1928" y="2154"/>
                    <a:pt x="1927" y="2154"/>
                    <a:pt x="1926" y="2154"/>
                  </a:cubicBezTo>
                  <a:cubicBezTo>
                    <a:pt x="1920" y="2151"/>
                    <a:pt x="1914" y="2150"/>
                    <a:pt x="1909" y="2149"/>
                  </a:cubicBezTo>
                  <a:cubicBezTo>
                    <a:pt x="1904" y="2149"/>
                    <a:pt x="1900" y="2148"/>
                    <a:pt x="1896" y="2148"/>
                  </a:cubicBezTo>
                  <a:cubicBezTo>
                    <a:pt x="1892" y="2148"/>
                    <a:pt x="1889" y="2148"/>
                    <a:pt x="1887" y="2147"/>
                  </a:cubicBezTo>
                  <a:cubicBezTo>
                    <a:pt x="1887" y="2147"/>
                    <a:pt x="1886" y="2147"/>
                    <a:pt x="1885" y="2147"/>
                  </a:cubicBezTo>
                  <a:cubicBezTo>
                    <a:pt x="1865" y="2132"/>
                    <a:pt x="1836" y="2129"/>
                    <a:pt x="1805" y="2129"/>
                  </a:cubicBezTo>
                  <a:cubicBezTo>
                    <a:pt x="1807" y="2128"/>
                    <a:pt x="1808" y="2128"/>
                    <a:pt x="1809" y="2127"/>
                  </a:cubicBezTo>
                  <a:cubicBezTo>
                    <a:pt x="1812" y="2126"/>
                    <a:pt x="1814" y="2125"/>
                    <a:pt x="1816" y="2124"/>
                  </a:cubicBezTo>
                  <a:cubicBezTo>
                    <a:pt x="1820" y="2122"/>
                    <a:pt x="1824" y="2120"/>
                    <a:pt x="1829" y="2119"/>
                  </a:cubicBezTo>
                  <a:cubicBezTo>
                    <a:pt x="1833" y="2117"/>
                    <a:pt x="1837" y="2115"/>
                    <a:pt x="1841" y="2114"/>
                  </a:cubicBezTo>
                  <a:cubicBezTo>
                    <a:pt x="1843" y="2114"/>
                    <a:pt x="1843" y="2114"/>
                    <a:pt x="1843" y="2114"/>
                  </a:cubicBezTo>
                  <a:cubicBezTo>
                    <a:pt x="1845" y="2113"/>
                    <a:pt x="1845" y="2113"/>
                    <a:pt x="1845" y="2113"/>
                  </a:cubicBezTo>
                  <a:cubicBezTo>
                    <a:pt x="1846" y="2113"/>
                    <a:pt x="1847" y="2113"/>
                    <a:pt x="1848" y="2112"/>
                  </a:cubicBezTo>
                  <a:cubicBezTo>
                    <a:pt x="1849" y="2112"/>
                    <a:pt x="1850" y="2112"/>
                    <a:pt x="1851" y="2112"/>
                  </a:cubicBezTo>
                  <a:cubicBezTo>
                    <a:pt x="1852" y="2112"/>
                    <a:pt x="1852" y="2112"/>
                    <a:pt x="1852" y="2112"/>
                  </a:cubicBezTo>
                  <a:cubicBezTo>
                    <a:pt x="1853" y="2112"/>
                    <a:pt x="1853" y="2112"/>
                    <a:pt x="1853" y="2112"/>
                  </a:cubicBezTo>
                  <a:cubicBezTo>
                    <a:pt x="1853" y="2111"/>
                    <a:pt x="1854" y="2111"/>
                    <a:pt x="1854" y="2111"/>
                  </a:cubicBezTo>
                  <a:cubicBezTo>
                    <a:pt x="1858" y="2111"/>
                    <a:pt x="1863" y="2111"/>
                    <a:pt x="1866" y="2111"/>
                  </a:cubicBezTo>
                  <a:cubicBezTo>
                    <a:pt x="1870" y="2111"/>
                    <a:pt x="1874" y="2112"/>
                    <a:pt x="1877" y="2113"/>
                  </a:cubicBezTo>
                  <a:cubicBezTo>
                    <a:pt x="1879" y="2113"/>
                    <a:pt x="1880" y="2114"/>
                    <a:pt x="1882" y="2114"/>
                  </a:cubicBezTo>
                  <a:cubicBezTo>
                    <a:pt x="1883" y="2115"/>
                    <a:pt x="1885" y="2115"/>
                    <a:pt x="1886" y="2116"/>
                  </a:cubicBezTo>
                  <a:cubicBezTo>
                    <a:pt x="1888" y="2117"/>
                    <a:pt x="1891" y="2119"/>
                    <a:pt x="1892" y="2120"/>
                  </a:cubicBezTo>
                  <a:cubicBezTo>
                    <a:pt x="1893" y="2121"/>
                    <a:pt x="1894" y="2121"/>
                    <a:pt x="1894" y="2122"/>
                  </a:cubicBezTo>
                  <a:cubicBezTo>
                    <a:pt x="1895" y="2122"/>
                    <a:pt x="1895" y="2123"/>
                    <a:pt x="1896" y="2123"/>
                  </a:cubicBezTo>
                  <a:cubicBezTo>
                    <a:pt x="1897" y="2124"/>
                    <a:pt x="1897" y="2124"/>
                    <a:pt x="1897" y="2124"/>
                  </a:cubicBezTo>
                  <a:cubicBezTo>
                    <a:pt x="1897" y="2124"/>
                    <a:pt x="1897" y="2124"/>
                    <a:pt x="1896" y="2123"/>
                  </a:cubicBezTo>
                  <a:cubicBezTo>
                    <a:pt x="1896" y="2122"/>
                    <a:pt x="1895" y="2120"/>
                    <a:pt x="1893" y="2119"/>
                  </a:cubicBezTo>
                  <a:cubicBezTo>
                    <a:pt x="1893" y="2118"/>
                    <a:pt x="1893" y="2118"/>
                    <a:pt x="1892" y="2118"/>
                  </a:cubicBezTo>
                  <a:cubicBezTo>
                    <a:pt x="1892" y="2117"/>
                    <a:pt x="1891" y="2117"/>
                    <a:pt x="1891" y="2116"/>
                  </a:cubicBezTo>
                  <a:cubicBezTo>
                    <a:pt x="1890" y="2115"/>
                    <a:pt x="1889" y="2114"/>
                    <a:pt x="1888" y="2114"/>
                  </a:cubicBezTo>
                  <a:cubicBezTo>
                    <a:pt x="1886" y="2113"/>
                    <a:pt x="1885" y="2112"/>
                    <a:pt x="1884" y="2111"/>
                  </a:cubicBezTo>
                  <a:cubicBezTo>
                    <a:pt x="1882" y="2110"/>
                    <a:pt x="1880" y="2109"/>
                    <a:pt x="1879" y="2108"/>
                  </a:cubicBezTo>
                  <a:cubicBezTo>
                    <a:pt x="1875" y="2107"/>
                    <a:pt x="1871" y="2106"/>
                    <a:pt x="1867" y="2105"/>
                  </a:cubicBezTo>
                  <a:cubicBezTo>
                    <a:pt x="1863" y="2104"/>
                    <a:pt x="1858" y="2104"/>
                    <a:pt x="1854" y="2104"/>
                  </a:cubicBezTo>
                  <a:cubicBezTo>
                    <a:pt x="1853" y="2104"/>
                    <a:pt x="1852" y="2104"/>
                    <a:pt x="1852" y="2104"/>
                  </a:cubicBezTo>
                  <a:cubicBezTo>
                    <a:pt x="1851" y="2105"/>
                    <a:pt x="1851" y="2105"/>
                    <a:pt x="1851" y="2105"/>
                  </a:cubicBezTo>
                  <a:cubicBezTo>
                    <a:pt x="1851" y="2105"/>
                    <a:pt x="1851" y="2105"/>
                    <a:pt x="1851" y="2105"/>
                  </a:cubicBezTo>
                  <a:cubicBezTo>
                    <a:pt x="1851" y="2105"/>
                    <a:pt x="1851" y="2105"/>
                    <a:pt x="1851" y="2105"/>
                  </a:cubicBezTo>
                  <a:cubicBezTo>
                    <a:pt x="1851" y="2105"/>
                    <a:pt x="1851" y="2105"/>
                    <a:pt x="1851" y="2105"/>
                  </a:cubicBezTo>
                  <a:cubicBezTo>
                    <a:pt x="1850" y="2105"/>
                    <a:pt x="1850" y="2105"/>
                    <a:pt x="1850" y="2105"/>
                  </a:cubicBezTo>
                  <a:cubicBezTo>
                    <a:pt x="1849" y="2105"/>
                    <a:pt x="1848" y="2105"/>
                    <a:pt x="1847" y="2105"/>
                  </a:cubicBezTo>
                  <a:cubicBezTo>
                    <a:pt x="1845" y="2105"/>
                    <a:pt x="1844" y="2106"/>
                    <a:pt x="1843" y="2106"/>
                  </a:cubicBezTo>
                  <a:cubicBezTo>
                    <a:pt x="1842" y="2106"/>
                    <a:pt x="1842" y="2106"/>
                    <a:pt x="1841" y="2106"/>
                  </a:cubicBezTo>
                  <a:cubicBezTo>
                    <a:pt x="1839" y="2107"/>
                    <a:pt x="1839" y="2107"/>
                    <a:pt x="1839" y="2107"/>
                  </a:cubicBezTo>
                  <a:cubicBezTo>
                    <a:pt x="1835" y="2108"/>
                    <a:pt x="1830" y="2110"/>
                    <a:pt x="1826" y="2111"/>
                  </a:cubicBezTo>
                  <a:cubicBezTo>
                    <a:pt x="1821" y="2113"/>
                    <a:pt x="1817" y="2115"/>
                    <a:pt x="1812" y="2117"/>
                  </a:cubicBezTo>
                  <a:cubicBezTo>
                    <a:pt x="1810" y="2118"/>
                    <a:pt x="1808" y="2120"/>
                    <a:pt x="1806" y="2121"/>
                  </a:cubicBezTo>
                  <a:cubicBezTo>
                    <a:pt x="1804" y="2122"/>
                    <a:pt x="1802" y="2123"/>
                    <a:pt x="1800" y="2124"/>
                  </a:cubicBezTo>
                  <a:cubicBezTo>
                    <a:pt x="1796" y="2126"/>
                    <a:pt x="1792" y="2128"/>
                    <a:pt x="1789" y="2129"/>
                  </a:cubicBezTo>
                  <a:cubicBezTo>
                    <a:pt x="1789" y="2130"/>
                    <a:pt x="1789" y="2130"/>
                    <a:pt x="1789" y="2130"/>
                  </a:cubicBezTo>
                  <a:cubicBezTo>
                    <a:pt x="1755" y="2131"/>
                    <a:pt x="1720" y="2135"/>
                    <a:pt x="1692" y="2132"/>
                  </a:cubicBezTo>
                  <a:cubicBezTo>
                    <a:pt x="1644" y="2125"/>
                    <a:pt x="1603" y="2108"/>
                    <a:pt x="1564" y="2084"/>
                  </a:cubicBezTo>
                  <a:cubicBezTo>
                    <a:pt x="1565" y="2084"/>
                    <a:pt x="1566" y="2084"/>
                    <a:pt x="1567" y="2084"/>
                  </a:cubicBezTo>
                  <a:cubicBezTo>
                    <a:pt x="1572" y="2085"/>
                    <a:pt x="1576" y="2085"/>
                    <a:pt x="1581" y="2086"/>
                  </a:cubicBezTo>
                  <a:cubicBezTo>
                    <a:pt x="1586" y="2086"/>
                    <a:pt x="1592" y="2086"/>
                    <a:pt x="1597" y="2086"/>
                  </a:cubicBezTo>
                  <a:cubicBezTo>
                    <a:pt x="1600" y="2086"/>
                    <a:pt x="1603" y="2087"/>
                    <a:pt x="1606" y="2086"/>
                  </a:cubicBezTo>
                  <a:cubicBezTo>
                    <a:pt x="1608" y="2086"/>
                    <a:pt x="1611" y="2086"/>
                    <a:pt x="1614" y="2086"/>
                  </a:cubicBezTo>
                  <a:cubicBezTo>
                    <a:pt x="1616" y="2086"/>
                    <a:pt x="1617" y="2086"/>
                    <a:pt x="1619" y="2086"/>
                  </a:cubicBezTo>
                  <a:cubicBezTo>
                    <a:pt x="1620" y="2086"/>
                    <a:pt x="1620" y="2086"/>
                    <a:pt x="1621" y="2086"/>
                  </a:cubicBezTo>
                  <a:cubicBezTo>
                    <a:pt x="1622" y="2087"/>
                    <a:pt x="1623" y="2087"/>
                    <a:pt x="1624" y="2087"/>
                  </a:cubicBezTo>
                  <a:cubicBezTo>
                    <a:pt x="1626" y="2088"/>
                    <a:pt x="1629" y="2089"/>
                    <a:pt x="1631" y="2090"/>
                  </a:cubicBezTo>
                  <a:cubicBezTo>
                    <a:pt x="1632" y="2090"/>
                    <a:pt x="1632" y="2090"/>
                    <a:pt x="1633" y="2090"/>
                  </a:cubicBezTo>
                  <a:cubicBezTo>
                    <a:pt x="1633" y="2091"/>
                    <a:pt x="1634" y="2091"/>
                    <a:pt x="1635" y="2091"/>
                  </a:cubicBezTo>
                  <a:cubicBezTo>
                    <a:pt x="1636" y="2092"/>
                    <a:pt x="1637" y="2092"/>
                    <a:pt x="1638" y="2093"/>
                  </a:cubicBezTo>
                  <a:cubicBezTo>
                    <a:pt x="1639" y="2093"/>
                    <a:pt x="1639" y="2093"/>
                    <a:pt x="1640" y="2094"/>
                  </a:cubicBezTo>
                  <a:cubicBezTo>
                    <a:pt x="1641" y="2094"/>
                    <a:pt x="1641" y="2094"/>
                    <a:pt x="1642" y="2095"/>
                  </a:cubicBezTo>
                  <a:cubicBezTo>
                    <a:pt x="1643" y="2096"/>
                    <a:pt x="1643" y="2096"/>
                    <a:pt x="1643" y="2096"/>
                  </a:cubicBezTo>
                  <a:cubicBezTo>
                    <a:pt x="1644" y="2096"/>
                    <a:pt x="1645" y="2096"/>
                    <a:pt x="1645" y="2097"/>
                  </a:cubicBezTo>
                  <a:cubicBezTo>
                    <a:pt x="1647" y="2098"/>
                    <a:pt x="1650" y="2100"/>
                    <a:pt x="1652" y="2101"/>
                  </a:cubicBezTo>
                  <a:cubicBezTo>
                    <a:pt x="1654" y="2103"/>
                    <a:pt x="1657" y="2105"/>
                    <a:pt x="1659" y="2106"/>
                  </a:cubicBezTo>
                  <a:cubicBezTo>
                    <a:pt x="1662" y="2107"/>
                    <a:pt x="1664" y="2109"/>
                    <a:pt x="1667" y="2110"/>
                  </a:cubicBezTo>
                  <a:cubicBezTo>
                    <a:pt x="1669" y="2110"/>
                    <a:pt x="1672" y="2111"/>
                    <a:pt x="1674" y="2111"/>
                  </a:cubicBezTo>
                  <a:cubicBezTo>
                    <a:pt x="1677" y="2111"/>
                    <a:pt x="1679" y="2111"/>
                    <a:pt x="1681" y="2111"/>
                  </a:cubicBezTo>
                  <a:cubicBezTo>
                    <a:pt x="1682" y="2111"/>
                    <a:pt x="1684" y="2110"/>
                    <a:pt x="1685" y="2109"/>
                  </a:cubicBezTo>
                  <a:cubicBezTo>
                    <a:pt x="1686" y="2109"/>
                    <a:pt x="1686" y="2109"/>
                    <a:pt x="1686" y="2109"/>
                  </a:cubicBezTo>
                  <a:cubicBezTo>
                    <a:pt x="1686" y="2109"/>
                    <a:pt x="1687" y="2109"/>
                    <a:pt x="1687" y="2109"/>
                  </a:cubicBezTo>
                  <a:cubicBezTo>
                    <a:pt x="1687" y="2108"/>
                    <a:pt x="1688" y="2108"/>
                    <a:pt x="1688" y="2108"/>
                  </a:cubicBezTo>
                  <a:cubicBezTo>
                    <a:pt x="1688" y="2107"/>
                    <a:pt x="1689" y="2107"/>
                    <a:pt x="1689" y="2107"/>
                  </a:cubicBezTo>
                  <a:cubicBezTo>
                    <a:pt x="1689" y="2107"/>
                    <a:pt x="1688" y="2107"/>
                    <a:pt x="1688" y="2107"/>
                  </a:cubicBezTo>
                  <a:cubicBezTo>
                    <a:pt x="1687" y="2108"/>
                    <a:pt x="1687" y="2108"/>
                    <a:pt x="1686" y="2108"/>
                  </a:cubicBezTo>
                  <a:cubicBezTo>
                    <a:pt x="1686" y="2108"/>
                    <a:pt x="1685" y="2108"/>
                    <a:pt x="1685" y="2108"/>
                  </a:cubicBezTo>
                  <a:cubicBezTo>
                    <a:pt x="1684" y="2108"/>
                    <a:pt x="1682" y="2108"/>
                    <a:pt x="1681" y="2108"/>
                  </a:cubicBezTo>
                  <a:cubicBezTo>
                    <a:pt x="1679" y="2108"/>
                    <a:pt x="1677" y="2107"/>
                    <a:pt x="1675" y="2107"/>
                  </a:cubicBezTo>
                  <a:cubicBezTo>
                    <a:pt x="1673" y="2106"/>
                    <a:pt x="1671" y="2105"/>
                    <a:pt x="1669" y="2104"/>
                  </a:cubicBezTo>
                  <a:cubicBezTo>
                    <a:pt x="1667" y="2103"/>
                    <a:pt x="1665" y="2102"/>
                    <a:pt x="1663" y="2100"/>
                  </a:cubicBezTo>
                  <a:cubicBezTo>
                    <a:pt x="1662" y="2099"/>
                    <a:pt x="1661" y="2099"/>
                    <a:pt x="1660" y="2098"/>
                  </a:cubicBezTo>
                  <a:cubicBezTo>
                    <a:pt x="1659" y="2097"/>
                    <a:pt x="1658" y="2096"/>
                    <a:pt x="1657" y="2095"/>
                  </a:cubicBezTo>
                  <a:cubicBezTo>
                    <a:pt x="1654" y="2094"/>
                    <a:pt x="1652" y="2092"/>
                    <a:pt x="1649" y="2090"/>
                  </a:cubicBezTo>
                  <a:cubicBezTo>
                    <a:pt x="1649" y="2090"/>
                    <a:pt x="1648" y="2089"/>
                    <a:pt x="1648" y="2089"/>
                  </a:cubicBezTo>
                  <a:cubicBezTo>
                    <a:pt x="1646" y="2088"/>
                    <a:pt x="1646" y="2088"/>
                    <a:pt x="1646" y="2088"/>
                  </a:cubicBezTo>
                  <a:cubicBezTo>
                    <a:pt x="1645" y="2087"/>
                    <a:pt x="1644" y="2087"/>
                    <a:pt x="1643" y="2087"/>
                  </a:cubicBezTo>
                  <a:cubicBezTo>
                    <a:pt x="1643" y="2086"/>
                    <a:pt x="1642" y="2086"/>
                    <a:pt x="1641" y="2086"/>
                  </a:cubicBezTo>
                  <a:cubicBezTo>
                    <a:pt x="1641" y="2085"/>
                    <a:pt x="1640" y="2085"/>
                    <a:pt x="1639" y="2085"/>
                  </a:cubicBezTo>
                  <a:cubicBezTo>
                    <a:pt x="1639" y="2085"/>
                    <a:pt x="1638" y="2085"/>
                    <a:pt x="1638" y="2084"/>
                  </a:cubicBezTo>
                  <a:cubicBezTo>
                    <a:pt x="1642" y="2084"/>
                    <a:pt x="1645" y="2084"/>
                    <a:pt x="1649" y="2084"/>
                  </a:cubicBezTo>
                  <a:cubicBezTo>
                    <a:pt x="1649" y="2084"/>
                    <a:pt x="1650" y="2084"/>
                    <a:pt x="1651" y="2084"/>
                  </a:cubicBezTo>
                  <a:cubicBezTo>
                    <a:pt x="1651" y="2084"/>
                    <a:pt x="1652" y="2085"/>
                    <a:pt x="1653" y="2085"/>
                  </a:cubicBezTo>
                  <a:cubicBezTo>
                    <a:pt x="1653" y="2085"/>
                    <a:pt x="1654" y="2085"/>
                    <a:pt x="1655" y="2085"/>
                  </a:cubicBezTo>
                  <a:cubicBezTo>
                    <a:pt x="1656" y="2085"/>
                    <a:pt x="1656" y="2085"/>
                    <a:pt x="1656" y="2085"/>
                  </a:cubicBezTo>
                  <a:cubicBezTo>
                    <a:pt x="1657" y="2085"/>
                    <a:pt x="1657" y="2085"/>
                    <a:pt x="1657" y="2085"/>
                  </a:cubicBezTo>
                  <a:cubicBezTo>
                    <a:pt x="1658" y="2085"/>
                    <a:pt x="1659" y="2086"/>
                    <a:pt x="1661" y="2086"/>
                  </a:cubicBezTo>
                  <a:cubicBezTo>
                    <a:pt x="1662" y="2086"/>
                    <a:pt x="1663" y="2087"/>
                    <a:pt x="1664" y="2087"/>
                  </a:cubicBezTo>
                  <a:cubicBezTo>
                    <a:pt x="1669" y="2088"/>
                    <a:pt x="1674" y="2090"/>
                    <a:pt x="1679" y="2092"/>
                  </a:cubicBezTo>
                  <a:cubicBezTo>
                    <a:pt x="1680" y="2092"/>
                    <a:pt x="1681" y="2093"/>
                    <a:pt x="1682" y="2093"/>
                  </a:cubicBezTo>
                  <a:cubicBezTo>
                    <a:pt x="1683" y="2093"/>
                    <a:pt x="1684" y="2094"/>
                    <a:pt x="1686" y="2094"/>
                  </a:cubicBezTo>
                  <a:cubicBezTo>
                    <a:pt x="1688" y="2095"/>
                    <a:pt x="1690" y="2096"/>
                    <a:pt x="1692" y="2097"/>
                  </a:cubicBezTo>
                  <a:cubicBezTo>
                    <a:pt x="1696" y="2099"/>
                    <a:pt x="1699" y="2101"/>
                    <a:pt x="1702" y="2103"/>
                  </a:cubicBezTo>
                  <a:cubicBezTo>
                    <a:pt x="1704" y="2103"/>
                    <a:pt x="1705" y="2104"/>
                    <a:pt x="1707" y="2105"/>
                  </a:cubicBezTo>
                  <a:cubicBezTo>
                    <a:pt x="1708" y="2106"/>
                    <a:pt x="1709" y="2106"/>
                    <a:pt x="1710" y="2107"/>
                  </a:cubicBezTo>
                  <a:cubicBezTo>
                    <a:pt x="1713" y="2108"/>
                    <a:pt x="1714" y="2109"/>
                    <a:pt x="1716" y="2110"/>
                  </a:cubicBezTo>
                  <a:cubicBezTo>
                    <a:pt x="1717" y="2110"/>
                    <a:pt x="1717" y="2111"/>
                    <a:pt x="1717" y="2111"/>
                  </a:cubicBezTo>
                  <a:cubicBezTo>
                    <a:pt x="1717" y="2111"/>
                    <a:pt x="1717" y="2110"/>
                    <a:pt x="1716" y="2109"/>
                  </a:cubicBezTo>
                  <a:cubicBezTo>
                    <a:pt x="1715" y="2109"/>
                    <a:pt x="1713" y="2107"/>
                    <a:pt x="1711" y="2106"/>
                  </a:cubicBezTo>
                  <a:cubicBezTo>
                    <a:pt x="1709" y="2104"/>
                    <a:pt x="1707" y="2102"/>
                    <a:pt x="1704" y="2100"/>
                  </a:cubicBezTo>
                  <a:cubicBezTo>
                    <a:pt x="1701" y="2098"/>
                    <a:pt x="1698" y="2096"/>
                    <a:pt x="1694" y="2093"/>
                  </a:cubicBezTo>
                  <a:cubicBezTo>
                    <a:pt x="1690" y="2091"/>
                    <a:pt x="1686" y="2088"/>
                    <a:pt x="1681" y="2086"/>
                  </a:cubicBezTo>
                  <a:cubicBezTo>
                    <a:pt x="1677" y="2084"/>
                    <a:pt x="1672" y="2082"/>
                    <a:pt x="1666" y="2080"/>
                  </a:cubicBezTo>
                  <a:cubicBezTo>
                    <a:pt x="1665" y="2080"/>
                    <a:pt x="1664" y="2079"/>
                    <a:pt x="1662" y="2079"/>
                  </a:cubicBezTo>
                  <a:cubicBezTo>
                    <a:pt x="1661" y="2079"/>
                    <a:pt x="1659" y="2078"/>
                    <a:pt x="1658" y="2078"/>
                  </a:cubicBezTo>
                  <a:cubicBezTo>
                    <a:pt x="1657" y="2078"/>
                    <a:pt x="1657" y="2078"/>
                    <a:pt x="1657" y="2078"/>
                  </a:cubicBezTo>
                  <a:cubicBezTo>
                    <a:pt x="1656" y="2078"/>
                    <a:pt x="1656" y="2078"/>
                    <a:pt x="1656" y="2078"/>
                  </a:cubicBezTo>
                  <a:cubicBezTo>
                    <a:pt x="1655" y="2077"/>
                    <a:pt x="1654" y="2077"/>
                    <a:pt x="1653" y="2077"/>
                  </a:cubicBezTo>
                  <a:cubicBezTo>
                    <a:pt x="1653" y="2077"/>
                    <a:pt x="1652" y="2077"/>
                    <a:pt x="1651" y="2077"/>
                  </a:cubicBezTo>
                  <a:cubicBezTo>
                    <a:pt x="1650" y="2077"/>
                    <a:pt x="1650" y="2077"/>
                    <a:pt x="1649" y="2077"/>
                  </a:cubicBezTo>
                  <a:cubicBezTo>
                    <a:pt x="1643" y="2076"/>
                    <a:pt x="1637" y="2077"/>
                    <a:pt x="1631" y="2077"/>
                  </a:cubicBezTo>
                  <a:cubicBezTo>
                    <a:pt x="1625" y="2078"/>
                    <a:pt x="1619" y="2078"/>
                    <a:pt x="1614" y="2079"/>
                  </a:cubicBezTo>
                  <a:cubicBezTo>
                    <a:pt x="1612" y="2079"/>
                    <a:pt x="1611" y="2079"/>
                    <a:pt x="1610" y="2079"/>
                  </a:cubicBezTo>
                  <a:cubicBezTo>
                    <a:pt x="1608" y="2079"/>
                    <a:pt x="1607" y="2079"/>
                    <a:pt x="1605" y="2079"/>
                  </a:cubicBezTo>
                  <a:cubicBezTo>
                    <a:pt x="1603" y="2079"/>
                    <a:pt x="1600" y="2079"/>
                    <a:pt x="1597" y="2079"/>
                  </a:cubicBezTo>
                  <a:cubicBezTo>
                    <a:pt x="1592" y="2080"/>
                    <a:pt x="1587" y="2080"/>
                    <a:pt x="1582" y="2080"/>
                  </a:cubicBezTo>
                  <a:cubicBezTo>
                    <a:pt x="1577" y="2080"/>
                    <a:pt x="1572" y="2080"/>
                    <a:pt x="1568" y="2080"/>
                  </a:cubicBezTo>
                  <a:cubicBezTo>
                    <a:pt x="1564" y="2079"/>
                    <a:pt x="1560" y="2079"/>
                    <a:pt x="1557" y="2079"/>
                  </a:cubicBezTo>
                  <a:cubicBezTo>
                    <a:pt x="1531" y="2062"/>
                    <a:pt x="1506" y="2042"/>
                    <a:pt x="1480" y="2021"/>
                  </a:cubicBezTo>
                  <a:cubicBezTo>
                    <a:pt x="1495" y="2020"/>
                    <a:pt x="1509" y="2018"/>
                    <a:pt x="1522" y="2014"/>
                  </a:cubicBezTo>
                  <a:cubicBezTo>
                    <a:pt x="1523" y="2014"/>
                    <a:pt x="1523" y="2014"/>
                    <a:pt x="1523" y="2014"/>
                  </a:cubicBezTo>
                  <a:cubicBezTo>
                    <a:pt x="1523" y="2015"/>
                    <a:pt x="1524" y="2015"/>
                    <a:pt x="1524" y="2015"/>
                  </a:cubicBezTo>
                  <a:cubicBezTo>
                    <a:pt x="1524" y="2015"/>
                    <a:pt x="1525" y="2015"/>
                    <a:pt x="1525" y="2015"/>
                  </a:cubicBezTo>
                  <a:cubicBezTo>
                    <a:pt x="1525" y="2015"/>
                    <a:pt x="1525" y="2016"/>
                    <a:pt x="1525" y="2016"/>
                  </a:cubicBezTo>
                  <a:cubicBezTo>
                    <a:pt x="1526" y="2017"/>
                    <a:pt x="1527" y="2018"/>
                    <a:pt x="1527" y="2019"/>
                  </a:cubicBezTo>
                  <a:cubicBezTo>
                    <a:pt x="1528" y="2020"/>
                    <a:pt x="1529" y="2021"/>
                    <a:pt x="1529" y="2023"/>
                  </a:cubicBezTo>
                  <a:cubicBezTo>
                    <a:pt x="1531" y="2026"/>
                    <a:pt x="1533" y="2029"/>
                    <a:pt x="1535" y="2033"/>
                  </a:cubicBezTo>
                  <a:cubicBezTo>
                    <a:pt x="1536" y="2034"/>
                    <a:pt x="1536" y="2035"/>
                    <a:pt x="1537" y="2036"/>
                  </a:cubicBezTo>
                  <a:cubicBezTo>
                    <a:pt x="1538" y="2036"/>
                    <a:pt x="1538" y="2037"/>
                    <a:pt x="1539" y="2038"/>
                  </a:cubicBezTo>
                  <a:cubicBezTo>
                    <a:pt x="1539" y="2039"/>
                    <a:pt x="1539" y="2039"/>
                    <a:pt x="1539" y="2039"/>
                  </a:cubicBezTo>
                  <a:cubicBezTo>
                    <a:pt x="1540" y="2039"/>
                    <a:pt x="1540" y="2039"/>
                    <a:pt x="1540" y="2039"/>
                  </a:cubicBezTo>
                  <a:cubicBezTo>
                    <a:pt x="1540" y="2040"/>
                    <a:pt x="1540" y="2040"/>
                    <a:pt x="1540" y="2040"/>
                  </a:cubicBezTo>
                  <a:cubicBezTo>
                    <a:pt x="1541" y="2040"/>
                    <a:pt x="1541" y="2040"/>
                    <a:pt x="1541" y="2041"/>
                  </a:cubicBezTo>
                  <a:cubicBezTo>
                    <a:pt x="1542" y="2042"/>
                    <a:pt x="1543" y="2043"/>
                    <a:pt x="1544" y="2043"/>
                  </a:cubicBezTo>
                  <a:cubicBezTo>
                    <a:pt x="1546" y="2045"/>
                    <a:pt x="1548" y="2046"/>
                    <a:pt x="1550" y="2048"/>
                  </a:cubicBezTo>
                  <a:cubicBezTo>
                    <a:pt x="1552" y="2049"/>
                    <a:pt x="1554" y="2050"/>
                    <a:pt x="1556" y="2051"/>
                  </a:cubicBezTo>
                  <a:cubicBezTo>
                    <a:pt x="1557" y="2052"/>
                    <a:pt x="1557" y="2052"/>
                    <a:pt x="1558" y="2053"/>
                  </a:cubicBezTo>
                  <a:cubicBezTo>
                    <a:pt x="1559" y="2053"/>
                    <a:pt x="1560" y="2053"/>
                    <a:pt x="1561" y="2054"/>
                  </a:cubicBezTo>
                  <a:cubicBezTo>
                    <a:pt x="1563" y="2054"/>
                    <a:pt x="1565" y="2055"/>
                    <a:pt x="1567" y="2055"/>
                  </a:cubicBezTo>
                  <a:cubicBezTo>
                    <a:pt x="1569" y="2056"/>
                    <a:pt x="1570" y="2056"/>
                    <a:pt x="1572" y="2056"/>
                  </a:cubicBezTo>
                  <a:cubicBezTo>
                    <a:pt x="1573" y="2056"/>
                    <a:pt x="1574" y="2056"/>
                    <a:pt x="1575" y="2056"/>
                  </a:cubicBezTo>
                  <a:cubicBezTo>
                    <a:pt x="1576" y="2056"/>
                    <a:pt x="1577" y="2056"/>
                    <a:pt x="1578" y="2056"/>
                  </a:cubicBezTo>
                  <a:cubicBezTo>
                    <a:pt x="1578" y="2056"/>
                    <a:pt x="1578" y="2056"/>
                    <a:pt x="1578" y="2056"/>
                  </a:cubicBezTo>
                  <a:cubicBezTo>
                    <a:pt x="1578" y="2056"/>
                    <a:pt x="1578" y="2056"/>
                    <a:pt x="1578" y="2055"/>
                  </a:cubicBezTo>
                  <a:cubicBezTo>
                    <a:pt x="1577" y="2055"/>
                    <a:pt x="1576" y="2055"/>
                    <a:pt x="1576" y="2054"/>
                  </a:cubicBezTo>
                  <a:cubicBezTo>
                    <a:pt x="1575" y="2054"/>
                    <a:pt x="1574" y="2054"/>
                    <a:pt x="1572" y="2053"/>
                  </a:cubicBezTo>
                  <a:cubicBezTo>
                    <a:pt x="1572" y="2053"/>
                    <a:pt x="1571" y="2052"/>
                    <a:pt x="1570" y="2052"/>
                  </a:cubicBezTo>
                  <a:cubicBezTo>
                    <a:pt x="1570" y="2052"/>
                    <a:pt x="1569" y="2051"/>
                    <a:pt x="1568" y="2051"/>
                  </a:cubicBezTo>
                  <a:cubicBezTo>
                    <a:pt x="1567" y="2050"/>
                    <a:pt x="1565" y="2049"/>
                    <a:pt x="1564" y="2048"/>
                  </a:cubicBezTo>
                  <a:cubicBezTo>
                    <a:pt x="1563" y="2048"/>
                    <a:pt x="1562" y="2047"/>
                    <a:pt x="1561" y="2047"/>
                  </a:cubicBezTo>
                  <a:cubicBezTo>
                    <a:pt x="1561" y="2047"/>
                    <a:pt x="1561" y="2046"/>
                    <a:pt x="1560" y="2046"/>
                  </a:cubicBezTo>
                  <a:cubicBezTo>
                    <a:pt x="1560" y="2046"/>
                    <a:pt x="1559" y="2046"/>
                    <a:pt x="1559" y="2045"/>
                  </a:cubicBezTo>
                  <a:cubicBezTo>
                    <a:pt x="1558" y="2045"/>
                    <a:pt x="1557" y="2044"/>
                    <a:pt x="1557" y="2043"/>
                  </a:cubicBezTo>
                  <a:cubicBezTo>
                    <a:pt x="1556" y="2043"/>
                    <a:pt x="1555" y="2042"/>
                    <a:pt x="1554" y="2042"/>
                  </a:cubicBezTo>
                  <a:cubicBezTo>
                    <a:pt x="1553" y="2041"/>
                    <a:pt x="1553" y="2040"/>
                    <a:pt x="1552" y="2040"/>
                  </a:cubicBezTo>
                  <a:cubicBezTo>
                    <a:pt x="1551" y="2039"/>
                    <a:pt x="1551" y="2039"/>
                    <a:pt x="1551" y="2039"/>
                  </a:cubicBezTo>
                  <a:cubicBezTo>
                    <a:pt x="1549" y="2038"/>
                    <a:pt x="1549" y="2038"/>
                    <a:pt x="1549" y="2038"/>
                  </a:cubicBezTo>
                  <a:cubicBezTo>
                    <a:pt x="1549" y="2037"/>
                    <a:pt x="1548" y="2036"/>
                    <a:pt x="1547" y="2035"/>
                  </a:cubicBezTo>
                  <a:cubicBezTo>
                    <a:pt x="1546" y="2034"/>
                    <a:pt x="1546" y="2034"/>
                    <a:pt x="1546" y="2034"/>
                  </a:cubicBezTo>
                  <a:cubicBezTo>
                    <a:pt x="1546" y="2034"/>
                    <a:pt x="1546" y="2034"/>
                    <a:pt x="1546" y="2034"/>
                  </a:cubicBezTo>
                  <a:cubicBezTo>
                    <a:pt x="1545" y="2034"/>
                    <a:pt x="1545" y="2034"/>
                    <a:pt x="1545" y="2034"/>
                  </a:cubicBezTo>
                  <a:cubicBezTo>
                    <a:pt x="1545" y="2034"/>
                    <a:pt x="1545" y="2034"/>
                    <a:pt x="1545" y="2034"/>
                  </a:cubicBezTo>
                  <a:cubicBezTo>
                    <a:pt x="1545" y="2033"/>
                    <a:pt x="1545" y="2033"/>
                    <a:pt x="1545" y="2033"/>
                  </a:cubicBezTo>
                  <a:cubicBezTo>
                    <a:pt x="1545" y="2034"/>
                    <a:pt x="1545" y="2033"/>
                    <a:pt x="1545" y="2034"/>
                  </a:cubicBezTo>
                  <a:cubicBezTo>
                    <a:pt x="1545" y="2033"/>
                    <a:pt x="1545" y="2033"/>
                    <a:pt x="1545" y="2033"/>
                  </a:cubicBezTo>
                  <a:cubicBezTo>
                    <a:pt x="1545" y="2033"/>
                    <a:pt x="1545" y="2033"/>
                    <a:pt x="1545" y="2033"/>
                  </a:cubicBezTo>
                  <a:cubicBezTo>
                    <a:pt x="1544" y="2032"/>
                    <a:pt x="1544" y="2032"/>
                    <a:pt x="1543" y="2031"/>
                  </a:cubicBezTo>
                  <a:cubicBezTo>
                    <a:pt x="1542" y="2030"/>
                    <a:pt x="1542" y="2029"/>
                    <a:pt x="1541" y="2029"/>
                  </a:cubicBezTo>
                  <a:cubicBezTo>
                    <a:pt x="1540" y="2027"/>
                    <a:pt x="1538" y="2026"/>
                    <a:pt x="1537" y="2024"/>
                  </a:cubicBezTo>
                  <a:cubicBezTo>
                    <a:pt x="1536" y="2023"/>
                    <a:pt x="1534" y="2021"/>
                    <a:pt x="1533" y="2020"/>
                  </a:cubicBezTo>
                  <a:cubicBezTo>
                    <a:pt x="1532" y="2019"/>
                    <a:pt x="1531" y="2018"/>
                    <a:pt x="1529" y="2017"/>
                  </a:cubicBezTo>
                  <a:cubicBezTo>
                    <a:pt x="1529" y="2017"/>
                    <a:pt x="1528" y="2016"/>
                    <a:pt x="1528" y="2016"/>
                  </a:cubicBezTo>
                  <a:cubicBezTo>
                    <a:pt x="1527" y="2015"/>
                    <a:pt x="1527" y="2015"/>
                    <a:pt x="1526" y="2015"/>
                  </a:cubicBezTo>
                  <a:cubicBezTo>
                    <a:pt x="1526" y="2015"/>
                    <a:pt x="1526" y="2015"/>
                    <a:pt x="1526" y="2015"/>
                  </a:cubicBezTo>
                  <a:cubicBezTo>
                    <a:pt x="1527" y="2015"/>
                    <a:pt x="1528" y="2015"/>
                    <a:pt x="1529" y="2015"/>
                  </a:cubicBezTo>
                  <a:cubicBezTo>
                    <a:pt x="1531" y="2015"/>
                    <a:pt x="1533" y="2016"/>
                    <a:pt x="1535" y="2016"/>
                  </a:cubicBezTo>
                  <a:cubicBezTo>
                    <a:pt x="1537" y="2017"/>
                    <a:pt x="1540" y="2017"/>
                    <a:pt x="1542" y="2018"/>
                  </a:cubicBezTo>
                  <a:cubicBezTo>
                    <a:pt x="1544" y="2019"/>
                    <a:pt x="1547" y="2020"/>
                    <a:pt x="1549" y="2022"/>
                  </a:cubicBezTo>
                  <a:cubicBezTo>
                    <a:pt x="1549" y="2022"/>
                    <a:pt x="1550" y="2022"/>
                    <a:pt x="1551" y="2023"/>
                  </a:cubicBezTo>
                  <a:cubicBezTo>
                    <a:pt x="1551" y="2023"/>
                    <a:pt x="1552" y="2023"/>
                    <a:pt x="1552" y="2024"/>
                  </a:cubicBezTo>
                  <a:cubicBezTo>
                    <a:pt x="1553" y="2024"/>
                    <a:pt x="1553" y="2024"/>
                    <a:pt x="1554" y="2025"/>
                  </a:cubicBezTo>
                  <a:cubicBezTo>
                    <a:pt x="1555" y="2025"/>
                    <a:pt x="1555" y="2025"/>
                    <a:pt x="1555" y="2025"/>
                  </a:cubicBezTo>
                  <a:cubicBezTo>
                    <a:pt x="1555" y="2026"/>
                    <a:pt x="1555" y="2026"/>
                    <a:pt x="1555" y="2026"/>
                  </a:cubicBezTo>
                  <a:cubicBezTo>
                    <a:pt x="1558" y="2028"/>
                    <a:pt x="1560" y="2029"/>
                    <a:pt x="1562" y="2031"/>
                  </a:cubicBezTo>
                  <a:cubicBezTo>
                    <a:pt x="1563" y="2032"/>
                    <a:pt x="1564" y="2033"/>
                    <a:pt x="1565" y="2034"/>
                  </a:cubicBezTo>
                  <a:cubicBezTo>
                    <a:pt x="1566" y="2035"/>
                    <a:pt x="1567" y="2036"/>
                    <a:pt x="1568" y="2036"/>
                  </a:cubicBezTo>
                  <a:cubicBezTo>
                    <a:pt x="1570" y="2037"/>
                    <a:pt x="1571" y="2038"/>
                    <a:pt x="1572" y="2039"/>
                  </a:cubicBezTo>
                  <a:cubicBezTo>
                    <a:pt x="1573" y="2039"/>
                    <a:pt x="1573" y="2039"/>
                    <a:pt x="1574" y="2040"/>
                  </a:cubicBezTo>
                  <a:cubicBezTo>
                    <a:pt x="1574" y="2040"/>
                    <a:pt x="1575" y="2040"/>
                    <a:pt x="1575" y="2041"/>
                  </a:cubicBezTo>
                  <a:cubicBezTo>
                    <a:pt x="1578" y="2042"/>
                    <a:pt x="1580" y="2042"/>
                    <a:pt x="1583" y="2043"/>
                  </a:cubicBezTo>
                  <a:cubicBezTo>
                    <a:pt x="1585" y="2043"/>
                    <a:pt x="1587" y="2044"/>
                    <a:pt x="1589" y="2043"/>
                  </a:cubicBezTo>
                  <a:cubicBezTo>
                    <a:pt x="1591" y="2043"/>
                    <a:pt x="1592" y="2043"/>
                    <a:pt x="1594" y="2043"/>
                  </a:cubicBezTo>
                  <a:cubicBezTo>
                    <a:pt x="1594" y="2043"/>
                    <a:pt x="1594" y="2042"/>
                    <a:pt x="1594" y="2042"/>
                  </a:cubicBezTo>
                  <a:cubicBezTo>
                    <a:pt x="1595" y="2042"/>
                    <a:pt x="1595" y="2042"/>
                    <a:pt x="1595" y="2042"/>
                  </a:cubicBezTo>
                  <a:cubicBezTo>
                    <a:pt x="1596" y="2042"/>
                    <a:pt x="1596" y="2042"/>
                    <a:pt x="1596" y="2041"/>
                  </a:cubicBezTo>
                  <a:cubicBezTo>
                    <a:pt x="1597" y="2041"/>
                    <a:pt x="1597" y="2041"/>
                    <a:pt x="1597" y="2041"/>
                  </a:cubicBezTo>
                  <a:cubicBezTo>
                    <a:pt x="1597" y="2041"/>
                    <a:pt x="1597" y="2041"/>
                    <a:pt x="1596" y="2041"/>
                  </a:cubicBezTo>
                  <a:cubicBezTo>
                    <a:pt x="1596" y="2041"/>
                    <a:pt x="1595" y="2041"/>
                    <a:pt x="1595" y="2041"/>
                  </a:cubicBezTo>
                  <a:cubicBezTo>
                    <a:pt x="1595" y="2041"/>
                    <a:pt x="1594" y="2041"/>
                    <a:pt x="1594" y="2041"/>
                  </a:cubicBezTo>
                  <a:cubicBezTo>
                    <a:pt x="1594" y="2041"/>
                    <a:pt x="1594" y="2041"/>
                    <a:pt x="1593" y="2041"/>
                  </a:cubicBezTo>
                  <a:cubicBezTo>
                    <a:pt x="1592" y="2041"/>
                    <a:pt x="1591" y="2041"/>
                    <a:pt x="1589" y="2040"/>
                  </a:cubicBezTo>
                  <a:cubicBezTo>
                    <a:pt x="1588" y="2040"/>
                    <a:pt x="1586" y="2039"/>
                    <a:pt x="1584" y="2039"/>
                  </a:cubicBezTo>
                  <a:cubicBezTo>
                    <a:pt x="1582" y="2038"/>
                    <a:pt x="1580" y="2037"/>
                    <a:pt x="1578" y="2035"/>
                  </a:cubicBezTo>
                  <a:cubicBezTo>
                    <a:pt x="1578" y="2035"/>
                    <a:pt x="1578" y="2035"/>
                    <a:pt x="1577" y="2034"/>
                  </a:cubicBezTo>
                  <a:cubicBezTo>
                    <a:pt x="1577" y="2034"/>
                    <a:pt x="1576" y="2034"/>
                    <a:pt x="1576" y="2033"/>
                  </a:cubicBezTo>
                  <a:cubicBezTo>
                    <a:pt x="1575" y="2033"/>
                    <a:pt x="1574" y="2032"/>
                    <a:pt x="1573" y="2031"/>
                  </a:cubicBezTo>
                  <a:cubicBezTo>
                    <a:pt x="1572" y="2030"/>
                    <a:pt x="1571" y="2029"/>
                    <a:pt x="1570" y="2028"/>
                  </a:cubicBezTo>
                  <a:cubicBezTo>
                    <a:pt x="1569" y="2027"/>
                    <a:pt x="1568" y="2026"/>
                    <a:pt x="1567" y="2025"/>
                  </a:cubicBezTo>
                  <a:cubicBezTo>
                    <a:pt x="1565" y="2023"/>
                    <a:pt x="1563" y="2022"/>
                    <a:pt x="1560" y="2020"/>
                  </a:cubicBezTo>
                  <a:cubicBezTo>
                    <a:pt x="1559" y="2019"/>
                    <a:pt x="1559" y="2019"/>
                    <a:pt x="1559" y="2019"/>
                  </a:cubicBezTo>
                  <a:cubicBezTo>
                    <a:pt x="1558" y="2018"/>
                    <a:pt x="1558" y="2018"/>
                    <a:pt x="1558" y="2018"/>
                  </a:cubicBezTo>
                  <a:cubicBezTo>
                    <a:pt x="1558" y="2018"/>
                    <a:pt x="1557" y="2018"/>
                    <a:pt x="1556" y="2017"/>
                  </a:cubicBezTo>
                  <a:cubicBezTo>
                    <a:pt x="1555" y="2016"/>
                    <a:pt x="1554" y="2015"/>
                    <a:pt x="1552" y="2015"/>
                  </a:cubicBezTo>
                  <a:cubicBezTo>
                    <a:pt x="1552" y="2014"/>
                    <a:pt x="1551" y="2014"/>
                    <a:pt x="1550" y="2014"/>
                  </a:cubicBezTo>
                  <a:cubicBezTo>
                    <a:pt x="1550" y="2014"/>
                    <a:pt x="1549" y="2013"/>
                    <a:pt x="1548" y="2013"/>
                  </a:cubicBezTo>
                  <a:cubicBezTo>
                    <a:pt x="1548" y="2013"/>
                    <a:pt x="1547" y="2012"/>
                    <a:pt x="1546" y="2012"/>
                  </a:cubicBezTo>
                  <a:cubicBezTo>
                    <a:pt x="1546" y="2012"/>
                    <a:pt x="1545" y="2012"/>
                    <a:pt x="1544" y="2012"/>
                  </a:cubicBezTo>
                  <a:cubicBezTo>
                    <a:pt x="1541" y="2011"/>
                    <a:pt x="1539" y="2010"/>
                    <a:pt x="1536" y="2010"/>
                  </a:cubicBezTo>
                  <a:cubicBezTo>
                    <a:pt x="1536" y="2010"/>
                    <a:pt x="1536" y="2010"/>
                    <a:pt x="1536" y="2010"/>
                  </a:cubicBezTo>
                  <a:cubicBezTo>
                    <a:pt x="1541" y="2008"/>
                    <a:pt x="1546" y="2006"/>
                    <a:pt x="1550" y="2004"/>
                  </a:cubicBezTo>
                  <a:cubicBezTo>
                    <a:pt x="1480" y="2010"/>
                    <a:pt x="1436" y="1989"/>
                    <a:pt x="1409" y="1960"/>
                  </a:cubicBezTo>
                  <a:cubicBezTo>
                    <a:pt x="1414" y="1962"/>
                    <a:pt x="1419" y="1965"/>
                    <a:pt x="1424" y="1967"/>
                  </a:cubicBezTo>
                  <a:cubicBezTo>
                    <a:pt x="1427" y="1968"/>
                    <a:pt x="1431" y="1969"/>
                    <a:pt x="1434" y="1970"/>
                  </a:cubicBezTo>
                  <a:cubicBezTo>
                    <a:pt x="1435" y="1971"/>
                    <a:pt x="1436" y="1971"/>
                    <a:pt x="1437" y="1971"/>
                  </a:cubicBezTo>
                  <a:cubicBezTo>
                    <a:pt x="1438" y="1971"/>
                    <a:pt x="1438" y="1971"/>
                    <a:pt x="1438" y="1971"/>
                  </a:cubicBezTo>
                  <a:cubicBezTo>
                    <a:pt x="1439" y="1971"/>
                    <a:pt x="1439" y="1971"/>
                    <a:pt x="1439" y="1971"/>
                  </a:cubicBezTo>
                  <a:cubicBezTo>
                    <a:pt x="1439" y="1971"/>
                    <a:pt x="1439" y="1971"/>
                    <a:pt x="1439" y="1971"/>
                  </a:cubicBezTo>
                  <a:cubicBezTo>
                    <a:pt x="1439" y="1972"/>
                    <a:pt x="1439" y="1972"/>
                    <a:pt x="1439" y="1972"/>
                  </a:cubicBezTo>
                  <a:cubicBezTo>
                    <a:pt x="1440" y="1972"/>
                    <a:pt x="1441" y="1972"/>
                    <a:pt x="1442" y="1972"/>
                  </a:cubicBezTo>
                  <a:cubicBezTo>
                    <a:pt x="1443" y="1972"/>
                    <a:pt x="1444" y="1972"/>
                    <a:pt x="1445" y="1973"/>
                  </a:cubicBezTo>
                  <a:cubicBezTo>
                    <a:pt x="1447" y="1973"/>
                    <a:pt x="1448" y="1973"/>
                    <a:pt x="1450" y="1973"/>
                  </a:cubicBezTo>
                  <a:cubicBezTo>
                    <a:pt x="1452" y="1974"/>
                    <a:pt x="1454" y="1974"/>
                    <a:pt x="1456" y="1974"/>
                  </a:cubicBezTo>
                  <a:cubicBezTo>
                    <a:pt x="1458" y="1974"/>
                    <a:pt x="1460" y="1974"/>
                    <a:pt x="1461" y="1974"/>
                  </a:cubicBezTo>
                  <a:cubicBezTo>
                    <a:pt x="1463" y="1975"/>
                    <a:pt x="1465" y="1975"/>
                    <a:pt x="1467" y="1975"/>
                  </a:cubicBezTo>
                  <a:cubicBezTo>
                    <a:pt x="1475" y="1975"/>
                    <a:pt x="1483" y="1975"/>
                    <a:pt x="1490" y="1975"/>
                  </a:cubicBezTo>
                  <a:cubicBezTo>
                    <a:pt x="1498" y="1974"/>
                    <a:pt x="1506" y="1974"/>
                    <a:pt x="1513" y="1974"/>
                  </a:cubicBezTo>
                  <a:cubicBezTo>
                    <a:pt x="1517" y="1974"/>
                    <a:pt x="1520" y="1974"/>
                    <a:pt x="1524" y="1974"/>
                  </a:cubicBezTo>
                  <a:cubicBezTo>
                    <a:pt x="1527" y="1974"/>
                    <a:pt x="1531" y="1975"/>
                    <a:pt x="1534" y="1976"/>
                  </a:cubicBezTo>
                  <a:cubicBezTo>
                    <a:pt x="1535" y="1976"/>
                    <a:pt x="1535" y="1976"/>
                    <a:pt x="1535" y="1976"/>
                  </a:cubicBezTo>
                  <a:cubicBezTo>
                    <a:pt x="1535" y="1976"/>
                    <a:pt x="1535" y="1976"/>
                    <a:pt x="1535" y="1976"/>
                  </a:cubicBezTo>
                  <a:cubicBezTo>
                    <a:pt x="1535" y="1976"/>
                    <a:pt x="1535" y="1976"/>
                    <a:pt x="1535" y="1976"/>
                  </a:cubicBezTo>
                  <a:cubicBezTo>
                    <a:pt x="1535" y="1976"/>
                    <a:pt x="1535" y="1976"/>
                    <a:pt x="1535" y="1976"/>
                  </a:cubicBezTo>
                  <a:cubicBezTo>
                    <a:pt x="1536" y="1976"/>
                    <a:pt x="1536" y="1976"/>
                    <a:pt x="1536" y="1976"/>
                  </a:cubicBezTo>
                  <a:cubicBezTo>
                    <a:pt x="1536" y="1976"/>
                    <a:pt x="1536" y="1976"/>
                    <a:pt x="1536" y="1976"/>
                  </a:cubicBezTo>
                  <a:cubicBezTo>
                    <a:pt x="1537" y="1976"/>
                    <a:pt x="1537" y="1977"/>
                    <a:pt x="1538" y="1977"/>
                  </a:cubicBezTo>
                  <a:cubicBezTo>
                    <a:pt x="1539" y="1977"/>
                    <a:pt x="1539" y="1977"/>
                    <a:pt x="1539" y="1977"/>
                  </a:cubicBezTo>
                  <a:cubicBezTo>
                    <a:pt x="1540" y="1978"/>
                    <a:pt x="1542" y="1978"/>
                    <a:pt x="1543" y="1979"/>
                  </a:cubicBezTo>
                  <a:cubicBezTo>
                    <a:pt x="1546" y="1980"/>
                    <a:pt x="1549" y="1982"/>
                    <a:pt x="1552" y="1984"/>
                  </a:cubicBezTo>
                  <a:cubicBezTo>
                    <a:pt x="1557" y="1988"/>
                    <a:pt x="1562" y="1992"/>
                    <a:pt x="1566" y="1995"/>
                  </a:cubicBezTo>
                  <a:cubicBezTo>
                    <a:pt x="1570" y="1999"/>
                    <a:pt x="1575" y="2002"/>
                    <a:pt x="1579" y="2005"/>
                  </a:cubicBezTo>
                  <a:cubicBezTo>
                    <a:pt x="1582" y="2008"/>
                    <a:pt x="1586" y="2010"/>
                    <a:pt x="1589" y="2011"/>
                  </a:cubicBezTo>
                  <a:cubicBezTo>
                    <a:pt x="1592" y="2012"/>
                    <a:pt x="1595" y="2013"/>
                    <a:pt x="1597" y="2014"/>
                  </a:cubicBezTo>
                  <a:cubicBezTo>
                    <a:pt x="1597" y="2014"/>
                    <a:pt x="1598" y="2014"/>
                    <a:pt x="1599" y="2014"/>
                  </a:cubicBezTo>
                  <a:cubicBezTo>
                    <a:pt x="1599" y="2014"/>
                    <a:pt x="1599" y="2014"/>
                    <a:pt x="1599" y="2014"/>
                  </a:cubicBezTo>
                  <a:cubicBezTo>
                    <a:pt x="1599" y="2014"/>
                    <a:pt x="1598" y="2014"/>
                    <a:pt x="1597" y="2013"/>
                  </a:cubicBezTo>
                  <a:cubicBezTo>
                    <a:pt x="1595" y="2013"/>
                    <a:pt x="1593" y="2011"/>
                    <a:pt x="1590" y="2010"/>
                  </a:cubicBezTo>
                  <a:cubicBezTo>
                    <a:pt x="1587" y="2008"/>
                    <a:pt x="1584" y="2005"/>
                    <a:pt x="1580" y="2002"/>
                  </a:cubicBezTo>
                  <a:cubicBezTo>
                    <a:pt x="1577" y="1999"/>
                    <a:pt x="1573" y="1996"/>
                    <a:pt x="1569" y="1992"/>
                  </a:cubicBezTo>
                  <a:cubicBezTo>
                    <a:pt x="1565" y="1988"/>
                    <a:pt x="1560" y="1983"/>
                    <a:pt x="1555" y="1979"/>
                  </a:cubicBezTo>
                  <a:cubicBezTo>
                    <a:pt x="1552" y="1977"/>
                    <a:pt x="1549" y="1975"/>
                    <a:pt x="1546" y="1973"/>
                  </a:cubicBezTo>
                  <a:cubicBezTo>
                    <a:pt x="1545" y="1972"/>
                    <a:pt x="1543" y="1972"/>
                    <a:pt x="1541" y="1971"/>
                  </a:cubicBezTo>
                  <a:cubicBezTo>
                    <a:pt x="1540" y="1970"/>
                    <a:pt x="1540" y="1970"/>
                    <a:pt x="1540" y="1970"/>
                  </a:cubicBezTo>
                  <a:cubicBezTo>
                    <a:pt x="1539" y="1970"/>
                    <a:pt x="1539" y="1970"/>
                    <a:pt x="1539" y="1970"/>
                  </a:cubicBezTo>
                  <a:cubicBezTo>
                    <a:pt x="1538" y="1970"/>
                    <a:pt x="1538" y="1970"/>
                    <a:pt x="1538" y="1970"/>
                  </a:cubicBezTo>
                  <a:cubicBezTo>
                    <a:pt x="1538" y="1969"/>
                    <a:pt x="1538" y="1969"/>
                    <a:pt x="1538" y="1969"/>
                  </a:cubicBezTo>
                  <a:cubicBezTo>
                    <a:pt x="1538" y="1969"/>
                    <a:pt x="1538" y="1969"/>
                    <a:pt x="1538" y="1969"/>
                  </a:cubicBezTo>
                  <a:cubicBezTo>
                    <a:pt x="1537" y="1969"/>
                    <a:pt x="1537" y="1969"/>
                    <a:pt x="1537" y="1969"/>
                  </a:cubicBezTo>
                  <a:cubicBezTo>
                    <a:pt x="1536" y="1969"/>
                    <a:pt x="1536" y="1969"/>
                    <a:pt x="1536" y="1969"/>
                  </a:cubicBezTo>
                  <a:cubicBezTo>
                    <a:pt x="1532" y="1968"/>
                    <a:pt x="1528" y="1967"/>
                    <a:pt x="1525" y="1967"/>
                  </a:cubicBezTo>
                  <a:cubicBezTo>
                    <a:pt x="1521" y="1966"/>
                    <a:pt x="1517" y="1966"/>
                    <a:pt x="1513" y="1966"/>
                  </a:cubicBezTo>
                  <a:cubicBezTo>
                    <a:pt x="1505" y="1966"/>
                    <a:pt x="1498" y="1967"/>
                    <a:pt x="1490" y="1967"/>
                  </a:cubicBezTo>
                  <a:cubicBezTo>
                    <a:pt x="1489" y="1967"/>
                    <a:pt x="1488" y="1967"/>
                    <a:pt x="1486" y="1967"/>
                  </a:cubicBezTo>
                  <a:cubicBezTo>
                    <a:pt x="1487" y="1967"/>
                    <a:pt x="1488" y="1966"/>
                    <a:pt x="1489" y="1966"/>
                  </a:cubicBezTo>
                  <a:cubicBezTo>
                    <a:pt x="1490" y="1965"/>
                    <a:pt x="1491" y="1965"/>
                    <a:pt x="1492" y="1964"/>
                  </a:cubicBezTo>
                  <a:cubicBezTo>
                    <a:pt x="1493" y="1964"/>
                    <a:pt x="1494" y="1963"/>
                    <a:pt x="1495" y="1963"/>
                  </a:cubicBezTo>
                  <a:cubicBezTo>
                    <a:pt x="1496" y="1963"/>
                    <a:pt x="1497" y="1962"/>
                    <a:pt x="1497" y="1962"/>
                  </a:cubicBezTo>
                  <a:cubicBezTo>
                    <a:pt x="1498" y="1962"/>
                    <a:pt x="1498" y="1962"/>
                    <a:pt x="1498" y="1962"/>
                  </a:cubicBezTo>
                  <a:cubicBezTo>
                    <a:pt x="1498" y="1962"/>
                    <a:pt x="1498" y="1962"/>
                    <a:pt x="1498" y="1962"/>
                  </a:cubicBezTo>
                  <a:cubicBezTo>
                    <a:pt x="1498" y="1962"/>
                    <a:pt x="1498" y="1962"/>
                    <a:pt x="1498" y="1962"/>
                  </a:cubicBezTo>
                  <a:cubicBezTo>
                    <a:pt x="1499" y="1962"/>
                    <a:pt x="1499" y="1962"/>
                    <a:pt x="1499" y="1962"/>
                  </a:cubicBezTo>
                  <a:cubicBezTo>
                    <a:pt x="1500" y="1961"/>
                    <a:pt x="1500" y="1961"/>
                    <a:pt x="1500" y="1961"/>
                  </a:cubicBezTo>
                  <a:cubicBezTo>
                    <a:pt x="1502" y="1960"/>
                    <a:pt x="1502" y="1960"/>
                    <a:pt x="1502" y="1960"/>
                  </a:cubicBezTo>
                  <a:cubicBezTo>
                    <a:pt x="1503" y="1960"/>
                    <a:pt x="1504" y="1960"/>
                    <a:pt x="1505" y="1959"/>
                  </a:cubicBezTo>
                  <a:cubicBezTo>
                    <a:pt x="1507" y="1958"/>
                    <a:pt x="1510" y="1958"/>
                    <a:pt x="1512" y="1957"/>
                  </a:cubicBezTo>
                  <a:cubicBezTo>
                    <a:pt x="1514" y="1957"/>
                    <a:pt x="1516" y="1956"/>
                    <a:pt x="1518" y="1956"/>
                  </a:cubicBezTo>
                  <a:cubicBezTo>
                    <a:pt x="1520" y="1956"/>
                    <a:pt x="1522" y="1955"/>
                    <a:pt x="1524" y="1955"/>
                  </a:cubicBezTo>
                  <a:cubicBezTo>
                    <a:pt x="1526" y="1955"/>
                    <a:pt x="1527" y="1955"/>
                    <a:pt x="1529" y="1954"/>
                  </a:cubicBezTo>
                  <a:cubicBezTo>
                    <a:pt x="1529" y="1954"/>
                    <a:pt x="1530" y="1954"/>
                    <a:pt x="1531" y="1954"/>
                  </a:cubicBezTo>
                  <a:cubicBezTo>
                    <a:pt x="1532" y="1954"/>
                    <a:pt x="1532" y="1954"/>
                    <a:pt x="1533" y="1954"/>
                  </a:cubicBezTo>
                  <a:cubicBezTo>
                    <a:pt x="1534" y="1954"/>
                    <a:pt x="1535" y="1954"/>
                    <a:pt x="1535" y="1954"/>
                  </a:cubicBezTo>
                  <a:cubicBezTo>
                    <a:pt x="1536" y="1954"/>
                    <a:pt x="1536" y="1954"/>
                    <a:pt x="1536" y="1954"/>
                  </a:cubicBezTo>
                  <a:cubicBezTo>
                    <a:pt x="1536" y="1954"/>
                    <a:pt x="1536" y="1954"/>
                    <a:pt x="1535" y="1953"/>
                  </a:cubicBezTo>
                  <a:cubicBezTo>
                    <a:pt x="1535" y="1953"/>
                    <a:pt x="1534" y="1953"/>
                    <a:pt x="1533" y="1953"/>
                  </a:cubicBezTo>
                  <a:cubicBezTo>
                    <a:pt x="1532" y="1952"/>
                    <a:pt x="1532" y="1952"/>
                    <a:pt x="1531" y="1952"/>
                  </a:cubicBezTo>
                  <a:cubicBezTo>
                    <a:pt x="1530" y="1952"/>
                    <a:pt x="1530" y="1952"/>
                    <a:pt x="1529" y="1951"/>
                  </a:cubicBezTo>
                  <a:cubicBezTo>
                    <a:pt x="1528" y="1951"/>
                    <a:pt x="1527" y="1951"/>
                    <a:pt x="1527" y="1951"/>
                  </a:cubicBezTo>
                  <a:cubicBezTo>
                    <a:pt x="1526" y="1951"/>
                    <a:pt x="1525" y="1951"/>
                    <a:pt x="1524" y="1950"/>
                  </a:cubicBezTo>
                  <a:cubicBezTo>
                    <a:pt x="1523" y="1950"/>
                    <a:pt x="1522" y="1950"/>
                    <a:pt x="1521" y="1950"/>
                  </a:cubicBezTo>
                  <a:cubicBezTo>
                    <a:pt x="1520" y="1950"/>
                    <a:pt x="1519" y="1950"/>
                    <a:pt x="1518" y="1950"/>
                  </a:cubicBezTo>
                  <a:cubicBezTo>
                    <a:pt x="1515" y="1950"/>
                    <a:pt x="1513" y="1950"/>
                    <a:pt x="1511" y="1950"/>
                  </a:cubicBezTo>
                  <a:cubicBezTo>
                    <a:pt x="1509" y="1951"/>
                    <a:pt x="1508" y="1951"/>
                    <a:pt x="1507" y="1951"/>
                  </a:cubicBezTo>
                  <a:cubicBezTo>
                    <a:pt x="1506" y="1951"/>
                    <a:pt x="1506" y="1951"/>
                    <a:pt x="1505" y="1951"/>
                  </a:cubicBezTo>
                  <a:cubicBezTo>
                    <a:pt x="1504" y="1951"/>
                    <a:pt x="1504" y="1952"/>
                    <a:pt x="1503" y="1952"/>
                  </a:cubicBezTo>
                  <a:cubicBezTo>
                    <a:pt x="1502" y="1952"/>
                    <a:pt x="1502" y="1952"/>
                    <a:pt x="1501" y="1952"/>
                  </a:cubicBezTo>
                  <a:cubicBezTo>
                    <a:pt x="1501" y="1952"/>
                    <a:pt x="1500" y="1953"/>
                    <a:pt x="1499" y="1953"/>
                  </a:cubicBezTo>
                  <a:cubicBezTo>
                    <a:pt x="1497" y="1954"/>
                    <a:pt x="1497" y="1954"/>
                    <a:pt x="1497" y="1954"/>
                  </a:cubicBezTo>
                  <a:cubicBezTo>
                    <a:pt x="1496" y="1954"/>
                    <a:pt x="1496" y="1954"/>
                    <a:pt x="1496" y="1954"/>
                  </a:cubicBezTo>
                  <a:cubicBezTo>
                    <a:pt x="1495" y="1954"/>
                    <a:pt x="1495" y="1954"/>
                    <a:pt x="1495" y="1954"/>
                  </a:cubicBezTo>
                  <a:cubicBezTo>
                    <a:pt x="1495" y="1955"/>
                    <a:pt x="1495" y="1955"/>
                    <a:pt x="1495" y="1955"/>
                  </a:cubicBezTo>
                  <a:cubicBezTo>
                    <a:pt x="1495" y="1955"/>
                    <a:pt x="1495" y="1955"/>
                    <a:pt x="1495" y="1955"/>
                  </a:cubicBezTo>
                  <a:cubicBezTo>
                    <a:pt x="1494" y="1955"/>
                    <a:pt x="1494" y="1955"/>
                    <a:pt x="1494" y="1955"/>
                  </a:cubicBezTo>
                  <a:cubicBezTo>
                    <a:pt x="1493" y="1955"/>
                    <a:pt x="1493" y="1956"/>
                    <a:pt x="1492" y="1956"/>
                  </a:cubicBezTo>
                  <a:cubicBezTo>
                    <a:pt x="1491" y="1956"/>
                    <a:pt x="1490" y="1957"/>
                    <a:pt x="1489" y="1957"/>
                  </a:cubicBezTo>
                  <a:cubicBezTo>
                    <a:pt x="1488" y="1958"/>
                    <a:pt x="1487" y="1959"/>
                    <a:pt x="1486" y="1959"/>
                  </a:cubicBezTo>
                  <a:cubicBezTo>
                    <a:pt x="1485" y="1960"/>
                    <a:pt x="1484" y="1960"/>
                    <a:pt x="1483" y="1961"/>
                  </a:cubicBezTo>
                  <a:cubicBezTo>
                    <a:pt x="1481" y="1962"/>
                    <a:pt x="1479" y="1963"/>
                    <a:pt x="1477" y="1964"/>
                  </a:cubicBezTo>
                  <a:cubicBezTo>
                    <a:pt x="1476" y="1964"/>
                    <a:pt x="1476" y="1964"/>
                    <a:pt x="1475" y="1965"/>
                  </a:cubicBezTo>
                  <a:cubicBezTo>
                    <a:pt x="1475" y="1965"/>
                    <a:pt x="1475" y="1965"/>
                    <a:pt x="1474" y="1965"/>
                  </a:cubicBezTo>
                  <a:cubicBezTo>
                    <a:pt x="1473" y="1966"/>
                    <a:pt x="1472" y="1966"/>
                    <a:pt x="1472" y="1966"/>
                  </a:cubicBezTo>
                  <a:cubicBezTo>
                    <a:pt x="1471" y="1966"/>
                    <a:pt x="1470" y="1967"/>
                    <a:pt x="1469" y="1967"/>
                  </a:cubicBezTo>
                  <a:cubicBezTo>
                    <a:pt x="1469" y="1967"/>
                    <a:pt x="1469" y="1967"/>
                    <a:pt x="1469" y="1967"/>
                  </a:cubicBezTo>
                  <a:cubicBezTo>
                    <a:pt x="1468" y="1967"/>
                    <a:pt x="1468" y="1967"/>
                    <a:pt x="1467" y="1967"/>
                  </a:cubicBezTo>
                  <a:cubicBezTo>
                    <a:pt x="1464" y="1967"/>
                    <a:pt x="1460" y="1967"/>
                    <a:pt x="1456" y="1967"/>
                  </a:cubicBezTo>
                  <a:cubicBezTo>
                    <a:pt x="1455" y="1967"/>
                    <a:pt x="1453" y="1966"/>
                    <a:pt x="1451" y="1966"/>
                  </a:cubicBezTo>
                  <a:cubicBezTo>
                    <a:pt x="1449" y="1966"/>
                    <a:pt x="1448" y="1966"/>
                    <a:pt x="1446" y="1966"/>
                  </a:cubicBezTo>
                  <a:cubicBezTo>
                    <a:pt x="1445" y="1966"/>
                    <a:pt x="1444" y="1965"/>
                    <a:pt x="1443" y="1965"/>
                  </a:cubicBezTo>
                  <a:cubicBezTo>
                    <a:pt x="1442" y="1965"/>
                    <a:pt x="1441" y="1965"/>
                    <a:pt x="1441" y="1965"/>
                  </a:cubicBezTo>
                  <a:cubicBezTo>
                    <a:pt x="1440" y="1965"/>
                    <a:pt x="1440" y="1965"/>
                    <a:pt x="1440" y="1965"/>
                  </a:cubicBezTo>
                  <a:cubicBezTo>
                    <a:pt x="1440" y="1965"/>
                    <a:pt x="1440" y="1965"/>
                    <a:pt x="1440" y="1965"/>
                  </a:cubicBezTo>
                  <a:cubicBezTo>
                    <a:pt x="1439" y="1965"/>
                    <a:pt x="1439" y="1965"/>
                    <a:pt x="1439" y="1965"/>
                  </a:cubicBezTo>
                  <a:cubicBezTo>
                    <a:pt x="1438" y="1964"/>
                    <a:pt x="1438" y="1964"/>
                    <a:pt x="1438" y="1964"/>
                  </a:cubicBezTo>
                  <a:cubicBezTo>
                    <a:pt x="1437" y="1964"/>
                    <a:pt x="1436" y="1964"/>
                    <a:pt x="1436" y="1964"/>
                  </a:cubicBezTo>
                  <a:cubicBezTo>
                    <a:pt x="1432" y="1963"/>
                    <a:pt x="1429" y="1962"/>
                    <a:pt x="1426" y="1961"/>
                  </a:cubicBezTo>
                  <a:cubicBezTo>
                    <a:pt x="1420" y="1959"/>
                    <a:pt x="1415" y="1957"/>
                    <a:pt x="1410" y="1954"/>
                  </a:cubicBezTo>
                  <a:cubicBezTo>
                    <a:pt x="1408" y="1954"/>
                    <a:pt x="1407" y="1953"/>
                    <a:pt x="1406" y="1952"/>
                  </a:cubicBezTo>
                  <a:cubicBezTo>
                    <a:pt x="1406" y="1952"/>
                    <a:pt x="1405" y="1952"/>
                    <a:pt x="1404" y="1951"/>
                  </a:cubicBezTo>
                  <a:cubicBezTo>
                    <a:pt x="1404" y="1951"/>
                    <a:pt x="1404" y="1951"/>
                    <a:pt x="1404" y="1951"/>
                  </a:cubicBezTo>
                  <a:cubicBezTo>
                    <a:pt x="1403" y="1950"/>
                    <a:pt x="1403" y="1950"/>
                    <a:pt x="1403" y="1950"/>
                  </a:cubicBezTo>
                  <a:cubicBezTo>
                    <a:pt x="1402" y="1949"/>
                    <a:pt x="1401" y="1949"/>
                    <a:pt x="1400" y="1948"/>
                  </a:cubicBezTo>
                  <a:cubicBezTo>
                    <a:pt x="1383" y="1925"/>
                    <a:pt x="1375" y="1898"/>
                    <a:pt x="1371" y="1876"/>
                  </a:cubicBezTo>
                  <a:cubicBezTo>
                    <a:pt x="1371" y="1877"/>
                    <a:pt x="1371" y="1878"/>
                    <a:pt x="1372" y="1878"/>
                  </a:cubicBezTo>
                  <a:cubicBezTo>
                    <a:pt x="1372" y="1879"/>
                    <a:pt x="1373" y="1881"/>
                    <a:pt x="1374" y="1882"/>
                  </a:cubicBezTo>
                  <a:cubicBezTo>
                    <a:pt x="1374" y="1882"/>
                    <a:pt x="1375" y="1883"/>
                    <a:pt x="1375" y="1884"/>
                  </a:cubicBezTo>
                  <a:cubicBezTo>
                    <a:pt x="1375" y="1884"/>
                    <a:pt x="1376" y="1885"/>
                    <a:pt x="1376" y="1885"/>
                  </a:cubicBezTo>
                  <a:cubicBezTo>
                    <a:pt x="1377" y="1887"/>
                    <a:pt x="1378" y="1888"/>
                    <a:pt x="1379" y="1889"/>
                  </a:cubicBezTo>
                  <a:cubicBezTo>
                    <a:pt x="1381" y="1891"/>
                    <a:pt x="1382" y="1892"/>
                    <a:pt x="1383" y="1893"/>
                  </a:cubicBezTo>
                  <a:cubicBezTo>
                    <a:pt x="1384" y="1894"/>
                    <a:pt x="1384" y="1895"/>
                    <a:pt x="1385" y="1895"/>
                  </a:cubicBezTo>
                  <a:cubicBezTo>
                    <a:pt x="1386" y="1896"/>
                    <a:pt x="1386" y="1897"/>
                    <a:pt x="1387" y="1897"/>
                  </a:cubicBezTo>
                  <a:cubicBezTo>
                    <a:pt x="1387" y="1898"/>
                    <a:pt x="1388" y="1898"/>
                    <a:pt x="1388" y="1898"/>
                  </a:cubicBezTo>
                  <a:cubicBezTo>
                    <a:pt x="1388" y="1899"/>
                    <a:pt x="1389" y="1899"/>
                    <a:pt x="1389" y="1899"/>
                  </a:cubicBezTo>
                  <a:cubicBezTo>
                    <a:pt x="1390" y="1900"/>
                    <a:pt x="1391" y="1900"/>
                    <a:pt x="1392" y="1901"/>
                  </a:cubicBezTo>
                  <a:cubicBezTo>
                    <a:pt x="1393" y="1902"/>
                    <a:pt x="1395" y="1904"/>
                    <a:pt x="1396" y="1905"/>
                  </a:cubicBezTo>
                  <a:cubicBezTo>
                    <a:pt x="1397" y="1905"/>
                    <a:pt x="1398" y="1906"/>
                    <a:pt x="1399" y="1907"/>
                  </a:cubicBezTo>
                  <a:cubicBezTo>
                    <a:pt x="1400" y="1907"/>
                    <a:pt x="1401" y="1908"/>
                    <a:pt x="1402" y="1908"/>
                  </a:cubicBezTo>
                  <a:cubicBezTo>
                    <a:pt x="1403" y="1909"/>
                    <a:pt x="1403" y="1909"/>
                    <a:pt x="1404" y="1910"/>
                  </a:cubicBezTo>
                  <a:cubicBezTo>
                    <a:pt x="1405" y="1910"/>
                    <a:pt x="1406" y="1911"/>
                    <a:pt x="1407" y="1911"/>
                  </a:cubicBezTo>
                  <a:cubicBezTo>
                    <a:pt x="1408" y="1912"/>
                    <a:pt x="1409" y="1912"/>
                    <a:pt x="1410" y="1913"/>
                  </a:cubicBezTo>
                  <a:cubicBezTo>
                    <a:pt x="1413" y="1914"/>
                    <a:pt x="1413" y="1914"/>
                    <a:pt x="1413" y="1914"/>
                  </a:cubicBezTo>
                  <a:cubicBezTo>
                    <a:pt x="1414" y="1914"/>
                    <a:pt x="1415" y="1915"/>
                    <a:pt x="1416" y="1915"/>
                  </a:cubicBezTo>
                  <a:cubicBezTo>
                    <a:pt x="1417" y="1915"/>
                    <a:pt x="1418" y="1916"/>
                    <a:pt x="1419" y="1916"/>
                  </a:cubicBezTo>
                  <a:cubicBezTo>
                    <a:pt x="1419" y="1916"/>
                    <a:pt x="1420" y="1916"/>
                    <a:pt x="1420" y="1916"/>
                  </a:cubicBezTo>
                  <a:cubicBezTo>
                    <a:pt x="1420" y="1916"/>
                    <a:pt x="1420" y="1917"/>
                    <a:pt x="1420" y="1917"/>
                  </a:cubicBezTo>
                  <a:cubicBezTo>
                    <a:pt x="1422" y="1918"/>
                    <a:pt x="1423" y="1920"/>
                    <a:pt x="1426" y="1923"/>
                  </a:cubicBezTo>
                  <a:cubicBezTo>
                    <a:pt x="1428" y="1925"/>
                    <a:pt x="1431" y="1928"/>
                    <a:pt x="1434" y="1931"/>
                  </a:cubicBezTo>
                  <a:cubicBezTo>
                    <a:pt x="1435" y="1932"/>
                    <a:pt x="1436" y="1932"/>
                    <a:pt x="1437" y="1933"/>
                  </a:cubicBezTo>
                  <a:cubicBezTo>
                    <a:pt x="1437" y="1934"/>
                    <a:pt x="1438" y="1934"/>
                    <a:pt x="1439" y="1935"/>
                  </a:cubicBezTo>
                  <a:cubicBezTo>
                    <a:pt x="1441" y="1936"/>
                    <a:pt x="1443" y="1938"/>
                    <a:pt x="1444" y="1939"/>
                  </a:cubicBezTo>
                  <a:cubicBezTo>
                    <a:pt x="1446" y="1940"/>
                    <a:pt x="1448" y="1942"/>
                    <a:pt x="1450" y="1943"/>
                  </a:cubicBezTo>
                  <a:cubicBezTo>
                    <a:pt x="1450" y="1943"/>
                    <a:pt x="1451" y="1944"/>
                    <a:pt x="1451" y="1944"/>
                  </a:cubicBezTo>
                  <a:cubicBezTo>
                    <a:pt x="1452" y="1944"/>
                    <a:pt x="1452" y="1945"/>
                    <a:pt x="1453" y="1945"/>
                  </a:cubicBezTo>
                  <a:cubicBezTo>
                    <a:pt x="1454" y="1946"/>
                    <a:pt x="1455" y="1946"/>
                    <a:pt x="1456" y="1947"/>
                  </a:cubicBezTo>
                  <a:cubicBezTo>
                    <a:pt x="1458" y="1948"/>
                    <a:pt x="1460" y="1949"/>
                    <a:pt x="1462" y="1949"/>
                  </a:cubicBezTo>
                  <a:cubicBezTo>
                    <a:pt x="1464" y="1950"/>
                    <a:pt x="1465" y="1951"/>
                    <a:pt x="1467" y="1951"/>
                  </a:cubicBezTo>
                  <a:cubicBezTo>
                    <a:pt x="1469" y="1951"/>
                    <a:pt x="1471" y="1951"/>
                    <a:pt x="1472" y="1951"/>
                  </a:cubicBezTo>
                  <a:cubicBezTo>
                    <a:pt x="1474" y="1951"/>
                    <a:pt x="1475" y="1951"/>
                    <a:pt x="1476" y="1951"/>
                  </a:cubicBezTo>
                  <a:cubicBezTo>
                    <a:pt x="1477" y="1950"/>
                    <a:pt x="1478" y="1950"/>
                    <a:pt x="1478" y="1950"/>
                  </a:cubicBezTo>
                  <a:cubicBezTo>
                    <a:pt x="1479" y="1950"/>
                    <a:pt x="1479" y="1950"/>
                    <a:pt x="1479" y="1950"/>
                  </a:cubicBezTo>
                  <a:cubicBezTo>
                    <a:pt x="1479" y="1950"/>
                    <a:pt x="1479" y="1950"/>
                    <a:pt x="1478" y="1949"/>
                  </a:cubicBezTo>
                  <a:cubicBezTo>
                    <a:pt x="1478" y="1949"/>
                    <a:pt x="1477" y="1949"/>
                    <a:pt x="1476" y="1949"/>
                  </a:cubicBezTo>
                  <a:cubicBezTo>
                    <a:pt x="1475" y="1949"/>
                    <a:pt x="1474" y="1949"/>
                    <a:pt x="1473" y="1948"/>
                  </a:cubicBezTo>
                  <a:cubicBezTo>
                    <a:pt x="1471" y="1948"/>
                    <a:pt x="1470" y="1947"/>
                    <a:pt x="1469" y="1946"/>
                  </a:cubicBezTo>
                  <a:cubicBezTo>
                    <a:pt x="1467" y="1946"/>
                    <a:pt x="1466" y="1945"/>
                    <a:pt x="1464" y="1944"/>
                  </a:cubicBezTo>
                  <a:cubicBezTo>
                    <a:pt x="1463" y="1943"/>
                    <a:pt x="1461" y="1942"/>
                    <a:pt x="1459" y="1941"/>
                  </a:cubicBezTo>
                  <a:cubicBezTo>
                    <a:pt x="1459" y="1940"/>
                    <a:pt x="1458" y="1939"/>
                    <a:pt x="1457" y="1939"/>
                  </a:cubicBezTo>
                  <a:cubicBezTo>
                    <a:pt x="1456" y="1938"/>
                    <a:pt x="1455" y="1938"/>
                    <a:pt x="1454" y="1937"/>
                  </a:cubicBezTo>
                  <a:cubicBezTo>
                    <a:pt x="1453" y="1936"/>
                    <a:pt x="1451" y="1934"/>
                    <a:pt x="1449" y="1933"/>
                  </a:cubicBezTo>
                  <a:cubicBezTo>
                    <a:pt x="1447" y="1932"/>
                    <a:pt x="1446" y="1930"/>
                    <a:pt x="1444" y="1929"/>
                  </a:cubicBezTo>
                  <a:cubicBezTo>
                    <a:pt x="1443" y="1928"/>
                    <a:pt x="1442" y="1928"/>
                    <a:pt x="1441" y="1927"/>
                  </a:cubicBezTo>
                  <a:cubicBezTo>
                    <a:pt x="1440" y="1926"/>
                    <a:pt x="1439" y="1926"/>
                    <a:pt x="1438" y="1925"/>
                  </a:cubicBezTo>
                  <a:cubicBezTo>
                    <a:pt x="1435" y="1923"/>
                    <a:pt x="1432" y="1921"/>
                    <a:pt x="1429" y="1919"/>
                  </a:cubicBezTo>
                  <a:cubicBezTo>
                    <a:pt x="1428" y="1919"/>
                    <a:pt x="1427" y="1919"/>
                    <a:pt x="1427" y="1918"/>
                  </a:cubicBezTo>
                  <a:cubicBezTo>
                    <a:pt x="1427" y="1918"/>
                    <a:pt x="1428" y="1919"/>
                    <a:pt x="1428" y="1919"/>
                  </a:cubicBezTo>
                  <a:cubicBezTo>
                    <a:pt x="1429" y="1919"/>
                    <a:pt x="1430" y="1919"/>
                    <a:pt x="1431" y="1919"/>
                  </a:cubicBezTo>
                  <a:cubicBezTo>
                    <a:pt x="1432" y="1919"/>
                    <a:pt x="1433" y="1920"/>
                    <a:pt x="1434" y="1920"/>
                  </a:cubicBezTo>
                  <a:cubicBezTo>
                    <a:pt x="1435" y="1920"/>
                    <a:pt x="1436" y="1920"/>
                    <a:pt x="1437" y="1920"/>
                  </a:cubicBezTo>
                  <a:cubicBezTo>
                    <a:pt x="1438" y="1920"/>
                    <a:pt x="1439" y="1920"/>
                    <a:pt x="1440" y="1920"/>
                  </a:cubicBezTo>
                  <a:cubicBezTo>
                    <a:pt x="1441" y="1920"/>
                    <a:pt x="1442" y="1920"/>
                    <a:pt x="1443" y="1920"/>
                  </a:cubicBezTo>
                  <a:cubicBezTo>
                    <a:pt x="1444" y="1920"/>
                    <a:pt x="1445" y="1920"/>
                    <a:pt x="1446" y="1920"/>
                  </a:cubicBezTo>
                  <a:cubicBezTo>
                    <a:pt x="1447" y="1920"/>
                    <a:pt x="1447" y="1920"/>
                    <a:pt x="1448" y="1920"/>
                  </a:cubicBezTo>
                  <a:cubicBezTo>
                    <a:pt x="1448" y="1920"/>
                    <a:pt x="1448" y="1920"/>
                    <a:pt x="1449" y="1920"/>
                  </a:cubicBezTo>
                  <a:cubicBezTo>
                    <a:pt x="1453" y="1920"/>
                    <a:pt x="1456" y="1920"/>
                    <a:pt x="1459" y="1920"/>
                  </a:cubicBezTo>
                  <a:cubicBezTo>
                    <a:pt x="1462" y="1919"/>
                    <a:pt x="1465" y="1919"/>
                    <a:pt x="1467" y="1919"/>
                  </a:cubicBezTo>
                  <a:cubicBezTo>
                    <a:pt x="1470" y="1919"/>
                    <a:pt x="1472" y="1919"/>
                    <a:pt x="1474" y="1919"/>
                  </a:cubicBezTo>
                  <a:cubicBezTo>
                    <a:pt x="1475" y="1919"/>
                    <a:pt x="1477" y="1920"/>
                    <a:pt x="1478" y="1920"/>
                  </a:cubicBezTo>
                  <a:cubicBezTo>
                    <a:pt x="1479" y="1920"/>
                    <a:pt x="1479" y="1920"/>
                    <a:pt x="1479" y="1920"/>
                  </a:cubicBezTo>
                  <a:cubicBezTo>
                    <a:pt x="1479" y="1920"/>
                    <a:pt x="1479" y="1920"/>
                    <a:pt x="1478" y="1919"/>
                  </a:cubicBezTo>
                  <a:cubicBezTo>
                    <a:pt x="1477" y="1919"/>
                    <a:pt x="1477" y="1919"/>
                    <a:pt x="1476" y="1919"/>
                  </a:cubicBezTo>
                  <a:cubicBezTo>
                    <a:pt x="1476" y="1918"/>
                    <a:pt x="1475" y="1918"/>
                    <a:pt x="1474" y="1918"/>
                  </a:cubicBezTo>
                  <a:cubicBezTo>
                    <a:pt x="1472" y="1917"/>
                    <a:pt x="1470" y="1916"/>
                    <a:pt x="1468" y="1916"/>
                  </a:cubicBezTo>
                  <a:cubicBezTo>
                    <a:pt x="1465" y="1916"/>
                    <a:pt x="1462" y="1915"/>
                    <a:pt x="1459" y="1915"/>
                  </a:cubicBezTo>
                  <a:cubicBezTo>
                    <a:pt x="1456" y="1915"/>
                    <a:pt x="1453" y="1915"/>
                    <a:pt x="1449" y="1914"/>
                  </a:cubicBezTo>
                  <a:cubicBezTo>
                    <a:pt x="1449" y="1914"/>
                    <a:pt x="1448" y="1914"/>
                    <a:pt x="1448" y="1914"/>
                  </a:cubicBezTo>
                  <a:cubicBezTo>
                    <a:pt x="1447" y="1914"/>
                    <a:pt x="1447" y="1914"/>
                    <a:pt x="1446" y="1914"/>
                  </a:cubicBezTo>
                  <a:cubicBezTo>
                    <a:pt x="1446" y="1914"/>
                    <a:pt x="1445" y="1914"/>
                    <a:pt x="1444" y="1914"/>
                  </a:cubicBezTo>
                  <a:cubicBezTo>
                    <a:pt x="1443" y="1914"/>
                    <a:pt x="1443" y="1914"/>
                    <a:pt x="1442" y="1914"/>
                  </a:cubicBezTo>
                  <a:cubicBezTo>
                    <a:pt x="1442" y="1914"/>
                    <a:pt x="1442" y="1914"/>
                    <a:pt x="1441" y="1913"/>
                  </a:cubicBezTo>
                  <a:cubicBezTo>
                    <a:pt x="1440" y="1913"/>
                    <a:pt x="1439" y="1913"/>
                    <a:pt x="1438" y="1913"/>
                  </a:cubicBezTo>
                  <a:cubicBezTo>
                    <a:pt x="1437" y="1913"/>
                    <a:pt x="1437" y="1913"/>
                    <a:pt x="1436" y="1913"/>
                  </a:cubicBezTo>
                  <a:cubicBezTo>
                    <a:pt x="1435" y="1912"/>
                    <a:pt x="1434" y="1912"/>
                    <a:pt x="1433" y="1912"/>
                  </a:cubicBezTo>
                  <a:cubicBezTo>
                    <a:pt x="1432" y="1912"/>
                    <a:pt x="1431" y="1911"/>
                    <a:pt x="1430" y="1911"/>
                  </a:cubicBezTo>
                  <a:cubicBezTo>
                    <a:pt x="1429" y="1911"/>
                    <a:pt x="1428" y="1911"/>
                    <a:pt x="1427" y="1910"/>
                  </a:cubicBezTo>
                  <a:cubicBezTo>
                    <a:pt x="1426" y="1910"/>
                    <a:pt x="1425" y="1910"/>
                    <a:pt x="1424" y="1910"/>
                  </a:cubicBezTo>
                  <a:cubicBezTo>
                    <a:pt x="1423" y="1909"/>
                    <a:pt x="1423" y="1909"/>
                    <a:pt x="1422" y="1909"/>
                  </a:cubicBezTo>
                  <a:cubicBezTo>
                    <a:pt x="1421" y="1908"/>
                    <a:pt x="1420" y="1908"/>
                    <a:pt x="1419" y="1908"/>
                  </a:cubicBezTo>
                  <a:cubicBezTo>
                    <a:pt x="1418" y="1907"/>
                    <a:pt x="1417" y="1907"/>
                    <a:pt x="1416" y="1907"/>
                  </a:cubicBezTo>
                  <a:cubicBezTo>
                    <a:pt x="1413" y="1905"/>
                    <a:pt x="1413" y="1905"/>
                    <a:pt x="1413" y="1905"/>
                  </a:cubicBezTo>
                  <a:cubicBezTo>
                    <a:pt x="1412" y="1905"/>
                    <a:pt x="1412" y="1905"/>
                    <a:pt x="1411" y="1904"/>
                  </a:cubicBezTo>
                  <a:cubicBezTo>
                    <a:pt x="1410" y="1904"/>
                    <a:pt x="1409" y="1903"/>
                    <a:pt x="1408" y="1903"/>
                  </a:cubicBezTo>
                  <a:cubicBezTo>
                    <a:pt x="1407" y="1902"/>
                    <a:pt x="1406" y="1902"/>
                    <a:pt x="1405" y="1901"/>
                  </a:cubicBezTo>
                  <a:cubicBezTo>
                    <a:pt x="1404" y="1901"/>
                    <a:pt x="1402" y="1900"/>
                    <a:pt x="1400" y="1899"/>
                  </a:cubicBezTo>
                  <a:cubicBezTo>
                    <a:pt x="1399" y="1898"/>
                    <a:pt x="1397" y="1897"/>
                    <a:pt x="1396" y="1896"/>
                  </a:cubicBezTo>
                  <a:cubicBezTo>
                    <a:pt x="1395" y="1895"/>
                    <a:pt x="1394" y="1894"/>
                    <a:pt x="1393" y="1894"/>
                  </a:cubicBezTo>
                  <a:cubicBezTo>
                    <a:pt x="1393" y="1894"/>
                    <a:pt x="1393" y="1893"/>
                    <a:pt x="1392" y="1893"/>
                  </a:cubicBezTo>
                  <a:cubicBezTo>
                    <a:pt x="1392" y="1893"/>
                    <a:pt x="1392" y="1893"/>
                    <a:pt x="1391" y="1892"/>
                  </a:cubicBezTo>
                  <a:cubicBezTo>
                    <a:pt x="1390" y="1891"/>
                    <a:pt x="1388" y="1890"/>
                    <a:pt x="1387" y="1889"/>
                  </a:cubicBezTo>
                  <a:cubicBezTo>
                    <a:pt x="1386" y="1888"/>
                    <a:pt x="1385" y="1887"/>
                    <a:pt x="1383" y="1886"/>
                  </a:cubicBezTo>
                  <a:cubicBezTo>
                    <a:pt x="1382" y="1885"/>
                    <a:pt x="1381" y="1884"/>
                    <a:pt x="1380" y="1883"/>
                  </a:cubicBezTo>
                  <a:cubicBezTo>
                    <a:pt x="1379" y="1882"/>
                    <a:pt x="1379" y="1881"/>
                    <a:pt x="1378" y="1881"/>
                  </a:cubicBezTo>
                  <a:cubicBezTo>
                    <a:pt x="1378" y="1880"/>
                    <a:pt x="1377" y="1880"/>
                    <a:pt x="1377" y="1879"/>
                  </a:cubicBezTo>
                  <a:cubicBezTo>
                    <a:pt x="1376" y="1878"/>
                    <a:pt x="1375" y="1877"/>
                    <a:pt x="1374" y="1877"/>
                  </a:cubicBezTo>
                  <a:cubicBezTo>
                    <a:pt x="1373" y="1875"/>
                    <a:pt x="1371" y="1873"/>
                    <a:pt x="1370" y="1872"/>
                  </a:cubicBezTo>
                  <a:cubicBezTo>
                    <a:pt x="1370" y="1872"/>
                    <a:pt x="1370" y="1871"/>
                    <a:pt x="1370" y="1871"/>
                  </a:cubicBezTo>
                  <a:cubicBezTo>
                    <a:pt x="1366" y="1849"/>
                    <a:pt x="1367" y="1834"/>
                    <a:pt x="1367" y="1834"/>
                  </a:cubicBezTo>
                  <a:cubicBezTo>
                    <a:pt x="1367" y="1834"/>
                    <a:pt x="1432" y="1859"/>
                    <a:pt x="1495" y="1885"/>
                  </a:cubicBezTo>
                  <a:cubicBezTo>
                    <a:pt x="1495" y="1885"/>
                    <a:pt x="1496" y="1886"/>
                    <a:pt x="1496" y="1886"/>
                  </a:cubicBezTo>
                  <a:cubicBezTo>
                    <a:pt x="1499" y="1888"/>
                    <a:pt x="1502" y="1891"/>
                    <a:pt x="1506" y="1894"/>
                  </a:cubicBezTo>
                  <a:cubicBezTo>
                    <a:pt x="1507" y="1895"/>
                    <a:pt x="1509" y="1897"/>
                    <a:pt x="1511" y="1898"/>
                  </a:cubicBezTo>
                  <a:cubicBezTo>
                    <a:pt x="1512" y="1899"/>
                    <a:pt x="1514" y="1901"/>
                    <a:pt x="1516" y="1902"/>
                  </a:cubicBezTo>
                  <a:cubicBezTo>
                    <a:pt x="1522" y="1908"/>
                    <a:pt x="1529" y="1914"/>
                    <a:pt x="1536" y="1920"/>
                  </a:cubicBezTo>
                  <a:cubicBezTo>
                    <a:pt x="1542" y="1926"/>
                    <a:pt x="1549" y="1932"/>
                    <a:pt x="1555" y="1938"/>
                  </a:cubicBezTo>
                  <a:cubicBezTo>
                    <a:pt x="1559" y="1941"/>
                    <a:pt x="1562" y="1944"/>
                    <a:pt x="1565" y="1947"/>
                  </a:cubicBezTo>
                  <a:cubicBezTo>
                    <a:pt x="1568" y="1950"/>
                    <a:pt x="1572" y="1953"/>
                    <a:pt x="1575" y="1956"/>
                  </a:cubicBezTo>
                  <a:cubicBezTo>
                    <a:pt x="1581" y="1961"/>
                    <a:pt x="1588" y="1967"/>
                    <a:pt x="1594" y="1971"/>
                  </a:cubicBezTo>
                  <a:cubicBezTo>
                    <a:pt x="1595" y="1973"/>
                    <a:pt x="1597" y="1974"/>
                    <a:pt x="1598" y="1975"/>
                  </a:cubicBezTo>
                  <a:cubicBezTo>
                    <a:pt x="1600" y="1976"/>
                    <a:pt x="1601" y="1977"/>
                    <a:pt x="1603" y="1978"/>
                  </a:cubicBezTo>
                  <a:cubicBezTo>
                    <a:pt x="1604" y="1979"/>
                    <a:pt x="1604" y="1979"/>
                    <a:pt x="1605" y="1980"/>
                  </a:cubicBezTo>
                  <a:cubicBezTo>
                    <a:pt x="1606" y="1980"/>
                    <a:pt x="1607" y="1981"/>
                    <a:pt x="1607" y="1981"/>
                  </a:cubicBezTo>
                  <a:cubicBezTo>
                    <a:pt x="1609" y="1982"/>
                    <a:pt x="1610" y="1983"/>
                    <a:pt x="1612" y="1984"/>
                  </a:cubicBezTo>
                  <a:cubicBezTo>
                    <a:pt x="1617" y="1988"/>
                    <a:pt x="1623" y="1991"/>
                    <a:pt x="1628" y="1993"/>
                  </a:cubicBezTo>
                  <a:cubicBezTo>
                    <a:pt x="1634" y="1995"/>
                    <a:pt x="1638" y="1996"/>
                    <a:pt x="1642" y="1996"/>
                  </a:cubicBezTo>
                  <a:cubicBezTo>
                    <a:pt x="1646" y="1997"/>
                    <a:pt x="1650" y="1996"/>
                    <a:pt x="1652" y="1996"/>
                  </a:cubicBezTo>
                  <a:cubicBezTo>
                    <a:pt x="1654" y="1996"/>
                    <a:pt x="1655" y="1995"/>
                    <a:pt x="1655" y="1995"/>
                  </a:cubicBezTo>
                  <a:cubicBezTo>
                    <a:pt x="1655" y="1995"/>
                    <a:pt x="1654" y="1995"/>
                    <a:pt x="1652" y="1996"/>
                  </a:cubicBezTo>
                  <a:cubicBezTo>
                    <a:pt x="1651" y="1996"/>
                    <a:pt x="1651" y="1996"/>
                    <a:pt x="1650" y="1996"/>
                  </a:cubicBezTo>
                  <a:cubicBezTo>
                    <a:pt x="1650" y="1996"/>
                    <a:pt x="1649" y="1996"/>
                    <a:pt x="1649" y="1996"/>
                  </a:cubicBezTo>
                  <a:cubicBezTo>
                    <a:pt x="1649" y="1996"/>
                    <a:pt x="1648" y="1996"/>
                    <a:pt x="1648" y="1996"/>
                  </a:cubicBezTo>
                  <a:cubicBezTo>
                    <a:pt x="1647" y="1996"/>
                    <a:pt x="1646" y="1995"/>
                    <a:pt x="1645" y="1995"/>
                  </a:cubicBezTo>
                  <a:cubicBezTo>
                    <a:pt x="1644" y="1995"/>
                    <a:pt x="1644" y="1995"/>
                    <a:pt x="1643" y="1995"/>
                  </a:cubicBezTo>
                  <a:cubicBezTo>
                    <a:pt x="1639" y="1994"/>
                    <a:pt x="1634" y="1993"/>
                    <a:pt x="1630" y="1990"/>
                  </a:cubicBezTo>
                  <a:cubicBezTo>
                    <a:pt x="1628" y="1990"/>
                    <a:pt x="1627" y="1989"/>
                    <a:pt x="1626" y="1988"/>
                  </a:cubicBezTo>
                  <a:cubicBezTo>
                    <a:pt x="1625" y="1988"/>
                    <a:pt x="1625" y="1988"/>
                    <a:pt x="1624" y="1987"/>
                  </a:cubicBezTo>
                  <a:cubicBezTo>
                    <a:pt x="1623" y="1987"/>
                    <a:pt x="1623" y="1987"/>
                    <a:pt x="1622" y="1986"/>
                  </a:cubicBezTo>
                  <a:cubicBezTo>
                    <a:pt x="1621" y="1985"/>
                    <a:pt x="1620" y="1984"/>
                    <a:pt x="1618" y="1984"/>
                  </a:cubicBezTo>
                  <a:cubicBezTo>
                    <a:pt x="1617" y="1983"/>
                    <a:pt x="1616" y="1982"/>
                    <a:pt x="1614" y="1981"/>
                  </a:cubicBezTo>
                  <a:cubicBezTo>
                    <a:pt x="1613" y="1980"/>
                    <a:pt x="1612" y="1979"/>
                    <a:pt x="1610" y="1978"/>
                  </a:cubicBezTo>
                  <a:cubicBezTo>
                    <a:pt x="1610" y="1977"/>
                    <a:pt x="1609" y="1976"/>
                    <a:pt x="1608" y="1976"/>
                  </a:cubicBezTo>
                  <a:cubicBezTo>
                    <a:pt x="1608" y="1975"/>
                    <a:pt x="1607" y="1975"/>
                    <a:pt x="1606" y="1974"/>
                  </a:cubicBezTo>
                  <a:cubicBezTo>
                    <a:pt x="1605" y="1973"/>
                    <a:pt x="1603" y="1972"/>
                    <a:pt x="1602" y="1971"/>
                  </a:cubicBezTo>
                  <a:cubicBezTo>
                    <a:pt x="1600" y="1969"/>
                    <a:pt x="1599" y="1968"/>
                    <a:pt x="1598" y="1967"/>
                  </a:cubicBezTo>
                  <a:cubicBezTo>
                    <a:pt x="1597" y="1966"/>
                    <a:pt x="1596" y="1965"/>
                    <a:pt x="1595" y="1965"/>
                  </a:cubicBezTo>
                  <a:cubicBezTo>
                    <a:pt x="1595" y="1965"/>
                    <a:pt x="1595" y="1965"/>
                    <a:pt x="1595" y="1965"/>
                  </a:cubicBezTo>
                  <a:cubicBezTo>
                    <a:pt x="1597" y="1965"/>
                    <a:pt x="1598" y="1965"/>
                    <a:pt x="1599" y="1965"/>
                  </a:cubicBezTo>
                  <a:cubicBezTo>
                    <a:pt x="1600" y="1966"/>
                    <a:pt x="1601" y="1966"/>
                    <a:pt x="1603" y="1966"/>
                  </a:cubicBezTo>
                  <a:cubicBezTo>
                    <a:pt x="1605" y="1966"/>
                    <a:pt x="1607" y="1967"/>
                    <a:pt x="1610" y="1967"/>
                  </a:cubicBezTo>
                  <a:cubicBezTo>
                    <a:pt x="1611" y="1967"/>
                    <a:pt x="1612" y="1967"/>
                    <a:pt x="1613" y="1967"/>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5" y="1968"/>
                    <a:pt x="1615" y="1968"/>
                    <a:pt x="1615" y="1968"/>
                  </a:cubicBezTo>
                  <a:cubicBezTo>
                    <a:pt x="1615" y="1968"/>
                    <a:pt x="1615" y="1968"/>
                    <a:pt x="1615" y="1968"/>
                  </a:cubicBezTo>
                  <a:cubicBezTo>
                    <a:pt x="1616" y="1968"/>
                    <a:pt x="1616" y="1968"/>
                    <a:pt x="1617" y="1968"/>
                  </a:cubicBezTo>
                  <a:cubicBezTo>
                    <a:pt x="1617" y="1968"/>
                    <a:pt x="1618" y="1968"/>
                    <a:pt x="1618" y="1968"/>
                  </a:cubicBezTo>
                  <a:cubicBezTo>
                    <a:pt x="1619" y="1969"/>
                    <a:pt x="1619" y="1969"/>
                    <a:pt x="1620" y="1969"/>
                  </a:cubicBezTo>
                  <a:cubicBezTo>
                    <a:pt x="1621" y="1969"/>
                    <a:pt x="1622" y="1969"/>
                    <a:pt x="1623" y="1970"/>
                  </a:cubicBezTo>
                  <a:cubicBezTo>
                    <a:pt x="1625" y="1970"/>
                    <a:pt x="1627" y="1971"/>
                    <a:pt x="1629" y="1972"/>
                  </a:cubicBezTo>
                  <a:cubicBezTo>
                    <a:pt x="1631" y="1973"/>
                    <a:pt x="1633" y="1973"/>
                    <a:pt x="1634" y="1974"/>
                  </a:cubicBezTo>
                  <a:cubicBezTo>
                    <a:pt x="1635" y="1975"/>
                    <a:pt x="1636" y="1975"/>
                    <a:pt x="1636" y="1975"/>
                  </a:cubicBezTo>
                  <a:cubicBezTo>
                    <a:pt x="1637" y="1976"/>
                    <a:pt x="1638" y="1976"/>
                    <a:pt x="1639" y="1977"/>
                  </a:cubicBezTo>
                  <a:cubicBezTo>
                    <a:pt x="1639" y="1977"/>
                    <a:pt x="1640" y="1977"/>
                    <a:pt x="1640" y="1978"/>
                  </a:cubicBezTo>
                  <a:cubicBezTo>
                    <a:pt x="1641" y="1978"/>
                    <a:pt x="1641" y="1978"/>
                    <a:pt x="1642" y="1979"/>
                  </a:cubicBezTo>
                  <a:cubicBezTo>
                    <a:pt x="1643" y="1979"/>
                    <a:pt x="1643" y="1980"/>
                    <a:pt x="1644" y="1980"/>
                  </a:cubicBezTo>
                  <a:cubicBezTo>
                    <a:pt x="1644" y="1980"/>
                    <a:pt x="1645" y="1981"/>
                    <a:pt x="1645" y="1981"/>
                  </a:cubicBezTo>
                  <a:cubicBezTo>
                    <a:pt x="1645" y="1981"/>
                    <a:pt x="1645" y="1980"/>
                    <a:pt x="1644" y="1980"/>
                  </a:cubicBezTo>
                  <a:cubicBezTo>
                    <a:pt x="1644" y="1979"/>
                    <a:pt x="1644" y="1978"/>
                    <a:pt x="1643" y="1978"/>
                  </a:cubicBezTo>
                  <a:cubicBezTo>
                    <a:pt x="1643" y="1977"/>
                    <a:pt x="1642" y="1977"/>
                    <a:pt x="1642" y="1976"/>
                  </a:cubicBezTo>
                  <a:cubicBezTo>
                    <a:pt x="1641" y="1975"/>
                    <a:pt x="1641" y="1975"/>
                    <a:pt x="1640" y="1974"/>
                  </a:cubicBezTo>
                  <a:cubicBezTo>
                    <a:pt x="1639" y="1973"/>
                    <a:pt x="1638" y="1972"/>
                    <a:pt x="1637" y="1971"/>
                  </a:cubicBezTo>
                  <a:cubicBezTo>
                    <a:pt x="1636" y="1970"/>
                    <a:pt x="1635" y="1969"/>
                    <a:pt x="1634" y="1969"/>
                  </a:cubicBezTo>
                  <a:cubicBezTo>
                    <a:pt x="1634" y="1968"/>
                    <a:pt x="1633" y="1967"/>
                    <a:pt x="1632" y="1967"/>
                  </a:cubicBezTo>
                  <a:cubicBezTo>
                    <a:pt x="1630" y="1965"/>
                    <a:pt x="1628" y="1964"/>
                    <a:pt x="1626" y="1963"/>
                  </a:cubicBezTo>
                  <a:cubicBezTo>
                    <a:pt x="1625" y="1963"/>
                    <a:pt x="1623" y="1962"/>
                    <a:pt x="1622" y="1962"/>
                  </a:cubicBezTo>
                  <a:cubicBezTo>
                    <a:pt x="1622" y="1962"/>
                    <a:pt x="1621" y="1961"/>
                    <a:pt x="1620" y="1961"/>
                  </a:cubicBezTo>
                  <a:cubicBezTo>
                    <a:pt x="1620" y="1961"/>
                    <a:pt x="1619" y="1961"/>
                    <a:pt x="1618" y="1961"/>
                  </a:cubicBezTo>
                  <a:cubicBezTo>
                    <a:pt x="1618" y="1960"/>
                    <a:pt x="1617" y="1960"/>
                    <a:pt x="1617" y="1960"/>
                  </a:cubicBezTo>
                  <a:cubicBezTo>
                    <a:pt x="1616" y="1960"/>
                    <a:pt x="1616" y="1960"/>
                    <a:pt x="1616" y="1960"/>
                  </a:cubicBezTo>
                  <a:cubicBezTo>
                    <a:pt x="1616" y="1960"/>
                    <a:pt x="1616" y="1960"/>
                    <a:pt x="1616" y="1960"/>
                  </a:cubicBezTo>
                  <a:cubicBezTo>
                    <a:pt x="1616" y="1960"/>
                    <a:pt x="1616" y="1960"/>
                    <a:pt x="1616" y="1960"/>
                  </a:cubicBezTo>
                  <a:cubicBezTo>
                    <a:pt x="1615" y="1960"/>
                    <a:pt x="1615" y="1960"/>
                    <a:pt x="1615" y="1960"/>
                  </a:cubicBezTo>
                  <a:cubicBezTo>
                    <a:pt x="1613" y="1959"/>
                    <a:pt x="1612" y="1959"/>
                    <a:pt x="1611" y="1959"/>
                  </a:cubicBezTo>
                  <a:cubicBezTo>
                    <a:pt x="1608" y="1959"/>
                    <a:pt x="1606" y="1959"/>
                    <a:pt x="1603" y="1958"/>
                  </a:cubicBezTo>
                  <a:cubicBezTo>
                    <a:pt x="1602" y="1958"/>
                    <a:pt x="1601" y="1958"/>
                    <a:pt x="1600" y="1958"/>
                  </a:cubicBezTo>
                  <a:cubicBezTo>
                    <a:pt x="1599" y="1958"/>
                    <a:pt x="1598" y="1958"/>
                    <a:pt x="1596" y="1958"/>
                  </a:cubicBezTo>
                  <a:cubicBezTo>
                    <a:pt x="1596" y="1958"/>
                    <a:pt x="1595" y="1958"/>
                    <a:pt x="1595" y="1958"/>
                  </a:cubicBezTo>
                  <a:cubicBezTo>
                    <a:pt x="1594" y="1958"/>
                    <a:pt x="1594" y="1958"/>
                    <a:pt x="1593" y="1958"/>
                  </a:cubicBezTo>
                  <a:cubicBezTo>
                    <a:pt x="1592" y="1957"/>
                    <a:pt x="1591" y="1957"/>
                    <a:pt x="1590" y="1957"/>
                  </a:cubicBezTo>
                  <a:cubicBezTo>
                    <a:pt x="1588" y="1957"/>
                    <a:pt x="1587" y="1956"/>
                    <a:pt x="1585" y="1956"/>
                  </a:cubicBezTo>
                  <a:cubicBezTo>
                    <a:pt x="1585" y="1956"/>
                    <a:pt x="1585" y="1956"/>
                    <a:pt x="1585" y="1956"/>
                  </a:cubicBezTo>
                  <a:cubicBezTo>
                    <a:pt x="1583" y="1954"/>
                    <a:pt x="1581" y="1952"/>
                    <a:pt x="1580" y="1951"/>
                  </a:cubicBezTo>
                  <a:cubicBezTo>
                    <a:pt x="1577" y="1948"/>
                    <a:pt x="1573" y="1945"/>
                    <a:pt x="1570" y="1942"/>
                  </a:cubicBezTo>
                  <a:cubicBezTo>
                    <a:pt x="1567" y="1939"/>
                    <a:pt x="1564" y="1936"/>
                    <a:pt x="1561" y="1933"/>
                  </a:cubicBezTo>
                  <a:cubicBezTo>
                    <a:pt x="1554" y="1927"/>
                    <a:pt x="1548" y="1921"/>
                    <a:pt x="1541" y="1914"/>
                  </a:cubicBezTo>
                  <a:cubicBezTo>
                    <a:pt x="1538" y="1911"/>
                    <a:pt x="1534" y="1908"/>
                    <a:pt x="1531" y="1905"/>
                  </a:cubicBezTo>
                  <a:cubicBezTo>
                    <a:pt x="1529" y="1904"/>
                    <a:pt x="1528" y="1902"/>
                    <a:pt x="1526" y="1901"/>
                  </a:cubicBezTo>
                  <a:cubicBezTo>
                    <a:pt x="1524" y="1899"/>
                    <a:pt x="1522" y="1898"/>
                    <a:pt x="1521" y="1896"/>
                  </a:cubicBezTo>
                  <a:cubicBezTo>
                    <a:pt x="1520" y="1896"/>
                    <a:pt x="1520" y="1895"/>
                    <a:pt x="1519" y="1895"/>
                  </a:cubicBezTo>
                  <a:cubicBezTo>
                    <a:pt x="1550" y="1908"/>
                    <a:pt x="1578" y="1920"/>
                    <a:pt x="1596" y="1928"/>
                  </a:cubicBezTo>
                  <a:cubicBezTo>
                    <a:pt x="1628" y="1943"/>
                    <a:pt x="1663" y="1965"/>
                    <a:pt x="1698" y="1989"/>
                  </a:cubicBezTo>
                  <a:cubicBezTo>
                    <a:pt x="1698" y="1989"/>
                    <a:pt x="1698" y="1989"/>
                    <a:pt x="1698" y="1989"/>
                  </a:cubicBezTo>
                  <a:cubicBezTo>
                    <a:pt x="1699" y="1990"/>
                    <a:pt x="1699" y="1991"/>
                    <a:pt x="1699" y="1992"/>
                  </a:cubicBezTo>
                  <a:cubicBezTo>
                    <a:pt x="1700" y="1993"/>
                    <a:pt x="1700" y="1994"/>
                    <a:pt x="1701" y="1995"/>
                  </a:cubicBezTo>
                  <a:cubicBezTo>
                    <a:pt x="1701" y="1997"/>
                    <a:pt x="1702" y="2000"/>
                    <a:pt x="1703" y="2003"/>
                  </a:cubicBezTo>
                  <a:cubicBezTo>
                    <a:pt x="1703" y="2005"/>
                    <a:pt x="1704" y="2008"/>
                    <a:pt x="1705" y="2011"/>
                  </a:cubicBezTo>
                  <a:cubicBezTo>
                    <a:pt x="1705" y="2014"/>
                    <a:pt x="1706" y="2017"/>
                    <a:pt x="1707" y="2020"/>
                  </a:cubicBezTo>
                  <a:cubicBezTo>
                    <a:pt x="1707" y="2023"/>
                    <a:pt x="1708" y="2026"/>
                    <a:pt x="1709" y="2029"/>
                  </a:cubicBezTo>
                  <a:cubicBezTo>
                    <a:pt x="1709" y="2033"/>
                    <a:pt x="1710" y="2036"/>
                    <a:pt x="1711" y="2039"/>
                  </a:cubicBezTo>
                  <a:cubicBezTo>
                    <a:pt x="1711" y="2041"/>
                    <a:pt x="1712" y="2042"/>
                    <a:pt x="1712" y="2044"/>
                  </a:cubicBezTo>
                  <a:cubicBezTo>
                    <a:pt x="1712" y="2045"/>
                    <a:pt x="1713" y="2047"/>
                    <a:pt x="1713" y="2048"/>
                  </a:cubicBezTo>
                  <a:cubicBezTo>
                    <a:pt x="1714" y="2051"/>
                    <a:pt x="1715" y="2054"/>
                    <a:pt x="1717" y="2057"/>
                  </a:cubicBezTo>
                  <a:cubicBezTo>
                    <a:pt x="1718" y="2059"/>
                    <a:pt x="1719" y="2062"/>
                    <a:pt x="1720" y="2064"/>
                  </a:cubicBezTo>
                  <a:cubicBezTo>
                    <a:pt x="1721" y="2065"/>
                    <a:pt x="1722" y="2066"/>
                    <a:pt x="1722" y="2067"/>
                  </a:cubicBezTo>
                  <a:cubicBezTo>
                    <a:pt x="1723" y="2068"/>
                    <a:pt x="1723" y="2069"/>
                    <a:pt x="1724" y="2070"/>
                  </a:cubicBezTo>
                  <a:cubicBezTo>
                    <a:pt x="1725" y="2070"/>
                    <a:pt x="1725" y="2071"/>
                    <a:pt x="1726" y="2072"/>
                  </a:cubicBezTo>
                  <a:cubicBezTo>
                    <a:pt x="1726" y="2073"/>
                    <a:pt x="1727" y="2073"/>
                    <a:pt x="1727" y="2074"/>
                  </a:cubicBezTo>
                  <a:cubicBezTo>
                    <a:pt x="1728" y="2075"/>
                    <a:pt x="1729" y="2076"/>
                    <a:pt x="1730" y="2076"/>
                  </a:cubicBezTo>
                  <a:cubicBezTo>
                    <a:pt x="1730" y="2077"/>
                    <a:pt x="1731" y="2077"/>
                    <a:pt x="1731" y="2077"/>
                  </a:cubicBezTo>
                  <a:cubicBezTo>
                    <a:pt x="1731" y="2077"/>
                    <a:pt x="1730" y="2076"/>
                    <a:pt x="1730" y="2076"/>
                  </a:cubicBezTo>
                  <a:cubicBezTo>
                    <a:pt x="1730" y="2075"/>
                    <a:pt x="1729" y="2074"/>
                    <a:pt x="1729" y="2073"/>
                  </a:cubicBezTo>
                  <a:cubicBezTo>
                    <a:pt x="1728" y="2072"/>
                    <a:pt x="1728" y="2071"/>
                    <a:pt x="1728" y="2071"/>
                  </a:cubicBezTo>
                  <a:cubicBezTo>
                    <a:pt x="1727" y="2070"/>
                    <a:pt x="1727" y="2069"/>
                    <a:pt x="1727" y="2068"/>
                  </a:cubicBezTo>
                  <a:cubicBezTo>
                    <a:pt x="1726" y="2067"/>
                    <a:pt x="1726" y="2066"/>
                    <a:pt x="1726" y="2065"/>
                  </a:cubicBezTo>
                  <a:cubicBezTo>
                    <a:pt x="1725" y="2064"/>
                    <a:pt x="1725" y="2063"/>
                    <a:pt x="1724" y="2062"/>
                  </a:cubicBezTo>
                  <a:cubicBezTo>
                    <a:pt x="1724" y="2060"/>
                    <a:pt x="1723" y="2057"/>
                    <a:pt x="1722" y="2055"/>
                  </a:cubicBezTo>
                  <a:cubicBezTo>
                    <a:pt x="1722" y="2052"/>
                    <a:pt x="1721" y="2049"/>
                    <a:pt x="1720" y="2046"/>
                  </a:cubicBezTo>
                  <a:cubicBezTo>
                    <a:pt x="1720" y="2043"/>
                    <a:pt x="1719" y="2040"/>
                    <a:pt x="1718" y="2037"/>
                  </a:cubicBezTo>
                  <a:cubicBezTo>
                    <a:pt x="1718" y="2034"/>
                    <a:pt x="1717" y="2031"/>
                    <a:pt x="1716" y="2028"/>
                  </a:cubicBezTo>
                  <a:cubicBezTo>
                    <a:pt x="1716" y="2025"/>
                    <a:pt x="1715" y="2021"/>
                    <a:pt x="1714" y="2018"/>
                  </a:cubicBezTo>
                  <a:cubicBezTo>
                    <a:pt x="1714" y="2017"/>
                    <a:pt x="1713" y="2015"/>
                    <a:pt x="1713" y="2014"/>
                  </a:cubicBezTo>
                  <a:cubicBezTo>
                    <a:pt x="1712" y="2012"/>
                    <a:pt x="1712" y="2011"/>
                    <a:pt x="1711" y="2009"/>
                  </a:cubicBezTo>
                  <a:cubicBezTo>
                    <a:pt x="1710" y="2006"/>
                    <a:pt x="1709" y="2003"/>
                    <a:pt x="1708" y="2001"/>
                  </a:cubicBezTo>
                  <a:cubicBezTo>
                    <a:pt x="1707" y="1998"/>
                    <a:pt x="1706" y="1996"/>
                    <a:pt x="1705" y="1993"/>
                  </a:cubicBezTo>
                  <a:cubicBezTo>
                    <a:pt x="1705" y="1993"/>
                    <a:pt x="1705" y="1993"/>
                    <a:pt x="1705" y="1993"/>
                  </a:cubicBezTo>
                  <a:cubicBezTo>
                    <a:pt x="1711" y="1997"/>
                    <a:pt x="1718" y="2002"/>
                    <a:pt x="1724" y="2006"/>
                  </a:cubicBezTo>
                  <a:cubicBezTo>
                    <a:pt x="1725" y="2007"/>
                    <a:pt x="1725" y="2008"/>
                    <a:pt x="1725" y="2009"/>
                  </a:cubicBezTo>
                  <a:cubicBezTo>
                    <a:pt x="1726" y="2010"/>
                    <a:pt x="1726" y="2011"/>
                    <a:pt x="1727" y="2012"/>
                  </a:cubicBezTo>
                  <a:cubicBezTo>
                    <a:pt x="1727" y="2013"/>
                    <a:pt x="1728" y="2014"/>
                    <a:pt x="1728" y="2015"/>
                  </a:cubicBezTo>
                  <a:cubicBezTo>
                    <a:pt x="1729" y="2017"/>
                    <a:pt x="1729" y="2018"/>
                    <a:pt x="1730" y="2019"/>
                  </a:cubicBezTo>
                  <a:cubicBezTo>
                    <a:pt x="1731" y="2022"/>
                    <a:pt x="1732" y="2025"/>
                    <a:pt x="1733" y="2028"/>
                  </a:cubicBezTo>
                  <a:cubicBezTo>
                    <a:pt x="1734" y="2032"/>
                    <a:pt x="1735" y="2035"/>
                    <a:pt x="1736" y="2039"/>
                  </a:cubicBezTo>
                  <a:cubicBezTo>
                    <a:pt x="1737" y="2041"/>
                    <a:pt x="1737" y="2042"/>
                    <a:pt x="1738" y="2044"/>
                  </a:cubicBezTo>
                  <a:cubicBezTo>
                    <a:pt x="1738" y="2046"/>
                    <a:pt x="1739" y="2048"/>
                    <a:pt x="1740" y="2050"/>
                  </a:cubicBezTo>
                  <a:cubicBezTo>
                    <a:pt x="1741" y="2054"/>
                    <a:pt x="1742" y="2058"/>
                    <a:pt x="1743" y="2061"/>
                  </a:cubicBezTo>
                  <a:cubicBezTo>
                    <a:pt x="1745" y="2064"/>
                    <a:pt x="1745" y="2064"/>
                    <a:pt x="1745" y="2064"/>
                  </a:cubicBezTo>
                  <a:cubicBezTo>
                    <a:pt x="1745" y="2065"/>
                    <a:pt x="1745" y="2066"/>
                    <a:pt x="1746" y="2067"/>
                  </a:cubicBezTo>
                  <a:cubicBezTo>
                    <a:pt x="1747" y="2069"/>
                    <a:pt x="1747" y="2071"/>
                    <a:pt x="1748" y="2073"/>
                  </a:cubicBezTo>
                  <a:cubicBezTo>
                    <a:pt x="1749" y="2075"/>
                    <a:pt x="1750" y="2077"/>
                    <a:pt x="1751" y="2078"/>
                  </a:cubicBezTo>
                  <a:cubicBezTo>
                    <a:pt x="1752" y="2079"/>
                    <a:pt x="1752" y="2080"/>
                    <a:pt x="1753" y="2081"/>
                  </a:cubicBezTo>
                  <a:cubicBezTo>
                    <a:pt x="1753" y="2082"/>
                    <a:pt x="1754" y="2082"/>
                    <a:pt x="1755" y="2083"/>
                  </a:cubicBezTo>
                  <a:cubicBezTo>
                    <a:pt x="1755" y="2084"/>
                    <a:pt x="1756" y="2085"/>
                    <a:pt x="1756" y="2086"/>
                  </a:cubicBezTo>
                  <a:cubicBezTo>
                    <a:pt x="1757" y="2086"/>
                    <a:pt x="1757" y="2087"/>
                    <a:pt x="1758" y="2088"/>
                  </a:cubicBezTo>
                  <a:cubicBezTo>
                    <a:pt x="1759" y="2089"/>
                    <a:pt x="1760" y="2091"/>
                    <a:pt x="1762" y="2092"/>
                  </a:cubicBezTo>
                  <a:cubicBezTo>
                    <a:pt x="1762" y="2093"/>
                    <a:pt x="1763" y="2093"/>
                    <a:pt x="1764" y="2094"/>
                  </a:cubicBezTo>
                  <a:cubicBezTo>
                    <a:pt x="1764" y="2095"/>
                    <a:pt x="1765" y="2095"/>
                    <a:pt x="1766" y="2096"/>
                  </a:cubicBezTo>
                  <a:cubicBezTo>
                    <a:pt x="1766" y="2096"/>
                    <a:pt x="1766" y="2096"/>
                    <a:pt x="1767" y="2097"/>
                  </a:cubicBezTo>
                  <a:cubicBezTo>
                    <a:pt x="1767" y="2097"/>
                    <a:pt x="1767" y="2097"/>
                    <a:pt x="1767" y="2097"/>
                  </a:cubicBezTo>
                  <a:cubicBezTo>
                    <a:pt x="1768" y="2098"/>
                    <a:pt x="1769" y="2098"/>
                    <a:pt x="1769" y="2099"/>
                  </a:cubicBezTo>
                  <a:cubicBezTo>
                    <a:pt x="1771" y="2100"/>
                    <a:pt x="1772" y="2101"/>
                    <a:pt x="1773" y="2101"/>
                  </a:cubicBezTo>
                  <a:cubicBezTo>
                    <a:pt x="1775" y="2102"/>
                    <a:pt x="1776" y="2103"/>
                    <a:pt x="1777" y="2103"/>
                  </a:cubicBezTo>
                  <a:cubicBezTo>
                    <a:pt x="1778" y="2104"/>
                    <a:pt x="1779" y="2104"/>
                    <a:pt x="1780" y="2105"/>
                  </a:cubicBezTo>
                  <a:cubicBezTo>
                    <a:pt x="1781" y="2105"/>
                    <a:pt x="1781" y="2105"/>
                    <a:pt x="1782" y="2105"/>
                  </a:cubicBezTo>
                  <a:cubicBezTo>
                    <a:pt x="1782" y="2105"/>
                    <a:pt x="1783" y="2105"/>
                    <a:pt x="1783" y="2105"/>
                  </a:cubicBezTo>
                  <a:cubicBezTo>
                    <a:pt x="1784" y="2106"/>
                    <a:pt x="1785" y="2106"/>
                    <a:pt x="1785" y="2106"/>
                  </a:cubicBezTo>
                  <a:cubicBezTo>
                    <a:pt x="1786" y="2106"/>
                    <a:pt x="1787" y="2106"/>
                    <a:pt x="1787" y="2106"/>
                  </a:cubicBezTo>
                  <a:cubicBezTo>
                    <a:pt x="1788" y="2106"/>
                    <a:pt x="1789" y="2106"/>
                    <a:pt x="1789" y="2106"/>
                  </a:cubicBezTo>
                  <a:cubicBezTo>
                    <a:pt x="1789" y="2106"/>
                    <a:pt x="1788" y="2106"/>
                    <a:pt x="1787" y="2106"/>
                  </a:cubicBezTo>
                  <a:cubicBezTo>
                    <a:pt x="1787" y="2105"/>
                    <a:pt x="1785" y="2105"/>
                    <a:pt x="1784" y="2104"/>
                  </a:cubicBezTo>
                  <a:cubicBezTo>
                    <a:pt x="1783" y="2104"/>
                    <a:pt x="1783" y="2103"/>
                    <a:pt x="1783" y="2103"/>
                  </a:cubicBezTo>
                  <a:cubicBezTo>
                    <a:pt x="1782" y="2103"/>
                    <a:pt x="1782" y="2103"/>
                    <a:pt x="1781" y="2102"/>
                  </a:cubicBezTo>
                  <a:cubicBezTo>
                    <a:pt x="1780" y="2102"/>
                    <a:pt x="1779" y="2101"/>
                    <a:pt x="1778" y="2101"/>
                  </a:cubicBezTo>
                  <a:cubicBezTo>
                    <a:pt x="1777" y="2100"/>
                    <a:pt x="1776" y="2099"/>
                    <a:pt x="1775" y="2098"/>
                  </a:cubicBezTo>
                  <a:cubicBezTo>
                    <a:pt x="1774" y="2097"/>
                    <a:pt x="1773" y="2096"/>
                    <a:pt x="1772" y="2095"/>
                  </a:cubicBezTo>
                  <a:cubicBezTo>
                    <a:pt x="1772" y="2095"/>
                    <a:pt x="1771" y="2094"/>
                    <a:pt x="1771" y="2094"/>
                  </a:cubicBezTo>
                  <a:cubicBezTo>
                    <a:pt x="1771" y="2093"/>
                    <a:pt x="1770" y="2093"/>
                    <a:pt x="1770" y="2093"/>
                  </a:cubicBezTo>
                  <a:cubicBezTo>
                    <a:pt x="1770" y="2093"/>
                    <a:pt x="1770" y="2092"/>
                    <a:pt x="1769" y="2092"/>
                  </a:cubicBezTo>
                  <a:cubicBezTo>
                    <a:pt x="1769" y="2091"/>
                    <a:pt x="1768" y="2091"/>
                    <a:pt x="1768" y="2090"/>
                  </a:cubicBezTo>
                  <a:cubicBezTo>
                    <a:pt x="1767" y="2090"/>
                    <a:pt x="1767" y="2089"/>
                    <a:pt x="1766" y="2088"/>
                  </a:cubicBezTo>
                  <a:cubicBezTo>
                    <a:pt x="1765" y="2087"/>
                    <a:pt x="1764" y="2086"/>
                    <a:pt x="1763" y="2084"/>
                  </a:cubicBezTo>
                  <a:cubicBezTo>
                    <a:pt x="1763" y="2083"/>
                    <a:pt x="1762" y="2083"/>
                    <a:pt x="1762" y="2082"/>
                  </a:cubicBezTo>
                  <a:cubicBezTo>
                    <a:pt x="1761" y="2081"/>
                    <a:pt x="1761" y="2080"/>
                    <a:pt x="1760" y="2080"/>
                  </a:cubicBezTo>
                  <a:cubicBezTo>
                    <a:pt x="1759" y="2076"/>
                    <a:pt x="1757" y="2073"/>
                    <a:pt x="1755" y="2070"/>
                  </a:cubicBezTo>
                  <a:cubicBezTo>
                    <a:pt x="1754" y="2068"/>
                    <a:pt x="1754" y="2066"/>
                    <a:pt x="1753" y="2064"/>
                  </a:cubicBezTo>
                  <a:cubicBezTo>
                    <a:pt x="1753" y="2063"/>
                    <a:pt x="1752" y="2062"/>
                    <a:pt x="1752" y="2062"/>
                  </a:cubicBezTo>
                  <a:cubicBezTo>
                    <a:pt x="1751" y="2059"/>
                    <a:pt x="1751" y="2059"/>
                    <a:pt x="1751" y="2059"/>
                  </a:cubicBezTo>
                  <a:cubicBezTo>
                    <a:pt x="1749" y="2055"/>
                    <a:pt x="1748" y="2051"/>
                    <a:pt x="1747" y="2047"/>
                  </a:cubicBezTo>
                  <a:cubicBezTo>
                    <a:pt x="1746" y="2046"/>
                    <a:pt x="1746" y="2044"/>
                    <a:pt x="1745" y="2042"/>
                  </a:cubicBezTo>
                  <a:cubicBezTo>
                    <a:pt x="1744" y="2040"/>
                    <a:pt x="1744" y="2038"/>
                    <a:pt x="1743" y="2036"/>
                  </a:cubicBezTo>
                  <a:cubicBezTo>
                    <a:pt x="1741" y="2033"/>
                    <a:pt x="1740" y="2029"/>
                    <a:pt x="1739" y="2026"/>
                  </a:cubicBezTo>
                  <a:cubicBezTo>
                    <a:pt x="1737" y="2023"/>
                    <a:pt x="1736" y="2020"/>
                    <a:pt x="1734" y="2017"/>
                  </a:cubicBezTo>
                  <a:cubicBezTo>
                    <a:pt x="1733" y="2016"/>
                    <a:pt x="1733" y="2015"/>
                    <a:pt x="1732" y="2014"/>
                  </a:cubicBezTo>
                  <a:cubicBezTo>
                    <a:pt x="1731" y="2012"/>
                    <a:pt x="1730" y="2011"/>
                    <a:pt x="1729" y="2010"/>
                  </a:cubicBezTo>
                  <a:cubicBezTo>
                    <a:pt x="1729" y="2010"/>
                    <a:pt x="1729" y="2010"/>
                    <a:pt x="1729" y="2009"/>
                  </a:cubicBezTo>
                  <a:cubicBezTo>
                    <a:pt x="1756" y="2027"/>
                    <a:pt x="1782" y="2044"/>
                    <a:pt x="1808" y="2057"/>
                  </a:cubicBezTo>
                  <a:cubicBezTo>
                    <a:pt x="1779" y="2038"/>
                    <a:pt x="1757" y="2020"/>
                    <a:pt x="1740" y="2004"/>
                  </a:cubicBezTo>
                  <a:cubicBezTo>
                    <a:pt x="1742" y="2006"/>
                    <a:pt x="1745" y="2007"/>
                    <a:pt x="1748" y="2009"/>
                  </a:cubicBezTo>
                  <a:cubicBezTo>
                    <a:pt x="1750" y="2009"/>
                    <a:pt x="1751" y="2010"/>
                    <a:pt x="1752" y="2010"/>
                  </a:cubicBezTo>
                  <a:cubicBezTo>
                    <a:pt x="1753" y="2011"/>
                    <a:pt x="1754" y="2011"/>
                    <a:pt x="1755" y="2012"/>
                  </a:cubicBezTo>
                  <a:cubicBezTo>
                    <a:pt x="1756" y="2012"/>
                    <a:pt x="1758" y="2013"/>
                    <a:pt x="1759" y="2013"/>
                  </a:cubicBezTo>
                  <a:cubicBezTo>
                    <a:pt x="1760" y="2014"/>
                    <a:pt x="1761" y="2014"/>
                    <a:pt x="1762" y="2015"/>
                  </a:cubicBezTo>
                  <a:cubicBezTo>
                    <a:pt x="1767" y="2016"/>
                    <a:pt x="1772" y="2018"/>
                    <a:pt x="1777" y="2019"/>
                  </a:cubicBezTo>
                  <a:cubicBezTo>
                    <a:pt x="1782" y="2020"/>
                    <a:pt x="1787" y="2021"/>
                    <a:pt x="1792" y="2022"/>
                  </a:cubicBezTo>
                  <a:cubicBezTo>
                    <a:pt x="1795" y="2023"/>
                    <a:pt x="1797" y="2023"/>
                    <a:pt x="1799" y="2024"/>
                  </a:cubicBezTo>
                  <a:cubicBezTo>
                    <a:pt x="1800" y="2024"/>
                    <a:pt x="1800" y="2024"/>
                    <a:pt x="1801" y="2025"/>
                  </a:cubicBezTo>
                  <a:cubicBezTo>
                    <a:pt x="1802" y="2025"/>
                    <a:pt x="1802" y="2025"/>
                    <a:pt x="1803" y="2025"/>
                  </a:cubicBezTo>
                  <a:cubicBezTo>
                    <a:pt x="1803" y="2025"/>
                    <a:pt x="1804" y="2025"/>
                    <a:pt x="1804" y="2026"/>
                  </a:cubicBezTo>
                  <a:cubicBezTo>
                    <a:pt x="1805" y="2026"/>
                    <a:pt x="1805" y="2026"/>
                    <a:pt x="1806" y="2026"/>
                  </a:cubicBezTo>
                  <a:cubicBezTo>
                    <a:pt x="1810" y="2028"/>
                    <a:pt x="1814" y="2030"/>
                    <a:pt x="1818" y="2032"/>
                  </a:cubicBezTo>
                  <a:cubicBezTo>
                    <a:pt x="1822" y="2034"/>
                    <a:pt x="1825" y="2036"/>
                    <a:pt x="1828" y="2039"/>
                  </a:cubicBezTo>
                  <a:cubicBezTo>
                    <a:pt x="1829" y="2039"/>
                    <a:pt x="1829" y="2040"/>
                    <a:pt x="1830" y="2040"/>
                  </a:cubicBezTo>
                  <a:cubicBezTo>
                    <a:pt x="1831" y="2041"/>
                    <a:pt x="1831" y="2042"/>
                    <a:pt x="1832" y="2042"/>
                  </a:cubicBezTo>
                  <a:cubicBezTo>
                    <a:pt x="1833" y="2043"/>
                    <a:pt x="1833" y="2043"/>
                    <a:pt x="1834" y="2044"/>
                  </a:cubicBezTo>
                  <a:cubicBezTo>
                    <a:pt x="1834" y="2045"/>
                    <a:pt x="1835" y="2045"/>
                    <a:pt x="1835" y="2046"/>
                  </a:cubicBezTo>
                  <a:cubicBezTo>
                    <a:pt x="1837" y="2047"/>
                    <a:pt x="1837" y="2048"/>
                    <a:pt x="1838" y="2049"/>
                  </a:cubicBezTo>
                  <a:cubicBezTo>
                    <a:pt x="1839" y="2050"/>
                    <a:pt x="1840" y="2051"/>
                    <a:pt x="1841" y="2052"/>
                  </a:cubicBezTo>
                  <a:cubicBezTo>
                    <a:pt x="1841" y="2052"/>
                    <a:pt x="1842" y="2053"/>
                    <a:pt x="1843" y="2054"/>
                  </a:cubicBezTo>
                  <a:cubicBezTo>
                    <a:pt x="1843" y="2055"/>
                    <a:pt x="1844" y="2055"/>
                    <a:pt x="1844" y="2056"/>
                  </a:cubicBezTo>
                  <a:cubicBezTo>
                    <a:pt x="1845" y="2057"/>
                    <a:pt x="1845" y="2057"/>
                    <a:pt x="1845" y="2057"/>
                  </a:cubicBezTo>
                  <a:cubicBezTo>
                    <a:pt x="1845" y="2057"/>
                    <a:pt x="1845" y="2057"/>
                    <a:pt x="1844" y="2055"/>
                  </a:cubicBezTo>
                  <a:cubicBezTo>
                    <a:pt x="1844" y="2054"/>
                    <a:pt x="1843" y="2053"/>
                    <a:pt x="1842" y="2051"/>
                  </a:cubicBezTo>
                  <a:cubicBezTo>
                    <a:pt x="1842" y="2050"/>
                    <a:pt x="1841" y="2049"/>
                    <a:pt x="1840" y="2047"/>
                  </a:cubicBezTo>
                  <a:cubicBezTo>
                    <a:pt x="1839" y="2046"/>
                    <a:pt x="1839" y="2045"/>
                    <a:pt x="1838" y="2044"/>
                  </a:cubicBezTo>
                  <a:cubicBezTo>
                    <a:pt x="1836" y="2041"/>
                    <a:pt x="1834" y="2038"/>
                    <a:pt x="1831" y="2035"/>
                  </a:cubicBezTo>
                  <a:cubicBezTo>
                    <a:pt x="1828" y="2032"/>
                    <a:pt x="1825" y="2030"/>
                    <a:pt x="1821" y="2027"/>
                  </a:cubicBezTo>
                  <a:cubicBezTo>
                    <a:pt x="1817" y="2024"/>
                    <a:pt x="1813" y="2022"/>
                    <a:pt x="1809" y="2020"/>
                  </a:cubicBezTo>
                  <a:cubicBezTo>
                    <a:pt x="1804" y="2018"/>
                    <a:pt x="1799" y="2016"/>
                    <a:pt x="1794" y="2015"/>
                  </a:cubicBezTo>
                  <a:cubicBezTo>
                    <a:pt x="1789" y="2014"/>
                    <a:pt x="1784" y="2013"/>
                    <a:pt x="1779" y="2012"/>
                  </a:cubicBezTo>
                  <a:cubicBezTo>
                    <a:pt x="1774" y="2010"/>
                    <a:pt x="1770" y="2009"/>
                    <a:pt x="1765" y="2007"/>
                  </a:cubicBezTo>
                  <a:cubicBezTo>
                    <a:pt x="1760" y="2006"/>
                    <a:pt x="1756" y="2004"/>
                    <a:pt x="1751" y="2002"/>
                  </a:cubicBezTo>
                  <a:cubicBezTo>
                    <a:pt x="1747" y="2000"/>
                    <a:pt x="1743" y="1999"/>
                    <a:pt x="1739" y="1997"/>
                  </a:cubicBezTo>
                  <a:cubicBezTo>
                    <a:pt x="1735" y="1995"/>
                    <a:pt x="1731" y="1993"/>
                    <a:pt x="1728" y="1991"/>
                  </a:cubicBezTo>
                  <a:cubicBezTo>
                    <a:pt x="1727" y="1991"/>
                    <a:pt x="1726" y="1991"/>
                    <a:pt x="1726" y="1990"/>
                  </a:cubicBezTo>
                  <a:cubicBezTo>
                    <a:pt x="1712" y="1977"/>
                    <a:pt x="1702" y="1965"/>
                    <a:pt x="1694" y="1955"/>
                  </a:cubicBezTo>
                  <a:cubicBezTo>
                    <a:pt x="1749" y="1969"/>
                    <a:pt x="1792" y="1994"/>
                    <a:pt x="1845" y="2004"/>
                  </a:cubicBezTo>
                  <a:cubicBezTo>
                    <a:pt x="1845" y="2004"/>
                    <a:pt x="1845" y="2004"/>
                    <a:pt x="1846" y="2005"/>
                  </a:cubicBezTo>
                  <a:cubicBezTo>
                    <a:pt x="1847" y="2005"/>
                    <a:pt x="1849" y="2006"/>
                    <a:pt x="1852" y="2007"/>
                  </a:cubicBezTo>
                  <a:cubicBezTo>
                    <a:pt x="1854" y="2008"/>
                    <a:pt x="1856" y="2010"/>
                    <a:pt x="1859" y="2011"/>
                  </a:cubicBezTo>
                  <a:cubicBezTo>
                    <a:pt x="1860" y="2011"/>
                    <a:pt x="1861" y="2012"/>
                    <a:pt x="1862" y="2013"/>
                  </a:cubicBezTo>
                  <a:cubicBezTo>
                    <a:pt x="1864" y="2013"/>
                    <a:pt x="1865" y="2014"/>
                    <a:pt x="1866" y="2015"/>
                  </a:cubicBezTo>
                  <a:cubicBezTo>
                    <a:pt x="1868" y="2016"/>
                    <a:pt x="1869" y="2016"/>
                    <a:pt x="1871" y="2017"/>
                  </a:cubicBezTo>
                  <a:cubicBezTo>
                    <a:pt x="1871" y="2018"/>
                    <a:pt x="1872" y="2018"/>
                    <a:pt x="1873" y="2018"/>
                  </a:cubicBezTo>
                  <a:cubicBezTo>
                    <a:pt x="1873" y="2019"/>
                    <a:pt x="1874" y="2019"/>
                    <a:pt x="1875" y="2020"/>
                  </a:cubicBezTo>
                  <a:cubicBezTo>
                    <a:pt x="1876" y="2021"/>
                    <a:pt x="1878" y="2022"/>
                    <a:pt x="1879" y="2023"/>
                  </a:cubicBezTo>
                  <a:cubicBezTo>
                    <a:pt x="1881" y="2024"/>
                    <a:pt x="1882" y="2024"/>
                    <a:pt x="1884" y="2025"/>
                  </a:cubicBezTo>
                  <a:cubicBezTo>
                    <a:pt x="1885" y="2026"/>
                    <a:pt x="1887" y="2028"/>
                    <a:pt x="1888" y="2029"/>
                  </a:cubicBezTo>
                  <a:cubicBezTo>
                    <a:pt x="1889" y="2029"/>
                    <a:pt x="1890" y="2030"/>
                    <a:pt x="1891" y="2030"/>
                  </a:cubicBezTo>
                  <a:cubicBezTo>
                    <a:pt x="1892" y="2031"/>
                    <a:pt x="1892" y="2031"/>
                    <a:pt x="1893" y="2032"/>
                  </a:cubicBezTo>
                  <a:cubicBezTo>
                    <a:pt x="1900" y="2036"/>
                    <a:pt x="1906" y="2042"/>
                    <a:pt x="1912" y="2047"/>
                  </a:cubicBezTo>
                  <a:cubicBezTo>
                    <a:pt x="1919" y="2053"/>
                    <a:pt x="1925" y="2059"/>
                    <a:pt x="1931" y="2065"/>
                  </a:cubicBezTo>
                  <a:cubicBezTo>
                    <a:pt x="1932" y="2067"/>
                    <a:pt x="1934" y="2069"/>
                    <a:pt x="1936" y="2071"/>
                  </a:cubicBezTo>
                  <a:cubicBezTo>
                    <a:pt x="1937" y="2072"/>
                    <a:pt x="1938" y="2074"/>
                    <a:pt x="1940" y="2076"/>
                  </a:cubicBezTo>
                  <a:cubicBezTo>
                    <a:pt x="1943" y="2079"/>
                    <a:pt x="1945" y="2083"/>
                    <a:pt x="1948" y="2086"/>
                  </a:cubicBezTo>
                  <a:cubicBezTo>
                    <a:pt x="1950" y="2088"/>
                    <a:pt x="1951" y="2090"/>
                    <a:pt x="1952" y="2092"/>
                  </a:cubicBezTo>
                  <a:cubicBezTo>
                    <a:pt x="1954" y="2094"/>
                    <a:pt x="1955" y="2095"/>
                    <a:pt x="1956" y="2097"/>
                  </a:cubicBezTo>
                  <a:cubicBezTo>
                    <a:pt x="1957" y="2099"/>
                    <a:pt x="1959" y="2101"/>
                    <a:pt x="1960" y="2103"/>
                  </a:cubicBezTo>
                  <a:cubicBezTo>
                    <a:pt x="1961" y="2104"/>
                    <a:pt x="1961" y="2105"/>
                    <a:pt x="1962" y="2106"/>
                  </a:cubicBezTo>
                  <a:cubicBezTo>
                    <a:pt x="1962" y="2107"/>
                    <a:pt x="1963" y="2108"/>
                    <a:pt x="1964" y="2108"/>
                  </a:cubicBezTo>
                  <a:cubicBezTo>
                    <a:pt x="1965" y="2110"/>
                    <a:pt x="1966" y="2112"/>
                    <a:pt x="1967" y="2114"/>
                  </a:cubicBezTo>
                  <a:cubicBezTo>
                    <a:pt x="1968" y="2116"/>
                    <a:pt x="1970" y="2118"/>
                    <a:pt x="1971" y="2120"/>
                  </a:cubicBezTo>
                  <a:cubicBezTo>
                    <a:pt x="1972" y="2122"/>
                    <a:pt x="1973" y="2124"/>
                    <a:pt x="1974" y="2125"/>
                  </a:cubicBezTo>
                  <a:cubicBezTo>
                    <a:pt x="1975" y="2127"/>
                    <a:pt x="1976" y="2129"/>
                    <a:pt x="1977" y="2131"/>
                  </a:cubicBezTo>
                  <a:cubicBezTo>
                    <a:pt x="1981" y="2139"/>
                    <a:pt x="1985" y="2146"/>
                    <a:pt x="1989" y="2153"/>
                  </a:cubicBezTo>
                  <a:cubicBezTo>
                    <a:pt x="1991" y="2156"/>
                    <a:pt x="1992" y="2160"/>
                    <a:pt x="1994" y="2163"/>
                  </a:cubicBezTo>
                  <a:cubicBezTo>
                    <a:pt x="1996" y="2166"/>
                    <a:pt x="1997" y="2170"/>
                    <a:pt x="1999" y="2173"/>
                  </a:cubicBezTo>
                  <a:cubicBezTo>
                    <a:pt x="2005" y="2185"/>
                    <a:pt x="2010" y="2195"/>
                    <a:pt x="2013" y="2203"/>
                  </a:cubicBezTo>
                  <a:cubicBezTo>
                    <a:pt x="2015" y="2206"/>
                    <a:pt x="2016" y="2209"/>
                    <a:pt x="2017" y="2211"/>
                  </a:cubicBezTo>
                  <a:cubicBezTo>
                    <a:pt x="2018" y="2213"/>
                    <a:pt x="2019" y="2214"/>
                    <a:pt x="2019" y="2214"/>
                  </a:cubicBezTo>
                  <a:cubicBezTo>
                    <a:pt x="2019" y="2214"/>
                    <a:pt x="2018" y="2213"/>
                    <a:pt x="2018" y="2211"/>
                  </a:cubicBezTo>
                  <a:cubicBezTo>
                    <a:pt x="2017" y="2209"/>
                    <a:pt x="2016" y="2206"/>
                    <a:pt x="2015" y="2202"/>
                  </a:cubicBezTo>
                  <a:cubicBezTo>
                    <a:pt x="2013" y="2198"/>
                    <a:pt x="2012" y="2194"/>
                    <a:pt x="2010" y="2188"/>
                  </a:cubicBezTo>
                  <a:cubicBezTo>
                    <a:pt x="2009" y="2186"/>
                    <a:pt x="2008" y="2183"/>
                    <a:pt x="2006" y="2180"/>
                  </a:cubicBezTo>
                  <a:cubicBezTo>
                    <a:pt x="2005" y="2177"/>
                    <a:pt x="2004" y="2174"/>
                    <a:pt x="2003" y="2171"/>
                  </a:cubicBezTo>
                  <a:cubicBezTo>
                    <a:pt x="2002" y="2168"/>
                    <a:pt x="2000" y="2164"/>
                    <a:pt x="1999" y="2161"/>
                  </a:cubicBezTo>
                  <a:cubicBezTo>
                    <a:pt x="1997" y="2157"/>
                    <a:pt x="1996" y="2154"/>
                    <a:pt x="1994" y="2150"/>
                  </a:cubicBezTo>
                  <a:cubicBezTo>
                    <a:pt x="1992" y="2147"/>
                    <a:pt x="1991" y="2143"/>
                    <a:pt x="1989" y="2139"/>
                  </a:cubicBezTo>
                  <a:cubicBezTo>
                    <a:pt x="1988" y="2137"/>
                    <a:pt x="1987" y="2135"/>
                    <a:pt x="1986" y="2134"/>
                  </a:cubicBezTo>
                  <a:cubicBezTo>
                    <a:pt x="1986" y="2133"/>
                    <a:pt x="1985" y="2132"/>
                    <a:pt x="1985" y="2131"/>
                  </a:cubicBezTo>
                  <a:cubicBezTo>
                    <a:pt x="1985" y="2130"/>
                    <a:pt x="1984" y="2130"/>
                    <a:pt x="1984" y="2130"/>
                  </a:cubicBezTo>
                  <a:cubicBezTo>
                    <a:pt x="1985" y="2130"/>
                    <a:pt x="1987" y="2131"/>
                    <a:pt x="1988" y="2132"/>
                  </a:cubicBezTo>
                  <a:cubicBezTo>
                    <a:pt x="1990" y="2133"/>
                    <a:pt x="1993" y="2135"/>
                    <a:pt x="1995" y="2137"/>
                  </a:cubicBezTo>
                  <a:cubicBezTo>
                    <a:pt x="1998" y="2139"/>
                    <a:pt x="2001" y="2141"/>
                    <a:pt x="2004" y="2143"/>
                  </a:cubicBezTo>
                  <a:cubicBezTo>
                    <a:pt x="2007" y="2145"/>
                    <a:pt x="2010" y="2147"/>
                    <a:pt x="2014" y="2149"/>
                  </a:cubicBezTo>
                  <a:cubicBezTo>
                    <a:pt x="2017" y="2152"/>
                    <a:pt x="2020" y="2154"/>
                    <a:pt x="2024" y="2157"/>
                  </a:cubicBezTo>
                  <a:cubicBezTo>
                    <a:pt x="2027" y="2159"/>
                    <a:pt x="2030" y="2162"/>
                    <a:pt x="2034" y="2164"/>
                  </a:cubicBezTo>
                  <a:cubicBezTo>
                    <a:pt x="2036" y="2167"/>
                    <a:pt x="2036" y="2167"/>
                    <a:pt x="2036" y="2167"/>
                  </a:cubicBezTo>
                  <a:cubicBezTo>
                    <a:pt x="2037" y="2167"/>
                    <a:pt x="2038" y="2168"/>
                    <a:pt x="2038" y="2169"/>
                  </a:cubicBezTo>
                  <a:cubicBezTo>
                    <a:pt x="2040" y="2170"/>
                    <a:pt x="2041" y="2172"/>
                    <a:pt x="2043" y="2173"/>
                  </a:cubicBezTo>
                  <a:cubicBezTo>
                    <a:pt x="2046" y="2176"/>
                    <a:pt x="2049" y="2179"/>
                    <a:pt x="2051" y="2182"/>
                  </a:cubicBezTo>
                  <a:cubicBezTo>
                    <a:pt x="2054" y="2185"/>
                    <a:pt x="2056" y="2188"/>
                    <a:pt x="2058" y="2191"/>
                  </a:cubicBezTo>
                  <a:cubicBezTo>
                    <a:pt x="2060" y="2194"/>
                    <a:pt x="2062" y="2197"/>
                    <a:pt x="2064" y="2200"/>
                  </a:cubicBezTo>
                  <a:cubicBezTo>
                    <a:pt x="2064" y="2201"/>
                    <a:pt x="2065" y="2202"/>
                    <a:pt x="2066" y="2204"/>
                  </a:cubicBezTo>
                  <a:cubicBezTo>
                    <a:pt x="2067" y="2205"/>
                    <a:pt x="2067" y="2206"/>
                    <a:pt x="2068" y="2207"/>
                  </a:cubicBezTo>
                  <a:cubicBezTo>
                    <a:pt x="2068" y="2209"/>
                    <a:pt x="2069" y="2210"/>
                    <a:pt x="2069" y="2211"/>
                  </a:cubicBezTo>
                  <a:cubicBezTo>
                    <a:pt x="2070" y="2212"/>
                    <a:pt x="2070" y="2213"/>
                    <a:pt x="2071" y="2214"/>
                  </a:cubicBezTo>
                  <a:cubicBezTo>
                    <a:pt x="2071" y="2215"/>
                    <a:pt x="2072" y="2217"/>
                    <a:pt x="2072" y="2218"/>
                  </a:cubicBezTo>
                  <a:cubicBezTo>
                    <a:pt x="2073" y="2219"/>
                    <a:pt x="2073" y="2219"/>
                    <a:pt x="2073" y="2219"/>
                  </a:cubicBezTo>
                  <a:cubicBezTo>
                    <a:pt x="2073" y="2219"/>
                    <a:pt x="2073" y="2219"/>
                    <a:pt x="2073" y="2218"/>
                  </a:cubicBezTo>
                  <a:cubicBezTo>
                    <a:pt x="2072" y="2217"/>
                    <a:pt x="2072" y="2215"/>
                    <a:pt x="2072" y="2213"/>
                  </a:cubicBezTo>
                  <a:cubicBezTo>
                    <a:pt x="2072" y="2212"/>
                    <a:pt x="2072" y="2211"/>
                    <a:pt x="2072" y="2210"/>
                  </a:cubicBezTo>
                  <a:cubicBezTo>
                    <a:pt x="2071" y="2209"/>
                    <a:pt x="2071" y="2208"/>
                    <a:pt x="2071" y="2206"/>
                  </a:cubicBezTo>
                  <a:cubicBezTo>
                    <a:pt x="2070" y="2205"/>
                    <a:pt x="2070" y="2204"/>
                    <a:pt x="2069" y="2202"/>
                  </a:cubicBezTo>
                  <a:cubicBezTo>
                    <a:pt x="2069" y="2201"/>
                    <a:pt x="2068" y="2199"/>
                    <a:pt x="2068" y="2198"/>
                  </a:cubicBezTo>
                  <a:cubicBezTo>
                    <a:pt x="2067" y="2196"/>
                    <a:pt x="2067" y="2194"/>
                    <a:pt x="2066" y="2193"/>
                  </a:cubicBezTo>
                  <a:cubicBezTo>
                    <a:pt x="2065" y="2191"/>
                    <a:pt x="2064" y="2190"/>
                    <a:pt x="2063" y="2188"/>
                  </a:cubicBezTo>
                  <a:cubicBezTo>
                    <a:pt x="2061" y="2184"/>
                    <a:pt x="2059" y="2181"/>
                    <a:pt x="2057" y="2178"/>
                  </a:cubicBezTo>
                  <a:cubicBezTo>
                    <a:pt x="2056" y="2177"/>
                    <a:pt x="2055" y="2176"/>
                    <a:pt x="2055" y="2175"/>
                  </a:cubicBezTo>
                  <a:cubicBezTo>
                    <a:pt x="2054" y="2174"/>
                    <a:pt x="2053" y="2173"/>
                    <a:pt x="2053" y="2173"/>
                  </a:cubicBezTo>
                  <a:cubicBezTo>
                    <a:pt x="2051" y="2171"/>
                    <a:pt x="2050" y="2169"/>
                    <a:pt x="2048" y="2168"/>
                  </a:cubicBezTo>
                  <a:cubicBezTo>
                    <a:pt x="2047" y="2166"/>
                    <a:pt x="2045" y="2165"/>
                    <a:pt x="2044" y="2163"/>
                  </a:cubicBezTo>
                  <a:cubicBezTo>
                    <a:pt x="2043" y="2162"/>
                    <a:pt x="2042" y="2161"/>
                    <a:pt x="2041" y="2161"/>
                  </a:cubicBezTo>
                  <a:cubicBezTo>
                    <a:pt x="2039" y="2158"/>
                    <a:pt x="2039" y="2158"/>
                    <a:pt x="2039" y="2158"/>
                  </a:cubicBezTo>
                  <a:cubicBezTo>
                    <a:pt x="2035" y="2156"/>
                    <a:pt x="2032" y="2153"/>
                    <a:pt x="2028" y="2150"/>
                  </a:cubicBezTo>
                  <a:cubicBezTo>
                    <a:pt x="2026" y="2149"/>
                    <a:pt x="2025" y="2148"/>
                    <a:pt x="2023" y="2147"/>
                  </a:cubicBezTo>
                  <a:cubicBezTo>
                    <a:pt x="2021" y="2146"/>
                    <a:pt x="2019" y="2144"/>
                    <a:pt x="2018" y="2143"/>
                  </a:cubicBezTo>
                  <a:cubicBezTo>
                    <a:pt x="2014" y="2141"/>
                    <a:pt x="2010" y="2139"/>
                    <a:pt x="2007" y="2138"/>
                  </a:cubicBezTo>
                  <a:cubicBezTo>
                    <a:pt x="2004" y="2136"/>
                    <a:pt x="2001" y="2134"/>
                    <a:pt x="1998" y="2133"/>
                  </a:cubicBezTo>
                  <a:cubicBezTo>
                    <a:pt x="1995" y="2132"/>
                    <a:pt x="1992" y="2130"/>
                    <a:pt x="1989" y="2129"/>
                  </a:cubicBezTo>
                  <a:cubicBezTo>
                    <a:pt x="1987" y="2128"/>
                    <a:pt x="1985" y="2127"/>
                    <a:pt x="1983" y="2127"/>
                  </a:cubicBezTo>
                  <a:cubicBezTo>
                    <a:pt x="1983" y="2127"/>
                    <a:pt x="1983" y="2127"/>
                    <a:pt x="1983" y="2127"/>
                  </a:cubicBezTo>
                  <a:cubicBezTo>
                    <a:pt x="1982" y="2125"/>
                    <a:pt x="1981" y="2124"/>
                    <a:pt x="1980" y="2122"/>
                  </a:cubicBezTo>
                  <a:cubicBezTo>
                    <a:pt x="1979" y="2120"/>
                    <a:pt x="1978" y="2118"/>
                    <a:pt x="1977" y="2116"/>
                  </a:cubicBezTo>
                  <a:cubicBezTo>
                    <a:pt x="1976" y="2114"/>
                    <a:pt x="1975" y="2112"/>
                    <a:pt x="1974" y="2110"/>
                  </a:cubicBezTo>
                  <a:cubicBezTo>
                    <a:pt x="1973" y="2108"/>
                    <a:pt x="1971" y="2106"/>
                    <a:pt x="1970" y="2104"/>
                  </a:cubicBezTo>
                  <a:cubicBezTo>
                    <a:pt x="1970" y="2103"/>
                    <a:pt x="1969" y="2102"/>
                    <a:pt x="1968" y="2101"/>
                  </a:cubicBezTo>
                  <a:cubicBezTo>
                    <a:pt x="1968" y="2101"/>
                    <a:pt x="1967" y="2100"/>
                    <a:pt x="1967" y="2099"/>
                  </a:cubicBezTo>
                  <a:cubicBezTo>
                    <a:pt x="1965" y="2097"/>
                    <a:pt x="1964" y="2095"/>
                    <a:pt x="1963" y="2093"/>
                  </a:cubicBezTo>
                  <a:cubicBezTo>
                    <a:pt x="1961" y="2091"/>
                    <a:pt x="1960" y="2089"/>
                    <a:pt x="1959" y="2087"/>
                  </a:cubicBezTo>
                  <a:cubicBezTo>
                    <a:pt x="1957" y="2085"/>
                    <a:pt x="1956" y="2083"/>
                    <a:pt x="1955" y="2081"/>
                  </a:cubicBezTo>
                  <a:cubicBezTo>
                    <a:pt x="1952" y="2078"/>
                    <a:pt x="1949" y="2074"/>
                    <a:pt x="1946" y="2071"/>
                  </a:cubicBezTo>
                  <a:cubicBezTo>
                    <a:pt x="1944" y="2069"/>
                    <a:pt x="1943" y="2067"/>
                    <a:pt x="1941" y="2065"/>
                  </a:cubicBezTo>
                  <a:cubicBezTo>
                    <a:pt x="1940" y="2064"/>
                    <a:pt x="1938" y="2062"/>
                    <a:pt x="1937" y="2060"/>
                  </a:cubicBezTo>
                  <a:cubicBezTo>
                    <a:pt x="1936" y="2059"/>
                    <a:pt x="1935" y="2059"/>
                    <a:pt x="1934" y="2058"/>
                  </a:cubicBezTo>
                  <a:cubicBezTo>
                    <a:pt x="1934" y="2058"/>
                    <a:pt x="1934" y="2058"/>
                    <a:pt x="1934" y="2058"/>
                  </a:cubicBezTo>
                  <a:cubicBezTo>
                    <a:pt x="1934" y="2057"/>
                    <a:pt x="1934" y="2057"/>
                    <a:pt x="1934" y="2057"/>
                  </a:cubicBezTo>
                  <a:cubicBezTo>
                    <a:pt x="1934" y="2057"/>
                    <a:pt x="1934" y="2057"/>
                    <a:pt x="1934" y="2057"/>
                  </a:cubicBezTo>
                  <a:cubicBezTo>
                    <a:pt x="1934" y="2057"/>
                    <a:pt x="1934" y="2057"/>
                    <a:pt x="1934" y="2057"/>
                  </a:cubicBezTo>
                  <a:cubicBezTo>
                    <a:pt x="1933" y="2057"/>
                    <a:pt x="1933" y="2057"/>
                    <a:pt x="1933" y="2057"/>
                  </a:cubicBezTo>
                  <a:cubicBezTo>
                    <a:pt x="1932" y="2055"/>
                    <a:pt x="1932" y="2055"/>
                    <a:pt x="1932" y="2055"/>
                  </a:cubicBezTo>
                  <a:cubicBezTo>
                    <a:pt x="1931" y="2055"/>
                    <a:pt x="1930" y="2054"/>
                    <a:pt x="1930" y="2053"/>
                  </a:cubicBezTo>
                  <a:cubicBezTo>
                    <a:pt x="1930" y="2054"/>
                    <a:pt x="1931" y="2054"/>
                    <a:pt x="1932" y="2054"/>
                  </a:cubicBezTo>
                  <a:cubicBezTo>
                    <a:pt x="1933" y="2055"/>
                    <a:pt x="1935" y="2056"/>
                    <a:pt x="1936" y="2057"/>
                  </a:cubicBezTo>
                  <a:cubicBezTo>
                    <a:pt x="1942" y="2060"/>
                    <a:pt x="1949" y="2063"/>
                    <a:pt x="1955" y="2066"/>
                  </a:cubicBezTo>
                  <a:cubicBezTo>
                    <a:pt x="1956" y="2066"/>
                    <a:pt x="1956" y="2066"/>
                    <a:pt x="1956" y="2066"/>
                  </a:cubicBezTo>
                  <a:cubicBezTo>
                    <a:pt x="1958" y="2067"/>
                    <a:pt x="1958" y="2067"/>
                    <a:pt x="1958" y="2067"/>
                  </a:cubicBezTo>
                  <a:cubicBezTo>
                    <a:pt x="1960" y="2068"/>
                    <a:pt x="1960" y="2068"/>
                    <a:pt x="1960" y="2068"/>
                  </a:cubicBezTo>
                  <a:cubicBezTo>
                    <a:pt x="1962" y="2068"/>
                    <a:pt x="1963" y="2069"/>
                    <a:pt x="1965" y="2070"/>
                  </a:cubicBezTo>
                  <a:cubicBezTo>
                    <a:pt x="1968" y="2071"/>
                    <a:pt x="1971" y="2072"/>
                    <a:pt x="1975" y="2073"/>
                  </a:cubicBezTo>
                  <a:cubicBezTo>
                    <a:pt x="1981" y="2075"/>
                    <a:pt x="1988" y="2077"/>
                    <a:pt x="1994" y="2080"/>
                  </a:cubicBezTo>
                  <a:cubicBezTo>
                    <a:pt x="2000" y="2082"/>
                    <a:pt x="2005" y="2084"/>
                    <a:pt x="2011" y="2087"/>
                  </a:cubicBezTo>
                  <a:cubicBezTo>
                    <a:pt x="2016" y="2089"/>
                    <a:pt x="2021" y="2092"/>
                    <a:pt x="2025" y="2095"/>
                  </a:cubicBezTo>
                  <a:cubicBezTo>
                    <a:pt x="2029" y="2098"/>
                    <a:pt x="2033" y="2101"/>
                    <a:pt x="2036" y="2103"/>
                  </a:cubicBezTo>
                  <a:cubicBezTo>
                    <a:pt x="2039" y="2106"/>
                    <a:pt x="2041" y="2109"/>
                    <a:pt x="2043" y="2111"/>
                  </a:cubicBezTo>
                  <a:cubicBezTo>
                    <a:pt x="2044" y="2113"/>
                    <a:pt x="2045" y="2114"/>
                    <a:pt x="2045" y="2115"/>
                  </a:cubicBezTo>
                  <a:cubicBezTo>
                    <a:pt x="2046" y="2116"/>
                    <a:pt x="2046" y="2116"/>
                    <a:pt x="2047" y="2117"/>
                  </a:cubicBezTo>
                  <a:cubicBezTo>
                    <a:pt x="2048" y="2119"/>
                    <a:pt x="2048" y="2119"/>
                    <a:pt x="2048" y="2119"/>
                  </a:cubicBezTo>
                  <a:cubicBezTo>
                    <a:pt x="2048" y="2119"/>
                    <a:pt x="2048" y="2119"/>
                    <a:pt x="2047" y="2117"/>
                  </a:cubicBezTo>
                  <a:cubicBezTo>
                    <a:pt x="2047" y="2116"/>
                    <a:pt x="2047" y="2115"/>
                    <a:pt x="2046" y="2114"/>
                  </a:cubicBezTo>
                  <a:cubicBezTo>
                    <a:pt x="2046" y="2113"/>
                    <a:pt x="2045" y="2112"/>
                    <a:pt x="2044" y="2111"/>
                  </a:cubicBezTo>
                  <a:cubicBezTo>
                    <a:pt x="2043" y="2108"/>
                    <a:pt x="2041" y="2105"/>
                    <a:pt x="2038" y="2101"/>
                  </a:cubicBezTo>
                  <a:cubicBezTo>
                    <a:pt x="2035" y="2098"/>
                    <a:pt x="2032" y="2095"/>
                    <a:pt x="2027" y="2091"/>
                  </a:cubicBezTo>
                  <a:cubicBezTo>
                    <a:pt x="2023" y="2088"/>
                    <a:pt x="2019" y="2084"/>
                    <a:pt x="2013" y="2081"/>
                  </a:cubicBezTo>
                  <a:cubicBezTo>
                    <a:pt x="2008" y="2078"/>
                    <a:pt x="2002" y="2076"/>
                    <a:pt x="1996" y="2073"/>
                  </a:cubicBezTo>
                  <a:cubicBezTo>
                    <a:pt x="1993" y="2072"/>
                    <a:pt x="1990" y="2071"/>
                    <a:pt x="1987" y="2069"/>
                  </a:cubicBezTo>
                  <a:cubicBezTo>
                    <a:pt x="1984" y="2068"/>
                    <a:pt x="1980" y="2067"/>
                    <a:pt x="1977" y="2066"/>
                  </a:cubicBezTo>
                  <a:cubicBezTo>
                    <a:pt x="1974" y="2065"/>
                    <a:pt x="1971" y="2063"/>
                    <a:pt x="1968" y="2062"/>
                  </a:cubicBezTo>
                  <a:cubicBezTo>
                    <a:pt x="1966" y="2062"/>
                    <a:pt x="1964" y="2061"/>
                    <a:pt x="1963" y="2060"/>
                  </a:cubicBezTo>
                  <a:cubicBezTo>
                    <a:pt x="1960" y="2059"/>
                    <a:pt x="1960" y="2059"/>
                    <a:pt x="1960" y="2059"/>
                  </a:cubicBezTo>
                  <a:cubicBezTo>
                    <a:pt x="1960" y="2059"/>
                    <a:pt x="1960" y="2059"/>
                    <a:pt x="1959" y="2059"/>
                  </a:cubicBezTo>
                  <a:cubicBezTo>
                    <a:pt x="1958" y="2058"/>
                    <a:pt x="1958" y="2058"/>
                    <a:pt x="1958" y="2058"/>
                  </a:cubicBezTo>
                  <a:cubicBezTo>
                    <a:pt x="1953" y="2056"/>
                    <a:pt x="1953" y="2056"/>
                    <a:pt x="1953" y="2056"/>
                  </a:cubicBezTo>
                  <a:cubicBezTo>
                    <a:pt x="1952" y="2056"/>
                    <a:pt x="1950" y="2055"/>
                    <a:pt x="1949" y="2054"/>
                  </a:cubicBezTo>
                  <a:cubicBezTo>
                    <a:pt x="1947" y="2054"/>
                    <a:pt x="1946" y="2053"/>
                    <a:pt x="1944" y="2052"/>
                  </a:cubicBezTo>
                  <a:cubicBezTo>
                    <a:pt x="1943" y="2051"/>
                    <a:pt x="1941" y="2051"/>
                    <a:pt x="1940" y="2050"/>
                  </a:cubicBezTo>
                  <a:cubicBezTo>
                    <a:pt x="1936" y="2048"/>
                    <a:pt x="1933" y="2047"/>
                    <a:pt x="1930" y="2045"/>
                  </a:cubicBezTo>
                  <a:cubicBezTo>
                    <a:pt x="1934" y="2046"/>
                    <a:pt x="1938" y="2047"/>
                    <a:pt x="1942" y="2048"/>
                  </a:cubicBezTo>
                  <a:cubicBezTo>
                    <a:pt x="1945" y="2049"/>
                    <a:pt x="1947" y="2049"/>
                    <a:pt x="1950" y="2050"/>
                  </a:cubicBezTo>
                  <a:cubicBezTo>
                    <a:pt x="1951" y="2050"/>
                    <a:pt x="1953" y="2050"/>
                    <a:pt x="1954" y="2050"/>
                  </a:cubicBezTo>
                  <a:cubicBezTo>
                    <a:pt x="1955" y="2050"/>
                    <a:pt x="1957" y="2050"/>
                    <a:pt x="1958" y="2050"/>
                  </a:cubicBezTo>
                  <a:cubicBezTo>
                    <a:pt x="1964" y="2051"/>
                    <a:pt x="1969" y="2051"/>
                    <a:pt x="1974" y="2051"/>
                  </a:cubicBezTo>
                  <a:cubicBezTo>
                    <a:pt x="1977" y="2051"/>
                    <a:pt x="1980" y="2051"/>
                    <a:pt x="1982" y="2051"/>
                  </a:cubicBezTo>
                  <a:cubicBezTo>
                    <a:pt x="1985" y="2052"/>
                    <a:pt x="1988" y="2052"/>
                    <a:pt x="1990" y="2052"/>
                  </a:cubicBezTo>
                  <a:cubicBezTo>
                    <a:pt x="1993" y="2052"/>
                    <a:pt x="1996" y="2052"/>
                    <a:pt x="1998" y="2052"/>
                  </a:cubicBezTo>
                  <a:cubicBezTo>
                    <a:pt x="2001" y="2053"/>
                    <a:pt x="2003" y="2053"/>
                    <a:pt x="2006" y="2053"/>
                  </a:cubicBezTo>
                  <a:cubicBezTo>
                    <a:pt x="2011" y="2054"/>
                    <a:pt x="2015" y="2055"/>
                    <a:pt x="2020" y="2056"/>
                  </a:cubicBezTo>
                  <a:cubicBezTo>
                    <a:pt x="2022" y="2056"/>
                    <a:pt x="2024" y="2057"/>
                    <a:pt x="2026" y="2058"/>
                  </a:cubicBezTo>
                  <a:cubicBezTo>
                    <a:pt x="2027" y="2058"/>
                    <a:pt x="2027" y="2058"/>
                    <a:pt x="2028" y="2058"/>
                  </a:cubicBezTo>
                  <a:cubicBezTo>
                    <a:pt x="2028" y="2058"/>
                    <a:pt x="2028" y="2059"/>
                    <a:pt x="2029" y="2059"/>
                  </a:cubicBezTo>
                  <a:cubicBezTo>
                    <a:pt x="2029" y="2059"/>
                    <a:pt x="2030" y="2059"/>
                    <a:pt x="2030" y="2059"/>
                  </a:cubicBezTo>
                  <a:cubicBezTo>
                    <a:pt x="2031" y="2060"/>
                    <a:pt x="2031" y="2060"/>
                    <a:pt x="2032" y="2060"/>
                  </a:cubicBezTo>
                  <a:cubicBezTo>
                    <a:pt x="2035" y="2062"/>
                    <a:pt x="2038" y="2064"/>
                    <a:pt x="2041" y="2066"/>
                  </a:cubicBezTo>
                  <a:cubicBezTo>
                    <a:pt x="2043" y="2068"/>
                    <a:pt x="2045" y="2070"/>
                    <a:pt x="2047" y="2071"/>
                  </a:cubicBezTo>
                  <a:cubicBezTo>
                    <a:pt x="2049" y="2073"/>
                    <a:pt x="2050" y="2075"/>
                    <a:pt x="2051" y="2076"/>
                  </a:cubicBezTo>
                  <a:cubicBezTo>
                    <a:pt x="2051" y="2077"/>
                    <a:pt x="2052" y="2077"/>
                    <a:pt x="2052" y="2077"/>
                  </a:cubicBezTo>
                  <a:cubicBezTo>
                    <a:pt x="2052" y="2077"/>
                    <a:pt x="2051" y="2077"/>
                    <a:pt x="2051" y="2075"/>
                  </a:cubicBezTo>
                  <a:cubicBezTo>
                    <a:pt x="2050" y="2074"/>
                    <a:pt x="2050" y="2072"/>
                    <a:pt x="2048" y="2070"/>
                  </a:cubicBezTo>
                  <a:cubicBezTo>
                    <a:pt x="2047" y="2068"/>
                    <a:pt x="2045" y="2066"/>
                    <a:pt x="2043" y="2064"/>
                  </a:cubicBezTo>
                  <a:cubicBezTo>
                    <a:pt x="2040" y="2061"/>
                    <a:pt x="2037" y="2059"/>
                    <a:pt x="2034" y="2056"/>
                  </a:cubicBezTo>
                  <a:cubicBezTo>
                    <a:pt x="2033" y="2056"/>
                    <a:pt x="2033" y="2056"/>
                    <a:pt x="2033" y="2055"/>
                  </a:cubicBezTo>
                  <a:cubicBezTo>
                    <a:pt x="2032" y="2055"/>
                    <a:pt x="2032" y="2055"/>
                    <a:pt x="2031" y="2054"/>
                  </a:cubicBezTo>
                  <a:cubicBezTo>
                    <a:pt x="2031" y="2054"/>
                    <a:pt x="2030" y="2054"/>
                    <a:pt x="2030" y="2054"/>
                  </a:cubicBezTo>
                  <a:cubicBezTo>
                    <a:pt x="2029" y="2053"/>
                    <a:pt x="2029" y="2053"/>
                    <a:pt x="2028" y="2053"/>
                  </a:cubicBezTo>
                  <a:cubicBezTo>
                    <a:pt x="2027" y="2052"/>
                    <a:pt x="2027" y="2052"/>
                    <a:pt x="2027" y="2052"/>
                  </a:cubicBezTo>
                  <a:cubicBezTo>
                    <a:pt x="2027" y="2052"/>
                    <a:pt x="2027" y="2052"/>
                    <a:pt x="2027" y="2052"/>
                  </a:cubicBezTo>
                  <a:cubicBezTo>
                    <a:pt x="2027" y="2052"/>
                    <a:pt x="2027" y="2052"/>
                    <a:pt x="2027" y="2052"/>
                  </a:cubicBezTo>
                  <a:cubicBezTo>
                    <a:pt x="2026" y="2052"/>
                    <a:pt x="2025" y="2052"/>
                    <a:pt x="2025" y="2051"/>
                  </a:cubicBezTo>
                  <a:cubicBezTo>
                    <a:pt x="2024" y="2051"/>
                    <a:pt x="2023" y="2050"/>
                    <a:pt x="2022" y="2050"/>
                  </a:cubicBezTo>
                  <a:cubicBezTo>
                    <a:pt x="2017" y="2048"/>
                    <a:pt x="2012" y="2047"/>
                    <a:pt x="2007" y="2046"/>
                  </a:cubicBezTo>
                  <a:cubicBezTo>
                    <a:pt x="2004" y="2046"/>
                    <a:pt x="2002" y="2045"/>
                    <a:pt x="1999" y="2045"/>
                  </a:cubicBezTo>
                  <a:cubicBezTo>
                    <a:pt x="1996" y="2045"/>
                    <a:pt x="1994" y="2044"/>
                    <a:pt x="1991" y="2044"/>
                  </a:cubicBezTo>
                  <a:cubicBezTo>
                    <a:pt x="1988" y="2044"/>
                    <a:pt x="1986" y="2044"/>
                    <a:pt x="1983" y="2043"/>
                  </a:cubicBezTo>
                  <a:cubicBezTo>
                    <a:pt x="1980" y="2043"/>
                    <a:pt x="1977" y="2043"/>
                    <a:pt x="1975" y="2043"/>
                  </a:cubicBezTo>
                  <a:cubicBezTo>
                    <a:pt x="1969" y="2043"/>
                    <a:pt x="1964" y="2043"/>
                    <a:pt x="1958" y="2043"/>
                  </a:cubicBezTo>
                  <a:cubicBezTo>
                    <a:pt x="1953" y="2043"/>
                    <a:pt x="1948" y="2042"/>
                    <a:pt x="1943" y="2041"/>
                  </a:cubicBezTo>
                  <a:cubicBezTo>
                    <a:pt x="1938" y="2041"/>
                    <a:pt x="1933" y="2040"/>
                    <a:pt x="1929" y="2039"/>
                  </a:cubicBezTo>
                  <a:cubicBezTo>
                    <a:pt x="1925" y="2037"/>
                    <a:pt x="1920" y="2036"/>
                    <a:pt x="1917" y="2035"/>
                  </a:cubicBezTo>
                  <a:cubicBezTo>
                    <a:pt x="1915" y="2034"/>
                    <a:pt x="1913" y="2034"/>
                    <a:pt x="1911" y="2033"/>
                  </a:cubicBezTo>
                  <a:cubicBezTo>
                    <a:pt x="1910" y="2032"/>
                    <a:pt x="1909" y="2032"/>
                    <a:pt x="1909" y="2031"/>
                  </a:cubicBezTo>
                  <a:cubicBezTo>
                    <a:pt x="1907" y="2030"/>
                    <a:pt x="1906" y="2029"/>
                    <a:pt x="1904" y="2028"/>
                  </a:cubicBezTo>
                  <a:cubicBezTo>
                    <a:pt x="1903" y="2027"/>
                    <a:pt x="1901" y="2026"/>
                    <a:pt x="1900" y="2024"/>
                  </a:cubicBezTo>
                  <a:cubicBezTo>
                    <a:pt x="1899" y="2024"/>
                    <a:pt x="1898" y="2023"/>
                    <a:pt x="1897" y="2022"/>
                  </a:cubicBezTo>
                  <a:cubicBezTo>
                    <a:pt x="1896" y="2022"/>
                    <a:pt x="1895" y="2021"/>
                    <a:pt x="1894" y="2021"/>
                  </a:cubicBezTo>
                  <a:cubicBezTo>
                    <a:pt x="1892" y="2019"/>
                    <a:pt x="1891" y="2018"/>
                    <a:pt x="1889" y="2017"/>
                  </a:cubicBezTo>
                  <a:cubicBezTo>
                    <a:pt x="1887" y="2016"/>
                    <a:pt x="1885" y="2014"/>
                    <a:pt x="1883" y="2013"/>
                  </a:cubicBezTo>
                  <a:cubicBezTo>
                    <a:pt x="1882" y="2013"/>
                    <a:pt x="1881" y="2012"/>
                    <a:pt x="1880" y="2012"/>
                  </a:cubicBezTo>
                  <a:cubicBezTo>
                    <a:pt x="1880" y="2011"/>
                    <a:pt x="1879" y="2010"/>
                    <a:pt x="1878" y="2010"/>
                  </a:cubicBezTo>
                  <a:cubicBezTo>
                    <a:pt x="1877" y="2009"/>
                    <a:pt x="1876" y="2009"/>
                    <a:pt x="1875" y="2008"/>
                  </a:cubicBezTo>
                  <a:cubicBezTo>
                    <a:pt x="1876" y="2008"/>
                    <a:pt x="1878" y="2008"/>
                    <a:pt x="1879" y="2008"/>
                  </a:cubicBezTo>
                  <a:cubicBezTo>
                    <a:pt x="1937" y="2011"/>
                    <a:pt x="2010" y="2008"/>
                    <a:pt x="2045" y="2022"/>
                  </a:cubicBezTo>
                  <a:cubicBezTo>
                    <a:pt x="2061" y="2029"/>
                    <a:pt x="2077" y="2037"/>
                    <a:pt x="2091" y="2046"/>
                  </a:cubicBezTo>
                  <a:cubicBezTo>
                    <a:pt x="2091" y="2046"/>
                    <a:pt x="2091" y="2046"/>
                    <a:pt x="2092" y="2047"/>
                  </a:cubicBezTo>
                  <a:cubicBezTo>
                    <a:pt x="2092" y="2048"/>
                    <a:pt x="2092" y="2048"/>
                    <a:pt x="2093" y="2049"/>
                  </a:cubicBezTo>
                  <a:cubicBezTo>
                    <a:pt x="2093" y="2050"/>
                    <a:pt x="2094" y="2051"/>
                    <a:pt x="2094" y="2052"/>
                  </a:cubicBezTo>
                  <a:cubicBezTo>
                    <a:pt x="2095" y="2053"/>
                    <a:pt x="2095" y="2054"/>
                    <a:pt x="2096" y="2055"/>
                  </a:cubicBezTo>
                  <a:cubicBezTo>
                    <a:pt x="2098" y="2059"/>
                    <a:pt x="2100" y="2063"/>
                    <a:pt x="2101" y="2069"/>
                  </a:cubicBezTo>
                  <a:cubicBezTo>
                    <a:pt x="2103" y="2074"/>
                    <a:pt x="2104" y="2079"/>
                    <a:pt x="2105" y="2086"/>
                  </a:cubicBezTo>
                  <a:cubicBezTo>
                    <a:pt x="2107" y="2092"/>
                    <a:pt x="2108" y="2098"/>
                    <a:pt x="2108" y="2105"/>
                  </a:cubicBezTo>
                  <a:cubicBezTo>
                    <a:pt x="2109" y="2108"/>
                    <a:pt x="2109" y="2112"/>
                    <a:pt x="2110" y="2115"/>
                  </a:cubicBezTo>
                  <a:cubicBezTo>
                    <a:pt x="2110" y="2119"/>
                    <a:pt x="2111" y="2123"/>
                    <a:pt x="2111" y="2126"/>
                  </a:cubicBezTo>
                  <a:cubicBezTo>
                    <a:pt x="2112" y="2133"/>
                    <a:pt x="2113" y="2141"/>
                    <a:pt x="2115" y="2148"/>
                  </a:cubicBezTo>
                  <a:cubicBezTo>
                    <a:pt x="2116" y="2155"/>
                    <a:pt x="2118" y="2163"/>
                    <a:pt x="2121" y="2170"/>
                  </a:cubicBezTo>
                  <a:cubicBezTo>
                    <a:pt x="2122" y="2173"/>
                    <a:pt x="2124" y="2177"/>
                    <a:pt x="2125" y="2180"/>
                  </a:cubicBezTo>
                  <a:cubicBezTo>
                    <a:pt x="2126" y="2182"/>
                    <a:pt x="2127" y="2183"/>
                    <a:pt x="2128" y="2185"/>
                  </a:cubicBezTo>
                  <a:cubicBezTo>
                    <a:pt x="2129" y="2186"/>
                    <a:pt x="2130" y="2188"/>
                    <a:pt x="2131" y="2189"/>
                  </a:cubicBezTo>
                  <a:cubicBezTo>
                    <a:pt x="2135" y="2195"/>
                    <a:pt x="2140" y="2201"/>
                    <a:pt x="2145" y="2205"/>
                  </a:cubicBezTo>
                  <a:cubicBezTo>
                    <a:pt x="2145" y="2205"/>
                    <a:pt x="2146" y="2206"/>
                    <a:pt x="2147" y="2206"/>
                  </a:cubicBezTo>
                  <a:cubicBezTo>
                    <a:pt x="2147" y="2207"/>
                    <a:pt x="2148" y="2207"/>
                    <a:pt x="2149" y="2208"/>
                  </a:cubicBezTo>
                  <a:cubicBezTo>
                    <a:pt x="2149" y="2208"/>
                    <a:pt x="2150" y="2209"/>
                    <a:pt x="2151" y="2209"/>
                  </a:cubicBezTo>
                  <a:cubicBezTo>
                    <a:pt x="2151" y="2210"/>
                    <a:pt x="2152" y="2210"/>
                    <a:pt x="2153" y="2211"/>
                  </a:cubicBezTo>
                  <a:cubicBezTo>
                    <a:pt x="2155" y="2212"/>
                    <a:pt x="2158" y="2214"/>
                    <a:pt x="2160" y="2215"/>
                  </a:cubicBezTo>
                  <a:cubicBezTo>
                    <a:pt x="2166" y="2217"/>
                    <a:pt x="2170" y="2219"/>
                    <a:pt x="2175" y="2220"/>
                  </a:cubicBezTo>
                  <a:cubicBezTo>
                    <a:pt x="2179" y="2221"/>
                    <a:pt x="2183" y="2222"/>
                    <a:pt x="2186" y="2223"/>
                  </a:cubicBezTo>
                  <a:cubicBezTo>
                    <a:pt x="2189" y="2223"/>
                    <a:pt x="2192" y="2224"/>
                    <a:pt x="2194" y="2224"/>
                  </a:cubicBezTo>
                  <a:cubicBezTo>
                    <a:pt x="2195" y="2224"/>
                    <a:pt x="2196" y="2224"/>
                    <a:pt x="2196" y="2224"/>
                  </a:cubicBezTo>
                  <a:cubicBezTo>
                    <a:pt x="2196" y="2224"/>
                    <a:pt x="2195" y="2224"/>
                    <a:pt x="2194" y="2223"/>
                  </a:cubicBezTo>
                  <a:cubicBezTo>
                    <a:pt x="2192" y="2223"/>
                    <a:pt x="2190" y="2222"/>
                    <a:pt x="2187" y="2221"/>
                  </a:cubicBezTo>
                  <a:cubicBezTo>
                    <a:pt x="2184" y="2220"/>
                    <a:pt x="2180" y="2219"/>
                    <a:pt x="2176" y="2217"/>
                  </a:cubicBezTo>
                  <a:cubicBezTo>
                    <a:pt x="2172" y="2215"/>
                    <a:pt x="2167" y="2213"/>
                    <a:pt x="2163" y="2211"/>
                  </a:cubicBezTo>
                  <a:cubicBezTo>
                    <a:pt x="2160" y="2209"/>
                    <a:pt x="2158" y="2208"/>
                    <a:pt x="2156" y="2206"/>
                  </a:cubicBezTo>
                  <a:cubicBezTo>
                    <a:pt x="2155" y="2206"/>
                    <a:pt x="2154" y="2205"/>
                    <a:pt x="2154" y="2205"/>
                  </a:cubicBezTo>
                  <a:cubicBezTo>
                    <a:pt x="2153" y="2204"/>
                    <a:pt x="2153" y="2204"/>
                    <a:pt x="2152" y="2203"/>
                  </a:cubicBezTo>
                  <a:cubicBezTo>
                    <a:pt x="2152" y="2203"/>
                    <a:pt x="2151" y="2202"/>
                    <a:pt x="2150" y="2202"/>
                  </a:cubicBezTo>
                  <a:cubicBezTo>
                    <a:pt x="2150" y="2202"/>
                    <a:pt x="2149" y="2201"/>
                    <a:pt x="2149" y="2200"/>
                  </a:cubicBezTo>
                  <a:cubicBezTo>
                    <a:pt x="2144" y="2196"/>
                    <a:pt x="2140" y="2191"/>
                    <a:pt x="2137" y="2186"/>
                  </a:cubicBezTo>
                  <a:cubicBezTo>
                    <a:pt x="2136" y="2184"/>
                    <a:pt x="2135" y="2183"/>
                    <a:pt x="2134" y="2181"/>
                  </a:cubicBezTo>
                  <a:cubicBezTo>
                    <a:pt x="2134" y="2180"/>
                    <a:pt x="2133" y="2178"/>
                    <a:pt x="2132" y="2177"/>
                  </a:cubicBezTo>
                  <a:cubicBezTo>
                    <a:pt x="2131" y="2174"/>
                    <a:pt x="2129" y="2170"/>
                    <a:pt x="2128" y="2167"/>
                  </a:cubicBezTo>
                  <a:cubicBezTo>
                    <a:pt x="2127" y="2163"/>
                    <a:pt x="2125" y="2159"/>
                    <a:pt x="2124" y="2155"/>
                  </a:cubicBezTo>
                  <a:cubicBezTo>
                    <a:pt x="2125" y="2156"/>
                    <a:pt x="2126" y="2157"/>
                    <a:pt x="2128" y="2159"/>
                  </a:cubicBezTo>
                  <a:cubicBezTo>
                    <a:pt x="2128" y="2160"/>
                    <a:pt x="2129" y="2160"/>
                    <a:pt x="2129" y="2161"/>
                  </a:cubicBezTo>
                  <a:cubicBezTo>
                    <a:pt x="2130" y="2162"/>
                    <a:pt x="2130" y="2162"/>
                    <a:pt x="2130" y="2162"/>
                  </a:cubicBezTo>
                  <a:cubicBezTo>
                    <a:pt x="2131" y="2163"/>
                    <a:pt x="2131" y="2163"/>
                    <a:pt x="2131" y="2163"/>
                  </a:cubicBezTo>
                  <a:cubicBezTo>
                    <a:pt x="2132" y="2164"/>
                    <a:pt x="2133" y="2165"/>
                    <a:pt x="2133" y="2165"/>
                  </a:cubicBezTo>
                  <a:cubicBezTo>
                    <a:pt x="2134" y="2166"/>
                    <a:pt x="2135" y="2167"/>
                    <a:pt x="2136" y="2167"/>
                  </a:cubicBezTo>
                  <a:cubicBezTo>
                    <a:pt x="2137" y="2169"/>
                    <a:pt x="2139" y="2170"/>
                    <a:pt x="2140" y="2171"/>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3" y="2173"/>
                    <a:pt x="2143" y="2173"/>
                    <a:pt x="2143" y="2173"/>
                  </a:cubicBezTo>
                  <a:cubicBezTo>
                    <a:pt x="2145" y="2174"/>
                    <a:pt x="2145" y="2174"/>
                    <a:pt x="2145" y="2174"/>
                  </a:cubicBezTo>
                  <a:cubicBezTo>
                    <a:pt x="2149" y="2177"/>
                    <a:pt x="2152" y="2178"/>
                    <a:pt x="2156" y="2180"/>
                  </a:cubicBezTo>
                  <a:cubicBezTo>
                    <a:pt x="2159" y="2182"/>
                    <a:pt x="2163" y="2183"/>
                    <a:pt x="2166" y="2184"/>
                  </a:cubicBezTo>
                  <a:cubicBezTo>
                    <a:pt x="2170" y="2186"/>
                    <a:pt x="2173" y="2187"/>
                    <a:pt x="2176" y="2188"/>
                  </a:cubicBezTo>
                  <a:cubicBezTo>
                    <a:pt x="2179" y="2189"/>
                    <a:pt x="2182" y="2191"/>
                    <a:pt x="2184" y="2192"/>
                  </a:cubicBezTo>
                  <a:cubicBezTo>
                    <a:pt x="2187" y="2193"/>
                    <a:pt x="2189" y="2194"/>
                    <a:pt x="2191" y="2195"/>
                  </a:cubicBezTo>
                  <a:cubicBezTo>
                    <a:pt x="2192" y="2196"/>
                    <a:pt x="2193" y="2196"/>
                    <a:pt x="2194" y="2197"/>
                  </a:cubicBezTo>
                  <a:cubicBezTo>
                    <a:pt x="2195" y="2197"/>
                    <a:pt x="2196" y="2198"/>
                    <a:pt x="2196" y="2198"/>
                  </a:cubicBezTo>
                  <a:cubicBezTo>
                    <a:pt x="2197" y="2199"/>
                    <a:pt x="2197" y="2199"/>
                    <a:pt x="2197" y="2199"/>
                  </a:cubicBezTo>
                  <a:cubicBezTo>
                    <a:pt x="2198" y="2199"/>
                    <a:pt x="2198" y="2200"/>
                    <a:pt x="2198" y="2200"/>
                  </a:cubicBezTo>
                  <a:cubicBezTo>
                    <a:pt x="2199" y="2200"/>
                    <a:pt x="2199" y="2200"/>
                    <a:pt x="2199" y="2201"/>
                  </a:cubicBezTo>
                  <a:cubicBezTo>
                    <a:pt x="2200" y="2201"/>
                    <a:pt x="2201" y="2202"/>
                    <a:pt x="2201" y="2202"/>
                  </a:cubicBezTo>
                  <a:cubicBezTo>
                    <a:pt x="2201" y="2202"/>
                    <a:pt x="2200" y="2201"/>
                    <a:pt x="2200" y="2200"/>
                  </a:cubicBezTo>
                  <a:cubicBezTo>
                    <a:pt x="2199" y="2200"/>
                    <a:pt x="2199" y="2200"/>
                    <a:pt x="2199" y="2199"/>
                  </a:cubicBezTo>
                  <a:cubicBezTo>
                    <a:pt x="2199" y="2199"/>
                    <a:pt x="2198" y="2198"/>
                    <a:pt x="2198" y="2198"/>
                  </a:cubicBezTo>
                  <a:cubicBezTo>
                    <a:pt x="2198" y="2198"/>
                    <a:pt x="2198" y="2198"/>
                    <a:pt x="2197" y="2197"/>
                  </a:cubicBezTo>
                  <a:cubicBezTo>
                    <a:pt x="2197" y="2197"/>
                    <a:pt x="2196" y="2196"/>
                    <a:pt x="2195" y="2195"/>
                  </a:cubicBezTo>
                  <a:cubicBezTo>
                    <a:pt x="2195" y="2194"/>
                    <a:pt x="2194" y="2194"/>
                    <a:pt x="2193" y="2193"/>
                  </a:cubicBezTo>
                  <a:cubicBezTo>
                    <a:pt x="2191" y="2191"/>
                    <a:pt x="2189" y="2190"/>
                    <a:pt x="2187" y="2188"/>
                  </a:cubicBezTo>
                  <a:cubicBezTo>
                    <a:pt x="2185" y="2187"/>
                    <a:pt x="2184" y="2186"/>
                    <a:pt x="2183" y="2185"/>
                  </a:cubicBezTo>
                  <a:cubicBezTo>
                    <a:pt x="2181" y="2184"/>
                    <a:pt x="2180" y="2184"/>
                    <a:pt x="2178" y="2183"/>
                  </a:cubicBezTo>
                  <a:cubicBezTo>
                    <a:pt x="2175" y="2181"/>
                    <a:pt x="2172" y="2180"/>
                    <a:pt x="2169" y="2178"/>
                  </a:cubicBezTo>
                  <a:cubicBezTo>
                    <a:pt x="2167" y="2177"/>
                    <a:pt x="2166" y="2176"/>
                    <a:pt x="2164" y="2176"/>
                  </a:cubicBezTo>
                  <a:cubicBezTo>
                    <a:pt x="2163" y="2175"/>
                    <a:pt x="2161" y="2174"/>
                    <a:pt x="2159" y="2173"/>
                  </a:cubicBezTo>
                  <a:cubicBezTo>
                    <a:pt x="2156" y="2171"/>
                    <a:pt x="2153" y="2170"/>
                    <a:pt x="2150" y="2168"/>
                  </a:cubicBezTo>
                  <a:cubicBezTo>
                    <a:pt x="2147" y="2166"/>
                    <a:pt x="2147" y="2166"/>
                    <a:pt x="2147"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5" y="2165"/>
                    <a:pt x="2145" y="2165"/>
                    <a:pt x="2145" y="2165"/>
                  </a:cubicBezTo>
                  <a:cubicBezTo>
                    <a:pt x="2143" y="2164"/>
                    <a:pt x="2142" y="2163"/>
                    <a:pt x="2141" y="2161"/>
                  </a:cubicBezTo>
                  <a:cubicBezTo>
                    <a:pt x="2138" y="2159"/>
                    <a:pt x="2135" y="2157"/>
                    <a:pt x="2133" y="2154"/>
                  </a:cubicBezTo>
                  <a:cubicBezTo>
                    <a:pt x="2130" y="2152"/>
                    <a:pt x="2128" y="2149"/>
                    <a:pt x="2126" y="2147"/>
                  </a:cubicBezTo>
                  <a:cubicBezTo>
                    <a:pt x="2126" y="2145"/>
                    <a:pt x="2125" y="2144"/>
                    <a:pt x="2124" y="2143"/>
                  </a:cubicBezTo>
                  <a:cubicBezTo>
                    <a:pt x="2123" y="2142"/>
                    <a:pt x="2123" y="2142"/>
                    <a:pt x="2123" y="2141"/>
                  </a:cubicBezTo>
                  <a:cubicBezTo>
                    <a:pt x="2122" y="2140"/>
                    <a:pt x="2122" y="2140"/>
                    <a:pt x="2121" y="2139"/>
                  </a:cubicBezTo>
                  <a:cubicBezTo>
                    <a:pt x="2121" y="2139"/>
                    <a:pt x="2121" y="2138"/>
                    <a:pt x="2121" y="2138"/>
                  </a:cubicBezTo>
                  <a:cubicBezTo>
                    <a:pt x="2120" y="2134"/>
                    <a:pt x="2119" y="2129"/>
                    <a:pt x="2119" y="2125"/>
                  </a:cubicBezTo>
                  <a:cubicBezTo>
                    <a:pt x="2118" y="2122"/>
                    <a:pt x="2118" y="2118"/>
                    <a:pt x="2117" y="2114"/>
                  </a:cubicBezTo>
                  <a:cubicBezTo>
                    <a:pt x="2117" y="2111"/>
                    <a:pt x="2116" y="2107"/>
                    <a:pt x="2115" y="2104"/>
                  </a:cubicBezTo>
                  <a:cubicBezTo>
                    <a:pt x="2114" y="2097"/>
                    <a:pt x="2113" y="2090"/>
                    <a:pt x="2111" y="2084"/>
                  </a:cubicBezTo>
                  <a:cubicBezTo>
                    <a:pt x="2110" y="2078"/>
                    <a:pt x="2108" y="2072"/>
                    <a:pt x="2105" y="2067"/>
                  </a:cubicBezTo>
                  <a:cubicBezTo>
                    <a:pt x="2103" y="2062"/>
                    <a:pt x="2101" y="2057"/>
                    <a:pt x="2098" y="2053"/>
                  </a:cubicBezTo>
                  <a:cubicBezTo>
                    <a:pt x="2098" y="2052"/>
                    <a:pt x="2097" y="2051"/>
                    <a:pt x="2097" y="2051"/>
                  </a:cubicBezTo>
                  <a:cubicBezTo>
                    <a:pt x="2096" y="2050"/>
                    <a:pt x="2096" y="2049"/>
                    <a:pt x="2095" y="2048"/>
                  </a:cubicBezTo>
                  <a:cubicBezTo>
                    <a:pt x="2136" y="2075"/>
                    <a:pt x="2164" y="2104"/>
                    <a:pt x="2164" y="2104"/>
                  </a:cubicBezTo>
                  <a:cubicBezTo>
                    <a:pt x="2164" y="2104"/>
                    <a:pt x="2145" y="2076"/>
                    <a:pt x="2114" y="2049"/>
                  </a:cubicBezTo>
                  <a:cubicBezTo>
                    <a:pt x="2116" y="2049"/>
                    <a:pt x="2118" y="2050"/>
                    <a:pt x="2120" y="2050"/>
                  </a:cubicBezTo>
                  <a:cubicBezTo>
                    <a:pt x="2122" y="2051"/>
                    <a:pt x="2124" y="2051"/>
                    <a:pt x="2126" y="2052"/>
                  </a:cubicBezTo>
                  <a:cubicBezTo>
                    <a:pt x="2128" y="2053"/>
                    <a:pt x="2130" y="2053"/>
                    <a:pt x="2132" y="2054"/>
                  </a:cubicBezTo>
                  <a:cubicBezTo>
                    <a:pt x="2133" y="2054"/>
                    <a:pt x="2134" y="2055"/>
                    <a:pt x="2135" y="2055"/>
                  </a:cubicBezTo>
                  <a:cubicBezTo>
                    <a:pt x="2136" y="2055"/>
                    <a:pt x="2136"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8" y="2057"/>
                    <a:pt x="2138" y="2057"/>
                    <a:pt x="2138" y="2057"/>
                  </a:cubicBezTo>
                  <a:cubicBezTo>
                    <a:pt x="2140" y="2057"/>
                    <a:pt x="2140" y="2057"/>
                    <a:pt x="2140" y="2057"/>
                  </a:cubicBezTo>
                  <a:cubicBezTo>
                    <a:pt x="2140" y="2058"/>
                    <a:pt x="2140" y="2058"/>
                    <a:pt x="2141" y="2058"/>
                  </a:cubicBezTo>
                  <a:cubicBezTo>
                    <a:pt x="2142" y="2059"/>
                    <a:pt x="2143" y="2059"/>
                    <a:pt x="2144" y="2060"/>
                  </a:cubicBezTo>
                  <a:cubicBezTo>
                    <a:pt x="2145" y="2061"/>
                    <a:pt x="2147" y="2062"/>
                    <a:pt x="2149" y="2064"/>
                  </a:cubicBezTo>
                  <a:cubicBezTo>
                    <a:pt x="2151" y="2065"/>
                    <a:pt x="2152" y="2066"/>
                    <a:pt x="2154" y="2068"/>
                  </a:cubicBezTo>
                  <a:cubicBezTo>
                    <a:pt x="2156" y="2069"/>
                    <a:pt x="2157" y="2071"/>
                    <a:pt x="2159" y="2072"/>
                  </a:cubicBezTo>
                  <a:cubicBezTo>
                    <a:pt x="2165" y="2078"/>
                    <a:pt x="2171" y="2083"/>
                    <a:pt x="2177" y="2088"/>
                  </a:cubicBezTo>
                  <a:cubicBezTo>
                    <a:pt x="2182" y="2092"/>
                    <a:pt x="2186" y="2096"/>
                    <a:pt x="2189" y="2098"/>
                  </a:cubicBezTo>
                  <a:cubicBezTo>
                    <a:pt x="2191" y="2100"/>
                    <a:pt x="2192" y="2101"/>
                    <a:pt x="2193" y="2102"/>
                  </a:cubicBezTo>
                  <a:cubicBezTo>
                    <a:pt x="2194" y="2102"/>
                    <a:pt x="2194" y="2103"/>
                    <a:pt x="2194" y="2103"/>
                  </a:cubicBezTo>
                  <a:cubicBezTo>
                    <a:pt x="2194" y="2103"/>
                    <a:pt x="2194" y="2102"/>
                    <a:pt x="2193" y="2101"/>
                  </a:cubicBezTo>
                  <a:cubicBezTo>
                    <a:pt x="2193" y="2100"/>
                    <a:pt x="2192" y="2099"/>
                    <a:pt x="2190" y="2097"/>
                  </a:cubicBezTo>
                  <a:cubicBezTo>
                    <a:pt x="2189" y="2096"/>
                    <a:pt x="2188" y="2094"/>
                    <a:pt x="2186" y="2092"/>
                  </a:cubicBezTo>
                  <a:cubicBezTo>
                    <a:pt x="2184" y="2089"/>
                    <a:pt x="2182" y="2087"/>
                    <a:pt x="2180" y="2084"/>
                  </a:cubicBezTo>
                  <a:cubicBezTo>
                    <a:pt x="2175" y="2079"/>
                    <a:pt x="2170" y="2073"/>
                    <a:pt x="2164" y="2067"/>
                  </a:cubicBezTo>
                  <a:cubicBezTo>
                    <a:pt x="2162" y="2065"/>
                    <a:pt x="2161" y="2064"/>
                    <a:pt x="2159" y="2062"/>
                  </a:cubicBezTo>
                  <a:cubicBezTo>
                    <a:pt x="2157" y="2061"/>
                    <a:pt x="2156" y="2059"/>
                    <a:pt x="2154" y="2058"/>
                  </a:cubicBezTo>
                  <a:cubicBezTo>
                    <a:pt x="2152" y="2056"/>
                    <a:pt x="2150" y="2055"/>
                    <a:pt x="2148" y="2053"/>
                  </a:cubicBezTo>
                  <a:cubicBezTo>
                    <a:pt x="2147" y="2053"/>
                    <a:pt x="2146" y="2052"/>
                    <a:pt x="2145" y="2051"/>
                  </a:cubicBezTo>
                  <a:cubicBezTo>
                    <a:pt x="2144" y="2051"/>
                    <a:pt x="2144" y="2051"/>
                    <a:pt x="2143" y="2050"/>
                  </a:cubicBezTo>
                  <a:cubicBezTo>
                    <a:pt x="2143" y="2050"/>
                    <a:pt x="2142" y="2050"/>
                    <a:pt x="2142" y="2050"/>
                  </a:cubicBezTo>
                  <a:cubicBezTo>
                    <a:pt x="2141" y="2049"/>
                    <a:pt x="2141" y="2049"/>
                    <a:pt x="2141" y="2049"/>
                  </a:cubicBezTo>
                  <a:cubicBezTo>
                    <a:pt x="2141" y="2049"/>
                    <a:pt x="2141" y="2049"/>
                    <a:pt x="2141" y="2049"/>
                  </a:cubicBezTo>
                  <a:cubicBezTo>
                    <a:pt x="2140" y="2049"/>
                    <a:pt x="2140" y="2049"/>
                    <a:pt x="2140" y="2049"/>
                  </a:cubicBezTo>
                  <a:cubicBezTo>
                    <a:pt x="2139" y="2048"/>
                    <a:pt x="2139" y="2048"/>
                    <a:pt x="2138" y="2048"/>
                  </a:cubicBezTo>
                  <a:cubicBezTo>
                    <a:pt x="2137" y="2048"/>
                    <a:pt x="2136" y="2047"/>
                    <a:pt x="2135" y="2047"/>
                  </a:cubicBezTo>
                  <a:cubicBezTo>
                    <a:pt x="2133" y="2046"/>
                    <a:pt x="2130" y="2045"/>
                    <a:pt x="2128" y="2045"/>
                  </a:cubicBezTo>
                  <a:cubicBezTo>
                    <a:pt x="2126" y="2044"/>
                    <a:pt x="2124" y="2044"/>
                    <a:pt x="2121" y="2043"/>
                  </a:cubicBezTo>
                  <a:cubicBezTo>
                    <a:pt x="2119" y="2043"/>
                    <a:pt x="2117" y="2042"/>
                    <a:pt x="2115" y="2042"/>
                  </a:cubicBezTo>
                  <a:cubicBezTo>
                    <a:pt x="2110" y="2040"/>
                    <a:pt x="2106" y="2039"/>
                    <a:pt x="2101" y="2038"/>
                  </a:cubicBezTo>
                  <a:cubicBezTo>
                    <a:pt x="2085" y="2025"/>
                    <a:pt x="2066" y="2013"/>
                    <a:pt x="2045" y="2005"/>
                  </a:cubicBezTo>
                  <a:cubicBezTo>
                    <a:pt x="2043" y="2004"/>
                    <a:pt x="2042" y="2004"/>
                    <a:pt x="2040" y="2003"/>
                  </a:cubicBezTo>
                  <a:cubicBezTo>
                    <a:pt x="2046" y="2003"/>
                    <a:pt x="2052" y="2003"/>
                    <a:pt x="2059" y="2003"/>
                  </a:cubicBezTo>
                  <a:cubicBezTo>
                    <a:pt x="2061" y="2003"/>
                    <a:pt x="2063" y="2003"/>
                    <a:pt x="2065" y="2003"/>
                  </a:cubicBezTo>
                  <a:cubicBezTo>
                    <a:pt x="2067" y="2003"/>
                    <a:pt x="2069" y="2003"/>
                    <a:pt x="2071" y="2003"/>
                  </a:cubicBezTo>
                  <a:cubicBezTo>
                    <a:pt x="2075" y="2003"/>
                    <a:pt x="2078" y="2003"/>
                    <a:pt x="2082" y="2003"/>
                  </a:cubicBezTo>
                  <a:cubicBezTo>
                    <a:pt x="2090" y="2003"/>
                    <a:pt x="2099" y="2004"/>
                    <a:pt x="2107" y="2004"/>
                  </a:cubicBezTo>
                  <a:cubicBezTo>
                    <a:pt x="2115" y="2005"/>
                    <a:pt x="2123" y="2006"/>
                    <a:pt x="2131" y="2008"/>
                  </a:cubicBezTo>
                  <a:cubicBezTo>
                    <a:pt x="2131" y="2008"/>
                    <a:pt x="2133" y="2008"/>
                    <a:pt x="2133" y="2008"/>
                  </a:cubicBezTo>
                  <a:cubicBezTo>
                    <a:pt x="2134" y="2008"/>
                    <a:pt x="2135" y="2009"/>
                    <a:pt x="2136" y="2009"/>
                  </a:cubicBezTo>
                  <a:cubicBezTo>
                    <a:pt x="2136" y="2009"/>
                    <a:pt x="2137" y="2009"/>
                    <a:pt x="2138" y="2010"/>
                  </a:cubicBezTo>
                  <a:cubicBezTo>
                    <a:pt x="2139" y="2011"/>
                    <a:pt x="2140" y="2011"/>
                    <a:pt x="2141" y="2012"/>
                  </a:cubicBezTo>
                  <a:cubicBezTo>
                    <a:pt x="2142" y="2013"/>
                    <a:pt x="2142" y="2013"/>
                    <a:pt x="2143" y="2014"/>
                  </a:cubicBezTo>
                  <a:cubicBezTo>
                    <a:pt x="2143" y="2014"/>
                    <a:pt x="2144" y="2015"/>
                    <a:pt x="2145" y="2015"/>
                  </a:cubicBezTo>
                  <a:cubicBezTo>
                    <a:pt x="2147" y="2018"/>
                    <a:pt x="2150" y="2020"/>
                    <a:pt x="2153" y="2023"/>
                  </a:cubicBezTo>
                  <a:cubicBezTo>
                    <a:pt x="2155" y="2027"/>
                    <a:pt x="2158" y="2030"/>
                    <a:pt x="2161" y="2034"/>
                  </a:cubicBezTo>
                  <a:cubicBezTo>
                    <a:pt x="2164" y="2038"/>
                    <a:pt x="2166" y="2042"/>
                    <a:pt x="2169" y="2047"/>
                  </a:cubicBezTo>
                  <a:cubicBezTo>
                    <a:pt x="2170" y="2048"/>
                    <a:pt x="2170" y="2049"/>
                    <a:pt x="2171" y="2050"/>
                  </a:cubicBezTo>
                  <a:cubicBezTo>
                    <a:pt x="2172" y="2051"/>
                    <a:pt x="2172" y="2053"/>
                    <a:pt x="2173" y="2054"/>
                  </a:cubicBezTo>
                  <a:cubicBezTo>
                    <a:pt x="2174" y="2056"/>
                    <a:pt x="2176" y="2059"/>
                    <a:pt x="2177" y="2061"/>
                  </a:cubicBezTo>
                  <a:cubicBezTo>
                    <a:pt x="2180" y="2066"/>
                    <a:pt x="2182" y="2071"/>
                    <a:pt x="2185" y="2076"/>
                  </a:cubicBezTo>
                  <a:cubicBezTo>
                    <a:pt x="2189" y="2081"/>
                    <a:pt x="2192" y="2085"/>
                    <a:pt x="2195" y="2090"/>
                  </a:cubicBezTo>
                  <a:cubicBezTo>
                    <a:pt x="2196" y="2091"/>
                    <a:pt x="2197" y="2092"/>
                    <a:pt x="2198" y="2093"/>
                  </a:cubicBezTo>
                  <a:cubicBezTo>
                    <a:pt x="2199" y="2094"/>
                    <a:pt x="2199" y="2094"/>
                    <a:pt x="2199" y="2095"/>
                  </a:cubicBezTo>
                  <a:cubicBezTo>
                    <a:pt x="2200" y="2096"/>
                    <a:pt x="2200" y="2096"/>
                    <a:pt x="2200" y="2096"/>
                  </a:cubicBezTo>
                  <a:cubicBezTo>
                    <a:pt x="2201" y="2096"/>
                    <a:pt x="2201" y="2096"/>
                    <a:pt x="2201" y="2096"/>
                  </a:cubicBezTo>
                  <a:cubicBezTo>
                    <a:pt x="2201" y="2097"/>
                    <a:pt x="2201" y="2097"/>
                    <a:pt x="2201" y="2097"/>
                  </a:cubicBezTo>
                  <a:cubicBezTo>
                    <a:pt x="2202" y="2097"/>
                    <a:pt x="2203" y="2098"/>
                    <a:pt x="2204" y="2099"/>
                  </a:cubicBezTo>
                  <a:cubicBezTo>
                    <a:pt x="2205" y="2100"/>
                    <a:pt x="2206" y="2101"/>
                    <a:pt x="2207" y="2102"/>
                  </a:cubicBezTo>
                  <a:cubicBezTo>
                    <a:pt x="2211" y="2106"/>
                    <a:pt x="2215" y="2109"/>
                    <a:pt x="2219" y="2112"/>
                  </a:cubicBezTo>
                  <a:cubicBezTo>
                    <a:pt x="2224" y="2115"/>
                    <a:pt x="2228" y="2117"/>
                    <a:pt x="2232" y="2119"/>
                  </a:cubicBezTo>
                  <a:cubicBezTo>
                    <a:pt x="2236" y="2121"/>
                    <a:pt x="2239" y="2122"/>
                    <a:pt x="2243" y="2123"/>
                  </a:cubicBezTo>
                  <a:cubicBezTo>
                    <a:pt x="2245" y="2124"/>
                    <a:pt x="2246" y="2124"/>
                    <a:pt x="2248" y="2124"/>
                  </a:cubicBezTo>
                  <a:cubicBezTo>
                    <a:pt x="2249" y="2125"/>
                    <a:pt x="2250" y="2125"/>
                    <a:pt x="2252" y="2125"/>
                  </a:cubicBezTo>
                  <a:cubicBezTo>
                    <a:pt x="2253" y="2126"/>
                    <a:pt x="2254" y="2126"/>
                    <a:pt x="2255" y="2126"/>
                  </a:cubicBezTo>
                  <a:cubicBezTo>
                    <a:pt x="2256" y="2126"/>
                    <a:pt x="2257" y="2126"/>
                    <a:pt x="2257" y="2126"/>
                  </a:cubicBezTo>
                  <a:cubicBezTo>
                    <a:pt x="2259" y="2126"/>
                    <a:pt x="2259" y="2126"/>
                    <a:pt x="2259" y="2126"/>
                  </a:cubicBezTo>
                  <a:cubicBezTo>
                    <a:pt x="2259" y="2126"/>
                    <a:pt x="2259" y="2126"/>
                    <a:pt x="2257" y="2126"/>
                  </a:cubicBezTo>
                  <a:cubicBezTo>
                    <a:pt x="2257" y="2126"/>
                    <a:pt x="2256" y="2125"/>
                    <a:pt x="2255" y="2125"/>
                  </a:cubicBezTo>
                  <a:cubicBezTo>
                    <a:pt x="2254" y="2125"/>
                    <a:pt x="2253" y="2124"/>
                    <a:pt x="2252" y="2124"/>
                  </a:cubicBezTo>
                  <a:cubicBezTo>
                    <a:pt x="2251" y="2123"/>
                    <a:pt x="2250" y="2123"/>
                    <a:pt x="2248" y="2122"/>
                  </a:cubicBezTo>
                  <a:cubicBezTo>
                    <a:pt x="2247" y="2122"/>
                    <a:pt x="2246" y="2121"/>
                    <a:pt x="2244" y="2120"/>
                  </a:cubicBezTo>
                  <a:cubicBezTo>
                    <a:pt x="2241" y="2119"/>
                    <a:pt x="2237" y="2117"/>
                    <a:pt x="2234" y="2115"/>
                  </a:cubicBezTo>
                  <a:cubicBezTo>
                    <a:pt x="2230" y="2113"/>
                    <a:pt x="2227" y="2110"/>
                    <a:pt x="2223" y="2107"/>
                  </a:cubicBezTo>
                  <a:cubicBezTo>
                    <a:pt x="2219" y="2104"/>
                    <a:pt x="2215" y="2101"/>
                    <a:pt x="2212" y="2097"/>
                  </a:cubicBezTo>
                  <a:cubicBezTo>
                    <a:pt x="2211" y="2096"/>
                    <a:pt x="2210" y="2095"/>
                    <a:pt x="2209" y="2095"/>
                  </a:cubicBezTo>
                  <a:cubicBezTo>
                    <a:pt x="2208" y="2094"/>
                    <a:pt x="2207" y="2093"/>
                    <a:pt x="2206" y="2092"/>
                  </a:cubicBezTo>
                  <a:cubicBezTo>
                    <a:pt x="2206" y="2091"/>
                    <a:pt x="2206" y="2091"/>
                    <a:pt x="2206" y="2091"/>
                  </a:cubicBezTo>
                  <a:cubicBezTo>
                    <a:pt x="2206" y="2091"/>
                    <a:pt x="2206" y="2091"/>
                    <a:pt x="2206" y="2091"/>
                  </a:cubicBezTo>
                  <a:cubicBezTo>
                    <a:pt x="2205" y="2090"/>
                    <a:pt x="2205" y="2090"/>
                    <a:pt x="2205" y="2090"/>
                  </a:cubicBezTo>
                  <a:cubicBezTo>
                    <a:pt x="2205" y="2089"/>
                    <a:pt x="2204" y="2089"/>
                    <a:pt x="2204" y="2088"/>
                  </a:cubicBezTo>
                  <a:cubicBezTo>
                    <a:pt x="2203" y="2087"/>
                    <a:pt x="2202" y="2086"/>
                    <a:pt x="2201" y="2085"/>
                  </a:cubicBezTo>
                  <a:cubicBezTo>
                    <a:pt x="2198" y="2081"/>
                    <a:pt x="2195" y="2076"/>
                    <a:pt x="2192" y="2072"/>
                  </a:cubicBezTo>
                  <a:cubicBezTo>
                    <a:pt x="2189" y="2067"/>
                    <a:pt x="2186" y="2062"/>
                    <a:pt x="2184" y="2057"/>
                  </a:cubicBezTo>
                  <a:cubicBezTo>
                    <a:pt x="2182" y="2055"/>
                    <a:pt x="2181" y="2052"/>
                    <a:pt x="2179" y="2050"/>
                  </a:cubicBezTo>
                  <a:cubicBezTo>
                    <a:pt x="2178" y="2049"/>
                    <a:pt x="2178" y="2048"/>
                    <a:pt x="2177" y="2046"/>
                  </a:cubicBezTo>
                  <a:cubicBezTo>
                    <a:pt x="2176" y="2045"/>
                    <a:pt x="2176" y="2044"/>
                    <a:pt x="2175" y="2043"/>
                  </a:cubicBezTo>
                  <a:cubicBezTo>
                    <a:pt x="2172" y="2039"/>
                    <a:pt x="2169" y="2034"/>
                    <a:pt x="2165" y="2031"/>
                  </a:cubicBezTo>
                  <a:cubicBezTo>
                    <a:pt x="2162" y="2027"/>
                    <a:pt x="2159" y="2023"/>
                    <a:pt x="2156" y="2020"/>
                  </a:cubicBezTo>
                  <a:cubicBezTo>
                    <a:pt x="2153" y="2017"/>
                    <a:pt x="2149" y="2015"/>
                    <a:pt x="2146" y="2013"/>
                  </a:cubicBezTo>
                  <a:cubicBezTo>
                    <a:pt x="2146" y="2012"/>
                    <a:pt x="2145" y="2012"/>
                    <a:pt x="2144" y="2012"/>
                  </a:cubicBezTo>
                  <a:cubicBezTo>
                    <a:pt x="2144" y="2011"/>
                    <a:pt x="2143" y="2011"/>
                    <a:pt x="2142" y="2010"/>
                  </a:cubicBezTo>
                  <a:cubicBezTo>
                    <a:pt x="2142" y="2010"/>
                    <a:pt x="2141" y="2010"/>
                    <a:pt x="2141" y="2010"/>
                  </a:cubicBezTo>
                  <a:cubicBezTo>
                    <a:pt x="2141" y="2010"/>
                    <a:pt x="2142" y="2010"/>
                    <a:pt x="2142" y="2010"/>
                  </a:cubicBezTo>
                  <a:cubicBezTo>
                    <a:pt x="2144" y="2010"/>
                    <a:pt x="2146" y="2011"/>
                    <a:pt x="2148" y="2011"/>
                  </a:cubicBezTo>
                  <a:cubicBezTo>
                    <a:pt x="2150" y="2012"/>
                    <a:pt x="2151" y="2012"/>
                    <a:pt x="2153" y="2013"/>
                  </a:cubicBezTo>
                  <a:cubicBezTo>
                    <a:pt x="2155" y="2013"/>
                    <a:pt x="2157" y="2014"/>
                    <a:pt x="2159" y="2014"/>
                  </a:cubicBezTo>
                  <a:cubicBezTo>
                    <a:pt x="2160" y="2015"/>
                    <a:pt x="2162" y="2015"/>
                    <a:pt x="2164" y="2016"/>
                  </a:cubicBezTo>
                  <a:cubicBezTo>
                    <a:pt x="2166" y="2017"/>
                    <a:pt x="2167" y="2017"/>
                    <a:pt x="2169" y="2018"/>
                  </a:cubicBezTo>
                  <a:cubicBezTo>
                    <a:pt x="2171" y="2018"/>
                    <a:pt x="2172" y="2019"/>
                    <a:pt x="2174" y="2020"/>
                  </a:cubicBezTo>
                  <a:cubicBezTo>
                    <a:pt x="2175" y="2020"/>
                    <a:pt x="2176" y="2020"/>
                    <a:pt x="2176" y="2021"/>
                  </a:cubicBezTo>
                  <a:cubicBezTo>
                    <a:pt x="2177" y="2021"/>
                    <a:pt x="2178" y="2021"/>
                    <a:pt x="2179" y="2022"/>
                  </a:cubicBezTo>
                  <a:cubicBezTo>
                    <a:pt x="2180" y="2022"/>
                    <a:pt x="2182" y="2023"/>
                    <a:pt x="2183" y="2023"/>
                  </a:cubicBezTo>
                  <a:cubicBezTo>
                    <a:pt x="2185" y="2024"/>
                    <a:pt x="2186" y="2025"/>
                    <a:pt x="2188" y="2025"/>
                  </a:cubicBezTo>
                  <a:cubicBezTo>
                    <a:pt x="2189" y="2026"/>
                    <a:pt x="2191" y="2027"/>
                    <a:pt x="2192" y="2027"/>
                  </a:cubicBezTo>
                  <a:cubicBezTo>
                    <a:pt x="2193" y="2028"/>
                    <a:pt x="2193" y="2028"/>
                    <a:pt x="2194" y="2028"/>
                  </a:cubicBezTo>
                  <a:cubicBezTo>
                    <a:pt x="2195" y="2029"/>
                    <a:pt x="2195" y="2029"/>
                    <a:pt x="2196" y="2030"/>
                  </a:cubicBezTo>
                  <a:cubicBezTo>
                    <a:pt x="2197" y="2030"/>
                    <a:pt x="2198" y="2031"/>
                    <a:pt x="2200" y="2032"/>
                  </a:cubicBezTo>
                  <a:cubicBezTo>
                    <a:pt x="2201" y="2032"/>
                    <a:pt x="2202" y="2033"/>
                    <a:pt x="2203" y="2034"/>
                  </a:cubicBezTo>
                  <a:cubicBezTo>
                    <a:pt x="2204" y="2034"/>
                    <a:pt x="2204" y="2034"/>
                    <a:pt x="2205" y="2035"/>
                  </a:cubicBezTo>
                  <a:cubicBezTo>
                    <a:pt x="2205" y="2035"/>
                    <a:pt x="2206" y="2035"/>
                    <a:pt x="2206" y="2036"/>
                  </a:cubicBezTo>
                  <a:cubicBezTo>
                    <a:pt x="2209" y="2037"/>
                    <a:pt x="2211" y="2038"/>
                    <a:pt x="2212" y="2039"/>
                  </a:cubicBezTo>
                  <a:cubicBezTo>
                    <a:pt x="2214" y="2041"/>
                    <a:pt x="2216" y="2042"/>
                    <a:pt x="2217" y="2043"/>
                  </a:cubicBezTo>
                  <a:cubicBezTo>
                    <a:pt x="2219" y="2044"/>
                    <a:pt x="2220" y="2045"/>
                    <a:pt x="2221" y="2045"/>
                  </a:cubicBezTo>
                  <a:cubicBezTo>
                    <a:pt x="2222" y="2046"/>
                    <a:pt x="2223" y="2047"/>
                    <a:pt x="2224" y="2048"/>
                  </a:cubicBezTo>
                  <a:cubicBezTo>
                    <a:pt x="2225" y="2049"/>
                    <a:pt x="2226" y="2049"/>
                    <a:pt x="2226" y="2049"/>
                  </a:cubicBezTo>
                  <a:cubicBezTo>
                    <a:pt x="2226" y="2049"/>
                    <a:pt x="2225" y="2049"/>
                    <a:pt x="2224" y="2047"/>
                  </a:cubicBezTo>
                  <a:cubicBezTo>
                    <a:pt x="2223" y="2047"/>
                    <a:pt x="2223" y="2046"/>
                    <a:pt x="2222" y="2045"/>
                  </a:cubicBezTo>
                  <a:cubicBezTo>
                    <a:pt x="2221" y="2044"/>
                    <a:pt x="2220" y="2043"/>
                    <a:pt x="2218" y="2041"/>
                  </a:cubicBezTo>
                  <a:cubicBezTo>
                    <a:pt x="2217" y="2040"/>
                    <a:pt x="2215" y="2039"/>
                    <a:pt x="2214" y="2037"/>
                  </a:cubicBezTo>
                  <a:cubicBezTo>
                    <a:pt x="2212" y="2036"/>
                    <a:pt x="2210" y="2035"/>
                    <a:pt x="2208" y="2033"/>
                  </a:cubicBezTo>
                  <a:cubicBezTo>
                    <a:pt x="2208" y="2033"/>
                    <a:pt x="2207" y="2032"/>
                    <a:pt x="2207" y="2032"/>
                  </a:cubicBezTo>
                  <a:cubicBezTo>
                    <a:pt x="2206" y="2031"/>
                    <a:pt x="2206" y="2031"/>
                    <a:pt x="2205" y="2031"/>
                  </a:cubicBezTo>
                  <a:cubicBezTo>
                    <a:pt x="2204" y="2030"/>
                    <a:pt x="2203" y="2029"/>
                    <a:pt x="2202" y="2028"/>
                  </a:cubicBezTo>
                  <a:cubicBezTo>
                    <a:pt x="2201" y="2027"/>
                    <a:pt x="2199" y="2027"/>
                    <a:pt x="2198" y="2026"/>
                  </a:cubicBezTo>
                  <a:cubicBezTo>
                    <a:pt x="2197" y="2025"/>
                    <a:pt x="2197" y="2025"/>
                    <a:pt x="2196" y="2025"/>
                  </a:cubicBezTo>
                  <a:cubicBezTo>
                    <a:pt x="2195" y="2024"/>
                    <a:pt x="2195" y="2024"/>
                    <a:pt x="2194" y="2023"/>
                  </a:cubicBezTo>
                  <a:cubicBezTo>
                    <a:pt x="2189" y="2020"/>
                    <a:pt x="2183" y="2017"/>
                    <a:pt x="2176" y="2014"/>
                  </a:cubicBezTo>
                  <a:cubicBezTo>
                    <a:pt x="2175" y="2013"/>
                    <a:pt x="2173" y="2013"/>
                    <a:pt x="2171" y="2012"/>
                  </a:cubicBezTo>
                  <a:cubicBezTo>
                    <a:pt x="2170" y="2011"/>
                    <a:pt x="2168" y="2011"/>
                    <a:pt x="2166" y="2010"/>
                  </a:cubicBezTo>
                  <a:cubicBezTo>
                    <a:pt x="2164" y="2009"/>
                    <a:pt x="2163" y="2009"/>
                    <a:pt x="2161" y="2008"/>
                  </a:cubicBezTo>
                  <a:cubicBezTo>
                    <a:pt x="2159" y="2007"/>
                    <a:pt x="2157" y="2007"/>
                    <a:pt x="2155" y="2006"/>
                  </a:cubicBezTo>
                  <a:cubicBezTo>
                    <a:pt x="2153" y="2005"/>
                    <a:pt x="2152" y="2005"/>
                    <a:pt x="2150" y="2004"/>
                  </a:cubicBezTo>
                  <a:cubicBezTo>
                    <a:pt x="2148" y="2004"/>
                    <a:pt x="2146" y="2003"/>
                    <a:pt x="2144" y="2003"/>
                  </a:cubicBezTo>
                  <a:cubicBezTo>
                    <a:pt x="2143" y="2003"/>
                    <a:pt x="2142" y="2002"/>
                    <a:pt x="2141" y="2002"/>
                  </a:cubicBezTo>
                  <a:cubicBezTo>
                    <a:pt x="2140" y="2002"/>
                    <a:pt x="2139" y="2002"/>
                    <a:pt x="2138" y="2001"/>
                  </a:cubicBezTo>
                  <a:cubicBezTo>
                    <a:pt x="2137" y="2001"/>
                    <a:pt x="2136" y="2001"/>
                    <a:pt x="2135" y="2001"/>
                  </a:cubicBezTo>
                  <a:cubicBezTo>
                    <a:pt x="2134" y="2001"/>
                    <a:pt x="2133" y="2000"/>
                    <a:pt x="2132" y="2000"/>
                  </a:cubicBezTo>
                  <a:cubicBezTo>
                    <a:pt x="2124" y="1999"/>
                    <a:pt x="2116" y="1997"/>
                    <a:pt x="2107" y="1997"/>
                  </a:cubicBezTo>
                  <a:cubicBezTo>
                    <a:pt x="2099" y="1996"/>
                    <a:pt x="2091" y="1995"/>
                    <a:pt x="2083" y="1995"/>
                  </a:cubicBezTo>
                  <a:cubicBezTo>
                    <a:pt x="2079" y="1995"/>
                    <a:pt x="2075" y="1995"/>
                    <a:pt x="2071" y="1995"/>
                  </a:cubicBezTo>
                  <a:cubicBezTo>
                    <a:pt x="2067" y="1995"/>
                    <a:pt x="2063" y="1995"/>
                    <a:pt x="2059" y="1996"/>
                  </a:cubicBezTo>
                  <a:cubicBezTo>
                    <a:pt x="2051" y="1996"/>
                    <a:pt x="2044" y="1997"/>
                    <a:pt x="2037" y="1997"/>
                  </a:cubicBezTo>
                  <a:cubicBezTo>
                    <a:pt x="2033" y="1998"/>
                    <a:pt x="2030" y="1998"/>
                    <a:pt x="2026" y="1998"/>
                  </a:cubicBezTo>
                  <a:cubicBezTo>
                    <a:pt x="2025" y="1999"/>
                    <a:pt x="2023" y="1999"/>
                    <a:pt x="2021" y="1999"/>
                  </a:cubicBezTo>
                  <a:cubicBezTo>
                    <a:pt x="1949" y="1986"/>
                    <a:pt x="1797" y="1991"/>
                    <a:pt x="1751" y="1937"/>
                  </a:cubicBezTo>
                  <a:cubicBezTo>
                    <a:pt x="1759" y="1931"/>
                    <a:pt x="1767" y="1926"/>
                    <a:pt x="1774" y="1922"/>
                  </a:cubicBezTo>
                  <a:cubicBezTo>
                    <a:pt x="1777" y="1922"/>
                    <a:pt x="1780" y="1922"/>
                    <a:pt x="1783" y="1923"/>
                  </a:cubicBezTo>
                  <a:cubicBezTo>
                    <a:pt x="1787" y="1923"/>
                    <a:pt x="1791" y="1923"/>
                    <a:pt x="1796" y="1924"/>
                  </a:cubicBezTo>
                  <a:cubicBezTo>
                    <a:pt x="1798" y="1925"/>
                    <a:pt x="1800" y="1925"/>
                    <a:pt x="1802" y="1926"/>
                  </a:cubicBezTo>
                  <a:cubicBezTo>
                    <a:pt x="1803" y="1926"/>
                    <a:pt x="1805" y="1927"/>
                    <a:pt x="1806" y="1927"/>
                  </a:cubicBezTo>
                  <a:cubicBezTo>
                    <a:pt x="1806" y="1927"/>
                    <a:pt x="1806" y="1927"/>
                    <a:pt x="1806" y="1927"/>
                  </a:cubicBezTo>
                  <a:cubicBezTo>
                    <a:pt x="1807" y="1927"/>
                    <a:pt x="1807" y="1927"/>
                    <a:pt x="1807" y="1927"/>
                  </a:cubicBezTo>
                  <a:cubicBezTo>
                    <a:pt x="1807" y="1928"/>
                    <a:pt x="1807" y="1928"/>
                    <a:pt x="1807" y="1928"/>
                  </a:cubicBezTo>
                  <a:cubicBezTo>
                    <a:pt x="1807" y="1928"/>
                    <a:pt x="1807" y="1928"/>
                    <a:pt x="1807" y="1928"/>
                  </a:cubicBezTo>
                  <a:cubicBezTo>
                    <a:pt x="1807" y="1928"/>
                    <a:pt x="1807" y="1928"/>
                    <a:pt x="1807" y="1928"/>
                  </a:cubicBezTo>
                  <a:cubicBezTo>
                    <a:pt x="1807" y="1928"/>
                    <a:pt x="1807" y="1928"/>
                    <a:pt x="1807" y="1928"/>
                  </a:cubicBezTo>
                  <a:cubicBezTo>
                    <a:pt x="1808" y="1928"/>
                    <a:pt x="1808" y="1928"/>
                    <a:pt x="1809" y="1928"/>
                  </a:cubicBezTo>
                  <a:cubicBezTo>
                    <a:pt x="1809" y="1929"/>
                    <a:pt x="1810" y="1929"/>
                    <a:pt x="1810" y="1929"/>
                  </a:cubicBezTo>
                  <a:cubicBezTo>
                    <a:pt x="1811" y="1930"/>
                    <a:pt x="1811" y="1930"/>
                    <a:pt x="1811" y="1930"/>
                  </a:cubicBezTo>
                  <a:cubicBezTo>
                    <a:pt x="1812" y="1930"/>
                    <a:pt x="1812" y="1930"/>
                    <a:pt x="1812" y="1930"/>
                  </a:cubicBezTo>
                  <a:cubicBezTo>
                    <a:pt x="1813" y="1931"/>
                    <a:pt x="1814" y="1932"/>
                    <a:pt x="1815" y="1932"/>
                  </a:cubicBezTo>
                  <a:cubicBezTo>
                    <a:pt x="1817" y="1934"/>
                    <a:pt x="1819" y="1935"/>
                    <a:pt x="1821" y="1937"/>
                  </a:cubicBezTo>
                  <a:cubicBezTo>
                    <a:pt x="1825" y="1941"/>
                    <a:pt x="1828" y="1944"/>
                    <a:pt x="1832" y="1948"/>
                  </a:cubicBezTo>
                  <a:cubicBezTo>
                    <a:pt x="1833" y="1949"/>
                    <a:pt x="1834" y="1950"/>
                    <a:pt x="1836" y="1951"/>
                  </a:cubicBezTo>
                  <a:cubicBezTo>
                    <a:pt x="1837" y="1952"/>
                    <a:pt x="1837" y="1952"/>
                    <a:pt x="1837" y="1952"/>
                  </a:cubicBezTo>
                  <a:cubicBezTo>
                    <a:pt x="1839" y="1954"/>
                    <a:pt x="1839" y="1954"/>
                    <a:pt x="1839" y="1954"/>
                  </a:cubicBezTo>
                  <a:cubicBezTo>
                    <a:pt x="1841" y="1955"/>
                    <a:pt x="1843" y="1957"/>
                    <a:pt x="1845" y="1959"/>
                  </a:cubicBezTo>
                  <a:cubicBezTo>
                    <a:pt x="1847" y="1960"/>
                    <a:pt x="1848" y="1960"/>
                    <a:pt x="1849" y="1961"/>
                  </a:cubicBezTo>
                  <a:cubicBezTo>
                    <a:pt x="1850" y="1962"/>
                    <a:pt x="1851" y="1962"/>
                    <a:pt x="1853" y="1963"/>
                  </a:cubicBezTo>
                  <a:cubicBezTo>
                    <a:pt x="1853" y="1963"/>
                    <a:pt x="1854" y="1964"/>
                    <a:pt x="1854" y="1964"/>
                  </a:cubicBezTo>
                  <a:cubicBezTo>
                    <a:pt x="1855" y="1964"/>
                    <a:pt x="1856" y="1965"/>
                    <a:pt x="1856" y="1965"/>
                  </a:cubicBezTo>
                  <a:cubicBezTo>
                    <a:pt x="1857" y="1966"/>
                    <a:pt x="1859" y="1966"/>
                    <a:pt x="1860" y="1967"/>
                  </a:cubicBezTo>
                  <a:cubicBezTo>
                    <a:pt x="1865" y="1969"/>
                    <a:pt x="1869" y="1971"/>
                    <a:pt x="1874" y="1972"/>
                  </a:cubicBezTo>
                  <a:cubicBezTo>
                    <a:pt x="1875" y="1972"/>
                    <a:pt x="1876" y="1973"/>
                    <a:pt x="1877" y="1973"/>
                  </a:cubicBezTo>
                  <a:cubicBezTo>
                    <a:pt x="1879" y="1973"/>
                    <a:pt x="1880" y="1974"/>
                    <a:pt x="1881" y="1974"/>
                  </a:cubicBezTo>
                  <a:cubicBezTo>
                    <a:pt x="1882" y="1974"/>
                    <a:pt x="1883" y="1974"/>
                    <a:pt x="1884" y="1974"/>
                  </a:cubicBezTo>
                  <a:cubicBezTo>
                    <a:pt x="1885" y="1975"/>
                    <a:pt x="1886" y="1975"/>
                    <a:pt x="1887" y="1975"/>
                  </a:cubicBezTo>
                  <a:cubicBezTo>
                    <a:pt x="1891" y="1975"/>
                    <a:pt x="1895" y="1976"/>
                    <a:pt x="1899" y="1976"/>
                  </a:cubicBezTo>
                  <a:cubicBezTo>
                    <a:pt x="1902" y="1976"/>
                    <a:pt x="1905" y="1976"/>
                    <a:pt x="1907" y="1975"/>
                  </a:cubicBezTo>
                  <a:cubicBezTo>
                    <a:pt x="1910" y="1975"/>
                    <a:pt x="1912" y="1975"/>
                    <a:pt x="1913" y="1975"/>
                  </a:cubicBezTo>
                  <a:cubicBezTo>
                    <a:pt x="1914" y="1974"/>
                    <a:pt x="1915" y="1974"/>
                    <a:pt x="1915" y="1974"/>
                  </a:cubicBezTo>
                  <a:cubicBezTo>
                    <a:pt x="1915" y="1974"/>
                    <a:pt x="1914" y="1974"/>
                    <a:pt x="1913" y="1974"/>
                  </a:cubicBezTo>
                  <a:cubicBezTo>
                    <a:pt x="1912" y="1974"/>
                    <a:pt x="1910" y="1974"/>
                    <a:pt x="1907" y="1974"/>
                  </a:cubicBezTo>
                  <a:cubicBezTo>
                    <a:pt x="1905" y="1974"/>
                    <a:pt x="1902" y="1973"/>
                    <a:pt x="1899" y="1973"/>
                  </a:cubicBezTo>
                  <a:cubicBezTo>
                    <a:pt x="1896" y="1972"/>
                    <a:pt x="1892" y="1971"/>
                    <a:pt x="1888" y="1970"/>
                  </a:cubicBezTo>
                  <a:cubicBezTo>
                    <a:pt x="1887" y="1970"/>
                    <a:pt x="1886" y="1970"/>
                    <a:pt x="1885" y="1970"/>
                  </a:cubicBezTo>
                  <a:cubicBezTo>
                    <a:pt x="1884" y="1969"/>
                    <a:pt x="1883" y="1969"/>
                    <a:pt x="1882" y="1969"/>
                  </a:cubicBezTo>
                  <a:cubicBezTo>
                    <a:pt x="1880" y="1968"/>
                    <a:pt x="1878" y="1967"/>
                    <a:pt x="1876" y="1966"/>
                  </a:cubicBezTo>
                  <a:cubicBezTo>
                    <a:pt x="1872" y="1965"/>
                    <a:pt x="1867" y="1963"/>
                    <a:pt x="1863" y="1961"/>
                  </a:cubicBezTo>
                  <a:cubicBezTo>
                    <a:pt x="1862" y="1960"/>
                    <a:pt x="1861" y="1959"/>
                    <a:pt x="1860" y="1959"/>
                  </a:cubicBezTo>
                  <a:cubicBezTo>
                    <a:pt x="1859" y="1958"/>
                    <a:pt x="1858" y="1958"/>
                    <a:pt x="1858" y="1958"/>
                  </a:cubicBezTo>
                  <a:cubicBezTo>
                    <a:pt x="1857" y="1957"/>
                    <a:pt x="1857" y="1957"/>
                    <a:pt x="1856" y="1957"/>
                  </a:cubicBezTo>
                  <a:cubicBezTo>
                    <a:pt x="1854" y="1955"/>
                    <a:pt x="1852" y="1954"/>
                    <a:pt x="1850" y="1953"/>
                  </a:cubicBezTo>
                  <a:cubicBezTo>
                    <a:pt x="1848" y="1951"/>
                    <a:pt x="1847" y="1950"/>
                    <a:pt x="1845" y="1949"/>
                  </a:cubicBezTo>
                  <a:cubicBezTo>
                    <a:pt x="1846" y="1949"/>
                    <a:pt x="1846" y="1949"/>
                    <a:pt x="1847" y="1949"/>
                  </a:cubicBezTo>
                  <a:cubicBezTo>
                    <a:pt x="1848" y="1950"/>
                    <a:pt x="1848" y="1950"/>
                    <a:pt x="1849" y="1950"/>
                  </a:cubicBezTo>
                  <a:cubicBezTo>
                    <a:pt x="1850" y="1950"/>
                    <a:pt x="1852" y="1950"/>
                    <a:pt x="1853" y="1950"/>
                  </a:cubicBezTo>
                  <a:cubicBezTo>
                    <a:pt x="1856" y="1950"/>
                    <a:pt x="1859" y="1950"/>
                    <a:pt x="1862" y="1950"/>
                  </a:cubicBezTo>
                  <a:cubicBezTo>
                    <a:pt x="1865" y="1950"/>
                    <a:pt x="1868" y="1950"/>
                    <a:pt x="1871" y="1950"/>
                  </a:cubicBezTo>
                  <a:cubicBezTo>
                    <a:pt x="1874" y="1949"/>
                    <a:pt x="1877" y="1949"/>
                    <a:pt x="1880" y="1948"/>
                  </a:cubicBezTo>
                  <a:cubicBezTo>
                    <a:pt x="1883" y="1948"/>
                    <a:pt x="1886" y="1948"/>
                    <a:pt x="1889" y="1947"/>
                  </a:cubicBezTo>
                  <a:cubicBezTo>
                    <a:pt x="1890" y="1947"/>
                    <a:pt x="1890" y="1947"/>
                    <a:pt x="1891" y="1947"/>
                  </a:cubicBezTo>
                  <a:cubicBezTo>
                    <a:pt x="1892" y="1947"/>
                    <a:pt x="1892" y="1947"/>
                    <a:pt x="1893" y="1947"/>
                  </a:cubicBezTo>
                  <a:cubicBezTo>
                    <a:pt x="1895" y="1947"/>
                    <a:pt x="1896" y="1947"/>
                    <a:pt x="1897" y="1947"/>
                  </a:cubicBezTo>
                  <a:cubicBezTo>
                    <a:pt x="1900" y="1947"/>
                    <a:pt x="1903" y="1947"/>
                    <a:pt x="1905" y="1947"/>
                  </a:cubicBezTo>
                  <a:cubicBezTo>
                    <a:pt x="1908" y="1947"/>
                    <a:pt x="1911" y="1948"/>
                    <a:pt x="1913" y="1948"/>
                  </a:cubicBezTo>
                  <a:cubicBezTo>
                    <a:pt x="1914" y="1948"/>
                    <a:pt x="1915" y="1948"/>
                    <a:pt x="1916" y="1948"/>
                  </a:cubicBezTo>
                  <a:cubicBezTo>
                    <a:pt x="1917" y="1948"/>
                    <a:pt x="1918" y="1949"/>
                    <a:pt x="1919" y="1949"/>
                  </a:cubicBezTo>
                  <a:cubicBezTo>
                    <a:pt x="1920" y="1949"/>
                    <a:pt x="1921" y="1949"/>
                    <a:pt x="1922" y="1949"/>
                  </a:cubicBezTo>
                  <a:cubicBezTo>
                    <a:pt x="1922" y="1949"/>
                    <a:pt x="1923" y="1949"/>
                    <a:pt x="1924" y="1949"/>
                  </a:cubicBezTo>
                  <a:cubicBezTo>
                    <a:pt x="1925" y="1950"/>
                    <a:pt x="1926" y="1950"/>
                    <a:pt x="1927" y="1950"/>
                  </a:cubicBezTo>
                  <a:cubicBezTo>
                    <a:pt x="1928" y="1950"/>
                    <a:pt x="1928" y="1950"/>
                    <a:pt x="1928" y="1950"/>
                  </a:cubicBezTo>
                  <a:cubicBezTo>
                    <a:pt x="1928" y="1950"/>
                    <a:pt x="1928" y="1950"/>
                    <a:pt x="1927" y="1950"/>
                  </a:cubicBezTo>
                  <a:cubicBezTo>
                    <a:pt x="1926" y="1949"/>
                    <a:pt x="1926" y="1949"/>
                    <a:pt x="1924" y="1948"/>
                  </a:cubicBezTo>
                  <a:cubicBezTo>
                    <a:pt x="1924" y="1948"/>
                    <a:pt x="1923" y="1947"/>
                    <a:pt x="1922" y="1947"/>
                  </a:cubicBezTo>
                  <a:cubicBezTo>
                    <a:pt x="1922" y="1946"/>
                    <a:pt x="1921" y="1946"/>
                    <a:pt x="1920" y="1946"/>
                  </a:cubicBezTo>
                  <a:cubicBezTo>
                    <a:pt x="1918" y="1945"/>
                    <a:pt x="1916" y="1944"/>
                    <a:pt x="1914" y="1943"/>
                  </a:cubicBezTo>
                  <a:cubicBezTo>
                    <a:pt x="1911" y="1943"/>
                    <a:pt x="1909" y="1942"/>
                    <a:pt x="1906" y="1941"/>
                  </a:cubicBezTo>
                  <a:cubicBezTo>
                    <a:pt x="1904" y="1941"/>
                    <a:pt x="1901" y="1940"/>
                    <a:pt x="1898" y="1940"/>
                  </a:cubicBezTo>
                  <a:cubicBezTo>
                    <a:pt x="1896" y="1940"/>
                    <a:pt x="1895" y="1940"/>
                    <a:pt x="1893" y="1940"/>
                  </a:cubicBezTo>
                  <a:cubicBezTo>
                    <a:pt x="1892" y="1940"/>
                    <a:pt x="1890" y="1940"/>
                    <a:pt x="1888" y="1940"/>
                  </a:cubicBezTo>
                  <a:cubicBezTo>
                    <a:pt x="1885" y="1940"/>
                    <a:pt x="1882" y="1940"/>
                    <a:pt x="1879" y="1941"/>
                  </a:cubicBezTo>
                  <a:cubicBezTo>
                    <a:pt x="1876" y="1941"/>
                    <a:pt x="1873" y="1942"/>
                    <a:pt x="1870" y="1942"/>
                  </a:cubicBezTo>
                  <a:cubicBezTo>
                    <a:pt x="1868" y="1942"/>
                    <a:pt x="1867" y="1942"/>
                    <a:pt x="1865" y="1943"/>
                  </a:cubicBezTo>
                  <a:cubicBezTo>
                    <a:pt x="1864" y="1943"/>
                    <a:pt x="1862" y="1943"/>
                    <a:pt x="1861" y="1943"/>
                  </a:cubicBezTo>
                  <a:cubicBezTo>
                    <a:pt x="1858" y="1944"/>
                    <a:pt x="1855" y="1944"/>
                    <a:pt x="1853" y="1944"/>
                  </a:cubicBezTo>
                  <a:cubicBezTo>
                    <a:pt x="1852" y="1944"/>
                    <a:pt x="1852" y="1944"/>
                    <a:pt x="1851" y="1944"/>
                  </a:cubicBezTo>
                  <a:cubicBezTo>
                    <a:pt x="1850" y="1945"/>
                    <a:pt x="1850" y="1944"/>
                    <a:pt x="1849" y="1945"/>
                  </a:cubicBezTo>
                  <a:cubicBezTo>
                    <a:pt x="1849" y="1945"/>
                    <a:pt x="1848" y="1945"/>
                    <a:pt x="1847" y="1945"/>
                  </a:cubicBezTo>
                  <a:cubicBezTo>
                    <a:pt x="1847" y="1945"/>
                    <a:pt x="1846" y="1945"/>
                    <a:pt x="1846" y="1945"/>
                  </a:cubicBezTo>
                  <a:cubicBezTo>
                    <a:pt x="1845" y="1944"/>
                    <a:pt x="1845" y="1944"/>
                    <a:pt x="1844" y="1944"/>
                  </a:cubicBezTo>
                  <a:cubicBezTo>
                    <a:pt x="1844" y="1944"/>
                    <a:pt x="1843" y="1944"/>
                    <a:pt x="1843" y="1944"/>
                  </a:cubicBezTo>
                  <a:cubicBezTo>
                    <a:pt x="1842" y="1944"/>
                    <a:pt x="1842" y="1944"/>
                    <a:pt x="1841" y="1944"/>
                  </a:cubicBezTo>
                  <a:cubicBezTo>
                    <a:pt x="1841" y="1944"/>
                    <a:pt x="1840" y="1944"/>
                    <a:pt x="1840" y="1944"/>
                  </a:cubicBezTo>
                  <a:cubicBezTo>
                    <a:pt x="1840" y="1944"/>
                    <a:pt x="1840" y="1944"/>
                    <a:pt x="1839" y="1944"/>
                  </a:cubicBezTo>
                  <a:cubicBezTo>
                    <a:pt x="1839" y="1943"/>
                    <a:pt x="1838" y="1943"/>
                    <a:pt x="1838" y="1942"/>
                  </a:cubicBezTo>
                  <a:cubicBezTo>
                    <a:pt x="1834" y="1939"/>
                    <a:pt x="1830" y="1935"/>
                    <a:pt x="1826" y="1931"/>
                  </a:cubicBezTo>
                  <a:cubicBezTo>
                    <a:pt x="1824" y="1929"/>
                    <a:pt x="1821" y="1928"/>
                    <a:pt x="1819" y="1926"/>
                  </a:cubicBezTo>
                  <a:cubicBezTo>
                    <a:pt x="1818" y="1925"/>
                    <a:pt x="1817" y="1925"/>
                    <a:pt x="1815" y="1924"/>
                  </a:cubicBezTo>
                  <a:cubicBezTo>
                    <a:pt x="1815" y="1924"/>
                    <a:pt x="1815" y="1924"/>
                    <a:pt x="1815" y="1924"/>
                  </a:cubicBezTo>
                  <a:cubicBezTo>
                    <a:pt x="1814" y="1923"/>
                    <a:pt x="1814" y="1923"/>
                    <a:pt x="1814" y="1923"/>
                  </a:cubicBezTo>
                  <a:cubicBezTo>
                    <a:pt x="1813" y="1923"/>
                    <a:pt x="1812" y="1922"/>
                    <a:pt x="1812" y="1922"/>
                  </a:cubicBezTo>
                  <a:cubicBezTo>
                    <a:pt x="1811" y="1922"/>
                    <a:pt x="1811" y="1922"/>
                    <a:pt x="1810" y="1921"/>
                  </a:cubicBezTo>
                  <a:cubicBezTo>
                    <a:pt x="1810" y="1921"/>
                    <a:pt x="1810" y="1921"/>
                    <a:pt x="1810" y="1921"/>
                  </a:cubicBezTo>
                  <a:cubicBezTo>
                    <a:pt x="1810" y="1921"/>
                    <a:pt x="1810" y="1921"/>
                    <a:pt x="1810" y="1921"/>
                  </a:cubicBezTo>
                  <a:cubicBezTo>
                    <a:pt x="1810" y="1921"/>
                    <a:pt x="1810" y="1921"/>
                    <a:pt x="1810" y="1921"/>
                  </a:cubicBezTo>
                  <a:cubicBezTo>
                    <a:pt x="1809" y="1921"/>
                    <a:pt x="1809" y="1921"/>
                    <a:pt x="1809" y="1921"/>
                  </a:cubicBezTo>
                  <a:cubicBezTo>
                    <a:pt x="1809" y="1921"/>
                    <a:pt x="1809" y="1921"/>
                    <a:pt x="1809" y="1921"/>
                  </a:cubicBezTo>
                  <a:cubicBezTo>
                    <a:pt x="1808" y="1921"/>
                    <a:pt x="1808" y="1921"/>
                    <a:pt x="1808" y="1921"/>
                  </a:cubicBezTo>
                  <a:cubicBezTo>
                    <a:pt x="1807" y="1920"/>
                    <a:pt x="1805" y="1920"/>
                    <a:pt x="1804" y="1919"/>
                  </a:cubicBezTo>
                  <a:cubicBezTo>
                    <a:pt x="1802" y="1919"/>
                    <a:pt x="1799" y="1918"/>
                    <a:pt x="1797" y="1918"/>
                  </a:cubicBezTo>
                  <a:cubicBezTo>
                    <a:pt x="1792" y="1918"/>
                    <a:pt x="1787" y="1918"/>
                    <a:pt x="1783" y="1918"/>
                  </a:cubicBezTo>
                  <a:cubicBezTo>
                    <a:pt x="1783" y="1918"/>
                    <a:pt x="1782" y="1918"/>
                    <a:pt x="1782" y="1918"/>
                  </a:cubicBezTo>
                  <a:cubicBezTo>
                    <a:pt x="1808" y="1906"/>
                    <a:pt x="1834" y="1905"/>
                    <a:pt x="1877" y="1899"/>
                  </a:cubicBezTo>
                  <a:cubicBezTo>
                    <a:pt x="1894" y="1897"/>
                    <a:pt x="1911" y="1896"/>
                    <a:pt x="1926" y="1896"/>
                  </a:cubicBezTo>
                  <a:cubicBezTo>
                    <a:pt x="1929" y="1897"/>
                    <a:pt x="1931" y="1898"/>
                    <a:pt x="1933" y="1899"/>
                  </a:cubicBezTo>
                  <a:cubicBezTo>
                    <a:pt x="1937" y="1901"/>
                    <a:pt x="1942" y="1904"/>
                    <a:pt x="1946" y="1907"/>
                  </a:cubicBezTo>
                  <a:cubicBezTo>
                    <a:pt x="1951" y="1910"/>
                    <a:pt x="1956" y="1914"/>
                    <a:pt x="1961" y="1918"/>
                  </a:cubicBezTo>
                  <a:cubicBezTo>
                    <a:pt x="1966" y="1922"/>
                    <a:pt x="1971" y="1926"/>
                    <a:pt x="1976" y="1931"/>
                  </a:cubicBezTo>
                  <a:cubicBezTo>
                    <a:pt x="1979" y="1933"/>
                    <a:pt x="1981" y="1936"/>
                    <a:pt x="1984" y="1938"/>
                  </a:cubicBezTo>
                  <a:cubicBezTo>
                    <a:pt x="1987" y="1940"/>
                    <a:pt x="1990" y="1943"/>
                    <a:pt x="1992" y="1945"/>
                  </a:cubicBezTo>
                  <a:cubicBezTo>
                    <a:pt x="1995" y="1948"/>
                    <a:pt x="1998" y="1950"/>
                    <a:pt x="2001" y="1952"/>
                  </a:cubicBezTo>
                  <a:cubicBezTo>
                    <a:pt x="2003" y="1954"/>
                    <a:pt x="2004" y="1955"/>
                    <a:pt x="2006" y="1956"/>
                  </a:cubicBezTo>
                  <a:cubicBezTo>
                    <a:pt x="2006" y="1957"/>
                    <a:pt x="2007" y="1957"/>
                    <a:pt x="2008" y="1958"/>
                  </a:cubicBezTo>
                  <a:cubicBezTo>
                    <a:pt x="2009" y="1959"/>
                    <a:pt x="2009" y="1959"/>
                    <a:pt x="2009" y="1959"/>
                  </a:cubicBezTo>
                  <a:cubicBezTo>
                    <a:pt x="2010" y="1959"/>
                    <a:pt x="2010" y="1959"/>
                    <a:pt x="2010" y="1959"/>
                  </a:cubicBezTo>
                  <a:cubicBezTo>
                    <a:pt x="2010" y="1959"/>
                    <a:pt x="2010" y="1959"/>
                    <a:pt x="2010" y="1959"/>
                  </a:cubicBezTo>
                  <a:cubicBezTo>
                    <a:pt x="2015" y="1963"/>
                    <a:pt x="2015" y="1963"/>
                    <a:pt x="2015" y="1963"/>
                  </a:cubicBezTo>
                  <a:cubicBezTo>
                    <a:pt x="2016" y="1963"/>
                    <a:pt x="2017" y="1964"/>
                    <a:pt x="2017" y="1964"/>
                  </a:cubicBezTo>
                  <a:cubicBezTo>
                    <a:pt x="2020" y="1966"/>
                    <a:pt x="2020" y="1966"/>
                    <a:pt x="2020" y="1966"/>
                  </a:cubicBezTo>
                  <a:cubicBezTo>
                    <a:pt x="2022" y="1967"/>
                    <a:pt x="2022" y="1967"/>
                    <a:pt x="2022" y="1967"/>
                  </a:cubicBezTo>
                  <a:cubicBezTo>
                    <a:pt x="2023" y="1968"/>
                    <a:pt x="2024" y="1968"/>
                    <a:pt x="2025" y="1969"/>
                  </a:cubicBezTo>
                  <a:cubicBezTo>
                    <a:pt x="2026" y="1970"/>
                    <a:pt x="2028" y="1970"/>
                    <a:pt x="2030" y="1971"/>
                  </a:cubicBezTo>
                  <a:cubicBezTo>
                    <a:pt x="2031" y="1972"/>
                    <a:pt x="2033" y="1973"/>
                    <a:pt x="2035" y="1974"/>
                  </a:cubicBezTo>
                  <a:cubicBezTo>
                    <a:pt x="2036" y="1975"/>
                    <a:pt x="2038" y="1976"/>
                    <a:pt x="2040" y="1976"/>
                  </a:cubicBezTo>
                  <a:cubicBezTo>
                    <a:pt x="2043" y="1978"/>
                    <a:pt x="2047" y="1979"/>
                    <a:pt x="2050" y="1981"/>
                  </a:cubicBezTo>
                  <a:cubicBezTo>
                    <a:pt x="2052" y="1981"/>
                    <a:pt x="2053" y="1982"/>
                    <a:pt x="2055" y="1982"/>
                  </a:cubicBezTo>
                  <a:cubicBezTo>
                    <a:pt x="2056" y="1983"/>
                    <a:pt x="2057" y="1983"/>
                    <a:pt x="2057" y="1983"/>
                  </a:cubicBezTo>
                  <a:cubicBezTo>
                    <a:pt x="2058" y="1983"/>
                    <a:pt x="2059" y="1984"/>
                    <a:pt x="2060" y="1984"/>
                  </a:cubicBezTo>
                  <a:cubicBezTo>
                    <a:pt x="2061" y="1985"/>
                    <a:pt x="2063" y="1985"/>
                    <a:pt x="2065" y="1986"/>
                  </a:cubicBezTo>
                  <a:cubicBezTo>
                    <a:pt x="2066" y="1986"/>
                    <a:pt x="2068" y="1986"/>
                    <a:pt x="2070" y="1987"/>
                  </a:cubicBezTo>
                  <a:cubicBezTo>
                    <a:pt x="2071" y="1987"/>
                    <a:pt x="2073" y="1988"/>
                    <a:pt x="2074" y="1988"/>
                  </a:cubicBezTo>
                  <a:cubicBezTo>
                    <a:pt x="2076" y="1988"/>
                    <a:pt x="2077" y="1989"/>
                    <a:pt x="2079" y="1989"/>
                  </a:cubicBezTo>
                  <a:cubicBezTo>
                    <a:pt x="2080" y="1989"/>
                    <a:pt x="2082" y="1989"/>
                    <a:pt x="2083" y="1990"/>
                  </a:cubicBezTo>
                  <a:cubicBezTo>
                    <a:pt x="2085" y="1990"/>
                    <a:pt x="2086" y="1990"/>
                    <a:pt x="2088" y="1990"/>
                  </a:cubicBezTo>
                  <a:cubicBezTo>
                    <a:pt x="2090" y="1991"/>
                    <a:pt x="2093" y="1991"/>
                    <a:pt x="2096" y="1991"/>
                  </a:cubicBezTo>
                  <a:cubicBezTo>
                    <a:pt x="2098" y="1992"/>
                    <a:pt x="2101" y="1992"/>
                    <a:pt x="2103" y="1992"/>
                  </a:cubicBezTo>
                  <a:cubicBezTo>
                    <a:pt x="2105" y="1992"/>
                    <a:pt x="2108" y="1992"/>
                    <a:pt x="2110" y="1992"/>
                  </a:cubicBezTo>
                  <a:cubicBezTo>
                    <a:pt x="2112" y="1992"/>
                    <a:pt x="2113" y="1992"/>
                    <a:pt x="2115" y="1992"/>
                  </a:cubicBezTo>
                  <a:cubicBezTo>
                    <a:pt x="2116" y="1992"/>
                    <a:pt x="2117" y="1992"/>
                    <a:pt x="2117" y="1992"/>
                  </a:cubicBezTo>
                  <a:cubicBezTo>
                    <a:pt x="2118" y="1992"/>
                    <a:pt x="2119" y="1992"/>
                    <a:pt x="2119" y="1992"/>
                  </a:cubicBezTo>
                  <a:cubicBezTo>
                    <a:pt x="2121" y="1992"/>
                    <a:pt x="2122" y="1992"/>
                    <a:pt x="2123" y="1992"/>
                  </a:cubicBezTo>
                  <a:cubicBezTo>
                    <a:pt x="2124" y="1992"/>
                    <a:pt x="2125" y="1992"/>
                    <a:pt x="2125" y="1992"/>
                  </a:cubicBezTo>
                  <a:cubicBezTo>
                    <a:pt x="2125" y="1992"/>
                    <a:pt x="2124" y="1992"/>
                    <a:pt x="2123" y="1991"/>
                  </a:cubicBezTo>
                  <a:cubicBezTo>
                    <a:pt x="2121" y="1991"/>
                    <a:pt x="2118" y="1991"/>
                    <a:pt x="2115" y="1991"/>
                  </a:cubicBezTo>
                  <a:cubicBezTo>
                    <a:pt x="2114" y="1990"/>
                    <a:pt x="2112" y="1990"/>
                    <a:pt x="2110" y="1990"/>
                  </a:cubicBezTo>
                  <a:cubicBezTo>
                    <a:pt x="2108" y="1990"/>
                    <a:pt x="2106" y="1989"/>
                    <a:pt x="2103" y="1989"/>
                  </a:cubicBezTo>
                  <a:cubicBezTo>
                    <a:pt x="2101" y="1989"/>
                    <a:pt x="2099" y="1988"/>
                    <a:pt x="2096" y="1988"/>
                  </a:cubicBezTo>
                  <a:cubicBezTo>
                    <a:pt x="2094" y="1987"/>
                    <a:pt x="2091" y="1987"/>
                    <a:pt x="2088" y="1986"/>
                  </a:cubicBezTo>
                  <a:cubicBezTo>
                    <a:pt x="2086" y="1985"/>
                    <a:pt x="2083" y="1985"/>
                    <a:pt x="2080" y="1984"/>
                  </a:cubicBezTo>
                  <a:cubicBezTo>
                    <a:pt x="2077" y="1983"/>
                    <a:pt x="2074" y="1982"/>
                    <a:pt x="2071" y="1981"/>
                  </a:cubicBezTo>
                  <a:cubicBezTo>
                    <a:pt x="2070" y="1981"/>
                    <a:pt x="2068" y="1980"/>
                    <a:pt x="2067" y="1980"/>
                  </a:cubicBezTo>
                  <a:cubicBezTo>
                    <a:pt x="2065" y="1979"/>
                    <a:pt x="2064" y="1978"/>
                    <a:pt x="2062" y="1978"/>
                  </a:cubicBezTo>
                  <a:cubicBezTo>
                    <a:pt x="2061" y="1978"/>
                    <a:pt x="2060" y="1977"/>
                    <a:pt x="2060" y="1977"/>
                  </a:cubicBezTo>
                  <a:cubicBezTo>
                    <a:pt x="2059" y="1977"/>
                    <a:pt x="2058" y="1976"/>
                    <a:pt x="2057" y="1976"/>
                  </a:cubicBezTo>
                  <a:cubicBezTo>
                    <a:pt x="2056" y="1975"/>
                    <a:pt x="2054" y="1975"/>
                    <a:pt x="2053" y="1974"/>
                  </a:cubicBezTo>
                  <a:cubicBezTo>
                    <a:pt x="2046" y="1971"/>
                    <a:pt x="2040" y="1968"/>
                    <a:pt x="2034" y="1965"/>
                  </a:cubicBezTo>
                  <a:cubicBezTo>
                    <a:pt x="2037" y="1966"/>
                    <a:pt x="2040" y="1966"/>
                    <a:pt x="2043" y="1966"/>
                  </a:cubicBezTo>
                  <a:cubicBezTo>
                    <a:pt x="2044" y="1967"/>
                    <a:pt x="2045" y="1967"/>
                    <a:pt x="2046" y="1967"/>
                  </a:cubicBezTo>
                  <a:cubicBezTo>
                    <a:pt x="2047" y="1967"/>
                    <a:pt x="2047" y="1967"/>
                    <a:pt x="2048" y="1967"/>
                  </a:cubicBezTo>
                  <a:cubicBezTo>
                    <a:pt x="2050" y="1967"/>
                    <a:pt x="2052" y="1967"/>
                    <a:pt x="2053" y="1967"/>
                  </a:cubicBezTo>
                  <a:cubicBezTo>
                    <a:pt x="2055" y="1967"/>
                    <a:pt x="2057" y="1967"/>
                    <a:pt x="2058" y="1967"/>
                  </a:cubicBezTo>
                  <a:cubicBezTo>
                    <a:pt x="2060" y="1967"/>
                    <a:pt x="2062" y="1967"/>
                    <a:pt x="2063" y="1967"/>
                  </a:cubicBezTo>
                  <a:cubicBezTo>
                    <a:pt x="2064" y="1967"/>
                    <a:pt x="2065" y="1967"/>
                    <a:pt x="2066" y="1967"/>
                  </a:cubicBezTo>
                  <a:cubicBezTo>
                    <a:pt x="2067" y="1967"/>
                    <a:pt x="2067" y="1967"/>
                    <a:pt x="2068" y="1967"/>
                  </a:cubicBezTo>
                  <a:cubicBezTo>
                    <a:pt x="2070" y="1967"/>
                    <a:pt x="2072" y="1967"/>
                    <a:pt x="2073" y="1967"/>
                  </a:cubicBezTo>
                  <a:cubicBezTo>
                    <a:pt x="2076" y="1966"/>
                    <a:pt x="2079" y="1966"/>
                    <a:pt x="2082" y="1965"/>
                  </a:cubicBezTo>
                  <a:cubicBezTo>
                    <a:pt x="2083" y="1965"/>
                    <a:pt x="2085" y="1965"/>
                    <a:pt x="2086" y="1965"/>
                  </a:cubicBezTo>
                  <a:cubicBezTo>
                    <a:pt x="2088" y="1965"/>
                    <a:pt x="2089" y="1964"/>
                    <a:pt x="2090" y="1964"/>
                  </a:cubicBezTo>
                  <a:cubicBezTo>
                    <a:pt x="2093" y="1964"/>
                    <a:pt x="2095" y="1963"/>
                    <a:pt x="2097" y="1963"/>
                  </a:cubicBezTo>
                  <a:cubicBezTo>
                    <a:pt x="2099" y="1962"/>
                    <a:pt x="2100" y="1962"/>
                    <a:pt x="2102" y="1961"/>
                  </a:cubicBezTo>
                  <a:cubicBezTo>
                    <a:pt x="2103" y="1961"/>
                    <a:pt x="2104" y="1961"/>
                    <a:pt x="2105" y="1960"/>
                  </a:cubicBezTo>
                  <a:cubicBezTo>
                    <a:pt x="2106" y="1960"/>
                    <a:pt x="2106" y="1960"/>
                    <a:pt x="2106" y="1960"/>
                  </a:cubicBezTo>
                  <a:cubicBezTo>
                    <a:pt x="2106" y="1960"/>
                    <a:pt x="2106" y="1960"/>
                    <a:pt x="2105" y="1960"/>
                  </a:cubicBezTo>
                  <a:cubicBezTo>
                    <a:pt x="2104" y="1960"/>
                    <a:pt x="2103" y="1960"/>
                    <a:pt x="2102" y="1960"/>
                  </a:cubicBezTo>
                  <a:cubicBezTo>
                    <a:pt x="2100" y="1960"/>
                    <a:pt x="2098" y="1960"/>
                    <a:pt x="2096" y="1960"/>
                  </a:cubicBezTo>
                  <a:cubicBezTo>
                    <a:pt x="2094" y="1960"/>
                    <a:pt x="2092" y="1960"/>
                    <a:pt x="2090" y="1960"/>
                  </a:cubicBezTo>
                  <a:cubicBezTo>
                    <a:pt x="2087" y="1960"/>
                    <a:pt x="2084" y="1960"/>
                    <a:pt x="2082" y="1960"/>
                  </a:cubicBezTo>
                  <a:cubicBezTo>
                    <a:pt x="2079" y="1960"/>
                    <a:pt x="2076" y="1960"/>
                    <a:pt x="2073" y="1960"/>
                  </a:cubicBezTo>
                  <a:cubicBezTo>
                    <a:pt x="2070" y="1960"/>
                    <a:pt x="2066" y="1960"/>
                    <a:pt x="2063" y="1960"/>
                  </a:cubicBezTo>
                  <a:cubicBezTo>
                    <a:pt x="2060" y="1960"/>
                    <a:pt x="2057" y="1959"/>
                    <a:pt x="2054" y="1959"/>
                  </a:cubicBezTo>
                  <a:cubicBezTo>
                    <a:pt x="2052" y="1959"/>
                    <a:pt x="2050" y="1959"/>
                    <a:pt x="2049" y="1959"/>
                  </a:cubicBezTo>
                  <a:cubicBezTo>
                    <a:pt x="2048" y="1959"/>
                    <a:pt x="2047" y="1959"/>
                    <a:pt x="2046" y="1959"/>
                  </a:cubicBezTo>
                  <a:cubicBezTo>
                    <a:pt x="2045" y="1959"/>
                    <a:pt x="2045" y="1959"/>
                    <a:pt x="2044" y="1959"/>
                  </a:cubicBezTo>
                  <a:cubicBezTo>
                    <a:pt x="2043" y="1959"/>
                    <a:pt x="2042" y="1959"/>
                    <a:pt x="2042" y="1959"/>
                  </a:cubicBezTo>
                  <a:cubicBezTo>
                    <a:pt x="2041" y="1959"/>
                    <a:pt x="2040" y="1959"/>
                    <a:pt x="2039" y="1959"/>
                  </a:cubicBezTo>
                  <a:cubicBezTo>
                    <a:pt x="2038" y="1958"/>
                    <a:pt x="2036" y="1958"/>
                    <a:pt x="2035" y="1958"/>
                  </a:cubicBezTo>
                  <a:cubicBezTo>
                    <a:pt x="2033" y="1958"/>
                    <a:pt x="2032" y="1958"/>
                    <a:pt x="2030" y="1957"/>
                  </a:cubicBezTo>
                  <a:cubicBezTo>
                    <a:pt x="2029" y="1957"/>
                    <a:pt x="2027" y="1957"/>
                    <a:pt x="2026" y="1957"/>
                  </a:cubicBezTo>
                  <a:cubicBezTo>
                    <a:pt x="2025" y="1957"/>
                    <a:pt x="2023" y="1956"/>
                    <a:pt x="2022" y="1956"/>
                  </a:cubicBezTo>
                  <a:cubicBezTo>
                    <a:pt x="2021" y="1956"/>
                    <a:pt x="2020" y="1956"/>
                    <a:pt x="2019" y="1955"/>
                  </a:cubicBezTo>
                  <a:cubicBezTo>
                    <a:pt x="2015" y="1953"/>
                    <a:pt x="2015" y="1953"/>
                    <a:pt x="2015" y="1953"/>
                  </a:cubicBezTo>
                  <a:cubicBezTo>
                    <a:pt x="2014" y="1952"/>
                    <a:pt x="2014" y="1952"/>
                    <a:pt x="2014" y="1952"/>
                  </a:cubicBezTo>
                  <a:cubicBezTo>
                    <a:pt x="2014" y="1952"/>
                    <a:pt x="2014" y="1952"/>
                    <a:pt x="2014" y="1952"/>
                  </a:cubicBezTo>
                  <a:cubicBezTo>
                    <a:pt x="2013" y="1951"/>
                    <a:pt x="2013" y="1951"/>
                    <a:pt x="2013" y="1951"/>
                  </a:cubicBezTo>
                  <a:cubicBezTo>
                    <a:pt x="2012" y="1951"/>
                    <a:pt x="2011" y="1950"/>
                    <a:pt x="2010" y="1950"/>
                  </a:cubicBezTo>
                  <a:cubicBezTo>
                    <a:pt x="2009" y="1949"/>
                    <a:pt x="2007" y="1947"/>
                    <a:pt x="2006" y="1946"/>
                  </a:cubicBezTo>
                  <a:cubicBezTo>
                    <a:pt x="2003" y="1944"/>
                    <a:pt x="2000" y="1942"/>
                    <a:pt x="1997" y="1939"/>
                  </a:cubicBezTo>
                  <a:cubicBezTo>
                    <a:pt x="1994" y="1937"/>
                    <a:pt x="1992" y="1935"/>
                    <a:pt x="1989" y="1932"/>
                  </a:cubicBezTo>
                  <a:cubicBezTo>
                    <a:pt x="1986" y="1930"/>
                    <a:pt x="1983" y="1928"/>
                    <a:pt x="1981" y="1926"/>
                  </a:cubicBezTo>
                  <a:cubicBezTo>
                    <a:pt x="1975" y="1921"/>
                    <a:pt x="1970" y="1917"/>
                    <a:pt x="1964" y="1913"/>
                  </a:cubicBezTo>
                  <a:cubicBezTo>
                    <a:pt x="1959" y="1909"/>
                    <a:pt x="1954" y="1906"/>
                    <a:pt x="1949" y="1903"/>
                  </a:cubicBezTo>
                  <a:cubicBezTo>
                    <a:pt x="1944" y="1900"/>
                    <a:pt x="1939" y="1898"/>
                    <a:pt x="1935" y="1896"/>
                  </a:cubicBezTo>
                  <a:cubicBezTo>
                    <a:pt x="1934" y="1896"/>
                    <a:pt x="1934" y="1896"/>
                    <a:pt x="1933" y="1896"/>
                  </a:cubicBezTo>
                  <a:cubicBezTo>
                    <a:pt x="1955" y="1896"/>
                    <a:pt x="1974" y="1898"/>
                    <a:pt x="1988" y="1899"/>
                  </a:cubicBezTo>
                  <a:cubicBezTo>
                    <a:pt x="2035" y="1904"/>
                    <a:pt x="2062" y="1920"/>
                    <a:pt x="2085" y="1943"/>
                  </a:cubicBezTo>
                  <a:cubicBezTo>
                    <a:pt x="2075" y="1925"/>
                    <a:pt x="2055" y="1911"/>
                    <a:pt x="2032" y="1902"/>
                  </a:cubicBezTo>
                  <a:cubicBezTo>
                    <a:pt x="2037" y="1902"/>
                    <a:pt x="2043" y="1902"/>
                    <a:pt x="2049" y="1903"/>
                  </a:cubicBezTo>
                  <a:cubicBezTo>
                    <a:pt x="2056" y="1903"/>
                    <a:pt x="2063" y="1903"/>
                    <a:pt x="2070" y="1904"/>
                  </a:cubicBezTo>
                  <a:cubicBezTo>
                    <a:pt x="2076" y="1905"/>
                    <a:pt x="2083" y="1905"/>
                    <a:pt x="2090" y="1906"/>
                  </a:cubicBezTo>
                  <a:cubicBezTo>
                    <a:pt x="2096" y="1907"/>
                    <a:pt x="2103" y="1908"/>
                    <a:pt x="2109" y="1909"/>
                  </a:cubicBezTo>
                  <a:cubicBezTo>
                    <a:pt x="2111" y="1910"/>
                    <a:pt x="2112" y="1910"/>
                    <a:pt x="2114" y="1911"/>
                  </a:cubicBezTo>
                  <a:cubicBezTo>
                    <a:pt x="2114" y="1911"/>
                    <a:pt x="2115" y="1912"/>
                    <a:pt x="2116" y="1913"/>
                  </a:cubicBezTo>
                  <a:cubicBezTo>
                    <a:pt x="2117" y="1913"/>
                    <a:pt x="2118" y="1914"/>
                    <a:pt x="2119" y="1915"/>
                  </a:cubicBezTo>
                  <a:cubicBezTo>
                    <a:pt x="2120" y="1916"/>
                    <a:pt x="2121" y="1917"/>
                    <a:pt x="2122" y="1918"/>
                  </a:cubicBezTo>
                  <a:cubicBezTo>
                    <a:pt x="2123" y="1919"/>
                    <a:pt x="2125" y="1921"/>
                    <a:pt x="2126" y="1922"/>
                  </a:cubicBezTo>
                  <a:cubicBezTo>
                    <a:pt x="2128" y="1924"/>
                    <a:pt x="2131" y="1927"/>
                    <a:pt x="2133" y="1930"/>
                  </a:cubicBezTo>
                  <a:cubicBezTo>
                    <a:pt x="2136" y="1933"/>
                    <a:pt x="2139" y="1936"/>
                    <a:pt x="2141" y="1939"/>
                  </a:cubicBezTo>
                  <a:cubicBezTo>
                    <a:pt x="2143" y="1941"/>
                    <a:pt x="2144" y="1943"/>
                    <a:pt x="2146" y="1944"/>
                  </a:cubicBezTo>
                  <a:cubicBezTo>
                    <a:pt x="2147" y="1946"/>
                    <a:pt x="2149" y="1948"/>
                    <a:pt x="2150" y="1950"/>
                  </a:cubicBezTo>
                  <a:cubicBezTo>
                    <a:pt x="2153" y="1953"/>
                    <a:pt x="2156" y="1957"/>
                    <a:pt x="2159" y="1960"/>
                  </a:cubicBezTo>
                  <a:cubicBezTo>
                    <a:pt x="2161" y="1962"/>
                    <a:pt x="2162" y="1963"/>
                    <a:pt x="2164" y="1965"/>
                  </a:cubicBezTo>
                  <a:cubicBezTo>
                    <a:pt x="2166" y="1967"/>
                    <a:pt x="2168" y="1968"/>
                    <a:pt x="2169" y="1970"/>
                  </a:cubicBezTo>
                  <a:cubicBezTo>
                    <a:pt x="2171" y="1972"/>
                    <a:pt x="2173" y="1973"/>
                    <a:pt x="2175" y="1975"/>
                  </a:cubicBezTo>
                  <a:cubicBezTo>
                    <a:pt x="2176" y="1975"/>
                    <a:pt x="2176" y="1976"/>
                    <a:pt x="2177" y="1977"/>
                  </a:cubicBezTo>
                  <a:cubicBezTo>
                    <a:pt x="2178" y="1977"/>
                    <a:pt x="2179" y="1978"/>
                    <a:pt x="2180" y="1979"/>
                  </a:cubicBezTo>
                  <a:cubicBezTo>
                    <a:pt x="2184" y="1981"/>
                    <a:pt x="2187" y="1984"/>
                    <a:pt x="2191" y="1986"/>
                  </a:cubicBezTo>
                  <a:cubicBezTo>
                    <a:pt x="2195" y="1987"/>
                    <a:pt x="2198" y="1989"/>
                    <a:pt x="2202" y="1990"/>
                  </a:cubicBezTo>
                  <a:cubicBezTo>
                    <a:pt x="2203" y="1991"/>
                    <a:pt x="2205" y="1991"/>
                    <a:pt x="2207" y="1992"/>
                  </a:cubicBezTo>
                  <a:cubicBezTo>
                    <a:pt x="2208" y="1992"/>
                    <a:pt x="2210" y="1992"/>
                    <a:pt x="2211" y="1993"/>
                  </a:cubicBezTo>
                  <a:cubicBezTo>
                    <a:pt x="2213" y="1993"/>
                    <a:pt x="2214" y="1993"/>
                    <a:pt x="2215" y="1993"/>
                  </a:cubicBezTo>
                  <a:cubicBezTo>
                    <a:pt x="2216" y="1993"/>
                    <a:pt x="2218" y="1993"/>
                    <a:pt x="2219" y="1993"/>
                  </a:cubicBezTo>
                  <a:cubicBezTo>
                    <a:pt x="2220" y="1993"/>
                    <a:pt x="2221" y="1993"/>
                    <a:pt x="2221" y="1993"/>
                  </a:cubicBezTo>
                  <a:cubicBezTo>
                    <a:pt x="2222" y="1993"/>
                    <a:pt x="2223" y="1993"/>
                    <a:pt x="2223" y="1993"/>
                  </a:cubicBezTo>
                  <a:cubicBezTo>
                    <a:pt x="2224" y="1993"/>
                    <a:pt x="2225" y="1993"/>
                    <a:pt x="2225" y="1993"/>
                  </a:cubicBezTo>
                  <a:cubicBezTo>
                    <a:pt x="2225" y="1993"/>
                    <a:pt x="2225" y="1993"/>
                    <a:pt x="2223" y="1993"/>
                  </a:cubicBezTo>
                  <a:cubicBezTo>
                    <a:pt x="2222" y="1993"/>
                    <a:pt x="2221" y="1992"/>
                    <a:pt x="2219" y="1992"/>
                  </a:cubicBezTo>
                  <a:cubicBezTo>
                    <a:pt x="2218" y="1991"/>
                    <a:pt x="2217" y="1991"/>
                    <a:pt x="2216" y="1991"/>
                  </a:cubicBezTo>
                  <a:cubicBezTo>
                    <a:pt x="2214" y="1990"/>
                    <a:pt x="2213" y="1990"/>
                    <a:pt x="2212" y="1990"/>
                  </a:cubicBezTo>
                  <a:cubicBezTo>
                    <a:pt x="2211" y="1989"/>
                    <a:pt x="2209" y="1989"/>
                    <a:pt x="2208" y="1988"/>
                  </a:cubicBezTo>
                  <a:cubicBezTo>
                    <a:pt x="2206" y="1987"/>
                    <a:pt x="2205" y="1987"/>
                    <a:pt x="2203" y="1986"/>
                  </a:cubicBezTo>
                  <a:cubicBezTo>
                    <a:pt x="2200" y="1984"/>
                    <a:pt x="2197" y="1983"/>
                    <a:pt x="2194" y="1980"/>
                  </a:cubicBezTo>
                  <a:cubicBezTo>
                    <a:pt x="2191" y="1978"/>
                    <a:pt x="2188" y="1976"/>
                    <a:pt x="2184" y="1973"/>
                  </a:cubicBezTo>
                  <a:cubicBezTo>
                    <a:pt x="2181" y="1970"/>
                    <a:pt x="2178" y="1967"/>
                    <a:pt x="2175" y="1964"/>
                  </a:cubicBezTo>
                  <a:cubicBezTo>
                    <a:pt x="2173" y="1963"/>
                    <a:pt x="2171" y="1961"/>
                    <a:pt x="2170" y="1960"/>
                  </a:cubicBezTo>
                  <a:cubicBezTo>
                    <a:pt x="2168" y="1958"/>
                    <a:pt x="2167" y="1956"/>
                    <a:pt x="2165" y="1955"/>
                  </a:cubicBezTo>
                  <a:cubicBezTo>
                    <a:pt x="2162" y="1951"/>
                    <a:pt x="2159" y="1948"/>
                    <a:pt x="2156" y="1945"/>
                  </a:cubicBezTo>
                  <a:cubicBezTo>
                    <a:pt x="2154" y="1943"/>
                    <a:pt x="2153" y="1941"/>
                    <a:pt x="2151" y="1940"/>
                  </a:cubicBezTo>
                  <a:cubicBezTo>
                    <a:pt x="2150" y="1938"/>
                    <a:pt x="2148" y="1936"/>
                    <a:pt x="2147" y="1935"/>
                  </a:cubicBezTo>
                  <a:cubicBezTo>
                    <a:pt x="2143" y="1932"/>
                    <a:pt x="2140" y="1929"/>
                    <a:pt x="2137" y="1926"/>
                  </a:cubicBezTo>
                  <a:cubicBezTo>
                    <a:pt x="2135" y="1923"/>
                    <a:pt x="2132" y="1921"/>
                    <a:pt x="2129" y="1918"/>
                  </a:cubicBezTo>
                  <a:cubicBezTo>
                    <a:pt x="2127" y="1917"/>
                    <a:pt x="2126" y="1916"/>
                    <a:pt x="2125" y="1915"/>
                  </a:cubicBezTo>
                  <a:cubicBezTo>
                    <a:pt x="2123" y="1915"/>
                    <a:pt x="2122" y="1914"/>
                    <a:pt x="2121" y="1913"/>
                  </a:cubicBezTo>
                  <a:cubicBezTo>
                    <a:pt x="2120" y="1913"/>
                    <a:pt x="2120" y="1912"/>
                    <a:pt x="2119" y="1912"/>
                  </a:cubicBezTo>
                  <a:cubicBezTo>
                    <a:pt x="2122" y="1913"/>
                    <a:pt x="2124" y="1913"/>
                    <a:pt x="2127" y="1914"/>
                  </a:cubicBezTo>
                  <a:cubicBezTo>
                    <a:pt x="2132" y="1916"/>
                    <a:pt x="2137" y="1918"/>
                    <a:pt x="2142" y="1919"/>
                  </a:cubicBezTo>
                  <a:cubicBezTo>
                    <a:pt x="2144" y="1920"/>
                    <a:pt x="2147" y="1921"/>
                    <a:pt x="2149" y="1922"/>
                  </a:cubicBezTo>
                  <a:cubicBezTo>
                    <a:pt x="2151" y="1923"/>
                    <a:pt x="2153" y="1924"/>
                    <a:pt x="2155" y="1925"/>
                  </a:cubicBezTo>
                  <a:cubicBezTo>
                    <a:pt x="2157" y="1926"/>
                    <a:pt x="2158" y="1927"/>
                    <a:pt x="2160" y="1928"/>
                  </a:cubicBezTo>
                  <a:cubicBezTo>
                    <a:pt x="2161" y="1929"/>
                    <a:pt x="2163" y="1930"/>
                    <a:pt x="2164" y="1931"/>
                  </a:cubicBezTo>
                  <a:cubicBezTo>
                    <a:pt x="2167" y="1932"/>
                    <a:pt x="2169" y="1934"/>
                    <a:pt x="2170" y="1934"/>
                  </a:cubicBezTo>
                  <a:cubicBezTo>
                    <a:pt x="2171" y="1935"/>
                    <a:pt x="2172" y="1936"/>
                    <a:pt x="2172" y="1936"/>
                  </a:cubicBezTo>
                  <a:cubicBezTo>
                    <a:pt x="2172" y="1936"/>
                    <a:pt x="2171" y="1935"/>
                    <a:pt x="2170" y="1934"/>
                  </a:cubicBezTo>
                  <a:cubicBezTo>
                    <a:pt x="2170" y="1934"/>
                    <a:pt x="2169" y="1933"/>
                    <a:pt x="2168" y="1932"/>
                  </a:cubicBezTo>
                  <a:cubicBezTo>
                    <a:pt x="2168" y="1932"/>
                    <a:pt x="2167" y="1931"/>
                    <a:pt x="2167" y="1931"/>
                  </a:cubicBezTo>
                  <a:cubicBezTo>
                    <a:pt x="2166" y="1930"/>
                    <a:pt x="2166" y="1930"/>
                    <a:pt x="2165" y="1929"/>
                  </a:cubicBezTo>
                  <a:cubicBezTo>
                    <a:pt x="2164" y="1928"/>
                    <a:pt x="2163" y="1927"/>
                    <a:pt x="2161" y="1926"/>
                  </a:cubicBezTo>
                  <a:cubicBezTo>
                    <a:pt x="2160" y="1925"/>
                    <a:pt x="2158" y="1924"/>
                    <a:pt x="2156" y="1923"/>
                  </a:cubicBezTo>
                  <a:cubicBezTo>
                    <a:pt x="2155" y="1922"/>
                    <a:pt x="2153" y="1920"/>
                    <a:pt x="2151" y="1919"/>
                  </a:cubicBezTo>
                  <a:cubicBezTo>
                    <a:pt x="2149" y="1918"/>
                    <a:pt x="2146" y="1917"/>
                    <a:pt x="2144" y="1915"/>
                  </a:cubicBezTo>
                  <a:cubicBezTo>
                    <a:pt x="2143" y="1915"/>
                    <a:pt x="2142" y="1914"/>
                    <a:pt x="2140" y="1914"/>
                  </a:cubicBezTo>
                  <a:cubicBezTo>
                    <a:pt x="2139" y="1913"/>
                    <a:pt x="2138" y="1912"/>
                    <a:pt x="2137" y="1912"/>
                  </a:cubicBezTo>
                  <a:cubicBezTo>
                    <a:pt x="2134" y="1911"/>
                    <a:pt x="2131" y="1909"/>
                    <a:pt x="2129" y="1908"/>
                  </a:cubicBezTo>
                  <a:cubicBezTo>
                    <a:pt x="2123" y="1906"/>
                    <a:pt x="2117" y="1904"/>
                    <a:pt x="2111" y="1903"/>
                  </a:cubicBezTo>
                  <a:cubicBezTo>
                    <a:pt x="2109" y="1902"/>
                    <a:pt x="2107" y="1902"/>
                    <a:pt x="2106" y="1901"/>
                  </a:cubicBezTo>
                  <a:cubicBezTo>
                    <a:pt x="2104" y="1901"/>
                    <a:pt x="2103" y="1901"/>
                    <a:pt x="2101" y="1900"/>
                  </a:cubicBezTo>
                  <a:cubicBezTo>
                    <a:pt x="2098" y="1900"/>
                    <a:pt x="2094" y="1899"/>
                    <a:pt x="2091" y="1899"/>
                  </a:cubicBezTo>
                  <a:cubicBezTo>
                    <a:pt x="2084" y="1897"/>
                    <a:pt x="2077" y="1897"/>
                    <a:pt x="2070" y="1896"/>
                  </a:cubicBezTo>
                  <a:cubicBezTo>
                    <a:pt x="2063" y="1896"/>
                    <a:pt x="2056" y="1895"/>
                    <a:pt x="2050" y="1895"/>
                  </a:cubicBezTo>
                  <a:cubicBezTo>
                    <a:pt x="2046" y="1895"/>
                    <a:pt x="2043" y="1895"/>
                    <a:pt x="2040" y="1895"/>
                  </a:cubicBezTo>
                  <a:cubicBezTo>
                    <a:pt x="2036" y="1895"/>
                    <a:pt x="2033" y="1895"/>
                    <a:pt x="2030" y="1895"/>
                  </a:cubicBezTo>
                  <a:cubicBezTo>
                    <a:pt x="2023" y="1895"/>
                    <a:pt x="2017" y="1894"/>
                    <a:pt x="2011" y="1894"/>
                  </a:cubicBezTo>
                  <a:cubicBezTo>
                    <a:pt x="2011" y="1894"/>
                    <a:pt x="2011" y="1894"/>
                    <a:pt x="2010" y="1894"/>
                  </a:cubicBezTo>
                  <a:cubicBezTo>
                    <a:pt x="1983" y="1887"/>
                    <a:pt x="1953" y="1883"/>
                    <a:pt x="1924" y="1881"/>
                  </a:cubicBezTo>
                  <a:cubicBezTo>
                    <a:pt x="1928" y="1880"/>
                    <a:pt x="1933" y="1879"/>
                    <a:pt x="1937" y="1878"/>
                  </a:cubicBezTo>
                  <a:cubicBezTo>
                    <a:pt x="1941" y="1877"/>
                    <a:pt x="1944" y="1876"/>
                    <a:pt x="1948" y="1875"/>
                  </a:cubicBezTo>
                  <a:cubicBezTo>
                    <a:pt x="1951" y="1874"/>
                    <a:pt x="1955" y="1873"/>
                    <a:pt x="1959" y="1872"/>
                  </a:cubicBezTo>
                  <a:cubicBezTo>
                    <a:pt x="1966" y="1870"/>
                    <a:pt x="1973" y="1867"/>
                    <a:pt x="1980" y="1866"/>
                  </a:cubicBezTo>
                  <a:cubicBezTo>
                    <a:pt x="1988" y="1864"/>
                    <a:pt x="1995" y="1862"/>
                    <a:pt x="2002" y="1861"/>
                  </a:cubicBezTo>
                  <a:cubicBezTo>
                    <a:pt x="2006" y="1860"/>
                    <a:pt x="2010" y="1860"/>
                    <a:pt x="2013" y="1859"/>
                  </a:cubicBezTo>
                  <a:cubicBezTo>
                    <a:pt x="2015" y="1859"/>
                    <a:pt x="2017" y="1859"/>
                    <a:pt x="2019" y="1858"/>
                  </a:cubicBezTo>
                  <a:cubicBezTo>
                    <a:pt x="2020" y="1858"/>
                    <a:pt x="2022" y="1858"/>
                    <a:pt x="2024" y="1858"/>
                  </a:cubicBezTo>
                  <a:cubicBezTo>
                    <a:pt x="2031" y="1857"/>
                    <a:pt x="2038" y="1857"/>
                    <a:pt x="2044" y="1857"/>
                  </a:cubicBezTo>
                  <a:cubicBezTo>
                    <a:pt x="2051" y="1857"/>
                    <a:pt x="2057" y="1857"/>
                    <a:pt x="2063" y="1857"/>
                  </a:cubicBezTo>
                  <a:cubicBezTo>
                    <a:pt x="2068" y="1858"/>
                    <a:pt x="2073" y="1858"/>
                    <a:pt x="2078" y="1859"/>
                  </a:cubicBezTo>
                  <a:cubicBezTo>
                    <a:pt x="2079" y="1859"/>
                    <a:pt x="2080" y="1859"/>
                    <a:pt x="2081" y="1859"/>
                  </a:cubicBezTo>
                  <a:cubicBezTo>
                    <a:pt x="2082" y="1859"/>
                    <a:pt x="2083" y="1859"/>
                    <a:pt x="2084" y="1860"/>
                  </a:cubicBezTo>
                  <a:cubicBezTo>
                    <a:pt x="2086" y="1860"/>
                    <a:pt x="2088" y="1860"/>
                    <a:pt x="2090" y="1860"/>
                  </a:cubicBezTo>
                  <a:cubicBezTo>
                    <a:pt x="2092" y="1861"/>
                    <a:pt x="2093" y="1861"/>
                    <a:pt x="2094" y="1861"/>
                  </a:cubicBezTo>
                  <a:cubicBezTo>
                    <a:pt x="2096" y="1861"/>
                    <a:pt x="2097" y="1862"/>
                    <a:pt x="2098" y="1862"/>
                  </a:cubicBezTo>
                  <a:cubicBezTo>
                    <a:pt x="2099" y="1862"/>
                    <a:pt x="2100" y="1862"/>
                    <a:pt x="2100" y="1862"/>
                  </a:cubicBezTo>
                  <a:cubicBezTo>
                    <a:pt x="2100" y="1862"/>
                    <a:pt x="2099" y="1862"/>
                    <a:pt x="2098" y="1861"/>
                  </a:cubicBezTo>
                  <a:cubicBezTo>
                    <a:pt x="2097" y="1861"/>
                    <a:pt x="2096" y="1861"/>
                    <a:pt x="2095" y="1860"/>
                  </a:cubicBezTo>
                  <a:cubicBezTo>
                    <a:pt x="2093" y="1860"/>
                    <a:pt x="2092" y="1859"/>
                    <a:pt x="2090" y="1859"/>
                  </a:cubicBezTo>
                  <a:cubicBezTo>
                    <a:pt x="2089" y="1858"/>
                    <a:pt x="2087" y="1858"/>
                    <a:pt x="2085" y="1857"/>
                  </a:cubicBezTo>
                  <a:cubicBezTo>
                    <a:pt x="2084" y="1857"/>
                    <a:pt x="2083" y="1857"/>
                    <a:pt x="2082" y="1857"/>
                  </a:cubicBezTo>
                  <a:cubicBezTo>
                    <a:pt x="2081" y="1856"/>
                    <a:pt x="2080" y="1856"/>
                    <a:pt x="2079" y="1856"/>
                  </a:cubicBezTo>
                  <a:cubicBezTo>
                    <a:pt x="2074" y="1855"/>
                    <a:pt x="2069" y="1854"/>
                    <a:pt x="2063" y="1853"/>
                  </a:cubicBezTo>
                  <a:cubicBezTo>
                    <a:pt x="2057" y="1852"/>
                    <a:pt x="2051" y="1851"/>
                    <a:pt x="2044" y="1851"/>
                  </a:cubicBezTo>
                  <a:cubicBezTo>
                    <a:pt x="2038" y="1851"/>
                    <a:pt x="2031" y="1850"/>
                    <a:pt x="2023" y="1851"/>
                  </a:cubicBezTo>
                  <a:cubicBezTo>
                    <a:pt x="2022" y="1851"/>
                    <a:pt x="2020" y="1851"/>
                    <a:pt x="2018" y="1851"/>
                  </a:cubicBezTo>
                  <a:cubicBezTo>
                    <a:pt x="2016" y="1851"/>
                    <a:pt x="2014" y="1852"/>
                    <a:pt x="2012" y="1852"/>
                  </a:cubicBezTo>
                  <a:cubicBezTo>
                    <a:pt x="2011" y="1852"/>
                    <a:pt x="2009" y="1852"/>
                    <a:pt x="2007" y="1852"/>
                  </a:cubicBezTo>
                  <a:cubicBezTo>
                    <a:pt x="2005" y="1853"/>
                    <a:pt x="2003" y="1853"/>
                    <a:pt x="2001" y="1853"/>
                  </a:cubicBezTo>
                  <a:cubicBezTo>
                    <a:pt x="1994" y="1854"/>
                    <a:pt x="1986" y="1856"/>
                    <a:pt x="1978" y="1858"/>
                  </a:cubicBezTo>
                  <a:cubicBezTo>
                    <a:pt x="1971" y="1860"/>
                    <a:pt x="1964" y="1862"/>
                    <a:pt x="1956" y="1864"/>
                  </a:cubicBezTo>
                  <a:cubicBezTo>
                    <a:pt x="1953" y="1865"/>
                    <a:pt x="1949" y="1867"/>
                    <a:pt x="1946" y="1868"/>
                  </a:cubicBezTo>
                  <a:cubicBezTo>
                    <a:pt x="1942" y="1869"/>
                    <a:pt x="1939" y="1870"/>
                    <a:pt x="1935" y="1871"/>
                  </a:cubicBezTo>
                  <a:cubicBezTo>
                    <a:pt x="1925" y="1874"/>
                    <a:pt x="1915" y="1877"/>
                    <a:pt x="1907" y="1880"/>
                  </a:cubicBezTo>
                  <a:cubicBezTo>
                    <a:pt x="1856" y="1879"/>
                    <a:pt x="1812" y="1883"/>
                    <a:pt x="1800" y="1883"/>
                  </a:cubicBezTo>
                  <a:cubicBezTo>
                    <a:pt x="1802" y="1876"/>
                    <a:pt x="1805" y="1869"/>
                    <a:pt x="1808" y="1862"/>
                  </a:cubicBezTo>
                  <a:cubicBezTo>
                    <a:pt x="1808" y="1862"/>
                    <a:pt x="1809" y="1862"/>
                    <a:pt x="1809" y="1862"/>
                  </a:cubicBezTo>
                  <a:cubicBezTo>
                    <a:pt x="1810" y="1861"/>
                    <a:pt x="1811" y="1860"/>
                    <a:pt x="1812" y="1860"/>
                  </a:cubicBezTo>
                  <a:cubicBezTo>
                    <a:pt x="1813" y="1859"/>
                    <a:pt x="1815" y="1858"/>
                    <a:pt x="1816" y="1857"/>
                  </a:cubicBezTo>
                  <a:cubicBezTo>
                    <a:pt x="1817" y="1856"/>
                    <a:pt x="1819" y="1856"/>
                    <a:pt x="1820" y="1855"/>
                  </a:cubicBezTo>
                  <a:cubicBezTo>
                    <a:pt x="1822" y="1854"/>
                    <a:pt x="1824" y="1853"/>
                    <a:pt x="1825" y="1852"/>
                  </a:cubicBezTo>
                  <a:cubicBezTo>
                    <a:pt x="1826" y="1852"/>
                    <a:pt x="1827" y="1852"/>
                    <a:pt x="1828" y="1851"/>
                  </a:cubicBezTo>
                  <a:cubicBezTo>
                    <a:pt x="1829" y="1851"/>
                    <a:pt x="1830" y="1851"/>
                    <a:pt x="1830" y="1850"/>
                  </a:cubicBezTo>
                  <a:cubicBezTo>
                    <a:pt x="1832" y="1850"/>
                    <a:pt x="1834" y="1849"/>
                    <a:pt x="1836" y="1848"/>
                  </a:cubicBezTo>
                  <a:cubicBezTo>
                    <a:pt x="1837" y="1848"/>
                    <a:pt x="1838" y="1848"/>
                    <a:pt x="1839" y="1847"/>
                  </a:cubicBezTo>
                  <a:cubicBezTo>
                    <a:pt x="1840" y="1847"/>
                    <a:pt x="1841" y="1847"/>
                    <a:pt x="1842" y="1846"/>
                  </a:cubicBezTo>
                  <a:cubicBezTo>
                    <a:pt x="1844" y="1846"/>
                    <a:pt x="1846" y="1845"/>
                    <a:pt x="1848" y="1845"/>
                  </a:cubicBezTo>
                  <a:cubicBezTo>
                    <a:pt x="1852" y="1844"/>
                    <a:pt x="1856" y="1843"/>
                    <a:pt x="1860" y="1842"/>
                  </a:cubicBezTo>
                  <a:cubicBezTo>
                    <a:pt x="1863" y="1841"/>
                    <a:pt x="1863" y="1841"/>
                    <a:pt x="1863" y="1841"/>
                  </a:cubicBezTo>
                  <a:cubicBezTo>
                    <a:pt x="1864" y="1841"/>
                    <a:pt x="1865" y="1841"/>
                    <a:pt x="1867" y="1840"/>
                  </a:cubicBezTo>
                  <a:cubicBezTo>
                    <a:pt x="1868" y="1840"/>
                    <a:pt x="1869" y="1840"/>
                    <a:pt x="1871" y="1839"/>
                  </a:cubicBezTo>
                  <a:cubicBezTo>
                    <a:pt x="1871" y="1839"/>
                    <a:pt x="1871" y="1840"/>
                    <a:pt x="1871" y="1840"/>
                  </a:cubicBezTo>
                  <a:cubicBezTo>
                    <a:pt x="1871" y="1840"/>
                    <a:pt x="1872" y="1840"/>
                    <a:pt x="1873" y="1841"/>
                  </a:cubicBezTo>
                  <a:cubicBezTo>
                    <a:pt x="1873" y="1841"/>
                    <a:pt x="1874" y="1841"/>
                    <a:pt x="1875" y="1842"/>
                  </a:cubicBezTo>
                  <a:cubicBezTo>
                    <a:pt x="1876" y="1842"/>
                    <a:pt x="1876" y="1843"/>
                    <a:pt x="1877" y="1843"/>
                  </a:cubicBezTo>
                  <a:cubicBezTo>
                    <a:pt x="1878" y="1843"/>
                    <a:pt x="1879" y="1844"/>
                    <a:pt x="1880" y="1844"/>
                  </a:cubicBezTo>
                  <a:cubicBezTo>
                    <a:pt x="1881" y="1845"/>
                    <a:pt x="1881" y="1845"/>
                    <a:pt x="1882" y="1845"/>
                  </a:cubicBezTo>
                  <a:cubicBezTo>
                    <a:pt x="1883" y="1846"/>
                    <a:pt x="1884" y="1846"/>
                    <a:pt x="1885" y="1846"/>
                  </a:cubicBezTo>
                  <a:cubicBezTo>
                    <a:pt x="1887" y="1847"/>
                    <a:pt x="1889" y="1847"/>
                    <a:pt x="1891" y="1848"/>
                  </a:cubicBezTo>
                  <a:cubicBezTo>
                    <a:pt x="1894" y="1848"/>
                    <a:pt x="1896" y="1849"/>
                    <a:pt x="1898" y="1849"/>
                  </a:cubicBezTo>
                  <a:cubicBezTo>
                    <a:pt x="1900" y="1849"/>
                    <a:pt x="1902" y="1849"/>
                    <a:pt x="1905" y="1849"/>
                  </a:cubicBezTo>
                  <a:cubicBezTo>
                    <a:pt x="1907" y="1850"/>
                    <a:pt x="1909" y="1849"/>
                    <a:pt x="1911" y="1849"/>
                  </a:cubicBezTo>
                  <a:cubicBezTo>
                    <a:pt x="1912" y="1849"/>
                    <a:pt x="1913" y="1849"/>
                    <a:pt x="1914" y="1849"/>
                  </a:cubicBezTo>
                  <a:cubicBezTo>
                    <a:pt x="1915" y="1849"/>
                    <a:pt x="1916" y="1849"/>
                    <a:pt x="1917" y="1849"/>
                  </a:cubicBezTo>
                  <a:cubicBezTo>
                    <a:pt x="1918" y="1849"/>
                    <a:pt x="1919" y="1848"/>
                    <a:pt x="1920" y="1848"/>
                  </a:cubicBezTo>
                  <a:cubicBezTo>
                    <a:pt x="1920" y="1848"/>
                    <a:pt x="1921" y="1848"/>
                    <a:pt x="1922" y="1848"/>
                  </a:cubicBezTo>
                  <a:cubicBezTo>
                    <a:pt x="1923" y="1847"/>
                    <a:pt x="1924" y="1847"/>
                    <a:pt x="1924" y="1847"/>
                  </a:cubicBezTo>
                  <a:cubicBezTo>
                    <a:pt x="1925" y="1847"/>
                    <a:pt x="1926" y="1847"/>
                    <a:pt x="1926" y="1846"/>
                  </a:cubicBezTo>
                  <a:cubicBezTo>
                    <a:pt x="1928" y="1846"/>
                    <a:pt x="1929" y="1845"/>
                    <a:pt x="1930" y="1845"/>
                  </a:cubicBezTo>
                  <a:cubicBezTo>
                    <a:pt x="1931" y="1845"/>
                    <a:pt x="1931" y="1844"/>
                    <a:pt x="1932" y="1844"/>
                  </a:cubicBezTo>
                  <a:cubicBezTo>
                    <a:pt x="1932" y="1844"/>
                    <a:pt x="1932" y="1844"/>
                    <a:pt x="1932" y="1844"/>
                  </a:cubicBezTo>
                  <a:cubicBezTo>
                    <a:pt x="1932" y="1844"/>
                    <a:pt x="1932" y="1844"/>
                    <a:pt x="1932" y="1844"/>
                  </a:cubicBezTo>
                  <a:cubicBezTo>
                    <a:pt x="1931" y="1844"/>
                    <a:pt x="1930" y="1844"/>
                    <a:pt x="1929" y="1844"/>
                  </a:cubicBezTo>
                  <a:cubicBezTo>
                    <a:pt x="1928" y="1843"/>
                    <a:pt x="1927" y="1843"/>
                    <a:pt x="1926" y="1843"/>
                  </a:cubicBezTo>
                  <a:cubicBezTo>
                    <a:pt x="1925" y="1843"/>
                    <a:pt x="1925" y="1843"/>
                    <a:pt x="1924" y="1843"/>
                  </a:cubicBezTo>
                  <a:cubicBezTo>
                    <a:pt x="1923" y="1843"/>
                    <a:pt x="1922" y="1843"/>
                    <a:pt x="1922" y="1843"/>
                  </a:cubicBezTo>
                  <a:cubicBezTo>
                    <a:pt x="1920" y="1843"/>
                    <a:pt x="1918" y="1843"/>
                    <a:pt x="1917" y="1843"/>
                  </a:cubicBezTo>
                  <a:cubicBezTo>
                    <a:pt x="1916" y="1843"/>
                    <a:pt x="1915" y="1843"/>
                    <a:pt x="1914" y="1843"/>
                  </a:cubicBezTo>
                  <a:cubicBezTo>
                    <a:pt x="1913" y="1842"/>
                    <a:pt x="1912" y="1842"/>
                    <a:pt x="1911" y="1842"/>
                  </a:cubicBezTo>
                  <a:cubicBezTo>
                    <a:pt x="1910" y="1842"/>
                    <a:pt x="1909" y="1842"/>
                    <a:pt x="1908" y="1842"/>
                  </a:cubicBezTo>
                  <a:cubicBezTo>
                    <a:pt x="1907" y="1842"/>
                    <a:pt x="1906" y="1842"/>
                    <a:pt x="1905" y="1842"/>
                  </a:cubicBezTo>
                  <a:cubicBezTo>
                    <a:pt x="1903" y="1842"/>
                    <a:pt x="1901" y="1841"/>
                    <a:pt x="1899" y="1841"/>
                  </a:cubicBezTo>
                  <a:cubicBezTo>
                    <a:pt x="1897" y="1841"/>
                    <a:pt x="1895" y="1841"/>
                    <a:pt x="1893" y="1840"/>
                  </a:cubicBezTo>
                  <a:cubicBezTo>
                    <a:pt x="1892" y="1840"/>
                    <a:pt x="1891" y="1840"/>
                    <a:pt x="1890" y="1840"/>
                  </a:cubicBezTo>
                  <a:cubicBezTo>
                    <a:pt x="1889" y="1840"/>
                    <a:pt x="1888" y="1840"/>
                    <a:pt x="1887" y="1839"/>
                  </a:cubicBezTo>
                  <a:cubicBezTo>
                    <a:pt x="1886" y="1839"/>
                    <a:pt x="1885" y="1839"/>
                    <a:pt x="1884" y="1839"/>
                  </a:cubicBezTo>
                  <a:cubicBezTo>
                    <a:pt x="1884" y="1839"/>
                    <a:pt x="1883" y="1839"/>
                    <a:pt x="1883" y="1839"/>
                  </a:cubicBezTo>
                  <a:cubicBezTo>
                    <a:pt x="1882" y="1839"/>
                    <a:pt x="1882" y="1839"/>
                    <a:pt x="1881" y="1839"/>
                  </a:cubicBezTo>
                  <a:cubicBezTo>
                    <a:pt x="1880" y="1838"/>
                    <a:pt x="1879" y="1838"/>
                    <a:pt x="1878" y="1838"/>
                  </a:cubicBezTo>
                  <a:cubicBezTo>
                    <a:pt x="1880" y="1837"/>
                    <a:pt x="1883" y="1837"/>
                    <a:pt x="1885" y="1836"/>
                  </a:cubicBezTo>
                  <a:cubicBezTo>
                    <a:pt x="1893" y="1835"/>
                    <a:pt x="1901" y="1833"/>
                    <a:pt x="1907" y="1832"/>
                  </a:cubicBezTo>
                  <a:cubicBezTo>
                    <a:pt x="1910" y="1831"/>
                    <a:pt x="1913" y="1831"/>
                    <a:pt x="1916" y="1830"/>
                  </a:cubicBezTo>
                  <a:cubicBezTo>
                    <a:pt x="1918" y="1829"/>
                    <a:pt x="1921" y="1829"/>
                    <a:pt x="1922" y="1829"/>
                  </a:cubicBezTo>
                  <a:cubicBezTo>
                    <a:pt x="1924" y="1828"/>
                    <a:pt x="1926" y="1828"/>
                    <a:pt x="1927" y="1828"/>
                  </a:cubicBezTo>
                  <a:cubicBezTo>
                    <a:pt x="1928" y="1827"/>
                    <a:pt x="1928" y="1827"/>
                    <a:pt x="1928" y="1827"/>
                  </a:cubicBezTo>
                  <a:cubicBezTo>
                    <a:pt x="1928" y="1827"/>
                    <a:pt x="1928" y="1827"/>
                    <a:pt x="1927" y="1827"/>
                  </a:cubicBezTo>
                  <a:cubicBezTo>
                    <a:pt x="1926" y="1827"/>
                    <a:pt x="1924" y="1827"/>
                    <a:pt x="1922" y="1827"/>
                  </a:cubicBezTo>
                  <a:cubicBezTo>
                    <a:pt x="1920" y="1827"/>
                    <a:pt x="1918" y="1827"/>
                    <a:pt x="1915" y="1827"/>
                  </a:cubicBezTo>
                  <a:cubicBezTo>
                    <a:pt x="1913" y="1827"/>
                    <a:pt x="1910" y="1827"/>
                    <a:pt x="1906" y="1827"/>
                  </a:cubicBezTo>
                  <a:cubicBezTo>
                    <a:pt x="1900" y="1828"/>
                    <a:pt x="1892" y="1828"/>
                    <a:pt x="1884" y="1829"/>
                  </a:cubicBezTo>
                  <a:cubicBezTo>
                    <a:pt x="1880" y="1830"/>
                    <a:pt x="1876" y="1831"/>
                    <a:pt x="1871" y="1831"/>
                  </a:cubicBezTo>
                  <a:cubicBezTo>
                    <a:pt x="1869" y="1832"/>
                    <a:pt x="1867" y="1832"/>
                    <a:pt x="1865" y="1833"/>
                  </a:cubicBezTo>
                  <a:cubicBezTo>
                    <a:pt x="1864" y="1833"/>
                    <a:pt x="1863" y="1833"/>
                    <a:pt x="1862" y="1833"/>
                  </a:cubicBezTo>
                  <a:cubicBezTo>
                    <a:pt x="1858" y="1834"/>
                    <a:pt x="1858" y="1834"/>
                    <a:pt x="1858" y="1834"/>
                  </a:cubicBezTo>
                  <a:cubicBezTo>
                    <a:pt x="1856" y="1834"/>
                    <a:pt x="1854" y="1835"/>
                    <a:pt x="1852" y="1836"/>
                  </a:cubicBezTo>
                  <a:cubicBezTo>
                    <a:pt x="1850" y="1836"/>
                    <a:pt x="1848" y="1837"/>
                    <a:pt x="1846" y="1837"/>
                  </a:cubicBezTo>
                  <a:cubicBezTo>
                    <a:pt x="1841" y="1839"/>
                    <a:pt x="1837" y="1840"/>
                    <a:pt x="1833" y="1842"/>
                  </a:cubicBezTo>
                  <a:cubicBezTo>
                    <a:pt x="1832" y="1843"/>
                    <a:pt x="1830" y="1843"/>
                    <a:pt x="1828" y="1844"/>
                  </a:cubicBezTo>
                  <a:cubicBezTo>
                    <a:pt x="1826" y="1845"/>
                    <a:pt x="1824" y="1846"/>
                    <a:pt x="1823" y="1847"/>
                  </a:cubicBezTo>
                  <a:cubicBezTo>
                    <a:pt x="1822" y="1848"/>
                    <a:pt x="1821" y="1848"/>
                    <a:pt x="1820" y="1849"/>
                  </a:cubicBezTo>
                  <a:cubicBezTo>
                    <a:pt x="1819" y="1849"/>
                    <a:pt x="1819" y="1850"/>
                    <a:pt x="1818" y="1850"/>
                  </a:cubicBezTo>
                  <a:cubicBezTo>
                    <a:pt x="1816" y="1851"/>
                    <a:pt x="1815" y="1852"/>
                    <a:pt x="1814" y="1853"/>
                  </a:cubicBezTo>
                  <a:cubicBezTo>
                    <a:pt x="1813" y="1854"/>
                    <a:pt x="1813" y="1854"/>
                    <a:pt x="1812" y="1854"/>
                  </a:cubicBezTo>
                  <a:cubicBezTo>
                    <a:pt x="1814" y="1851"/>
                    <a:pt x="1816" y="1849"/>
                    <a:pt x="1817" y="1846"/>
                  </a:cubicBezTo>
                  <a:cubicBezTo>
                    <a:pt x="1818" y="1845"/>
                    <a:pt x="1820" y="1844"/>
                    <a:pt x="1821" y="1843"/>
                  </a:cubicBezTo>
                  <a:cubicBezTo>
                    <a:pt x="1824" y="1839"/>
                    <a:pt x="1827" y="1836"/>
                    <a:pt x="1830" y="1833"/>
                  </a:cubicBezTo>
                  <a:cubicBezTo>
                    <a:pt x="1834" y="1830"/>
                    <a:pt x="1837" y="1828"/>
                    <a:pt x="1841" y="1825"/>
                  </a:cubicBezTo>
                  <a:cubicBezTo>
                    <a:pt x="1842" y="1824"/>
                    <a:pt x="1842" y="1824"/>
                    <a:pt x="1842" y="1824"/>
                  </a:cubicBezTo>
                  <a:cubicBezTo>
                    <a:pt x="1844" y="1823"/>
                    <a:pt x="1844" y="1823"/>
                    <a:pt x="1844" y="1823"/>
                  </a:cubicBezTo>
                  <a:cubicBezTo>
                    <a:pt x="1845" y="1823"/>
                    <a:pt x="1845" y="1822"/>
                    <a:pt x="1846" y="1821"/>
                  </a:cubicBezTo>
                  <a:cubicBezTo>
                    <a:pt x="1848" y="1821"/>
                    <a:pt x="1848" y="1821"/>
                    <a:pt x="1848" y="1821"/>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50" y="1819"/>
                    <a:pt x="1851" y="1819"/>
                    <a:pt x="1852" y="1818"/>
                  </a:cubicBezTo>
                  <a:cubicBezTo>
                    <a:pt x="1855" y="1817"/>
                    <a:pt x="1855" y="1817"/>
                    <a:pt x="1855" y="1817"/>
                  </a:cubicBezTo>
                  <a:cubicBezTo>
                    <a:pt x="1858" y="1815"/>
                    <a:pt x="1858" y="1815"/>
                    <a:pt x="1858" y="1815"/>
                  </a:cubicBezTo>
                  <a:cubicBezTo>
                    <a:pt x="1861" y="1814"/>
                    <a:pt x="1861" y="1814"/>
                    <a:pt x="1861" y="1814"/>
                  </a:cubicBezTo>
                  <a:cubicBezTo>
                    <a:pt x="1864" y="1812"/>
                    <a:pt x="1864" y="1812"/>
                    <a:pt x="1864" y="1812"/>
                  </a:cubicBezTo>
                  <a:cubicBezTo>
                    <a:pt x="1869" y="1811"/>
                    <a:pt x="1873" y="1809"/>
                    <a:pt x="1877" y="1808"/>
                  </a:cubicBezTo>
                  <a:cubicBezTo>
                    <a:pt x="1882" y="1807"/>
                    <a:pt x="1886" y="1806"/>
                    <a:pt x="1890" y="1805"/>
                  </a:cubicBezTo>
                  <a:cubicBezTo>
                    <a:pt x="1895" y="1803"/>
                    <a:pt x="1899" y="1802"/>
                    <a:pt x="1903" y="1801"/>
                  </a:cubicBezTo>
                  <a:cubicBezTo>
                    <a:pt x="1912" y="1799"/>
                    <a:pt x="1920" y="1797"/>
                    <a:pt x="1928" y="1796"/>
                  </a:cubicBezTo>
                  <a:cubicBezTo>
                    <a:pt x="1929" y="1795"/>
                    <a:pt x="1931" y="1795"/>
                    <a:pt x="1933" y="1795"/>
                  </a:cubicBezTo>
                  <a:cubicBezTo>
                    <a:pt x="1935" y="1794"/>
                    <a:pt x="1937" y="1794"/>
                    <a:pt x="1939" y="1794"/>
                  </a:cubicBezTo>
                  <a:cubicBezTo>
                    <a:pt x="1941" y="1793"/>
                    <a:pt x="1942" y="1793"/>
                    <a:pt x="1944" y="1793"/>
                  </a:cubicBezTo>
                  <a:cubicBezTo>
                    <a:pt x="1946" y="1792"/>
                    <a:pt x="1948" y="1792"/>
                    <a:pt x="1950" y="1792"/>
                  </a:cubicBezTo>
                  <a:cubicBezTo>
                    <a:pt x="1956" y="1791"/>
                    <a:pt x="1963" y="1790"/>
                    <a:pt x="1968" y="1790"/>
                  </a:cubicBezTo>
                  <a:cubicBezTo>
                    <a:pt x="1970" y="1790"/>
                    <a:pt x="1971" y="1790"/>
                    <a:pt x="1972" y="1790"/>
                  </a:cubicBezTo>
                  <a:cubicBezTo>
                    <a:pt x="1974" y="1790"/>
                    <a:pt x="1975" y="1790"/>
                    <a:pt x="1976" y="1790"/>
                  </a:cubicBezTo>
                  <a:cubicBezTo>
                    <a:pt x="1979" y="1790"/>
                    <a:pt x="1981" y="1790"/>
                    <a:pt x="1983" y="1790"/>
                  </a:cubicBezTo>
                  <a:cubicBezTo>
                    <a:pt x="1987" y="1791"/>
                    <a:pt x="1990" y="1791"/>
                    <a:pt x="1992" y="1791"/>
                  </a:cubicBezTo>
                  <a:cubicBezTo>
                    <a:pt x="1994" y="1792"/>
                    <a:pt x="1996" y="1792"/>
                    <a:pt x="1996" y="1792"/>
                  </a:cubicBezTo>
                  <a:cubicBezTo>
                    <a:pt x="1996" y="1792"/>
                    <a:pt x="1994" y="1792"/>
                    <a:pt x="1992" y="1791"/>
                  </a:cubicBezTo>
                  <a:cubicBezTo>
                    <a:pt x="1991" y="1791"/>
                    <a:pt x="1990" y="1790"/>
                    <a:pt x="1988" y="1790"/>
                  </a:cubicBezTo>
                  <a:cubicBezTo>
                    <a:pt x="1987" y="1790"/>
                    <a:pt x="1985" y="1789"/>
                    <a:pt x="1983" y="1789"/>
                  </a:cubicBezTo>
                  <a:cubicBezTo>
                    <a:pt x="1981" y="1789"/>
                    <a:pt x="1979" y="1788"/>
                    <a:pt x="1976" y="1788"/>
                  </a:cubicBezTo>
                  <a:cubicBezTo>
                    <a:pt x="1975" y="1788"/>
                    <a:pt x="1974" y="1788"/>
                    <a:pt x="1972" y="1787"/>
                  </a:cubicBezTo>
                  <a:cubicBezTo>
                    <a:pt x="1971" y="1787"/>
                    <a:pt x="1970" y="1787"/>
                    <a:pt x="1968" y="1787"/>
                  </a:cubicBezTo>
                  <a:cubicBezTo>
                    <a:pt x="1967" y="1787"/>
                    <a:pt x="1965" y="1787"/>
                    <a:pt x="1964" y="1787"/>
                  </a:cubicBezTo>
                  <a:cubicBezTo>
                    <a:pt x="1962" y="1787"/>
                    <a:pt x="1961" y="1787"/>
                    <a:pt x="1959" y="1787"/>
                  </a:cubicBezTo>
                  <a:cubicBezTo>
                    <a:pt x="1958" y="1787"/>
                    <a:pt x="1956" y="1787"/>
                    <a:pt x="1954" y="1787"/>
                  </a:cubicBezTo>
                  <a:cubicBezTo>
                    <a:pt x="1953" y="1787"/>
                    <a:pt x="1951" y="1787"/>
                    <a:pt x="1949" y="1787"/>
                  </a:cubicBezTo>
                  <a:cubicBezTo>
                    <a:pt x="1947" y="1787"/>
                    <a:pt x="1945" y="1788"/>
                    <a:pt x="1944" y="1788"/>
                  </a:cubicBezTo>
                  <a:cubicBezTo>
                    <a:pt x="1942" y="1788"/>
                    <a:pt x="1940" y="1788"/>
                    <a:pt x="1938" y="1788"/>
                  </a:cubicBezTo>
                  <a:cubicBezTo>
                    <a:pt x="1934" y="1789"/>
                    <a:pt x="1930" y="1789"/>
                    <a:pt x="1926" y="1790"/>
                  </a:cubicBezTo>
                  <a:cubicBezTo>
                    <a:pt x="1918" y="1791"/>
                    <a:pt x="1910" y="1793"/>
                    <a:pt x="1902" y="1795"/>
                  </a:cubicBezTo>
                  <a:cubicBezTo>
                    <a:pt x="1897" y="1795"/>
                    <a:pt x="1893" y="1796"/>
                    <a:pt x="1889" y="1797"/>
                  </a:cubicBezTo>
                  <a:cubicBezTo>
                    <a:pt x="1884" y="1798"/>
                    <a:pt x="1880" y="1799"/>
                    <a:pt x="1875" y="1801"/>
                  </a:cubicBezTo>
                  <a:cubicBezTo>
                    <a:pt x="1871" y="1802"/>
                    <a:pt x="1866" y="1803"/>
                    <a:pt x="1862" y="1805"/>
                  </a:cubicBezTo>
                  <a:cubicBezTo>
                    <a:pt x="1858" y="1806"/>
                    <a:pt x="1858" y="1806"/>
                    <a:pt x="1858" y="1806"/>
                  </a:cubicBezTo>
                  <a:cubicBezTo>
                    <a:pt x="1855" y="1808"/>
                    <a:pt x="1855" y="1808"/>
                    <a:pt x="1855" y="1808"/>
                  </a:cubicBezTo>
                  <a:cubicBezTo>
                    <a:pt x="1852" y="1809"/>
                    <a:pt x="1852" y="1809"/>
                    <a:pt x="1852" y="1809"/>
                  </a:cubicBezTo>
                  <a:cubicBezTo>
                    <a:pt x="1848" y="1811"/>
                    <a:pt x="1848" y="1811"/>
                    <a:pt x="1848" y="1811"/>
                  </a:cubicBezTo>
                  <a:cubicBezTo>
                    <a:pt x="1847" y="1812"/>
                    <a:pt x="1846" y="1812"/>
                    <a:pt x="1845" y="1813"/>
                  </a:cubicBezTo>
                  <a:cubicBezTo>
                    <a:pt x="1845" y="1813"/>
                    <a:pt x="1845" y="1813"/>
                    <a:pt x="1845" y="1813"/>
                  </a:cubicBezTo>
                  <a:cubicBezTo>
                    <a:pt x="1845" y="1813"/>
                    <a:pt x="1845" y="1813"/>
                    <a:pt x="1845" y="1813"/>
                  </a:cubicBezTo>
                  <a:cubicBezTo>
                    <a:pt x="1845" y="1813"/>
                    <a:pt x="1845" y="1813"/>
                    <a:pt x="1845" y="1813"/>
                  </a:cubicBezTo>
                  <a:cubicBezTo>
                    <a:pt x="1844" y="1814"/>
                    <a:pt x="1844" y="1814"/>
                    <a:pt x="1844" y="1814"/>
                  </a:cubicBezTo>
                  <a:cubicBezTo>
                    <a:pt x="1842" y="1815"/>
                    <a:pt x="1842" y="1815"/>
                    <a:pt x="1842" y="1815"/>
                  </a:cubicBezTo>
                  <a:cubicBezTo>
                    <a:pt x="1841" y="1815"/>
                    <a:pt x="1840" y="1816"/>
                    <a:pt x="1839" y="1817"/>
                  </a:cubicBezTo>
                  <a:cubicBezTo>
                    <a:pt x="1838" y="1818"/>
                    <a:pt x="1838" y="1818"/>
                    <a:pt x="1838" y="1818"/>
                  </a:cubicBezTo>
                  <a:cubicBezTo>
                    <a:pt x="1836" y="1819"/>
                    <a:pt x="1836" y="1819"/>
                    <a:pt x="1836" y="1819"/>
                  </a:cubicBezTo>
                  <a:cubicBezTo>
                    <a:pt x="1834" y="1820"/>
                    <a:pt x="1832" y="1822"/>
                    <a:pt x="1830" y="1824"/>
                  </a:cubicBezTo>
                  <a:cubicBezTo>
                    <a:pt x="1822" y="1826"/>
                    <a:pt x="1816" y="1829"/>
                    <a:pt x="1810" y="1833"/>
                  </a:cubicBezTo>
                  <a:cubicBezTo>
                    <a:pt x="1810" y="1833"/>
                    <a:pt x="1811" y="1832"/>
                    <a:pt x="1811" y="1831"/>
                  </a:cubicBezTo>
                  <a:cubicBezTo>
                    <a:pt x="1813" y="1829"/>
                    <a:pt x="1814" y="1827"/>
                    <a:pt x="1816" y="1824"/>
                  </a:cubicBezTo>
                  <a:cubicBezTo>
                    <a:pt x="1818" y="1822"/>
                    <a:pt x="1820" y="1819"/>
                    <a:pt x="1822" y="1817"/>
                  </a:cubicBezTo>
                  <a:cubicBezTo>
                    <a:pt x="1824" y="1814"/>
                    <a:pt x="1826" y="1812"/>
                    <a:pt x="1828" y="1810"/>
                  </a:cubicBezTo>
                  <a:cubicBezTo>
                    <a:pt x="1831" y="1807"/>
                    <a:pt x="1833" y="1805"/>
                    <a:pt x="1836" y="1803"/>
                  </a:cubicBezTo>
                  <a:cubicBezTo>
                    <a:pt x="1838" y="1801"/>
                    <a:pt x="1841" y="1799"/>
                    <a:pt x="1843" y="1797"/>
                  </a:cubicBezTo>
                  <a:cubicBezTo>
                    <a:pt x="1846" y="1796"/>
                    <a:pt x="1848" y="1794"/>
                    <a:pt x="1850" y="1793"/>
                  </a:cubicBezTo>
                  <a:cubicBezTo>
                    <a:pt x="1853" y="1791"/>
                    <a:pt x="1855" y="1790"/>
                    <a:pt x="1858" y="1789"/>
                  </a:cubicBezTo>
                  <a:cubicBezTo>
                    <a:pt x="1859" y="1788"/>
                    <a:pt x="1860" y="1788"/>
                    <a:pt x="1861" y="1787"/>
                  </a:cubicBezTo>
                  <a:cubicBezTo>
                    <a:pt x="1862" y="1787"/>
                    <a:pt x="1863" y="1786"/>
                    <a:pt x="1864" y="1786"/>
                  </a:cubicBezTo>
                  <a:cubicBezTo>
                    <a:pt x="1865" y="1785"/>
                    <a:pt x="1866" y="1785"/>
                    <a:pt x="1866" y="1785"/>
                  </a:cubicBezTo>
                  <a:cubicBezTo>
                    <a:pt x="1867" y="1784"/>
                    <a:pt x="1868" y="1784"/>
                    <a:pt x="1869" y="1784"/>
                  </a:cubicBezTo>
                  <a:cubicBezTo>
                    <a:pt x="1870" y="1783"/>
                    <a:pt x="1871" y="1783"/>
                    <a:pt x="1872" y="1783"/>
                  </a:cubicBezTo>
                  <a:cubicBezTo>
                    <a:pt x="1873" y="1782"/>
                    <a:pt x="1873" y="1782"/>
                    <a:pt x="1873" y="1782"/>
                  </a:cubicBezTo>
                  <a:cubicBezTo>
                    <a:pt x="1873" y="1782"/>
                    <a:pt x="1873" y="1782"/>
                    <a:pt x="1872" y="1782"/>
                  </a:cubicBezTo>
                  <a:cubicBezTo>
                    <a:pt x="1871" y="1782"/>
                    <a:pt x="1870" y="1782"/>
                    <a:pt x="1868" y="1782"/>
                  </a:cubicBezTo>
                  <a:cubicBezTo>
                    <a:pt x="1868" y="1782"/>
                    <a:pt x="1867" y="1782"/>
                    <a:pt x="1866" y="1783"/>
                  </a:cubicBezTo>
                  <a:cubicBezTo>
                    <a:pt x="1865" y="1783"/>
                    <a:pt x="1864" y="1783"/>
                    <a:pt x="1863" y="1783"/>
                  </a:cubicBezTo>
                  <a:cubicBezTo>
                    <a:pt x="1862" y="1783"/>
                    <a:pt x="1861" y="1783"/>
                    <a:pt x="1860" y="1784"/>
                  </a:cubicBezTo>
                  <a:cubicBezTo>
                    <a:pt x="1858" y="1784"/>
                    <a:pt x="1857" y="1784"/>
                    <a:pt x="1856" y="1784"/>
                  </a:cubicBezTo>
                  <a:cubicBezTo>
                    <a:pt x="1855" y="1785"/>
                    <a:pt x="1853" y="1785"/>
                    <a:pt x="1852" y="1786"/>
                  </a:cubicBezTo>
                  <a:cubicBezTo>
                    <a:pt x="1851" y="1786"/>
                    <a:pt x="1849" y="1787"/>
                    <a:pt x="1848" y="1787"/>
                  </a:cubicBezTo>
                  <a:cubicBezTo>
                    <a:pt x="1845" y="1788"/>
                    <a:pt x="1842" y="1790"/>
                    <a:pt x="1839" y="1791"/>
                  </a:cubicBezTo>
                  <a:cubicBezTo>
                    <a:pt x="1838" y="1792"/>
                    <a:pt x="1836" y="1793"/>
                    <a:pt x="1835" y="1794"/>
                  </a:cubicBezTo>
                  <a:cubicBezTo>
                    <a:pt x="1834" y="1795"/>
                    <a:pt x="1832" y="1796"/>
                    <a:pt x="1831" y="1797"/>
                  </a:cubicBezTo>
                  <a:cubicBezTo>
                    <a:pt x="1828" y="1799"/>
                    <a:pt x="1825" y="1801"/>
                    <a:pt x="1823" y="1804"/>
                  </a:cubicBezTo>
                  <a:cubicBezTo>
                    <a:pt x="1820" y="1806"/>
                    <a:pt x="1818" y="1809"/>
                    <a:pt x="1816" y="1812"/>
                  </a:cubicBezTo>
                  <a:cubicBezTo>
                    <a:pt x="1815" y="1813"/>
                    <a:pt x="1814" y="1815"/>
                    <a:pt x="1813" y="1816"/>
                  </a:cubicBezTo>
                  <a:cubicBezTo>
                    <a:pt x="1812" y="1817"/>
                    <a:pt x="1811" y="1819"/>
                    <a:pt x="1810" y="1820"/>
                  </a:cubicBezTo>
                  <a:cubicBezTo>
                    <a:pt x="1808" y="1823"/>
                    <a:pt x="1807" y="1826"/>
                    <a:pt x="1806" y="1829"/>
                  </a:cubicBezTo>
                  <a:cubicBezTo>
                    <a:pt x="1805" y="1830"/>
                    <a:pt x="1805" y="1832"/>
                    <a:pt x="1804" y="1833"/>
                  </a:cubicBezTo>
                  <a:cubicBezTo>
                    <a:pt x="1804" y="1834"/>
                    <a:pt x="1803" y="1835"/>
                    <a:pt x="1803" y="1837"/>
                  </a:cubicBezTo>
                  <a:cubicBezTo>
                    <a:pt x="1803" y="1838"/>
                    <a:pt x="1802" y="1839"/>
                    <a:pt x="1802" y="1840"/>
                  </a:cubicBezTo>
                  <a:cubicBezTo>
                    <a:pt x="1793" y="1848"/>
                    <a:pt x="1786" y="1859"/>
                    <a:pt x="1778" y="1869"/>
                  </a:cubicBezTo>
                  <a:cubicBezTo>
                    <a:pt x="1778" y="1869"/>
                    <a:pt x="1779" y="1868"/>
                    <a:pt x="1779" y="1867"/>
                  </a:cubicBezTo>
                  <a:cubicBezTo>
                    <a:pt x="1779" y="1864"/>
                    <a:pt x="1780" y="1861"/>
                    <a:pt x="1780" y="1857"/>
                  </a:cubicBezTo>
                  <a:cubicBezTo>
                    <a:pt x="1780" y="1856"/>
                    <a:pt x="1780" y="1855"/>
                    <a:pt x="1780" y="1854"/>
                  </a:cubicBezTo>
                  <a:cubicBezTo>
                    <a:pt x="1780" y="1853"/>
                    <a:pt x="1780" y="1852"/>
                    <a:pt x="1780" y="1852"/>
                  </a:cubicBezTo>
                  <a:cubicBezTo>
                    <a:pt x="1781" y="1850"/>
                    <a:pt x="1781" y="1848"/>
                    <a:pt x="1781" y="1846"/>
                  </a:cubicBezTo>
                  <a:cubicBezTo>
                    <a:pt x="1781" y="1842"/>
                    <a:pt x="1781" y="1839"/>
                    <a:pt x="1781" y="1835"/>
                  </a:cubicBezTo>
                  <a:cubicBezTo>
                    <a:pt x="1781" y="1831"/>
                    <a:pt x="1781" y="1828"/>
                    <a:pt x="1782" y="1824"/>
                  </a:cubicBezTo>
                  <a:cubicBezTo>
                    <a:pt x="1782" y="1823"/>
                    <a:pt x="1782" y="1823"/>
                    <a:pt x="1782" y="1822"/>
                  </a:cubicBezTo>
                  <a:cubicBezTo>
                    <a:pt x="1782" y="1821"/>
                    <a:pt x="1782" y="1820"/>
                    <a:pt x="1783" y="1819"/>
                  </a:cubicBezTo>
                  <a:cubicBezTo>
                    <a:pt x="1783" y="1818"/>
                    <a:pt x="1783" y="1818"/>
                    <a:pt x="1783" y="1817"/>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4" y="1815"/>
                    <a:pt x="1784" y="1815"/>
                    <a:pt x="1784" y="1814"/>
                  </a:cubicBezTo>
                  <a:cubicBezTo>
                    <a:pt x="1785" y="1811"/>
                    <a:pt x="1786" y="1808"/>
                    <a:pt x="1787" y="1806"/>
                  </a:cubicBezTo>
                  <a:cubicBezTo>
                    <a:pt x="1789" y="1803"/>
                    <a:pt x="1790" y="1801"/>
                    <a:pt x="1792" y="1799"/>
                  </a:cubicBezTo>
                  <a:cubicBezTo>
                    <a:pt x="1793" y="1797"/>
                    <a:pt x="1794" y="1797"/>
                    <a:pt x="1794" y="1796"/>
                  </a:cubicBezTo>
                  <a:cubicBezTo>
                    <a:pt x="1795" y="1795"/>
                    <a:pt x="1796" y="1794"/>
                    <a:pt x="1797" y="1793"/>
                  </a:cubicBezTo>
                  <a:cubicBezTo>
                    <a:pt x="1799" y="1792"/>
                    <a:pt x="1800" y="1791"/>
                    <a:pt x="1802" y="1790"/>
                  </a:cubicBezTo>
                  <a:cubicBezTo>
                    <a:pt x="1803" y="1790"/>
                    <a:pt x="1804" y="1789"/>
                    <a:pt x="1805" y="1789"/>
                  </a:cubicBezTo>
                  <a:cubicBezTo>
                    <a:pt x="1806" y="1788"/>
                    <a:pt x="1807" y="1788"/>
                    <a:pt x="1807" y="1788"/>
                  </a:cubicBezTo>
                  <a:cubicBezTo>
                    <a:pt x="1807" y="1788"/>
                    <a:pt x="1806" y="1788"/>
                    <a:pt x="1805" y="1788"/>
                  </a:cubicBezTo>
                  <a:cubicBezTo>
                    <a:pt x="1804" y="1788"/>
                    <a:pt x="1803" y="1788"/>
                    <a:pt x="1801" y="1789"/>
                  </a:cubicBezTo>
                  <a:cubicBezTo>
                    <a:pt x="1800" y="1789"/>
                    <a:pt x="1798" y="1790"/>
                    <a:pt x="1795" y="1791"/>
                  </a:cubicBezTo>
                  <a:cubicBezTo>
                    <a:pt x="1794" y="1791"/>
                    <a:pt x="1793" y="1792"/>
                    <a:pt x="1792" y="1793"/>
                  </a:cubicBezTo>
                  <a:cubicBezTo>
                    <a:pt x="1791" y="1793"/>
                    <a:pt x="1790" y="1794"/>
                    <a:pt x="1789" y="1795"/>
                  </a:cubicBezTo>
                  <a:cubicBezTo>
                    <a:pt x="1786" y="1797"/>
                    <a:pt x="1784" y="1800"/>
                    <a:pt x="1782" y="1803"/>
                  </a:cubicBezTo>
                  <a:cubicBezTo>
                    <a:pt x="1780" y="1805"/>
                    <a:pt x="1779" y="1809"/>
                    <a:pt x="1777" y="1812"/>
                  </a:cubicBezTo>
                  <a:cubicBezTo>
                    <a:pt x="1777" y="1813"/>
                    <a:pt x="1777" y="1813"/>
                    <a:pt x="1777" y="1813"/>
                  </a:cubicBezTo>
                  <a:cubicBezTo>
                    <a:pt x="1777" y="1814"/>
                    <a:pt x="1777" y="1814"/>
                    <a:pt x="1777" y="1814"/>
                  </a:cubicBezTo>
                  <a:cubicBezTo>
                    <a:pt x="1777" y="1814"/>
                    <a:pt x="1777" y="1814"/>
                    <a:pt x="1777" y="1814"/>
                  </a:cubicBezTo>
                  <a:cubicBezTo>
                    <a:pt x="1776" y="1814"/>
                    <a:pt x="1776" y="1814"/>
                    <a:pt x="1776" y="1814"/>
                  </a:cubicBezTo>
                  <a:cubicBezTo>
                    <a:pt x="1776" y="1814"/>
                    <a:pt x="1776" y="1814"/>
                    <a:pt x="1776" y="1814"/>
                  </a:cubicBezTo>
                  <a:cubicBezTo>
                    <a:pt x="1776" y="1815"/>
                    <a:pt x="1776" y="1815"/>
                    <a:pt x="1776" y="1815"/>
                  </a:cubicBezTo>
                  <a:cubicBezTo>
                    <a:pt x="1776" y="1816"/>
                    <a:pt x="1776" y="1817"/>
                    <a:pt x="1775" y="1818"/>
                  </a:cubicBezTo>
                  <a:cubicBezTo>
                    <a:pt x="1775" y="1819"/>
                    <a:pt x="1775" y="1821"/>
                    <a:pt x="1774" y="1823"/>
                  </a:cubicBezTo>
                  <a:cubicBezTo>
                    <a:pt x="1774" y="1827"/>
                    <a:pt x="1773" y="1831"/>
                    <a:pt x="1773" y="1835"/>
                  </a:cubicBezTo>
                  <a:cubicBezTo>
                    <a:pt x="1773" y="1839"/>
                    <a:pt x="1773" y="1842"/>
                    <a:pt x="1773" y="1846"/>
                  </a:cubicBezTo>
                  <a:cubicBezTo>
                    <a:pt x="1773" y="1848"/>
                    <a:pt x="1773" y="1850"/>
                    <a:pt x="1773" y="1851"/>
                  </a:cubicBezTo>
                  <a:cubicBezTo>
                    <a:pt x="1773" y="1853"/>
                    <a:pt x="1773" y="1855"/>
                    <a:pt x="1773" y="1857"/>
                  </a:cubicBezTo>
                  <a:cubicBezTo>
                    <a:pt x="1773" y="1860"/>
                    <a:pt x="1773" y="1863"/>
                    <a:pt x="1773" y="1867"/>
                  </a:cubicBezTo>
                  <a:cubicBezTo>
                    <a:pt x="1773" y="1870"/>
                    <a:pt x="1772" y="1873"/>
                    <a:pt x="1772" y="1875"/>
                  </a:cubicBezTo>
                  <a:cubicBezTo>
                    <a:pt x="1772" y="1876"/>
                    <a:pt x="1771" y="1877"/>
                    <a:pt x="1771" y="1879"/>
                  </a:cubicBezTo>
                  <a:cubicBezTo>
                    <a:pt x="1764" y="1888"/>
                    <a:pt x="1755" y="1897"/>
                    <a:pt x="1743" y="1904"/>
                  </a:cubicBezTo>
                  <a:cubicBezTo>
                    <a:pt x="1699" y="1930"/>
                    <a:pt x="1649" y="1910"/>
                    <a:pt x="1604" y="1887"/>
                  </a:cubicBezTo>
                  <a:cubicBezTo>
                    <a:pt x="1607" y="1887"/>
                    <a:pt x="1610" y="1887"/>
                    <a:pt x="1613" y="1888"/>
                  </a:cubicBezTo>
                  <a:cubicBezTo>
                    <a:pt x="1617" y="1888"/>
                    <a:pt x="1622" y="1888"/>
                    <a:pt x="1627" y="1888"/>
                  </a:cubicBezTo>
                  <a:cubicBezTo>
                    <a:pt x="1632" y="1888"/>
                    <a:pt x="1637" y="1888"/>
                    <a:pt x="1642" y="1887"/>
                  </a:cubicBezTo>
                  <a:cubicBezTo>
                    <a:pt x="1646" y="1886"/>
                    <a:pt x="1651" y="1885"/>
                    <a:pt x="1655" y="1884"/>
                  </a:cubicBezTo>
                  <a:cubicBezTo>
                    <a:pt x="1655" y="1884"/>
                    <a:pt x="1655" y="1884"/>
                    <a:pt x="1655" y="1884"/>
                  </a:cubicBezTo>
                  <a:cubicBezTo>
                    <a:pt x="1656" y="1884"/>
                    <a:pt x="1656" y="1885"/>
                    <a:pt x="1656" y="1885"/>
                  </a:cubicBezTo>
                  <a:cubicBezTo>
                    <a:pt x="1657" y="1885"/>
                    <a:pt x="1659" y="1886"/>
                    <a:pt x="1660" y="1887"/>
                  </a:cubicBezTo>
                  <a:cubicBezTo>
                    <a:pt x="1661" y="1887"/>
                    <a:pt x="1662" y="1887"/>
                    <a:pt x="1663" y="1887"/>
                  </a:cubicBezTo>
                  <a:cubicBezTo>
                    <a:pt x="1663" y="1888"/>
                    <a:pt x="1664" y="1888"/>
                    <a:pt x="1665" y="1888"/>
                  </a:cubicBezTo>
                  <a:cubicBezTo>
                    <a:pt x="1666" y="1889"/>
                    <a:pt x="1667" y="1889"/>
                    <a:pt x="1668" y="1889"/>
                  </a:cubicBezTo>
                  <a:cubicBezTo>
                    <a:pt x="1669" y="1890"/>
                    <a:pt x="1670" y="1890"/>
                    <a:pt x="1671" y="1890"/>
                  </a:cubicBezTo>
                  <a:cubicBezTo>
                    <a:pt x="1672" y="1890"/>
                    <a:pt x="1674" y="1891"/>
                    <a:pt x="1675" y="1891"/>
                  </a:cubicBezTo>
                  <a:cubicBezTo>
                    <a:pt x="1676" y="1891"/>
                    <a:pt x="1677" y="1891"/>
                    <a:pt x="1678" y="1891"/>
                  </a:cubicBezTo>
                  <a:cubicBezTo>
                    <a:pt x="1681" y="1892"/>
                    <a:pt x="1683" y="1892"/>
                    <a:pt x="1686" y="1892"/>
                  </a:cubicBezTo>
                  <a:cubicBezTo>
                    <a:pt x="1688" y="1893"/>
                    <a:pt x="1691" y="1893"/>
                    <a:pt x="1694" y="1893"/>
                  </a:cubicBezTo>
                  <a:cubicBezTo>
                    <a:pt x="1696" y="1892"/>
                    <a:pt x="1699" y="1892"/>
                    <a:pt x="1701" y="1892"/>
                  </a:cubicBezTo>
                  <a:cubicBezTo>
                    <a:pt x="1704" y="1892"/>
                    <a:pt x="1707" y="1891"/>
                    <a:pt x="1709" y="1891"/>
                  </a:cubicBezTo>
                  <a:cubicBezTo>
                    <a:pt x="1710" y="1891"/>
                    <a:pt x="1711" y="1891"/>
                    <a:pt x="1712" y="1890"/>
                  </a:cubicBezTo>
                  <a:cubicBezTo>
                    <a:pt x="1714" y="1890"/>
                    <a:pt x="1715" y="1890"/>
                    <a:pt x="1716" y="1889"/>
                  </a:cubicBezTo>
                  <a:cubicBezTo>
                    <a:pt x="1717" y="1889"/>
                    <a:pt x="1718" y="1889"/>
                    <a:pt x="1719" y="1889"/>
                  </a:cubicBezTo>
                  <a:cubicBezTo>
                    <a:pt x="1720" y="1888"/>
                    <a:pt x="1721" y="1888"/>
                    <a:pt x="1722" y="1888"/>
                  </a:cubicBezTo>
                  <a:cubicBezTo>
                    <a:pt x="1723" y="1887"/>
                    <a:pt x="1724" y="1887"/>
                    <a:pt x="1725" y="1887"/>
                  </a:cubicBezTo>
                  <a:cubicBezTo>
                    <a:pt x="1725" y="1886"/>
                    <a:pt x="1726" y="1886"/>
                    <a:pt x="1727" y="1886"/>
                  </a:cubicBezTo>
                  <a:cubicBezTo>
                    <a:pt x="1728" y="1885"/>
                    <a:pt x="1730" y="1884"/>
                    <a:pt x="1731" y="1884"/>
                  </a:cubicBezTo>
                  <a:cubicBezTo>
                    <a:pt x="1732" y="1883"/>
                    <a:pt x="1732" y="1883"/>
                    <a:pt x="1733" y="1882"/>
                  </a:cubicBezTo>
                  <a:cubicBezTo>
                    <a:pt x="1733" y="1882"/>
                    <a:pt x="1734" y="1882"/>
                    <a:pt x="1734" y="1882"/>
                  </a:cubicBezTo>
                  <a:cubicBezTo>
                    <a:pt x="1734" y="1882"/>
                    <a:pt x="1733" y="1882"/>
                    <a:pt x="1733" y="1882"/>
                  </a:cubicBezTo>
                  <a:cubicBezTo>
                    <a:pt x="1732" y="1882"/>
                    <a:pt x="1731" y="1882"/>
                    <a:pt x="1730" y="1882"/>
                  </a:cubicBezTo>
                  <a:cubicBezTo>
                    <a:pt x="1730" y="1882"/>
                    <a:pt x="1729" y="1882"/>
                    <a:pt x="1728" y="1882"/>
                  </a:cubicBezTo>
                  <a:cubicBezTo>
                    <a:pt x="1728" y="1882"/>
                    <a:pt x="1727" y="1883"/>
                    <a:pt x="1726" y="1883"/>
                  </a:cubicBezTo>
                  <a:cubicBezTo>
                    <a:pt x="1725" y="1883"/>
                    <a:pt x="1724" y="1883"/>
                    <a:pt x="1724" y="1883"/>
                  </a:cubicBezTo>
                  <a:cubicBezTo>
                    <a:pt x="1723" y="1883"/>
                    <a:pt x="1722" y="1883"/>
                    <a:pt x="1721" y="1883"/>
                  </a:cubicBezTo>
                  <a:cubicBezTo>
                    <a:pt x="1719" y="1883"/>
                    <a:pt x="1717" y="1883"/>
                    <a:pt x="1715" y="1884"/>
                  </a:cubicBezTo>
                  <a:cubicBezTo>
                    <a:pt x="1714" y="1884"/>
                    <a:pt x="1714" y="1884"/>
                    <a:pt x="1713" y="1884"/>
                  </a:cubicBezTo>
                  <a:cubicBezTo>
                    <a:pt x="1713" y="1884"/>
                    <a:pt x="1712" y="1884"/>
                    <a:pt x="1712" y="1884"/>
                  </a:cubicBezTo>
                  <a:cubicBezTo>
                    <a:pt x="1710" y="1884"/>
                    <a:pt x="1709" y="1884"/>
                    <a:pt x="1708" y="1884"/>
                  </a:cubicBezTo>
                  <a:cubicBezTo>
                    <a:pt x="1707" y="1884"/>
                    <a:pt x="1706" y="1884"/>
                    <a:pt x="1705" y="1884"/>
                  </a:cubicBezTo>
                  <a:cubicBezTo>
                    <a:pt x="1703" y="1884"/>
                    <a:pt x="1702" y="1884"/>
                    <a:pt x="1701" y="1884"/>
                  </a:cubicBezTo>
                  <a:cubicBezTo>
                    <a:pt x="1698" y="1885"/>
                    <a:pt x="1696" y="1885"/>
                    <a:pt x="1694" y="1885"/>
                  </a:cubicBezTo>
                  <a:cubicBezTo>
                    <a:pt x="1691" y="1885"/>
                    <a:pt x="1689" y="1885"/>
                    <a:pt x="1686" y="1885"/>
                  </a:cubicBezTo>
                  <a:cubicBezTo>
                    <a:pt x="1685" y="1885"/>
                    <a:pt x="1684" y="1885"/>
                    <a:pt x="1682" y="1885"/>
                  </a:cubicBezTo>
                  <a:cubicBezTo>
                    <a:pt x="1681" y="1885"/>
                    <a:pt x="1680" y="1885"/>
                    <a:pt x="1679" y="1885"/>
                  </a:cubicBezTo>
                  <a:cubicBezTo>
                    <a:pt x="1678" y="1884"/>
                    <a:pt x="1677" y="1884"/>
                    <a:pt x="1676" y="1884"/>
                  </a:cubicBezTo>
                  <a:cubicBezTo>
                    <a:pt x="1675" y="1884"/>
                    <a:pt x="1674" y="1884"/>
                    <a:pt x="1674" y="1884"/>
                  </a:cubicBezTo>
                  <a:cubicBezTo>
                    <a:pt x="1673" y="1884"/>
                    <a:pt x="1673" y="1884"/>
                    <a:pt x="1672" y="1884"/>
                  </a:cubicBezTo>
                  <a:cubicBezTo>
                    <a:pt x="1671" y="1884"/>
                    <a:pt x="1670" y="1884"/>
                    <a:pt x="1669" y="1884"/>
                  </a:cubicBezTo>
                  <a:cubicBezTo>
                    <a:pt x="1668" y="1884"/>
                    <a:pt x="1667" y="1884"/>
                    <a:pt x="1666" y="1884"/>
                  </a:cubicBezTo>
                  <a:cubicBezTo>
                    <a:pt x="1665" y="1884"/>
                    <a:pt x="1664" y="1884"/>
                    <a:pt x="1663" y="1884"/>
                  </a:cubicBezTo>
                  <a:cubicBezTo>
                    <a:pt x="1663" y="1884"/>
                    <a:pt x="1662" y="1884"/>
                    <a:pt x="1661" y="1884"/>
                  </a:cubicBezTo>
                  <a:cubicBezTo>
                    <a:pt x="1660" y="1884"/>
                    <a:pt x="1659" y="1883"/>
                    <a:pt x="1659" y="1883"/>
                  </a:cubicBezTo>
                  <a:cubicBezTo>
                    <a:pt x="1659" y="1883"/>
                    <a:pt x="1659" y="1883"/>
                    <a:pt x="1659" y="1883"/>
                  </a:cubicBezTo>
                  <a:cubicBezTo>
                    <a:pt x="1660" y="1883"/>
                    <a:pt x="1661" y="1883"/>
                    <a:pt x="1662" y="1883"/>
                  </a:cubicBezTo>
                  <a:cubicBezTo>
                    <a:pt x="1663" y="1882"/>
                    <a:pt x="1664" y="1882"/>
                    <a:pt x="1665" y="1882"/>
                  </a:cubicBezTo>
                  <a:cubicBezTo>
                    <a:pt x="1666" y="1881"/>
                    <a:pt x="1667" y="1881"/>
                    <a:pt x="1668" y="1881"/>
                  </a:cubicBezTo>
                  <a:cubicBezTo>
                    <a:pt x="1670" y="1880"/>
                    <a:pt x="1672" y="1879"/>
                    <a:pt x="1673" y="1879"/>
                  </a:cubicBezTo>
                  <a:cubicBezTo>
                    <a:pt x="1674" y="1878"/>
                    <a:pt x="1675" y="1878"/>
                    <a:pt x="1676" y="1877"/>
                  </a:cubicBezTo>
                  <a:cubicBezTo>
                    <a:pt x="1677" y="1877"/>
                    <a:pt x="1678" y="1877"/>
                    <a:pt x="1679" y="1876"/>
                  </a:cubicBezTo>
                  <a:cubicBezTo>
                    <a:pt x="1680" y="1876"/>
                    <a:pt x="1682" y="1875"/>
                    <a:pt x="1683" y="1874"/>
                  </a:cubicBezTo>
                  <a:cubicBezTo>
                    <a:pt x="1685" y="1873"/>
                    <a:pt x="1686" y="1873"/>
                    <a:pt x="1687" y="1872"/>
                  </a:cubicBezTo>
                  <a:cubicBezTo>
                    <a:pt x="1689" y="1871"/>
                    <a:pt x="1690" y="1871"/>
                    <a:pt x="1691" y="1870"/>
                  </a:cubicBezTo>
                  <a:cubicBezTo>
                    <a:pt x="1692" y="1869"/>
                    <a:pt x="1693" y="1869"/>
                    <a:pt x="1694" y="1868"/>
                  </a:cubicBezTo>
                  <a:cubicBezTo>
                    <a:pt x="1696" y="1867"/>
                    <a:pt x="1697" y="1866"/>
                    <a:pt x="1698" y="1865"/>
                  </a:cubicBezTo>
                  <a:cubicBezTo>
                    <a:pt x="1699" y="1865"/>
                    <a:pt x="1699" y="1864"/>
                    <a:pt x="1699" y="1864"/>
                  </a:cubicBezTo>
                  <a:cubicBezTo>
                    <a:pt x="1699" y="1864"/>
                    <a:pt x="1699" y="1865"/>
                    <a:pt x="1698" y="1865"/>
                  </a:cubicBezTo>
                  <a:cubicBezTo>
                    <a:pt x="1697" y="1865"/>
                    <a:pt x="1695" y="1866"/>
                    <a:pt x="1693" y="1867"/>
                  </a:cubicBezTo>
                  <a:cubicBezTo>
                    <a:pt x="1692" y="1867"/>
                    <a:pt x="1691" y="1867"/>
                    <a:pt x="1690" y="1868"/>
                  </a:cubicBezTo>
                  <a:cubicBezTo>
                    <a:pt x="1689" y="1868"/>
                    <a:pt x="1688" y="1869"/>
                    <a:pt x="1686" y="1869"/>
                  </a:cubicBezTo>
                  <a:cubicBezTo>
                    <a:pt x="1685" y="1870"/>
                    <a:pt x="1683" y="1870"/>
                    <a:pt x="1682" y="1871"/>
                  </a:cubicBezTo>
                  <a:cubicBezTo>
                    <a:pt x="1680" y="1871"/>
                    <a:pt x="1679" y="1872"/>
                    <a:pt x="1677" y="1872"/>
                  </a:cubicBezTo>
                  <a:cubicBezTo>
                    <a:pt x="1675" y="1872"/>
                    <a:pt x="1674" y="1873"/>
                    <a:pt x="1672" y="1874"/>
                  </a:cubicBezTo>
                  <a:cubicBezTo>
                    <a:pt x="1670" y="1874"/>
                    <a:pt x="1668" y="1874"/>
                    <a:pt x="1666" y="1875"/>
                  </a:cubicBezTo>
                  <a:cubicBezTo>
                    <a:pt x="1665" y="1875"/>
                    <a:pt x="1664" y="1875"/>
                    <a:pt x="1663" y="1876"/>
                  </a:cubicBezTo>
                  <a:cubicBezTo>
                    <a:pt x="1662" y="1876"/>
                    <a:pt x="1661" y="1876"/>
                    <a:pt x="1660" y="1876"/>
                  </a:cubicBezTo>
                  <a:cubicBezTo>
                    <a:pt x="1658" y="1877"/>
                    <a:pt x="1656" y="1877"/>
                    <a:pt x="1654" y="1877"/>
                  </a:cubicBezTo>
                  <a:cubicBezTo>
                    <a:pt x="1652" y="1878"/>
                    <a:pt x="1650" y="1878"/>
                    <a:pt x="1647" y="1878"/>
                  </a:cubicBezTo>
                  <a:cubicBezTo>
                    <a:pt x="1646" y="1879"/>
                    <a:pt x="1645" y="1879"/>
                    <a:pt x="1644" y="1879"/>
                  </a:cubicBezTo>
                  <a:cubicBezTo>
                    <a:pt x="1643" y="1879"/>
                    <a:pt x="1642" y="1879"/>
                    <a:pt x="1641" y="1879"/>
                  </a:cubicBezTo>
                  <a:cubicBezTo>
                    <a:pt x="1636" y="1880"/>
                    <a:pt x="1632" y="1880"/>
                    <a:pt x="1627" y="1880"/>
                  </a:cubicBezTo>
                  <a:cubicBezTo>
                    <a:pt x="1622" y="1880"/>
                    <a:pt x="1618" y="1880"/>
                    <a:pt x="1613" y="1880"/>
                  </a:cubicBezTo>
                  <a:cubicBezTo>
                    <a:pt x="1612" y="1880"/>
                    <a:pt x="1611" y="1880"/>
                    <a:pt x="1610" y="1880"/>
                  </a:cubicBezTo>
                  <a:cubicBezTo>
                    <a:pt x="1609" y="1880"/>
                    <a:pt x="1608" y="1880"/>
                    <a:pt x="1606" y="1880"/>
                  </a:cubicBezTo>
                  <a:cubicBezTo>
                    <a:pt x="1604" y="1879"/>
                    <a:pt x="1602" y="1879"/>
                    <a:pt x="1600" y="1879"/>
                  </a:cubicBezTo>
                  <a:cubicBezTo>
                    <a:pt x="1598" y="1879"/>
                    <a:pt x="1596" y="1878"/>
                    <a:pt x="1593" y="1878"/>
                  </a:cubicBezTo>
                  <a:cubicBezTo>
                    <a:pt x="1592" y="1878"/>
                    <a:pt x="1591" y="1878"/>
                    <a:pt x="1590" y="1878"/>
                  </a:cubicBezTo>
                  <a:cubicBezTo>
                    <a:pt x="1590" y="1878"/>
                    <a:pt x="1590" y="1878"/>
                    <a:pt x="1589" y="1878"/>
                  </a:cubicBezTo>
                  <a:cubicBezTo>
                    <a:pt x="1590" y="1878"/>
                    <a:pt x="1590" y="1878"/>
                    <a:pt x="1590" y="1878"/>
                  </a:cubicBezTo>
                  <a:cubicBezTo>
                    <a:pt x="1592" y="1878"/>
                    <a:pt x="1593" y="1878"/>
                    <a:pt x="1594" y="1878"/>
                  </a:cubicBezTo>
                  <a:cubicBezTo>
                    <a:pt x="1596" y="1878"/>
                    <a:pt x="1598" y="1878"/>
                    <a:pt x="1599" y="1877"/>
                  </a:cubicBezTo>
                  <a:cubicBezTo>
                    <a:pt x="1601" y="1877"/>
                    <a:pt x="1603" y="1877"/>
                    <a:pt x="1605" y="1877"/>
                  </a:cubicBezTo>
                  <a:cubicBezTo>
                    <a:pt x="1608" y="1876"/>
                    <a:pt x="1612" y="1876"/>
                    <a:pt x="1617" y="1875"/>
                  </a:cubicBezTo>
                  <a:cubicBezTo>
                    <a:pt x="1621" y="1874"/>
                    <a:pt x="1625" y="1873"/>
                    <a:pt x="1630" y="1871"/>
                  </a:cubicBezTo>
                  <a:cubicBezTo>
                    <a:pt x="1631" y="1871"/>
                    <a:pt x="1632" y="1871"/>
                    <a:pt x="1633" y="1870"/>
                  </a:cubicBezTo>
                  <a:cubicBezTo>
                    <a:pt x="1634" y="1870"/>
                    <a:pt x="1635" y="1870"/>
                    <a:pt x="1637" y="1869"/>
                  </a:cubicBezTo>
                  <a:cubicBezTo>
                    <a:pt x="1639" y="1868"/>
                    <a:pt x="1641" y="1868"/>
                    <a:pt x="1643" y="1867"/>
                  </a:cubicBezTo>
                  <a:cubicBezTo>
                    <a:pt x="1648" y="1865"/>
                    <a:pt x="1653" y="1863"/>
                    <a:pt x="1657" y="1861"/>
                  </a:cubicBezTo>
                  <a:cubicBezTo>
                    <a:pt x="1662" y="1860"/>
                    <a:pt x="1666" y="1858"/>
                    <a:pt x="1671" y="1856"/>
                  </a:cubicBezTo>
                  <a:cubicBezTo>
                    <a:pt x="1675" y="1854"/>
                    <a:pt x="1680" y="1852"/>
                    <a:pt x="1684" y="1851"/>
                  </a:cubicBezTo>
                  <a:cubicBezTo>
                    <a:pt x="1688" y="1849"/>
                    <a:pt x="1692" y="1848"/>
                    <a:pt x="1696" y="1846"/>
                  </a:cubicBezTo>
                  <a:cubicBezTo>
                    <a:pt x="1700" y="1845"/>
                    <a:pt x="1704" y="1844"/>
                    <a:pt x="1707" y="1843"/>
                  </a:cubicBezTo>
                  <a:cubicBezTo>
                    <a:pt x="1708" y="1843"/>
                    <a:pt x="1709" y="1843"/>
                    <a:pt x="1709" y="1843"/>
                  </a:cubicBezTo>
                  <a:cubicBezTo>
                    <a:pt x="1710" y="1843"/>
                    <a:pt x="1710" y="1843"/>
                    <a:pt x="1710" y="1843"/>
                  </a:cubicBezTo>
                  <a:cubicBezTo>
                    <a:pt x="1711" y="1844"/>
                    <a:pt x="1712" y="1845"/>
                    <a:pt x="1712" y="1845"/>
                  </a:cubicBezTo>
                  <a:cubicBezTo>
                    <a:pt x="1713" y="1846"/>
                    <a:pt x="1714" y="1847"/>
                    <a:pt x="1715" y="1847"/>
                  </a:cubicBezTo>
                  <a:cubicBezTo>
                    <a:pt x="1716" y="1848"/>
                    <a:pt x="1717" y="1849"/>
                    <a:pt x="1719" y="1849"/>
                  </a:cubicBezTo>
                  <a:cubicBezTo>
                    <a:pt x="1720" y="1850"/>
                    <a:pt x="1721" y="1851"/>
                    <a:pt x="1723" y="1851"/>
                  </a:cubicBezTo>
                  <a:cubicBezTo>
                    <a:pt x="1723" y="1852"/>
                    <a:pt x="1724" y="1852"/>
                    <a:pt x="1725" y="1852"/>
                  </a:cubicBezTo>
                  <a:cubicBezTo>
                    <a:pt x="1725" y="1853"/>
                    <a:pt x="1726" y="1853"/>
                    <a:pt x="1727" y="1853"/>
                  </a:cubicBezTo>
                  <a:cubicBezTo>
                    <a:pt x="1729" y="1854"/>
                    <a:pt x="1730" y="1854"/>
                    <a:pt x="1732" y="1855"/>
                  </a:cubicBezTo>
                  <a:cubicBezTo>
                    <a:pt x="1733" y="1855"/>
                    <a:pt x="1735" y="1856"/>
                    <a:pt x="1736" y="1856"/>
                  </a:cubicBezTo>
                  <a:cubicBezTo>
                    <a:pt x="1737" y="1856"/>
                    <a:pt x="1738" y="1856"/>
                    <a:pt x="1739" y="1856"/>
                  </a:cubicBezTo>
                  <a:cubicBezTo>
                    <a:pt x="1740" y="1857"/>
                    <a:pt x="1740" y="1857"/>
                    <a:pt x="1741" y="1857"/>
                  </a:cubicBezTo>
                  <a:cubicBezTo>
                    <a:pt x="1743" y="1857"/>
                    <a:pt x="1744" y="1857"/>
                    <a:pt x="1746" y="1857"/>
                  </a:cubicBezTo>
                  <a:cubicBezTo>
                    <a:pt x="1747" y="1857"/>
                    <a:pt x="1748" y="1857"/>
                    <a:pt x="1750" y="1857"/>
                  </a:cubicBezTo>
                  <a:cubicBezTo>
                    <a:pt x="1751" y="1857"/>
                    <a:pt x="1752" y="1857"/>
                    <a:pt x="1753" y="1857"/>
                  </a:cubicBezTo>
                  <a:cubicBezTo>
                    <a:pt x="1754" y="1857"/>
                    <a:pt x="1755" y="1857"/>
                    <a:pt x="1756" y="1857"/>
                  </a:cubicBezTo>
                  <a:cubicBezTo>
                    <a:pt x="1757" y="1856"/>
                    <a:pt x="1757" y="1856"/>
                    <a:pt x="1757" y="1856"/>
                  </a:cubicBezTo>
                  <a:cubicBezTo>
                    <a:pt x="1758" y="1856"/>
                    <a:pt x="1758" y="1856"/>
                    <a:pt x="1758" y="1856"/>
                  </a:cubicBezTo>
                  <a:cubicBezTo>
                    <a:pt x="1758" y="1856"/>
                    <a:pt x="1758" y="1856"/>
                    <a:pt x="1758" y="1856"/>
                  </a:cubicBezTo>
                  <a:cubicBezTo>
                    <a:pt x="1757" y="1856"/>
                    <a:pt x="1757" y="1855"/>
                    <a:pt x="1756" y="1855"/>
                  </a:cubicBezTo>
                  <a:cubicBezTo>
                    <a:pt x="1755" y="1855"/>
                    <a:pt x="1754" y="1854"/>
                    <a:pt x="1754" y="1854"/>
                  </a:cubicBezTo>
                  <a:cubicBezTo>
                    <a:pt x="1753" y="1854"/>
                    <a:pt x="1752" y="1853"/>
                    <a:pt x="1750" y="1853"/>
                  </a:cubicBezTo>
                  <a:cubicBezTo>
                    <a:pt x="1749" y="1852"/>
                    <a:pt x="1748" y="1852"/>
                    <a:pt x="1747" y="1851"/>
                  </a:cubicBezTo>
                  <a:cubicBezTo>
                    <a:pt x="1745" y="1851"/>
                    <a:pt x="1744" y="1850"/>
                    <a:pt x="1743" y="1850"/>
                  </a:cubicBezTo>
                  <a:cubicBezTo>
                    <a:pt x="1742" y="1850"/>
                    <a:pt x="1741" y="1849"/>
                    <a:pt x="1741" y="1849"/>
                  </a:cubicBezTo>
                  <a:cubicBezTo>
                    <a:pt x="1740" y="1849"/>
                    <a:pt x="1739" y="1849"/>
                    <a:pt x="1738" y="1849"/>
                  </a:cubicBezTo>
                  <a:cubicBezTo>
                    <a:pt x="1737" y="1848"/>
                    <a:pt x="1735" y="1848"/>
                    <a:pt x="1734" y="1847"/>
                  </a:cubicBezTo>
                  <a:cubicBezTo>
                    <a:pt x="1732" y="1847"/>
                    <a:pt x="1731" y="1846"/>
                    <a:pt x="1729" y="1846"/>
                  </a:cubicBezTo>
                  <a:cubicBezTo>
                    <a:pt x="1729" y="1846"/>
                    <a:pt x="1728" y="1846"/>
                    <a:pt x="1727" y="1845"/>
                  </a:cubicBezTo>
                  <a:cubicBezTo>
                    <a:pt x="1726" y="1845"/>
                    <a:pt x="1726" y="1845"/>
                    <a:pt x="1725" y="1845"/>
                  </a:cubicBezTo>
                  <a:cubicBezTo>
                    <a:pt x="1723" y="1844"/>
                    <a:pt x="1722" y="1844"/>
                    <a:pt x="1721" y="1844"/>
                  </a:cubicBezTo>
                  <a:cubicBezTo>
                    <a:pt x="1719" y="1844"/>
                    <a:pt x="1718" y="1843"/>
                    <a:pt x="1717" y="1843"/>
                  </a:cubicBezTo>
                  <a:cubicBezTo>
                    <a:pt x="1716" y="1843"/>
                    <a:pt x="1715" y="1843"/>
                    <a:pt x="1714" y="1842"/>
                  </a:cubicBezTo>
                  <a:cubicBezTo>
                    <a:pt x="1713" y="1842"/>
                    <a:pt x="1712" y="1842"/>
                    <a:pt x="1712" y="1842"/>
                  </a:cubicBezTo>
                  <a:cubicBezTo>
                    <a:pt x="1712" y="1842"/>
                    <a:pt x="1712" y="1842"/>
                    <a:pt x="1712" y="1842"/>
                  </a:cubicBezTo>
                  <a:cubicBezTo>
                    <a:pt x="1714" y="1842"/>
                    <a:pt x="1716" y="1841"/>
                    <a:pt x="1717" y="1841"/>
                  </a:cubicBezTo>
                  <a:cubicBezTo>
                    <a:pt x="1719" y="1841"/>
                    <a:pt x="1720" y="1840"/>
                    <a:pt x="1721" y="1840"/>
                  </a:cubicBezTo>
                  <a:cubicBezTo>
                    <a:pt x="1722" y="1840"/>
                    <a:pt x="1724" y="1840"/>
                    <a:pt x="1725" y="1840"/>
                  </a:cubicBezTo>
                  <a:cubicBezTo>
                    <a:pt x="1727" y="1839"/>
                    <a:pt x="1729" y="1839"/>
                    <a:pt x="1730" y="1839"/>
                  </a:cubicBezTo>
                  <a:cubicBezTo>
                    <a:pt x="1731" y="1839"/>
                    <a:pt x="1731" y="1839"/>
                    <a:pt x="1731" y="1839"/>
                  </a:cubicBezTo>
                  <a:cubicBezTo>
                    <a:pt x="1731" y="1839"/>
                    <a:pt x="1731" y="1839"/>
                    <a:pt x="1730" y="1839"/>
                  </a:cubicBezTo>
                  <a:cubicBezTo>
                    <a:pt x="1729" y="1839"/>
                    <a:pt x="1727" y="1838"/>
                    <a:pt x="1725" y="1838"/>
                  </a:cubicBezTo>
                  <a:cubicBezTo>
                    <a:pt x="1724" y="1838"/>
                    <a:pt x="1722" y="1838"/>
                    <a:pt x="1721" y="1838"/>
                  </a:cubicBezTo>
                  <a:cubicBezTo>
                    <a:pt x="1720" y="1838"/>
                    <a:pt x="1718" y="1838"/>
                    <a:pt x="1717" y="1838"/>
                  </a:cubicBezTo>
                  <a:cubicBezTo>
                    <a:pt x="1715" y="1838"/>
                    <a:pt x="1714" y="1838"/>
                    <a:pt x="1712" y="1838"/>
                  </a:cubicBezTo>
                  <a:cubicBezTo>
                    <a:pt x="1710" y="1838"/>
                    <a:pt x="1708" y="1838"/>
                    <a:pt x="1707" y="1839"/>
                  </a:cubicBezTo>
                  <a:cubicBezTo>
                    <a:pt x="1703" y="1839"/>
                    <a:pt x="1699" y="1840"/>
                    <a:pt x="1695" y="1841"/>
                  </a:cubicBezTo>
                  <a:cubicBezTo>
                    <a:pt x="1690" y="1842"/>
                    <a:pt x="1686" y="1843"/>
                    <a:pt x="1682" y="1844"/>
                  </a:cubicBezTo>
                  <a:cubicBezTo>
                    <a:pt x="1679" y="1845"/>
                    <a:pt x="1677" y="1846"/>
                    <a:pt x="1675" y="1846"/>
                  </a:cubicBezTo>
                  <a:cubicBezTo>
                    <a:pt x="1672" y="1847"/>
                    <a:pt x="1670" y="1848"/>
                    <a:pt x="1668" y="1849"/>
                  </a:cubicBezTo>
                  <a:cubicBezTo>
                    <a:pt x="1663" y="1850"/>
                    <a:pt x="1659" y="1852"/>
                    <a:pt x="1654" y="1854"/>
                  </a:cubicBezTo>
                  <a:cubicBezTo>
                    <a:pt x="1650" y="1856"/>
                    <a:pt x="1645" y="1858"/>
                    <a:pt x="1641" y="1860"/>
                  </a:cubicBezTo>
                  <a:cubicBezTo>
                    <a:pt x="1636" y="1861"/>
                    <a:pt x="1632" y="1863"/>
                    <a:pt x="1627" y="1865"/>
                  </a:cubicBezTo>
                  <a:cubicBezTo>
                    <a:pt x="1623" y="1866"/>
                    <a:pt x="1619" y="1868"/>
                    <a:pt x="1615" y="1869"/>
                  </a:cubicBezTo>
                  <a:cubicBezTo>
                    <a:pt x="1611" y="1870"/>
                    <a:pt x="1607" y="1871"/>
                    <a:pt x="1604" y="1872"/>
                  </a:cubicBezTo>
                  <a:cubicBezTo>
                    <a:pt x="1602" y="1873"/>
                    <a:pt x="1600" y="1873"/>
                    <a:pt x="1599" y="1874"/>
                  </a:cubicBezTo>
                  <a:cubicBezTo>
                    <a:pt x="1597" y="1874"/>
                    <a:pt x="1596" y="1874"/>
                    <a:pt x="1594" y="1875"/>
                  </a:cubicBezTo>
                  <a:cubicBezTo>
                    <a:pt x="1593" y="1875"/>
                    <a:pt x="1591" y="1875"/>
                    <a:pt x="1590" y="1875"/>
                  </a:cubicBezTo>
                  <a:cubicBezTo>
                    <a:pt x="1589" y="1876"/>
                    <a:pt x="1588" y="1876"/>
                    <a:pt x="1587" y="1876"/>
                  </a:cubicBezTo>
                  <a:cubicBezTo>
                    <a:pt x="1585" y="1876"/>
                    <a:pt x="1584" y="1876"/>
                    <a:pt x="1584" y="1876"/>
                  </a:cubicBezTo>
                  <a:cubicBezTo>
                    <a:pt x="1576" y="1872"/>
                    <a:pt x="1569" y="1869"/>
                    <a:pt x="1562" y="1866"/>
                  </a:cubicBezTo>
                  <a:cubicBezTo>
                    <a:pt x="1533" y="1851"/>
                    <a:pt x="1510" y="1840"/>
                    <a:pt x="1488" y="1830"/>
                  </a:cubicBezTo>
                  <a:cubicBezTo>
                    <a:pt x="1426" y="1802"/>
                    <a:pt x="1372" y="1776"/>
                    <a:pt x="1329" y="1717"/>
                  </a:cubicBezTo>
                  <a:cubicBezTo>
                    <a:pt x="1272" y="1638"/>
                    <a:pt x="1260" y="1544"/>
                    <a:pt x="1229" y="1455"/>
                  </a:cubicBezTo>
                  <a:cubicBezTo>
                    <a:pt x="1196" y="1360"/>
                    <a:pt x="1289" y="1274"/>
                    <a:pt x="1366" y="1257"/>
                  </a:cubicBezTo>
                  <a:cubicBezTo>
                    <a:pt x="1392" y="1251"/>
                    <a:pt x="1415" y="1246"/>
                    <a:pt x="1437" y="1240"/>
                  </a:cubicBezTo>
                  <a:cubicBezTo>
                    <a:pt x="1438" y="1240"/>
                    <a:pt x="1440" y="1241"/>
                    <a:pt x="1442" y="1241"/>
                  </a:cubicBezTo>
                  <a:cubicBezTo>
                    <a:pt x="1447" y="1243"/>
                    <a:pt x="1452" y="1245"/>
                    <a:pt x="1457" y="1246"/>
                  </a:cubicBezTo>
                  <a:cubicBezTo>
                    <a:pt x="1460" y="1247"/>
                    <a:pt x="1463" y="1248"/>
                    <a:pt x="1466" y="1248"/>
                  </a:cubicBezTo>
                  <a:cubicBezTo>
                    <a:pt x="1466" y="1249"/>
                    <a:pt x="1466" y="1249"/>
                    <a:pt x="1466" y="1250"/>
                  </a:cubicBezTo>
                  <a:cubicBezTo>
                    <a:pt x="1467" y="1250"/>
                    <a:pt x="1467" y="1251"/>
                    <a:pt x="1467" y="1251"/>
                  </a:cubicBezTo>
                  <a:cubicBezTo>
                    <a:pt x="1467" y="1251"/>
                    <a:pt x="1467" y="1252"/>
                    <a:pt x="1467" y="1252"/>
                  </a:cubicBezTo>
                  <a:cubicBezTo>
                    <a:pt x="1467" y="1252"/>
                    <a:pt x="1468" y="1253"/>
                    <a:pt x="1468" y="1253"/>
                  </a:cubicBezTo>
                  <a:cubicBezTo>
                    <a:pt x="1468" y="1253"/>
                    <a:pt x="1468" y="1253"/>
                    <a:pt x="1468" y="1253"/>
                  </a:cubicBezTo>
                  <a:cubicBezTo>
                    <a:pt x="1468" y="1254"/>
                    <a:pt x="1469" y="1255"/>
                    <a:pt x="1469" y="1255"/>
                  </a:cubicBezTo>
                  <a:cubicBezTo>
                    <a:pt x="1470" y="1256"/>
                    <a:pt x="1470" y="1257"/>
                    <a:pt x="1471" y="1258"/>
                  </a:cubicBezTo>
                  <a:cubicBezTo>
                    <a:pt x="1471" y="1259"/>
                    <a:pt x="1472" y="1260"/>
                    <a:pt x="1472" y="1261"/>
                  </a:cubicBezTo>
                  <a:cubicBezTo>
                    <a:pt x="1472" y="1262"/>
                    <a:pt x="1473" y="1263"/>
                    <a:pt x="1473" y="1263"/>
                  </a:cubicBezTo>
                  <a:cubicBezTo>
                    <a:pt x="1474" y="1264"/>
                    <a:pt x="1474" y="1265"/>
                    <a:pt x="1474" y="1266"/>
                  </a:cubicBezTo>
                  <a:cubicBezTo>
                    <a:pt x="1474" y="1267"/>
                    <a:pt x="1474" y="1267"/>
                    <a:pt x="1474" y="1267"/>
                  </a:cubicBezTo>
                  <a:cubicBezTo>
                    <a:pt x="1459" y="1283"/>
                    <a:pt x="1466" y="1292"/>
                    <a:pt x="1488" y="1295"/>
                  </a:cubicBezTo>
                  <a:cubicBezTo>
                    <a:pt x="1489" y="1284"/>
                    <a:pt x="1495" y="1269"/>
                    <a:pt x="1477" y="1266"/>
                  </a:cubicBezTo>
                  <a:cubicBezTo>
                    <a:pt x="1477" y="1265"/>
                    <a:pt x="1477" y="1265"/>
                    <a:pt x="1477" y="1265"/>
                  </a:cubicBezTo>
                  <a:cubicBezTo>
                    <a:pt x="1477" y="1265"/>
                    <a:pt x="1477" y="1265"/>
                    <a:pt x="1477" y="1265"/>
                  </a:cubicBezTo>
                  <a:cubicBezTo>
                    <a:pt x="1477" y="1264"/>
                    <a:pt x="1476" y="1263"/>
                    <a:pt x="1476" y="1262"/>
                  </a:cubicBezTo>
                  <a:cubicBezTo>
                    <a:pt x="1476" y="1261"/>
                    <a:pt x="1475" y="1260"/>
                    <a:pt x="1475" y="1259"/>
                  </a:cubicBezTo>
                  <a:cubicBezTo>
                    <a:pt x="1474" y="1258"/>
                    <a:pt x="1474" y="1257"/>
                    <a:pt x="1473" y="1257"/>
                  </a:cubicBezTo>
                  <a:cubicBezTo>
                    <a:pt x="1473" y="1256"/>
                    <a:pt x="1473" y="1255"/>
                    <a:pt x="1472" y="1254"/>
                  </a:cubicBezTo>
                  <a:cubicBezTo>
                    <a:pt x="1472" y="1253"/>
                    <a:pt x="1471" y="1252"/>
                    <a:pt x="1471" y="1252"/>
                  </a:cubicBezTo>
                  <a:cubicBezTo>
                    <a:pt x="1470" y="1251"/>
                    <a:pt x="1470" y="1251"/>
                    <a:pt x="1470" y="1251"/>
                  </a:cubicBezTo>
                  <a:cubicBezTo>
                    <a:pt x="1470" y="1251"/>
                    <a:pt x="1470" y="1251"/>
                    <a:pt x="1470" y="1251"/>
                  </a:cubicBezTo>
                  <a:cubicBezTo>
                    <a:pt x="1470" y="1250"/>
                    <a:pt x="1469" y="1250"/>
                    <a:pt x="1469" y="1250"/>
                  </a:cubicBezTo>
                  <a:cubicBezTo>
                    <a:pt x="1468" y="1249"/>
                    <a:pt x="1468" y="1249"/>
                    <a:pt x="1467" y="1249"/>
                  </a:cubicBezTo>
                  <a:cubicBezTo>
                    <a:pt x="1467" y="1249"/>
                    <a:pt x="1467" y="1249"/>
                    <a:pt x="1467" y="1248"/>
                  </a:cubicBezTo>
                  <a:cubicBezTo>
                    <a:pt x="1469" y="1249"/>
                    <a:pt x="1472" y="1249"/>
                    <a:pt x="1474" y="1249"/>
                  </a:cubicBezTo>
                  <a:cubicBezTo>
                    <a:pt x="1476" y="1249"/>
                    <a:pt x="1477" y="1249"/>
                    <a:pt x="1478" y="1249"/>
                  </a:cubicBezTo>
                  <a:cubicBezTo>
                    <a:pt x="1479" y="1249"/>
                    <a:pt x="1479" y="1249"/>
                    <a:pt x="1479" y="1249"/>
                  </a:cubicBezTo>
                  <a:cubicBezTo>
                    <a:pt x="1480" y="1249"/>
                    <a:pt x="1480" y="1249"/>
                    <a:pt x="1480" y="1249"/>
                  </a:cubicBezTo>
                  <a:cubicBezTo>
                    <a:pt x="1481" y="1249"/>
                    <a:pt x="1481" y="1249"/>
                    <a:pt x="1481" y="1249"/>
                  </a:cubicBezTo>
                  <a:cubicBezTo>
                    <a:pt x="1481" y="1249"/>
                    <a:pt x="1482" y="1249"/>
                    <a:pt x="1483" y="1249"/>
                  </a:cubicBezTo>
                  <a:cubicBezTo>
                    <a:pt x="1486" y="1249"/>
                    <a:pt x="1488" y="1248"/>
                    <a:pt x="1491" y="1247"/>
                  </a:cubicBezTo>
                  <a:cubicBezTo>
                    <a:pt x="1493" y="1247"/>
                    <a:pt x="1494" y="1246"/>
                    <a:pt x="1495" y="1246"/>
                  </a:cubicBezTo>
                  <a:cubicBezTo>
                    <a:pt x="1496" y="1246"/>
                    <a:pt x="1496" y="1246"/>
                    <a:pt x="1496" y="1247"/>
                  </a:cubicBezTo>
                  <a:cubicBezTo>
                    <a:pt x="1497" y="1247"/>
                    <a:pt x="1497" y="1247"/>
                    <a:pt x="1498" y="1248"/>
                  </a:cubicBezTo>
                  <a:cubicBezTo>
                    <a:pt x="1498" y="1248"/>
                    <a:pt x="1499" y="1248"/>
                    <a:pt x="1499" y="1248"/>
                  </a:cubicBezTo>
                  <a:cubicBezTo>
                    <a:pt x="1499" y="1249"/>
                    <a:pt x="1499" y="1249"/>
                    <a:pt x="1500" y="1249"/>
                  </a:cubicBezTo>
                  <a:cubicBezTo>
                    <a:pt x="1500" y="1249"/>
                    <a:pt x="1501" y="1250"/>
                    <a:pt x="1502" y="1250"/>
                  </a:cubicBezTo>
                  <a:cubicBezTo>
                    <a:pt x="1502" y="1250"/>
                    <a:pt x="1503" y="1251"/>
                    <a:pt x="1504" y="1251"/>
                  </a:cubicBezTo>
                  <a:cubicBezTo>
                    <a:pt x="1504" y="1252"/>
                    <a:pt x="1504" y="1252"/>
                    <a:pt x="1505" y="1252"/>
                  </a:cubicBezTo>
                  <a:cubicBezTo>
                    <a:pt x="1505" y="1252"/>
                    <a:pt x="1505" y="1252"/>
                    <a:pt x="1506" y="1253"/>
                  </a:cubicBezTo>
                  <a:cubicBezTo>
                    <a:pt x="1506" y="1253"/>
                    <a:pt x="1507" y="1254"/>
                    <a:pt x="1508" y="1254"/>
                  </a:cubicBezTo>
                  <a:cubicBezTo>
                    <a:pt x="1509" y="1255"/>
                    <a:pt x="1511" y="1257"/>
                    <a:pt x="1512" y="1258"/>
                  </a:cubicBezTo>
                  <a:cubicBezTo>
                    <a:pt x="1514" y="1259"/>
                    <a:pt x="1515" y="1261"/>
                    <a:pt x="1516" y="1262"/>
                  </a:cubicBezTo>
                  <a:cubicBezTo>
                    <a:pt x="1517" y="1263"/>
                    <a:pt x="1519" y="1265"/>
                    <a:pt x="1520" y="1266"/>
                  </a:cubicBezTo>
                  <a:cubicBezTo>
                    <a:pt x="1521" y="1268"/>
                    <a:pt x="1521" y="1269"/>
                    <a:pt x="1522" y="1270"/>
                  </a:cubicBezTo>
                  <a:cubicBezTo>
                    <a:pt x="1518" y="1278"/>
                    <a:pt x="1514" y="1288"/>
                    <a:pt x="1518" y="1296"/>
                  </a:cubicBezTo>
                  <a:cubicBezTo>
                    <a:pt x="1522" y="1305"/>
                    <a:pt x="1535" y="1305"/>
                    <a:pt x="1545" y="1308"/>
                  </a:cubicBezTo>
                  <a:cubicBezTo>
                    <a:pt x="1543" y="1291"/>
                    <a:pt x="1551" y="1263"/>
                    <a:pt x="1524" y="1268"/>
                  </a:cubicBezTo>
                  <a:cubicBezTo>
                    <a:pt x="1524" y="1267"/>
                    <a:pt x="1524" y="1267"/>
                    <a:pt x="1524" y="1267"/>
                  </a:cubicBezTo>
                  <a:cubicBezTo>
                    <a:pt x="1525" y="1267"/>
                    <a:pt x="1525" y="1266"/>
                    <a:pt x="1526" y="1265"/>
                  </a:cubicBezTo>
                  <a:cubicBezTo>
                    <a:pt x="1524" y="1267"/>
                    <a:pt x="1524" y="1267"/>
                    <a:pt x="1524" y="1267"/>
                  </a:cubicBezTo>
                  <a:cubicBezTo>
                    <a:pt x="1523" y="1266"/>
                    <a:pt x="1523" y="1265"/>
                    <a:pt x="1522" y="1265"/>
                  </a:cubicBezTo>
                  <a:cubicBezTo>
                    <a:pt x="1521" y="1263"/>
                    <a:pt x="1520" y="1261"/>
                    <a:pt x="1518" y="1260"/>
                  </a:cubicBezTo>
                  <a:cubicBezTo>
                    <a:pt x="1517" y="1258"/>
                    <a:pt x="1516" y="1257"/>
                    <a:pt x="1514" y="1256"/>
                  </a:cubicBezTo>
                  <a:cubicBezTo>
                    <a:pt x="1513" y="1254"/>
                    <a:pt x="1511" y="1253"/>
                    <a:pt x="1510" y="1252"/>
                  </a:cubicBezTo>
                  <a:cubicBezTo>
                    <a:pt x="1509" y="1251"/>
                    <a:pt x="1508" y="1251"/>
                    <a:pt x="1508" y="1250"/>
                  </a:cubicBezTo>
                  <a:cubicBezTo>
                    <a:pt x="1507" y="1250"/>
                    <a:pt x="1507" y="1250"/>
                    <a:pt x="1507" y="1249"/>
                  </a:cubicBezTo>
                  <a:cubicBezTo>
                    <a:pt x="1506" y="1249"/>
                    <a:pt x="1506" y="1249"/>
                    <a:pt x="1505" y="1249"/>
                  </a:cubicBezTo>
                  <a:cubicBezTo>
                    <a:pt x="1505" y="1248"/>
                    <a:pt x="1504" y="1248"/>
                    <a:pt x="1503" y="1247"/>
                  </a:cubicBezTo>
                  <a:cubicBezTo>
                    <a:pt x="1503" y="1247"/>
                    <a:pt x="1502" y="1246"/>
                    <a:pt x="1501" y="1246"/>
                  </a:cubicBezTo>
                  <a:cubicBezTo>
                    <a:pt x="1501" y="1246"/>
                    <a:pt x="1501" y="1246"/>
                    <a:pt x="1500" y="1246"/>
                  </a:cubicBezTo>
                  <a:cubicBezTo>
                    <a:pt x="1500" y="1245"/>
                    <a:pt x="1500" y="1245"/>
                    <a:pt x="1499" y="1245"/>
                  </a:cubicBezTo>
                  <a:cubicBezTo>
                    <a:pt x="1499" y="1245"/>
                    <a:pt x="1499" y="1245"/>
                    <a:pt x="1498" y="1245"/>
                  </a:cubicBezTo>
                  <a:cubicBezTo>
                    <a:pt x="1501" y="1244"/>
                    <a:pt x="1504" y="1243"/>
                    <a:pt x="1507" y="1241"/>
                  </a:cubicBezTo>
                  <a:cubicBezTo>
                    <a:pt x="1512" y="1239"/>
                    <a:pt x="1516" y="1237"/>
                    <a:pt x="1521" y="1236"/>
                  </a:cubicBezTo>
                  <a:cubicBezTo>
                    <a:pt x="1526" y="1234"/>
                    <a:pt x="1531" y="1233"/>
                    <a:pt x="1536" y="1233"/>
                  </a:cubicBezTo>
                  <a:cubicBezTo>
                    <a:pt x="1541" y="1233"/>
                    <a:pt x="1545" y="1234"/>
                    <a:pt x="1550" y="1236"/>
                  </a:cubicBezTo>
                  <a:cubicBezTo>
                    <a:pt x="1554" y="1238"/>
                    <a:pt x="1559" y="1240"/>
                    <a:pt x="1563" y="1242"/>
                  </a:cubicBezTo>
                  <a:cubicBezTo>
                    <a:pt x="1571" y="1246"/>
                    <a:pt x="1578" y="1251"/>
                    <a:pt x="1585" y="1256"/>
                  </a:cubicBezTo>
                  <a:cubicBezTo>
                    <a:pt x="1586" y="1257"/>
                    <a:pt x="1588" y="1259"/>
                    <a:pt x="1589" y="1260"/>
                  </a:cubicBezTo>
                  <a:cubicBezTo>
                    <a:pt x="1591" y="1261"/>
                    <a:pt x="1592" y="1262"/>
                    <a:pt x="1594" y="1264"/>
                  </a:cubicBezTo>
                  <a:cubicBezTo>
                    <a:pt x="1596" y="1266"/>
                    <a:pt x="1599" y="1268"/>
                    <a:pt x="1601" y="1271"/>
                  </a:cubicBezTo>
                  <a:cubicBezTo>
                    <a:pt x="1606" y="1275"/>
                    <a:pt x="1609" y="1280"/>
                    <a:pt x="1612" y="1284"/>
                  </a:cubicBezTo>
                  <a:cubicBezTo>
                    <a:pt x="1612" y="1284"/>
                    <a:pt x="1612" y="1284"/>
                    <a:pt x="1612" y="1284"/>
                  </a:cubicBezTo>
                  <a:cubicBezTo>
                    <a:pt x="1612" y="1284"/>
                    <a:pt x="1612" y="1284"/>
                    <a:pt x="1612" y="1284"/>
                  </a:cubicBezTo>
                  <a:cubicBezTo>
                    <a:pt x="1612" y="1284"/>
                    <a:pt x="1612" y="1285"/>
                    <a:pt x="1612" y="1285"/>
                  </a:cubicBezTo>
                  <a:cubicBezTo>
                    <a:pt x="1612" y="1285"/>
                    <a:pt x="1612" y="1285"/>
                    <a:pt x="1612" y="1285"/>
                  </a:cubicBezTo>
                  <a:cubicBezTo>
                    <a:pt x="1612" y="1286"/>
                    <a:pt x="1612" y="1287"/>
                    <a:pt x="1613" y="1288"/>
                  </a:cubicBezTo>
                  <a:cubicBezTo>
                    <a:pt x="1613" y="1288"/>
                    <a:pt x="1613" y="1289"/>
                    <a:pt x="1613" y="1290"/>
                  </a:cubicBezTo>
                  <a:cubicBezTo>
                    <a:pt x="1613" y="1291"/>
                    <a:pt x="1613" y="1292"/>
                    <a:pt x="1613" y="1293"/>
                  </a:cubicBezTo>
                  <a:cubicBezTo>
                    <a:pt x="1613" y="1294"/>
                    <a:pt x="1613" y="1295"/>
                    <a:pt x="1613" y="1296"/>
                  </a:cubicBezTo>
                  <a:cubicBezTo>
                    <a:pt x="1612" y="1297"/>
                    <a:pt x="1612" y="1297"/>
                    <a:pt x="1612" y="1298"/>
                  </a:cubicBezTo>
                  <a:cubicBezTo>
                    <a:pt x="1603" y="1308"/>
                    <a:pt x="1597" y="1319"/>
                    <a:pt x="1605" y="1330"/>
                  </a:cubicBezTo>
                  <a:cubicBezTo>
                    <a:pt x="1614" y="1319"/>
                    <a:pt x="1622" y="1309"/>
                    <a:pt x="1616" y="1296"/>
                  </a:cubicBezTo>
                  <a:cubicBezTo>
                    <a:pt x="1615" y="1296"/>
                    <a:pt x="1615" y="1296"/>
                    <a:pt x="1615" y="1296"/>
                  </a:cubicBezTo>
                  <a:cubicBezTo>
                    <a:pt x="1615" y="1296"/>
                    <a:pt x="1615" y="1296"/>
                    <a:pt x="1615" y="1296"/>
                  </a:cubicBezTo>
                  <a:cubicBezTo>
                    <a:pt x="1616" y="1295"/>
                    <a:pt x="1616" y="1294"/>
                    <a:pt x="1616" y="1293"/>
                  </a:cubicBezTo>
                  <a:cubicBezTo>
                    <a:pt x="1616" y="1292"/>
                    <a:pt x="1616" y="1292"/>
                    <a:pt x="1616" y="1291"/>
                  </a:cubicBezTo>
                  <a:cubicBezTo>
                    <a:pt x="1616" y="1292"/>
                    <a:pt x="1616" y="1293"/>
                    <a:pt x="1616" y="1294"/>
                  </a:cubicBezTo>
                  <a:cubicBezTo>
                    <a:pt x="1617" y="1295"/>
                    <a:pt x="1617" y="1296"/>
                    <a:pt x="1617" y="1297"/>
                  </a:cubicBezTo>
                  <a:cubicBezTo>
                    <a:pt x="1617" y="1297"/>
                    <a:pt x="1617" y="1298"/>
                    <a:pt x="1617" y="1298"/>
                  </a:cubicBezTo>
                  <a:cubicBezTo>
                    <a:pt x="1617" y="1298"/>
                    <a:pt x="1617" y="1297"/>
                    <a:pt x="1617" y="1297"/>
                  </a:cubicBezTo>
                  <a:cubicBezTo>
                    <a:pt x="1617" y="1296"/>
                    <a:pt x="1617" y="1295"/>
                    <a:pt x="1617" y="1294"/>
                  </a:cubicBezTo>
                  <a:cubicBezTo>
                    <a:pt x="1617" y="1292"/>
                    <a:pt x="1616" y="1290"/>
                    <a:pt x="1615" y="1288"/>
                  </a:cubicBezTo>
                  <a:cubicBezTo>
                    <a:pt x="1615" y="1288"/>
                    <a:pt x="1615" y="1287"/>
                    <a:pt x="1615" y="1287"/>
                  </a:cubicBezTo>
                  <a:cubicBezTo>
                    <a:pt x="1615" y="1286"/>
                    <a:pt x="1615" y="1286"/>
                    <a:pt x="1615" y="1285"/>
                  </a:cubicBezTo>
                  <a:cubicBezTo>
                    <a:pt x="1615" y="1285"/>
                    <a:pt x="1615" y="1285"/>
                    <a:pt x="1615" y="1284"/>
                  </a:cubicBezTo>
                  <a:cubicBezTo>
                    <a:pt x="1615" y="1284"/>
                    <a:pt x="1615" y="1284"/>
                    <a:pt x="1615" y="1284"/>
                  </a:cubicBezTo>
                  <a:cubicBezTo>
                    <a:pt x="1615" y="1284"/>
                    <a:pt x="1615" y="1283"/>
                    <a:pt x="1614" y="1283"/>
                  </a:cubicBezTo>
                  <a:cubicBezTo>
                    <a:pt x="1614" y="1282"/>
                    <a:pt x="1614" y="1282"/>
                    <a:pt x="1614" y="1282"/>
                  </a:cubicBezTo>
                  <a:cubicBezTo>
                    <a:pt x="1613" y="1281"/>
                    <a:pt x="1613" y="1280"/>
                    <a:pt x="1613" y="1280"/>
                  </a:cubicBezTo>
                  <a:cubicBezTo>
                    <a:pt x="1613" y="1280"/>
                    <a:pt x="1613" y="1281"/>
                    <a:pt x="1613" y="1281"/>
                  </a:cubicBezTo>
                  <a:cubicBezTo>
                    <a:pt x="1611" y="1278"/>
                    <a:pt x="1609" y="1274"/>
                    <a:pt x="1606" y="1270"/>
                  </a:cubicBezTo>
                  <a:cubicBezTo>
                    <a:pt x="1606" y="1270"/>
                    <a:pt x="1607" y="1271"/>
                    <a:pt x="1608" y="1271"/>
                  </a:cubicBezTo>
                  <a:cubicBezTo>
                    <a:pt x="1609" y="1271"/>
                    <a:pt x="1610" y="1271"/>
                    <a:pt x="1611" y="1271"/>
                  </a:cubicBezTo>
                  <a:cubicBezTo>
                    <a:pt x="1611" y="1271"/>
                    <a:pt x="1612" y="1271"/>
                    <a:pt x="1613" y="1271"/>
                  </a:cubicBezTo>
                  <a:cubicBezTo>
                    <a:pt x="1613" y="1271"/>
                    <a:pt x="1613" y="1271"/>
                    <a:pt x="1614" y="1271"/>
                  </a:cubicBezTo>
                  <a:cubicBezTo>
                    <a:pt x="1614" y="1271"/>
                    <a:pt x="1614" y="1271"/>
                    <a:pt x="1615" y="1271"/>
                  </a:cubicBezTo>
                  <a:cubicBezTo>
                    <a:pt x="1615" y="1271"/>
                    <a:pt x="1616" y="1271"/>
                    <a:pt x="1617" y="1271"/>
                  </a:cubicBezTo>
                  <a:cubicBezTo>
                    <a:pt x="1617" y="1271"/>
                    <a:pt x="1618" y="1271"/>
                    <a:pt x="1619" y="1271"/>
                  </a:cubicBezTo>
                  <a:cubicBezTo>
                    <a:pt x="1620" y="1271"/>
                    <a:pt x="1621" y="1272"/>
                    <a:pt x="1621" y="1272"/>
                  </a:cubicBezTo>
                  <a:cubicBezTo>
                    <a:pt x="1622" y="1272"/>
                    <a:pt x="1623" y="1272"/>
                    <a:pt x="1624" y="1272"/>
                  </a:cubicBezTo>
                  <a:cubicBezTo>
                    <a:pt x="1626" y="1272"/>
                    <a:pt x="1628" y="1273"/>
                    <a:pt x="1629" y="1273"/>
                  </a:cubicBezTo>
                  <a:cubicBezTo>
                    <a:pt x="1631" y="1273"/>
                    <a:pt x="1633" y="1274"/>
                    <a:pt x="1635" y="1274"/>
                  </a:cubicBezTo>
                  <a:cubicBezTo>
                    <a:pt x="1636" y="1275"/>
                    <a:pt x="1638" y="1276"/>
                    <a:pt x="1640" y="1276"/>
                  </a:cubicBezTo>
                  <a:cubicBezTo>
                    <a:pt x="1641" y="1277"/>
                    <a:pt x="1643" y="1278"/>
                    <a:pt x="1645" y="1279"/>
                  </a:cubicBezTo>
                  <a:cubicBezTo>
                    <a:pt x="1645" y="1279"/>
                    <a:pt x="1645" y="1279"/>
                    <a:pt x="1645" y="1279"/>
                  </a:cubicBezTo>
                  <a:cubicBezTo>
                    <a:pt x="1647" y="1306"/>
                    <a:pt x="1666" y="1302"/>
                    <a:pt x="1686" y="1292"/>
                  </a:cubicBezTo>
                  <a:cubicBezTo>
                    <a:pt x="1668" y="1287"/>
                    <a:pt x="1668" y="1268"/>
                    <a:pt x="1645" y="1275"/>
                  </a:cubicBezTo>
                  <a:cubicBezTo>
                    <a:pt x="1644" y="1275"/>
                    <a:pt x="1642" y="1274"/>
                    <a:pt x="1641" y="1273"/>
                  </a:cubicBezTo>
                  <a:cubicBezTo>
                    <a:pt x="1639" y="1273"/>
                    <a:pt x="1637" y="1272"/>
                    <a:pt x="1636" y="1271"/>
                  </a:cubicBezTo>
                  <a:cubicBezTo>
                    <a:pt x="1634" y="1271"/>
                    <a:pt x="1632" y="1270"/>
                    <a:pt x="1630" y="1270"/>
                  </a:cubicBezTo>
                  <a:cubicBezTo>
                    <a:pt x="1628" y="1269"/>
                    <a:pt x="1626" y="1269"/>
                    <a:pt x="1624" y="1269"/>
                  </a:cubicBezTo>
                  <a:cubicBezTo>
                    <a:pt x="1624" y="1269"/>
                    <a:pt x="1623" y="1269"/>
                    <a:pt x="1622" y="1269"/>
                  </a:cubicBezTo>
                  <a:cubicBezTo>
                    <a:pt x="1621" y="1268"/>
                    <a:pt x="1620" y="1268"/>
                    <a:pt x="1619" y="1268"/>
                  </a:cubicBezTo>
                  <a:cubicBezTo>
                    <a:pt x="1618" y="1268"/>
                    <a:pt x="1618" y="1268"/>
                    <a:pt x="1617" y="1268"/>
                  </a:cubicBezTo>
                  <a:cubicBezTo>
                    <a:pt x="1616" y="1268"/>
                    <a:pt x="1615" y="1268"/>
                    <a:pt x="1615" y="1268"/>
                  </a:cubicBezTo>
                  <a:cubicBezTo>
                    <a:pt x="1614" y="1268"/>
                    <a:pt x="1614" y="1268"/>
                    <a:pt x="1614" y="1268"/>
                  </a:cubicBezTo>
                  <a:cubicBezTo>
                    <a:pt x="1613" y="1268"/>
                    <a:pt x="1613" y="1268"/>
                    <a:pt x="1612" y="1268"/>
                  </a:cubicBezTo>
                  <a:cubicBezTo>
                    <a:pt x="1612" y="1268"/>
                    <a:pt x="1611" y="1268"/>
                    <a:pt x="1611" y="1269"/>
                  </a:cubicBezTo>
                  <a:cubicBezTo>
                    <a:pt x="1610" y="1269"/>
                    <a:pt x="1610" y="1269"/>
                    <a:pt x="1609" y="1269"/>
                  </a:cubicBezTo>
                  <a:cubicBezTo>
                    <a:pt x="1609" y="1269"/>
                    <a:pt x="1608" y="1269"/>
                    <a:pt x="1608" y="1269"/>
                  </a:cubicBezTo>
                  <a:cubicBezTo>
                    <a:pt x="1607" y="1270"/>
                    <a:pt x="1606" y="1270"/>
                    <a:pt x="1605" y="1270"/>
                  </a:cubicBezTo>
                  <a:cubicBezTo>
                    <a:pt x="1605" y="1270"/>
                    <a:pt x="1604" y="1269"/>
                    <a:pt x="1604" y="1268"/>
                  </a:cubicBezTo>
                  <a:cubicBezTo>
                    <a:pt x="1602" y="1266"/>
                    <a:pt x="1599" y="1263"/>
                    <a:pt x="1597" y="1260"/>
                  </a:cubicBezTo>
                  <a:cubicBezTo>
                    <a:pt x="1595" y="1259"/>
                    <a:pt x="1594" y="1258"/>
                    <a:pt x="1592" y="1256"/>
                  </a:cubicBezTo>
                  <a:cubicBezTo>
                    <a:pt x="1591" y="1255"/>
                    <a:pt x="1589" y="1254"/>
                    <a:pt x="1588" y="1252"/>
                  </a:cubicBezTo>
                  <a:cubicBezTo>
                    <a:pt x="1585" y="1250"/>
                    <a:pt x="1582" y="1248"/>
                    <a:pt x="1579" y="1246"/>
                  </a:cubicBezTo>
                  <a:cubicBezTo>
                    <a:pt x="1580" y="1246"/>
                    <a:pt x="1580" y="1246"/>
                    <a:pt x="1580" y="1246"/>
                  </a:cubicBezTo>
                  <a:cubicBezTo>
                    <a:pt x="1582" y="1247"/>
                    <a:pt x="1584" y="1247"/>
                    <a:pt x="1586" y="1247"/>
                  </a:cubicBezTo>
                  <a:cubicBezTo>
                    <a:pt x="1587" y="1247"/>
                    <a:pt x="1589" y="1246"/>
                    <a:pt x="1590" y="1246"/>
                  </a:cubicBezTo>
                  <a:cubicBezTo>
                    <a:pt x="1590" y="1246"/>
                    <a:pt x="1591" y="1246"/>
                    <a:pt x="1592" y="1246"/>
                  </a:cubicBezTo>
                  <a:cubicBezTo>
                    <a:pt x="1592" y="1246"/>
                    <a:pt x="1593" y="1245"/>
                    <a:pt x="1594" y="1245"/>
                  </a:cubicBezTo>
                  <a:cubicBezTo>
                    <a:pt x="1596" y="1244"/>
                    <a:pt x="1599" y="1243"/>
                    <a:pt x="1602" y="1242"/>
                  </a:cubicBezTo>
                  <a:cubicBezTo>
                    <a:pt x="1605" y="1241"/>
                    <a:pt x="1608" y="1239"/>
                    <a:pt x="1611" y="1238"/>
                  </a:cubicBezTo>
                  <a:cubicBezTo>
                    <a:pt x="1617" y="1235"/>
                    <a:pt x="1623" y="1232"/>
                    <a:pt x="1630" y="1228"/>
                  </a:cubicBezTo>
                  <a:cubicBezTo>
                    <a:pt x="1633" y="1227"/>
                    <a:pt x="1636" y="1225"/>
                    <a:pt x="1639" y="1224"/>
                  </a:cubicBezTo>
                  <a:cubicBezTo>
                    <a:pt x="1643" y="1222"/>
                    <a:pt x="1646" y="1221"/>
                    <a:pt x="1649" y="1219"/>
                  </a:cubicBezTo>
                  <a:cubicBezTo>
                    <a:pt x="1650" y="1218"/>
                    <a:pt x="1652" y="1218"/>
                    <a:pt x="1653" y="1217"/>
                  </a:cubicBezTo>
                  <a:cubicBezTo>
                    <a:pt x="1655" y="1217"/>
                    <a:pt x="1656" y="1217"/>
                    <a:pt x="1658" y="1216"/>
                  </a:cubicBezTo>
                  <a:cubicBezTo>
                    <a:pt x="1658" y="1216"/>
                    <a:pt x="1658" y="1216"/>
                    <a:pt x="1659" y="1216"/>
                  </a:cubicBezTo>
                  <a:cubicBezTo>
                    <a:pt x="1659" y="1216"/>
                    <a:pt x="1659" y="1216"/>
                    <a:pt x="1660" y="1216"/>
                  </a:cubicBezTo>
                  <a:cubicBezTo>
                    <a:pt x="1660" y="1216"/>
                    <a:pt x="1661" y="1216"/>
                    <a:pt x="1662" y="1217"/>
                  </a:cubicBezTo>
                  <a:cubicBezTo>
                    <a:pt x="1663" y="1217"/>
                    <a:pt x="1664" y="1217"/>
                    <a:pt x="1666" y="1217"/>
                  </a:cubicBezTo>
                  <a:cubicBezTo>
                    <a:pt x="1667" y="1218"/>
                    <a:pt x="1668" y="1218"/>
                    <a:pt x="1669" y="1219"/>
                  </a:cubicBezTo>
                  <a:cubicBezTo>
                    <a:pt x="1670" y="1219"/>
                    <a:pt x="1671" y="1219"/>
                    <a:pt x="1671" y="1220"/>
                  </a:cubicBezTo>
                  <a:cubicBezTo>
                    <a:pt x="1671" y="1220"/>
                    <a:pt x="1671" y="1220"/>
                    <a:pt x="1672" y="1220"/>
                  </a:cubicBezTo>
                  <a:cubicBezTo>
                    <a:pt x="1672" y="1220"/>
                    <a:pt x="1672" y="1220"/>
                    <a:pt x="1672" y="1221"/>
                  </a:cubicBezTo>
                  <a:cubicBezTo>
                    <a:pt x="1673" y="1221"/>
                    <a:pt x="1673" y="1221"/>
                    <a:pt x="1673" y="1221"/>
                  </a:cubicBezTo>
                  <a:cubicBezTo>
                    <a:pt x="1673" y="1221"/>
                    <a:pt x="1673" y="1221"/>
                    <a:pt x="1673" y="1221"/>
                  </a:cubicBezTo>
                  <a:cubicBezTo>
                    <a:pt x="1674" y="1221"/>
                    <a:pt x="1674" y="1221"/>
                    <a:pt x="1675" y="1221"/>
                  </a:cubicBezTo>
                  <a:cubicBezTo>
                    <a:pt x="1676" y="1222"/>
                    <a:pt x="1676" y="1222"/>
                    <a:pt x="1677" y="1223"/>
                  </a:cubicBezTo>
                  <a:cubicBezTo>
                    <a:pt x="1680" y="1224"/>
                    <a:pt x="1681" y="1225"/>
                    <a:pt x="1681" y="1225"/>
                  </a:cubicBezTo>
                  <a:cubicBezTo>
                    <a:pt x="1681" y="1225"/>
                    <a:pt x="1681" y="1225"/>
                    <a:pt x="1681" y="1224"/>
                  </a:cubicBezTo>
                  <a:cubicBezTo>
                    <a:pt x="1680" y="1224"/>
                    <a:pt x="1679" y="1223"/>
                    <a:pt x="1678" y="1222"/>
                  </a:cubicBezTo>
                  <a:cubicBezTo>
                    <a:pt x="1679" y="1222"/>
                    <a:pt x="1679" y="1223"/>
                    <a:pt x="1679" y="1223"/>
                  </a:cubicBezTo>
                  <a:cubicBezTo>
                    <a:pt x="1680" y="1223"/>
                    <a:pt x="1681" y="1223"/>
                    <a:pt x="1682" y="1223"/>
                  </a:cubicBezTo>
                  <a:cubicBezTo>
                    <a:pt x="1683" y="1223"/>
                    <a:pt x="1684" y="1224"/>
                    <a:pt x="1685" y="1224"/>
                  </a:cubicBezTo>
                  <a:cubicBezTo>
                    <a:pt x="1686" y="1224"/>
                    <a:pt x="1687" y="1224"/>
                    <a:pt x="1687" y="1224"/>
                  </a:cubicBezTo>
                  <a:cubicBezTo>
                    <a:pt x="1687" y="1224"/>
                    <a:pt x="1687" y="1224"/>
                    <a:pt x="1687" y="1224"/>
                  </a:cubicBezTo>
                  <a:cubicBezTo>
                    <a:pt x="1689" y="1224"/>
                    <a:pt x="1689" y="1224"/>
                    <a:pt x="1689" y="1224"/>
                  </a:cubicBezTo>
                  <a:cubicBezTo>
                    <a:pt x="1695" y="1239"/>
                    <a:pt x="1708" y="1231"/>
                    <a:pt x="1719" y="1228"/>
                  </a:cubicBezTo>
                  <a:cubicBezTo>
                    <a:pt x="1711" y="1210"/>
                    <a:pt x="1700" y="1205"/>
                    <a:pt x="1689" y="1221"/>
                  </a:cubicBezTo>
                  <a:cubicBezTo>
                    <a:pt x="1689" y="1221"/>
                    <a:pt x="1689" y="1221"/>
                    <a:pt x="1688" y="1221"/>
                  </a:cubicBezTo>
                  <a:cubicBezTo>
                    <a:pt x="1687" y="1221"/>
                    <a:pt x="1686" y="1221"/>
                    <a:pt x="1685" y="1221"/>
                  </a:cubicBezTo>
                  <a:cubicBezTo>
                    <a:pt x="1684" y="1221"/>
                    <a:pt x="1683" y="1221"/>
                    <a:pt x="1682" y="1221"/>
                  </a:cubicBezTo>
                  <a:cubicBezTo>
                    <a:pt x="1681" y="1220"/>
                    <a:pt x="1680" y="1220"/>
                    <a:pt x="1679" y="1220"/>
                  </a:cubicBezTo>
                  <a:cubicBezTo>
                    <a:pt x="1678" y="1220"/>
                    <a:pt x="1678" y="1220"/>
                    <a:pt x="1677" y="1219"/>
                  </a:cubicBezTo>
                  <a:cubicBezTo>
                    <a:pt x="1676" y="1219"/>
                    <a:pt x="1675" y="1219"/>
                    <a:pt x="1674" y="1218"/>
                  </a:cubicBezTo>
                  <a:cubicBezTo>
                    <a:pt x="1674" y="1218"/>
                    <a:pt x="1674" y="1218"/>
                    <a:pt x="1674" y="1218"/>
                  </a:cubicBezTo>
                  <a:cubicBezTo>
                    <a:pt x="1674" y="1218"/>
                    <a:pt x="1674" y="1218"/>
                    <a:pt x="1673" y="1218"/>
                  </a:cubicBezTo>
                  <a:cubicBezTo>
                    <a:pt x="1673" y="1218"/>
                    <a:pt x="1673" y="1218"/>
                    <a:pt x="1673" y="1218"/>
                  </a:cubicBezTo>
                  <a:cubicBezTo>
                    <a:pt x="1672" y="1218"/>
                    <a:pt x="1671" y="1217"/>
                    <a:pt x="1670" y="1216"/>
                  </a:cubicBezTo>
                  <a:cubicBezTo>
                    <a:pt x="1670" y="1216"/>
                    <a:pt x="1669" y="1216"/>
                    <a:pt x="1668" y="1215"/>
                  </a:cubicBezTo>
                  <a:cubicBezTo>
                    <a:pt x="1668" y="1215"/>
                    <a:pt x="1667" y="1215"/>
                    <a:pt x="1666" y="1215"/>
                  </a:cubicBezTo>
                  <a:cubicBezTo>
                    <a:pt x="1665" y="1214"/>
                    <a:pt x="1664" y="1214"/>
                    <a:pt x="1663" y="1214"/>
                  </a:cubicBezTo>
                  <a:cubicBezTo>
                    <a:pt x="1663" y="1213"/>
                    <a:pt x="1663" y="1213"/>
                    <a:pt x="1663" y="1212"/>
                  </a:cubicBezTo>
                  <a:cubicBezTo>
                    <a:pt x="1663" y="1212"/>
                    <a:pt x="1663" y="1211"/>
                    <a:pt x="1664" y="1211"/>
                  </a:cubicBezTo>
                  <a:cubicBezTo>
                    <a:pt x="1664" y="1210"/>
                    <a:pt x="1664" y="1210"/>
                    <a:pt x="1664" y="1209"/>
                  </a:cubicBezTo>
                  <a:cubicBezTo>
                    <a:pt x="1664" y="1208"/>
                    <a:pt x="1664" y="1207"/>
                    <a:pt x="1665" y="1207"/>
                  </a:cubicBezTo>
                  <a:cubicBezTo>
                    <a:pt x="1665" y="1206"/>
                    <a:pt x="1665" y="1206"/>
                    <a:pt x="1665" y="1206"/>
                  </a:cubicBezTo>
                  <a:cubicBezTo>
                    <a:pt x="1665" y="1205"/>
                    <a:pt x="1665" y="1205"/>
                    <a:pt x="1665" y="1204"/>
                  </a:cubicBezTo>
                  <a:cubicBezTo>
                    <a:pt x="1665" y="1204"/>
                    <a:pt x="1665" y="1203"/>
                    <a:pt x="1666" y="1202"/>
                  </a:cubicBezTo>
                  <a:cubicBezTo>
                    <a:pt x="1666" y="1201"/>
                    <a:pt x="1666" y="1200"/>
                    <a:pt x="1666" y="1199"/>
                  </a:cubicBezTo>
                  <a:cubicBezTo>
                    <a:pt x="1667" y="1199"/>
                    <a:pt x="1667" y="1198"/>
                    <a:pt x="1667" y="1198"/>
                  </a:cubicBezTo>
                  <a:cubicBezTo>
                    <a:pt x="1667" y="1197"/>
                    <a:pt x="1667" y="1197"/>
                    <a:pt x="1667" y="1196"/>
                  </a:cubicBezTo>
                  <a:cubicBezTo>
                    <a:pt x="1668" y="1195"/>
                    <a:pt x="1668" y="1195"/>
                    <a:pt x="1668" y="1194"/>
                  </a:cubicBezTo>
                  <a:cubicBezTo>
                    <a:pt x="1669" y="1192"/>
                    <a:pt x="1670" y="1190"/>
                    <a:pt x="1671" y="1188"/>
                  </a:cubicBezTo>
                  <a:cubicBezTo>
                    <a:pt x="1672" y="1188"/>
                    <a:pt x="1672" y="1189"/>
                    <a:pt x="1673" y="1190"/>
                  </a:cubicBezTo>
                  <a:cubicBezTo>
                    <a:pt x="1671" y="1188"/>
                    <a:pt x="1671" y="1188"/>
                    <a:pt x="1671" y="1188"/>
                  </a:cubicBezTo>
                  <a:cubicBezTo>
                    <a:pt x="1672" y="1187"/>
                    <a:pt x="1672" y="1186"/>
                    <a:pt x="1672" y="1186"/>
                  </a:cubicBezTo>
                  <a:cubicBezTo>
                    <a:pt x="1680" y="1184"/>
                    <a:pt x="1689" y="1183"/>
                    <a:pt x="1696" y="1179"/>
                  </a:cubicBezTo>
                  <a:cubicBezTo>
                    <a:pt x="1707" y="1174"/>
                    <a:pt x="1711" y="1160"/>
                    <a:pt x="1722" y="1155"/>
                  </a:cubicBezTo>
                  <a:cubicBezTo>
                    <a:pt x="1704" y="1143"/>
                    <a:pt x="1664" y="1155"/>
                    <a:pt x="1668" y="1183"/>
                  </a:cubicBezTo>
                  <a:cubicBezTo>
                    <a:pt x="1669" y="1185"/>
                    <a:pt x="1669" y="1185"/>
                    <a:pt x="1669" y="1185"/>
                  </a:cubicBezTo>
                  <a:cubicBezTo>
                    <a:pt x="1669" y="1185"/>
                    <a:pt x="1669" y="1186"/>
                    <a:pt x="1668" y="1186"/>
                  </a:cubicBezTo>
                  <a:cubicBezTo>
                    <a:pt x="1667" y="1188"/>
                    <a:pt x="1666" y="1190"/>
                    <a:pt x="1665" y="1192"/>
                  </a:cubicBezTo>
                  <a:cubicBezTo>
                    <a:pt x="1665" y="1193"/>
                    <a:pt x="1665" y="1194"/>
                    <a:pt x="1664" y="1195"/>
                  </a:cubicBezTo>
                  <a:cubicBezTo>
                    <a:pt x="1664" y="1196"/>
                    <a:pt x="1664" y="1196"/>
                    <a:pt x="1664" y="1197"/>
                  </a:cubicBezTo>
                  <a:cubicBezTo>
                    <a:pt x="1664" y="1197"/>
                    <a:pt x="1664" y="1198"/>
                    <a:pt x="1663" y="1198"/>
                  </a:cubicBezTo>
                  <a:cubicBezTo>
                    <a:pt x="1663" y="1199"/>
                    <a:pt x="1663" y="1200"/>
                    <a:pt x="1663" y="1201"/>
                  </a:cubicBezTo>
                  <a:cubicBezTo>
                    <a:pt x="1662" y="1202"/>
                    <a:pt x="1662" y="1203"/>
                    <a:pt x="1662" y="1204"/>
                  </a:cubicBezTo>
                  <a:cubicBezTo>
                    <a:pt x="1662" y="1204"/>
                    <a:pt x="1662" y="1205"/>
                    <a:pt x="1662" y="1205"/>
                  </a:cubicBezTo>
                  <a:cubicBezTo>
                    <a:pt x="1662" y="1205"/>
                    <a:pt x="1662" y="1206"/>
                    <a:pt x="1662" y="1206"/>
                  </a:cubicBezTo>
                  <a:cubicBezTo>
                    <a:pt x="1662" y="1207"/>
                    <a:pt x="1662" y="1208"/>
                    <a:pt x="1662" y="1209"/>
                  </a:cubicBezTo>
                  <a:cubicBezTo>
                    <a:pt x="1662" y="1209"/>
                    <a:pt x="1662" y="1210"/>
                    <a:pt x="1662" y="1211"/>
                  </a:cubicBezTo>
                  <a:cubicBezTo>
                    <a:pt x="1662" y="1211"/>
                    <a:pt x="1662" y="1212"/>
                    <a:pt x="1662" y="1212"/>
                  </a:cubicBezTo>
                  <a:cubicBezTo>
                    <a:pt x="1662" y="1213"/>
                    <a:pt x="1662" y="1213"/>
                    <a:pt x="1662" y="1214"/>
                  </a:cubicBezTo>
                  <a:cubicBezTo>
                    <a:pt x="1662" y="1214"/>
                    <a:pt x="1662" y="1214"/>
                    <a:pt x="1662" y="1214"/>
                  </a:cubicBezTo>
                  <a:cubicBezTo>
                    <a:pt x="1661" y="1214"/>
                    <a:pt x="1661" y="1214"/>
                    <a:pt x="1660" y="1214"/>
                  </a:cubicBezTo>
                  <a:cubicBezTo>
                    <a:pt x="1659" y="1214"/>
                    <a:pt x="1659" y="1214"/>
                    <a:pt x="1659" y="1214"/>
                  </a:cubicBezTo>
                  <a:cubicBezTo>
                    <a:pt x="1658" y="1214"/>
                    <a:pt x="1658" y="1214"/>
                    <a:pt x="1657" y="1214"/>
                  </a:cubicBezTo>
                  <a:cubicBezTo>
                    <a:pt x="1654" y="1214"/>
                    <a:pt x="1651" y="1215"/>
                    <a:pt x="1648" y="1217"/>
                  </a:cubicBezTo>
                  <a:cubicBezTo>
                    <a:pt x="1644" y="1218"/>
                    <a:pt x="1641" y="1220"/>
                    <a:pt x="1638" y="1221"/>
                  </a:cubicBezTo>
                  <a:cubicBezTo>
                    <a:pt x="1635" y="1223"/>
                    <a:pt x="1632" y="1224"/>
                    <a:pt x="1629" y="1226"/>
                  </a:cubicBezTo>
                  <a:cubicBezTo>
                    <a:pt x="1622" y="1229"/>
                    <a:pt x="1616" y="1232"/>
                    <a:pt x="1610" y="1235"/>
                  </a:cubicBezTo>
                  <a:cubicBezTo>
                    <a:pt x="1606" y="1237"/>
                    <a:pt x="1604" y="1238"/>
                    <a:pt x="1601" y="1239"/>
                  </a:cubicBezTo>
                  <a:cubicBezTo>
                    <a:pt x="1598" y="1241"/>
                    <a:pt x="1595" y="1242"/>
                    <a:pt x="1593" y="1243"/>
                  </a:cubicBezTo>
                  <a:cubicBezTo>
                    <a:pt x="1592" y="1243"/>
                    <a:pt x="1590" y="1243"/>
                    <a:pt x="1589" y="1244"/>
                  </a:cubicBezTo>
                  <a:cubicBezTo>
                    <a:pt x="1588" y="1244"/>
                    <a:pt x="1587" y="1244"/>
                    <a:pt x="1586" y="1244"/>
                  </a:cubicBezTo>
                  <a:cubicBezTo>
                    <a:pt x="1585" y="1245"/>
                    <a:pt x="1584" y="1245"/>
                    <a:pt x="1583" y="1245"/>
                  </a:cubicBezTo>
                  <a:cubicBezTo>
                    <a:pt x="1582" y="1245"/>
                    <a:pt x="1582" y="1245"/>
                    <a:pt x="1582" y="1245"/>
                  </a:cubicBezTo>
                  <a:cubicBezTo>
                    <a:pt x="1581" y="1245"/>
                    <a:pt x="1581" y="1245"/>
                    <a:pt x="1580" y="1245"/>
                  </a:cubicBezTo>
                  <a:cubicBezTo>
                    <a:pt x="1580" y="1245"/>
                    <a:pt x="1579" y="1245"/>
                    <a:pt x="1578" y="1245"/>
                  </a:cubicBezTo>
                  <a:cubicBezTo>
                    <a:pt x="1578" y="1245"/>
                    <a:pt x="1578" y="1245"/>
                    <a:pt x="1578" y="1245"/>
                  </a:cubicBezTo>
                  <a:cubicBezTo>
                    <a:pt x="1574" y="1243"/>
                    <a:pt x="1570" y="1240"/>
                    <a:pt x="1565" y="1238"/>
                  </a:cubicBezTo>
                  <a:cubicBezTo>
                    <a:pt x="1561" y="1235"/>
                    <a:pt x="1556" y="1233"/>
                    <a:pt x="1552" y="1232"/>
                  </a:cubicBezTo>
                  <a:cubicBezTo>
                    <a:pt x="1550" y="1231"/>
                    <a:pt x="1549" y="1231"/>
                    <a:pt x="1548" y="1230"/>
                  </a:cubicBezTo>
                  <a:cubicBezTo>
                    <a:pt x="1547" y="1230"/>
                    <a:pt x="1547" y="1230"/>
                    <a:pt x="1546" y="1230"/>
                  </a:cubicBezTo>
                  <a:cubicBezTo>
                    <a:pt x="1545" y="1230"/>
                    <a:pt x="1545" y="1230"/>
                    <a:pt x="1545" y="1230"/>
                  </a:cubicBezTo>
                  <a:cubicBezTo>
                    <a:pt x="1545" y="1230"/>
                    <a:pt x="1545" y="1230"/>
                    <a:pt x="1545" y="1230"/>
                  </a:cubicBezTo>
                  <a:cubicBezTo>
                    <a:pt x="1545" y="1229"/>
                    <a:pt x="1546" y="1229"/>
                    <a:pt x="1546" y="1229"/>
                  </a:cubicBezTo>
                  <a:cubicBezTo>
                    <a:pt x="1547" y="1229"/>
                    <a:pt x="1547" y="1228"/>
                    <a:pt x="1547" y="1228"/>
                  </a:cubicBezTo>
                  <a:cubicBezTo>
                    <a:pt x="1547" y="1228"/>
                    <a:pt x="1548" y="1228"/>
                    <a:pt x="1548" y="1227"/>
                  </a:cubicBezTo>
                  <a:cubicBezTo>
                    <a:pt x="1548" y="1227"/>
                    <a:pt x="1549" y="1227"/>
                    <a:pt x="1550" y="1226"/>
                  </a:cubicBezTo>
                  <a:cubicBezTo>
                    <a:pt x="1550" y="1226"/>
                    <a:pt x="1551" y="1225"/>
                    <a:pt x="1551" y="1225"/>
                  </a:cubicBezTo>
                  <a:cubicBezTo>
                    <a:pt x="1552" y="1224"/>
                    <a:pt x="1553" y="1224"/>
                    <a:pt x="1553" y="1223"/>
                  </a:cubicBezTo>
                  <a:cubicBezTo>
                    <a:pt x="1554" y="1223"/>
                    <a:pt x="1555" y="1222"/>
                    <a:pt x="1555" y="1222"/>
                  </a:cubicBezTo>
                  <a:cubicBezTo>
                    <a:pt x="1557" y="1221"/>
                    <a:pt x="1558" y="1220"/>
                    <a:pt x="1560" y="1219"/>
                  </a:cubicBezTo>
                  <a:cubicBezTo>
                    <a:pt x="1561" y="1219"/>
                    <a:pt x="1563" y="1218"/>
                    <a:pt x="1565" y="1217"/>
                  </a:cubicBezTo>
                  <a:cubicBezTo>
                    <a:pt x="1566" y="1216"/>
                    <a:pt x="1568" y="1216"/>
                    <a:pt x="1570" y="1215"/>
                  </a:cubicBezTo>
                  <a:cubicBezTo>
                    <a:pt x="1570" y="1215"/>
                    <a:pt x="1570" y="1215"/>
                    <a:pt x="1570" y="1215"/>
                  </a:cubicBezTo>
                  <a:cubicBezTo>
                    <a:pt x="1569" y="1215"/>
                    <a:pt x="1568" y="1216"/>
                    <a:pt x="1567" y="1217"/>
                  </a:cubicBezTo>
                  <a:cubicBezTo>
                    <a:pt x="1582" y="1242"/>
                    <a:pt x="1610" y="1216"/>
                    <a:pt x="1620" y="1199"/>
                  </a:cubicBezTo>
                  <a:cubicBezTo>
                    <a:pt x="1609" y="1202"/>
                    <a:pt x="1562" y="1188"/>
                    <a:pt x="1565" y="1214"/>
                  </a:cubicBezTo>
                  <a:cubicBezTo>
                    <a:pt x="1564" y="1214"/>
                    <a:pt x="1564" y="1214"/>
                    <a:pt x="1563" y="1214"/>
                  </a:cubicBezTo>
                  <a:cubicBezTo>
                    <a:pt x="1562" y="1215"/>
                    <a:pt x="1560" y="1216"/>
                    <a:pt x="1558" y="1217"/>
                  </a:cubicBezTo>
                  <a:cubicBezTo>
                    <a:pt x="1557" y="1217"/>
                    <a:pt x="1555" y="1218"/>
                    <a:pt x="1554" y="1219"/>
                  </a:cubicBezTo>
                  <a:cubicBezTo>
                    <a:pt x="1553" y="1220"/>
                    <a:pt x="1552" y="1220"/>
                    <a:pt x="1552" y="1221"/>
                  </a:cubicBezTo>
                  <a:cubicBezTo>
                    <a:pt x="1551" y="1221"/>
                    <a:pt x="1550" y="1222"/>
                    <a:pt x="1549" y="1222"/>
                  </a:cubicBezTo>
                  <a:cubicBezTo>
                    <a:pt x="1549" y="1223"/>
                    <a:pt x="1548" y="1223"/>
                    <a:pt x="1548" y="1224"/>
                  </a:cubicBezTo>
                  <a:cubicBezTo>
                    <a:pt x="1547" y="1224"/>
                    <a:pt x="1546" y="1225"/>
                    <a:pt x="1546" y="1225"/>
                  </a:cubicBezTo>
                  <a:cubicBezTo>
                    <a:pt x="1546" y="1225"/>
                    <a:pt x="1545" y="1226"/>
                    <a:pt x="1545" y="1226"/>
                  </a:cubicBezTo>
                  <a:cubicBezTo>
                    <a:pt x="1545" y="1226"/>
                    <a:pt x="1545" y="1226"/>
                    <a:pt x="1544" y="1226"/>
                  </a:cubicBezTo>
                  <a:cubicBezTo>
                    <a:pt x="1544" y="1227"/>
                    <a:pt x="1544" y="1227"/>
                    <a:pt x="1543" y="1228"/>
                  </a:cubicBezTo>
                  <a:cubicBezTo>
                    <a:pt x="1543" y="1228"/>
                    <a:pt x="1543" y="1229"/>
                    <a:pt x="1542" y="1229"/>
                  </a:cubicBezTo>
                  <a:cubicBezTo>
                    <a:pt x="1540" y="1229"/>
                    <a:pt x="1538" y="1229"/>
                    <a:pt x="1536" y="1228"/>
                  </a:cubicBezTo>
                  <a:cubicBezTo>
                    <a:pt x="1531" y="1228"/>
                    <a:pt x="1525" y="1229"/>
                    <a:pt x="1520" y="1231"/>
                  </a:cubicBezTo>
                  <a:cubicBezTo>
                    <a:pt x="1515" y="1233"/>
                    <a:pt x="1510" y="1235"/>
                    <a:pt x="1505" y="1237"/>
                  </a:cubicBezTo>
                  <a:cubicBezTo>
                    <a:pt x="1500" y="1239"/>
                    <a:pt x="1495" y="1241"/>
                    <a:pt x="1490" y="1243"/>
                  </a:cubicBezTo>
                  <a:cubicBezTo>
                    <a:pt x="1487" y="1244"/>
                    <a:pt x="1485" y="1244"/>
                    <a:pt x="1482" y="1244"/>
                  </a:cubicBezTo>
                  <a:cubicBezTo>
                    <a:pt x="1481" y="1245"/>
                    <a:pt x="1481" y="1245"/>
                    <a:pt x="1480" y="1245"/>
                  </a:cubicBezTo>
                  <a:cubicBezTo>
                    <a:pt x="1479" y="1245"/>
                    <a:pt x="1479" y="1245"/>
                    <a:pt x="1479" y="1245"/>
                  </a:cubicBezTo>
                  <a:cubicBezTo>
                    <a:pt x="1479" y="1245"/>
                    <a:pt x="1479" y="1245"/>
                    <a:pt x="1479" y="1245"/>
                  </a:cubicBezTo>
                  <a:cubicBezTo>
                    <a:pt x="1478" y="1245"/>
                    <a:pt x="1478" y="1245"/>
                    <a:pt x="1478" y="1245"/>
                  </a:cubicBezTo>
                  <a:cubicBezTo>
                    <a:pt x="1477" y="1245"/>
                    <a:pt x="1476" y="1245"/>
                    <a:pt x="1474" y="1245"/>
                  </a:cubicBezTo>
                  <a:cubicBezTo>
                    <a:pt x="1469" y="1244"/>
                    <a:pt x="1464" y="1243"/>
                    <a:pt x="1459" y="1242"/>
                  </a:cubicBezTo>
                  <a:cubicBezTo>
                    <a:pt x="1454" y="1240"/>
                    <a:pt x="1450" y="1239"/>
                    <a:pt x="1445" y="1237"/>
                  </a:cubicBezTo>
                  <a:cubicBezTo>
                    <a:pt x="1477" y="1228"/>
                    <a:pt x="1507" y="1216"/>
                    <a:pt x="1540" y="1196"/>
                  </a:cubicBezTo>
                  <a:cubicBezTo>
                    <a:pt x="1505" y="1206"/>
                    <a:pt x="1477" y="1220"/>
                    <a:pt x="1444" y="1223"/>
                  </a:cubicBezTo>
                  <a:cubicBezTo>
                    <a:pt x="1446" y="1222"/>
                    <a:pt x="1447" y="1221"/>
                    <a:pt x="1448" y="1219"/>
                  </a:cubicBezTo>
                  <a:cubicBezTo>
                    <a:pt x="1449" y="1219"/>
                    <a:pt x="1449" y="1218"/>
                    <a:pt x="1450" y="1218"/>
                  </a:cubicBezTo>
                  <a:cubicBezTo>
                    <a:pt x="1450" y="1217"/>
                    <a:pt x="1451" y="1216"/>
                    <a:pt x="1451" y="1216"/>
                  </a:cubicBezTo>
                  <a:cubicBezTo>
                    <a:pt x="1452" y="1215"/>
                    <a:pt x="1453" y="1213"/>
                    <a:pt x="1454" y="1212"/>
                  </a:cubicBezTo>
                  <a:cubicBezTo>
                    <a:pt x="1456" y="1210"/>
                    <a:pt x="1458" y="1207"/>
                    <a:pt x="1460" y="1204"/>
                  </a:cubicBezTo>
                  <a:cubicBezTo>
                    <a:pt x="1462" y="1202"/>
                    <a:pt x="1464" y="1199"/>
                    <a:pt x="1466" y="1197"/>
                  </a:cubicBezTo>
                  <a:cubicBezTo>
                    <a:pt x="1466" y="1196"/>
                    <a:pt x="1467" y="1195"/>
                    <a:pt x="1468" y="1195"/>
                  </a:cubicBezTo>
                  <a:cubicBezTo>
                    <a:pt x="1468" y="1195"/>
                    <a:pt x="1468" y="1195"/>
                    <a:pt x="1468" y="1195"/>
                  </a:cubicBezTo>
                  <a:cubicBezTo>
                    <a:pt x="1468" y="1195"/>
                    <a:pt x="1468" y="1195"/>
                    <a:pt x="1468" y="1194"/>
                  </a:cubicBezTo>
                  <a:cubicBezTo>
                    <a:pt x="1469" y="1193"/>
                    <a:pt x="1471" y="1192"/>
                    <a:pt x="1472" y="1191"/>
                  </a:cubicBezTo>
                  <a:cubicBezTo>
                    <a:pt x="1476" y="1187"/>
                    <a:pt x="1481" y="1184"/>
                    <a:pt x="1485" y="1182"/>
                  </a:cubicBezTo>
                  <a:cubicBezTo>
                    <a:pt x="1486" y="1182"/>
                    <a:pt x="1486" y="1181"/>
                    <a:pt x="1487" y="1181"/>
                  </a:cubicBezTo>
                  <a:cubicBezTo>
                    <a:pt x="1487" y="1181"/>
                    <a:pt x="1488" y="1181"/>
                    <a:pt x="1488" y="1180"/>
                  </a:cubicBezTo>
                  <a:cubicBezTo>
                    <a:pt x="1489" y="1180"/>
                    <a:pt x="1490" y="1179"/>
                    <a:pt x="1491" y="1179"/>
                  </a:cubicBezTo>
                  <a:cubicBezTo>
                    <a:pt x="1492" y="1178"/>
                    <a:pt x="1493" y="1178"/>
                    <a:pt x="1493" y="1177"/>
                  </a:cubicBezTo>
                  <a:cubicBezTo>
                    <a:pt x="1493" y="1178"/>
                    <a:pt x="1492" y="1179"/>
                    <a:pt x="1492" y="1179"/>
                  </a:cubicBezTo>
                  <a:cubicBezTo>
                    <a:pt x="1492" y="1179"/>
                    <a:pt x="1493" y="1178"/>
                    <a:pt x="1494" y="1178"/>
                  </a:cubicBezTo>
                  <a:cubicBezTo>
                    <a:pt x="1495" y="1178"/>
                    <a:pt x="1496" y="1177"/>
                    <a:pt x="1497" y="1177"/>
                  </a:cubicBezTo>
                  <a:cubicBezTo>
                    <a:pt x="1497" y="1177"/>
                    <a:pt x="1497" y="1176"/>
                    <a:pt x="1498" y="1176"/>
                  </a:cubicBezTo>
                  <a:cubicBezTo>
                    <a:pt x="1498" y="1176"/>
                    <a:pt x="1498" y="1176"/>
                    <a:pt x="1499" y="1176"/>
                  </a:cubicBezTo>
                  <a:cubicBezTo>
                    <a:pt x="1499" y="1175"/>
                    <a:pt x="1499" y="1175"/>
                    <a:pt x="1499" y="1175"/>
                  </a:cubicBezTo>
                  <a:cubicBezTo>
                    <a:pt x="1500" y="1174"/>
                    <a:pt x="1501" y="1174"/>
                    <a:pt x="1502" y="1173"/>
                  </a:cubicBezTo>
                  <a:cubicBezTo>
                    <a:pt x="1503" y="1172"/>
                    <a:pt x="1504" y="1171"/>
                    <a:pt x="1505" y="1170"/>
                  </a:cubicBezTo>
                  <a:cubicBezTo>
                    <a:pt x="1507" y="1169"/>
                    <a:pt x="1508" y="1168"/>
                    <a:pt x="1509" y="1167"/>
                  </a:cubicBezTo>
                  <a:cubicBezTo>
                    <a:pt x="1510" y="1166"/>
                    <a:pt x="1511" y="1164"/>
                    <a:pt x="1512" y="1163"/>
                  </a:cubicBezTo>
                  <a:cubicBezTo>
                    <a:pt x="1513" y="1162"/>
                    <a:pt x="1513" y="1162"/>
                    <a:pt x="1514" y="1161"/>
                  </a:cubicBezTo>
                  <a:cubicBezTo>
                    <a:pt x="1531" y="1161"/>
                    <a:pt x="1536" y="1145"/>
                    <a:pt x="1535" y="1130"/>
                  </a:cubicBezTo>
                  <a:cubicBezTo>
                    <a:pt x="1535" y="1130"/>
                    <a:pt x="1536" y="1130"/>
                    <a:pt x="1536" y="1130"/>
                  </a:cubicBezTo>
                  <a:cubicBezTo>
                    <a:pt x="1555" y="1128"/>
                    <a:pt x="1563" y="1117"/>
                    <a:pt x="1580" y="1112"/>
                  </a:cubicBezTo>
                  <a:cubicBezTo>
                    <a:pt x="1605" y="1105"/>
                    <a:pt x="1624" y="1110"/>
                    <a:pt x="1650" y="1096"/>
                  </a:cubicBezTo>
                  <a:cubicBezTo>
                    <a:pt x="1696" y="1071"/>
                    <a:pt x="1750" y="1077"/>
                    <a:pt x="1799" y="1101"/>
                  </a:cubicBezTo>
                  <a:cubicBezTo>
                    <a:pt x="1826" y="1114"/>
                    <a:pt x="1850" y="1151"/>
                    <a:pt x="1868" y="1186"/>
                  </a:cubicBezTo>
                  <a:cubicBezTo>
                    <a:pt x="1868" y="1188"/>
                    <a:pt x="1868" y="1191"/>
                    <a:pt x="1869" y="1193"/>
                  </a:cubicBezTo>
                  <a:cubicBezTo>
                    <a:pt x="1869" y="1195"/>
                    <a:pt x="1869" y="1197"/>
                    <a:pt x="1869" y="1199"/>
                  </a:cubicBezTo>
                  <a:cubicBezTo>
                    <a:pt x="1870" y="1200"/>
                    <a:pt x="1870" y="1202"/>
                    <a:pt x="1870" y="1203"/>
                  </a:cubicBezTo>
                  <a:cubicBezTo>
                    <a:pt x="1870" y="1204"/>
                    <a:pt x="1870" y="1204"/>
                    <a:pt x="1870" y="1204"/>
                  </a:cubicBezTo>
                  <a:cubicBezTo>
                    <a:pt x="1870" y="1204"/>
                    <a:pt x="1870" y="1205"/>
                    <a:pt x="1870" y="1205"/>
                  </a:cubicBezTo>
                  <a:cubicBezTo>
                    <a:pt x="1870" y="1205"/>
                    <a:pt x="1869" y="1205"/>
                    <a:pt x="1869" y="1206"/>
                  </a:cubicBezTo>
                  <a:cubicBezTo>
                    <a:pt x="1869" y="1206"/>
                    <a:pt x="1869" y="1207"/>
                    <a:pt x="1869" y="1207"/>
                  </a:cubicBezTo>
                  <a:cubicBezTo>
                    <a:pt x="1869" y="1207"/>
                    <a:pt x="1869" y="1207"/>
                    <a:pt x="1869" y="1207"/>
                  </a:cubicBezTo>
                  <a:cubicBezTo>
                    <a:pt x="1869" y="1207"/>
                    <a:pt x="1869" y="1208"/>
                    <a:pt x="1869" y="1208"/>
                  </a:cubicBezTo>
                  <a:cubicBezTo>
                    <a:pt x="1869" y="1208"/>
                    <a:pt x="1869" y="1209"/>
                    <a:pt x="1869" y="1210"/>
                  </a:cubicBezTo>
                  <a:cubicBezTo>
                    <a:pt x="1869" y="1211"/>
                    <a:pt x="1869" y="1212"/>
                    <a:pt x="1869" y="1212"/>
                  </a:cubicBezTo>
                  <a:cubicBezTo>
                    <a:pt x="1869" y="1213"/>
                    <a:pt x="1869" y="1214"/>
                    <a:pt x="1869" y="1215"/>
                  </a:cubicBezTo>
                  <a:cubicBezTo>
                    <a:pt x="1869" y="1216"/>
                    <a:pt x="1869" y="1217"/>
                    <a:pt x="1869" y="1218"/>
                  </a:cubicBezTo>
                  <a:cubicBezTo>
                    <a:pt x="1869" y="1218"/>
                    <a:pt x="1869" y="1218"/>
                    <a:pt x="1869" y="1218"/>
                  </a:cubicBezTo>
                  <a:cubicBezTo>
                    <a:pt x="1869" y="1218"/>
                    <a:pt x="1869" y="1218"/>
                    <a:pt x="1869" y="1218"/>
                  </a:cubicBezTo>
                  <a:cubicBezTo>
                    <a:pt x="1865" y="1230"/>
                    <a:pt x="1871" y="1239"/>
                    <a:pt x="1878" y="1248"/>
                  </a:cubicBezTo>
                  <a:cubicBezTo>
                    <a:pt x="1884" y="1238"/>
                    <a:pt x="1879" y="1228"/>
                    <a:pt x="1872" y="1220"/>
                  </a:cubicBezTo>
                  <a:cubicBezTo>
                    <a:pt x="1872" y="1219"/>
                    <a:pt x="1871" y="1218"/>
                    <a:pt x="1871" y="1217"/>
                  </a:cubicBezTo>
                  <a:cubicBezTo>
                    <a:pt x="1871" y="1216"/>
                    <a:pt x="1871" y="1216"/>
                    <a:pt x="1871" y="1215"/>
                  </a:cubicBezTo>
                  <a:cubicBezTo>
                    <a:pt x="1871" y="1214"/>
                    <a:pt x="1871" y="1213"/>
                    <a:pt x="1871" y="1212"/>
                  </a:cubicBezTo>
                  <a:cubicBezTo>
                    <a:pt x="1871" y="1211"/>
                    <a:pt x="1871" y="1211"/>
                    <a:pt x="1871" y="1210"/>
                  </a:cubicBezTo>
                  <a:cubicBezTo>
                    <a:pt x="1871" y="1210"/>
                    <a:pt x="1871" y="1209"/>
                    <a:pt x="1871" y="1209"/>
                  </a:cubicBezTo>
                  <a:cubicBezTo>
                    <a:pt x="1871" y="1210"/>
                    <a:pt x="1871" y="1210"/>
                    <a:pt x="1871" y="1210"/>
                  </a:cubicBezTo>
                  <a:cubicBezTo>
                    <a:pt x="1872" y="1212"/>
                    <a:pt x="1872" y="1213"/>
                    <a:pt x="1872" y="1213"/>
                  </a:cubicBezTo>
                  <a:cubicBezTo>
                    <a:pt x="1872" y="1213"/>
                    <a:pt x="1872" y="1212"/>
                    <a:pt x="1872" y="1210"/>
                  </a:cubicBezTo>
                  <a:cubicBezTo>
                    <a:pt x="1872" y="1209"/>
                    <a:pt x="1872" y="1208"/>
                    <a:pt x="1872" y="1207"/>
                  </a:cubicBezTo>
                  <a:cubicBezTo>
                    <a:pt x="1872" y="1207"/>
                    <a:pt x="1872" y="1206"/>
                    <a:pt x="1872" y="1205"/>
                  </a:cubicBezTo>
                  <a:cubicBezTo>
                    <a:pt x="1872" y="1205"/>
                    <a:pt x="1872" y="1204"/>
                    <a:pt x="1872" y="1204"/>
                  </a:cubicBezTo>
                  <a:cubicBezTo>
                    <a:pt x="1872" y="1204"/>
                    <a:pt x="1872" y="1203"/>
                    <a:pt x="1872" y="1203"/>
                  </a:cubicBezTo>
                  <a:cubicBezTo>
                    <a:pt x="1872" y="1202"/>
                    <a:pt x="1872" y="1200"/>
                    <a:pt x="1872" y="1198"/>
                  </a:cubicBezTo>
                  <a:cubicBezTo>
                    <a:pt x="1872" y="1197"/>
                    <a:pt x="1871" y="1195"/>
                    <a:pt x="1871" y="1193"/>
                  </a:cubicBezTo>
                  <a:cubicBezTo>
                    <a:pt x="1871" y="1193"/>
                    <a:pt x="1871" y="1193"/>
                    <a:pt x="1871" y="1193"/>
                  </a:cubicBezTo>
                  <a:cubicBezTo>
                    <a:pt x="1876" y="1203"/>
                    <a:pt x="1881" y="1213"/>
                    <a:pt x="1884" y="1222"/>
                  </a:cubicBezTo>
                  <a:cubicBezTo>
                    <a:pt x="1889" y="1211"/>
                    <a:pt x="1878" y="1184"/>
                    <a:pt x="1865" y="1159"/>
                  </a:cubicBezTo>
                  <a:cubicBezTo>
                    <a:pt x="1865" y="1159"/>
                    <a:pt x="1864" y="1159"/>
                    <a:pt x="1864" y="1158"/>
                  </a:cubicBezTo>
                  <a:cubicBezTo>
                    <a:pt x="1864" y="1158"/>
                    <a:pt x="1864" y="1157"/>
                    <a:pt x="1864" y="1156"/>
                  </a:cubicBezTo>
                  <a:cubicBezTo>
                    <a:pt x="1863" y="1156"/>
                    <a:pt x="1863" y="1155"/>
                    <a:pt x="1863" y="1155"/>
                  </a:cubicBezTo>
                  <a:cubicBezTo>
                    <a:pt x="1871" y="1162"/>
                    <a:pt x="1880" y="1169"/>
                    <a:pt x="1889" y="1175"/>
                  </a:cubicBezTo>
                  <a:cubicBezTo>
                    <a:pt x="1891" y="1177"/>
                    <a:pt x="1894" y="1178"/>
                    <a:pt x="1896" y="1179"/>
                  </a:cubicBezTo>
                  <a:cubicBezTo>
                    <a:pt x="1898" y="1181"/>
                    <a:pt x="1900" y="1182"/>
                    <a:pt x="1903" y="1184"/>
                  </a:cubicBezTo>
                  <a:cubicBezTo>
                    <a:pt x="1907" y="1186"/>
                    <a:pt x="1912" y="1189"/>
                    <a:pt x="1917" y="1191"/>
                  </a:cubicBezTo>
                  <a:cubicBezTo>
                    <a:pt x="1924" y="1196"/>
                    <a:pt x="1932" y="1200"/>
                    <a:pt x="1939" y="1204"/>
                  </a:cubicBezTo>
                  <a:cubicBezTo>
                    <a:pt x="1939" y="1204"/>
                    <a:pt x="1939" y="1205"/>
                    <a:pt x="1940" y="1206"/>
                  </a:cubicBezTo>
                  <a:cubicBezTo>
                    <a:pt x="1940" y="1206"/>
                    <a:pt x="1940" y="1206"/>
                    <a:pt x="1940" y="1207"/>
                  </a:cubicBezTo>
                  <a:cubicBezTo>
                    <a:pt x="1940" y="1207"/>
                    <a:pt x="1940" y="1208"/>
                    <a:pt x="1941" y="1208"/>
                  </a:cubicBezTo>
                  <a:cubicBezTo>
                    <a:pt x="1941" y="1208"/>
                    <a:pt x="1941" y="1209"/>
                    <a:pt x="1941" y="1209"/>
                  </a:cubicBezTo>
                  <a:cubicBezTo>
                    <a:pt x="1941" y="1210"/>
                    <a:pt x="1941" y="1210"/>
                    <a:pt x="1942" y="1210"/>
                  </a:cubicBezTo>
                  <a:cubicBezTo>
                    <a:pt x="1942" y="1210"/>
                    <a:pt x="1942" y="1210"/>
                    <a:pt x="1942" y="1211"/>
                  </a:cubicBezTo>
                  <a:cubicBezTo>
                    <a:pt x="1942" y="1211"/>
                    <a:pt x="1943" y="1212"/>
                    <a:pt x="1943" y="1212"/>
                  </a:cubicBezTo>
                  <a:cubicBezTo>
                    <a:pt x="1943" y="1213"/>
                    <a:pt x="1943" y="1213"/>
                    <a:pt x="1944" y="1214"/>
                  </a:cubicBezTo>
                  <a:cubicBezTo>
                    <a:pt x="1944" y="1214"/>
                    <a:pt x="1944" y="1214"/>
                    <a:pt x="1944" y="1215"/>
                  </a:cubicBezTo>
                  <a:cubicBezTo>
                    <a:pt x="1944" y="1215"/>
                    <a:pt x="1944" y="1215"/>
                    <a:pt x="1944" y="1215"/>
                  </a:cubicBezTo>
                  <a:cubicBezTo>
                    <a:pt x="1945" y="1216"/>
                    <a:pt x="1945" y="1217"/>
                    <a:pt x="1945" y="1217"/>
                  </a:cubicBezTo>
                  <a:cubicBezTo>
                    <a:pt x="1946" y="1219"/>
                    <a:pt x="1946" y="1220"/>
                    <a:pt x="1947" y="1221"/>
                  </a:cubicBezTo>
                  <a:cubicBezTo>
                    <a:pt x="1947" y="1223"/>
                    <a:pt x="1947" y="1224"/>
                    <a:pt x="1948" y="1226"/>
                  </a:cubicBezTo>
                  <a:cubicBezTo>
                    <a:pt x="1948" y="1227"/>
                    <a:pt x="1948" y="1228"/>
                    <a:pt x="1948" y="1230"/>
                  </a:cubicBezTo>
                  <a:cubicBezTo>
                    <a:pt x="1949" y="1231"/>
                    <a:pt x="1949" y="1232"/>
                    <a:pt x="1949" y="1233"/>
                  </a:cubicBezTo>
                  <a:cubicBezTo>
                    <a:pt x="1943" y="1236"/>
                    <a:pt x="1936" y="1242"/>
                    <a:pt x="1936" y="1248"/>
                  </a:cubicBezTo>
                  <a:cubicBezTo>
                    <a:pt x="1935" y="1256"/>
                    <a:pt x="1944" y="1261"/>
                    <a:pt x="1949" y="1267"/>
                  </a:cubicBezTo>
                  <a:cubicBezTo>
                    <a:pt x="1954" y="1255"/>
                    <a:pt x="1971" y="1240"/>
                    <a:pt x="1951" y="1232"/>
                  </a:cubicBezTo>
                  <a:cubicBezTo>
                    <a:pt x="1951" y="1232"/>
                    <a:pt x="1951" y="1232"/>
                    <a:pt x="1951" y="1232"/>
                  </a:cubicBezTo>
                  <a:cubicBezTo>
                    <a:pt x="1952" y="1232"/>
                    <a:pt x="1952" y="1232"/>
                    <a:pt x="1953" y="1231"/>
                  </a:cubicBezTo>
                  <a:cubicBezTo>
                    <a:pt x="1951" y="1232"/>
                    <a:pt x="1951" y="1232"/>
                    <a:pt x="1951" y="1232"/>
                  </a:cubicBezTo>
                  <a:cubicBezTo>
                    <a:pt x="1951" y="1231"/>
                    <a:pt x="1951" y="1230"/>
                    <a:pt x="1951" y="1230"/>
                  </a:cubicBezTo>
                  <a:cubicBezTo>
                    <a:pt x="1951" y="1228"/>
                    <a:pt x="1950" y="1227"/>
                    <a:pt x="1950" y="1225"/>
                  </a:cubicBezTo>
                  <a:cubicBezTo>
                    <a:pt x="1950" y="1224"/>
                    <a:pt x="1949" y="1222"/>
                    <a:pt x="1949" y="1221"/>
                  </a:cubicBezTo>
                  <a:cubicBezTo>
                    <a:pt x="1949" y="1219"/>
                    <a:pt x="1948" y="1218"/>
                    <a:pt x="1948" y="1216"/>
                  </a:cubicBezTo>
                  <a:cubicBezTo>
                    <a:pt x="1947" y="1216"/>
                    <a:pt x="1947" y="1215"/>
                    <a:pt x="1947" y="1215"/>
                  </a:cubicBezTo>
                  <a:cubicBezTo>
                    <a:pt x="1947" y="1214"/>
                    <a:pt x="1946" y="1214"/>
                    <a:pt x="1946" y="1214"/>
                  </a:cubicBezTo>
                  <a:cubicBezTo>
                    <a:pt x="1946" y="1213"/>
                    <a:pt x="1946" y="1213"/>
                    <a:pt x="1946" y="1213"/>
                  </a:cubicBezTo>
                  <a:cubicBezTo>
                    <a:pt x="1946" y="1212"/>
                    <a:pt x="1945" y="1212"/>
                    <a:pt x="1945" y="1211"/>
                  </a:cubicBezTo>
                  <a:cubicBezTo>
                    <a:pt x="1945" y="1210"/>
                    <a:pt x="1944" y="1210"/>
                    <a:pt x="1944" y="1209"/>
                  </a:cubicBezTo>
                  <a:cubicBezTo>
                    <a:pt x="1944" y="1209"/>
                    <a:pt x="1944" y="1209"/>
                    <a:pt x="1944" y="1209"/>
                  </a:cubicBezTo>
                  <a:cubicBezTo>
                    <a:pt x="1944" y="1208"/>
                    <a:pt x="1943" y="1208"/>
                    <a:pt x="1943" y="1208"/>
                  </a:cubicBezTo>
                  <a:cubicBezTo>
                    <a:pt x="1943" y="1208"/>
                    <a:pt x="1942" y="1207"/>
                    <a:pt x="1942" y="1207"/>
                  </a:cubicBezTo>
                  <a:cubicBezTo>
                    <a:pt x="1942" y="1207"/>
                    <a:pt x="1942" y="1206"/>
                    <a:pt x="1941" y="1206"/>
                  </a:cubicBezTo>
                  <a:cubicBezTo>
                    <a:pt x="1941" y="1206"/>
                    <a:pt x="1941" y="1206"/>
                    <a:pt x="1940" y="1205"/>
                  </a:cubicBezTo>
                  <a:cubicBezTo>
                    <a:pt x="1940" y="1205"/>
                    <a:pt x="1940" y="1205"/>
                    <a:pt x="1939" y="1204"/>
                  </a:cubicBezTo>
                  <a:cubicBezTo>
                    <a:pt x="1941" y="1206"/>
                    <a:pt x="1943" y="1207"/>
                    <a:pt x="1945" y="1208"/>
                  </a:cubicBezTo>
                  <a:cubicBezTo>
                    <a:pt x="1946" y="1208"/>
                    <a:pt x="1947" y="1209"/>
                    <a:pt x="1948" y="1210"/>
                  </a:cubicBezTo>
                  <a:cubicBezTo>
                    <a:pt x="1949" y="1211"/>
                    <a:pt x="1950" y="1212"/>
                    <a:pt x="1951" y="1212"/>
                  </a:cubicBezTo>
                  <a:cubicBezTo>
                    <a:pt x="1952" y="1213"/>
                    <a:pt x="1953" y="1214"/>
                    <a:pt x="1955" y="1215"/>
                  </a:cubicBezTo>
                  <a:cubicBezTo>
                    <a:pt x="1958" y="1217"/>
                    <a:pt x="1958" y="1217"/>
                    <a:pt x="1958" y="1217"/>
                  </a:cubicBezTo>
                  <a:cubicBezTo>
                    <a:pt x="1962" y="1220"/>
                    <a:pt x="1966" y="1224"/>
                    <a:pt x="1970" y="1227"/>
                  </a:cubicBezTo>
                  <a:cubicBezTo>
                    <a:pt x="1978" y="1234"/>
                    <a:pt x="1986" y="1241"/>
                    <a:pt x="1994" y="1248"/>
                  </a:cubicBezTo>
                  <a:cubicBezTo>
                    <a:pt x="2001" y="1255"/>
                    <a:pt x="2008" y="1262"/>
                    <a:pt x="2015" y="1268"/>
                  </a:cubicBezTo>
                  <a:cubicBezTo>
                    <a:pt x="2023" y="1274"/>
                    <a:pt x="2030" y="1280"/>
                    <a:pt x="2036" y="1285"/>
                  </a:cubicBezTo>
                  <a:cubicBezTo>
                    <a:pt x="2040" y="1287"/>
                    <a:pt x="2043" y="1290"/>
                    <a:pt x="2046" y="1292"/>
                  </a:cubicBezTo>
                  <a:cubicBezTo>
                    <a:pt x="2048" y="1293"/>
                    <a:pt x="2049" y="1293"/>
                    <a:pt x="2051" y="1294"/>
                  </a:cubicBezTo>
                  <a:cubicBezTo>
                    <a:pt x="2052" y="1295"/>
                    <a:pt x="2054" y="1296"/>
                    <a:pt x="2055" y="1297"/>
                  </a:cubicBezTo>
                  <a:cubicBezTo>
                    <a:pt x="2061" y="1300"/>
                    <a:pt x="2067" y="1302"/>
                    <a:pt x="2071" y="1304"/>
                  </a:cubicBezTo>
                  <a:cubicBezTo>
                    <a:pt x="2074" y="1304"/>
                    <a:pt x="2076" y="1305"/>
                    <a:pt x="2077" y="1305"/>
                  </a:cubicBezTo>
                  <a:cubicBezTo>
                    <a:pt x="2079" y="1306"/>
                    <a:pt x="2081" y="1306"/>
                    <a:pt x="2082" y="1307"/>
                  </a:cubicBezTo>
                  <a:cubicBezTo>
                    <a:pt x="2085" y="1307"/>
                    <a:pt x="2086" y="1308"/>
                    <a:pt x="2086" y="1308"/>
                  </a:cubicBezTo>
                  <a:cubicBezTo>
                    <a:pt x="2086" y="1308"/>
                    <a:pt x="2085" y="1307"/>
                    <a:pt x="2082" y="1306"/>
                  </a:cubicBezTo>
                  <a:cubicBezTo>
                    <a:pt x="2081" y="1306"/>
                    <a:pt x="2079" y="1305"/>
                    <a:pt x="2078" y="1305"/>
                  </a:cubicBezTo>
                  <a:cubicBezTo>
                    <a:pt x="2076" y="1304"/>
                    <a:pt x="2074" y="1303"/>
                    <a:pt x="2072" y="1302"/>
                  </a:cubicBezTo>
                  <a:cubicBezTo>
                    <a:pt x="2068" y="1300"/>
                    <a:pt x="2062" y="1298"/>
                    <a:pt x="2057" y="1294"/>
                  </a:cubicBezTo>
                  <a:cubicBezTo>
                    <a:pt x="2055" y="1293"/>
                    <a:pt x="2054" y="1292"/>
                    <a:pt x="2053" y="1291"/>
                  </a:cubicBezTo>
                  <a:cubicBezTo>
                    <a:pt x="2051" y="1290"/>
                    <a:pt x="2050" y="1289"/>
                    <a:pt x="2048" y="1288"/>
                  </a:cubicBezTo>
                  <a:cubicBezTo>
                    <a:pt x="2047" y="1288"/>
                    <a:pt x="2047" y="1287"/>
                    <a:pt x="2046" y="1287"/>
                  </a:cubicBezTo>
                  <a:cubicBezTo>
                    <a:pt x="2045" y="1286"/>
                    <a:pt x="2044" y="1286"/>
                    <a:pt x="2043" y="1285"/>
                  </a:cubicBezTo>
                  <a:cubicBezTo>
                    <a:pt x="2042" y="1284"/>
                    <a:pt x="2040" y="1283"/>
                    <a:pt x="2039" y="1282"/>
                  </a:cubicBezTo>
                  <a:cubicBezTo>
                    <a:pt x="2038" y="1282"/>
                    <a:pt x="2038" y="1282"/>
                    <a:pt x="2038" y="1282"/>
                  </a:cubicBezTo>
                  <a:cubicBezTo>
                    <a:pt x="2038" y="1282"/>
                    <a:pt x="2039" y="1282"/>
                    <a:pt x="2039" y="1282"/>
                  </a:cubicBezTo>
                  <a:cubicBezTo>
                    <a:pt x="2040" y="1282"/>
                    <a:pt x="2041" y="1282"/>
                    <a:pt x="2042" y="1282"/>
                  </a:cubicBezTo>
                  <a:cubicBezTo>
                    <a:pt x="2043" y="1282"/>
                    <a:pt x="2045" y="1283"/>
                    <a:pt x="2046" y="1283"/>
                  </a:cubicBezTo>
                  <a:cubicBezTo>
                    <a:pt x="2047" y="1283"/>
                    <a:pt x="2048" y="1283"/>
                    <a:pt x="2050" y="1283"/>
                  </a:cubicBezTo>
                  <a:cubicBezTo>
                    <a:pt x="2050" y="1283"/>
                    <a:pt x="2050" y="1283"/>
                    <a:pt x="2050" y="1283"/>
                  </a:cubicBezTo>
                  <a:cubicBezTo>
                    <a:pt x="2050" y="1283"/>
                    <a:pt x="2050" y="1283"/>
                    <a:pt x="2050" y="1283"/>
                  </a:cubicBezTo>
                  <a:cubicBezTo>
                    <a:pt x="2067" y="1291"/>
                    <a:pt x="2080" y="1285"/>
                    <a:pt x="2095" y="1276"/>
                  </a:cubicBezTo>
                  <a:cubicBezTo>
                    <a:pt x="2081" y="1266"/>
                    <a:pt x="2066" y="1271"/>
                    <a:pt x="2053" y="1280"/>
                  </a:cubicBezTo>
                  <a:cubicBezTo>
                    <a:pt x="2052" y="1280"/>
                    <a:pt x="2051" y="1280"/>
                    <a:pt x="2050" y="1280"/>
                  </a:cubicBezTo>
                  <a:cubicBezTo>
                    <a:pt x="2049" y="1280"/>
                    <a:pt x="2047" y="1280"/>
                    <a:pt x="2046" y="1279"/>
                  </a:cubicBezTo>
                  <a:cubicBezTo>
                    <a:pt x="2045" y="1279"/>
                    <a:pt x="2044" y="1279"/>
                    <a:pt x="2043" y="1279"/>
                  </a:cubicBezTo>
                  <a:cubicBezTo>
                    <a:pt x="2041" y="1279"/>
                    <a:pt x="2040" y="1279"/>
                    <a:pt x="2039" y="1279"/>
                  </a:cubicBezTo>
                  <a:cubicBezTo>
                    <a:pt x="2038" y="1278"/>
                    <a:pt x="2037" y="1278"/>
                    <a:pt x="2036" y="1278"/>
                  </a:cubicBezTo>
                  <a:cubicBezTo>
                    <a:pt x="2036" y="1278"/>
                    <a:pt x="2036" y="1278"/>
                    <a:pt x="2036" y="1278"/>
                  </a:cubicBezTo>
                  <a:cubicBezTo>
                    <a:pt x="2036" y="1278"/>
                    <a:pt x="2035" y="1278"/>
                    <a:pt x="2035" y="1278"/>
                  </a:cubicBezTo>
                  <a:cubicBezTo>
                    <a:pt x="2035" y="1278"/>
                    <a:pt x="2034" y="1278"/>
                    <a:pt x="2034" y="1278"/>
                  </a:cubicBezTo>
                  <a:cubicBezTo>
                    <a:pt x="2034" y="1278"/>
                    <a:pt x="2033" y="1278"/>
                    <a:pt x="2033" y="1278"/>
                  </a:cubicBezTo>
                  <a:cubicBezTo>
                    <a:pt x="2028" y="1274"/>
                    <a:pt x="2023" y="1270"/>
                    <a:pt x="2018" y="1265"/>
                  </a:cubicBezTo>
                  <a:cubicBezTo>
                    <a:pt x="2011" y="1259"/>
                    <a:pt x="2004" y="1252"/>
                    <a:pt x="1996" y="1245"/>
                  </a:cubicBezTo>
                  <a:cubicBezTo>
                    <a:pt x="1989" y="1238"/>
                    <a:pt x="1981" y="1231"/>
                    <a:pt x="1973" y="1224"/>
                  </a:cubicBezTo>
                  <a:cubicBezTo>
                    <a:pt x="1969" y="1221"/>
                    <a:pt x="1964" y="1217"/>
                    <a:pt x="1960" y="1214"/>
                  </a:cubicBezTo>
                  <a:cubicBezTo>
                    <a:pt x="1957" y="1211"/>
                    <a:pt x="1957" y="1211"/>
                    <a:pt x="1957" y="1211"/>
                  </a:cubicBezTo>
                  <a:cubicBezTo>
                    <a:pt x="1956" y="1211"/>
                    <a:pt x="1955" y="1210"/>
                    <a:pt x="1954" y="1209"/>
                  </a:cubicBezTo>
                  <a:cubicBezTo>
                    <a:pt x="1952" y="1208"/>
                    <a:pt x="1951" y="1207"/>
                    <a:pt x="1950" y="1207"/>
                  </a:cubicBezTo>
                  <a:cubicBezTo>
                    <a:pt x="1949" y="1206"/>
                    <a:pt x="1948" y="1205"/>
                    <a:pt x="1947" y="1204"/>
                  </a:cubicBezTo>
                  <a:cubicBezTo>
                    <a:pt x="1937" y="1198"/>
                    <a:pt x="1928" y="1193"/>
                    <a:pt x="1918" y="1188"/>
                  </a:cubicBezTo>
                  <a:cubicBezTo>
                    <a:pt x="1916" y="1186"/>
                    <a:pt x="1913" y="1185"/>
                    <a:pt x="1910" y="1183"/>
                  </a:cubicBezTo>
                  <a:cubicBezTo>
                    <a:pt x="1911" y="1184"/>
                    <a:pt x="1911" y="1184"/>
                    <a:pt x="1911" y="1184"/>
                  </a:cubicBezTo>
                  <a:cubicBezTo>
                    <a:pt x="1912" y="1184"/>
                    <a:pt x="1912" y="1184"/>
                    <a:pt x="1913" y="1184"/>
                  </a:cubicBezTo>
                  <a:cubicBezTo>
                    <a:pt x="1914" y="1184"/>
                    <a:pt x="1915" y="1184"/>
                    <a:pt x="1915" y="1184"/>
                  </a:cubicBezTo>
                  <a:cubicBezTo>
                    <a:pt x="1916" y="1184"/>
                    <a:pt x="1917" y="1184"/>
                    <a:pt x="1918" y="1184"/>
                  </a:cubicBezTo>
                  <a:cubicBezTo>
                    <a:pt x="1919" y="1184"/>
                    <a:pt x="1919" y="1184"/>
                    <a:pt x="1919" y="1184"/>
                  </a:cubicBezTo>
                  <a:cubicBezTo>
                    <a:pt x="1920" y="1184"/>
                    <a:pt x="1920" y="1184"/>
                    <a:pt x="1921" y="1184"/>
                  </a:cubicBezTo>
                  <a:cubicBezTo>
                    <a:pt x="1923" y="1184"/>
                    <a:pt x="1925" y="1184"/>
                    <a:pt x="1928" y="1184"/>
                  </a:cubicBezTo>
                  <a:cubicBezTo>
                    <a:pt x="1930" y="1184"/>
                    <a:pt x="1932" y="1183"/>
                    <a:pt x="1935" y="1183"/>
                  </a:cubicBezTo>
                  <a:cubicBezTo>
                    <a:pt x="1940" y="1183"/>
                    <a:pt x="1945" y="1182"/>
                    <a:pt x="1951" y="1181"/>
                  </a:cubicBezTo>
                  <a:cubicBezTo>
                    <a:pt x="1956" y="1181"/>
                    <a:pt x="1961" y="1180"/>
                    <a:pt x="1965" y="1180"/>
                  </a:cubicBezTo>
                  <a:cubicBezTo>
                    <a:pt x="1966" y="1180"/>
                    <a:pt x="1966" y="1181"/>
                    <a:pt x="1966" y="1181"/>
                  </a:cubicBezTo>
                  <a:cubicBezTo>
                    <a:pt x="1966" y="1181"/>
                    <a:pt x="1967" y="1182"/>
                    <a:pt x="1967" y="1183"/>
                  </a:cubicBezTo>
                  <a:cubicBezTo>
                    <a:pt x="1968" y="1183"/>
                    <a:pt x="1968" y="1184"/>
                    <a:pt x="1968" y="1184"/>
                  </a:cubicBezTo>
                  <a:cubicBezTo>
                    <a:pt x="1968" y="1184"/>
                    <a:pt x="1969" y="1184"/>
                    <a:pt x="1969" y="1185"/>
                  </a:cubicBezTo>
                  <a:cubicBezTo>
                    <a:pt x="1969" y="1185"/>
                    <a:pt x="1969" y="1185"/>
                    <a:pt x="1969" y="1185"/>
                  </a:cubicBezTo>
                  <a:cubicBezTo>
                    <a:pt x="1970" y="1186"/>
                    <a:pt x="1971" y="1187"/>
                    <a:pt x="1972" y="1188"/>
                  </a:cubicBezTo>
                  <a:cubicBezTo>
                    <a:pt x="1973" y="1189"/>
                    <a:pt x="1974" y="1189"/>
                    <a:pt x="1975" y="1190"/>
                  </a:cubicBezTo>
                  <a:cubicBezTo>
                    <a:pt x="1977" y="1192"/>
                    <a:pt x="1979" y="1194"/>
                    <a:pt x="1981" y="1196"/>
                  </a:cubicBezTo>
                  <a:cubicBezTo>
                    <a:pt x="1981" y="1196"/>
                    <a:pt x="1982" y="1197"/>
                    <a:pt x="1982" y="1197"/>
                  </a:cubicBezTo>
                  <a:cubicBezTo>
                    <a:pt x="1981" y="1197"/>
                    <a:pt x="1981" y="1197"/>
                    <a:pt x="1981" y="1197"/>
                  </a:cubicBezTo>
                  <a:cubicBezTo>
                    <a:pt x="1978" y="1215"/>
                    <a:pt x="2000" y="1220"/>
                    <a:pt x="2012" y="1215"/>
                  </a:cubicBezTo>
                  <a:cubicBezTo>
                    <a:pt x="2004" y="1208"/>
                    <a:pt x="1997" y="1191"/>
                    <a:pt x="1984" y="1196"/>
                  </a:cubicBezTo>
                  <a:cubicBezTo>
                    <a:pt x="1983" y="1195"/>
                    <a:pt x="1983" y="1195"/>
                    <a:pt x="1983" y="1195"/>
                  </a:cubicBezTo>
                  <a:cubicBezTo>
                    <a:pt x="1980" y="1193"/>
                    <a:pt x="1978" y="1191"/>
                    <a:pt x="1976" y="1189"/>
                  </a:cubicBezTo>
                  <a:cubicBezTo>
                    <a:pt x="1975" y="1188"/>
                    <a:pt x="1974" y="1187"/>
                    <a:pt x="1973" y="1186"/>
                  </a:cubicBezTo>
                  <a:cubicBezTo>
                    <a:pt x="1972" y="1185"/>
                    <a:pt x="1972" y="1184"/>
                    <a:pt x="1971" y="1184"/>
                  </a:cubicBezTo>
                  <a:cubicBezTo>
                    <a:pt x="1971" y="1183"/>
                    <a:pt x="1970" y="1183"/>
                    <a:pt x="1970" y="1183"/>
                  </a:cubicBezTo>
                  <a:cubicBezTo>
                    <a:pt x="1970" y="1183"/>
                    <a:pt x="1970" y="1183"/>
                    <a:pt x="1970" y="1183"/>
                  </a:cubicBezTo>
                  <a:cubicBezTo>
                    <a:pt x="1969" y="1182"/>
                    <a:pt x="1969" y="1182"/>
                    <a:pt x="1969" y="1182"/>
                  </a:cubicBezTo>
                  <a:cubicBezTo>
                    <a:pt x="1968" y="1181"/>
                    <a:pt x="1967" y="1181"/>
                    <a:pt x="1967" y="1180"/>
                  </a:cubicBezTo>
                  <a:cubicBezTo>
                    <a:pt x="1966" y="1180"/>
                    <a:pt x="1966" y="1180"/>
                    <a:pt x="1966" y="1180"/>
                  </a:cubicBezTo>
                  <a:cubicBezTo>
                    <a:pt x="1966" y="1180"/>
                    <a:pt x="1966" y="1180"/>
                    <a:pt x="1966" y="1180"/>
                  </a:cubicBezTo>
                  <a:cubicBezTo>
                    <a:pt x="1969" y="1180"/>
                    <a:pt x="1971" y="1179"/>
                    <a:pt x="1973" y="1179"/>
                  </a:cubicBezTo>
                  <a:cubicBezTo>
                    <a:pt x="1976" y="1179"/>
                    <a:pt x="1978" y="1179"/>
                    <a:pt x="1980" y="1179"/>
                  </a:cubicBezTo>
                  <a:cubicBezTo>
                    <a:pt x="1980" y="1179"/>
                    <a:pt x="1981" y="1179"/>
                    <a:pt x="1981" y="1179"/>
                  </a:cubicBezTo>
                  <a:cubicBezTo>
                    <a:pt x="1982" y="1179"/>
                    <a:pt x="1982" y="1179"/>
                    <a:pt x="1983" y="1179"/>
                  </a:cubicBezTo>
                  <a:cubicBezTo>
                    <a:pt x="1984" y="1179"/>
                    <a:pt x="1985" y="1179"/>
                    <a:pt x="1985" y="1178"/>
                  </a:cubicBezTo>
                  <a:cubicBezTo>
                    <a:pt x="1987" y="1178"/>
                    <a:pt x="1989" y="1178"/>
                    <a:pt x="1990" y="1178"/>
                  </a:cubicBezTo>
                  <a:cubicBezTo>
                    <a:pt x="1992" y="1178"/>
                    <a:pt x="1993" y="1178"/>
                    <a:pt x="1993" y="1178"/>
                  </a:cubicBezTo>
                  <a:cubicBezTo>
                    <a:pt x="1993" y="1178"/>
                    <a:pt x="1992" y="1177"/>
                    <a:pt x="1990" y="1177"/>
                  </a:cubicBezTo>
                  <a:cubicBezTo>
                    <a:pt x="1989" y="1177"/>
                    <a:pt x="1988" y="1177"/>
                    <a:pt x="1988" y="1177"/>
                  </a:cubicBezTo>
                  <a:cubicBezTo>
                    <a:pt x="1987" y="1177"/>
                    <a:pt x="1986" y="1177"/>
                    <a:pt x="1985" y="1177"/>
                  </a:cubicBezTo>
                  <a:cubicBezTo>
                    <a:pt x="1985" y="1177"/>
                    <a:pt x="1984" y="1176"/>
                    <a:pt x="1983" y="1176"/>
                  </a:cubicBezTo>
                  <a:cubicBezTo>
                    <a:pt x="1982" y="1176"/>
                    <a:pt x="1982" y="1176"/>
                    <a:pt x="1981" y="1176"/>
                  </a:cubicBezTo>
                  <a:cubicBezTo>
                    <a:pt x="1981" y="1176"/>
                    <a:pt x="1980" y="1176"/>
                    <a:pt x="1980" y="1177"/>
                  </a:cubicBezTo>
                  <a:cubicBezTo>
                    <a:pt x="1978" y="1177"/>
                    <a:pt x="1976" y="1177"/>
                    <a:pt x="1973" y="1177"/>
                  </a:cubicBezTo>
                  <a:cubicBezTo>
                    <a:pt x="1971" y="1177"/>
                    <a:pt x="1969" y="1177"/>
                    <a:pt x="1966" y="1177"/>
                  </a:cubicBezTo>
                  <a:cubicBezTo>
                    <a:pt x="1961" y="1178"/>
                    <a:pt x="1956" y="1178"/>
                    <a:pt x="1950" y="1179"/>
                  </a:cubicBezTo>
                  <a:cubicBezTo>
                    <a:pt x="1949" y="1179"/>
                    <a:pt x="1947" y="1179"/>
                    <a:pt x="1945" y="1180"/>
                  </a:cubicBezTo>
                  <a:cubicBezTo>
                    <a:pt x="1946" y="1179"/>
                    <a:pt x="1946" y="1179"/>
                    <a:pt x="1946" y="1179"/>
                  </a:cubicBezTo>
                  <a:cubicBezTo>
                    <a:pt x="1946" y="1179"/>
                    <a:pt x="1946" y="1179"/>
                    <a:pt x="1947" y="1178"/>
                  </a:cubicBezTo>
                  <a:cubicBezTo>
                    <a:pt x="1947" y="1178"/>
                    <a:pt x="1947" y="1178"/>
                    <a:pt x="1947" y="1178"/>
                  </a:cubicBezTo>
                  <a:cubicBezTo>
                    <a:pt x="1947" y="1177"/>
                    <a:pt x="1948" y="1177"/>
                    <a:pt x="1948" y="1177"/>
                  </a:cubicBezTo>
                  <a:cubicBezTo>
                    <a:pt x="1949" y="1174"/>
                    <a:pt x="1951" y="1171"/>
                    <a:pt x="1952" y="1167"/>
                  </a:cubicBezTo>
                  <a:cubicBezTo>
                    <a:pt x="1953" y="1165"/>
                    <a:pt x="1954" y="1161"/>
                    <a:pt x="1955" y="1158"/>
                  </a:cubicBezTo>
                  <a:cubicBezTo>
                    <a:pt x="1955" y="1159"/>
                    <a:pt x="1956" y="1159"/>
                    <a:pt x="1956" y="1159"/>
                  </a:cubicBezTo>
                  <a:cubicBezTo>
                    <a:pt x="1959" y="1159"/>
                    <a:pt x="1959" y="1159"/>
                    <a:pt x="1959" y="1159"/>
                  </a:cubicBezTo>
                  <a:cubicBezTo>
                    <a:pt x="1974" y="1159"/>
                    <a:pt x="1984" y="1144"/>
                    <a:pt x="1979" y="1130"/>
                  </a:cubicBezTo>
                  <a:cubicBezTo>
                    <a:pt x="1969" y="1136"/>
                    <a:pt x="1947" y="1140"/>
                    <a:pt x="1954" y="1156"/>
                  </a:cubicBezTo>
                  <a:cubicBezTo>
                    <a:pt x="1954" y="1156"/>
                    <a:pt x="1954" y="1156"/>
                    <a:pt x="1954" y="1156"/>
                  </a:cubicBezTo>
                  <a:cubicBezTo>
                    <a:pt x="1952" y="1160"/>
                    <a:pt x="1951" y="1163"/>
                    <a:pt x="1950" y="1167"/>
                  </a:cubicBezTo>
                  <a:cubicBezTo>
                    <a:pt x="1948" y="1170"/>
                    <a:pt x="1947" y="1173"/>
                    <a:pt x="1946" y="1175"/>
                  </a:cubicBezTo>
                  <a:cubicBezTo>
                    <a:pt x="1946" y="1176"/>
                    <a:pt x="1945" y="1176"/>
                    <a:pt x="1945" y="1176"/>
                  </a:cubicBezTo>
                  <a:cubicBezTo>
                    <a:pt x="1945" y="1177"/>
                    <a:pt x="1945" y="1177"/>
                    <a:pt x="1945" y="1177"/>
                  </a:cubicBezTo>
                  <a:cubicBezTo>
                    <a:pt x="1945" y="1177"/>
                    <a:pt x="1944" y="1178"/>
                    <a:pt x="1944" y="1178"/>
                  </a:cubicBezTo>
                  <a:cubicBezTo>
                    <a:pt x="1944" y="1178"/>
                    <a:pt x="1944" y="1178"/>
                    <a:pt x="1944" y="1179"/>
                  </a:cubicBezTo>
                  <a:cubicBezTo>
                    <a:pt x="1943" y="1179"/>
                    <a:pt x="1943" y="1180"/>
                    <a:pt x="1943" y="1180"/>
                  </a:cubicBezTo>
                  <a:cubicBezTo>
                    <a:pt x="1940" y="1180"/>
                    <a:pt x="1937" y="1181"/>
                    <a:pt x="1935" y="1181"/>
                  </a:cubicBezTo>
                  <a:cubicBezTo>
                    <a:pt x="1932" y="1181"/>
                    <a:pt x="1930" y="1181"/>
                    <a:pt x="1927" y="1181"/>
                  </a:cubicBezTo>
                  <a:cubicBezTo>
                    <a:pt x="1925" y="1182"/>
                    <a:pt x="1923" y="1182"/>
                    <a:pt x="1921" y="1182"/>
                  </a:cubicBezTo>
                  <a:cubicBezTo>
                    <a:pt x="1920" y="1182"/>
                    <a:pt x="1919" y="1182"/>
                    <a:pt x="1918" y="1182"/>
                  </a:cubicBezTo>
                  <a:cubicBezTo>
                    <a:pt x="1917" y="1182"/>
                    <a:pt x="1916" y="1182"/>
                    <a:pt x="1915" y="1182"/>
                  </a:cubicBezTo>
                  <a:cubicBezTo>
                    <a:pt x="1914" y="1182"/>
                    <a:pt x="1912" y="1183"/>
                    <a:pt x="1911" y="1183"/>
                  </a:cubicBezTo>
                  <a:cubicBezTo>
                    <a:pt x="1910" y="1183"/>
                    <a:pt x="1910" y="1183"/>
                    <a:pt x="1909" y="1183"/>
                  </a:cubicBezTo>
                  <a:cubicBezTo>
                    <a:pt x="1908" y="1182"/>
                    <a:pt x="1906" y="1181"/>
                    <a:pt x="1905" y="1180"/>
                  </a:cubicBezTo>
                  <a:cubicBezTo>
                    <a:pt x="1902" y="1179"/>
                    <a:pt x="1900" y="1177"/>
                    <a:pt x="1898" y="1176"/>
                  </a:cubicBezTo>
                  <a:cubicBezTo>
                    <a:pt x="1896" y="1175"/>
                    <a:pt x="1894" y="1173"/>
                    <a:pt x="1892" y="1172"/>
                  </a:cubicBezTo>
                  <a:cubicBezTo>
                    <a:pt x="1880" y="1164"/>
                    <a:pt x="1869" y="1155"/>
                    <a:pt x="1860" y="1147"/>
                  </a:cubicBezTo>
                  <a:cubicBezTo>
                    <a:pt x="1860" y="1147"/>
                    <a:pt x="1861" y="1147"/>
                    <a:pt x="1861" y="1147"/>
                  </a:cubicBezTo>
                  <a:cubicBezTo>
                    <a:pt x="1862" y="1147"/>
                    <a:pt x="1862" y="1147"/>
                    <a:pt x="1863" y="1146"/>
                  </a:cubicBezTo>
                  <a:cubicBezTo>
                    <a:pt x="1864" y="1146"/>
                    <a:pt x="1865" y="1146"/>
                    <a:pt x="1866" y="1146"/>
                  </a:cubicBezTo>
                  <a:cubicBezTo>
                    <a:pt x="1867" y="1145"/>
                    <a:pt x="1868" y="1145"/>
                    <a:pt x="1868" y="1145"/>
                  </a:cubicBezTo>
                  <a:cubicBezTo>
                    <a:pt x="1869" y="1145"/>
                    <a:pt x="1869" y="1145"/>
                    <a:pt x="1869" y="1145"/>
                  </a:cubicBezTo>
                  <a:cubicBezTo>
                    <a:pt x="1869" y="1145"/>
                    <a:pt x="1869" y="1145"/>
                    <a:pt x="1869" y="1145"/>
                  </a:cubicBezTo>
                  <a:cubicBezTo>
                    <a:pt x="1883" y="1147"/>
                    <a:pt x="1889" y="1137"/>
                    <a:pt x="1896" y="1124"/>
                  </a:cubicBezTo>
                  <a:cubicBezTo>
                    <a:pt x="1883" y="1118"/>
                    <a:pt x="1875" y="1128"/>
                    <a:pt x="1870" y="1140"/>
                  </a:cubicBezTo>
                  <a:cubicBezTo>
                    <a:pt x="1869" y="1141"/>
                    <a:pt x="1868" y="1141"/>
                    <a:pt x="1867" y="1142"/>
                  </a:cubicBezTo>
                  <a:cubicBezTo>
                    <a:pt x="1867" y="1142"/>
                    <a:pt x="1866" y="1142"/>
                    <a:pt x="1865" y="1143"/>
                  </a:cubicBezTo>
                  <a:cubicBezTo>
                    <a:pt x="1864" y="1143"/>
                    <a:pt x="1863" y="1143"/>
                    <a:pt x="1862" y="1143"/>
                  </a:cubicBezTo>
                  <a:cubicBezTo>
                    <a:pt x="1862" y="1143"/>
                    <a:pt x="1861" y="1144"/>
                    <a:pt x="1860" y="1144"/>
                  </a:cubicBezTo>
                  <a:cubicBezTo>
                    <a:pt x="1859" y="1144"/>
                    <a:pt x="1859" y="1144"/>
                    <a:pt x="1858" y="1144"/>
                  </a:cubicBezTo>
                  <a:cubicBezTo>
                    <a:pt x="1858" y="1144"/>
                    <a:pt x="1858" y="1144"/>
                    <a:pt x="1857" y="1144"/>
                  </a:cubicBezTo>
                  <a:cubicBezTo>
                    <a:pt x="1857" y="1144"/>
                    <a:pt x="1857" y="1144"/>
                    <a:pt x="1857" y="1144"/>
                  </a:cubicBezTo>
                  <a:cubicBezTo>
                    <a:pt x="1856" y="1144"/>
                    <a:pt x="1856" y="1143"/>
                    <a:pt x="1855" y="1143"/>
                  </a:cubicBezTo>
                  <a:cubicBezTo>
                    <a:pt x="1846" y="1128"/>
                    <a:pt x="1838" y="1115"/>
                    <a:pt x="1833" y="1110"/>
                  </a:cubicBezTo>
                  <a:cubicBezTo>
                    <a:pt x="1871" y="1117"/>
                    <a:pt x="1927" y="1106"/>
                    <a:pt x="1967" y="1108"/>
                  </a:cubicBezTo>
                  <a:cubicBezTo>
                    <a:pt x="1952" y="1105"/>
                    <a:pt x="1925" y="1103"/>
                    <a:pt x="1910" y="1100"/>
                  </a:cubicBezTo>
                  <a:cubicBezTo>
                    <a:pt x="1890" y="1097"/>
                    <a:pt x="1868" y="1100"/>
                    <a:pt x="1846" y="1097"/>
                  </a:cubicBezTo>
                  <a:cubicBezTo>
                    <a:pt x="1786" y="1089"/>
                    <a:pt x="1756" y="1035"/>
                    <a:pt x="1692" y="1052"/>
                  </a:cubicBezTo>
                  <a:cubicBezTo>
                    <a:pt x="1726" y="1027"/>
                    <a:pt x="1767" y="1013"/>
                    <a:pt x="1808" y="1006"/>
                  </a:cubicBezTo>
                  <a:cubicBezTo>
                    <a:pt x="1856" y="999"/>
                    <a:pt x="1885" y="1022"/>
                    <a:pt x="1928" y="1033"/>
                  </a:cubicBezTo>
                  <a:cubicBezTo>
                    <a:pt x="1962" y="1041"/>
                    <a:pt x="1999" y="1033"/>
                    <a:pt x="2034" y="1041"/>
                  </a:cubicBezTo>
                  <a:cubicBezTo>
                    <a:pt x="2069" y="1050"/>
                    <a:pt x="2098" y="1070"/>
                    <a:pt x="2132" y="1079"/>
                  </a:cubicBezTo>
                  <a:cubicBezTo>
                    <a:pt x="2143" y="1082"/>
                    <a:pt x="2151" y="1082"/>
                    <a:pt x="2159" y="1083"/>
                  </a:cubicBezTo>
                  <a:cubicBezTo>
                    <a:pt x="2167" y="1087"/>
                    <a:pt x="2175" y="1092"/>
                    <a:pt x="2185" y="1096"/>
                  </a:cubicBezTo>
                  <a:cubicBezTo>
                    <a:pt x="2187" y="1097"/>
                    <a:pt x="2190" y="1099"/>
                    <a:pt x="2192" y="1100"/>
                  </a:cubicBezTo>
                  <a:cubicBezTo>
                    <a:pt x="2193" y="1100"/>
                    <a:pt x="2193" y="1100"/>
                    <a:pt x="2193" y="1100"/>
                  </a:cubicBezTo>
                  <a:cubicBezTo>
                    <a:pt x="2193" y="1101"/>
                    <a:pt x="2193" y="1102"/>
                    <a:pt x="2193" y="1102"/>
                  </a:cubicBezTo>
                  <a:cubicBezTo>
                    <a:pt x="2193" y="1103"/>
                    <a:pt x="2193" y="1103"/>
                    <a:pt x="2194" y="1103"/>
                  </a:cubicBezTo>
                  <a:cubicBezTo>
                    <a:pt x="2194" y="1104"/>
                    <a:pt x="2194" y="1104"/>
                    <a:pt x="2194" y="1104"/>
                  </a:cubicBezTo>
                  <a:cubicBezTo>
                    <a:pt x="2194" y="1104"/>
                    <a:pt x="2194" y="1104"/>
                    <a:pt x="2194" y="1105"/>
                  </a:cubicBezTo>
                  <a:cubicBezTo>
                    <a:pt x="2194" y="1105"/>
                    <a:pt x="2194" y="1106"/>
                    <a:pt x="2194" y="1107"/>
                  </a:cubicBezTo>
                  <a:cubicBezTo>
                    <a:pt x="2194" y="1108"/>
                    <a:pt x="2194" y="1110"/>
                    <a:pt x="2194" y="1111"/>
                  </a:cubicBezTo>
                  <a:cubicBezTo>
                    <a:pt x="2194" y="1112"/>
                    <a:pt x="2194" y="1113"/>
                    <a:pt x="2194" y="1114"/>
                  </a:cubicBezTo>
                  <a:cubicBezTo>
                    <a:pt x="2194" y="1115"/>
                    <a:pt x="2194" y="1117"/>
                    <a:pt x="2193" y="1118"/>
                  </a:cubicBezTo>
                  <a:cubicBezTo>
                    <a:pt x="2193" y="1119"/>
                    <a:pt x="2193" y="1121"/>
                    <a:pt x="2193" y="1122"/>
                  </a:cubicBezTo>
                  <a:cubicBezTo>
                    <a:pt x="2185" y="1125"/>
                    <a:pt x="2184" y="1140"/>
                    <a:pt x="2188" y="1146"/>
                  </a:cubicBezTo>
                  <a:cubicBezTo>
                    <a:pt x="2192" y="1155"/>
                    <a:pt x="2201" y="1157"/>
                    <a:pt x="2210" y="1155"/>
                  </a:cubicBezTo>
                  <a:cubicBezTo>
                    <a:pt x="2193" y="1148"/>
                    <a:pt x="2210" y="1133"/>
                    <a:pt x="2195" y="1123"/>
                  </a:cubicBezTo>
                  <a:cubicBezTo>
                    <a:pt x="2195" y="1121"/>
                    <a:pt x="2195" y="1120"/>
                    <a:pt x="2195" y="1118"/>
                  </a:cubicBezTo>
                  <a:cubicBezTo>
                    <a:pt x="2195" y="1117"/>
                    <a:pt x="2196" y="1116"/>
                    <a:pt x="2196" y="1114"/>
                  </a:cubicBezTo>
                  <a:cubicBezTo>
                    <a:pt x="2196" y="1113"/>
                    <a:pt x="2196" y="1112"/>
                    <a:pt x="2196" y="1111"/>
                  </a:cubicBezTo>
                  <a:cubicBezTo>
                    <a:pt x="2196" y="1109"/>
                    <a:pt x="2196" y="1108"/>
                    <a:pt x="2196" y="1107"/>
                  </a:cubicBezTo>
                  <a:cubicBezTo>
                    <a:pt x="2196" y="1106"/>
                    <a:pt x="2196" y="1105"/>
                    <a:pt x="2196" y="1104"/>
                  </a:cubicBezTo>
                  <a:cubicBezTo>
                    <a:pt x="2196" y="1104"/>
                    <a:pt x="2196" y="1104"/>
                    <a:pt x="2196" y="1103"/>
                  </a:cubicBezTo>
                  <a:cubicBezTo>
                    <a:pt x="2195" y="1103"/>
                    <a:pt x="2195" y="1103"/>
                    <a:pt x="2195" y="1103"/>
                  </a:cubicBezTo>
                  <a:cubicBezTo>
                    <a:pt x="2195" y="1102"/>
                    <a:pt x="2195" y="1102"/>
                    <a:pt x="2195" y="1102"/>
                  </a:cubicBezTo>
                  <a:cubicBezTo>
                    <a:pt x="2194" y="1101"/>
                    <a:pt x="2194" y="1101"/>
                    <a:pt x="2194" y="1101"/>
                  </a:cubicBezTo>
                  <a:cubicBezTo>
                    <a:pt x="2197" y="1102"/>
                    <a:pt x="2200" y="1104"/>
                    <a:pt x="2204" y="1105"/>
                  </a:cubicBezTo>
                  <a:cubicBezTo>
                    <a:pt x="2221" y="1122"/>
                    <a:pt x="2230" y="1145"/>
                    <a:pt x="2235" y="1166"/>
                  </a:cubicBezTo>
                  <a:cubicBezTo>
                    <a:pt x="2234" y="1168"/>
                    <a:pt x="2234" y="1169"/>
                    <a:pt x="2233" y="1170"/>
                  </a:cubicBezTo>
                  <a:cubicBezTo>
                    <a:pt x="2232" y="1172"/>
                    <a:pt x="2232" y="1173"/>
                    <a:pt x="2231" y="1175"/>
                  </a:cubicBezTo>
                  <a:cubicBezTo>
                    <a:pt x="2230" y="1176"/>
                    <a:pt x="2229" y="1177"/>
                    <a:pt x="2228" y="1178"/>
                  </a:cubicBezTo>
                  <a:cubicBezTo>
                    <a:pt x="2228" y="1178"/>
                    <a:pt x="2227" y="1179"/>
                    <a:pt x="2227" y="1179"/>
                  </a:cubicBezTo>
                  <a:cubicBezTo>
                    <a:pt x="2227" y="1180"/>
                    <a:pt x="2226" y="1180"/>
                    <a:pt x="2226" y="1180"/>
                  </a:cubicBezTo>
                  <a:cubicBezTo>
                    <a:pt x="2225" y="1181"/>
                    <a:pt x="2224" y="1182"/>
                    <a:pt x="2223" y="1183"/>
                  </a:cubicBezTo>
                  <a:cubicBezTo>
                    <a:pt x="2222" y="1183"/>
                    <a:pt x="2222" y="1183"/>
                    <a:pt x="2222" y="1184"/>
                  </a:cubicBezTo>
                  <a:cubicBezTo>
                    <a:pt x="2207" y="1180"/>
                    <a:pt x="2205" y="1192"/>
                    <a:pt x="2194" y="1199"/>
                  </a:cubicBezTo>
                  <a:cubicBezTo>
                    <a:pt x="2209" y="1207"/>
                    <a:pt x="2218" y="1199"/>
                    <a:pt x="2224" y="1184"/>
                  </a:cubicBezTo>
                  <a:cubicBezTo>
                    <a:pt x="2224" y="1184"/>
                    <a:pt x="2223" y="1184"/>
                    <a:pt x="2223" y="1184"/>
                  </a:cubicBezTo>
                  <a:cubicBezTo>
                    <a:pt x="2224" y="1183"/>
                    <a:pt x="2225" y="1182"/>
                    <a:pt x="2226" y="1182"/>
                  </a:cubicBezTo>
                  <a:cubicBezTo>
                    <a:pt x="2227" y="1181"/>
                    <a:pt x="2227" y="1181"/>
                    <a:pt x="2228" y="1180"/>
                  </a:cubicBezTo>
                  <a:cubicBezTo>
                    <a:pt x="2228" y="1180"/>
                    <a:pt x="2229" y="1179"/>
                    <a:pt x="2229" y="1179"/>
                  </a:cubicBezTo>
                  <a:cubicBezTo>
                    <a:pt x="2230" y="1179"/>
                    <a:pt x="2230" y="1178"/>
                    <a:pt x="2230" y="1178"/>
                  </a:cubicBezTo>
                  <a:cubicBezTo>
                    <a:pt x="2230" y="1180"/>
                    <a:pt x="2229" y="1181"/>
                    <a:pt x="2229" y="1182"/>
                  </a:cubicBezTo>
                  <a:cubicBezTo>
                    <a:pt x="2228" y="1186"/>
                    <a:pt x="2227" y="1190"/>
                    <a:pt x="2227" y="1193"/>
                  </a:cubicBezTo>
                  <a:cubicBezTo>
                    <a:pt x="2227" y="1194"/>
                    <a:pt x="2227" y="1194"/>
                    <a:pt x="2227" y="1195"/>
                  </a:cubicBezTo>
                  <a:cubicBezTo>
                    <a:pt x="2227" y="1195"/>
                    <a:pt x="2227" y="1195"/>
                    <a:pt x="2227" y="1196"/>
                  </a:cubicBezTo>
                  <a:cubicBezTo>
                    <a:pt x="2227" y="1196"/>
                    <a:pt x="2227" y="1197"/>
                    <a:pt x="2227" y="1198"/>
                  </a:cubicBezTo>
                  <a:cubicBezTo>
                    <a:pt x="2227" y="1199"/>
                    <a:pt x="2227" y="1200"/>
                    <a:pt x="2228" y="1201"/>
                  </a:cubicBezTo>
                  <a:cubicBezTo>
                    <a:pt x="2228" y="1202"/>
                    <a:pt x="2228" y="1203"/>
                    <a:pt x="2228" y="1203"/>
                  </a:cubicBezTo>
                  <a:cubicBezTo>
                    <a:pt x="2228" y="1204"/>
                    <a:pt x="2228" y="1204"/>
                    <a:pt x="2228" y="1204"/>
                  </a:cubicBezTo>
                  <a:cubicBezTo>
                    <a:pt x="2228" y="1204"/>
                    <a:pt x="2228" y="1203"/>
                    <a:pt x="2229" y="1201"/>
                  </a:cubicBezTo>
                  <a:cubicBezTo>
                    <a:pt x="2229" y="1200"/>
                    <a:pt x="2229" y="1199"/>
                    <a:pt x="2229" y="1198"/>
                  </a:cubicBezTo>
                  <a:cubicBezTo>
                    <a:pt x="2230" y="1197"/>
                    <a:pt x="2230" y="1196"/>
                    <a:pt x="2230" y="1196"/>
                  </a:cubicBezTo>
                  <a:cubicBezTo>
                    <a:pt x="2230" y="1195"/>
                    <a:pt x="2230" y="1195"/>
                    <a:pt x="2230" y="1195"/>
                  </a:cubicBezTo>
                  <a:cubicBezTo>
                    <a:pt x="2230" y="1194"/>
                    <a:pt x="2230" y="1194"/>
                    <a:pt x="2230" y="1194"/>
                  </a:cubicBezTo>
                  <a:cubicBezTo>
                    <a:pt x="2230" y="1193"/>
                    <a:pt x="2230" y="1192"/>
                    <a:pt x="2230" y="1192"/>
                  </a:cubicBezTo>
                  <a:cubicBezTo>
                    <a:pt x="2230" y="1192"/>
                    <a:pt x="2230" y="1192"/>
                    <a:pt x="2230" y="1192"/>
                  </a:cubicBezTo>
                  <a:cubicBezTo>
                    <a:pt x="2230" y="1192"/>
                    <a:pt x="2230" y="1192"/>
                    <a:pt x="2230" y="1192"/>
                  </a:cubicBezTo>
                  <a:cubicBezTo>
                    <a:pt x="2231" y="1192"/>
                    <a:pt x="2231" y="1193"/>
                    <a:pt x="2231" y="1193"/>
                  </a:cubicBezTo>
                  <a:cubicBezTo>
                    <a:pt x="2231" y="1194"/>
                    <a:pt x="2231" y="1195"/>
                    <a:pt x="2232" y="1196"/>
                  </a:cubicBezTo>
                  <a:cubicBezTo>
                    <a:pt x="2232" y="1197"/>
                    <a:pt x="2232" y="1197"/>
                    <a:pt x="2233" y="1198"/>
                  </a:cubicBezTo>
                  <a:cubicBezTo>
                    <a:pt x="2233" y="1199"/>
                    <a:pt x="2234" y="1201"/>
                    <a:pt x="2234" y="1202"/>
                  </a:cubicBezTo>
                  <a:cubicBezTo>
                    <a:pt x="2234" y="1202"/>
                    <a:pt x="2235" y="1203"/>
                    <a:pt x="2235" y="1203"/>
                  </a:cubicBezTo>
                  <a:cubicBezTo>
                    <a:pt x="2235" y="1203"/>
                    <a:pt x="2235" y="1203"/>
                    <a:pt x="2235" y="1203"/>
                  </a:cubicBezTo>
                  <a:cubicBezTo>
                    <a:pt x="2235" y="1203"/>
                    <a:pt x="2235" y="1203"/>
                    <a:pt x="2235" y="1203"/>
                  </a:cubicBezTo>
                  <a:cubicBezTo>
                    <a:pt x="2235" y="1204"/>
                    <a:pt x="2235" y="1204"/>
                    <a:pt x="2235" y="1204"/>
                  </a:cubicBezTo>
                  <a:cubicBezTo>
                    <a:pt x="2233" y="1207"/>
                    <a:pt x="2233" y="1217"/>
                    <a:pt x="2237" y="1221"/>
                  </a:cubicBezTo>
                  <a:cubicBezTo>
                    <a:pt x="2241" y="1227"/>
                    <a:pt x="2250" y="1228"/>
                    <a:pt x="2256" y="1230"/>
                  </a:cubicBezTo>
                  <a:cubicBezTo>
                    <a:pt x="2248" y="1219"/>
                    <a:pt x="2252" y="1205"/>
                    <a:pt x="2237" y="1204"/>
                  </a:cubicBezTo>
                  <a:cubicBezTo>
                    <a:pt x="2237" y="1203"/>
                    <a:pt x="2236" y="1202"/>
                    <a:pt x="2236" y="1201"/>
                  </a:cubicBezTo>
                  <a:cubicBezTo>
                    <a:pt x="2235" y="1200"/>
                    <a:pt x="2235" y="1199"/>
                    <a:pt x="2235" y="1198"/>
                  </a:cubicBezTo>
                  <a:cubicBezTo>
                    <a:pt x="2234" y="1197"/>
                    <a:pt x="2234" y="1196"/>
                    <a:pt x="2233" y="1195"/>
                  </a:cubicBezTo>
                  <a:cubicBezTo>
                    <a:pt x="2233" y="1194"/>
                    <a:pt x="2233" y="1193"/>
                    <a:pt x="2233" y="1192"/>
                  </a:cubicBezTo>
                  <a:cubicBezTo>
                    <a:pt x="2232" y="1192"/>
                    <a:pt x="2232" y="1192"/>
                    <a:pt x="2232" y="1192"/>
                  </a:cubicBezTo>
                  <a:cubicBezTo>
                    <a:pt x="2232" y="1191"/>
                    <a:pt x="2232" y="1191"/>
                    <a:pt x="2232" y="1191"/>
                  </a:cubicBezTo>
                  <a:cubicBezTo>
                    <a:pt x="2232" y="1191"/>
                    <a:pt x="2232" y="1190"/>
                    <a:pt x="2232" y="1190"/>
                  </a:cubicBezTo>
                  <a:cubicBezTo>
                    <a:pt x="2231" y="1189"/>
                    <a:pt x="2231" y="1189"/>
                    <a:pt x="2231" y="1188"/>
                  </a:cubicBezTo>
                  <a:cubicBezTo>
                    <a:pt x="2231" y="1188"/>
                    <a:pt x="2231" y="1188"/>
                    <a:pt x="2231" y="1188"/>
                  </a:cubicBezTo>
                  <a:cubicBezTo>
                    <a:pt x="2231" y="1187"/>
                    <a:pt x="2231" y="1185"/>
                    <a:pt x="2232" y="1183"/>
                  </a:cubicBezTo>
                  <a:cubicBezTo>
                    <a:pt x="2232" y="1181"/>
                    <a:pt x="2233" y="1179"/>
                    <a:pt x="2234" y="1177"/>
                  </a:cubicBezTo>
                  <a:cubicBezTo>
                    <a:pt x="2234" y="1176"/>
                    <a:pt x="2235" y="1174"/>
                    <a:pt x="2236" y="1172"/>
                  </a:cubicBezTo>
                  <a:cubicBezTo>
                    <a:pt x="2237" y="1168"/>
                    <a:pt x="2239" y="1164"/>
                    <a:pt x="2241" y="1161"/>
                  </a:cubicBezTo>
                  <a:cubicBezTo>
                    <a:pt x="2242" y="1159"/>
                    <a:pt x="2243" y="1157"/>
                    <a:pt x="2244" y="1155"/>
                  </a:cubicBezTo>
                  <a:cubicBezTo>
                    <a:pt x="2244" y="1154"/>
                    <a:pt x="2245" y="1152"/>
                    <a:pt x="2246" y="1151"/>
                  </a:cubicBezTo>
                  <a:cubicBezTo>
                    <a:pt x="2246" y="1150"/>
                    <a:pt x="2246" y="1150"/>
                    <a:pt x="2246" y="1149"/>
                  </a:cubicBezTo>
                  <a:cubicBezTo>
                    <a:pt x="2246" y="1149"/>
                    <a:pt x="2247" y="1149"/>
                    <a:pt x="2247" y="1148"/>
                  </a:cubicBezTo>
                  <a:cubicBezTo>
                    <a:pt x="2247" y="1148"/>
                    <a:pt x="2247" y="1147"/>
                    <a:pt x="2247" y="1146"/>
                  </a:cubicBezTo>
                  <a:cubicBezTo>
                    <a:pt x="2247" y="1146"/>
                    <a:pt x="2247" y="1145"/>
                    <a:pt x="2247" y="1144"/>
                  </a:cubicBezTo>
                  <a:cubicBezTo>
                    <a:pt x="2247" y="1144"/>
                    <a:pt x="2247" y="1144"/>
                    <a:pt x="2247" y="1144"/>
                  </a:cubicBezTo>
                  <a:cubicBezTo>
                    <a:pt x="2250" y="1148"/>
                    <a:pt x="2253" y="1151"/>
                    <a:pt x="2256" y="1154"/>
                  </a:cubicBezTo>
                  <a:cubicBezTo>
                    <a:pt x="2258" y="1156"/>
                    <a:pt x="2261" y="1159"/>
                    <a:pt x="2264" y="1161"/>
                  </a:cubicBezTo>
                  <a:cubicBezTo>
                    <a:pt x="2267" y="1163"/>
                    <a:pt x="2270" y="1166"/>
                    <a:pt x="2272" y="1168"/>
                  </a:cubicBezTo>
                  <a:cubicBezTo>
                    <a:pt x="2275" y="1170"/>
                    <a:pt x="2277" y="1172"/>
                    <a:pt x="2279" y="1175"/>
                  </a:cubicBezTo>
                  <a:cubicBezTo>
                    <a:pt x="2280" y="1175"/>
                    <a:pt x="2280" y="1176"/>
                    <a:pt x="2280"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8"/>
                    <a:pt x="2282" y="1178"/>
                    <a:pt x="2282" y="1178"/>
                  </a:cubicBezTo>
                  <a:cubicBezTo>
                    <a:pt x="2282" y="1179"/>
                    <a:pt x="2282" y="1179"/>
                    <a:pt x="2282" y="1179"/>
                  </a:cubicBezTo>
                  <a:cubicBezTo>
                    <a:pt x="2282" y="1180"/>
                    <a:pt x="2283" y="1180"/>
                    <a:pt x="2283" y="1180"/>
                  </a:cubicBezTo>
                  <a:cubicBezTo>
                    <a:pt x="2283" y="1181"/>
                    <a:pt x="2283" y="1182"/>
                    <a:pt x="2284" y="1182"/>
                  </a:cubicBezTo>
                  <a:cubicBezTo>
                    <a:pt x="2284" y="1184"/>
                    <a:pt x="2285" y="1185"/>
                    <a:pt x="2285" y="1186"/>
                  </a:cubicBezTo>
                  <a:cubicBezTo>
                    <a:pt x="2286" y="1188"/>
                    <a:pt x="2286" y="1189"/>
                    <a:pt x="2287" y="1191"/>
                  </a:cubicBezTo>
                  <a:cubicBezTo>
                    <a:pt x="2288" y="1193"/>
                    <a:pt x="2289" y="1196"/>
                    <a:pt x="2289" y="1198"/>
                  </a:cubicBezTo>
                  <a:cubicBezTo>
                    <a:pt x="2290" y="1198"/>
                    <a:pt x="2290" y="1198"/>
                    <a:pt x="2290" y="1199"/>
                  </a:cubicBezTo>
                  <a:cubicBezTo>
                    <a:pt x="2290" y="1199"/>
                    <a:pt x="2290" y="1199"/>
                    <a:pt x="2290" y="1200"/>
                  </a:cubicBezTo>
                  <a:cubicBezTo>
                    <a:pt x="2290" y="1201"/>
                    <a:pt x="2290" y="1201"/>
                    <a:pt x="2290" y="1202"/>
                  </a:cubicBezTo>
                  <a:cubicBezTo>
                    <a:pt x="2290" y="1203"/>
                    <a:pt x="2290" y="1203"/>
                    <a:pt x="2290" y="1204"/>
                  </a:cubicBezTo>
                  <a:cubicBezTo>
                    <a:pt x="2290" y="1205"/>
                    <a:pt x="2291" y="1207"/>
                    <a:pt x="2290" y="1208"/>
                  </a:cubicBezTo>
                  <a:cubicBezTo>
                    <a:pt x="2291" y="1210"/>
                    <a:pt x="2290" y="1212"/>
                    <a:pt x="2290" y="1213"/>
                  </a:cubicBezTo>
                  <a:cubicBezTo>
                    <a:pt x="2290" y="1215"/>
                    <a:pt x="2290" y="1216"/>
                    <a:pt x="2290" y="1218"/>
                  </a:cubicBezTo>
                  <a:cubicBezTo>
                    <a:pt x="2289" y="1219"/>
                    <a:pt x="2289" y="1221"/>
                    <a:pt x="2289" y="1222"/>
                  </a:cubicBezTo>
                  <a:cubicBezTo>
                    <a:pt x="2289" y="1222"/>
                    <a:pt x="2289" y="1222"/>
                    <a:pt x="2289" y="1222"/>
                  </a:cubicBezTo>
                  <a:cubicBezTo>
                    <a:pt x="2268" y="1230"/>
                    <a:pt x="2274" y="1245"/>
                    <a:pt x="2286" y="1259"/>
                  </a:cubicBezTo>
                  <a:cubicBezTo>
                    <a:pt x="2287" y="1243"/>
                    <a:pt x="2301" y="1239"/>
                    <a:pt x="2291" y="1222"/>
                  </a:cubicBezTo>
                  <a:cubicBezTo>
                    <a:pt x="2292" y="1220"/>
                    <a:pt x="2292" y="1219"/>
                    <a:pt x="2292" y="1218"/>
                  </a:cubicBezTo>
                  <a:cubicBezTo>
                    <a:pt x="2292" y="1216"/>
                    <a:pt x="2293" y="1215"/>
                    <a:pt x="2293" y="1213"/>
                  </a:cubicBezTo>
                  <a:cubicBezTo>
                    <a:pt x="2293" y="1212"/>
                    <a:pt x="2293" y="1210"/>
                    <a:pt x="2293" y="1208"/>
                  </a:cubicBezTo>
                  <a:cubicBezTo>
                    <a:pt x="2293" y="1207"/>
                    <a:pt x="2293" y="1207"/>
                    <a:pt x="2293" y="1206"/>
                  </a:cubicBezTo>
                  <a:cubicBezTo>
                    <a:pt x="2294" y="1207"/>
                    <a:pt x="2294" y="1209"/>
                    <a:pt x="2295" y="1210"/>
                  </a:cubicBezTo>
                  <a:cubicBezTo>
                    <a:pt x="2296" y="1211"/>
                    <a:pt x="2297" y="1213"/>
                    <a:pt x="2298" y="1214"/>
                  </a:cubicBezTo>
                  <a:cubicBezTo>
                    <a:pt x="2299" y="1215"/>
                    <a:pt x="2299" y="1216"/>
                    <a:pt x="2300" y="1217"/>
                  </a:cubicBezTo>
                  <a:cubicBezTo>
                    <a:pt x="2301" y="1218"/>
                    <a:pt x="2302" y="1219"/>
                    <a:pt x="2302" y="1219"/>
                  </a:cubicBezTo>
                  <a:cubicBezTo>
                    <a:pt x="2302" y="1219"/>
                    <a:pt x="2301" y="1218"/>
                    <a:pt x="2300" y="1216"/>
                  </a:cubicBezTo>
                  <a:cubicBezTo>
                    <a:pt x="2300" y="1216"/>
                    <a:pt x="2299" y="1215"/>
                    <a:pt x="2299" y="1213"/>
                  </a:cubicBezTo>
                  <a:cubicBezTo>
                    <a:pt x="2298" y="1212"/>
                    <a:pt x="2297" y="1211"/>
                    <a:pt x="2297" y="1209"/>
                  </a:cubicBezTo>
                  <a:cubicBezTo>
                    <a:pt x="2295" y="1206"/>
                    <a:pt x="2294" y="1202"/>
                    <a:pt x="2293" y="1197"/>
                  </a:cubicBezTo>
                  <a:cubicBezTo>
                    <a:pt x="2292" y="1194"/>
                    <a:pt x="2291" y="1192"/>
                    <a:pt x="2291" y="1189"/>
                  </a:cubicBezTo>
                  <a:cubicBezTo>
                    <a:pt x="2290" y="1187"/>
                    <a:pt x="2290" y="1186"/>
                    <a:pt x="2289" y="1185"/>
                  </a:cubicBezTo>
                  <a:cubicBezTo>
                    <a:pt x="2289" y="1183"/>
                    <a:pt x="2288" y="1182"/>
                    <a:pt x="2288" y="1180"/>
                  </a:cubicBezTo>
                  <a:cubicBezTo>
                    <a:pt x="2287" y="1180"/>
                    <a:pt x="2287" y="1179"/>
                    <a:pt x="2287" y="1178"/>
                  </a:cubicBezTo>
                  <a:cubicBezTo>
                    <a:pt x="2286" y="1178"/>
                    <a:pt x="2286" y="1177"/>
                    <a:pt x="2286" y="1177"/>
                  </a:cubicBezTo>
                  <a:cubicBezTo>
                    <a:pt x="2286" y="1176"/>
                    <a:pt x="2286" y="1176"/>
                    <a:pt x="2285" y="1176"/>
                  </a:cubicBezTo>
                  <a:cubicBezTo>
                    <a:pt x="2285" y="1175"/>
                    <a:pt x="2285" y="1175"/>
                    <a:pt x="2285" y="1175"/>
                  </a:cubicBezTo>
                  <a:cubicBezTo>
                    <a:pt x="2285" y="1174"/>
                    <a:pt x="2285" y="1174"/>
                    <a:pt x="2285" y="1174"/>
                  </a:cubicBezTo>
                  <a:cubicBezTo>
                    <a:pt x="2284" y="1174"/>
                    <a:pt x="2285" y="1174"/>
                    <a:pt x="2284" y="1174"/>
                  </a:cubicBezTo>
                  <a:cubicBezTo>
                    <a:pt x="2284" y="1174"/>
                    <a:pt x="2284" y="1174"/>
                    <a:pt x="2284" y="1174"/>
                  </a:cubicBezTo>
                  <a:cubicBezTo>
                    <a:pt x="2284" y="1174"/>
                    <a:pt x="2284" y="1174"/>
                    <a:pt x="2284" y="1174"/>
                  </a:cubicBezTo>
                  <a:cubicBezTo>
                    <a:pt x="2284" y="1174"/>
                    <a:pt x="2284" y="1174"/>
                    <a:pt x="2284" y="1174"/>
                  </a:cubicBezTo>
                  <a:cubicBezTo>
                    <a:pt x="2283" y="1173"/>
                    <a:pt x="2283" y="1172"/>
                    <a:pt x="2282" y="1172"/>
                  </a:cubicBezTo>
                  <a:cubicBezTo>
                    <a:pt x="2282" y="1171"/>
                    <a:pt x="2281" y="1170"/>
                    <a:pt x="2280" y="1169"/>
                  </a:cubicBezTo>
                  <a:cubicBezTo>
                    <a:pt x="2281" y="1169"/>
                    <a:pt x="2281" y="1169"/>
                    <a:pt x="2281" y="1169"/>
                  </a:cubicBezTo>
                  <a:cubicBezTo>
                    <a:pt x="2282" y="1170"/>
                    <a:pt x="2284" y="1170"/>
                    <a:pt x="2286" y="1170"/>
                  </a:cubicBezTo>
                  <a:cubicBezTo>
                    <a:pt x="2286" y="1170"/>
                    <a:pt x="2287" y="1170"/>
                    <a:pt x="2287" y="1170"/>
                  </a:cubicBezTo>
                  <a:cubicBezTo>
                    <a:pt x="2288" y="1170"/>
                    <a:pt x="2288" y="1170"/>
                    <a:pt x="2289" y="1170"/>
                  </a:cubicBezTo>
                  <a:cubicBezTo>
                    <a:pt x="2290" y="1170"/>
                    <a:pt x="2290" y="1170"/>
                    <a:pt x="2291" y="1169"/>
                  </a:cubicBezTo>
                  <a:cubicBezTo>
                    <a:pt x="2291" y="1169"/>
                    <a:pt x="2292" y="1169"/>
                    <a:pt x="2292" y="1169"/>
                  </a:cubicBezTo>
                  <a:cubicBezTo>
                    <a:pt x="2294" y="1168"/>
                    <a:pt x="2295" y="1168"/>
                    <a:pt x="2296" y="1167"/>
                  </a:cubicBezTo>
                  <a:cubicBezTo>
                    <a:pt x="2296" y="1167"/>
                    <a:pt x="2297" y="1167"/>
                    <a:pt x="2297" y="1166"/>
                  </a:cubicBezTo>
                  <a:cubicBezTo>
                    <a:pt x="2297" y="1166"/>
                    <a:pt x="2297" y="1166"/>
                    <a:pt x="2298" y="1166"/>
                  </a:cubicBezTo>
                  <a:cubicBezTo>
                    <a:pt x="2298" y="1166"/>
                    <a:pt x="2298" y="1165"/>
                    <a:pt x="2298" y="1165"/>
                  </a:cubicBezTo>
                  <a:cubicBezTo>
                    <a:pt x="2299" y="1165"/>
                    <a:pt x="2299" y="1165"/>
                    <a:pt x="2299" y="1164"/>
                  </a:cubicBezTo>
                  <a:cubicBezTo>
                    <a:pt x="2301" y="1162"/>
                    <a:pt x="2303" y="1160"/>
                    <a:pt x="2305" y="1157"/>
                  </a:cubicBezTo>
                  <a:cubicBezTo>
                    <a:pt x="2306" y="1156"/>
                    <a:pt x="2307" y="1155"/>
                    <a:pt x="2308" y="1154"/>
                  </a:cubicBezTo>
                  <a:cubicBezTo>
                    <a:pt x="2308" y="1154"/>
                    <a:pt x="2309" y="1154"/>
                    <a:pt x="2310" y="1153"/>
                  </a:cubicBezTo>
                  <a:cubicBezTo>
                    <a:pt x="2310" y="1153"/>
                    <a:pt x="2310" y="1153"/>
                    <a:pt x="2310" y="1153"/>
                  </a:cubicBezTo>
                  <a:cubicBezTo>
                    <a:pt x="2310" y="1153"/>
                    <a:pt x="2310" y="1153"/>
                    <a:pt x="2310" y="1153"/>
                  </a:cubicBezTo>
                  <a:cubicBezTo>
                    <a:pt x="2311" y="1153"/>
                    <a:pt x="2311" y="1153"/>
                    <a:pt x="2311" y="1153"/>
                  </a:cubicBezTo>
                  <a:cubicBezTo>
                    <a:pt x="2311" y="1152"/>
                    <a:pt x="2311" y="1152"/>
                    <a:pt x="2311" y="1152"/>
                  </a:cubicBezTo>
                  <a:cubicBezTo>
                    <a:pt x="2314" y="1151"/>
                    <a:pt x="2317" y="1151"/>
                    <a:pt x="2320" y="1151"/>
                  </a:cubicBezTo>
                  <a:cubicBezTo>
                    <a:pt x="2323" y="1152"/>
                    <a:pt x="2326" y="1152"/>
                    <a:pt x="2329" y="1152"/>
                  </a:cubicBezTo>
                  <a:cubicBezTo>
                    <a:pt x="2332" y="1152"/>
                    <a:pt x="2335" y="1152"/>
                    <a:pt x="2338" y="1152"/>
                  </a:cubicBezTo>
                  <a:cubicBezTo>
                    <a:pt x="2340" y="1152"/>
                    <a:pt x="2342" y="1152"/>
                    <a:pt x="2344" y="1151"/>
                  </a:cubicBezTo>
                  <a:cubicBezTo>
                    <a:pt x="2344" y="1152"/>
                    <a:pt x="2344" y="1152"/>
                    <a:pt x="2345" y="1152"/>
                  </a:cubicBezTo>
                  <a:cubicBezTo>
                    <a:pt x="2345" y="1152"/>
                    <a:pt x="2345" y="1152"/>
                    <a:pt x="2346" y="1152"/>
                  </a:cubicBezTo>
                  <a:cubicBezTo>
                    <a:pt x="2346" y="1153"/>
                    <a:pt x="2346" y="1153"/>
                    <a:pt x="2346" y="1153"/>
                  </a:cubicBezTo>
                  <a:cubicBezTo>
                    <a:pt x="2346" y="1153"/>
                    <a:pt x="2347" y="1153"/>
                    <a:pt x="2347" y="1153"/>
                  </a:cubicBezTo>
                  <a:cubicBezTo>
                    <a:pt x="2347" y="1153"/>
                    <a:pt x="2348" y="1153"/>
                    <a:pt x="2348" y="1153"/>
                  </a:cubicBezTo>
                  <a:cubicBezTo>
                    <a:pt x="2349" y="1153"/>
                    <a:pt x="2349" y="1154"/>
                    <a:pt x="2349" y="1154"/>
                  </a:cubicBezTo>
                  <a:cubicBezTo>
                    <a:pt x="2350" y="1154"/>
                    <a:pt x="2350" y="1154"/>
                    <a:pt x="2351" y="1154"/>
                  </a:cubicBezTo>
                  <a:cubicBezTo>
                    <a:pt x="2351" y="1155"/>
                    <a:pt x="2352" y="1155"/>
                    <a:pt x="2352" y="1155"/>
                  </a:cubicBezTo>
                  <a:cubicBezTo>
                    <a:pt x="2353" y="1156"/>
                    <a:pt x="2354" y="1156"/>
                    <a:pt x="2355" y="1157"/>
                  </a:cubicBezTo>
                  <a:cubicBezTo>
                    <a:pt x="2356" y="1157"/>
                    <a:pt x="2357" y="1158"/>
                    <a:pt x="2358" y="1159"/>
                  </a:cubicBezTo>
                  <a:cubicBezTo>
                    <a:pt x="2359" y="1160"/>
                    <a:pt x="2360" y="1160"/>
                    <a:pt x="2361" y="1161"/>
                  </a:cubicBezTo>
                  <a:cubicBezTo>
                    <a:pt x="2361" y="1161"/>
                    <a:pt x="2361" y="1161"/>
                    <a:pt x="2361" y="1161"/>
                  </a:cubicBezTo>
                  <a:cubicBezTo>
                    <a:pt x="2361" y="1161"/>
                    <a:pt x="2360" y="1160"/>
                    <a:pt x="2359" y="1160"/>
                  </a:cubicBezTo>
                  <a:cubicBezTo>
                    <a:pt x="2350" y="1178"/>
                    <a:pt x="2374" y="1185"/>
                    <a:pt x="2387" y="1185"/>
                  </a:cubicBezTo>
                  <a:cubicBezTo>
                    <a:pt x="2382" y="1179"/>
                    <a:pt x="2374" y="1146"/>
                    <a:pt x="2360" y="1158"/>
                  </a:cubicBezTo>
                  <a:cubicBezTo>
                    <a:pt x="2360" y="1157"/>
                    <a:pt x="2360" y="1157"/>
                    <a:pt x="2360" y="1157"/>
                  </a:cubicBezTo>
                  <a:cubicBezTo>
                    <a:pt x="2359" y="1156"/>
                    <a:pt x="2358" y="1156"/>
                    <a:pt x="2356" y="1155"/>
                  </a:cubicBezTo>
                  <a:cubicBezTo>
                    <a:pt x="2355" y="1154"/>
                    <a:pt x="2354" y="1154"/>
                    <a:pt x="2353" y="1153"/>
                  </a:cubicBezTo>
                  <a:cubicBezTo>
                    <a:pt x="2353" y="1153"/>
                    <a:pt x="2352" y="1153"/>
                    <a:pt x="2352" y="1152"/>
                  </a:cubicBezTo>
                  <a:cubicBezTo>
                    <a:pt x="2351" y="1152"/>
                    <a:pt x="2351" y="1152"/>
                    <a:pt x="2350" y="1152"/>
                  </a:cubicBezTo>
                  <a:cubicBezTo>
                    <a:pt x="2350" y="1152"/>
                    <a:pt x="2349" y="1151"/>
                    <a:pt x="2349" y="1151"/>
                  </a:cubicBezTo>
                  <a:cubicBezTo>
                    <a:pt x="2349" y="1151"/>
                    <a:pt x="2349" y="1151"/>
                    <a:pt x="2348" y="1151"/>
                  </a:cubicBezTo>
                  <a:cubicBezTo>
                    <a:pt x="2350" y="1151"/>
                    <a:pt x="2352" y="1151"/>
                    <a:pt x="2353" y="1150"/>
                  </a:cubicBezTo>
                  <a:cubicBezTo>
                    <a:pt x="2354" y="1150"/>
                    <a:pt x="2355" y="1150"/>
                    <a:pt x="2355" y="1150"/>
                  </a:cubicBezTo>
                  <a:cubicBezTo>
                    <a:pt x="2356" y="1150"/>
                    <a:pt x="2356" y="1150"/>
                    <a:pt x="2357" y="1150"/>
                  </a:cubicBezTo>
                  <a:cubicBezTo>
                    <a:pt x="2358" y="1150"/>
                    <a:pt x="2359" y="1150"/>
                    <a:pt x="2360" y="1149"/>
                  </a:cubicBezTo>
                  <a:cubicBezTo>
                    <a:pt x="2361" y="1149"/>
                    <a:pt x="2363" y="1149"/>
                    <a:pt x="2364" y="1148"/>
                  </a:cubicBezTo>
                  <a:cubicBezTo>
                    <a:pt x="2365" y="1148"/>
                    <a:pt x="2366" y="1148"/>
                    <a:pt x="2366" y="1148"/>
                  </a:cubicBezTo>
                  <a:cubicBezTo>
                    <a:pt x="2366" y="1147"/>
                    <a:pt x="2367" y="1147"/>
                    <a:pt x="2367" y="1147"/>
                  </a:cubicBezTo>
                  <a:cubicBezTo>
                    <a:pt x="2367" y="1147"/>
                    <a:pt x="2367" y="1147"/>
                    <a:pt x="2367" y="1147"/>
                  </a:cubicBezTo>
                  <a:cubicBezTo>
                    <a:pt x="2367" y="1147"/>
                    <a:pt x="2367" y="1147"/>
                    <a:pt x="2367" y="1147"/>
                  </a:cubicBezTo>
                  <a:cubicBezTo>
                    <a:pt x="2367" y="1147"/>
                    <a:pt x="2367" y="1147"/>
                    <a:pt x="2367" y="1147"/>
                  </a:cubicBezTo>
                  <a:cubicBezTo>
                    <a:pt x="2367" y="1146"/>
                    <a:pt x="2367" y="1146"/>
                    <a:pt x="2367" y="1146"/>
                  </a:cubicBezTo>
                  <a:cubicBezTo>
                    <a:pt x="2367" y="1146"/>
                    <a:pt x="2367" y="1146"/>
                    <a:pt x="2367"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5" y="1147"/>
                    <a:pt x="2364" y="1147"/>
                  </a:cubicBezTo>
                  <a:cubicBezTo>
                    <a:pt x="2363" y="1147"/>
                    <a:pt x="2361" y="1147"/>
                    <a:pt x="2359" y="1147"/>
                  </a:cubicBezTo>
                  <a:cubicBezTo>
                    <a:pt x="2359" y="1147"/>
                    <a:pt x="2358" y="1147"/>
                    <a:pt x="2356" y="1147"/>
                  </a:cubicBezTo>
                  <a:cubicBezTo>
                    <a:pt x="2356" y="1147"/>
                    <a:pt x="2355" y="1147"/>
                    <a:pt x="2355" y="1147"/>
                  </a:cubicBezTo>
                  <a:cubicBezTo>
                    <a:pt x="2354" y="1147"/>
                    <a:pt x="2354" y="1147"/>
                    <a:pt x="2353" y="1147"/>
                  </a:cubicBezTo>
                  <a:cubicBezTo>
                    <a:pt x="2349" y="1148"/>
                    <a:pt x="2343" y="1148"/>
                    <a:pt x="2338" y="1149"/>
                  </a:cubicBezTo>
                  <a:cubicBezTo>
                    <a:pt x="2335" y="1149"/>
                    <a:pt x="2332" y="1149"/>
                    <a:pt x="2329" y="1149"/>
                  </a:cubicBezTo>
                  <a:cubicBezTo>
                    <a:pt x="2328" y="1149"/>
                    <a:pt x="2327" y="1149"/>
                    <a:pt x="2326" y="1149"/>
                  </a:cubicBezTo>
                  <a:cubicBezTo>
                    <a:pt x="2326" y="1148"/>
                    <a:pt x="2327" y="1148"/>
                    <a:pt x="2327" y="1148"/>
                  </a:cubicBezTo>
                  <a:cubicBezTo>
                    <a:pt x="2328" y="1148"/>
                    <a:pt x="2328" y="1147"/>
                    <a:pt x="2329" y="1147"/>
                  </a:cubicBezTo>
                  <a:cubicBezTo>
                    <a:pt x="2330" y="1146"/>
                    <a:pt x="2331" y="1145"/>
                    <a:pt x="2332" y="1145"/>
                  </a:cubicBezTo>
                  <a:cubicBezTo>
                    <a:pt x="2332" y="1144"/>
                    <a:pt x="2333" y="1143"/>
                    <a:pt x="2334" y="1143"/>
                  </a:cubicBezTo>
                  <a:cubicBezTo>
                    <a:pt x="2334" y="1143"/>
                    <a:pt x="2334" y="1143"/>
                    <a:pt x="2334" y="1142"/>
                  </a:cubicBezTo>
                  <a:cubicBezTo>
                    <a:pt x="2335" y="1143"/>
                    <a:pt x="2335" y="1143"/>
                    <a:pt x="2335" y="1143"/>
                  </a:cubicBezTo>
                  <a:cubicBezTo>
                    <a:pt x="2349" y="1138"/>
                    <a:pt x="2354" y="1127"/>
                    <a:pt x="2359" y="1113"/>
                  </a:cubicBezTo>
                  <a:cubicBezTo>
                    <a:pt x="2345" y="1115"/>
                    <a:pt x="2338" y="1126"/>
                    <a:pt x="2335" y="1139"/>
                  </a:cubicBezTo>
                  <a:cubicBezTo>
                    <a:pt x="2334" y="1139"/>
                    <a:pt x="2333" y="1140"/>
                    <a:pt x="2333" y="1141"/>
                  </a:cubicBezTo>
                  <a:cubicBezTo>
                    <a:pt x="2332" y="1141"/>
                    <a:pt x="2331" y="1142"/>
                    <a:pt x="2330" y="1143"/>
                  </a:cubicBezTo>
                  <a:cubicBezTo>
                    <a:pt x="2329" y="1143"/>
                    <a:pt x="2329" y="1144"/>
                    <a:pt x="2328" y="1144"/>
                  </a:cubicBezTo>
                  <a:cubicBezTo>
                    <a:pt x="2327" y="1145"/>
                    <a:pt x="2326" y="1145"/>
                    <a:pt x="2326" y="1146"/>
                  </a:cubicBezTo>
                  <a:cubicBezTo>
                    <a:pt x="2325" y="1146"/>
                    <a:pt x="2324" y="1147"/>
                    <a:pt x="2324" y="1147"/>
                  </a:cubicBezTo>
                  <a:cubicBezTo>
                    <a:pt x="2323" y="1147"/>
                    <a:pt x="2323" y="1147"/>
                    <a:pt x="2323" y="1147"/>
                  </a:cubicBezTo>
                  <a:cubicBezTo>
                    <a:pt x="2323" y="1147"/>
                    <a:pt x="2323" y="1147"/>
                    <a:pt x="2323" y="1148"/>
                  </a:cubicBezTo>
                  <a:cubicBezTo>
                    <a:pt x="2322" y="1148"/>
                    <a:pt x="2322" y="1148"/>
                    <a:pt x="2322" y="1148"/>
                  </a:cubicBezTo>
                  <a:cubicBezTo>
                    <a:pt x="2321" y="1148"/>
                    <a:pt x="2321" y="1148"/>
                    <a:pt x="2320" y="1148"/>
                  </a:cubicBezTo>
                  <a:cubicBezTo>
                    <a:pt x="2317" y="1148"/>
                    <a:pt x="2314" y="1148"/>
                    <a:pt x="2310" y="1149"/>
                  </a:cubicBezTo>
                  <a:cubicBezTo>
                    <a:pt x="2310" y="1149"/>
                    <a:pt x="2310" y="1149"/>
                    <a:pt x="2310" y="1149"/>
                  </a:cubicBezTo>
                  <a:cubicBezTo>
                    <a:pt x="2309" y="1150"/>
                    <a:pt x="2309" y="1150"/>
                    <a:pt x="2309" y="1150"/>
                  </a:cubicBezTo>
                  <a:cubicBezTo>
                    <a:pt x="2309" y="1150"/>
                    <a:pt x="2309" y="1150"/>
                    <a:pt x="2309" y="1150"/>
                  </a:cubicBezTo>
                  <a:cubicBezTo>
                    <a:pt x="2308" y="1150"/>
                    <a:pt x="2308" y="1150"/>
                    <a:pt x="2308" y="1150"/>
                  </a:cubicBezTo>
                  <a:cubicBezTo>
                    <a:pt x="2307" y="1151"/>
                    <a:pt x="2307" y="1151"/>
                    <a:pt x="2306" y="1152"/>
                  </a:cubicBezTo>
                  <a:cubicBezTo>
                    <a:pt x="2305" y="1153"/>
                    <a:pt x="2304" y="1154"/>
                    <a:pt x="2303" y="1155"/>
                  </a:cubicBezTo>
                  <a:cubicBezTo>
                    <a:pt x="2301" y="1158"/>
                    <a:pt x="2299" y="1160"/>
                    <a:pt x="2297" y="1162"/>
                  </a:cubicBezTo>
                  <a:cubicBezTo>
                    <a:pt x="2297" y="1162"/>
                    <a:pt x="2297" y="1162"/>
                    <a:pt x="2297" y="1163"/>
                  </a:cubicBezTo>
                  <a:cubicBezTo>
                    <a:pt x="2296" y="1163"/>
                    <a:pt x="2296" y="1163"/>
                    <a:pt x="2296" y="1163"/>
                  </a:cubicBezTo>
                  <a:cubicBezTo>
                    <a:pt x="2296" y="1163"/>
                    <a:pt x="2295" y="1164"/>
                    <a:pt x="2295" y="1164"/>
                  </a:cubicBezTo>
                  <a:cubicBezTo>
                    <a:pt x="2295" y="1164"/>
                    <a:pt x="2295" y="1164"/>
                    <a:pt x="2294" y="1164"/>
                  </a:cubicBezTo>
                  <a:cubicBezTo>
                    <a:pt x="2293" y="1165"/>
                    <a:pt x="2292" y="1165"/>
                    <a:pt x="2291" y="1166"/>
                  </a:cubicBezTo>
                  <a:cubicBezTo>
                    <a:pt x="2290" y="1166"/>
                    <a:pt x="2289" y="1166"/>
                    <a:pt x="2288" y="1167"/>
                  </a:cubicBezTo>
                  <a:cubicBezTo>
                    <a:pt x="2288" y="1167"/>
                    <a:pt x="2288" y="1167"/>
                    <a:pt x="2287" y="1167"/>
                  </a:cubicBezTo>
                  <a:cubicBezTo>
                    <a:pt x="2287" y="1167"/>
                    <a:pt x="2286" y="1167"/>
                    <a:pt x="2286" y="1167"/>
                  </a:cubicBezTo>
                  <a:cubicBezTo>
                    <a:pt x="2284" y="1168"/>
                    <a:pt x="2282" y="1168"/>
                    <a:pt x="2281" y="1168"/>
                  </a:cubicBezTo>
                  <a:cubicBezTo>
                    <a:pt x="2280" y="1168"/>
                    <a:pt x="2280" y="1168"/>
                    <a:pt x="2279" y="1168"/>
                  </a:cubicBezTo>
                  <a:cubicBezTo>
                    <a:pt x="2278" y="1167"/>
                    <a:pt x="2277" y="1166"/>
                    <a:pt x="2275" y="1164"/>
                  </a:cubicBezTo>
                  <a:cubicBezTo>
                    <a:pt x="2272" y="1162"/>
                    <a:pt x="2270" y="1160"/>
                    <a:pt x="2267" y="1157"/>
                  </a:cubicBezTo>
                  <a:cubicBezTo>
                    <a:pt x="2264" y="1155"/>
                    <a:pt x="2261" y="1153"/>
                    <a:pt x="2259" y="1150"/>
                  </a:cubicBezTo>
                  <a:cubicBezTo>
                    <a:pt x="2253" y="1145"/>
                    <a:pt x="2248" y="1139"/>
                    <a:pt x="2244" y="1133"/>
                  </a:cubicBezTo>
                  <a:cubicBezTo>
                    <a:pt x="2242" y="1129"/>
                    <a:pt x="2239" y="1126"/>
                    <a:pt x="2237" y="1123"/>
                  </a:cubicBezTo>
                  <a:cubicBezTo>
                    <a:pt x="2236" y="1122"/>
                    <a:pt x="2236" y="1121"/>
                    <a:pt x="2235" y="1120"/>
                  </a:cubicBezTo>
                  <a:cubicBezTo>
                    <a:pt x="2234" y="1119"/>
                    <a:pt x="2233" y="1119"/>
                    <a:pt x="2233" y="1118"/>
                  </a:cubicBezTo>
                  <a:cubicBezTo>
                    <a:pt x="2231" y="1116"/>
                    <a:pt x="2230" y="1115"/>
                    <a:pt x="2228" y="1114"/>
                  </a:cubicBezTo>
                  <a:cubicBezTo>
                    <a:pt x="2226" y="1112"/>
                    <a:pt x="2223" y="1110"/>
                    <a:pt x="2220" y="1109"/>
                  </a:cubicBezTo>
                  <a:cubicBezTo>
                    <a:pt x="2220" y="1107"/>
                    <a:pt x="2219" y="1106"/>
                    <a:pt x="2219" y="1105"/>
                  </a:cubicBezTo>
                  <a:cubicBezTo>
                    <a:pt x="2219" y="1105"/>
                    <a:pt x="2219" y="1105"/>
                    <a:pt x="2219" y="1105"/>
                  </a:cubicBezTo>
                  <a:cubicBezTo>
                    <a:pt x="2220" y="1105"/>
                    <a:pt x="2220" y="1105"/>
                    <a:pt x="2221" y="1105"/>
                  </a:cubicBezTo>
                  <a:cubicBezTo>
                    <a:pt x="2224" y="1104"/>
                    <a:pt x="2227" y="1103"/>
                    <a:pt x="2230" y="1101"/>
                  </a:cubicBezTo>
                  <a:cubicBezTo>
                    <a:pt x="2230" y="1101"/>
                    <a:pt x="2230" y="1101"/>
                    <a:pt x="2231" y="1101"/>
                  </a:cubicBezTo>
                  <a:cubicBezTo>
                    <a:pt x="2231" y="1100"/>
                    <a:pt x="2231" y="1100"/>
                    <a:pt x="2232" y="1100"/>
                  </a:cubicBezTo>
                  <a:cubicBezTo>
                    <a:pt x="2232" y="1099"/>
                    <a:pt x="2232" y="1099"/>
                    <a:pt x="2232" y="1099"/>
                  </a:cubicBezTo>
                  <a:cubicBezTo>
                    <a:pt x="2233" y="1099"/>
                    <a:pt x="2233" y="1099"/>
                    <a:pt x="2233" y="1099"/>
                  </a:cubicBezTo>
                  <a:cubicBezTo>
                    <a:pt x="2233" y="1099"/>
                    <a:pt x="2233" y="1098"/>
                    <a:pt x="2233" y="1098"/>
                  </a:cubicBezTo>
                  <a:cubicBezTo>
                    <a:pt x="2235" y="1096"/>
                    <a:pt x="2236" y="1095"/>
                    <a:pt x="2237" y="1094"/>
                  </a:cubicBezTo>
                  <a:cubicBezTo>
                    <a:pt x="2237" y="1093"/>
                    <a:pt x="2237" y="1092"/>
                    <a:pt x="2238" y="1091"/>
                  </a:cubicBezTo>
                  <a:cubicBezTo>
                    <a:pt x="2238" y="1091"/>
                    <a:pt x="2239" y="1090"/>
                    <a:pt x="2239" y="1089"/>
                  </a:cubicBezTo>
                  <a:cubicBezTo>
                    <a:pt x="2240" y="1088"/>
                    <a:pt x="2240" y="1088"/>
                    <a:pt x="2241" y="1087"/>
                  </a:cubicBezTo>
                  <a:cubicBezTo>
                    <a:pt x="2241" y="1086"/>
                    <a:pt x="2242" y="1086"/>
                    <a:pt x="2242" y="1085"/>
                  </a:cubicBezTo>
                  <a:cubicBezTo>
                    <a:pt x="2243" y="1085"/>
                    <a:pt x="2243" y="1084"/>
                    <a:pt x="2244" y="1084"/>
                  </a:cubicBezTo>
                  <a:cubicBezTo>
                    <a:pt x="2244" y="1084"/>
                    <a:pt x="2244" y="1084"/>
                    <a:pt x="2244" y="1084"/>
                  </a:cubicBezTo>
                  <a:cubicBezTo>
                    <a:pt x="2244" y="1084"/>
                    <a:pt x="2245" y="1084"/>
                    <a:pt x="2245" y="1084"/>
                  </a:cubicBezTo>
                  <a:cubicBezTo>
                    <a:pt x="2245" y="1084"/>
                    <a:pt x="2245" y="1084"/>
                    <a:pt x="2246" y="1084"/>
                  </a:cubicBezTo>
                  <a:cubicBezTo>
                    <a:pt x="2246" y="1084"/>
                    <a:pt x="2246" y="1084"/>
                    <a:pt x="2246" y="1084"/>
                  </a:cubicBezTo>
                  <a:cubicBezTo>
                    <a:pt x="2247" y="1084"/>
                    <a:pt x="2247" y="1084"/>
                    <a:pt x="2247" y="1084"/>
                  </a:cubicBezTo>
                  <a:cubicBezTo>
                    <a:pt x="2248" y="1084"/>
                    <a:pt x="2248" y="1084"/>
                    <a:pt x="2249" y="1084"/>
                  </a:cubicBezTo>
                  <a:cubicBezTo>
                    <a:pt x="2249" y="1084"/>
                    <a:pt x="2249" y="1084"/>
                    <a:pt x="2249" y="1084"/>
                  </a:cubicBezTo>
                  <a:cubicBezTo>
                    <a:pt x="2250" y="1084"/>
                    <a:pt x="2250" y="1084"/>
                    <a:pt x="2250" y="1084"/>
                  </a:cubicBezTo>
                  <a:cubicBezTo>
                    <a:pt x="2251" y="1084"/>
                    <a:pt x="2251" y="1084"/>
                    <a:pt x="2252" y="1084"/>
                  </a:cubicBezTo>
                  <a:cubicBezTo>
                    <a:pt x="2253" y="1084"/>
                    <a:pt x="2254" y="1085"/>
                    <a:pt x="2255" y="1085"/>
                  </a:cubicBezTo>
                  <a:cubicBezTo>
                    <a:pt x="2256" y="1085"/>
                    <a:pt x="2257" y="1086"/>
                    <a:pt x="2258" y="1086"/>
                  </a:cubicBezTo>
                  <a:cubicBezTo>
                    <a:pt x="2258" y="1086"/>
                    <a:pt x="2258" y="1086"/>
                    <a:pt x="2258" y="1086"/>
                  </a:cubicBezTo>
                  <a:cubicBezTo>
                    <a:pt x="2258" y="1086"/>
                    <a:pt x="2258" y="1087"/>
                    <a:pt x="2257" y="1087"/>
                  </a:cubicBezTo>
                  <a:cubicBezTo>
                    <a:pt x="2258" y="1087"/>
                    <a:pt x="2259" y="1088"/>
                    <a:pt x="2260" y="1088"/>
                  </a:cubicBezTo>
                  <a:cubicBezTo>
                    <a:pt x="2258" y="1088"/>
                    <a:pt x="2258" y="1088"/>
                    <a:pt x="2258" y="1088"/>
                  </a:cubicBezTo>
                  <a:cubicBezTo>
                    <a:pt x="2254" y="1107"/>
                    <a:pt x="2274" y="1100"/>
                    <a:pt x="2282" y="1105"/>
                  </a:cubicBezTo>
                  <a:cubicBezTo>
                    <a:pt x="2280" y="1097"/>
                    <a:pt x="2270" y="1077"/>
                    <a:pt x="2259" y="1085"/>
                  </a:cubicBezTo>
                  <a:cubicBezTo>
                    <a:pt x="2259" y="1085"/>
                    <a:pt x="2259" y="1085"/>
                    <a:pt x="2258" y="1084"/>
                  </a:cubicBezTo>
                  <a:cubicBezTo>
                    <a:pt x="2257" y="1084"/>
                    <a:pt x="2256" y="1084"/>
                    <a:pt x="2255" y="1083"/>
                  </a:cubicBezTo>
                  <a:cubicBezTo>
                    <a:pt x="2254" y="1083"/>
                    <a:pt x="2253" y="1083"/>
                    <a:pt x="2252" y="1083"/>
                  </a:cubicBezTo>
                  <a:cubicBezTo>
                    <a:pt x="2251" y="1082"/>
                    <a:pt x="2251" y="1082"/>
                    <a:pt x="2250" y="1082"/>
                  </a:cubicBezTo>
                  <a:cubicBezTo>
                    <a:pt x="2250" y="1082"/>
                    <a:pt x="2250" y="1082"/>
                    <a:pt x="2250" y="1082"/>
                  </a:cubicBezTo>
                  <a:cubicBezTo>
                    <a:pt x="2249" y="1082"/>
                    <a:pt x="2249" y="1082"/>
                    <a:pt x="2249" y="1082"/>
                  </a:cubicBezTo>
                  <a:cubicBezTo>
                    <a:pt x="2248" y="1082"/>
                    <a:pt x="2248" y="1082"/>
                    <a:pt x="2248" y="1082"/>
                  </a:cubicBezTo>
                  <a:cubicBezTo>
                    <a:pt x="2247" y="1082"/>
                    <a:pt x="2247" y="1082"/>
                    <a:pt x="2246" y="1082"/>
                  </a:cubicBezTo>
                  <a:cubicBezTo>
                    <a:pt x="2246" y="1082"/>
                    <a:pt x="2246" y="1082"/>
                    <a:pt x="2246" y="1082"/>
                  </a:cubicBezTo>
                  <a:cubicBezTo>
                    <a:pt x="2245" y="1082"/>
                    <a:pt x="2245" y="1082"/>
                    <a:pt x="2245" y="1082"/>
                  </a:cubicBezTo>
                  <a:cubicBezTo>
                    <a:pt x="2246" y="1081"/>
                    <a:pt x="2248" y="1079"/>
                    <a:pt x="2250" y="1078"/>
                  </a:cubicBezTo>
                  <a:cubicBezTo>
                    <a:pt x="2250" y="1077"/>
                    <a:pt x="2250" y="1077"/>
                    <a:pt x="2251" y="1077"/>
                  </a:cubicBezTo>
                  <a:cubicBezTo>
                    <a:pt x="2252" y="1076"/>
                    <a:pt x="2252" y="1076"/>
                    <a:pt x="2252" y="1076"/>
                  </a:cubicBezTo>
                  <a:cubicBezTo>
                    <a:pt x="2253" y="1075"/>
                    <a:pt x="2253" y="1075"/>
                    <a:pt x="2254" y="1074"/>
                  </a:cubicBezTo>
                  <a:cubicBezTo>
                    <a:pt x="2255" y="1074"/>
                    <a:pt x="2255" y="1073"/>
                    <a:pt x="2256" y="1073"/>
                  </a:cubicBezTo>
                  <a:cubicBezTo>
                    <a:pt x="2257" y="1072"/>
                    <a:pt x="2258" y="1072"/>
                    <a:pt x="2258" y="1072"/>
                  </a:cubicBezTo>
                  <a:cubicBezTo>
                    <a:pt x="2261" y="1070"/>
                    <a:pt x="2264" y="1068"/>
                    <a:pt x="2267" y="1067"/>
                  </a:cubicBezTo>
                  <a:cubicBezTo>
                    <a:pt x="2268" y="1067"/>
                    <a:pt x="2270" y="1066"/>
                    <a:pt x="2271" y="1066"/>
                  </a:cubicBezTo>
                  <a:cubicBezTo>
                    <a:pt x="2271" y="1066"/>
                    <a:pt x="2271" y="1066"/>
                    <a:pt x="2271" y="1066"/>
                  </a:cubicBezTo>
                  <a:cubicBezTo>
                    <a:pt x="2271" y="1066"/>
                    <a:pt x="2271" y="1066"/>
                    <a:pt x="2272" y="1065"/>
                  </a:cubicBezTo>
                  <a:cubicBezTo>
                    <a:pt x="2284" y="1066"/>
                    <a:pt x="2296" y="1069"/>
                    <a:pt x="2311" y="1071"/>
                  </a:cubicBezTo>
                  <a:cubicBezTo>
                    <a:pt x="2305" y="1068"/>
                    <a:pt x="2298" y="1065"/>
                    <a:pt x="2291" y="1063"/>
                  </a:cubicBezTo>
                  <a:cubicBezTo>
                    <a:pt x="2292" y="1062"/>
                    <a:pt x="2293" y="1063"/>
                    <a:pt x="2294" y="1063"/>
                  </a:cubicBezTo>
                  <a:cubicBezTo>
                    <a:pt x="2295" y="1062"/>
                    <a:pt x="2296" y="1062"/>
                    <a:pt x="2296" y="1062"/>
                  </a:cubicBezTo>
                  <a:cubicBezTo>
                    <a:pt x="2299" y="1063"/>
                    <a:pt x="2301" y="1063"/>
                    <a:pt x="2301" y="1063"/>
                  </a:cubicBezTo>
                  <a:cubicBezTo>
                    <a:pt x="2301" y="1063"/>
                    <a:pt x="2301" y="1063"/>
                    <a:pt x="2300" y="1062"/>
                  </a:cubicBezTo>
                  <a:cubicBezTo>
                    <a:pt x="2299" y="1062"/>
                    <a:pt x="2298" y="1062"/>
                    <a:pt x="2297" y="1061"/>
                  </a:cubicBezTo>
                  <a:cubicBezTo>
                    <a:pt x="2296" y="1061"/>
                    <a:pt x="2295" y="1061"/>
                    <a:pt x="2294" y="1061"/>
                  </a:cubicBezTo>
                  <a:cubicBezTo>
                    <a:pt x="2293" y="1060"/>
                    <a:pt x="2292" y="1060"/>
                    <a:pt x="2291" y="1060"/>
                  </a:cubicBezTo>
                  <a:cubicBezTo>
                    <a:pt x="2290" y="1060"/>
                    <a:pt x="2289" y="1060"/>
                    <a:pt x="2288" y="1060"/>
                  </a:cubicBezTo>
                  <a:cubicBezTo>
                    <a:pt x="2287" y="1060"/>
                    <a:pt x="2287" y="1060"/>
                    <a:pt x="2286" y="1060"/>
                  </a:cubicBezTo>
                  <a:cubicBezTo>
                    <a:pt x="2285" y="1060"/>
                    <a:pt x="2285" y="1060"/>
                    <a:pt x="2284" y="1060"/>
                  </a:cubicBezTo>
                  <a:cubicBezTo>
                    <a:pt x="2284" y="1060"/>
                    <a:pt x="2283" y="1060"/>
                    <a:pt x="2283" y="1060"/>
                  </a:cubicBezTo>
                  <a:cubicBezTo>
                    <a:pt x="2283" y="1060"/>
                    <a:pt x="2283" y="1060"/>
                    <a:pt x="2283" y="1060"/>
                  </a:cubicBezTo>
                  <a:cubicBezTo>
                    <a:pt x="2281" y="1060"/>
                    <a:pt x="2280" y="1059"/>
                    <a:pt x="2279" y="1059"/>
                  </a:cubicBezTo>
                  <a:cubicBezTo>
                    <a:pt x="2279" y="1058"/>
                    <a:pt x="2280" y="1057"/>
                    <a:pt x="2281" y="1056"/>
                  </a:cubicBezTo>
                  <a:cubicBezTo>
                    <a:pt x="2281" y="1056"/>
                    <a:pt x="2282" y="1055"/>
                    <a:pt x="2282" y="1054"/>
                  </a:cubicBezTo>
                  <a:cubicBezTo>
                    <a:pt x="2283" y="1053"/>
                    <a:pt x="2283" y="1052"/>
                    <a:pt x="2283" y="1052"/>
                  </a:cubicBezTo>
                  <a:cubicBezTo>
                    <a:pt x="2283" y="1052"/>
                    <a:pt x="2283" y="1052"/>
                    <a:pt x="2283" y="1052"/>
                  </a:cubicBezTo>
                  <a:cubicBezTo>
                    <a:pt x="2284" y="1050"/>
                    <a:pt x="2284" y="1050"/>
                    <a:pt x="2284" y="1050"/>
                  </a:cubicBezTo>
                  <a:cubicBezTo>
                    <a:pt x="2287" y="1050"/>
                    <a:pt x="2290" y="1050"/>
                    <a:pt x="2292" y="1048"/>
                  </a:cubicBezTo>
                  <a:cubicBezTo>
                    <a:pt x="2294" y="1051"/>
                    <a:pt x="2296" y="1053"/>
                    <a:pt x="2298" y="1056"/>
                  </a:cubicBezTo>
                  <a:cubicBezTo>
                    <a:pt x="2301" y="1059"/>
                    <a:pt x="2303" y="1061"/>
                    <a:pt x="2306" y="1064"/>
                  </a:cubicBezTo>
                  <a:cubicBezTo>
                    <a:pt x="2308" y="1067"/>
                    <a:pt x="2311" y="1070"/>
                    <a:pt x="2314" y="1072"/>
                  </a:cubicBezTo>
                  <a:cubicBezTo>
                    <a:pt x="2315" y="1073"/>
                    <a:pt x="2315" y="1073"/>
                    <a:pt x="2315" y="1073"/>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8" y="1075"/>
                    <a:pt x="2318" y="1075"/>
                    <a:pt x="2318" y="1075"/>
                  </a:cubicBezTo>
                  <a:cubicBezTo>
                    <a:pt x="2319" y="1075"/>
                    <a:pt x="2319" y="1075"/>
                    <a:pt x="2319" y="1075"/>
                  </a:cubicBezTo>
                  <a:cubicBezTo>
                    <a:pt x="2319" y="1075"/>
                    <a:pt x="2319" y="1076"/>
                    <a:pt x="2319" y="1076"/>
                  </a:cubicBezTo>
                  <a:cubicBezTo>
                    <a:pt x="2319" y="1077"/>
                    <a:pt x="2319" y="1077"/>
                    <a:pt x="2320" y="1077"/>
                  </a:cubicBezTo>
                  <a:cubicBezTo>
                    <a:pt x="2320" y="1078"/>
                    <a:pt x="2320" y="1078"/>
                    <a:pt x="2320" y="1078"/>
                  </a:cubicBezTo>
                  <a:cubicBezTo>
                    <a:pt x="2320" y="1078"/>
                    <a:pt x="2320" y="1079"/>
                    <a:pt x="2320" y="1079"/>
                  </a:cubicBezTo>
                  <a:cubicBezTo>
                    <a:pt x="2320" y="1079"/>
                    <a:pt x="2321" y="1080"/>
                    <a:pt x="2321" y="1080"/>
                  </a:cubicBezTo>
                  <a:cubicBezTo>
                    <a:pt x="2321" y="1081"/>
                    <a:pt x="2321" y="1081"/>
                    <a:pt x="2321" y="1082"/>
                  </a:cubicBezTo>
                  <a:cubicBezTo>
                    <a:pt x="2321" y="1082"/>
                    <a:pt x="2322" y="1083"/>
                    <a:pt x="2322" y="1083"/>
                  </a:cubicBezTo>
                  <a:cubicBezTo>
                    <a:pt x="2322" y="1083"/>
                    <a:pt x="2322" y="1084"/>
                    <a:pt x="2322" y="1084"/>
                  </a:cubicBezTo>
                  <a:cubicBezTo>
                    <a:pt x="2322" y="1084"/>
                    <a:pt x="2322" y="1085"/>
                    <a:pt x="2322" y="1086"/>
                  </a:cubicBezTo>
                  <a:cubicBezTo>
                    <a:pt x="2322" y="1087"/>
                    <a:pt x="2323" y="1088"/>
                    <a:pt x="2323" y="1090"/>
                  </a:cubicBezTo>
                  <a:cubicBezTo>
                    <a:pt x="2323" y="1091"/>
                    <a:pt x="2322" y="1093"/>
                    <a:pt x="2322" y="1094"/>
                  </a:cubicBezTo>
                  <a:cubicBezTo>
                    <a:pt x="2322" y="1095"/>
                    <a:pt x="2322" y="1095"/>
                    <a:pt x="2322" y="1095"/>
                  </a:cubicBezTo>
                  <a:cubicBezTo>
                    <a:pt x="2322" y="1095"/>
                    <a:pt x="2322" y="1095"/>
                    <a:pt x="2321" y="1094"/>
                  </a:cubicBezTo>
                  <a:cubicBezTo>
                    <a:pt x="2321" y="1096"/>
                    <a:pt x="2321" y="1097"/>
                    <a:pt x="2321" y="1098"/>
                  </a:cubicBezTo>
                  <a:cubicBezTo>
                    <a:pt x="2319" y="1096"/>
                    <a:pt x="2319" y="1096"/>
                    <a:pt x="2319" y="1096"/>
                  </a:cubicBezTo>
                  <a:cubicBezTo>
                    <a:pt x="2290" y="1105"/>
                    <a:pt x="2309" y="1124"/>
                    <a:pt x="2306" y="1137"/>
                  </a:cubicBezTo>
                  <a:cubicBezTo>
                    <a:pt x="2317" y="1128"/>
                    <a:pt x="2342" y="1103"/>
                    <a:pt x="2325" y="1096"/>
                  </a:cubicBezTo>
                  <a:cubicBezTo>
                    <a:pt x="2325" y="1095"/>
                    <a:pt x="2325" y="1095"/>
                    <a:pt x="2325" y="1094"/>
                  </a:cubicBezTo>
                  <a:cubicBezTo>
                    <a:pt x="2325" y="1092"/>
                    <a:pt x="2325" y="1091"/>
                    <a:pt x="2325" y="1089"/>
                  </a:cubicBezTo>
                  <a:cubicBezTo>
                    <a:pt x="2325" y="1088"/>
                    <a:pt x="2325" y="1086"/>
                    <a:pt x="2325" y="1085"/>
                  </a:cubicBezTo>
                  <a:cubicBezTo>
                    <a:pt x="2325" y="1084"/>
                    <a:pt x="2324" y="1084"/>
                    <a:pt x="2324" y="1083"/>
                  </a:cubicBezTo>
                  <a:cubicBezTo>
                    <a:pt x="2324" y="1083"/>
                    <a:pt x="2324" y="1082"/>
                    <a:pt x="2324" y="1082"/>
                  </a:cubicBezTo>
                  <a:cubicBezTo>
                    <a:pt x="2324" y="1082"/>
                    <a:pt x="2324" y="1081"/>
                    <a:pt x="2324" y="1081"/>
                  </a:cubicBezTo>
                  <a:cubicBezTo>
                    <a:pt x="2324" y="1080"/>
                    <a:pt x="2323" y="1080"/>
                    <a:pt x="2323" y="1079"/>
                  </a:cubicBezTo>
                  <a:cubicBezTo>
                    <a:pt x="2323" y="1079"/>
                    <a:pt x="2323" y="1078"/>
                    <a:pt x="2323" y="1078"/>
                  </a:cubicBezTo>
                  <a:cubicBezTo>
                    <a:pt x="2322" y="1077"/>
                    <a:pt x="2322" y="1077"/>
                    <a:pt x="2322" y="1077"/>
                  </a:cubicBezTo>
                  <a:cubicBezTo>
                    <a:pt x="2323" y="1077"/>
                    <a:pt x="2324" y="1078"/>
                    <a:pt x="2325" y="1078"/>
                  </a:cubicBezTo>
                  <a:cubicBezTo>
                    <a:pt x="2326" y="1078"/>
                    <a:pt x="2327" y="1079"/>
                    <a:pt x="2328" y="1079"/>
                  </a:cubicBezTo>
                  <a:cubicBezTo>
                    <a:pt x="2329" y="1079"/>
                    <a:pt x="2330" y="1080"/>
                    <a:pt x="2331" y="1080"/>
                  </a:cubicBezTo>
                  <a:cubicBezTo>
                    <a:pt x="2332" y="1080"/>
                    <a:pt x="2333" y="1080"/>
                    <a:pt x="2334" y="1081"/>
                  </a:cubicBezTo>
                  <a:cubicBezTo>
                    <a:pt x="2335" y="1081"/>
                    <a:pt x="2336" y="1081"/>
                    <a:pt x="2337" y="1081"/>
                  </a:cubicBezTo>
                  <a:cubicBezTo>
                    <a:pt x="2338" y="1081"/>
                    <a:pt x="2339" y="1082"/>
                    <a:pt x="2340" y="1082"/>
                  </a:cubicBezTo>
                  <a:cubicBezTo>
                    <a:pt x="2342" y="1082"/>
                    <a:pt x="2343" y="1082"/>
                    <a:pt x="2344" y="1082"/>
                  </a:cubicBezTo>
                  <a:cubicBezTo>
                    <a:pt x="2345" y="1082"/>
                    <a:pt x="2346" y="1082"/>
                    <a:pt x="2347" y="1082"/>
                  </a:cubicBezTo>
                  <a:cubicBezTo>
                    <a:pt x="2348" y="1082"/>
                    <a:pt x="2349" y="1082"/>
                    <a:pt x="2350" y="1082"/>
                  </a:cubicBezTo>
                  <a:cubicBezTo>
                    <a:pt x="2352" y="1082"/>
                    <a:pt x="2354" y="1082"/>
                    <a:pt x="2356" y="1081"/>
                  </a:cubicBezTo>
                  <a:cubicBezTo>
                    <a:pt x="2357" y="1081"/>
                    <a:pt x="2358" y="1081"/>
                    <a:pt x="2359" y="1081"/>
                  </a:cubicBezTo>
                  <a:cubicBezTo>
                    <a:pt x="2360" y="1081"/>
                    <a:pt x="2361" y="1081"/>
                    <a:pt x="2362" y="1081"/>
                  </a:cubicBezTo>
                  <a:cubicBezTo>
                    <a:pt x="2362" y="1080"/>
                    <a:pt x="2363" y="1080"/>
                    <a:pt x="2363" y="1080"/>
                  </a:cubicBezTo>
                  <a:cubicBezTo>
                    <a:pt x="2363" y="1080"/>
                    <a:pt x="2363" y="1080"/>
                    <a:pt x="2363" y="1080"/>
                  </a:cubicBezTo>
                  <a:cubicBezTo>
                    <a:pt x="2364" y="1080"/>
                    <a:pt x="2364" y="1080"/>
                    <a:pt x="2364" y="1080"/>
                  </a:cubicBezTo>
                  <a:cubicBezTo>
                    <a:pt x="2364" y="1080"/>
                    <a:pt x="2364" y="1080"/>
                    <a:pt x="2364" y="1080"/>
                  </a:cubicBezTo>
                  <a:cubicBezTo>
                    <a:pt x="2365" y="1080"/>
                    <a:pt x="2365" y="1080"/>
                    <a:pt x="2365" y="1080"/>
                  </a:cubicBezTo>
                  <a:cubicBezTo>
                    <a:pt x="2366" y="1080"/>
                    <a:pt x="2367" y="1080"/>
                    <a:pt x="2368" y="1080"/>
                  </a:cubicBezTo>
                  <a:cubicBezTo>
                    <a:pt x="2368" y="1080"/>
                    <a:pt x="2369" y="1081"/>
                    <a:pt x="2370" y="1081"/>
                  </a:cubicBezTo>
                  <a:cubicBezTo>
                    <a:pt x="2371" y="1081"/>
                    <a:pt x="2372" y="1081"/>
                    <a:pt x="2373" y="1081"/>
                  </a:cubicBezTo>
                  <a:cubicBezTo>
                    <a:pt x="2374" y="1081"/>
                    <a:pt x="2375" y="1081"/>
                    <a:pt x="2376" y="1082"/>
                  </a:cubicBezTo>
                  <a:cubicBezTo>
                    <a:pt x="2376" y="1082"/>
                    <a:pt x="2377" y="1082"/>
                    <a:pt x="2377" y="1082"/>
                  </a:cubicBezTo>
                  <a:cubicBezTo>
                    <a:pt x="2377" y="1082"/>
                    <a:pt x="2377" y="1082"/>
                    <a:pt x="2377" y="1082"/>
                  </a:cubicBezTo>
                  <a:cubicBezTo>
                    <a:pt x="2378" y="1082"/>
                    <a:pt x="2379" y="1084"/>
                    <a:pt x="2380" y="1084"/>
                  </a:cubicBezTo>
                  <a:cubicBezTo>
                    <a:pt x="2381" y="1084"/>
                    <a:pt x="2381" y="1084"/>
                    <a:pt x="2381" y="1084"/>
                  </a:cubicBezTo>
                  <a:cubicBezTo>
                    <a:pt x="2376" y="1091"/>
                    <a:pt x="2387" y="1091"/>
                    <a:pt x="2391" y="1092"/>
                  </a:cubicBezTo>
                  <a:cubicBezTo>
                    <a:pt x="2398" y="1094"/>
                    <a:pt x="2399" y="1096"/>
                    <a:pt x="2404" y="1100"/>
                  </a:cubicBezTo>
                  <a:cubicBezTo>
                    <a:pt x="2405" y="1090"/>
                    <a:pt x="2395" y="1071"/>
                    <a:pt x="2379" y="1080"/>
                  </a:cubicBezTo>
                  <a:cubicBezTo>
                    <a:pt x="2378" y="1080"/>
                    <a:pt x="2378" y="1080"/>
                    <a:pt x="2377" y="1080"/>
                  </a:cubicBezTo>
                  <a:cubicBezTo>
                    <a:pt x="2376" y="1080"/>
                    <a:pt x="2375" y="1080"/>
                    <a:pt x="2374" y="1080"/>
                  </a:cubicBezTo>
                  <a:cubicBezTo>
                    <a:pt x="2373" y="1079"/>
                    <a:pt x="2372" y="1079"/>
                    <a:pt x="2371" y="1079"/>
                  </a:cubicBezTo>
                  <a:cubicBezTo>
                    <a:pt x="2370" y="1079"/>
                    <a:pt x="2369" y="1079"/>
                    <a:pt x="2368" y="1079"/>
                  </a:cubicBezTo>
                  <a:cubicBezTo>
                    <a:pt x="2369" y="1079"/>
                    <a:pt x="2369" y="1079"/>
                    <a:pt x="2369" y="1079"/>
                  </a:cubicBezTo>
                  <a:cubicBezTo>
                    <a:pt x="2370" y="1078"/>
                    <a:pt x="2371" y="1078"/>
                    <a:pt x="2372" y="1078"/>
                  </a:cubicBezTo>
                  <a:cubicBezTo>
                    <a:pt x="2375" y="1077"/>
                    <a:pt x="2377" y="1076"/>
                    <a:pt x="2379" y="1075"/>
                  </a:cubicBezTo>
                  <a:cubicBezTo>
                    <a:pt x="2381" y="1074"/>
                    <a:pt x="2382" y="1073"/>
                    <a:pt x="2384" y="1072"/>
                  </a:cubicBezTo>
                  <a:cubicBezTo>
                    <a:pt x="2385" y="1071"/>
                    <a:pt x="2385" y="1071"/>
                    <a:pt x="2385" y="1071"/>
                  </a:cubicBezTo>
                  <a:cubicBezTo>
                    <a:pt x="2385" y="1071"/>
                    <a:pt x="2385" y="1071"/>
                    <a:pt x="2383" y="1072"/>
                  </a:cubicBezTo>
                  <a:cubicBezTo>
                    <a:pt x="2382" y="1072"/>
                    <a:pt x="2381" y="1073"/>
                    <a:pt x="2379" y="1074"/>
                  </a:cubicBezTo>
                  <a:cubicBezTo>
                    <a:pt x="2377" y="1074"/>
                    <a:pt x="2374" y="1075"/>
                    <a:pt x="2371" y="1076"/>
                  </a:cubicBezTo>
                  <a:cubicBezTo>
                    <a:pt x="2371" y="1076"/>
                    <a:pt x="2370" y="1076"/>
                    <a:pt x="2369" y="1076"/>
                  </a:cubicBezTo>
                  <a:cubicBezTo>
                    <a:pt x="2368" y="1077"/>
                    <a:pt x="2368" y="1077"/>
                    <a:pt x="2367" y="1077"/>
                  </a:cubicBezTo>
                  <a:cubicBezTo>
                    <a:pt x="2365" y="1077"/>
                    <a:pt x="2363" y="1078"/>
                    <a:pt x="2362" y="1078"/>
                  </a:cubicBezTo>
                  <a:cubicBezTo>
                    <a:pt x="2361" y="1078"/>
                    <a:pt x="2360" y="1078"/>
                    <a:pt x="2359" y="1079"/>
                  </a:cubicBezTo>
                  <a:cubicBezTo>
                    <a:pt x="2358" y="1079"/>
                    <a:pt x="2357" y="1079"/>
                    <a:pt x="2356" y="1079"/>
                  </a:cubicBezTo>
                  <a:cubicBezTo>
                    <a:pt x="2354" y="1079"/>
                    <a:pt x="2352" y="1079"/>
                    <a:pt x="2350" y="1079"/>
                  </a:cubicBezTo>
                  <a:cubicBezTo>
                    <a:pt x="2349" y="1079"/>
                    <a:pt x="2349" y="1079"/>
                    <a:pt x="2348" y="1079"/>
                  </a:cubicBezTo>
                  <a:cubicBezTo>
                    <a:pt x="2347" y="1079"/>
                    <a:pt x="2345" y="1079"/>
                    <a:pt x="2344" y="1079"/>
                  </a:cubicBezTo>
                  <a:cubicBezTo>
                    <a:pt x="2343" y="1079"/>
                    <a:pt x="2342" y="1079"/>
                    <a:pt x="2341" y="1079"/>
                  </a:cubicBezTo>
                  <a:cubicBezTo>
                    <a:pt x="2340" y="1079"/>
                    <a:pt x="2339" y="1079"/>
                    <a:pt x="2338" y="1079"/>
                  </a:cubicBezTo>
                  <a:cubicBezTo>
                    <a:pt x="2337" y="1079"/>
                    <a:pt x="2336" y="1078"/>
                    <a:pt x="2335" y="1078"/>
                  </a:cubicBezTo>
                  <a:cubicBezTo>
                    <a:pt x="2334" y="1078"/>
                    <a:pt x="2333" y="1078"/>
                    <a:pt x="2332" y="1078"/>
                  </a:cubicBezTo>
                  <a:cubicBezTo>
                    <a:pt x="2331" y="1077"/>
                    <a:pt x="2330" y="1077"/>
                    <a:pt x="2329" y="1077"/>
                  </a:cubicBezTo>
                  <a:cubicBezTo>
                    <a:pt x="2329" y="1076"/>
                    <a:pt x="2328" y="1076"/>
                    <a:pt x="2327" y="1076"/>
                  </a:cubicBezTo>
                  <a:cubicBezTo>
                    <a:pt x="2326" y="1075"/>
                    <a:pt x="2325" y="1075"/>
                    <a:pt x="2324" y="1075"/>
                  </a:cubicBezTo>
                  <a:cubicBezTo>
                    <a:pt x="2323" y="1074"/>
                    <a:pt x="2323" y="1074"/>
                    <a:pt x="2323" y="1074"/>
                  </a:cubicBezTo>
                  <a:cubicBezTo>
                    <a:pt x="2322" y="1074"/>
                    <a:pt x="2322" y="1073"/>
                    <a:pt x="2321" y="1073"/>
                  </a:cubicBezTo>
                  <a:cubicBezTo>
                    <a:pt x="2320" y="1072"/>
                    <a:pt x="2320" y="1072"/>
                    <a:pt x="2320"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8" y="1071"/>
                    <a:pt x="2318" y="1071"/>
                    <a:pt x="2318" y="1071"/>
                  </a:cubicBezTo>
                  <a:cubicBezTo>
                    <a:pt x="2316" y="1070"/>
                    <a:pt x="2316" y="1070"/>
                    <a:pt x="2316" y="1070"/>
                  </a:cubicBezTo>
                  <a:cubicBezTo>
                    <a:pt x="2313" y="1068"/>
                    <a:pt x="2311" y="1065"/>
                    <a:pt x="2308" y="1062"/>
                  </a:cubicBezTo>
                  <a:cubicBezTo>
                    <a:pt x="2306" y="1060"/>
                    <a:pt x="2303" y="1057"/>
                    <a:pt x="2301" y="1054"/>
                  </a:cubicBezTo>
                  <a:cubicBezTo>
                    <a:pt x="2299" y="1051"/>
                    <a:pt x="2296" y="1049"/>
                    <a:pt x="2294" y="1046"/>
                  </a:cubicBezTo>
                  <a:cubicBezTo>
                    <a:pt x="2299" y="1041"/>
                    <a:pt x="2298" y="1032"/>
                    <a:pt x="2300" y="1024"/>
                  </a:cubicBezTo>
                  <a:cubicBezTo>
                    <a:pt x="2287" y="1024"/>
                    <a:pt x="2279" y="1028"/>
                    <a:pt x="2278" y="1036"/>
                  </a:cubicBezTo>
                  <a:cubicBezTo>
                    <a:pt x="2278" y="1036"/>
                    <a:pt x="2277" y="1035"/>
                    <a:pt x="2276" y="1035"/>
                  </a:cubicBezTo>
                  <a:cubicBezTo>
                    <a:pt x="2275" y="1035"/>
                    <a:pt x="2274" y="1034"/>
                    <a:pt x="2273" y="1034"/>
                  </a:cubicBezTo>
                  <a:cubicBezTo>
                    <a:pt x="2272" y="1034"/>
                    <a:pt x="2272" y="1034"/>
                    <a:pt x="2271" y="1034"/>
                  </a:cubicBezTo>
                  <a:cubicBezTo>
                    <a:pt x="2271" y="1034"/>
                    <a:pt x="2270" y="1034"/>
                    <a:pt x="2270" y="1034"/>
                  </a:cubicBezTo>
                  <a:cubicBezTo>
                    <a:pt x="2269" y="1034"/>
                    <a:pt x="2269" y="1034"/>
                    <a:pt x="2268" y="1034"/>
                  </a:cubicBezTo>
                  <a:cubicBezTo>
                    <a:pt x="2268" y="1034"/>
                    <a:pt x="2267" y="1034"/>
                    <a:pt x="2267" y="1034"/>
                  </a:cubicBezTo>
                  <a:cubicBezTo>
                    <a:pt x="2268" y="1033"/>
                    <a:pt x="2269" y="1033"/>
                    <a:pt x="2271" y="1032"/>
                  </a:cubicBezTo>
                  <a:cubicBezTo>
                    <a:pt x="2279" y="1028"/>
                    <a:pt x="2288" y="1024"/>
                    <a:pt x="2298" y="1021"/>
                  </a:cubicBezTo>
                  <a:cubicBezTo>
                    <a:pt x="2302" y="1019"/>
                    <a:pt x="2307" y="1017"/>
                    <a:pt x="2312" y="1016"/>
                  </a:cubicBezTo>
                  <a:cubicBezTo>
                    <a:pt x="2313" y="1016"/>
                    <a:pt x="2314" y="1015"/>
                    <a:pt x="2315" y="1015"/>
                  </a:cubicBezTo>
                  <a:cubicBezTo>
                    <a:pt x="2317" y="1015"/>
                    <a:pt x="2317" y="1015"/>
                    <a:pt x="2317" y="1015"/>
                  </a:cubicBezTo>
                  <a:cubicBezTo>
                    <a:pt x="2319" y="1014"/>
                    <a:pt x="2319" y="1014"/>
                    <a:pt x="2319" y="1014"/>
                  </a:cubicBezTo>
                  <a:cubicBezTo>
                    <a:pt x="2321" y="1014"/>
                    <a:pt x="2321" y="1014"/>
                    <a:pt x="2321"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4" y="1013"/>
                    <a:pt x="2325" y="1013"/>
                    <a:pt x="2326" y="1013"/>
                  </a:cubicBezTo>
                  <a:cubicBezTo>
                    <a:pt x="2333" y="1012"/>
                    <a:pt x="2339" y="1012"/>
                    <a:pt x="2346" y="1011"/>
                  </a:cubicBezTo>
                  <a:cubicBezTo>
                    <a:pt x="2346" y="1011"/>
                    <a:pt x="2346" y="1011"/>
                    <a:pt x="2346" y="1011"/>
                  </a:cubicBezTo>
                  <a:cubicBezTo>
                    <a:pt x="2349" y="1012"/>
                    <a:pt x="2352" y="1013"/>
                    <a:pt x="2355" y="1015"/>
                  </a:cubicBezTo>
                  <a:cubicBezTo>
                    <a:pt x="2355" y="1015"/>
                    <a:pt x="2356" y="1015"/>
                    <a:pt x="2357" y="1016"/>
                  </a:cubicBezTo>
                  <a:cubicBezTo>
                    <a:pt x="2358" y="1016"/>
                    <a:pt x="2358" y="1017"/>
                    <a:pt x="2359" y="1017"/>
                  </a:cubicBezTo>
                  <a:cubicBezTo>
                    <a:pt x="2360" y="1018"/>
                    <a:pt x="2362" y="1019"/>
                    <a:pt x="2363" y="1020"/>
                  </a:cubicBezTo>
                  <a:cubicBezTo>
                    <a:pt x="2364" y="1020"/>
                    <a:pt x="2364" y="1020"/>
                    <a:pt x="2364" y="1021"/>
                  </a:cubicBezTo>
                  <a:cubicBezTo>
                    <a:pt x="2359" y="1044"/>
                    <a:pt x="2380" y="1040"/>
                    <a:pt x="2393" y="1051"/>
                  </a:cubicBezTo>
                  <a:cubicBezTo>
                    <a:pt x="2404" y="1025"/>
                    <a:pt x="2390" y="1016"/>
                    <a:pt x="2365" y="1018"/>
                  </a:cubicBezTo>
                  <a:cubicBezTo>
                    <a:pt x="2365" y="1018"/>
                    <a:pt x="2365" y="1018"/>
                    <a:pt x="2365" y="1018"/>
                  </a:cubicBezTo>
                  <a:cubicBezTo>
                    <a:pt x="2364" y="1017"/>
                    <a:pt x="2362" y="1016"/>
                    <a:pt x="2361" y="1015"/>
                  </a:cubicBezTo>
                  <a:cubicBezTo>
                    <a:pt x="2360" y="1015"/>
                    <a:pt x="2359" y="1014"/>
                    <a:pt x="2359" y="1014"/>
                  </a:cubicBezTo>
                  <a:cubicBezTo>
                    <a:pt x="2358" y="1013"/>
                    <a:pt x="2357" y="1013"/>
                    <a:pt x="2356" y="1013"/>
                  </a:cubicBezTo>
                  <a:cubicBezTo>
                    <a:pt x="2355" y="1012"/>
                    <a:pt x="2354" y="1012"/>
                    <a:pt x="2353" y="1011"/>
                  </a:cubicBezTo>
                  <a:cubicBezTo>
                    <a:pt x="2353" y="1011"/>
                    <a:pt x="2354" y="1011"/>
                    <a:pt x="2355" y="1011"/>
                  </a:cubicBezTo>
                  <a:cubicBezTo>
                    <a:pt x="2360" y="1011"/>
                    <a:pt x="2364" y="1010"/>
                    <a:pt x="2369" y="1010"/>
                  </a:cubicBezTo>
                  <a:cubicBezTo>
                    <a:pt x="2371" y="1009"/>
                    <a:pt x="2374" y="1009"/>
                    <a:pt x="2376" y="1009"/>
                  </a:cubicBezTo>
                  <a:cubicBezTo>
                    <a:pt x="2378" y="1008"/>
                    <a:pt x="2379" y="1008"/>
                    <a:pt x="2380" y="1008"/>
                  </a:cubicBezTo>
                  <a:cubicBezTo>
                    <a:pt x="2381" y="1008"/>
                    <a:pt x="2381" y="1008"/>
                    <a:pt x="2381" y="1008"/>
                  </a:cubicBezTo>
                  <a:cubicBezTo>
                    <a:pt x="2381" y="1008"/>
                    <a:pt x="2381" y="1008"/>
                    <a:pt x="2381" y="1008"/>
                  </a:cubicBezTo>
                  <a:cubicBezTo>
                    <a:pt x="2381" y="1008"/>
                    <a:pt x="2381" y="1008"/>
                    <a:pt x="2381" y="1008"/>
                  </a:cubicBezTo>
                  <a:cubicBezTo>
                    <a:pt x="2381" y="1008"/>
                    <a:pt x="2381" y="1008"/>
                    <a:pt x="2381" y="1008"/>
                  </a:cubicBezTo>
                  <a:cubicBezTo>
                    <a:pt x="2382" y="1008"/>
                    <a:pt x="2382" y="1008"/>
                    <a:pt x="2382" y="1008"/>
                  </a:cubicBezTo>
                  <a:cubicBezTo>
                    <a:pt x="2383" y="1007"/>
                    <a:pt x="2383" y="1007"/>
                    <a:pt x="2383" y="1007"/>
                  </a:cubicBezTo>
                  <a:cubicBezTo>
                    <a:pt x="2388" y="1006"/>
                    <a:pt x="2393" y="1004"/>
                    <a:pt x="2398" y="1002"/>
                  </a:cubicBezTo>
                  <a:cubicBezTo>
                    <a:pt x="2398" y="1002"/>
                    <a:pt x="2398" y="1002"/>
                    <a:pt x="2398" y="1002"/>
                  </a:cubicBezTo>
                  <a:cubicBezTo>
                    <a:pt x="2398" y="1003"/>
                    <a:pt x="2399" y="1003"/>
                    <a:pt x="2400" y="1003"/>
                  </a:cubicBezTo>
                  <a:cubicBezTo>
                    <a:pt x="2400" y="1003"/>
                    <a:pt x="2401" y="1004"/>
                    <a:pt x="2402" y="1004"/>
                  </a:cubicBezTo>
                  <a:cubicBezTo>
                    <a:pt x="2403" y="1004"/>
                    <a:pt x="2403" y="1005"/>
                    <a:pt x="2404" y="1005"/>
                  </a:cubicBezTo>
                  <a:cubicBezTo>
                    <a:pt x="2405" y="1006"/>
                    <a:pt x="2406" y="1006"/>
                    <a:pt x="2407" y="1006"/>
                  </a:cubicBezTo>
                  <a:cubicBezTo>
                    <a:pt x="2409" y="1007"/>
                    <a:pt x="2410" y="1009"/>
                    <a:pt x="2412" y="1010"/>
                  </a:cubicBezTo>
                  <a:cubicBezTo>
                    <a:pt x="2414" y="1011"/>
                    <a:pt x="2416" y="1013"/>
                    <a:pt x="2418" y="1014"/>
                  </a:cubicBezTo>
                  <a:cubicBezTo>
                    <a:pt x="2420" y="1015"/>
                    <a:pt x="2422" y="1017"/>
                    <a:pt x="2425" y="1018"/>
                  </a:cubicBezTo>
                  <a:cubicBezTo>
                    <a:pt x="2426" y="1018"/>
                    <a:pt x="2426" y="1019"/>
                    <a:pt x="2427" y="1019"/>
                  </a:cubicBezTo>
                  <a:cubicBezTo>
                    <a:pt x="2427" y="1019"/>
                    <a:pt x="2427" y="1019"/>
                    <a:pt x="2428" y="1020"/>
                  </a:cubicBezTo>
                  <a:cubicBezTo>
                    <a:pt x="2429" y="1020"/>
                    <a:pt x="2429" y="1020"/>
                    <a:pt x="2429" y="1020"/>
                  </a:cubicBezTo>
                  <a:cubicBezTo>
                    <a:pt x="2431" y="1021"/>
                    <a:pt x="2431" y="1021"/>
                    <a:pt x="2431" y="1021"/>
                  </a:cubicBezTo>
                  <a:cubicBezTo>
                    <a:pt x="2432" y="1021"/>
                    <a:pt x="2432" y="1021"/>
                    <a:pt x="2433" y="1021"/>
                  </a:cubicBezTo>
                  <a:cubicBezTo>
                    <a:pt x="2434" y="1022"/>
                    <a:pt x="2436" y="1022"/>
                    <a:pt x="2437" y="1022"/>
                  </a:cubicBezTo>
                  <a:cubicBezTo>
                    <a:pt x="2438" y="1023"/>
                    <a:pt x="2439" y="1023"/>
                    <a:pt x="2440" y="1023"/>
                  </a:cubicBezTo>
                  <a:cubicBezTo>
                    <a:pt x="2440" y="1023"/>
                    <a:pt x="2441" y="1023"/>
                    <a:pt x="2442" y="1023"/>
                  </a:cubicBezTo>
                  <a:cubicBezTo>
                    <a:pt x="2443" y="1023"/>
                    <a:pt x="2443" y="1023"/>
                    <a:pt x="2444" y="1023"/>
                  </a:cubicBezTo>
                  <a:cubicBezTo>
                    <a:pt x="2445" y="1024"/>
                    <a:pt x="2445" y="1024"/>
                    <a:pt x="2445" y="1024"/>
                  </a:cubicBezTo>
                  <a:cubicBezTo>
                    <a:pt x="2446" y="1024"/>
                    <a:pt x="2446" y="1024"/>
                    <a:pt x="2446" y="1024"/>
                  </a:cubicBezTo>
                  <a:cubicBezTo>
                    <a:pt x="2447" y="1024"/>
                    <a:pt x="2448" y="1024"/>
                    <a:pt x="2449" y="1024"/>
                  </a:cubicBezTo>
                  <a:cubicBezTo>
                    <a:pt x="2450" y="1024"/>
                    <a:pt x="2450" y="1024"/>
                    <a:pt x="2451" y="1024"/>
                  </a:cubicBezTo>
                  <a:cubicBezTo>
                    <a:pt x="2452" y="1024"/>
                    <a:pt x="2453" y="1024"/>
                    <a:pt x="2453" y="1024"/>
                  </a:cubicBezTo>
                  <a:cubicBezTo>
                    <a:pt x="2454" y="1023"/>
                    <a:pt x="2455" y="1023"/>
                    <a:pt x="2456" y="1023"/>
                  </a:cubicBezTo>
                  <a:cubicBezTo>
                    <a:pt x="2457" y="1023"/>
                    <a:pt x="2459" y="1023"/>
                    <a:pt x="2460" y="1023"/>
                  </a:cubicBezTo>
                  <a:cubicBezTo>
                    <a:pt x="2461" y="1023"/>
                    <a:pt x="2461" y="1023"/>
                    <a:pt x="2462" y="1022"/>
                  </a:cubicBezTo>
                  <a:cubicBezTo>
                    <a:pt x="2463" y="1022"/>
                    <a:pt x="2463" y="1022"/>
                    <a:pt x="2464" y="1022"/>
                  </a:cubicBezTo>
                  <a:cubicBezTo>
                    <a:pt x="2465" y="1022"/>
                    <a:pt x="2467" y="1021"/>
                    <a:pt x="2468" y="1021"/>
                  </a:cubicBezTo>
                  <a:cubicBezTo>
                    <a:pt x="2469" y="1021"/>
                    <a:pt x="2469" y="1021"/>
                    <a:pt x="2470" y="1021"/>
                  </a:cubicBezTo>
                  <a:cubicBezTo>
                    <a:pt x="2470" y="1021"/>
                    <a:pt x="2471" y="1020"/>
                    <a:pt x="2472" y="1020"/>
                  </a:cubicBezTo>
                  <a:cubicBezTo>
                    <a:pt x="2473" y="1020"/>
                    <a:pt x="2474" y="1019"/>
                    <a:pt x="2475" y="1019"/>
                  </a:cubicBezTo>
                  <a:cubicBezTo>
                    <a:pt x="2477" y="1018"/>
                    <a:pt x="2478" y="1017"/>
                    <a:pt x="2480" y="1016"/>
                  </a:cubicBezTo>
                  <a:cubicBezTo>
                    <a:pt x="2480" y="1016"/>
                    <a:pt x="2481" y="1016"/>
                    <a:pt x="2481" y="1015"/>
                  </a:cubicBezTo>
                  <a:cubicBezTo>
                    <a:pt x="2482" y="1015"/>
                    <a:pt x="2482" y="1015"/>
                    <a:pt x="2483" y="1014"/>
                  </a:cubicBezTo>
                  <a:cubicBezTo>
                    <a:pt x="2483" y="1014"/>
                    <a:pt x="2484" y="1014"/>
                    <a:pt x="2484" y="1014"/>
                  </a:cubicBezTo>
                  <a:cubicBezTo>
                    <a:pt x="2484" y="1014"/>
                    <a:pt x="2483" y="1014"/>
                    <a:pt x="2482" y="1014"/>
                  </a:cubicBezTo>
                  <a:cubicBezTo>
                    <a:pt x="2482" y="1015"/>
                    <a:pt x="2481" y="1015"/>
                    <a:pt x="2479" y="1015"/>
                  </a:cubicBezTo>
                  <a:cubicBezTo>
                    <a:pt x="2478" y="1016"/>
                    <a:pt x="2476" y="1016"/>
                    <a:pt x="2474" y="1017"/>
                  </a:cubicBezTo>
                  <a:cubicBezTo>
                    <a:pt x="2473" y="1017"/>
                    <a:pt x="2472" y="1018"/>
                    <a:pt x="2471" y="1018"/>
                  </a:cubicBezTo>
                  <a:cubicBezTo>
                    <a:pt x="2470" y="1018"/>
                    <a:pt x="2469" y="1018"/>
                    <a:pt x="2468" y="1019"/>
                  </a:cubicBezTo>
                  <a:cubicBezTo>
                    <a:pt x="2467" y="1019"/>
                    <a:pt x="2465" y="1019"/>
                    <a:pt x="2464" y="1020"/>
                  </a:cubicBezTo>
                  <a:cubicBezTo>
                    <a:pt x="2463" y="1020"/>
                    <a:pt x="2463" y="1020"/>
                    <a:pt x="2462" y="1020"/>
                  </a:cubicBezTo>
                  <a:cubicBezTo>
                    <a:pt x="2461" y="1020"/>
                    <a:pt x="2461" y="1020"/>
                    <a:pt x="2460" y="1020"/>
                  </a:cubicBezTo>
                  <a:cubicBezTo>
                    <a:pt x="2459" y="1020"/>
                    <a:pt x="2457" y="1021"/>
                    <a:pt x="2456" y="1021"/>
                  </a:cubicBezTo>
                  <a:cubicBezTo>
                    <a:pt x="2455" y="1021"/>
                    <a:pt x="2455" y="1021"/>
                    <a:pt x="2454" y="1021"/>
                  </a:cubicBezTo>
                  <a:cubicBezTo>
                    <a:pt x="2453" y="1021"/>
                    <a:pt x="2452" y="1021"/>
                    <a:pt x="2452" y="1021"/>
                  </a:cubicBezTo>
                  <a:cubicBezTo>
                    <a:pt x="2451" y="1021"/>
                    <a:pt x="2450" y="1021"/>
                    <a:pt x="2449" y="1021"/>
                  </a:cubicBezTo>
                  <a:cubicBezTo>
                    <a:pt x="2449" y="1021"/>
                    <a:pt x="2448" y="1021"/>
                    <a:pt x="2447" y="1021"/>
                  </a:cubicBezTo>
                  <a:cubicBezTo>
                    <a:pt x="2446" y="1021"/>
                    <a:pt x="2446" y="1021"/>
                    <a:pt x="2446" y="1021"/>
                  </a:cubicBezTo>
                  <a:cubicBezTo>
                    <a:pt x="2445" y="1021"/>
                    <a:pt x="2445" y="1021"/>
                    <a:pt x="2445" y="1021"/>
                  </a:cubicBezTo>
                  <a:cubicBezTo>
                    <a:pt x="2445" y="1021"/>
                    <a:pt x="2445" y="1021"/>
                    <a:pt x="2445" y="1021"/>
                  </a:cubicBezTo>
                  <a:cubicBezTo>
                    <a:pt x="2445" y="1021"/>
                    <a:pt x="2445" y="1021"/>
                    <a:pt x="2445" y="1021"/>
                  </a:cubicBezTo>
                  <a:cubicBezTo>
                    <a:pt x="2445" y="1021"/>
                    <a:pt x="2445" y="1021"/>
                    <a:pt x="2446" y="1021"/>
                  </a:cubicBezTo>
                  <a:close/>
                  <a:moveTo>
                    <a:pt x="2003" y="715"/>
                  </a:moveTo>
                  <a:cubicBezTo>
                    <a:pt x="2013" y="702"/>
                    <a:pt x="2015" y="686"/>
                    <a:pt x="2025" y="674"/>
                  </a:cubicBezTo>
                  <a:cubicBezTo>
                    <a:pt x="2028" y="671"/>
                    <a:pt x="2030" y="668"/>
                    <a:pt x="2033" y="665"/>
                  </a:cubicBezTo>
                  <a:cubicBezTo>
                    <a:pt x="2033" y="666"/>
                    <a:pt x="2033" y="667"/>
                    <a:pt x="2033" y="667"/>
                  </a:cubicBezTo>
                  <a:cubicBezTo>
                    <a:pt x="2033" y="668"/>
                    <a:pt x="2033" y="669"/>
                    <a:pt x="2033" y="669"/>
                  </a:cubicBezTo>
                  <a:cubicBezTo>
                    <a:pt x="2033" y="670"/>
                    <a:pt x="2033" y="670"/>
                    <a:pt x="2033" y="670"/>
                  </a:cubicBezTo>
                  <a:cubicBezTo>
                    <a:pt x="2033" y="670"/>
                    <a:pt x="2033" y="670"/>
                    <a:pt x="2033" y="670"/>
                  </a:cubicBezTo>
                  <a:cubicBezTo>
                    <a:pt x="2032" y="670"/>
                    <a:pt x="2032" y="671"/>
                    <a:pt x="2032" y="672"/>
                  </a:cubicBezTo>
                  <a:cubicBezTo>
                    <a:pt x="2031" y="673"/>
                    <a:pt x="2030" y="675"/>
                    <a:pt x="2029" y="676"/>
                  </a:cubicBezTo>
                  <a:cubicBezTo>
                    <a:pt x="2027" y="679"/>
                    <a:pt x="2026" y="682"/>
                    <a:pt x="2024" y="686"/>
                  </a:cubicBezTo>
                  <a:cubicBezTo>
                    <a:pt x="2024" y="686"/>
                    <a:pt x="2024" y="687"/>
                    <a:pt x="2024" y="688"/>
                  </a:cubicBezTo>
                  <a:cubicBezTo>
                    <a:pt x="2023" y="689"/>
                    <a:pt x="2023" y="690"/>
                    <a:pt x="2023" y="691"/>
                  </a:cubicBezTo>
                  <a:cubicBezTo>
                    <a:pt x="2023" y="692"/>
                    <a:pt x="2022" y="692"/>
                    <a:pt x="2022" y="693"/>
                  </a:cubicBezTo>
                  <a:cubicBezTo>
                    <a:pt x="2022" y="695"/>
                    <a:pt x="2022" y="695"/>
                    <a:pt x="2022" y="695"/>
                  </a:cubicBezTo>
                  <a:cubicBezTo>
                    <a:pt x="2022" y="695"/>
                    <a:pt x="2022" y="695"/>
                    <a:pt x="2022" y="696"/>
                  </a:cubicBezTo>
                  <a:cubicBezTo>
                    <a:pt x="2021" y="699"/>
                    <a:pt x="2021" y="703"/>
                    <a:pt x="2021" y="707"/>
                  </a:cubicBezTo>
                  <a:cubicBezTo>
                    <a:pt x="2021" y="707"/>
                    <a:pt x="2021" y="708"/>
                    <a:pt x="2021" y="709"/>
                  </a:cubicBezTo>
                  <a:cubicBezTo>
                    <a:pt x="2021" y="710"/>
                    <a:pt x="2021" y="711"/>
                    <a:pt x="2021" y="712"/>
                  </a:cubicBezTo>
                  <a:cubicBezTo>
                    <a:pt x="2021" y="713"/>
                    <a:pt x="2021" y="714"/>
                    <a:pt x="2021" y="714"/>
                  </a:cubicBezTo>
                  <a:cubicBezTo>
                    <a:pt x="2021" y="715"/>
                    <a:pt x="2021" y="716"/>
                    <a:pt x="2021" y="717"/>
                  </a:cubicBezTo>
                  <a:cubicBezTo>
                    <a:pt x="2022" y="718"/>
                    <a:pt x="2022" y="720"/>
                    <a:pt x="2022" y="721"/>
                  </a:cubicBezTo>
                  <a:cubicBezTo>
                    <a:pt x="2022" y="722"/>
                    <a:pt x="2022" y="722"/>
                    <a:pt x="2022" y="722"/>
                  </a:cubicBezTo>
                  <a:cubicBezTo>
                    <a:pt x="2022" y="723"/>
                    <a:pt x="2022" y="723"/>
                    <a:pt x="2022" y="723"/>
                  </a:cubicBezTo>
                  <a:cubicBezTo>
                    <a:pt x="2022" y="724"/>
                    <a:pt x="2022" y="724"/>
                    <a:pt x="2022" y="724"/>
                  </a:cubicBezTo>
                  <a:cubicBezTo>
                    <a:pt x="2022" y="724"/>
                    <a:pt x="2022" y="724"/>
                    <a:pt x="2022" y="725"/>
                  </a:cubicBezTo>
                  <a:cubicBezTo>
                    <a:pt x="2021" y="725"/>
                    <a:pt x="2021" y="725"/>
                    <a:pt x="2021" y="726"/>
                  </a:cubicBezTo>
                  <a:cubicBezTo>
                    <a:pt x="2020" y="728"/>
                    <a:pt x="2019" y="730"/>
                    <a:pt x="2017" y="732"/>
                  </a:cubicBezTo>
                  <a:cubicBezTo>
                    <a:pt x="2016" y="733"/>
                    <a:pt x="2015" y="734"/>
                    <a:pt x="2015" y="735"/>
                  </a:cubicBezTo>
                  <a:cubicBezTo>
                    <a:pt x="2014" y="735"/>
                    <a:pt x="2014" y="735"/>
                    <a:pt x="2013" y="736"/>
                  </a:cubicBezTo>
                  <a:cubicBezTo>
                    <a:pt x="2013" y="736"/>
                    <a:pt x="2013" y="737"/>
                    <a:pt x="2012" y="737"/>
                  </a:cubicBezTo>
                  <a:cubicBezTo>
                    <a:pt x="2011" y="738"/>
                    <a:pt x="2009" y="739"/>
                    <a:pt x="2008" y="740"/>
                  </a:cubicBezTo>
                  <a:cubicBezTo>
                    <a:pt x="2007" y="741"/>
                    <a:pt x="2006" y="742"/>
                    <a:pt x="2006" y="742"/>
                  </a:cubicBezTo>
                  <a:cubicBezTo>
                    <a:pt x="1998" y="744"/>
                    <a:pt x="1991" y="746"/>
                    <a:pt x="1984" y="748"/>
                  </a:cubicBezTo>
                  <a:cubicBezTo>
                    <a:pt x="1973" y="752"/>
                    <a:pt x="1962" y="755"/>
                    <a:pt x="1952" y="757"/>
                  </a:cubicBezTo>
                  <a:cubicBezTo>
                    <a:pt x="1952" y="757"/>
                    <a:pt x="1953" y="757"/>
                    <a:pt x="1953" y="757"/>
                  </a:cubicBezTo>
                  <a:cubicBezTo>
                    <a:pt x="1968" y="743"/>
                    <a:pt x="1991" y="731"/>
                    <a:pt x="2003" y="715"/>
                  </a:cubicBezTo>
                  <a:close/>
                  <a:moveTo>
                    <a:pt x="272" y="1185"/>
                  </a:moveTo>
                  <a:cubicBezTo>
                    <a:pt x="271" y="1186"/>
                    <a:pt x="270" y="1186"/>
                    <a:pt x="269" y="1187"/>
                  </a:cubicBezTo>
                  <a:cubicBezTo>
                    <a:pt x="268" y="1187"/>
                    <a:pt x="268" y="1187"/>
                    <a:pt x="268" y="1187"/>
                  </a:cubicBezTo>
                  <a:cubicBezTo>
                    <a:pt x="268" y="1187"/>
                    <a:pt x="268" y="1187"/>
                    <a:pt x="268" y="1187"/>
                  </a:cubicBezTo>
                  <a:cubicBezTo>
                    <a:pt x="267" y="1187"/>
                    <a:pt x="267" y="1187"/>
                    <a:pt x="267" y="1187"/>
                  </a:cubicBezTo>
                  <a:cubicBezTo>
                    <a:pt x="267" y="1188"/>
                    <a:pt x="266" y="1188"/>
                    <a:pt x="266" y="1188"/>
                  </a:cubicBezTo>
                  <a:cubicBezTo>
                    <a:pt x="264" y="1189"/>
                    <a:pt x="262" y="1190"/>
                    <a:pt x="261" y="1192"/>
                  </a:cubicBezTo>
                  <a:cubicBezTo>
                    <a:pt x="260" y="1192"/>
                    <a:pt x="259" y="1193"/>
                    <a:pt x="258" y="1194"/>
                  </a:cubicBezTo>
                  <a:cubicBezTo>
                    <a:pt x="258" y="1194"/>
                    <a:pt x="257" y="1194"/>
                    <a:pt x="257" y="1193"/>
                  </a:cubicBezTo>
                  <a:cubicBezTo>
                    <a:pt x="257" y="1193"/>
                    <a:pt x="256" y="1193"/>
                    <a:pt x="256" y="1193"/>
                  </a:cubicBezTo>
                  <a:cubicBezTo>
                    <a:pt x="255" y="1193"/>
                    <a:pt x="255" y="1193"/>
                    <a:pt x="255" y="1193"/>
                  </a:cubicBezTo>
                  <a:cubicBezTo>
                    <a:pt x="255" y="1193"/>
                    <a:pt x="254" y="1193"/>
                    <a:pt x="254" y="1193"/>
                  </a:cubicBezTo>
                  <a:cubicBezTo>
                    <a:pt x="254" y="1193"/>
                    <a:pt x="253" y="1193"/>
                    <a:pt x="253" y="1193"/>
                  </a:cubicBezTo>
                  <a:cubicBezTo>
                    <a:pt x="252" y="1192"/>
                    <a:pt x="251" y="1192"/>
                    <a:pt x="251" y="1192"/>
                  </a:cubicBezTo>
                  <a:cubicBezTo>
                    <a:pt x="251" y="1192"/>
                    <a:pt x="250" y="1192"/>
                    <a:pt x="250" y="1192"/>
                  </a:cubicBezTo>
                  <a:cubicBezTo>
                    <a:pt x="250" y="1192"/>
                    <a:pt x="249" y="1192"/>
                    <a:pt x="249" y="1192"/>
                  </a:cubicBezTo>
                  <a:cubicBezTo>
                    <a:pt x="248" y="1192"/>
                    <a:pt x="248" y="1192"/>
                    <a:pt x="247" y="1191"/>
                  </a:cubicBezTo>
                  <a:cubicBezTo>
                    <a:pt x="246" y="1191"/>
                    <a:pt x="245" y="1191"/>
                    <a:pt x="244" y="1190"/>
                  </a:cubicBezTo>
                  <a:cubicBezTo>
                    <a:pt x="255" y="1188"/>
                    <a:pt x="267" y="1184"/>
                    <a:pt x="274" y="1183"/>
                  </a:cubicBezTo>
                  <a:cubicBezTo>
                    <a:pt x="274" y="1183"/>
                    <a:pt x="274" y="1183"/>
                    <a:pt x="274" y="1184"/>
                  </a:cubicBezTo>
                  <a:cubicBezTo>
                    <a:pt x="275" y="1184"/>
                    <a:pt x="275" y="1184"/>
                    <a:pt x="275" y="1184"/>
                  </a:cubicBezTo>
                  <a:cubicBezTo>
                    <a:pt x="276" y="1184"/>
                    <a:pt x="276" y="1184"/>
                    <a:pt x="277" y="1184"/>
                  </a:cubicBezTo>
                  <a:cubicBezTo>
                    <a:pt x="277" y="1184"/>
                    <a:pt x="277" y="1184"/>
                    <a:pt x="277" y="1184"/>
                  </a:cubicBezTo>
                  <a:cubicBezTo>
                    <a:pt x="275" y="1184"/>
                    <a:pt x="274" y="1185"/>
                    <a:pt x="272" y="1185"/>
                  </a:cubicBezTo>
                  <a:close/>
                  <a:moveTo>
                    <a:pt x="277" y="1183"/>
                  </a:moveTo>
                  <a:cubicBezTo>
                    <a:pt x="278" y="1184"/>
                    <a:pt x="278" y="1184"/>
                    <a:pt x="279" y="1184"/>
                  </a:cubicBezTo>
                  <a:cubicBezTo>
                    <a:pt x="279" y="1184"/>
                    <a:pt x="278" y="1184"/>
                    <a:pt x="278" y="1184"/>
                  </a:cubicBezTo>
                  <a:cubicBezTo>
                    <a:pt x="278" y="1184"/>
                    <a:pt x="277" y="1184"/>
                    <a:pt x="277" y="1183"/>
                  </a:cubicBezTo>
                  <a:close/>
                  <a:moveTo>
                    <a:pt x="825" y="992"/>
                  </a:moveTo>
                  <a:cubicBezTo>
                    <a:pt x="827" y="991"/>
                    <a:pt x="829" y="991"/>
                    <a:pt x="831" y="991"/>
                  </a:cubicBezTo>
                  <a:cubicBezTo>
                    <a:pt x="835" y="991"/>
                    <a:pt x="839" y="990"/>
                    <a:pt x="843" y="990"/>
                  </a:cubicBezTo>
                  <a:cubicBezTo>
                    <a:pt x="846" y="989"/>
                    <a:pt x="850" y="989"/>
                    <a:pt x="854" y="990"/>
                  </a:cubicBezTo>
                  <a:cubicBezTo>
                    <a:pt x="855" y="990"/>
                    <a:pt x="855" y="990"/>
                    <a:pt x="855" y="990"/>
                  </a:cubicBezTo>
                  <a:cubicBezTo>
                    <a:pt x="855" y="990"/>
                    <a:pt x="856" y="990"/>
                    <a:pt x="856" y="991"/>
                  </a:cubicBezTo>
                  <a:cubicBezTo>
                    <a:pt x="857" y="991"/>
                    <a:pt x="857" y="991"/>
                    <a:pt x="857" y="991"/>
                  </a:cubicBezTo>
                  <a:cubicBezTo>
                    <a:pt x="857" y="991"/>
                    <a:pt x="857" y="991"/>
                    <a:pt x="857" y="991"/>
                  </a:cubicBezTo>
                  <a:cubicBezTo>
                    <a:pt x="857" y="991"/>
                    <a:pt x="857" y="991"/>
                    <a:pt x="857" y="991"/>
                  </a:cubicBezTo>
                  <a:cubicBezTo>
                    <a:pt x="859" y="991"/>
                    <a:pt x="859" y="991"/>
                    <a:pt x="859" y="991"/>
                  </a:cubicBezTo>
                  <a:cubicBezTo>
                    <a:pt x="860" y="992"/>
                    <a:pt x="861" y="992"/>
                    <a:pt x="861" y="992"/>
                  </a:cubicBezTo>
                  <a:cubicBezTo>
                    <a:pt x="862" y="993"/>
                    <a:pt x="863" y="993"/>
                    <a:pt x="864" y="993"/>
                  </a:cubicBezTo>
                  <a:cubicBezTo>
                    <a:pt x="871" y="996"/>
                    <a:pt x="878" y="999"/>
                    <a:pt x="884" y="1002"/>
                  </a:cubicBezTo>
                  <a:cubicBezTo>
                    <a:pt x="886" y="1003"/>
                    <a:pt x="888" y="1003"/>
                    <a:pt x="889" y="1004"/>
                  </a:cubicBezTo>
                  <a:cubicBezTo>
                    <a:pt x="886" y="1005"/>
                    <a:pt x="883" y="1005"/>
                    <a:pt x="880" y="1005"/>
                  </a:cubicBezTo>
                  <a:cubicBezTo>
                    <a:pt x="861" y="1006"/>
                    <a:pt x="841" y="1008"/>
                    <a:pt x="822" y="1011"/>
                  </a:cubicBezTo>
                  <a:cubicBezTo>
                    <a:pt x="821" y="1009"/>
                    <a:pt x="820" y="1006"/>
                    <a:pt x="817" y="1003"/>
                  </a:cubicBezTo>
                  <a:cubicBezTo>
                    <a:pt x="817" y="1003"/>
                    <a:pt x="817" y="1003"/>
                    <a:pt x="818" y="1003"/>
                  </a:cubicBezTo>
                  <a:cubicBezTo>
                    <a:pt x="818" y="1002"/>
                    <a:pt x="818" y="1002"/>
                    <a:pt x="818" y="1001"/>
                  </a:cubicBezTo>
                  <a:cubicBezTo>
                    <a:pt x="819" y="1000"/>
                    <a:pt x="819" y="1000"/>
                    <a:pt x="820" y="999"/>
                  </a:cubicBezTo>
                  <a:cubicBezTo>
                    <a:pt x="820" y="999"/>
                    <a:pt x="820" y="998"/>
                    <a:pt x="821" y="997"/>
                  </a:cubicBezTo>
                  <a:cubicBezTo>
                    <a:pt x="821" y="997"/>
                    <a:pt x="822" y="996"/>
                    <a:pt x="822" y="996"/>
                  </a:cubicBezTo>
                  <a:cubicBezTo>
                    <a:pt x="822" y="995"/>
                    <a:pt x="823" y="995"/>
                    <a:pt x="823" y="995"/>
                  </a:cubicBezTo>
                  <a:cubicBezTo>
                    <a:pt x="823" y="994"/>
                    <a:pt x="823" y="994"/>
                    <a:pt x="823" y="994"/>
                  </a:cubicBezTo>
                  <a:cubicBezTo>
                    <a:pt x="823" y="994"/>
                    <a:pt x="824" y="994"/>
                    <a:pt x="824" y="994"/>
                  </a:cubicBezTo>
                  <a:cubicBezTo>
                    <a:pt x="824" y="994"/>
                    <a:pt x="824" y="994"/>
                    <a:pt x="824" y="993"/>
                  </a:cubicBezTo>
                  <a:cubicBezTo>
                    <a:pt x="824" y="993"/>
                    <a:pt x="824" y="993"/>
                    <a:pt x="824" y="992"/>
                  </a:cubicBezTo>
                  <a:cubicBezTo>
                    <a:pt x="825" y="992"/>
                    <a:pt x="825" y="992"/>
                    <a:pt x="825" y="992"/>
                  </a:cubicBezTo>
                  <a:close/>
                  <a:moveTo>
                    <a:pt x="804" y="986"/>
                  </a:moveTo>
                  <a:cubicBezTo>
                    <a:pt x="805" y="987"/>
                    <a:pt x="806" y="987"/>
                    <a:pt x="807" y="987"/>
                  </a:cubicBezTo>
                  <a:cubicBezTo>
                    <a:pt x="809" y="988"/>
                    <a:pt x="811" y="989"/>
                    <a:pt x="813" y="990"/>
                  </a:cubicBezTo>
                  <a:cubicBezTo>
                    <a:pt x="814" y="990"/>
                    <a:pt x="814" y="990"/>
                    <a:pt x="815" y="990"/>
                  </a:cubicBezTo>
                  <a:cubicBezTo>
                    <a:pt x="815" y="990"/>
                    <a:pt x="815" y="990"/>
                    <a:pt x="815" y="990"/>
                  </a:cubicBezTo>
                  <a:cubicBezTo>
                    <a:pt x="816" y="991"/>
                    <a:pt x="816" y="991"/>
                    <a:pt x="816" y="991"/>
                  </a:cubicBezTo>
                  <a:cubicBezTo>
                    <a:pt x="816" y="991"/>
                    <a:pt x="816" y="991"/>
                    <a:pt x="816" y="991"/>
                  </a:cubicBezTo>
                  <a:cubicBezTo>
                    <a:pt x="817" y="991"/>
                    <a:pt x="818" y="991"/>
                    <a:pt x="819" y="991"/>
                  </a:cubicBezTo>
                  <a:cubicBezTo>
                    <a:pt x="821" y="991"/>
                    <a:pt x="823" y="992"/>
                    <a:pt x="824" y="992"/>
                  </a:cubicBezTo>
                  <a:cubicBezTo>
                    <a:pt x="824" y="992"/>
                    <a:pt x="824" y="992"/>
                    <a:pt x="824" y="992"/>
                  </a:cubicBezTo>
                  <a:cubicBezTo>
                    <a:pt x="824" y="992"/>
                    <a:pt x="823" y="992"/>
                    <a:pt x="823" y="992"/>
                  </a:cubicBezTo>
                  <a:cubicBezTo>
                    <a:pt x="822" y="992"/>
                    <a:pt x="822" y="992"/>
                    <a:pt x="822" y="993"/>
                  </a:cubicBezTo>
                  <a:cubicBezTo>
                    <a:pt x="822" y="993"/>
                    <a:pt x="822" y="993"/>
                    <a:pt x="822" y="993"/>
                  </a:cubicBezTo>
                  <a:cubicBezTo>
                    <a:pt x="822" y="993"/>
                    <a:pt x="821" y="993"/>
                    <a:pt x="821" y="993"/>
                  </a:cubicBezTo>
                  <a:cubicBezTo>
                    <a:pt x="821" y="994"/>
                    <a:pt x="821" y="994"/>
                    <a:pt x="820" y="995"/>
                  </a:cubicBezTo>
                  <a:cubicBezTo>
                    <a:pt x="820" y="995"/>
                    <a:pt x="819" y="996"/>
                    <a:pt x="819" y="996"/>
                  </a:cubicBezTo>
                  <a:cubicBezTo>
                    <a:pt x="819" y="997"/>
                    <a:pt x="818" y="997"/>
                    <a:pt x="818" y="998"/>
                  </a:cubicBezTo>
                  <a:cubicBezTo>
                    <a:pt x="817" y="999"/>
                    <a:pt x="817" y="999"/>
                    <a:pt x="817" y="1000"/>
                  </a:cubicBezTo>
                  <a:cubicBezTo>
                    <a:pt x="816" y="1000"/>
                    <a:pt x="816" y="1001"/>
                    <a:pt x="816" y="1001"/>
                  </a:cubicBezTo>
                  <a:cubicBezTo>
                    <a:pt x="816" y="1001"/>
                    <a:pt x="816" y="1001"/>
                    <a:pt x="816" y="1001"/>
                  </a:cubicBezTo>
                  <a:cubicBezTo>
                    <a:pt x="815" y="1002"/>
                    <a:pt x="815" y="1002"/>
                    <a:pt x="815" y="1002"/>
                  </a:cubicBezTo>
                  <a:cubicBezTo>
                    <a:pt x="806" y="1002"/>
                    <a:pt x="805" y="1007"/>
                    <a:pt x="805" y="1013"/>
                  </a:cubicBezTo>
                  <a:cubicBezTo>
                    <a:pt x="798" y="1014"/>
                    <a:pt x="791" y="1015"/>
                    <a:pt x="785" y="1016"/>
                  </a:cubicBezTo>
                  <a:cubicBezTo>
                    <a:pt x="787" y="1012"/>
                    <a:pt x="786" y="1004"/>
                    <a:pt x="783" y="999"/>
                  </a:cubicBezTo>
                  <a:cubicBezTo>
                    <a:pt x="784" y="998"/>
                    <a:pt x="785" y="998"/>
                    <a:pt x="785" y="997"/>
                  </a:cubicBezTo>
                  <a:cubicBezTo>
                    <a:pt x="786" y="996"/>
                    <a:pt x="787" y="995"/>
                    <a:pt x="788" y="994"/>
                  </a:cubicBezTo>
                  <a:cubicBezTo>
                    <a:pt x="789" y="994"/>
                    <a:pt x="790" y="993"/>
                    <a:pt x="791" y="992"/>
                  </a:cubicBezTo>
                  <a:cubicBezTo>
                    <a:pt x="792" y="991"/>
                    <a:pt x="794" y="991"/>
                    <a:pt x="795" y="990"/>
                  </a:cubicBezTo>
                  <a:cubicBezTo>
                    <a:pt x="795" y="990"/>
                    <a:pt x="796" y="990"/>
                    <a:pt x="796" y="989"/>
                  </a:cubicBezTo>
                  <a:cubicBezTo>
                    <a:pt x="797" y="989"/>
                    <a:pt x="797" y="989"/>
                    <a:pt x="797" y="989"/>
                  </a:cubicBezTo>
                  <a:cubicBezTo>
                    <a:pt x="797" y="989"/>
                    <a:pt x="798" y="989"/>
                    <a:pt x="798" y="989"/>
                  </a:cubicBezTo>
                  <a:cubicBezTo>
                    <a:pt x="798" y="988"/>
                    <a:pt x="799" y="988"/>
                    <a:pt x="799" y="988"/>
                  </a:cubicBezTo>
                  <a:cubicBezTo>
                    <a:pt x="800" y="988"/>
                    <a:pt x="800" y="988"/>
                    <a:pt x="801" y="987"/>
                  </a:cubicBezTo>
                  <a:cubicBezTo>
                    <a:pt x="801" y="987"/>
                    <a:pt x="801" y="987"/>
                    <a:pt x="802" y="987"/>
                  </a:cubicBezTo>
                  <a:cubicBezTo>
                    <a:pt x="802" y="987"/>
                    <a:pt x="802" y="987"/>
                    <a:pt x="802" y="987"/>
                  </a:cubicBezTo>
                  <a:cubicBezTo>
                    <a:pt x="803" y="987"/>
                    <a:pt x="803" y="987"/>
                    <a:pt x="804" y="986"/>
                  </a:cubicBezTo>
                  <a:cubicBezTo>
                    <a:pt x="804" y="986"/>
                    <a:pt x="804" y="986"/>
                    <a:pt x="804" y="986"/>
                  </a:cubicBezTo>
                  <a:close/>
                  <a:moveTo>
                    <a:pt x="717" y="1005"/>
                  </a:moveTo>
                  <a:cubicBezTo>
                    <a:pt x="717" y="1004"/>
                    <a:pt x="717" y="1003"/>
                    <a:pt x="717" y="1003"/>
                  </a:cubicBezTo>
                  <a:cubicBezTo>
                    <a:pt x="717" y="1002"/>
                    <a:pt x="717" y="1002"/>
                    <a:pt x="717" y="1001"/>
                  </a:cubicBezTo>
                  <a:cubicBezTo>
                    <a:pt x="717" y="1000"/>
                    <a:pt x="718" y="1000"/>
                    <a:pt x="718" y="999"/>
                  </a:cubicBezTo>
                  <a:cubicBezTo>
                    <a:pt x="718" y="999"/>
                    <a:pt x="718" y="998"/>
                    <a:pt x="718" y="998"/>
                  </a:cubicBezTo>
                  <a:cubicBezTo>
                    <a:pt x="718" y="998"/>
                    <a:pt x="718" y="997"/>
                    <a:pt x="718" y="997"/>
                  </a:cubicBezTo>
                  <a:cubicBezTo>
                    <a:pt x="718" y="997"/>
                    <a:pt x="718" y="997"/>
                    <a:pt x="718" y="997"/>
                  </a:cubicBezTo>
                  <a:cubicBezTo>
                    <a:pt x="718" y="997"/>
                    <a:pt x="718" y="997"/>
                    <a:pt x="718" y="997"/>
                  </a:cubicBezTo>
                  <a:cubicBezTo>
                    <a:pt x="718" y="997"/>
                    <a:pt x="718" y="997"/>
                    <a:pt x="718" y="997"/>
                  </a:cubicBezTo>
                  <a:cubicBezTo>
                    <a:pt x="721" y="994"/>
                    <a:pt x="723" y="992"/>
                    <a:pt x="727" y="989"/>
                  </a:cubicBezTo>
                  <a:cubicBezTo>
                    <a:pt x="729" y="988"/>
                    <a:pt x="731" y="986"/>
                    <a:pt x="733" y="985"/>
                  </a:cubicBezTo>
                  <a:cubicBezTo>
                    <a:pt x="734" y="985"/>
                    <a:pt x="735" y="984"/>
                    <a:pt x="737" y="983"/>
                  </a:cubicBezTo>
                  <a:cubicBezTo>
                    <a:pt x="738" y="982"/>
                    <a:pt x="739" y="982"/>
                    <a:pt x="740" y="981"/>
                  </a:cubicBezTo>
                  <a:cubicBezTo>
                    <a:pt x="745" y="979"/>
                    <a:pt x="751" y="976"/>
                    <a:pt x="757" y="974"/>
                  </a:cubicBezTo>
                  <a:cubicBezTo>
                    <a:pt x="760" y="973"/>
                    <a:pt x="763" y="972"/>
                    <a:pt x="767" y="972"/>
                  </a:cubicBezTo>
                  <a:cubicBezTo>
                    <a:pt x="770" y="971"/>
                    <a:pt x="773" y="971"/>
                    <a:pt x="777" y="972"/>
                  </a:cubicBezTo>
                  <a:cubicBezTo>
                    <a:pt x="780" y="972"/>
                    <a:pt x="784" y="974"/>
                    <a:pt x="787" y="975"/>
                  </a:cubicBezTo>
                  <a:cubicBezTo>
                    <a:pt x="790" y="977"/>
                    <a:pt x="793" y="979"/>
                    <a:pt x="797" y="981"/>
                  </a:cubicBezTo>
                  <a:cubicBezTo>
                    <a:pt x="799" y="983"/>
                    <a:pt x="800" y="984"/>
                    <a:pt x="802" y="985"/>
                  </a:cubicBezTo>
                  <a:cubicBezTo>
                    <a:pt x="802" y="985"/>
                    <a:pt x="802" y="985"/>
                    <a:pt x="802" y="985"/>
                  </a:cubicBezTo>
                  <a:cubicBezTo>
                    <a:pt x="801" y="985"/>
                    <a:pt x="801" y="985"/>
                    <a:pt x="801" y="985"/>
                  </a:cubicBezTo>
                  <a:cubicBezTo>
                    <a:pt x="801" y="985"/>
                    <a:pt x="800" y="985"/>
                    <a:pt x="800" y="985"/>
                  </a:cubicBezTo>
                  <a:cubicBezTo>
                    <a:pt x="800" y="986"/>
                    <a:pt x="799" y="986"/>
                    <a:pt x="799" y="986"/>
                  </a:cubicBezTo>
                  <a:cubicBezTo>
                    <a:pt x="798" y="986"/>
                    <a:pt x="798" y="986"/>
                    <a:pt x="797" y="987"/>
                  </a:cubicBezTo>
                  <a:cubicBezTo>
                    <a:pt x="797" y="987"/>
                    <a:pt x="796" y="987"/>
                    <a:pt x="796" y="987"/>
                  </a:cubicBezTo>
                  <a:cubicBezTo>
                    <a:pt x="796" y="987"/>
                    <a:pt x="796" y="987"/>
                    <a:pt x="795" y="987"/>
                  </a:cubicBezTo>
                  <a:cubicBezTo>
                    <a:pt x="795" y="988"/>
                    <a:pt x="794" y="988"/>
                    <a:pt x="794" y="988"/>
                  </a:cubicBezTo>
                  <a:cubicBezTo>
                    <a:pt x="792" y="989"/>
                    <a:pt x="791" y="989"/>
                    <a:pt x="790" y="990"/>
                  </a:cubicBezTo>
                  <a:cubicBezTo>
                    <a:pt x="789" y="991"/>
                    <a:pt x="788" y="992"/>
                    <a:pt x="787" y="993"/>
                  </a:cubicBezTo>
                  <a:cubicBezTo>
                    <a:pt x="786" y="993"/>
                    <a:pt x="785" y="994"/>
                    <a:pt x="784" y="995"/>
                  </a:cubicBezTo>
                  <a:cubicBezTo>
                    <a:pt x="783" y="996"/>
                    <a:pt x="783" y="996"/>
                    <a:pt x="782" y="997"/>
                  </a:cubicBezTo>
                  <a:cubicBezTo>
                    <a:pt x="781" y="995"/>
                    <a:pt x="781" y="995"/>
                    <a:pt x="781" y="995"/>
                  </a:cubicBezTo>
                  <a:cubicBezTo>
                    <a:pt x="781" y="996"/>
                    <a:pt x="782" y="996"/>
                    <a:pt x="782" y="997"/>
                  </a:cubicBezTo>
                  <a:cubicBezTo>
                    <a:pt x="782" y="997"/>
                    <a:pt x="782" y="997"/>
                    <a:pt x="782" y="997"/>
                  </a:cubicBezTo>
                  <a:cubicBezTo>
                    <a:pt x="765" y="991"/>
                    <a:pt x="766" y="1008"/>
                    <a:pt x="764" y="1019"/>
                  </a:cubicBezTo>
                  <a:cubicBezTo>
                    <a:pt x="751" y="1021"/>
                    <a:pt x="740" y="1022"/>
                    <a:pt x="722" y="1018"/>
                  </a:cubicBezTo>
                  <a:cubicBezTo>
                    <a:pt x="722" y="1014"/>
                    <a:pt x="720" y="1010"/>
                    <a:pt x="717" y="1007"/>
                  </a:cubicBezTo>
                  <a:cubicBezTo>
                    <a:pt x="717" y="1006"/>
                    <a:pt x="717" y="1005"/>
                    <a:pt x="717" y="1005"/>
                  </a:cubicBezTo>
                  <a:close/>
                  <a:moveTo>
                    <a:pt x="842" y="1122"/>
                  </a:moveTo>
                  <a:cubicBezTo>
                    <a:pt x="809" y="1121"/>
                    <a:pt x="794" y="1110"/>
                    <a:pt x="766" y="1097"/>
                  </a:cubicBezTo>
                  <a:cubicBezTo>
                    <a:pt x="769" y="1108"/>
                    <a:pt x="779" y="1116"/>
                    <a:pt x="788" y="1123"/>
                  </a:cubicBezTo>
                  <a:cubicBezTo>
                    <a:pt x="766" y="1141"/>
                    <a:pt x="728" y="1123"/>
                    <a:pt x="707" y="1114"/>
                  </a:cubicBezTo>
                  <a:cubicBezTo>
                    <a:pt x="702" y="1112"/>
                    <a:pt x="691" y="1114"/>
                    <a:pt x="686" y="1111"/>
                  </a:cubicBezTo>
                  <a:cubicBezTo>
                    <a:pt x="682" y="1108"/>
                    <a:pt x="681" y="1097"/>
                    <a:pt x="677" y="1096"/>
                  </a:cubicBezTo>
                  <a:cubicBezTo>
                    <a:pt x="669" y="1091"/>
                    <a:pt x="651" y="1090"/>
                    <a:pt x="646" y="1080"/>
                  </a:cubicBezTo>
                  <a:cubicBezTo>
                    <a:pt x="657" y="1075"/>
                    <a:pt x="674" y="1056"/>
                    <a:pt x="684" y="1052"/>
                  </a:cubicBezTo>
                  <a:cubicBezTo>
                    <a:pt x="705" y="1045"/>
                    <a:pt x="712" y="1055"/>
                    <a:pt x="723" y="1056"/>
                  </a:cubicBezTo>
                  <a:cubicBezTo>
                    <a:pt x="752" y="1057"/>
                    <a:pt x="777" y="1054"/>
                    <a:pt x="810" y="1049"/>
                  </a:cubicBezTo>
                  <a:cubicBezTo>
                    <a:pt x="847" y="1045"/>
                    <a:pt x="875" y="1042"/>
                    <a:pt x="899" y="1049"/>
                  </a:cubicBezTo>
                  <a:cubicBezTo>
                    <a:pt x="911" y="1053"/>
                    <a:pt x="903" y="1095"/>
                    <a:pt x="923" y="1120"/>
                  </a:cubicBezTo>
                  <a:cubicBezTo>
                    <a:pt x="898" y="1124"/>
                    <a:pt x="867" y="1123"/>
                    <a:pt x="842" y="1122"/>
                  </a:cubicBezTo>
                  <a:close/>
                  <a:moveTo>
                    <a:pt x="1032" y="1170"/>
                  </a:moveTo>
                  <a:cubicBezTo>
                    <a:pt x="1021" y="1163"/>
                    <a:pt x="1003" y="1154"/>
                    <a:pt x="993" y="1146"/>
                  </a:cubicBezTo>
                  <a:cubicBezTo>
                    <a:pt x="985" y="1139"/>
                    <a:pt x="978" y="1132"/>
                    <a:pt x="972" y="1123"/>
                  </a:cubicBezTo>
                  <a:cubicBezTo>
                    <a:pt x="972" y="1123"/>
                    <a:pt x="972" y="1123"/>
                    <a:pt x="972" y="1123"/>
                  </a:cubicBezTo>
                  <a:cubicBezTo>
                    <a:pt x="973" y="1123"/>
                    <a:pt x="974" y="1123"/>
                    <a:pt x="975" y="1123"/>
                  </a:cubicBezTo>
                  <a:cubicBezTo>
                    <a:pt x="975" y="1122"/>
                    <a:pt x="976" y="1122"/>
                    <a:pt x="977" y="1122"/>
                  </a:cubicBezTo>
                  <a:cubicBezTo>
                    <a:pt x="978" y="1122"/>
                    <a:pt x="979" y="1122"/>
                    <a:pt x="980" y="1122"/>
                  </a:cubicBezTo>
                  <a:cubicBezTo>
                    <a:pt x="980" y="1122"/>
                    <a:pt x="981" y="1122"/>
                    <a:pt x="982" y="1122"/>
                  </a:cubicBezTo>
                  <a:cubicBezTo>
                    <a:pt x="983" y="1122"/>
                    <a:pt x="983" y="1122"/>
                    <a:pt x="984" y="1122"/>
                  </a:cubicBezTo>
                  <a:cubicBezTo>
                    <a:pt x="984" y="1122"/>
                    <a:pt x="984" y="1122"/>
                    <a:pt x="984" y="1122"/>
                  </a:cubicBezTo>
                  <a:cubicBezTo>
                    <a:pt x="984" y="1122"/>
                    <a:pt x="984" y="1122"/>
                    <a:pt x="984" y="1122"/>
                  </a:cubicBezTo>
                  <a:cubicBezTo>
                    <a:pt x="985" y="1123"/>
                    <a:pt x="986" y="1123"/>
                    <a:pt x="986" y="1124"/>
                  </a:cubicBezTo>
                  <a:cubicBezTo>
                    <a:pt x="987" y="1125"/>
                    <a:pt x="989" y="1126"/>
                    <a:pt x="990" y="1126"/>
                  </a:cubicBezTo>
                  <a:cubicBezTo>
                    <a:pt x="993" y="1128"/>
                    <a:pt x="996" y="1130"/>
                    <a:pt x="999" y="1131"/>
                  </a:cubicBezTo>
                  <a:cubicBezTo>
                    <a:pt x="999" y="1131"/>
                    <a:pt x="1000" y="1132"/>
                    <a:pt x="1001" y="1132"/>
                  </a:cubicBezTo>
                  <a:cubicBezTo>
                    <a:pt x="1002" y="1132"/>
                    <a:pt x="1003" y="1132"/>
                    <a:pt x="1003" y="1133"/>
                  </a:cubicBezTo>
                  <a:cubicBezTo>
                    <a:pt x="1004" y="1133"/>
                    <a:pt x="1005" y="1133"/>
                    <a:pt x="1006" y="1133"/>
                  </a:cubicBezTo>
                  <a:cubicBezTo>
                    <a:pt x="1007" y="1134"/>
                    <a:pt x="1007" y="1134"/>
                    <a:pt x="1007" y="1134"/>
                  </a:cubicBezTo>
                  <a:cubicBezTo>
                    <a:pt x="1007" y="1134"/>
                    <a:pt x="1008" y="1134"/>
                    <a:pt x="1008" y="1134"/>
                  </a:cubicBezTo>
                  <a:cubicBezTo>
                    <a:pt x="1011" y="1135"/>
                    <a:pt x="1014" y="1135"/>
                    <a:pt x="1017" y="1135"/>
                  </a:cubicBezTo>
                  <a:cubicBezTo>
                    <a:pt x="1018" y="1135"/>
                    <a:pt x="1019" y="1135"/>
                    <a:pt x="1020" y="1135"/>
                  </a:cubicBezTo>
                  <a:cubicBezTo>
                    <a:pt x="1020" y="1135"/>
                    <a:pt x="1021" y="1135"/>
                    <a:pt x="1022" y="1135"/>
                  </a:cubicBezTo>
                  <a:cubicBezTo>
                    <a:pt x="1023" y="1135"/>
                    <a:pt x="1023" y="1135"/>
                    <a:pt x="1024" y="1135"/>
                  </a:cubicBezTo>
                  <a:cubicBezTo>
                    <a:pt x="1025" y="1135"/>
                    <a:pt x="1026" y="1135"/>
                    <a:pt x="1026" y="1135"/>
                  </a:cubicBezTo>
                  <a:cubicBezTo>
                    <a:pt x="1028" y="1135"/>
                    <a:pt x="1029" y="1134"/>
                    <a:pt x="1030" y="1135"/>
                  </a:cubicBezTo>
                  <a:cubicBezTo>
                    <a:pt x="1030" y="1135"/>
                    <a:pt x="1031" y="1135"/>
                    <a:pt x="1031" y="1135"/>
                  </a:cubicBezTo>
                  <a:cubicBezTo>
                    <a:pt x="1032" y="1135"/>
                    <a:pt x="1032" y="1135"/>
                    <a:pt x="1032" y="1135"/>
                  </a:cubicBezTo>
                  <a:cubicBezTo>
                    <a:pt x="1032" y="1135"/>
                    <a:pt x="1032" y="1135"/>
                    <a:pt x="1032" y="1135"/>
                  </a:cubicBezTo>
                  <a:cubicBezTo>
                    <a:pt x="1032" y="1135"/>
                    <a:pt x="1033" y="1135"/>
                    <a:pt x="1033" y="1135"/>
                  </a:cubicBezTo>
                  <a:cubicBezTo>
                    <a:pt x="1033" y="1135"/>
                    <a:pt x="1034" y="1135"/>
                    <a:pt x="1034" y="1135"/>
                  </a:cubicBezTo>
                  <a:cubicBezTo>
                    <a:pt x="1036" y="1136"/>
                    <a:pt x="1038" y="1138"/>
                    <a:pt x="1040" y="1139"/>
                  </a:cubicBezTo>
                  <a:cubicBezTo>
                    <a:pt x="1041" y="1140"/>
                    <a:pt x="1042" y="1141"/>
                    <a:pt x="1042" y="1142"/>
                  </a:cubicBezTo>
                  <a:cubicBezTo>
                    <a:pt x="1043" y="1142"/>
                    <a:pt x="1043" y="1143"/>
                    <a:pt x="1043" y="1143"/>
                  </a:cubicBezTo>
                  <a:cubicBezTo>
                    <a:pt x="1044" y="1144"/>
                    <a:pt x="1044" y="1144"/>
                    <a:pt x="1045" y="1144"/>
                  </a:cubicBezTo>
                  <a:cubicBezTo>
                    <a:pt x="1046" y="1146"/>
                    <a:pt x="1047" y="1147"/>
                    <a:pt x="1048" y="1149"/>
                  </a:cubicBezTo>
                  <a:cubicBezTo>
                    <a:pt x="1049" y="1149"/>
                    <a:pt x="1049" y="1150"/>
                    <a:pt x="1050" y="1151"/>
                  </a:cubicBezTo>
                  <a:cubicBezTo>
                    <a:pt x="1052" y="1158"/>
                    <a:pt x="1055" y="1165"/>
                    <a:pt x="1057" y="1172"/>
                  </a:cubicBezTo>
                  <a:cubicBezTo>
                    <a:pt x="1059" y="1179"/>
                    <a:pt x="1062" y="1186"/>
                    <a:pt x="1064" y="1192"/>
                  </a:cubicBezTo>
                  <a:cubicBezTo>
                    <a:pt x="1055" y="1183"/>
                    <a:pt x="1045" y="1177"/>
                    <a:pt x="1032" y="1170"/>
                  </a:cubicBezTo>
                  <a:close/>
                  <a:moveTo>
                    <a:pt x="1865" y="2007"/>
                  </a:moveTo>
                  <a:cubicBezTo>
                    <a:pt x="1865" y="2007"/>
                    <a:pt x="1865" y="2008"/>
                    <a:pt x="1865" y="2008"/>
                  </a:cubicBezTo>
                  <a:cubicBezTo>
                    <a:pt x="1866" y="2009"/>
                    <a:pt x="1868" y="2010"/>
                    <a:pt x="1869" y="2012"/>
                  </a:cubicBezTo>
                  <a:cubicBezTo>
                    <a:pt x="1869" y="2012"/>
                    <a:pt x="1870" y="2012"/>
                    <a:pt x="1870" y="2012"/>
                  </a:cubicBezTo>
                  <a:cubicBezTo>
                    <a:pt x="1869" y="2012"/>
                    <a:pt x="1869" y="2012"/>
                    <a:pt x="1868" y="2012"/>
                  </a:cubicBezTo>
                  <a:cubicBezTo>
                    <a:pt x="1867" y="2011"/>
                    <a:pt x="1865" y="2010"/>
                    <a:pt x="1864" y="2010"/>
                  </a:cubicBezTo>
                  <a:cubicBezTo>
                    <a:pt x="1862" y="2009"/>
                    <a:pt x="1861" y="2009"/>
                    <a:pt x="1860" y="2008"/>
                  </a:cubicBezTo>
                  <a:cubicBezTo>
                    <a:pt x="1858" y="2007"/>
                    <a:pt x="1856" y="2007"/>
                    <a:pt x="1855" y="2006"/>
                  </a:cubicBezTo>
                  <a:cubicBezTo>
                    <a:pt x="1858" y="2006"/>
                    <a:pt x="1861" y="2007"/>
                    <a:pt x="1865" y="2007"/>
                  </a:cubicBezTo>
                  <a:close/>
                  <a:moveTo>
                    <a:pt x="1672" y="846"/>
                  </a:moveTo>
                  <a:cubicBezTo>
                    <a:pt x="1673" y="846"/>
                    <a:pt x="1673" y="846"/>
                    <a:pt x="1673" y="846"/>
                  </a:cubicBezTo>
                  <a:cubicBezTo>
                    <a:pt x="1674" y="847"/>
                    <a:pt x="1674" y="847"/>
                    <a:pt x="1674" y="847"/>
                  </a:cubicBezTo>
                  <a:cubicBezTo>
                    <a:pt x="1675" y="847"/>
                    <a:pt x="1675" y="847"/>
                    <a:pt x="1675" y="847"/>
                  </a:cubicBezTo>
                  <a:cubicBezTo>
                    <a:pt x="1675" y="848"/>
                    <a:pt x="1675" y="848"/>
                    <a:pt x="1675" y="848"/>
                  </a:cubicBezTo>
                  <a:cubicBezTo>
                    <a:pt x="1676" y="848"/>
                    <a:pt x="1676" y="848"/>
                    <a:pt x="1676" y="849"/>
                  </a:cubicBezTo>
                  <a:cubicBezTo>
                    <a:pt x="1677" y="850"/>
                    <a:pt x="1678" y="851"/>
                    <a:pt x="1680" y="853"/>
                  </a:cubicBezTo>
                  <a:cubicBezTo>
                    <a:pt x="1680" y="854"/>
                    <a:pt x="1681" y="854"/>
                    <a:pt x="1681" y="855"/>
                  </a:cubicBezTo>
                  <a:cubicBezTo>
                    <a:pt x="1682" y="856"/>
                    <a:pt x="1683" y="857"/>
                    <a:pt x="1683" y="857"/>
                  </a:cubicBezTo>
                  <a:cubicBezTo>
                    <a:pt x="1684" y="858"/>
                    <a:pt x="1684" y="859"/>
                    <a:pt x="1685" y="860"/>
                  </a:cubicBezTo>
                  <a:cubicBezTo>
                    <a:pt x="1685" y="860"/>
                    <a:pt x="1685" y="860"/>
                    <a:pt x="1685" y="860"/>
                  </a:cubicBezTo>
                  <a:cubicBezTo>
                    <a:pt x="1673" y="857"/>
                    <a:pt x="1666" y="857"/>
                    <a:pt x="1650" y="859"/>
                  </a:cubicBezTo>
                  <a:cubicBezTo>
                    <a:pt x="1655" y="854"/>
                    <a:pt x="1660" y="849"/>
                    <a:pt x="1666" y="844"/>
                  </a:cubicBezTo>
                  <a:cubicBezTo>
                    <a:pt x="1668" y="844"/>
                    <a:pt x="1670" y="845"/>
                    <a:pt x="1672" y="846"/>
                  </a:cubicBezTo>
                  <a:close/>
                  <a:moveTo>
                    <a:pt x="1657" y="839"/>
                  </a:moveTo>
                  <a:cubicBezTo>
                    <a:pt x="1656" y="840"/>
                    <a:pt x="1655" y="840"/>
                    <a:pt x="1654" y="841"/>
                  </a:cubicBezTo>
                  <a:cubicBezTo>
                    <a:pt x="1654" y="841"/>
                    <a:pt x="1654" y="841"/>
                    <a:pt x="1654" y="841"/>
                  </a:cubicBezTo>
                  <a:cubicBezTo>
                    <a:pt x="1653" y="842"/>
                    <a:pt x="1651" y="842"/>
                    <a:pt x="1650" y="842"/>
                  </a:cubicBezTo>
                  <a:cubicBezTo>
                    <a:pt x="1652" y="841"/>
                    <a:pt x="1655" y="840"/>
                    <a:pt x="1657" y="839"/>
                  </a:cubicBezTo>
                  <a:close/>
                  <a:moveTo>
                    <a:pt x="1620" y="858"/>
                  </a:moveTo>
                  <a:cubicBezTo>
                    <a:pt x="1628" y="854"/>
                    <a:pt x="1636" y="850"/>
                    <a:pt x="1645" y="845"/>
                  </a:cubicBezTo>
                  <a:cubicBezTo>
                    <a:pt x="1646" y="845"/>
                    <a:pt x="1647" y="845"/>
                    <a:pt x="1648" y="845"/>
                  </a:cubicBezTo>
                  <a:cubicBezTo>
                    <a:pt x="1649" y="845"/>
                    <a:pt x="1650" y="844"/>
                    <a:pt x="1651" y="844"/>
                  </a:cubicBezTo>
                  <a:cubicBezTo>
                    <a:pt x="1645" y="850"/>
                    <a:pt x="1637" y="855"/>
                    <a:pt x="1626" y="859"/>
                  </a:cubicBezTo>
                  <a:cubicBezTo>
                    <a:pt x="1620" y="862"/>
                    <a:pt x="1612" y="864"/>
                    <a:pt x="1604" y="866"/>
                  </a:cubicBezTo>
                  <a:cubicBezTo>
                    <a:pt x="1609" y="864"/>
                    <a:pt x="1615" y="861"/>
                    <a:pt x="1620" y="858"/>
                  </a:cubicBezTo>
                  <a:close/>
                  <a:moveTo>
                    <a:pt x="1564" y="914"/>
                  </a:moveTo>
                  <a:cubicBezTo>
                    <a:pt x="1568" y="914"/>
                    <a:pt x="1572" y="913"/>
                    <a:pt x="1576" y="912"/>
                  </a:cubicBezTo>
                  <a:cubicBezTo>
                    <a:pt x="1565" y="922"/>
                    <a:pt x="1558" y="940"/>
                    <a:pt x="1570" y="951"/>
                  </a:cubicBezTo>
                  <a:cubicBezTo>
                    <a:pt x="1572" y="952"/>
                    <a:pt x="1572" y="952"/>
                    <a:pt x="1572" y="952"/>
                  </a:cubicBezTo>
                  <a:cubicBezTo>
                    <a:pt x="1572" y="952"/>
                    <a:pt x="1572" y="952"/>
                    <a:pt x="1572" y="953"/>
                  </a:cubicBezTo>
                  <a:cubicBezTo>
                    <a:pt x="1572" y="955"/>
                    <a:pt x="1573" y="956"/>
                    <a:pt x="1573" y="958"/>
                  </a:cubicBezTo>
                  <a:cubicBezTo>
                    <a:pt x="1573" y="959"/>
                    <a:pt x="1574" y="960"/>
                    <a:pt x="1574" y="961"/>
                  </a:cubicBezTo>
                  <a:cubicBezTo>
                    <a:pt x="1574" y="961"/>
                    <a:pt x="1574" y="961"/>
                    <a:pt x="1574" y="962"/>
                  </a:cubicBezTo>
                  <a:cubicBezTo>
                    <a:pt x="1575" y="962"/>
                    <a:pt x="1575" y="963"/>
                    <a:pt x="1575" y="963"/>
                  </a:cubicBezTo>
                  <a:cubicBezTo>
                    <a:pt x="1575" y="964"/>
                    <a:pt x="1576" y="964"/>
                    <a:pt x="1576" y="965"/>
                  </a:cubicBezTo>
                  <a:cubicBezTo>
                    <a:pt x="1576" y="966"/>
                    <a:pt x="1577" y="966"/>
                    <a:pt x="1577" y="967"/>
                  </a:cubicBezTo>
                  <a:cubicBezTo>
                    <a:pt x="1577" y="967"/>
                    <a:pt x="1577" y="968"/>
                    <a:pt x="1577" y="968"/>
                  </a:cubicBezTo>
                  <a:cubicBezTo>
                    <a:pt x="1578" y="968"/>
                    <a:pt x="1578" y="969"/>
                    <a:pt x="1578" y="969"/>
                  </a:cubicBezTo>
                  <a:cubicBezTo>
                    <a:pt x="1578" y="969"/>
                    <a:pt x="1579" y="970"/>
                    <a:pt x="1579" y="970"/>
                  </a:cubicBezTo>
                  <a:cubicBezTo>
                    <a:pt x="1579" y="971"/>
                    <a:pt x="1580" y="971"/>
                    <a:pt x="1580" y="971"/>
                  </a:cubicBezTo>
                  <a:cubicBezTo>
                    <a:pt x="1581" y="972"/>
                    <a:pt x="1581" y="972"/>
                    <a:pt x="1581" y="972"/>
                  </a:cubicBezTo>
                  <a:cubicBezTo>
                    <a:pt x="1582" y="973"/>
                    <a:pt x="1582" y="973"/>
                    <a:pt x="1582" y="973"/>
                  </a:cubicBezTo>
                  <a:cubicBezTo>
                    <a:pt x="1582" y="973"/>
                    <a:pt x="1582" y="973"/>
                    <a:pt x="1582" y="973"/>
                  </a:cubicBezTo>
                  <a:cubicBezTo>
                    <a:pt x="1581" y="974"/>
                    <a:pt x="1581" y="974"/>
                    <a:pt x="1580" y="974"/>
                  </a:cubicBezTo>
                  <a:cubicBezTo>
                    <a:pt x="1580" y="974"/>
                    <a:pt x="1580" y="975"/>
                    <a:pt x="1580" y="975"/>
                  </a:cubicBezTo>
                  <a:cubicBezTo>
                    <a:pt x="1579" y="975"/>
                    <a:pt x="1579" y="975"/>
                    <a:pt x="1579" y="976"/>
                  </a:cubicBezTo>
                  <a:cubicBezTo>
                    <a:pt x="1577" y="977"/>
                    <a:pt x="1576" y="980"/>
                    <a:pt x="1574" y="982"/>
                  </a:cubicBezTo>
                  <a:cubicBezTo>
                    <a:pt x="1573" y="985"/>
                    <a:pt x="1572" y="987"/>
                    <a:pt x="1571" y="990"/>
                  </a:cubicBezTo>
                  <a:cubicBezTo>
                    <a:pt x="1570" y="993"/>
                    <a:pt x="1569" y="995"/>
                    <a:pt x="1567" y="998"/>
                  </a:cubicBezTo>
                  <a:cubicBezTo>
                    <a:pt x="1565" y="1003"/>
                    <a:pt x="1563" y="1008"/>
                    <a:pt x="1560" y="1013"/>
                  </a:cubicBezTo>
                  <a:cubicBezTo>
                    <a:pt x="1559" y="1016"/>
                    <a:pt x="1558" y="1018"/>
                    <a:pt x="1557" y="1020"/>
                  </a:cubicBezTo>
                  <a:cubicBezTo>
                    <a:pt x="1556" y="1022"/>
                    <a:pt x="1555" y="1025"/>
                    <a:pt x="1554" y="1026"/>
                  </a:cubicBezTo>
                  <a:cubicBezTo>
                    <a:pt x="1553" y="1027"/>
                    <a:pt x="1552" y="1028"/>
                    <a:pt x="1552" y="1029"/>
                  </a:cubicBezTo>
                  <a:cubicBezTo>
                    <a:pt x="1551" y="1030"/>
                    <a:pt x="1551" y="1030"/>
                    <a:pt x="1550" y="1031"/>
                  </a:cubicBezTo>
                  <a:cubicBezTo>
                    <a:pt x="1550" y="1032"/>
                    <a:pt x="1549" y="1032"/>
                    <a:pt x="1549" y="1033"/>
                  </a:cubicBezTo>
                  <a:cubicBezTo>
                    <a:pt x="1548" y="1033"/>
                    <a:pt x="1548" y="1033"/>
                    <a:pt x="1548" y="1034"/>
                  </a:cubicBezTo>
                  <a:cubicBezTo>
                    <a:pt x="1548" y="1034"/>
                    <a:pt x="1548" y="1034"/>
                    <a:pt x="1547" y="1034"/>
                  </a:cubicBezTo>
                  <a:cubicBezTo>
                    <a:pt x="1547" y="1035"/>
                    <a:pt x="1546" y="1035"/>
                    <a:pt x="1546" y="1035"/>
                  </a:cubicBezTo>
                  <a:cubicBezTo>
                    <a:pt x="1546" y="1036"/>
                    <a:pt x="1546" y="1036"/>
                    <a:pt x="1546" y="1036"/>
                  </a:cubicBezTo>
                  <a:cubicBezTo>
                    <a:pt x="1542" y="1036"/>
                    <a:pt x="1538" y="1037"/>
                    <a:pt x="1534" y="1037"/>
                  </a:cubicBezTo>
                  <a:cubicBezTo>
                    <a:pt x="1530" y="1038"/>
                    <a:pt x="1526" y="1039"/>
                    <a:pt x="1522" y="1040"/>
                  </a:cubicBezTo>
                  <a:cubicBezTo>
                    <a:pt x="1521" y="1041"/>
                    <a:pt x="1520" y="1041"/>
                    <a:pt x="1519" y="1042"/>
                  </a:cubicBezTo>
                  <a:cubicBezTo>
                    <a:pt x="1519" y="1042"/>
                    <a:pt x="1519" y="1042"/>
                    <a:pt x="1518" y="1042"/>
                  </a:cubicBezTo>
                  <a:cubicBezTo>
                    <a:pt x="1517" y="1043"/>
                    <a:pt x="1517" y="1043"/>
                    <a:pt x="1517" y="1043"/>
                  </a:cubicBezTo>
                  <a:cubicBezTo>
                    <a:pt x="1517" y="1043"/>
                    <a:pt x="1517" y="1043"/>
                    <a:pt x="1517" y="1043"/>
                  </a:cubicBezTo>
                  <a:cubicBezTo>
                    <a:pt x="1517" y="1042"/>
                    <a:pt x="1518" y="1042"/>
                    <a:pt x="1518" y="1041"/>
                  </a:cubicBezTo>
                  <a:cubicBezTo>
                    <a:pt x="1518" y="1041"/>
                    <a:pt x="1518" y="1041"/>
                    <a:pt x="1518" y="1041"/>
                  </a:cubicBezTo>
                  <a:cubicBezTo>
                    <a:pt x="1518" y="1040"/>
                    <a:pt x="1518" y="1040"/>
                    <a:pt x="1518" y="1040"/>
                  </a:cubicBezTo>
                  <a:cubicBezTo>
                    <a:pt x="1518" y="1039"/>
                    <a:pt x="1518" y="1039"/>
                    <a:pt x="1518" y="1038"/>
                  </a:cubicBezTo>
                  <a:cubicBezTo>
                    <a:pt x="1519" y="1038"/>
                    <a:pt x="1519" y="1037"/>
                    <a:pt x="1519" y="1036"/>
                  </a:cubicBezTo>
                  <a:cubicBezTo>
                    <a:pt x="1519" y="1036"/>
                    <a:pt x="1519" y="1035"/>
                    <a:pt x="1519" y="1035"/>
                  </a:cubicBezTo>
                  <a:cubicBezTo>
                    <a:pt x="1520" y="1034"/>
                    <a:pt x="1520" y="1033"/>
                    <a:pt x="1520" y="1033"/>
                  </a:cubicBezTo>
                  <a:cubicBezTo>
                    <a:pt x="1520" y="1031"/>
                    <a:pt x="1521" y="1030"/>
                    <a:pt x="1521" y="1029"/>
                  </a:cubicBezTo>
                  <a:cubicBezTo>
                    <a:pt x="1522" y="1027"/>
                    <a:pt x="1523" y="1026"/>
                    <a:pt x="1523" y="1025"/>
                  </a:cubicBezTo>
                  <a:cubicBezTo>
                    <a:pt x="1524" y="1023"/>
                    <a:pt x="1524" y="1022"/>
                    <a:pt x="1525" y="1021"/>
                  </a:cubicBezTo>
                  <a:cubicBezTo>
                    <a:pt x="1526" y="1021"/>
                    <a:pt x="1526" y="1021"/>
                    <a:pt x="1526" y="1021"/>
                  </a:cubicBezTo>
                  <a:cubicBezTo>
                    <a:pt x="1525" y="1022"/>
                    <a:pt x="1525" y="1023"/>
                    <a:pt x="1524" y="1024"/>
                  </a:cubicBezTo>
                  <a:cubicBezTo>
                    <a:pt x="1546" y="1031"/>
                    <a:pt x="1551" y="1001"/>
                    <a:pt x="1549" y="985"/>
                  </a:cubicBezTo>
                  <a:cubicBezTo>
                    <a:pt x="1543" y="993"/>
                    <a:pt x="1507" y="1008"/>
                    <a:pt x="1522" y="1022"/>
                  </a:cubicBezTo>
                  <a:cubicBezTo>
                    <a:pt x="1521" y="1023"/>
                    <a:pt x="1521" y="1023"/>
                    <a:pt x="1521" y="1024"/>
                  </a:cubicBezTo>
                  <a:cubicBezTo>
                    <a:pt x="1520" y="1025"/>
                    <a:pt x="1520" y="1026"/>
                    <a:pt x="1519" y="1028"/>
                  </a:cubicBezTo>
                  <a:cubicBezTo>
                    <a:pt x="1518" y="1029"/>
                    <a:pt x="1518" y="1030"/>
                    <a:pt x="1517" y="1032"/>
                  </a:cubicBezTo>
                  <a:cubicBezTo>
                    <a:pt x="1517" y="1032"/>
                    <a:pt x="1517" y="1033"/>
                    <a:pt x="1517" y="1034"/>
                  </a:cubicBezTo>
                  <a:cubicBezTo>
                    <a:pt x="1517" y="1034"/>
                    <a:pt x="1517" y="1035"/>
                    <a:pt x="1516" y="1036"/>
                  </a:cubicBezTo>
                  <a:cubicBezTo>
                    <a:pt x="1516" y="1036"/>
                    <a:pt x="1516" y="1037"/>
                    <a:pt x="1516" y="1038"/>
                  </a:cubicBezTo>
                  <a:cubicBezTo>
                    <a:pt x="1516" y="1038"/>
                    <a:pt x="1516" y="1039"/>
                    <a:pt x="1516" y="1039"/>
                  </a:cubicBezTo>
                  <a:cubicBezTo>
                    <a:pt x="1516" y="1040"/>
                    <a:pt x="1515" y="1040"/>
                    <a:pt x="1515" y="1040"/>
                  </a:cubicBezTo>
                  <a:cubicBezTo>
                    <a:pt x="1515" y="1040"/>
                    <a:pt x="1515" y="1041"/>
                    <a:pt x="1515" y="1041"/>
                  </a:cubicBezTo>
                  <a:cubicBezTo>
                    <a:pt x="1515" y="1041"/>
                    <a:pt x="1515" y="1042"/>
                    <a:pt x="1515" y="1042"/>
                  </a:cubicBezTo>
                  <a:cubicBezTo>
                    <a:pt x="1515" y="1043"/>
                    <a:pt x="1515" y="1043"/>
                    <a:pt x="1515" y="1044"/>
                  </a:cubicBezTo>
                  <a:cubicBezTo>
                    <a:pt x="1514" y="1044"/>
                    <a:pt x="1513" y="1045"/>
                    <a:pt x="1511" y="1046"/>
                  </a:cubicBezTo>
                  <a:cubicBezTo>
                    <a:pt x="1508" y="1049"/>
                    <a:pt x="1505" y="1053"/>
                    <a:pt x="1502" y="1056"/>
                  </a:cubicBezTo>
                  <a:cubicBezTo>
                    <a:pt x="1500" y="1060"/>
                    <a:pt x="1498" y="1064"/>
                    <a:pt x="1496" y="1068"/>
                  </a:cubicBezTo>
                  <a:cubicBezTo>
                    <a:pt x="1494" y="1068"/>
                    <a:pt x="1492" y="1069"/>
                    <a:pt x="1490" y="1069"/>
                  </a:cubicBezTo>
                  <a:cubicBezTo>
                    <a:pt x="1483" y="1062"/>
                    <a:pt x="1476" y="1062"/>
                    <a:pt x="1471" y="1074"/>
                  </a:cubicBezTo>
                  <a:cubicBezTo>
                    <a:pt x="1471" y="1074"/>
                    <a:pt x="1471" y="1074"/>
                    <a:pt x="1471" y="1074"/>
                  </a:cubicBezTo>
                  <a:cubicBezTo>
                    <a:pt x="1471" y="1074"/>
                    <a:pt x="1471" y="1074"/>
                    <a:pt x="1471" y="1074"/>
                  </a:cubicBezTo>
                  <a:cubicBezTo>
                    <a:pt x="1470" y="1074"/>
                    <a:pt x="1469" y="1074"/>
                    <a:pt x="1468" y="1074"/>
                  </a:cubicBezTo>
                  <a:cubicBezTo>
                    <a:pt x="1468" y="1074"/>
                    <a:pt x="1467" y="1074"/>
                    <a:pt x="1466" y="1074"/>
                  </a:cubicBezTo>
                  <a:cubicBezTo>
                    <a:pt x="1465" y="1074"/>
                    <a:pt x="1465" y="1074"/>
                    <a:pt x="1464" y="1074"/>
                  </a:cubicBezTo>
                  <a:cubicBezTo>
                    <a:pt x="1463" y="1074"/>
                    <a:pt x="1463" y="1074"/>
                    <a:pt x="1462" y="1074"/>
                  </a:cubicBezTo>
                  <a:cubicBezTo>
                    <a:pt x="1461" y="1074"/>
                    <a:pt x="1461" y="1074"/>
                    <a:pt x="1460" y="1074"/>
                  </a:cubicBezTo>
                  <a:cubicBezTo>
                    <a:pt x="1460" y="1074"/>
                    <a:pt x="1460" y="1074"/>
                    <a:pt x="1460" y="1074"/>
                  </a:cubicBezTo>
                  <a:cubicBezTo>
                    <a:pt x="1460" y="1074"/>
                    <a:pt x="1459" y="1074"/>
                    <a:pt x="1459" y="1074"/>
                  </a:cubicBezTo>
                  <a:cubicBezTo>
                    <a:pt x="1459" y="1074"/>
                    <a:pt x="1459" y="1074"/>
                    <a:pt x="1459" y="1074"/>
                  </a:cubicBezTo>
                  <a:cubicBezTo>
                    <a:pt x="1458" y="1074"/>
                    <a:pt x="1458" y="1073"/>
                    <a:pt x="1457" y="1073"/>
                  </a:cubicBezTo>
                  <a:cubicBezTo>
                    <a:pt x="1456" y="1073"/>
                    <a:pt x="1456" y="1073"/>
                    <a:pt x="1455" y="1073"/>
                  </a:cubicBezTo>
                  <a:cubicBezTo>
                    <a:pt x="1455" y="1073"/>
                    <a:pt x="1454" y="1072"/>
                    <a:pt x="1454" y="1072"/>
                  </a:cubicBezTo>
                  <a:cubicBezTo>
                    <a:pt x="1453" y="1072"/>
                    <a:pt x="1452" y="1072"/>
                    <a:pt x="1452" y="1072"/>
                  </a:cubicBezTo>
                  <a:cubicBezTo>
                    <a:pt x="1452" y="1072"/>
                    <a:pt x="1452" y="1071"/>
                    <a:pt x="1452" y="1070"/>
                  </a:cubicBezTo>
                  <a:cubicBezTo>
                    <a:pt x="1452" y="1068"/>
                    <a:pt x="1451" y="1065"/>
                    <a:pt x="1452" y="1063"/>
                  </a:cubicBezTo>
                  <a:cubicBezTo>
                    <a:pt x="1452" y="1062"/>
                    <a:pt x="1452" y="1061"/>
                    <a:pt x="1452" y="1060"/>
                  </a:cubicBezTo>
                  <a:cubicBezTo>
                    <a:pt x="1452" y="1060"/>
                    <a:pt x="1452" y="1060"/>
                    <a:pt x="1452" y="1060"/>
                  </a:cubicBezTo>
                  <a:cubicBezTo>
                    <a:pt x="1452" y="1060"/>
                    <a:pt x="1452" y="1060"/>
                    <a:pt x="1452" y="1060"/>
                  </a:cubicBezTo>
                  <a:cubicBezTo>
                    <a:pt x="1452" y="1058"/>
                    <a:pt x="1452" y="1057"/>
                    <a:pt x="1452" y="1056"/>
                  </a:cubicBezTo>
                  <a:cubicBezTo>
                    <a:pt x="1453" y="1054"/>
                    <a:pt x="1453" y="1053"/>
                    <a:pt x="1453" y="1052"/>
                  </a:cubicBezTo>
                  <a:cubicBezTo>
                    <a:pt x="1453" y="1052"/>
                    <a:pt x="1454" y="1053"/>
                    <a:pt x="1455" y="1053"/>
                  </a:cubicBezTo>
                  <a:cubicBezTo>
                    <a:pt x="1453" y="1052"/>
                    <a:pt x="1453" y="1052"/>
                    <a:pt x="1453" y="1052"/>
                  </a:cubicBezTo>
                  <a:cubicBezTo>
                    <a:pt x="1453" y="1051"/>
                    <a:pt x="1453" y="1051"/>
                    <a:pt x="1454" y="1050"/>
                  </a:cubicBezTo>
                  <a:cubicBezTo>
                    <a:pt x="1459" y="1048"/>
                    <a:pt x="1466" y="1046"/>
                    <a:pt x="1470" y="1042"/>
                  </a:cubicBezTo>
                  <a:cubicBezTo>
                    <a:pt x="1477" y="1036"/>
                    <a:pt x="1478" y="1025"/>
                    <a:pt x="1485" y="1020"/>
                  </a:cubicBezTo>
                  <a:cubicBezTo>
                    <a:pt x="1479" y="1018"/>
                    <a:pt x="1470" y="1019"/>
                    <a:pt x="1463" y="1023"/>
                  </a:cubicBezTo>
                  <a:cubicBezTo>
                    <a:pt x="1463" y="1023"/>
                    <a:pt x="1463" y="1022"/>
                    <a:pt x="1463" y="1022"/>
                  </a:cubicBezTo>
                  <a:cubicBezTo>
                    <a:pt x="1463" y="1021"/>
                    <a:pt x="1463" y="1019"/>
                    <a:pt x="1463" y="1018"/>
                  </a:cubicBezTo>
                  <a:cubicBezTo>
                    <a:pt x="1463" y="1017"/>
                    <a:pt x="1463" y="1016"/>
                    <a:pt x="1463" y="1016"/>
                  </a:cubicBezTo>
                  <a:cubicBezTo>
                    <a:pt x="1480" y="1003"/>
                    <a:pt x="1459" y="980"/>
                    <a:pt x="1446" y="974"/>
                  </a:cubicBezTo>
                  <a:cubicBezTo>
                    <a:pt x="1450" y="982"/>
                    <a:pt x="1452" y="985"/>
                    <a:pt x="1452" y="994"/>
                  </a:cubicBezTo>
                  <a:cubicBezTo>
                    <a:pt x="1452" y="1000"/>
                    <a:pt x="1449" y="1012"/>
                    <a:pt x="1459" y="1011"/>
                  </a:cubicBezTo>
                  <a:cubicBezTo>
                    <a:pt x="1459" y="1012"/>
                    <a:pt x="1459" y="1012"/>
                    <a:pt x="1459" y="1012"/>
                  </a:cubicBezTo>
                  <a:cubicBezTo>
                    <a:pt x="1459" y="1014"/>
                    <a:pt x="1461" y="1015"/>
                    <a:pt x="1461" y="1017"/>
                  </a:cubicBezTo>
                  <a:cubicBezTo>
                    <a:pt x="1461" y="1017"/>
                    <a:pt x="1461" y="1017"/>
                    <a:pt x="1461" y="1017"/>
                  </a:cubicBezTo>
                  <a:cubicBezTo>
                    <a:pt x="1461" y="1017"/>
                    <a:pt x="1461" y="1018"/>
                    <a:pt x="1461" y="1018"/>
                  </a:cubicBezTo>
                  <a:cubicBezTo>
                    <a:pt x="1461" y="1019"/>
                    <a:pt x="1461" y="1021"/>
                    <a:pt x="1461" y="1022"/>
                  </a:cubicBezTo>
                  <a:cubicBezTo>
                    <a:pt x="1461" y="1023"/>
                    <a:pt x="1461" y="1023"/>
                    <a:pt x="1461" y="1024"/>
                  </a:cubicBezTo>
                  <a:cubicBezTo>
                    <a:pt x="1452" y="1030"/>
                    <a:pt x="1446" y="1039"/>
                    <a:pt x="1450" y="1049"/>
                  </a:cubicBezTo>
                  <a:cubicBezTo>
                    <a:pt x="1451" y="1050"/>
                    <a:pt x="1451" y="1050"/>
                    <a:pt x="1451" y="1050"/>
                  </a:cubicBezTo>
                  <a:cubicBezTo>
                    <a:pt x="1451" y="1051"/>
                    <a:pt x="1451" y="1051"/>
                    <a:pt x="1451" y="1051"/>
                  </a:cubicBezTo>
                  <a:cubicBezTo>
                    <a:pt x="1450" y="1052"/>
                    <a:pt x="1450" y="1053"/>
                    <a:pt x="1450" y="1054"/>
                  </a:cubicBezTo>
                  <a:cubicBezTo>
                    <a:pt x="1450" y="1054"/>
                    <a:pt x="1450" y="1054"/>
                    <a:pt x="1450" y="1054"/>
                  </a:cubicBezTo>
                  <a:cubicBezTo>
                    <a:pt x="1450" y="1054"/>
                    <a:pt x="1449" y="1053"/>
                    <a:pt x="1449" y="1053"/>
                  </a:cubicBezTo>
                  <a:cubicBezTo>
                    <a:pt x="1449" y="1053"/>
                    <a:pt x="1449" y="1053"/>
                    <a:pt x="1449" y="1053"/>
                  </a:cubicBezTo>
                  <a:cubicBezTo>
                    <a:pt x="1447" y="1051"/>
                    <a:pt x="1444" y="1049"/>
                    <a:pt x="1442" y="1048"/>
                  </a:cubicBezTo>
                  <a:cubicBezTo>
                    <a:pt x="1440" y="1046"/>
                    <a:pt x="1437" y="1045"/>
                    <a:pt x="1435" y="1043"/>
                  </a:cubicBezTo>
                  <a:cubicBezTo>
                    <a:pt x="1435" y="1043"/>
                    <a:pt x="1436" y="1043"/>
                    <a:pt x="1436" y="1043"/>
                  </a:cubicBezTo>
                  <a:cubicBezTo>
                    <a:pt x="1436" y="1040"/>
                    <a:pt x="1436" y="1040"/>
                    <a:pt x="1436" y="1040"/>
                  </a:cubicBezTo>
                  <a:cubicBezTo>
                    <a:pt x="1439" y="1028"/>
                    <a:pt x="1429" y="1017"/>
                    <a:pt x="1416" y="1018"/>
                  </a:cubicBezTo>
                  <a:cubicBezTo>
                    <a:pt x="1419" y="1028"/>
                    <a:pt x="1418" y="1046"/>
                    <a:pt x="1432" y="1044"/>
                  </a:cubicBezTo>
                  <a:cubicBezTo>
                    <a:pt x="1433" y="1044"/>
                    <a:pt x="1433" y="1044"/>
                    <a:pt x="1433" y="1044"/>
                  </a:cubicBezTo>
                  <a:cubicBezTo>
                    <a:pt x="1435" y="1046"/>
                    <a:pt x="1438" y="1048"/>
                    <a:pt x="1441" y="1049"/>
                  </a:cubicBezTo>
                  <a:cubicBezTo>
                    <a:pt x="1443" y="1051"/>
                    <a:pt x="1445" y="1052"/>
                    <a:pt x="1447" y="1054"/>
                  </a:cubicBezTo>
                  <a:cubicBezTo>
                    <a:pt x="1447" y="1054"/>
                    <a:pt x="1448" y="1054"/>
                    <a:pt x="1448" y="1055"/>
                  </a:cubicBezTo>
                  <a:cubicBezTo>
                    <a:pt x="1448" y="1055"/>
                    <a:pt x="1448" y="1055"/>
                    <a:pt x="1448" y="1055"/>
                  </a:cubicBezTo>
                  <a:cubicBezTo>
                    <a:pt x="1448" y="1055"/>
                    <a:pt x="1449" y="1056"/>
                    <a:pt x="1449" y="1056"/>
                  </a:cubicBezTo>
                  <a:cubicBezTo>
                    <a:pt x="1449" y="1056"/>
                    <a:pt x="1449" y="1056"/>
                    <a:pt x="1449" y="1056"/>
                  </a:cubicBezTo>
                  <a:cubicBezTo>
                    <a:pt x="1449" y="1056"/>
                    <a:pt x="1449" y="1056"/>
                    <a:pt x="1450" y="1057"/>
                  </a:cubicBezTo>
                  <a:cubicBezTo>
                    <a:pt x="1449" y="1057"/>
                    <a:pt x="1449" y="1058"/>
                    <a:pt x="1449" y="1059"/>
                  </a:cubicBezTo>
                  <a:cubicBezTo>
                    <a:pt x="1449" y="1059"/>
                    <a:pt x="1449" y="1059"/>
                    <a:pt x="1449" y="1060"/>
                  </a:cubicBezTo>
                  <a:cubicBezTo>
                    <a:pt x="1449" y="1060"/>
                    <a:pt x="1449" y="1060"/>
                    <a:pt x="1449" y="1061"/>
                  </a:cubicBezTo>
                  <a:cubicBezTo>
                    <a:pt x="1449" y="1062"/>
                    <a:pt x="1449" y="1062"/>
                    <a:pt x="1449" y="1063"/>
                  </a:cubicBezTo>
                  <a:cubicBezTo>
                    <a:pt x="1449" y="1064"/>
                    <a:pt x="1449" y="1064"/>
                    <a:pt x="1449" y="1065"/>
                  </a:cubicBezTo>
                  <a:cubicBezTo>
                    <a:pt x="1449" y="1065"/>
                    <a:pt x="1449" y="1066"/>
                    <a:pt x="1449" y="1066"/>
                  </a:cubicBezTo>
                  <a:cubicBezTo>
                    <a:pt x="1449" y="1066"/>
                    <a:pt x="1449" y="1067"/>
                    <a:pt x="1449" y="1067"/>
                  </a:cubicBezTo>
                  <a:cubicBezTo>
                    <a:pt x="1449" y="1068"/>
                    <a:pt x="1449" y="1068"/>
                    <a:pt x="1449" y="1069"/>
                  </a:cubicBezTo>
                  <a:cubicBezTo>
                    <a:pt x="1449" y="1069"/>
                    <a:pt x="1449" y="1070"/>
                    <a:pt x="1449" y="1070"/>
                  </a:cubicBezTo>
                  <a:cubicBezTo>
                    <a:pt x="1449" y="1071"/>
                    <a:pt x="1449" y="1072"/>
                    <a:pt x="1449" y="1072"/>
                  </a:cubicBezTo>
                  <a:cubicBezTo>
                    <a:pt x="1449" y="1072"/>
                    <a:pt x="1449" y="1072"/>
                    <a:pt x="1449" y="1073"/>
                  </a:cubicBezTo>
                  <a:cubicBezTo>
                    <a:pt x="1448" y="1073"/>
                    <a:pt x="1448" y="1073"/>
                    <a:pt x="1448" y="1073"/>
                  </a:cubicBezTo>
                  <a:cubicBezTo>
                    <a:pt x="1447" y="1073"/>
                    <a:pt x="1447" y="1073"/>
                    <a:pt x="1447" y="1073"/>
                  </a:cubicBezTo>
                  <a:cubicBezTo>
                    <a:pt x="1444" y="1074"/>
                    <a:pt x="1442" y="1075"/>
                    <a:pt x="1440" y="1077"/>
                  </a:cubicBezTo>
                  <a:cubicBezTo>
                    <a:pt x="1438" y="1078"/>
                    <a:pt x="1436" y="1080"/>
                    <a:pt x="1434" y="1081"/>
                  </a:cubicBezTo>
                  <a:cubicBezTo>
                    <a:pt x="1432" y="1083"/>
                    <a:pt x="1430" y="1085"/>
                    <a:pt x="1428" y="1086"/>
                  </a:cubicBezTo>
                  <a:cubicBezTo>
                    <a:pt x="1424" y="1090"/>
                    <a:pt x="1419" y="1093"/>
                    <a:pt x="1415" y="1096"/>
                  </a:cubicBezTo>
                  <a:cubicBezTo>
                    <a:pt x="1413" y="1098"/>
                    <a:pt x="1411" y="1099"/>
                    <a:pt x="1410" y="1100"/>
                  </a:cubicBezTo>
                  <a:cubicBezTo>
                    <a:pt x="1408" y="1102"/>
                    <a:pt x="1406" y="1103"/>
                    <a:pt x="1404" y="1104"/>
                  </a:cubicBezTo>
                  <a:cubicBezTo>
                    <a:pt x="1403" y="1104"/>
                    <a:pt x="1403" y="1105"/>
                    <a:pt x="1402" y="1105"/>
                  </a:cubicBezTo>
                  <a:cubicBezTo>
                    <a:pt x="1401" y="1106"/>
                    <a:pt x="1400" y="1106"/>
                    <a:pt x="1400" y="1106"/>
                  </a:cubicBezTo>
                  <a:cubicBezTo>
                    <a:pt x="1399" y="1107"/>
                    <a:pt x="1398" y="1107"/>
                    <a:pt x="1397" y="1107"/>
                  </a:cubicBezTo>
                  <a:cubicBezTo>
                    <a:pt x="1397" y="1107"/>
                    <a:pt x="1397" y="1108"/>
                    <a:pt x="1397" y="1108"/>
                  </a:cubicBezTo>
                  <a:cubicBezTo>
                    <a:pt x="1396" y="1108"/>
                    <a:pt x="1396" y="1108"/>
                    <a:pt x="1396" y="1108"/>
                  </a:cubicBezTo>
                  <a:cubicBezTo>
                    <a:pt x="1395" y="1108"/>
                    <a:pt x="1395" y="1108"/>
                    <a:pt x="1394" y="1108"/>
                  </a:cubicBezTo>
                  <a:cubicBezTo>
                    <a:pt x="1394" y="1108"/>
                    <a:pt x="1394" y="1108"/>
                    <a:pt x="1394" y="1108"/>
                  </a:cubicBezTo>
                  <a:cubicBezTo>
                    <a:pt x="1391" y="1107"/>
                    <a:pt x="1387" y="1106"/>
                    <a:pt x="1383" y="1105"/>
                  </a:cubicBezTo>
                  <a:cubicBezTo>
                    <a:pt x="1380" y="1104"/>
                    <a:pt x="1376" y="1103"/>
                    <a:pt x="1372" y="1102"/>
                  </a:cubicBezTo>
                  <a:cubicBezTo>
                    <a:pt x="1372" y="1102"/>
                    <a:pt x="1371" y="1102"/>
                    <a:pt x="1370" y="1102"/>
                  </a:cubicBezTo>
                  <a:cubicBezTo>
                    <a:pt x="1369" y="1102"/>
                    <a:pt x="1369" y="1102"/>
                    <a:pt x="1368" y="1102"/>
                  </a:cubicBezTo>
                  <a:cubicBezTo>
                    <a:pt x="1367" y="1102"/>
                    <a:pt x="1367" y="1102"/>
                    <a:pt x="1367" y="1102"/>
                  </a:cubicBezTo>
                  <a:cubicBezTo>
                    <a:pt x="1367" y="1102"/>
                    <a:pt x="1367" y="1102"/>
                    <a:pt x="1367" y="1102"/>
                  </a:cubicBezTo>
                  <a:cubicBezTo>
                    <a:pt x="1368" y="1102"/>
                    <a:pt x="1368" y="1101"/>
                    <a:pt x="1368" y="1101"/>
                  </a:cubicBezTo>
                  <a:cubicBezTo>
                    <a:pt x="1368" y="1101"/>
                    <a:pt x="1369" y="1101"/>
                    <a:pt x="1369" y="1100"/>
                  </a:cubicBezTo>
                  <a:cubicBezTo>
                    <a:pt x="1369" y="1100"/>
                    <a:pt x="1369" y="1100"/>
                    <a:pt x="1369" y="1100"/>
                  </a:cubicBezTo>
                  <a:cubicBezTo>
                    <a:pt x="1370" y="1099"/>
                    <a:pt x="1370" y="1099"/>
                    <a:pt x="1370" y="1099"/>
                  </a:cubicBezTo>
                  <a:cubicBezTo>
                    <a:pt x="1371" y="1098"/>
                    <a:pt x="1371" y="1098"/>
                    <a:pt x="1371" y="1097"/>
                  </a:cubicBezTo>
                  <a:cubicBezTo>
                    <a:pt x="1372" y="1097"/>
                    <a:pt x="1372" y="1096"/>
                    <a:pt x="1373" y="1096"/>
                  </a:cubicBezTo>
                  <a:cubicBezTo>
                    <a:pt x="1373" y="1096"/>
                    <a:pt x="1373" y="1095"/>
                    <a:pt x="1374" y="1095"/>
                  </a:cubicBezTo>
                  <a:cubicBezTo>
                    <a:pt x="1375" y="1094"/>
                    <a:pt x="1376" y="1093"/>
                    <a:pt x="1377" y="1092"/>
                  </a:cubicBezTo>
                  <a:cubicBezTo>
                    <a:pt x="1378" y="1091"/>
                    <a:pt x="1379" y="1090"/>
                    <a:pt x="1380" y="1090"/>
                  </a:cubicBezTo>
                  <a:cubicBezTo>
                    <a:pt x="1381" y="1089"/>
                    <a:pt x="1382" y="1088"/>
                    <a:pt x="1383" y="1087"/>
                  </a:cubicBezTo>
                  <a:cubicBezTo>
                    <a:pt x="1384" y="1087"/>
                    <a:pt x="1384" y="1087"/>
                    <a:pt x="1384" y="1087"/>
                  </a:cubicBezTo>
                  <a:cubicBezTo>
                    <a:pt x="1383" y="1088"/>
                    <a:pt x="1382" y="1089"/>
                    <a:pt x="1381" y="1089"/>
                  </a:cubicBezTo>
                  <a:cubicBezTo>
                    <a:pt x="1396" y="1105"/>
                    <a:pt x="1413" y="1082"/>
                    <a:pt x="1418" y="1068"/>
                  </a:cubicBezTo>
                  <a:cubicBezTo>
                    <a:pt x="1410" y="1072"/>
                    <a:pt x="1373" y="1069"/>
                    <a:pt x="1379" y="1087"/>
                  </a:cubicBezTo>
                  <a:cubicBezTo>
                    <a:pt x="1379" y="1087"/>
                    <a:pt x="1379" y="1087"/>
                    <a:pt x="1378" y="1088"/>
                  </a:cubicBezTo>
                  <a:cubicBezTo>
                    <a:pt x="1377" y="1089"/>
                    <a:pt x="1376" y="1089"/>
                    <a:pt x="1375" y="1090"/>
                  </a:cubicBezTo>
                  <a:cubicBezTo>
                    <a:pt x="1374" y="1091"/>
                    <a:pt x="1373" y="1092"/>
                    <a:pt x="1372" y="1093"/>
                  </a:cubicBezTo>
                  <a:cubicBezTo>
                    <a:pt x="1372" y="1093"/>
                    <a:pt x="1371" y="1094"/>
                    <a:pt x="1371" y="1094"/>
                  </a:cubicBezTo>
                  <a:cubicBezTo>
                    <a:pt x="1370" y="1095"/>
                    <a:pt x="1370" y="1095"/>
                    <a:pt x="1370" y="1096"/>
                  </a:cubicBezTo>
                  <a:cubicBezTo>
                    <a:pt x="1369" y="1096"/>
                    <a:pt x="1369" y="1097"/>
                    <a:pt x="1368" y="1097"/>
                  </a:cubicBezTo>
                  <a:cubicBezTo>
                    <a:pt x="1368" y="1098"/>
                    <a:pt x="1368" y="1098"/>
                    <a:pt x="1367" y="1098"/>
                  </a:cubicBezTo>
                  <a:cubicBezTo>
                    <a:pt x="1367" y="1099"/>
                    <a:pt x="1367" y="1099"/>
                    <a:pt x="1367" y="1099"/>
                  </a:cubicBezTo>
                  <a:cubicBezTo>
                    <a:pt x="1367" y="1099"/>
                    <a:pt x="1367" y="1099"/>
                    <a:pt x="1366" y="1100"/>
                  </a:cubicBezTo>
                  <a:cubicBezTo>
                    <a:pt x="1366" y="1100"/>
                    <a:pt x="1366" y="1100"/>
                    <a:pt x="1366" y="1101"/>
                  </a:cubicBezTo>
                  <a:cubicBezTo>
                    <a:pt x="1366" y="1101"/>
                    <a:pt x="1366" y="1102"/>
                    <a:pt x="1365" y="1102"/>
                  </a:cubicBezTo>
                  <a:cubicBezTo>
                    <a:pt x="1364" y="1102"/>
                    <a:pt x="1362" y="1102"/>
                    <a:pt x="1361" y="1102"/>
                  </a:cubicBezTo>
                  <a:cubicBezTo>
                    <a:pt x="1357" y="1103"/>
                    <a:pt x="1353" y="1105"/>
                    <a:pt x="1349" y="1107"/>
                  </a:cubicBezTo>
                  <a:cubicBezTo>
                    <a:pt x="1346" y="1109"/>
                    <a:pt x="1342" y="1111"/>
                    <a:pt x="1339" y="1113"/>
                  </a:cubicBezTo>
                  <a:cubicBezTo>
                    <a:pt x="1336" y="1116"/>
                    <a:pt x="1333" y="1118"/>
                    <a:pt x="1329" y="1120"/>
                  </a:cubicBezTo>
                  <a:cubicBezTo>
                    <a:pt x="1327" y="1121"/>
                    <a:pt x="1326" y="1122"/>
                    <a:pt x="1324" y="1122"/>
                  </a:cubicBezTo>
                  <a:cubicBezTo>
                    <a:pt x="1323" y="1122"/>
                    <a:pt x="1323" y="1123"/>
                    <a:pt x="1322" y="1123"/>
                  </a:cubicBezTo>
                  <a:cubicBezTo>
                    <a:pt x="1322" y="1123"/>
                    <a:pt x="1322" y="1123"/>
                    <a:pt x="1322" y="1123"/>
                  </a:cubicBezTo>
                  <a:cubicBezTo>
                    <a:pt x="1321" y="1123"/>
                    <a:pt x="1321" y="1123"/>
                    <a:pt x="1321" y="1123"/>
                  </a:cubicBezTo>
                  <a:cubicBezTo>
                    <a:pt x="1321" y="1123"/>
                    <a:pt x="1321" y="1123"/>
                    <a:pt x="1321" y="1123"/>
                  </a:cubicBezTo>
                  <a:cubicBezTo>
                    <a:pt x="1320" y="1123"/>
                    <a:pt x="1319" y="1124"/>
                    <a:pt x="1318" y="1124"/>
                  </a:cubicBezTo>
                  <a:cubicBezTo>
                    <a:pt x="1314" y="1124"/>
                    <a:pt x="1310" y="1124"/>
                    <a:pt x="1306" y="1124"/>
                  </a:cubicBezTo>
                  <a:cubicBezTo>
                    <a:pt x="1302" y="1123"/>
                    <a:pt x="1298" y="1123"/>
                    <a:pt x="1294" y="1123"/>
                  </a:cubicBezTo>
                  <a:cubicBezTo>
                    <a:pt x="1290" y="1122"/>
                    <a:pt x="1286" y="1122"/>
                    <a:pt x="1282" y="1123"/>
                  </a:cubicBezTo>
                  <a:cubicBezTo>
                    <a:pt x="1283" y="1123"/>
                    <a:pt x="1283" y="1122"/>
                    <a:pt x="1284" y="1122"/>
                  </a:cubicBezTo>
                  <a:cubicBezTo>
                    <a:pt x="1285" y="1122"/>
                    <a:pt x="1285" y="1121"/>
                    <a:pt x="1286" y="1121"/>
                  </a:cubicBezTo>
                  <a:cubicBezTo>
                    <a:pt x="1286" y="1121"/>
                    <a:pt x="1287" y="1120"/>
                    <a:pt x="1287" y="1120"/>
                  </a:cubicBezTo>
                  <a:cubicBezTo>
                    <a:pt x="1287" y="1120"/>
                    <a:pt x="1288" y="1119"/>
                    <a:pt x="1288" y="1119"/>
                  </a:cubicBezTo>
                  <a:cubicBezTo>
                    <a:pt x="1291" y="1117"/>
                    <a:pt x="1293" y="1113"/>
                    <a:pt x="1295" y="1109"/>
                  </a:cubicBezTo>
                  <a:cubicBezTo>
                    <a:pt x="1296" y="1109"/>
                    <a:pt x="1296" y="1108"/>
                    <a:pt x="1296" y="1108"/>
                  </a:cubicBezTo>
                  <a:cubicBezTo>
                    <a:pt x="1296" y="1107"/>
                    <a:pt x="1297" y="1107"/>
                    <a:pt x="1297" y="1106"/>
                  </a:cubicBezTo>
                  <a:cubicBezTo>
                    <a:pt x="1297" y="1105"/>
                    <a:pt x="1298" y="1104"/>
                    <a:pt x="1298" y="1103"/>
                  </a:cubicBezTo>
                  <a:cubicBezTo>
                    <a:pt x="1299" y="1101"/>
                    <a:pt x="1300" y="1099"/>
                    <a:pt x="1301" y="1097"/>
                  </a:cubicBezTo>
                  <a:cubicBezTo>
                    <a:pt x="1302" y="1094"/>
                    <a:pt x="1303" y="1092"/>
                    <a:pt x="1305" y="1090"/>
                  </a:cubicBezTo>
                  <a:cubicBezTo>
                    <a:pt x="1305" y="1090"/>
                    <a:pt x="1305" y="1089"/>
                    <a:pt x="1306" y="1088"/>
                  </a:cubicBezTo>
                  <a:cubicBezTo>
                    <a:pt x="1306" y="1088"/>
                    <a:pt x="1306" y="1088"/>
                    <a:pt x="1306" y="1088"/>
                  </a:cubicBezTo>
                  <a:cubicBezTo>
                    <a:pt x="1306" y="1088"/>
                    <a:pt x="1306" y="1088"/>
                    <a:pt x="1306" y="1088"/>
                  </a:cubicBezTo>
                  <a:cubicBezTo>
                    <a:pt x="1307" y="1087"/>
                    <a:pt x="1307" y="1086"/>
                    <a:pt x="1308" y="1085"/>
                  </a:cubicBezTo>
                  <a:cubicBezTo>
                    <a:pt x="1311" y="1081"/>
                    <a:pt x="1314" y="1078"/>
                    <a:pt x="1317" y="1076"/>
                  </a:cubicBezTo>
                  <a:cubicBezTo>
                    <a:pt x="1317" y="1076"/>
                    <a:pt x="1317" y="1076"/>
                    <a:pt x="1318" y="1075"/>
                  </a:cubicBezTo>
                  <a:cubicBezTo>
                    <a:pt x="1318" y="1075"/>
                    <a:pt x="1318" y="1075"/>
                    <a:pt x="1319" y="1075"/>
                  </a:cubicBezTo>
                  <a:cubicBezTo>
                    <a:pt x="1319" y="1074"/>
                    <a:pt x="1320" y="1073"/>
                    <a:pt x="1320" y="1073"/>
                  </a:cubicBezTo>
                  <a:cubicBezTo>
                    <a:pt x="1321" y="1072"/>
                    <a:pt x="1321" y="1072"/>
                    <a:pt x="1322" y="1072"/>
                  </a:cubicBezTo>
                  <a:cubicBezTo>
                    <a:pt x="1321" y="1072"/>
                    <a:pt x="1321" y="1073"/>
                    <a:pt x="1321" y="1073"/>
                  </a:cubicBezTo>
                  <a:cubicBezTo>
                    <a:pt x="1321" y="1073"/>
                    <a:pt x="1322" y="1072"/>
                    <a:pt x="1322" y="1072"/>
                  </a:cubicBezTo>
                  <a:cubicBezTo>
                    <a:pt x="1323" y="1071"/>
                    <a:pt x="1323" y="1071"/>
                    <a:pt x="1324" y="1071"/>
                  </a:cubicBezTo>
                  <a:cubicBezTo>
                    <a:pt x="1324" y="1070"/>
                    <a:pt x="1325" y="1070"/>
                    <a:pt x="1325" y="1070"/>
                  </a:cubicBezTo>
                  <a:cubicBezTo>
                    <a:pt x="1325" y="1070"/>
                    <a:pt x="1325" y="1070"/>
                    <a:pt x="1325" y="1070"/>
                  </a:cubicBezTo>
                  <a:cubicBezTo>
                    <a:pt x="1325" y="1069"/>
                    <a:pt x="1326" y="1069"/>
                    <a:pt x="1326" y="1069"/>
                  </a:cubicBezTo>
                  <a:cubicBezTo>
                    <a:pt x="1326" y="1068"/>
                    <a:pt x="1327" y="1068"/>
                    <a:pt x="1328" y="1067"/>
                  </a:cubicBezTo>
                  <a:cubicBezTo>
                    <a:pt x="1328" y="1066"/>
                    <a:pt x="1329" y="1065"/>
                    <a:pt x="1329" y="1064"/>
                  </a:cubicBezTo>
                  <a:cubicBezTo>
                    <a:pt x="1330" y="1063"/>
                    <a:pt x="1331" y="1062"/>
                    <a:pt x="1331" y="1061"/>
                  </a:cubicBezTo>
                  <a:cubicBezTo>
                    <a:pt x="1332" y="1060"/>
                    <a:pt x="1333" y="1059"/>
                    <a:pt x="1333" y="1058"/>
                  </a:cubicBezTo>
                  <a:cubicBezTo>
                    <a:pt x="1334" y="1058"/>
                    <a:pt x="1334" y="1057"/>
                    <a:pt x="1334" y="1056"/>
                  </a:cubicBezTo>
                  <a:cubicBezTo>
                    <a:pt x="1353" y="1053"/>
                    <a:pt x="1347" y="1027"/>
                    <a:pt x="1339" y="1016"/>
                  </a:cubicBezTo>
                  <a:cubicBezTo>
                    <a:pt x="1365" y="1005"/>
                    <a:pt x="1384" y="986"/>
                    <a:pt x="1401" y="967"/>
                  </a:cubicBezTo>
                  <a:cubicBezTo>
                    <a:pt x="1418" y="948"/>
                    <a:pt x="1505" y="921"/>
                    <a:pt x="1564" y="914"/>
                  </a:cubicBezTo>
                  <a:close/>
                  <a:moveTo>
                    <a:pt x="1358" y="1132"/>
                  </a:moveTo>
                  <a:cubicBezTo>
                    <a:pt x="1357" y="1132"/>
                    <a:pt x="1357" y="1131"/>
                    <a:pt x="1356" y="1131"/>
                  </a:cubicBezTo>
                  <a:cubicBezTo>
                    <a:pt x="1355" y="1130"/>
                    <a:pt x="1354" y="1129"/>
                    <a:pt x="1353" y="1128"/>
                  </a:cubicBezTo>
                  <a:cubicBezTo>
                    <a:pt x="1351" y="1127"/>
                    <a:pt x="1350" y="1126"/>
                    <a:pt x="1349" y="1125"/>
                  </a:cubicBezTo>
                  <a:cubicBezTo>
                    <a:pt x="1348" y="1125"/>
                    <a:pt x="1346" y="1124"/>
                    <a:pt x="1345" y="1123"/>
                  </a:cubicBezTo>
                  <a:cubicBezTo>
                    <a:pt x="1345" y="1123"/>
                    <a:pt x="1344" y="1123"/>
                    <a:pt x="1343" y="1123"/>
                  </a:cubicBezTo>
                  <a:cubicBezTo>
                    <a:pt x="1343" y="1122"/>
                    <a:pt x="1343" y="1122"/>
                    <a:pt x="1342" y="1122"/>
                  </a:cubicBezTo>
                  <a:cubicBezTo>
                    <a:pt x="1342" y="1122"/>
                    <a:pt x="1342" y="1122"/>
                    <a:pt x="1341" y="1122"/>
                  </a:cubicBezTo>
                  <a:cubicBezTo>
                    <a:pt x="1341" y="1122"/>
                    <a:pt x="1340" y="1121"/>
                    <a:pt x="1340" y="1121"/>
                  </a:cubicBezTo>
                  <a:cubicBezTo>
                    <a:pt x="1339" y="1121"/>
                    <a:pt x="1339" y="1121"/>
                    <a:pt x="1338" y="1121"/>
                  </a:cubicBezTo>
                  <a:cubicBezTo>
                    <a:pt x="1338" y="1120"/>
                    <a:pt x="1338" y="1120"/>
                    <a:pt x="1337" y="1120"/>
                  </a:cubicBezTo>
                  <a:cubicBezTo>
                    <a:pt x="1337" y="1120"/>
                    <a:pt x="1337" y="1120"/>
                    <a:pt x="1337" y="1120"/>
                  </a:cubicBezTo>
                  <a:cubicBezTo>
                    <a:pt x="1336" y="1120"/>
                    <a:pt x="1336" y="1120"/>
                    <a:pt x="1336" y="1120"/>
                  </a:cubicBezTo>
                  <a:cubicBezTo>
                    <a:pt x="1338" y="1119"/>
                    <a:pt x="1339" y="1118"/>
                    <a:pt x="1341" y="1116"/>
                  </a:cubicBezTo>
                  <a:cubicBezTo>
                    <a:pt x="1344" y="1114"/>
                    <a:pt x="1348" y="1112"/>
                    <a:pt x="1351" y="1110"/>
                  </a:cubicBezTo>
                  <a:cubicBezTo>
                    <a:pt x="1354" y="1108"/>
                    <a:pt x="1358" y="1106"/>
                    <a:pt x="1361" y="1106"/>
                  </a:cubicBezTo>
                  <a:cubicBezTo>
                    <a:pt x="1365" y="1105"/>
                    <a:pt x="1368" y="1105"/>
                    <a:pt x="1372" y="1106"/>
                  </a:cubicBezTo>
                  <a:cubicBezTo>
                    <a:pt x="1376" y="1106"/>
                    <a:pt x="1379" y="1107"/>
                    <a:pt x="1382" y="1108"/>
                  </a:cubicBezTo>
                  <a:cubicBezTo>
                    <a:pt x="1389" y="1110"/>
                    <a:pt x="1395" y="1112"/>
                    <a:pt x="1400" y="1115"/>
                  </a:cubicBezTo>
                  <a:cubicBezTo>
                    <a:pt x="1402" y="1116"/>
                    <a:pt x="1403" y="1116"/>
                    <a:pt x="1404" y="1117"/>
                  </a:cubicBezTo>
                  <a:cubicBezTo>
                    <a:pt x="1405" y="1118"/>
                    <a:pt x="1406" y="1118"/>
                    <a:pt x="1407" y="1118"/>
                  </a:cubicBezTo>
                  <a:cubicBezTo>
                    <a:pt x="1401" y="1125"/>
                    <a:pt x="1396" y="1131"/>
                    <a:pt x="1392" y="1137"/>
                  </a:cubicBezTo>
                  <a:cubicBezTo>
                    <a:pt x="1389" y="1143"/>
                    <a:pt x="1383" y="1151"/>
                    <a:pt x="1380" y="1158"/>
                  </a:cubicBezTo>
                  <a:cubicBezTo>
                    <a:pt x="1379" y="1158"/>
                    <a:pt x="1379" y="1158"/>
                    <a:pt x="1379" y="1158"/>
                  </a:cubicBezTo>
                  <a:cubicBezTo>
                    <a:pt x="1375" y="1146"/>
                    <a:pt x="1377" y="1125"/>
                    <a:pt x="1358" y="1133"/>
                  </a:cubicBezTo>
                  <a:cubicBezTo>
                    <a:pt x="1358" y="1133"/>
                    <a:pt x="1358" y="1132"/>
                    <a:pt x="1358" y="1132"/>
                  </a:cubicBezTo>
                  <a:cubicBezTo>
                    <a:pt x="1358" y="1132"/>
                    <a:pt x="1358" y="1131"/>
                    <a:pt x="1359" y="1131"/>
                  </a:cubicBezTo>
                  <a:lnTo>
                    <a:pt x="1358" y="1132"/>
                  </a:lnTo>
                  <a:close/>
                  <a:moveTo>
                    <a:pt x="1464" y="1076"/>
                  </a:moveTo>
                  <a:cubicBezTo>
                    <a:pt x="1464" y="1076"/>
                    <a:pt x="1464" y="1076"/>
                    <a:pt x="1464" y="1076"/>
                  </a:cubicBezTo>
                  <a:cubicBezTo>
                    <a:pt x="1464" y="1076"/>
                    <a:pt x="1464" y="1076"/>
                    <a:pt x="1465" y="1076"/>
                  </a:cubicBezTo>
                  <a:cubicBezTo>
                    <a:pt x="1464" y="1076"/>
                    <a:pt x="1464" y="1076"/>
                    <a:pt x="1464" y="1076"/>
                  </a:cubicBezTo>
                  <a:cubicBezTo>
                    <a:pt x="1464" y="1076"/>
                    <a:pt x="1464" y="1076"/>
                    <a:pt x="1464" y="1076"/>
                  </a:cubicBezTo>
                  <a:close/>
                  <a:moveTo>
                    <a:pt x="1452" y="1082"/>
                  </a:moveTo>
                  <a:cubicBezTo>
                    <a:pt x="1452" y="1082"/>
                    <a:pt x="1452" y="1082"/>
                    <a:pt x="1452" y="1082"/>
                  </a:cubicBezTo>
                  <a:cubicBezTo>
                    <a:pt x="1452" y="1080"/>
                    <a:pt x="1452" y="1079"/>
                    <a:pt x="1452" y="1078"/>
                  </a:cubicBezTo>
                  <a:cubicBezTo>
                    <a:pt x="1452" y="1077"/>
                    <a:pt x="1452" y="1076"/>
                    <a:pt x="1452" y="1074"/>
                  </a:cubicBezTo>
                  <a:cubicBezTo>
                    <a:pt x="1452" y="1074"/>
                    <a:pt x="1453" y="1074"/>
                    <a:pt x="1454" y="1074"/>
                  </a:cubicBezTo>
                  <a:cubicBezTo>
                    <a:pt x="1454" y="1075"/>
                    <a:pt x="1455" y="1075"/>
                    <a:pt x="1456" y="1075"/>
                  </a:cubicBezTo>
                  <a:cubicBezTo>
                    <a:pt x="1457" y="1075"/>
                    <a:pt x="1457" y="1075"/>
                    <a:pt x="1458" y="1075"/>
                  </a:cubicBezTo>
                  <a:cubicBezTo>
                    <a:pt x="1458" y="1075"/>
                    <a:pt x="1458" y="1075"/>
                    <a:pt x="1458" y="1075"/>
                  </a:cubicBezTo>
                  <a:cubicBezTo>
                    <a:pt x="1458" y="1075"/>
                    <a:pt x="1459" y="1076"/>
                    <a:pt x="1459" y="1076"/>
                  </a:cubicBezTo>
                  <a:cubicBezTo>
                    <a:pt x="1459" y="1076"/>
                    <a:pt x="1459" y="1076"/>
                    <a:pt x="1459" y="1076"/>
                  </a:cubicBezTo>
                  <a:cubicBezTo>
                    <a:pt x="1460" y="1076"/>
                    <a:pt x="1460" y="1076"/>
                    <a:pt x="1460" y="1076"/>
                  </a:cubicBezTo>
                  <a:cubicBezTo>
                    <a:pt x="1460" y="1076"/>
                    <a:pt x="1460" y="1076"/>
                    <a:pt x="1461" y="1076"/>
                  </a:cubicBezTo>
                  <a:cubicBezTo>
                    <a:pt x="1462" y="1076"/>
                    <a:pt x="1462" y="1076"/>
                    <a:pt x="1463" y="1077"/>
                  </a:cubicBezTo>
                  <a:cubicBezTo>
                    <a:pt x="1463" y="1077"/>
                    <a:pt x="1463" y="1077"/>
                    <a:pt x="1463" y="1077"/>
                  </a:cubicBezTo>
                  <a:cubicBezTo>
                    <a:pt x="1460" y="1078"/>
                    <a:pt x="1456" y="1080"/>
                    <a:pt x="1452" y="1082"/>
                  </a:cubicBezTo>
                  <a:close/>
                  <a:moveTo>
                    <a:pt x="1450" y="1078"/>
                  </a:moveTo>
                  <a:cubicBezTo>
                    <a:pt x="1450" y="1079"/>
                    <a:pt x="1450" y="1080"/>
                    <a:pt x="1450" y="1082"/>
                  </a:cubicBezTo>
                  <a:cubicBezTo>
                    <a:pt x="1450" y="1082"/>
                    <a:pt x="1450" y="1083"/>
                    <a:pt x="1450" y="1084"/>
                  </a:cubicBezTo>
                  <a:cubicBezTo>
                    <a:pt x="1450" y="1084"/>
                    <a:pt x="1450" y="1084"/>
                    <a:pt x="1450" y="1084"/>
                  </a:cubicBezTo>
                  <a:cubicBezTo>
                    <a:pt x="1435" y="1092"/>
                    <a:pt x="1421" y="1104"/>
                    <a:pt x="1409" y="1116"/>
                  </a:cubicBezTo>
                  <a:cubicBezTo>
                    <a:pt x="1408" y="1115"/>
                    <a:pt x="1407" y="1115"/>
                    <a:pt x="1406" y="1114"/>
                  </a:cubicBezTo>
                  <a:cubicBezTo>
                    <a:pt x="1405" y="1113"/>
                    <a:pt x="1403" y="1113"/>
                    <a:pt x="1402" y="1112"/>
                  </a:cubicBezTo>
                  <a:cubicBezTo>
                    <a:pt x="1400" y="1111"/>
                    <a:pt x="1397" y="1110"/>
                    <a:pt x="1395" y="1109"/>
                  </a:cubicBezTo>
                  <a:cubicBezTo>
                    <a:pt x="1395" y="1109"/>
                    <a:pt x="1396" y="1109"/>
                    <a:pt x="1396" y="1109"/>
                  </a:cubicBezTo>
                  <a:cubicBezTo>
                    <a:pt x="1397" y="1109"/>
                    <a:pt x="1398" y="1108"/>
                    <a:pt x="1400" y="1108"/>
                  </a:cubicBezTo>
                  <a:cubicBezTo>
                    <a:pt x="1401" y="1108"/>
                    <a:pt x="1402" y="1107"/>
                    <a:pt x="1403" y="1107"/>
                  </a:cubicBezTo>
                  <a:cubicBezTo>
                    <a:pt x="1403" y="1107"/>
                    <a:pt x="1404" y="1107"/>
                    <a:pt x="1404" y="1106"/>
                  </a:cubicBezTo>
                  <a:cubicBezTo>
                    <a:pt x="1404" y="1106"/>
                    <a:pt x="1405" y="1106"/>
                    <a:pt x="1405" y="1106"/>
                  </a:cubicBezTo>
                  <a:cubicBezTo>
                    <a:pt x="1407" y="1105"/>
                    <a:pt x="1409" y="1103"/>
                    <a:pt x="1411" y="1102"/>
                  </a:cubicBezTo>
                  <a:cubicBezTo>
                    <a:pt x="1413" y="1101"/>
                    <a:pt x="1415" y="1099"/>
                    <a:pt x="1417" y="1098"/>
                  </a:cubicBezTo>
                  <a:cubicBezTo>
                    <a:pt x="1421" y="1095"/>
                    <a:pt x="1425" y="1091"/>
                    <a:pt x="1429" y="1088"/>
                  </a:cubicBezTo>
                  <a:cubicBezTo>
                    <a:pt x="1431" y="1086"/>
                    <a:pt x="1433" y="1085"/>
                    <a:pt x="1435" y="1083"/>
                  </a:cubicBezTo>
                  <a:cubicBezTo>
                    <a:pt x="1437" y="1081"/>
                    <a:pt x="1440" y="1080"/>
                    <a:pt x="1442" y="1078"/>
                  </a:cubicBezTo>
                  <a:cubicBezTo>
                    <a:pt x="1442" y="1078"/>
                    <a:pt x="1443" y="1077"/>
                    <a:pt x="1444" y="1076"/>
                  </a:cubicBezTo>
                  <a:cubicBezTo>
                    <a:pt x="1445" y="1076"/>
                    <a:pt x="1447" y="1075"/>
                    <a:pt x="1447" y="1075"/>
                  </a:cubicBezTo>
                  <a:cubicBezTo>
                    <a:pt x="1448" y="1075"/>
                    <a:pt x="1448" y="1075"/>
                    <a:pt x="1448" y="1075"/>
                  </a:cubicBezTo>
                  <a:cubicBezTo>
                    <a:pt x="1449" y="1075"/>
                    <a:pt x="1449" y="1075"/>
                    <a:pt x="1449" y="1075"/>
                  </a:cubicBezTo>
                  <a:cubicBezTo>
                    <a:pt x="1449" y="1075"/>
                    <a:pt x="1449" y="1075"/>
                    <a:pt x="1450" y="1074"/>
                  </a:cubicBezTo>
                  <a:cubicBezTo>
                    <a:pt x="1450" y="1076"/>
                    <a:pt x="1450" y="1077"/>
                    <a:pt x="1450" y="1078"/>
                  </a:cubicBezTo>
                  <a:close/>
                  <a:moveTo>
                    <a:pt x="1247" y="1138"/>
                  </a:moveTo>
                  <a:cubicBezTo>
                    <a:pt x="1226" y="1128"/>
                    <a:pt x="1198" y="1126"/>
                    <a:pt x="1210" y="1089"/>
                  </a:cubicBezTo>
                  <a:cubicBezTo>
                    <a:pt x="1222" y="1048"/>
                    <a:pt x="1249" y="1030"/>
                    <a:pt x="1283" y="1029"/>
                  </a:cubicBezTo>
                  <a:cubicBezTo>
                    <a:pt x="1305" y="1028"/>
                    <a:pt x="1323" y="1023"/>
                    <a:pt x="1338" y="1017"/>
                  </a:cubicBezTo>
                  <a:cubicBezTo>
                    <a:pt x="1338" y="1024"/>
                    <a:pt x="1338" y="1027"/>
                    <a:pt x="1335" y="1034"/>
                  </a:cubicBezTo>
                  <a:cubicBezTo>
                    <a:pt x="1332" y="1039"/>
                    <a:pt x="1324" y="1047"/>
                    <a:pt x="1333" y="1051"/>
                  </a:cubicBezTo>
                  <a:cubicBezTo>
                    <a:pt x="1332" y="1052"/>
                    <a:pt x="1332" y="1052"/>
                    <a:pt x="1332" y="1052"/>
                  </a:cubicBezTo>
                  <a:cubicBezTo>
                    <a:pt x="1332" y="1053"/>
                    <a:pt x="1332" y="1055"/>
                    <a:pt x="1332" y="1057"/>
                  </a:cubicBezTo>
                  <a:cubicBezTo>
                    <a:pt x="1332" y="1057"/>
                    <a:pt x="1332" y="1057"/>
                    <a:pt x="1332" y="1057"/>
                  </a:cubicBezTo>
                  <a:cubicBezTo>
                    <a:pt x="1332" y="1057"/>
                    <a:pt x="1332" y="1057"/>
                    <a:pt x="1331" y="1057"/>
                  </a:cubicBezTo>
                  <a:cubicBezTo>
                    <a:pt x="1331" y="1058"/>
                    <a:pt x="1330" y="1059"/>
                    <a:pt x="1330" y="1060"/>
                  </a:cubicBezTo>
                  <a:cubicBezTo>
                    <a:pt x="1329" y="1061"/>
                    <a:pt x="1328" y="1062"/>
                    <a:pt x="1328" y="1063"/>
                  </a:cubicBezTo>
                  <a:cubicBezTo>
                    <a:pt x="1327" y="1064"/>
                    <a:pt x="1327" y="1065"/>
                    <a:pt x="1326" y="1066"/>
                  </a:cubicBezTo>
                  <a:cubicBezTo>
                    <a:pt x="1325" y="1066"/>
                    <a:pt x="1325" y="1067"/>
                    <a:pt x="1324" y="1068"/>
                  </a:cubicBezTo>
                  <a:cubicBezTo>
                    <a:pt x="1324" y="1068"/>
                    <a:pt x="1324" y="1068"/>
                    <a:pt x="1324" y="1068"/>
                  </a:cubicBezTo>
                  <a:cubicBezTo>
                    <a:pt x="1324" y="1068"/>
                    <a:pt x="1324" y="1069"/>
                    <a:pt x="1323" y="1069"/>
                  </a:cubicBezTo>
                  <a:cubicBezTo>
                    <a:pt x="1323" y="1069"/>
                    <a:pt x="1323" y="1069"/>
                    <a:pt x="1323" y="1069"/>
                  </a:cubicBezTo>
                  <a:cubicBezTo>
                    <a:pt x="1323" y="1070"/>
                    <a:pt x="1323" y="1070"/>
                    <a:pt x="1322" y="1070"/>
                  </a:cubicBezTo>
                  <a:cubicBezTo>
                    <a:pt x="1322" y="1070"/>
                    <a:pt x="1320" y="1071"/>
                    <a:pt x="1319" y="1072"/>
                  </a:cubicBezTo>
                  <a:cubicBezTo>
                    <a:pt x="1319" y="1072"/>
                    <a:pt x="1318" y="1073"/>
                    <a:pt x="1317" y="1073"/>
                  </a:cubicBezTo>
                  <a:cubicBezTo>
                    <a:pt x="1317" y="1073"/>
                    <a:pt x="1317" y="1073"/>
                    <a:pt x="1316" y="1074"/>
                  </a:cubicBezTo>
                  <a:cubicBezTo>
                    <a:pt x="1316" y="1074"/>
                    <a:pt x="1316" y="1074"/>
                    <a:pt x="1315" y="1075"/>
                  </a:cubicBezTo>
                  <a:cubicBezTo>
                    <a:pt x="1313" y="1077"/>
                    <a:pt x="1310" y="1080"/>
                    <a:pt x="1307" y="1083"/>
                  </a:cubicBezTo>
                  <a:cubicBezTo>
                    <a:pt x="1307" y="1083"/>
                    <a:pt x="1307" y="1083"/>
                    <a:pt x="1307" y="1083"/>
                  </a:cubicBezTo>
                  <a:cubicBezTo>
                    <a:pt x="1307" y="1083"/>
                    <a:pt x="1307" y="1082"/>
                    <a:pt x="1307" y="1082"/>
                  </a:cubicBezTo>
                  <a:cubicBezTo>
                    <a:pt x="1307" y="1082"/>
                    <a:pt x="1307" y="1082"/>
                    <a:pt x="1307" y="1081"/>
                  </a:cubicBezTo>
                  <a:cubicBezTo>
                    <a:pt x="1307" y="1081"/>
                    <a:pt x="1307" y="1081"/>
                    <a:pt x="1306" y="1081"/>
                  </a:cubicBezTo>
                  <a:cubicBezTo>
                    <a:pt x="1306" y="1078"/>
                    <a:pt x="1304" y="1076"/>
                    <a:pt x="1303" y="1074"/>
                  </a:cubicBezTo>
                  <a:cubicBezTo>
                    <a:pt x="1302" y="1071"/>
                    <a:pt x="1300" y="1069"/>
                    <a:pt x="1299" y="1067"/>
                  </a:cubicBezTo>
                  <a:cubicBezTo>
                    <a:pt x="1300" y="1067"/>
                    <a:pt x="1300" y="1067"/>
                    <a:pt x="1300" y="1067"/>
                  </a:cubicBezTo>
                  <a:cubicBezTo>
                    <a:pt x="1301" y="1065"/>
                    <a:pt x="1301" y="1065"/>
                    <a:pt x="1301" y="1065"/>
                  </a:cubicBezTo>
                  <a:cubicBezTo>
                    <a:pt x="1309" y="1056"/>
                    <a:pt x="1306" y="1043"/>
                    <a:pt x="1295" y="1038"/>
                  </a:cubicBezTo>
                  <a:cubicBezTo>
                    <a:pt x="1293" y="1048"/>
                    <a:pt x="1284" y="1062"/>
                    <a:pt x="1297" y="1066"/>
                  </a:cubicBezTo>
                  <a:cubicBezTo>
                    <a:pt x="1297" y="1067"/>
                    <a:pt x="1297" y="1067"/>
                    <a:pt x="1297" y="1067"/>
                  </a:cubicBezTo>
                  <a:cubicBezTo>
                    <a:pt x="1298" y="1070"/>
                    <a:pt x="1300" y="1072"/>
                    <a:pt x="1301" y="1074"/>
                  </a:cubicBezTo>
                  <a:cubicBezTo>
                    <a:pt x="1303" y="1077"/>
                    <a:pt x="1304" y="1079"/>
                    <a:pt x="1305" y="1081"/>
                  </a:cubicBezTo>
                  <a:cubicBezTo>
                    <a:pt x="1305" y="1081"/>
                    <a:pt x="1305" y="1082"/>
                    <a:pt x="1305" y="1082"/>
                  </a:cubicBezTo>
                  <a:cubicBezTo>
                    <a:pt x="1305" y="1082"/>
                    <a:pt x="1305" y="1082"/>
                    <a:pt x="1305" y="1083"/>
                  </a:cubicBezTo>
                  <a:cubicBezTo>
                    <a:pt x="1305" y="1083"/>
                    <a:pt x="1305" y="1083"/>
                    <a:pt x="1305" y="1083"/>
                  </a:cubicBezTo>
                  <a:cubicBezTo>
                    <a:pt x="1305" y="1083"/>
                    <a:pt x="1305" y="1084"/>
                    <a:pt x="1305" y="1084"/>
                  </a:cubicBezTo>
                  <a:cubicBezTo>
                    <a:pt x="1306" y="1084"/>
                    <a:pt x="1306" y="1084"/>
                    <a:pt x="1306" y="1085"/>
                  </a:cubicBezTo>
                  <a:cubicBezTo>
                    <a:pt x="1305" y="1086"/>
                    <a:pt x="1304" y="1088"/>
                    <a:pt x="1303" y="1089"/>
                  </a:cubicBezTo>
                  <a:cubicBezTo>
                    <a:pt x="1302" y="1091"/>
                    <a:pt x="1300" y="1093"/>
                    <a:pt x="1299" y="1096"/>
                  </a:cubicBezTo>
                  <a:cubicBezTo>
                    <a:pt x="1298" y="1098"/>
                    <a:pt x="1297" y="1100"/>
                    <a:pt x="1296" y="1102"/>
                  </a:cubicBezTo>
                  <a:cubicBezTo>
                    <a:pt x="1296" y="1103"/>
                    <a:pt x="1296" y="1104"/>
                    <a:pt x="1295" y="1105"/>
                  </a:cubicBezTo>
                  <a:cubicBezTo>
                    <a:pt x="1295" y="1106"/>
                    <a:pt x="1294" y="1106"/>
                    <a:pt x="1294" y="1107"/>
                  </a:cubicBezTo>
                  <a:cubicBezTo>
                    <a:pt x="1294" y="1107"/>
                    <a:pt x="1294" y="1108"/>
                    <a:pt x="1293" y="1108"/>
                  </a:cubicBezTo>
                  <a:cubicBezTo>
                    <a:pt x="1291" y="1112"/>
                    <a:pt x="1289" y="1115"/>
                    <a:pt x="1286" y="1118"/>
                  </a:cubicBezTo>
                  <a:cubicBezTo>
                    <a:pt x="1286" y="1118"/>
                    <a:pt x="1286" y="1118"/>
                    <a:pt x="1286" y="1118"/>
                  </a:cubicBezTo>
                  <a:cubicBezTo>
                    <a:pt x="1285" y="1119"/>
                    <a:pt x="1285" y="1119"/>
                    <a:pt x="1285" y="1119"/>
                  </a:cubicBezTo>
                  <a:cubicBezTo>
                    <a:pt x="1284" y="1120"/>
                    <a:pt x="1284" y="1120"/>
                    <a:pt x="1283" y="1121"/>
                  </a:cubicBezTo>
                  <a:cubicBezTo>
                    <a:pt x="1282" y="1122"/>
                    <a:pt x="1281" y="1122"/>
                    <a:pt x="1280" y="1123"/>
                  </a:cubicBezTo>
                  <a:cubicBezTo>
                    <a:pt x="1279" y="1123"/>
                    <a:pt x="1279" y="1124"/>
                    <a:pt x="1278" y="1124"/>
                  </a:cubicBezTo>
                  <a:cubicBezTo>
                    <a:pt x="1278" y="1124"/>
                    <a:pt x="1278" y="1124"/>
                    <a:pt x="1278" y="1124"/>
                  </a:cubicBezTo>
                  <a:cubicBezTo>
                    <a:pt x="1278" y="1124"/>
                    <a:pt x="1278" y="1124"/>
                    <a:pt x="1278" y="1124"/>
                  </a:cubicBezTo>
                  <a:cubicBezTo>
                    <a:pt x="1278" y="1124"/>
                    <a:pt x="1278" y="1124"/>
                    <a:pt x="1278" y="1124"/>
                  </a:cubicBezTo>
                  <a:cubicBezTo>
                    <a:pt x="1277" y="1124"/>
                    <a:pt x="1277" y="1124"/>
                    <a:pt x="1277" y="1124"/>
                  </a:cubicBezTo>
                  <a:cubicBezTo>
                    <a:pt x="1276" y="1125"/>
                    <a:pt x="1276" y="1125"/>
                    <a:pt x="1276" y="1125"/>
                  </a:cubicBezTo>
                  <a:cubicBezTo>
                    <a:pt x="1275" y="1125"/>
                    <a:pt x="1274" y="1125"/>
                    <a:pt x="1273" y="1126"/>
                  </a:cubicBezTo>
                  <a:cubicBezTo>
                    <a:pt x="1272" y="1126"/>
                    <a:pt x="1271" y="1127"/>
                    <a:pt x="1270" y="1127"/>
                  </a:cubicBezTo>
                  <a:cubicBezTo>
                    <a:pt x="1263" y="1130"/>
                    <a:pt x="1257" y="1133"/>
                    <a:pt x="1250" y="1136"/>
                  </a:cubicBezTo>
                  <a:cubicBezTo>
                    <a:pt x="1249" y="1137"/>
                    <a:pt x="1248" y="1137"/>
                    <a:pt x="1247" y="1138"/>
                  </a:cubicBezTo>
                  <a:close/>
                  <a:moveTo>
                    <a:pt x="1077" y="746"/>
                  </a:moveTo>
                  <a:cubicBezTo>
                    <a:pt x="1076" y="741"/>
                    <a:pt x="1073" y="736"/>
                    <a:pt x="1071" y="731"/>
                  </a:cubicBezTo>
                  <a:cubicBezTo>
                    <a:pt x="1068" y="723"/>
                    <a:pt x="1064" y="715"/>
                    <a:pt x="1061" y="707"/>
                  </a:cubicBezTo>
                  <a:cubicBezTo>
                    <a:pt x="1061" y="707"/>
                    <a:pt x="1062" y="707"/>
                    <a:pt x="1062" y="706"/>
                  </a:cubicBezTo>
                  <a:cubicBezTo>
                    <a:pt x="1062" y="705"/>
                    <a:pt x="1062" y="705"/>
                    <a:pt x="1062" y="705"/>
                  </a:cubicBezTo>
                  <a:cubicBezTo>
                    <a:pt x="1062" y="704"/>
                    <a:pt x="1062" y="704"/>
                    <a:pt x="1062" y="703"/>
                  </a:cubicBezTo>
                  <a:cubicBezTo>
                    <a:pt x="1062" y="703"/>
                    <a:pt x="1062" y="702"/>
                    <a:pt x="1063" y="702"/>
                  </a:cubicBezTo>
                  <a:cubicBezTo>
                    <a:pt x="1063" y="702"/>
                    <a:pt x="1063" y="702"/>
                    <a:pt x="1063" y="702"/>
                  </a:cubicBezTo>
                  <a:cubicBezTo>
                    <a:pt x="1082" y="702"/>
                    <a:pt x="1100" y="705"/>
                    <a:pt x="1112" y="714"/>
                  </a:cubicBezTo>
                  <a:cubicBezTo>
                    <a:pt x="1117" y="717"/>
                    <a:pt x="1120" y="721"/>
                    <a:pt x="1122" y="726"/>
                  </a:cubicBezTo>
                  <a:cubicBezTo>
                    <a:pt x="1118" y="728"/>
                    <a:pt x="1113" y="732"/>
                    <a:pt x="1108" y="736"/>
                  </a:cubicBezTo>
                  <a:cubicBezTo>
                    <a:pt x="1113" y="737"/>
                    <a:pt x="1117" y="739"/>
                    <a:pt x="1121" y="741"/>
                  </a:cubicBezTo>
                  <a:cubicBezTo>
                    <a:pt x="1121" y="742"/>
                    <a:pt x="1120" y="742"/>
                    <a:pt x="1120" y="742"/>
                  </a:cubicBezTo>
                  <a:cubicBezTo>
                    <a:pt x="1120" y="743"/>
                    <a:pt x="1119" y="744"/>
                    <a:pt x="1119" y="744"/>
                  </a:cubicBezTo>
                  <a:cubicBezTo>
                    <a:pt x="1118" y="745"/>
                    <a:pt x="1118" y="745"/>
                    <a:pt x="1118" y="745"/>
                  </a:cubicBezTo>
                  <a:cubicBezTo>
                    <a:pt x="1118" y="745"/>
                    <a:pt x="1118" y="744"/>
                    <a:pt x="1119" y="744"/>
                  </a:cubicBezTo>
                  <a:cubicBezTo>
                    <a:pt x="1119" y="742"/>
                    <a:pt x="1120" y="741"/>
                    <a:pt x="1120" y="741"/>
                  </a:cubicBezTo>
                  <a:cubicBezTo>
                    <a:pt x="1120" y="741"/>
                    <a:pt x="1119" y="742"/>
                    <a:pt x="1118" y="743"/>
                  </a:cubicBezTo>
                  <a:cubicBezTo>
                    <a:pt x="1117" y="744"/>
                    <a:pt x="1117" y="745"/>
                    <a:pt x="1116" y="746"/>
                  </a:cubicBezTo>
                  <a:cubicBezTo>
                    <a:pt x="1115" y="746"/>
                    <a:pt x="1115" y="747"/>
                    <a:pt x="1115" y="747"/>
                  </a:cubicBezTo>
                  <a:cubicBezTo>
                    <a:pt x="1114" y="747"/>
                    <a:pt x="1114" y="748"/>
                    <a:pt x="1114" y="748"/>
                  </a:cubicBezTo>
                  <a:cubicBezTo>
                    <a:pt x="1114" y="748"/>
                    <a:pt x="1114" y="749"/>
                    <a:pt x="1113" y="749"/>
                  </a:cubicBezTo>
                  <a:cubicBezTo>
                    <a:pt x="1113" y="750"/>
                    <a:pt x="1112" y="752"/>
                    <a:pt x="1111" y="753"/>
                  </a:cubicBezTo>
                  <a:cubicBezTo>
                    <a:pt x="1110" y="755"/>
                    <a:pt x="1109" y="756"/>
                    <a:pt x="1108" y="758"/>
                  </a:cubicBezTo>
                  <a:cubicBezTo>
                    <a:pt x="1106" y="761"/>
                    <a:pt x="1104" y="764"/>
                    <a:pt x="1103" y="768"/>
                  </a:cubicBezTo>
                  <a:cubicBezTo>
                    <a:pt x="1101" y="771"/>
                    <a:pt x="1099" y="775"/>
                    <a:pt x="1097" y="778"/>
                  </a:cubicBezTo>
                  <a:cubicBezTo>
                    <a:pt x="1097" y="778"/>
                    <a:pt x="1097" y="779"/>
                    <a:pt x="1097" y="779"/>
                  </a:cubicBezTo>
                  <a:cubicBezTo>
                    <a:pt x="1097" y="779"/>
                    <a:pt x="1097" y="779"/>
                    <a:pt x="1097" y="778"/>
                  </a:cubicBezTo>
                  <a:cubicBezTo>
                    <a:pt x="1097" y="778"/>
                    <a:pt x="1096" y="777"/>
                    <a:pt x="1096" y="776"/>
                  </a:cubicBezTo>
                  <a:cubicBezTo>
                    <a:pt x="1095" y="774"/>
                    <a:pt x="1095" y="772"/>
                    <a:pt x="1094" y="771"/>
                  </a:cubicBezTo>
                  <a:cubicBezTo>
                    <a:pt x="1094" y="770"/>
                    <a:pt x="1093" y="769"/>
                    <a:pt x="1093" y="769"/>
                  </a:cubicBezTo>
                  <a:cubicBezTo>
                    <a:pt x="1093" y="768"/>
                    <a:pt x="1093" y="767"/>
                    <a:pt x="1092" y="766"/>
                  </a:cubicBezTo>
                  <a:cubicBezTo>
                    <a:pt x="1091" y="763"/>
                    <a:pt x="1091" y="761"/>
                    <a:pt x="1090" y="759"/>
                  </a:cubicBezTo>
                  <a:cubicBezTo>
                    <a:pt x="1090" y="757"/>
                    <a:pt x="1090" y="755"/>
                    <a:pt x="1090" y="754"/>
                  </a:cubicBezTo>
                  <a:cubicBezTo>
                    <a:pt x="1089" y="753"/>
                    <a:pt x="1089" y="752"/>
                    <a:pt x="1089" y="752"/>
                  </a:cubicBezTo>
                  <a:cubicBezTo>
                    <a:pt x="1089" y="752"/>
                    <a:pt x="1089" y="753"/>
                    <a:pt x="1089" y="754"/>
                  </a:cubicBezTo>
                  <a:cubicBezTo>
                    <a:pt x="1089" y="755"/>
                    <a:pt x="1089" y="757"/>
                    <a:pt x="1089" y="759"/>
                  </a:cubicBezTo>
                  <a:cubicBezTo>
                    <a:pt x="1089" y="761"/>
                    <a:pt x="1090" y="764"/>
                    <a:pt x="1090" y="767"/>
                  </a:cubicBezTo>
                  <a:cubicBezTo>
                    <a:pt x="1090" y="768"/>
                    <a:pt x="1090" y="768"/>
                    <a:pt x="1090" y="769"/>
                  </a:cubicBezTo>
                  <a:cubicBezTo>
                    <a:pt x="1091" y="770"/>
                    <a:pt x="1091" y="770"/>
                    <a:pt x="1091" y="770"/>
                  </a:cubicBezTo>
                  <a:cubicBezTo>
                    <a:pt x="1090" y="770"/>
                    <a:pt x="1089" y="769"/>
                    <a:pt x="1089" y="768"/>
                  </a:cubicBezTo>
                  <a:cubicBezTo>
                    <a:pt x="1088" y="767"/>
                    <a:pt x="1087" y="767"/>
                    <a:pt x="1086" y="766"/>
                  </a:cubicBezTo>
                  <a:cubicBezTo>
                    <a:pt x="1086" y="765"/>
                    <a:pt x="1085" y="764"/>
                    <a:pt x="1084" y="763"/>
                  </a:cubicBezTo>
                  <a:cubicBezTo>
                    <a:pt x="1084" y="763"/>
                    <a:pt x="1084" y="763"/>
                    <a:pt x="1084" y="763"/>
                  </a:cubicBezTo>
                  <a:cubicBezTo>
                    <a:pt x="1083" y="762"/>
                    <a:pt x="1083" y="761"/>
                    <a:pt x="1083" y="761"/>
                  </a:cubicBezTo>
                  <a:cubicBezTo>
                    <a:pt x="1083" y="760"/>
                    <a:pt x="1082" y="759"/>
                    <a:pt x="1082" y="759"/>
                  </a:cubicBezTo>
                  <a:cubicBezTo>
                    <a:pt x="1082" y="756"/>
                    <a:pt x="1081" y="754"/>
                    <a:pt x="1080" y="753"/>
                  </a:cubicBezTo>
                  <a:cubicBezTo>
                    <a:pt x="1079" y="750"/>
                    <a:pt x="1078" y="748"/>
                    <a:pt x="1077" y="746"/>
                  </a:cubicBezTo>
                  <a:close/>
                  <a:moveTo>
                    <a:pt x="1023" y="704"/>
                  </a:moveTo>
                  <a:cubicBezTo>
                    <a:pt x="1024" y="704"/>
                    <a:pt x="1024" y="705"/>
                    <a:pt x="1024" y="705"/>
                  </a:cubicBezTo>
                  <a:cubicBezTo>
                    <a:pt x="1024" y="705"/>
                    <a:pt x="1024" y="705"/>
                    <a:pt x="1024" y="706"/>
                  </a:cubicBezTo>
                  <a:cubicBezTo>
                    <a:pt x="1024" y="706"/>
                    <a:pt x="1024" y="707"/>
                    <a:pt x="1024" y="707"/>
                  </a:cubicBezTo>
                  <a:cubicBezTo>
                    <a:pt x="1024" y="708"/>
                    <a:pt x="1025" y="709"/>
                    <a:pt x="1025" y="709"/>
                  </a:cubicBezTo>
                  <a:cubicBezTo>
                    <a:pt x="1025" y="710"/>
                    <a:pt x="1025" y="710"/>
                    <a:pt x="1025" y="710"/>
                  </a:cubicBezTo>
                  <a:cubicBezTo>
                    <a:pt x="1025" y="710"/>
                    <a:pt x="1025" y="710"/>
                    <a:pt x="1025" y="710"/>
                  </a:cubicBezTo>
                  <a:cubicBezTo>
                    <a:pt x="1023" y="709"/>
                    <a:pt x="1021" y="707"/>
                    <a:pt x="1019" y="706"/>
                  </a:cubicBezTo>
                  <a:cubicBezTo>
                    <a:pt x="1017" y="705"/>
                    <a:pt x="1016" y="704"/>
                    <a:pt x="1015" y="704"/>
                  </a:cubicBezTo>
                  <a:cubicBezTo>
                    <a:pt x="1018" y="703"/>
                    <a:pt x="1021" y="703"/>
                    <a:pt x="1023" y="703"/>
                  </a:cubicBezTo>
                  <a:cubicBezTo>
                    <a:pt x="1023" y="703"/>
                    <a:pt x="1023" y="704"/>
                    <a:pt x="1023" y="704"/>
                  </a:cubicBezTo>
                  <a:close/>
                  <a:moveTo>
                    <a:pt x="1026" y="705"/>
                  </a:moveTo>
                  <a:cubicBezTo>
                    <a:pt x="1026" y="704"/>
                    <a:pt x="1026" y="704"/>
                    <a:pt x="1026" y="704"/>
                  </a:cubicBezTo>
                  <a:cubicBezTo>
                    <a:pt x="1026" y="704"/>
                    <a:pt x="1026" y="703"/>
                    <a:pt x="1025" y="703"/>
                  </a:cubicBezTo>
                  <a:cubicBezTo>
                    <a:pt x="1035" y="702"/>
                    <a:pt x="1045" y="702"/>
                    <a:pt x="1055" y="702"/>
                  </a:cubicBezTo>
                  <a:cubicBezTo>
                    <a:pt x="1055" y="702"/>
                    <a:pt x="1055" y="702"/>
                    <a:pt x="1055" y="702"/>
                  </a:cubicBezTo>
                  <a:cubicBezTo>
                    <a:pt x="1059" y="713"/>
                    <a:pt x="1063" y="723"/>
                    <a:pt x="1068" y="733"/>
                  </a:cubicBezTo>
                  <a:cubicBezTo>
                    <a:pt x="1069" y="736"/>
                    <a:pt x="1070" y="738"/>
                    <a:pt x="1071" y="741"/>
                  </a:cubicBezTo>
                  <a:cubicBezTo>
                    <a:pt x="1071" y="741"/>
                    <a:pt x="1071" y="741"/>
                    <a:pt x="1071" y="741"/>
                  </a:cubicBezTo>
                  <a:cubicBezTo>
                    <a:pt x="1070" y="740"/>
                    <a:pt x="1070" y="740"/>
                    <a:pt x="1069" y="739"/>
                  </a:cubicBezTo>
                  <a:cubicBezTo>
                    <a:pt x="1069" y="739"/>
                    <a:pt x="1068" y="738"/>
                    <a:pt x="1068" y="738"/>
                  </a:cubicBezTo>
                  <a:cubicBezTo>
                    <a:pt x="1067" y="737"/>
                    <a:pt x="1066" y="737"/>
                    <a:pt x="1066" y="736"/>
                  </a:cubicBezTo>
                  <a:cubicBezTo>
                    <a:pt x="1065" y="736"/>
                    <a:pt x="1065" y="735"/>
                    <a:pt x="1064" y="735"/>
                  </a:cubicBezTo>
                  <a:cubicBezTo>
                    <a:pt x="1064" y="735"/>
                    <a:pt x="1064" y="735"/>
                    <a:pt x="1063" y="734"/>
                  </a:cubicBezTo>
                  <a:cubicBezTo>
                    <a:pt x="1062" y="733"/>
                    <a:pt x="1060" y="732"/>
                    <a:pt x="1058" y="731"/>
                  </a:cubicBezTo>
                  <a:cubicBezTo>
                    <a:pt x="1056" y="729"/>
                    <a:pt x="1054" y="728"/>
                    <a:pt x="1052" y="727"/>
                  </a:cubicBezTo>
                  <a:cubicBezTo>
                    <a:pt x="1047" y="724"/>
                    <a:pt x="1043" y="721"/>
                    <a:pt x="1038" y="718"/>
                  </a:cubicBezTo>
                  <a:cubicBezTo>
                    <a:pt x="1034" y="716"/>
                    <a:pt x="1030" y="713"/>
                    <a:pt x="1025" y="710"/>
                  </a:cubicBezTo>
                  <a:cubicBezTo>
                    <a:pt x="1025" y="710"/>
                    <a:pt x="1026" y="710"/>
                    <a:pt x="1026" y="709"/>
                  </a:cubicBezTo>
                  <a:cubicBezTo>
                    <a:pt x="1026" y="709"/>
                    <a:pt x="1026" y="708"/>
                    <a:pt x="1026" y="707"/>
                  </a:cubicBezTo>
                  <a:cubicBezTo>
                    <a:pt x="1026" y="706"/>
                    <a:pt x="1026" y="706"/>
                    <a:pt x="1026" y="705"/>
                  </a:cubicBezTo>
                  <a:cubicBezTo>
                    <a:pt x="1026" y="705"/>
                    <a:pt x="1026" y="705"/>
                    <a:pt x="1026" y="705"/>
                  </a:cubicBezTo>
                  <a:close/>
                  <a:moveTo>
                    <a:pt x="1060" y="702"/>
                  </a:moveTo>
                  <a:cubicBezTo>
                    <a:pt x="1060" y="702"/>
                    <a:pt x="1060" y="703"/>
                    <a:pt x="1060" y="703"/>
                  </a:cubicBezTo>
                  <a:cubicBezTo>
                    <a:pt x="1060" y="704"/>
                    <a:pt x="1061" y="704"/>
                    <a:pt x="1061" y="705"/>
                  </a:cubicBezTo>
                  <a:cubicBezTo>
                    <a:pt x="1061" y="705"/>
                    <a:pt x="1061" y="705"/>
                    <a:pt x="1061" y="706"/>
                  </a:cubicBezTo>
                  <a:cubicBezTo>
                    <a:pt x="1061" y="706"/>
                    <a:pt x="1061" y="707"/>
                    <a:pt x="1061" y="707"/>
                  </a:cubicBezTo>
                  <a:cubicBezTo>
                    <a:pt x="1060" y="705"/>
                    <a:pt x="1060" y="703"/>
                    <a:pt x="1059" y="702"/>
                  </a:cubicBezTo>
                  <a:cubicBezTo>
                    <a:pt x="1060" y="702"/>
                    <a:pt x="1060" y="702"/>
                    <a:pt x="1060" y="702"/>
                  </a:cubicBezTo>
                  <a:close/>
                  <a:moveTo>
                    <a:pt x="1194" y="635"/>
                  </a:moveTo>
                  <a:cubicBezTo>
                    <a:pt x="1194" y="635"/>
                    <a:pt x="1194" y="635"/>
                    <a:pt x="1194" y="635"/>
                  </a:cubicBezTo>
                  <a:cubicBezTo>
                    <a:pt x="1198" y="634"/>
                    <a:pt x="1202" y="633"/>
                    <a:pt x="1206" y="632"/>
                  </a:cubicBezTo>
                  <a:cubicBezTo>
                    <a:pt x="1207" y="632"/>
                    <a:pt x="1207" y="632"/>
                    <a:pt x="1208" y="632"/>
                  </a:cubicBezTo>
                  <a:cubicBezTo>
                    <a:pt x="1221" y="642"/>
                    <a:pt x="1230" y="640"/>
                    <a:pt x="1241" y="655"/>
                  </a:cubicBezTo>
                  <a:cubicBezTo>
                    <a:pt x="1245" y="661"/>
                    <a:pt x="1249" y="677"/>
                    <a:pt x="1250" y="698"/>
                  </a:cubicBezTo>
                  <a:cubicBezTo>
                    <a:pt x="1241" y="702"/>
                    <a:pt x="1229" y="704"/>
                    <a:pt x="1236" y="717"/>
                  </a:cubicBezTo>
                  <a:cubicBezTo>
                    <a:pt x="1236" y="717"/>
                    <a:pt x="1236" y="717"/>
                    <a:pt x="1236" y="717"/>
                  </a:cubicBezTo>
                  <a:cubicBezTo>
                    <a:pt x="1235" y="718"/>
                    <a:pt x="1235" y="718"/>
                    <a:pt x="1235" y="719"/>
                  </a:cubicBezTo>
                  <a:cubicBezTo>
                    <a:pt x="1234" y="720"/>
                    <a:pt x="1233" y="721"/>
                    <a:pt x="1233" y="722"/>
                  </a:cubicBezTo>
                  <a:cubicBezTo>
                    <a:pt x="1232" y="723"/>
                    <a:pt x="1232" y="724"/>
                    <a:pt x="1231" y="725"/>
                  </a:cubicBezTo>
                  <a:cubicBezTo>
                    <a:pt x="1231" y="726"/>
                    <a:pt x="1230" y="727"/>
                    <a:pt x="1230" y="729"/>
                  </a:cubicBezTo>
                  <a:cubicBezTo>
                    <a:pt x="1230" y="729"/>
                    <a:pt x="1230" y="730"/>
                    <a:pt x="1230" y="730"/>
                  </a:cubicBezTo>
                  <a:cubicBezTo>
                    <a:pt x="1229" y="730"/>
                    <a:pt x="1229" y="731"/>
                    <a:pt x="1229" y="731"/>
                  </a:cubicBezTo>
                  <a:cubicBezTo>
                    <a:pt x="1229" y="731"/>
                    <a:pt x="1229" y="731"/>
                    <a:pt x="1229" y="732"/>
                  </a:cubicBezTo>
                  <a:cubicBezTo>
                    <a:pt x="1229" y="732"/>
                    <a:pt x="1229" y="733"/>
                    <a:pt x="1229" y="733"/>
                  </a:cubicBezTo>
                  <a:cubicBezTo>
                    <a:pt x="1229" y="734"/>
                    <a:pt x="1229" y="734"/>
                    <a:pt x="1229" y="735"/>
                  </a:cubicBezTo>
                  <a:cubicBezTo>
                    <a:pt x="1229" y="735"/>
                    <a:pt x="1229" y="735"/>
                    <a:pt x="1228" y="735"/>
                  </a:cubicBezTo>
                  <a:cubicBezTo>
                    <a:pt x="1228" y="736"/>
                    <a:pt x="1228" y="736"/>
                    <a:pt x="1228" y="736"/>
                  </a:cubicBezTo>
                  <a:cubicBezTo>
                    <a:pt x="1228" y="736"/>
                    <a:pt x="1228" y="736"/>
                    <a:pt x="1228" y="736"/>
                  </a:cubicBezTo>
                  <a:cubicBezTo>
                    <a:pt x="1225" y="740"/>
                    <a:pt x="1222" y="744"/>
                    <a:pt x="1219" y="748"/>
                  </a:cubicBezTo>
                  <a:cubicBezTo>
                    <a:pt x="1217" y="750"/>
                    <a:pt x="1216" y="752"/>
                    <a:pt x="1214" y="754"/>
                  </a:cubicBezTo>
                  <a:cubicBezTo>
                    <a:pt x="1213" y="755"/>
                    <a:pt x="1211" y="757"/>
                    <a:pt x="1210" y="759"/>
                  </a:cubicBezTo>
                  <a:cubicBezTo>
                    <a:pt x="1207" y="763"/>
                    <a:pt x="1205" y="766"/>
                    <a:pt x="1203" y="770"/>
                  </a:cubicBezTo>
                  <a:cubicBezTo>
                    <a:pt x="1203" y="770"/>
                    <a:pt x="1203" y="770"/>
                    <a:pt x="1203" y="771"/>
                  </a:cubicBezTo>
                  <a:cubicBezTo>
                    <a:pt x="1202" y="771"/>
                    <a:pt x="1202" y="772"/>
                    <a:pt x="1202" y="772"/>
                  </a:cubicBezTo>
                  <a:cubicBezTo>
                    <a:pt x="1202" y="773"/>
                    <a:pt x="1202" y="774"/>
                    <a:pt x="1202" y="774"/>
                  </a:cubicBezTo>
                  <a:cubicBezTo>
                    <a:pt x="1201" y="775"/>
                    <a:pt x="1201" y="776"/>
                    <a:pt x="1201" y="777"/>
                  </a:cubicBezTo>
                  <a:cubicBezTo>
                    <a:pt x="1201" y="777"/>
                    <a:pt x="1201" y="778"/>
                    <a:pt x="1201" y="778"/>
                  </a:cubicBezTo>
                  <a:cubicBezTo>
                    <a:pt x="1201" y="779"/>
                    <a:pt x="1201" y="779"/>
                    <a:pt x="1202" y="780"/>
                  </a:cubicBezTo>
                  <a:cubicBezTo>
                    <a:pt x="1201" y="780"/>
                    <a:pt x="1201" y="780"/>
                    <a:pt x="1201" y="780"/>
                  </a:cubicBezTo>
                  <a:cubicBezTo>
                    <a:pt x="1201" y="779"/>
                    <a:pt x="1201" y="779"/>
                    <a:pt x="1201" y="779"/>
                  </a:cubicBezTo>
                  <a:cubicBezTo>
                    <a:pt x="1201" y="779"/>
                    <a:pt x="1201" y="779"/>
                    <a:pt x="1201" y="779"/>
                  </a:cubicBezTo>
                  <a:cubicBezTo>
                    <a:pt x="1201" y="779"/>
                    <a:pt x="1201" y="779"/>
                    <a:pt x="1201" y="779"/>
                  </a:cubicBezTo>
                  <a:cubicBezTo>
                    <a:pt x="1200" y="777"/>
                    <a:pt x="1200" y="776"/>
                    <a:pt x="1199" y="775"/>
                  </a:cubicBezTo>
                  <a:cubicBezTo>
                    <a:pt x="1195" y="766"/>
                    <a:pt x="1189" y="757"/>
                    <a:pt x="1184" y="748"/>
                  </a:cubicBezTo>
                  <a:cubicBezTo>
                    <a:pt x="1181" y="744"/>
                    <a:pt x="1179" y="740"/>
                    <a:pt x="1176" y="735"/>
                  </a:cubicBezTo>
                  <a:cubicBezTo>
                    <a:pt x="1176" y="734"/>
                    <a:pt x="1175" y="733"/>
                    <a:pt x="1175" y="732"/>
                  </a:cubicBezTo>
                  <a:cubicBezTo>
                    <a:pt x="1175" y="732"/>
                    <a:pt x="1175" y="732"/>
                    <a:pt x="1175" y="732"/>
                  </a:cubicBezTo>
                  <a:cubicBezTo>
                    <a:pt x="1175" y="731"/>
                    <a:pt x="1175" y="731"/>
                    <a:pt x="1175" y="730"/>
                  </a:cubicBezTo>
                  <a:cubicBezTo>
                    <a:pt x="1175" y="730"/>
                    <a:pt x="1175" y="729"/>
                    <a:pt x="1175" y="728"/>
                  </a:cubicBezTo>
                  <a:cubicBezTo>
                    <a:pt x="1176" y="727"/>
                    <a:pt x="1176" y="726"/>
                    <a:pt x="1176" y="726"/>
                  </a:cubicBezTo>
                  <a:cubicBezTo>
                    <a:pt x="1176" y="726"/>
                    <a:pt x="1176" y="725"/>
                    <a:pt x="1176" y="725"/>
                  </a:cubicBezTo>
                  <a:cubicBezTo>
                    <a:pt x="1176" y="725"/>
                    <a:pt x="1176" y="724"/>
                    <a:pt x="1177" y="724"/>
                  </a:cubicBezTo>
                  <a:cubicBezTo>
                    <a:pt x="1177" y="721"/>
                    <a:pt x="1179" y="718"/>
                    <a:pt x="1181" y="715"/>
                  </a:cubicBezTo>
                  <a:cubicBezTo>
                    <a:pt x="1181" y="714"/>
                    <a:pt x="1182" y="714"/>
                    <a:pt x="1182" y="713"/>
                  </a:cubicBezTo>
                  <a:cubicBezTo>
                    <a:pt x="1183" y="712"/>
                    <a:pt x="1183" y="711"/>
                    <a:pt x="1184" y="711"/>
                  </a:cubicBezTo>
                  <a:cubicBezTo>
                    <a:pt x="1185" y="709"/>
                    <a:pt x="1186" y="708"/>
                    <a:pt x="1187" y="706"/>
                  </a:cubicBezTo>
                  <a:cubicBezTo>
                    <a:pt x="1187" y="706"/>
                    <a:pt x="1188" y="705"/>
                    <a:pt x="1188" y="705"/>
                  </a:cubicBezTo>
                  <a:cubicBezTo>
                    <a:pt x="1212" y="704"/>
                    <a:pt x="1209" y="686"/>
                    <a:pt x="1223" y="672"/>
                  </a:cubicBezTo>
                  <a:cubicBezTo>
                    <a:pt x="1197" y="668"/>
                    <a:pt x="1186" y="682"/>
                    <a:pt x="1185" y="705"/>
                  </a:cubicBezTo>
                  <a:cubicBezTo>
                    <a:pt x="1185" y="705"/>
                    <a:pt x="1185" y="705"/>
                    <a:pt x="1185" y="705"/>
                  </a:cubicBezTo>
                  <a:cubicBezTo>
                    <a:pt x="1184" y="706"/>
                    <a:pt x="1183" y="708"/>
                    <a:pt x="1182" y="709"/>
                  </a:cubicBezTo>
                  <a:cubicBezTo>
                    <a:pt x="1181" y="710"/>
                    <a:pt x="1181" y="711"/>
                    <a:pt x="1180" y="712"/>
                  </a:cubicBezTo>
                  <a:cubicBezTo>
                    <a:pt x="1180" y="713"/>
                    <a:pt x="1179" y="713"/>
                    <a:pt x="1179" y="714"/>
                  </a:cubicBezTo>
                  <a:cubicBezTo>
                    <a:pt x="1177" y="717"/>
                    <a:pt x="1175" y="720"/>
                    <a:pt x="1175" y="723"/>
                  </a:cubicBezTo>
                  <a:cubicBezTo>
                    <a:pt x="1174" y="724"/>
                    <a:pt x="1174" y="724"/>
                    <a:pt x="1174" y="724"/>
                  </a:cubicBezTo>
                  <a:cubicBezTo>
                    <a:pt x="1174" y="725"/>
                    <a:pt x="1174" y="725"/>
                    <a:pt x="1174" y="725"/>
                  </a:cubicBezTo>
                  <a:cubicBezTo>
                    <a:pt x="1174" y="726"/>
                    <a:pt x="1174" y="727"/>
                    <a:pt x="1174" y="727"/>
                  </a:cubicBezTo>
                  <a:cubicBezTo>
                    <a:pt x="1174" y="728"/>
                    <a:pt x="1174" y="729"/>
                    <a:pt x="1174" y="730"/>
                  </a:cubicBezTo>
                  <a:cubicBezTo>
                    <a:pt x="1174" y="730"/>
                    <a:pt x="1174" y="729"/>
                    <a:pt x="1173" y="729"/>
                  </a:cubicBezTo>
                  <a:cubicBezTo>
                    <a:pt x="1173" y="728"/>
                    <a:pt x="1173" y="727"/>
                    <a:pt x="1172" y="725"/>
                  </a:cubicBezTo>
                  <a:cubicBezTo>
                    <a:pt x="1172" y="725"/>
                    <a:pt x="1172" y="725"/>
                    <a:pt x="1172" y="725"/>
                  </a:cubicBezTo>
                  <a:cubicBezTo>
                    <a:pt x="1172" y="724"/>
                    <a:pt x="1172" y="724"/>
                    <a:pt x="1172" y="724"/>
                  </a:cubicBezTo>
                  <a:cubicBezTo>
                    <a:pt x="1172" y="724"/>
                    <a:pt x="1172" y="724"/>
                    <a:pt x="1172" y="724"/>
                  </a:cubicBezTo>
                  <a:cubicBezTo>
                    <a:pt x="1172" y="724"/>
                    <a:pt x="1172" y="724"/>
                    <a:pt x="1172" y="724"/>
                  </a:cubicBezTo>
                  <a:cubicBezTo>
                    <a:pt x="1171" y="724"/>
                    <a:pt x="1171" y="724"/>
                    <a:pt x="1171" y="724"/>
                  </a:cubicBezTo>
                  <a:cubicBezTo>
                    <a:pt x="1171" y="722"/>
                    <a:pt x="1171" y="722"/>
                    <a:pt x="1171" y="722"/>
                  </a:cubicBezTo>
                  <a:cubicBezTo>
                    <a:pt x="1168" y="713"/>
                    <a:pt x="1167" y="704"/>
                    <a:pt x="1167" y="695"/>
                  </a:cubicBezTo>
                  <a:cubicBezTo>
                    <a:pt x="1167" y="687"/>
                    <a:pt x="1168" y="679"/>
                    <a:pt x="1169" y="671"/>
                  </a:cubicBezTo>
                  <a:cubicBezTo>
                    <a:pt x="1169" y="669"/>
                    <a:pt x="1170" y="667"/>
                    <a:pt x="1170" y="666"/>
                  </a:cubicBezTo>
                  <a:cubicBezTo>
                    <a:pt x="1171" y="664"/>
                    <a:pt x="1171" y="662"/>
                    <a:pt x="1171" y="660"/>
                  </a:cubicBezTo>
                  <a:cubicBezTo>
                    <a:pt x="1172" y="657"/>
                    <a:pt x="1173" y="654"/>
                    <a:pt x="1173" y="651"/>
                  </a:cubicBezTo>
                  <a:cubicBezTo>
                    <a:pt x="1174" y="646"/>
                    <a:pt x="1175" y="642"/>
                    <a:pt x="1176" y="638"/>
                  </a:cubicBezTo>
                  <a:cubicBezTo>
                    <a:pt x="1183" y="641"/>
                    <a:pt x="1189" y="642"/>
                    <a:pt x="1194" y="635"/>
                  </a:cubicBezTo>
                  <a:close/>
                  <a:moveTo>
                    <a:pt x="1253" y="537"/>
                  </a:moveTo>
                  <a:cubicBezTo>
                    <a:pt x="1253" y="537"/>
                    <a:pt x="1253" y="538"/>
                    <a:pt x="1253" y="538"/>
                  </a:cubicBezTo>
                  <a:cubicBezTo>
                    <a:pt x="1254" y="540"/>
                    <a:pt x="1255" y="542"/>
                    <a:pt x="1255" y="544"/>
                  </a:cubicBezTo>
                  <a:cubicBezTo>
                    <a:pt x="1256" y="545"/>
                    <a:pt x="1257" y="547"/>
                    <a:pt x="1258" y="549"/>
                  </a:cubicBezTo>
                  <a:cubicBezTo>
                    <a:pt x="1258" y="549"/>
                    <a:pt x="1258" y="550"/>
                    <a:pt x="1259" y="551"/>
                  </a:cubicBezTo>
                  <a:cubicBezTo>
                    <a:pt x="1259" y="552"/>
                    <a:pt x="1260" y="552"/>
                    <a:pt x="1260" y="553"/>
                  </a:cubicBezTo>
                  <a:cubicBezTo>
                    <a:pt x="1261" y="554"/>
                    <a:pt x="1261" y="554"/>
                    <a:pt x="1261" y="555"/>
                  </a:cubicBezTo>
                  <a:cubicBezTo>
                    <a:pt x="1262" y="556"/>
                    <a:pt x="1262" y="556"/>
                    <a:pt x="1263" y="557"/>
                  </a:cubicBezTo>
                  <a:cubicBezTo>
                    <a:pt x="1263" y="557"/>
                    <a:pt x="1263" y="558"/>
                    <a:pt x="1263" y="558"/>
                  </a:cubicBezTo>
                  <a:cubicBezTo>
                    <a:pt x="1263" y="558"/>
                    <a:pt x="1263" y="558"/>
                    <a:pt x="1264" y="559"/>
                  </a:cubicBezTo>
                  <a:cubicBezTo>
                    <a:pt x="1264" y="559"/>
                    <a:pt x="1265" y="559"/>
                    <a:pt x="1265" y="560"/>
                  </a:cubicBezTo>
                  <a:cubicBezTo>
                    <a:pt x="1266" y="560"/>
                    <a:pt x="1266" y="560"/>
                    <a:pt x="1266" y="561"/>
                  </a:cubicBezTo>
                  <a:cubicBezTo>
                    <a:pt x="1266" y="563"/>
                    <a:pt x="1265" y="565"/>
                    <a:pt x="1265" y="567"/>
                  </a:cubicBezTo>
                  <a:cubicBezTo>
                    <a:pt x="1264" y="572"/>
                    <a:pt x="1265" y="578"/>
                    <a:pt x="1266" y="583"/>
                  </a:cubicBezTo>
                  <a:cubicBezTo>
                    <a:pt x="1267" y="589"/>
                    <a:pt x="1269" y="594"/>
                    <a:pt x="1271" y="599"/>
                  </a:cubicBezTo>
                  <a:cubicBezTo>
                    <a:pt x="1272" y="604"/>
                    <a:pt x="1274" y="609"/>
                    <a:pt x="1275" y="614"/>
                  </a:cubicBezTo>
                  <a:cubicBezTo>
                    <a:pt x="1276" y="617"/>
                    <a:pt x="1276" y="620"/>
                    <a:pt x="1276" y="622"/>
                  </a:cubicBezTo>
                  <a:cubicBezTo>
                    <a:pt x="1276" y="623"/>
                    <a:pt x="1276" y="623"/>
                    <a:pt x="1276" y="623"/>
                  </a:cubicBezTo>
                  <a:cubicBezTo>
                    <a:pt x="1267" y="604"/>
                    <a:pt x="1255" y="578"/>
                    <a:pt x="1249" y="560"/>
                  </a:cubicBezTo>
                  <a:cubicBezTo>
                    <a:pt x="1246" y="551"/>
                    <a:pt x="1245" y="543"/>
                    <a:pt x="1246" y="536"/>
                  </a:cubicBezTo>
                  <a:cubicBezTo>
                    <a:pt x="1248" y="537"/>
                    <a:pt x="1250" y="537"/>
                    <a:pt x="1253" y="537"/>
                  </a:cubicBezTo>
                  <a:close/>
                  <a:moveTo>
                    <a:pt x="1316" y="483"/>
                  </a:moveTo>
                  <a:cubicBezTo>
                    <a:pt x="1317" y="483"/>
                    <a:pt x="1317" y="482"/>
                    <a:pt x="1317" y="481"/>
                  </a:cubicBezTo>
                  <a:cubicBezTo>
                    <a:pt x="1317" y="482"/>
                    <a:pt x="1317" y="482"/>
                    <a:pt x="1318" y="483"/>
                  </a:cubicBezTo>
                  <a:cubicBezTo>
                    <a:pt x="1319" y="487"/>
                    <a:pt x="1320" y="492"/>
                    <a:pt x="1320" y="498"/>
                  </a:cubicBezTo>
                  <a:cubicBezTo>
                    <a:pt x="1318" y="499"/>
                    <a:pt x="1316" y="500"/>
                    <a:pt x="1313" y="502"/>
                  </a:cubicBezTo>
                  <a:cubicBezTo>
                    <a:pt x="1313" y="501"/>
                    <a:pt x="1313" y="500"/>
                    <a:pt x="1314" y="499"/>
                  </a:cubicBezTo>
                  <a:cubicBezTo>
                    <a:pt x="1314" y="499"/>
                    <a:pt x="1314" y="498"/>
                    <a:pt x="1314" y="497"/>
                  </a:cubicBezTo>
                  <a:cubicBezTo>
                    <a:pt x="1314" y="496"/>
                    <a:pt x="1315" y="495"/>
                    <a:pt x="1315" y="495"/>
                  </a:cubicBezTo>
                  <a:cubicBezTo>
                    <a:pt x="1315" y="494"/>
                    <a:pt x="1315" y="494"/>
                    <a:pt x="1315" y="494"/>
                  </a:cubicBezTo>
                  <a:cubicBezTo>
                    <a:pt x="1315" y="493"/>
                    <a:pt x="1315" y="493"/>
                    <a:pt x="1315" y="493"/>
                  </a:cubicBezTo>
                  <a:cubicBezTo>
                    <a:pt x="1315" y="492"/>
                    <a:pt x="1315" y="491"/>
                    <a:pt x="1315" y="491"/>
                  </a:cubicBezTo>
                  <a:cubicBezTo>
                    <a:pt x="1315" y="490"/>
                    <a:pt x="1315" y="489"/>
                    <a:pt x="1315" y="488"/>
                  </a:cubicBezTo>
                  <a:cubicBezTo>
                    <a:pt x="1316" y="488"/>
                    <a:pt x="1316" y="487"/>
                    <a:pt x="1316" y="486"/>
                  </a:cubicBezTo>
                  <a:cubicBezTo>
                    <a:pt x="1316" y="485"/>
                    <a:pt x="1316" y="484"/>
                    <a:pt x="1316" y="483"/>
                  </a:cubicBezTo>
                  <a:close/>
                  <a:moveTo>
                    <a:pt x="1310" y="792"/>
                  </a:moveTo>
                  <a:cubicBezTo>
                    <a:pt x="1310" y="792"/>
                    <a:pt x="1310" y="792"/>
                    <a:pt x="1310" y="792"/>
                  </a:cubicBezTo>
                  <a:cubicBezTo>
                    <a:pt x="1310" y="793"/>
                    <a:pt x="1310" y="793"/>
                    <a:pt x="1310" y="793"/>
                  </a:cubicBezTo>
                  <a:cubicBezTo>
                    <a:pt x="1309" y="793"/>
                    <a:pt x="1309" y="793"/>
                    <a:pt x="1309" y="793"/>
                  </a:cubicBezTo>
                  <a:cubicBezTo>
                    <a:pt x="1309" y="794"/>
                    <a:pt x="1308" y="795"/>
                    <a:pt x="1307" y="796"/>
                  </a:cubicBezTo>
                  <a:cubicBezTo>
                    <a:pt x="1307" y="797"/>
                    <a:pt x="1307" y="797"/>
                    <a:pt x="1306" y="797"/>
                  </a:cubicBezTo>
                  <a:cubicBezTo>
                    <a:pt x="1307" y="797"/>
                    <a:pt x="1307" y="796"/>
                    <a:pt x="1307" y="795"/>
                  </a:cubicBezTo>
                  <a:cubicBezTo>
                    <a:pt x="1307" y="794"/>
                    <a:pt x="1307" y="793"/>
                    <a:pt x="1307" y="793"/>
                  </a:cubicBezTo>
                  <a:cubicBezTo>
                    <a:pt x="1307" y="792"/>
                    <a:pt x="1307" y="792"/>
                    <a:pt x="1307" y="792"/>
                  </a:cubicBezTo>
                  <a:cubicBezTo>
                    <a:pt x="1307" y="791"/>
                    <a:pt x="1307" y="791"/>
                    <a:pt x="1307" y="791"/>
                  </a:cubicBezTo>
                  <a:cubicBezTo>
                    <a:pt x="1307" y="788"/>
                    <a:pt x="1306" y="784"/>
                    <a:pt x="1305" y="781"/>
                  </a:cubicBezTo>
                  <a:cubicBezTo>
                    <a:pt x="1305" y="780"/>
                    <a:pt x="1304" y="780"/>
                    <a:pt x="1304" y="779"/>
                  </a:cubicBezTo>
                  <a:cubicBezTo>
                    <a:pt x="1311" y="766"/>
                    <a:pt x="1318" y="752"/>
                    <a:pt x="1325" y="739"/>
                  </a:cubicBezTo>
                  <a:cubicBezTo>
                    <a:pt x="1325" y="739"/>
                    <a:pt x="1325" y="740"/>
                    <a:pt x="1325" y="741"/>
                  </a:cubicBezTo>
                  <a:cubicBezTo>
                    <a:pt x="1325" y="749"/>
                    <a:pt x="1324" y="757"/>
                    <a:pt x="1322" y="765"/>
                  </a:cubicBezTo>
                  <a:cubicBezTo>
                    <a:pt x="1320" y="774"/>
                    <a:pt x="1316" y="782"/>
                    <a:pt x="1311" y="790"/>
                  </a:cubicBezTo>
                  <a:cubicBezTo>
                    <a:pt x="1310" y="792"/>
                    <a:pt x="1310" y="792"/>
                    <a:pt x="1310" y="792"/>
                  </a:cubicBezTo>
                  <a:cubicBezTo>
                    <a:pt x="1310" y="792"/>
                    <a:pt x="1310" y="792"/>
                    <a:pt x="1310" y="792"/>
                  </a:cubicBezTo>
                  <a:cubicBezTo>
                    <a:pt x="1310" y="792"/>
                    <a:pt x="1310" y="792"/>
                    <a:pt x="1310" y="792"/>
                  </a:cubicBezTo>
                  <a:close/>
                  <a:moveTo>
                    <a:pt x="1184" y="801"/>
                  </a:moveTo>
                  <a:cubicBezTo>
                    <a:pt x="1164" y="799"/>
                    <a:pt x="1163" y="775"/>
                    <a:pt x="1166" y="748"/>
                  </a:cubicBezTo>
                  <a:cubicBezTo>
                    <a:pt x="1167" y="749"/>
                    <a:pt x="1168" y="749"/>
                    <a:pt x="1170" y="750"/>
                  </a:cubicBezTo>
                  <a:cubicBezTo>
                    <a:pt x="1171" y="750"/>
                    <a:pt x="1172" y="751"/>
                    <a:pt x="1173" y="751"/>
                  </a:cubicBezTo>
                  <a:cubicBezTo>
                    <a:pt x="1174" y="752"/>
                    <a:pt x="1175" y="752"/>
                    <a:pt x="1175" y="752"/>
                  </a:cubicBezTo>
                  <a:cubicBezTo>
                    <a:pt x="1179" y="754"/>
                    <a:pt x="1182" y="756"/>
                    <a:pt x="1184" y="759"/>
                  </a:cubicBezTo>
                  <a:cubicBezTo>
                    <a:pt x="1185" y="759"/>
                    <a:pt x="1185" y="759"/>
                    <a:pt x="1185" y="759"/>
                  </a:cubicBezTo>
                  <a:cubicBezTo>
                    <a:pt x="1189" y="765"/>
                    <a:pt x="1192" y="771"/>
                    <a:pt x="1195" y="777"/>
                  </a:cubicBezTo>
                  <a:cubicBezTo>
                    <a:pt x="1196" y="778"/>
                    <a:pt x="1196" y="779"/>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2"/>
                    <a:pt x="1197" y="782"/>
                    <a:pt x="1197" y="782"/>
                  </a:cubicBezTo>
                  <a:cubicBezTo>
                    <a:pt x="1198" y="784"/>
                    <a:pt x="1198" y="784"/>
                    <a:pt x="1198" y="784"/>
                  </a:cubicBezTo>
                  <a:cubicBezTo>
                    <a:pt x="1199" y="786"/>
                    <a:pt x="1199" y="786"/>
                    <a:pt x="1199" y="786"/>
                  </a:cubicBezTo>
                  <a:cubicBezTo>
                    <a:pt x="1199" y="788"/>
                    <a:pt x="1199" y="788"/>
                    <a:pt x="1199" y="788"/>
                  </a:cubicBezTo>
                  <a:cubicBezTo>
                    <a:pt x="1200" y="789"/>
                    <a:pt x="1200" y="790"/>
                    <a:pt x="1201" y="791"/>
                  </a:cubicBezTo>
                  <a:cubicBezTo>
                    <a:pt x="1201" y="792"/>
                    <a:pt x="1201" y="793"/>
                    <a:pt x="1201" y="794"/>
                  </a:cubicBezTo>
                  <a:cubicBezTo>
                    <a:pt x="1200" y="794"/>
                    <a:pt x="1199" y="795"/>
                    <a:pt x="1198" y="795"/>
                  </a:cubicBezTo>
                  <a:cubicBezTo>
                    <a:pt x="1200" y="799"/>
                    <a:pt x="1202" y="801"/>
                    <a:pt x="1204" y="804"/>
                  </a:cubicBezTo>
                  <a:cubicBezTo>
                    <a:pt x="1204" y="804"/>
                    <a:pt x="1204" y="804"/>
                    <a:pt x="1204" y="805"/>
                  </a:cubicBezTo>
                  <a:cubicBezTo>
                    <a:pt x="1197" y="803"/>
                    <a:pt x="1189" y="801"/>
                    <a:pt x="1184" y="801"/>
                  </a:cubicBezTo>
                  <a:close/>
                  <a:moveTo>
                    <a:pt x="1205" y="790"/>
                  </a:moveTo>
                  <a:cubicBezTo>
                    <a:pt x="1205" y="789"/>
                    <a:pt x="1204" y="787"/>
                    <a:pt x="1204" y="786"/>
                  </a:cubicBezTo>
                  <a:cubicBezTo>
                    <a:pt x="1203" y="784"/>
                    <a:pt x="1203" y="784"/>
                    <a:pt x="1203" y="784"/>
                  </a:cubicBezTo>
                  <a:cubicBezTo>
                    <a:pt x="1203" y="782"/>
                    <a:pt x="1203" y="782"/>
                    <a:pt x="1203" y="782"/>
                  </a:cubicBezTo>
                  <a:cubicBezTo>
                    <a:pt x="1202" y="781"/>
                    <a:pt x="1202" y="781"/>
                    <a:pt x="1202" y="781"/>
                  </a:cubicBezTo>
                  <a:cubicBezTo>
                    <a:pt x="1202" y="781"/>
                    <a:pt x="1202" y="781"/>
                    <a:pt x="1202" y="781"/>
                  </a:cubicBezTo>
                  <a:cubicBezTo>
                    <a:pt x="1202" y="781"/>
                    <a:pt x="1202" y="780"/>
                    <a:pt x="1202" y="780"/>
                  </a:cubicBezTo>
                  <a:cubicBezTo>
                    <a:pt x="1202" y="780"/>
                    <a:pt x="1202" y="779"/>
                    <a:pt x="1203" y="779"/>
                  </a:cubicBezTo>
                  <a:cubicBezTo>
                    <a:pt x="1203" y="778"/>
                    <a:pt x="1203" y="778"/>
                    <a:pt x="1203" y="777"/>
                  </a:cubicBezTo>
                  <a:cubicBezTo>
                    <a:pt x="1203" y="776"/>
                    <a:pt x="1204" y="776"/>
                    <a:pt x="1204" y="775"/>
                  </a:cubicBezTo>
                  <a:cubicBezTo>
                    <a:pt x="1204" y="775"/>
                    <a:pt x="1205" y="774"/>
                    <a:pt x="1205" y="773"/>
                  </a:cubicBezTo>
                  <a:cubicBezTo>
                    <a:pt x="1205" y="773"/>
                    <a:pt x="1205" y="772"/>
                    <a:pt x="1205" y="772"/>
                  </a:cubicBezTo>
                  <a:cubicBezTo>
                    <a:pt x="1206" y="772"/>
                    <a:pt x="1206" y="771"/>
                    <a:pt x="1206" y="771"/>
                  </a:cubicBezTo>
                  <a:cubicBezTo>
                    <a:pt x="1207" y="768"/>
                    <a:pt x="1210" y="764"/>
                    <a:pt x="1213" y="761"/>
                  </a:cubicBezTo>
                  <a:cubicBezTo>
                    <a:pt x="1214" y="759"/>
                    <a:pt x="1215" y="757"/>
                    <a:pt x="1217" y="756"/>
                  </a:cubicBezTo>
                  <a:cubicBezTo>
                    <a:pt x="1218" y="754"/>
                    <a:pt x="1220" y="752"/>
                    <a:pt x="1221" y="750"/>
                  </a:cubicBezTo>
                  <a:cubicBezTo>
                    <a:pt x="1222" y="750"/>
                    <a:pt x="1222" y="750"/>
                    <a:pt x="1222" y="749"/>
                  </a:cubicBezTo>
                  <a:cubicBezTo>
                    <a:pt x="1222" y="749"/>
                    <a:pt x="1222" y="749"/>
                    <a:pt x="1222" y="749"/>
                  </a:cubicBezTo>
                  <a:cubicBezTo>
                    <a:pt x="1222" y="749"/>
                    <a:pt x="1223" y="749"/>
                    <a:pt x="1224" y="750"/>
                  </a:cubicBezTo>
                  <a:cubicBezTo>
                    <a:pt x="1224" y="750"/>
                    <a:pt x="1224" y="750"/>
                    <a:pt x="1225" y="750"/>
                  </a:cubicBezTo>
                  <a:cubicBezTo>
                    <a:pt x="1225" y="750"/>
                    <a:pt x="1225" y="750"/>
                    <a:pt x="1225" y="750"/>
                  </a:cubicBezTo>
                  <a:cubicBezTo>
                    <a:pt x="1225" y="750"/>
                    <a:pt x="1226" y="750"/>
                    <a:pt x="1226" y="750"/>
                  </a:cubicBezTo>
                  <a:cubicBezTo>
                    <a:pt x="1226" y="750"/>
                    <a:pt x="1227" y="750"/>
                    <a:pt x="1227" y="750"/>
                  </a:cubicBezTo>
                  <a:cubicBezTo>
                    <a:pt x="1225" y="754"/>
                    <a:pt x="1223" y="758"/>
                    <a:pt x="1226" y="762"/>
                  </a:cubicBezTo>
                  <a:cubicBezTo>
                    <a:pt x="1229" y="767"/>
                    <a:pt x="1236" y="769"/>
                    <a:pt x="1242" y="769"/>
                  </a:cubicBezTo>
                  <a:cubicBezTo>
                    <a:pt x="1242" y="769"/>
                    <a:pt x="1242" y="769"/>
                    <a:pt x="1242" y="770"/>
                  </a:cubicBezTo>
                  <a:cubicBezTo>
                    <a:pt x="1242" y="772"/>
                    <a:pt x="1241" y="774"/>
                    <a:pt x="1240" y="776"/>
                  </a:cubicBezTo>
                  <a:cubicBezTo>
                    <a:pt x="1240" y="776"/>
                    <a:pt x="1240" y="776"/>
                    <a:pt x="1239" y="775"/>
                  </a:cubicBezTo>
                  <a:cubicBezTo>
                    <a:pt x="1238" y="774"/>
                    <a:pt x="1238" y="773"/>
                    <a:pt x="1237" y="772"/>
                  </a:cubicBezTo>
                  <a:cubicBezTo>
                    <a:pt x="1236" y="770"/>
                    <a:pt x="1235" y="769"/>
                    <a:pt x="1235" y="769"/>
                  </a:cubicBezTo>
                  <a:cubicBezTo>
                    <a:pt x="1235" y="769"/>
                    <a:pt x="1235" y="770"/>
                    <a:pt x="1236" y="773"/>
                  </a:cubicBezTo>
                  <a:cubicBezTo>
                    <a:pt x="1236" y="774"/>
                    <a:pt x="1236" y="775"/>
                    <a:pt x="1237" y="776"/>
                  </a:cubicBezTo>
                  <a:cubicBezTo>
                    <a:pt x="1237" y="777"/>
                    <a:pt x="1237" y="778"/>
                    <a:pt x="1238" y="779"/>
                  </a:cubicBezTo>
                  <a:cubicBezTo>
                    <a:pt x="1238" y="779"/>
                    <a:pt x="1238" y="779"/>
                    <a:pt x="1238" y="780"/>
                  </a:cubicBezTo>
                  <a:cubicBezTo>
                    <a:pt x="1238" y="780"/>
                    <a:pt x="1239" y="780"/>
                    <a:pt x="1239" y="780"/>
                  </a:cubicBezTo>
                  <a:cubicBezTo>
                    <a:pt x="1236" y="787"/>
                    <a:pt x="1234" y="793"/>
                    <a:pt x="1231" y="798"/>
                  </a:cubicBezTo>
                  <a:cubicBezTo>
                    <a:pt x="1231" y="798"/>
                    <a:pt x="1231" y="798"/>
                    <a:pt x="1231" y="798"/>
                  </a:cubicBezTo>
                  <a:cubicBezTo>
                    <a:pt x="1225" y="787"/>
                    <a:pt x="1215" y="789"/>
                    <a:pt x="1206" y="792"/>
                  </a:cubicBezTo>
                  <a:cubicBezTo>
                    <a:pt x="1206" y="792"/>
                    <a:pt x="1205" y="791"/>
                    <a:pt x="1205" y="790"/>
                  </a:cubicBezTo>
                  <a:close/>
                  <a:moveTo>
                    <a:pt x="1242" y="721"/>
                  </a:moveTo>
                  <a:cubicBezTo>
                    <a:pt x="1241" y="722"/>
                    <a:pt x="1240" y="723"/>
                    <a:pt x="1239" y="724"/>
                  </a:cubicBezTo>
                  <a:cubicBezTo>
                    <a:pt x="1238" y="725"/>
                    <a:pt x="1238" y="725"/>
                    <a:pt x="1237" y="726"/>
                  </a:cubicBezTo>
                  <a:cubicBezTo>
                    <a:pt x="1237" y="726"/>
                    <a:pt x="1236" y="726"/>
                    <a:pt x="1236" y="727"/>
                  </a:cubicBezTo>
                  <a:cubicBezTo>
                    <a:pt x="1236" y="727"/>
                    <a:pt x="1236" y="727"/>
                    <a:pt x="1235" y="728"/>
                  </a:cubicBezTo>
                  <a:cubicBezTo>
                    <a:pt x="1234" y="729"/>
                    <a:pt x="1232" y="731"/>
                    <a:pt x="1231" y="733"/>
                  </a:cubicBezTo>
                  <a:cubicBezTo>
                    <a:pt x="1231" y="733"/>
                    <a:pt x="1231" y="733"/>
                    <a:pt x="1231" y="732"/>
                  </a:cubicBezTo>
                  <a:cubicBezTo>
                    <a:pt x="1231" y="732"/>
                    <a:pt x="1231" y="732"/>
                    <a:pt x="1231" y="731"/>
                  </a:cubicBezTo>
                  <a:cubicBezTo>
                    <a:pt x="1231" y="731"/>
                    <a:pt x="1231" y="731"/>
                    <a:pt x="1231" y="731"/>
                  </a:cubicBezTo>
                  <a:cubicBezTo>
                    <a:pt x="1232" y="730"/>
                    <a:pt x="1232" y="730"/>
                    <a:pt x="1232" y="729"/>
                  </a:cubicBezTo>
                  <a:cubicBezTo>
                    <a:pt x="1232" y="728"/>
                    <a:pt x="1233" y="727"/>
                    <a:pt x="1233" y="726"/>
                  </a:cubicBezTo>
                  <a:cubicBezTo>
                    <a:pt x="1233" y="725"/>
                    <a:pt x="1234" y="724"/>
                    <a:pt x="1234" y="723"/>
                  </a:cubicBezTo>
                  <a:cubicBezTo>
                    <a:pt x="1235" y="722"/>
                    <a:pt x="1236" y="721"/>
                    <a:pt x="1236" y="720"/>
                  </a:cubicBezTo>
                  <a:cubicBezTo>
                    <a:pt x="1237" y="719"/>
                    <a:pt x="1237" y="718"/>
                    <a:pt x="1238" y="717"/>
                  </a:cubicBezTo>
                  <a:cubicBezTo>
                    <a:pt x="1242" y="718"/>
                    <a:pt x="1247" y="718"/>
                    <a:pt x="1250" y="717"/>
                  </a:cubicBezTo>
                  <a:cubicBezTo>
                    <a:pt x="1250" y="725"/>
                    <a:pt x="1249" y="734"/>
                    <a:pt x="1248" y="743"/>
                  </a:cubicBezTo>
                  <a:cubicBezTo>
                    <a:pt x="1246" y="744"/>
                    <a:pt x="1243" y="746"/>
                    <a:pt x="1241" y="748"/>
                  </a:cubicBezTo>
                  <a:cubicBezTo>
                    <a:pt x="1240" y="748"/>
                    <a:pt x="1240" y="748"/>
                    <a:pt x="1240" y="748"/>
                  </a:cubicBezTo>
                  <a:cubicBezTo>
                    <a:pt x="1240" y="748"/>
                    <a:pt x="1240" y="748"/>
                    <a:pt x="1240" y="748"/>
                  </a:cubicBezTo>
                  <a:cubicBezTo>
                    <a:pt x="1239" y="748"/>
                    <a:pt x="1238" y="748"/>
                    <a:pt x="1238" y="748"/>
                  </a:cubicBezTo>
                  <a:cubicBezTo>
                    <a:pt x="1237" y="747"/>
                    <a:pt x="1236" y="747"/>
                    <a:pt x="1234" y="747"/>
                  </a:cubicBezTo>
                  <a:cubicBezTo>
                    <a:pt x="1234" y="747"/>
                    <a:pt x="1233" y="747"/>
                    <a:pt x="1233" y="747"/>
                  </a:cubicBezTo>
                  <a:cubicBezTo>
                    <a:pt x="1232" y="746"/>
                    <a:pt x="1230" y="745"/>
                    <a:pt x="1229" y="744"/>
                  </a:cubicBezTo>
                  <a:cubicBezTo>
                    <a:pt x="1229" y="745"/>
                    <a:pt x="1229" y="746"/>
                    <a:pt x="1228" y="747"/>
                  </a:cubicBezTo>
                  <a:cubicBezTo>
                    <a:pt x="1227" y="747"/>
                    <a:pt x="1226" y="747"/>
                    <a:pt x="1226" y="747"/>
                  </a:cubicBezTo>
                  <a:cubicBezTo>
                    <a:pt x="1225" y="747"/>
                    <a:pt x="1225" y="747"/>
                    <a:pt x="1225" y="747"/>
                  </a:cubicBezTo>
                  <a:cubicBezTo>
                    <a:pt x="1225" y="747"/>
                    <a:pt x="1225" y="747"/>
                    <a:pt x="1225" y="747"/>
                  </a:cubicBezTo>
                  <a:cubicBezTo>
                    <a:pt x="1224" y="747"/>
                    <a:pt x="1224" y="747"/>
                    <a:pt x="1223" y="748"/>
                  </a:cubicBezTo>
                  <a:cubicBezTo>
                    <a:pt x="1223" y="748"/>
                    <a:pt x="1223" y="748"/>
                    <a:pt x="1223" y="748"/>
                  </a:cubicBezTo>
                  <a:cubicBezTo>
                    <a:pt x="1229" y="741"/>
                    <a:pt x="1234" y="735"/>
                    <a:pt x="1238" y="730"/>
                  </a:cubicBezTo>
                  <a:cubicBezTo>
                    <a:pt x="1238" y="729"/>
                    <a:pt x="1238" y="729"/>
                    <a:pt x="1239" y="729"/>
                  </a:cubicBezTo>
                  <a:cubicBezTo>
                    <a:pt x="1239" y="728"/>
                    <a:pt x="1239" y="728"/>
                    <a:pt x="1239" y="728"/>
                  </a:cubicBezTo>
                  <a:cubicBezTo>
                    <a:pt x="1240" y="727"/>
                    <a:pt x="1240" y="726"/>
                    <a:pt x="1241" y="726"/>
                  </a:cubicBezTo>
                  <a:cubicBezTo>
                    <a:pt x="1241" y="724"/>
                    <a:pt x="1242" y="723"/>
                    <a:pt x="1243" y="722"/>
                  </a:cubicBezTo>
                  <a:cubicBezTo>
                    <a:pt x="1244" y="720"/>
                    <a:pt x="1244" y="719"/>
                    <a:pt x="1244" y="719"/>
                  </a:cubicBezTo>
                  <a:cubicBezTo>
                    <a:pt x="1244" y="719"/>
                    <a:pt x="1243" y="720"/>
                    <a:pt x="1242" y="721"/>
                  </a:cubicBezTo>
                  <a:close/>
                  <a:moveTo>
                    <a:pt x="1281" y="622"/>
                  </a:moveTo>
                  <a:cubicBezTo>
                    <a:pt x="1281" y="619"/>
                    <a:pt x="1280" y="616"/>
                    <a:pt x="1280" y="614"/>
                  </a:cubicBezTo>
                  <a:cubicBezTo>
                    <a:pt x="1279" y="612"/>
                    <a:pt x="1279" y="611"/>
                    <a:pt x="1279" y="609"/>
                  </a:cubicBezTo>
                  <a:cubicBezTo>
                    <a:pt x="1279" y="609"/>
                    <a:pt x="1279" y="609"/>
                    <a:pt x="1280" y="608"/>
                  </a:cubicBezTo>
                  <a:cubicBezTo>
                    <a:pt x="1280" y="608"/>
                    <a:pt x="1280" y="607"/>
                    <a:pt x="1281" y="607"/>
                  </a:cubicBezTo>
                  <a:cubicBezTo>
                    <a:pt x="1281" y="606"/>
                    <a:pt x="1281" y="606"/>
                    <a:pt x="1281" y="606"/>
                  </a:cubicBezTo>
                  <a:cubicBezTo>
                    <a:pt x="1282" y="606"/>
                    <a:pt x="1282" y="605"/>
                    <a:pt x="1282" y="605"/>
                  </a:cubicBezTo>
                  <a:cubicBezTo>
                    <a:pt x="1282" y="604"/>
                    <a:pt x="1283" y="604"/>
                    <a:pt x="1283" y="603"/>
                  </a:cubicBezTo>
                  <a:cubicBezTo>
                    <a:pt x="1284" y="603"/>
                    <a:pt x="1284" y="602"/>
                    <a:pt x="1285" y="601"/>
                  </a:cubicBezTo>
                  <a:cubicBezTo>
                    <a:pt x="1285" y="601"/>
                    <a:pt x="1285" y="601"/>
                    <a:pt x="1286" y="600"/>
                  </a:cubicBezTo>
                  <a:cubicBezTo>
                    <a:pt x="1286" y="600"/>
                    <a:pt x="1286" y="600"/>
                    <a:pt x="1286" y="599"/>
                  </a:cubicBezTo>
                  <a:cubicBezTo>
                    <a:pt x="1287" y="599"/>
                    <a:pt x="1288" y="598"/>
                    <a:pt x="1288" y="597"/>
                  </a:cubicBezTo>
                  <a:cubicBezTo>
                    <a:pt x="1289" y="596"/>
                    <a:pt x="1291" y="595"/>
                    <a:pt x="1292" y="594"/>
                  </a:cubicBezTo>
                  <a:cubicBezTo>
                    <a:pt x="1294" y="592"/>
                    <a:pt x="1295" y="591"/>
                    <a:pt x="1297" y="590"/>
                  </a:cubicBezTo>
                  <a:cubicBezTo>
                    <a:pt x="1298" y="589"/>
                    <a:pt x="1300" y="588"/>
                    <a:pt x="1301" y="587"/>
                  </a:cubicBezTo>
                  <a:cubicBezTo>
                    <a:pt x="1303" y="586"/>
                    <a:pt x="1304" y="585"/>
                    <a:pt x="1305" y="585"/>
                  </a:cubicBezTo>
                  <a:cubicBezTo>
                    <a:pt x="1310" y="588"/>
                    <a:pt x="1316" y="591"/>
                    <a:pt x="1322" y="592"/>
                  </a:cubicBezTo>
                  <a:cubicBezTo>
                    <a:pt x="1321" y="602"/>
                    <a:pt x="1319" y="611"/>
                    <a:pt x="1316" y="619"/>
                  </a:cubicBezTo>
                  <a:cubicBezTo>
                    <a:pt x="1308" y="617"/>
                    <a:pt x="1300" y="617"/>
                    <a:pt x="1297" y="629"/>
                  </a:cubicBezTo>
                  <a:cubicBezTo>
                    <a:pt x="1296" y="629"/>
                    <a:pt x="1296" y="629"/>
                    <a:pt x="1296" y="629"/>
                  </a:cubicBezTo>
                  <a:cubicBezTo>
                    <a:pt x="1296" y="629"/>
                    <a:pt x="1296" y="629"/>
                    <a:pt x="1296" y="629"/>
                  </a:cubicBezTo>
                  <a:cubicBezTo>
                    <a:pt x="1295" y="630"/>
                    <a:pt x="1294" y="630"/>
                    <a:pt x="1293" y="630"/>
                  </a:cubicBezTo>
                  <a:cubicBezTo>
                    <a:pt x="1292" y="630"/>
                    <a:pt x="1291" y="630"/>
                    <a:pt x="1290" y="631"/>
                  </a:cubicBezTo>
                  <a:cubicBezTo>
                    <a:pt x="1289" y="631"/>
                    <a:pt x="1288" y="632"/>
                    <a:pt x="1287" y="632"/>
                  </a:cubicBezTo>
                  <a:cubicBezTo>
                    <a:pt x="1286" y="632"/>
                    <a:pt x="1285" y="633"/>
                    <a:pt x="1284" y="633"/>
                  </a:cubicBezTo>
                  <a:cubicBezTo>
                    <a:pt x="1284" y="634"/>
                    <a:pt x="1283" y="634"/>
                    <a:pt x="1282" y="634"/>
                  </a:cubicBezTo>
                  <a:cubicBezTo>
                    <a:pt x="1282" y="634"/>
                    <a:pt x="1282" y="635"/>
                    <a:pt x="1282" y="635"/>
                  </a:cubicBezTo>
                  <a:cubicBezTo>
                    <a:pt x="1281" y="635"/>
                    <a:pt x="1281" y="635"/>
                    <a:pt x="1281" y="635"/>
                  </a:cubicBezTo>
                  <a:cubicBezTo>
                    <a:pt x="1281" y="634"/>
                    <a:pt x="1280" y="633"/>
                    <a:pt x="1280" y="632"/>
                  </a:cubicBezTo>
                  <a:cubicBezTo>
                    <a:pt x="1280" y="631"/>
                    <a:pt x="1280" y="631"/>
                    <a:pt x="1280" y="631"/>
                  </a:cubicBezTo>
                  <a:cubicBezTo>
                    <a:pt x="1280" y="629"/>
                    <a:pt x="1281" y="628"/>
                    <a:pt x="1281" y="626"/>
                  </a:cubicBezTo>
                  <a:cubicBezTo>
                    <a:pt x="1281" y="626"/>
                    <a:pt x="1281" y="626"/>
                    <a:pt x="1281" y="626"/>
                  </a:cubicBezTo>
                  <a:cubicBezTo>
                    <a:pt x="1281" y="625"/>
                    <a:pt x="1281" y="625"/>
                    <a:pt x="1281" y="625"/>
                  </a:cubicBezTo>
                  <a:cubicBezTo>
                    <a:pt x="1281" y="624"/>
                    <a:pt x="1281" y="624"/>
                    <a:pt x="1281" y="624"/>
                  </a:cubicBezTo>
                  <a:cubicBezTo>
                    <a:pt x="1281" y="624"/>
                    <a:pt x="1281" y="623"/>
                    <a:pt x="1281" y="622"/>
                  </a:cubicBezTo>
                  <a:close/>
                  <a:moveTo>
                    <a:pt x="1287" y="647"/>
                  </a:moveTo>
                  <a:cubicBezTo>
                    <a:pt x="1287" y="646"/>
                    <a:pt x="1285" y="642"/>
                    <a:pt x="1283" y="637"/>
                  </a:cubicBezTo>
                  <a:cubicBezTo>
                    <a:pt x="1283" y="637"/>
                    <a:pt x="1283" y="637"/>
                    <a:pt x="1283" y="637"/>
                  </a:cubicBezTo>
                  <a:cubicBezTo>
                    <a:pt x="1283" y="637"/>
                    <a:pt x="1283" y="637"/>
                    <a:pt x="1283" y="637"/>
                  </a:cubicBezTo>
                  <a:cubicBezTo>
                    <a:pt x="1284" y="637"/>
                    <a:pt x="1285" y="636"/>
                    <a:pt x="1286" y="636"/>
                  </a:cubicBezTo>
                  <a:cubicBezTo>
                    <a:pt x="1286" y="636"/>
                    <a:pt x="1287" y="635"/>
                    <a:pt x="1288" y="635"/>
                  </a:cubicBezTo>
                  <a:cubicBezTo>
                    <a:pt x="1289" y="634"/>
                    <a:pt x="1290" y="634"/>
                    <a:pt x="1291" y="634"/>
                  </a:cubicBezTo>
                  <a:cubicBezTo>
                    <a:pt x="1292" y="633"/>
                    <a:pt x="1293" y="633"/>
                    <a:pt x="1294" y="633"/>
                  </a:cubicBezTo>
                  <a:cubicBezTo>
                    <a:pt x="1295" y="633"/>
                    <a:pt x="1296" y="632"/>
                    <a:pt x="1297" y="632"/>
                  </a:cubicBezTo>
                  <a:cubicBezTo>
                    <a:pt x="1297" y="632"/>
                    <a:pt x="1298" y="632"/>
                    <a:pt x="1298" y="632"/>
                  </a:cubicBezTo>
                  <a:cubicBezTo>
                    <a:pt x="1300" y="635"/>
                    <a:pt x="1303" y="637"/>
                    <a:pt x="1305" y="639"/>
                  </a:cubicBezTo>
                  <a:cubicBezTo>
                    <a:pt x="1300" y="644"/>
                    <a:pt x="1294" y="647"/>
                    <a:pt x="1287" y="647"/>
                  </a:cubicBezTo>
                  <a:close/>
                  <a:moveTo>
                    <a:pt x="1242" y="753"/>
                  </a:moveTo>
                  <a:cubicBezTo>
                    <a:pt x="1241" y="752"/>
                    <a:pt x="1239" y="751"/>
                    <a:pt x="1238" y="750"/>
                  </a:cubicBezTo>
                  <a:cubicBezTo>
                    <a:pt x="1239" y="751"/>
                    <a:pt x="1240" y="751"/>
                    <a:pt x="1240" y="751"/>
                  </a:cubicBezTo>
                  <a:cubicBezTo>
                    <a:pt x="1241" y="751"/>
                    <a:pt x="1241" y="751"/>
                    <a:pt x="1241" y="751"/>
                  </a:cubicBezTo>
                  <a:cubicBezTo>
                    <a:pt x="1241" y="752"/>
                    <a:pt x="1241" y="752"/>
                    <a:pt x="1242" y="753"/>
                  </a:cubicBezTo>
                  <a:close/>
                  <a:moveTo>
                    <a:pt x="1229" y="804"/>
                  </a:moveTo>
                  <a:cubicBezTo>
                    <a:pt x="1226" y="808"/>
                    <a:pt x="1225" y="811"/>
                    <a:pt x="1225" y="811"/>
                  </a:cubicBezTo>
                  <a:cubicBezTo>
                    <a:pt x="1225" y="811"/>
                    <a:pt x="1223" y="811"/>
                    <a:pt x="1221" y="810"/>
                  </a:cubicBezTo>
                  <a:cubicBezTo>
                    <a:pt x="1224" y="809"/>
                    <a:pt x="1226" y="807"/>
                    <a:pt x="1229" y="804"/>
                  </a:cubicBezTo>
                  <a:close/>
                  <a:moveTo>
                    <a:pt x="1303" y="782"/>
                  </a:moveTo>
                  <a:cubicBezTo>
                    <a:pt x="1304" y="785"/>
                    <a:pt x="1305" y="788"/>
                    <a:pt x="1305" y="791"/>
                  </a:cubicBezTo>
                  <a:cubicBezTo>
                    <a:pt x="1305" y="791"/>
                    <a:pt x="1305" y="791"/>
                    <a:pt x="1305" y="792"/>
                  </a:cubicBezTo>
                  <a:cubicBezTo>
                    <a:pt x="1305" y="792"/>
                    <a:pt x="1305" y="792"/>
                    <a:pt x="1305" y="793"/>
                  </a:cubicBezTo>
                  <a:cubicBezTo>
                    <a:pt x="1305" y="793"/>
                    <a:pt x="1305" y="794"/>
                    <a:pt x="1305" y="795"/>
                  </a:cubicBezTo>
                  <a:cubicBezTo>
                    <a:pt x="1305" y="796"/>
                    <a:pt x="1305" y="797"/>
                    <a:pt x="1305" y="798"/>
                  </a:cubicBezTo>
                  <a:cubicBezTo>
                    <a:pt x="1305" y="798"/>
                    <a:pt x="1305" y="798"/>
                    <a:pt x="1305" y="799"/>
                  </a:cubicBezTo>
                  <a:cubicBezTo>
                    <a:pt x="1305" y="799"/>
                    <a:pt x="1305" y="799"/>
                    <a:pt x="1305" y="799"/>
                  </a:cubicBezTo>
                  <a:cubicBezTo>
                    <a:pt x="1304" y="800"/>
                    <a:pt x="1303" y="801"/>
                    <a:pt x="1302" y="802"/>
                  </a:cubicBezTo>
                  <a:cubicBezTo>
                    <a:pt x="1299" y="806"/>
                    <a:pt x="1295" y="809"/>
                    <a:pt x="1292" y="813"/>
                  </a:cubicBezTo>
                  <a:cubicBezTo>
                    <a:pt x="1289" y="815"/>
                    <a:pt x="1286" y="818"/>
                    <a:pt x="1283" y="821"/>
                  </a:cubicBezTo>
                  <a:cubicBezTo>
                    <a:pt x="1289" y="808"/>
                    <a:pt x="1296" y="795"/>
                    <a:pt x="1303" y="782"/>
                  </a:cubicBezTo>
                  <a:close/>
                  <a:moveTo>
                    <a:pt x="1321" y="500"/>
                  </a:moveTo>
                  <a:cubicBezTo>
                    <a:pt x="1323" y="517"/>
                    <a:pt x="1325" y="541"/>
                    <a:pt x="1324" y="564"/>
                  </a:cubicBezTo>
                  <a:cubicBezTo>
                    <a:pt x="1312" y="563"/>
                    <a:pt x="1302" y="565"/>
                    <a:pt x="1303" y="582"/>
                  </a:cubicBezTo>
                  <a:cubicBezTo>
                    <a:pt x="1303" y="582"/>
                    <a:pt x="1303" y="582"/>
                    <a:pt x="1303" y="582"/>
                  </a:cubicBezTo>
                  <a:cubicBezTo>
                    <a:pt x="1302" y="582"/>
                    <a:pt x="1301" y="581"/>
                    <a:pt x="1301" y="581"/>
                  </a:cubicBezTo>
                  <a:cubicBezTo>
                    <a:pt x="1302" y="583"/>
                    <a:pt x="1302" y="583"/>
                    <a:pt x="1302" y="583"/>
                  </a:cubicBezTo>
                  <a:cubicBezTo>
                    <a:pt x="1301" y="583"/>
                    <a:pt x="1300" y="584"/>
                    <a:pt x="1300" y="584"/>
                  </a:cubicBezTo>
                  <a:cubicBezTo>
                    <a:pt x="1298" y="585"/>
                    <a:pt x="1296" y="586"/>
                    <a:pt x="1295" y="587"/>
                  </a:cubicBezTo>
                  <a:cubicBezTo>
                    <a:pt x="1293" y="589"/>
                    <a:pt x="1291" y="590"/>
                    <a:pt x="1290" y="591"/>
                  </a:cubicBezTo>
                  <a:cubicBezTo>
                    <a:pt x="1289" y="592"/>
                    <a:pt x="1287" y="594"/>
                    <a:pt x="1286" y="595"/>
                  </a:cubicBezTo>
                  <a:cubicBezTo>
                    <a:pt x="1285" y="596"/>
                    <a:pt x="1285" y="597"/>
                    <a:pt x="1284" y="597"/>
                  </a:cubicBezTo>
                  <a:cubicBezTo>
                    <a:pt x="1284" y="598"/>
                    <a:pt x="1283" y="598"/>
                    <a:pt x="1283" y="598"/>
                  </a:cubicBezTo>
                  <a:cubicBezTo>
                    <a:pt x="1283" y="599"/>
                    <a:pt x="1283" y="599"/>
                    <a:pt x="1282" y="599"/>
                  </a:cubicBezTo>
                  <a:cubicBezTo>
                    <a:pt x="1282" y="600"/>
                    <a:pt x="1281" y="601"/>
                    <a:pt x="1281" y="601"/>
                  </a:cubicBezTo>
                  <a:cubicBezTo>
                    <a:pt x="1280" y="602"/>
                    <a:pt x="1280" y="603"/>
                    <a:pt x="1279" y="603"/>
                  </a:cubicBezTo>
                  <a:cubicBezTo>
                    <a:pt x="1279" y="604"/>
                    <a:pt x="1279" y="604"/>
                    <a:pt x="1279" y="604"/>
                  </a:cubicBezTo>
                  <a:cubicBezTo>
                    <a:pt x="1279" y="604"/>
                    <a:pt x="1278" y="605"/>
                    <a:pt x="1278" y="605"/>
                  </a:cubicBezTo>
                  <a:cubicBezTo>
                    <a:pt x="1278" y="605"/>
                    <a:pt x="1278" y="606"/>
                    <a:pt x="1278" y="606"/>
                  </a:cubicBezTo>
                  <a:cubicBezTo>
                    <a:pt x="1277" y="603"/>
                    <a:pt x="1276" y="600"/>
                    <a:pt x="1275" y="598"/>
                  </a:cubicBezTo>
                  <a:cubicBezTo>
                    <a:pt x="1273" y="592"/>
                    <a:pt x="1272" y="587"/>
                    <a:pt x="1271" y="582"/>
                  </a:cubicBezTo>
                  <a:cubicBezTo>
                    <a:pt x="1270" y="577"/>
                    <a:pt x="1269" y="572"/>
                    <a:pt x="1270" y="568"/>
                  </a:cubicBezTo>
                  <a:cubicBezTo>
                    <a:pt x="1270" y="563"/>
                    <a:pt x="1272" y="558"/>
                    <a:pt x="1274" y="554"/>
                  </a:cubicBezTo>
                  <a:cubicBezTo>
                    <a:pt x="1276" y="549"/>
                    <a:pt x="1278" y="545"/>
                    <a:pt x="1281" y="542"/>
                  </a:cubicBezTo>
                  <a:cubicBezTo>
                    <a:pt x="1286" y="534"/>
                    <a:pt x="1291" y="527"/>
                    <a:pt x="1297" y="521"/>
                  </a:cubicBezTo>
                  <a:cubicBezTo>
                    <a:pt x="1298" y="520"/>
                    <a:pt x="1300" y="518"/>
                    <a:pt x="1301" y="517"/>
                  </a:cubicBezTo>
                  <a:cubicBezTo>
                    <a:pt x="1303" y="516"/>
                    <a:pt x="1304" y="514"/>
                    <a:pt x="1305" y="513"/>
                  </a:cubicBezTo>
                  <a:cubicBezTo>
                    <a:pt x="1308" y="510"/>
                    <a:pt x="1310" y="508"/>
                    <a:pt x="1313" y="506"/>
                  </a:cubicBezTo>
                  <a:cubicBezTo>
                    <a:pt x="1316" y="504"/>
                    <a:pt x="1318" y="502"/>
                    <a:pt x="1321" y="500"/>
                  </a:cubicBezTo>
                  <a:close/>
                  <a:moveTo>
                    <a:pt x="1184" y="586"/>
                  </a:moveTo>
                  <a:cubicBezTo>
                    <a:pt x="1184" y="586"/>
                    <a:pt x="1184" y="586"/>
                    <a:pt x="1184" y="586"/>
                  </a:cubicBezTo>
                  <a:cubicBezTo>
                    <a:pt x="1185" y="585"/>
                    <a:pt x="1187" y="584"/>
                    <a:pt x="1188" y="582"/>
                  </a:cubicBezTo>
                  <a:cubicBezTo>
                    <a:pt x="1189" y="584"/>
                    <a:pt x="1189" y="584"/>
                    <a:pt x="1189" y="584"/>
                  </a:cubicBezTo>
                  <a:cubicBezTo>
                    <a:pt x="1190" y="585"/>
                    <a:pt x="1193" y="585"/>
                    <a:pt x="1195" y="586"/>
                  </a:cubicBezTo>
                  <a:cubicBezTo>
                    <a:pt x="1195" y="586"/>
                    <a:pt x="1195" y="586"/>
                    <a:pt x="1195" y="586"/>
                  </a:cubicBezTo>
                  <a:cubicBezTo>
                    <a:pt x="1195" y="586"/>
                    <a:pt x="1196" y="586"/>
                    <a:pt x="1196" y="587"/>
                  </a:cubicBezTo>
                  <a:cubicBezTo>
                    <a:pt x="1197" y="588"/>
                    <a:pt x="1198" y="589"/>
                    <a:pt x="1199" y="590"/>
                  </a:cubicBezTo>
                  <a:cubicBezTo>
                    <a:pt x="1200" y="591"/>
                    <a:pt x="1201" y="593"/>
                    <a:pt x="1202" y="594"/>
                  </a:cubicBezTo>
                  <a:cubicBezTo>
                    <a:pt x="1203" y="595"/>
                    <a:pt x="1204" y="596"/>
                    <a:pt x="1204" y="597"/>
                  </a:cubicBezTo>
                  <a:cubicBezTo>
                    <a:pt x="1205" y="598"/>
                    <a:pt x="1206" y="599"/>
                    <a:pt x="1206" y="600"/>
                  </a:cubicBezTo>
                  <a:cubicBezTo>
                    <a:pt x="1207" y="600"/>
                    <a:pt x="1207" y="601"/>
                    <a:pt x="1207" y="601"/>
                  </a:cubicBezTo>
                  <a:cubicBezTo>
                    <a:pt x="1207" y="601"/>
                    <a:pt x="1207" y="601"/>
                    <a:pt x="1207" y="601"/>
                  </a:cubicBezTo>
                  <a:cubicBezTo>
                    <a:pt x="1208" y="602"/>
                    <a:pt x="1208" y="602"/>
                    <a:pt x="1208" y="602"/>
                  </a:cubicBezTo>
                  <a:cubicBezTo>
                    <a:pt x="1208" y="603"/>
                    <a:pt x="1208" y="603"/>
                    <a:pt x="1208" y="603"/>
                  </a:cubicBezTo>
                  <a:cubicBezTo>
                    <a:pt x="1209" y="605"/>
                    <a:pt x="1209" y="606"/>
                    <a:pt x="1209" y="608"/>
                  </a:cubicBezTo>
                  <a:cubicBezTo>
                    <a:pt x="1210" y="609"/>
                    <a:pt x="1210" y="610"/>
                    <a:pt x="1210" y="611"/>
                  </a:cubicBezTo>
                  <a:cubicBezTo>
                    <a:pt x="1210" y="612"/>
                    <a:pt x="1211" y="612"/>
                    <a:pt x="1211" y="613"/>
                  </a:cubicBezTo>
                  <a:cubicBezTo>
                    <a:pt x="1211" y="613"/>
                    <a:pt x="1211" y="614"/>
                    <a:pt x="1212" y="614"/>
                  </a:cubicBezTo>
                  <a:cubicBezTo>
                    <a:pt x="1213" y="617"/>
                    <a:pt x="1214" y="620"/>
                    <a:pt x="1216" y="623"/>
                  </a:cubicBezTo>
                  <a:cubicBezTo>
                    <a:pt x="1203" y="615"/>
                    <a:pt x="1199" y="600"/>
                    <a:pt x="1184" y="586"/>
                  </a:cubicBezTo>
                  <a:close/>
                  <a:moveTo>
                    <a:pt x="1167" y="725"/>
                  </a:moveTo>
                  <a:cubicBezTo>
                    <a:pt x="1167" y="726"/>
                    <a:pt x="1167" y="726"/>
                    <a:pt x="1167" y="726"/>
                  </a:cubicBezTo>
                  <a:cubicBezTo>
                    <a:pt x="1167" y="726"/>
                    <a:pt x="1167" y="726"/>
                    <a:pt x="1167" y="726"/>
                  </a:cubicBezTo>
                  <a:cubicBezTo>
                    <a:pt x="1167" y="726"/>
                    <a:pt x="1167" y="726"/>
                    <a:pt x="1167" y="726"/>
                  </a:cubicBezTo>
                  <a:cubicBezTo>
                    <a:pt x="1167" y="726"/>
                    <a:pt x="1167" y="726"/>
                    <a:pt x="1167" y="726"/>
                  </a:cubicBezTo>
                  <a:cubicBezTo>
                    <a:pt x="1168" y="727"/>
                    <a:pt x="1168" y="727"/>
                    <a:pt x="1168" y="727"/>
                  </a:cubicBezTo>
                  <a:cubicBezTo>
                    <a:pt x="1168" y="728"/>
                    <a:pt x="1168" y="729"/>
                    <a:pt x="1169" y="731"/>
                  </a:cubicBezTo>
                  <a:cubicBezTo>
                    <a:pt x="1170" y="733"/>
                    <a:pt x="1171" y="735"/>
                    <a:pt x="1172" y="737"/>
                  </a:cubicBezTo>
                  <a:cubicBezTo>
                    <a:pt x="1175" y="742"/>
                    <a:pt x="1177" y="746"/>
                    <a:pt x="1180" y="751"/>
                  </a:cubicBezTo>
                  <a:cubicBezTo>
                    <a:pt x="1180" y="751"/>
                    <a:pt x="1181" y="752"/>
                    <a:pt x="1181" y="753"/>
                  </a:cubicBezTo>
                  <a:cubicBezTo>
                    <a:pt x="1180" y="752"/>
                    <a:pt x="1178" y="751"/>
                    <a:pt x="1177" y="750"/>
                  </a:cubicBezTo>
                  <a:cubicBezTo>
                    <a:pt x="1176" y="750"/>
                    <a:pt x="1175" y="749"/>
                    <a:pt x="1174" y="749"/>
                  </a:cubicBezTo>
                  <a:cubicBezTo>
                    <a:pt x="1173" y="748"/>
                    <a:pt x="1172" y="748"/>
                    <a:pt x="1171" y="747"/>
                  </a:cubicBezTo>
                  <a:cubicBezTo>
                    <a:pt x="1169" y="747"/>
                    <a:pt x="1168" y="746"/>
                    <a:pt x="1166" y="745"/>
                  </a:cubicBezTo>
                  <a:cubicBezTo>
                    <a:pt x="1166" y="745"/>
                    <a:pt x="1166" y="744"/>
                    <a:pt x="1166" y="743"/>
                  </a:cubicBezTo>
                  <a:cubicBezTo>
                    <a:pt x="1167" y="735"/>
                    <a:pt x="1167" y="728"/>
                    <a:pt x="1166" y="722"/>
                  </a:cubicBezTo>
                  <a:cubicBezTo>
                    <a:pt x="1166" y="722"/>
                    <a:pt x="1166" y="723"/>
                    <a:pt x="1166" y="724"/>
                  </a:cubicBezTo>
                  <a:lnTo>
                    <a:pt x="1167" y="725"/>
                  </a:lnTo>
                  <a:close/>
                  <a:moveTo>
                    <a:pt x="1161" y="707"/>
                  </a:moveTo>
                  <a:cubicBezTo>
                    <a:pt x="1161" y="707"/>
                    <a:pt x="1161" y="707"/>
                    <a:pt x="1161" y="707"/>
                  </a:cubicBezTo>
                  <a:cubicBezTo>
                    <a:pt x="1162" y="708"/>
                    <a:pt x="1162" y="708"/>
                    <a:pt x="1163" y="709"/>
                  </a:cubicBezTo>
                  <a:cubicBezTo>
                    <a:pt x="1163" y="709"/>
                    <a:pt x="1163" y="709"/>
                    <a:pt x="1163" y="709"/>
                  </a:cubicBezTo>
                  <a:cubicBezTo>
                    <a:pt x="1163" y="711"/>
                    <a:pt x="1164" y="713"/>
                    <a:pt x="1164" y="715"/>
                  </a:cubicBezTo>
                  <a:cubicBezTo>
                    <a:pt x="1163" y="712"/>
                    <a:pt x="1162" y="710"/>
                    <a:pt x="1161" y="707"/>
                  </a:cubicBezTo>
                  <a:close/>
                  <a:moveTo>
                    <a:pt x="1085" y="767"/>
                  </a:moveTo>
                  <a:cubicBezTo>
                    <a:pt x="1086" y="768"/>
                    <a:pt x="1087" y="769"/>
                    <a:pt x="1087" y="769"/>
                  </a:cubicBezTo>
                  <a:cubicBezTo>
                    <a:pt x="1088" y="770"/>
                    <a:pt x="1089" y="771"/>
                    <a:pt x="1089" y="772"/>
                  </a:cubicBezTo>
                  <a:cubicBezTo>
                    <a:pt x="1090" y="773"/>
                    <a:pt x="1091" y="773"/>
                    <a:pt x="1091" y="774"/>
                  </a:cubicBezTo>
                  <a:cubicBezTo>
                    <a:pt x="1091" y="774"/>
                    <a:pt x="1091" y="774"/>
                    <a:pt x="1091" y="774"/>
                  </a:cubicBezTo>
                  <a:cubicBezTo>
                    <a:pt x="1091" y="775"/>
                    <a:pt x="1092" y="775"/>
                    <a:pt x="1092" y="775"/>
                  </a:cubicBezTo>
                  <a:cubicBezTo>
                    <a:pt x="1092" y="775"/>
                    <a:pt x="1092" y="775"/>
                    <a:pt x="1092" y="775"/>
                  </a:cubicBezTo>
                  <a:cubicBezTo>
                    <a:pt x="1092" y="776"/>
                    <a:pt x="1092" y="776"/>
                    <a:pt x="1092" y="776"/>
                  </a:cubicBezTo>
                  <a:cubicBezTo>
                    <a:pt x="1093" y="776"/>
                    <a:pt x="1093" y="777"/>
                    <a:pt x="1093" y="777"/>
                  </a:cubicBezTo>
                  <a:cubicBezTo>
                    <a:pt x="1093" y="778"/>
                    <a:pt x="1094" y="779"/>
                    <a:pt x="1094" y="780"/>
                  </a:cubicBezTo>
                  <a:cubicBezTo>
                    <a:pt x="1094" y="781"/>
                    <a:pt x="1095" y="781"/>
                    <a:pt x="1095" y="782"/>
                  </a:cubicBezTo>
                  <a:cubicBezTo>
                    <a:pt x="1095" y="783"/>
                    <a:pt x="1095" y="783"/>
                    <a:pt x="1095" y="783"/>
                  </a:cubicBezTo>
                  <a:cubicBezTo>
                    <a:pt x="1094" y="785"/>
                    <a:pt x="1094" y="786"/>
                    <a:pt x="1093" y="787"/>
                  </a:cubicBezTo>
                  <a:cubicBezTo>
                    <a:pt x="1093" y="788"/>
                    <a:pt x="1092" y="789"/>
                    <a:pt x="1092" y="789"/>
                  </a:cubicBezTo>
                  <a:cubicBezTo>
                    <a:pt x="1092" y="790"/>
                    <a:pt x="1092" y="791"/>
                    <a:pt x="1092" y="791"/>
                  </a:cubicBezTo>
                  <a:cubicBezTo>
                    <a:pt x="1092" y="792"/>
                    <a:pt x="1091" y="792"/>
                    <a:pt x="1091" y="793"/>
                  </a:cubicBezTo>
                  <a:cubicBezTo>
                    <a:pt x="1090" y="784"/>
                    <a:pt x="1087" y="776"/>
                    <a:pt x="1085" y="767"/>
                  </a:cubicBezTo>
                  <a:cubicBezTo>
                    <a:pt x="1085" y="767"/>
                    <a:pt x="1085" y="767"/>
                    <a:pt x="1085" y="767"/>
                  </a:cubicBezTo>
                  <a:close/>
                  <a:moveTo>
                    <a:pt x="1090" y="805"/>
                  </a:moveTo>
                  <a:cubicBezTo>
                    <a:pt x="1090" y="806"/>
                    <a:pt x="1090" y="808"/>
                    <a:pt x="1090" y="809"/>
                  </a:cubicBezTo>
                  <a:cubicBezTo>
                    <a:pt x="1088" y="807"/>
                    <a:pt x="1086" y="805"/>
                    <a:pt x="1084" y="802"/>
                  </a:cubicBezTo>
                  <a:cubicBezTo>
                    <a:pt x="1084" y="802"/>
                    <a:pt x="1085" y="802"/>
                    <a:pt x="1085" y="802"/>
                  </a:cubicBezTo>
                  <a:cubicBezTo>
                    <a:pt x="1085" y="803"/>
                    <a:pt x="1086" y="803"/>
                    <a:pt x="1087" y="803"/>
                  </a:cubicBezTo>
                  <a:cubicBezTo>
                    <a:pt x="1088" y="804"/>
                    <a:pt x="1088" y="804"/>
                    <a:pt x="1089" y="804"/>
                  </a:cubicBezTo>
                  <a:cubicBezTo>
                    <a:pt x="1089" y="804"/>
                    <a:pt x="1089" y="805"/>
                    <a:pt x="1089" y="805"/>
                  </a:cubicBezTo>
                  <a:cubicBezTo>
                    <a:pt x="1089" y="805"/>
                    <a:pt x="1089" y="805"/>
                    <a:pt x="1090" y="805"/>
                  </a:cubicBezTo>
                  <a:close/>
                  <a:moveTo>
                    <a:pt x="1095" y="815"/>
                  </a:moveTo>
                  <a:cubicBezTo>
                    <a:pt x="1094" y="809"/>
                    <a:pt x="1093" y="802"/>
                    <a:pt x="1092" y="795"/>
                  </a:cubicBezTo>
                  <a:cubicBezTo>
                    <a:pt x="1092" y="795"/>
                    <a:pt x="1092" y="795"/>
                    <a:pt x="1092" y="795"/>
                  </a:cubicBezTo>
                  <a:cubicBezTo>
                    <a:pt x="1092" y="794"/>
                    <a:pt x="1093" y="793"/>
                    <a:pt x="1093" y="792"/>
                  </a:cubicBezTo>
                  <a:cubicBezTo>
                    <a:pt x="1094" y="791"/>
                    <a:pt x="1094" y="791"/>
                    <a:pt x="1094" y="790"/>
                  </a:cubicBezTo>
                  <a:cubicBezTo>
                    <a:pt x="1095" y="790"/>
                    <a:pt x="1095" y="789"/>
                    <a:pt x="1095" y="788"/>
                  </a:cubicBezTo>
                  <a:cubicBezTo>
                    <a:pt x="1096" y="787"/>
                    <a:pt x="1096" y="786"/>
                    <a:pt x="1097" y="785"/>
                  </a:cubicBezTo>
                  <a:cubicBezTo>
                    <a:pt x="1097" y="786"/>
                    <a:pt x="1098" y="787"/>
                    <a:pt x="1099" y="788"/>
                  </a:cubicBezTo>
                  <a:cubicBezTo>
                    <a:pt x="1099" y="789"/>
                    <a:pt x="1100" y="790"/>
                    <a:pt x="1101" y="791"/>
                  </a:cubicBezTo>
                  <a:cubicBezTo>
                    <a:pt x="1101" y="792"/>
                    <a:pt x="1102" y="793"/>
                    <a:pt x="1103" y="794"/>
                  </a:cubicBezTo>
                  <a:cubicBezTo>
                    <a:pt x="1103" y="795"/>
                    <a:pt x="1104" y="795"/>
                    <a:pt x="1105" y="796"/>
                  </a:cubicBezTo>
                  <a:cubicBezTo>
                    <a:pt x="1106" y="797"/>
                    <a:pt x="1106" y="798"/>
                    <a:pt x="1107" y="799"/>
                  </a:cubicBezTo>
                  <a:cubicBezTo>
                    <a:pt x="1108" y="800"/>
                    <a:pt x="1109" y="801"/>
                    <a:pt x="1110" y="801"/>
                  </a:cubicBezTo>
                  <a:cubicBezTo>
                    <a:pt x="1111" y="802"/>
                    <a:pt x="1112" y="803"/>
                    <a:pt x="1113" y="804"/>
                  </a:cubicBezTo>
                  <a:cubicBezTo>
                    <a:pt x="1114" y="805"/>
                    <a:pt x="1115" y="805"/>
                    <a:pt x="1116" y="806"/>
                  </a:cubicBezTo>
                  <a:cubicBezTo>
                    <a:pt x="1117" y="807"/>
                    <a:pt x="1118" y="808"/>
                    <a:pt x="1119" y="808"/>
                  </a:cubicBezTo>
                  <a:cubicBezTo>
                    <a:pt x="1120" y="809"/>
                    <a:pt x="1121" y="810"/>
                    <a:pt x="1122" y="810"/>
                  </a:cubicBezTo>
                  <a:cubicBezTo>
                    <a:pt x="1121" y="810"/>
                    <a:pt x="1121" y="810"/>
                    <a:pt x="1121" y="810"/>
                  </a:cubicBezTo>
                  <a:cubicBezTo>
                    <a:pt x="1120" y="810"/>
                    <a:pt x="1119" y="810"/>
                    <a:pt x="1118" y="810"/>
                  </a:cubicBezTo>
                  <a:cubicBezTo>
                    <a:pt x="1118" y="811"/>
                    <a:pt x="1117" y="811"/>
                    <a:pt x="1116" y="811"/>
                  </a:cubicBezTo>
                  <a:cubicBezTo>
                    <a:pt x="1116" y="811"/>
                    <a:pt x="1115" y="811"/>
                    <a:pt x="1115" y="811"/>
                  </a:cubicBezTo>
                  <a:cubicBezTo>
                    <a:pt x="1114" y="811"/>
                    <a:pt x="1114" y="811"/>
                    <a:pt x="1113" y="811"/>
                  </a:cubicBezTo>
                  <a:cubicBezTo>
                    <a:pt x="1113" y="811"/>
                    <a:pt x="1112" y="812"/>
                    <a:pt x="1111" y="812"/>
                  </a:cubicBezTo>
                  <a:cubicBezTo>
                    <a:pt x="1109" y="812"/>
                    <a:pt x="1107" y="813"/>
                    <a:pt x="1105" y="813"/>
                  </a:cubicBezTo>
                  <a:cubicBezTo>
                    <a:pt x="1103" y="814"/>
                    <a:pt x="1102" y="815"/>
                    <a:pt x="1100" y="816"/>
                  </a:cubicBezTo>
                  <a:cubicBezTo>
                    <a:pt x="1099" y="816"/>
                    <a:pt x="1099" y="816"/>
                    <a:pt x="1098" y="817"/>
                  </a:cubicBezTo>
                  <a:cubicBezTo>
                    <a:pt x="1097" y="816"/>
                    <a:pt x="1096" y="816"/>
                    <a:pt x="1095" y="815"/>
                  </a:cubicBezTo>
                  <a:close/>
                  <a:moveTo>
                    <a:pt x="1120" y="806"/>
                  </a:moveTo>
                  <a:cubicBezTo>
                    <a:pt x="1119" y="805"/>
                    <a:pt x="1118" y="804"/>
                    <a:pt x="1118" y="804"/>
                  </a:cubicBezTo>
                  <a:cubicBezTo>
                    <a:pt x="1117" y="803"/>
                    <a:pt x="1116" y="802"/>
                    <a:pt x="1115" y="802"/>
                  </a:cubicBezTo>
                  <a:cubicBezTo>
                    <a:pt x="1114" y="801"/>
                    <a:pt x="1113" y="800"/>
                    <a:pt x="1112" y="799"/>
                  </a:cubicBezTo>
                  <a:cubicBezTo>
                    <a:pt x="1111" y="798"/>
                    <a:pt x="1110" y="798"/>
                    <a:pt x="1110" y="797"/>
                  </a:cubicBezTo>
                  <a:cubicBezTo>
                    <a:pt x="1109" y="796"/>
                    <a:pt x="1108" y="795"/>
                    <a:pt x="1107" y="794"/>
                  </a:cubicBezTo>
                  <a:cubicBezTo>
                    <a:pt x="1107" y="793"/>
                    <a:pt x="1106" y="793"/>
                    <a:pt x="1105" y="792"/>
                  </a:cubicBezTo>
                  <a:cubicBezTo>
                    <a:pt x="1104" y="791"/>
                    <a:pt x="1104" y="790"/>
                    <a:pt x="1103" y="789"/>
                  </a:cubicBezTo>
                  <a:cubicBezTo>
                    <a:pt x="1103" y="788"/>
                    <a:pt x="1102" y="787"/>
                    <a:pt x="1101" y="786"/>
                  </a:cubicBezTo>
                  <a:cubicBezTo>
                    <a:pt x="1100" y="785"/>
                    <a:pt x="1099" y="783"/>
                    <a:pt x="1098" y="781"/>
                  </a:cubicBezTo>
                  <a:cubicBezTo>
                    <a:pt x="1099" y="781"/>
                    <a:pt x="1099" y="780"/>
                    <a:pt x="1099" y="779"/>
                  </a:cubicBezTo>
                  <a:cubicBezTo>
                    <a:pt x="1101" y="776"/>
                    <a:pt x="1103" y="772"/>
                    <a:pt x="1105" y="769"/>
                  </a:cubicBezTo>
                  <a:cubicBezTo>
                    <a:pt x="1106" y="765"/>
                    <a:pt x="1108" y="762"/>
                    <a:pt x="1110" y="759"/>
                  </a:cubicBezTo>
                  <a:cubicBezTo>
                    <a:pt x="1111" y="757"/>
                    <a:pt x="1112" y="756"/>
                    <a:pt x="1113" y="754"/>
                  </a:cubicBezTo>
                  <a:cubicBezTo>
                    <a:pt x="1114" y="753"/>
                    <a:pt x="1115" y="751"/>
                    <a:pt x="1115" y="750"/>
                  </a:cubicBezTo>
                  <a:cubicBezTo>
                    <a:pt x="1116" y="750"/>
                    <a:pt x="1116" y="750"/>
                    <a:pt x="1116" y="749"/>
                  </a:cubicBezTo>
                  <a:cubicBezTo>
                    <a:pt x="1116" y="749"/>
                    <a:pt x="1116" y="749"/>
                    <a:pt x="1116" y="749"/>
                  </a:cubicBezTo>
                  <a:cubicBezTo>
                    <a:pt x="1117" y="749"/>
                    <a:pt x="1117" y="749"/>
                    <a:pt x="1118" y="749"/>
                  </a:cubicBezTo>
                  <a:cubicBezTo>
                    <a:pt x="1118" y="748"/>
                    <a:pt x="1118" y="748"/>
                    <a:pt x="1118" y="748"/>
                  </a:cubicBezTo>
                  <a:cubicBezTo>
                    <a:pt x="1118" y="748"/>
                    <a:pt x="1119" y="748"/>
                    <a:pt x="1119" y="748"/>
                  </a:cubicBezTo>
                  <a:cubicBezTo>
                    <a:pt x="1119" y="748"/>
                    <a:pt x="1119" y="747"/>
                    <a:pt x="1119" y="747"/>
                  </a:cubicBezTo>
                  <a:cubicBezTo>
                    <a:pt x="1119" y="747"/>
                    <a:pt x="1120" y="746"/>
                    <a:pt x="1120" y="746"/>
                  </a:cubicBezTo>
                  <a:cubicBezTo>
                    <a:pt x="1121" y="745"/>
                    <a:pt x="1121" y="744"/>
                    <a:pt x="1122" y="744"/>
                  </a:cubicBezTo>
                  <a:cubicBezTo>
                    <a:pt x="1122" y="743"/>
                    <a:pt x="1122" y="743"/>
                    <a:pt x="1123" y="743"/>
                  </a:cubicBezTo>
                  <a:cubicBezTo>
                    <a:pt x="1123" y="743"/>
                    <a:pt x="1124" y="743"/>
                    <a:pt x="1124" y="744"/>
                  </a:cubicBezTo>
                  <a:cubicBezTo>
                    <a:pt x="1123" y="763"/>
                    <a:pt x="1116" y="788"/>
                    <a:pt x="1127" y="808"/>
                  </a:cubicBezTo>
                  <a:cubicBezTo>
                    <a:pt x="1128" y="809"/>
                    <a:pt x="1128" y="810"/>
                    <a:pt x="1129" y="810"/>
                  </a:cubicBezTo>
                  <a:cubicBezTo>
                    <a:pt x="1129" y="810"/>
                    <a:pt x="1129" y="810"/>
                    <a:pt x="1129" y="810"/>
                  </a:cubicBezTo>
                  <a:cubicBezTo>
                    <a:pt x="1127" y="809"/>
                    <a:pt x="1127" y="809"/>
                    <a:pt x="1127" y="809"/>
                  </a:cubicBezTo>
                  <a:cubicBezTo>
                    <a:pt x="1126" y="809"/>
                    <a:pt x="1126" y="809"/>
                    <a:pt x="1125" y="809"/>
                  </a:cubicBezTo>
                  <a:cubicBezTo>
                    <a:pt x="1124" y="808"/>
                    <a:pt x="1124" y="808"/>
                    <a:pt x="1124" y="808"/>
                  </a:cubicBezTo>
                  <a:cubicBezTo>
                    <a:pt x="1123" y="807"/>
                    <a:pt x="1121" y="806"/>
                    <a:pt x="1120" y="806"/>
                  </a:cubicBezTo>
                  <a:close/>
                  <a:moveTo>
                    <a:pt x="1298" y="889"/>
                  </a:moveTo>
                  <a:cubicBezTo>
                    <a:pt x="1303" y="890"/>
                    <a:pt x="1308" y="890"/>
                    <a:pt x="1314" y="891"/>
                  </a:cubicBezTo>
                  <a:cubicBezTo>
                    <a:pt x="1319" y="891"/>
                    <a:pt x="1325" y="891"/>
                    <a:pt x="1330" y="891"/>
                  </a:cubicBezTo>
                  <a:cubicBezTo>
                    <a:pt x="1332" y="890"/>
                    <a:pt x="1332" y="890"/>
                    <a:pt x="1332" y="890"/>
                  </a:cubicBezTo>
                  <a:cubicBezTo>
                    <a:pt x="1334" y="890"/>
                    <a:pt x="1334" y="890"/>
                    <a:pt x="1334" y="890"/>
                  </a:cubicBezTo>
                  <a:cubicBezTo>
                    <a:pt x="1335" y="890"/>
                    <a:pt x="1335" y="890"/>
                    <a:pt x="1335" y="890"/>
                  </a:cubicBezTo>
                  <a:cubicBezTo>
                    <a:pt x="1335" y="890"/>
                    <a:pt x="1335" y="890"/>
                    <a:pt x="1335" y="890"/>
                  </a:cubicBezTo>
                  <a:cubicBezTo>
                    <a:pt x="1335" y="890"/>
                    <a:pt x="1335" y="890"/>
                    <a:pt x="1335" y="890"/>
                  </a:cubicBezTo>
                  <a:cubicBezTo>
                    <a:pt x="1336" y="890"/>
                    <a:pt x="1336" y="890"/>
                    <a:pt x="1336" y="890"/>
                  </a:cubicBezTo>
                  <a:cubicBezTo>
                    <a:pt x="1337" y="890"/>
                    <a:pt x="1337" y="890"/>
                    <a:pt x="1337" y="890"/>
                  </a:cubicBezTo>
                  <a:cubicBezTo>
                    <a:pt x="1338" y="890"/>
                    <a:pt x="1338" y="890"/>
                    <a:pt x="1338" y="890"/>
                  </a:cubicBezTo>
                  <a:cubicBezTo>
                    <a:pt x="1338" y="890"/>
                    <a:pt x="1339" y="890"/>
                    <a:pt x="1339" y="890"/>
                  </a:cubicBezTo>
                  <a:cubicBezTo>
                    <a:pt x="1340" y="890"/>
                    <a:pt x="1340" y="890"/>
                    <a:pt x="1341" y="891"/>
                  </a:cubicBezTo>
                  <a:cubicBezTo>
                    <a:pt x="1341" y="891"/>
                    <a:pt x="1342" y="891"/>
                    <a:pt x="1342" y="891"/>
                  </a:cubicBezTo>
                  <a:cubicBezTo>
                    <a:pt x="1342" y="891"/>
                    <a:pt x="1343" y="891"/>
                    <a:pt x="1343" y="891"/>
                  </a:cubicBezTo>
                  <a:cubicBezTo>
                    <a:pt x="1344" y="892"/>
                    <a:pt x="1345" y="892"/>
                    <a:pt x="1345" y="892"/>
                  </a:cubicBezTo>
                  <a:cubicBezTo>
                    <a:pt x="1346" y="892"/>
                    <a:pt x="1347" y="893"/>
                    <a:pt x="1348" y="893"/>
                  </a:cubicBezTo>
                  <a:cubicBezTo>
                    <a:pt x="1348" y="893"/>
                    <a:pt x="1349" y="893"/>
                    <a:pt x="1349" y="893"/>
                  </a:cubicBezTo>
                  <a:cubicBezTo>
                    <a:pt x="1349" y="894"/>
                    <a:pt x="1350" y="894"/>
                    <a:pt x="1350" y="894"/>
                  </a:cubicBezTo>
                  <a:cubicBezTo>
                    <a:pt x="1351" y="894"/>
                    <a:pt x="1352" y="895"/>
                    <a:pt x="1353" y="895"/>
                  </a:cubicBezTo>
                  <a:cubicBezTo>
                    <a:pt x="1355" y="896"/>
                    <a:pt x="1356" y="897"/>
                    <a:pt x="1358" y="898"/>
                  </a:cubicBezTo>
                  <a:cubicBezTo>
                    <a:pt x="1360" y="899"/>
                    <a:pt x="1361" y="900"/>
                    <a:pt x="1363" y="901"/>
                  </a:cubicBezTo>
                  <a:cubicBezTo>
                    <a:pt x="1363" y="902"/>
                    <a:pt x="1363" y="902"/>
                    <a:pt x="1363" y="902"/>
                  </a:cubicBezTo>
                  <a:cubicBezTo>
                    <a:pt x="1363" y="902"/>
                    <a:pt x="1362" y="902"/>
                    <a:pt x="1362" y="902"/>
                  </a:cubicBezTo>
                  <a:cubicBezTo>
                    <a:pt x="1363" y="904"/>
                    <a:pt x="1364" y="904"/>
                    <a:pt x="1365" y="905"/>
                  </a:cubicBezTo>
                  <a:cubicBezTo>
                    <a:pt x="1362" y="905"/>
                    <a:pt x="1362" y="905"/>
                    <a:pt x="1362" y="905"/>
                  </a:cubicBezTo>
                  <a:cubicBezTo>
                    <a:pt x="1353" y="921"/>
                    <a:pt x="1363" y="928"/>
                    <a:pt x="1376" y="933"/>
                  </a:cubicBezTo>
                  <a:cubicBezTo>
                    <a:pt x="1365" y="942"/>
                    <a:pt x="1355" y="951"/>
                    <a:pt x="1341" y="959"/>
                  </a:cubicBezTo>
                  <a:cubicBezTo>
                    <a:pt x="1325" y="969"/>
                    <a:pt x="1306" y="971"/>
                    <a:pt x="1289" y="976"/>
                  </a:cubicBezTo>
                  <a:cubicBezTo>
                    <a:pt x="1272" y="980"/>
                    <a:pt x="1259" y="986"/>
                    <a:pt x="1241" y="988"/>
                  </a:cubicBezTo>
                  <a:cubicBezTo>
                    <a:pt x="1251" y="956"/>
                    <a:pt x="1251" y="931"/>
                    <a:pt x="1270" y="905"/>
                  </a:cubicBezTo>
                  <a:cubicBezTo>
                    <a:pt x="1275" y="899"/>
                    <a:pt x="1280" y="894"/>
                    <a:pt x="1286" y="889"/>
                  </a:cubicBezTo>
                  <a:cubicBezTo>
                    <a:pt x="1290" y="889"/>
                    <a:pt x="1294" y="889"/>
                    <a:pt x="1298" y="889"/>
                  </a:cubicBezTo>
                  <a:close/>
                  <a:moveTo>
                    <a:pt x="1448" y="743"/>
                  </a:moveTo>
                  <a:cubicBezTo>
                    <a:pt x="1449" y="742"/>
                    <a:pt x="1449" y="742"/>
                    <a:pt x="1449" y="742"/>
                  </a:cubicBezTo>
                  <a:cubicBezTo>
                    <a:pt x="1449" y="742"/>
                    <a:pt x="1449" y="742"/>
                    <a:pt x="1449" y="742"/>
                  </a:cubicBezTo>
                  <a:cubicBezTo>
                    <a:pt x="1449" y="742"/>
                    <a:pt x="1449" y="742"/>
                    <a:pt x="1449" y="742"/>
                  </a:cubicBezTo>
                  <a:cubicBezTo>
                    <a:pt x="1450" y="741"/>
                    <a:pt x="1450" y="741"/>
                    <a:pt x="1450" y="741"/>
                  </a:cubicBezTo>
                  <a:cubicBezTo>
                    <a:pt x="1450" y="741"/>
                    <a:pt x="1451" y="740"/>
                    <a:pt x="1451" y="740"/>
                  </a:cubicBezTo>
                  <a:cubicBezTo>
                    <a:pt x="1452" y="739"/>
                    <a:pt x="1452" y="739"/>
                    <a:pt x="1452" y="739"/>
                  </a:cubicBezTo>
                  <a:cubicBezTo>
                    <a:pt x="1454" y="738"/>
                    <a:pt x="1455" y="736"/>
                    <a:pt x="1457" y="735"/>
                  </a:cubicBezTo>
                  <a:cubicBezTo>
                    <a:pt x="1454" y="738"/>
                    <a:pt x="1451" y="740"/>
                    <a:pt x="1448" y="743"/>
                  </a:cubicBezTo>
                  <a:close/>
                  <a:moveTo>
                    <a:pt x="1519" y="662"/>
                  </a:moveTo>
                  <a:cubicBezTo>
                    <a:pt x="1518" y="662"/>
                    <a:pt x="1518" y="663"/>
                    <a:pt x="1518" y="664"/>
                  </a:cubicBezTo>
                  <a:cubicBezTo>
                    <a:pt x="1518" y="664"/>
                    <a:pt x="1518" y="665"/>
                    <a:pt x="1518" y="665"/>
                  </a:cubicBezTo>
                  <a:cubicBezTo>
                    <a:pt x="1518" y="666"/>
                    <a:pt x="1518" y="667"/>
                    <a:pt x="1517" y="667"/>
                  </a:cubicBezTo>
                  <a:cubicBezTo>
                    <a:pt x="1517" y="667"/>
                    <a:pt x="1517" y="668"/>
                    <a:pt x="1517" y="668"/>
                  </a:cubicBezTo>
                  <a:cubicBezTo>
                    <a:pt x="1517" y="668"/>
                    <a:pt x="1517" y="669"/>
                    <a:pt x="1517" y="669"/>
                  </a:cubicBezTo>
                  <a:cubicBezTo>
                    <a:pt x="1517" y="669"/>
                    <a:pt x="1517" y="670"/>
                    <a:pt x="1517" y="670"/>
                  </a:cubicBezTo>
                  <a:cubicBezTo>
                    <a:pt x="1517" y="671"/>
                    <a:pt x="1517" y="671"/>
                    <a:pt x="1517" y="671"/>
                  </a:cubicBezTo>
                  <a:cubicBezTo>
                    <a:pt x="1516" y="672"/>
                    <a:pt x="1515" y="673"/>
                    <a:pt x="1513" y="674"/>
                  </a:cubicBezTo>
                  <a:cubicBezTo>
                    <a:pt x="1510" y="677"/>
                    <a:pt x="1507" y="681"/>
                    <a:pt x="1505" y="685"/>
                  </a:cubicBezTo>
                  <a:cubicBezTo>
                    <a:pt x="1503" y="688"/>
                    <a:pt x="1501" y="692"/>
                    <a:pt x="1499" y="696"/>
                  </a:cubicBezTo>
                  <a:cubicBezTo>
                    <a:pt x="1497" y="700"/>
                    <a:pt x="1495" y="704"/>
                    <a:pt x="1493" y="708"/>
                  </a:cubicBezTo>
                  <a:cubicBezTo>
                    <a:pt x="1492" y="710"/>
                    <a:pt x="1490" y="711"/>
                    <a:pt x="1489" y="713"/>
                  </a:cubicBezTo>
                  <a:cubicBezTo>
                    <a:pt x="1489" y="713"/>
                    <a:pt x="1488" y="714"/>
                    <a:pt x="1488" y="714"/>
                  </a:cubicBezTo>
                  <a:cubicBezTo>
                    <a:pt x="1487" y="715"/>
                    <a:pt x="1487" y="715"/>
                    <a:pt x="1487" y="715"/>
                  </a:cubicBezTo>
                  <a:cubicBezTo>
                    <a:pt x="1487" y="715"/>
                    <a:pt x="1487" y="715"/>
                    <a:pt x="1487" y="715"/>
                  </a:cubicBezTo>
                  <a:cubicBezTo>
                    <a:pt x="1487" y="715"/>
                    <a:pt x="1487" y="715"/>
                    <a:pt x="1487" y="715"/>
                  </a:cubicBezTo>
                  <a:cubicBezTo>
                    <a:pt x="1486" y="716"/>
                    <a:pt x="1485" y="717"/>
                    <a:pt x="1484" y="717"/>
                  </a:cubicBezTo>
                  <a:cubicBezTo>
                    <a:pt x="1481" y="720"/>
                    <a:pt x="1477" y="722"/>
                    <a:pt x="1473" y="724"/>
                  </a:cubicBezTo>
                  <a:cubicBezTo>
                    <a:pt x="1469" y="726"/>
                    <a:pt x="1465" y="727"/>
                    <a:pt x="1461" y="729"/>
                  </a:cubicBezTo>
                  <a:cubicBezTo>
                    <a:pt x="1457" y="731"/>
                    <a:pt x="1453" y="733"/>
                    <a:pt x="1450" y="736"/>
                  </a:cubicBezTo>
                  <a:cubicBezTo>
                    <a:pt x="1450" y="735"/>
                    <a:pt x="1451" y="735"/>
                    <a:pt x="1451" y="734"/>
                  </a:cubicBezTo>
                  <a:cubicBezTo>
                    <a:pt x="1452" y="733"/>
                    <a:pt x="1452" y="733"/>
                    <a:pt x="1452" y="732"/>
                  </a:cubicBezTo>
                  <a:cubicBezTo>
                    <a:pt x="1453" y="731"/>
                    <a:pt x="1453" y="731"/>
                    <a:pt x="1453" y="731"/>
                  </a:cubicBezTo>
                  <a:cubicBezTo>
                    <a:pt x="1453" y="730"/>
                    <a:pt x="1453" y="730"/>
                    <a:pt x="1453" y="729"/>
                  </a:cubicBezTo>
                  <a:cubicBezTo>
                    <a:pt x="1454" y="725"/>
                    <a:pt x="1455" y="721"/>
                    <a:pt x="1455" y="716"/>
                  </a:cubicBezTo>
                  <a:cubicBezTo>
                    <a:pt x="1455" y="715"/>
                    <a:pt x="1455" y="715"/>
                    <a:pt x="1455" y="714"/>
                  </a:cubicBezTo>
                  <a:cubicBezTo>
                    <a:pt x="1455" y="713"/>
                    <a:pt x="1455" y="713"/>
                    <a:pt x="1455" y="712"/>
                  </a:cubicBezTo>
                  <a:cubicBezTo>
                    <a:pt x="1455" y="711"/>
                    <a:pt x="1455" y="709"/>
                    <a:pt x="1455" y="708"/>
                  </a:cubicBezTo>
                  <a:cubicBezTo>
                    <a:pt x="1454" y="706"/>
                    <a:pt x="1454" y="703"/>
                    <a:pt x="1454" y="701"/>
                  </a:cubicBezTo>
                  <a:cubicBezTo>
                    <a:pt x="1454" y="698"/>
                    <a:pt x="1454" y="695"/>
                    <a:pt x="1454" y="693"/>
                  </a:cubicBezTo>
                  <a:cubicBezTo>
                    <a:pt x="1454" y="692"/>
                    <a:pt x="1454" y="691"/>
                    <a:pt x="1454" y="690"/>
                  </a:cubicBezTo>
                  <a:cubicBezTo>
                    <a:pt x="1454" y="690"/>
                    <a:pt x="1454" y="690"/>
                    <a:pt x="1454" y="690"/>
                  </a:cubicBezTo>
                  <a:cubicBezTo>
                    <a:pt x="1454" y="690"/>
                    <a:pt x="1454" y="690"/>
                    <a:pt x="1454" y="690"/>
                  </a:cubicBezTo>
                  <a:cubicBezTo>
                    <a:pt x="1454" y="688"/>
                    <a:pt x="1454" y="687"/>
                    <a:pt x="1454" y="686"/>
                  </a:cubicBezTo>
                  <a:cubicBezTo>
                    <a:pt x="1455" y="681"/>
                    <a:pt x="1456" y="677"/>
                    <a:pt x="1458" y="673"/>
                  </a:cubicBezTo>
                  <a:cubicBezTo>
                    <a:pt x="1458" y="673"/>
                    <a:pt x="1458" y="672"/>
                    <a:pt x="1458" y="672"/>
                  </a:cubicBezTo>
                  <a:cubicBezTo>
                    <a:pt x="1458" y="672"/>
                    <a:pt x="1458" y="671"/>
                    <a:pt x="1459" y="671"/>
                  </a:cubicBezTo>
                  <a:cubicBezTo>
                    <a:pt x="1459" y="670"/>
                    <a:pt x="1459" y="669"/>
                    <a:pt x="1459" y="668"/>
                  </a:cubicBezTo>
                  <a:cubicBezTo>
                    <a:pt x="1460" y="668"/>
                    <a:pt x="1460" y="667"/>
                    <a:pt x="1460" y="666"/>
                  </a:cubicBezTo>
                  <a:cubicBezTo>
                    <a:pt x="1460" y="667"/>
                    <a:pt x="1460" y="667"/>
                    <a:pt x="1460" y="667"/>
                  </a:cubicBezTo>
                  <a:cubicBezTo>
                    <a:pt x="1460" y="667"/>
                    <a:pt x="1460" y="667"/>
                    <a:pt x="1461" y="666"/>
                  </a:cubicBezTo>
                  <a:cubicBezTo>
                    <a:pt x="1461" y="665"/>
                    <a:pt x="1461" y="665"/>
                    <a:pt x="1462" y="664"/>
                  </a:cubicBezTo>
                  <a:cubicBezTo>
                    <a:pt x="1462" y="664"/>
                    <a:pt x="1462" y="663"/>
                    <a:pt x="1462" y="663"/>
                  </a:cubicBezTo>
                  <a:cubicBezTo>
                    <a:pt x="1462" y="663"/>
                    <a:pt x="1462" y="662"/>
                    <a:pt x="1462" y="662"/>
                  </a:cubicBezTo>
                  <a:cubicBezTo>
                    <a:pt x="1462" y="662"/>
                    <a:pt x="1462" y="662"/>
                    <a:pt x="1462" y="662"/>
                  </a:cubicBezTo>
                  <a:cubicBezTo>
                    <a:pt x="1463" y="661"/>
                    <a:pt x="1463" y="660"/>
                    <a:pt x="1463" y="659"/>
                  </a:cubicBezTo>
                  <a:cubicBezTo>
                    <a:pt x="1463" y="657"/>
                    <a:pt x="1463" y="656"/>
                    <a:pt x="1463" y="655"/>
                  </a:cubicBezTo>
                  <a:cubicBezTo>
                    <a:pt x="1463" y="654"/>
                    <a:pt x="1464" y="653"/>
                    <a:pt x="1464" y="651"/>
                  </a:cubicBezTo>
                  <a:cubicBezTo>
                    <a:pt x="1464" y="650"/>
                    <a:pt x="1464" y="649"/>
                    <a:pt x="1464" y="648"/>
                  </a:cubicBezTo>
                  <a:cubicBezTo>
                    <a:pt x="1464" y="647"/>
                    <a:pt x="1464" y="646"/>
                    <a:pt x="1464" y="645"/>
                  </a:cubicBezTo>
                  <a:cubicBezTo>
                    <a:pt x="1472" y="638"/>
                    <a:pt x="1470" y="629"/>
                    <a:pt x="1465" y="621"/>
                  </a:cubicBezTo>
                  <a:cubicBezTo>
                    <a:pt x="1485" y="623"/>
                    <a:pt x="1504" y="628"/>
                    <a:pt x="1522" y="635"/>
                  </a:cubicBezTo>
                  <a:cubicBezTo>
                    <a:pt x="1518" y="640"/>
                    <a:pt x="1518" y="645"/>
                    <a:pt x="1523" y="650"/>
                  </a:cubicBezTo>
                  <a:cubicBezTo>
                    <a:pt x="1523" y="650"/>
                    <a:pt x="1522" y="651"/>
                    <a:pt x="1522" y="651"/>
                  </a:cubicBezTo>
                  <a:cubicBezTo>
                    <a:pt x="1522" y="653"/>
                    <a:pt x="1521" y="654"/>
                    <a:pt x="1521" y="655"/>
                  </a:cubicBezTo>
                  <a:cubicBezTo>
                    <a:pt x="1520" y="657"/>
                    <a:pt x="1520" y="658"/>
                    <a:pt x="1519" y="659"/>
                  </a:cubicBezTo>
                  <a:cubicBezTo>
                    <a:pt x="1519" y="660"/>
                    <a:pt x="1519" y="661"/>
                    <a:pt x="1519" y="662"/>
                  </a:cubicBezTo>
                  <a:close/>
                  <a:moveTo>
                    <a:pt x="1548" y="662"/>
                  </a:moveTo>
                  <a:cubicBezTo>
                    <a:pt x="1548" y="662"/>
                    <a:pt x="1548" y="662"/>
                    <a:pt x="1548" y="662"/>
                  </a:cubicBezTo>
                  <a:cubicBezTo>
                    <a:pt x="1544" y="663"/>
                    <a:pt x="1540" y="664"/>
                    <a:pt x="1536" y="665"/>
                  </a:cubicBezTo>
                  <a:cubicBezTo>
                    <a:pt x="1532" y="665"/>
                    <a:pt x="1528" y="667"/>
                    <a:pt x="1524" y="668"/>
                  </a:cubicBezTo>
                  <a:cubicBezTo>
                    <a:pt x="1523" y="668"/>
                    <a:pt x="1522" y="669"/>
                    <a:pt x="1521" y="669"/>
                  </a:cubicBezTo>
                  <a:cubicBezTo>
                    <a:pt x="1521" y="670"/>
                    <a:pt x="1520" y="670"/>
                    <a:pt x="1520" y="670"/>
                  </a:cubicBezTo>
                  <a:cubicBezTo>
                    <a:pt x="1519" y="670"/>
                    <a:pt x="1519" y="670"/>
                    <a:pt x="1519" y="670"/>
                  </a:cubicBezTo>
                  <a:cubicBezTo>
                    <a:pt x="1519" y="670"/>
                    <a:pt x="1519" y="670"/>
                    <a:pt x="1519" y="670"/>
                  </a:cubicBezTo>
                  <a:cubicBezTo>
                    <a:pt x="1519" y="670"/>
                    <a:pt x="1520" y="670"/>
                    <a:pt x="1520" y="669"/>
                  </a:cubicBezTo>
                  <a:cubicBezTo>
                    <a:pt x="1520" y="669"/>
                    <a:pt x="1520" y="669"/>
                    <a:pt x="1520" y="668"/>
                  </a:cubicBezTo>
                  <a:cubicBezTo>
                    <a:pt x="1520" y="668"/>
                    <a:pt x="1520" y="668"/>
                    <a:pt x="1520" y="668"/>
                  </a:cubicBezTo>
                  <a:cubicBezTo>
                    <a:pt x="1520" y="667"/>
                    <a:pt x="1520" y="666"/>
                    <a:pt x="1520" y="666"/>
                  </a:cubicBezTo>
                  <a:cubicBezTo>
                    <a:pt x="1520" y="665"/>
                    <a:pt x="1520" y="665"/>
                    <a:pt x="1521" y="664"/>
                  </a:cubicBezTo>
                  <a:cubicBezTo>
                    <a:pt x="1521" y="663"/>
                    <a:pt x="1521" y="663"/>
                    <a:pt x="1521" y="662"/>
                  </a:cubicBezTo>
                  <a:cubicBezTo>
                    <a:pt x="1521" y="662"/>
                    <a:pt x="1521" y="661"/>
                    <a:pt x="1522" y="660"/>
                  </a:cubicBezTo>
                  <a:cubicBezTo>
                    <a:pt x="1522" y="659"/>
                    <a:pt x="1522" y="658"/>
                    <a:pt x="1523" y="656"/>
                  </a:cubicBezTo>
                  <a:cubicBezTo>
                    <a:pt x="1523" y="655"/>
                    <a:pt x="1524" y="654"/>
                    <a:pt x="1525" y="652"/>
                  </a:cubicBezTo>
                  <a:cubicBezTo>
                    <a:pt x="1525" y="651"/>
                    <a:pt x="1526" y="650"/>
                    <a:pt x="1527" y="648"/>
                  </a:cubicBezTo>
                  <a:cubicBezTo>
                    <a:pt x="1527" y="648"/>
                    <a:pt x="1527" y="648"/>
                    <a:pt x="1527" y="648"/>
                  </a:cubicBezTo>
                  <a:cubicBezTo>
                    <a:pt x="1526" y="649"/>
                    <a:pt x="1526" y="650"/>
                    <a:pt x="1526" y="651"/>
                  </a:cubicBezTo>
                  <a:cubicBezTo>
                    <a:pt x="1534" y="654"/>
                    <a:pt x="1540" y="651"/>
                    <a:pt x="1544" y="646"/>
                  </a:cubicBezTo>
                  <a:cubicBezTo>
                    <a:pt x="1548" y="648"/>
                    <a:pt x="1552" y="650"/>
                    <a:pt x="1555" y="652"/>
                  </a:cubicBezTo>
                  <a:cubicBezTo>
                    <a:pt x="1555" y="653"/>
                    <a:pt x="1555" y="653"/>
                    <a:pt x="1555" y="653"/>
                  </a:cubicBezTo>
                  <a:cubicBezTo>
                    <a:pt x="1555" y="654"/>
                    <a:pt x="1554" y="654"/>
                    <a:pt x="1554" y="655"/>
                  </a:cubicBezTo>
                  <a:cubicBezTo>
                    <a:pt x="1553" y="656"/>
                    <a:pt x="1553" y="657"/>
                    <a:pt x="1552" y="658"/>
                  </a:cubicBezTo>
                  <a:cubicBezTo>
                    <a:pt x="1552" y="658"/>
                    <a:pt x="1551" y="659"/>
                    <a:pt x="1551" y="660"/>
                  </a:cubicBezTo>
                  <a:cubicBezTo>
                    <a:pt x="1550" y="660"/>
                    <a:pt x="1550" y="660"/>
                    <a:pt x="1550" y="660"/>
                  </a:cubicBezTo>
                  <a:cubicBezTo>
                    <a:pt x="1550" y="661"/>
                    <a:pt x="1549" y="661"/>
                    <a:pt x="1549" y="661"/>
                  </a:cubicBezTo>
                  <a:cubicBezTo>
                    <a:pt x="1549" y="662"/>
                    <a:pt x="1548" y="662"/>
                    <a:pt x="1548" y="662"/>
                  </a:cubicBezTo>
                  <a:close/>
                  <a:moveTo>
                    <a:pt x="1567" y="661"/>
                  </a:moveTo>
                  <a:cubicBezTo>
                    <a:pt x="1566" y="661"/>
                    <a:pt x="1564" y="661"/>
                    <a:pt x="1562" y="661"/>
                  </a:cubicBezTo>
                  <a:cubicBezTo>
                    <a:pt x="1561" y="661"/>
                    <a:pt x="1559" y="661"/>
                    <a:pt x="1557" y="661"/>
                  </a:cubicBezTo>
                  <a:cubicBezTo>
                    <a:pt x="1555" y="662"/>
                    <a:pt x="1552" y="662"/>
                    <a:pt x="1549" y="662"/>
                  </a:cubicBezTo>
                  <a:cubicBezTo>
                    <a:pt x="1549" y="662"/>
                    <a:pt x="1550" y="662"/>
                    <a:pt x="1550" y="662"/>
                  </a:cubicBezTo>
                  <a:cubicBezTo>
                    <a:pt x="1551" y="661"/>
                    <a:pt x="1552" y="660"/>
                    <a:pt x="1553" y="659"/>
                  </a:cubicBezTo>
                  <a:cubicBezTo>
                    <a:pt x="1554" y="658"/>
                    <a:pt x="1555" y="657"/>
                    <a:pt x="1555" y="657"/>
                  </a:cubicBezTo>
                  <a:cubicBezTo>
                    <a:pt x="1556" y="656"/>
                    <a:pt x="1556" y="656"/>
                    <a:pt x="1556" y="655"/>
                  </a:cubicBezTo>
                  <a:cubicBezTo>
                    <a:pt x="1557" y="655"/>
                    <a:pt x="1557" y="654"/>
                    <a:pt x="1557" y="654"/>
                  </a:cubicBezTo>
                  <a:cubicBezTo>
                    <a:pt x="1557" y="654"/>
                    <a:pt x="1557" y="654"/>
                    <a:pt x="1557" y="654"/>
                  </a:cubicBezTo>
                  <a:cubicBezTo>
                    <a:pt x="1561" y="656"/>
                    <a:pt x="1565" y="659"/>
                    <a:pt x="1569" y="662"/>
                  </a:cubicBezTo>
                  <a:cubicBezTo>
                    <a:pt x="1568" y="661"/>
                    <a:pt x="1568" y="661"/>
                    <a:pt x="1567" y="661"/>
                  </a:cubicBezTo>
                  <a:close/>
                  <a:moveTo>
                    <a:pt x="1520" y="553"/>
                  </a:moveTo>
                  <a:cubicBezTo>
                    <a:pt x="1523" y="552"/>
                    <a:pt x="1543" y="552"/>
                    <a:pt x="1563" y="555"/>
                  </a:cubicBezTo>
                  <a:cubicBezTo>
                    <a:pt x="1561" y="562"/>
                    <a:pt x="1563" y="571"/>
                    <a:pt x="1570" y="577"/>
                  </a:cubicBezTo>
                  <a:cubicBezTo>
                    <a:pt x="1571" y="577"/>
                    <a:pt x="1571" y="577"/>
                    <a:pt x="1571" y="577"/>
                  </a:cubicBezTo>
                  <a:cubicBezTo>
                    <a:pt x="1571" y="577"/>
                    <a:pt x="1571" y="578"/>
                    <a:pt x="1571" y="578"/>
                  </a:cubicBezTo>
                  <a:cubicBezTo>
                    <a:pt x="1572" y="580"/>
                    <a:pt x="1572" y="582"/>
                    <a:pt x="1573" y="583"/>
                  </a:cubicBezTo>
                  <a:cubicBezTo>
                    <a:pt x="1573" y="584"/>
                    <a:pt x="1573" y="585"/>
                    <a:pt x="1574" y="586"/>
                  </a:cubicBezTo>
                  <a:cubicBezTo>
                    <a:pt x="1574" y="586"/>
                    <a:pt x="1574" y="587"/>
                    <a:pt x="1574" y="587"/>
                  </a:cubicBezTo>
                  <a:cubicBezTo>
                    <a:pt x="1574" y="587"/>
                    <a:pt x="1575" y="588"/>
                    <a:pt x="1575" y="588"/>
                  </a:cubicBezTo>
                  <a:cubicBezTo>
                    <a:pt x="1575" y="589"/>
                    <a:pt x="1575" y="590"/>
                    <a:pt x="1576" y="590"/>
                  </a:cubicBezTo>
                  <a:cubicBezTo>
                    <a:pt x="1576" y="591"/>
                    <a:pt x="1576" y="592"/>
                    <a:pt x="1577" y="592"/>
                  </a:cubicBezTo>
                  <a:cubicBezTo>
                    <a:pt x="1577" y="593"/>
                    <a:pt x="1577" y="593"/>
                    <a:pt x="1577" y="593"/>
                  </a:cubicBezTo>
                  <a:cubicBezTo>
                    <a:pt x="1577" y="593"/>
                    <a:pt x="1578" y="594"/>
                    <a:pt x="1578" y="594"/>
                  </a:cubicBezTo>
                  <a:cubicBezTo>
                    <a:pt x="1578" y="594"/>
                    <a:pt x="1579" y="595"/>
                    <a:pt x="1579" y="595"/>
                  </a:cubicBezTo>
                  <a:cubicBezTo>
                    <a:pt x="1580" y="596"/>
                    <a:pt x="1580" y="596"/>
                    <a:pt x="1580" y="596"/>
                  </a:cubicBezTo>
                  <a:cubicBezTo>
                    <a:pt x="1581" y="597"/>
                    <a:pt x="1581" y="597"/>
                    <a:pt x="1581" y="597"/>
                  </a:cubicBezTo>
                  <a:cubicBezTo>
                    <a:pt x="1582" y="598"/>
                    <a:pt x="1582" y="598"/>
                    <a:pt x="1582" y="598"/>
                  </a:cubicBezTo>
                  <a:cubicBezTo>
                    <a:pt x="1582" y="598"/>
                    <a:pt x="1582" y="598"/>
                    <a:pt x="1582" y="598"/>
                  </a:cubicBezTo>
                  <a:cubicBezTo>
                    <a:pt x="1582" y="599"/>
                    <a:pt x="1581" y="599"/>
                    <a:pt x="1581" y="599"/>
                  </a:cubicBezTo>
                  <a:cubicBezTo>
                    <a:pt x="1580" y="600"/>
                    <a:pt x="1580" y="600"/>
                    <a:pt x="1580" y="600"/>
                  </a:cubicBezTo>
                  <a:cubicBezTo>
                    <a:pt x="1580" y="600"/>
                    <a:pt x="1579" y="600"/>
                    <a:pt x="1579" y="601"/>
                  </a:cubicBezTo>
                  <a:cubicBezTo>
                    <a:pt x="1577" y="603"/>
                    <a:pt x="1576" y="605"/>
                    <a:pt x="1575" y="608"/>
                  </a:cubicBezTo>
                  <a:cubicBezTo>
                    <a:pt x="1574" y="610"/>
                    <a:pt x="1573" y="613"/>
                    <a:pt x="1572" y="615"/>
                  </a:cubicBezTo>
                  <a:cubicBezTo>
                    <a:pt x="1570" y="618"/>
                    <a:pt x="1569" y="621"/>
                    <a:pt x="1568" y="624"/>
                  </a:cubicBezTo>
                  <a:cubicBezTo>
                    <a:pt x="1566" y="629"/>
                    <a:pt x="1564" y="634"/>
                    <a:pt x="1562" y="639"/>
                  </a:cubicBezTo>
                  <a:cubicBezTo>
                    <a:pt x="1561" y="641"/>
                    <a:pt x="1560" y="643"/>
                    <a:pt x="1559" y="645"/>
                  </a:cubicBezTo>
                  <a:cubicBezTo>
                    <a:pt x="1556" y="642"/>
                    <a:pt x="1552" y="638"/>
                    <a:pt x="1548" y="635"/>
                  </a:cubicBezTo>
                  <a:cubicBezTo>
                    <a:pt x="1550" y="627"/>
                    <a:pt x="1550" y="618"/>
                    <a:pt x="1549" y="612"/>
                  </a:cubicBezTo>
                  <a:cubicBezTo>
                    <a:pt x="1547" y="615"/>
                    <a:pt x="1539" y="620"/>
                    <a:pt x="1532" y="625"/>
                  </a:cubicBezTo>
                  <a:cubicBezTo>
                    <a:pt x="1530" y="624"/>
                    <a:pt x="1527" y="623"/>
                    <a:pt x="1525" y="622"/>
                  </a:cubicBezTo>
                  <a:cubicBezTo>
                    <a:pt x="1491" y="609"/>
                    <a:pt x="1477" y="607"/>
                    <a:pt x="1444" y="599"/>
                  </a:cubicBezTo>
                  <a:cubicBezTo>
                    <a:pt x="1476" y="580"/>
                    <a:pt x="1486" y="568"/>
                    <a:pt x="1520" y="553"/>
                  </a:cubicBezTo>
                  <a:close/>
                  <a:moveTo>
                    <a:pt x="1452" y="619"/>
                  </a:moveTo>
                  <a:cubicBezTo>
                    <a:pt x="1452" y="619"/>
                    <a:pt x="1452" y="619"/>
                    <a:pt x="1452" y="619"/>
                  </a:cubicBezTo>
                  <a:cubicBezTo>
                    <a:pt x="1452" y="620"/>
                    <a:pt x="1452" y="622"/>
                    <a:pt x="1452" y="623"/>
                  </a:cubicBezTo>
                  <a:cubicBezTo>
                    <a:pt x="1452" y="630"/>
                    <a:pt x="1449" y="642"/>
                    <a:pt x="1460" y="641"/>
                  </a:cubicBezTo>
                  <a:cubicBezTo>
                    <a:pt x="1459" y="642"/>
                    <a:pt x="1459" y="642"/>
                    <a:pt x="1459" y="642"/>
                  </a:cubicBezTo>
                  <a:cubicBezTo>
                    <a:pt x="1460" y="643"/>
                    <a:pt x="1461" y="645"/>
                    <a:pt x="1461" y="647"/>
                  </a:cubicBezTo>
                  <a:cubicBezTo>
                    <a:pt x="1462" y="647"/>
                    <a:pt x="1462" y="646"/>
                    <a:pt x="1462" y="646"/>
                  </a:cubicBezTo>
                  <a:cubicBezTo>
                    <a:pt x="1462" y="647"/>
                    <a:pt x="1462" y="647"/>
                    <a:pt x="1462" y="648"/>
                  </a:cubicBezTo>
                  <a:cubicBezTo>
                    <a:pt x="1462" y="649"/>
                    <a:pt x="1462" y="650"/>
                    <a:pt x="1462" y="651"/>
                  </a:cubicBezTo>
                  <a:cubicBezTo>
                    <a:pt x="1462" y="653"/>
                    <a:pt x="1461" y="654"/>
                    <a:pt x="1461" y="655"/>
                  </a:cubicBezTo>
                  <a:cubicBezTo>
                    <a:pt x="1461" y="656"/>
                    <a:pt x="1461" y="657"/>
                    <a:pt x="1461" y="658"/>
                  </a:cubicBezTo>
                  <a:cubicBezTo>
                    <a:pt x="1461" y="659"/>
                    <a:pt x="1461" y="660"/>
                    <a:pt x="1460" y="661"/>
                  </a:cubicBezTo>
                  <a:cubicBezTo>
                    <a:pt x="1460" y="661"/>
                    <a:pt x="1460" y="662"/>
                    <a:pt x="1460" y="662"/>
                  </a:cubicBezTo>
                  <a:cubicBezTo>
                    <a:pt x="1460" y="662"/>
                    <a:pt x="1460" y="662"/>
                    <a:pt x="1460" y="662"/>
                  </a:cubicBezTo>
                  <a:cubicBezTo>
                    <a:pt x="1460" y="663"/>
                    <a:pt x="1460" y="663"/>
                    <a:pt x="1460" y="663"/>
                  </a:cubicBezTo>
                  <a:cubicBezTo>
                    <a:pt x="1460" y="664"/>
                    <a:pt x="1460" y="664"/>
                    <a:pt x="1460" y="664"/>
                  </a:cubicBezTo>
                  <a:cubicBezTo>
                    <a:pt x="1459" y="665"/>
                    <a:pt x="1458" y="666"/>
                    <a:pt x="1458" y="668"/>
                  </a:cubicBezTo>
                  <a:cubicBezTo>
                    <a:pt x="1457" y="668"/>
                    <a:pt x="1457" y="669"/>
                    <a:pt x="1457" y="670"/>
                  </a:cubicBezTo>
                  <a:cubicBezTo>
                    <a:pt x="1456" y="670"/>
                    <a:pt x="1456" y="671"/>
                    <a:pt x="1456" y="671"/>
                  </a:cubicBezTo>
                  <a:cubicBezTo>
                    <a:pt x="1456" y="672"/>
                    <a:pt x="1456" y="672"/>
                    <a:pt x="1455" y="672"/>
                  </a:cubicBezTo>
                  <a:cubicBezTo>
                    <a:pt x="1454" y="676"/>
                    <a:pt x="1453" y="680"/>
                    <a:pt x="1452" y="685"/>
                  </a:cubicBezTo>
                  <a:cubicBezTo>
                    <a:pt x="1452" y="685"/>
                    <a:pt x="1452" y="685"/>
                    <a:pt x="1452" y="685"/>
                  </a:cubicBezTo>
                  <a:cubicBezTo>
                    <a:pt x="1452" y="685"/>
                    <a:pt x="1452" y="684"/>
                    <a:pt x="1452" y="684"/>
                  </a:cubicBezTo>
                  <a:cubicBezTo>
                    <a:pt x="1451" y="684"/>
                    <a:pt x="1451" y="684"/>
                    <a:pt x="1451" y="683"/>
                  </a:cubicBezTo>
                  <a:cubicBezTo>
                    <a:pt x="1451" y="683"/>
                    <a:pt x="1451" y="683"/>
                    <a:pt x="1450" y="683"/>
                  </a:cubicBezTo>
                  <a:cubicBezTo>
                    <a:pt x="1448" y="681"/>
                    <a:pt x="1446" y="679"/>
                    <a:pt x="1443" y="678"/>
                  </a:cubicBezTo>
                  <a:cubicBezTo>
                    <a:pt x="1441" y="677"/>
                    <a:pt x="1439" y="675"/>
                    <a:pt x="1436" y="674"/>
                  </a:cubicBezTo>
                  <a:cubicBezTo>
                    <a:pt x="1437" y="674"/>
                    <a:pt x="1437" y="674"/>
                    <a:pt x="1437" y="673"/>
                  </a:cubicBezTo>
                  <a:cubicBezTo>
                    <a:pt x="1437" y="671"/>
                    <a:pt x="1437" y="671"/>
                    <a:pt x="1437" y="671"/>
                  </a:cubicBezTo>
                  <a:cubicBezTo>
                    <a:pt x="1440" y="659"/>
                    <a:pt x="1430" y="647"/>
                    <a:pt x="1417" y="649"/>
                  </a:cubicBezTo>
                  <a:cubicBezTo>
                    <a:pt x="1420" y="659"/>
                    <a:pt x="1420" y="677"/>
                    <a:pt x="1434" y="674"/>
                  </a:cubicBezTo>
                  <a:cubicBezTo>
                    <a:pt x="1434" y="675"/>
                    <a:pt x="1434" y="675"/>
                    <a:pt x="1434" y="675"/>
                  </a:cubicBezTo>
                  <a:cubicBezTo>
                    <a:pt x="1437" y="677"/>
                    <a:pt x="1440" y="678"/>
                    <a:pt x="1442" y="680"/>
                  </a:cubicBezTo>
                  <a:cubicBezTo>
                    <a:pt x="1445" y="681"/>
                    <a:pt x="1447" y="683"/>
                    <a:pt x="1449" y="684"/>
                  </a:cubicBezTo>
                  <a:cubicBezTo>
                    <a:pt x="1449" y="684"/>
                    <a:pt x="1449" y="685"/>
                    <a:pt x="1449" y="685"/>
                  </a:cubicBezTo>
                  <a:cubicBezTo>
                    <a:pt x="1450" y="685"/>
                    <a:pt x="1450" y="685"/>
                    <a:pt x="1450" y="685"/>
                  </a:cubicBezTo>
                  <a:cubicBezTo>
                    <a:pt x="1450" y="686"/>
                    <a:pt x="1450" y="686"/>
                    <a:pt x="1451" y="686"/>
                  </a:cubicBezTo>
                  <a:cubicBezTo>
                    <a:pt x="1451" y="686"/>
                    <a:pt x="1451" y="686"/>
                    <a:pt x="1451" y="686"/>
                  </a:cubicBezTo>
                  <a:cubicBezTo>
                    <a:pt x="1451" y="687"/>
                    <a:pt x="1452" y="687"/>
                    <a:pt x="1452" y="687"/>
                  </a:cubicBezTo>
                  <a:cubicBezTo>
                    <a:pt x="1452" y="689"/>
                    <a:pt x="1451" y="691"/>
                    <a:pt x="1451" y="693"/>
                  </a:cubicBezTo>
                  <a:cubicBezTo>
                    <a:pt x="1451" y="696"/>
                    <a:pt x="1452" y="698"/>
                    <a:pt x="1452" y="701"/>
                  </a:cubicBezTo>
                  <a:cubicBezTo>
                    <a:pt x="1452" y="703"/>
                    <a:pt x="1452" y="706"/>
                    <a:pt x="1452" y="708"/>
                  </a:cubicBezTo>
                  <a:cubicBezTo>
                    <a:pt x="1452" y="710"/>
                    <a:pt x="1453" y="711"/>
                    <a:pt x="1453" y="712"/>
                  </a:cubicBezTo>
                  <a:cubicBezTo>
                    <a:pt x="1453" y="713"/>
                    <a:pt x="1453" y="713"/>
                    <a:pt x="1453" y="714"/>
                  </a:cubicBezTo>
                  <a:cubicBezTo>
                    <a:pt x="1453" y="715"/>
                    <a:pt x="1453" y="715"/>
                    <a:pt x="1453" y="716"/>
                  </a:cubicBezTo>
                  <a:cubicBezTo>
                    <a:pt x="1453" y="720"/>
                    <a:pt x="1452" y="725"/>
                    <a:pt x="1451" y="728"/>
                  </a:cubicBezTo>
                  <a:cubicBezTo>
                    <a:pt x="1451" y="729"/>
                    <a:pt x="1451" y="729"/>
                    <a:pt x="1451" y="730"/>
                  </a:cubicBezTo>
                  <a:cubicBezTo>
                    <a:pt x="1451" y="730"/>
                    <a:pt x="1450" y="731"/>
                    <a:pt x="1450" y="731"/>
                  </a:cubicBezTo>
                  <a:cubicBezTo>
                    <a:pt x="1450" y="732"/>
                    <a:pt x="1450" y="733"/>
                    <a:pt x="1450" y="733"/>
                  </a:cubicBezTo>
                  <a:cubicBezTo>
                    <a:pt x="1449" y="735"/>
                    <a:pt x="1448" y="736"/>
                    <a:pt x="1448" y="737"/>
                  </a:cubicBezTo>
                  <a:cubicBezTo>
                    <a:pt x="1448" y="738"/>
                    <a:pt x="1447" y="738"/>
                    <a:pt x="1447" y="739"/>
                  </a:cubicBezTo>
                  <a:cubicBezTo>
                    <a:pt x="1447" y="739"/>
                    <a:pt x="1447" y="739"/>
                    <a:pt x="1447" y="739"/>
                  </a:cubicBezTo>
                  <a:cubicBezTo>
                    <a:pt x="1446" y="739"/>
                    <a:pt x="1446" y="739"/>
                    <a:pt x="1446" y="739"/>
                  </a:cubicBezTo>
                  <a:cubicBezTo>
                    <a:pt x="1446" y="739"/>
                    <a:pt x="1446" y="739"/>
                    <a:pt x="1446" y="739"/>
                  </a:cubicBezTo>
                  <a:cubicBezTo>
                    <a:pt x="1446" y="740"/>
                    <a:pt x="1446" y="740"/>
                    <a:pt x="1446" y="740"/>
                  </a:cubicBezTo>
                  <a:cubicBezTo>
                    <a:pt x="1445" y="741"/>
                    <a:pt x="1445" y="741"/>
                    <a:pt x="1445" y="741"/>
                  </a:cubicBezTo>
                  <a:cubicBezTo>
                    <a:pt x="1444" y="742"/>
                    <a:pt x="1444" y="742"/>
                    <a:pt x="1443" y="743"/>
                  </a:cubicBezTo>
                  <a:cubicBezTo>
                    <a:pt x="1442" y="744"/>
                    <a:pt x="1442" y="745"/>
                    <a:pt x="1441" y="746"/>
                  </a:cubicBezTo>
                  <a:cubicBezTo>
                    <a:pt x="1436" y="752"/>
                    <a:pt x="1431" y="759"/>
                    <a:pt x="1427" y="765"/>
                  </a:cubicBezTo>
                  <a:cubicBezTo>
                    <a:pt x="1408" y="787"/>
                    <a:pt x="1391" y="811"/>
                    <a:pt x="1366" y="826"/>
                  </a:cubicBezTo>
                  <a:cubicBezTo>
                    <a:pt x="1333" y="845"/>
                    <a:pt x="1292" y="865"/>
                    <a:pt x="1259" y="880"/>
                  </a:cubicBezTo>
                  <a:cubicBezTo>
                    <a:pt x="1264" y="864"/>
                    <a:pt x="1270" y="849"/>
                    <a:pt x="1277" y="834"/>
                  </a:cubicBezTo>
                  <a:cubicBezTo>
                    <a:pt x="1280" y="830"/>
                    <a:pt x="1284" y="826"/>
                    <a:pt x="1288" y="823"/>
                  </a:cubicBezTo>
                  <a:cubicBezTo>
                    <a:pt x="1288" y="823"/>
                    <a:pt x="1288" y="823"/>
                    <a:pt x="1289" y="823"/>
                  </a:cubicBezTo>
                  <a:cubicBezTo>
                    <a:pt x="1292" y="821"/>
                    <a:pt x="1295" y="820"/>
                    <a:pt x="1300" y="819"/>
                  </a:cubicBezTo>
                  <a:cubicBezTo>
                    <a:pt x="1301" y="819"/>
                    <a:pt x="1302" y="818"/>
                    <a:pt x="1303" y="818"/>
                  </a:cubicBezTo>
                  <a:cubicBezTo>
                    <a:pt x="1304" y="818"/>
                    <a:pt x="1305" y="818"/>
                    <a:pt x="1306" y="818"/>
                  </a:cubicBezTo>
                  <a:cubicBezTo>
                    <a:pt x="1308" y="817"/>
                    <a:pt x="1311" y="817"/>
                    <a:pt x="1313" y="817"/>
                  </a:cubicBezTo>
                  <a:cubicBezTo>
                    <a:pt x="1314" y="817"/>
                    <a:pt x="1314" y="817"/>
                    <a:pt x="1315" y="816"/>
                  </a:cubicBezTo>
                  <a:cubicBezTo>
                    <a:pt x="1338" y="838"/>
                    <a:pt x="1350" y="820"/>
                    <a:pt x="1374" y="820"/>
                  </a:cubicBezTo>
                  <a:cubicBezTo>
                    <a:pt x="1354" y="792"/>
                    <a:pt x="1332" y="795"/>
                    <a:pt x="1312" y="814"/>
                  </a:cubicBezTo>
                  <a:cubicBezTo>
                    <a:pt x="1312" y="814"/>
                    <a:pt x="1312" y="814"/>
                    <a:pt x="1312" y="814"/>
                  </a:cubicBezTo>
                  <a:cubicBezTo>
                    <a:pt x="1310" y="814"/>
                    <a:pt x="1308" y="815"/>
                    <a:pt x="1306" y="815"/>
                  </a:cubicBezTo>
                  <a:cubicBezTo>
                    <a:pt x="1304" y="815"/>
                    <a:pt x="1303" y="815"/>
                    <a:pt x="1302" y="816"/>
                  </a:cubicBezTo>
                  <a:cubicBezTo>
                    <a:pt x="1301" y="816"/>
                    <a:pt x="1300" y="816"/>
                    <a:pt x="1299" y="816"/>
                  </a:cubicBezTo>
                  <a:cubicBezTo>
                    <a:pt x="1297" y="817"/>
                    <a:pt x="1295" y="817"/>
                    <a:pt x="1294" y="818"/>
                  </a:cubicBezTo>
                  <a:cubicBezTo>
                    <a:pt x="1294" y="817"/>
                    <a:pt x="1295" y="817"/>
                    <a:pt x="1295" y="816"/>
                  </a:cubicBezTo>
                  <a:cubicBezTo>
                    <a:pt x="1299" y="812"/>
                    <a:pt x="1303" y="809"/>
                    <a:pt x="1306" y="805"/>
                  </a:cubicBezTo>
                  <a:cubicBezTo>
                    <a:pt x="1308" y="803"/>
                    <a:pt x="1310" y="801"/>
                    <a:pt x="1311" y="799"/>
                  </a:cubicBezTo>
                  <a:cubicBezTo>
                    <a:pt x="1312" y="798"/>
                    <a:pt x="1313" y="797"/>
                    <a:pt x="1314" y="796"/>
                  </a:cubicBezTo>
                  <a:cubicBezTo>
                    <a:pt x="1314" y="795"/>
                    <a:pt x="1314" y="795"/>
                    <a:pt x="1314" y="795"/>
                  </a:cubicBezTo>
                  <a:cubicBezTo>
                    <a:pt x="1314" y="795"/>
                    <a:pt x="1314" y="795"/>
                    <a:pt x="1314" y="795"/>
                  </a:cubicBezTo>
                  <a:cubicBezTo>
                    <a:pt x="1315" y="795"/>
                    <a:pt x="1315" y="795"/>
                    <a:pt x="1315" y="795"/>
                  </a:cubicBezTo>
                  <a:cubicBezTo>
                    <a:pt x="1315" y="795"/>
                    <a:pt x="1315" y="795"/>
                    <a:pt x="1315" y="795"/>
                  </a:cubicBezTo>
                  <a:cubicBezTo>
                    <a:pt x="1315" y="795"/>
                    <a:pt x="1315" y="795"/>
                    <a:pt x="1315" y="795"/>
                  </a:cubicBezTo>
                  <a:cubicBezTo>
                    <a:pt x="1316" y="793"/>
                    <a:pt x="1316" y="793"/>
                    <a:pt x="1316" y="793"/>
                  </a:cubicBezTo>
                  <a:cubicBezTo>
                    <a:pt x="1319" y="789"/>
                    <a:pt x="1321" y="784"/>
                    <a:pt x="1323" y="779"/>
                  </a:cubicBezTo>
                  <a:cubicBezTo>
                    <a:pt x="1323" y="779"/>
                    <a:pt x="1323" y="779"/>
                    <a:pt x="1323" y="779"/>
                  </a:cubicBezTo>
                  <a:cubicBezTo>
                    <a:pt x="1324" y="779"/>
                    <a:pt x="1324" y="779"/>
                    <a:pt x="1325" y="778"/>
                  </a:cubicBezTo>
                  <a:cubicBezTo>
                    <a:pt x="1326" y="778"/>
                    <a:pt x="1327" y="778"/>
                    <a:pt x="1328" y="778"/>
                  </a:cubicBezTo>
                  <a:cubicBezTo>
                    <a:pt x="1329" y="777"/>
                    <a:pt x="1330" y="777"/>
                    <a:pt x="1332" y="777"/>
                  </a:cubicBezTo>
                  <a:cubicBezTo>
                    <a:pt x="1333" y="777"/>
                    <a:pt x="1334" y="776"/>
                    <a:pt x="1335" y="776"/>
                  </a:cubicBezTo>
                  <a:cubicBezTo>
                    <a:pt x="1338" y="775"/>
                    <a:pt x="1341" y="775"/>
                    <a:pt x="1344" y="775"/>
                  </a:cubicBezTo>
                  <a:cubicBezTo>
                    <a:pt x="1347" y="774"/>
                    <a:pt x="1350" y="774"/>
                    <a:pt x="1354" y="774"/>
                  </a:cubicBezTo>
                  <a:cubicBezTo>
                    <a:pt x="1357" y="773"/>
                    <a:pt x="1361" y="773"/>
                    <a:pt x="1364" y="772"/>
                  </a:cubicBezTo>
                  <a:cubicBezTo>
                    <a:pt x="1365" y="772"/>
                    <a:pt x="1366" y="772"/>
                    <a:pt x="1367" y="771"/>
                  </a:cubicBezTo>
                  <a:cubicBezTo>
                    <a:pt x="1367" y="771"/>
                    <a:pt x="1368" y="771"/>
                    <a:pt x="1368" y="771"/>
                  </a:cubicBezTo>
                  <a:cubicBezTo>
                    <a:pt x="1370" y="771"/>
                    <a:pt x="1370" y="771"/>
                    <a:pt x="1370" y="771"/>
                  </a:cubicBezTo>
                  <a:cubicBezTo>
                    <a:pt x="1372" y="770"/>
                    <a:pt x="1372" y="770"/>
                    <a:pt x="1372" y="770"/>
                  </a:cubicBezTo>
                  <a:cubicBezTo>
                    <a:pt x="1373" y="769"/>
                    <a:pt x="1374" y="769"/>
                    <a:pt x="1375" y="769"/>
                  </a:cubicBezTo>
                  <a:cubicBezTo>
                    <a:pt x="1377" y="768"/>
                    <a:pt x="1378" y="767"/>
                    <a:pt x="1380" y="767"/>
                  </a:cubicBezTo>
                  <a:cubicBezTo>
                    <a:pt x="1381" y="766"/>
                    <a:pt x="1381" y="766"/>
                    <a:pt x="1382" y="765"/>
                  </a:cubicBezTo>
                  <a:cubicBezTo>
                    <a:pt x="1383" y="765"/>
                    <a:pt x="1384" y="764"/>
                    <a:pt x="1385" y="764"/>
                  </a:cubicBezTo>
                  <a:cubicBezTo>
                    <a:pt x="1385" y="763"/>
                    <a:pt x="1386" y="763"/>
                    <a:pt x="1387" y="762"/>
                  </a:cubicBezTo>
                  <a:cubicBezTo>
                    <a:pt x="1388" y="762"/>
                    <a:pt x="1388" y="762"/>
                    <a:pt x="1388" y="762"/>
                  </a:cubicBezTo>
                  <a:cubicBezTo>
                    <a:pt x="1389" y="761"/>
                    <a:pt x="1389" y="761"/>
                    <a:pt x="1389" y="761"/>
                  </a:cubicBezTo>
                  <a:cubicBezTo>
                    <a:pt x="1390" y="760"/>
                    <a:pt x="1390" y="760"/>
                    <a:pt x="1391" y="759"/>
                  </a:cubicBezTo>
                  <a:cubicBezTo>
                    <a:pt x="1392" y="759"/>
                    <a:pt x="1392" y="758"/>
                    <a:pt x="1393" y="758"/>
                  </a:cubicBezTo>
                  <a:cubicBezTo>
                    <a:pt x="1394" y="757"/>
                    <a:pt x="1394" y="757"/>
                    <a:pt x="1395" y="756"/>
                  </a:cubicBezTo>
                  <a:cubicBezTo>
                    <a:pt x="1395" y="755"/>
                    <a:pt x="1396" y="755"/>
                    <a:pt x="1397" y="754"/>
                  </a:cubicBezTo>
                  <a:cubicBezTo>
                    <a:pt x="1398" y="753"/>
                    <a:pt x="1399" y="752"/>
                    <a:pt x="1400" y="751"/>
                  </a:cubicBezTo>
                  <a:cubicBezTo>
                    <a:pt x="1400" y="750"/>
                    <a:pt x="1401" y="750"/>
                    <a:pt x="1401" y="749"/>
                  </a:cubicBezTo>
                  <a:cubicBezTo>
                    <a:pt x="1402" y="748"/>
                    <a:pt x="1402" y="748"/>
                    <a:pt x="1403" y="747"/>
                  </a:cubicBezTo>
                  <a:cubicBezTo>
                    <a:pt x="1403" y="746"/>
                    <a:pt x="1404" y="745"/>
                    <a:pt x="1405" y="744"/>
                  </a:cubicBezTo>
                  <a:cubicBezTo>
                    <a:pt x="1405" y="743"/>
                    <a:pt x="1405" y="743"/>
                    <a:pt x="1406" y="742"/>
                  </a:cubicBezTo>
                  <a:cubicBezTo>
                    <a:pt x="1406" y="742"/>
                    <a:pt x="1406" y="741"/>
                    <a:pt x="1407" y="741"/>
                  </a:cubicBezTo>
                  <a:cubicBezTo>
                    <a:pt x="1407" y="740"/>
                    <a:pt x="1407" y="738"/>
                    <a:pt x="1408" y="737"/>
                  </a:cubicBezTo>
                  <a:cubicBezTo>
                    <a:pt x="1409" y="735"/>
                    <a:pt x="1409" y="734"/>
                    <a:pt x="1409" y="732"/>
                  </a:cubicBezTo>
                  <a:cubicBezTo>
                    <a:pt x="1409" y="731"/>
                    <a:pt x="1409" y="731"/>
                    <a:pt x="1410" y="730"/>
                  </a:cubicBezTo>
                  <a:cubicBezTo>
                    <a:pt x="1410" y="730"/>
                    <a:pt x="1410" y="729"/>
                    <a:pt x="1410" y="729"/>
                  </a:cubicBezTo>
                  <a:cubicBezTo>
                    <a:pt x="1410" y="728"/>
                    <a:pt x="1410" y="727"/>
                    <a:pt x="1410" y="727"/>
                  </a:cubicBezTo>
                  <a:cubicBezTo>
                    <a:pt x="1410" y="727"/>
                    <a:pt x="1410" y="728"/>
                    <a:pt x="1409" y="729"/>
                  </a:cubicBezTo>
                  <a:cubicBezTo>
                    <a:pt x="1409" y="729"/>
                    <a:pt x="1409" y="730"/>
                    <a:pt x="1408" y="732"/>
                  </a:cubicBezTo>
                  <a:cubicBezTo>
                    <a:pt x="1407" y="733"/>
                    <a:pt x="1407" y="735"/>
                    <a:pt x="1405" y="736"/>
                  </a:cubicBezTo>
                  <a:cubicBezTo>
                    <a:pt x="1405" y="737"/>
                    <a:pt x="1404" y="738"/>
                    <a:pt x="1404" y="739"/>
                  </a:cubicBezTo>
                  <a:cubicBezTo>
                    <a:pt x="1403" y="740"/>
                    <a:pt x="1403" y="741"/>
                    <a:pt x="1402" y="742"/>
                  </a:cubicBezTo>
                  <a:cubicBezTo>
                    <a:pt x="1401" y="743"/>
                    <a:pt x="1400" y="744"/>
                    <a:pt x="1400" y="745"/>
                  </a:cubicBezTo>
                  <a:cubicBezTo>
                    <a:pt x="1399" y="746"/>
                    <a:pt x="1399" y="747"/>
                    <a:pt x="1398" y="747"/>
                  </a:cubicBezTo>
                  <a:cubicBezTo>
                    <a:pt x="1398" y="748"/>
                    <a:pt x="1398" y="748"/>
                    <a:pt x="1397" y="749"/>
                  </a:cubicBezTo>
                  <a:cubicBezTo>
                    <a:pt x="1396" y="750"/>
                    <a:pt x="1395" y="751"/>
                    <a:pt x="1394" y="752"/>
                  </a:cubicBezTo>
                  <a:cubicBezTo>
                    <a:pt x="1394" y="753"/>
                    <a:pt x="1393" y="753"/>
                    <a:pt x="1392" y="754"/>
                  </a:cubicBezTo>
                  <a:cubicBezTo>
                    <a:pt x="1392" y="754"/>
                    <a:pt x="1391" y="755"/>
                    <a:pt x="1391" y="755"/>
                  </a:cubicBezTo>
                  <a:cubicBezTo>
                    <a:pt x="1390" y="756"/>
                    <a:pt x="1389" y="756"/>
                    <a:pt x="1389" y="757"/>
                  </a:cubicBezTo>
                  <a:cubicBezTo>
                    <a:pt x="1388" y="757"/>
                    <a:pt x="1387" y="758"/>
                    <a:pt x="1387" y="758"/>
                  </a:cubicBezTo>
                  <a:cubicBezTo>
                    <a:pt x="1386" y="759"/>
                    <a:pt x="1386" y="759"/>
                    <a:pt x="1386" y="759"/>
                  </a:cubicBezTo>
                  <a:cubicBezTo>
                    <a:pt x="1385" y="760"/>
                    <a:pt x="1385" y="760"/>
                    <a:pt x="1385" y="760"/>
                  </a:cubicBezTo>
                  <a:cubicBezTo>
                    <a:pt x="1385" y="760"/>
                    <a:pt x="1384" y="760"/>
                    <a:pt x="1384" y="760"/>
                  </a:cubicBezTo>
                  <a:cubicBezTo>
                    <a:pt x="1384" y="760"/>
                    <a:pt x="1384" y="760"/>
                    <a:pt x="1384" y="760"/>
                  </a:cubicBezTo>
                  <a:cubicBezTo>
                    <a:pt x="1384" y="760"/>
                    <a:pt x="1385" y="760"/>
                    <a:pt x="1385" y="759"/>
                  </a:cubicBezTo>
                  <a:cubicBezTo>
                    <a:pt x="1385" y="759"/>
                    <a:pt x="1385" y="759"/>
                    <a:pt x="1386" y="758"/>
                  </a:cubicBezTo>
                  <a:cubicBezTo>
                    <a:pt x="1386" y="758"/>
                    <a:pt x="1386" y="757"/>
                    <a:pt x="1387" y="757"/>
                  </a:cubicBezTo>
                  <a:cubicBezTo>
                    <a:pt x="1387" y="757"/>
                    <a:pt x="1387" y="756"/>
                    <a:pt x="1387" y="756"/>
                  </a:cubicBezTo>
                  <a:cubicBezTo>
                    <a:pt x="1387" y="756"/>
                    <a:pt x="1387" y="756"/>
                    <a:pt x="1387" y="755"/>
                  </a:cubicBezTo>
                  <a:cubicBezTo>
                    <a:pt x="1387" y="755"/>
                    <a:pt x="1388" y="754"/>
                    <a:pt x="1388" y="754"/>
                  </a:cubicBezTo>
                  <a:cubicBezTo>
                    <a:pt x="1388" y="753"/>
                    <a:pt x="1388" y="752"/>
                    <a:pt x="1388" y="752"/>
                  </a:cubicBezTo>
                  <a:cubicBezTo>
                    <a:pt x="1388" y="751"/>
                    <a:pt x="1389" y="750"/>
                    <a:pt x="1389" y="750"/>
                  </a:cubicBezTo>
                  <a:cubicBezTo>
                    <a:pt x="1389" y="749"/>
                    <a:pt x="1389" y="748"/>
                    <a:pt x="1389" y="748"/>
                  </a:cubicBezTo>
                  <a:cubicBezTo>
                    <a:pt x="1389" y="746"/>
                    <a:pt x="1390" y="745"/>
                    <a:pt x="1390" y="743"/>
                  </a:cubicBezTo>
                  <a:cubicBezTo>
                    <a:pt x="1390" y="742"/>
                    <a:pt x="1390" y="740"/>
                    <a:pt x="1390" y="738"/>
                  </a:cubicBezTo>
                  <a:cubicBezTo>
                    <a:pt x="1390" y="737"/>
                    <a:pt x="1390" y="735"/>
                    <a:pt x="1390" y="734"/>
                  </a:cubicBezTo>
                  <a:cubicBezTo>
                    <a:pt x="1390" y="733"/>
                    <a:pt x="1389" y="732"/>
                    <a:pt x="1389" y="730"/>
                  </a:cubicBezTo>
                  <a:cubicBezTo>
                    <a:pt x="1401" y="715"/>
                    <a:pt x="1386" y="710"/>
                    <a:pt x="1386" y="694"/>
                  </a:cubicBezTo>
                  <a:cubicBezTo>
                    <a:pt x="1373" y="707"/>
                    <a:pt x="1365" y="721"/>
                    <a:pt x="1386" y="730"/>
                  </a:cubicBezTo>
                  <a:cubicBezTo>
                    <a:pt x="1386" y="730"/>
                    <a:pt x="1386" y="730"/>
                    <a:pt x="1386" y="730"/>
                  </a:cubicBezTo>
                  <a:cubicBezTo>
                    <a:pt x="1387" y="731"/>
                    <a:pt x="1387" y="732"/>
                    <a:pt x="1387" y="734"/>
                  </a:cubicBezTo>
                  <a:cubicBezTo>
                    <a:pt x="1387" y="735"/>
                    <a:pt x="1387" y="737"/>
                    <a:pt x="1387" y="738"/>
                  </a:cubicBezTo>
                  <a:cubicBezTo>
                    <a:pt x="1387" y="740"/>
                    <a:pt x="1387" y="741"/>
                    <a:pt x="1387" y="743"/>
                  </a:cubicBezTo>
                  <a:cubicBezTo>
                    <a:pt x="1387" y="744"/>
                    <a:pt x="1387" y="746"/>
                    <a:pt x="1386" y="747"/>
                  </a:cubicBezTo>
                  <a:cubicBezTo>
                    <a:pt x="1386" y="748"/>
                    <a:pt x="1386" y="748"/>
                    <a:pt x="1386" y="749"/>
                  </a:cubicBezTo>
                  <a:cubicBezTo>
                    <a:pt x="1386" y="750"/>
                    <a:pt x="1386" y="750"/>
                    <a:pt x="1386" y="751"/>
                  </a:cubicBezTo>
                  <a:cubicBezTo>
                    <a:pt x="1385" y="752"/>
                    <a:pt x="1385" y="752"/>
                    <a:pt x="1385" y="753"/>
                  </a:cubicBezTo>
                  <a:cubicBezTo>
                    <a:pt x="1385" y="753"/>
                    <a:pt x="1385" y="754"/>
                    <a:pt x="1385" y="754"/>
                  </a:cubicBezTo>
                  <a:cubicBezTo>
                    <a:pt x="1384" y="755"/>
                    <a:pt x="1384" y="755"/>
                    <a:pt x="1384" y="755"/>
                  </a:cubicBezTo>
                  <a:cubicBezTo>
                    <a:pt x="1384" y="755"/>
                    <a:pt x="1384" y="756"/>
                    <a:pt x="1384" y="756"/>
                  </a:cubicBezTo>
                  <a:cubicBezTo>
                    <a:pt x="1384" y="756"/>
                    <a:pt x="1384" y="757"/>
                    <a:pt x="1384" y="757"/>
                  </a:cubicBezTo>
                  <a:cubicBezTo>
                    <a:pt x="1384" y="758"/>
                    <a:pt x="1383" y="759"/>
                    <a:pt x="1383" y="760"/>
                  </a:cubicBezTo>
                  <a:cubicBezTo>
                    <a:pt x="1383" y="760"/>
                    <a:pt x="1383" y="761"/>
                    <a:pt x="1383" y="761"/>
                  </a:cubicBezTo>
                  <a:cubicBezTo>
                    <a:pt x="1383" y="761"/>
                    <a:pt x="1383" y="761"/>
                    <a:pt x="1383" y="761"/>
                  </a:cubicBezTo>
                  <a:cubicBezTo>
                    <a:pt x="1382" y="762"/>
                    <a:pt x="1381" y="762"/>
                    <a:pt x="1380" y="762"/>
                  </a:cubicBezTo>
                  <a:cubicBezTo>
                    <a:pt x="1380" y="763"/>
                    <a:pt x="1379" y="763"/>
                    <a:pt x="1378" y="764"/>
                  </a:cubicBezTo>
                  <a:cubicBezTo>
                    <a:pt x="1377" y="764"/>
                    <a:pt x="1375" y="765"/>
                    <a:pt x="1373" y="766"/>
                  </a:cubicBezTo>
                  <a:cubicBezTo>
                    <a:pt x="1373" y="766"/>
                    <a:pt x="1372" y="766"/>
                    <a:pt x="1371" y="767"/>
                  </a:cubicBezTo>
                  <a:cubicBezTo>
                    <a:pt x="1368" y="768"/>
                    <a:pt x="1368" y="768"/>
                    <a:pt x="1368" y="768"/>
                  </a:cubicBezTo>
                  <a:cubicBezTo>
                    <a:pt x="1367" y="768"/>
                    <a:pt x="1367" y="768"/>
                    <a:pt x="1367" y="768"/>
                  </a:cubicBezTo>
                  <a:cubicBezTo>
                    <a:pt x="1367" y="768"/>
                    <a:pt x="1366" y="768"/>
                    <a:pt x="1366" y="768"/>
                  </a:cubicBezTo>
                  <a:cubicBezTo>
                    <a:pt x="1365" y="768"/>
                    <a:pt x="1364" y="769"/>
                    <a:pt x="1363" y="769"/>
                  </a:cubicBezTo>
                  <a:cubicBezTo>
                    <a:pt x="1362" y="769"/>
                    <a:pt x="1360" y="770"/>
                    <a:pt x="1358" y="770"/>
                  </a:cubicBezTo>
                  <a:cubicBezTo>
                    <a:pt x="1357" y="770"/>
                    <a:pt x="1355" y="770"/>
                    <a:pt x="1353" y="770"/>
                  </a:cubicBezTo>
                  <a:cubicBezTo>
                    <a:pt x="1346" y="771"/>
                    <a:pt x="1340" y="772"/>
                    <a:pt x="1334" y="773"/>
                  </a:cubicBezTo>
                  <a:cubicBezTo>
                    <a:pt x="1334" y="773"/>
                    <a:pt x="1333" y="773"/>
                    <a:pt x="1332" y="773"/>
                  </a:cubicBezTo>
                  <a:cubicBezTo>
                    <a:pt x="1332" y="773"/>
                    <a:pt x="1331" y="774"/>
                    <a:pt x="1330" y="774"/>
                  </a:cubicBezTo>
                  <a:cubicBezTo>
                    <a:pt x="1329" y="774"/>
                    <a:pt x="1328" y="775"/>
                    <a:pt x="1327" y="775"/>
                  </a:cubicBezTo>
                  <a:cubicBezTo>
                    <a:pt x="1326" y="776"/>
                    <a:pt x="1325" y="777"/>
                    <a:pt x="1324" y="777"/>
                  </a:cubicBezTo>
                  <a:cubicBezTo>
                    <a:pt x="1325" y="774"/>
                    <a:pt x="1326" y="770"/>
                    <a:pt x="1327" y="767"/>
                  </a:cubicBezTo>
                  <a:cubicBezTo>
                    <a:pt x="1329" y="758"/>
                    <a:pt x="1330" y="749"/>
                    <a:pt x="1330" y="742"/>
                  </a:cubicBezTo>
                  <a:cubicBezTo>
                    <a:pt x="1330" y="741"/>
                    <a:pt x="1330" y="740"/>
                    <a:pt x="1330" y="739"/>
                  </a:cubicBezTo>
                  <a:cubicBezTo>
                    <a:pt x="1330" y="738"/>
                    <a:pt x="1330" y="738"/>
                    <a:pt x="1330" y="737"/>
                  </a:cubicBezTo>
                  <a:cubicBezTo>
                    <a:pt x="1330" y="737"/>
                    <a:pt x="1330" y="736"/>
                    <a:pt x="1330" y="736"/>
                  </a:cubicBezTo>
                  <a:cubicBezTo>
                    <a:pt x="1330" y="734"/>
                    <a:pt x="1331" y="732"/>
                    <a:pt x="1330" y="730"/>
                  </a:cubicBezTo>
                  <a:cubicBezTo>
                    <a:pt x="1330" y="730"/>
                    <a:pt x="1330" y="729"/>
                    <a:pt x="1330" y="728"/>
                  </a:cubicBezTo>
                  <a:cubicBezTo>
                    <a:pt x="1333" y="723"/>
                    <a:pt x="1335" y="718"/>
                    <a:pt x="1338" y="712"/>
                  </a:cubicBezTo>
                  <a:cubicBezTo>
                    <a:pt x="1361" y="658"/>
                    <a:pt x="1388" y="613"/>
                    <a:pt x="1452" y="619"/>
                  </a:cubicBezTo>
                  <a:close/>
                  <a:moveTo>
                    <a:pt x="1270" y="464"/>
                  </a:moveTo>
                  <a:cubicBezTo>
                    <a:pt x="1269" y="460"/>
                    <a:pt x="1267" y="457"/>
                    <a:pt x="1266" y="454"/>
                  </a:cubicBezTo>
                  <a:cubicBezTo>
                    <a:pt x="1266" y="452"/>
                    <a:pt x="1265" y="451"/>
                    <a:pt x="1265" y="449"/>
                  </a:cubicBezTo>
                  <a:cubicBezTo>
                    <a:pt x="1264" y="448"/>
                    <a:pt x="1264" y="446"/>
                    <a:pt x="1264" y="445"/>
                  </a:cubicBezTo>
                  <a:cubicBezTo>
                    <a:pt x="1264" y="445"/>
                    <a:pt x="1264" y="444"/>
                    <a:pt x="1264" y="444"/>
                  </a:cubicBezTo>
                  <a:cubicBezTo>
                    <a:pt x="1264" y="443"/>
                    <a:pt x="1264" y="443"/>
                    <a:pt x="1264" y="443"/>
                  </a:cubicBezTo>
                  <a:cubicBezTo>
                    <a:pt x="1264" y="442"/>
                    <a:pt x="1265" y="441"/>
                    <a:pt x="1265" y="441"/>
                  </a:cubicBezTo>
                  <a:cubicBezTo>
                    <a:pt x="1265" y="439"/>
                    <a:pt x="1265" y="438"/>
                    <a:pt x="1266" y="437"/>
                  </a:cubicBezTo>
                  <a:cubicBezTo>
                    <a:pt x="1266" y="436"/>
                    <a:pt x="1267" y="435"/>
                    <a:pt x="1268" y="434"/>
                  </a:cubicBezTo>
                  <a:cubicBezTo>
                    <a:pt x="1268" y="433"/>
                    <a:pt x="1268" y="432"/>
                    <a:pt x="1269" y="431"/>
                  </a:cubicBezTo>
                  <a:cubicBezTo>
                    <a:pt x="1269" y="431"/>
                    <a:pt x="1269" y="431"/>
                    <a:pt x="1269" y="431"/>
                  </a:cubicBezTo>
                  <a:cubicBezTo>
                    <a:pt x="1269" y="431"/>
                    <a:pt x="1269" y="431"/>
                    <a:pt x="1270" y="431"/>
                  </a:cubicBezTo>
                  <a:cubicBezTo>
                    <a:pt x="1270" y="430"/>
                    <a:pt x="1270" y="430"/>
                    <a:pt x="1270" y="430"/>
                  </a:cubicBezTo>
                  <a:cubicBezTo>
                    <a:pt x="1270" y="430"/>
                    <a:pt x="1270" y="430"/>
                    <a:pt x="1270" y="429"/>
                  </a:cubicBezTo>
                  <a:cubicBezTo>
                    <a:pt x="1270" y="429"/>
                    <a:pt x="1271" y="429"/>
                    <a:pt x="1271" y="428"/>
                  </a:cubicBezTo>
                  <a:cubicBezTo>
                    <a:pt x="1271" y="427"/>
                    <a:pt x="1272" y="427"/>
                    <a:pt x="1272" y="426"/>
                  </a:cubicBezTo>
                  <a:cubicBezTo>
                    <a:pt x="1274" y="423"/>
                    <a:pt x="1275" y="422"/>
                    <a:pt x="1275" y="422"/>
                  </a:cubicBezTo>
                  <a:cubicBezTo>
                    <a:pt x="1275" y="422"/>
                    <a:pt x="1275" y="422"/>
                    <a:pt x="1274" y="423"/>
                  </a:cubicBezTo>
                  <a:cubicBezTo>
                    <a:pt x="1274" y="423"/>
                    <a:pt x="1273" y="424"/>
                    <a:pt x="1272" y="425"/>
                  </a:cubicBezTo>
                  <a:cubicBezTo>
                    <a:pt x="1272" y="425"/>
                    <a:pt x="1272" y="424"/>
                    <a:pt x="1272" y="424"/>
                  </a:cubicBezTo>
                  <a:cubicBezTo>
                    <a:pt x="1273" y="423"/>
                    <a:pt x="1273" y="422"/>
                    <a:pt x="1273" y="421"/>
                  </a:cubicBezTo>
                  <a:cubicBezTo>
                    <a:pt x="1273" y="420"/>
                    <a:pt x="1274" y="419"/>
                    <a:pt x="1274" y="418"/>
                  </a:cubicBezTo>
                  <a:cubicBezTo>
                    <a:pt x="1274" y="417"/>
                    <a:pt x="1274" y="417"/>
                    <a:pt x="1274" y="416"/>
                  </a:cubicBezTo>
                  <a:cubicBezTo>
                    <a:pt x="1274" y="416"/>
                    <a:pt x="1274" y="416"/>
                    <a:pt x="1274" y="416"/>
                  </a:cubicBezTo>
                  <a:cubicBezTo>
                    <a:pt x="1275" y="415"/>
                    <a:pt x="1275" y="415"/>
                    <a:pt x="1275" y="415"/>
                  </a:cubicBezTo>
                  <a:cubicBezTo>
                    <a:pt x="1281" y="412"/>
                    <a:pt x="1284" y="409"/>
                    <a:pt x="1284" y="404"/>
                  </a:cubicBezTo>
                  <a:cubicBezTo>
                    <a:pt x="1304" y="424"/>
                    <a:pt x="1309" y="446"/>
                    <a:pt x="1316" y="475"/>
                  </a:cubicBezTo>
                  <a:cubicBezTo>
                    <a:pt x="1315" y="476"/>
                    <a:pt x="1315" y="477"/>
                    <a:pt x="1315" y="477"/>
                  </a:cubicBezTo>
                  <a:cubicBezTo>
                    <a:pt x="1314" y="479"/>
                    <a:pt x="1314" y="481"/>
                    <a:pt x="1313" y="483"/>
                  </a:cubicBezTo>
                  <a:cubicBezTo>
                    <a:pt x="1313" y="484"/>
                    <a:pt x="1313" y="484"/>
                    <a:pt x="1313" y="485"/>
                  </a:cubicBezTo>
                  <a:cubicBezTo>
                    <a:pt x="1313" y="486"/>
                    <a:pt x="1312" y="487"/>
                    <a:pt x="1312" y="488"/>
                  </a:cubicBezTo>
                  <a:cubicBezTo>
                    <a:pt x="1312" y="489"/>
                    <a:pt x="1312" y="489"/>
                    <a:pt x="1312" y="490"/>
                  </a:cubicBezTo>
                  <a:cubicBezTo>
                    <a:pt x="1312" y="491"/>
                    <a:pt x="1312" y="492"/>
                    <a:pt x="1312" y="492"/>
                  </a:cubicBezTo>
                  <a:cubicBezTo>
                    <a:pt x="1312" y="493"/>
                    <a:pt x="1312" y="493"/>
                    <a:pt x="1312" y="494"/>
                  </a:cubicBezTo>
                  <a:cubicBezTo>
                    <a:pt x="1312" y="494"/>
                    <a:pt x="1312" y="494"/>
                    <a:pt x="1312" y="495"/>
                  </a:cubicBezTo>
                  <a:cubicBezTo>
                    <a:pt x="1312" y="495"/>
                    <a:pt x="1312" y="496"/>
                    <a:pt x="1312" y="496"/>
                  </a:cubicBezTo>
                  <a:cubicBezTo>
                    <a:pt x="1312" y="497"/>
                    <a:pt x="1312" y="498"/>
                    <a:pt x="1312" y="498"/>
                  </a:cubicBezTo>
                  <a:cubicBezTo>
                    <a:pt x="1312" y="499"/>
                    <a:pt x="1312" y="499"/>
                    <a:pt x="1312" y="499"/>
                  </a:cubicBezTo>
                  <a:cubicBezTo>
                    <a:pt x="1313" y="501"/>
                    <a:pt x="1313" y="501"/>
                    <a:pt x="1313" y="502"/>
                  </a:cubicBezTo>
                  <a:cubicBezTo>
                    <a:pt x="1312" y="502"/>
                    <a:pt x="1312" y="503"/>
                    <a:pt x="1311" y="503"/>
                  </a:cubicBezTo>
                  <a:cubicBezTo>
                    <a:pt x="1308" y="505"/>
                    <a:pt x="1305" y="507"/>
                    <a:pt x="1302" y="510"/>
                  </a:cubicBezTo>
                  <a:cubicBezTo>
                    <a:pt x="1301" y="511"/>
                    <a:pt x="1299" y="512"/>
                    <a:pt x="1298" y="513"/>
                  </a:cubicBezTo>
                  <a:cubicBezTo>
                    <a:pt x="1296" y="515"/>
                    <a:pt x="1295" y="516"/>
                    <a:pt x="1294" y="518"/>
                  </a:cubicBezTo>
                  <a:cubicBezTo>
                    <a:pt x="1291" y="520"/>
                    <a:pt x="1289" y="523"/>
                    <a:pt x="1287" y="526"/>
                  </a:cubicBezTo>
                  <a:cubicBezTo>
                    <a:pt x="1287" y="525"/>
                    <a:pt x="1287" y="525"/>
                    <a:pt x="1287" y="525"/>
                  </a:cubicBezTo>
                  <a:cubicBezTo>
                    <a:pt x="1287" y="523"/>
                    <a:pt x="1288" y="521"/>
                    <a:pt x="1288" y="519"/>
                  </a:cubicBezTo>
                  <a:cubicBezTo>
                    <a:pt x="1288" y="518"/>
                    <a:pt x="1288" y="516"/>
                    <a:pt x="1288" y="515"/>
                  </a:cubicBezTo>
                  <a:cubicBezTo>
                    <a:pt x="1288" y="515"/>
                    <a:pt x="1288" y="514"/>
                    <a:pt x="1287" y="513"/>
                  </a:cubicBezTo>
                  <a:cubicBezTo>
                    <a:pt x="1287" y="513"/>
                    <a:pt x="1287" y="512"/>
                    <a:pt x="1287" y="511"/>
                  </a:cubicBezTo>
                  <a:cubicBezTo>
                    <a:pt x="1286" y="509"/>
                    <a:pt x="1286" y="506"/>
                    <a:pt x="1285" y="503"/>
                  </a:cubicBezTo>
                  <a:cubicBezTo>
                    <a:pt x="1284" y="500"/>
                    <a:pt x="1283" y="497"/>
                    <a:pt x="1282" y="495"/>
                  </a:cubicBezTo>
                  <a:cubicBezTo>
                    <a:pt x="1282" y="494"/>
                    <a:pt x="1283" y="494"/>
                    <a:pt x="1283" y="494"/>
                  </a:cubicBezTo>
                  <a:cubicBezTo>
                    <a:pt x="1282" y="494"/>
                    <a:pt x="1282" y="494"/>
                    <a:pt x="1281" y="494"/>
                  </a:cubicBezTo>
                  <a:cubicBezTo>
                    <a:pt x="1281" y="494"/>
                    <a:pt x="1281" y="494"/>
                    <a:pt x="1281" y="493"/>
                  </a:cubicBezTo>
                  <a:cubicBezTo>
                    <a:pt x="1279" y="487"/>
                    <a:pt x="1276" y="480"/>
                    <a:pt x="1274" y="474"/>
                  </a:cubicBezTo>
                  <a:cubicBezTo>
                    <a:pt x="1272" y="470"/>
                    <a:pt x="1271" y="467"/>
                    <a:pt x="1270" y="464"/>
                  </a:cubicBezTo>
                  <a:close/>
                  <a:moveTo>
                    <a:pt x="1279" y="496"/>
                  </a:moveTo>
                  <a:cubicBezTo>
                    <a:pt x="1280" y="499"/>
                    <a:pt x="1281" y="501"/>
                    <a:pt x="1282" y="504"/>
                  </a:cubicBezTo>
                  <a:cubicBezTo>
                    <a:pt x="1283" y="506"/>
                    <a:pt x="1284" y="509"/>
                    <a:pt x="1284" y="512"/>
                  </a:cubicBezTo>
                  <a:cubicBezTo>
                    <a:pt x="1285" y="513"/>
                    <a:pt x="1285" y="514"/>
                    <a:pt x="1285" y="516"/>
                  </a:cubicBezTo>
                  <a:cubicBezTo>
                    <a:pt x="1285" y="517"/>
                    <a:pt x="1285" y="518"/>
                    <a:pt x="1286" y="519"/>
                  </a:cubicBezTo>
                  <a:cubicBezTo>
                    <a:pt x="1286" y="520"/>
                    <a:pt x="1286" y="521"/>
                    <a:pt x="1286" y="522"/>
                  </a:cubicBezTo>
                  <a:cubicBezTo>
                    <a:pt x="1286" y="522"/>
                    <a:pt x="1286" y="523"/>
                    <a:pt x="1286" y="523"/>
                  </a:cubicBezTo>
                  <a:cubicBezTo>
                    <a:pt x="1286" y="524"/>
                    <a:pt x="1286" y="524"/>
                    <a:pt x="1286" y="524"/>
                  </a:cubicBezTo>
                  <a:cubicBezTo>
                    <a:pt x="1286" y="525"/>
                    <a:pt x="1286" y="526"/>
                    <a:pt x="1286" y="527"/>
                  </a:cubicBezTo>
                  <a:cubicBezTo>
                    <a:pt x="1286" y="527"/>
                    <a:pt x="1286" y="527"/>
                    <a:pt x="1286" y="527"/>
                  </a:cubicBezTo>
                  <a:cubicBezTo>
                    <a:pt x="1283" y="530"/>
                    <a:pt x="1280" y="535"/>
                    <a:pt x="1277" y="539"/>
                  </a:cubicBezTo>
                  <a:cubicBezTo>
                    <a:pt x="1274" y="543"/>
                    <a:pt x="1272" y="547"/>
                    <a:pt x="1270" y="552"/>
                  </a:cubicBezTo>
                  <a:cubicBezTo>
                    <a:pt x="1269" y="553"/>
                    <a:pt x="1269" y="554"/>
                    <a:pt x="1268" y="555"/>
                  </a:cubicBezTo>
                  <a:cubicBezTo>
                    <a:pt x="1268" y="556"/>
                    <a:pt x="1268" y="557"/>
                    <a:pt x="1267" y="557"/>
                  </a:cubicBezTo>
                  <a:cubicBezTo>
                    <a:pt x="1267" y="558"/>
                    <a:pt x="1267" y="558"/>
                    <a:pt x="1267" y="558"/>
                  </a:cubicBezTo>
                  <a:cubicBezTo>
                    <a:pt x="1267" y="558"/>
                    <a:pt x="1267" y="558"/>
                    <a:pt x="1267" y="558"/>
                  </a:cubicBezTo>
                  <a:cubicBezTo>
                    <a:pt x="1267" y="558"/>
                    <a:pt x="1267" y="557"/>
                    <a:pt x="1266" y="557"/>
                  </a:cubicBezTo>
                  <a:cubicBezTo>
                    <a:pt x="1266" y="556"/>
                    <a:pt x="1266" y="556"/>
                    <a:pt x="1266" y="556"/>
                  </a:cubicBezTo>
                  <a:cubicBezTo>
                    <a:pt x="1266" y="556"/>
                    <a:pt x="1265" y="555"/>
                    <a:pt x="1265" y="555"/>
                  </a:cubicBezTo>
                  <a:cubicBezTo>
                    <a:pt x="1265" y="555"/>
                    <a:pt x="1264" y="554"/>
                    <a:pt x="1264" y="553"/>
                  </a:cubicBezTo>
                  <a:cubicBezTo>
                    <a:pt x="1264" y="553"/>
                    <a:pt x="1263" y="552"/>
                    <a:pt x="1263" y="551"/>
                  </a:cubicBezTo>
                  <a:cubicBezTo>
                    <a:pt x="1262" y="551"/>
                    <a:pt x="1262" y="550"/>
                    <a:pt x="1262" y="549"/>
                  </a:cubicBezTo>
                  <a:cubicBezTo>
                    <a:pt x="1261" y="549"/>
                    <a:pt x="1261" y="548"/>
                    <a:pt x="1260" y="547"/>
                  </a:cubicBezTo>
                  <a:cubicBezTo>
                    <a:pt x="1260" y="546"/>
                    <a:pt x="1259" y="544"/>
                    <a:pt x="1258" y="542"/>
                  </a:cubicBezTo>
                  <a:cubicBezTo>
                    <a:pt x="1257" y="541"/>
                    <a:pt x="1257" y="539"/>
                    <a:pt x="1256" y="537"/>
                  </a:cubicBezTo>
                  <a:cubicBezTo>
                    <a:pt x="1256" y="536"/>
                    <a:pt x="1255" y="534"/>
                    <a:pt x="1255" y="532"/>
                  </a:cubicBezTo>
                  <a:cubicBezTo>
                    <a:pt x="1255" y="532"/>
                    <a:pt x="1255" y="532"/>
                    <a:pt x="1255" y="532"/>
                  </a:cubicBezTo>
                  <a:cubicBezTo>
                    <a:pt x="1255" y="533"/>
                    <a:pt x="1256" y="534"/>
                    <a:pt x="1257" y="536"/>
                  </a:cubicBezTo>
                  <a:cubicBezTo>
                    <a:pt x="1270" y="529"/>
                    <a:pt x="1270" y="517"/>
                    <a:pt x="1265" y="506"/>
                  </a:cubicBezTo>
                  <a:cubicBezTo>
                    <a:pt x="1269" y="502"/>
                    <a:pt x="1274" y="499"/>
                    <a:pt x="1279" y="496"/>
                  </a:cubicBezTo>
                  <a:close/>
                  <a:moveTo>
                    <a:pt x="1131" y="307"/>
                  </a:moveTo>
                  <a:cubicBezTo>
                    <a:pt x="1123" y="302"/>
                    <a:pt x="1117" y="295"/>
                    <a:pt x="1109" y="291"/>
                  </a:cubicBezTo>
                  <a:cubicBezTo>
                    <a:pt x="1110" y="291"/>
                    <a:pt x="1110" y="291"/>
                    <a:pt x="1111" y="291"/>
                  </a:cubicBezTo>
                  <a:cubicBezTo>
                    <a:pt x="1112" y="291"/>
                    <a:pt x="1113" y="291"/>
                    <a:pt x="1114" y="291"/>
                  </a:cubicBezTo>
                  <a:cubicBezTo>
                    <a:pt x="1115" y="291"/>
                    <a:pt x="1116" y="291"/>
                    <a:pt x="1117" y="291"/>
                  </a:cubicBezTo>
                  <a:cubicBezTo>
                    <a:pt x="1118" y="291"/>
                    <a:pt x="1120" y="291"/>
                    <a:pt x="1121" y="291"/>
                  </a:cubicBezTo>
                  <a:cubicBezTo>
                    <a:pt x="1122" y="290"/>
                    <a:pt x="1123" y="290"/>
                    <a:pt x="1124" y="290"/>
                  </a:cubicBezTo>
                  <a:cubicBezTo>
                    <a:pt x="1126" y="290"/>
                    <a:pt x="1128" y="290"/>
                    <a:pt x="1129" y="289"/>
                  </a:cubicBezTo>
                  <a:cubicBezTo>
                    <a:pt x="1130" y="289"/>
                    <a:pt x="1130" y="289"/>
                    <a:pt x="1131" y="289"/>
                  </a:cubicBezTo>
                  <a:cubicBezTo>
                    <a:pt x="1131" y="290"/>
                    <a:pt x="1131" y="290"/>
                    <a:pt x="1131" y="290"/>
                  </a:cubicBezTo>
                  <a:cubicBezTo>
                    <a:pt x="1132" y="290"/>
                    <a:pt x="1132" y="290"/>
                    <a:pt x="1132" y="290"/>
                  </a:cubicBezTo>
                  <a:cubicBezTo>
                    <a:pt x="1132" y="290"/>
                    <a:pt x="1133" y="290"/>
                    <a:pt x="1133" y="290"/>
                  </a:cubicBezTo>
                  <a:cubicBezTo>
                    <a:pt x="1134" y="290"/>
                    <a:pt x="1134" y="290"/>
                    <a:pt x="1135" y="290"/>
                  </a:cubicBezTo>
                  <a:cubicBezTo>
                    <a:pt x="1138" y="291"/>
                    <a:pt x="1141" y="293"/>
                    <a:pt x="1143" y="295"/>
                  </a:cubicBezTo>
                  <a:cubicBezTo>
                    <a:pt x="1143" y="295"/>
                    <a:pt x="1143" y="295"/>
                    <a:pt x="1143" y="295"/>
                  </a:cubicBezTo>
                  <a:cubicBezTo>
                    <a:pt x="1139" y="299"/>
                    <a:pt x="1134" y="303"/>
                    <a:pt x="1131" y="307"/>
                  </a:cubicBezTo>
                  <a:close/>
                  <a:moveTo>
                    <a:pt x="1145" y="297"/>
                  </a:moveTo>
                  <a:cubicBezTo>
                    <a:pt x="1145" y="297"/>
                    <a:pt x="1146" y="298"/>
                    <a:pt x="1146" y="298"/>
                  </a:cubicBezTo>
                  <a:cubicBezTo>
                    <a:pt x="1146" y="299"/>
                    <a:pt x="1147" y="299"/>
                    <a:pt x="1147" y="300"/>
                  </a:cubicBezTo>
                  <a:cubicBezTo>
                    <a:pt x="1148" y="300"/>
                    <a:pt x="1148" y="301"/>
                    <a:pt x="1149" y="301"/>
                  </a:cubicBezTo>
                  <a:cubicBezTo>
                    <a:pt x="1150" y="303"/>
                    <a:pt x="1152" y="305"/>
                    <a:pt x="1153" y="306"/>
                  </a:cubicBezTo>
                  <a:cubicBezTo>
                    <a:pt x="1154" y="307"/>
                    <a:pt x="1155" y="308"/>
                    <a:pt x="1155" y="309"/>
                  </a:cubicBezTo>
                  <a:cubicBezTo>
                    <a:pt x="1158" y="318"/>
                    <a:pt x="1160" y="327"/>
                    <a:pt x="1163" y="336"/>
                  </a:cubicBezTo>
                  <a:cubicBezTo>
                    <a:pt x="1167" y="350"/>
                    <a:pt x="1171" y="363"/>
                    <a:pt x="1175" y="375"/>
                  </a:cubicBezTo>
                  <a:cubicBezTo>
                    <a:pt x="1152" y="357"/>
                    <a:pt x="1124" y="346"/>
                    <a:pt x="1145" y="297"/>
                  </a:cubicBezTo>
                  <a:close/>
                  <a:moveTo>
                    <a:pt x="1030" y="585"/>
                  </a:moveTo>
                  <a:cubicBezTo>
                    <a:pt x="1029" y="584"/>
                    <a:pt x="1028" y="583"/>
                    <a:pt x="1027" y="583"/>
                  </a:cubicBezTo>
                  <a:cubicBezTo>
                    <a:pt x="1026" y="582"/>
                    <a:pt x="1025" y="581"/>
                    <a:pt x="1024" y="580"/>
                  </a:cubicBezTo>
                  <a:cubicBezTo>
                    <a:pt x="1024" y="579"/>
                    <a:pt x="1023" y="578"/>
                    <a:pt x="1022" y="577"/>
                  </a:cubicBezTo>
                  <a:cubicBezTo>
                    <a:pt x="1021" y="577"/>
                    <a:pt x="1021" y="577"/>
                    <a:pt x="1021" y="577"/>
                  </a:cubicBezTo>
                  <a:cubicBezTo>
                    <a:pt x="1022" y="577"/>
                    <a:pt x="1022" y="577"/>
                    <a:pt x="1022" y="577"/>
                  </a:cubicBezTo>
                  <a:cubicBezTo>
                    <a:pt x="1014" y="562"/>
                    <a:pt x="1001" y="558"/>
                    <a:pt x="986" y="555"/>
                  </a:cubicBezTo>
                  <a:cubicBezTo>
                    <a:pt x="994" y="550"/>
                    <a:pt x="1002" y="545"/>
                    <a:pt x="1011" y="540"/>
                  </a:cubicBezTo>
                  <a:cubicBezTo>
                    <a:pt x="1011" y="541"/>
                    <a:pt x="1012" y="542"/>
                    <a:pt x="1013" y="543"/>
                  </a:cubicBezTo>
                  <a:cubicBezTo>
                    <a:pt x="1014" y="545"/>
                    <a:pt x="1015" y="547"/>
                    <a:pt x="1016" y="549"/>
                  </a:cubicBezTo>
                  <a:cubicBezTo>
                    <a:pt x="1018" y="553"/>
                    <a:pt x="1020" y="558"/>
                    <a:pt x="1023" y="564"/>
                  </a:cubicBezTo>
                  <a:cubicBezTo>
                    <a:pt x="1023" y="566"/>
                    <a:pt x="1024" y="567"/>
                    <a:pt x="1025" y="569"/>
                  </a:cubicBezTo>
                  <a:cubicBezTo>
                    <a:pt x="1025" y="571"/>
                    <a:pt x="1026" y="572"/>
                    <a:pt x="1026" y="574"/>
                  </a:cubicBezTo>
                  <a:cubicBezTo>
                    <a:pt x="1027" y="575"/>
                    <a:pt x="1027" y="576"/>
                    <a:pt x="1027" y="577"/>
                  </a:cubicBezTo>
                  <a:cubicBezTo>
                    <a:pt x="1027" y="578"/>
                    <a:pt x="1028" y="579"/>
                    <a:pt x="1028" y="579"/>
                  </a:cubicBezTo>
                  <a:cubicBezTo>
                    <a:pt x="1029" y="581"/>
                    <a:pt x="1029" y="583"/>
                    <a:pt x="1030" y="585"/>
                  </a:cubicBezTo>
                  <a:cubicBezTo>
                    <a:pt x="1030" y="585"/>
                    <a:pt x="1030" y="585"/>
                    <a:pt x="1030" y="585"/>
                  </a:cubicBezTo>
                  <a:cubicBezTo>
                    <a:pt x="1030" y="585"/>
                    <a:pt x="1030" y="585"/>
                    <a:pt x="1030" y="585"/>
                  </a:cubicBezTo>
                  <a:close/>
                  <a:moveTo>
                    <a:pt x="1045" y="639"/>
                  </a:moveTo>
                  <a:cubicBezTo>
                    <a:pt x="1043" y="629"/>
                    <a:pt x="1042" y="619"/>
                    <a:pt x="1040" y="610"/>
                  </a:cubicBezTo>
                  <a:cubicBezTo>
                    <a:pt x="1038" y="601"/>
                    <a:pt x="1036" y="592"/>
                    <a:pt x="1034" y="584"/>
                  </a:cubicBezTo>
                  <a:cubicBezTo>
                    <a:pt x="1032" y="580"/>
                    <a:pt x="1031" y="576"/>
                    <a:pt x="1030" y="573"/>
                  </a:cubicBezTo>
                  <a:cubicBezTo>
                    <a:pt x="1029" y="571"/>
                    <a:pt x="1028" y="569"/>
                    <a:pt x="1028" y="568"/>
                  </a:cubicBezTo>
                  <a:cubicBezTo>
                    <a:pt x="1027" y="566"/>
                    <a:pt x="1026" y="564"/>
                    <a:pt x="1026" y="563"/>
                  </a:cubicBezTo>
                  <a:cubicBezTo>
                    <a:pt x="1023" y="557"/>
                    <a:pt x="1020" y="552"/>
                    <a:pt x="1017" y="548"/>
                  </a:cubicBezTo>
                  <a:cubicBezTo>
                    <a:pt x="1016" y="546"/>
                    <a:pt x="1015" y="544"/>
                    <a:pt x="1013" y="543"/>
                  </a:cubicBezTo>
                  <a:cubicBezTo>
                    <a:pt x="1013" y="542"/>
                    <a:pt x="1012" y="541"/>
                    <a:pt x="1011" y="540"/>
                  </a:cubicBezTo>
                  <a:cubicBezTo>
                    <a:pt x="1031" y="529"/>
                    <a:pt x="1052" y="521"/>
                    <a:pt x="1075" y="520"/>
                  </a:cubicBezTo>
                  <a:cubicBezTo>
                    <a:pt x="1102" y="519"/>
                    <a:pt x="1120" y="519"/>
                    <a:pt x="1146" y="523"/>
                  </a:cubicBezTo>
                  <a:cubicBezTo>
                    <a:pt x="1166" y="525"/>
                    <a:pt x="1201" y="529"/>
                    <a:pt x="1208" y="557"/>
                  </a:cubicBezTo>
                  <a:cubicBezTo>
                    <a:pt x="1214" y="578"/>
                    <a:pt x="1214" y="586"/>
                    <a:pt x="1218" y="593"/>
                  </a:cubicBezTo>
                  <a:cubicBezTo>
                    <a:pt x="1226" y="610"/>
                    <a:pt x="1227" y="611"/>
                    <a:pt x="1234" y="629"/>
                  </a:cubicBezTo>
                  <a:cubicBezTo>
                    <a:pt x="1229" y="628"/>
                    <a:pt x="1224" y="627"/>
                    <a:pt x="1221" y="626"/>
                  </a:cubicBezTo>
                  <a:cubicBezTo>
                    <a:pt x="1218" y="621"/>
                    <a:pt x="1216" y="617"/>
                    <a:pt x="1214" y="613"/>
                  </a:cubicBezTo>
                  <a:cubicBezTo>
                    <a:pt x="1214" y="613"/>
                    <a:pt x="1214" y="612"/>
                    <a:pt x="1213" y="612"/>
                  </a:cubicBezTo>
                  <a:cubicBezTo>
                    <a:pt x="1213" y="611"/>
                    <a:pt x="1213" y="611"/>
                    <a:pt x="1213" y="610"/>
                  </a:cubicBezTo>
                  <a:cubicBezTo>
                    <a:pt x="1212" y="609"/>
                    <a:pt x="1212" y="608"/>
                    <a:pt x="1211" y="607"/>
                  </a:cubicBezTo>
                  <a:cubicBezTo>
                    <a:pt x="1211" y="606"/>
                    <a:pt x="1211" y="606"/>
                    <a:pt x="1210" y="605"/>
                  </a:cubicBezTo>
                  <a:cubicBezTo>
                    <a:pt x="1211" y="606"/>
                    <a:pt x="1211" y="606"/>
                    <a:pt x="1211" y="606"/>
                  </a:cubicBezTo>
                  <a:cubicBezTo>
                    <a:pt x="1211" y="606"/>
                    <a:pt x="1211" y="605"/>
                    <a:pt x="1211" y="604"/>
                  </a:cubicBezTo>
                  <a:cubicBezTo>
                    <a:pt x="1211" y="603"/>
                    <a:pt x="1210" y="603"/>
                    <a:pt x="1210" y="602"/>
                  </a:cubicBezTo>
                  <a:cubicBezTo>
                    <a:pt x="1210" y="601"/>
                    <a:pt x="1210" y="601"/>
                    <a:pt x="1209" y="600"/>
                  </a:cubicBezTo>
                  <a:cubicBezTo>
                    <a:pt x="1209" y="600"/>
                    <a:pt x="1209" y="600"/>
                    <a:pt x="1209" y="599"/>
                  </a:cubicBezTo>
                  <a:cubicBezTo>
                    <a:pt x="1209" y="599"/>
                    <a:pt x="1209" y="599"/>
                    <a:pt x="1209" y="599"/>
                  </a:cubicBezTo>
                  <a:cubicBezTo>
                    <a:pt x="1208" y="598"/>
                    <a:pt x="1207" y="597"/>
                    <a:pt x="1206" y="596"/>
                  </a:cubicBezTo>
                  <a:cubicBezTo>
                    <a:pt x="1206" y="594"/>
                    <a:pt x="1205" y="593"/>
                    <a:pt x="1204" y="592"/>
                  </a:cubicBezTo>
                  <a:cubicBezTo>
                    <a:pt x="1203" y="591"/>
                    <a:pt x="1202" y="590"/>
                    <a:pt x="1201" y="589"/>
                  </a:cubicBezTo>
                  <a:cubicBezTo>
                    <a:pt x="1200" y="587"/>
                    <a:pt x="1199" y="586"/>
                    <a:pt x="1198" y="585"/>
                  </a:cubicBezTo>
                  <a:cubicBezTo>
                    <a:pt x="1197" y="584"/>
                    <a:pt x="1196" y="583"/>
                    <a:pt x="1196" y="583"/>
                  </a:cubicBezTo>
                  <a:cubicBezTo>
                    <a:pt x="1199" y="557"/>
                    <a:pt x="1162" y="555"/>
                    <a:pt x="1145" y="561"/>
                  </a:cubicBezTo>
                  <a:cubicBezTo>
                    <a:pt x="1138" y="556"/>
                    <a:pt x="1131" y="550"/>
                    <a:pt x="1124" y="538"/>
                  </a:cubicBezTo>
                  <a:cubicBezTo>
                    <a:pt x="1126" y="543"/>
                    <a:pt x="1125" y="547"/>
                    <a:pt x="1126" y="551"/>
                  </a:cubicBezTo>
                  <a:cubicBezTo>
                    <a:pt x="1115" y="561"/>
                    <a:pt x="1097" y="556"/>
                    <a:pt x="1085" y="564"/>
                  </a:cubicBezTo>
                  <a:cubicBezTo>
                    <a:pt x="1084" y="558"/>
                    <a:pt x="1081" y="552"/>
                    <a:pt x="1078" y="546"/>
                  </a:cubicBezTo>
                  <a:cubicBezTo>
                    <a:pt x="1062" y="555"/>
                    <a:pt x="1058" y="566"/>
                    <a:pt x="1075" y="575"/>
                  </a:cubicBezTo>
                  <a:cubicBezTo>
                    <a:pt x="1075" y="576"/>
                    <a:pt x="1075" y="576"/>
                    <a:pt x="1075" y="576"/>
                  </a:cubicBezTo>
                  <a:cubicBezTo>
                    <a:pt x="1075" y="577"/>
                    <a:pt x="1075" y="578"/>
                    <a:pt x="1075" y="579"/>
                  </a:cubicBezTo>
                  <a:cubicBezTo>
                    <a:pt x="1075" y="580"/>
                    <a:pt x="1075" y="581"/>
                    <a:pt x="1075" y="582"/>
                  </a:cubicBezTo>
                  <a:cubicBezTo>
                    <a:pt x="1075" y="583"/>
                    <a:pt x="1074" y="584"/>
                    <a:pt x="1074" y="585"/>
                  </a:cubicBezTo>
                  <a:cubicBezTo>
                    <a:pt x="1074" y="586"/>
                    <a:pt x="1074" y="587"/>
                    <a:pt x="1074" y="588"/>
                  </a:cubicBezTo>
                  <a:cubicBezTo>
                    <a:pt x="1074" y="588"/>
                    <a:pt x="1074" y="589"/>
                    <a:pt x="1073" y="590"/>
                  </a:cubicBezTo>
                  <a:cubicBezTo>
                    <a:pt x="1073" y="590"/>
                    <a:pt x="1073" y="590"/>
                    <a:pt x="1073" y="591"/>
                  </a:cubicBezTo>
                  <a:cubicBezTo>
                    <a:pt x="1073" y="591"/>
                    <a:pt x="1073" y="591"/>
                    <a:pt x="1073" y="591"/>
                  </a:cubicBezTo>
                  <a:cubicBezTo>
                    <a:pt x="1073" y="591"/>
                    <a:pt x="1073" y="592"/>
                    <a:pt x="1073" y="592"/>
                  </a:cubicBezTo>
                  <a:cubicBezTo>
                    <a:pt x="1073" y="592"/>
                    <a:pt x="1073" y="592"/>
                    <a:pt x="1073" y="592"/>
                  </a:cubicBezTo>
                  <a:cubicBezTo>
                    <a:pt x="1072" y="593"/>
                    <a:pt x="1072" y="594"/>
                    <a:pt x="1071" y="595"/>
                  </a:cubicBezTo>
                  <a:cubicBezTo>
                    <a:pt x="1070" y="596"/>
                    <a:pt x="1068" y="597"/>
                    <a:pt x="1067" y="598"/>
                  </a:cubicBezTo>
                  <a:cubicBezTo>
                    <a:pt x="1066" y="600"/>
                    <a:pt x="1064" y="601"/>
                    <a:pt x="1063" y="602"/>
                  </a:cubicBezTo>
                  <a:cubicBezTo>
                    <a:pt x="1062" y="603"/>
                    <a:pt x="1060" y="605"/>
                    <a:pt x="1059" y="606"/>
                  </a:cubicBezTo>
                  <a:cubicBezTo>
                    <a:pt x="1057" y="607"/>
                    <a:pt x="1056" y="609"/>
                    <a:pt x="1055" y="610"/>
                  </a:cubicBezTo>
                  <a:cubicBezTo>
                    <a:pt x="1053" y="612"/>
                    <a:pt x="1052" y="613"/>
                    <a:pt x="1051" y="615"/>
                  </a:cubicBezTo>
                  <a:cubicBezTo>
                    <a:pt x="1050" y="616"/>
                    <a:pt x="1049" y="618"/>
                    <a:pt x="1048" y="619"/>
                  </a:cubicBezTo>
                  <a:cubicBezTo>
                    <a:pt x="1047" y="620"/>
                    <a:pt x="1046" y="622"/>
                    <a:pt x="1046" y="623"/>
                  </a:cubicBezTo>
                  <a:cubicBezTo>
                    <a:pt x="1046" y="624"/>
                    <a:pt x="1046" y="624"/>
                    <a:pt x="1045" y="624"/>
                  </a:cubicBezTo>
                  <a:cubicBezTo>
                    <a:pt x="1045" y="625"/>
                    <a:pt x="1045" y="625"/>
                    <a:pt x="1045" y="625"/>
                  </a:cubicBezTo>
                  <a:cubicBezTo>
                    <a:pt x="1045" y="626"/>
                    <a:pt x="1045" y="627"/>
                    <a:pt x="1045" y="627"/>
                  </a:cubicBezTo>
                  <a:cubicBezTo>
                    <a:pt x="1045" y="628"/>
                    <a:pt x="1045" y="628"/>
                    <a:pt x="1045" y="629"/>
                  </a:cubicBezTo>
                  <a:cubicBezTo>
                    <a:pt x="1045" y="629"/>
                    <a:pt x="1045" y="630"/>
                    <a:pt x="1045" y="630"/>
                  </a:cubicBezTo>
                  <a:cubicBezTo>
                    <a:pt x="1044" y="631"/>
                    <a:pt x="1045" y="632"/>
                    <a:pt x="1045" y="632"/>
                  </a:cubicBezTo>
                  <a:cubicBezTo>
                    <a:pt x="1045" y="633"/>
                    <a:pt x="1045" y="633"/>
                    <a:pt x="1045" y="633"/>
                  </a:cubicBezTo>
                  <a:cubicBezTo>
                    <a:pt x="1045" y="633"/>
                    <a:pt x="1045" y="633"/>
                    <a:pt x="1045" y="632"/>
                  </a:cubicBezTo>
                  <a:cubicBezTo>
                    <a:pt x="1045" y="632"/>
                    <a:pt x="1045" y="631"/>
                    <a:pt x="1045" y="630"/>
                  </a:cubicBezTo>
                  <a:cubicBezTo>
                    <a:pt x="1046" y="630"/>
                    <a:pt x="1046" y="629"/>
                    <a:pt x="1047" y="628"/>
                  </a:cubicBezTo>
                  <a:cubicBezTo>
                    <a:pt x="1047" y="627"/>
                    <a:pt x="1047" y="627"/>
                    <a:pt x="1047" y="626"/>
                  </a:cubicBezTo>
                  <a:cubicBezTo>
                    <a:pt x="1048" y="625"/>
                    <a:pt x="1048" y="625"/>
                    <a:pt x="1048" y="624"/>
                  </a:cubicBezTo>
                  <a:cubicBezTo>
                    <a:pt x="1049" y="623"/>
                    <a:pt x="1049" y="622"/>
                    <a:pt x="1050" y="620"/>
                  </a:cubicBezTo>
                  <a:cubicBezTo>
                    <a:pt x="1051" y="619"/>
                    <a:pt x="1052" y="617"/>
                    <a:pt x="1053" y="616"/>
                  </a:cubicBezTo>
                  <a:cubicBezTo>
                    <a:pt x="1055" y="613"/>
                    <a:pt x="1058" y="610"/>
                    <a:pt x="1060" y="608"/>
                  </a:cubicBezTo>
                  <a:cubicBezTo>
                    <a:pt x="1062" y="606"/>
                    <a:pt x="1063" y="605"/>
                    <a:pt x="1065" y="604"/>
                  </a:cubicBezTo>
                  <a:cubicBezTo>
                    <a:pt x="1066" y="603"/>
                    <a:pt x="1067" y="601"/>
                    <a:pt x="1069" y="600"/>
                  </a:cubicBezTo>
                  <a:cubicBezTo>
                    <a:pt x="1070" y="599"/>
                    <a:pt x="1071" y="598"/>
                    <a:pt x="1072" y="597"/>
                  </a:cubicBezTo>
                  <a:cubicBezTo>
                    <a:pt x="1074" y="595"/>
                    <a:pt x="1075" y="594"/>
                    <a:pt x="1076" y="593"/>
                  </a:cubicBezTo>
                  <a:cubicBezTo>
                    <a:pt x="1076" y="593"/>
                    <a:pt x="1076" y="593"/>
                    <a:pt x="1076" y="592"/>
                  </a:cubicBezTo>
                  <a:cubicBezTo>
                    <a:pt x="1077" y="592"/>
                    <a:pt x="1077" y="592"/>
                    <a:pt x="1077" y="592"/>
                  </a:cubicBezTo>
                  <a:cubicBezTo>
                    <a:pt x="1077" y="591"/>
                    <a:pt x="1078" y="590"/>
                    <a:pt x="1078" y="590"/>
                  </a:cubicBezTo>
                  <a:cubicBezTo>
                    <a:pt x="1079" y="589"/>
                    <a:pt x="1079" y="588"/>
                    <a:pt x="1079" y="587"/>
                  </a:cubicBezTo>
                  <a:cubicBezTo>
                    <a:pt x="1080" y="586"/>
                    <a:pt x="1080" y="586"/>
                    <a:pt x="1080" y="585"/>
                  </a:cubicBezTo>
                  <a:cubicBezTo>
                    <a:pt x="1080" y="585"/>
                    <a:pt x="1081" y="585"/>
                    <a:pt x="1081" y="585"/>
                  </a:cubicBezTo>
                  <a:cubicBezTo>
                    <a:pt x="1081" y="585"/>
                    <a:pt x="1080" y="585"/>
                    <a:pt x="1080" y="585"/>
                  </a:cubicBezTo>
                  <a:cubicBezTo>
                    <a:pt x="1080" y="586"/>
                    <a:pt x="1079" y="586"/>
                    <a:pt x="1079" y="587"/>
                  </a:cubicBezTo>
                  <a:cubicBezTo>
                    <a:pt x="1078" y="587"/>
                    <a:pt x="1077" y="588"/>
                    <a:pt x="1077" y="589"/>
                  </a:cubicBezTo>
                  <a:cubicBezTo>
                    <a:pt x="1076" y="589"/>
                    <a:pt x="1076" y="589"/>
                    <a:pt x="1076" y="589"/>
                  </a:cubicBezTo>
                  <a:cubicBezTo>
                    <a:pt x="1076" y="589"/>
                    <a:pt x="1076" y="589"/>
                    <a:pt x="1076" y="588"/>
                  </a:cubicBezTo>
                  <a:cubicBezTo>
                    <a:pt x="1077" y="587"/>
                    <a:pt x="1077" y="586"/>
                    <a:pt x="1077" y="585"/>
                  </a:cubicBezTo>
                  <a:cubicBezTo>
                    <a:pt x="1077" y="584"/>
                    <a:pt x="1077" y="583"/>
                    <a:pt x="1077" y="582"/>
                  </a:cubicBezTo>
                  <a:cubicBezTo>
                    <a:pt x="1077" y="581"/>
                    <a:pt x="1077" y="580"/>
                    <a:pt x="1077" y="579"/>
                  </a:cubicBezTo>
                  <a:cubicBezTo>
                    <a:pt x="1077" y="578"/>
                    <a:pt x="1077" y="578"/>
                    <a:pt x="1077" y="577"/>
                  </a:cubicBezTo>
                  <a:cubicBezTo>
                    <a:pt x="1077" y="577"/>
                    <a:pt x="1077" y="577"/>
                    <a:pt x="1077" y="577"/>
                  </a:cubicBezTo>
                  <a:cubicBezTo>
                    <a:pt x="1077" y="576"/>
                    <a:pt x="1077" y="576"/>
                    <a:pt x="1077" y="576"/>
                  </a:cubicBezTo>
                  <a:cubicBezTo>
                    <a:pt x="1083" y="573"/>
                    <a:pt x="1085" y="569"/>
                    <a:pt x="1085" y="565"/>
                  </a:cubicBezTo>
                  <a:cubicBezTo>
                    <a:pt x="1122" y="555"/>
                    <a:pt x="1146" y="575"/>
                    <a:pt x="1175" y="599"/>
                  </a:cubicBezTo>
                  <a:cubicBezTo>
                    <a:pt x="1185" y="608"/>
                    <a:pt x="1194" y="620"/>
                    <a:pt x="1204" y="628"/>
                  </a:cubicBezTo>
                  <a:cubicBezTo>
                    <a:pt x="1204" y="629"/>
                    <a:pt x="1205" y="629"/>
                    <a:pt x="1205" y="630"/>
                  </a:cubicBezTo>
                  <a:cubicBezTo>
                    <a:pt x="1205" y="630"/>
                    <a:pt x="1205" y="630"/>
                    <a:pt x="1205" y="630"/>
                  </a:cubicBezTo>
                  <a:cubicBezTo>
                    <a:pt x="1202" y="630"/>
                    <a:pt x="1199" y="631"/>
                    <a:pt x="1195" y="632"/>
                  </a:cubicBezTo>
                  <a:cubicBezTo>
                    <a:pt x="1196" y="631"/>
                    <a:pt x="1196" y="631"/>
                    <a:pt x="1196" y="631"/>
                  </a:cubicBezTo>
                  <a:cubicBezTo>
                    <a:pt x="1194" y="628"/>
                    <a:pt x="1194" y="628"/>
                    <a:pt x="1194" y="628"/>
                  </a:cubicBezTo>
                  <a:cubicBezTo>
                    <a:pt x="1186" y="615"/>
                    <a:pt x="1167" y="614"/>
                    <a:pt x="1157" y="627"/>
                  </a:cubicBezTo>
                  <a:cubicBezTo>
                    <a:pt x="1162" y="629"/>
                    <a:pt x="1168" y="634"/>
                    <a:pt x="1174" y="637"/>
                  </a:cubicBezTo>
                  <a:cubicBezTo>
                    <a:pt x="1173" y="641"/>
                    <a:pt x="1171" y="645"/>
                    <a:pt x="1170" y="650"/>
                  </a:cubicBezTo>
                  <a:cubicBezTo>
                    <a:pt x="1169" y="653"/>
                    <a:pt x="1168" y="656"/>
                    <a:pt x="1167" y="659"/>
                  </a:cubicBezTo>
                  <a:cubicBezTo>
                    <a:pt x="1166" y="661"/>
                    <a:pt x="1166" y="663"/>
                    <a:pt x="1165" y="665"/>
                  </a:cubicBezTo>
                  <a:cubicBezTo>
                    <a:pt x="1165" y="665"/>
                    <a:pt x="1165" y="665"/>
                    <a:pt x="1165" y="666"/>
                  </a:cubicBezTo>
                  <a:cubicBezTo>
                    <a:pt x="1165" y="666"/>
                    <a:pt x="1165" y="667"/>
                    <a:pt x="1165" y="667"/>
                  </a:cubicBezTo>
                  <a:cubicBezTo>
                    <a:pt x="1165" y="668"/>
                    <a:pt x="1165" y="669"/>
                    <a:pt x="1164" y="670"/>
                  </a:cubicBezTo>
                  <a:cubicBezTo>
                    <a:pt x="1163" y="678"/>
                    <a:pt x="1162" y="686"/>
                    <a:pt x="1162" y="695"/>
                  </a:cubicBezTo>
                  <a:cubicBezTo>
                    <a:pt x="1162" y="699"/>
                    <a:pt x="1162" y="703"/>
                    <a:pt x="1163" y="706"/>
                  </a:cubicBezTo>
                  <a:cubicBezTo>
                    <a:pt x="1162" y="706"/>
                    <a:pt x="1161" y="705"/>
                    <a:pt x="1160" y="704"/>
                  </a:cubicBezTo>
                  <a:cubicBezTo>
                    <a:pt x="1159" y="703"/>
                    <a:pt x="1159" y="703"/>
                    <a:pt x="1158" y="702"/>
                  </a:cubicBezTo>
                  <a:cubicBezTo>
                    <a:pt x="1146" y="684"/>
                    <a:pt x="1125" y="675"/>
                    <a:pt x="1113" y="672"/>
                  </a:cubicBezTo>
                  <a:cubicBezTo>
                    <a:pt x="1113" y="671"/>
                    <a:pt x="1113" y="671"/>
                    <a:pt x="1113" y="671"/>
                  </a:cubicBezTo>
                  <a:cubicBezTo>
                    <a:pt x="1113" y="671"/>
                    <a:pt x="1113" y="670"/>
                    <a:pt x="1113" y="670"/>
                  </a:cubicBezTo>
                  <a:cubicBezTo>
                    <a:pt x="1113" y="670"/>
                    <a:pt x="1113" y="669"/>
                    <a:pt x="1113" y="668"/>
                  </a:cubicBezTo>
                  <a:cubicBezTo>
                    <a:pt x="1113" y="668"/>
                    <a:pt x="1113" y="667"/>
                    <a:pt x="1113" y="667"/>
                  </a:cubicBezTo>
                  <a:cubicBezTo>
                    <a:pt x="1113" y="666"/>
                    <a:pt x="1113" y="665"/>
                    <a:pt x="1113" y="665"/>
                  </a:cubicBezTo>
                  <a:cubicBezTo>
                    <a:pt x="1113" y="664"/>
                    <a:pt x="1113" y="663"/>
                    <a:pt x="1113" y="663"/>
                  </a:cubicBezTo>
                  <a:cubicBezTo>
                    <a:pt x="1113" y="661"/>
                    <a:pt x="1113" y="660"/>
                    <a:pt x="1113" y="658"/>
                  </a:cubicBezTo>
                  <a:cubicBezTo>
                    <a:pt x="1113" y="657"/>
                    <a:pt x="1114" y="655"/>
                    <a:pt x="1114" y="654"/>
                  </a:cubicBezTo>
                  <a:cubicBezTo>
                    <a:pt x="1114" y="653"/>
                    <a:pt x="1115" y="651"/>
                    <a:pt x="1115" y="650"/>
                  </a:cubicBezTo>
                  <a:cubicBezTo>
                    <a:pt x="1115" y="648"/>
                    <a:pt x="1116" y="647"/>
                    <a:pt x="1116" y="646"/>
                  </a:cubicBezTo>
                  <a:cubicBezTo>
                    <a:pt x="1116" y="646"/>
                    <a:pt x="1117" y="646"/>
                    <a:pt x="1117" y="646"/>
                  </a:cubicBezTo>
                  <a:cubicBezTo>
                    <a:pt x="1138" y="642"/>
                    <a:pt x="1134" y="627"/>
                    <a:pt x="1124" y="611"/>
                  </a:cubicBezTo>
                  <a:cubicBezTo>
                    <a:pt x="1121" y="627"/>
                    <a:pt x="1107" y="628"/>
                    <a:pt x="1114" y="646"/>
                  </a:cubicBezTo>
                  <a:cubicBezTo>
                    <a:pt x="1113" y="647"/>
                    <a:pt x="1113" y="648"/>
                    <a:pt x="1113" y="649"/>
                  </a:cubicBezTo>
                  <a:cubicBezTo>
                    <a:pt x="1112" y="650"/>
                    <a:pt x="1112" y="652"/>
                    <a:pt x="1111" y="653"/>
                  </a:cubicBezTo>
                  <a:cubicBezTo>
                    <a:pt x="1111" y="655"/>
                    <a:pt x="1111" y="656"/>
                    <a:pt x="1111" y="658"/>
                  </a:cubicBezTo>
                  <a:cubicBezTo>
                    <a:pt x="1110" y="659"/>
                    <a:pt x="1110" y="661"/>
                    <a:pt x="1110" y="662"/>
                  </a:cubicBezTo>
                  <a:cubicBezTo>
                    <a:pt x="1110" y="663"/>
                    <a:pt x="1110" y="664"/>
                    <a:pt x="1110" y="665"/>
                  </a:cubicBezTo>
                  <a:cubicBezTo>
                    <a:pt x="1110" y="665"/>
                    <a:pt x="1110" y="666"/>
                    <a:pt x="1110" y="667"/>
                  </a:cubicBezTo>
                  <a:cubicBezTo>
                    <a:pt x="1110" y="667"/>
                    <a:pt x="1110" y="668"/>
                    <a:pt x="1110" y="669"/>
                  </a:cubicBezTo>
                  <a:cubicBezTo>
                    <a:pt x="1110" y="669"/>
                    <a:pt x="1110" y="670"/>
                    <a:pt x="1110" y="670"/>
                  </a:cubicBezTo>
                  <a:cubicBezTo>
                    <a:pt x="1110" y="671"/>
                    <a:pt x="1110" y="671"/>
                    <a:pt x="1110" y="671"/>
                  </a:cubicBezTo>
                  <a:cubicBezTo>
                    <a:pt x="1109" y="670"/>
                    <a:pt x="1108" y="670"/>
                    <a:pt x="1108" y="670"/>
                  </a:cubicBezTo>
                  <a:cubicBezTo>
                    <a:pt x="1107" y="670"/>
                    <a:pt x="1107" y="670"/>
                    <a:pt x="1107" y="670"/>
                  </a:cubicBezTo>
                  <a:cubicBezTo>
                    <a:pt x="1107" y="669"/>
                    <a:pt x="1106" y="668"/>
                    <a:pt x="1106" y="668"/>
                  </a:cubicBezTo>
                  <a:cubicBezTo>
                    <a:pt x="1106" y="667"/>
                    <a:pt x="1105" y="666"/>
                    <a:pt x="1105" y="666"/>
                  </a:cubicBezTo>
                  <a:cubicBezTo>
                    <a:pt x="1104" y="664"/>
                    <a:pt x="1104" y="663"/>
                    <a:pt x="1103" y="662"/>
                  </a:cubicBezTo>
                  <a:cubicBezTo>
                    <a:pt x="1103" y="661"/>
                    <a:pt x="1102" y="661"/>
                    <a:pt x="1102" y="660"/>
                  </a:cubicBezTo>
                  <a:cubicBezTo>
                    <a:pt x="1102" y="659"/>
                    <a:pt x="1101" y="659"/>
                    <a:pt x="1101" y="658"/>
                  </a:cubicBezTo>
                  <a:cubicBezTo>
                    <a:pt x="1101" y="657"/>
                    <a:pt x="1100" y="656"/>
                    <a:pt x="1100" y="654"/>
                  </a:cubicBezTo>
                  <a:cubicBezTo>
                    <a:pt x="1100" y="653"/>
                    <a:pt x="1099" y="652"/>
                    <a:pt x="1099" y="651"/>
                  </a:cubicBezTo>
                  <a:cubicBezTo>
                    <a:pt x="1099" y="650"/>
                    <a:pt x="1098" y="649"/>
                    <a:pt x="1098" y="648"/>
                  </a:cubicBezTo>
                  <a:cubicBezTo>
                    <a:pt x="1097" y="646"/>
                    <a:pt x="1097" y="644"/>
                    <a:pt x="1097" y="643"/>
                  </a:cubicBezTo>
                  <a:cubicBezTo>
                    <a:pt x="1096" y="641"/>
                    <a:pt x="1096" y="640"/>
                    <a:pt x="1096" y="639"/>
                  </a:cubicBezTo>
                  <a:cubicBezTo>
                    <a:pt x="1096" y="638"/>
                    <a:pt x="1096" y="638"/>
                    <a:pt x="1096" y="638"/>
                  </a:cubicBezTo>
                  <a:cubicBezTo>
                    <a:pt x="1096" y="638"/>
                    <a:pt x="1096" y="638"/>
                    <a:pt x="1096" y="639"/>
                  </a:cubicBezTo>
                  <a:cubicBezTo>
                    <a:pt x="1096" y="640"/>
                    <a:pt x="1096" y="640"/>
                    <a:pt x="1096" y="641"/>
                  </a:cubicBezTo>
                  <a:cubicBezTo>
                    <a:pt x="1096" y="641"/>
                    <a:pt x="1095" y="642"/>
                    <a:pt x="1096" y="643"/>
                  </a:cubicBezTo>
                  <a:cubicBezTo>
                    <a:pt x="1096" y="644"/>
                    <a:pt x="1095" y="646"/>
                    <a:pt x="1096" y="648"/>
                  </a:cubicBezTo>
                  <a:cubicBezTo>
                    <a:pt x="1096" y="649"/>
                    <a:pt x="1096" y="650"/>
                    <a:pt x="1096" y="652"/>
                  </a:cubicBezTo>
                  <a:cubicBezTo>
                    <a:pt x="1096" y="652"/>
                    <a:pt x="1096" y="653"/>
                    <a:pt x="1096" y="653"/>
                  </a:cubicBezTo>
                  <a:cubicBezTo>
                    <a:pt x="1097" y="654"/>
                    <a:pt x="1097" y="655"/>
                    <a:pt x="1097" y="655"/>
                  </a:cubicBezTo>
                  <a:cubicBezTo>
                    <a:pt x="1097" y="657"/>
                    <a:pt x="1098" y="658"/>
                    <a:pt x="1098" y="659"/>
                  </a:cubicBezTo>
                  <a:cubicBezTo>
                    <a:pt x="1099" y="660"/>
                    <a:pt x="1099" y="660"/>
                    <a:pt x="1099" y="661"/>
                  </a:cubicBezTo>
                  <a:cubicBezTo>
                    <a:pt x="1099" y="661"/>
                    <a:pt x="1099" y="661"/>
                    <a:pt x="1099" y="662"/>
                  </a:cubicBezTo>
                  <a:cubicBezTo>
                    <a:pt x="1097" y="659"/>
                    <a:pt x="1095" y="655"/>
                    <a:pt x="1091" y="652"/>
                  </a:cubicBezTo>
                  <a:cubicBezTo>
                    <a:pt x="1091" y="652"/>
                    <a:pt x="1091" y="652"/>
                    <a:pt x="1091" y="652"/>
                  </a:cubicBezTo>
                  <a:cubicBezTo>
                    <a:pt x="1091" y="652"/>
                    <a:pt x="1091" y="652"/>
                    <a:pt x="1091" y="652"/>
                  </a:cubicBezTo>
                  <a:cubicBezTo>
                    <a:pt x="1082" y="642"/>
                    <a:pt x="1069" y="630"/>
                    <a:pt x="1051" y="622"/>
                  </a:cubicBezTo>
                  <a:cubicBezTo>
                    <a:pt x="1067" y="633"/>
                    <a:pt x="1076" y="647"/>
                    <a:pt x="1080" y="656"/>
                  </a:cubicBezTo>
                  <a:cubicBezTo>
                    <a:pt x="1073" y="659"/>
                    <a:pt x="1066" y="662"/>
                    <a:pt x="1066" y="668"/>
                  </a:cubicBezTo>
                  <a:cubicBezTo>
                    <a:pt x="1061" y="669"/>
                    <a:pt x="1056" y="669"/>
                    <a:pt x="1050" y="669"/>
                  </a:cubicBezTo>
                  <a:cubicBezTo>
                    <a:pt x="1048" y="659"/>
                    <a:pt x="1047" y="649"/>
                    <a:pt x="1045" y="639"/>
                  </a:cubicBezTo>
                  <a:close/>
                  <a:moveTo>
                    <a:pt x="1166" y="573"/>
                  </a:moveTo>
                  <a:cubicBezTo>
                    <a:pt x="1160" y="569"/>
                    <a:pt x="1154" y="566"/>
                    <a:pt x="1148" y="563"/>
                  </a:cubicBezTo>
                  <a:cubicBezTo>
                    <a:pt x="1156" y="565"/>
                    <a:pt x="1160" y="567"/>
                    <a:pt x="1166" y="573"/>
                  </a:cubicBezTo>
                  <a:close/>
                  <a:moveTo>
                    <a:pt x="986" y="706"/>
                  </a:moveTo>
                  <a:cubicBezTo>
                    <a:pt x="993" y="706"/>
                    <a:pt x="1002" y="705"/>
                    <a:pt x="1011" y="704"/>
                  </a:cubicBezTo>
                  <a:cubicBezTo>
                    <a:pt x="1012" y="704"/>
                    <a:pt x="1012" y="704"/>
                    <a:pt x="1012" y="704"/>
                  </a:cubicBezTo>
                  <a:cubicBezTo>
                    <a:pt x="1014" y="705"/>
                    <a:pt x="1015" y="707"/>
                    <a:pt x="1017" y="708"/>
                  </a:cubicBezTo>
                  <a:cubicBezTo>
                    <a:pt x="1019" y="709"/>
                    <a:pt x="1021" y="711"/>
                    <a:pt x="1023" y="712"/>
                  </a:cubicBezTo>
                  <a:cubicBezTo>
                    <a:pt x="1028" y="715"/>
                    <a:pt x="1032" y="718"/>
                    <a:pt x="1037" y="720"/>
                  </a:cubicBezTo>
                  <a:cubicBezTo>
                    <a:pt x="1038" y="721"/>
                    <a:pt x="1040" y="722"/>
                    <a:pt x="1041" y="723"/>
                  </a:cubicBezTo>
                  <a:cubicBezTo>
                    <a:pt x="1041" y="723"/>
                    <a:pt x="1041" y="723"/>
                    <a:pt x="1040" y="723"/>
                  </a:cubicBezTo>
                  <a:cubicBezTo>
                    <a:pt x="1040" y="723"/>
                    <a:pt x="1040" y="723"/>
                    <a:pt x="1039" y="723"/>
                  </a:cubicBezTo>
                  <a:cubicBezTo>
                    <a:pt x="1039" y="723"/>
                    <a:pt x="1039" y="723"/>
                    <a:pt x="1038" y="723"/>
                  </a:cubicBezTo>
                  <a:cubicBezTo>
                    <a:pt x="1038" y="723"/>
                    <a:pt x="1038" y="724"/>
                    <a:pt x="1037" y="724"/>
                  </a:cubicBezTo>
                  <a:cubicBezTo>
                    <a:pt x="1035" y="725"/>
                    <a:pt x="1032" y="727"/>
                    <a:pt x="1029" y="729"/>
                  </a:cubicBezTo>
                  <a:cubicBezTo>
                    <a:pt x="1026" y="730"/>
                    <a:pt x="1023" y="732"/>
                    <a:pt x="1020" y="734"/>
                  </a:cubicBezTo>
                  <a:cubicBezTo>
                    <a:pt x="1021" y="733"/>
                    <a:pt x="1021" y="733"/>
                    <a:pt x="1021" y="733"/>
                  </a:cubicBezTo>
                  <a:cubicBezTo>
                    <a:pt x="1018" y="731"/>
                    <a:pt x="1018" y="731"/>
                    <a:pt x="1018" y="731"/>
                  </a:cubicBezTo>
                  <a:cubicBezTo>
                    <a:pt x="1006" y="722"/>
                    <a:pt x="989" y="727"/>
                    <a:pt x="984" y="742"/>
                  </a:cubicBezTo>
                  <a:cubicBezTo>
                    <a:pt x="996" y="743"/>
                    <a:pt x="1015" y="753"/>
                    <a:pt x="1020" y="737"/>
                  </a:cubicBezTo>
                  <a:cubicBezTo>
                    <a:pt x="1020" y="737"/>
                    <a:pt x="1020" y="737"/>
                    <a:pt x="1020" y="737"/>
                  </a:cubicBezTo>
                  <a:cubicBezTo>
                    <a:pt x="1024" y="735"/>
                    <a:pt x="1027" y="733"/>
                    <a:pt x="1030" y="731"/>
                  </a:cubicBezTo>
                  <a:cubicBezTo>
                    <a:pt x="1033" y="729"/>
                    <a:pt x="1036" y="727"/>
                    <a:pt x="1038" y="726"/>
                  </a:cubicBezTo>
                  <a:cubicBezTo>
                    <a:pt x="1039" y="726"/>
                    <a:pt x="1039" y="726"/>
                    <a:pt x="1039" y="726"/>
                  </a:cubicBezTo>
                  <a:cubicBezTo>
                    <a:pt x="1040" y="726"/>
                    <a:pt x="1040" y="725"/>
                    <a:pt x="1040" y="725"/>
                  </a:cubicBezTo>
                  <a:cubicBezTo>
                    <a:pt x="1040" y="725"/>
                    <a:pt x="1041" y="725"/>
                    <a:pt x="1041" y="725"/>
                  </a:cubicBezTo>
                  <a:cubicBezTo>
                    <a:pt x="1041" y="725"/>
                    <a:pt x="1041" y="725"/>
                    <a:pt x="1042" y="725"/>
                  </a:cubicBezTo>
                  <a:cubicBezTo>
                    <a:pt x="1042" y="725"/>
                    <a:pt x="1043" y="724"/>
                    <a:pt x="1043" y="724"/>
                  </a:cubicBezTo>
                  <a:cubicBezTo>
                    <a:pt x="1046" y="726"/>
                    <a:pt x="1048" y="727"/>
                    <a:pt x="1050" y="729"/>
                  </a:cubicBezTo>
                  <a:cubicBezTo>
                    <a:pt x="1053" y="730"/>
                    <a:pt x="1055" y="731"/>
                    <a:pt x="1057" y="733"/>
                  </a:cubicBezTo>
                  <a:cubicBezTo>
                    <a:pt x="1058" y="734"/>
                    <a:pt x="1060" y="735"/>
                    <a:pt x="1062" y="736"/>
                  </a:cubicBezTo>
                  <a:cubicBezTo>
                    <a:pt x="1063" y="737"/>
                    <a:pt x="1063" y="737"/>
                    <a:pt x="1064" y="738"/>
                  </a:cubicBezTo>
                  <a:cubicBezTo>
                    <a:pt x="1065" y="738"/>
                    <a:pt x="1066" y="739"/>
                    <a:pt x="1066" y="739"/>
                  </a:cubicBezTo>
                  <a:cubicBezTo>
                    <a:pt x="1068" y="740"/>
                    <a:pt x="1069" y="741"/>
                    <a:pt x="1070" y="741"/>
                  </a:cubicBezTo>
                  <a:cubicBezTo>
                    <a:pt x="1071" y="742"/>
                    <a:pt x="1071" y="742"/>
                    <a:pt x="1072" y="742"/>
                  </a:cubicBezTo>
                  <a:cubicBezTo>
                    <a:pt x="1072" y="744"/>
                    <a:pt x="1073" y="746"/>
                    <a:pt x="1074" y="747"/>
                  </a:cubicBezTo>
                  <a:cubicBezTo>
                    <a:pt x="1074" y="748"/>
                    <a:pt x="1074" y="748"/>
                    <a:pt x="1074" y="748"/>
                  </a:cubicBezTo>
                  <a:cubicBezTo>
                    <a:pt x="1065" y="744"/>
                    <a:pt x="1051" y="745"/>
                    <a:pt x="1043" y="749"/>
                  </a:cubicBezTo>
                  <a:cubicBezTo>
                    <a:pt x="1051" y="751"/>
                    <a:pt x="1055" y="751"/>
                    <a:pt x="1060" y="756"/>
                  </a:cubicBezTo>
                  <a:cubicBezTo>
                    <a:pt x="1064" y="760"/>
                    <a:pt x="1071" y="770"/>
                    <a:pt x="1077" y="762"/>
                  </a:cubicBezTo>
                  <a:cubicBezTo>
                    <a:pt x="1077" y="763"/>
                    <a:pt x="1077" y="763"/>
                    <a:pt x="1077" y="763"/>
                  </a:cubicBezTo>
                  <a:cubicBezTo>
                    <a:pt x="1078" y="763"/>
                    <a:pt x="1079" y="763"/>
                    <a:pt x="1080" y="763"/>
                  </a:cubicBezTo>
                  <a:cubicBezTo>
                    <a:pt x="1084" y="776"/>
                    <a:pt x="1087" y="789"/>
                    <a:pt x="1089" y="801"/>
                  </a:cubicBezTo>
                  <a:cubicBezTo>
                    <a:pt x="1089" y="801"/>
                    <a:pt x="1088" y="800"/>
                    <a:pt x="1088" y="800"/>
                  </a:cubicBezTo>
                  <a:cubicBezTo>
                    <a:pt x="1088" y="800"/>
                    <a:pt x="1087" y="800"/>
                    <a:pt x="1086" y="799"/>
                  </a:cubicBezTo>
                  <a:cubicBezTo>
                    <a:pt x="1085" y="799"/>
                    <a:pt x="1084" y="799"/>
                    <a:pt x="1083" y="798"/>
                  </a:cubicBezTo>
                  <a:cubicBezTo>
                    <a:pt x="1083" y="798"/>
                    <a:pt x="1082" y="798"/>
                    <a:pt x="1081" y="798"/>
                  </a:cubicBezTo>
                  <a:cubicBezTo>
                    <a:pt x="1081" y="798"/>
                    <a:pt x="1081" y="797"/>
                    <a:pt x="1080" y="797"/>
                  </a:cubicBezTo>
                  <a:cubicBezTo>
                    <a:pt x="1081" y="797"/>
                    <a:pt x="1081" y="797"/>
                    <a:pt x="1081" y="797"/>
                  </a:cubicBezTo>
                  <a:cubicBezTo>
                    <a:pt x="1079" y="795"/>
                    <a:pt x="1078" y="794"/>
                    <a:pt x="1076" y="793"/>
                  </a:cubicBezTo>
                  <a:cubicBezTo>
                    <a:pt x="1066" y="783"/>
                    <a:pt x="1057" y="775"/>
                    <a:pt x="1051" y="771"/>
                  </a:cubicBezTo>
                  <a:cubicBezTo>
                    <a:pt x="1026" y="757"/>
                    <a:pt x="988" y="754"/>
                    <a:pt x="959" y="757"/>
                  </a:cubicBezTo>
                  <a:cubicBezTo>
                    <a:pt x="957" y="751"/>
                    <a:pt x="949" y="747"/>
                    <a:pt x="943" y="743"/>
                  </a:cubicBezTo>
                  <a:cubicBezTo>
                    <a:pt x="934" y="760"/>
                    <a:pt x="937" y="771"/>
                    <a:pt x="956" y="770"/>
                  </a:cubicBezTo>
                  <a:cubicBezTo>
                    <a:pt x="956" y="770"/>
                    <a:pt x="956" y="770"/>
                    <a:pt x="957" y="770"/>
                  </a:cubicBezTo>
                  <a:cubicBezTo>
                    <a:pt x="957" y="771"/>
                    <a:pt x="958" y="772"/>
                    <a:pt x="958" y="773"/>
                  </a:cubicBezTo>
                  <a:cubicBezTo>
                    <a:pt x="959" y="774"/>
                    <a:pt x="959" y="775"/>
                    <a:pt x="960" y="775"/>
                  </a:cubicBezTo>
                  <a:cubicBezTo>
                    <a:pt x="960" y="776"/>
                    <a:pt x="961" y="777"/>
                    <a:pt x="961" y="778"/>
                  </a:cubicBezTo>
                  <a:cubicBezTo>
                    <a:pt x="961" y="779"/>
                    <a:pt x="962" y="780"/>
                    <a:pt x="962" y="781"/>
                  </a:cubicBezTo>
                  <a:cubicBezTo>
                    <a:pt x="962" y="781"/>
                    <a:pt x="963" y="782"/>
                    <a:pt x="963" y="783"/>
                  </a:cubicBezTo>
                  <a:cubicBezTo>
                    <a:pt x="963" y="783"/>
                    <a:pt x="963" y="783"/>
                    <a:pt x="963" y="783"/>
                  </a:cubicBezTo>
                  <a:cubicBezTo>
                    <a:pt x="963" y="784"/>
                    <a:pt x="963" y="784"/>
                    <a:pt x="963" y="784"/>
                  </a:cubicBezTo>
                  <a:cubicBezTo>
                    <a:pt x="963" y="784"/>
                    <a:pt x="964" y="784"/>
                    <a:pt x="964" y="785"/>
                  </a:cubicBezTo>
                  <a:cubicBezTo>
                    <a:pt x="964" y="785"/>
                    <a:pt x="964" y="785"/>
                    <a:pt x="964" y="785"/>
                  </a:cubicBezTo>
                  <a:cubicBezTo>
                    <a:pt x="964" y="786"/>
                    <a:pt x="964" y="787"/>
                    <a:pt x="963" y="788"/>
                  </a:cubicBezTo>
                  <a:cubicBezTo>
                    <a:pt x="963" y="790"/>
                    <a:pt x="963" y="792"/>
                    <a:pt x="962" y="793"/>
                  </a:cubicBezTo>
                  <a:cubicBezTo>
                    <a:pt x="962" y="795"/>
                    <a:pt x="961" y="797"/>
                    <a:pt x="961" y="799"/>
                  </a:cubicBezTo>
                  <a:cubicBezTo>
                    <a:pt x="960" y="801"/>
                    <a:pt x="960" y="802"/>
                    <a:pt x="959" y="804"/>
                  </a:cubicBezTo>
                  <a:cubicBezTo>
                    <a:pt x="959" y="806"/>
                    <a:pt x="959" y="808"/>
                    <a:pt x="958" y="810"/>
                  </a:cubicBezTo>
                  <a:cubicBezTo>
                    <a:pt x="958" y="812"/>
                    <a:pt x="958" y="814"/>
                    <a:pt x="958" y="816"/>
                  </a:cubicBezTo>
                  <a:cubicBezTo>
                    <a:pt x="958" y="817"/>
                    <a:pt x="958" y="819"/>
                    <a:pt x="958" y="821"/>
                  </a:cubicBezTo>
                  <a:cubicBezTo>
                    <a:pt x="958" y="823"/>
                    <a:pt x="958" y="824"/>
                    <a:pt x="958" y="826"/>
                  </a:cubicBezTo>
                  <a:cubicBezTo>
                    <a:pt x="958" y="826"/>
                    <a:pt x="958" y="826"/>
                    <a:pt x="958" y="827"/>
                  </a:cubicBezTo>
                  <a:cubicBezTo>
                    <a:pt x="958" y="827"/>
                    <a:pt x="959" y="827"/>
                    <a:pt x="959" y="828"/>
                  </a:cubicBezTo>
                  <a:cubicBezTo>
                    <a:pt x="959" y="828"/>
                    <a:pt x="959" y="829"/>
                    <a:pt x="959" y="830"/>
                  </a:cubicBezTo>
                  <a:cubicBezTo>
                    <a:pt x="960" y="830"/>
                    <a:pt x="960" y="831"/>
                    <a:pt x="960" y="831"/>
                  </a:cubicBezTo>
                  <a:cubicBezTo>
                    <a:pt x="960" y="832"/>
                    <a:pt x="961" y="832"/>
                    <a:pt x="961" y="832"/>
                  </a:cubicBezTo>
                  <a:cubicBezTo>
                    <a:pt x="961" y="833"/>
                    <a:pt x="962" y="834"/>
                    <a:pt x="962" y="834"/>
                  </a:cubicBezTo>
                  <a:cubicBezTo>
                    <a:pt x="962" y="834"/>
                    <a:pt x="963" y="835"/>
                    <a:pt x="963" y="835"/>
                  </a:cubicBezTo>
                  <a:cubicBezTo>
                    <a:pt x="963" y="835"/>
                    <a:pt x="962" y="834"/>
                    <a:pt x="962" y="834"/>
                  </a:cubicBezTo>
                  <a:cubicBezTo>
                    <a:pt x="962" y="833"/>
                    <a:pt x="962" y="833"/>
                    <a:pt x="962" y="832"/>
                  </a:cubicBezTo>
                  <a:cubicBezTo>
                    <a:pt x="962" y="831"/>
                    <a:pt x="961" y="830"/>
                    <a:pt x="961" y="829"/>
                  </a:cubicBezTo>
                  <a:cubicBezTo>
                    <a:pt x="961" y="828"/>
                    <a:pt x="961" y="828"/>
                    <a:pt x="961" y="827"/>
                  </a:cubicBezTo>
                  <a:cubicBezTo>
                    <a:pt x="961" y="827"/>
                    <a:pt x="961" y="826"/>
                    <a:pt x="961" y="825"/>
                  </a:cubicBezTo>
                  <a:cubicBezTo>
                    <a:pt x="960" y="824"/>
                    <a:pt x="960" y="822"/>
                    <a:pt x="960" y="821"/>
                  </a:cubicBezTo>
                  <a:cubicBezTo>
                    <a:pt x="960" y="819"/>
                    <a:pt x="960" y="818"/>
                    <a:pt x="960" y="816"/>
                  </a:cubicBezTo>
                  <a:cubicBezTo>
                    <a:pt x="960" y="812"/>
                    <a:pt x="961" y="809"/>
                    <a:pt x="962" y="805"/>
                  </a:cubicBezTo>
                  <a:cubicBezTo>
                    <a:pt x="962" y="803"/>
                    <a:pt x="963" y="801"/>
                    <a:pt x="963" y="799"/>
                  </a:cubicBezTo>
                  <a:cubicBezTo>
                    <a:pt x="964" y="797"/>
                    <a:pt x="964" y="796"/>
                    <a:pt x="965" y="794"/>
                  </a:cubicBezTo>
                  <a:cubicBezTo>
                    <a:pt x="965" y="792"/>
                    <a:pt x="965" y="790"/>
                    <a:pt x="966" y="789"/>
                  </a:cubicBezTo>
                  <a:cubicBezTo>
                    <a:pt x="966" y="787"/>
                    <a:pt x="966" y="786"/>
                    <a:pt x="967" y="784"/>
                  </a:cubicBezTo>
                  <a:cubicBezTo>
                    <a:pt x="967" y="784"/>
                    <a:pt x="967" y="783"/>
                    <a:pt x="967" y="783"/>
                  </a:cubicBezTo>
                  <a:cubicBezTo>
                    <a:pt x="967" y="783"/>
                    <a:pt x="967" y="782"/>
                    <a:pt x="967" y="782"/>
                  </a:cubicBezTo>
                  <a:cubicBezTo>
                    <a:pt x="967" y="781"/>
                    <a:pt x="967" y="781"/>
                    <a:pt x="967" y="780"/>
                  </a:cubicBezTo>
                  <a:cubicBezTo>
                    <a:pt x="967" y="779"/>
                    <a:pt x="967" y="778"/>
                    <a:pt x="966" y="777"/>
                  </a:cubicBezTo>
                  <a:cubicBezTo>
                    <a:pt x="966" y="776"/>
                    <a:pt x="966" y="776"/>
                    <a:pt x="966" y="775"/>
                  </a:cubicBezTo>
                  <a:cubicBezTo>
                    <a:pt x="966" y="775"/>
                    <a:pt x="966" y="774"/>
                    <a:pt x="966" y="774"/>
                  </a:cubicBezTo>
                  <a:cubicBezTo>
                    <a:pt x="966" y="774"/>
                    <a:pt x="966" y="775"/>
                    <a:pt x="966" y="775"/>
                  </a:cubicBezTo>
                  <a:cubicBezTo>
                    <a:pt x="966" y="776"/>
                    <a:pt x="966" y="776"/>
                    <a:pt x="966" y="777"/>
                  </a:cubicBezTo>
                  <a:cubicBezTo>
                    <a:pt x="965" y="778"/>
                    <a:pt x="965" y="779"/>
                    <a:pt x="965" y="780"/>
                  </a:cubicBezTo>
                  <a:cubicBezTo>
                    <a:pt x="965" y="780"/>
                    <a:pt x="965" y="780"/>
                    <a:pt x="965" y="781"/>
                  </a:cubicBezTo>
                  <a:cubicBezTo>
                    <a:pt x="965" y="780"/>
                    <a:pt x="965" y="780"/>
                    <a:pt x="964" y="780"/>
                  </a:cubicBezTo>
                  <a:cubicBezTo>
                    <a:pt x="964" y="779"/>
                    <a:pt x="964" y="778"/>
                    <a:pt x="963" y="777"/>
                  </a:cubicBezTo>
                  <a:cubicBezTo>
                    <a:pt x="963" y="776"/>
                    <a:pt x="962" y="775"/>
                    <a:pt x="962" y="774"/>
                  </a:cubicBezTo>
                  <a:cubicBezTo>
                    <a:pt x="962" y="773"/>
                    <a:pt x="961" y="772"/>
                    <a:pt x="960" y="772"/>
                  </a:cubicBezTo>
                  <a:cubicBezTo>
                    <a:pt x="960" y="771"/>
                    <a:pt x="960" y="770"/>
                    <a:pt x="959" y="770"/>
                  </a:cubicBezTo>
                  <a:cubicBezTo>
                    <a:pt x="959" y="770"/>
                    <a:pt x="959" y="770"/>
                    <a:pt x="959" y="770"/>
                  </a:cubicBezTo>
                  <a:cubicBezTo>
                    <a:pt x="958" y="769"/>
                    <a:pt x="958" y="769"/>
                    <a:pt x="958" y="769"/>
                  </a:cubicBezTo>
                  <a:cubicBezTo>
                    <a:pt x="961" y="764"/>
                    <a:pt x="961" y="760"/>
                    <a:pt x="960" y="757"/>
                  </a:cubicBezTo>
                  <a:cubicBezTo>
                    <a:pt x="1030" y="770"/>
                    <a:pt x="1042" y="783"/>
                    <a:pt x="1042" y="783"/>
                  </a:cubicBezTo>
                  <a:cubicBezTo>
                    <a:pt x="1042" y="783"/>
                    <a:pt x="995" y="795"/>
                    <a:pt x="987" y="824"/>
                  </a:cubicBezTo>
                  <a:cubicBezTo>
                    <a:pt x="998" y="803"/>
                    <a:pt x="1041" y="796"/>
                    <a:pt x="1051" y="795"/>
                  </a:cubicBezTo>
                  <a:cubicBezTo>
                    <a:pt x="1050" y="796"/>
                    <a:pt x="1048" y="796"/>
                    <a:pt x="1046" y="797"/>
                  </a:cubicBezTo>
                  <a:cubicBezTo>
                    <a:pt x="1050" y="805"/>
                    <a:pt x="1056" y="807"/>
                    <a:pt x="1063" y="806"/>
                  </a:cubicBezTo>
                  <a:cubicBezTo>
                    <a:pt x="1067" y="810"/>
                    <a:pt x="1071" y="816"/>
                    <a:pt x="1075" y="823"/>
                  </a:cubicBezTo>
                  <a:cubicBezTo>
                    <a:pt x="1068" y="832"/>
                    <a:pt x="1062" y="845"/>
                    <a:pt x="1060" y="853"/>
                  </a:cubicBezTo>
                  <a:cubicBezTo>
                    <a:pt x="1066" y="849"/>
                    <a:pt x="1074" y="848"/>
                    <a:pt x="1083" y="847"/>
                  </a:cubicBezTo>
                  <a:cubicBezTo>
                    <a:pt x="1083" y="848"/>
                    <a:pt x="1083" y="850"/>
                    <a:pt x="1083" y="851"/>
                  </a:cubicBezTo>
                  <a:cubicBezTo>
                    <a:pt x="1082" y="850"/>
                    <a:pt x="1082" y="849"/>
                    <a:pt x="1081" y="848"/>
                  </a:cubicBezTo>
                  <a:cubicBezTo>
                    <a:pt x="1077" y="855"/>
                    <a:pt x="1077" y="862"/>
                    <a:pt x="1080" y="868"/>
                  </a:cubicBezTo>
                  <a:cubicBezTo>
                    <a:pt x="1074" y="886"/>
                    <a:pt x="1064" y="911"/>
                    <a:pt x="1063" y="919"/>
                  </a:cubicBezTo>
                  <a:cubicBezTo>
                    <a:pt x="1061" y="918"/>
                    <a:pt x="1060" y="917"/>
                    <a:pt x="1058" y="916"/>
                  </a:cubicBezTo>
                  <a:cubicBezTo>
                    <a:pt x="1056" y="914"/>
                    <a:pt x="1054" y="912"/>
                    <a:pt x="1052" y="911"/>
                  </a:cubicBezTo>
                  <a:cubicBezTo>
                    <a:pt x="1048" y="908"/>
                    <a:pt x="1043" y="905"/>
                    <a:pt x="1039" y="902"/>
                  </a:cubicBezTo>
                  <a:cubicBezTo>
                    <a:pt x="1032" y="897"/>
                    <a:pt x="1024" y="893"/>
                    <a:pt x="1017" y="888"/>
                  </a:cubicBezTo>
                  <a:cubicBezTo>
                    <a:pt x="1017" y="887"/>
                    <a:pt x="1017" y="887"/>
                    <a:pt x="1017" y="886"/>
                  </a:cubicBezTo>
                  <a:cubicBezTo>
                    <a:pt x="1017" y="886"/>
                    <a:pt x="1016" y="885"/>
                    <a:pt x="1016" y="885"/>
                  </a:cubicBezTo>
                  <a:cubicBezTo>
                    <a:pt x="1016" y="884"/>
                    <a:pt x="1016" y="884"/>
                    <a:pt x="1016" y="884"/>
                  </a:cubicBezTo>
                  <a:cubicBezTo>
                    <a:pt x="1016" y="883"/>
                    <a:pt x="1016" y="883"/>
                    <a:pt x="1015" y="882"/>
                  </a:cubicBezTo>
                  <a:cubicBezTo>
                    <a:pt x="1015" y="882"/>
                    <a:pt x="1015" y="882"/>
                    <a:pt x="1015" y="882"/>
                  </a:cubicBezTo>
                  <a:cubicBezTo>
                    <a:pt x="1015" y="881"/>
                    <a:pt x="1015" y="881"/>
                    <a:pt x="1015" y="881"/>
                  </a:cubicBezTo>
                  <a:cubicBezTo>
                    <a:pt x="1014" y="880"/>
                    <a:pt x="1014" y="880"/>
                    <a:pt x="1014" y="879"/>
                  </a:cubicBezTo>
                  <a:cubicBezTo>
                    <a:pt x="1014" y="879"/>
                    <a:pt x="1014" y="878"/>
                    <a:pt x="1013" y="878"/>
                  </a:cubicBezTo>
                  <a:cubicBezTo>
                    <a:pt x="1013" y="877"/>
                    <a:pt x="1013" y="877"/>
                    <a:pt x="1013" y="877"/>
                  </a:cubicBezTo>
                  <a:cubicBezTo>
                    <a:pt x="1013" y="876"/>
                    <a:pt x="1013" y="876"/>
                    <a:pt x="1013" y="876"/>
                  </a:cubicBezTo>
                  <a:cubicBezTo>
                    <a:pt x="1012" y="875"/>
                    <a:pt x="1012" y="875"/>
                    <a:pt x="1012" y="874"/>
                  </a:cubicBezTo>
                  <a:cubicBezTo>
                    <a:pt x="1012" y="873"/>
                    <a:pt x="1011" y="871"/>
                    <a:pt x="1011" y="870"/>
                  </a:cubicBezTo>
                  <a:cubicBezTo>
                    <a:pt x="1011" y="868"/>
                    <a:pt x="1010" y="867"/>
                    <a:pt x="1010" y="866"/>
                  </a:cubicBezTo>
                  <a:cubicBezTo>
                    <a:pt x="1010" y="864"/>
                    <a:pt x="1010" y="863"/>
                    <a:pt x="1010" y="861"/>
                  </a:cubicBezTo>
                  <a:cubicBezTo>
                    <a:pt x="1010" y="860"/>
                    <a:pt x="1010" y="859"/>
                    <a:pt x="1010" y="858"/>
                  </a:cubicBezTo>
                  <a:cubicBezTo>
                    <a:pt x="1016" y="855"/>
                    <a:pt x="1023" y="850"/>
                    <a:pt x="1024" y="844"/>
                  </a:cubicBezTo>
                  <a:cubicBezTo>
                    <a:pt x="1025" y="836"/>
                    <a:pt x="1017" y="831"/>
                    <a:pt x="1012" y="824"/>
                  </a:cubicBezTo>
                  <a:cubicBezTo>
                    <a:pt x="1006" y="836"/>
                    <a:pt x="988" y="850"/>
                    <a:pt x="1007" y="859"/>
                  </a:cubicBezTo>
                  <a:cubicBezTo>
                    <a:pt x="1007" y="859"/>
                    <a:pt x="1007" y="859"/>
                    <a:pt x="1007" y="859"/>
                  </a:cubicBezTo>
                  <a:cubicBezTo>
                    <a:pt x="1007" y="859"/>
                    <a:pt x="1006" y="859"/>
                    <a:pt x="1006" y="859"/>
                  </a:cubicBezTo>
                  <a:cubicBezTo>
                    <a:pt x="1007" y="859"/>
                    <a:pt x="1007" y="859"/>
                    <a:pt x="1007" y="859"/>
                  </a:cubicBezTo>
                  <a:cubicBezTo>
                    <a:pt x="1007" y="860"/>
                    <a:pt x="1007" y="861"/>
                    <a:pt x="1007" y="861"/>
                  </a:cubicBezTo>
                  <a:cubicBezTo>
                    <a:pt x="1007" y="863"/>
                    <a:pt x="1008" y="864"/>
                    <a:pt x="1008" y="866"/>
                  </a:cubicBezTo>
                  <a:cubicBezTo>
                    <a:pt x="1008" y="867"/>
                    <a:pt x="1008" y="869"/>
                    <a:pt x="1009" y="870"/>
                  </a:cubicBezTo>
                  <a:cubicBezTo>
                    <a:pt x="1009" y="872"/>
                    <a:pt x="1009" y="873"/>
                    <a:pt x="1010" y="875"/>
                  </a:cubicBezTo>
                  <a:cubicBezTo>
                    <a:pt x="1010" y="875"/>
                    <a:pt x="1010" y="876"/>
                    <a:pt x="1010" y="877"/>
                  </a:cubicBezTo>
                  <a:cubicBezTo>
                    <a:pt x="1010" y="877"/>
                    <a:pt x="1011" y="877"/>
                    <a:pt x="1011" y="878"/>
                  </a:cubicBezTo>
                  <a:cubicBezTo>
                    <a:pt x="1011" y="878"/>
                    <a:pt x="1011" y="878"/>
                    <a:pt x="1011" y="879"/>
                  </a:cubicBezTo>
                  <a:cubicBezTo>
                    <a:pt x="1011" y="879"/>
                    <a:pt x="1012" y="880"/>
                    <a:pt x="1012" y="880"/>
                  </a:cubicBezTo>
                  <a:cubicBezTo>
                    <a:pt x="1012" y="881"/>
                    <a:pt x="1012" y="881"/>
                    <a:pt x="1013" y="882"/>
                  </a:cubicBezTo>
                  <a:cubicBezTo>
                    <a:pt x="1013" y="882"/>
                    <a:pt x="1013" y="882"/>
                    <a:pt x="1013" y="883"/>
                  </a:cubicBezTo>
                  <a:cubicBezTo>
                    <a:pt x="1013" y="883"/>
                    <a:pt x="1013" y="883"/>
                    <a:pt x="1013" y="883"/>
                  </a:cubicBezTo>
                  <a:cubicBezTo>
                    <a:pt x="1014" y="884"/>
                    <a:pt x="1014" y="884"/>
                    <a:pt x="1014" y="885"/>
                  </a:cubicBezTo>
                  <a:cubicBezTo>
                    <a:pt x="1015" y="885"/>
                    <a:pt x="1015" y="885"/>
                    <a:pt x="1015" y="886"/>
                  </a:cubicBezTo>
                  <a:cubicBezTo>
                    <a:pt x="1015" y="886"/>
                    <a:pt x="1016" y="886"/>
                    <a:pt x="1016" y="886"/>
                  </a:cubicBezTo>
                  <a:cubicBezTo>
                    <a:pt x="1016" y="887"/>
                    <a:pt x="1017" y="887"/>
                    <a:pt x="1017" y="887"/>
                  </a:cubicBezTo>
                  <a:cubicBezTo>
                    <a:pt x="1015" y="886"/>
                    <a:pt x="1014" y="885"/>
                    <a:pt x="1012" y="884"/>
                  </a:cubicBezTo>
                  <a:cubicBezTo>
                    <a:pt x="1011" y="883"/>
                    <a:pt x="1010" y="882"/>
                    <a:pt x="1009" y="881"/>
                  </a:cubicBezTo>
                  <a:cubicBezTo>
                    <a:pt x="1008" y="880"/>
                    <a:pt x="1007" y="879"/>
                    <a:pt x="1006" y="879"/>
                  </a:cubicBezTo>
                  <a:cubicBezTo>
                    <a:pt x="1005" y="878"/>
                    <a:pt x="1004" y="877"/>
                    <a:pt x="1003" y="876"/>
                  </a:cubicBezTo>
                  <a:cubicBezTo>
                    <a:pt x="1000" y="873"/>
                    <a:pt x="1000" y="873"/>
                    <a:pt x="1000" y="873"/>
                  </a:cubicBezTo>
                  <a:cubicBezTo>
                    <a:pt x="995" y="870"/>
                    <a:pt x="992" y="866"/>
                    <a:pt x="988" y="862"/>
                  </a:cubicBezTo>
                  <a:cubicBezTo>
                    <a:pt x="980" y="855"/>
                    <a:pt x="973" y="847"/>
                    <a:pt x="966" y="839"/>
                  </a:cubicBezTo>
                  <a:cubicBezTo>
                    <a:pt x="959" y="832"/>
                    <a:pt x="952" y="825"/>
                    <a:pt x="946" y="818"/>
                  </a:cubicBezTo>
                  <a:cubicBezTo>
                    <a:pt x="939" y="811"/>
                    <a:pt x="933" y="805"/>
                    <a:pt x="926" y="800"/>
                  </a:cubicBezTo>
                  <a:cubicBezTo>
                    <a:pt x="923" y="797"/>
                    <a:pt x="920" y="794"/>
                    <a:pt x="917" y="792"/>
                  </a:cubicBezTo>
                  <a:cubicBezTo>
                    <a:pt x="916" y="791"/>
                    <a:pt x="914" y="790"/>
                    <a:pt x="913" y="789"/>
                  </a:cubicBezTo>
                  <a:cubicBezTo>
                    <a:pt x="911" y="788"/>
                    <a:pt x="910" y="787"/>
                    <a:pt x="908" y="786"/>
                  </a:cubicBezTo>
                  <a:cubicBezTo>
                    <a:pt x="902" y="783"/>
                    <a:pt x="897" y="780"/>
                    <a:pt x="893" y="778"/>
                  </a:cubicBezTo>
                  <a:cubicBezTo>
                    <a:pt x="891" y="778"/>
                    <a:pt x="889" y="777"/>
                    <a:pt x="887" y="776"/>
                  </a:cubicBezTo>
                  <a:cubicBezTo>
                    <a:pt x="885" y="775"/>
                    <a:pt x="884" y="775"/>
                    <a:pt x="882" y="775"/>
                  </a:cubicBezTo>
                  <a:cubicBezTo>
                    <a:pt x="880" y="774"/>
                    <a:pt x="879" y="773"/>
                    <a:pt x="879" y="773"/>
                  </a:cubicBezTo>
                  <a:cubicBezTo>
                    <a:pt x="879" y="773"/>
                    <a:pt x="880" y="774"/>
                    <a:pt x="882" y="775"/>
                  </a:cubicBezTo>
                  <a:cubicBezTo>
                    <a:pt x="883" y="775"/>
                    <a:pt x="885" y="776"/>
                    <a:pt x="886" y="777"/>
                  </a:cubicBezTo>
                  <a:cubicBezTo>
                    <a:pt x="888" y="778"/>
                    <a:pt x="890" y="779"/>
                    <a:pt x="892" y="780"/>
                  </a:cubicBezTo>
                  <a:cubicBezTo>
                    <a:pt x="896" y="782"/>
                    <a:pt x="901" y="785"/>
                    <a:pt x="907" y="789"/>
                  </a:cubicBezTo>
                  <a:cubicBezTo>
                    <a:pt x="908" y="790"/>
                    <a:pt x="909" y="791"/>
                    <a:pt x="911" y="792"/>
                  </a:cubicBezTo>
                  <a:cubicBezTo>
                    <a:pt x="912" y="793"/>
                    <a:pt x="913" y="794"/>
                    <a:pt x="915" y="795"/>
                  </a:cubicBezTo>
                  <a:cubicBezTo>
                    <a:pt x="916" y="796"/>
                    <a:pt x="916" y="797"/>
                    <a:pt x="917" y="797"/>
                  </a:cubicBezTo>
                  <a:cubicBezTo>
                    <a:pt x="918" y="798"/>
                    <a:pt x="919" y="798"/>
                    <a:pt x="919" y="799"/>
                  </a:cubicBezTo>
                  <a:cubicBezTo>
                    <a:pt x="921" y="800"/>
                    <a:pt x="922" y="801"/>
                    <a:pt x="924" y="803"/>
                  </a:cubicBezTo>
                  <a:cubicBezTo>
                    <a:pt x="924" y="803"/>
                    <a:pt x="924" y="803"/>
                    <a:pt x="924" y="803"/>
                  </a:cubicBezTo>
                  <a:cubicBezTo>
                    <a:pt x="924" y="803"/>
                    <a:pt x="924" y="803"/>
                    <a:pt x="924" y="803"/>
                  </a:cubicBezTo>
                  <a:cubicBezTo>
                    <a:pt x="923" y="802"/>
                    <a:pt x="921" y="802"/>
                    <a:pt x="920" y="802"/>
                  </a:cubicBezTo>
                  <a:cubicBezTo>
                    <a:pt x="919" y="802"/>
                    <a:pt x="918" y="801"/>
                    <a:pt x="917" y="801"/>
                  </a:cubicBezTo>
                  <a:cubicBezTo>
                    <a:pt x="915" y="801"/>
                    <a:pt x="914" y="801"/>
                    <a:pt x="913" y="801"/>
                  </a:cubicBezTo>
                  <a:cubicBezTo>
                    <a:pt x="913" y="801"/>
                    <a:pt x="912" y="801"/>
                    <a:pt x="912" y="801"/>
                  </a:cubicBezTo>
                  <a:cubicBezTo>
                    <a:pt x="912" y="800"/>
                    <a:pt x="912" y="800"/>
                    <a:pt x="912" y="800"/>
                  </a:cubicBezTo>
                  <a:cubicBezTo>
                    <a:pt x="897" y="791"/>
                    <a:pt x="884" y="796"/>
                    <a:pt x="868" y="803"/>
                  </a:cubicBezTo>
                  <a:cubicBezTo>
                    <a:pt x="866" y="800"/>
                    <a:pt x="863" y="797"/>
                    <a:pt x="860" y="794"/>
                  </a:cubicBezTo>
                  <a:cubicBezTo>
                    <a:pt x="855" y="804"/>
                    <a:pt x="839" y="817"/>
                    <a:pt x="855" y="822"/>
                  </a:cubicBezTo>
                  <a:cubicBezTo>
                    <a:pt x="855" y="822"/>
                    <a:pt x="855" y="822"/>
                    <a:pt x="855" y="823"/>
                  </a:cubicBezTo>
                  <a:cubicBezTo>
                    <a:pt x="854" y="823"/>
                    <a:pt x="854" y="823"/>
                    <a:pt x="853" y="823"/>
                  </a:cubicBezTo>
                  <a:cubicBezTo>
                    <a:pt x="855" y="823"/>
                    <a:pt x="855" y="823"/>
                    <a:pt x="855" y="823"/>
                  </a:cubicBezTo>
                  <a:cubicBezTo>
                    <a:pt x="855" y="823"/>
                    <a:pt x="855" y="824"/>
                    <a:pt x="855" y="825"/>
                  </a:cubicBezTo>
                  <a:cubicBezTo>
                    <a:pt x="855" y="826"/>
                    <a:pt x="855" y="827"/>
                    <a:pt x="855" y="828"/>
                  </a:cubicBezTo>
                  <a:cubicBezTo>
                    <a:pt x="855" y="829"/>
                    <a:pt x="855" y="831"/>
                    <a:pt x="855" y="832"/>
                  </a:cubicBezTo>
                  <a:cubicBezTo>
                    <a:pt x="856" y="833"/>
                    <a:pt x="856" y="834"/>
                    <a:pt x="856" y="835"/>
                  </a:cubicBezTo>
                  <a:cubicBezTo>
                    <a:pt x="856" y="836"/>
                    <a:pt x="857" y="836"/>
                    <a:pt x="857" y="837"/>
                  </a:cubicBezTo>
                  <a:cubicBezTo>
                    <a:pt x="857" y="837"/>
                    <a:pt x="857" y="837"/>
                    <a:pt x="857" y="838"/>
                  </a:cubicBezTo>
                  <a:cubicBezTo>
                    <a:pt x="857" y="838"/>
                    <a:pt x="857" y="838"/>
                    <a:pt x="857" y="838"/>
                  </a:cubicBezTo>
                  <a:cubicBezTo>
                    <a:pt x="857" y="839"/>
                    <a:pt x="858" y="839"/>
                    <a:pt x="858" y="840"/>
                  </a:cubicBezTo>
                  <a:cubicBezTo>
                    <a:pt x="858" y="840"/>
                    <a:pt x="858" y="841"/>
                    <a:pt x="858" y="841"/>
                  </a:cubicBezTo>
                  <a:cubicBezTo>
                    <a:pt x="858" y="841"/>
                    <a:pt x="859" y="841"/>
                    <a:pt x="859" y="841"/>
                  </a:cubicBezTo>
                  <a:cubicBezTo>
                    <a:pt x="859" y="842"/>
                    <a:pt x="859" y="842"/>
                    <a:pt x="859" y="842"/>
                  </a:cubicBezTo>
                  <a:cubicBezTo>
                    <a:pt x="859" y="842"/>
                    <a:pt x="859" y="842"/>
                    <a:pt x="859" y="843"/>
                  </a:cubicBezTo>
                  <a:cubicBezTo>
                    <a:pt x="858" y="842"/>
                    <a:pt x="857" y="842"/>
                    <a:pt x="856" y="841"/>
                  </a:cubicBezTo>
                  <a:cubicBezTo>
                    <a:pt x="856" y="841"/>
                    <a:pt x="856" y="841"/>
                    <a:pt x="855" y="840"/>
                  </a:cubicBezTo>
                  <a:cubicBezTo>
                    <a:pt x="854" y="840"/>
                    <a:pt x="853" y="839"/>
                    <a:pt x="853" y="839"/>
                  </a:cubicBezTo>
                  <a:cubicBezTo>
                    <a:pt x="852" y="838"/>
                    <a:pt x="851" y="837"/>
                    <a:pt x="850" y="837"/>
                  </a:cubicBezTo>
                  <a:cubicBezTo>
                    <a:pt x="848" y="835"/>
                    <a:pt x="848" y="835"/>
                    <a:pt x="848" y="835"/>
                  </a:cubicBezTo>
                  <a:cubicBezTo>
                    <a:pt x="844" y="832"/>
                    <a:pt x="841" y="829"/>
                    <a:pt x="838" y="827"/>
                  </a:cubicBezTo>
                  <a:cubicBezTo>
                    <a:pt x="832" y="821"/>
                    <a:pt x="826" y="815"/>
                    <a:pt x="820" y="810"/>
                  </a:cubicBezTo>
                  <a:cubicBezTo>
                    <a:pt x="815" y="804"/>
                    <a:pt x="809" y="799"/>
                    <a:pt x="804" y="794"/>
                  </a:cubicBezTo>
                  <a:cubicBezTo>
                    <a:pt x="803" y="793"/>
                    <a:pt x="803" y="792"/>
                    <a:pt x="802" y="792"/>
                  </a:cubicBezTo>
                  <a:cubicBezTo>
                    <a:pt x="807" y="789"/>
                    <a:pt x="812" y="786"/>
                    <a:pt x="817" y="781"/>
                  </a:cubicBezTo>
                  <a:cubicBezTo>
                    <a:pt x="816" y="781"/>
                    <a:pt x="816" y="781"/>
                    <a:pt x="816" y="782"/>
                  </a:cubicBezTo>
                  <a:cubicBezTo>
                    <a:pt x="816" y="783"/>
                    <a:pt x="816" y="785"/>
                    <a:pt x="815" y="786"/>
                  </a:cubicBezTo>
                  <a:cubicBezTo>
                    <a:pt x="815" y="788"/>
                    <a:pt x="815" y="789"/>
                    <a:pt x="814" y="791"/>
                  </a:cubicBezTo>
                  <a:cubicBezTo>
                    <a:pt x="814" y="792"/>
                    <a:pt x="814" y="794"/>
                    <a:pt x="814" y="795"/>
                  </a:cubicBezTo>
                  <a:cubicBezTo>
                    <a:pt x="814" y="797"/>
                    <a:pt x="814" y="798"/>
                    <a:pt x="814" y="799"/>
                  </a:cubicBezTo>
                  <a:cubicBezTo>
                    <a:pt x="814" y="799"/>
                    <a:pt x="814" y="800"/>
                    <a:pt x="814" y="800"/>
                  </a:cubicBezTo>
                  <a:cubicBezTo>
                    <a:pt x="814" y="800"/>
                    <a:pt x="814" y="800"/>
                    <a:pt x="815" y="801"/>
                  </a:cubicBezTo>
                  <a:cubicBezTo>
                    <a:pt x="815" y="801"/>
                    <a:pt x="815" y="802"/>
                    <a:pt x="815" y="802"/>
                  </a:cubicBezTo>
                  <a:cubicBezTo>
                    <a:pt x="815" y="803"/>
                    <a:pt x="816" y="803"/>
                    <a:pt x="816" y="803"/>
                  </a:cubicBezTo>
                  <a:cubicBezTo>
                    <a:pt x="816" y="804"/>
                    <a:pt x="816" y="804"/>
                    <a:pt x="816" y="804"/>
                  </a:cubicBezTo>
                  <a:cubicBezTo>
                    <a:pt x="817" y="805"/>
                    <a:pt x="817" y="805"/>
                    <a:pt x="817" y="805"/>
                  </a:cubicBezTo>
                  <a:cubicBezTo>
                    <a:pt x="817" y="806"/>
                    <a:pt x="818" y="806"/>
                    <a:pt x="818" y="806"/>
                  </a:cubicBezTo>
                  <a:cubicBezTo>
                    <a:pt x="818" y="806"/>
                    <a:pt x="818" y="806"/>
                    <a:pt x="817" y="805"/>
                  </a:cubicBezTo>
                  <a:cubicBezTo>
                    <a:pt x="817" y="805"/>
                    <a:pt x="817" y="804"/>
                    <a:pt x="817" y="804"/>
                  </a:cubicBezTo>
                  <a:cubicBezTo>
                    <a:pt x="817" y="803"/>
                    <a:pt x="817" y="802"/>
                    <a:pt x="817" y="802"/>
                  </a:cubicBezTo>
                  <a:cubicBezTo>
                    <a:pt x="817" y="801"/>
                    <a:pt x="817" y="801"/>
                    <a:pt x="817" y="800"/>
                  </a:cubicBezTo>
                  <a:cubicBezTo>
                    <a:pt x="817" y="800"/>
                    <a:pt x="816" y="799"/>
                    <a:pt x="816" y="799"/>
                  </a:cubicBezTo>
                  <a:cubicBezTo>
                    <a:pt x="816" y="797"/>
                    <a:pt x="816" y="796"/>
                    <a:pt x="816" y="795"/>
                  </a:cubicBezTo>
                  <a:cubicBezTo>
                    <a:pt x="816" y="794"/>
                    <a:pt x="816" y="792"/>
                    <a:pt x="816" y="791"/>
                  </a:cubicBezTo>
                  <a:cubicBezTo>
                    <a:pt x="817" y="788"/>
                    <a:pt x="817" y="785"/>
                    <a:pt x="818" y="782"/>
                  </a:cubicBezTo>
                  <a:cubicBezTo>
                    <a:pt x="819" y="780"/>
                    <a:pt x="819" y="779"/>
                    <a:pt x="820" y="778"/>
                  </a:cubicBezTo>
                  <a:cubicBezTo>
                    <a:pt x="832" y="764"/>
                    <a:pt x="842" y="744"/>
                    <a:pt x="861" y="733"/>
                  </a:cubicBezTo>
                  <a:cubicBezTo>
                    <a:pt x="879" y="722"/>
                    <a:pt x="947" y="708"/>
                    <a:pt x="986" y="706"/>
                  </a:cubicBezTo>
                  <a:close/>
                  <a:moveTo>
                    <a:pt x="1008" y="912"/>
                  </a:moveTo>
                  <a:cubicBezTo>
                    <a:pt x="1008" y="912"/>
                    <a:pt x="1008" y="912"/>
                    <a:pt x="1008" y="913"/>
                  </a:cubicBezTo>
                  <a:cubicBezTo>
                    <a:pt x="1007" y="913"/>
                    <a:pt x="1007" y="913"/>
                    <a:pt x="1007" y="913"/>
                  </a:cubicBezTo>
                  <a:cubicBezTo>
                    <a:pt x="1005" y="913"/>
                    <a:pt x="1003" y="912"/>
                    <a:pt x="1002" y="912"/>
                  </a:cubicBezTo>
                  <a:cubicBezTo>
                    <a:pt x="1003" y="912"/>
                    <a:pt x="1003" y="912"/>
                    <a:pt x="1004" y="912"/>
                  </a:cubicBezTo>
                  <a:cubicBezTo>
                    <a:pt x="1006" y="912"/>
                    <a:pt x="1007" y="912"/>
                    <a:pt x="1009" y="912"/>
                  </a:cubicBezTo>
                  <a:cubicBezTo>
                    <a:pt x="1009" y="912"/>
                    <a:pt x="1009" y="912"/>
                    <a:pt x="1008" y="912"/>
                  </a:cubicBezTo>
                  <a:close/>
                  <a:moveTo>
                    <a:pt x="1004" y="909"/>
                  </a:moveTo>
                  <a:cubicBezTo>
                    <a:pt x="1001" y="909"/>
                    <a:pt x="998" y="910"/>
                    <a:pt x="995" y="910"/>
                  </a:cubicBezTo>
                  <a:cubicBezTo>
                    <a:pt x="993" y="909"/>
                    <a:pt x="990" y="908"/>
                    <a:pt x="987" y="907"/>
                  </a:cubicBezTo>
                  <a:cubicBezTo>
                    <a:pt x="987" y="906"/>
                    <a:pt x="987" y="906"/>
                    <a:pt x="987" y="905"/>
                  </a:cubicBezTo>
                  <a:cubicBezTo>
                    <a:pt x="986" y="905"/>
                    <a:pt x="986" y="905"/>
                    <a:pt x="986" y="905"/>
                  </a:cubicBezTo>
                  <a:cubicBezTo>
                    <a:pt x="986" y="905"/>
                    <a:pt x="986" y="904"/>
                    <a:pt x="986" y="904"/>
                  </a:cubicBezTo>
                  <a:cubicBezTo>
                    <a:pt x="985" y="903"/>
                    <a:pt x="984" y="902"/>
                    <a:pt x="983" y="902"/>
                  </a:cubicBezTo>
                  <a:cubicBezTo>
                    <a:pt x="982" y="901"/>
                    <a:pt x="981" y="900"/>
                    <a:pt x="981" y="899"/>
                  </a:cubicBezTo>
                  <a:cubicBezTo>
                    <a:pt x="979" y="897"/>
                    <a:pt x="977" y="894"/>
                    <a:pt x="975" y="892"/>
                  </a:cubicBezTo>
                  <a:cubicBezTo>
                    <a:pt x="974" y="892"/>
                    <a:pt x="974" y="892"/>
                    <a:pt x="974" y="892"/>
                  </a:cubicBezTo>
                  <a:cubicBezTo>
                    <a:pt x="974" y="891"/>
                    <a:pt x="974" y="891"/>
                    <a:pt x="974" y="891"/>
                  </a:cubicBezTo>
                  <a:cubicBezTo>
                    <a:pt x="979" y="874"/>
                    <a:pt x="958" y="867"/>
                    <a:pt x="945" y="871"/>
                  </a:cubicBezTo>
                  <a:cubicBezTo>
                    <a:pt x="952" y="879"/>
                    <a:pt x="958" y="897"/>
                    <a:pt x="972" y="893"/>
                  </a:cubicBezTo>
                  <a:cubicBezTo>
                    <a:pt x="972" y="893"/>
                    <a:pt x="973" y="893"/>
                    <a:pt x="973" y="894"/>
                  </a:cubicBezTo>
                  <a:cubicBezTo>
                    <a:pt x="975" y="896"/>
                    <a:pt x="977" y="898"/>
                    <a:pt x="979" y="900"/>
                  </a:cubicBezTo>
                  <a:cubicBezTo>
                    <a:pt x="980" y="901"/>
                    <a:pt x="981" y="902"/>
                    <a:pt x="982" y="903"/>
                  </a:cubicBezTo>
                  <a:cubicBezTo>
                    <a:pt x="982" y="904"/>
                    <a:pt x="983" y="904"/>
                    <a:pt x="983" y="905"/>
                  </a:cubicBezTo>
                  <a:cubicBezTo>
                    <a:pt x="966" y="898"/>
                    <a:pt x="948" y="889"/>
                    <a:pt x="929" y="880"/>
                  </a:cubicBezTo>
                  <a:cubicBezTo>
                    <a:pt x="927" y="879"/>
                    <a:pt x="924" y="878"/>
                    <a:pt x="922" y="877"/>
                  </a:cubicBezTo>
                  <a:cubicBezTo>
                    <a:pt x="922" y="876"/>
                    <a:pt x="922" y="876"/>
                    <a:pt x="922" y="876"/>
                  </a:cubicBezTo>
                  <a:cubicBezTo>
                    <a:pt x="922" y="875"/>
                    <a:pt x="922" y="873"/>
                    <a:pt x="922" y="872"/>
                  </a:cubicBezTo>
                  <a:cubicBezTo>
                    <a:pt x="921" y="869"/>
                    <a:pt x="921" y="866"/>
                    <a:pt x="921" y="863"/>
                  </a:cubicBezTo>
                  <a:cubicBezTo>
                    <a:pt x="921" y="860"/>
                    <a:pt x="921" y="856"/>
                    <a:pt x="921" y="854"/>
                  </a:cubicBezTo>
                  <a:cubicBezTo>
                    <a:pt x="921" y="852"/>
                    <a:pt x="921" y="851"/>
                    <a:pt x="921" y="849"/>
                  </a:cubicBezTo>
                  <a:cubicBezTo>
                    <a:pt x="921" y="848"/>
                    <a:pt x="921" y="847"/>
                    <a:pt x="921" y="845"/>
                  </a:cubicBezTo>
                  <a:cubicBezTo>
                    <a:pt x="921" y="845"/>
                    <a:pt x="921" y="845"/>
                    <a:pt x="921" y="845"/>
                  </a:cubicBezTo>
                  <a:cubicBezTo>
                    <a:pt x="921" y="844"/>
                    <a:pt x="921" y="844"/>
                    <a:pt x="921" y="844"/>
                  </a:cubicBezTo>
                  <a:cubicBezTo>
                    <a:pt x="921" y="844"/>
                    <a:pt x="922" y="844"/>
                    <a:pt x="922" y="843"/>
                  </a:cubicBezTo>
                  <a:cubicBezTo>
                    <a:pt x="922" y="843"/>
                    <a:pt x="922" y="843"/>
                    <a:pt x="922" y="843"/>
                  </a:cubicBezTo>
                  <a:cubicBezTo>
                    <a:pt x="922" y="842"/>
                    <a:pt x="922" y="842"/>
                    <a:pt x="922" y="842"/>
                  </a:cubicBezTo>
                  <a:cubicBezTo>
                    <a:pt x="922" y="842"/>
                    <a:pt x="922" y="842"/>
                    <a:pt x="922" y="842"/>
                  </a:cubicBezTo>
                  <a:cubicBezTo>
                    <a:pt x="922" y="841"/>
                    <a:pt x="923" y="841"/>
                    <a:pt x="923" y="840"/>
                  </a:cubicBezTo>
                  <a:cubicBezTo>
                    <a:pt x="923" y="839"/>
                    <a:pt x="923" y="839"/>
                    <a:pt x="923" y="838"/>
                  </a:cubicBezTo>
                  <a:cubicBezTo>
                    <a:pt x="923" y="837"/>
                    <a:pt x="923" y="837"/>
                    <a:pt x="923" y="836"/>
                  </a:cubicBezTo>
                  <a:cubicBezTo>
                    <a:pt x="923" y="835"/>
                    <a:pt x="923" y="834"/>
                    <a:pt x="923" y="834"/>
                  </a:cubicBezTo>
                  <a:cubicBezTo>
                    <a:pt x="923" y="834"/>
                    <a:pt x="923" y="834"/>
                    <a:pt x="923" y="833"/>
                  </a:cubicBezTo>
                  <a:cubicBezTo>
                    <a:pt x="924" y="833"/>
                    <a:pt x="924" y="833"/>
                    <a:pt x="924" y="833"/>
                  </a:cubicBezTo>
                  <a:cubicBezTo>
                    <a:pt x="928" y="823"/>
                    <a:pt x="924" y="816"/>
                    <a:pt x="919" y="809"/>
                  </a:cubicBezTo>
                  <a:cubicBezTo>
                    <a:pt x="913" y="817"/>
                    <a:pt x="916" y="826"/>
                    <a:pt x="921" y="832"/>
                  </a:cubicBezTo>
                  <a:cubicBezTo>
                    <a:pt x="921" y="833"/>
                    <a:pt x="921" y="833"/>
                    <a:pt x="921" y="834"/>
                  </a:cubicBezTo>
                  <a:cubicBezTo>
                    <a:pt x="921" y="835"/>
                    <a:pt x="921" y="835"/>
                    <a:pt x="921" y="836"/>
                  </a:cubicBezTo>
                  <a:cubicBezTo>
                    <a:pt x="921" y="837"/>
                    <a:pt x="921" y="837"/>
                    <a:pt x="921" y="838"/>
                  </a:cubicBezTo>
                  <a:cubicBezTo>
                    <a:pt x="921" y="839"/>
                    <a:pt x="921" y="839"/>
                    <a:pt x="921" y="840"/>
                  </a:cubicBezTo>
                  <a:cubicBezTo>
                    <a:pt x="921" y="840"/>
                    <a:pt x="921" y="840"/>
                    <a:pt x="921" y="841"/>
                  </a:cubicBezTo>
                  <a:cubicBezTo>
                    <a:pt x="921" y="840"/>
                    <a:pt x="921" y="840"/>
                    <a:pt x="921" y="840"/>
                  </a:cubicBezTo>
                  <a:cubicBezTo>
                    <a:pt x="920" y="838"/>
                    <a:pt x="920" y="838"/>
                    <a:pt x="920" y="838"/>
                  </a:cubicBezTo>
                  <a:cubicBezTo>
                    <a:pt x="920" y="838"/>
                    <a:pt x="920" y="838"/>
                    <a:pt x="920" y="840"/>
                  </a:cubicBezTo>
                  <a:cubicBezTo>
                    <a:pt x="920" y="840"/>
                    <a:pt x="919" y="841"/>
                    <a:pt x="919" y="842"/>
                  </a:cubicBezTo>
                  <a:cubicBezTo>
                    <a:pt x="919" y="843"/>
                    <a:pt x="919" y="843"/>
                    <a:pt x="919" y="844"/>
                  </a:cubicBezTo>
                  <a:cubicBezTo>
                    <a:pt x="919" y="844"/>
                    <a:pt x="919" y="844"/>
                    <a:pt x="919" y="845"/>
                  </a:cubicBezTo>
                  <a:cubicBezTo>
                    <a:pt x="919" y="845"/>
                    <a:pt x="919" y="845"/>
                    <a:pt x="919" y="846"/>
                  </a:cubicBezTo>
                  <a:cubicBezTo>
                    <a:pt x="919" y="847"/>
                    <a:pt x="919" y="848"/>
                    <a:pt x="919" y="849"/>
                  </a:cubicBezTo>
                  <a:cubicBezTo>
                    <a:pt x="919" y="851"/>
                    <a:pt x="919" y="852"/>
                    <a:pt x="919" y="854"/>
                  </a:cubicBezTo>
                  <a:cubicBezTo>
                    <a:pt x="919" y="857"/>
                    <a:pt x="919" y="860"/>
                    <a:pt x="919" y="863"/>
                  </a:cubicBezTo>
                  <a:cubicBezTo>
                    <a:pt x="919" y="866"/>
                    <a:pt x="919" y="869"/>
                    <a:pt x="920" y="872"/>
                  </a:cubicBezTo>
                  <a:cubicBezTo>
                    <a:pt x="920" y="873"/>
                    <a:pt x="920" y="874"/>
                    <a:pt x="920" y="875"/>
                  </a:cubicBezTo>
                  <a:cubicBezTo>
                    <a:pt x="900" y="865"/>
                    <a:pt x="882" y="853"/>
                    <a:pt x="862" y="844"/>
                  </a:cubicBezTo>
                  <a:cubicBezTo>
                    <a:pt x="862" y="843"/>
                    <a:pt x="861" y="843"/>
                    <a:pt x="861" y="843"/>
                  </a:cubicBezTo>
                  <a:cubicBezTo>
                    <a:pt x="861" y="843"/>
                    <a:pt x="861" y="842"/>
                    <a:pt x="861" y="842"/>
                  </a:cubicBezTo>
                  <a:cubicBezTo>
                    <a:pt x="861" y="842"/>
                    <a:pt x="861" y="841"/>
                    <a:pt x="861" y="841"/>
                  </a:cubicBezTo>
                  <a:cubicBezTo>
                    <a:pt x="861" y="841"/>
                    <a:pt x="861" y="841"/>
                    <a:pt x="861" y="840"/>
                  </a:cubicBezTo>
                  <a:cubicBezTo>
                    <a:pt x="860" y="840"/>
                    <a:pt x="860" y="840"/>
                    <a:pt x="860" y="840"/>
                  </a:cubicBezTo>
                  <a:cubicBezTo>
                    <a:pt x="860" y="840"/>
                    <a:pt x="860" y="839"/>
                    <a:pt x="860" y="839"/>
                  </a:cubicBezTo>
                  <a:cubicBezTo>
                    <a:pt x="860" y="838"/>
                    <a:pt x="859" y="838"/>
                    <a:pt x="859" y="837"/>
                  </a:cubicBezTo>
                  <a:cubicBezTo>
                    <a:pt x="859" y="837"/>
                    <a:pt x="859" y="837"/>
                    <a:pt x="859" y="837"/>
                  </a:cubicBezTo>
                  <a:cubicBezTo>
                    <a:pt x="859" y="836"/>
                    <a:pt x="859" y="836"/>
                    <a:pt x="859" y="836"/>
                  </a:cubicBezTo>
                  <a:cubicBezTo>
                    <a:pt x="859" y="835"/>
                    <a:pt x="858" y="835"/>
                    <a:pt x="858" y="834"/>
                  </a:cubicBezTo>
                  <a:cubicBezTo>
                    <a:pt x="858" y="833"/>
                    <a:pt x="858" y="832"/>
                    <a:pt x="857" y="831"/>
                  </a:cubicBezTo>
                  <a:cubicBezTo>
                    <a:pt x="857" y="830"/>
                    <a:pt x="857" y="829"/>
                    <a:pt x="857" y="828"/>
                  </a:cubicBezTo>
                  <a:cubicBezTo>
                    <a:pt x="857" y="827"/>
                    <a:pt x="857" y="826"/>
                    <a:pt x="857" y="824"/>
                  </a:cubicBezTo>
                  <a:cubicBezTo>
                    <a:pt x="857" y="823"/>
                    <a:pt x="857" y="823"/>
                    <a:pt x="857" y="822"/>
                  </a:cubicBezTo>
                  <a:cubicBezTo>
                    <a:pt x="862" y="819"/>
                    <a:pt x="868" y="814"/>
                    <a:pt x="870" y="809"/>
                  </a:cubicBezTo>
                  <a:cubicBezTo>
                    <a:pt x="870" y="808"/>
                    <a:pt x="870" y="807"/>
                    <a:pt x="870" y="806"/>
                  </a:cubicBezTo>
                  <a:cubicBezTo>
                    <a:pt x="882" y="814"/>
                    <a:pt x="896" y="811"/>
                    <a:pt x="909" y="804"/>
                  </a:cubicBezTo>
                  <a:cubicBezTo>
                    <a:pt x="910" y="804"/>
                    <a:pt x="911" y="804"/>
                    <a:pt x="912" y="804"/>
                  </a:cubicBezTo>
                  <a:cubicBezTo>
                    <a:pt x="914" y="804"/>
                    <a:pt x="915" y="804"/>
                    <a:pt x="916" y="804"/>
                  </a:cubicBezTo>
                  <a:cubicBezTo>
                    <a:pt x="917" y="805"/>
                    <a:pt x="918" y="805"/>
                    <a:pt x="920" y="805"/>
                  </a:cubicBezTo>
                  <a:cubicBezTo>
                    <a:pt x="921" y="805"/>
                    <a:pt x="922" y="806"/>
                    <a:pt x="923" y="806"/>
                  </a:cubicBezTo>
                  <a:cubicBezTo>
                    <a:pt x="924" y="806"/>
                    <a:pt x="925" y="806"/>
                    <a:pt x="926" y="807"/>
                  </a:cubicBezTo>
                  <a:cubicBezTo>
                    <a:pt x="926" y="807"/>
                    <a:pt x="926" y="807"/>
                    <a:pt x="926" y="807"/>
                  </a:cubicBezTo>
                  <a:cubicBezTo>
                    <a:pt x="926" y="807"/>
                    <a:pt x="927" y="807"/>
                    <a:pt x="927" y="807"/>
                  </a:cubicBezTo>
                  <a:cubicBezTo>
                    <a:pt x="927" y="807"/>
                    <a:pt x="928" y="807"/>
                    <a:pt x="928" y="807"/>
                  </a:cubicBezTo>
                  <a:cubicBezTo>
                    <a:pt x="928" y="807"/>
                    <a:pt x="929" y="807"/>
                    <a:pt x="929" y="807"/>
                  </a:cubicBezTo>
                  <a:cubicBezTo>
                    <a:pt x="933" y="811"/>
                    <a:pt x="938" y="816"/>
                    <a:pt x="943" y="821"/>
                  </a:cubicBezTo>
                  <a:cubicBezTo>
                    <a:pt x="949" y="827"/>
                    <a:pt x="956" y="835"/>
                    <a:pt x="963" y="842"/>
                  </a:cubicBezTo>
                  <a:cubicBezTo>
                    <a:pt x="970" y="850"/>
                    <a:pt x="977" y="857"/>
                    <a:pt x="985" y="865"/>
                  </a:cubicBezTo>
                  <a:cubicBezTo>
                    <a:pt x="989" y="869"/>
                    <a:pt x="993" y="873"/>
                    <a:pt x="997" y="876"/>
                  </a:cubicBezTo>
                  <a:cubicBezTo>
                    <a:pt x="1000" y="879"/>
                    <a:pt x="1000" y="879"/>
                    <a:pt x="1000" y="879"/>
                  </a:cubicBezTo>
                  <a:cubicBezTo>
                    <a:pt x="1001" y="880"/>
                    <a:pt x="1002" y="881"/>
                    <a:pt x="1003" y="882"/>
                  </a:cubicBezTo>
                  <a:cubicBezTo>
                    <a:pt x="1004" y="882"/>
                    <a:pt x="1005" y="883"/>
                    <a:pt x="1006" y="884"/>
                  </a:cubicBezTo>
                  <a:cubicBezTo>
                    <a:pt x="1007" y="885"/>
                    <a:pt x="1008" y="886"/>
                    <a:pt x="1010" y="887"/>
                  </a:cubicBezTo>
                  <a:cubicBezTo>
                    <a:pt x="1018" y="893"/>
                    <a:pt x="1028" y="899"/>
                    <a:pt x="1037" y="905"/>
                  </a:cubicBezTo>
                  <a:cubicBezTo>
                    <a:pt x="1039" y="907"/>
                    <a:pt x="1042" y="909"/>
                    <a:pt x="1044" y="910"/>
                  </a:cubicBezTo>
                  <a:cubicBezTo>
                    <a:pt x="1044" y="910"/>
                    <a:pt x="1044" y="910"/>
                    <a:pt x="1043" y="910"/>
                  </a:cubicBezTo>
                  <a:cubicBezTo>
                    <a:pt x="1043" y="910"/>
                    <a:pt x="1042" y="910"/>
                    <a:pt x="1042" y="910"/>
                  </a:cubicBezTo>
                  <a:cubicBezTo>
                    <a:pt x="1041" y="910"/>
                    <a:pt x="1040" y="910"/>
                    <a:pt x="1039" y="909"/>
                  </a:cubicBezTo>
                  <a:cubicBezTo>
                    <a:pt x="1038" y="909"/>
                    <a:pt x="1038" y="909"/>
                    <a:pt x="1037" y="909"/>
                  </a:cubicBezTo>
                  <a:cubicBezTo>
                    <a:pt x="1036" y="909"/>
                    <a:pt x="1036" y="909"/>
                    <a:pt x="1035" y="909"/>
                  </a:cubicBezTo>
                  <a:cubicBezTo>
                    <a:pt x="1035" y="909"/>
                    <a:pt x="1034" y="909"/>
                    <a:pt x="1034" y="909"/>
                  </a:cubicBezTo>
                  <a:cubicBezTo>
                    <a:pt x="1032" y="909"/>
                    <a:pt x="1029" y="909"/>
                    <a:pt x="1027" y="909"/>
                  </a:cubicBezTo>
                  <a:cubicBezTo>
                    <a:pt x="1025" y="909"/>
                    <a:pt x="1022" y="909"/>
                    <a:pt x="1020" y="909"/>
                  </a:cubicBezTo>
                  <a:cubicBezTo>
                    <a:pt x="1015" y="909"/>
                    <a:pt x="1009" y="909"/>
                    <a:pt x="1004" y="909"/>
                  </a:cubicBezTo>
                  <a:close/>
                  <a:moveTo>
                    <a:pt x="820" y="757"/>
                  </a:moveTo>
                  <a:cubicBezTo>
                    <a:pt x="820" y="756"/>
                    <a:pt x="819" y="756"/>
                    <a:pt x="819" y="755"/>
                  </a:cubicBezTo>
                  <a:cubicBezTo>
                    <a:pt x="818" y="754"/>
                    <a:pt x="818" y="754"/>
                    <a:pt x="818" y="753"/>
                  </a:cubicBezTo>
                  <a:cubicBezTo>
                    <a:pt x="818" y="753"/>
                    <a:pt x="818" y="753"/>
                    <a:pt x="818" y="753"/>
                  </a:cubicBezTo>
                  <a:cubicBezTo>
                    <a:pt x="817" y="753"/>
                    <a:pt x="817" y="753"/>
                    <a:pt x="817" y="753"/>
                  </a:cubicBezTo>
                  <a:cubicBezTo>
                    <a:pt x="823" y="742"/>
                    <a:pt x="815" y="739"/>
                    <a:pt x="808" y="735"/>
                  </a:cubicBezTo>
                  <a:cubicBezTo>
                    <a:pt x="813" y="734"/>
                    <a:pt x="819" y="733"/>
                    <a:pt x="826" y="732"/>
                  </a:cubicBezTo>
                  <a:cubicBezTo>
                    <a:pt x="826" y="740"/>
                    <a:pt x="824" y="749"/>
                    <a:pt x="821" y="758"/>
                  </a:cubicBezTo>
                  <a:cubicBezTo>
                    <a:pt x="820" y="758"/>
                    <a:pt x="820" y="757"/>
                    <a:pt x="820" y="757"/>
                  </a:cubicBezTo>
                  <a:close/>
                  <a:moveTo>
                    <a:pt x="700" y="747"/>
                  </a:moveTo>
                  <a:cubicBezTo>
                    <a:pt x="701" y="747"/>
                    <a:pt x="701" y="746"/>
                    <a:pt x="702" y="745"/>
                  </a:cubicBezTo>
                  <a:cubicBezTo>
                    <a:pt x="702" y="744"/>
                    <a:pt x="703" y="743"/>
                    <a:pt x="703" y="742"/>
                  </a:cubicBezTo>
                  <a:cubicBezTo>
                    <a:pt x="704" y="741"/>
                    <a:pt x="704" y="741"/>
                    <a:pt x="705" y="740"/>
                  </a:cubicBezTo>
                  <a:cubicBezTo>
                    <a:pt x="705" y="739"/>
                    <a:pt x="705" y="738"/>
                    <a:pt x="706" y="737"/>
                  </a:cubicBezTo>
                  <a:cubicBezTo>
                    <a:pt x="708" y="733"/>
                    <a:pt x="709" y="729"/>
                    <a:pt x="710" y="725"/>
                  </a:cubicBezTo>
                  <a:cubicBezTo>
                    <a:pt x="710" y="725"/>
                    <a:pt x="710" y="724"/>
                    <a:pt x="710" y="724"/>
                  </a:cubicBezTo>
                  <a:cubicBezTo>
                    <a:pt x="710" y="722"/>
                    <a:pt x="710" y="722"/>
                    <a:pt x="710" y="722"/>
                  </a:cubicBezTo>
                  <a:cubicBezTo>
                    <a:pt x="711" y="721"/>
                    <a:pt x="711" y="720"/>
                    <a:pt x="711" y="719"/>
                  </a:cubicBezTo>
                  <a:cubicBezTo>
                    <a:pt x="711" y="718"/>
                    <a:pt x="711" y="717"/>
                    <a:pt x="711" y="716"/>
                  </a:cubicBezTo>
                  <a:cubicBezTo>
                    <a:pt x="712" y="716"/>
                    <a:pt x="712" y="715"/>
                    <a:pt x="712" y="714"/>
                  </a:cubicBezTo>
                  <a:cubicBezTo>
                    <a:pt x="712" y="710"/>
                    <a:pt x="712" y="706"/>
                    <a:pt x="712" y="702"/>
                  </a:cubicBezTo>
                  <a:cubicBezTo>
                    <a:pt x="712" y="701"/>
                    <a:pt x="712" y="699"/>
                    <a:pt x="711" y="697"/>
                  </a:cubicBezTo>
                  <a:cubicBezTo>
                    <a:pt x="711" y="696"/>
                    <a:pt x="711" y="695"/>
                    <a:pt x="711" y="695"/>
                  </a:cubicBezTo>
                  <a:cubicBezTo>
                    <a:pt x="711" y="694"/>
                    <a:pt x="711" y="694"/>
                    <a:pt x="711" y="694"/>
                  </a:cubicBezTo>
                  <a:cubicBezTo>
                    <a:pt x="711" y="694"/>
                    <a:pt x="711" y="694"/>
                    <a:pt x="711" y="694"/>
                  </a:cubicBezTo>
                  <a:cubicBezTo>
                    <a:pt x="711" y="693"/>
                    <a:pt x="712" y="692"/>
                    <a:pt x="712" y="692"/>
                  </a:cubicBezTo>
                  <a:cubicBezTo>
                    <a:pt x="712" y="691"/>
                    <a:pt x="713" y="690"/>
                    <a:pt x="713" y="689"/>
                  </a:cubicBezTo>
                  <a:cubicBezTo>
                    <a:pt x="714" y="688"/>
                    <a:pt x="714" y="687"/>
                    <a:pt x="715" y="686"/>
                  </a:cubicBezTo>
                  <a:cubicBezTo>
                    <a:pt x="715" y="685"/>
                    <a:pt x="716" y="684"/>
                    <a:pt x="717" y="683"/>
                  </a:cubicBezTo>
                  <a:cubicBezTo>
                    <a:pt x="717" y="682"/>
                    <a:pt x="718" y="681"/>
                    <a:pt x="718" y="680"/>
                  </a:cubicBezTo>
                  <a:cubicBezTo>
                    <a:pt x="719" y="680"/>
                    <a:pt x="719" y="680"/>
                    <a:pt x="719" y="680"/>
                  </a:cubicBezTo>
                  <a:cubicBezTo>
                    <a:pt x="724" y="679"/>
                    <a:pt x="728" y="679"/>
                    <a:pt x="731" y="677"/>
                  </a:cubicBezTo>
                  <a:cubicBezTo>
                    <a:pt x="735" y="678"/>
                    <a:pt x="740" y="676"/>
                    <a:pt x="742" y="673"/>
                  </a:cubicBezTo>
                  <a:cubicBezTo>
                    <a:pt x="742" y="673"/>
                    <a:pt x="742" y="673"/>
                    <a:pt x="742" y="673"/>
                  </a:cubicBezTo>
                  <a:cubicBezTo>
                    <a:pt x="742" y="673"/>
                    <a:pt x="742" y="673"/>
                    <a:pt x="742" y="673"/>
                  </a:cubicBezTo>
                  <a:cubicBezTo>
                    <a:pt x="742" y="673"/>
                    <a:pt x="742" y="673"/>
                    <a:pt x="742" y="673"/>
                  </a:cubicBezTo>
                  <a:cubicBezTo>
                    <a:pt x="742" y="673"/>
                    <a:pt x="743" y="673"/>
                    <a:pt x="743" y="673"/>
                  </a:cubicBezTo>
                  <a:cubicBezTo>
                    <a:pt x="744" y="673"/>
                    <a:pt x="745" y="673"/>
                    <a:pt x="746" y="673"/>
                  </a:cubicBezTo>
                  <a:cubicBezTo>
                    <a:pt x="747" y="673"/>
                    <a:pt x="747" y="673"/>
                    <a:pt x="748" y="673"/>
                  </a:cubicBezTo>
                  <a:cubicBezTo>
                    <a:pt x="749" y="673"/>
                    <a:pt x="750" y="673"/>
                    <a:pt x="750" y="673"/>
                  </a:cubicBezTo>
                  <a:cubicBezTo>
                    <a:pt x="750" y="673"/>
                    <a:pt x="751" y="673"/>
                    <a:pt x="751" y="673"/>
                  </a:cubicBezTo>
                  <a:cubicBezTo>
                    <a:pt x="751" y="673"/>
                    <a:pt x="751" y="673"/>
                    <a:pt x="751" y="673"/>
                  </a:cubicBezTo>
                  <a:cubicBezTo>
                    <a:pt x="751" y="673"/>
                    <a:pt x="751" y="673"/>
                    <a:pt x="751" y="673"/>
                  </a:cubicBezTo>
                  <a:cubicBezTo>
                    <a:pt x="751" y="673"/>
                    <a:pt x="750" y="673"/>
                    <a:pt x="750" y="674"/>
                  </a:cubicBezTo>
                  <a:cubicBezTo>
                    <a:pt x="750" y="674"/>
                    <a:pt x="750" y="674"/>
                    <a:pt x="749" y="674"/>
                  </a:cubicBezTo>
                  <a:cubicBezTo>
                    <a:pt x="749" y="674"/>
                    <a:pt x="749" y="674"/>
                    <a:pt x="749" y="674"/>
                  </a:cubicBezTo>
                  <a:cubicBezTo>
                    <a:pt x="748" y="675"/>
                    <a:pt x="748" y="675"/>
                    <a:pt x="748" y="675"/>
                  </a:cubicBezTo>
                  <a:cubicBezTo>
                    <a:pt x="747" y="676"/>
                    <a:pt x="746" y="676"/>
                    <a:pt x="746" y="677"/>
                  </a:cubicBezTo>
                  <a:cubicBezTo>
                    <a:pt x="745" y="677"/>
                    <a:pt x="744" y="678"/>
                    <a:pt x="744" y="678"/>
                  </a:cubicBezTo>
                  <a:cubicBezTo>
                    <a:pt x="744" y="678"/>
                    <a:pt x="744" y="678"/>
                    <a:pt x="744" y="678"/>
                  </a:cubicBezTo>
                  <a:cubicBezTo>
                    <a:pt x="745" y="678"/>
                    <a:pt x="745" y="678"/>
                    <a:pt x="746" y="678"/>
                  </a:cubicBezTo>
                  <a:cubicBezTo>
                    <a:pt x="747" y="677"/>
                    <a:pt x="747" y="677"/>
                    <a:pt x="748" y="677"/>
                  </a:cubicBezTo>
                  <a:cubicBezTo>
                    <a:pt x="749" y="677"/>
                    <a:pt x="749" y="677"/>
                    <a:pt x="750" y="676"/>
                  </a:cubicBezTo>
                  <a:cubicBezTo>
                    <a:pt x="750" y="676"/>
                    <a:pt x="750" y="676"/>
                    <a:pt x="750" y="676"/>
                  </a:cubicBezTo>
                  <a:cubicBezTo>
                    <a:pt x="751" y="676"/>
                    <a:pt x="751" y="676"/>
                    <a:pt x="751" y="676"/>
                  </a:cubicBezTo>
                  <a:cubicBezTo>
                    <a:pt x="753" y="675"/>
                    <a:pt x="755" y="673"/>
                    <a:pt x="758" y="671"/>
                  </a:cubicBezTo>
                  <a:cubicBezTo>
                    <a:pt x="758" y="671"/>
                    <a:pt x="759" y="670"/>
                    <a:pt x="760" y="669"/>
                  </a:cubicBezTo>
                  <a:cubicBezTo>
                    <a:pt x="760" y="669"/>
                    <a:pt x="760" y="670"/>
                    <a:pt x="760" y="670"/>
                  </a:cubicBezTo>
                  <a:cubicBezTo>
                    <a:pt x="760" y="670"/>
                    <a:pt x="759" y="671"/>
                    <a:pt x="759" y="671"/>
                  </a:cubicBezTo>
                  <a:cubicBezTo>
                    <a:pt x="759" y="672"/>
                    <a:pt x="759" y="672"/>
                    <a:pt x="759" y="673"/>
                  </a:cubicBezTo>
                  <a:cubicBezTo>
                    <a:pt x="759" y="674"/>
                    <a:pt x="759" y="674"/>
                    <a:pt x="758" y="675"/>
                  </a:cubicBezTo>
                  <a:cubicBezTo>
                    <a:pt x="758" y="675"/>
                    <a:pt x="758" y="675"/>
                    <a:pt x="758" y="675"/>
                  </a:cubicBezTo>
                  <a:cubicBezTo>
                    <a:pt x="750" y="683"/>
                    <a:pt x="749" y="692"/>
                    <a:pt x="759" y="700"/>
                  </a:cubicBezTo>
                  <a:cubicBezTo>
                    <a:pt x="760" y="690"/>
                    <a:pt x="767" y="685"/>
                    <a:pt x="759" y="676"/>
                  </a:cubicBezTo>
                  <a:cubicBezTo>
                    <a:pt x="759" y="676"/>
                    <a:pt x="759" y="676"/>
                    <a:pt x="759" y="676"/>
                  </a:cubicBezTo>
                  <a:cubicBezTo>
                    <a:pt x="760" y="675"/>
                    <a:pt x="760" y="674"/>
                    <a:pt x="760" y="673"/>
                  </a:cubicBezTo>
                  <a:cubicBezTo>
                    <a:pt x="760" y="672"/>
                    <a:pt x="760" y="672"/>
                    <a:pt x="760" y="672"/>
                  </a:cubicBezTo>
                  <a:cubicBezTo>
                    <a:pt x="760" y="671"/>
                    <a:pt x="761" y="671"/>
                    <a:pt x="761" y="670"/>
                  </a:cubicBezTo>
                  <a:cubicBezTo>
                    <a:pt x="761" y="669"/>
                    <a:pt x="761" y="668"/>
                    <a:pt x="762" y="668"/>
                  </a:cubicBezTo>
                  <a:cubicBezTo>
                    <a:pt x="762" y="667"/>
                    <a:pt x="763" y="666"/>
                    <a:pt x="764" y="665"/>
                  </a:cubicBezTo>
                  <a:cubicBezTo>
                    <a:pt x="766" y="663"/>
                    <a:pt x="768" y="660"/>
                    <a:pt x="769" y="658"/>
                  </a:cubicBezTo>
                  <a:cubicBezTo>
                    <a:pt x="770" y="657"/>
                    <a:pt x="771" y="656"/>
                    <a:pt x="772" y="655"/>
                  </a:cubicBezTo>
                  <a:cubicBezTo>
                    <a:pt x="773" y="654"/>
                    <a:pt x="773" y="653"/>
                    <a:pt x="774" y="652"/>
                  </a:cubicBezTo>
                  <a:cubicBezTo>
                    <a:pt x="774" y="652"/>
                    <a:pt x="775" y="652"/>
                    <a:pt x="775" y="652"/>
                  </a:cubicBezTo>
                  <a:cubicBezTo>
                    <a:pt x="775" y="652"/>
                    <a:pt x="775" y="651"/>
                    <a:pt x="775" y="651"/>
                  </a:cubicBezTo>
                  <a:cubicBezTo>
                    <a:pt x="776" y="651"/>
                    <a:pt x="776" y="650"/>
                    <a:pt x="776" y="650"/>
                  </a:cubicBezTo>
                  <a:cubicBezTo>
                    <a:pt x="776" y="650"/>
                    <a:pt x="777" y="649"/>
                    <a:pt x="777" y="649"/>
                  </a:cubicBezTo>
                  <a:cubicBezTo>
                    <a:pt x="777" y="649"/>
                    <a:pt x="777" y="649"/>
                    <a:pt x="777" y="648"/>
                  </a:cubicBezTo>
                  <a:cubicBezTo>
                    <a:pt x="780" y="649"/>
                    <a:pt x="782" y="649"/>
                    <a:pt x="784" y="650"/>
                  </a:cubicBezTo>
                  <a:cubicBezTo>
                    <a:pt x="787" y="651"/>
                    <a:pt x="790" y="651"/>
                    <a:pt x="793" y="652"/>
                  </a:cubicBezTo>
                  <a:cubicBezTo>
                    <a:pt x="793" y="652"/>
                    <a:pt x="794" y="652"/>
                    <a:pt x="795" y="652"/>
                  </a:cubicBezTo>
                  <a:cubicBezTo>
                    <a:pt x="795" y="653"/>
                    <a:pt x="796" y="653"/>
                    <a:pt x="797" y="653"/>
                  </a:cubicBezTo>
                  <a:cubicBezTo>
                    <a:pt x="798" y="654"/>
                    <a:pt x="799" y="654"/>
                    <a:pt x="801" y="655"/>
                  </a:cubicBezTo>
                  <a:cubicBezTo>
                    <a:pt x="806" y="658"/>
                    <a:pt x="810" y="662"/>
                    <a:pt x="815" y="665"/>
                  </a:cubicBezTo>
                  <a:cubicBezTo>
                    <a:pt x="818" y="667"/>
                    <a:pt x="820" y="669"/>
                    <a:pt x="822" y="671"/>
                  </a:cubicBezTo>
                  <a:cubicBezTo>
                    <a:pt x="822" y="671"/>
                    <a:pt x="822" y="671"/>
                    <a:pt x="822" y="671"/>
                  </a:cubicBezTo>
                  <a:cubicBezTo>
                    <a:pt x="821" y="671"/>
                    <a:pt x="821" y="671"/>
                    <a:pt x="821" y="671"/>
                  </a:cubicBezTo>
                  <a:cubicBezTo>
                    <a:pt x="820" y="671"/>
                    <a:pt x="820" y="671"/>
                    <a:pt x="820" y="671"/>
                  </a:cubicBezTo>
                  <a:cubicBezTo>
                    <a:pt x="820" y="671"/>
                    <a:pt x="820" y="671"/>
                    <a:pt x="820" y="671"/>
                  </a:cubicBezTo>
                  <a:cubicBezTo>
                    <a:pt x="819" y="671"/>
                    <a:pt x="818" y="671"/>
                    <a:pt x="817" y="672"/>
                  </a:cubicBezTo>
                  <a:cubicBezTo>
                    <a:pt x="817" y="672"/>
                    <a:pt x="816" y="672"/>
                    <a:pt x="815" y="673"/>
                  </a:cubicBezTo>
                  <a:cubicBezTo>
                    <a:pt x="814" y="673"/>
                    <a:pt x="814" y="674"/>
                    <a:pt x="813" y="674"/>
                  </a:cubicBezTo>
                  <a:cubicBezTo>
                    <a:pt x="812" y="674"/>
                    <a:pt x="811" y="675"/>
                    <a:pt x="811" y="675"/>
                  </a:cubicBezTo>
                  <a:cubicBezTo>
                    <a:pt x="810" y="676"/>
                    <a:pt x="809" y="676"/>
                    <a:pt x="808" y="677"/>
                  </a:cubicBezTo>
                  <a:cubicBezTo>
                    <a:pt x="796" y="670"/>
                    <a:pt x="792" y="685"/>
                    <a:pt x="782" y="676"/>
                  </a:cubicBezTo>
                  <a:cubicBezTo>
                    <a:pt x="784" y="683"/>
                    <a:pt x="788" y="688"/>
                    <a:pt x="795" y="689"/>
                  </a:cubicBezTo>
                  <a:cubicBezTo>
                    <a:pt x="800" y="689"/>
                    <a:pt x="810" y="685"/>
                    <a:pt x="809" y="678"/>
                  </a:cubicBezTo>
                  <a:cubicBezTo>
                    <a:pt x="810" y="678"/>
                    <a:pt x="810" y="677"/>
                    <a:pt x="811" y="677"/>
                  </a:cubicBezTo>
                  <a:cubicBezTo>
                    <a:pt x="812" y="676"/>
                    <a:pt x="813" y="676"/>
                    <a:pt x="814" y="675"/>
                  </a:cubicBezTo>
                  <a:cubicBezTo>
                    <a:pt x="814" y="675"/>
                    <a:pt x="815" y="674"/>
                    <a:pt x="816" y="674"/>
                  </a:cubicBezTo>
                  <a:cubicBezTo>
                    <a:pt x="817" y="674"/>
                    <a:pt x="817" y="673"/>
                    <a:pt x="818" y="673"/>
                  </a:cubicBezTo>
                  <a:cubicBezTo>
                    <a:pt x="819" y="673"/>
                    <a:pt x="819" y="673"/>
                    <a:pt x="820" y="673"/>
                  </a:cubicBezTo>
                  <a:cubicBezTo>
                    <a:pt x="820" y="672"/>
                    <a:pt x="820" y="672"/>
                    <a:pt x="820" y="672"/>
                  </a:cubicBezTo>
                  <a:cubicBezTo>
                    <a:pt x="820" y="672"/>
                    <a:pt x="821" y="672"/>
                    <a:pt x="821" y="672"/>
                  </a:cubicBezTo>
                  <a:cubicBezTo>
                    <a:pt x="821" y="672"/>
                    <a:pt x="821" y="672"/>
                    <a:pt x="822" y="672"/>
                  </a:cubicBezTo>
                  <a:cubicBezTo>
                    <a:pt x="822" y="672"/>
                    <a:pt x="822" y="672"/>
                    <a:pt x="823" y="672"/>
                  </a:cubicBezTo>
                  <a:cubicBezTo>
                    <a:pt x="823" y="672"/>
                    <a:pt x="823" y="672"/>
                    <a:pt x="823" y="672"/>
                  </a:cubicBezTo>
                  <a:cubicBezTo>
                    <a:pt x="825" y="673"/>
                    <a:pt x="827" y="675"/>
                    <a:pt x="829" y="676"/>
                  </a:cubicBezTo>
                  <a:cubicBezTo>
                    <a:pt x="837" y="683"/>
                    <a:pt x="846" y="690"/>
                    <a:pt x="853" y="696"/>
                  </a:cubicBezTo>
                  <a:cubicBezTo>
                    <a:pt x="854" y="697"/>
                    <a:pt x="854" y="697"/>
                    <a:pt x="855" y="698"/>
                  </a:cubicBezTo>
                  <a:cubicBezTo>
                    <a:pt x="856" y="699"/>
                    <a:pt x="857" y="699"/>
                    <a:pt x="858" y="700"/>
                  </a:cubicBezTo>
                  <a:cubicBezTo>
                    <a:pt x="858" y="700"/>
                    <a:pt x="859" y="701"/>
                    <a:pt x="859" y="701"/>
                  </a:cubicBezTo>
                  <a:cubicBezTo>
                    <a:pt x="832" y="695"/>
                    <a:pt x="783" y="688"/>
                    <a:pt x="758" y="702"/>
                  </a:cubicBezTo>
                  <a:cubicBezTo>
                    <a:pt x="786" y="696"/>
                    <a:pt x="801" y="699"/>
                    <a:pt x="834" y="704"/>
                  </a:cubicBezTo>
                  <a:cubicBezTo>
                    <a:pt x="843" y="706"/>
                    <a:pt x="851" y="708"/>
                    <a:pt x="853" y="712"/>
                  </a:cubicBezTo>
                  <a:cubicBezTo>
                    <a:pt x="811" y="714"/>
                    <a:pt x="766" y="727"/>
                    <a:pt x="729" y="743"/>
                  </a:cubicBezTo>
                  <a:cubicBezTo>
                    <a:pt x="719" y="748"/>
                    <a:pt x="709" y="749"/>
                    <a:pt x="699" y="750"/>
                  </a:cubicBezTo>
                  <a:cubicBezTo>
                    <a:pt x="699" y="749"/>
                    <a:pt x="700" y="748"/>
                    <a:pt x="700" y="747"/>
                  </a:cubicBezTo>
                  <a:close/>
                  <a:moveTo>
                    <a:pt x="700" y="771"/>
                  </a:moveTo>
                  <a:cubicBezTo>
                    <a:pt x="700" y="771"/>
                    <a:pt x="700" y="770"/>
                    <a:pt x="699" y="770"/>
                  </a:cubicBezTo>
                  <a:cubicBezTo>
                    <a:pt x="699" y="769"/>
                    <a:pt x="699" y="769"/>
                    <a:pt x="699" y="768"/>
                  </a:cubicBezTo>
                  <a:cubicBezTo>
                    <a:pt x="698" y="767"/>
                    <a:pt x="698" y="766"/>
                    <a:pt x="697" y="765"/>
                  </a:cubicBezTo>
                  <a:cubicBezTo>
                    <a:pt x="697" y="763"/>
                    <a:pt x="696" y="761"/>
                    <a:pt x="696" y="758"/>
                  </a:cubicBezTo>
                  <a:cubicBezTo>
                    <a:pt x="707" y="759"/>
                    <a:pt x="718" y="759"/>
                    <a:pt x="727" y="755"/>
                  </a:cubicBezTo>
                  <a:cubicBezTo>
                    <a:pt x="757" y="746"/>
                    <a:pt x="776" y="741"/>
                    <a:pt x="804" y="735"/>
                  </a:cubicBezTo>
                  <a:cubicBezTo>
                    <a:pt x="797" y="748"/>
                    <a:pt x="800" y="756"/>
                    <a:pt x="815" y="754"/>
                  </a:cubicBezTo>
                  <a:cubicBezTo>
                    <a:pt x="815" y="754"/>
                    <a:pt x="815" y="754"/>
                    <a:pt x="816" y="754"/>
                  </a:cubicBezTo>
                  <a:cubicBezTo>
                    <a:pt x="816" y="755"/>
                    <a:pt x="816" y="756"/>
                    <a:pt x="817" y="756"/>
                  </a:cubicBezTo>
                  <a:cubicBezTo>
                    <a:pt x="817" y="757"/>
                    <a:pt x="818" y="757"/>
                    <a:pt x="818" y="758"/>
                  </a:cubicBezTo>
                  <a:cubicBezTo>
                    <a:pt x="818" y="759"/>
                    <a:pt x="819" y="760"/>
                    <a:pt x="819" y="760"/>
                  </a:cubicBezTo>
                  <a:cubicBezTo>
                    <a:pt x="819" y="761"/>
                    <a:pt x="819" y="761"/>
                    <a:pt x="819" y="761"/>
                  </a:cubicBezTo>
                  <a:cubicBezTo>
                    <a:pt x="815" y="773"/>
                    <a:pt x="808" y="783"/>
                    <a:pt x="800" y="790"/>
                  </a:cubicBezTo>
                  <a:cubicBezTo>
                    <a:pt x="796" y="786"/>
                    <a:pt x="792" y="783"/>
                    <a:pt x="788" y="780"/>
                  </a:cubicBezTo>
                  <a:cubicBezTo>
                    <a:pt x="786" y="778"/>
                    <a:pt x="783" y="776"/>
                    <a:pt x="781" y="775"/>
                  </a:cubicBezTo>
                  <a:cubicBezTo>
                    <a:pt x="779" y="774"/>
                    <a:pt x="778" y="773"/>
                    <a:pt x="777" y="773"/>
                  </a:cubicBezTo>
                  <a:cubicBezTo>
                    <a:pt x="776" y="772"/>
                    <a:pt x="774" y="771"/>
                    <a:pt x="773" y="771"/>
                  </a:cubicBezTo>
                  <a:cubicBezTo>
                    <a:pt x="768" y="768"/>
                    <a:pt x="764" y="766"/>
                    <a:pt x="760" y="765"/>
                  </a:cubicBezTo>
                  <a:cubicBezTo>
                    <a:pt x="758" y="765"/>
                    <a:pt x="757" y="764"/>
                    <a:pt x="755" y="764"/>
                  </a:cubicBezTo>
                  <a:cubicBezTo>
                    <a:pt x="754" y="763"/>
                    <a:pt x="753" y="763"/>
                    <a:pt x="751" y="763"/>
                  </a:cubicBezTo>
                  <a:cubicBezTo>
                    <a:pt x="749" y="762"/>
                    <a:pt x="748" y="762"/>
                    <a:pt x="748" y="762"/>
                  </a:cubicBezTo>
                  <a:cubicBezTo>
                    <a:pt x="748" y="762"/>
                    <a:pt x="749" y="762"/>
                    <a:pt x="751" y="763"/>
                  </a:cubicBezTo>
                  <a:cubicBezTo>
                    <a:pt x="752" y="763"/>
                    <a:pt x="754" y="764"/>
                    <a:pt x="755" y="764"/>
                  </a:cubicBezTo>
                  <a:cubicBezTo>
                    <a:pt x="756" y="765"/>
                    <a:pt x="758" y="766"/>
                    <a:pt x="760" y="766"/>
                  </a:cubicBezTo>
                  <a:cubicBezTo>
                    <a:pt x="763" y="768"/>
                    <a:pt x="767" y="770"/>
                    <a:pt x="772" y="773"/>
                  </a:cubicBezTo>
                  <a:cubicBezTo>
                    <a:pt x="773" y="773"/>
                    <a:pt x="774" y="774"/>
                    <a:pt x="775" y="775"/>
                  </a:cubicBezTo>
                  <a:cubicBezTo>
                    <a:pt x="776" y="776"/>
                    <a:pt x="777" y="777"/>
                    <a:pt x="778" y="777"/>
                  </a:cubicBezTo>
                  <a:cubicBezTo>
                    <a:pt x="779" y="778"/>
                    <a:pt x="780" y="778"/>
                    <a:pt x="780" y="779"/>
                  </a:cubicBezTo>
                  <a:cubicBezTo>
                    <a:pt x="781" y="779"/>
                    <a:pt x="781" y="779"/>
                    <a:pt x="782" y="780"/>
                  </a:cubicBezTo>
                  <a:cubicBezTo>
                    <a:pt x="783" y="781"/>
                    <a:pt x="785" y="782"/>
                    <a:pt x="786" y="783"/>
                  </a:cubicBezTo>
                  <a:cubicBezTo>
                    <a:pt x="786" y="783"/>
                    <a:pt x="786" y="783"/>
                    <a:pt x="786" y="783"/>
                  </a:cubicBezTo>
                  <a:cubicBezTo>
                    <a:pt x="786" y="783"/>
                    <a:pt x="786" y="783"/>
                    <a:pt x="786" y="783"/>
                  </a:cubicBezTo>
                  <a:cubicBezTo>
                    <a:pt x="785" y="783"/>
                    <a:pt x="784" y="782"/>
                    <a:pt x="783" y="782"/>
                  </a:cubicBezTo>
                  <a:cubicBezTo>
                    <a:pt x="782" y="782"/>
                    <a:pt x="781" y="782"/>
                    <a:pt x="780" y="782"/>
                  </a:cubicBezTo>
                  <a:cubicBezTo>
                    <a:pt x="779" y="782"/>
                    <a:pt x="778" y="782"/>
                    <a:pt x="776" y="782"/>
                  </a:cubicBezTo>
                  <a:cubicBezTo>
                    <a:pt x="776" y="782"/>
                    <a:pt x="776" y="782"/>
                    <a:pt x="776" y="782"/>
                  </a:cubicBezTo>
                  <a:cubicBezTo>
                    <a:pt x="776" y="781"/>
                    <a:pt x="776" y="781"/>
                    <a:pt x="776" y="781"/>
                  </a:cubicBezTo>
                  <a:cubicBezTo>
                    <a:pt x="763" y="775"/>
                    <a:pt x="751" y="781"/>
                    <a:pt x="737" y="787"/>
                  </a:cubicBezTo>
                  <a:cubicBezTo>
                    <a:pt x="748" y="796"/>
                    <a:pt x="761" y="792"/>
                    <a:pt x="773" y="784"/>
                  </a:cubicBezTo>
                  <a:cubicBezTo>
                    <a:pt x="774" y="784"/>
                    <a:pt x="775" y="784"/>
                    <a:pt x="776" y="784"/>
                  </a:cubicBezTo>
                  <a:cubicBezTo>
                    <a:pt x="777" y="784"/>
                    <a:pt x="778" y="785"/>
                    <a:pt x="779" y="785"/>
                  </a:cubicBezTo>
                  <a:cubicBezTo>
                    <a:pt x="780" y="785"/>
                    <a:pt x="781" y="785"/>
                    <a:pt x="782" y="785"/>
                  </a:cubicBezTo>
                  <a:cubicBezTo>
                    <a:pt x="783" y="785"/>
                    <a:pt x="784" y="785"/>
                    <a:pt x="785" y="785"/>
                  </a:cubicBezTo>
                  <a:cubicBezTo>
                    <a:pt x="786" y="785"/>
                    <a:pt x="786" y="786"/>
                    <a:pt x="787" y="786"/>
                  </a:cubicBezTo>
                  <a:cubicBezTo>
                    <a:pt x="787" y="786"/>
                    <a:pt x="788" y="786"/>
                    <a:pt x="788" y="786"/>
                  </a:cubicBezTo>
                  <a:cubicBezTo>
                    <a:pt x="788" y="786"/>
                    <a:pt x="788" y="786"/>
                    <a:pt x="788" y="786"/>
                  </a:cubicBezTo>
                  <a:cubicBezTo>
                    <a:pt x="789" y="786"/>
                    <a:pt x="789" y="786"/>
                    <a:pt x="789" y="786"/>
                  </a:cubicBezTo>
                  <a:cubicBezTo>
                    <a:pt x="790" y="786"/>
                    <a:pt x="790" y="786"/>
                    <a:pt x="790" y="786"/>
                  </a:cubicBezTo>
                  <a:cubicBezTo>
                    <a:pt x="792" y="788"/>
                    <a:pt x="794" y="790"/>
                    <a:pt x="797" y="792"/>
                  </a:cubicBezTo>
                  <a:cubicBezTo>
                    <a:pt x="795" y="793"/>
                    <a:pt x="794" y="793"/>
                    <a:pt x="792" y="794"/>
                  </a:cubicBezTo>
                  <a:cubicBezTo>
                    <a:pt x="794" y="794"/>
                    <a:pt x="796" y="793"/>
                    <a:pt x="798" y="793"/>
                  </a:cubicBezTo>
                  <a:cubicBezTo>
                    <a:pt x="799" y="794"/>
                    <a:pt x="800" y="795"/>
                    <a:pt x="801" y="796"/>
                  </a:cubicBezTo>
                  <a:cubicBezTo>
                    <a:pt x="807" y="801"/>
                    <a:pt x="812" y="806"/>
                    <a:pt x="818" y="812"/>
                  </a:cubicBezTo>
                  <a:cubicBezTo>
                    <a:pt x="823" y="818"/>
                    <a:pt x="829" y="823"/>
                    <a:pt x="835" y="829"/>
                  </a:cubicBezTo>
                  <a:cubicBezTo>
                    <a:pt x="839" y="832"/>
                    <a:pt x="842" y="835"/>
                    <a:pt x="845" y="837"/>
                  </a:cubicBezTo>
                  <a:cubicBezTo>
                    <a:pt x="845" y="837"/>
                    <a:pt x="845" y="837"/>
                    <a:pt x="845" y="837"/>
                  </a:cubicBezTo>
                  <a:cubicBezTo>
                    <a:pt x="816" y="828"/>
                    <a:pt x="792" y="825"/>
                    <a:pt x="770" y="826"/>
                  </a:cubicBezTo>
                  <a:cubicBezTo>
                    <a:pt x="768" y="825"/>
                    <a:pt x="766" y="823"/>
                    <a:pt x="764" y="822"/>
                  </a:cubicBezTo>
                  <a:cubicBezTo>
                    <a:pt x="763" y="821"/>
                    <a:pt x="762" y="820"/>
                    <a:pt x="761" y="819"/>
                  </a:cubicBezTo>
                  <a:cubicBezTo>
                    <a:pt x="760" y="818"/>
                    <a:pt x="758" y="817"/>
                    <a:pt x="757" y="817"/>
                  </a:cubicBezTo>
                  <a:cubicBezTo>
                    <a:pt x="747" y="809"/>
                    <a:pt x="735" y="801"/>
                    <a:pt x="723" y="792"/>
                  </a:cubicBezTo>
                  <a:cubicBezTo>
                    <a:pt x="717" y="787"/>
                    <a:pt x="710" y="783"/>
                    <a:pt x="704" y="779"/>
                  </a:cubicBezTo>
                  <a:cubicBezTo>
                    <a:pt x="704" y="778"/>
                    <a:pt x="703" y="777"/>
                    <a:pt x="703" y="776"/>
                  </a:cubicBezTo>
                  <a:cubicBezTo>
                    <a:pt x="702" y="775"/>
                    <a:pt x="701" y="773"/>
                    <a:pt x="700" y="771"/>
                  </a:cubicBezTo>
                  <a:close/>
                  <a:moveTo>
                    <a:pt x="548" y="765"/>
                  </a:moveTo>
                  <a:cubicBezTo>
                    <a:pt x="548" y="765"/>
                    <a:pt x="548" y="765"/>
                    <a:pt x="548" y="765"/>
                  </a:cubicBezTo>
                  <a:cubicBezTo>
                    <a:pt x="549" y="764"/>
                    <a:pt x="551" y="763"/>
                    <a:pt x="552" y="762"/>
                  </a:cubicBezTo>
                  <a:cubicBezTo>
                    <a:pt x="553" y="761"/>
                    <a:pt x="555" y="760"/>
                    <a:pt x="556" y="759"/>
                  </a:cubicBezTo>
                  <a:cubicBezTo>
                    <a:pt x="558" y="758"/>
                    <a:pt x="559" y="757"/>
                    <a:pt x="561" y="757"/>
                  </a:cubicBezTo>
                  <a:cubicBezTo>
                    <a:pt x="562" y="756"/>
                    <a:pt x="564" y="755"/>
                    <a:pt x="565" y="754"/>
                  </a:cubicBezTo>
                  <a:cubicBezTo>
                    <a:pt x="566" y="754"/>
                    <a:pt x="566" y="754"/>
                    <a:pt x="567" y="753"/>
                  </a:cubicBezTo>
                  <a:cubicBezTo>
                    <a:pt x="568" y="753"/>
                    <a:pt x="569" y="753"/>
                    <a:pt x="569" y="753"/>
                  </a:cubicBezTo>
                  <a:cubicBezTo>
                    <a:pt x="570" y="752"/>
                    <a:pt x="570" y="752"/>
                    <a:pt x="571" y="752"/>
                  </a:cubicBezTo>
                  <a:cubicBezTo>
                    <a:pt x="571" y="752"/>
                    <a:pt x="571" y="752"/>
                    <a:pt x="571" y="752"/>
                  </a:cubicBezTo>
                  <a:cubicBezTo>
                    <a:pt x="574" y="752"/>
                    <a:pt x="577" y="751"/>
                    <a:pt x="580" y="751"/>
                  </a:cubicBezTo>
                  <a:cubicBezTo>
                    <a:pt x="581" y="751"/>
                    <a:pt x="583" y="750"/>
                    <a:pt x="585" y="750"/>
                  </a:cubicBezTo>
                  <a:cubicBezTo>
                    <a:pt x="586" y="750"/>
                    <a:pt x="588" y="749"/>
                    <a:pt x="589" y="749"/>
                  </a:cubicBezTo>
                  <a:cubicBezTo>
                    <a:pt x="590" y="749"/>
                    <a:pt x="591" y="749"/>
                    <a:pt x="592" y="749"/>
                  </a:cubicBezTo>
                  <a:cubicBezTo>
                    <a:pt x="592" y="749"/>
                    <a:pt x="592" y="749"/>
                    <a:pt x="593" y="749"/>
                  </a:cubicBezTo>
                  <a:cubicBezTo>
                    <a:pt x="593" y="749"/>
                    <a:pt x="593" y="749"/>
                    <a:pt x="594" y="749"/>
                  </a:cubicBezTo>
                  <a:cubicBezTo>
                    <a:pt x="594" y="749"/>
                    <a:pt x="595" y="749"/>
                    <a:pt x="595" y="749"/>
                  </a:cubicBezTo>
                  <a:cubicBezTo>
                    <a:pt x="595" y="749"/>
                    <a:pt x="595" y="749"/>
                    <a:pt x="595" y="749"/>
                  </a:cubicBezTo>
                  <a:cubicBezTo>
                    <a:pt x="595" y="749"/>
                    <a:pt x="595" y="749"/>
                    <a:pt x="595" y="749"/>
                  </a:cubicBezTo>
                  <a:cubicBezTo>
                    <a:pt x="596" y="749"/>
                    <a:pt x="596" y="749"/>
                    <a:pt x="596" y="749"/>
                  </a:cubicBezTo>
                  <a:cubicBezTo>
                    <a:pt x="596" y="749"/>
                    <a:pt x="596" y="749"/>
                    <a:pt x="596" y="749"/>
                  </a:cubicBezTo>
                  <a:cubicBezTo>
                    <a:pt x="596" y="749"/>
                    <a:pt x="596" y="749"/>
                    <a:pt x="596" y="749"/>
                  </a:cubicBezTo>
                  <a:cubicBezTo>
                    <a:pt x="597" y="749"/>
                    <a:pt x="598" y="749"/>
                    <a:pt x="599" y="749"/>
                  </a:cubicBezTo>
                  <a:cubicBezTo>
                    <a:pt x="602" y="750"/>
                    <a:pt x="605" y="751"/>
                    <a:pt x="609" y="752"/>
                  </a:cubicBezTo>
                  <a:cubicBezTo>
                    <a:pt x="612" y="753"/>
                    <a:pt x="615" y="755"/>
                    <a:pt x="619" y="756"/>
                  </a:cubicBezTo>
                  <a:cubicBezTo>
                    <a:pt x="623" y="757"/>
                    <a:pt x="626" y="759"/>
                    <a:pt x="630" y="760"/>
                  </a:cubicBezTo>
                  <a:cubicBezTo>
                    <a:pt x="634" y="761"/>
                    <a:pt x="639" y="762"/>
                    <a:pt x="643" y="763"/>
                  </a:cubicBezTo>
                  <a:cubicBezTo>
                    <a:pt x="643" y="763"/>
                    <a:pt x="643" y="763"/>
                    <a:pt x="643" y="763"/>
                  </a:cubicBezTo>
                  <a:cubicBezTo>
                    <a:pt x="643" y="763"/>
                    <a:pt x="642" y="764"/>
                    <a:pt x="642" y="764"/>
                  </a:cubicBezTo>
                  <a:cubicBezTo>
                    <a:pt x="641" y="765"/>
                    <a:pt x="640" y="765"/>
                    <a:pt x="640" y="766"/>
                  </a:cubicBezTo>
                  <a:cubicBezTo>
                    <a:pt x="639" y="766"/>
                    <a:pt x="639" y="766"/>
                    <a:pt x="639" y="767"/>
                  </a:cubicBezTo>
                  <a:cubicBezTo>
                    <a:pt x="638" y="767"/>
                    <a:pt x="638" y="767"/>
                    <a:pt x="638" y="768"/>
                  </a:cubicBezTo>
                  <a:cubicBezTo>
                    <a:pt x="637" y="769"/>
                    <a:pt x="635" y="770"/>
                    <a:pt x="634" y="772"/>
                  </a:cubicBezTo>
                  <a:cubicBezTo>
                    <a:pt x="633" y="774"/>
                    <a:pt x="632" y="775"/>
                    <a:pt x="630" y="777"/>
                  </a:cubicBezTo>
                  <a:cubicBezTo>
                    <a:pt x="628" y="781"/>
                    <a:pt x="625" y="785"/>
                    <a:pt x="622" y="788"/>
                  </a:cubicBezTo>
                  <a:cubicBezTo>
                    <a:pt x="621" y="790"/>
                    <a:pt x="619" y="792"/>
                    <a:pt x="618" y="793"/>
                  </a:cubicBezTo>
                  <a:cubicBezTo>
                    <a:pt x="616" y="795"/>
                    <a:pt x="614" y="797"/>
                    <a:pt x="613" y="798"/>
                  </a:cubicBezTo>
                  <a:cubicBezTo>
                    <a:pt x="611" y="799"/>
                    <a:pt x="610" y="801"/>
                    <a:pt x="608" y="802"/>
                  </a:cubicBezTo>
                  <a:cubicBezTo>
                    <a:pt x="608" y="802"/>
                    <a:pt x="608" y="802"/>
                    <a:pt x="608" y="802"/>
                  </a:cubicBezTo>
                  <a:cubicBezTo>
                    <a:pt x="608" y="802"/>
                    <a:pt x="607" y="802"/>
                    <a:pt x="606" y="802"/>
                  </a:cubicBezTo>
                  <a:cubicBezTo>
                    <a:pt x="606" y="802"/>
                    <a:pt x="606" y="802"/>
                    <a:pt x="605" y="802"/>
                  </a:cubicBezTo>
                  <a:cubicBezTo>
                    <a:pt x="605" y="802"/>
                    <a:pt x="605" y="802"/>
                    <a:pt x="604" y="802"/>
                  </a:cubicBezTo>
                  <a:cubicBezTo>
                    <a:pt x="604" y="802"/>
                    <a:pt x="604" y="802"/>
                    <a:pt x="604" y="802"/>
                  </a:cubicBezTo>
                  <a:cubicBezTo>
                    <a:pt x="603" y="802"/>
                    <a:pt x="602" y="803"/>
                    <a:pt x="601" y="803"/>
                  </a:cubicBezTo>
                  <a:cubicBezTo>
                    <a:pt x="600" y="803"/>
                    <a:pt x="599" y="803"/>
                    <a:pt x="598" y="803"/>
                  </a:cubicBezTo>
                  <a:cubicBezTo>
                    <a:pt x="596" y="803"/>
                    <a:pt x="595" y="804"/>
                    <a:pt x="594" y="804"/>
                  </a:cubicBezTo>
                  <a:cubicBezTo>
                    <a:pt x="593" y="804"/>
                    <a:pt x="592" y="804"/>
                    <a:pt x="591" y="804"/>
                  </a:cubicBezTo>
                  <a:cubicBezTo>
                    <a:pt x="585" y="795"/>
                    <a:pt x="579" y="797"/>
                    <a:pt x="571" y="799"/>
                  </a:cubicBezTo>
                  <a:cubicBezTo>
                    <a:pt x="567" y="797"/>
                    <a:pt x="563" y="795"/>
                    <a:pt x="559" y="793"/>
                  </a:cubicBezTo>
                  <a:cubicBezTo>
                    <a:pt x="554" y="791"/>
                    <a:pt x="548" y="788"/>
                    <a:pt x="542" y="785"/>
                  </a:cubicBezTo>
                  <a:cubicBezTo>
                    <a:pt x="547" y="782"/>
                    <a:pt x="549" y="775"/>
                    <a:pt x="548" y="765"/>
                  </a:cubicBezTo>
                  <a:close/>
                  <a:moveTo>
                    <a:pt x="616" y="806"/>
                  </a:moveTo>
                  <a:cubicBezTo>
                    <a:pt x="616" y="806"/>
                    <a:pt x="616" y="806"/>
                    <a:pt x="616" y="806"/>
                  </a:cubicBezTo>
                  <a:cubicBezTo>
                    <a:pt x="613" y="810"/>
                    <a:pt x="610" y="813"/>
                    <a:pt x="608" y="817"/>
                  </a:cubicBezTo>
                  <a:cubicBezTo>
                    <a:pt x="608" y="816"/>
                    <a:pt x="607" y="816"/>
                    <a:pt x="606" y="816"/>
                  </a:cubicBezTo>
                  <a:cubicBezTo>
                    <a:pt x="603" y="814"/>
                    <a:pt x="601" y="813"/>
                    <a:pt x="598" y="812"/>
                  </a:cubicBezTo>
                  <a:cubicBezTo>
                    <a:pt x="599" y="811"/>
                    <a:pt x="600" y="811"/>
                    <a:pt x="601" y="810"/>
                  </a:cubicBezTo>
                  <a:cubicBezTo>
                    <a:pt x="602" y="810"/>
                    <a:pt x="602" y="810"/>
                    <a:pt x="603" y="809"/>
                  </a:cubicBezTo>
                  <a:cubicBezTo>
                    <a:pt x="604" y="809"/>
                    <a:pt x="604" y="809"/>
                    <a:pt x="604" y="809"/>
                  </a:cubicBezTo>
                  <a:cubicBezTo>
                    <a:pt x="605" y="809"/>
                    <a:pt x="605" y="808"/>
                    <a:pt x="605" y="808"/>
                  </a:cubicBezTo>
                  <a:cubicBezTo>
                    <a:pt x="608" y="806"/>
                    <a:pt x="612" y="803"/>
                    <a:pt x="615" y="800"/>
                  </a:cubicBezTo>
                  <a:cubicBezTo>
                    <a:pt x="616" y="799"/>
                    <a:pt x="617" y="798"/>
                    <a:pt x="619" y="797"/>
                  </a:cubicBezTo>
                  <a:cubicBezTo>
                    <a:pt x="618" y="797"/>
                    <a:pt x="618" y="798"/>
                    <a:pt x="618" y="798"/>
                  </a:cubicBezTo>
                  <a:cubicBezTo>
                    <a:pt x="618" y="799"/>
                    <a:pt x="618" y="800"/>
                    <a:pt x="618" y="800"/>
                  </a:cubicBezTo>
                  <a:cubicBezTo>
                    <a:pt x="617" y="801"/>
                    <a:pt x="617" y="802"/>
                    <a:pt x="617" y="802"/>
                  </a:cubicBezTo>
                  <a:cubicBezTo>
                    <a:pt x="617" y="804"/>
                    <a:pt x="616" y="805"/>
                    <a:pt x="616" y="806"/>
                  </a:cubicBezTo>
                  <a:close/>
                  <a:moveTo>
                    <a:pt x="596" y="811"/>
                  </a:moveTo>
                  <a:cubicBezTo>
                    <a:pt x="594" y="810"/>
                    <a:pt x="592" y="809"/>
                    <a:pt x="590" y="808"/>
                  </a:cubicBezTo>
                  <a:cubicBezTo>
                    <a:pt x="591" y="807"/>
                    <a:pt x="591" y="807"/>
                    <a:pt x="591" y="806"/>
                  </a:cubicBezTo>
                  <a:cubicBezTo>
                    <a:pt x="592" y="806"/>
                    <a:pt x="592" y="806"/>
                    <a:pt x="592" y="806"/>
                  </a:cubicBezTo>
                  <a:cubicBezTo>
                    <a:pt x="592" y="806"/>
                    <a:pt x="592" y="806"/>
                    <a:pt x="592" y="806"/>
                  </a:cubicBezTo>
                  <a:cubicBezTo>
                    <a:pt x="592" y="806"/>
                    <a:pt x="592" y="806"/>
                    <a:pt x="592" y="806"/>
                  </a:cubicBezTo>
                  <a:cubicBezTo>
                    <a:pt x="593" y="806"/>
                    <a:pt x="593" y="806"/>
                    <a:pt x="594" y="806"/>
                  </a:cubicBezTo>
                  <a:cubicBezTo>
                    <a:pt x="595" y="806"/>
                    <a:pt x="596" y="806"/>
                    <a:pt x="598" y="805"/>
                  </a:cubicBezTo>
                  <a:cubicBezTo>
                    <a:pt x="599" y="805"/>
                    <a:pt x="600" y="805"/>
                    <a:pt x="601" y="805"/>
                  </a:cubicBezTo>
                  <a:cubicBezTo>
                    <a:pt x="602" y="805"/>
                    <a:pt x="603" y="805"/>
                    <a:pt x="604" y="804"/>
                  </a:cubicBezTo>
                  <a:cubicBezTo>
                    <a:pt x="604" y="804"/>
                    <a:pt x="604" y="804"/>
                    <a:pt x="605" y="804"/>
                  </a:cubicBezTo>
                  <a:cubicBezTo>
                    <a:pt x="605" y="804"/>
                    <a:pt x="605" y="804"/>
                    <a:pt x="605" y="804"/>
                  </a:cubicBezTo>
                  <a:cubicBezTo>
                    <a:pt x="605" y="804"/>
                    <a:pt x="605" y="804"/>
                    <a:pt x="605" y="804"/>
                  </a:cubicBezTo>
                  <a:cubicBezTo>
                    <a:pt x="605" y="804"/>
                    <a:pt x="604" y="805"/>
                    <a:pt x="604" y="805"/>
                  </a:cubicBezTo>
                  <a:cubicBezTo>
                    <a:pt x="603" y="806"/>
                    <a:pt x="603" y="806"/>
                    <a:pt x="603" y="806"/>
                  </a:cubicBezTo>
                  <a:cubicBezTo>
                    <a:pt x="602" y="806"/>
                    <a:pt x="602" y="806"/>
                    <a:pt x="602" y="807"/>
                  </a:cubicBezTo>
                  <a:cubicBezTo>
                    <a:pt x="601" y="807"/>
                    <a:pt x="600" y="808"/>
                    <a:pt x="600" y="808"/>
                  </a:cubicBezTo>
                  <a:cubicBezTo>
                    <a:pt x="599" y="809"/>
                    <a:pt x="598" y="810"/>
                    <a:pt x="597" y="811"/>
                  </a:cubicBezTo>
                  <a:cubicBezTo>
                    <a:pt x="597" y="811"/>
                    <a:pt x="597" y="811"/>
                    <a:pt x="596" y="811"/>
                  </a:cubicBezTo>
                  <a:close/>
                  <a:moveTo>
                    <a:pt x="530" y="789"/>
                  </a:moveTo>
                  <a:cubicBezTo>
                    <a:pt x="532" y="789"/>
                    <a:pt x="534" y="788"/>
                    <a:pt x="536" y="788"/>
                  </a:cubicBezTo>
                  <a:cubicBezTo>
                    <a:pt x="539" y="789"/>
                    <a:pt x="542" y="791"/>
                    <a:pt x="545" y="793"/>
                  </a:cubicBezTo>
                  <a:cubicBezTo>
                    <a:pt x="545" y="793"/>
                    <a:pt x="544" y="792"/>
                    <a:pt x="544" y="793"/>
                  </a:cubicBezTo>
                  <a:cubicBezTo>
                    <a:pt x="543" y="793"/>
                    <a:pt x="543" y="793"/>
                    <a:pt x="542" y="793"/>
                  </a:cubicBezTo>
                  <a:cubicBezTo>
                    <a:pt x="542" y="793"/>
                    <a:pt x="542" y="793"/>
                    <a:pt x="541" y="793"/>
                  </a:cubicBezTo>
                  <a:cubicBezTo>
                    <a:pt x="541" y="793"/>
                    <a:pt x="541" y="793"/>
                    <a:pt x="541" y="793"/>
                  </a:cubicBezTo>
                  <a:cubicBezTo>
                    <a:pt x="540" y="794"/>
                    <a:pt x="539" y="794"/>
                    <a:pt x="538" y="795"/>
                  </a:cubicBezTo>
                  <a:cubicBezTo>
                    <a:pt x="537" y="795"/>
                    <a:pt x="536" y="796"/>
                    <a:pt x="536" y="797"/>
                  </a:cubicBezTo>
                  <a:cubicBezTo>
                    <a:pt x="534" y="794"/>
                    <a:pt x="532" y="791"/>
                    <a:pt x="530" y="789"/>
                  </a:cubicBezTo>
                  <a:close/>
                  <a:moveTo>
                    <a:pt x="526" y="817"/>
                  </a:moveTo>
                  <a:cubicBezTo>
                    <a:pt x="527" y="815"/>
                    <a:pt x="528" y="811"/>
                    <a:pt x="527" y="808"/>
                  </a:cubicBezTo>
                  <a:cubicBezTo>
                    <a:pt x="528" y="807"/>
                    <a:pt x="529" y="806"/>
                    <a:pt x="530" y="805"/>
                  </a:cubicBezTo>
                  <a:cubicBezTo>
                    <a:pt x="531" y="804"/>
                    <a:pt x="532" y="803"/>
                    <a:pt x="533" y="802"/>
                  </a:cubicBezTo>
                  <a:cubicBezTo>
                    <a:pt x="534" y="801"/>
                    <a:pt x="535" y="800"/>
                    <a:pt x="536" y="799"/>
                  </a:cubicBezTo>
                  <a:cubicBezTo>
                    <a:pt x="538" y="805"/>
                    <a:pt x="539" y="811"/>
                    <a:pt x="539" y="817"/>
                  </a:cubicBezTo>
                  <a:cubicBezTo>
                    <a:pt x="535" y="817"/>
                    <a:pt x="530" y="817"/>
                    <a:pt x="526" y="817"/>
                  </a:cubicBezTo>
                  <a:close/>
                  <a:moveTo>
                    <a:pt x="553" y="818"/>
                  </a:moveTo>
                  <a:cubicBezTo>
                    <a:pt x="545" y="813"/>
                    <a:pt x="541" y="806"/>
                    <a:pt x="537" y="799"/>
                  </a:cubicBezTo>
                  <a:cubicBezTo>
                    <a:pt x="538" y="798"/>
                    <a:pt x="538" y="797"/>
                    <a:pt x="539" y="797"/>
                  </a:cubicBezTo>
                  <a:cubicBezTo>
                    <a:pt x="540" y="796"/>
                    <a:pt x="541" y="796"/>
                    <a:pt x="542" y="795"/>
                  </a:cubicBezTo>
                  <a:cubicBezTo>
                    <a:pt x="542" y="795"/>
                    <a:pt x="542" y="795"/>
                    <a:pt x="542" y="795"/>
                  </a:cubicBezTo>
                  <a:cubicBezTo>
                    <a:pt x="543" y="795"/>
                    <a:pt x="543" y="795"/>
                    <a:pt x="543" y="795"/>
                  </a:cubicBezTo>
                  <a:cubicBezTo>
                    <a:pt x="543" y="795"/>
                    <a:pt x="544" y="794"/>
                    <a:pt x="544" y="794"/>
                  </a:cubicBezTo>
                  <a:cubicBezTo>
                    <a:pt x="545" y="794"/>
                    <a:pt x="546" y="794"/>
                    <a:pt x="546" y="794"/>
                  </a:cubicBezTo>
                  <a:cubicBezTo>
                    <a:pt x="547" y="794"/>
                    <a:pt x="547" y="793"/>
                    <a:pt x="547" y="793"/>
                  </a:cubicBezTo>
                  <a:cubicBezTo>
                    <a:pt x="551" y="795"/>
                    <a:pt x="554" y="797"/>
                    <a:pt x="557" y="798"/>
                  </a:cubicBezTo>
                  <a:cubicBezTo>
                    <a:pt x="559" y="799"/>
                    <a:pt x="560" y="800"/>
                    <a:pt x="561" y="800"/>
                  </a:cubicBezTo>
                  <a:cubicBezTo>
                    <a:pt x="560" y="800"/>
                    <a:pt x="558" y="800"/>
                    <a:pt x="556" y="800"/>
                  </a:cubicBezTo>
                  <a:cubicBezTo>
                    <a:pt x="562" y="805"/>
                    <a:pt x="567" y="813"/>
                    <a:pt x="574" y="814"/>
                  </a:cubicBezTo>
                  <a:cubicBezTo>
                    <a:pt x="577" y="814"/>
                    <a:pt x="581" y="813"/>
                    <a:pt x="585" y="811"/>
                  </a:cubicBezTo>
                  <a:cubicBezTo>
                    <a:pt x="592" y="815"/>
                    <a:pt x="598" y="818"/>
                    <a:pt x="604" y="820"/>
                  </a:cubicBezTo>
                  <a:cubicBezTo>
                    <a:pt x="605" y="821"/>
                    <a:pt x="606" y="821"/>
                    <a:pt x="606" y="821"/>
                  </a:cubicBezTo>
                  <a:cubicBezTo>
                    <a:pt x="606" y="823"/>
                    <a:pt x="606" y="825"/>
                    <a:pt x="606" y="827"/>
                  </a:cubicBezTo>
                  <a:cubicBezTo>
                    <a:pt x="587" y="828"/>
                    <a:pt x="564" y="826"/>
                    <a:pt x="553" y="818"/>
                  </a:cubicBezTo>
                  <a:close/>
                  <a:moveTo>
                    <a:pt x="682" y="830"/>
                  </a:moveTo>
                  <a:cubicBezTo>
                    <a:pt x="661" y="829"/>
                    <a:pt x="646" y="822"/>
                    <a:pt x="625" y="825"/>
                  </a:cubicBezTo>
                  <a:cubicBezTo>
                    <a:pt x="625" y="825"/>
                    <a:pt x="625" y="825"/>
                    <a:pt x="625" y="825"/>
                  </a:cubicBezTo>
                  <a:cubicBezTo>
                    <a:pt x="624" y="824"/>
                    <a:pt x="622" y="824"/>
                    <a:pt x="621" y="823"/>
                  </a:cubicBezTo>
                  <a:cubicBezTo>
                    <a:pt x="622" y="818"/>
                    <a:pt x="622" y="813"/>
                    <a:pt x="617" y="808"/>
                  </a:cubicBezTo>
                  <a:cubicBezTo>
                    <a:pt x="617" y="807"/>
                    <a:pt x="617" y="807"/>
                    <a:pt x="617" y="807"/>
                  </a:cubicBezTo>
                  <a:cubicBezTo>
                    <a:pt x="618" y="805"/>
                    <a:pt x="618" y="804"/>
                    <a:pt x="618" y="802"/>
                  </a:cubicBezTo>
                  <a:cubicBezTo>
                    <a:pt x="619" y="802"/>
                    <a:pt x="619" y="801"/>
                    <a:pt x="619" y="800"/>
                  </a:cubicBezTo>
                  <a:cubicBezTo>
                    <a:pt x="619" y="800"/>
                    <a:pt x="619" y="799"/>
                    <a:pt x="620" y="799"/>
                  </a:cubicBezTo>
                  <a:cubicBezTo>
                    <a:pt x="620" y="797"/>
                    <a:pt x="621" y="796"/>
                    <a:pt x="621" y="794"/>
                  </a:cubicBezTo>
                  <a:cubicBezTo>
                    <a:pt x="622" y="793"/>
                    <a:pt x="624" y="792"/>
                    <a:pt x="625" y="790"/>
                  </a:cubicBezTo>
                  <a:cubicBezTo>
                    <a:pt x="628" y="786"/>
                    <a:pt x="630" y="783"/>
                    <a:pt x="633" y="779"/>
                  </a:cubicBezTo>
                  <a:cubicBezTo>
                    <a:pt x="634" y="777"/>
                    <a:pt x="636" y="776"/>
                    <a:pt x="637" y="774"/>
                  </a:cubicBezTo>
                  <a:cubicBezTo>
                    <a:pt x="638" y="772"/>
                    <a:pt x="639" y="771"/>
                    <a:pt x="640" y="770"/>
                  </a:cubicBezTo>
                  <a:cubicBezTo>
                    <a:pt x="641" y="769"/>
                    <a:pt x="641" y="769"/>
                    <a:pt x="641" y="769"/>
                  </a:cubicBezTo>
                  <a:cubicBezTo>
                    <a:pt x="641" y="768"/>
                    <a:pt x="642" y="768"/>
                    <a:pt x="642" y="768"/>
                  </a:cubicBezTo>
                  <a:cubicBezTo>
                    <a:pt x="642" y="767"/>
                    <a:pt x="643" y="767"/>
                    <a:pt x="643" y="766"/>
                  </a:cubicBezTo>
                  <a:cubicBezTo>
                    <a:pt x="644" y="765"/>
                    <a:pt x="644" y="765"/>
                    <a:pt x="644" y="764"/>
                  </a:cubicBezTo>
                  <a:cubicBezTo>
                    <a:pt x="645" y="764"/>
                    <a:pt x="645" y="764"/>
                    <a:pt x="645" y="763"/>
                  </a:cubicBezTo>
                  <a:cubicBezTo>
                    <a:pt x="648" y="764"/>
                    <a:pt x="652" y="764"/>
                    <a:pt x="655" y="765"/>
                  </a:cubicBezTo>
                  <a:cubicBezTo>
                    <a:pt x="659" y="765"/>
                    <a:pt x="664" y="765"/>
                    <a:pt x="668" y="766"/>
                  </a:cubicBezTo>
                  <a:cubicBezTo>
                    <a:pt x="669" y="766"/>
                    <a:pt x="670" y="766"/>
                    <a:pt x="671" y="766"/>
                  </a:cubicBezTo>
                  <a:cubicBezTo>
                    <a:pt x="672" y="767"/>
                    <a:pt x="673" y="767"/>
                    <a:pt x="674" y="767"/>
                  </a:cubicBezTo>
                  <a:cubicBezTo>
                    <a:pt x="676" y="768"/>
                    <a:pt x="678" y="768"/>
                    <a:pt x="679" y="769"/>
                  </a:cubicBezTo>
                  <a:cubicBezTo>
                    <a:pt x="687" y="772"/>
                    <a:pt x="693" y="777"/>
                    <a:pt x="700" y="782"/>
                  </a:cubicBezTo>
                  <a:cubicBezTo>
                    <a:pt x="704" y="785"/>
                    <a:pt x="707" y="787"/>
                    <a:pt x="711" y="790"/>
                  </a:cubicBezTo>
                  <a:cubicBezTo>
                    <a:pt x="710" y="790"/>
                    <a:pt x="710" y="789"/>
                    <a:pt x="709" y="789"/>
                  </a:cubicBezTo>
                  <a:cubicBezTo>
                    <a:pt x="709" y="789"/>
                    <a:pt x="708" y="789"/>
                    <a:pt x="708" y="789"/>
                  </a:cubicBezTo>
                  <a:cubicBezTo>
                    <a:pt x="708" y="789"/>
                    <a:pt x="707" y="789"/>
                    <a:pt x="707" y="790"/>
                  </a:cubicBezTo>
                  <a:cubicBezTo>
                    <a:pt x="707" y="790"/>
                    <a:pt x="707" y="790"/>
                    <a:pt x="706" y="790"/>
                  </a:cubicBezTo>
                  <a:cubicBezTo>
                    <a:pt x="705" y="790"/>
                    <a:pt x="704" y="791"/>
                    <a:pt x="703" y="791"/>
                  </a:cubicBezTo>
                  <a:cubicBezTo>
                    <a:pt x="702" y="792"/>
                    <a:pt x="701" y="792"/>
                    <a:pt x="700" y="793"/>
                  </a:cubicBezTo>
                  <a:cubicBezTo>
                    <a:pt x="699" y="794"/>
                    <a:pt x="698" y="794"/>
                    <a:pt x="696" y="795"/>
                  </a:cubicBezTo>
                  <a:cubicBezTo>
                    <a:pt x="695" y="796"/>
                    <a:pt x="694" y="797"/>
                    <a:pt x="693" y="798"/>
                  </a:cubicBezTo>
                  <a:cubicBezTo>
                    <a:pt x="692" y="799"/>
                    <a:pt x="690" y="800"/>
                    <a:pt x="689" y="801"/>
                  </a:cubicBezTo>
                  <a:cubicBezTo>
                    <a:pt x="672" y="792"/>
                    <a:pt x="665" y="815"/>
                    <a:pt x="650" y="803"/>
                  </a:cubicBezTo>
                  <a:cubicBezTo>
                    <a:pt x="653" y="813"/>
                    <a:pt x="659" y="820"/>
                    <a:pt x="670" y="820"/>
                  </a:cubicBezTo>
                  <a:cubicBezTo>
                    <a:pt x="677" y="819"/>
                    <a:pt x="691" y="811"/>
                    <a:pt x="690" y="802"/>
                  </a:cubicBezTo>
                  <a:cubicBezTo>
                    <a:pt x="691" y="801"/>
                    <a:pt x="693" y="800"/>
                    <a:pt x="694" y="799"/>
                  </a:cubicBezTo>
                  <a:cubicBezTo>
                    <a:pt x="695" y="798"/>
                    <a:pt x="696" y="798"/>
                    <a:pt x="697" y="797"/>
                  </a:cubicBezTo>
                  <a:cubicBezTo>
                    <a:pt x="699" y="796"/>
                    <a:pt x="700" y="795"/>
                    <a:pt x="701" y="795"/>
                  </a:cubicBezTo>
                  <a:cubicBezTo>
                    <a:pt x="702" y="794"/>
                    <a:pt x="703" y="793"/>
                    <a:pt x="704" y="793"/>
                  </a:cubicBezTo>
                  <a:cubicBezTo>
                    <a:pt x="705" y="792"/>
                    <a:pt x="706" y="792"/>
                    <a:pt x="707" y="792"/>
                  </a:cubicBezTo>
                  <a:cubicBezTo>
                    <a:pt x="707" y="792"/>
                    <a:pt x="707" y="792"/>
                    <a:pt x="707" y="792"/>
                  </a:cubicBezTo>
                  <a:cubicBezTo>
                    <a:pt x="708" y="792"/>
                    <a:pt x="708" y="792"/>
                    <a:pt x="708" y="791"/>
                  </a:cubicBezTo>
                  <a:cubicBezTo>
                    <a:pt x="709" y="791"/>
                    <a:pt x="709" y="791"/>
                    <a:pt x="709" y="791"/>
                  </a:cubicBezTo>
                  <a:cubicBezTo>
                    <a:pt x="710" y="791"/>
                    <a:pt x="711" y="791"/>
                    <a:pt x="711" y="791"/>
                  </a:cubicBezTo>
                  <a:cubicBezTo>
                    <a:pt x="712" y="791"/>
                    <a:pt x="712" y="791"/>
                    <a:pt x="712" y="791"/>
                  </a:cubicBezTo>
                  <a:cubicBezTo>
                    <a:pt x="715" y="792"/>
                    <a:pt x="717" y="794"/>
                    <a:pt x="719" y="796"/>
                  </a:cubicBezTo>
                  <a:cubicBezTo>
                    <a:pt x="732" y="805"/>
                    <a:pt x="744" y="813"/>
                    <a:pt x="754" y="821"/>
                  </a:cubicBezTo>
                  <a:cubicBezTo>
                    <a:pt x="755" y="822"/>
                    <a:pt x="756" y="822"/>
                    <a:pt x="758" y="823"/>
                  </a:cubicBezTo>
                  <a:cubicBezTo>
                    <a:pt x="759" y="824"/>
                    <a:pt x="760" y="825"/>
                    <a:pt x="761" y="826"/>
                  </a:cubicBezTo>
                  <a:cubicBezTo>
                    <a:pt x="762" y="826"/>
                    <a:pt x="762" y="826"/>
                    <a:pt x="763" y="827"/>
                  </a:cubicBezTo>
                  <a:cubicBezTo>
                    <a:pt x="759" y="827"/>
                    <a:pt x="755" y="828"/>
                    <a:pt x="751" y="828"/>
                  </a:cubicBezTo>
                  <a:cubicBezTo>
                    <a:pt x="725" y="833"/>
                    <a:pt x="712" y="831"/>
                    <a:pt x="682" y="830"/>
                  </a:cubicBezTo>
                  <a:close/>
                  <a:moveTo>
                    <a:pt x="1010" y="914"/>
                  </a:moveTo>
                  <a:cubicBezTo>
                    <a:pt x="1010" y="914"/>
                    <a:pt x="1010" y="914"/>
                    <a:pt x="1010" y="913"/>
                  </a:cubicBezTo>
                  <a:cubicBezTo>
                    <a:pt x="1010" y="913"/>
                    <a:pt x="1010" y="913"/>
                    <a:pt x="1010" y="913"/>
                  </a:cubicBezTo>
                  <a:cubicBezTo>
                    <a:pt x="1011" y="912"/>
                    <a:pt x="1011" y="912"/>
                    <a:pt x="1012" y="911"/>
                  </a:cubicBezTo>
                  <a:cubicBezTo>
                    <a:pt x="1014" y="911"/>
                    <a:pt x="1017" y="911"/>
                    <a:pt x="1020" y="911"/>
                  </a:cubicBezTo>
                  <a:cubicBezTo>
                    <a:pt x="1022" y="911"/>
                    <a:pt x="1025" y="911"/>
                    <a:pt x="1027" y="911"/>
                  </a:cubicBezTo>
                  <a:cubicBezTo>
                    <a:pt x="1029" y="911"/>
                    <a:pt x="1032" y="911"/>
                    <a:pt x="1034" y="911"/>
                  </a:cubicBezTo>
                  <a:cubicBezTo>
                    <a:pt x="1035" y="911"/>
                    <a:pt x="1036" y="911"/>
                    <a:pt x="1037" y="911"/>
                  </a:cubicBezTo>
                  <a:cubicBezTo>
                    <a:pt x="1037" y="911"/>
                    <a:pt x="1038" y="911"/>
                    <a:pt x="1039" y="911"/>
                  </a:cubicBezTo>
                  <a:cubicBezTo>
                    <a:pt x="1041" y="911"/>
                    <a:pt x="1042" y="911"/>
                    <a:pt x="1043" y="911"/>
                  </a:cubicBezTo>
                  <a:cubicBezTo>
                    <a:pt x="1044" y="911"/>
                    <a:pt x="1045" y="911"/>
                    <a:pt x="1045" y="911"/>
                  </a:cubicBezTo>
                  <a:cubicBezTo>
                    <a:pt x="1047" y="912"/>
                    <a:pt x="1048" y="913"/>
                    <a:pt x="1050" y="914"/>
                  </a:cubicBezTo>
                  <a:cubicBezTo>
                    <a:pt x="1052" y="916"/>
                    <a:pt x="1054" y="917"/>
                    <a:pt x="1056" y="919"/>
                  </a:cubicBezTo>
                  <a:cubicBezTo>
                    <a:pt x="1056" y="919"/>
                    <a:pt x="1057" y="919"/>
                    <a:pt x="1057" y="919"/>
                  </a:cubicBezTo>
                  <a:cubicBezTo>
                    <a:pt x="1040" y="920"/>
                    <a:pt x="1024" y="918"/>
                    <a:pt x="1010" y="914"/>
                  </a:cubicBezTo>
                  <a:close/>
                  <a:moveTo>
                    <a:pt x="1096" y="922"/>
                  </a:moveTo>
                  <a:cubicBezTo>
                    <a:pt x="1085" y="894"/>
                    <a:pt x="1115" y="868"/>
                    <a:pt x="1109" y="840"/>
                  </a:cubicBezTo>
                  <a:cubicBezTo>
                    <a:pt x="1108" y="836"/>
                    <a:pt x="1105" y="831"/>
                    <a:pt x="1102" y="825"/>
                  </a:cubicBezTo>
                  <a:cubicBezTo>
                    <a:pt x="1102" y="824"/>
                    <a:pt x="1101" y="823"/>
                    <a:pt x="1101" y="821"/>
                  </a:cubicBezTo>
                  <a:cubicBezTo>
                    <a:pt x="1099" y="821"/>
                    <a:pt x="1099" y="821"/>
                    <a:pt x="1099" y="821"/>
                  </a:cubicBezTo>
                  <a:cubicBezTo>
                    <a:pt x="1099" y="821"/>
                    <a:pt x="1099" y="821"/>
                    <a:pt x="1099" y="821"/>
                  </a:cubicBezTo>
                  <a:cubicBezTo>
                    <a:pt x="1100" y="821"/>
                    <a:pt x="1101" y="820"/>
                    <a:pt x="1102" y="819"/>
                  </a:cubicBezTo>
                  <a:cubicBezTo>
                    <a:pt x="1101" y="819"/>
                    <a:pt x="1101" y="819"/>
                    <a:pt x="1101" y="818"/>
                  </a:cubicBezTo>
                  <a:cubicBezTo>
                    <a:pt x="1101" y="818"/>
                    <a:pt x="1101" y="818"/>
                    <a:pt x="1101" y="818"/>
                  </a:cubicBezTo>
                  <a:cubicBezTo>
                    <a:pt x="1103" y="817"/>
                    <a:pt x="1104" y="817"/>
                    <a:pt x="1106" y="816"/>
                  </a:cubicBezTo>
                  <a:cubicBezTo>
                    <a:pt x="1108" y="815"/>
                    <a:pt x="1110" y="815"/>
                    <a:pt x="1111" y="814"/>
                  </a:cubicBezTo>
                  <a:cubicBezTo>
                    <a:pt x="1112" y="814"/>
                    <a:pt x="1113" y="814"/>
                    <a:pt x="1114" y="814"/>
                  </a:cubicBezTo>
                  <a:cubicBezTo>
                    <a:pt x="1114" y="814"/>
                    <a:pt x="1115" y="814"/>
                    <a:pt x="1115" y="814"/>
                  </a:cubicBezTo>
                  <a:cubicBezTo>
                    <a:pt x="1116" y="814"/>
                    <a:pt x="1116" y="813"/>
                    <a:pt x="1116" y="813"/>
                  </a:cubicBezTo>
                  <a:cubicBezTo>
                    <a:pt x="1117" y="813"/>
                    <a:pt x="1118" y="813"/>
                    <a:pt x="1119" y="813"/>
                  </a:cubicBezTo>
                  <a:cubicBezTo>
                    <a:pt x="1119" y="813"/>
                    <a:pt x="1120" y="813"/>
                    <a:pt x="1121" y="813"/>
                  </a:cubicBezTo>
                  <a:cubicBezTo>
                    <a:pt x="1121" y="813"/>
                    <a:pt x="1122" y="813"/>
                    <a:pt x="1122" y="813"/>
                  </a:cubicBezTo>
                  <a:cubicBezTo>
                    <a:pt x="1122" y="813"/>
                    <a:pt x="1123" y="813"/>
                    <a:pt x="1123" y="813"/>
                  </a:cubicBezTo>
                  <a:cubicBezTo>
                    <a:pt x="1123" y="813"/>
                    <a:pt x="1124" y="813"/>
                    <a:pt x="1125" y="813"/>
                  </a:cubicBezTo>
                  <a:cubicBezTo>
                    <a:pt x="1125" y="813"/>
                    <a:pt x="1126" y="812"/>
                    <a:pt x="1126" y="812"/>
                  </a:cubicBezTo>
                  <a:cubicBezTo>
                    <a:pt x="1127" y="813"/>
                    <a:pt x="1127" y="813"/>
                    <a:pt x="1127" y="813"/>
                  </a:cubicBezTo>
                  <a:cubicBezTo>
                    <a:pt x="1128" y="813"/>
                    <a:pt x="1128" y="813"/>
                    <a:pt x="1128" y="813"/>
                  </a:cubicBezTo>
                  <a:cubicBezTo>
                    <a:pt x="1128" y="813"/>
                    <a:pt x="1128" y="813"/>
                    <a:pt x="1128" y="813"/>
                  </a:cubicBezTo>
                  <a:cubicBezTo>
                    <a:pt x="1128" y="814"/>
                    <a:pt x="1128" y="814"/>
                    <a:pt x="1128" y="814"/>
                  </a:cubicBezTo>
                  <a:cubicBezTo>
                    <a:pt x="1128" y="814"/>
                    <a:pt x="1128" y="814"/>
                    <a:pt x="1128" y="814"/>
                  </a:cubicBezTo>
                  <a:cubicBezTo>
                    <a:pt x="1129" y="814"/>
                    <a:pt x="1129" y="814"/>
                    <a:pt x="1129" y="814"/>
                  </a:cubicBezTo>
                  <a:cubicBezTo>
                    <a:pt x="1131" y="815"/>
                    <a:pt x="1131" y="815"/>
                    <a:pt x="1131" y="815"/>
                  </a:cubicBezTo>
                  <a:cubicBezTo>
                    <a:pt x="1132" y="815"/>
                    <a:pt x="1132" y="815"/>
                    <a:pt x="1132" y="815"/>
                  </a:cubicBezTo>
                  <a:cubicBezTo>
                    <a:pt x="1153" y="842"/>
                    <a:pt x="1195" y="839"/>
                    <a:pt x="1209" y="869"/>
                  </a:cubicBezTo>
                  <a:cubicBezTo>
                    <a:pt x="1209" y="874"/>
                    <a:pt x="1210" y="878"/>
                    <a:pt x="1210" y="883"/>
                  </a:cubicBezTo>
                  <a:cubicBezTo>
                    <a:pt x="1209" y="881"/>
                    <a:pt x="1207" y="879"/>
                    <a:pt x="1206" y="876"/>
                  </a:cubicBezTo>
                  <a:cubicBezTo>
                    <a:pt x="1200" y="890"/>
                    <a:pt x="1198" y="903"/>
                    <a:pt x="1211" y="908"/>
                  </a:cubicBezTo>
                  <a:cubicBezTo>
                    <a:pt x="1206" y="937"/>
                    <a:pt x="1191" y="970"/>
                    <a:pt x="1175" y="974"/>
                  </a:cubicBezTo>
                  <a:cubicBezTo>
                    <a:pt x="1157" y="980"/>
                    <a:pt x="1103" y="940"/>
                    <a:pt x="1096" y="922"/>
                  </a:cubicBezTo>
                  <a:close/>
                  <a:moveTo>
                    <a:pt x="1256" y="1251"/>
                  </a:moveTo>
                  <a:cubicBezTo>
                    <a:pt x="1241" y="1259"/>
                    <a:pt x="1234" y="1270"/>
                    <a:pt x="1222" y="1280"/>
                  </a:cubicBezTo>
                  <a:cubicBezTo>
                    <a:pt x="1196" y="1302"/>
                    <a:pt x="1186" y="1279"/>
                    <a:pt x="1162" y="1290"/>
                  </a:cubicBezTo>
                  <a:cubicBezTo>
                    <a:pt x="1163" y="1290"/>
                    <a:pt x="1163" y="1291"/>
                    <a:pt x="1163" y="1292"/>
                  </a:cubicBezTo>
                  <a:cubicBezTo>
                    <a:pt x="1166" y="1296"/>
                    <a:pt x="1162" y="1295"/>
                    <a:pt x="1158" y="1292"/>
                  </a:cubicBezTo>
                  <a:cubicBezTo>
                    <a:pt x="1160" y="1291"/>
                    <a:pt x="1161" y="1290"/>
                    <a:pt x="1162" y="1290"/>
                  </a:cubicBezTo>
                  <a:cubicBezTo>
                    <a:pt x="1151" y="1260"/>
                    <a:pt x="1192" y="1230"/>
                    <a:pt x="1200" y="1203"/>
                  </a:cubicBezTo>
                  <a:cubicBezTo>
                    <a:pt x="1208" y="1179"/>
                    <a:pt x="1200" y="1186"/>
                    <a:pt x="1220" y="1172"/>
                  </a:cubicBezTo>
                  <a:cubicBezTo>
                    <a:pt x="1234" y="1162"/>
                    <a:pt x="1248" y="1157"/>
                    <a:pt x="1257" y="1144"/>
                  </a:cubicBezTo>
                  <a:cubicBezTo>
                    <a:pt x="1255" y="1142"/>
                    <a:pt x="1253" y="1141"/>
                    <a:pt x="1251" y="1140"/>
                  </a:cubicBezTo>
                  <a:cubicBezTo>
                    <a:pt x="1251" y="1140"/>
                    <a:pt x="1252" y="1140"/>
                    <a:pt x="1252" y="1139"/>
                  </a:cubicBezTo>
                  <a:cubicBezTo>
                    <a:pt x="1258" y="1136"/>
                    <a:pt x="1265" y="1133"/>
                    <a:pt x="1272" y="1130"/>
                  </a:cubicBezTo>
                  <a:cubicBezTo>
                    <a:pt x="1273" y="1130"/>
                    <a:pt x="1274" y="1129"/>
                    <a:pt x="1274" y="1129"/>
                  </a:cubicBezTo>
                  <a:cubicBezTo>
                    <a:pt x="1275" y="1129"/>
                    <a:pt x="1276" y="1128"/>
                    <a:pt x="1277" y="1128"/>
                  </a:cubicBezTo>
                  <a:cubicBezTo>
                    <a:pt x="1279" y="1128"/>
                    <a:pt x="1279" y="1128"/>
                    <a:pt x="1279" y="1128"/>
                  </a:cubicBezTo>
                  <a:cubicBezTo>
                    <a:pt x="1279" y="1127"/>
                    <a:pt x="1279" y="1127"/>
                    <a:pt x="1279" y="1127"/>
                  </a:cubicBezTo>
                  <a:cubicBezTo>
                    <a:pt x="1279" y="1127"/>
                    <a:pt x="1279" y="1127"/>
                    <a:pt x="1279" y="1127"/>
                  </a:cubicBezTo>
                  <a:cubicBezTo>
                    <a:pt x="1280" y="1127"/>
                    <a:pt x="1280" y="1127"/>
                    <a:pt x="1280" y="1127"/>
                  </a:cubicBezTo>
                  <a:cubicBezTo>
                    <a:pt x="1280" y="1127"/>
                    <a:pt x="1281" y="1127"/>
                    <a:pt x="1281" y="1127"/>
                  </a:cubicBezTo>
                  <a:cubicBezTo>
                    <a:pt x="1283" y="1126"/>
                    <a:pt x="1283" y="1126"/>
                    <a:pt x="1283" y="1126"/>
                  </a:cubicBezTo>
                  <a:cubicBezTo>
                    <a:pt x="1286" y="1126"/>
                    <a:pt x="1290" y="1126"/>
                    <a:pt x="1294" y="1126"/>
                  </a:cubicBezTo>
                  <a:cubicBezTo>
                    <a:pt x="1298" y="1126"/>
                    <a:pt x="1302" y="1127"/>
                    <a:pt x="1306" y="1127"/>
                  </a:cubicBezTo>
                  <a:cubicBezTo>
                    <a:pt x="1308" y="1127"/>
                    <a:pt x="1310" y="1128"/>
                    <a:pt x="1313" y="1128"/>
                  </a:cubicBezTo>
                  <a:cubicBezTo>
                    <a:pt x="1313" y="1128"/>
                    <a:pt x="1313" y="1128"/>
                    <a:pt x="1313" y="1128"/>
                  </a:cubicBezTo>
                  <a:cubicBezTo>
                    <a:pt x="1313" y="1129"/>
                    <a:pt x="1314" y="1129"/>
                    <a:pt x="1314" y="1129"/>
                  </a:cubicBezTo>
                  <a:cubicBezTo>
                    <a:pt x="1314" y="1130"/>
                    <a:pt x="1314" y="1130"/>
                    <a:pt x="1314" y="1130"/>
                  </a:cubicBezTo>
                  <a:cubicBezTo>
                    <a:pt x="1314" y="1130"/>
                    <a:pt x="1314" y="1130"/>
                    <a:pt x="1314" y="1130"/>
                  </a:cubicBezTo>
                  <a:cubicBezTo>
                    <a:pt x="1315" y="1131"/>
                    <a:pt x="1315" y="1131"/>
                    <a:pt x="1315" y="1131"/>
                  </a:cubicBezTo>
                  <a:cubicBezTo>
                    <a:pt x="1315" y="1131"/>
                    <a:pt x="1316" y="1132"/>
                    <a:pt x="1316" y="1132"/>
                  </a:cubicBezTo>
                  <a:cubicBezTo>
                    <a:pt x="1317" y="1133"/>
                    <a:pt x="1317" y="1133"/>
                    <a:pt x="1318" y="1134"/>
                  </a:cubicBezTo>
                  <a:cubicBezTo>
                    <a:pt x="1318" y="1134"/>
                    <a:pt x="1318" y="1135"/>
                    <a:pt x="1319" y="1136"/>
                  </a:cubicBezTo>
                  <a:cubicBezTo>
                    <a:pt x="1319" y="1136"/>
                    <a:pt x="1320" y="1137"/>
                    <a:pt x="1320" y="1138"/>
                  </a:cubicBezTo>
                  <a:cubicBezTo>
                    <a:pt x="1321" y="1138"/>
                    <a:pt x="1321" y="1139"/>
                    <a:pt x="1321" y="1140"/>
                  </a:cubicBezTo>
                  <a:cubicBezTo>
                    <a:pt x="1321" y="1140"/>
                    <a:pt x="1322" y="1140"/>
                    <a:pt x="1322" y="1140"/>
                  </a:cubicBezTo>
                  <a:cubicBezTo>
                    <a:pt x="1313" y="1154"/>
                    <a:pt x="1320" y="1159"/>
                    <a:pt x="1336" y="1159"/>
                  </a:cubicBezTo>
                  <a:cubicBezTo>
                    <a:pt x="1335" y="1150"/>
                    <a:pt x="1337" y="1138"/>
                    <a:pt x="1324" y="1139"/>
                  </a:cubicBezTo>
                  <a:cubicBezTo>
                    <a:pt x="1323" y="1138"/>
                    <a:pt x="1323" y="1138"/>
                    <a:pt x="1323" y="1138"/>
                  </a:cubicBezTo>
                  <a:cubicBezTo>
                    <a:pt x="1323" y="1138"/>
                    <a:pt x="1323" y="1138"/>
                    <a:pt x="1323" y="1138"/>
                  </a:cubicBezTo>
                  <a:cubicBezTo>
                    <a:pt x="1323" y="1137"/>
                    <a:pt x="1322" y="1137"/>
                    <a:pt x="1322" y="1136"/>
                  </a:cubicBezTo>
                  <a:cubicBezTo>
                    <a:pt x="1322" y="1136"/>
                    <a:pt x="1321" y="1135"/>
                    <a:pt x="1321" y="1134"/>
                  </a:cubicBezTo>
                  <a:cubicBezTo>
                    <a:pt x="1320" y="1134"/>
                    <a:pt x="1320" y="1133"/>
                    <a:pt x="1319" y="1132"/>
                  </a:cubicBezTo>
                  <a:cubicBezTo>
                    <a:pt x="1319" y="1132"/>
                    <a:pt x="1318" y="1131"/>
                    <a:pt x="1318" y="1131"/>
                  </a:cubicBezTo>
                  <a:cubicBezTo>
                    <a:pt x="1317" y="1130"/>
                    <a:pt x="1317" y="1130"/>
                    <a:pt x="1316" y="1129"/>
                  </a:cubicBezTo>
                  <a:cubicBezTo>
                    <a:pt x="1316" y="1129"/>
                    <a:pt x="1316" y="1129"/>
                    <a:pt x="1316" y="1129"/>
                  </a:cubicBezTo>
                  <a:cubicBezTo>
                    <a:pt x="1316" y="1129"/>
                    <a:pt x="1316" y="1129"/>
                    <a:pt x="1316" y="1129"/>
                  </a:cubicBezTo>
                  <a:cubicBezTo>
                    <a:pt x="1316" y="1129"/>
                    <a:pt x="1315" y="1128"/>
                    <a:pt x="1315" y="1128"/>
                  </a:cubicBezTo>
                  <a:cubicBezTo>
                    <a:pt x="1315" y="1128"/>
                    <a:pt x="1314" y="1128"/>
                    <a:pt x="1314" y="1128"/>
                  </a:cubicBezTo>
                  <a:cubicBezTo>
                    <a:pt x="1314" y="1128"/>
                    <a:pt x="1313" y="1128"/>
                    <a:pt x="1313" y="1128"/>
                  </a:cubicBezTo>
                  <a:cubicBezTo>
                    <a:pt x="1315" y="1128"/>
                    <a:pt x="1317" y="1127"/>
                    <a:pt x="1319" y="1127"/>
                  </a:cubicBezTo>
                  <a:cubicBezTo>
                    <a:pt x="1320" y="1127"/>
                    <a:pt x="1321" y="1127"/>
                    <a:pt x="1322" y="1126"/>
                  </a:cubicBezTo>
                  <a:cubicBezTo>
                    <a:pt x="1322" y="1126"/>
                    <a:pt x="1322" y="1126"/>
                    <a:pt x="1322" y="1126"/>
                  </a:cubicBezTo>
                  <a:cubicBezTo>
                    <a:pt x="1323" y="1126"/>
                    <a:pt x="1323" y="1126"/>
                    <a:pt x="1323" y="1126"/>
                  </a:cubicBezTo>
                  <a:cubicBezTo>
                    <a:pt x="1323" y="1126"/>
                    <a:pt x="1323" y="1126"/>
                    <a:pt x="1323" y="1126"/>
                  </a:cubicBezTo>
                  <a:cubicBezTo>
                    <a:pt x="1324" y="1126"/>
                    <a:pt x="1324" y="1126"/>
                    <a:pt x="1325" y="1126"/>
                  </a:cubicBezTo>
                  <a:cubicBezTo>
                    <a:pt x="1327" y="1125"/>
                    <a:pt x="1329" y="1124"/>
                    <a:pt x="1331" y="1123"/>
                  </a:cubicBezTo>
                  <a:cubicBezTo>
                    <a:pt x="1332" y="1122"/>
                    <a:pt x="1333" y="1122"/>
                    <a:pt x="1334" y="1121"/>
                  </a:cubicBezTo>
                  <a:cubicBezTo>
                    <a:pt x="1334" y="1121"/>
                    <a:pt x="1334" y="1122"/>
                    <a:pt x="1335" y="1122"/>
                  </a:cubicBezTo>
                  <a:cubicBezTo>
                    <a:pt x="1335" y="1122"/>
                    <a:pt x="1335" y="1122"/>
                    <a:pt x="1336" y="1122"/>
                  </a:cubicBezTo>
                  <a:cubicBezTo>
                    <a:pt x="1336" y="1122"/>
                    <a:pt x="1336" y="1123"/>
                    <a:pt x="1337" y="1123"/>
                  </a:cubicBezTo>
                  <a:cubicBezTo>
                    <a:pt x="1337" y="1123"/>
                    <a:pt x="1337" y="1123"/>
                    <a:pt x="1337" y="1123"/>
                  </a:cubicBezTo>
                  <a:cubicBezTo>
                    <a:pt x="1338" y="1123"/>
                    <a:pt x="1338" y="1123"/>
                    <a:pt x="1339" y="1123"/>
                  </a:cubicBezTo>
                  <a:cubicBezTo>
                    <a:pt x="1339" y="1124"/>
                    <a:pt x="1340" y="1124"/>
                    <a:pt x="1341" y="1124"/>
                  </a:cubicBezTo>
                  <a:cubicBezTo>
                    <a:pt x="1341" y="1124"/>
                    <a:pt x="1341" y="1124"/>
                    <a:pt x="1341" y="1124"/>
                  </a:cubicBezTo>
                  <a:cubicBezTo>
                    <a:pt x="1342" y="1124"/>
                    <a:pt x="1342" y="1125"/>
                    <a:pt x="1342" y="1125"/>
                  </a:cubicBezTo>
                  <a:cubicBezTo>
                    <a:pt x="1343" y="1125"/>
                    <a:pt x="1344" y="1125"/>
                    <a:pt x="1344" y="1125"/>
                  </a:cubicBezTo>
                  <a:cubicBezTo>
                    <a:pt x="1345" y="1126"/>
                    <a:pt x="1347" y="1127"/>
                    <a:pt x="1348" y="1127"/>
                  </a:cubicBezTo>
                  <a:cubicBezTo>
                    <a:pt x="1349" y="1128"/>
                    <a:pt x="1350" y="1129"/>
                    <a:pt x="1351" y="1130"/>
                  </a:cubicBezTo>
                  <a:cubicBezTo>
                    <a:pt x="1352" y="1131"/>
                    <a:pt x="1354" y="1132"/>
                    <a:pt x="1355" y="1133"/>
                  </a:cubicBezTo>
                  <a:cubicBezTo>
                    <a:pt x="1355" y="1133"/>
                    <a:pt x="1356" y="1134"/>
                    <a:pt x="1357" y="1135"/>
                  </a:cubicBezTo>
                  <a:cubicBezTo>
                    <a:pt x="1355" y="1141"/>
                    <a:pt x="1354" y="1149"/>
                    <a:pt x="1358" y="1154"/>
                  </a:cubicBezTo>
                  <a:cubicBezTo>
                    <a:pt x="1362" y="1160"/>
                    <a:pt x="1371" y="1158"/>
                    <a:pt x="1379" y="1159"/>
                  </a:cubicBezTo>
                  <a:cubicBezTo>
                    <a:pt x="1374" y="1168"/>
                    <a:pt x="1368" y="1176"/>
                    <a:pt x="1360" y="1184"/>
                  </a:cubicBezTo>
                  <a:cubicBezTo>
                    <a:pt x="1344" y="1199"/>
                    <a:pt x="1342" y="1211"/>
                    <a:pt x="1324" y="1223"/>
                  </a:cubicBezTo>
                  <a:cubicBezTo>
                    <a:pt x="1302" y="1237"/>
                    <a:pt x="1278" y="1239"/>
                    <a:pt x="1256" y="1251"/>
                  </a:cubicBezTo>
                  <a:close/>
                  <a:moveTo>
                    <a:pt x="1464" y="1195"/>
                  </a:moveTo>
                  <a:cubicBezTo>
                    <a:pt x="1461" y="1198"/>
                    <a:pt x="1459" y="1200"/>
                    <a:pt x="1458" y="1203"/>
                  </a:cubicBezTo>
                  <a:cubicBezTo>
                    <a:pt x="1456" y="1205"/>
                    <a:pt x="1454" y="1208"/>
                    <a:pt x="1452" y="1210"/>
                  </a:cubicBezTo>
                  <a:cubicBezTo>
                    <a:pt x="1451" y="1212"/>
                    <a:pt x="1450" y="1213"/>
                    <a:pt x="1449" y="1214"/>
                  </a:cubicBezTo>
                  <a:cubicBezTo>
                    <a:pt x="1449" y="1215"/>
                    <a:pt x="1448" y="1215"/>
                    <a:pt x="1448" y="1216"/>
                  </a:cubicBezTo>
                  <a:cubicBezTo>
                    <a:pt x="1447" y="1216"/>
                    <a:pt x="1447" y="1217"/>
                    <a:pt x="1446" y="1218"/>
                  </a:cubicBezTo>
                  <a:cubicBezTo>
                    <a:pt x="1444" y="1220"/>
                    <a:pt x="1442" y="1222"/>
                    <a:pt x="1440" y="1224"/>
                  </a:cubicBezTo>
                  <a:cubicBezTo>
                    <a:pt x="1433" y="1224"/>
                    <a:pt x="1425" y="1224"/>
                    <a:pt x="1418" y="1223"/>
                  </a:cubicBezTo>
                  <a:cubicBezTo>
                    <a:pt x="1431" y="1209"/>
                    <a:pt x="1443" y="1182"/>
                    <a:pt x="1458" y="1160"/>
                  </a:cubicBezTo>
                  <a:cubicBezTo>
                    <a:pt x="1459" y="1161"/>
                    <a:pt x="1460" y="1162"/>
                    <a:pt x="1462" y="1164"/>
                  </a:cubicBezTo>
                  <a:cubicBezTo>
                    <a:pt x="1462" y="1164"/>
                    <a:pt x="1462" y="1164"/>
                    <a:pt x="1462" y="1164"/>
                  </a:cubicBezTo>
                  <a:cubicBezTo>
                    <a:pt x="1463" y="1168"/>
                    <a:pt x="1465" y="1172"/>
                    <a:pt x="1466" y="1176"/>
                  </a:cubicBezTo>
                  <a:cubicBezTo>
                    <a:pt x="1467" y="1179"/>
                    <a:pt x="1468" y="1182"/>
                    <a:pt x="1468" y="1185"/>
                  </a:cubicBezTo>
                  <a:cubicBezTo>
                    <a:pt x="1468" y="1186"/>
                    <a:pt x="1468" y="1186"/>
                    <a:pt x="1468" y="1186"/>
                  </a:cubicBezTo>
                  <a:cubicBezTo>
                    <a:pt x="1468" y="1187"/>
                    <a:pt x="1468" y="1187"/>
                    <a:pt x="1468" y="1187"/>
                  </a:cubicBezTo>
                  <a:cubicBezTo>
                    <a:pt x="1468" y="1188"/>
                    <a:pt x="1469" y="1188"/>
                    <a:pt x="1469" y="1188"/>
                  </a:cubicBezTo>
                  <a:cubicBezTo>
                    <a:pt x="1469" y="1188"/>
                    <a:pt x="1469" y="1189"/>
                    <a:pt x="1469" y="1189"/>
                  </a:cubicBezTo>
                  <a:cubicBezTo>
                    <a:pt x="1469" y="1189"/>
                    <a:pt x="1469" y="1190"/>
                    <a:pt x="1469" y="1190"/>
                  </a:cubicBezTo>
                  <a:cubicBezTo>
                    <a:pt x="1467" y="1192"/>
                    <a:pt x="1465" y="1193"/>
                    <a:pt x="1464" y="1195"/>
                  </a:cubicBezTo>
                  <a:close/>
                  <a:moveTo>
                    <a:pt x="1514" y="1153"/>
                  </a:moveTo>
                  <a:cubicBezTo>
                    <a:pt x="1512" y="1154"/>
                    <a:pt x="1512" y="1154"/>
                    <a:pt x="1512" y="1154"/>
                  </a:cubicBezTo>
                  <a:cubicBezTo>
                    <a:pt x="1512" y="1156"/>
                    <a:pt x="1512" y="1158"/>
                    <a:pt x="1511" y="1160"/>
                  </a:cubicBezTo>
                  <a:cubicBezTo>
                    <a:pt x="1511" y="1160"/>
                    <a:pt x="1511" y="1160"/>
                    <a:pt x="1511" y="1160"/>
                  </a:cubicBezTo>
                  <a:cubicBezTo>
                    <a:pt x="1511" y="1161"/>
                    <a:pt x="1510" y="1161"/>
                    <a:pt x="1510" y="1162"/>
                  </a:cubicBezTo>
                  <a:cubicBezTo>
                    <a:pt x="1509" y="1163"/>
                    <a:pt x="1508" y="1164"/>
                    <a:pt x="1507" y="1165"/>
                  </a:cubicBezTo>
                  <a:cubicBezTo>
                    <a:pt x="1506" y="1166"/>
                    <a:pt x="1505" y="1167"/>
                    <a:pt x="1504" y="1168"/>
                  </a:cubicBezTo>
                  <a:cubicBezTo>
                    <a:pt x="1503" y="1169"/>
                    <a:pt x="1502" y="1170"/>
                    <a:pt x="1501" y="1171"/>
                  </a:cubicBezTo>
                  <a:cubicBezTo>
                    <a:pt x="1500" y="1172"/>
                    <a:pt x="1499" y="1172"/>
                    <a:pt x="1498" y="1173"/>
                  </a:cubicBezTo>
                  <a:cubicBezTo>
                    <a:pt x="1498" y="1173"/>
                    <a:pt x="1497" y="1173"/>
                    <a:pt x="1497" y="1174"/>
                  </a:cubicBezTo>
                  <a:cubicBezTo>
                    <a:pt x="1497" y="1174"/>
                    <a:pt x="1497" y="1174"/>
                    <a:pt x="1496" y="1174"/>
                  </a:cubicBezTo>
                  <a:cubicBezTo>
                    <a:pt x="1496" y="1174"/>
                    <a:pt x="1496" y="1175"/>
                    <a:pt x="1496" y="1175"/>
                  </a:cubicBezTo>
                  <a:cubicBezTo>
                    <a:pt x="1495" y="1175"/>
                    <a:pt x="1495" y="1175"/>
                    <a:pt x="1495" y="1175"/>
                  </a:cubicBezTo>
                  <a:cubicBezTo>
                    <a:pt x="1493" y="1176"/>
                    <a:pt x="1492" y="1176"/>
                    <a:pt x="1490" y="1177"/>
                  </a:cubicBezTo>
                  <a:cubicBezTo>
                    <a:pt x="1489" y="1177"/>
                    <a:pt x="1488" y="1178"/>
                    <a:pt x="1487" y="1178"/>
                  </a:cubicBezTo>
                  <a:cubicBezTo>
                    <a:pt x="1487" y="1178"/>
                    <a:pt x="1486" y="1178"/>
                    <a:pt x="1486" y="1179"/>
                  </a:cubicBezTo>
                  <a:cubicBezTo>
                    <a:pt x="1485" y="1179"/>
                    <a:pt x="1485" y="1179"/>
                    <a:pt x="1484" y="1180"/>
                  </a:cubicBezTo>
                  <a:cubicBezTo>
                    <a:pt x="1480" y="1182"/>
                    <a:pt x="1475" y="1185"/>
                    <a:pt x="1471" y="1188"/>
                  </a:cubicBezTo>
                  <a:cubicBezTo>
                    <a:pt x="1471" y="1188"/>
                    <a:pt x="1471" y="1188"/>
                    <a:pt x="1471" y="1188"/>
                  </a:cubicBezTo>
                  <a:cubicBezTo>
                    <a:pt x="1471" y="1188"/>
                    <a:pt x="1471" y="1188"/>
                    <a:pt x="1471" y="1187"/>
                  </a:cubicBezTo>
                  <a:cubicBezTo>
                    <a:pt x="1471" y="1187"/>
                    <a:pt x="1471" y="1186"/>
                    <a:pt x="1471" y="1186"/>
                  </a:cubicBezTo>
                  <a:cubicBezTo>
                    <a:pt x="1471" y="1186"/>
                    <a:pt x="1471" y="1185"/>
                    <a:pt x="1471" y="1185"/>
                  </a:cubicBezTo>
                  <a:cubicBezTo>
                    <a:pt x="1470" y="1182"/>
                    <a:pt x="1469" y="1178"/>
                    <a:pt x="1468" y="1175"/>
                  </a:cubicBezTo>
                  <a:cubicBezTo>
                    <a:pt x="1467" y="1172"/>
                    <a:pt x="1466" y="1168"/>
                    <a:pt x="1465" y="1165"/>
                  </a:cubicBezTo>
                  <a:cubicBezTo>
                    <a:pt x="1466" y="1165"/>
                    <a:pt x="1466" y="1165"/>
                    <a:pt x="1466" y="1166"/>
                  </a:cubicBezTo>
                  <a:cubicBezTo>
                    <a:pt x="1468" y="1163"/>
                    <a:pt x="1468" y="1163"/>
                    <a:pt x="1468" y="1163"/>
                  </a:cubicBezTo>
                  <a:cubicBezTo>
                    <a:pt x="1477" y="1157"/>
                    <a:pt x="1479" y="1146"/>
                    <a:pt x="1476" y="1137"/>
                  </a:cubicBezTo>
                  <a:cubicBezTo>
                    <a:pt x="1483" y="1130"/>
                    <a:pt x="1490" y="1125"/>
                    <a:pt x="1499" y="1123"/>
                  </a:cubicBezTo>
                  <a:cubicBezTo>
                    <a:pt x="1507" y="1121"/>
                    <a:pt x="1515" y="1125"/>
                    <a:pt x="1523" y="1128"/>
                  </a:cubicBezTo>
                  <a:cubicBezTo>
                    <a:pt x="1523" y="1129"/>
                    <a:pt x="1522" y="1130"/>
                    <a:pt x="1521" y="1131"/>
                  </a:cubicBezTo>
                  <a:cubicBezTo>
                    <a:pt x="1516" y="1137"/>
                    <a:pt x="1503" y="1146"/>
                    <a:pt x="1514" y="1153"/>
                  </a:cubicBezTo>
                  <a:close/>
                  <a:moveTo>
                    <a:pt x="1558" y="1054"/>
                  </a:moveTo>
                  <a:cubicBezTo>
                    <a:pt x="1542" y="1055"/>
                    <a:pt x="1521" y="1061"/>
                    <a:pt x="1501" y="1066"/>
                  </a:cubicBezTo>
                  <a:cubicBezTo>
                    <a:pt x="1502" y="1064"/>
                    <a:pt x="1504" y="1061"/>
                    <a:pt x="1506" y="1058"/>
                  </a:cubicBezTo>
                  <a:cubicBezTo>
                    <a:pt x="1508" y="1055"/>
                    <a:pt x="1510" y="1052"/>
                    <a:pt x="1513" y="1049"/>
                  </a:cubicBezTo>
                  <a:cubicBezTo>
                    <a:pt x="1517" y="1047"/>
                    <a:pt x="1520" y="1045"/>
                    <a:pt x="1524" y="1044"/>
                  </a:cubicBezTo>
                  <a:cubicBezTo>
                    <a:pt x="1527" y="1043"/>
                    <a:pt x="1531" y="1042"/>
                    <a:pt x="1535" y="1041"/>
                  </a:cubicBezTo>
                  <a:cubicBezTo>
                    <a:pt x="1542" y="1040"/>
                    <a:pt x="1549" y="1039"/>
                    <a:pt x="1555" y="1039"/>
                  </a:cubicBezTo>
                  <a:cubicBezTo>
                    <a:pt x="1557" y="1039"/>
                    <a:pt x="1559" y="1039"/>
                    <a:pt x="1560" y="1039"/>
                  </a:cubicBezTo>
                  <a:cubicBezTo>
                    <a:pt x="1562" y="1039"/>
                    <a:pt x="1563" y="1039"/>
                    <a:pt x="1565" y="1039"/>
                  </a:cubicBezTo>
                  <a:cubicBezTo>
                    <a:pt x="1568" y="1039"/>
                    <a:pt x="1571" y="1039"/>
                    <a:pt x="1573" y="1039"/>
                  </a:cubicBezTo>
                  <a:cubicBezTo>
                    <a:pt x="1578" y="1040"/>
                    <a:pt x="1583" y="1041"/>
                    <a:pt x="1587" y="1042"/>
                  </a:cubicBezTo>
                  <a:cubicBezTo>
                    <a:pt x="1587" y="1042"/>
                    <a:pt x="1587" y="1042"/>
                    <a:pt x="1587" y="1042"/>
                  </a:cubicBezTo>
                  <a:cubicBezTo>
                    <a:pt x="1587" y="1042"/>
                    <a:pt x="1587" y="1042"/>
                    <a:pt x="1587" y="1042"/>
                  </a:cubicBezTo>
                  <a:cubicBezTo>
                    <a:pt x="1587" y="1043"/>
                    <a:pt x="1587" y="1043"/>
                    <a:pt x="1587" y="1043"/>
                  </a:cubicBezTo>
                  <a:cubicBezTo>
                    <a:pt x="1587" y="1043"/>
                    <a:pt x="1587" y="1043"/>
                    <a:pt x="1587" y="1043"/>
                  </a:cubicBezTo>
                  <a:cubicBezTo>
                    <a:pt x="1588" y="1043"/>
                    <a:pt x="1588" y="1044"/>
                    <a:pt x="1589" y="1044"/>
                  </a:cubicBezTo>
                  <a:cubicBezTo>
                    <a:pt x="1589" y="1045"/>
                    <a:pt x="1590" y="1045"/>
                    <a:pt x="1590" y="1046"/>
                  </a:cubicBezTo>
                  <a:cubicBezTo>
                    <a:pt x="1591" y="1046"/>
                    <a:pt x="1591" y="1047"/>
                    <a:pt x="1592" y="1047"/>
                  </a:cubicBezTo>
                  <a:cubicBezTo>
                    <a:pt x="1592" y="1048"/>
                    <a:pt x="1592" y="1049"/>
                    <a:pt x="1593" y="1049"/>
                  </a:cubicBezTo>
                  <a:cubicBezTo>
                    <a:pt x="1593" y="1050"/>
                    <a:pt x="1594" y="1050"/>
                    <a:pt x="1594" y="1051"/>
                  </a:cubicBezTo>
                  <a:cubicBezTo>
                    <a:pt x="1594" y="1053"/>
                    <a:pt x="1594" y="1056"/>
                    <a:pt x="1594" y="1058"/>
                  </a:cubicBezTo>
                  <a:cubicBezTo>
                    <a:pt x="1582" y="1056"/>
                    <a:pt x="1569" y="1052"/>
                    <a:pt x="1558" y="1054"/>
                  </a:cubicBezTo>
                  <a:close/>
                  <a:moveTo>
                    <a:pt x="1702" y="974"/>
                  </a:moveTo>
                  <a:cubicBezTo>
                    <a:pt x="1698" y="980"/>
                    <a:pt x="1691" y="990"/>
                    <a:pt x="1688" y="994"/>
                  </a:cubicBezTo>
                  <a:cubicBezTo>
                    <a:pt x="1678" y="1006"/>
                    <a:pt x="1671" y="1005"/>
                    <a:pt x="1660" y="1014"/>
                  </a:cubicBezTo>
                  <a:cubicBezTo>
                    <a:pt x="1643" y="1030"/>
                    <a:pt x="1644" y="1051"/>
                    <a:pt x="1616" y="1058"/>
                  </a:cubicBezTo>
                  <a:cubicBezTo>
                    <a:pt x="1613" y="1059"/>
                    <a:pt x="1609" y="1059"/>
                    <a:pt x="1604" y="1059"/>
                  </a:cubicBezTo>
                  <a:cubicBezTo>
                    <a:pt x="1603" y="1054"/>
                    <a:pt x="1600" y="1050"/>
                    <a:pt x="1595" y="1048"/>
                  </a:cubicBezTo>
                  <a:cubicBezTo>
                    <a:pt x="1595" y="1048"/>
                    <a:pt x="1595" y="1048"/>
                    <a:pt x="1595" y="1048"/>
                  </a:cubicBezTo>
                  <a:cubicBezTo>
                    <a:pt x="1595" y="1048"/>
                    <a:pt x="1595" y="1048"/>
                    <a:pt x="1595" y="1048"/>
                  </a:cubicBezTo>
                  <a:cubicBezTo>
                    <a:pt x="1594" y="1047"/>
                    <a:pt x="1594" y="1047"/>
                    <a:pt x="1593" y="1046"/>
                  </a:cubicBezTo>
                  <a:cubicBezTo>
                    <a:pt x="1593" y="1046"/>
                    <a:pt x="1593" y="1045"/>
                    <a:pt x="1593" y="1045"/>
                  </a:cubicBezTo>
                  <a:cubicBezTo>
                    <a:pt x="1593" y="1045"/>
                    <a:pt x="1594" y="1046"/>
                    <a:pt x="1594" y="1046"/>
                  </a:cubicBezTo>
                  <a:cubicBezTo>
                    <a:pt x="1595" y="1047"/>
                    <a:pt x="1596" y="1047"/>
                    <a:pt x="1596" y="1048"/>
                  </a:cubicBezTo>
                  <a:cubicBezTo>
                    <a:pt x="1597" y="1048"/>
                    <a:pt x="1597" y="1048"/>
                    <a:pt x="1597" y="1048"/>
                  </a:cubicBezTo>
                  <a:cubicBezTo>
                    <a:pt x="1597" y="1048"/>
                    <a:pt x="1597" y="1048"/>
                    <a:pt x="1596" y="1048"/>
                  </a:cubicBezTo>
                  <a:cubicBezTo>
                    <a:pt x="1596" y="1047"/>
                    <a:pt x="1595" y="1047"/>
                    <a:pt x="1595" y="1046"/>
                  </a:cubicBezTo>
                  <a:cubicBezTo>
                    <a:pt x="1594" y="1045"/>
                    <a:pt x="1592" y="1044"/>
                    <a:pt x="1591" y="1043"/>
                  </a:cubicBezTo>
                  <a:cubicBezTo>
                    <a:pt x="1591" y="1043"/>
                    <a:pt x="1590" y="1043"/>
                    <a:pt x="1590" y="1043"/>
                  </a:cubicBezTo>
                  <a:cubicBezTo>
                    <a:pt x="1590" y="1042"/>
                    <a:pt x="1589" y="1042"/>
                    <a:pt x="1589" y="1041"/>
                  </a:cubicBezTo>
                  <a:cubicBezTo>
                    <a:pt x="1589" y="1041"/>
                    <a:pt x="1589" y="1041"/>
                    <a:pt x="1589" y="1041"/>
                  </a:cubicBezTo>
                  <a:cubicBezTo>
                    <a:pt x="1589" y="1041"/>
                    <a:pt x="1588" y="1041"/>
                    <a:pt x="1588" y="1041"/>
                  </a:cubicBezTo>
                  <a:cubicBezTo>
                    <a:pt x="1588" y="1041"/>
                    <a:pt x="1588" y="1041"/>
                    <a:pt x="1588" y="1040"/>
                  </a:cubicBezTo>
                  <a:cubicBezTo>
                    <a:pt x="1587" y="1040"/>
                    <a:pt x="1587" y="1040"/>
                    <a:pt x="1586" y="1040"/>
                  </a:cubicBezTo>
                  <a:cubicBezTo>
                    <a:pt x="1586" y="1040"/>
                    <a:pt x="1585" y="1040"/>
                    <a:pt x="1585" y="1040"/>
                  </a:cubicBezTo>
                  <a:cubicBezTo>
                    <a:pt x="1585" y="1040"/>
                    <a:pt x="1585" y="1040"/>
                    <a:pt x="1585" y="1040"/>
                  </a:cubicBezTo>
                  <a:cubicBezTo>
                    <a:pt x="1583" y="1039"/>
                    <a:pt x="1579" y="1038"/>
                    <a:pt x="1576" y="1037"/>
                  </a:cubicBezTo>
                  <a:cubicBezTo>
                    <a:pt x="1576" y="1037"/>
                    <a:pt x="1577" y="1037"/>
                    <a:pt x="1577" y="1036"/>
                  </a:cubicBezTo>
                  <a:cubicBezTo>
                    <a:pt x="1578" y="1036"/>
                    <a:pt x="1578" y="1035"/>
                    <a:pt x="1579" y="1035"/>
                  </a:cubicBezTo>
                  <a:cubicBezTo>
                    <a:pt x="1580" y="1035"/>
                    <a:pt x="1580" y="1034"/>
                    <a:pt x="1580" y="1034"/>
                  </a:cubicBezTo>
                  <a:cubicBezTo>
                    <a:pt x="1581" y="1034"/>
                    <a:pt x="1581" y="1034"/>
                    <a:pt x="1581" y="1034"/>
                  </a:cubicBezTo>
                  <a:cubicBezTo>
                    <a:pt x="1581" y="1033"/>
                    <a:pt x="1582" y="1033"/>
                    <a:pt x="1582" y="1033"/>
                  </a:cubicBezTo>
                  <a:cubicBezTo>
                    <a:pt x="1582" y="1033"/>
                    <a:pt x="1583" y="1032"/>
                    <a:pt x="1583" y="1032"/>
                  </a:cubicBezTo>
                  <a:cubicBezTo>
                    <a:pt x="1584" y="1032"/>
                    <a:pt x="1584" y="1031"/>
                    <a:pt x="1585" y="1031"/>
                  </a:cubicBezTo>
                  <a:cubicBezTo>
                    <a:pt x="1585" y="1030"/>
                    <a:pt x="1586" y="1030"/>
                    <a:pt x="1586" y="1030"/>
                  </a:cubicBezTo>
                  <a:cubicBezTo>
                    <a:pt x="1587" y="1029"/>
                    <a:pt x="1587" y="1029"/>
                    <a:pt x="1588" y="1029"/>
                  </a:cubicBezTo>
                  <a:cubicBezTo>
                    <a:pt x="1589" y="1028"/>
                    <a:pt x="1590" y="1027"/>
                    <a:pt x="1592" y="1027"/>
                  </a:cubicBezTo>
                  <a:cubicBezTo>
                    <a:pt x="1593" y="1026"/>
                    <a:pt x="1594" y="1025"/>
                    <a:pt x="1596" y="1025"/>
                  </a:cubicBezTo>
                  <a:cubicBezTo>
                    <a:pt x="1597" y="1024"/>
                    <a:pt x="1599" y="1024"/>
                    <a:pt x="1600" y="1023"/>
                  </a:cubicBezTo>
                  <a:cubicBezTo>
                    <a:pt x="1601" y="1023"/>
                    <a:pt x="1603" y="1023"/>
                    <a:pt x="1604" y="1022"/>
                  </a:cubicBezTo>
                  <a:cubicBezTo>
                    <a:pt x="1604" y="1022"/>
                    <a:pt x="1604" y="1022"/>
                    <a:pt x="1604" y="1022"/>
                  </a:cubicBezTo>
                  <a:cubicBezTo>
                    <a:pt x="1619" y="1038"/>
                    <a:pt x="1630" y="1026"/>
                    <a:pt x="1637" y="1009"/>
                  </a:cubicBezTo>
                  <a:cubicBezTo>
                    <a:pt x="1623" y="1015"/>
                    <a:pt x="1613" y="1004"/>
                    <a:pt x="1602" y="1020"/>
                  </a:cubicBezTo>
                  <a:cubicBezTo>
                    <a:pt x="1601" y="1020"/>
                    <a:pt x="1600" y="1021"/>
                    <a:pt x="1599" y="1021"/>
                  </a:cubicBezTo>
                  <a:cubicBezTo>
                    <a:pt x="1598" y="1021"/>
                    <a:pt x="1596" y="1022"/>
                    <a:pt x="1595" y="1022"/>
                  </a:cubicBezTo>
                  <a:cubicBezTo>
                    <a:pt x="1593" y="1023"/>
                    <a:pt x="1592" y="1024"/>
                    <a:pt x="1591" y="1024"/>
                  </a:cubicBezTo>
                  <a:cubicBezTo>
                    <a:pt x="1589" y="1025"/>
                    <a:pt x="1588" y="1026"/>
                    <a:pt x="1587" y="1026"/>
                  </a:cubicBezTo>
                  <a:cubicBezTo>
                    <a:pt x="1586" y="1027"/>
                    <a:pt x="1585" y="1027"/>
                    <a:pt x="1585" y="1028"/>
                  </a:cubicBezTo>
                  <a:cubicBezTo>
                    <a:pt x="1584" y="1028"/>
                    <a:pt x="1584" y="1028"/>
                    <a:pt x="1583" y="1029"/>
                  </a:cubicBezTo>
                  <a:cubicBezTo>
                    <a:pt x="1583" y="1029"/>
                    <a:pt x="1582" y="1030"/>
                    <a:pt x="1582" y="1030"/>
                  </a:cubicBezTo>
                  <a:cubicBezTo>
                    <a:pt x="1581" y="1030"/>
                    <a:pt x="1581" y="1031"/>
                    <a:pt x="1580" y="1031"/>
                  </a:cubicBezTo>
                  <a:cubicBezTo>
                    <a:pt x="1580" y="1031"/>
                    <a:pt x="1580" y="1031"/>
                    <a:pt x="1579" y="1032"/>
                  </a:cubicBezTo>
                  <a:cubicBezTo>
                    <a:pt x="1579" y="1032"/>
                    <a:pt x="1579" y="1032"/>
                    <a:pt x="1579" y="1032"/>
                  </a:cubicBezTo>
                  <a:cubicBezTo>
                    <a:pt x="1579" y="1033"/>
                    <a:pt x="1578" y="1033"/>
                    <a:pt x="1578" y="1033"/>
                  </a:cubicBezTo>
                  <a:cubicBezTo>
                    <a:pt x="1578" y="1034"/>
                    <a:pt x="1577" y="1034"/>
                    <a:pt x="1577" y="1034"/>
                  </a:cubicBezTo>
                  <a:cubicBezTo>
                    <a:pt x="1577" y="1035"/>
                    <a:pt x="1577" y="1035"/>
                    <a:pt x="1577" y="1035"/>
                  </a:cubicBezTo>
                  <a:cubicBezTo>
                    <a:pt x="1576" y="1036"/>
                    <a:pt x="1576" y="1037"/>
                    <a:pt x="1576" y="1037"/>
                  </a:cubicBezTo>
                  <a:cubicBezTo>
                    <a:pt x="1575" y="1037"/>
                    <a:pt x="1574" y="1037"/>
                    <a:pt x="1574" y="1037"/>
                  </a:cubicBezTo>
                  <a:cubicBezTo>
                    <a:pt x="1571" y="1036"/>
                    <a:pt x="1568" y="1036"/>
                    <a:pt x="1565" y="1035"/>
                  </a:cubicBezTo>
                  <a:cubicBezTo>
                    <a:pt x="1563" y="1035"/>
                    <a:pt x="1562" y="1035"/>
                    <a:pt x="1560" y="1035"/>
                  </a:cubicBezTo>
                  <a:cubicBezTo>
                    <a:pt x="1559" y="1035"/>
                    <a:pt x="1557" y="1035"/>
                    <a:pt x="1555" y="1035"/>
                  </a:cubicBezTo>
                  <a:cubicBezTo>
                    <a:pt x="1553" y="1035"/>
                    <a:pt x="1550" y="1035"/>
                    <a:pt x="1547" y="1035"/>
                  </a:cubicBezTo>
                  <a:cubicBezTo>
                    <a:pt x="1547" y="1035"/>
                    <a:pt x="1548" y="1035"/>
                    <a:pt x="1548" y="1035"/>
                  </a:cubicBezTo>
                  <a:cubicBezTo>
                    <a:pt x="1549" y="1034"/>
                    <a:pt x="1550" y="1033"/>
                    <a:pt x="1552" y="1032"/>
                  </a:cubicBezTo>
                  <a:cubicBezTo>
                    <a:pt x="1552" y="1032"/>
                    <a:pt x="1553" y="1031"/>
                    <a:pt x="1554" y="1030"/>
                  </a:cubicBezTo>
                  <a:cubicBezTo>
                    <a:pt x="1554" y="1030"/>
                    <a:pt x="1554" y="1029"/>
                    <a:pt x="1555" y="1029"/>
                  </a:cubicBezTo>
                  <a:cubicBezTo>
                    <a:pt x="1555" y="1028"/>
                    <a:pt x="1555" y="1028"/>
                    <a:pt x="1555" y="1027"/>
                  </a:cubicBezTo>
                  <a:cubicBezTo>
                    <a:pt x="1557" y="1026"/>
                    <a:pt x="1558" y="1024"/>
                    <a:pt x="1559" y="1021"/>
                  </a:cubicBezTo>
                  <a:cubicBezTo>
                    <a:pt x="1560" y="1019"/>
                    <a:pt x="1561" y="1017"/>
                    <a:pt x="1562" y="1014"/>
                  </a:cubicBezTo>
                  <a:cubicBezTo>
                    <a:pt x="1565" y="1009"/>
                    <a:pt x="1567" y="1004"/>
                    <a:pt x="1569" y="999"/>
                  </a:cubicBezTo>
                  <a:cubicBezTo>
                    <a:pt x="1571" y="996"/>
                    <a:pt x="1572" y="993"/>
                    <a:pt x="1573" y="991"/>
                  </a:cubicBezTo>
                  <a:cubicBezTo>
                    <a:pt x="1574" y="988"/>
                    <a:pt x="1575" y="986"/>
                    <a:pt x="1576" y="983"/>
                  </a:cubicBezTo>
                  <a:cubicBezTo>
                    <a:pt x="1577" y="982"/>
                    <a:pt x="1578" y="981"/>
                    <a:pt x="1578" y="980"/>
                  </a:cubicBezTo>
                  <a:cubicBezTo>
                    <a:pt x="1579" y="979"/>
                    <a:pt x="1580" y="978"/>
                    <a:pt x="1580" y="977"/>
                  </a:cubicBezTo>
                  <a:cubicBezTo>
                    <a:pt x="1581" y="977"/>
                    <a:pt x="1581" y="977"/>
                    <a:pt x="1581" y="977"/>
                  </a:cubicBezTo>
                  <a:cubicBezTo>
                    <a:pt x="1581" y="976"/>
                    <a:pt x="1582" y="976"/>
                    <a:pt x="1582" y="976"/>
                  </a:cubicBezTo>
                  <a:cubicBezTo>
                    <a:pt x="1582" y="976"/>
                    <a:pt x="1583" y="975"/>
                    <a:pt x="1583" y="975"/>
                  </a:cubicBezTo>
                  <a:cubicBezTo>
                    <a:pt x="1584" y="975"/>
                    <a:pt x="1585" y="974"/>
                    <a:pt x="1586" y="974"/>
                  </a:cubicBezTo>
                  <a:cubicBezTo>
                    <a:pt x="1587" y="973"/>
                    <a:pt x="1588" y="973"/>
                    <a:pt x="1589" y="973"/>
                  </a:cubicBezTo>
                  <a:cubicBezTo>
                    <a:pt x="1590" y="973"/>
                    <a:pt x="1590" y="972"/>
                    <a:pt x="1591" y="972"/>
                  </a:cubicBezTo>
                  <a:cubicBezTo>
                    <a:pt x="1591" y="972"/>
                    <a:pt x="1591" y="972"/>
                    <a:pt x="1591" y="972"/>
                  </a:cubicBezTo>
                  <a:cubicBezTo>
                    <a:pt x="1591" y="972"/>
                    <a:pt x="1592" y="972"/>
                    <a:pt x="1592" y="972"/>
                  </a:cubicBezTo>
                  <a:cubicBezTo>
                    <a:pt x="1592" y="972"/>
                    <a:pt x="1592" y="972"/>
                    <a:pt x="1592" y="972"/>
                  </a:cubicBezTo>
                  <a:cubicBezTo>
                    <a:pt x="1592" y="972"/>
                    <a:pt x="1593" y="972"/>
                    <a:pt x="1593" y="972"/>
                  </a:cubicBezTo>
                  <a:cubicBezTo>
                    <a:pt x="1593" y="972"/>
                    <a:pt x="1593" y="972"/>
                    <a:pt x="1594" y="972"/>
                  </a:cubicBezTo>
                  <a:cubicBezTo>
                    <a:pt x="1594" y="971"/>
                    <a:pt x="1595" y="971"/>
                    <a:pt x="1596" y="971"/>
                  </a:cubicBezTo>
                  <a:cubicBezTo>
                    <a:pt x="1598" y="971"/>
                    <a:pt x="1600" y="970"/>
                    <a:pt x="1600" y="970"/>
                  </a:cubicBezTo>
                  <a:cubicBezTo>
                    <a:pt x="1600" y="970"/>
                    <a:pt x="1599" y="970"/>
                    <a:pt x="1599" y="970"/>
                  </a:cubicBezTo>
                  <a:cubicBezTo>
                    <a:pt x="1598" y="970"/>
                    <a:pt x="1597" y="970"/>
                    <a:pt x="1597" y="970"/>
                  </a:cubicBezTo>
                  <a:cubicBezTo>
                    <a:pt x="1597" y="970"/>
                    <a:pt x="1597" y="970"/>
                    <a:pt x="1597" y="970"/>
                  </a:cubicBezTo>
                  <a:cubicBezTo>
                    <a:pt x="1598" y="970"/>
                    <a:pt x="1598" y="969"/>
                    <a:pt x="1599" y="969"/>
                  </a:cubicBezTo>
                  <a:cubicBezTo>
                    <a:pt x="1600" y="969"/>
                    <a:pt x="1600" y="968"/>
                    <a:pt x="1601" y="968"/>
                  </a:cubicBezTo>
                  <a:cubicBezTo>
                    <a:pt x="1602" y="967"/>
                    <a:pt x="1602" y="967"/>
                    <a:pt x="1603" y="967"/>
                  </a:cubicBezTo>
                  <a:cubicBezTo>
                    <a:pt x="1603" y="967"/>
                    <a:pt x="1603" y="967"/>
                    <a:pt x="1603" y="967"/>
                  </a:cubicBezTo>
                  <a:cubicBezTo>
                    <a:pt x="1604" y="966"/>
                    <a:pt x="1604" y="966"/>
                    <a:pt x="1604" y="966"/>
                  </a:cubicBezTo>
                  <a:cubicBezTo>
                    <a:pt x="1615" y="972"/>
                    <a:pt x="1619" y="960"/>
                    <a:pt x="1624" y="953"/>
                  </a:cubicBezTo>
                  <a:cubicBezTo>
                    <a:pt x="1610" y="946"/>
                    <a:pt x="1601" y="948"/>
                    <a:pt x="1603" y="964"/>
                  </a:cubicBezTo>
                  <a:cubicBezTo>
                    <a:pt x="1602" y="964"/>
                    <a:pt x="1602" y="964"/>
                    <a:pt x="1602" y="965"/>
                  </a:cubicBezTo>
                  <a:cubicBezTo>
                    <a:pt x="1601" y="965"/>
                    <a:pt x="1601" y="965"/>
                    <a:pt x="1600" y="966"/>
                  </a:cubicBezTo>
                  <a:cubicBezTo>
                    <a:pt x="1599" y="966"/>
                    <a:pt x="1599" y="967"/>
                    <a:pt x="1598" y="967"/>
                  </a:cubicBezTo>
                  <a:cubicBezTo>
                    <a:pt x="1597" y="968"/>
                    <a:pt x="1597" y="968"/>
                    <a:pt x="1596" y="968"/>
                  </a:cubicBezTo>
                  <a:cubicBezTo>
                    <a:pt x="1595" y="969"/>
                    <a:pt x="1595" y="969"/>
                    <a:pt x="1594" y="969"/>
                  </a:cubicBezTo>
                  <a:cubicBezTo>
                    <a:pt x="1593" y="969"/>
                    <a:pt x="1593" y="970"/>
                    <a:pt x="1592" y="970"/>
                  </a:cubicBezTo>
                  <a:cubicBezTo>
                    <a:pt x="1592" y="970"/>
                    <a:pt x="1592" y="970"/>
                    <a:pt x="1592" y="970"/>
                  </a:cubicBezTo>
                  <a:cubicBezTo>
                    <a:pt x="1591" y="970"/>
                    <a:pt x="1591" y="970"/>
                    <a:pt x="1591" y="970"/>
                  </a:cubicBezTo>
                  <a:cubicBezTo>
                    <a:pt x="1591" y="970"/>
                    <a:pt x="1591" y="970"/>
                    <a:pt x="1591" y="970"/>
                  </a:cubicBezTo>
                  <a:cubicBezTo>
                    <a:pt x="1590" y="970"/>
                    <a:pt x="1589" y="971"/>
                    <a:pt x="1588" y="971"/>
                  </a:cubicBezTo>
                  <a:cubicBezTo>
                    <a:pt x="1588" y="971"/>
                    <a:pt x="1587" y="971"/>
                    <a:pt x="1587" y="971"/>
                  </a:cubicBezTo>
                  <a:cubicBezTo>
                    <a:pt x="1586" y="971"/>
                    <a:pt x="1586" y="971"/>
                    <a:pt x="1585" y="972"/>
                  </a:cubicBezTo>
                  <a:cubicBezTo>
                    <a:pt x="1584" y="972"/>
                    <a:pt x="1583" y="972"/>
                    <a:pt x="1583" y="973"/>
                  </a:cubicBezTo>
                  <a:cubicBezTo>
                    <a:pt x="1582" y="973"/>
                    <a:pt x="1582" y="972"/>
                    <a:pt x="1582" y="972"/>
                  </a:cubicBezTo>
                  <a:cubicBezTo>
                    <a:pt x="1582" y="971"/>
                    <a:pt x="1582" y="971"/>
                    <a:pt x="1581" y="971"/>
                  </a:cubicBezTo>
                  <a:cubicBezTo>
                    <a:pt x="1581" y="970"/>
                    <a:pt x="1581" y="970"/>
                    <a:pt x="1581" y="969"/>
                  </a:cubicBezTo>
                  <a:cubicBezTo>
                    <a:pt x="1581" y="969"/>
                    <a:pt x="1580" y="968"/>
                    <a:pt x="1580" y="968"/>
                  </a:cubicBezTo>
                  <a:cubicBezTo>
                    <a:pt x="1580" y="967"/>
                    <a:pt x="1580" y="967"/>
                    <a:pt x="1580" y="967"/>
                  </a:cubicBezTo>
                  <a:cubicBezTo>
                    <a:pt x="1579" y="966"/>
                    <a:pt x="1579" y="966"/>
                    <a:pt x="1579" y="966"/>
                  </a:cubicBezTo>
                  <a:cubicBezTo>
                    <a:pt x="1579" y="965"/>
                    <a:pt x="1578" y="965"/>
                    <a:pt x="1578" y="964"/>
                  </a:cubicBezTo>
                  <a:cubicBezTo>
                    <a:pt x="1578" y="963"/>
                    <a:pt x="1578" y="963"/>
                    <a:pt x="1577" y="962"/>
                  </a:cubicBezTo>
                  <a:cubicBezTo>
                    <a:pt x="1577" y="962"/>
                    <a:pt x="1577" y="961"/>
                    <a:pt x="1577" y="961"/>
                  </a:cubicBezTo>
                  <a:cubicBezTo>
                    <a:pt x="1577" y="961"/>
                    <a:pt x="1577" y="960"/>
                    <a:pt x="1576" y="960"/>
                  </a:cubicBezTo>
                  <a:cubicBezTo>
                    <a:pt x="1576" y="959"/>
                    <a:pt x="1576" y="958"/>
                    <a:pt x="1576" y="957"/>
                  </a:cubicBezTo>
                  <a:cubicBezTo>
                    <a:pt x="1575" y="956"/>
                    <a:pt x="1575" y="954"/>
                    <a:pt x="1574" y="952"/>
                  </a:cubicBezTo>
                  <a:cubicBezTo>
                    <a:pt x="1575" y="953"/>
                    <a:pt x="1576" y="953"/>
                    <a:pt x="1577" y="953"/>
                  </a:cubicBezTo>
                  <a:cubicBezTo>
                    <a:pt x="1574" y="952"/>
                    <a:pt x="1574" y="952"/>
                    <a:pt x="1574" y="952"/>
                  </a:cubicBezTo>
                  <a:cubicBezTo>
                    <a:pt x="1574" y="952"/>
                    <a:pt x="1574" y="951"/>
                    <a:pt x="1574" y="951"/>
                  </a:cubicBezTo>
                  <a:cubicBezTo>
                    <a:pt x="1578" y="946"/>
                    <a:pt x="1583" y="940"/>
                    <a:pt x="1586" y="935"/>
                  </a:cubicBezTo>
                  <a:cubicBezTo>
                    <a:pt x="1589" y="927"/>
                    <a:pt x="1586" y="918"/>
                    <a:pt x="1588" y="910"/>
                  </a:cubicBezTo>
                  <a:cubicBezTo>
                    <a:pt x="1622" y="901"/>
                    <a:pt x="1649" y="885"/>
                    <a:pt x="1685" y="898"/>
                  </a:cubicBezTo>
                  <a:cubicBezTo>
                    <a:pt x="1713" y="907"/>
                    <a:pt x="1729" y="929"/>
                    <a:pt x="1729" y="929"/>
                  </a:cubicBezTo>
                  <a:cubicBezTo>
                    <a:pt x="1729" y="929"/>
                    <a:pt x="1716" y="950"/>
                    <a:pt x="1702" y="974"/>
                  </a:cubicBezTo>
                  <a:close/>
                  <a:moveTo>
                    <a:pt x="1754" y="982"/>
                  </a:moveTo>
                  <a:cubicBezTo>
                    <a:pt x="1735" y="994"/>
                    <a:pt x="1735" y="994"/>
                    <a:pt x="1735" y="994"/>
                  </a:cubicBezTo>
                  <a:cubicBezTo>
                    <a:pt x="1740" y="990"/>
                    <a:pt x="1756" y="972"/>
                    <a:pt x="1763" y="959"/>
                  </a:cubicBezTo>
                  <a:cubicBezTo>
                    <a:pt x="1778" y="961"/>
                    <a:pt x="1789" y="967"/>
                    <a:pt x="1803" y="974"/>
                  </a:cubicBezTo>
                  <a:cubicBezTo>
                    <a:pt x="1784" y="972"/>
                    <a:pt x="1768" y="971"/>
                    <a:pt x="1754" y="982"/>
                  </a:cubicBezTo>
                  <a:close/>
                  <a:moveTo>
                    <a:pt x="1889" y="979"/>
                  </a:moveTo>
                  <a:cubicBezTo>
                    <a:pt x="1893" y="978"/>
                    <a:pt x="1897" y="978"/>
                    <a:pt x="1902" y="977"/>
                  </a:cubicBezTo>
                  <a:cubicBezTo>
                    <a:pt x="1909" y="976"/>
                    <a:pt x="1917" y="975"/>
                    <a:pt x="1925" y="974"/>
                  </a:cubicBezTo>
                  <a:cubicBezTo>
                    <a:pt x="1929" y="973"/>
                    <a:pt x="1933" y="972"/>
                    <a:pt x="1937" y="970"/>
                  </a:cubicBezTo>
                  <a:cubicBezTo>
                    <a:pt x="1938" y="970"/>
                    <a:pt x="1939" y="969"/>
                    <a:pt x="1940" y="969"/>
                  </a:cubicBezTo>
                  <a:cubicBezTo>
                    <a:pt x="1941" y="968"/>
                    <a:pt x="1941" y="968"/>
                    <a:pt x="1941" y="968"/>
                  </a:cubicBezTo>
                  <a:cubicBezTo>
                    <a:pt x="1943" y="968"/>
                    <a:pt x="1943" y="968"/>
                    <a:pt x="1943" y="968"/>
                  </a:cubicBezTo>
                  <a:cubicBezTo>
                    <a:pt x="1944" y="967"/>
                    <a:pt x="1944" y="967"/>
                    <a:pt x="1944" y="967"/>
                  </a:cubicBezTo>
                  <a:cubicBezTo>
                    <a:pt x="1944" y="967"/>
                    <a:pt x="1944" y="967"/>
                    <a:pt x="1944" y="967"/>
                  </a:cubicBezTo>
                  <a:cubicBezTo>
                    <a:pt x="1944" y="967"/>
                    <a:pt x="1944" y="968"/>
                    <a:pt x="1945" y="968"/>
                  </a:cubicBezTo>
                  <a:cubicBezTo>
                    <a:pt x="1945" y="968"/>
                    <a:pt x="1945" y="968"/>
                    <a:pt x="1946" y="968"/>
                  </a:cubicBezTo>
                  <a:cubicBezTo>
                    <a:pt x="1946" y="968"/>
                    <a:pt x="1947" y="968"/>
                    <a:pt x="1947" y="968"/>
                  </a:cubicBezTo>
                  <a:cubicBezTo>
                    <a:pt x="1947" y="968"/>
                    <a:pt x="1948" y="969"/>
                    <a:pt x="1948" y="969"/>
                  </a:cubicBezTo>
                  <a:cubicBezTo>
                    <a:pt x="1949" y="969"/>
                    <a:pt x="1950" y="969"/>
                    <a:pt x="1950" y="969"/>
                  </a:cubicBezTo>
                  <a:cubicBezTo>
                    <a:pt x="1950" y="970"/>
                    <a:pt x="1951" y="970"/>
                    <a:pt x="1951" y="970"/>
                  </a:cubicBezTo>
                  <a:cubicBezTo>
                    <a:pt x="1951" y="970"/>
                    <a:pt x="1952" y="970"/>
                    <a:pt x="1952" y="970"/>
                  </a:cubicBezTo>
                  <a:cubicBezTo>
                    <a:pt x="1954" y="971"/>
                    <a:pt x="1957" y="973"/>
                    <a:pt x="1960" y="975"/>
                  </a:cubicBezTo>
                  <a:cubicBezTo>
                    <a:pt x="1961" y="976"/>
                    <a:pt x="1963" y="977"/>
                    <a:pt x="1964" y="978"/>
                  </a:cubicBezTo>
                  <a:cubicBezTo>
                    <a:pt x="1966" y="979"/>
                    <a:pt x="1967" y="980"/>
                    <a:pt x="1969" y="981"/>
                  </a:cubicBezTo>
                  <a:cubicBezTo>
                    <a:pt x="1969" y="982"/>
                    <a:pt x="1969" y="982"/>
                    <a:pt x="1970" y="982"/>
                  </a:cubicBezTo>
                  <a:cubicBezTo>
                    <a:pt x="1970" y="982"/>
                    <a:pt x="1970" y="982"/>
                    <a:pt x="1970" y="982"/>
                  </a:cubicBezTo>
                  <a:cubicBezTo>
                    <a:pt x="1970" y="982"/>
                    <a:pt x="1969" y="983"/>
                    <a:pt x="1969" y="983"/>
                  </a:cubicBezTo>
                  <a:cubicBezTo>
                    <a:pt x="1969" y="984"/>
                    <a:pt x="1969" y="984"/>
                    <a:pt x="1969" y="984"/>
                  </a:cubicBezTo>
                  <a:cubicBezTo>
                    <a:pt x="1969" y="984"/>
                    <a:pt x="1969" y="984"/>
                    <a:pt x="1969" y="985"/>
                  </a:cubicBezTo>
                  <a:cubicBezTo>
                    <a:pt x="1969" y="985"/>
                    <a:pt x="1969" y="985"/>
                    <a:pt x="1969" y="985"/>
                  </a:cubicBezTo>
                  <a:cubicBezTo>
                    <a:pt x="1969" y="986"/>
                    <a:pt x="1969" y="986"/>
                    <a:pt x="1970" y="987"/>
                  </a:cubicBezTo>
                  <a:cubicBezTo>
                    <a:pt x="1970" y="988"/>
                    <a:pt x="1970" y="989"/>
                    <a:pt x="1970" y="989"/>
                  </a:cubicBezTo>
                  <a:cubicBezTo>
                    <a:pt x="1970" y="990"/>
                    <a:pt x="1970" y="991"/>
                    <a:pt x="1970" y="992"/>
                  </a:cubicBezTo>
                  <a:cubicBezTo>
                    <a:pt x="1970" y="992"/>
                    <a:pt x="1969" y="993"/>
                    <a:pt x="1969" y="994"/>
                  </a:cubicBezTo>
                  <a:cubicBezTo>
                    <a:pt x="1969" y="995"/>
                    <a:pt x="1969" y="996"/>
                    <a:pt x="1969" y="997"/>
                  </a:cubicBezTo>
                  <a:cubicBezTo>
                    <a:pt x="1969" y="997"/>
                    <a:pt x="1969" y="997"/>
                    <a:pt x="1969" y="997"/>
                  </a:cubicBezTo>
                  <a:cubicBezTo>
                    <a:pt x="1967" y="998"/>
                    <a:pt x="1966" y="999"/>
                    <a:pt x="1965" y="999"/>
                  </a:cubicBezTo>
                  <a:cubicBezTo>
                    <a:pt x="1939" y="996"/>
                    <a:pt x="1914" y="988"/>
                    <a:pt x="1889" y="979"/>
                  </a:cubicBezTo>
                  <a:close/>
                  <a:moveTo>
                    <a:pt x="1974" y="1001"/>
                  </a:moveTo>
                  <a:cubicBezTo>
                    <a:pt x="1974" y="999"/>
                    <a:pt x="1973" y="998"/>
                    <a:pt x="1971" y="997"/>
                  </a:cubicBezTo>
                  <a:cubicBezTo>
                    <a:pt x="1971" y="996"/>
                    <a:pt x="1971" y="996"/>
                    <a:pt x="1971" y="996"/>
                  </a:cubicBezTo>
                  <a:cubicBezTo>
                    <a:pt x="1971" y="996"/>
                    <a:pt x="1971" y="996"/>
                    <a:pt x="1971" y="996"/>
                  </a:cubicBezTo>
                  <a:cubicBezTo>
                    <a:pt x="1971" y="996"/>
                    <a:pt x="1971" y="995"/>
                    <a:pt x="1971" y="994"/>
                  </a:cubicBezTo>
                  <a:cubicBezTo>
                    <a:pt x="1972" y="993"/>
                    <a:pt x="1972" y="993"/>
                    <a:pt x="1972" y="992"/>
                  </a:cubicBezTo>
                  <a:cubicBezTo>
                    <a:pt x="1972" y="991"/>
                    <a:pt x="1972" y="990"/>
                    <a:pt x="1972" y="989"/>
                  </a:cubicBezTo>
                  <a:cubicBezTo>
                    <a:pt x="1972" y="988"/>
                    <a:pt x="1972" y="988"/>
                    <a:pt x="1972" y="987"/>
                  </a:cubicBezTo>
                  <a:cubicBezTo>
                    <a:pt x="1972" y="986"/>
                    <a:pt x="1972" y="985"/>
                    <a:pt x="1971" y="985"/>
                  </a:cubicBezTo>
                  <a:cubicBezTo>
                    <a:pt x="1971" y="985"/>
                    <a:pt x="1971" y="985"/>
                    <a:pt x="1971" y="984"/>
                  </a:cubicBezTo>
                  <a:cubicBezTo>
                    <a:pt x="1971" y="984"/>
                    <a:pt x="1971" y="984"/>
                    <a:pt x="1971" y="984"/>
                  </a:cubicBezTo>
                  <a:cubicBezTo>
                    <a:pt x="1971" y="984"/>
                    <a:pt x="1971" y="983"/>
                    <a:pt x="1971" y="983"/>
                  </a:cubicBezTo>
                  <a:cubicBezTo>
                    <a:pt x="1971" y="983"/>
                    <a:pt x="1971" y="983"/>
                    <a:pt x="1971" y="983"/>
                  </a:cubicBezTo>
                  <a:cubicBezTo>
                    <a:pt x="1976" y="987"/>
                    <a:pt x="1982" y="991"/>
                    <a:pt x="1986" y="994"/>
                  </a:cubicBezTo>
                  <a:cubicBezTo>
                    <a:pt x="1986" y="994"/>
                    <a:pt x="1986" y="994"/>
                    <a:pt x="1987" y="994"/>
                  </a:cubicBezTo>
                  <a:cubicBezTo>
                    <a:pt x="1987" y="995"/>
                    <a:pt x="1987" y="995"/>
                    <a:pt x="1987" y="995"/>
                  </a:cubicBezTo>
                  <a:cubicBezTo>
                    <a:pt x="1988" y="995"/>
                    <a:pt x="1988" y="996"/>
                    <a:pt x="1989" y="996"/>
                  </a:cubicBezTo>
                  <a:cubicBezTo>
                    <a:pt x="1990" y="996"/>
                    <a:pt x="1991" y="997"/>
                    <a:pt x="1992" y="997"/>
                  </a:cubicBezTo>
                  <a:cubicBezTo>
                    <a:pt x="1993" y="998"/>
                    <a:pt x="1994" y="998"/>
                    <a:pt x="1994" y="998"/>
                  </a:cubicBezTo>
                  <a:cubicBezTo>
                    <a:pt x="1994" y="998"/>
                    <a:pt x="1993" y="998"/>
                    <a:pt x="1992" y="996"/>
                  </a:cubicBezTo>
                  <a:cubicBezTo>
                    <a:pt x="1992" y="996"/>
                    <a:pt x="1991" y="995"/>
                    <a:pt x="1990" y="994"/>
                  </a:cubicBezTo>
                  <a:cubicBezTo>
                    <a:pt x="1990" y="994"/>
                    <a:pt x="1989" y="993"/>
                    <a:pt x="1989" y="993"/>
                  </a:cubicBezTo>
                  <a:cubicBezTo>
                    <a:pt x="1989" y="993"/>
                    <a:pt x="1988" y="993"/>
                    <a:pt x="1988" y="992"/>
                  </a:cubicBezTo>
                  <a:cubicBezTo>
                    <a:pt x="1988" y="992"/>
                    <a:pt x="1987" y="992"/>
                    <a:pt x="1987" y="992"/>
                  </a:cubicBezTo>
                  <a:cubicBezTo>
                    <a:pt x="1986" y="991"/>
                    <a:pt x="1984" y="990"/>
                    <a:pt x="1982" y="988"/>
                  </a:cubicBezTo>
                  <a:cubicBezTo>
                    <a:pt x="1983" y="988"/>
                    <a:pt x="1983" y="988"/>
                    <a:pt x="1983" y="988"/>
                  </a:cubicBezTo>
                  <a:cubicBezTo>
                    <a:pt x="1984" y="989"/>
                    <a:pt x="1984" y="989"/>
                    <a:pt x="1984" y="989"/>
                  </a:cubicBezTo>
                  <a:cubicBezTo>
                    <a:pt x="1984" y="989"/>
                    <a:pt x="1984" y="989"/>
                    <a:pt x="1985" y="989"/>
                  </a:cubicBezTo>
                  <a:cubicBezTo>
                    <a:pt x="1985" y="989"/>
                    <a:pt x="1985" y="989"/>
                    <a:pt x="1986" y="989"/>
                  </a:cubicBezTo>
                  <a:cubicBezTo>
                    <a:pt x="1987" y="989"/>
                    <a:pt x="1988" y="989"/>
                    <a:pt x="1988" y="990"/>
                  </a:cubicBezTo>
                  <a:cubicBezTo>
                    <a:pt x="1989" y="990"/>
                    <a:pt x="1990" y="990"/>
                    <a:pt x="1991" y="991"/>
                  </a:cubicBezTo>
                  <a:cubicBezTo>
                    <a:pt x="1992" y="991"/>
                    <a:pt x="1993" y="992"/>
                    <a:pt x="1993" y="992"/>
                  </a:cubicBezTo>
                  <a:cubicBezTo>
                    <a:pt x="1994" y="992"/>
                    <a:pt x="1995" y="993"/>
                    <a:pt x="1995" y="993"/>
                  </a:cubicBezTo>
                  <a:cubicBezTo>
                    <a:pt x="1995" y="996"/>
                    <a:pt x="1995" y="999"/>
                    <a:pt x="1996" y="1002"/>
                  </a:cubicBezTo>
                  <a:cubicBezTo>
                    <a:pt x="1989" y="1002"/>
                    <a:pt x="1982" y="1001"/>
                    <a:pt x="1974" y="1001"/>
                  </a:cubicBezTo>
                  <a:close/>
                  <a:moveTo>
                    <a:pt x="2238" y="1022"/>
                  </a:moveTo>
                  <a:cubicBezTo>
                    <a:pt x="2239" y="1025"/>
                    <a:pt x="2240" y="1027"/>
                    <a:pt x="2242" y="1030"/>
                  </a:cubicBezTo>
                  <a:cubicBezTo>
                    <a:pt x="2242" y="1030"/>
                    <a:pt x="2242" y="1030"/>
                    <a:pt x="2242" y="1030"/>
                  </a:cubicBezTo>
                  <a:cubicBezTo>
                    <a:pt x="2242" y="1031"/>
                    <a:pt x="2241" y="1032"/>
                    <a:pt x="2241" y="1033"/>
                  </a:cubicBezTo>
                  <a:cubicBezTo>
                    <a:pt x="2240" y="1034"/>
                    <a:pt x="2239" y="1036"/>
                    <a:pt x="2238" y="1037"/>
                  </a:cubicBezTo>
                  <a:cubicBezTo>
                    <a:pt x="2237" y="1038"/>
                    <a:pt x="2237" y="1039"/>
                    <a:pt x="2236" y="1040"/>
                  </a:cubicBezTo>
                  <a:cubicBezTo>
                    <a:pt x="2235" y="1041"/>
                    <a:pt x="2234" y="1042"/>
                    <a:pt x="2233" y="1043"/>
                  </a:cubicBezTo>
                  <a:cubicBezTo>
                    <a:pt x="2233" y="1044"/>
                    <a:pt x="2232" y="1044"/>
                    <a:pt x="2232" y="1044"/>
                  </a:cubicBezTo>
                  <a:cubicBezTo>
                    <a:pt x="2231" y="1045"/>
                    <a:pt x="2231" y="1045"/>
                    <a:pt x="2230" y="1046"/>
                  </a:cubicBezTo>
                  <a:cubicBezTo>
                    <a:pt x="2230" y="1046"/>
                    <a:pt x="2229" y="1047"/>
                    <a:pt x="2229" y="1047"/>
                  </a:cubicBezTo>
                  <a:cubicBezTo>
                    <a:pt x="2229" y="1047"/>
                    <a:pt x="2228" y="1048"/>
                    <a:pt x="2228" y="1048"/>
                  </a:cubicBezTo>
                  <a:cubicBezTo>
                    <a:pt x="2228" y="1048"/>
                    <a:pt x="2228" y="1048"/>
                    <a:pt x="2228" y="1048"/>
                  </a:cubicBezTo>
                  <a:cubicBezTo>
                    <a:pt x="2227" y="1049"/>
                    <a:pt x="2226" y="1049"/>
                    <a:pt x="2226" y="1049"/>
                  </a:cubicBezTo>
                  <a:cubicBezTo>
                    <a:pt x="2228" y="1043"/>
                    <a:pt x="2232" y="1033"/>
                    <a:pt x="2238" y="1022"/>
                  </a:cubicBezTo>
                  <a:close/>
                  <a:moveTo>
                    <a:pt x="2225" y="1118"/>
                  </a:moveTo>
                  <a:cubicBezTo>
                    <a:pt x="2227" y="1119"/>
                    <a:pt x="2228" y="1120"/>
                    <a:pt x="2230" y="1121"/>
                  </a:cubicBezTo>
                  <a:cubicBezTo>
                    <a:pt x="2230" y="1122"/>
                    <a:pt x="2231" y="1123"/>
                    <a:pt x="2232" y="1123"/>
                  </a:cubicBezTo>
                  <a:cubicBezTo>
                    <a:pt x="2232" y="1124"/>
                    <a:pt x="2233" y="1125"/>
                    <a:pt x="2233" y="1126"/>
                  </a:cubicBezTo>
                  <a:cubicBezTo>
                    <a:pt x="2236" y="1129"/>
                    <a:pt x="2238" y="1132"/>
                    <a:pt x="2240" y="1135"/>
                  </a:cubicBezTo>
                  <a:cubicBezTo>
                    <a:pt x="2242" y="1138"/>
                    <a:pt x="2244" y="1140"/>
                    <a:pt x="2246" y="1143"/>
                  </a:cubicBezTo>
                  <a:cubicBezTo>
                    <a:pt x="2246" y="1143"/>
                    <a:pt x="2246" y="1143"/>
                    <a:pt x="2245" y="1144"/>
                  </a:cubicBezTo>
                  <a:cubicBezTo>
                    <a:pt x="2245" y="1144"/>
                    <a:pt x="2245" y="1145"/>
                    <a:pt x="2245" y="1145"/>
                  </a:cubicBezTo>
                  <a:cubicBezTo>
                    <a:pt x="2244" y="1146"/>
                    <a:pt x="2244" y="1147"/>
                    <a:pt x="2244" y="1147"/>
                  </a:cubicBezTo>
                  <a:cubicBezTo>
                    <a:pt x="2243" y="1148"/>
                    <a:pt x="2243" y="1148"/>
                    <a:pt x="2243" y="1148"/>
                  </a:cubicBezTo>
                  <a:cubicBezTo>
                    <a:pt x="2243" y="1149"/>
                    <a:pt x="2243" y="1149"/>
                    <a:pt x="2243" y="1149"/>
                  </a:cubicBezTo>
                  <a:cubicBezTo>
                    <a:pt x="2242" y="1151"/>
                    <a:pt x="2242" y="1152"/>
                    <a:pt x="2241" y="1154"/>
                  </a:cubicBezTo>
                  <a:cubicBezTo>
                    <a:pt x="2240" y="1156"/>
                    <a:pt x="2239" y="1157"/>
                    <a:pt x="2238" y="1159"/>
                  </a:cubicBezTo>
                  <a:cubicBezTo>
                    <a:pt x="2238" y="1161"/>
                    <a:pt x="2237" y="1162"/>
                    <a:pt x="2236" y="1164"/>
                  </a:cubicBezTo>
                  <a:cubicBezTo>
                    <a:pt x="2237" y="1147"/>
                    <a:pt x="2230" y="1131"/>
                    <a:pt x="2223" y="1116"/>
                  </a:cubicBezTo>
                  <a:cubicBezTo>
                    <a:pt x="2224" y="1117"/>
                    <a:pt x="2225" y="1117"/>
                    <a:pt x="2225" y="1118"/>
                  </a:cubicBezTo>
                  <a:close/>
                  <a:moveTo>
                    <a:pt x="2257" y="1069"/>
                  </a:moveTo>
                  <a:cubicBezTo>
                    <a:pt x="2256" y="1069"/>
                    <a:pt x="2255" y="1070"/>
                    <a:pt x="2255" y="1070"/>
                  </a:cubicBezTo>
                  <a:cubicBezTo>
                    <a:pt x="2254" y="1071"/>
                    <a:pt x="2253" y="1071"/>
                    <a:pt x="2252" y="1072"/>
                  </a:cubicBezTo>
                  <a:cubicBezTo>
                    <a:pt x="2252" y="1072"/>
                    <a:pt x="2251" y="1073"/>
                    <a:pt x="2250" y="1073"/>
                  </a:cubicBezTo>
                  <a:cubicBezTo>
                    <a:pt x="2249" y="1074"/>
                    <a:pt x="2249" y="1074"/>
                    <a:pt x="2249" y="1074"/>
                  </a:cubicBezTo>
                  <a:cubicBezTo>
                    <a:pt x="2249" y="1074"/>
                    <a:pt x="2248" y="1075"/>
                    <a:pt x="2248" y="1075"/>
                  </a:cubicBezTo>
                  <a:cubicBezTo>
                    <a:pt x="2245" y="1077"/>
                    <a:pt x="2242" y="1080"/>
                    <a:pt x="2240" y="1083"/>
                  </a:cubicBezTo>
                  <a:cubicBezTo>
                    <a:pt x="2240" y="1084"/>
                    <a:pt x="2239" y="1084"/>
                    <a:pt x="2238" y="1085"/>
                  </a:cubicBezTo>
                  <a:cubicBezTo>
                    <a:pt x="2238" y="1086"/>
                    <a:pt x="2237" y="1087"/>
                    <a:pt x="2237" y="1087"/>
                  </a:cubicBezTo>
                  <a:cubicBezTo>
                    <a:pt x="2236" y="1088"/>
                    <a:pt x="2236" y="1089"/>
                    <a:pt x="2235" y="1090"/>
                  </a:cubicBezTo>
                  <a:cubicBezTo>
                    <a:pt x="2235" y="1090"/>
                    <a:pt x="2234" y="1091"/>
                    <a:pt x="2234" y="1092"/>
                  </a:cubicBezTo>
                  <a:cubicBezTo>
                    <a:pt x="2233" y="1093"/>
                    <a:pt x="2232" y="1095"/>
                    <a:pt x="2231" y="1096"/>
                  </a:cubicBezTo>
                  <a:cubicBezTo>
                    <a:pt x="2231" y="1096"/>
                    <a:pt x="2231" y="1096"/>
                    <a:pt x="2230" y="1097"/>
                  </a:cubicBezTo>
                  <a:cubicBezTo>
                    <a:pt x="2230" y="1097"/>
                    <a:pt x="2230" y="1097"/>
                    <a:pt x="2230" y="1097"/>
                  </a:cubicBezTo>
                  <a:cubicBezTo>
                    <a:pt x="2230" y="1097"/>
                    <a:pt x="2230" y="1097"/>
                    <a:pt x="2230" y="1097"/>
                  </a:cubicBezTo>
                  <a:cubicBezTo>
                    <a:pt x="2229" y="1098"/>
                    <a:pt x="2229" y="1098"/>
                    <a:pt x="2229" y="1098"/>
                  </a:cubicBezTo>
                  <a:cubicBezTo>
                    <a:pt x="2229" y="1098"/>
                    <a:pt x="2228" y="1098"/>
                    <a:pt x="2228" y="1099"/>
                  </a:cubicBezTo>
                  <a:cubicBezTo>
                    <a:pt x="2226" y="1100"/>
                    <a:pt x="2223" y="1101"/>
                    <a:pt x="2221" y="1101"/>
                  </a:cubicBezTo>
                  <a:cubicBezTo>
                    <a:pt x="2220" y="1101"/>
                    <a:pt x="2219" y="1101"/>
                    <a:pt x="2218" y="1101"/>
                  </a:cubicBezTo>
                  <a:cubicBezTo>
                    <a:pt x="2214" y="1091"/>
                    <a:pt x="2212" y="1082"/>
                    <a:pt x="2217" y="1074"/>
                  </a:cubicBezTo>
                  <a:cubicBezTo>
                    <a:pt x="2232" y="1067"/>
                    <a:pt x="2247" y="1065"/>
                    <a:pt x="2264" y="1065"/>
                  </a:cubicBezTo>
                  <a:cubicBezTo>
                    <a:pt x="2261" y="1066"/>
                    <a:pt x="2259" y="1067"/>
                    <a:pt x="2257" y="1069"/>
                  </a:cubicBezTo>
                  <a:close/>
                  <a:moveTo>
                    <a:pt x="2268" y="1034"/>
                  </a:moveTo>
                  <a:cubicBezTo>
                    <a:pt x="2268" y="1034"/>
                    <a:pt x="2269" y="1034"/>
                    <a:pt x="2270" y="1035"/>
                  </a:cubicBezTo>
                  <a:cubicBezTo>
                    <a:pt x="2270" y="1035"/>
                    <a:pt x="2270" y="1035"/>
                    <a:pt x="2271" y="1035"/>
                  </a:cubicBezTo>
                  <a:cubicBezTo>
                    <a:pt x="2271" y="1035"/>
                    <a:pt x="2272" y="1035"/>
                    <a:pt x="2272" y="1035"/>
                  </a:cubicBezTo>
                  <a:cubicBezTo>
                    <a:pt x="2274" y="1036"/>
                    <a:pt x="2276" y="1037"/>
                    <a:pt x="2278" y="1038"/>
                  </a:cubicBezTo>
                  <a:cubicBezTo>
                    <a:pt x="2278" y="1038"/>
                    <a:pt x="2278" y="1038"/>
                    <a:pt x="2278" y="1038"/>
                  </a:cubicBezTo>
                  <a:cubicBezTo>
                    <a:pt x="2279" y="1041"/>
                    <a:pt x="2280" y="1045"/>
                    <a:pt x="2282" y="1049"/>
                  </a:cubicBezTo>
                  <a:cubicBezTo>
                    <a:pt x="2282" y="1049"/>
                    <a:pt x="2282" y="1049"/>
                    <a:pt x="2282" y="1050"/>
                  </a:cubicBezTo>
                  <a:cubicBezTo>
                    <a:pt x="2281" y="1051"/>
                    <a:pt x="2281" y="1051"/>
                    <a:pt x="2280" y="1052"/>
                  </a:cubicBezTo>
                  <a:cubicBezTo>
                    <a:pt x="2280" y="1053"/>
                    <a:pt x="2279" y="1054"/>
                    <a:pt x="2279" y="1055"/>
                  </a:cubicBezTo>
                  <a:cubicBezTo>
                    <a:pt x="2278" y="1056"/>
                    <a:pt x="2277" y="1057"/>
                    <a:pt x="2277" y="1057"/>
                  </a:cubicBezTo>
                  <a:cubicBezTo>
                    <a:pt x="2277" y="1058"/>
                    <a:pt x="2276" y="1058"/>
                    <a:pt x="2276" y="1058"/>
                  </a:cubicBezTo>
                  <a:cubicBezTo>
                    <a:pt x="2249" y="1053"/>
                    <a:pt x="2224" y="1054"/>
                    <a:pt x="2224" y="1054"/>
                  </a:cubicBezTo>
                  <a:cubicBezTo>
                    <a:pt x="2224" y="1054"/>
                    <a:pt x="2224" y="1054"/>
                    <a:pt x="2224" y="1053"/>
                  </a:cubicBezTo>
                  <a:cubicBezTo>
                    <a:pt x="2231" y="1051"/>
                    <a:pt x="2238" y="1048"/>
                    <a:pt x="2245" y="1044"/>
                  </a:cubicBezTo>
                  <a:cubicBezTo>
                    <a:pt x="2252" y="1041"/>
                    <a:pt x="2259" y="1037"/>
                    <a:pt x="2267" y="1034"/>
                  </a:cubicBezTo>
                  <a:cubicBezTo>
                    <a:pt x="2267" y="1034"/>
                    <a:pt x="2267" y="1034"/>
                    <a:pt x="2268" y="1034"/>
                  </a:cubicBezTo>
                  <a:close/>
                </a:path>
              </a:pathLst>
            </a:custGeom>
            <a:solidFill>
              <a:schemeClr val="accent4"/>
            </a:solidFill>
            <a:ln w="9525">
              <a:noFill/>
              <a:round/>
            </a:ln>
          </p:spPr>
          <p:txBody>
            <a:bodyPr vert="horz" wrap="square" lIns="121882" tIns="60941" rIns="121882" bIns="60941" numCol="1" anchor="t" anchorCtr="0" compatLnSpc="1"/>
            <a:lstStyle/>
            <a:p>
              <a:endParaRPr lang="en-US" sz="2400"/>
            </a:p>
          </p:txBody>
        </p:sp>
      </p:grpSp>
      <p:sp>
        <p:nvSpPr>
          <p:cNvPr id="41" name="išľíďè"/>
          <p:cNvSpPr/>
          <p:nvPr/>
        </p:nvSpPr>
        <p:spPr bwMode="auto">
          <a:xfrm>
            <a:off x="1675712" y="5579847"/>
            <a:ext cx="326964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endParaRPr>
          </a:p>
        </p:txBody>
      </p:sp>
      <p:sp>
        <p:nvSpPr>
          <p:cNvPr id="42" name="iSlíďè"/>
          <p:cNvSpPr txBox="1"/>
          <p:nvPr/>
        </p:nvSpPr>
        <p:spPr bwMode="auto">
          <a:xfrm>
            <a:off x="1674356" y="5238761"/>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endParaRPr>
          </a:p>
        </p:txBody>
      </p:sp>
      <p:sp>
        <p:nvSpPr>
          <p:cNvPr id="43" name="išľíďè"/>
          <p:cNvSpPr/>
          <p:nvPr/>
        </p:nvSpPr>
        <p:spPr bwMode="auto">
          <a:xfrm>
            <a:off x="3727832" y="5032468"/>
            <a:ext cx="326964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endParaRPr>
          </a:p>
        </p:txBody>
      </p:sp>
      <p:sp>
        <p:nvSpPr>
          <p:cNvPr id="44" name="iSlíďè"/>
          <p:cNvSpPr txBox="1"/>
          <p:nvPr/>
        </p:nvSpPr>
        <p:spPr bwMode="auto">
          <a:xfrm>
            <a:off x="3726476" y="4691382"/>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endParaRPr>
          </a:p>
        </p:txBody>
      </p:sp>
      <p:sp>
        <p:nvSpPr>
          <p:cNvPr id="45" name="išľíďè"/>
          <p:cNvSpPr/>
          <p:nvPr/>
        </p:nvSpPr>
        <p:spPr bwMode="auto">
          <a:xfrm>
            <a:off x="6139035" y="4598834"/>
            <a:ext cx="326964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endParaRPr>
          </a:p>
        </p:txBody>
      </p:sp>
      <p:sp>
        <p:nvSpPr>
          <p:cNvPr id="48" name="iSlíďè"/>
          <p:cNvSpPr txBox="1"/>
          <p:nvPr/>
        </p:nvSpPr>
        <p:spPr bwMode="auto">
          <a:xfrm>
            <a:off x="6137679" y="4257748"/>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endParaRPr>
          </a:p>
        </p:txBody>
      </p:sp>
      <p:sp>
        <p:nvSpPr>
          <p:cNvPr id="51" name="išľíďè"/>
          <p:cNvSpPr/>
          <p:nvPr/>
        </p:nvSpPr>
        <p:spPr bwMode="auto">
          <a:xfrm>
            <a:off x="8347731" y="3796013"/>
            <a:ext cx="326964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endParaRPr>
          </a:p>
        </p:txBody>
      </p:sp>
      <p:sp>
        <p:nvSpPr>
          <p:cNvPr id="53" name="iSlíďè"/>
          <p:cNvSpPr txBox="1"/>
          <p:nvPr/>
        </p:nvSpPr>
        <p:spPr bwMode="auto">
          <a:xfrm>
            <a:off x="8346375" y="3454927"/>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endParaRPr>
          </a:p>
        </p:txBody>
      </p:sp>
      <p:sp>
        <p:nvSpPr>
          <p:cNvPr id="13" name="文本框 12"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userDrawn="1"/>
        </p:nvSpPr>
        <p:spPr>
          <a:xfrm>
            <a:off x="5753766" y="457873"/>
            <a:ext cx="2838143" cy="413318"/>
          </a:xfrm>
          <a:prstGeom prst="rect">
            <a:avLst/>
          </a:prstGeom>
          <a:noFill/>
        </p:spPr>
        <p:txBody>
          <a:bodyPr wrap="square" rtlCol="0">
            <a:spAutoFit/>
          </a:bodyPr>
          <a:lstStyle/>
          <a:p>
            <a:pPr>
              <a:lnSpc>
                <a:spcPct val="110000"/>
              </a:lnSpc>
            </a:pPr>
            <a:r>
              <a:rPr lang="en-US" altLang="zh-CN" sz="2000" b="1" dirty="0">
                <a:latin typeface="Noto Sans S Chinese Thin" panose="020B0200000000000000" pitchFamily="34" charset="-122"/>
                <a:ea typeface="Noto Sans S Chinese Thin" panose="020B0200000000000000" pitchFamily="34" charset="-122"/>
              </a:rPr>
              <a:t>YOUR TITLE HERE</a:t>
            </a:r>
            <a:endParaRPr lang="en-US" altLang="zh-CN" sz="2000" b="1" dirty="0">
              <a:latin typeface="Noto Sans S Chinese Thin" panose="020B0200000000000000" pitchFamily="34" charset="-122"/>
              <a:ea typeface="Noto Sans S Chinese Thin" panose="020B0200000000000000" pitchFamily="34" charset="-122"/>
            </a:endParaRPr>
          </a:p>
        </p:txBody>
      </p:sp>
      <p:sp>
        <p:nvSpPr>
          <p:cNvPr id="14" name="文本框 13"/>
          <p:cNvSpPr txBox="1"/>
          <p:nvPr userDrawn="1"/>
        </p:nvSpPr>
        <p:spPr>
          <a:xfrm>
            <a:off x="3666175" y="483840"/>
            <a:ext cx="2121093" cy="375359"/>
          </a:xfrm>
          <a:prstGeom prst="rect">
            <a:avLst/>
          </a:prstGeom>
          <a:noFill/>
        </p:spPr>
        <p:txBody>
          <a:bodyPr wrap="none" rtlCol="0">
            <a:spAutoFit/>
          </a:bodyPr>
          <a:lstStyle/>
          <a:p>
            <a:r>
              <a:rPr lang="zh-CN" altLang="en-US" sz="1840" b="1" dirty="0">
                <a:latin typeface="Noto Sans S Chinese Thin" panose="020B0200000000000000" pitchFamily="34" charset="-122"/>
                <a:ea typeface="Noto Sans S Chinese Thin" panose="020B0200000000000000" pitchFamily="34" charset="-122"/>
              </a:rPr>
              <a:t>此处输入标题文字</a:t>
            </a:r>
            <a:endParaRPr lang="zh-CN" altLang="en-US" sz="1840" b="1" dirty="0">
              <a:latin typeface="Noto Sans S Chinese Thin" panose="020B0200000000000000" pitchFamily="34" charset="-122"/>
              <a:ea typeface="Noto Sans S Chinese Thin" panose="020B02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1000"/>
                                        <p:tgtEl>
                                          <p:spTgt spid="77"/>
                                        </p:tgtEl>
                                      </p:cBhvr>
                                    </p:animEffect>
                                    <p:anim calcmode="lin" valueType="num">
                                      <p:cBhvr>
                                        <p:cTn id="16" dur="1000" fill="hold"/>
                                        <p:tgtEl>
                                          <p:spTgt spid="77"/>
                                        </p:tgtEl>
                                        <p:attrNameLst>
                                          <p:attrName>ppt_x</p:attrName>
                                        </p:attrNameLst>
                                      </p:cBhvr>
                                      <p:tavLst>
                                        <p:tav tm="0">
                                          <p:val>
                                            <p:strVal val="#ppt_x"/>
                                          </p:val>
                                        </p:tav>
                                        <p:tav tm="100000">
                                          <p:val>
                                            <p:strVal val="#ppt_x"/>
                                          </p:val>
                                        </p:tav>
                                      </p:tavLst>
                                    </p:anim>
                                    <p:anim calcmode="lin" valueType="num">
                                      <p:cBhvr>
                                        <p:cTn id="17" dur="900" decel="100000" fill="hold"/>
                                        <p:tgtEl>
                                          <p:spTgt spid="7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900" decel="100000" fill="hold"/>
                                        <p:tgtEl>
                                          <p:spTgt spid="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900" decel="100000" fill="hold"/>
                                        <p:tgtEl>
                                          <p:spTgt spid="3"/>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900" decel="100000" fill="hold"/>
                                        <p:tgtEl>
                                          <p:spTgt spid="1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1000"/>
                                        <p:tgtEl>
                                          <p:spTgt spid="2"/>
                                        </p:tgtEl>
                                      </p:cBhvr>
                                    </p:animEffect>
                                    <p:anim calcmode="lin" valueType="num">
                                      <p:cBhvr>
                                        <p:cTn id="71" dur="1000" fill="hold"/>
                                        <p:tgtEl>
                                          <p:spTgt spid="2"/>
                                        </p:tgtEl>
                                        <p:attrNameLst>
                                          <p:attrName>ppt_x</p:attrName>
                                        </p:attrNameLst>
                                      </p:cBhvr>
                                      <p:tavLst>
                                        <p:tav tm="0">
                                          <p:val>
                                            <p:strVal val="#ppt_x"/>
                                          </p:val>
                                        </p:tav>
                                        <p:tav tm="100000">
                                          <p:val>
                                            <p:strVal val="#ppt_x"/>
                                          </p:val>
                                        </p:tav>
                                      </p:tavLst>
                                    </p:anim>
                                    <p:anim calcmode="lin" valueType="num">
                                      <p:cBhvr>
                                        <p:cTn id="72" dur="900" decel="100000" fill="hold"/>
                                        <p:tgtEl>
                                          <p:spTgt spid="2"/>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7" presetClass="entr" presetSubtype="0" fill="hold"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1000"/>
                                        <p:tgtEl>
                                          <p:spTgt spid="12"/>
                                        </p:tgtEl>
                                      </p:cBhvr>
                                    </p:animEffect>
                                    <p:anim calcmode="lin" valueType="num">
                                      <p:cBhvr>
                                        <p:cTn id="79" dur="1000" fill="hold"/>
                                        <p:tgtEl>
                                          <p:spTgt spid="12"/>
                                        </p:tgtEl>
                                        <p:attrNameLst>
                                          <p:attrName>ppt_x</p:attrName>
                                        </p:attrNameLst>
                                      </p:cBhvr>
                                      <p:tavLst>
                                        <p:tav tm="0">
                                          <p:val>
                                            <p:strVal val="#ppt_x"/>
                                          </p:val>
                                        </p:tav>
                                        <p:tav tm="100000">
                                          <p:val>
                                            <p:strVal val="#ppt_x"/>
                                          </p:val>
                                        </p:tav>
                                      </p:tavLst>
                                    </p:anim>
                                    <p:anim calcmode="lin" valueType="num">
                                      <p:cBhvr>
                                        <p:cTn id="80" dur="900" decel="100000" fill="hold"/>
                                        <p:tgtEl>
                                          <p:spTgt spid="1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wipe(left)">
                                      <p:cBhvr>
                                        <p:cTn id="86" dur="5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down)">
                                      <p:cBhvr>
                                        <p:cTn id="91" dur="500"/>
                                        <p:tgtEl>
                                          <p:spTgt spid="42"/>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wipe(down)">
                                      <p:cBhvr>
                                        <p:cTn id="96" dur="500"/>
                                        <p:tgtEl>
                                          <p:spTgt spid="4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wipe(down)">
                                      <p:cBhvr>
                                        <p:cTn id="101" dur="500"/>
                                        <p:tgtEl>
                                          <p:spTgt spid="44"/>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wipe(down)">
                                      <p:cBhvr>
                                        <p:cTn id="106" dur="500"/>
                                        <p:tgtEl>
                                          <p:spTgt spid="43"/>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down)">
                                      <p:cBhvr>
                                        <p:cTn id="111" dur="500"/>
                                        <p:tgtEl>
                                          <p:spTgt spid="4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wipe(down)">
                                      <p:cBhvr>
                                        <p:cTn id="116" dur="500"/>
                                        <p:tgtEl>
                                          <p:spTgt spid="45"/>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53"/>
                                        </p:tgtEl>
                                        <p:attrNameLst>
                                          <p:attrName>style.visibility</p:attrName>
                                        </p:attrNameLst>
                                      </p:cBhvr>
                                      <p:to>
                                        <p:strVal val="visible"/>
                                      </p:to>
                                    </p:set>
                                    <p:animEffect transition="in" filter="wipe(down)">
                                      <p:cBhvr>
                                        <p:cTn id="121" dur="500"/>
                                        <p:tgtEl>
                                          <p:spTgt spid="53"/>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wipe(down)">
                                      <p:cBhvr>
                                        <p:cTn id="126" dur="500"/>
                                        <p:tgtEl>
                                          <p:spTgt spid="51"/>
                                        </p:tgtEl>
                                      </p:cBhvr>
                                    </p:animEffect>
                                  </p:childTnLst>
                                </p:cTn>
                              </p:par>
                              <p:par>
                                <p:cTn id="127" presetID="2" presetClass="entr" presetSubtype="2" fill="hold" grpId="0" nodeType="withEffect">
                                  <p:stCondLst>
                                    <p:cond delay="3000"/>
                                  </p:stCondLst>
                                  <p:iterate type="lt">
                                    <p:tmPct val="10000"/>
                                  </p:iterate>
                                  <p:childTnLst>
                                    <p:set>
                                      <p:cBhvr>
                                        <p:cTn id="128" dur="1" fill="hold">
                                          <p:stCondLst>
                                            <p:cond delay="0"/>
                                          </p:stCondLst>
                                        </p:cTn>
                                        <p:tgtEl>
                                          <p:spTgt spid="14"/>
                                        </p:tgtEl>
                                        <p:attrNameLst>
                                          <p:attrName>style.visibility</p:attrName>
                                        </p:attrNameLst>
                                      </p:cBhvr>
                                      <p:to>
                                        <p:strVal val="visible"/>
                                      </p:to>
                                    </p:set>
                                    <p:anim calcmode="lin" valueType="num">
                                      <p:cBhvr additive="base">
                                        <p:cTn id="129" dur="500" fill="hold"/>
                                        <p:tgtEl>
                                          <p:spTgt spid="14"/>
                                        </p:tgtEl>
                                        <p:attrNameLst>
                                          <p:attrName>ppt_x</p:attrName>
                                        </p:attrNameLst>
                                      </p:cBhvr>
                                      <p:tavLst>
                                        <p:tav tm="0">
                                          <p:val>
                                            <p:strVal val="1+#ppt_w/2"/>
                                          </p:val>
                                        </p:tav>
                                        <p:tav tm="100000">
                                          <p:val>
                                            <p:strVal val="#ppt_x"/>
                                          </p:val>
                                        </p:tav>
                                      </p:tavLst>
                                    </p:anim>
                                    <p:anim calcmode="lin" valueType="num">
                                      <p:cBhvr additive="base">
                                        <p:cTn id="1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41" grpId="0"/>
      <p:bldP spid="42" grpId="0"/>
      <p:bldP spid="43" grpId="0"/>
      <p:bldP spid="44" grpId="0"/>
      <p:bldP spid="45" grpId="0"/>
      <p:bldP spid="48" grpId="0"/>
      <p:bldP spid="51" grpId="0"/>
      <p:bldP spid="5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extLst>
              <a:ext uri="{28A0092B-C50C-407E-A947-70E740481C1C}">
                <a14:useLocalDpi xmlns:a14="http://schemas.microsoft.com/office/drawing/2010/main" val="0"/>
              </a:ext>
            </a:extLst>
          </a:blip>
          <a:srcRect l="21925" t="14680" r="13912" b="9225"/>
          <a:stretch>
            <a:fillRect/>
          </a:stretch>
        </p:blipFill>
        <p:spPr>
          <a:xfrm rot="5400000">
            <a:off x="2666998" y="-2666997"/>
            <a:ext cx="6858004" cy="12192002"/>
          </a:xfrm>
          <a:prstGeom prst="rect">
            <a:avLst/>
          </a:prstGeom>
        </p:spPr>
      </p:pic>
      <p:sp>
        <p:nvSpPr>
          <p:cNvPr id="53" name="文本框 52"/>
          <p:cNvSpPr txBox="1"/>
          <p:nvPr/>
        </p:nvSpPr>
        <p:spPr>
          <a:xfrm>
            <a:off x="4124325" y="2203368"/>
            <a:ext cx="3713324" cy="658514"/>
          </a:xfrm>
          <a:prstGeom prst="rect">
            <a:avLst/>
          </a:prstGeom>
          <a:solidFill>
            <a:srgbClr val="402DAA"/>
          </a:solidFill>
          <a:effectLst>
            <a:outerShdw blurRad="50800" dist="38100" dir="5400000" algn="t" rotWithShape="0">
              <a:prstClr val="black">
                <a:alpha val="40000"/>
              </a:prstClr>
            </a:outerShdw>
          </a:effectLst>
        </p:spPr>
        <p:txBody>
          <a:bodyPr wrap="square" rtlCol="0">
            <a:spAutoFit/>
          </a:bodyPr>
          <a:lstStyle/>
          <a:p>
            <a:pPr algn="ctr"/>
            <a:r>
              <a:rPr lang="en-US" altLang="zh-CN" sz="3680" dirty="0">
                <a:solidFill>
                  <a:schemeClr val="bg1"/>
                </a:solidFill>
                <a:latin typeface="Noto Sans S Chinese Light" panose="020B0300000000000000" pitchFamily="34" charset="-122"/>
                <a:ea typeface="Noto Sans S Chinese Light" panose="020B0300000000000000" pitchFamily="34" charset="-122"/>
              </a:rPr>
              <a:t>PART  04</a:t>
            </a:r>
            <a:endParaRPr lang="zh-CN" altLang="en-US" sz="3680" dirty="0">
              <a:solidFill>
                <a:schemeClr val="bg1"/>
              </a:solidFill>
              <a:latin typeface="Noto Sans S Chinese Light" panose="020B0300000000000000" pitchFamily="34" charset="-122"/>
              <a:ea typeface="Noto Sans S Chinese Light" panose="020B0300000000000000" pitchFamily="34" charset="-122"/>
            </a:endParaRPr>
          </a:p>
        </p:txBody>
      </p:sp>
      <p:sp>
        <p:nvSpPr>
          <p:cNvPr id="16" name="文本框 15"/>
          <p:cNvSpPr txBox="1"/>
          <p:nvPr/>
        </p:nvSpPr>
        <p:spPr>
          <a:xfrm>
            <a:off x="3861966" y="4110410"/>
            <a:ext cx="4412255" cy="325795"/>
          </a:xfrm>
          <a:prstGeom prst="rect">
            <a:avLst/>
          </a:prstGeom>
          <a:noFill/>
        </p:spPr>
        <p:txBody>
          <a:bodyPr wrap="square" rtlCol="0">
            <a:spAutoFit/>
          </a:bodyPr>
          <a:lstStyle/>
          <a:p>
            <a:pPr algn="ctr"/>
            <a:r>
              <a:rPr lang="en-US" altLang="zh-CN" sz="1515" dirty="0">
                <a:solidFill>
                  <a:srgbClr val="292421"/>
                </a:solidFill>
                <a:latin typeface="Noto Sans S Chinese Black" panose="020B0A00000000000000" pitchFamily="34" charset="-122"/>
                <a:ea typeface="Noto Sans S Chinese Black" panose="020B0A00000000000000" pitchFamily="34" charset="-122"/>
                <a:cs typeface="Arial" panose="020B0604020202020204" pitchFamily="34" charset="0"/>
              </a:rPr>
              <a:t>PLEASE REPLACE THE WRITTEN CONTENT</a:t>
            </a:r>
            <a:endParaRPr lang="zh-CN" altLang="en-US" sz="1515" dirty="0">
              <a:solidFill>
                <a:srgbClr val="292421"/>
              </a:solidFill>
              <a:latin typeface="Noto Sans S Chinese Black" panose="020B0A00000000000000" pitchFamily="34" charset="-122"/>
              <a:ea typeface="Noto Sans S Chinese Black" panose="020B0A00000000000000" pitchFamily="34" charset="-122"/>
              <a:cs typeface="Arial" panose="020B0604020202020204" pitchFamily="34" charset="0"/>
            </a:endParaRPr>
          </a:p>
        </p:txBody>
      </p:sp>
      <p:sp>
        <p:nvSpPr>
          <p:cNvPr id="18" name="Rectangle 5"/>
          <p:cNvSpPr/>
          <p:nvPr/>
        </p:nvSpPr>
        <p:spPr bwMode="auto">
          <a:xfrm>
            <a:off x="5513789" y="3409467"/>
            <a:ext cx="2808392" cy="149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eaLnBrk="0" hangingPunct="0">
              <a:defRPr sz="2100">
                <a:solidFill>
                  <a:srgbClr val="000000"/>
                </a:solidFill>
                <a:latin typeface="Gill Sans"/>
                <a:ea typeface="ヒラギノ角ゴ ProN W3"/>
                <a:cs typeface="ヒラギノ角ゴ ProN W3"/>
                <a:sym typeface="Gill Sans"/>
              </a:defRPr>
            </a:lvl1pPr>
            <a:lvl2pPr marL="742950" indent="-285750" algn="ctr" eaLnBrk="0" hangingPunct="0">
              <a:defRPr sz="2100">
                <a:solidFill>
                  <a:srgbClr val="000000"/>
                </a:solidFill>
                <a:latin typeface="Gill Sans"/>
                <a:ea typeface="ヒラギノ角ゴ ProN W3"/>
                <a:cs typeface="ヒラギノ角ゴ ProN W3"/>
                <a:sym typeface="Gill Sans"/>
              </a:defRPr>
            </a:lvl2pPr>
            <a:lvl3pPr marL="1143000" indent="-228600" algn="ctr" eaLnBrk="0" hangingPunct="0">
              <a:defRPr sz="2100">
                <a:solidFill>
                  <a:srgbClr val="000000"/>
                </a:solidFill>
                <a:latin typeface="Gill Sans"/>
                <a:ea typeface="ヒラギノ角ゴ ProN W3"/>
                <a:cs typeface="ヒラギノ角ゴ ProN W3"/>
                <a:sym typeface="Gill Sans"/>
              </a:defRPr>
            </a:lvl3pPr>
            <a:lvl4pPr marL="1600200" indent="-228600" algn="ctr" eaLnBrk="0" hangingPunct="0">
              <a:defRPr sz="2100">
                <a:solidFill>
                  <a:srgbClr val="000000"/>
                </a:solidFill>
                <a:latin typeface="Gill Sans"/>
                <a:ea typeface="ヒラギノ角ゴ ProN W3"/>
                <a:cs typeface="ヒラギノ角ゴ ProN W3"/>
                <a:sym typeface="Gill Sans"/>
              </a:defRPr>
            </a:lvl4pPr>
            <a:lvl5pPr marL="2057400" indent="-228600" algn="ctr" eaLnBrk="0" hangingPunct="0">
              <a:defRPr sz="2100">
                <a:solidFill>
                  <a:srgbClr val="000000"/>
                </a:solidFill>
                <a:latin typeface="Gill Sans"/>
                <a:ea typeface="ヒラギノ角ゴ ProN W3"/>
                <a:cs typeface="ヒラギノ角ゴ ProN W3"/>
                <a:sym typeface="Gill Sans"/>
              </a:defRPr>
            </a:lvl5pPr>
            <a:lvl6pPr marL="2514600" indent="-228600" algn="ctr" eaLnBrk="0" fontAlgn="base" hangingPunct="0">
              <a:spcBef>
                <a:spcPct val="0"/>
              </a:spcBef>
              <a:spcAft>
                <a:spcPct val="0"/>
              </a:spcAft>
              <a:defRPr sz="2100">
                <a:solidFill>
                  <a:srgbClr val="000000"/>
                </a:solidFill>
                <a:latin typeface="Gill Sans"/>
                <a:ea typeface="ヒラギノ角ゴ ProN W3"/>
                <a:cs typeface="ヒラギノ角ゴ ProN W3"/>
                <a:sym typeface="Gill Sans"/>
              </a:defRPr>
            </a:lvl6pPr>
            <a:lvl7pPr marL="2971800" indent="-228600" algn="ctr" eaLnBrk="0" fontAlgn="base" hangingPunct="0">
              <a:spcBef>
                <a:spcPct val="0"/>
              </a:spcBef>
              <a:spcAft>
                <a:spcPct val="0"/>
              </a:spcAft>
              <a:defRPr sz="2100">
                <a:solidFill>
                  <a:srgbClr val="000000"/>
                </a:solidFill>
                <a:latin typeface="Gill Sans"/>
                <a:ea typeface="ヒラギノ角ゴ ProN W3"/>
                <a:cs typeface="ヒラギノ角ゴ ProN W3"/>
                <a:sym typeface="Gill Sans"/>
              </a:defRPr>
            </a:lvl7pPr>
            <a:lvl8pPr marL="3429000" indent="-228600" algn="ctr" eaLnBrk="0" fontAlgn="base" hangingPunct="0">
              <a:spcBef>
                <a:spcPct val="0"/>
              </a:spcBef>
              <a:spcAft>
                <a:spcPct val="0"/>
              </a:spcAft>
              <a:defRPr sz="2100">
                <a:solidFill>
                  <a:srgbClr val="000000"/>
                </a:solidFill>
                <a:latin typeface="Gill Sans"/>
                <a:ea typeface="ヒラギノ角ゴ ProN W3"/>
                <a:cs typeface="ヒラギノ角ゴ ProN W3"/>
                <a:sym typeface="Gill Sans"/>
              </a:defRPr>
            </a:lvl8pPr>
            <a:lvl9pPr marL="3886200" indent="-228600" algn="ctr" eaLnBrk="0" fontAlgn="base" hangingPunct="0">
              <a:spcBef>
                <a:spcPct val="0"/>
              </a:spcBef>
              <a:spcAft>
                <a:spcPct val="0"/>
              </a:spcAft>
              <a:defRPr sz="2100">
                <a:solidFill>
                  <a:srgbClr val="000000"/>
                </a:solidFill>
                <a:latin typeface="Gill Sans"/>
                <a:ea typeface="ヒラギノ角ゴ ProN W3"/>
                <a:cs typeface="ヒラギノ角ゴ ProN W3"/>
                <a:sym typeface="Gill Sans"/>
              </a:defRPr>
            </a:lvl9pPr>
          </a:lstStyle>
          <a:p>
            <a:pPr algn="l" eaLnBrk="1" hangingPunct="1">
              <a:lnSpc>
                <a:spcPct val="150000"/>
              </a:lnSpc>
            </a:pPr>
            <a:endParaRPr lang="en-US" altLang="zh-CN" sz="1050" dirty="0">
              <a:solidFill>
                <a:srgbClr val="292421"/>
              </a:solidFill>
              <a:latin typeface="Noto Sans S Chinese Thin" panose="020B0200000000000000" pitchFamily="34" charset="-122"/>
              <a:ea typeface="Noto Sans S Chinese Thin" panose="020B0200000000000000" pitchFamily="34" charset="-122"/>
              <a:cs typeface="+mn-ea"/>
              <a:sym typeface="+mn-lt"/>
            </a:endParaRPr>
          </a:p>
        </p:txBody>
      </p:sp>
      <p:sp>
        <p:nvSpPr>
          <p:cNvPr id="19" name="文本框 18"/>
          <p:cNvSpPr txBox="1"/>
          <p:nvPr/>
        </p:nvSpPr>
        <p:spPr>
          <a:xfrm>
            <a:off x="3094182" y="4504332"/>
            <a:ext cx="5966691" cy="596445"/>
          </a:xfrm>
          <a:prstGeom prst="rect">
            <a:avLst/>
          </a:prstGeom>
          <a:noFill/>
        </p:spPr>
        <p:txBody>
          <a:bodyPr wrap="square" rtlCol="0">
            <a:spAutoFit/>
          </a:bodyPr>
          <a:lstStyle/>
          <a:p>
            <a:pPr algn="ctr">
              <a:lnSpc>
                <a:spcPct val="130000"/>
              </a:lnSpc>
            </a:pPr>
            <a:r>
              <a:rPr lang="en-US" altLang="zh-CN" sz="1315" dirty="0">
                <a:solidFill>
                  <a:srgbClr val="292421"/>
                </a:solidFill>
                <a:latin typeface="Noto Sans S Chinese Thin" panose="020B0200000000000000" pitchFamily="34" charset="-122"/>
                <a:ea typeface="Noto Sans S Chinese Thin" panose="020B0200000000000000" pitchFamily="34" charset="-122"/>
              </a:rPr>
              <a:t>This power point is made by mike.everything in this template is all original. This power point is made by mike.  </a:t>
            </a:r>
            <a:endParaRPr lang="zh-CN" altLang="en-US" sz="1315" dirty="0">
              <a:solidFill>
                <a:srgbClr val="292421"/>
              </a:solidFill>
              <a:latin typeface="Noto Sans S Chinese Thin" panose="020B0200000000000000" pitchFamily="34" charset="-122"/>
              <a:ea typeface="Noto Sans S Chinese Thin" panose="020B0200000000000000" pitchFamily="34" charset="-122"/>
            </a:endParaRPr>
          </a:p>
        </p:txBody>
      </p:sp>
      <p:sp>
        <p:nvSpPr>
          <p:cNvPr id="20" name="文本框 19"/>
          <p:cNvSpPr txBox="1"/>
          <p:nvPr/>
        </p:nvSpPr>
        <p:spPr>
          <a:xfrm>
            <a:off x="4870651" y="3330785"/>
            <a:ext cx="3649147" cy="646331"/>
          </a:xfrm>
          <a:prstGeom prst="rect">
            <a:avLst/>
          </a:prstGeom>
          <a:noFill/>
        </p:spPr>
        <p:txBody>
          <a:bodyPr wrap="square" rtlCol="0">
            <a:spAutoFit/>
          </a:bodyPr>
          <a:lstStyle/>
          <a:p>
            <a:pPr defTabSz="449580">
              <a:defRPr/>
            </a:pPr>
            <a:r>
              <a:rPr lang="zh-CN" altLang="en-US" sz="3600" b="1" spc="600" dirty="0">
                <a:latin typeface="Noto Sans S Chinese Light" panose="020B0300000000000000" pitchFamily="34" charset="-122"/>
                <a:ea typeface="Noto Sans S Chinese Light" panose="020B0300000000000000" pitchFamily="34" charset="-122"/>
                <a:sym typeface="+mn-ea"/>
              </a:rPr>
              <a:t>目标计划</a:t>
            </a:r>
            <a:endParaRPr kumimoji="1" lang="zh-CN" altLang="en-US" sz="3600" b="1" kern="0" spc="600" dirty="0">
              <a:latin typeface="Noto Sans S Chinese Light" panose="020B0300000000000000" pitchFamily="34" charset="-122"/>
              <a:ea typeface="Noto Sans S Chinese Light" panose="020B0300000000000000" pitchFamily="3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2" presetClass="entr" presetSubtype="4" decel="48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250" fill="hold"/>
                                        <p:tgtEl>
                                          <p:spTgt spid="20"/>
                                        </p:tgtEl>
                                        <p:attrNameLst>
                                          <p:attrName>ppt_x</p:attrName>
                                        </p:attrNameLst>
                                      </p:cBhvr>
                                      <p:tavLst>
                                        <p:tav tm="0">
                                          <p:val>
                                            <p:strVal val="#ppt_x"/>
                                          </p:val>
                                        </p:tav>
                                        <p:tav tm="100000">
                                          <p:val>
                                            <p:strVal val="#ppt_x"/>
                                          </p:val>
                                        </p:tav>
                                      </p:tavLst>
                                    </p:anim>
                                    <p:anim calcmode="lin" valueType="num">
                                      <p:cBhvr additive="base">
                                        <p:cTn id="20" dur="25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6"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extLst>
              <a:ext uri="{28A0092B-C50C-407E-A947-70E740481C1C}">
                <a14:useLocalDpi xmlns:a14="http://schemas.microsoft.com/office/drawing/2010/main" val="0"/>
              </a:ext>
            </a:extLst>
          </a:blip>
          <a:srcRect l="21925" t="14680" r="13912" b="9225"/>
          <a:stretch>
            <a:fillRect/>
          </a:stretch>
        </p:blipFill>
        <p:spPr>
          <a:xfrm rot="5400000">
            <a:off x="2666998" y="-2666997"/>
            <a:ext cx="6858004" cy="12192002"/>
          </a:xfrm>
          <a:prstGeom prst="rect">
            <a:avLst/>
          </a:prstGeom>
        </p:spPr>
      </p:pic>
      <p:sp>
        <p:nvSpPr>
          <p:cNvPr id="41" name="文本框 40"/>
          <p:cNvSpPr txBox="1"/>
          <p:nvPr/>
        </p:nvSpPr>
        <p:spPr>
          <a:xfrm>
            <a:off x="2261183" y="3318194"/>
            <a:ext cx="524503" cy="456279"/>
          </a:xfrm>
          <a:prstGeom prst="rect">
            <a:avLst/>
          </a:prstGeom>
          <a:noFill/>
        </p:spPr>
        <p:txBody>
          <a:bodyPr wrap="none" rtlCol="0">
            <a:spAutoFit/>
          </a:bodyPr>
          <a:lstStyle/>
          <a:p>
            <a:r>
              <a:rPr lang="en-US" altLang="zh-CN" sz="2365" b="1" dirty="0">
                <a:latin typeface="Noto Sans S Chinese Light" panose="020B0300000000000000" pitchFamily="34" charset="-122"/>
                <a:ea typeface="Noto Sans S Chinese Light" panose="020B0300000000000000" pitchFamily="34" charset="-122"/>
              </a:rPr>
              <a:t>01</a:t>
            </a:r>
            <a:endParaRPr lang="zh-CN" altLang="en-US" sz="2365" b="1" dirty="0">
              <a:latin typeface="Noto Sans S Chinese Light" panose="020B0300000000000000" pitchFamily="34" charset="-122"/>
              <a:ea typeface="Noto Sans S Chinese Light" panose="020B0300000000000000" pitchFamily="34" charset="-122"/>
            </a:endParaRPr>
          </a:p>
        </p:txBody>
      </p:sp>
      <p:sp>
        <p:nvSpPr>
          <p:cNvPr id="42" name="文本框 41"/>
          <p:cNvSpPr txBox="1"/>
          <p:nvPr/>
        </p:nvSpPr>
        <p:spPr>
          <a:xfrm>
            <a:off x="3131179" y="3252571"/>
            <a:ext cx="1460656" cy="375359"/>
          </a:xfrm>
          <a:prstGeom prst="rect">
            <a:avLst/>
          </a:prstGeom>
          <a:noFill/>
        </p:spPr>
        <p:txBody>
          <a:bodyPr wrap="none" rtlCol="0">
            <a:spAutoFit/>
          </a:bodyPr>
          <a:lstStyle/>
          <a:p>
            <a:pPr defTabSz="449580">
              <a:defRPr/>
            </a:pPr>
            <a:r>
              <a:rPr kumimoji="1" lang="zh-CN" altLang="en-US" sz="1840" b="1" kern="0" spc="600" dirty="0">
                <a:latin typeface="Noto Sans S Chinese Light" panose="020B0300000000000000" pitchFamily="34" charset="-122"/>
                <a:ea typeface="Noto Sans S Chinese Light" panose="020B0300000000000000" pitchFamily="34" charset="-122"/>
                <a:cs typeface="+mn-ea"/>
                <a:sym typeface="+mn-ea"/>
              </a:rPr>
              <a:t>企业简介</a:t>
            </a:r>
            <a:endParaRPr kumimoji="1" lang="zh-CN" altLang="en-US" sz="1840" b="1" kern="0" spc="600" dirty="0">
              <a:latin typeface="Noto Sans S Chinese Light" panose="020B0300000000000000" pitchFamily="34" charset="-122"/>
              <a:ea typeface="Noto Sans S Chinese Light" panose="020B0300000000000000" pitchFamily="34" charset="-122"/>
              <a:cs typeface="+mn-ea"/>
              <a:sym typeface="+mn-ea"/>
            </a:endParaRPr>
          </a:p>
        </p:txBody>
      </p:sp>
      <p:sp>
        <p:nvSpPr>
          <p:cNvPr id="43" name="文本框 42"/>
          <p:cNvSpPr txBox="1"/>
          <p:nvPr/>
        </p:nvSpPr>
        <p:spPr>
          <a:xfrm>
            <a:off x="2261554" y="4227938"/>
            <a:ext cx="524503" cy="456279"/>
          </a:xfrm>
          <a:prstGeom prst="rect">
            <a:avLst/>
          </a:prstGeom>
          <a:noFill/>
        </p:spPr>
        <p:txBody>
          <a:bodyPr wrap="none" rtlCol="0">
            <a:spAutoFit/>
          </a:bodyPr>
          <a:lstStyle/>
          <a:p>
            <a:r>
              <a:rPr lang="en-US" altLang="zh-CN" sz="2365" b="1" dirty="0">
                <a:latin typeface="Noto Sans S Chinese Light" panose="020B0300000000000000" pitchFamily="34" charset="-122"/>
                <a:ea typeface="Noto Sans S Chinese Light" panose="020B0300000000000000" pitchFamily="34" charset="-122"/>
              </a:rPr>
              <a:t>02</a:t>
            </a:r>
            <a:endParaRPr lang="zh-CN" altLang="en-US" sz="2365" b="1" dirty="0">
              <a:latin typeface="Noto Sans S Chinese Light" panose="020B0300000000000000" pitchFamily="34" charset="-122"/>
              <a:ea typeface="Noto Sans S Chinese Light" panose="020B0300000000000000" pitchFamily="34" charset="-122"/>
            </a:endParaRPr>
          </a:p>
        </p:txBody>
      </p:sp>
      <p:sp>
        <p:nvSpPr>
          <p:cNvPr id="44" name="文本框 43"/>
          <p:cNvSpPr txBox="1"/>
          <p:nvPr/>
        </p:nvSpPr>
        <p:spPr>
          <a:xfrm>
            <a:off x="3131179" y="4280011"/>
            <a:ext cx="1460656" cy="375359"/>
          </a:xfrm>
          <a:prstGeom prst="rect">
            <a:avLst/>
          </a:prstGeom>
          <a:noFill/>
        </p:spPr>
        <p:txBody>
          <a:bodyPr wrap="none" rtlCol="0">
            <a:spAutoFit/>
          </a:bodyPr>
          <a:lstStyle/>
          <a:p>
            <a:pPr defTabSz="449580">
              <a:defRPr/>
            </a:pPr>
            <a:r>
              <a:rPr kumimoji="1" lang="zh-CN" altLang="en-US" sz="1840" b="1" kern="0" spc="600" dirty="0">
                <a:latin typeface="Noto Sans S Chinese Light" panose="020B0300000000000000" pitchFamily="34" charset="-122"/>
                <a:ea typeface="Noto Sans S Chinese Light" panose="020B0300000000000000" pitchFamily="34" charset="-122"/>
                <a:cs typeface="+mn-ea"/>
                <a:sym typeface="+mn-ea"/>
              </a:rPr>
              <a:t>培训内容</a:t>
            </a:r>
            <a:endParaRPr kumimoji="1" lang="zh-CN" altLang="en-US" sz="1840" b="1" kern="0" spc="600" dirty="0">
              <a:latin typeface="Noto Sans S Chinese Light" panose="020B0300000000000000" pitchFamily="34" charset="-122"/>
              <a:ea typeface="Noto Sans S Chinese Light" panose="020B0300000000000000" pitchFamily="34" charset="-122"/>
              <a:cs typeface="+mn-ea"/>
              <a:sym typeface="+mn-ea"/>
            </a:endParaRPr>
          </a:p>
        </p:txBody>
      </p:sp>
      <p:sp>
        <p:nvSpPr>
          <p:cNvPr id="45" name="文本框 44"/>
          <p:cNvSpPr txBox="1"/>
          <p:nvPr/>
        </p:nvSpPr>
        <p:spPr>
          <a:xfrm>
            <a:off x="6368250" y="3308316"/>
            <a:ext cx="524503" cy="456279"/>
          </a:xfrm>
          <a:prstGeom prst="rect">
            <a:avLst/>
          </a:prstGeom>
          <a:noFill/>
        </p:spPr>
        <p:txBody>
          <a:bodyPr wrap="none" rtlCol="0">
            <a:spAutoFit/>
          </a:bodyPr>
          <a:lstStyle/>
          <a:p>
            <a:r>
              <a:rPr lang="en-US" altLang="zh-CN" sz="2365" b="1" dirty="0">
                <a:latin typeface="Noto Sans S Chinese Light" panose="020B0300000000000000" pitchFamily="34" charset="-122"/>
                <a:ea typeface="Noto Sans S Chinese Light" panose="020B0300000000000000" pitchFamily="34" charset="-122"/>
              </a:rPr>
              <a:t>03</a:t>
            </a:r>
            <a:endParaRPr lang="zh-CN" altLang="en-US" sz="2365" b="1" dirty="0">
              <a:latin typeface="Noto Sans S Chinese Light" panose="020B0300000000000000" pitchFamily="34" charset="-122"/>
              <a:ea typeface="Noto Sans S Chinese Light" panose="020B0300000000000000" pitchFamily="34" charset="-122"/>
            </a:endParaRPr>
          </a:p>
        </p:txBody>
      </p:sp>
      <p:sp>
        <p:nvSpPr>
          <p:cNvPr id="46" name="文本框 45"/>
          <p:cNvSpPr txBox="1"/>
          <p:nvPr/>
        </p:nvSpPr>
        <p:spPr>
          <a:xfrm>
            <a:off x="7228644" y="3184238"/>
            <a:ext cx="1460656" cy="375359"/>
          </a:xfrm>
          <a:prstGeom prst="rect">
            <a:avLst/>
          </a:prstGeom>
          <a:noFill/>
        </p:spPr>
        <p:txBody>
          <a:bodyPr wrap="none" rtlCol="0">
            <a:spAutoFit/>
          </a:bodyPr>
          <a:lstStyle/>
          <a:p>
            <a:pPr defTabSz="449580">
              <a:defRPr/>
            </a:pPr>
            <a:r>
              <a:rPr kumimoji="1" lang="zh-CN" altLang="en-US" sz="1840" b="1" kern="0" spc="600" dirty="0">
                <a:latin typeface="Noto Sans S Chinese Light" panose="020B0300000000000000" pitchFamily="34" charset="-122"/>
                <a:ea typeface="Noto Sans S Chinese Light" panose="020B0300000000000000" pitchFamily="34" charset="-122"/>
                <a:cs typeface="+mn-ea"/>
                <a:sym typeface="+mn-ea"/>
              </a:rPr>
              <a:t>培训目的</a:t>
            </a:r>
            <a:endParaRPr kumimoji="1" lang="zh-CN" altLang="en-US" sz="1840" b="1" kern="0" spc="600" dirty="0">
              <a:latin typeface="Noto Sans S Chinese Light" panose="020B0300000000000000" pitchFamily="34" charset="-122"/>
              <a:ea typeface="Noto Sans S Chinese Light" panose="020B0300000000000000" pitchFamily="34" charset="-122"/>
              <a:cs typeface="+mn-ea"/>
              <a:sym typeface="+mn-ea"/>
            </a:endParaRPr>
          </a:p>
        </p:txBody>
      </p:sp>
      <p:sp>
        <p:nvSpPr>
          <p:cNvPr id="47" name="文本框 46"/>
          <p:cNvSpPr txBox="1"/>
          <p:nvPr/>
        </p:nvSpPr>
        <p:spPr>
          <a:xfrm>
            <a:off x="6368249" y="4324740"/>
            <a:ext cx="524503" cy="456279"/>
          </a:xfrm>
          <a:prstGeom prst="rect">
            <a:avLst/>
          </a:prstGeom>
          <a:noFill/>
        </p:spPr>
        <p:txBody>
          <a:bodyPr wrap="none" rtlCol="0">
            <a:spAutoFit/>
          </a:bodyPr>
          <a:lstStyle/>
          <a:p>
            <a:r>
              <a:rPr lang="en-US" altLang="zh-CN" sz="2365" b="1" dirty="0">
                <a:latin typeface="Noto Sans S Chinese Light" panose="020B0300000000000000" pitchFamily="34" charset="-122"/>
                <a:ea typeface="Noto Sans S Chinese Light" panose="020B0300000000000000" pitchFamily="34" charset="-122"/>
              </a:rPr>
              <a:t>04</a:t>
            </a:r>
            <a:endParaRPr lang="zh-CN" altLang="en-US" sz="2365" b="1" dirty="0">
              <a:latin typeface="Noto Sans S Chinese Light" panose="020B0300000000000000" pitchFamily="34" charset="-122"/>
              <a:ea typeface="Noto Sans S Chinese Light" panose="020B0300000000000000" pitchFamily="34" charset="-122"/>
            </a:endParaRPr>
          </a:p>
        </p:txBody>
      </p:sp>
      <p:sp>
        <p:nvSpPr>
          <p:cNvPr id="48" name="文本框 47"/>
          <p:cNvSpPr txBox="1"/>
          <p:nvPr/>
        </p:nvSpPr>
        <p:spPr>
          <a:xfrm>
            <a:off x="7210537" y="4259531"/>
            <a:ext cx="1860138" cy="375359"/>
          </a:xfrm>
          <a:prstGeom prst="rect">
            <a:avLst/>
          </a:prstGeom>
          <a:noFill/>
        </p:spPr>
        <p:txBody>
          <a:bodyPr wrap="square" rtlCol="0">
            <a:spAutoFit/>
          </a:bodyPr>
          <a:lstStyle/>
          <a:p>
            <a:pPr defTabSz="449580">
              <a:defRPr/>
            </a:pPr>
            <a:r>
              <a:rPr lang="zh-CN" altLang="en-US" sz="1840" b="1" spc="600" dirty="0">
                <a:latin typeface="Noto Sans S Chinese Light" panose="020B0300000000000000" pitchFamily="34" charset="-122"/>
                <a:ea typeface="Noto Sans S Chinese Light" panose="020B0300000000000000" pitchFamily="34" charset="-122"/>
                <a:sym typeface="+mn-ea"/>
              </a:rPr>
              <a:t>目标计划</a:t>
            </a:r>
            <a:endParaRPr kumimoji="1" lang="zh-CN" altLang="en-US" sz="1840" b="1" kern="0" spc="600" dirty="0">
              <a:latin typeface="Noto Sans S Chinese Light" panose="020B0300000000000000" pitchFamily="34" charset="-122"/>
              <a:ea typeface="Noto Sans S Chinese Light" panose="020B0300000000000000" pitchFamily="34" charset="-122"/>
              <a:cs typeface="+mn-ea"/>
              <a:sym typeface="+mn-ea"/>
            </a:endParaRPr>
          </a:p>
        </p:txBody>
      </p:sp>
      <p:sp>
        <p:nvSpPr>
          <p:cNvPr id="49" name="文本框 48"/>
          <p:cNvSpPr txBox="1"/>
          <p:nvPr/>
        </p:nvSpPr>
        <p:spPr>
          <a:xfrm>
            <a:off x="3149286" y="3801973"/>
            <a:ext cx="3020855" cy="294568"/>
          </a:xfrm>
          <a:prstGeom prst="rect">
            <a:avLst/>
          </a:prstGeom>
          <a:noFill/>
        </p:spPr>
        <p:txBody>
          <a:bodyPr wrap="square">
            <a:spAutoFit/>
          </a:bodyPr>
          <a:lstStyle/>
          <a:p>
            <a:pPr>
              <a:defRPr/>
            </a:pPr>
            <a:r>
              <a:rPr lang="en-US" altLang="zh-CN" sz="1315" b="1" dirty="0">
                <a:latin typeface="Noto Sans S Chinese Light" panose="020B0300000000000000" pitchFamily="34" charset="-122"/>
                <a:ea typeface="Noto Sans S Chinese Light" panose="020B0300000000000000" pitchFamily="34" charset="-122"/>
              </a:rPr>
              <a:t>Click here to add your text here </a:t>
            </a:r>
            <a:endParaRPr lang="zh-CN" altLang="en-US" sz="1315" b="1" dirty="0">
              <a:latin typeface="Noto Sans S Chinese Light" panose="020B0300000000000000" pitchFamily="34" charset="-122"/>
              <a:ea typeface="Noto Sans S Chinese Light" panose="020B0300000000000000" pitchFamily="34" charset="-122"/>
            </a:endParaRPr>
          </a:p>
        </p:txBody>
      </p:sp>
      <p:sp>
        <p:nvSpPr>
          <p:cNvPr id="50" name="文本框 49"/>
          <p:cNvSpPr txBox="1"/>
          <p:nvPr/>
        </p:nvSpPr>
        <p:spPr>
          <a:xfrm>
            <a:off x="3131179" y="4727590"/>
            <a:ext cx="3020855" cy="294568"/>
          </a:xfrm>
          <a:prstGeom prst="rect">
            <a:avLst/>
          </a:prstGeom>
          <a:noFill/>
        </p:spPr>
        <p:txBody>
          <a:bodyPr wrap="square">
            <a:spAutoFit/>
          </a:bodyPr>
          <a:lstStyle/>
          <a:p>
            <a:pPr>
              <a:defRPr/>
            </a:pPr>
            <a:r>
              <a:rPr lang="en-US" altLang="zh-CN" sz="1315" b="1" dirty="0">
                <a:latin typeface="Noto Sans S Chinese Light" panose="020B0300000000000000" pitchFamily="34" charset="-122"/>
                <a:ea typeface="Noto Sans S Chinese Light" panose="020B0300000000000000" pitchFamily="34" charset="-122"/>
              </a:rPr>
              <a:t>Click here to add your text here </a:t>
            </a:r>
            <a:endParaRPr lang="zh-CN" altLang="en-US" sz="1315" b="1" dirty="0">
              <a:latin typeface="Noto Sans S Chinese Light" panose="020B0300000000000000" pitchFamily="34" charset="-122"/>
              <a:ea typeface="Noto Sans S Chinese Light" panose="020B0300000000000000" pitchFamily="34" charset="-122"/>
            </a:endParaRPr>
          </a:p>
        </p:txBody>
      </p:sp>
      <p:sp>
        <p:nvSpPr>
          <p:cNvPr id="51" name="文本框 50"/>
          <p:cNvSpPr txBox="1"/>
          <p:nvPr/>
        </p:nvSpPr>
        <p:spPr>
          <a:xfrm>
            <a:off x="7246751" y="3775339"/>
            <a:ext cx="3020855" cy="294568"/>
          </a:xfrm>
          <a:prstGeom prst="rect">
            <a:avLst/>
          </a:prstGeom>
          <a:noFill/>
        </p:spPr>
        <p:txBody>
          <a:bodyPr wrap="square">
            <a:spAutoFit/>
          </a:bodyPr>
          <a:lstStyle/>
          <a:p>
            <a:pPr>
              <a:defRPr/>
            </a:pPr>
            <a:r>
              <a:rPr lang="en-US" altLang="zh-CN" sz="1315" b="1" dirty="0">
                <a:latin typeface="Noto Sans S Chinese Light" panose="020B0300000000000000" pitchFamily="34" charset="-122"/>
                <a:ea typeface="Noto Sans S Chinese Light" panose="020B0300000000000000" pitchFamily="34" charset="-122"/>
              </a:rPr>
              <a:t>Click here to add your text here </a:t>
            </a:r>
            <a:endParaRPr lang="zh-CN" altLang="en-US" sz="1315" b="1" dirty="0">
              <a:latin typeface="Noto Sans S Chinese Light" panose="020B0300000000000000" pitchFamily="34" charset="-122"/>
              <a:ea typeface="Noto Sans S Chinese Light" panose="020B0300000000000000" pitchFamily="34" charset="-122"/>
            </a:endParaRPr>
          </a:p>
        </p:txBody>
      </p:sp>
      <p:sp>
        <p:nvSpPr>
          <p:cNvPr id="52" name="文本框 51"/>
          <p:cNvSpPr txBox="1"/>
          <p:nvPr/>
        </p:nvSpPr>
        <p:spPr>
          <a:xfrm>
            <a:off x="7210537" y="4738736"/>
            <a:ext cx="3020855" cy="294568"/>
          </a:xfrm>
          <a:prstGeom prst="rect">
            <a:avLst/>
          </a:prstGeom>
          <a:noFill/>
        </p:spPr>
        <p:txBody>
          <a:bodyPr wrap="square">
            <a:spAutoFit/>
          </a:bodyPr>
          <a:lstStyle/>
          <a:p>
            <a:pPr>
              <a:defRPr/>
            </a:pPr>
            <a:r>
              <a:rPr lang="en-US" altLang="zh-CN" sz="1315" b="1" dirty="0">
                <a:latin typeface="Noto Sans S Chinese Light" panose="020B0300000000000000" pitchFamily="34" charset="-122"/>
                <a:ea typeface="Noto Sans S Chinese Light" panose="020B0300000000000000" pitchFamily="34" charset="-122"/>
              </a:rPr>
              <a:t>Click here to add your text here </a:t>
            </a:r>
            <a:endParaRPr lang="zh-CN" altLang="en-US" sz="1315" b="1" dirty="0">
              <a:latin typeface="Noto Sans S Chinese Light" panose="020B0300000000000000" pitchFamily="34" charset="-122"/>
              <a:ea typeface="Noto Sans S Chinese Light" panose="020B0300000000000000" pitchFamily="34" charset="-122"/>
            </a:endParaRPr>
          </a:p>
        </p:txBody>
      </p:sp>
      <p:sp>
        <p:nvSpPr>
          <p:cNvPr id="53" name="文本框 52"/>
          <p:cNvSpPr txBox="1"/>
          <p:nvPr/>
        </p:nvSpPr>
        <p:spPr>
          <a:xfrm>
            <a:off x="4096616" y="1935513"/>
            <a:ext cx="3713324" cy="658514"/>
          </a:xfrm>
          <a:prstGeom prst="rect">
            <a:avLst/>
          </a:prstGeom>
          <a:solidFill>
            <a:srgbClr val="402DAA"/>
          </a:solidFill>
          <a:effectLst>
            <a:outerShdw blurRad="50800" dist="38100" dir="5400000" algn="t" rotWithShape="0">
              <a:prstClr val="black">
                <a:alpha val="40000"/>
              </a:prstClr>
            </a:outerShdw>
          </a:effectLst>
        </p:spPr>
        <p:txBody>
          <a:bodyPr wrap="square" rtlCol="0">
            <a:spAutoFit/>
          </a:bodyPr>
          <a:lstStyle/>
          <a:p>
            <a:pPr algn="ctr"/>
            <a:r>
              <a:rPr lang="en-US" altLang="zh-CN" sz="3680" dirty="0">
                <a:solidFill>
                  <a:schemeClr val="bg1"/>
                </a:solidFill>
                <a:latin typeface="Noto Sans S Chinese Light" panose="020B0300000000000000" pitchFamily="34" charset="-122"/>
                <a:ea typeface="Noto Sans S Chinese Light" panose="020B0300000000000000" pitchFamily="34" charset="-122"/>
              </a:rPr>
              <a:t>CONTENTS</a:t>
            </a:r>
            <a:endParaRPr lang="zh-CN" altLang="en-US" sz="3680" dirty="0">
              <a:solidFill>
                <a:schemeClr val="bg1"/>
              </a:solidFill>
              <a:latin typeface="Noto Sans S Chinese Light" panose="020B0300000000000000" pitchFamily="34" charset="-122"/>
              <a:ea typeface="Noto Sans S Chinese Light"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14166" y="1291281"/>
          <a:ext cx="7574678" cy="3076084"/>
        </p:xfrm>
        <a:graphic>
          <a:graphicData uri="http://schemas.openxmlformats.org/drawingml/2006/chart">
            <c:chart xmlns:c="http://schemas.openxmlformats.org/drawingml/2006/chart" xmlns:r="http://schemas.openxmlformats.org/officeDocument/2006/relationships" r:id="rId1"/>
          </a:graphicData>
        </a:graphic>
      </p:graphicFrame>
      <p:sp>
        <p:nvSpPr>
          <p:cNvPr id="6" name="Rounded Rectangle 5"/>
          <p:cNvSpPr/>
          <p:nvPr/>
        </p:nvSpPr>
        <p:spPr>
          <a:xfrm>
            <a:off x="8223313" y="1835466"/>
            <a:ext cx="340390" cy="340390"/>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15">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8" name="Rounded Rectangle 7"/>
          <p:cNvSpPr/>
          <p:nvPr/>
        </p:nvSpPr>
        <p:spPr>
          <a:xfrm>
            <a:off x="8223313" y="2815751"/>
            <a:ext cx="340390" cy="340390"/>
          </a:xfrm>
          <a:prstGeom prst="roundRect">
            <a:avLst/>
          </a:prstGeom>
          <a:solidFill>
            <a:schemeClr val="accent2">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15">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10" name="Rounded Rectangle 9"/>
          <p:cNvSpPr/>
          <p:nvPr/>
        </p:nvSpPr>
        <p:spPr>
          <a:xfrm>
            <a:off x="8223313" y="3831150"/>
            <a:ext cx="340390" cy="340390"/>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15">
              <a:latin typeface="Noto Sans S Chinese Light" panose="020B0300000000000000" pitchFamily="34" charset="-122"/>
              <a:ea typeface="Noto Sans S Chinese Light" panose="020B0300000000000000" pitchFamily="34" charset="-122"/>
              <a:sym typeface="Arial" panose="020B0604020202020204" pitchFamily="34" charset="0"/>
            </a:endParaRPr>
          </a:p>
        </p:txBody>
      </p:sp>
      <p:sp>
        <p:nvSpPr>
          <p:cNvPr id="14" name="išľíďè"/>
          <p:cNvSpPr/>
          <p:nvPr/>
        </p:nvSpPr>
        <p:spPr bwMode="auto">
          <a:xfrm>
            <a:off x="8671356" y="2005842"/>
            <a:ext cx="3110913"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endParaRPr>
          </a:p>
        </p:txBody>
      </p:sp>
      <p:sp>
        <p:nvSpPr>
          <p:cNvPr id="15" name="iSlíďè"/>
          <p:cNvSpPr txBox="1"/>
          <p:nvPr/>
        </p:nvSpPr>
        <p:spPr bwMode="auto">
          <a:xfrm>
            <a:off x="8684453" y="1677709"/>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endParaRPr>
          </a:p>
        </p:txBody>
      </p:sp>
      <p:sp>
        <p:nvSpPr>
          <p:cNvPr id="16" name="išľíďè"/>
          <p:cNvSpPr/>
          <p:nvPr/>
        </p:nvSpPr>
        <p:spPr bwMode="auto">
          <a:xfrm>
            <a:off x="8684453" y="3065723"/>
            <a:ext cx="3110913"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endParaRPr>
          </a:p>
        </p:txBody>
      </p:sp>
      <p:sp>
        <p:nvSpPr>
          <p:cNvPr id="17" name="iSlíďè"/>
          <p:cNvSpPr txBox="1"/>
          <p:nvPr/>
        </p:nvSpPr>
        <p:spPr bwMode="auto">
          <a:xfrm>
            <a:off x="8697550" y="2737590"/>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endParaRPr>
          </a:p>
        </p:txBody>
      </p:sp>
      <p:sp>
        <p:nvSpPr>
          <p:cNvPr id="18" name="išľíďè"/>
          <p:cNvSpPr/>
          <p:nvPr/>
        </p:nvSpPr>
        <p:spPr bwMode="auto">
          <a:xfrm>
            <a:off x="8684453" y="4088620"/>
            <a:ext cx="3110913"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endParaRPr>
          </a:p>
        </p:txBody>
      </p:sp>
      <p:sp>
        <p:nvSpPr>
          <p:cNvPr id="19" name="iSlíďè"/>
          <p:cNvSpPr txBox="1"/>
          <p:nvPr/>
        </p:nvSpPr>
        <p:spPr bwMode="auto">
          <a:xfrm>
            <a:off x="8697550" y="3760487"/>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endParaRPr>
          </a:p>
        </p:txBody>
      </p:sp>
      <p:cxnSp>
        <p:nvCxnSpPr>
          <p:cNvPr id="20" name="Straight Connector 3"/>
          <p:cNvCxnSpPr/>
          <p:nvPr/>
        </p:nvCxnSpPr>
        <p:spPr>
          <a:xfrm>
            <a:off x="1229957" y="4924021"/>
            <a:ext cx="943269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išľíďè"/>
          <p:cNvSpPr/>
          <p:nvPr/>
        </p:nvSpPr>
        <p:spPr bwMode="auto">
          <a:xfrm>
            <a:off x="905965" y="5370507"/>
            <a:ext cx="9991885"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2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2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2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2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2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200" dirty="0">
                <a:solidFill>
                  <a:schemeClr val="bg2">
                    <a:lumMod val="10000"/>
                  </a:schemeClr>
                </a:solidFill>
                <a:latin typeface="Noto Sans S Chinese Light" panose="020B0300000000000000" pitchFamily="34" charset="-122"/>
                <a:ea typeface="Noto Sans S Chinese Light" panose="020B0300000000000000" pitchFamily="34" charset="-122"/>
              </a:rPr>
              <a:t> </a:t>
            </a:r>
            <a:endPar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endParaRPr>
          </a:p>
          <a:p>
            <a:pPr defTabSz="913765">
              <a:lnSpc>
                <a:spcPct val="120000"/>
              </a:lnSpc>
              <a:spcBef>
                <a:spcPct val="0"/>
              </a:spcBef>
              <a:defRPr/>
            </a:pPr>
            <a:endPar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endParaRPr>
          </a:p>
          <a:p>
            <a:pPr marL="0" marR="0" lvl="0" indent="0" algn="l" defTabSz="913765" rtl="0" eaLnBrk="1" fontAlgn="auto" latinLnBrk="0" hangingPunct="1">
              <a:lnSpc>
                <a:spcPct val="120000"/>
              </a:lnSpc>
              <a:spcBef>
                <a:spcPct val="0"/>
              </a:spcBef>
              <a:spcAft>
                <a:spcPts val="0"/>
              </a:spcAft>
              <a:buClrTx/>
              <a:buSzTx/>
              <a:buFontTx/>
              <a:buNone/>
              <a:defRPr/>
            </a:pP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endParaRPr>
          </a:p>
        </p:txBody>
      </p:sp>
      <p:sp>
        <p:nvSpPr>
          <p:cNvPr id="22" name="iSlíďè"/>
          <p:cNvSpPr txBox="1"/>
          <p:nvPr/>
        </p:nvSpPr>
        <p:spPr bwMode="auto">
          <a:xfrm>
            <a:off x="919062" y="5042374"/>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endParaRPr>
          </a:p>
        </p:txBody>
      </p:sp>
      <p:sp>
        <p:nvSpPr>
          <p:cNvPr id="9" name="文本框 8"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userDrawn="1"/>
        </p:nvSpPr>
        <p:spPr>
          <a:xfrm>
            <a:off x="5753766" y="457873"/>
            <a:ext cx="2838143" cy="413318"/>
          </a:xfrm>
          <a:prstGeom prst="rect">
            <a:avLst/>
          </a:prstGeom>
          <a:noFill/>
        </p:spPr>
        <p:txBody>
          <a:bodyPr wrap="square" rtlCol="0">
            <a:spAutoFit/>
          </a:bodyPr>
          <a:lstStyle/>
          <a:p>
            <a:pPr>
              <a:lnSpc>
                <a:spcPct val="110000"/>
              </a:lnSpc>
            </a:pPr>
            <a:r>
              <a:rPr lang="en-US" altLang="zh-CN" sz="2000" b="1" dirty="0">
                <a:latin typeface="Noto Sans S Chinese Thin" panose="020B0200000000000000" pitchFamily="34" charset="-122"/>
                <a:ea typeface="Noto Sans S Chinese Thin" panose="020B0200000000000000" pitchFamily="34" charset="-122"/>
              </a:rPr>
              <a:t>YOUR TITLE HERE</a:t>
            </a:r>
            <a:endParaRPr lang="en-US" altLang="zh-CN" sz="2000" b="1" dirty="0">
              <a:latin typeface="Noto Sans S Chinese Thin" panose="020B0200000000000000" pitchFamily="34" charset="-122"/>
              <a:ea typeface="Noto Sans S Chinese Thin" panose="020B0200000000000000" pitchFamily="34" charset="-122"/>
            </a:endParaRPr>
          </a:p>
        </p:txBody>
      </p:sp>
      <p:sp>
        <p:nvSpPr>
          <p:cNvPr id="11" name="文本框 10"/>
          <p:cNvSpPr txBox="1"/>
          <p:nvPr userDrawn="1"/>
        </p:nvSpPr>
        <p:spPr>
          <a:xfrm>
            <a:off x="3666175" y="483840"/>
            <a:ext cx="2121093" cy="375359"/>
          </a:xfrm>
          <a:prstGeom prst="rect">
            <a:avLst/>
          </a:prstGeom>
          <a:noFill/>
        </p:spPr>
        <p:txBody>
          <a:bodyPr wrap="none" rtlCol="0">
            <a:spAutoFit/>
          </a:bodyPr>
          <a:lstStyle/>
          <a:p>
            <a:r>
              <a:rPr lang="zh-CN" altLang="en-US" sz="1840" b="1" dirty="0">
                <a:latin typeface="Noto Sans S Chinese Thin" panose="020B0200000000000000" pitchFamily="34" charset="-122"/>
                <a:ea typeface="Noto Sans S Chinese Thin" panose="020B0200000000000000" pitchFamily="34" charset="-122"/>
              </a:rPr>
              <a:t>此处输入标题文字</a:t>
            </a:r>
            <a:endParaRPr lang="zh-CN" altLang="en-US" sz="1840" b="1" dirty="0">
              <a:latin typeface="Noto Sans S Chinese Thin" panose="020B0200000000000000" pitchFamily="34" charset="-122"/>
              <a:ea typeface="Noto Sans S Chinese Thin" panose="020B02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500"/>
                            </p:stCondLst>
                            <p:childTnLst>
                              <p:par>
                                <p:cTn id="34" presetID="16" presetClass="entr" presetSubtype="21"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par>
                                <p:cTn id="47" presetID="2" presetClass="entr" presetSubtype="2" fill="hold" grpId="0" nodeType="withEffect">
                                  <p:stCondLst>
                                    <p:cond delay="3000"/>
                                  </p:stCondLst>
                                  <p:iterate type="lt">
                                    <p:tmPct val="10000"/>
                                  </p:iterate>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1" grpId="0"/>
      <p:bldP spid="22"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52251" y="1250842"/>
            <a:ext cx="2259076" cy="505832"/>
            <a:chOff x="3657600" y="1863070"/>
            <a:chExt cx="2148116" cy="480986"/>
          </a:xfrm>
          <a:solidFill>
            <a:srgbClr val="29A0D1"/>
          </a:solidFill>
        </p:grpSpPr>
        <p:sp>
          <p:nvSpPr>
            <p:cNvPr id="11" name="Rectangle 13"/>
            <p:cNvSpPr/>
            <p:nvPr/>
          </p:nvSpPr>
          <p:spPr>
            <a:xfrm>
              <a:off x="3657600" y="1863070"/>
              <a:ext cx="2148116" cy="480986"/>
            </a:xfrm>
            <a:prstGeom prst="rect">
              <a:avLst/>
            </a:prstGeom>
            <a:solidFill>
              <a:schemeClr val="accent2"/>
            </a:solidFill>
            <a:ln w="12700" cap="flat" cmpd="sng" algn="ctr">
              <a:noFill/>
              <a:prstDash val="solid"/>
              <a:miter lim="800000"/>
            </a:ln>
            <a:effectLst/>
          </p:spPr>
          <p:txBody>
            <a:bodyPr rtlCol="0" anchor="ctr"/>
            <a:lstStyle/>
            <a:p>
              <a:pPr algn="ctr" defTabSz="600710"/>
              <a:endParaRPr lang="en-US" sz="2365" kern="0" dirty="0">
                <a:solidFill>
                  <a:prstClr val="black">
                    <a:lumMod val="75000"/>
                    <a:lumOff val="25000"/>
                  </a:prstClr>
                </a:solidFill>
                <a:latin typeface="Noto Sans S Chinese Light" panose="020B0300000000000000" pitchFamily="34" charset="-122"/>
                <a:ea typeface="Noto Sans S Chinese Light" panose="020B0300000000000000" pitchFamily="34" charset="-122"/>
                <a:cs typeface="+mn-ea"/>
                <a:sym typeface="+mn-lt"/>
              </a:endParaRPr>
            </a:p>
          </p:txBody>
        </p:sp>
        <p:sp>
          <p:nvSpPr>
            <p:cNvPr id="12" name="Content Placeholder 2"/>
            <p:cNvSpPr txBox="1"/>
            <p:nvPr/>
          </p:nvSpPr>
          <p:spPr>
            <a:xfrm>
              <a:off x="3744686" y="1908381"/>
              <a:ext cx="2061030" cy="392133"/>
            </a:xfrm>
            <a:prstGeom prst="rect">
              <a:avLst/>
            </a:prstGeom>
            <a:solidFill>
              <a:schemeClr val="accent2"/>
            </a:solidFill>
          </p:spPr>
          <p:txBody>
            <a:bodyPr vert="horz" lIns="120140" tIns="60070" rIns="120140" bIns="6007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buClr>
                  <a:srgbClr val="99CB38">
                    <a:lumMod val="75000"/>
                  </a:srgbClr>
                </a:buClr>
              </a:pPr>
              <a:r>
                <a:rPr lang="id-ID" sz="2365" b="1" dirty="0">
                  <a:solidFill>
                    <a:prstClr val="white"/>
                  </a:solidFill>
                  <a:latin typeface="Noto Sans S Chinese Light" panose="020B0300000000000000" pitchFamily="34" charset="-122"/>
                  <a:ea typeface="Noto Sans S Chinese Light" panose="020B0300000000000000" pitchFamily="34" charset="-122"/>
                  <a:cs typeface="+mn-ea"/>
                  <a:sym typeface="+mn-lt"/>
                </a:rPr>
                <a:t>BAKOEL CIRENG</a:t>
              </a:r>
              <a:endParaRPr lang="en-US" sz="2365" b="1" dirty="0">
                <a:solidFill>
                  <a:prstClr val="white"/>
                </a:solidFill>
                <a:latin typeface="Noto Sans S Chinese Light" panose="020B0300000000000000" pitchFamily="34" charset="-122"/>
                <a:ea typeface="Noto Sans S Chinese Light" panose="020B0300000000000000" pitchFamily="34" charset="-122"/>
                <a:cs typeface="+mn-ea"/>
                <a:sym typeface="+mn-lt"/>
              </a:endParaRPr>
            </a:p>
          </p:txBody>
        </p:sp>
      </p:grpSp>
      <p:grpSp>
        <p:nvGrpSpPr>
          <p:cNvPr id="13" name="组合 12"/>
          <p:cNvGrpSpPr/>
          <p:nvPr/>
        </p:nvGrpSpPr>
        <p:grpSpPr>
          <a:xfrm>
            <a:off x="8697010" y="1258343"/>
            <a:ext cx="2259076" cy="505832"/>
            <a:chOff x="8454575" y="1870203"/>
            <a:chExt cx="2148116" cy="480986"/>
          </a:xfrm>
          <a:solidFill>
            <a:schemeClr val="accent2"/>
          </a:solidFill>
        </p:grpSpPr>
        <p:sp>
          <p:nvSpPr>
            <p:cNvPr id="14" name="Rectangle 17"/>
            <p:cNvSpPr/>
            <p:nvPr/>
          </p:nvSpPr>
          <p:spPr>
            <a:xfrm>
              <a:off x="8454575" y="1870203"/>
              <a:ext cx="2148116" cy="480986"/>
            </a:xfrm>
            <a:prstGeom prst="rect">
              <a:avLst/>
            </a:prstGeom>
            <a:grpFill/>
            <a:ln w="12700" cap="flat" cmpd="sng" algn="ctr">
              <a:noFill/>
              <a:prstDash val="solid"/>
              <a:miter lim="800000"/>
            </a:ln>
            <a:effectLst/>
          </p:spPr>
          <p:txBody>
            <a:bodyPr rtlCol="0" anchor="ctr"/>
            <a:lstStyle/>
            <a:p>
              <a:pPr algn="ctr" defTabSz="600710"/>
              <a:endParaRPr lang="en-US" sz="2365" kern="0" dirty="0">
                <a:solidFill>
                  <a:prstClr val="white"/>
                </a:solidFill>
                <a:latin typeface="Noto Sans S Chinese Light" panose="020B0300000000000000" pitchFamily="34" charset="-122"/>
                <a:ea typeface="Noto Sans S Chinese Light" panose="020B0300000000000000" pitchFamily="34" charset="-122"/>
                <a:cs typeface="+mn-ea"/>
                <a:sym typeface="+mn-lt"/>
              </a:endParaRPr>
            </a:p>
          </p:txBody>
        </p:sp>
        <p:sp>
          <p:nvSpPr>
            <p:cNvPr id="15" name="Content Placeholder 2"/>
            <p:cNvSpPr txBox="1"/>
            <p:nvPr/>
          </p:nvSpPr>
          <p:spPr>
            <a:xfrm>
              <a:off x="8541660" y="1915514"/>
              <a:ext cx="2061030" cy="392133"/>
            </a:xfrm>
            <a:prstGeom prst="rect">
              <a:avLst/>
            </a:prstGeom>
            <a:grpFill/>
          </p:spPr>
          <p:txBody>
            <a:bodyPr vert="horz" lIns="120140" tIns="60070" rIns="120140" bIns="6007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buClr>
                  <a:srgbClr val="99CB38">
                    <a:lumMod val="75000"/>
                  </a:srgbClr>
                </a:buClr>
              </a:pPr>
              <a:r>
                <a:rPr lang="id-ID" sz="2365" b="1" dirty="0">
                  <a:solidFill>
                    <a:prstClr val="white"/>
                  </a:solidFill>
                  <a:latin typeface="Noto Sans S Chinese Light" panose="020B0300000000000000" pitchFamily="34" charset="-122"/>
                  <a:ea typeface="Noto Sans S Chinese Light" panose="020B0300000000000000" pitchFamily="34" charset="-122"/>
                  <a:cs typeface="+mn-ea"/>
                  <a:sym typeface="+mn-lt"/>
                </a:rPr>
                <a:t>LIE TUN SOON</a:t>
              </a:r>
              <a:endParaRPr lang="en-US" sz="2365" b="1" dirty="0">
                <a:solidFill>
                  <a:prstClr val="white"/>
                </a:solidFill>
                <a:latin typeface="Noto Sans S Chinese Light" panose="020B0300000000000000" pitchFamily="34" charset="-122"/>
                <a:ea typeface="Noto Sans S Chinese Light" panose="020B0300000000000000" pitchFamily="34" charset="-122"/>
                <a:cs typeface="+mn-ea"/>
                <a:sym typeface="+mn-lt"/>
              </a:endParaRPr>
            </a:p>
          </p:txBody>
        </p:sp>
      </p:grpSp>
      <p:cxnSp>
        <p:nvCxnSpPr>
          <p:cNvPr id="18" name="Straight Connector 21"/>
          <p:cNvCxnSpPr/>
          <p:nvPr/>
        </p:nvCxnSpPr>
        <p:spPr>
          <a:xfrm>
            <a:off x="1220869" y="4925143"/>
            <a:ext cx="9799496" cy="0"/>
          </a:xfrm>
          <a:prstGeom prst="line">
            <a:avLst/>
          </a:prstGeom>
          <a:noFill/>
          <a:ln w="12700" cap="flat" cmpd="sng" algn="ctr">
            <a:solidFill>
              <a:schemeClr val="bg1">
                <a:lumMod val="50000"/>
              </a:schemeClr>
            </a:solidFill>
            <a:prstDash val="sysDot"/>
            <a:miter lim="800000"/>
            <a:headEnd type="oval" w="med" len="med"/>
            <a:tailEnd type="oval"/>
          </a:ln>
          <a:effectLst/>
        </p:spPr>
      </p:cxnSp>
      <p:sp>
        <p:nvSpPr>
          <p:cNvPr id="19" name="文本框 18"/>
          <p:cNvSpPr txBox="1"/>
          <p:nvPr/>
        </p:nvSpPr>
        <p:spPr>
          <a:xfrm>
            <a:off x="3520866" y="2268247"/>
            <a:ext cx="2521845" cy="597535"/>
          </a:xfrm>
          <a:prstGeom prst="rect">
            <a:avLst/>
          </a:prstGeom>
          <a:noFill/>
        </p:spPr>
        <p:txBody>
          <a:bodyPr wrap="square" rtlCol="0">
            <a:spAutoFit/>
          </a:bodyPr>
          <a:lstStyle/>
          <a:p>
            <a:pPr algn="ctr">
              <a:spcBef>
                <a:spcPts val="790"/>
              </a:spcBef>
            </a:pPr>
            <a:r>
              <a:rPr lang="zh-CN" altLang="en-US" sz="1315" dirty="0">
                <a:latin typeface="Noto Sans S Chinese Light" panose="020B0300000000000000" pitchFamily="34" charset="-122"/>
                <a:ea typeface="Noto Sans S Chinese Light" panose="020B0300000000000000" pitchFamily="34" charset="-122"/>
                <a:cs typeface="Hiragino Sans GB W3" charset="-122"/>
              </a:rPr>
              <a:t>输入替换内容</a:t>
            </a:r>
            <a:r>
              <a:rPr lang="en-US" altLang="zh-CN" sz="1315" dirty="0">
                <a:latin typeface="Noto Sans S Chinese Light" panose="020B0300000000000000" pitchFamily="34" charset="-122"/>
                <a:ea typeface="Noto Sans S Chinese Light" panose="020B0300000000000000" pitchFamily="34" charset="-122"/>
                <a:cs typeface="Hiragino Sans GB W3" charset="-122"/>
              </a:rPr>
              <a:t> </a:t>
            </a:r>
            <a:endParaRPr lang="en-US" altLang="zh-CN" sz="1315" dirty="0">
              <a:latin typeface="Noto Sans S Chinese Light" panose="020B0300000000000000" pitchFamily="34" charset="-122"/>
              <a:ea typeface="Noto Sans S Chinese Light" panose="020B0300000000000000" pitchFamily="34" charset="-122"/>
              <a:cs typeface="Hiragino Sans GB W3" charset="-122"/>
            </a:endParaRPr>
          </a:p>
          <a:p>
            <a:pPr algn="ctr">
              <a:spcBef>
                <a:spcPts val="790"/>
              </a:spcBef>
            </a:pPr>
            <a:r>
              <a:rPr lang="zh-CN" altLang="en-US" sz="1315" dirty="0">
                <a:latin typeface="Noto Sans S Chinese Light" panose="020B0300000000000000" pitchFamily="34" charset="-122"/>
                <a:ea typeface="Noto Sans S Chinese Light" panose="020B0300000000000000" pitchFamily="34" charset="-122"/>
                <a:cs typeface="Hiragino Sans GB W3" charset="-122"/>
              </a:rPr>
              <a:t>输入替换内容</a:t>
            </a:r>
            <a:r>
              <a:rPr lang="en-US" altLang="zh-CN" sz="1315" dirty="0">
                <a:latin typeface="Noto Sans S Chinese Light" panose="020B0300000000000000" pitchFamily="34" charset="-122"/>
                <a:ea typeface="Noto Sans S Chinese Light" panose="020B0300000000000000" pitchFamily="34" charset="-122"/>
                <a:cs typeface="Hiragino Sans GB W3" charset="-122"/>
              </a:rPr>
              <a:t> </a:t>
            </a:r>
            <a:endParaRPr lang="en-US" altLang="zh-CN" sz="1315" dirty="0">
              <a:latin typeface="Noto Sans S Chinese Light" panose="020B0300000000000000" pitchFamily="34" charset="-122"/>
              <a:ea typeface="Noto Sans S Chinese Light" panose="020B0300000000000000" pitchFamily="34" charset="-122"/>
              <a:cs typeface="Hiragino Sans GB W3" charset="-122"/>
            </a:endParaRPr>
          </a:p>
        </p:txBody>
      </p:sp>
      <p:sp>
        <p:nvSpPr>
          <p:cNvPr id="20" name="Rectangle 24"/>
          <p:cNvSpPr>
            <a:spLocks noChangeArrowheads="1"/>
          </p:cNvSpPr>
          <p:nvPr/>
        </p:nvSpPr>
        <p:spPr bwMode="auto">
          <a:xfrm>
            <a:off x="3652251" y="1967402"/>
            <a:ext cx="1610636" cy="2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Noto Sans S Chinese Light" panose="020B0300000000000000" pitchFamily="34" charset="-122"/>
                <a:ea typeface="Noto Sans S Chinese Light" panose="020B0300000000000000" pitchFamily="34" charset="-122"/>
              </a:rPr>
              <a:t>单击填加标题</a:t>
            </a:r>
            <a:endParaRPr lang="zh-CN" altLang="en-US" sz="1575" b="1" dirty="0">
              <a:solidFill>
                <a:schemeClr val="bg2">
                  <a:lumMod val="25000"/>
                </a:schemeClr>
              </a:solidFill>
              <a:latin typeface="Noto Sans S Chinese Light" panose="020B0300000000000000" pitchFamily="34" charset="-122"/>
              <a:ea typeface="Noto Sans S Chinese Light" panose="020B0300000000000000" pitchFamily="34" charset="-122"/>
            </a:endParaRPr>
          </a:p>
        </p:txBody>
      </p:sp>
      <p:sp>
        <p:nvSpPr>
          <p:cNvPr id="21" name="文本框 20"/>
          <p:cNvSpPr txBox="1"/>
          <p:nvPr/>
        </p:nvSpPr>
        <p:spPr>
          <a:xfrm>
            <a:off x="3520866" y="2886795"/>
            <a:ext cx="2521845" cy="597535"/>
          </a:xfrm>
          <a:prstGeom prst="rect">
            <a:avLst/>
          </a:prstGeom>
          <a:noFill/>
        </p:spPr>
        <p:txBody>
          <a:bodyPr wrap="square" rtlCol="0">
            <a:spAutoFit/>
          </a:bodyPr>
          <a:lstStyle/>
          <a:p>
            <a:pPr algn="ctr">
              <a:spcBef>
                <a:spcPts val="790"/>
              </a:spcBef>
            </a:pPr>
            <a:r>
              <a:rPr lang="zh-CN" altLang="en-US" sz="1315" dirty="0">
                <a:latin typeface="Noto Sans S Chinese Light" panose="020B0300000000000000" pitchFamily="34" charset="-122"/>
                <a:ea typeface="Noto Sans S Chinese Light" panose="020B0300000000000000" pitchFamily="34" charset="-122"/>
                <a:cs typeface="Hiragino Sans GB W3" charset="-122"/>
              </a:rPr>
              <a:t>输入替换内容</a:t>
            </a:r>
            <a:r>
              <a:rPr lang="en-US" altLang="zh-CN" sz="1315" dirty="0">
                <a:latin typeface="Noto Sans S Chinese Light" panose="020B0300000000000000" pitchFamily="34" charset="-122"/>
                <a:ea typeface="Noto Sans S Chinese Light" panose="020B0300000000000000" pitchFamily="34" charset="-122"/>
                <a:cs typeface="Hiragino Sans GB W3" charset="-122"/>
              </a:rPr>
              <a:t> </a:t>
            </a:r>
            <a:endParaRPr lang="en-US" altLang="zh-CN" sz="1315" dirty="0">
              <a:latin typeface="Noto Sans S Chinese Light" panose="020B0300000000000000" pitchFamily="34" charset="-122"/>
              <a:ea typeface="Noto Sans S Chinese Light" panose="020B0300000000000000" pitchFamily="34" charset="-122"/>
              <a:cs typeface="Hiragino Sans GB W3" charset="-122"/>
            </a:endParaRPr>
          </a:p>
          <a:p>
            <a:pPr algn="ctr">
              <a:spcBef>
                <a:spcPts val="790"/>
              </a:spcBef>
            </a:pPr>
            <a:r>
              <a:rPr lang="zh-CN" altLang="en-US" sz="1315" dirty="0">
                <a:latin typeface="Noto Sans S Chinese Light" panose="020B0300000000000000" pitchFamily="34" charset="-122"/>
                <a:ea typeface="Noto Sans S Chinese Light" panose="020B0300000000000000" pitchFamily="34" charset="-122"/>
                <a:cs typeface="Hiragino Sans GB W3" charset="-122"/>
              </a:rPr>
              <a:t>输入替换内容</a:t>
            </a:r>
            <a:r>
              <a:rPr lang="en-US" altLang="zh-CN" sz="1315" dirty="0">
                <a:latin typeface="Noto Sans S Chinese Light" panose="020B0300000000000000" pitchFamily="34" charset="-122"/>
                <a:ea typeface="Noto Sans S Chinese Light" panose="020B0300000000000000" pitchFamily="34" charset="-122"/>
                <a:cs typeface="Hiragino Sans GB W3" charset="-122"/>
              </a:rPr>
              <a:t> </a:t>
            </a:r>
            <a:endParaRPr lang="en-US" altLang="zh-CN" sz="1315" dirty="0">
              <a:latin typeface="Noto Sans S Chinese Light" panose="020B0300000000000000" pitchFamily="34" charset="-122"/>
              <a:ea typeface="Noto Sans S Chinese Light" panose="020B0300000000000000" pitchFamily="34" charset="-122"/>
              <a:cs typeface="Hiragino Sans GB W3" charset="-122"/>
            </a:endParaRPr>
          </a:p>
        </p:txBody>
      </p:sp>
      <p:sp>
        <p:nvSpPr>
          <p:cNvPr id="22" name="文本框 21"/>
          <p:cNvSpPr txBox="1"/>
          <p:nvPr/>
        </p:nvSpPr>
        <p:spPr>
          <a:xfrm>
            <a:off x="3520866" y="3513581"/>
            <a:ext cx="2521845" cy="597535"/>
          </a:xfrm>
          <a:prstGeom prst="rect">
            <a:avLst/>
          </a:prstGeom>
          <a:noFill/>
        </p:spPr>
        <p:txBody>
          <a:bodyPr wrap="square" rtlCol="0">
            <a:spAutoFit/>
          </a:bodyPr>
          <a:lstStyle/>
          <a:p>
            <a:pPr algn="ctr">
              <a:spcBef>
                <a:spcPts val="790"/>
              </a:spcBef>
            </a:pPr>
            <a:r>
              <a:rPr lang="zh-CN" altLang="en-US" sz="1315" dirty="0">
                <a:latin typeface="Noto Sans S Chinese Light" panose="020B0300000000000000" pitchFamily="34" charset="-122"/>
                <a:ea typeface="Noto Sans S Chinese Light" panose="020B0300000000000000" pitchFamily="34" charset="-122"/>
                <a:cs typeface="Hiragino Sans GB W3" charset="-122"/>
              </a:rPr>
              <a:t>输入替换内容</a:t>
            </a:r>
            <a:r>
              <a:rPr lang="en-US" altLang="zh-CN" sz="1315" dirty="0">
                <a:latin typeface="Noto Sans S Chinese Light" panose="020B0300000000000000" pitchFamily="34" charset="-122"/>
                <a:ea typeface="Noto Sans S Chinese Light" panose="020B0300000000000000" pitchFamily="34" charset="-122"/>
                <a:cs typeface="Hiragino Sans GB W3" charset="-122"/>
              </a:rPr>
              <a:t> </a:t>
            </a:r>
            <a:endParaRPr lang="en-US" altLang="zh-CN" sz="1315" dirty="0">
              <a:latin typeface="Noto Sans S Chinese Light" panose="020B0300000000000000" pitchFamily="34" charset="-122"/>
              <a:ea typeface="Noto Sans S Chinese Light" panose="020B0300000000000000" pitchFamily="34" charset="-122"/>
              <a:cs typeface="Hiragino Sans GB W3" charset="-122"/>
            </a:endParaRPr>
          </a:p>
          <a:p>
            <a:pPr algn="ctr">
              <a:spcBef>
                <a:spcPts val="790"/>
              </a:spcBef>
            </a:pPr>
            <a:r>
              <a:rPr lang="zh-CN" altLang="en-US" sz="1315" dirty="0">
                <a:latin typeface="Noto Sans S Chinese Light" panose="020B0300000000000000" pitchFamily="34" charset="-122"/>
                <a:ea typeface="Noto Sans S Chinese Light" panose="020B0300000000000000" pitchFamily="34" charset="-122"/>
                <a:cs typeface="Hiragino Sans GB W3" charset="-122"/>
              </a:rPr>
              <a:t>输入替换内容</a:t>
            </a:r>
            <a:r>
              <a:rPr lang="en-US" altLang="zh-CN" sz="1315" dirty="0">
                <a:latin typeface="Noto Sans S Chinese Light" panose="020B0300000000000000" pitchFamily="34" charset="-122"/>
                <a:ea typeface="Noto Sans S Chinese Light" panose="020B0300000000000000" pitchFamily="34" charset="-122"/>
                <a:cs typeface="Hiragino Sans GB W3" charset="-122"/>
              </a:rPr>
              <a:t> </a:t>
            </a:r>
            <a:endParaRPr lang="en-US" altLang="zh-CN" sz="1315" dirty="0">
              <a:latin typeface="Noto Sans S Chinese Light" panose="020B0300000000000000" pitchFamily="34" charset="-122"/>
              <a:ea typeface="Noto Sans S Chinese Light" panose="020B0300000000000000" pitchFamily="34" charset="-122"/>
              <a:cs typeface="Hiragino Sans GB W3" charset="-122"/>
            </a:endParaRPr>
          </a:p>
        </p:txBody>
      </p:sp>
      <p:sp>
        <p:nvSpPr>
          <p:cNvPr id="23" name="文本框 22"/>
          <p:cNvSpPr txBox="1"/>
          <p:nvPr/>
        </p:nvSpPr>
        <p:spPr>
          <a:xfrm>
            <a:off x="8569047" y="2260007"/>
            <a:ext cx="2521845" cy="597535"/>
          </a:xfrm>
          <a:prstGeom prst="rect">
            <a:avLst/>
          </a:prstGeom>
          <a:noFill/>
        </p:spPr>
        <p:txBody>
          <a:bodyPr wrap="square" rtlCol="0">
            <a:spAutoFit/>
          </a:bodyPr>
          <a:lstStyle/>
          <a:p>
            <a:pPr algn="ctr">
              <a:spcBef>
                <a:spcPts val="790"/>
              </a:spcBef>
            </a:pPr>
            <a:r>
              <a:rPr lang="zh-CN" altLang="en-US" sz="1315" dirty="0">
                <a:latin typeface="Noto Sans S Chinese Light" panose="020B0300000000000000" pitchFamily="34" charset="-122"/>
                <a:ea typeface="Noto Sans S Chinese Light" panose="020B0300000000000000" pitchFamily="34" charset="-122"/>
                <a:cs typeface="Hiragino Sans GB W3" charset="-122"/>
              </a:rPr>
              <a:t>输入替换内容</a:t>
            </a:r>
            <a:r>
              <a:rPr lang="en-US" altLang="zh-CN" sz="1315" dirty="0">
                <a:latin typeface="Noto Sans S Chinese Light" panose="020B0300000000000000" pitchFamily="34" charset="-122"/>
                <a:ea typeface="Noto Sans S Chinese Light" panose="020B0300000000000000" pitchFamily="34" charset="-122"/>
                <a:cs typeface="Hiragino Sans GB W3" charset="-122"/>
              </a:rPr>
              <a:t> </a:t>
            </a:r>
            <a:endParaRPr lang="en-US" altLang="zh-CN" sz="1315" dirty="0">
              <a:latin typeface="Noto Sans S Chinese Light" panose="020B0300000000000000" pitchFamily="34" charset="-122"/>
              <a:ea typeface="Noto Sans S Chinese Light" panose="020B0300000000000000" pitchFamily="34" charset="-122"/>
              <a:cs typeface="Hiragino Sans GB W3" charset="-122"/>
            </a:endParaRPr>
          </a:p>
          <a:p>
            <a:pPr algn="ctr">
              <a:spcBef>
                <a:spcPts val="790"/>
              </a:spcBef>
            </a:pPr>
            <a:r>
              <a:rPr lang="zh-CN" altLang="en-US" sz="1315" dirty="0">
                <a:latin typeface="Noto Sans S Chinese Light" panose="020B0300000000000000" pitchFamily="34" charset="-122"/>
                <a:ea typeface="Noto Sans S Chinese Light" panose="020B0300000000000000" pitchFamily="34" charset="-122"/>
                <a:cs typeface="Hiragino Sans GB W3" charset="-122"/>
              </a:rPr>
              <a:t>输入替换内容</a:t>
            </a:r>
            <a:r>
              <a:rPr lang="en-US" altLang="zh-CN" sz="1315" dirty="0">
                <a:latin typeface="Noto Sans S Chinese Light" panose="020B0300000000000000" pitchFamily="34" charset="-122"/>
                <a:ea typeface="Noto Sans S Chinese Light" panose="020B0300000000000000" pitchFamily="34" charset="-122"/>
                <a:cs typeface="Hiragino Sans GB W3" charset="-122"/>
              </a:rPr>
              <a:t> </a:t>
            </a:r>
            <a:endParaRPr lang="en-US" altLang="zh-CN" sz="1315" dirty="0">
              <a:latin typeface="Noto Sans S Chinese Light" panose="020B0300000000000000" pitchFamily="34" charset="-122"/>
              <a:ea typeface="Noto Sans S Chinese Light" panose="020B0300000000000000" pitchFamily="34" charset="-122"/>
              <a:cs typeface="Hiragino Sans GB W3" charset="-122"/>
            </a:endParaRPr>
          </a:p>
        </p:txBody>
      </p:sp>
      <p:sp>
        <p:nvSpPr>
          <p:cNvPr id="24" name="Rectangle 24"/>
          <p:cNvSpPr>
            <a:spLocks noChangeArrowheads="1"/>
          </p:cNvSpPr>
          <p:nvPr/>
        </p:nvSpPr>
        <p:spPr bwMode="auto">
          <a:xfrm>
            <a:off x="8700432" y="1959162"/>
            <a:ext cx="1610636" cy="2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Noto Sans S Chinese Light" panose="020B0300000000000000" pitchFamily="34" charset="-122"/>
                <a:ea typeface="Noto Sans S Chinese Light" panose="020B0300000000000000" pitchFamily="34" charset="-122"/>
              </a:rPr>
              <a:t>单击填加标题</a:t>
            </a:r>
            <a:endParaRPr lang="zh-CN" altLang="en-US" sz="1575" b="1" dirty="0">
              <a:solidFill>
                <a:schemeClr val="bg2">
                  <a:lumMod val="25000"/>
                </a:schemeClr>
              </a:solidFill>
              <a:latin typeface="Noto Sans S Chinese Light" panose="020B0300000000000000" pitchFamily="34" charset="-122"/>
              <a:ea typeface="Noto Sans S Chinese Light" panose="020B0300000000000000" pitchFamily="34" charset="-122"/>
            </a:endParaRPr>
          </a:p>
        </p:txBody>
      </p:sp>
      <p:sp>
        <p:nvSpPr>
          <p:cNvPr id="25" name="文本框 24"/>
          <p:cNvSpPr txBox="1"/>
          <p:nvPr/>
        </p:nvSpPr>
        <p:spPr>
          <a:xfrm>
            <a:off x="8569047" y="2878556"/>
            <a:ext cx="2521845" cy="597535"/>
          </a:xfrm>
          <a:prstGeom prst="rect">
            <a:avLst/>
          </a:prstGeom>
          <a:noFill/>
        </p:spPr>
        <p:txBody>
          <a:bodyPr wrap="square" rtlCol="0">
            <a:spAutoFit/>
          </a:bodyPr>
          <a:lstStyle/>
          <a:p>
            <a:pPr algn="ctr">
              <a:spcBef>
                <a:spcPts val="790"/>
              </a:spcBef>
            </a:pPr>
            <a:r>
              <a:rPr lang="zh-CN" altLang="en-US" sz="1315" dirty="0">
                <a:latin typeface="Noto Sans S Chinese Light" panose="020B0300000000000000" pitchFamily="34" charset="-122"/>
                <a:ea typeface="Noto Sans S Chinese Light" panose="020B0300000000000000" pitchFamily="34" charset="-122"/>
                <a:cs typeface="Hiragino Sans GB W3" charset="-122"/>
              </a:rPr>
              <a:t>输入替换内容</a:t>
            </a:r>
            <a:r>
              <a:rPr lang="en-US" altLang="zh-CN" sz="1315" dirty="0">
                <a:latin typeface="Noto Sans S Chinese Light" panose="020B0300000000000000" pitchFamily="34" charset="-122"/>
                <a:ea typeface="Noto Sans S Chinese Light" panose="020B0300000000000000" pitchFamily="34" charset="-122"/>
                <a:cs typeface="Hiragino Sans GB W3" charset="-122"/>
              </a:rPr>
              <a:t> </a:t>
            </a:r>
            <a:endParaRPr lang="en-US" altLang="zh-CN" sz="1315" dirty="0">
              <a:latin typeface="Noto Sans S Chinese Light" panose="020B0300000000000000" pitchFamily="34" charset="-122"/>
              <a:ea typeface="Noto Sans S Chinese Light" panose="020B0300000000000000" pitchFamily="34" charset="-122"/>
              <a:cs typeface="Hiragino Sans GB W3" charset="-122"/>
            </a:endParaRPr>
          </a:p>
          <a:p>
            <a:pPr algn="ctr">
              <a:spcBef>
                <a:spcPts val="790"/>
              </a:spcBef>
            </a:pPr>
            <a:r>
              <a:rPr lang="zh-CN" altLang="en-US" sz="1315" dirty="0">
                <a:latin typeface="Noto Sans S Chinese Light" panose="020B0300000000000000" pitchFamily="34" charset="-122"/>
                <a:ea typeface="Noto Sans S Chinese Light" panose="020B0300000000000000" pitchFamily="34" charset="-122"/>
                <a:cs typeface="Hiragino Sans GB W3" charset="-122"/>
              </a:rPr>
              <a:t>输入替换内容</a:t>
            </a:r>
            <a:r>
              <a:rPr lang="en-US" altLang="zh-CN" sz="1315" dirty="0">
                <a:latin typeface="Noto Sans S Chinese Light" panose="020B0300000000000000" pitchFamily="34" charset="-122"/>
                <a:ea typeface="Noto Sans S Chinese Light" panose="020B0300000000000000" pitchFamily="34" charset="-122"/>
                <a:cs typeface="Hiragino Sans GB W3" charset="-122"/>
              </a:rPr>
              <a:t> </a:t>
            </a:r>
            <a:endParaRPr lang="en-US" altLang="zh-CN" sz="1315" dirty="0">
              <a:latin typeface="Noto Sans S Chinese Light" panose="020B0300000000000000" pitchFamily="34" charset="-122"/>
              <a:ea typeface="Noto Sans S Chinese Light" panose="020B0300000000000000" pitchFamily="34" charset="-122"/>
              <a:cs typeface="Hiragino Sans GB W3" charset="-122"/>
            </a:endParaRPr>
          </a:p>
        </p:txBody>
      </p:sp>
      <p:sp>
        <p:nvSpPr>
          <p:cNvPr id="26" name="文本框 25"/>
          <p:cNvSpPr txBox="1"/>
          <p:nvPr/>
        </p:nvSpPr>
        <p:spPr>
          <a:xfrm>
            <a:off x="8569047" y="3505342"/>
            <a:ext cx="2521845" cy="597535"/>
          </a:xfrm>
          <a:prstGeom prst="rect">
            <a:avLst/>
          </a:prstGeom>
          <a:noFill/>
        </p:spPr>
        <p:txBody>
          <a:bodyPr wrap="square" rtlCol="0">
            <a:spAutoFit/>
          </a:bodyPr>
          <a:lstStyle/>
          <a:p>
            <a:pPr algn="ctr">
              <a:spcBef>
                <a:spcPts val="790"/>
              </a:spcBef>
            </a:pPr>
            <a:r>
              <a:rPr lang="zh-CN" altLang="en-US" sz="1315" dirty="0">
                <a:latin typeface="Noto Sans S Chinese Light" panose="020B0300000000000000" pitchFamily="34" charset="-122"/>
                <a:ea typeface="Noto Sans S Chinese Light" panose="020B0300000000000000" pitchFamily="34" charset="-122"/>
                <a:cs typeface="Hiragino Sans GB W3" charset="-122"/>
              </a:rPr>
              <a:t>输入替换内容</a:t>
            </a:r>
            <a:r>
              <a:rPr lang="en-US" altLang="zh-CN" sz="1315" dirty="0">
                <a:latin typeface="Noto Sans S Chinese Light" panose="020B0300000000000000" pitchFamily="34" charset="-122"/>
                <a:ea typeface="Noto Sans S Chinese Light" panose="020B0300000000000000" pitchFamily="34" charset="-122"/>
                <a:cs typeface="Hiragino Sans GB W3" charset="-122"/>
              </a:rPr>
              <a:t> </a:t>
            </a:r>
            <a:endParaRPr lang="en-US" altLang="zh-CN" sz="1315" dirty="0">
              <a:latin typeface="Noto Sans S Chinese Light" panose="020B0300000000000000" pitchFamily="34" charset="-122"/>
              <a:ea typeface="Noto Sans S Chinese Light" panose="020B0300000000000000" pitchFamily="34" charset="-122"/>
              <a:cs typeface="Hiragino Sans GB W3" charset="-122"/>
            </a:endParaRPr>
          </a:p>
          <a:p>
            <a:pPr algn="ctr">
              <a:spcBef>
                <a:spcPts val="790"/>
              </a:spcBef>
            </a:pPr>
            <a:r>
              <a:rPr lang="zh-CN" altLang="en-US" sz="1315" dirty="0">
                <a:latin typeface="Noto Sans S Chinese Light" panose="020B0300000000000000" pitchFamily="34" charset="-122"/>
                <a:ea typeface="Noto Sans S Chinese Light" panose="020B0300000000000000" pitchFamily="34" charset="-122"/>
                <a:cs typeface="Hiragino Sans GB W3" charset="-122"/>
              </a:rPr>
              <a:t>输入替换内容</a:t>
            </a:r>
            <a:r>
              <a:rPr lang="en-US" altLang="zh-CN" sz="1315" dirty="0">
                <a:latin typeface="Noto Sans S Chinese Light" panose="020B0300000000000000" pitchFamily="34" charset="-122"/>
                <a:ea typeface="Noto Sans S Chinese Light" panose="020B0300000000000000" pitchFamily="34" charset="-122"/>
                <a:cs typeface="Hiragino Sans GB W3" charset="-122"/>
              </a:rPr>
              <a:t> </a:t>
            </a:r>
            <a:endParaRPr lang="en-US" altLang="zh-CN" sz="1315" dirty="0">
              <a:latin typeface="Noto Sans S Chinese Light" panose="020B0300000000000000" pitchFamily="34" charset="-122"/>
              <a:ea typeface="Noto Sans S Chinese Light" panose="020B0300000000000000" pitchFamily="34" charset="-122"/>
              <a:cs typeface="Hiragino Sans GB W3" charset="-122"/>
            </a:endParaRPr>
          </a:p>
        </p:txBody>
      </p:sp>
      <p:sp>
        <p:nvSpPr>
          <p:cNvPr id="2" name="矩形 1"/>
          <p:cNvSpPr/>
          <p:nvPr/>
        </p:nvSpPr>
        <p:spPr>
          <a:xfrm>
            <a:off x="1209964" y="1237673"/>
            <a:ext cx="2096655" cy="27986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Light" panose="020B0300000000000000" pitchFamily="34" charset="-122"/>
              <a:ea typeface="Noto Sans S Chinese Light" panose="020B0300000000000000" pitchFamily="34" charset="-122"/>
            </a:endParaRPr>
          </a:p>
        </p:txBody>
      </p:sp>
      <p:sp>
        <p:nvSpPr>
          <p:cNvPr id="27" name="矩形 26"/>
          <p:cNvSpPr/>
          <p:nvPr/>
        </p:nvSpPr>
        <p:spPr>
          <a:xfrm>
            <a:off x="6322291" y="1242291"/>
            <a:ext cx="2096655" cy="27986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Light" panose="020B0300000000000000" pitchFamily="34" charset="-122"/>
              <a:ea typeface="Noto Sans S Chinese Light" panose="020B0300000000000000" pitchFamily="34" charset="-122"/>
            </a:endParaRPr>
          </a:p>
        </p:txBody>
      </p:sp>
      <p:sp>
        <p:nvSpPr>
          <p:cNvPr id="32" name="išľíďè"/>
          <p:cNvSpPr/>
          <p:nvPr/>
        </p:nvSpPr>
        <p:spPr bwMode="auto">
          <a:xfrm>
            <a:off x="1016801" y="5555235"/>
            <a:ext cx="9991885"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 </a:t>
            </a:r>
            <a:r>
              <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2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2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2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2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200" dirty="0">
                <a:solidFill>
                  <a:schemeClr val="bg2">
                    <a:lumMod val="10000"/>
                  </a:schemeClr>
                </a:solidFill>
                <a:latin typeface="Noto Sans S Chinese Light" panose="020B0300000000000000" pitchFamily="34" charset="-122"/>
                <a:ea typeface="Noto Sans S Chinese Light" panose="020B0300000000000000" pitchFamily="34" charset="-122"/>
              </a:rPr>
              <a:t> </a:t>
            </a:r>
            <a:r>
              <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rPr>
              <a:t>输入替换内容</a:t>
            </a:r>
            <a:r>
              <a:rPr lang="en-US" altLang="zh-CN" sz="1200" dirty="0">
                <a:solidFill>
                  <a:schemeClr val="bg2">
                    <a:lumMod val="10000"/>
                  </a:schemeClr>
                </a:solidFill>
                <a:latin typeface="Noto Sans S Chinese Light" panose="020B0300000000000000" pitchFamily="34" charset="-122"/>
                <a:ea typeface="Noto Sans S Chinese Light" panose="020B0300000000000000" pitchFamily="34" charset="-122"/>
              </a:rPr>
              <a:t> </a:t>
            </a:r>
            <a:endPar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endParaRPr>
          </a:p>
          <a:p>
            <a:pPr defTabSz="913765">
              <a:lnSpc>
                <a:spcPct val="120000"/>
              </a:lnSpc>
              <a:spcBef>
                <a:spcPct val="0"/>
              </a:spcBef>
              <a:defRPr/>
            </a:pPr>
            <a:endParaRPr lang="zh-CN" altLang="en-US" sz="1200" dirty="0">
              <a:solidFill>
                <a:schemeClr val="bg2">
                  <a:lumMod val="10000"/>
                </a:schemeClr>
              </a:solidFill>
              <a:latin typeface="Noto Sans S Chinese Light" panose="020B0300000000000000" pitchFamily="34" charset="-122"/>
              <a:ea typeface="Noto Sans S Chinese Light" panose="020B0300000000000000" pitchFamily="34" charset="-122"/>
            </a:endParaRPr>
          </a:p>
          <a:p>
            <a:pPr marL="0" marR="0" lvl="0" indent="0" algn="l" defTabSz="913765" rtl="0" eaLnBrk="1" fontAlgn="auto" latinLnBrk="0" hangingPunct="1">
              <a:lnSpc>
                <a:spcPct val="120000"/>
              </a:lnSpc>
              <a:spcBef>
                <a:spcPct val="0"/>
              </a:spcBef>
              <a:spcAft>
                <a:spcPts val="0"/>
              </a:spcAft>
              <a:buClrTx/>
              <a:buSzTx/>
              <a:buFontTx/>
              <a:buNone/>
              <a:defRPr/>
            </a:pP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endParaRPr>
          </a:p>
        </p:txBody>
      </p:sp>
      <p:sp>
        <p:nvSpPr>
          <p:cNvPr id="33" name="iSlíďè"/>
          <p:cNvSpPr txBox="1"/>
          <p:nvPr/>
        </p:nvSpPr>
        <p:spPr bwMode="auto">
          <a:xfrm>
            <a:off x="1029898" y="5227102"/>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Light" panose="020B0300000000000000" pitchFamily="34" charset="-122"/>
              <a:ea typeface="Noto Sans S Chinese Light" panose="020B0300000000000000" pitchFamily="34" charset="-122"/>
            </a:endParaRPr>
          </a:p>
        </p:txBody>
      </p:sp>
      <p:sp>
        <p:nvSpPr>
          <p:cNvPr id="9" name="文本框 8"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userDrawn="1"/>
        </p:nvSpPr>
        <p:spPr>
          <a:xfrm>
            <a:off x="5753766" y="457873"/>
            <a:ext cx="2838143" cy="413318"/>
          </a:xfrm>
          <a:prstGeom prst="rect">
            <a:avLst/>
          </a:prstGeom>
          <a:noFill/>
        </p:spPr>
        <p:txBody>
          <a:bodyPr wrap="square" rtlCol="0">
            <a:spAutoFit/>
          </a:bodyPr>
          <a:lstStyle/>
          <a:p>
            <a:pPr>
              <a:lnSpc>
                <a:spcPct val="110000"/>
              </a:lnSpc>
            </a:pPr>
            <a:r>
              <a:rPr lang="en-US" altLang="zh-CN" sz="2000" b="1" dirty="0">
                <a:latin typeface="Noto Sans S Chinese Thin" panose="020B0200000000000000" pitchFamily="34" charset="-122"/>
                <a:ea typeface="Noto Sans S Chinese Thin" panose="020B0200000000000000" pitchFamily="34" charset="-122"/>
              </a:rPr>
              <a:t>YOUR TITLE HERE</a:t>
            </a:r>
            <a:endParaRPr lang="en-US" altLang="zh-CN" sz="2000" b="1" dirty="0">
              <a:latin typeface="Noto Sans S Chinese Thin" panose="020B0200000000000000" pitchFamily="34" charset="-122"/>
              <a:ea typeface="Noto Sans S Chinese Thin" panose="020B0200000000000000" pitchFamily="34" charset="-122"/>
            </a:endParaRPr>
          </a:p>
        </p:txBody>
      </p:sp>
      <p:sp>
        <p:nvSpPr>
          <p:cNvPr id="3" name="文本框 2"/>
          <p:cNvSpPr txBox="1"/>
          <p:nvPr userDrawn="1"/>
        </p:nvSpPr>
        <p:spPr>
          <a:xfrm>
            <a:off x="3666175" y="483840"/>
            <a:ext cx="2121093" cy="375359"/>
          </a:xfrm>
          <a:prstGeom prst="rect">
            <a:avLst/>
          </a:prstGeom>
          <a:noFill/>
        </p:spPr>
        <p:txBody>
          <a:bodyPr wrap="none" rtlCol="0">
            <a:spAutoFit/>
          </a:bodyPr>
          <a:lstStyle/>
          <a:p>
            <a:r>
              <a:rPr lang="zh-CN" altLang="en-US" sz="1840" b="1" dirty="0">
                <a:latin typeface="Noto Sans S Chinese Thin" panose="020B0200000000000000" pitchFamily="34" charset="-122"/>
                <a:ea typeface="Noto Sans S Chinese Thin" panose="020B0200000000000000" pitchFamily="34" charset="-122"/>
              </a:rPr>
              <a:t>此处输入标题文字</a:t>
            </a:r>
            <a:endParaRPr lang="zh-CN" altLang="en-US" sz="1840" b="1" dirty="0">
              <a:latin typeface="Noto Sans S Chinese Thin" panose="020B0200000000000000" pitchFamily="34" charset="-122"/>
              <a:ea typeface="Noto Sans S Chinese Thin" panose="020B02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 presetClass="entr" presetSubtype="2" fill="hold" grpId="0" nodeType="withEffect">
                                  <p:stCondLst>
                                    <p:cond delay="3000"/>
                                  </p:stCondLst>
                                  <p:iterate type="lt">
                                    <p:tmPct val="10000"/>
                                  </p:iterate>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1+#ppt_w/2"/>
                                          </p:val>
                                        </p:tav>
                                        <p:tav tm="100000">
                                          <p:val>
                                            <p:strVal val="#ppt_x"/>
                                          </p:val>
                                        </p:tav>
                                      </p:tavLst>
                                    </p:anim>
                                    <p:anim calcmode="lin" valueType="num">
                                      <p:cBhvr additive="base">
                                        <p:cTn id="5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32" grpId="0"/>
      <p:bldP spid="33"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a:spLocks noChangeArrowheads="1"/>
          </p:cNvSpPr>
          <p:nvPr/>
        </p:nvSpPr>
        <p:spPr bwMode="auto">
          <a:xfrm>
            <a:off x="2245786" y="5405970"/>
            <a:ext cx="1083733" cy="311427"/>
          </a:xfrm>
          <a:prstGeom prst="rect">
            <a:avLst/>
          </a:prstGeom>
          <a:noFill/>
          <a:ln w="9525">
            <a:noFill/>
            <a:miter lim="800000"/>
          </a:ln>
        </p:spPr>
        <p:txBody>
          <a:bodyPr lIns="105276" tIns="52639" rIns="105276" bIns="52639">
            <a:spAutoFit/>
          </a:bodyPr>
          <a:lstStyle/>
          <a:p>
            <a:pPr algn="ctr" defTabSz="1051560"/>
            <a:r>
              <a:rPr lang="zh-CN" altLang="en-US" sz="1335" dirty="0">
                <a:latin typeface="Noto Sans S Chinese Thin" panose="020B0200000000000000" pitchFamily="34" charset="-122"/>
                <a:ea typeface="Noto Sans S Chinese Thin" panose="020B0200000000000000" pitchFamily="34" charset="-122"/>
              </a:rPr>
              <a:t>收入来源一</a:t>
            </a:r>
            <a:endParaRPr lang="zh-CN" altLang="en-US" sz="1335" dirty="0">
              <a:latin typeface="Noto Sans S Chinese Thin" panose="020B0200000000000000" pitchFamily="34" charset="-122"/>
              <a:ea typeface="Noto Sans S Chinese Thin" panose="020B0200000000000000" pitchFamily="34" charset="-122"/>
            </a:endParaRPr>
          </a:p>
        </p:txBody>
      </p:sp>
      <p:sp>
        <p:nvSpPr>
          <p:cNvPr id="45" name="TextBox 2"/>
          <p:cNvSpPr txBox="1">
            <a:spLocks noChangeArrowheads="1"/>
          </p:cNvSpPr>
          <p:nvPr/>
        </p:nvSpPr>
        <p:spPr bwMode="auto">
          <a:xfrm>
            <a:off x="1849967" y="4834468"/>
            <a:ext cx="239184" cy="164212"/>
          </a:xfrm>
          <a:prstGeom prst="rect">
            <a:avLst/>
          </a:prstGeom>
          <a:noFill/>
          <a:ln w="9525">
            <a:noFill/>
            <a:miter lim="800000"/>
          </a:ln>
        </p:spPr>
        <p:txBody>
          <a:bodyPr lIns="0" tIns="0" rIns="0" bIns="0">
            <a:spAutoFit/>
          </a:bodyPr>
          <a:lstStyle/>
          <a:p>
            <a:pPr algn="just" defTabSz="1051560"/>
            <a:r>
              <a:rPr lang="en-US" altLang="zh-CN" sz="1065" dirty="0">
                <a:latin typeface="Noto Sans S Chinese Thin" panose="020B0200000000000000" pitchFamily="34" charset="-122"/>
                <a:ea typeface="Noto Sans S Chinese Thin" panose="020B0200000000000000" pitchFamily="34" charset="-122"/>
              </a:rPr>
              <a:t>100</a:t>
            </a:r>
            <a:endParaRPr lang="zh-CN" altLang="en-US" sz="1065" dirty="0">
              <a:latin typeface="Noto Sans S Chinese Thin" panose="020B0200000000000000" pitchFamily="34" charset="-122"/>
              <a:ea typeface="Noto Sans S Chinese Thin" panose="020B0200000000000000" pitchFamily="34" charset="-122"/>
            </a:endParaRPr>
          </a:p>
        </p:txBody>
      </p:sp>
      <p:sp>
        <p:nvSpPr>
          <p:cNvPr id="4" name="TextBox 3"/>
          <p:cNvSpPr txBox="1">
            <a:spLocks noChangeArrowheads="1"/>
          </p:cNvSpPr>
          <p:nvPr/>
        </p:nvSpPr>
        <p:spPr bwMode="auto">
          <a:xfrm>
            <a:off x="3484035" y="5405970"/>
            <a:ext cx="1083733" cy="311427"/>
          </a:xfrm>
          <a:prstGeom prst="rect">
            <a:avLst/>
          </a:prstGeom>
          <a:noFill/>
          <a:ln w="9525">
            <a:noFill/>
            <a:miter lim="800000"/>
          </a:ln>
        </p:spPr>
        <p:txBody>
          <a:bodyPr lIns="105276" tIns="52639" rIns="105276" bIns="52639">
            <a:spAutoFit/>
          </a:bodyPr>
          <a:lstStyle/>
          <a:p>
            <a:pPr algn="ctr" defTabSz="1051560"/>
            <a:r>
              <a:rPr lang="zh-CN" altLang="en-US" sz="1335" dirty="0">
                <a:latin typeface="Noto Sans S Chinese Thin" panose="020B0200000000000000" pitchFamily="34" charset="-122"/>
                <a:ea typeface="Noto Sans S Chinese Thin" panose="020B0200000000000000" pitchFamily="34" charset="-122"/>
              </a:rPr>
              <a:t>收入来源二</a:t>
            </a:r>
            <a:endParaRPr lang="zh-CN" altLang="en-US" sz="1335" dirty="0">
              <a:latin typeface="Noto Sans S Chinese Thin" panose="020B0200000000000000" pitchFamily="34" charset="-122"/>
              <a:ea typeface="Noto Sans S Chinese Thin" panose="020B0200000000000000" pitchFamily="34" charset="-122"/>
            </a:endParaRPr>
          </a:p>
        </p:txBody>
      </p:sp>
      <p:sp>
        <p:nvSpPr>
          <p:cNvPr id="5" name="TextBox 4"/>
          <p:cNvSpPr txBox="1">
            <a:spLocks noChangeArrowheads="1"/>
          </p:cNvSpPr>
          <p:nvPr/>
        </p:nvSpPr>
        <p:spPr bwMode="auto">
          <a:xfrm>
            <a:off x="4707470" y="5405970"/>
            <a:ext cx="1087967" cy="311427"/>
          </a:xfrm>
          <a:prstGeom prst="rect">
            <a:avLst/>
          </a:prstGeom>
          <a:noFill/>
          <a:ln w="9525">
            <a:noFill/>
            <a:miter lim="800000"/>
          </a:ln>
        </p:spPr>
        <p:txBody>
          <a:bodyPr lIns="105276" tIns="52639" rIns="105276" bIns="52639">
            <a:spAutoFit/>
          </a:bodyPr>
          <a:lstStyle/>
          <a:p>
            <a:pPr algn="ctr" defTabSz="1051560"/>
            <a:r>
              <a:rPr lang="zh-CN" altLang="en-US" sz="1335" dirty="0">
                <a:latin typeface="Noto Sans S Chinese Thin" panose="020B0200000000000000" pitchFamily="34" charset="-122"/>
                <a:ea typeface="Noto Sans S Chinese Thin" panose="020B0200000000000000" pitchFamily="34" charset="-122"/>
              </a:rPr>
              <a:t>收入来源三</a:t>
            </a:r>
            <a:endParaRPr lang="zh-CN" altLang="en-US" sz="1335" dirty="0">
              <a:latin typeface="Noto Sans S Chinese Thin" panose="020B0200000000000000" pitchFamily="34" charset="-122"/>
              <a:ea typeface="Noto Sans S Chinese Thin" panose="020B0200000000000000" pitchFamily="34" charset="-122"/>
            </a:endParaRPr>
          </a:p>
        </p:txBody>
      </p:sp>
      <p:sp>
        <p:nvSpPr>
          <p:cNvPr id="6" name="TextBox 5"/>
          <p:cNvSpPr txBox="1">
            <a:spLocks noChangeArrowheads="1"/>
          </p:cNvSpPr>
          <p:nvPr/>
        </p:nvSpPr>
        <p:spPr bwMode="auto">
          <a:xfrm>
            <a:off x="5933019" y="5405970"/>
            <a:ext cx="1083733" cy="311427"/>
          </a:xfrm>
          <a:prstGeom prst="rect">
            <a:avLst/>
          </a:prstGeom>
          <a:noFill/>
          <a:ln w="9525">
            <a:noFill/>
            <a:miter lim="800000"/>
          </a:ln>
        </p:spPr>
        <p:txBody>
          <a:bodyPr lIns="105276" tIns="52639" rIns="105276" bIns="52639">
            <a:spAutoFit/>
          </a:bodyPr>
          <a:lstStyle/>
          <a:p>
            <a:pPr algn="ctr" defTabSz="1051560"/>
            <a:r>
              <a:rPr lang="zh-CN" altLang="en-US" sz="1335" dirty="0">
                <a:latin typeface="Noto Sans S Chinese Thin" panose="020B0200000000000000" pitchFamily="34" charset="-122"/>
                <a:ea typeface="Noto Sans S Chinese Thin" panose="020B0200000000000000" pitchFamily="34" charset="-122"/>
              </a:rPr>
              <a:t>收入来源四</a:t>
            </a:r>
            <a:endParaRPr lang="zh-CN" altLang="en-US" sz="1335" dirty="0">
              <a:latin typeface="Noto Sans S Chinese Thin" panose="020B0200000000000000" pitchFamily="34" charset="-122"/>
              <a:ea typeface="Noto Sans S Chinese Thin" panose="020B0200000000000000" pitchFamily="34" charset="-122"/>
            </a:endParaRPr>
          </a:p>
        </p:txBody>
      </p:sp>
      <p:sp>
        <p:nvSpPr>
          <p:cNvPr id="7" name="TextBox 6"/>
          <p:cNvSpPr txBox="1">
            <a:spLocks noChangeArrowheads="1"/>
          </p:cNvSpPr>
          <p:nvPr/>
        </p:nvSpPr>
        <p:spPr bwMode="auto">
          <a:xfrm>
            <a:off x="1849967" y="4419601"/>
            <a:ext cx="239184" cy="164212"/>
          </a:xfrm>
          <a:prstGeom prst="rect">
            <a:avLst/>
          </a:prstGeom>
          <a:noFill/>
          <a:ln w="9525">
            <a:noFill/>
            <a:miter lim="800000"/>
          </a:ln>
        </p:spPr>
        <p:txBody>
          <a:bodyPr lIns="0" tIns="0" rIns="0" bIns="0">
            <a:spAutoFit/>
          </a:bodyPr>
          <a:lstStyle/>
          <a:p>
            <a:pPr algn="just" defTabSz="1051560"/>
            <a:r>
              <a:rPr lang="en-US" altLang="zh-CN" sz="1065" dirty="0">
                <a:latin typeface="Noto Sans S Chinese Thin" panose="020B0200000000000000" pitchFamily="34" charset="-122"/>
                <a:ea typeface="Noto Sans S Chinese Thin" panose="020B0200000000000000" pitchFamily="34" charset="-122"/>
              </a:rPr>
              <a:t>200</a:t>
            </a:r>
            <a:endParaRPr lang="zh-CN" altLang="en-US" sz="1065" dirty="0">
              <a:latin typeface="Noto Sans S Chinese Thin" panose="020B0200000000000000" pitchFamily="34" charset="-122"/>
              <a:ea typeface="Noto Sans S Chinese Thin" panose="020B0200000000000000" pitchFamily="34" charset="-122"/>
            </a:endParaRPr>
          </a:p>
        </p:txBody>
      </p:sp>
      <p:sp>
        <p:nvSpPr>
          <p:cNvPr id="8" name="TextBox 7"/>
          <p:cNvSpPr txBox="1">
            <a:spLocks noChangeArrowheads="1"/>
          </p:cNvSpPr>
          <p:nvPr/>
        </p:nvSpPr>
        <p:spPr bwMode="auto">
          <a:xfrm>
            <a:off x="1849967" y="4006853"/>
            <a:ext cx="239184" cy="164212"/>
          </a:xfrm>
          <a:prstGeom prst="rect">
            <a:avLst/>
          </a:prstGeom>
          <a:noFill/>
          <a:ln w="9525">
            <a:noFill/>
            <a:miter lim="800000"/>
          </a:ln>
        </p:spPr>
        <p:txBody>
          <a:bodyPr lIns="0" tIns="0" rIns="0" bIns="0">
            <a:spAutoFit/>
          </a:bodyPr>
          <a:lstStyle/>
          <a:p>
            <a:pPr algn="just" defTabSz="1051560"/>
            <a:r>
              <a:rPr lang="en-US" altLang="zh-CN" sz="1065" dirty="0">
                <a:latin typeface="Noto Sans S Chinese Thin" panose="020B0200000000000000" pitchFamily="34" charset="-122"/>
                <a:ea typeface="Noto Sans S Chinese Thin" panose="020B0200000000000000" pitchFamily="34" charset="-122"/>
              </a:rPr>
              <a:t>300</a:t>
            </a:r>
            <a:endParaRPr lang="zh-CN" altLang="en-US" sz="1065" dirty="0">
              <a:latin typeface="Noto Sans S Chinese Thin" panose="020B0200000000000000" pitchFamily="34" charset="-122"/>
              <a:ea typeface="Noto Sans S Chinese Thin" panose="020B0200000000000000" pitchFamily="34" charset="-122"/>
            </a:endParaRPr>
          </a:p>
        </p:txBody>
      </p:sp>
      <p:sp>
        <p:nvSpPr>
          <p:cNvPr id="9" name="TextBox 8"/>
          <p:cNvSpPr txBox="1">
            <a:spLocks noChangeArrowheads="1"/>
          </p:cNvSpPr>
          <p:nvPr/>
        </p:nvSpPr>
        <p:spPr bwMode="auto">
          <a:xfrm>
            <a:off x="1849967" y="3594102"/>
            <a:ext cx="239184" cy="164212"/>
          </a:xfrm>
          <a:prstGeom prst="rect">
            <a:avLst/>
          </a:prstGeom>
          <a:noFill/>
          <a:ln w="9525">
            <a:noFill/>
            <a:miter lim="800000"/>
          </a:ln>
        </p:spPr>
        <p:txBody>
          <a:bodyPr lIns="0" tIns="0" rIns="0" bIns="0">
            <a:spAutoFit/>
          </a:bodyPr>
          <a:lstStyle/>
          <a:p>
            <a:pPr algn="just" defTabSz="1051560"/>
            <a:r>
              <a:rPr lang="en-US" altLang="zh-CN" sz="1065" dirty="0">
                <a:latin typeface="Noto Sans S Chinese Thin" panose="020B0200000000000000" pitchFamily="34" charset="-122"/>
                <a:ea typeface="Noto Sans S Chinese Thin" panose="020B0200000000000000" pitchFamily="34" charset="-122"/>
              </a:rPr>
              <a:t>400</a:t>
            </a:r>
            <a:endParaRPr lang="zh-CN" altLang="en-US" sz="1065" dirty="0">
              <a:latin typeface="Noto Sans S Chinese Thin" panose="020B0200000000000000" pitchFamily="34" charset="-122"/>
              <a:ea typeface="Noto Sans S Chinese Thin" panose="020B0200000000000000" pitchFamily="34" charset="-122"/>
            </a:endParaRPr>
          </a:p>
        </p:txBody>
      </p:sp>
      <p:sp>
        <p:nvSpPr>
          <p:cNvPr id="10" name="TextBox 9"/>
          <p:cNvSpPr txBox="1">
            <a:spLocks noChangeArrowheads="1"/>
          </p:cNvSpPr>
          <p:nvPr/>
        </p:nvSpPr>
        <p:spPr bwMode="auto">
          <a:xfrm>
            <a:off x="1849967" y="3183469"/>
            <a:ext cx="239184" cy="164212"/>
          </a:xfrm>
          <a:prstGeom prst="rect">
            <a:avLst/>
          </a:prstGeom>
          <a:noFill/>
          <a:ln w="9525">
            <a:noFill/>
            <a:miter lim="800000"/>
          </a:ln>
        </p:spPr>
        <p:txBody>
          <a:bodyPr lIns="0" tIns="0" rIns="0" bIns="0">
            <a:spAutoFit/>
          </a:bodyPr>
          <a:lstStyle/>
          <a:p>
            <a:pPr algn="just" defTabSz="1051560"/>
            <a:r>
              <a:rPr lang="en-US" altLang="zh-CN" sz="1065" dirty="0">
                <a:latin typeface="Noto Sans S Chinese Thin" panose="020B0200000000000000" pitchFamily="34" charset="-122"/>
                <a:ea typeface="Noto Sans S Chinese Thin" panose="020B0200000000000000" pitchFamily="34" charset="-122"/>
              </a:rPr>
              <a:t>500</a:t>
            </a:r>
            <a:endParaRPr lang="zh-CN" altLang="en-US" sz="1065" dirty="0">
              <a:latin typeface="Noto Sans S Chinese Thin" panose="020B0200000000000000" pitchFamily="34" charset="-122"/>
              <a:ea typeface="Noto Sans S Chinese Thin" panose="020B0200000000000000" pitchFamily="34" charset="-122"/>
            </a:endParaRPr>
          </a:p>
        </p:txBody>
      </p:sp>
      <p:sp>
        <p:nvSpPr>
          <p:cNvPr id="11" name="TextBox 10"/>
          <p:cNvSpPr txBox="1">
            <a:spLocks noChangeArrowheads="1"/>
          </p:cNvSpPr>
          <p:nvPr/>
        </p:nvSpPr>
        <p:spPr bwMode="auto">
          <a:xfrm>
            <a:off x="1849967" y="2768602"/>
            <a:ext cx="239184" cy="164212"/>
          </a:xfrm>
          <a:prstGeom prst="rect">
            <a:avLst/>
          </a:prstGeom>
          <a:noFill/>
          <a:ln w="9525">
            <a:noFill/>
            <a:miter lim="800000"/>
          </a:ln>
        </p:spPr>
        <p:txBody>
          <a:bodyPr lIns="0" tIns="0" rIns="0" bIns="0">
            <a:spAutoFit/>
          </a:bodyPr>
          <a:lstStyle/>
          <a:p>
            <a:pPr algn="just" defTabSz="1051560"/>
            <a:r>
              <a:rPr lang="en-US" altLang="zh-CN" sz="1065" dirty="0">
                <a:latin typeface="Noto Sans S Chinese Thin" panose="020B0200000000000000" pitchFamily="34" charset="-122"/>
                <a:ea typeface="Noto Sans S Chinese Thin" panose="020B0200000000000000" pitchFamily="34" charset="-122"/>
              </a:rPr>
              <a:t>600</a:t>
            </a:r>
            <a:endParaRPr lang="zh-CN" altLang="en-US" sz="1065" dirty="0">
              <a:latin typeface="Noto Sans S Chinese Thin" panose="020B0200000000000000" pitchFamily="34" charset="-122"/>
              <a:ea typeface="Noto Sans S Chinese Thin" panose="020B0200000000000000" pitchFamily="34" charset="-122"/>
            </a:endParaRPr>
          </a:p>
        </p:txBody>
      </p:sp>
      <p:sp>
        <p:nvSpPr>
          <p:cNvPr id="12" name="TextBox 11"/>
          <p:cNvSpPr txBox="1">
            <a:spLocks noChangeArrowheads="1"/>
          </p:cNvSpPr>
          <p:nvPr/>
        </p:nvSpPr>
        <p:spPr bwMode="auto">
          <a:xfrm>
            <a:off x="1849967" y="2349502"/>
            <a:ext cx="239184" cy="164212"/>
          </a:xfrm>
          <a:prstGeom prst="rect">
            <a:avLst/>
          </a:prstGeom>
          <a:noFill/>
          <a:ln w="9525">
            <a:noFill/>
            <a:miter lim="800000"/>
          </a:ln>
        </p:spPr>
        <p:txBody>
          <a:bodyPr lIns="0" tIns="0" rIns="0" bIns="0">
            <a:spAutoFit/>
          </a:bodyPr>
          <a:lstStyle/>
          <a:p>
            <a:pPr algn="just" defTabSz="1051560"/>
            <a:r>
              <a:rPr lang="en-US" altLang="zh-CN" sz="1065" dirty="0">
                <a:latin typeface="Noto Sans S Chinese Thin" panose="020B0200000000000000" pitchFamily="34" charset="-122"/>
                <a:ea typeface="Noto Sans S Chinese Thin" panose="020B0200000000000000" pitchFamily="34" charset="-122"/>
              </a:rPr>
              <a:t>700</a:t>
            </a:r>
            <a:endParaRPr lang="zh-CN" altLang="en-US" sz="1065" dirty="0">
              <a:latin typeface="Noto Sans S Chinese Thin" panose="020B0200000000000000" pitchFamily="34" charset="-122"/>
              <a:ea typeface="Noto Sans S Chinese Thin" panose="020B0200000000000000" pitchFamily="34" charset="-122"/>
            </a:endParaRPr>
          </a:p>
        </p:txBody>
      </p:sp>
      <p:grpSp>
        <p:nvGrpSpPr>
          <p:cNvPr id="2" name="组合 12"/>
          <p:cNvGrpSpPr/>
          <p:nvPr/>
        </p:nvGrpSpPr>
        <p:grpSpPr bwMode="auto">
          <a:xfrm>
            <a:off x="2167467" y="2021419"/>
            <a:ext cx="4921251" cy="3304116"/>
            <a:chOff x="1126939" y="1350372"/>
            <a:chExt cx="4464496" cy="2952328"/>
          </a:xfrm>
        </p:grpSpPr>
        <p:cxnSp>
          <p:nvCxnSpPr>
            <p:cNvPr id="14" name="直接连接符 13"/>
            <p:cNvCxnSpPr/>
            <p:nvPr/>
          </p:nvCxnSpPr>
          <p:spPr>
            <a:xfrm>
              <a:off x="1126939" y="4302700"/>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26939" y="3933896"/>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565091"/>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194395"/>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2825591"/>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458677"/>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089872"/>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1719176"/>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350372"/>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a:spLocks noChangeArrowheads="1"/>
          </p:cNvSpPr>
          <p:nvPr/>
        </p:nvSpPr>
        <p:spPr bwMode="auto">
          <a:xfrm>
            <a:off x="1849967" y="1943102"/>
            <a:ext cx="239184" cy="164212"/>
          </a:xfrm>
          <a:prstGeom prst="rect">
            <a:avLst/>
          </a:prstGeom>
          <a:noFill/>
          <a:ln w="9525">
            <a:noFill/>
            <a:miter lim="800000"/>
          </a:ln>
        </p:spPr>
        <p:txBody>
          <a:bodyPr lIns="0" tIns="0" rIns="0" bIns="0">
            <a:spAutoFit/>
          </a:bodyPr>
          <a:lstStyle/>
          <a:p>
            <a:pPr algn="just" defTabSz="1051560"/>
            <a:r>
              <a:rPr lang="en-US" altLang="zh-CN" sz="1065" dirty="0">
                <a:latin typeface="Noto Sans S Chinese Thin" panose="020B0200000000000000" pitchFamily="34" charset="-122"/>
                <a:ea typeface="Noto Sans S Chinese Thin" panose="020B0200000000000000" pitchFamily="34" charset="-122"/>
              </a:rPr>
              <a:t>800</a:t>
            </a:r>
            <a:endParaRPr lang="zh-CN" altLang="en-US" sz="1065" dirty="0">
              <a:latin typeface="Noto Sans S Chinese Thin" panose="020B0200000000000000" pitchFamily="34" charset="-122"/>
              <a:ea typeface="Noto Sans S Chinese Thin" panose="020B0200000000000000" pitchFamily="34" charset="-122"/>
            </a:endParaRPr>
          </a:p>
        </p:txBody>
      </p:sp>
      <p:sp>
        <p:nvSpPr>
          <p:cNvPr id="24" name="TextBox 23"/>
          <p:cNvSpPr txBox="1">
            <a:spLocks noChangeArrowheads="1"/>
          </p:cNvSpPr>
          <p:nvPr/>
        </p:nvSpPr>
        <p:spPr bwMode="auto">
          <a:xfrm>
            <a:off x="1849967" y="5249334"/>
            <a:ext cx="239184" cy="164212"/>
          </a:xfrm>
          <a:prstGeom prst="rect">
            <a:avLst/>
          </a:prstGeom>
          <a:noFill/>
          <a:ln w="9525">
            <a:noFill/>
            <a:miter lim="800000"/>
          </a:ln>
        </p:spPr>
        <p:txBody>
          <a:bodyPr lIns="0" tIns="0" rIns="0" bIns="0">
            <a:spAutoFit/>
          </a:bodyPr>
          <a:lstStyle/>
          <a:p>
            <a:pPr algn="just" defTabSz="1051560"/>
            <a:r>
              <a:rPr lang="en-US" altLang="zh-CN" sz="1065" dirty="0">
                <a:latin typeface="Noto Sans S Chinese Thin" panose="020B0200000000000000" pitchFamily="34" charset="-122"/>
                <a:ea typeface="Noto Sans S Chinese Thin" panose="020B0200000000000000" pitchFamily="34" charset="-122"/>
              </a:rPr>
              <a:t>0</a:t>
            </a:r>
            <a:endParaRPr lang="zh-CN" altLang="en-US" sz="1065" dirty="0">
              <a:latin typeface="Noto Sans S Chinese Thin" panose="020B0200000000000000" pitchFamily="34" charset="-122"/>
              <a:ea typeface="Noto Sans S Chinese Thin" panose="020B0200000000000000" pitchFamily="34" charset="-122"/>
            </a:endParaRPr>
          </a:p>
        </p:txBody>
      </p:sp>
      <p:sp>
        <p:nvSpPr>
          <p:cNvPr id="25" name="矩形 24"/>
          <p:cNvSpPr>
            <a:spLocks noChangeArrowheads="1"/>
          </p:cNvSpPr>
          <p:nvPr/>
        </p:nvSpPr>
        <p:spPr bwMode="auto">
          <a:xfrm>
            <a:off x="2455335" y="2434170"/>
            <a:ext cx="713317" cy="2891367"/>
          </a:xfrm>
          <a:prstGeom prst="rect">
            <a:avLst/>
          </a:prstGeom>
          <a:solidFill>
            <a:schemeClr val="bg1">
              <a:lumMod val="75000"/>
            </a:schemeClr>
          </a:solidFill>
          <a:ln w="25400" algn="ctr">
            <a:noFill/>
            <a:miter lim="800000"/>
          </a:ln>
        </p:spPr>
        <p:txBody>
          <a:bodyPr lIns="105276" tIns="52639" rIns="105276" bIns="52639" anchor="ctr"/>
          <a:lstStyle/>
          <a:p>
            <a:pPr algn="ctr" defTabSz="1051560"/>
            <a:endParaRPr lang="zh-CN" altLang="en-US" sz="2135" dirty="0">
              <a:solidFill>
                <a:srgbClr val="FFFFFF"/>
              </a:solidFill>
              <a:latin typeface="Noto Sans S Chinese Thin" panose="020B0200000000000000" pitchFamily="34" charset="-122"/>
              <a:ea typeface="Noto Sans S Chinese Thin" panose="020B0200000000000000" pitchFamily="34" charset="-122"/>
            </a:endParaRPr>
          </a:p>
        </p:txBody>
      </p:sp>
      <p:sp>
        <p:nvSpPr>
          <p:cNvPr id="26" name="矩形 25"/>
          <p:cNvSpPr>
            <a:spLocks noChangeArrowheads="1"/>
          </p:cNvSpPr>
          <p:nvPr/>
        </p:nvSpPr>
        <p:spPr bwMode="auto">
          <a:xfrm>
            <a:off x="2455335" y="2637370"/>
            <a:ext cx="713317" cy="2688167"/>
          </a:xfrm>
          <a:prstGeom prst="rect">
            <a:avLst/>
          </a:prstGeom>
          <a:solidFill>
            <a:schemeClr val="accent1"/>
          </a:solidFill>
          <a:ln w="25400" algn="ctr">
            <a:noFill/>
            <a:miter lim="800000"/>
          </a:ln>
          <a:effectLst>
            <a:outerShdw dist="101600" dir="8400003" sx="105000" sy="105000" algn="tr" rotWithShape="0">
              <a:srgbClr val="000000">
                <a:alpha val="39998"/>
              </a:srgbClr>
            </a:outerShdw>
          </a:effectLst>
        </p:spPr>
        <p:txBody>
          <a:bodyPr lIns="105276" tIns="52639" rIns="105276" bIns="52639" anchor="ctr"/>
          <a:lstStyle/>
          <a:p>
            <a:pPr algn="ctr" defTabSz="1051560">
              <a:defRPr/>
            </a:pPr>
            <a:endParaRPr lang="zh-CN" altLang="en-US" sz="2135" dirty="0">
              <a:solidFill>
                <a:srgbClr val="FFFFFF"/>
              </a:solidFill>
              <a:latin typeface="Noto Sans S Chinese Thin" panose="020B0200000000000000" pitchFamily="34" charset="-122"/>
              <a:ea typeface="Noto Sans S Chinese Thin" panose="020B0200000000000000" pitchFamily="34" charset="-122"/>
            </a:endParaRPr>
          </a:p>
        </p:txBody>
      </p:sp>
      <p:sp>
        <p:nvSpPr>
          <p:cNvPr id="27" name="矩形 26"/>
          <p:cNvSpPr>
            <a:spLocks noChangeArrowheads="1"/>
          </p:cNvSpPr>
          <p:nvPr/>
        </p:nvSpPr>
        <p:spPr bwMode="auto">
          <a:xfrm>
            <a:off x="3670304" y="3261784"/>
            <a:ext cx="715433" cy="2063749"/>
          </a:xfrm>
          <a:prstGeom prst="rect">
            <a:avLst/>
          </a:prstGeom>
          <a:solidFill>
            <a:schemeClr val="bg1">
              <a:lumMod val="75000"/>
            </a:schemeClr>
          </a:solidFill>
          <a:ln w="25400" algn="ctr">
            <a:noFill/>
            <a:miter lim="800000"/>
          </a:ln>
        </p:spPr>
        <p:txBody>
          <a:bodyPr lIns="105276" tIns="52639" rIns="105276" bIns="52639" anchor="ctr"/>
          <a:lstStyle/>
          <a:p>
            <a:pPr algn="ctr" defTabSz="1051560"/>
            <a:endParaRPr lang="zh-CN" altLang="en-US" sz="2135" dirty="0">
              <a:solidFill>
                <a:srgbClr val="FFFFFF"/>
              </a:solidFill>
              <a:latin typeface="Noto Sans S Chinese Thin" panose="020B0200000000000000" pitchFamily="34" charset="-122"/>
              <a:ea typeface="Noto Sans S Chinese Thin" panose="020B0200000000000000" pitchFamily="34" charset="-122"/>
            </a:endParaRPr>
          </a:p>
        </p:txBody>
      </p:sp>
      <p:sp>
        <p:nvSpPr>
          <p:cNvPr id="28" name="矩形 27"/>
          <p:cNvSpPr>
            <a:spLocks noChangeArrowheads="1"/>
          </p:cNvSpPr>
          <p:nvPr/>
        </p:nvSpPr>
        <p:spPr bwMode="auto">
          <a:xfrm>
            <a:off x="3670304" y="3594102"/>
            <a:ext cx="715433" cy="1731433"/>
          </a:xfrm>
          <a:prstGeom prst="rect">
            <a:avLst/>
          </a:prstGeom>
          <a:solidFill>
            <a:schemeClr val="accent2"/>
          </a:solidFill>
          <a:ln w="25400" algn="ctr">
            <a:noFill/>
            <a:miter lim="800000"/>
          </a:ln>
          <a:effectLst>
            <a:outerShdw dist="101600" dir="8400003" sx="105000" sy="105000" algn="tr" rotWithShape="0">
              <a:srgbClr val="000000">
                <a:alpha val="39998"/>
              </a:srgbClr>
            </a:outerShdw>
          </a:effectLst>
        </p:spPr>
        <p:txBody>
          <a:bodyPr lIns="105276" tIns="52639" rIns="105276" bIns="52639" anchor="ctr"/>
          <a:lstStyle/>
          <a:p>
            <a:pPr algn="ctr" defTabSz="1051560">
              <a:defRPr/>
            </a:pPr>
            <a:endParaRPr lang="zh-CN" altLang="en-US" sz="2135" dirty="0">
              <a:solidFill>
                <a:srgbClr val="FFFFFF"/>
              </a:solidFill>
              <a:latin typeface="Noto Sans S Chinese Thin" panose="020B0200000000000000" pitchFamily="34" charset="-122"/>
              <a:ea typeface="Noto Sans S Chinese Thin" panose="020B0200000000000000" pitchFamily="34" charset="-122"/>
            </a:endParaRPr>
          </a:p>
        </p:txBody>
      </p:sp>
      <p:sp>
        <p:nvSpPr>
          <p:cNvPr id="29" name="矩形 28"/>
          <p:cNvSpPr>
            <a:spLocks noChangeArrowheads="1"/>
          </p:cNvSpPr>
          <p:nvPr/>
        </p:nvSpPr>
        <p:spPr bwMode="auto">
          <a:xfrm>
            <a:off x="4895853" y="3879852"/>
            <a:ext cx="713316" cy="1445683"/>
          </a:xfrm>
          <a:prstGeom prst="rect">
            <a:avLst/>
          </a:prstGeom>
          <a:solidFill>
            <a:schemeClr val="bg1">
              <a:lumMod val="75000"/>
            </a:schemeClr>
          </a:solidFill>
          <a:ln w="25400" algn="ctr">
            <a:noFill/>
            <a:miter lim="800000"/>
          </a:ln>
        </p:spPr>
        <p:txBody>
          <a:bodyPr lIns="105276" tIns="52639" rIns="105276" bIns="52639" anchor="ctr"/>
          <a:lstStyle/>
          <a:p>
            <a:pPr algn="ctr" defTabSz="1051560"/>
            <a:endParaRPr lang="zh-CN" altLang="en-US" sz="2135" dirty="0">
              <a:solidFill>
                <a:srgbClr val="FFFFFF"/>
              </a:solidFill>
              <a:latin typeface="Noto Sans S Chinese Thin" panose="020B0200000000000000" pitchFamily="34" charset="-122"/>
              <a:ea typeface="Noto Sans S Chinese Thin" panose="020B0200000000000000" pitchFamily="34" charset="-122"/>
            </a:endParaRPr>
          </a:p>
        </p:txBody>
      </p:sp>
      <p:sp>
        <p:nvSpPr>
          <p:cNvPr id="30" name="矩形 29"/>
          <p:cNvSpPr>
            <a:spLocks noChangeArrowheads="1"/>
          </p:cNvSpPr>
          <p:nvPr/>
        </p:nvSpPr>
        <p:spPr bwMode="auto">
          <a:xfrm>
            <a:off x="4895853" y="4419600"/>
            <a:ext cx="713316" cy="905933"/>
          </a:xfrm>
          <a:prstGeom prst="rect">
            <a:avLst/>
          </a:prstGeom>
          <a:solidFill>
            <a:schemeClr val="accent1"/>
          </a:solidFill>
          <a:ln w="25400" algn="ctr">
            <a:noFill/>
            <a:miter lim="800000"/>
          </a:ln>
          <a:effectLst>
            <a:outerShdw dist="101600" dir="8400003" sx="105000" sy="105000" algn="tr" rotWithShape="0">
              <a:srgbClr val="000000">
                <a:alpha val="39998"/>
              </a:srgbClr>
            </a:outerShdw>
          </a:effectLst>
        </p:spPr>
        <p:txBody>
          <a:bodyPr lIns="105276" tIns="52639" rIns="105276" bIns="52639" anchor="ctr"/>
          <a:lstStyle/>
          <a:p>
            <a:pPr algn="ctr" defTabSz="1051560">
              <a:defRPr/>
            </a:pPr>
            <a:endParaRPr lang="zh-CN" altLang="en-US" sz="2135" dirty="0">
              <a:solidFill>
                <a:srgbClr val="FFFFFF"/>
              </a:solidFill>
              <a:latin typeface="Noto Sans S Chinese Thin" panose="020B0200000000000000" pitchFamily="34" charset="-122"/>
              <a:ea typeface="Noto Sans S Chinese Thin" panose="020B0200000000000000" pitchFamily="34" charset="-122"/>
            </a:endParaRPr>
          </a:p>
        </p:txBody>
      </p:sp>
      <p:sp>
        <p:nvSpPr>
          <p:cNvPr id="31" name="矩形 30"/>
          <p:cNvSpPr>
            <a:spLocks noChangeArrowheads="1"/>
          </p:cNvSpPr>
          <p:nvPr/>
        </p:nvSpPr>
        <p:spPr bwMode="auto">
          <a:xfrm>
            <a:off x="6123519" y="4085169"/>
            <a:ext cx="713316" cy="1240367"/>
          </a:xfrm>
          <a:prstGeom prst="rect">
            <a:avLst/>
          </a:prstGeom>
          <a:solidFill>
            <a:schemeClr val="bg1">
              <a:lumMod val="75000"/>
            </a:schemeClr>
          </a:solidFill>
          <a:ln w="25400" algn="ctr">
            <a:noFill/>
            <a:miter lim="800000"/>
          </a:ln>
        </p:spPr>
        <p:txBody>
          <a:bodyPr lIns="105276" tIns="52639" rIns="105276" bIns="52639" anchor="ctr"/>
          <a:lstStyle/>
          <a:p>
            <a:pPr algn="ctr" defTabSz="1051560"/>
            <a:endParaRPr lang="zh-CN" altLang="en-US" sz="2135" dirty="0">
              <a:solidFill>
                <a:srgbClr val="FFFFFF"/>
              </a:solidFill>
              <a:latin typeface="Noto Sans S Chinese Thin" panose="020B0200000000000000" pitchFamily="34" charset="-122"/>
              <a:ea typeface="Noto Sans S Chinese Thin" panose="020B0200000000000000" pitchFamily="34" charset="-122"/>
            </a:endParaRPr>
          </a:p>
        </p:txBody>
      </p:sp>
      <p:sp>
        <p:nvSpPr>
          <p:cNvPr id="32" name="矩形 31"/>
          <p:cNvSpPr>
            <a:spLocks noChangeArrowheads="1"/>
          </p:cNvSpPr>
          <p:nvPr/>
        </p:nvSpPr>
        <p:spPr bwMode="auto">
          <a:xfrm>
            <a:off x="6123519" y="4353986"/>
            <a:ext cx="713316" cy="971549"/>
          </a:xfrm>
          <a:prstGeom prst="rect">
            <a:avLst/>
          </a:prstGeom>
          <a:solidFill>
            <a:schemeClr val="accent2"/>
          </a:solidFill>
          <a:ln w="25400" algn="ctr">
            <a:noFill/>
            <a:miter lim="800000"/>
          </a:ln>
          <a:effectLst>
            <a:outerShdw dist="101600" dir="8400003" sx="105000" sy="105000" algn="tr" rotWithShape="0">
              <a:srgbClr val="000000">
                <a:alpha val="39998"/>
              </a:srgbClr>
            </a:outerShdw>
          </a:effectLst>
        </p:spPr>
        <p:txBody>
          <a:bodyPr lIns="105276" tIns="52639" rIns="105276" bIns="52639" anchor="ctr"/>
          <a:lstStyle/>
          <a:p>
            <a:pPr algn="ctr" defTabSz="1051560">
              <a:defRPr/>
            </a:pPr>
            <a:endParaRPr lang="zh-CN" altLang="en-US" sz="2135" dirty="0">
              <a:solidFill>
                <a:srgbClr val="FFFFFF"/>
              </a:solidFill>
              <a:latin typeface="Noto Sans S Chinese Thin" panose="020B0200000000000000" pitchFamily="34" charset="-122"/>
              <a:ea typeface="Noto Sans S Chinese Thin" panose="020B0200000000000000" pitchFamily="34" charset="-122"/>
            </a:endParaRPr>
          </a:p>
        </p:txBody>
      </p:sp>
      <p:sp>
        <p:nvSpPr>
          <p:cNvPr id="33" name="TextBox 32"/>
          <p:cNvSpPr txBox="1">
            <a:spLocks noChangeArrowheads="1"/>
          </p:cNvSpPr>
          <p:nvPr/>
        </p:nvSpPr>
        <p:spPr bwMode="auto">
          <a:xfrm>
            <a:off x="7577667" y="2421467"/>
            <a:ext cx="2702984" cy="1105535"/>
          </a:xfrm>
          <a:prstGeom prst="rect">
            <a:avLst/>
          </a:prstGeom>
          <a:noFill/>
          <a:ln w="9525">
            <a:noFill/>
            <a:miter lim="800000"/>
          </a:ln>
        </p:spPr>
        <p:txBody>
          <a:bodyPr lIns="0" tIns="0" rIns="0" bIns="0">
            <a:spAutoFit/>
          </a:bodyPr>
          <a:lstStyle/>
          <a:p>
            <a:pPr algn="just" defTabSz="1051560">
              <a:lnSpc>
                <a:spcPct val="120000"/>
              </a:lnSpc>
            </a:pPr>
            <a:r>
              <a:rPr lang="zh-CN" altLang="en-US" sz="1200" dirty="0">
                <a:solidFill>
                  <a:schemeClr val="bg2">
                    <a:lumMod val="10000"/>
                  </a:schemeClr>
                </a:solidFill>
                <a:latin typeface="Noto Sans S Chinese Thin" panose="020B0200000000000000" pitchFamily="34" charset="-122"/>
                <a:ea typeface="Noto Sans S Chinese Thin" panose="020B0200000000000000" pitchFamily="34" charset="-122"/>
              </a:rPr>
              <a:t>输入替换内容</a:t>
            </a:r>
            <a:r>
              <a:rPr lang="en-US" altLang="zh-CN" sz="1200" dirty="0">
                <a:solidFill>
                  <a:schemeClr val="bg2">
                    <a:lumMod val="10000"/>
                  </a:schemeClr>
                </a:solidFill>
                <a:latin typeface="Noto Sans S Chinese Thin" panose="020B0200000000000000" pitchFamily="34" charset="-122"/>
                <a:ea typeface="Noto Sans S Chinese Thin" panose="020B0200000000000000" pitchFamily="34" charset="-122"/>
              </a:rPr>
              <a:t> </a:t>
            </a:r>
            <a:r>
              <a:rPr lang="zh-CN" altLang="en-US" sz="1200" dirty="0">
                <a:solidFill>
                  <a:schemeClr val="bg2">
                    <a:lumMod val="10000"/>
                  </a:schemeClr>
                </a:solidFill>
                <a:latin typeface="Noto Sans S Chinese Thin" panose="020B0200000000000000" pitchFamily="34" charset="-122"/>
                <a:ea typeface="Noto Sans S Chinese Thin" panose="020B0200000000000000" pitchFamily="34" charset="-122"/>
              </a:rPr>
              <a:t>输入替换内容</a:t>
            </a:r>
            <a:r>
              <a:rPr lang="en-US" altLang="zh-CN" sz="1200" dirty="0">
                <a:solidFill>
                  <a:schemeClr val="bg2">
                    <a:lumMod val="10000"/>
                  </a:schemeClr>
                </a:solidFill>
                <a:latin typeface="Noto Sans S Chinese Thin" panose="020B0200000000000000" pitchFamily="34" charset="-122"/>
                <a:ea typeface="Noto Sans S Chinese Thin" panose="020B0200000000000000" pitchFamily="34" charset="-122"/>
              </a:rPr>
              <a:t> </a:t>
            </a:r>
            <a:r>
              <a:rPr lang="zh-CN" altLang="en-US" sz="1200" dirty="0">
                <a:solidFill>
                  <a:schemeClr val="bg2">
                    <a:lumMod val="10000"/>
                  </a:schemeClr>
                </a:solidFill>
                <a:latin typeface="Noto Sans S Chinese Thin" panose="020B0200000000000000" pitchFamily="34" charset="-122"/>
                <a:ea typeface="Noto Sans S Chinese Thin" panose="020B0200000000000000" pitchFamily="34" charset="-122"/>
              </a:rPr>
              <a:t>输入替换内容</a:t>
            </a:r>
            <a:r>
              <a:rPr lang="en-US" altLang="zh-CN" sz="1200" dirty="0">
                <a:solidFill>
                  <a:schemeClr val="bg2">
                    <a:lumMod val="10000"/>
                  </a:schemeClr>
                </a:solidFill>
                <a:latin typeface="Noto Sans S Chinese Thin" panose="020B0200000000000000" pitchFamily="34" charset="-122"/>
                <a:ea typeface="Noto Sans S Chinese Thin" panose="020B0200000000000000" pitchFamily="34" charset="-122"/>
              </a:rPr>
              <a:t> </a:t>
            </a:r>
            <a:endParaRPr lang="zh-CN" altLang="en-US" sz="1200" dirty="0">
              <a:solidFill>
                <a:schemeClr val="bg2">
                  <a:lumMod val="10000"/>
                </a:schemeClr>
              </a:solidFill>
              <a:latin typeface="Noto Sans S Chinese Thin" panose="020B0200000000000000" pitchFamily="34" charset="-122"/>
              <a:ea typeface="Noto Sans S Chinese Thin" panose="020B0200000000000000" pitchFamily="34" charset="-122"/>
            </a:endParaRPr>
          </a:p>
          <a:p>
            <a:pPr algn="just" defTabSz="1051560">
              <a:lnSpc>
                <a:spcPct val="120000"/>
              </a:lnSpc>
            </a:pPr>
            <a:r>
              <a:rPr lang="zh-CN" altLang="en-US" sz="1200" dirty="0">
                <a:solidFill>
                  <a:schemeClr val="bg2">
                    <a:lumMod val="10000"/>
                  </a:schemeClr>
                </a:solidFill>
                <a:latin typeface="Noto Sans S Chinese Thin" panose="020B0200000000000000" pitchFamily="34" charset="-122"/>
                <a:ea typeface="Noto Sans S Chinese Thin" panose="020B0200000000000000" pitchFamily="34" charset="-122"/>
              </a:rPr>
              <a:t>输入替换内容</a:t>
            </a:r>
            <a:r>
              <a:rPr lang="en-US" altLang="zh-CN" sz="1200" dirty="0">
                <a:solidFill>
                  <a:schemeClr val="bg2">
                    <a:lumMod val="10000"/>
                  </a:schemeClr>
                </a:solidFill>
                <a:latin typeface="Noto Sans S Chinese Thin" panose="020B0200000000000000" pitchFamily="34" charset="-122"/>
                <a:ea typeface="Noto Sans S Chinese Thin" panose="020B0200000000000000" pitchFamily="34" charset="-122"/>
              </a:rPr>
              <a:t> </a:t>
            </a:r>
            <a:r>
              <a:rPr lang="zh-CN" altLang="en-US" sz="1200" dirty="0">
                <a:solidFill>
                  <a:schemeClr val="bg2">
                    <a:lumMod val="10000"/>
                  </a:schemeClr>
                </a:solidFill>
                <a:latin typeface="Noto Sans S Chinese Thin" panose="020B0200000000000000" pitchFamily="34" charset="-122"/>
                <a:ea typeface="Noto Sans S Chinese Thin" panose="020B0200000000000000" pitchFamily="34" charset="-122"/>
              </a:rPr>
              <a:t>输入替换内容</a:t>
            </a:r>
            <a:r>
              <a:rPr lang="en-US" altLang="zh-CN" sz="1200" dirty="0">
                <a:solidFill>
                  <a:schemeClr val="bg2">
                    <a:lumMod val="10000"/>
                  </a:schemeClr>
                </a:solidFill>
                <a:latin typeface="Noto Sans S Chinese Thin" panose="020B0200000000000000" pitchFamily="34" charset="-122"/>
                <a:ea typeface="Noto Sans S Chinese Thin" panose="020B0200000000000000" pitchFamily="34" charset="-122"/>
              </a:rPr>
              <a:t> </a:t>
            </a:r>
            <a:r>
              <a:rPr lang="zh-CN" altLang="en-US" sz="1200" dirty="0">
                <a:solidFill>
                  <a:schemeClr val="bg2">
                    <a:lumMod val="10000"/>
                  </a:schemeClr>
                </a:solidFill>
                <a:latin typeface="Noto Sans S Chinese Thin" panose="020B0200000000000000" pitchFamily="34" charset="-122"/>
                <a:ea typeface="Noto Sans S Chinese Thin" panose="020B0200000000000000" pitchFamily="34" charset="-122"/>
              </a:rPr>
              <a:t>输入替换内容</a:t>
            </a:r>
            <a:r>
              <a:rPr lang="en-US" altLang="zh-CN" sz="1200" dirty="0">
                <a:solidFill>
                  <a:schemeClr val="bg2">
                    <a:lumMod val="10000"/>
                  </a:schemeClr>
                </a:solidFill>
                <a:latin typeface="Noto Sans S Chinese Thin" panose="020B0200000000000000" pitchFamily="34" charset="-122"/>
                <a:ea typeface="Noto Sans S Chinese Thin" panose="020B0200000000000000" pitchFamily="34" charset="-122"/>
              </a:rPr>
              <a:t> </a:t>
            </a:r>
            <a:endParaRPr lang="zh-CN" altLang="en-US" sz="1200" dirty="0">
              <a:solidFill>
                <a:schemeClr val="bg2">
                  <a:lumMod val="10000"/>
                </a:schemeClr>
              </a:solidFill>
              <a:latin typeface="Noto Sans S Chinese Thin" panose="020B0200000000000000" pitchFamily="34" charset="-122"/>
              <a:ea typeface="Noto Sans S Chinese Thin" panose="020B0200000000000000" pitchFamily="34" charset="-122"/>
            </a:endParaRPr>
          </a:p>
          <a:p>
            <a:pPr algn="just" defTabSz="1051560">
              <a:lnSpc>
                <a:spcPct val="120000"/>
              </a:lnSpc>
            </a:pPr>
            <a:endParaRPr lang="zh-CN" altLang="en-US" sz="1200" dirty="0">
              <a:solidFill>
                <a:schemeClr val="tx1">
                  <a:lumMod val="65000"/>
                  <a:lumOff val="35000"/>
                </a:schemeClr>
              </a:solidFill>
              <a:latin typeface="Noto Sans S Chinese Thin" panose="020B0200000000000000" pitchFamily="34" charset="-122"/>
              <a:ea typeface="Noto Sans S Chinese Thin" panose="020B0200000000000000" pitchFamily="34" charset="-122"/>
            </a:endParaRPr>
          </a:p>
        </p:txBody>
      </p:sp>
      <p:sp>
        <p:nvSpPr>
          <p:cNvPr id="34" name="TextBox 33"/>
          <p:cNvSpPr txBox="1">
            <a:spLocks noChangeArrowheads="1"/>
          </p:cNvSpPr>
          <p:nvPr/>
        </p:nvSpPr>
        <p:spPr bwMode="auto">
          <a:xfrm>
            <a:off x="7577667" y="1879600"/>
            <a:ext cx="2269067" cy="287323"/>
          </a:xfrm>
          <a:prstGeom prst="rect">
            <a:avLst/>
          </a:prstGeom>
          <a:noFill/>
          <a:ln w="9525">
            <a:noFill/>
            <a:miter lim="800000"/>
          </a:ln>
        </p:spPr>
        <p:txBody>
          <a:bodyPr lIns="0" tIns="0" rIns="0" bIns="0">
            <a:spAutoFit/>
          </a:bodyPr>
          <a:lstStyle/>
          <a:p>
            <a:pPr defTabSz="1051560"/>
            <a:r>
              <a:rPr lang="zh-CN" altLang="en-US" sz="1865" b="1" dirty="0">
                <a:solidFill>
                  <a:schemeClr val="tx1">
                    <a:lumMod val="65000"/>
                    <a:lumOff val="35000"/>
                  </a:schemeClr>
                </a:solidFill>
                <a:latin typeface="Noto Sans S Chinese Thin" panose="020B0200000000000000" pitchFamily="34" charset="-122"/>
                <a:ea typeface="Noto Sans S Chinese Thin" panose="020B0200000000000000" pitchFamily="34" charset="-122"/>
              </a:rPr>
              <a:t>点击输入标题文本</a:t>
            </a:r>
            <a:endParaRPr lang="zh-CN" altLang="en-US" sz="1865" b="1" dirty="0">
              <a:solidFill>
                <a:schemeClr val="tx1">
                  <a:lumMod val="65000"/>
                  <a:lumOff val="35000"/>
                </a:schemeClr>
              </a:solidFill>
              <a:latin typeface="Noto Sans S Chinese Thin" panose="020B0200000000000000" pitchFamily="34" charset="-122"/>
              <a:ea typeface="Noto Sans S Chinese Thin" panose="020B0200000000000000" pitchFamily="34" charset="-122"/>
            </a:endParaRPr>
          </a:p>
        </p:txBody>
      </p:sp>
      <p:sp>
        <p:nvSpPr>
          <p:cNvPr id="35" name="TextBox 34"/>
          <p:cNvSpPr txBox="1">
            <a:spLocks noChangeArrowheads="1"/>
          </p:cNvSpPr>
          <p:nvPr/>
        </p:nvSpPr>
        <p:spPr bwMode="auto">
          <a:xfrm>
            <a:off x="7552268" y="3998385"/>
            <a:ext cx="2508251" cy="533544"/>
          </a:xfrm>
          <a:prstGeom prst="rect">
            <a:avLst/>
          </a:prstGeom>
          <a:noFill/>
          <a:ln w="9525">
            <a:noFill/>
            <a:miter lim="800000"/>
          </a:ln>
        </p:spPr>
        <p:txBody>
          <a:bodyPr lIns="0" tIns="0" rIns="0" bIns="0">
            <a:spAutoFit/>
          </a:bodyPr>
          <a:lstStyle/>
          <a:p>
            <a:pPr defTabSz="1051560"/>
            <a:r>
              <a:rPr lang="en-US" altLang="zh-CN" sz="3465" dirty="0">
                <a:solidFill>
                  <a:schemeClr val="tx1">
                    <a:lumMod val="65000"/>
                    <a:lumOff val="35000"/>
                  </a:schemeClr>
                </a:solidFill>
                <a:latin typeface="Noto Sans S Chinese Thin" panose="020B0200000000000000" pitchFamily="34" charset="-122"/>
                <a:ea typeface="Noto Sans S Chinese Thin" panose="020B0200000000000000" pitchFamily="34" charset="-122"/>
              </a:rPr>
              <a:t>18,500,000</a:t>
            </a:r>
            <a:endParaRPr lang="zh-CN" altLang="en-US" sz="3465" dirty="0">
              <a:solidFill>
                <a:schemeClr val="tx1">
                  <a:lumMod val="65000"/>
                  <a:lumOff val="35000"/>
                </a:schemeClr>
              </a:solidFill>
              <a:latin typeface="Noto Sans S Chinese Thin" panose="020B0200000000000000" pitchFamily="34" charset="-122"/>
              <a:ea typeface="Noto Sans S Chinese Thin" panose="020B0200000000000000" pitchFamily="34" charset="-122"/>
            </a:endParaRPr>
          </a:p>
        </p:txBody>
      </p:sp>
      <p:sp>
        <p:nvSpPr>
          <p:cNvPr id="36" name="TextBox 35"/>
          <p:cNvSpPr txBox="1">
            <a:spLocks noChangeArrowheads="1"/>
          </p:cNvSpPr>
          <p:nvPr/>
        </p:nvSpPr>
        <p:spPr bwMode="auto">
          <a:xfrm>
            <a:off x="7577667" y="3733801"/>
            <a:ext cx="1591733" cy="287323"/>
          </a:xfrm>
          <a:prstGeom prst="rect">
            <a:avLst/>
          </a:prstGeom>
          <a:noFill/>
          <a:ln w="9525">
            <a:noFill/>
            <a:miter lim="800000"/>
          </a:ln>
        </p:spPr>
        <p:txBody>
          <a:bodyPr lIns="0" tIns="0" rIns="0" bIns="0">
            <a:spAutoFit/>
          </a:bodyPr>
          <a:lstStyle/>
          <a:p>
            <a:pPr defTabSz="1051560"/>
            <a:r>
              <a:rPr lang="zh-CN" altLang="en-US" sz="1865" b="1" dirty="0">
                <a:solidFill>
                  <a:schemeClr val="tx1">
                    <a:lumMod val="65000"/>
                    <a:lumOff val="35000"/>
                  </a:schemeClr>
                </a:solidFill>
                <a:latin typeface="Noto Sans S Chinese Thin" panose="020B0200000000000000" pitchFamily="34" charset="-122"/>
                <a:ea typeface="Noto Sans S Chinese Thin" panose="020B0200000000000000" pitchFamily="34" charset="-122"/>
              </a:rPr>
              <a:t>全年总额：</a:t>
            </a:r>
            <a:endParaRPr lang="zh-CN" altLang="en-US" sz="1865" b="1" dirty="0">
              <a:solidFill>
                <a:schemeClr val="tx1">
                  <a:lumMod val="65000"/>
                  <a:lumOff val="35000"/>
                </a:schemeClr>
              </a:solidFill>
              <a:latin typeface="Noto Sans S Chinese Thin" panose="020B0200000000000000" pitchFamily="34" charset="-122"/>
              <a:ea typeface="Noto Sans S Chinese Thin" panose="020B0200000000000000" pitchFamily="34" charset="-122"/>
            </a:endParaRPr>
          </a:p>
        </p:txBody>
      </p:sp>
      <p:sp>
        <p:nvSpPr>
          <p:cNvPr id="39" name="TextBox 38"/>
          <p:cNvSpPr txBox="1">
            <a:spLocks noChangeArrowheads="1"/>
          </p:cNvSpPr>
          <p:nvPr/>
        </p:nvSpPr>
        <p:spPr bwMode="auto">
          <a:xfrm>
            <a:off x="7590369" y="5018619"/>
            <a:ext cx="698500" cy="266676"/>
          </a:xfrm>
          <a:prstGeom prst="rect">
            <a:avLst/>
          </a:prstGeom>
          <a:noFill/>
          <a:ln w="9525">
            <a:noFill/>
            <a:miter lim="800000"/>
          </a:ln>
        </p:spPr>
        <p:txBody>
          <a:bodyPr lIns="0" tIns="0" rIns="0" bIns="0">
            <a:spAutoFit/>
          </a:bodyPr>
          <a:lstStyle/>
          <a:p>
            <a:pPr defTabSz="1051560"/>
            <a:r>
              <a:rPr lang="zh-CN" altLang="en-US" sz="1735" dirty="0">
                <a:latin typeface="Noto Sans S Chinese Thin" panose="020B0200000000000000" pitchFamily="34" charset="-122"/>
                <a:ea typeface="Noto Sans S Chinese Thin" panose="020B0200000000000000" pitchFamily="34" charset="-122"/>
              </a:rPr>
              <a:t>毛利润</a:t>
            </a:r>
            <a:endParaRPr lang="zh-CN" altLang="en-US" sz="1735" dirty="0">
              <a:latin typeface="Noto Sans S Chinese Thin" panose="020B0200000000000000" pitchFamily="34" charset="-122"/>
              <a:ea typeface="Noto Sans S Chinese Thin" panose="020B0200000000000000" pitchFamily="34" charset="-122"/>
            </a:endParaRPr>
          </a:p>
        </p:txBody>
      </p:sp>
      <p:sp>
        <p:nvSpPr>
          <p:cNvPr id="40" name="TextBox 39"/>
          <p:cNvSpPr txBox="1">
            <a:spLocks noChangeArrowheads="1"/>
          </p:cNvSpPr>
          <p:nvPr/>
        </p:nvSpPr>
        <p:spPr bwMode="auto">
          <a:xfrm>
            <a:off x="7590369" y="5403853"/>
            <a:ext cx="698500" cy="266676"/>
          </a:xfrm>
          <a:prstGeom prst="rect">
            <a:avLst/>
          </a:prstGeom>
          <a:noFill/>
          <a:ln w="9525">
            <a:noFill/>
            <a:miter lim="800000"/>
          </a:ln>
        </p:spPr>
        <p:txBody>
          <a:bodyPr lIns="0" tIns="0" rIns="0" bIns="0">
            <a:spAutoFit/>
          </a:bodyPr>
          <a:lstStyle/>
          <a:p>
            <a:pPr defTabSz="1051560"/>
            <a:r>
              <a:rPr lang="zh-CN" altLang="en-US" sz="1735" dirty="0">
                <a:latin typeface="Noto Sans S Chinese Thin" panose="020B0200000000000000" pitchFamily="34" charset="-122"/>
                <a:ea typeface="Noto Sans S Chinese Thin" panose="020B0200000000000000" pitchFamily="34" charset="-122"/>
              </a:rPr>
              <a:t>纯利润</a:t>
            </a:r>
            <a:endParaRPr lang="zh-CN" altLang="en-US" sz="1735" dirty="0">
              <a:latin typeface="Noto Sans S Chinese Thin" panose="020B0200000000000000" pitchFamily="34" charset="-122"/>
              <a:ea typeface="Noto Sans S Chinese Thin" panose="020B0200000000000000" pitchFamily="34" charset="-122"/>
            </a:endParaRPr>
          </a:p>
        </p:txBody>
      </p:sp>
      <p:sp>
        <p:nvSpPr>
          <p:cNvPr id="42" name="TextBox 9"/>
          <p:cNvSpPr txBox="1">
            <a:spLocks noChangeArrowheads="1"/>
          </p:cNvSpPr>
          <p:nvPr/>
        </p:nvSpPr>
        <p:spPr bwMode="auto">
          <a:xfrm>
            <a:off x="4977499" y="3566584"/>
            <a:ext cx="569066" cy="266676"/>
          </a:xfrm>
          <a:prstGeom prst="rect">
            <a:avLst/>
          </a:prstGeom>
          <a:noFill/>
          <a:ln w="9525">
            <a:noFill/>
            <a:miter lim="800000"/>
          </a:ln>
        </p:spPr>
        <p:txBody>
          <a:bodyPr wrap="none" lIns="0" tIns="0" rIns="0" bIns="0">
            <a:spAutoFit/>
          </a:bodyPr>
          <a:lstStyle/>
          <a:p>
            <a:pPr algn="ctr" defTabSz="1051560"/>
            <a:r>
              <a:rPr lang="en-US" altLang="zh-CN" sz="1735" dirty="0">
                <a:solidFill>
                  <a:schemeClr val="tx1">
                    <a:lumMod val="65000"/>
                    <a:lumOff val="35000"/>
                  </a:schemeClr>
                </a:solidFill>
                <a:latin typeface="Noto Sans S Chinese Thin" panose="020B0200000000000000" pitchFamily="34" charset="-122"/>
                <a:ea typeface="Noto Sans S Chinese Thin" panose="020B0200000000000000" pitchFamily="34" charset="-122"/>
              </a:rPr>
              <a:t>350</a:t>
            </a:r>
            <a:r>
              <a:rPr lang="zh-CN" altLang="en-US" sz="1735" dirty="0">
                <a:solidFill>
                  <a:schemeClr val="tx1">
                    <a:lumMod val="65000"/>
                    <a:lumOff val="35000"/>
                  </a:schemeClr>
                </a:solidFill>
                <a:latin typeface="Noto Sans S Chinese Thin" panose="020B0200000000000000" pitchFamily="34" charset="-122"/>
                <a:ea typeface="Noto Sans S Chinese Thin" panose="020B0200000000000000" pitchFamily="34" charset="-122"/>
              </a:rPr>
              <a:t>万</a:t>
            </a:r>
            <a:endParaRPr lang="zh-CN" altLang="en-US" sz="1735" dirty="0">
              <a:solidFill>
                <a:schemeClr val="tx1">
                  <a:lumMod val="65000"/>
                  <a:lumOff val="35000"/>
                </a:schemeClr>
              </a:solidFill>
              <a:latin typeface="Noto Sans S Chinese Thin" panose="020B0200000000000000" pitchFamily="34" charset="-122"/>
              <a:ea typeface="Noto Sans S Chinese Thin" panose="020B0200000000000000" pitchFamily="34" charset="-122"/>
            </a:endParaRPr>
          </a:p>
        </p:txBody>
      </p:sp>
      <p:sp>
        <p:nvSpPr>
          <p:cNvPr id="43" name="TextBox 9"/>
          <p:cNvSpPr txBox="1">
            <a:spLocks noChangeArrowheads="1"/>
          </p:cNvSpPr>
          <p:nvPr/>
        </p:nvSpPr>
        <p:spPr bwMode="auto">
          <a:xfrm>
            <a:off x="3741366" y="2969684"/>
            <a:ext cx="569066" cy="266676"/>
          </a:xfrm>
          <a:prstGeom prst="rect">
            <a:avLst/>
          </a:prstGeom>
          <a:noFill/>
          <a:ln w="9525">
            <a:noFill/>
            <a:miter lim="800000"/>
          </a:ln>
        </p:spPr>
        <p:txBody>
          <a:bodyPr wrap="none" lIns="0" tIns="0" rIns="0" bIns="0">
            <a:spAutoFit/>
          </a:bodyPr>
          <a:lstStyle/>
          <a:p>
            <a:pPr algn="ctr" defTabSz="1051560"/>
            <a:r>
              <a:rPr lang="en-US" altLang="zh-CN" sz="1735" dirty="0">
                <a:solidFill>
                  <a:schemeClr val="tx1">
                    <a:lumMod val="65000"/>
                    <a:lumOff val="35000"/>
                  </a:schemeClr>
                </a:solidFill>
                <a:latin typeface="Noto Sans S Chinese Thin" panose="020B0200000000000000" pitchFamily="34" charset="-122"/>
                <a:ea typeface="Noto Sans S Chinese Thin" panose="020B0200000000000000" pitchFamily="34" charset="-122"/>
              </a:rPr>
              <a:t>500</a:t>
            </a:r>
            <a:r>
              <a:rPr lang="zh-CN" altLang="en-US" sz="1735" dirty="0">
                <a:solidFill>
                  <a:schemeClr val="tx1">
                    <a:lumMod val="65000"/>
                    <a:lumOff val="35000"/>
                  </a:schemeClr>
                </a:solidFill>
                <a:latin typeface="Noto Sans S Chinese Thin" panose="020B0200000000000000" pitchFamily="34" charset="-122"/>
                <a:ea typeface="Noto Sans S Chinese Thin" panose="020B0200000000000000" pitchFamily="34" charset="-122"/>
              </a:rPr>
              <a:t>万</a:t>
            </a:r>
            <a:endParaRPr lang="zh-CN" altLang="en-US" sz="1735" dirty="0">
              <a:solidFill>
                <a:schemeClr val="tx1">
                  <a:lumMod val="65000"/>
                  <a:lumOff val="35000"/>
                </a:schemeClr>
              </a:solidFill>
              <a:latin typeface="Noto Sans S Chinese Thin" panose="020B0200000000000000" pitchFamily="34" charset="-122"/>
              <a:ea typeface="Noto Sans S Chinese Thin" panose="020B0200000000000000" pitchFamily="34" charset="-122"/>
            </a:endParaRPr>
          </a:p>
        </p:txBody>
      </p:sp>
      <p:sp>
        <p:nvSpPr>
          <p:cNvPr id="44" name="TextBox 9"/>
          <p:cNvSpPr txBox="1">
            <a:spLocks noChangeArrowheads="1"/>
          </p:cNvSpPr>
          <p:nvPr/>
        </p:nvSpPr>
        <p:spPr bwMode="auto">
          <a:xfrm>
            <a:off x="6192466" y="3801535"/>
            <a:ext cx="569066" cy="266676"/>
          </a:xfrm>
          <a:prstGeom prst="rect">
            <a:avLst/>
          </a:prstGeom>
          <a:noFill/>
          <a:ln w="9525">
            <a:noFill/>
            <a:miter lim="800000"/>
          </a:ln>
        </p:spPr>
        <p:txBody>
          <a:bodyPr wrap="none" lIns="0" tIns="0" rIns="0" bIns="0">
            <a:spAutoFit/>
          </a:bodyPr>
          <a:lstStyle/>
          <a:p>
            <a:pPr algn="ctr" defTabSz="1051560"/>
            <a:r>
              <a:rPr lang="en-US" altLang="zh-CN" sz="1735" dirty="0">
                <a:solidFill>
                  <a:schemeClr val="tx1">
                    <a:lumMod val="65000"/>
                    <a:lumOff val="35000"/>
                  </a:schemeClr>
                </a:solidFill>
                <a:latin typeface="Noto Sans S Chinese Thin" panose="020B0200000000000000" pitchFamily="34" charset="-122"/>
                <a:ea typeface="Noto Sans S Chinese Thin" panose="020B0200000000000000" pitchFamily="34" charset="-122"/>
              </a:rPr>
              <a:t>300</a:t>
            </a:r>
            <a:r>
              <a:rPr lang="zh-CN" altLang="en-US" sz="1735" dirty="0">
                <a:solidFill>
                  <a:schemeClr val="tx1">
                    <a:lumMod val="65000"/>
                    <a:lumOff val="35000"/>
                  </a:schemeClr>
                </a:solidFill>
                <a:latin typeface="Noto Sans S Chinese Thin" panose="020B0200000000000000" pitchFamily="34" charset="-122"/>
                <a:ea typeface="Noto Sans S Chinese Thin" panose="020B0200000000000000" pitchFamily="34" charset="-122"/>
              </a:rPr>
              <a:t>万</a:t>
            </a:r>
            <a:endParaRPr lang="zh-CN" altLang="en-US" sz="1735" dirty="0">
              <a:solidFill>
                <a:schemeClr val="tx1">
                  <a:lumMod val="65000"/>
                  <a:lumOff val="35000"/>
                </a:schemeClr>
              </a:solidFill>
              <a:latin typeface="Noto Sans S Chinese Thin" panose="020B0200000000000000" pitchFamily="34" charset="-122"/>
              <a:ea typeface="Noto Sans S Chinese Thin" panose="020B0200000000000000" pitchFamily="34" charset="-122"/>
            </a:endParaRPr>
          </a:p>
        </p:txBody>
      </p:sp>
      <p:sp>
        <p:nvSpPr>
          <p:cNvPr id="48" name="TextBox 47"/>
          <p:cNvSpPr txBox="1">
            <a:spLocks noChangeArrowheads="1"/>
          </p:cNvSpPr>
          <p:nvPr/>
        </p:nvSpPr>
        <p:spPr bwMode="auto">
          <a:xfrm>
            <a:off x="1657353" y="5431367"/>
            <a:ext cx="588433" cy="434729"/>
          </a:xfrm>
          <a:prstGeom prst="rect">
            <a:avLst/>
          </a:prstGeom>
          <a:noFill/>
          <a:ln w="9525">
            <a:noFill/>
            <a:miter lim="800000"/>
          </a:ln>
        </p:spPr>
        <p:txBody>
          <a:bodyPr lIns="105276" tIns="52639" rIns="105276" bIns="52639">
            <a:spAutoFit/>
          </a:bodyPr>
          <a:lstStyle/>
          <a:p>
            <a:pPr algn="ctr" defTabSz="1051560"/>
            <a:r>
              <a:rPr lang="zh-CN" altLang="en-US" sz="1065" dirty="0">
                <a:latin typeface="Noto Sans S Chinese Thin" panose="020B0200000000000000" pitchFamily="34" charset="-122"/>
                <a:ea typeface="Noto Sans S Chinese Thin" panose="020B0200000000000000" pitchFamily="34" charset="-122"/>
              </a:rPr>
              <a:t>（万元）</a:t>
            </a:r>
            <a:endParaRPr lang="zh-CN" altLang="en-US" sz="1065" dirty="0">
              <a:latin typeface="Noto Sans S Chinese Thin" panose="020B0200000000000000" pitchFamily="34" charset="-122"/>
              <a:ea typeface="Noto Sans S Chinese Thin" panose="020B0200000000000000" pitchFamily="34" charset="-122"/>
            </a:endParaRPr>
          </a:p>
        </p:txBody>
      </p:sp>
      <p:sp>
        <p:nvSpPr>
          <p:cNvPr id="49" name="TextBox 9"/>
          <p:cNvSpPr txBox="1">
            <a:spLocks noChangeArrowheads="1"/>
          </p:cNvSpPr>
          <p:nvPr/>
        </p:nvSpPr>
        <p:spPr bwMode="auto">
          <a:xfrm>
            <a:off x="2591581" y="2743202"/>
            <a:ext cx="440825" cy="205121"/>
          </a:xfrm>
          <a:prstGeom prst="rect">
            <a:avLst/>
          </a:prstGeom>
          <a:noFill/>
          <a:ln w="9525">
            <a:noFill/>
            <a:miter lim="800000"/>
          </a:ln>
        </p:spPr>
        <p:txBody>
          <a:bodyPr wrap="none" lIns="0" tIns="0" rIns="0" bIns="0">
            <a:spAutoFit/>
          </a:bodyPr>
          <a:lstStyle/>
          <a:p>
            <a:pPr algn="ctr" defTabSz="1051560"/>
            <a:r>
              <a:rPr lang="en-US" altLang="zh-CN" sz="1335" dirty="0">
                <a:solidFill>
                  <a:schemeClr val="tx1">
                    <a:lumMod val="10000"/>
                    <a:lumOff val="90000"/>
                  </a:schemeClr>
                </a:solidFill>
                <a:latin typeface="Noto Sans S Chinese Thin" panose="020B0200000000000000" pitchFamily="34" charset="-122"/>
                <a:ea typeface="Noto Sans S Chinese Thin" panose="020B0200000000000000" pitchFamily="34" charset="-122"/>
              </a:rPr>
              <a:t>650</a:t>
            </a:r>
            <a:r>
              <a:rPr lang="zh-CN" altLang="en-US" sz="1335" dirty="0">
                <a:solidFill>
                  <a:schemeClr val="tx1">
                    <a:lumMod val="10000"/>
                    <a:lumOff val="90000"/>
                  </a:schemeClr>
                </a:solidFill>
                <a:latin typeface="Noto Sans S Chinese Thin" panose="020B0200000000000000" pitchFamily="34" charset="-122"/>
                <a:ea typeface="Noto Sans S Chinese Thin" panose="020B0200000000000000" pitchFamily="34" charset="-122"/>
              </a:rPr>
              <a:t>万</a:t>
            </a:r>
            <a:endParaRPr lang="zh-CN" altLang="en-US" sz="1335" dirty="0">
              <a:solidFill>
                <a:schemeClr val="tx1">
                  <a:lumMod val="10000"/>
                  <a:lumOff val="90000"/>
                </a:schemeClr>
              </a:solidFill>
              <a:latin typeface="Noto Sans S Chinese Thin" panose="020B0200000000000000" pitchFamily="34" charset="-122"/>
              <a:ea typeface="Noto Sans S Chinese Thin" panose="020B0200000000000000" pitchFamily="34" charset="-122"/>
            </a:endParaRPr>
          </a:p>
        </p:txBody>
      </p:sp>
      <p:sp>
        <p:nvSpPr>
          <p:cNvPr id="50" name="TextBox 9"/>
          <p:cNvSpPr txBox="1">
            <a:spLocks noChangeArrowheads="1"/>
          </p:cNvSpPr>
          <p:nvPr/>
        </p:nvSpPr>
        <p:spPr bwMode="auto">
          <a:xfrm>
            <a:off x="3804431" y="3683001"/>
            <a:ext cx="440825" cy="205121"/>
          </a:xfrm>
          <a:prstGeom prst="rect">
            <a:avLst/>
          </a:prstGeom>
          <a:noFill/>
          <a:ln w="9525">
            <a:noFill/>
            <a:miter lim="800000"/>
          </a:ln>
        </p:spPr>
        <p:txBody>
          <a:bodyPr wrap="none" lIns="0" tIns="0" rIns="0" bIns="0">
            <a:spAutoFit/>
          </a:bodyPr>
          <a:lstStyle/>
          <a:p>
            <a:pPr algn="ctr" defTabSz="1051560"/>
            <a:r>
              <a:rPr lang="en-US" altLang="zh-CN" sz="1335" dirty="0">
                <a:solidFill>
                  <a:schemeClr val="tx1">
                    <a:lumMod val="10000"/>
                    <a:lumOff val="90000"/>
                  </a:schemeClr>
                </a:solidFill>
                <a:latin typeface="Noto Sans S Chinese Thin" panose="020B0200000000000000" pitchFamily="34" charset="-122"/>
                <a:ea typeface="Noto Sans S Chinese Thin" panose="020B0200000000000000" pitchFamily="34" charset="-122"/>
              </a:rPr>
              <a:t>420</a:t>
            </a:r>
            <a:r>
              <a:rPr lang="zh-CN" altLang="en-US" sz="1335" dirty="0">
                <a:solidFill>
                  <a:schemeClr val="tx1">
                    <a:lumMod val="10000"/>
                    <a:lumOff val="90000"/>
                  </a:schemeClr>
                </a:solidFill>
                <a:latin typeface="Noto Sans S Chinese Thin" panose="020B0200000000000000" pitchFamily="34" charset="-122"/>
                <a:ea typeface="Noto Sans S Chinese Thin" panose="020B0200000000000000" pitchFamily="34" charset="-122"/>
              </a:rPr>
              <a:t>万</a:t>
            </a:r>
            <a:endParaRPr lang="zh-CN" altLang="en-US" sz="1335" dirty="0">
              <a:solidFill>
                <a:schemeClr val="tx1">
                  <a:lumMod val="10000"/>
                  <a:lumOff val="90000"/>
                </a:schemeClr>
              </a:solidFill>
              <a:latin typeface="Noto Sans S Chinese Thin" panose="020B0200000000000000" pitchFamily="34" charset="-122"/>
              <a:ea typeface="Noto Sans S Chinese Thin" panose="020B0200000000000000" pitchFamily="34" charset="-122"/>
            </a:endParaRPr>
          </a:p>
        </p:txBody>
      </p:sp>
      <p:sp>
        <p:nvSpPr>
          <p:cNvPr id="51" name="TextBox 9"/>
          <p:cNvSpPr txBox="1">
            <a:spLocks noChangeArrowheads="1"/>
          </p:cNvSpPr>
          <p:nvPr/>
        </p:nvSpPr>
        <p:spPr bwMode="auto">
          <a:xfrm>
            <a:off x="5032098" y="4500034"/>
            <a:ext cx="440825" cy="205121"/>
          </a:xfrm>
          <a:prstGeom prst="rect">
            <a:avLst/>
          </a:prstGeom>
          <a:noFill/>
          <a:ln w="9525">
            <a:noFill/>
            <a:miter lim="800000"/>
          </a:ln>
        </p:spPr>
        <p:txBody>
          <a:bodyPr wrap="none" lIns="0" tIns="0" rIns="0" bIns="0">
            <a:spAutoFit/>
          </a:bodyPr>
          <a:lstStyle/>
          <a:p>
            <a:pPr algn="ctr" defTabSz="1051560"/>
            <a:r>
              <a:rPr lang="en-US" altLang="zh-CN" sz="1335" dirty="0">
                <a:solidFill>
                  <a:schemeClr val="tx1">
                    <a:lumMod val="10000"/>
                    <a:lumOff val="90000"/>
                  </a:schemeClr>
                </a:solidFill>
                <a:latin typeface="Noto Sans S Chinese Thin" panose="020B0200000000000000" pitchFamily="34" charset="-122"/>
                <a:ea typeface="Noto Sans S Chinese Thin" panose="020B0200000000000000" pitchFamily="34" charset="-122"/>
              </a:rPr>
              <a:t>220</a:t>
            </a:r>
            <a:r>
              <a:rPr lang="zh-CN" altLang="en-US" sz="1335" dirty="0">
                <a:solidFill>
                  <a:schemeClr val="tx1">
                    <a:lumMod val="10000"/>
                    <a:lumOff val="90000"/>
                  </a:schemeClr>
                </a:solidFill>
                <a:latin typeface="Noto Sans S Chinese Thin" panose="020B0200000000000000" pitchFamily="34" charset="-122"/>
                <a:ea typeface="Noto Sans S Chinese Thin" panose="020B0200000000000000" pitchFamily="34" charset="-122"/>
              </a:rPr>
              <a:t>万</a:t>
            </a:r>
            <a:endParaRPr lang="zh-CN" altLang="en-US" sz="1335" dirty="0">
              <a:solidFill>
                <a:schemeClr val="tx1">
                  <a:lumMod val="10000"/>
                  <a:lumOff val="90000"/>
                </a:schemeClr>
              </a:solidFill>
              <a:latin typeface="Noto Sans S Chinese Thin" panose="020B0200000000000000" pitchFamily="34" charset="-122"/>
              <a:ea typeface="Noto Sans S Chinese Thin" panose="020B0200000000000000" pitchFamily="34" charset="-122"/>
            </a:endParaRPr>
          </a:p>
        </p:txBody>
      </p:sp>
      <p:sp>
        <p:nvSpPr>
          <p:cNvPr id="52" name="TextBox 9"/>
          <p:cNvSpPr txBox="1">
            <a:spLocks noChangeArrowheads="1"/>
          </p:cNvSpPr>
          <p:nvPr/>
        </p:nvSpPr>
        <p:spPr bwMode="auto">
          <a:xfrm>
            <a:off x="6237539" y="4474634"/>
            <a:ext cx="440825" cy="205121"/>
          </a:xfrm>
          <a:prstGeom prst="rect">
            <a:avLst/>
          </a:prstGeom>
          <a:noFill/>
          <a:ln w="9525">
            <a:noFill/>
            <a:miter lim="800000"/>
          </a:ln>
        </p:spPr>
        <p:txBody>
          <a:bodyPr wrap="none" lIns="0" tIns="0" rIns="0" bIns="0">
            <a:spAutoFit/>
          </a:bodyPr>
          <a:lstStyle/>
          <a:p>
            <a:pPr algn="ctr" defTabSz="1051560"/>
            <a:r>
              <a:rPr lang="en-US" altLang="zh-CN" sz="1335" dirty="0">
                <a:solidFill>
                  <a:schemeClr val="tx1">
                    <a:lumMod val="10000"/>
                    <a:lumOff val="90000"/>
                  </a:schemeClr>
                </a:solidFill>
                <a:latin typeface="Noto Sans S Chinese Thin" panose="020B0200000000000000" pitchFamily="34" charset="-122"/>
                <a:ea typeface="Noto Sans S Chinese Thin" panose="020B0200000000000000" pitchFamily="34" charset="-122"/>
              </a:rPr>
              <a:t>240</a:t>
            </a:r>
            <a:r>
              <a:rPr lang="zh-CN" altLang="en-US" sz="1335" dirty="0">
                <a:solidFill>
                  <a:schemeClr val="tx1">
                    <a:lumMod val="10000"/>
                    <a:lumOff val="90000"/>
                  </a:schemeClr>
                </a:solidFill>
                <a:latin typeface="Noto Sans S Chinese Thin" panose="020B0200000000000000" pitchFamily="34" charset="-122"/>
                <a:ea typeface="Noto Sans S Chinese Thin" panose="020B0200000000000000" pitchFamily="34" charset="-122"/>
              </a:rPr>
              <a:t>万</a:t>
            </a:r>
            <a:endParaRPr lang="zh-CN" altLang="en-US" sz="1335" dirty="0">
              <a:solidFill>
                <a:schemeClr val="tx1">
                  <a:lumMod val="10000"/>
                  <a:lumOff val="90000"/>
                </a:schemeClr>
              </a:solidFill>
              <a:latin typeface="Noto Sans S Chinese Thin" panose="020B0200000000000000" pitchFamily="34" charset="-122"/>
              <a:ea typeface="Noto Sans S Chinese Thin" panose="020B0200000000000000" pitchFamily="34" charset="-122"/>
            </a:endParaRPr>
          </a:p>
        </p:txBody>
      </p:sp>
      <p:sp>
        <p:nvSpPr>
          <p:cNvPr id="53" name="矩形 52"/>
          <p:cNvSpPr>
            <a:spLocks noChangeArrowheads="1"/>
          </p:cNvSpPr>
          <p:nvPr/>
        </p:nvSpPr>
        <p:spPr bwMode="auto">
          <a:xfrm>
            <a:off x="8288868" y="5048254"/>
            <a:ext cx="423333" cy="205316"/>
          </a:xfrm>
          <a:prstGeom prst="rect">
            <a:avLst/>
          </a:prstGeom>
          <a:solidFill>
            <a:schemeClr val="bg1">
              <a:lumMod val="75000"/>
            </a:schemeClr>
          </a:solidFill>
          <a:ln w="25400" algn="ctr">
            <a:noFill/>
            <a:miter lim="800000"/>
          </a:ln>
        </p:spPr>
        <p:txBody>
          <a:bodyPr lIns="105276" tIns="52639" rIns="105276" bIns="52639" anchor="ctr"/>
          <a:lstStyle/>
          <a:p>
            <a:pPr algn="ctr" defTabSz="1051560"/>
            <a:endParaRPr lang="zh-CN" altLang="en-US" sz="2135" dirty="0">
              <a:solidFill>
                <a:srgbClr val="FFFFFF"/>
              </a:solidFill>
              <a:latin typeface="Noto Sans S Chinese Thin" panose="020B0200000000000000" pitchFamily="34" charset="-122"/>
              <a:ea typeface="Noto Sans S Chinese Thin" panose="020B0200000000000000" pitchFamily="34" charset="-122"/>
            </a:endParaRPr>
          </a:p>
        </p:txBody>
      </p:sp>
      <p:sp>
        <p:nvSpPr>
          <p:cNvPr id="54" name="矩形 53"/>
          <p:cNvSpPr>
            <a:spLocks noChangeArrowheads="1"/>
          </p:cNvSpPr>
          <p:nvPr/>
        </p:nvSpPr>
        <p:spPr bwMode="auto">
          <a:xfrm>
            <a:off x="8288868" y="5420788"/>
            <a:ext cx="423333" cy="207433"/>
          </a:xfrm>
          <a:prstGeom prst="rect">
            <a:avLst/>
          </a:prstGeom>
          <a:solidFill>
            <a:schemeClr val="accent1"/>
          </a:solidFill>
          <a:ln w="25400" algn="ctr">
            <a:noFill/>
            <a:miter lim="800000"/>
          </a:ln>
        </p:spPr>
        <p:txBody>
          <a:bodyPr lIns="105276" tIns="52639" rIns="105276" bIns="52639" anchor="ctr"/>
          <a:lstStyle/>
          <a:p>
            <a:pPr algn="ctr" defTabSz="1051560"/>
            <a:endParaRPr lang="zh-CN" altLang="en-US" sz="2135" dirty="0">
              <a:solidFill>
                <a:srgbClr val="FFFFFF"/>
              </a:solidFill>
              <a:latin typeface="Noto Sans S Chinese Thin" panose="020B0200000000000000" pitchFamily="34" charset="-122"/>
              <a:ea typeface="Noto Sans S Chinese Thin" panose="020B0200000000000000" pitchFamily="34" charset="-122"/>
            </a:endParaRPr>
          </a:p>
        </p:txBody>
      </p:sp>
      <p:sp>
        <p:nvSpPr>
          <p:cNvPr id="60" name="TextBox 9"/>
          <p:cNvSpPr txBox="1">
            <a:spLocks noChangeArrowheads="1"/>
          </p:cNvSpPr>
          <p:nvPr/>
        </p:nvSpPr>
        <p:spPr bwMode="auto">
          <a:xfrm>
            <a:off x="2543333" y="2161117"/>
            <a:ext cx="569066" cy="266676"/>
          </a:xfrm>
          <a:prstGeom prst="rect">
            <a:avLst/>
          </a:prstGeom>
          <a:noFill/>
          <a:ln w="9525">
            <a:noFill/>
            <a:miter lim="800000"/>
          </a:ln>
        </p:spPr>
        <p:txBody>
          <a:bodyPr wrap="none" lIns="0" tIns="0" rIns="0" bIns="0">
            <a:spAutoFit/>
          </a:bodyPr>
          <a:lstStyle/>
          <a:p>
            <a:pPr algn="ctr" defTabSz="1051560"/>
            <a:r>
              <a:rPr lang="en-US" altLang="zh-CN" sz="1735" dirty="0">
                <a:solidFill>
                  <a:schemeClr val="tx1">
                    <a:lumMod val="65000"/>
                    <a:lumOff val="35000"/>
                  </a:schemeClr>
                </a:solidFill>
                <a:latin typeface="Noto Sans S Chinese Thin" panose="020B0200000000000000" pitchFamily="34" charset="-122"/>
                <a:ea typeface="Noto Sans S Chinese Thin" panose="020B0200000000000000" pitchFamily="34" charset="-122"/>
              </a:rPr>
              <a:t>700</a:t>
            </a:r>
            <a:r>
              <a:rPr lang="zh-CN" altLang="en-US" sz="1735" dirty="0">
                <a:solidFill>
                  <a:schemeClr val="tx1">
                    <a:lumMod val="65000"/>
                    <a:lumOff val="35000"/>
                  </a:schemeClr>
                </a:solidFill>
                <a:latin typeface="Noto Sans S Chinese Thin" panose="020B0200000000000000" pitchFamily="34" charset="-122"/>
                <a:ea typeface="Noto Sans S Chinese Thin" panose="020B0200000000000000" pitchFamily="34" charset="-122"/>
              </a:rPr>
              <a:t>万</a:t>
            </a:r>
            <a:endParaRPr lang="zh-CN" altLang="en-US" sz="1735" dirty="0">
              <a:solidFill>
                <a:schemeClr val="tx1">
                  <a:lumMod val="65000"/>
                  <a:lumOff val="35000"/>
                </a:schemeClr>
              </a:solidFill>
              <a:latin typeface="Noto Sans S Chinese Thin" panose="020B0200000000000000" pitchFamily="34" charset="-122"/>
              <a:ea typeface="Noto Sans S Chinese Thin" panose="020B0200000000000000" pitchFamily="34" charset="-122"/>
            </a:endParaRPr>
          </a:p>
        </p:txBody>
      </p:sp>
      <p:sp>
        <p:nvSpPr>
          <p:cNvPr id="3" name="文本框 2"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userDrawn="1"/>
        </p:nvSpPr>
        <p:spPr>
          <a:xfrm>
            <a:off x="5753766" y="457873"/>
            <a:ext cx="2838143" cy="413318"/>
          </a:xfrm>
          <a:prstGeom prst="rect">
            <a:avLst/>
          </a:prstGeom>
          <a:noFill/>
        </p:spPr>
        <p:txBody>
          <a:bodyPr wrap="square" rtlCol="0">
            <a:spAutoFit/>
          </a:bodyPr>
          <a:p>
            <a:pPr>
              <a:lnSpc>
                <a:spcPct val="110000"/>
              </a:lnSpc>
            </a:pPr>
            <a:r>
              <a:rPr lang="en-US" altLang="zh-CN" sz="2000" b="1" dirty="0">
                <a:latin typeface="Noto Sans S Chinese Thin" panose="020B0200000000000000" pitchFamily="34" charset="-122"/>
                <a:ea typeface="Noto Sans S Chinese Thin" panose="020B0200000000000000" pitchFamily="34" charset="-122"/>
              </a:rPr>
              <a:t>YOUR TITLE HERE</a:t>
            </a:r>
            <a:endParaRPr lang="en-US" altLang="zh-CN" sz="2000" b="1" dirty="0">
              <a:latin typeface="Noto Sans S Chinese Thin" panose="020B0200000000000000" pitchFamily="34" charset="-122"/>
              <a:ea typeface="Noto Sans S Chinese Thin" panose="020B0200000000000000" pitchFamily="34" charset="-122"/>
            </a:endParaRPr>
          </a:p>
        </p:txBody>
      </p:sp>
      <p:sp>
        <p:nvSpPr>
          <p:cNvPr id="13" name="文本框 12"/>
          <p:cNvSpPr txBox="1"/>
          <p:nvPr userDrawn="1"/>
        </p:nvSpPr>
        <p:spPr>
          <a:xfrm>
            <a:off x="3666175" y="483840"/>
            <a:ext cx="2121093" cy="375359"/>
          </a:xfrm>
          <a:prstGeom prst="rect">
            <a:avLst/>
          </a:prstGeom>
          <a:noFill/>
        </p:spPr>
        <p:txBody>
          <a:bodyPr wrap="none" rtlCol="0">
            <a:spAutoFit/>
          </a:bodyPr>
          <a:p>
            <a:r>
              <a:rPr lang="zh-CN" altLang="en-US" sz="1840" b="1" dirty="0">
                <a:latin typeface="Noto Sans S Chinese Thin" panose="020B0200000000000000" pitchFamily="34" charset="-122"/>
                <a:ea typeface="Noto Sans S Chinese Thin" panose="020B0200000000000000" pitchFamily="34" charset="-122"/>
              </a:rPr>
              <a:t>此处输入标题文字</a:t>
            </a:r>
            <a:endParaRPr lang="zh-CN" altLang="en-US" sz="1840" b="1" dirty="0">
              <a:latin typeface="Noto Sans S Chinese Thin" panose="020B0200000000000000" pitchFamily="34" charset="-122"/>
              <a:ea typeface="Noto Sans S Chinese Thin" panose="020B02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 fill="hold"/>
                                        <p:tgtEl>
                                          <p:spTgt spid="24"/>
                                        </p:tgtEl>
                                        <p:attrNameLst>
                                          <p:attrName>ppt_x</p:attrName>
                                        </p:attrNameLst>
                                      </p:cBhvr>
                                      <p:tavLst>
                                        <p:tav tm="0">
                                          <p:val>
                                            <p:strVal val="0-#ppt_w/2"/>
                                          </p:val>
                                        </p:tav>
                                        <p:tav tm="100000">
                                          <p:val>
                                            <p:strVal val="#ppt_x"/>
                                          </p:val>
                                        </p:tav>
                                      </p:tavLst>
                                    </p:anim>
                                    <p:anim calcmode="lin" valueType="num">
                                      <p:cBhvr additive="base">
                                        <p:cTn id="12" dur="1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100" fill="hold"/>
                                        <p:tgtEl>
                                          <p:spTgt spid="45"/>
                                        </p:tgtEl>
                                        <p:attrNameLst>
                                          <p:attrName>ppt_x</p:attrName>
                                        </p:attrNameLst>
                                      </p:cBhvr>
                                      <p:tavLst>
                                        <p:tav tm="0">
                                          <p:val>
                                            <p:strVal val="0-#ppt_w/2"/>
                                          </p:val>
                                        </p:tav>
                                        <p:tav tm="100000">
                                          <p:val>
                                            <p:strVal val="#ppt_x"/>
                                          </p:val>
                                        </p:tav>
                                      </p:tavLst>
                                    </p:anim>
                                    <p:anim calcmode="lin" valueType="num">
                                      <p:cBhvr additive="base">
                                        <p:cTn id="17" dur="100" fill="hold"/>
                                        <p:tgtEl>
                                          <p:spTgt spid="4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 fill="hold"/>
                                        <p:tgtEl>
                                          <p:spTgt spid="7"/>
                                        </p:tgtEl>
                                        <p:attrNameLst>
                                          <p:attrName>ppt_x</p:attrName>
                                        </p:attrNameLst>
                                      </p:cBhvr>
                                      <p:tavLst>
                                        <p:tav tm="0">
                                          <p:val>
                                            <p:strVal val="0-#ppt_w/2"/>
                                          </p:val>
                                        </p:tav>
                                        <p:tav tm="100000">
                                          <p:val>
                                            <p:strVal val="#ppt_x"/>
                                          </p:val>
                                        </p:tav>
                                      </p:tavLst>
                                    </p:anim>
                                    <p:anim calcmode="lin" valueType="num">
                                      <p:cBhvr additive="base">
                                        <p:cTn id="22" dur="1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 fill="hold"/>
                                        <p:tgtEl>
                                          <p:spTgt spid="8"/>
                                        </p:tgtEl>
                                        <p:attrNameLst>
                                          <p:attrName>ppt_x</p:attrName>
                                        </p:attrNameLst>
                                      </p:cBhvr>
                                      <p:tavLst>
                                        <p:tav tm="0">
                                          <p:val>
                                            <p:strVal val="0-#ppt_w/2"/>
                                          </p:val>
                                        </p:tav>
                                        <p:tav tm="100000">
                                          <p:val>
                                            <p:strVal val="#ppt_x"/>
                                          </p:val>
                                        </p:tav>
                                      </p:tavLst>
                                    </p:anim>
                                    <p:anim calcmode="lin" valueType="num">
                                      <p:cBhvr additive="base">
                                        <p:cTn id="27" dur="1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 fill="hold"/>
                                        <p:tgtEl>
                                          <p:spTgt spid="9"/>
                                        </p:tgtEl>
                                        <p:attrNameLst>
                                          <p:attrName>ppt_x</p:attrName>
                                        </p:attrNameLst>
                                      </p:cBhvr>
                                      <p:tavLst>
                                        <p:tav tm="0">
                                          <p:val>
                                            <p:strVal val="0-#ppt_w/2"/>
                                          </p:val>
                                        </p:tav>
                                        <p:tav tm="100000">
                                          <p:val>
                                            <p:strVal val="#ppt_x"/>
                                          </p:val>
                                        </p:tav>
                                      </p:tavLst>
                                    </p:anim>
                                    <p:anim calcmode="lin" valueType="num">
                                      <p:cBhvr additive="base">
                                        <p:cTn id="32" dur="1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 fill="hold"/>
                                        <p:tgtEl>
                                          <p:spTgt spid="10"/>
                                        </p:tgtEl>
                                        <p:attrNameLst>
                                          <p:attrName>ppt_x</p:attrName>
                                        </p:attrNameLst>
                                      </p:cBhvr>
                                      <p:tavLst>
                                        <p:tav tm="0">
                                          <p:val>
                                            <p:strVal val="0-#ppt_w/2"/>
                                          </p:val>
                                        </p:tav>
                                        <p:tav tm="100000">
                                          <p:val>
                                            <p:strVal val="#ppt_x"/>
                                          </p:val>
                                        </p:tav>
                                      </p:tavLst>
                                    </p:anim>
                                    <p:anim calcmode="lin" valueType="num">
                                      <p:cBhvr additive="base">
                                        <p:cTn id="37" dur="1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 fill="hold"/>
                                        <p:tgtEl>
                                          <p:spTgt spid="11"/>
                                        </p:tgtEl>
                                        <p:attrNameLst>
                                          <p:attrName>ppt_x</p:attrName>
                                        </p:attrNameLst>
                                      </p:cBhvr>
                                      <p:tavLst>
                                        <p:tav tm="0">
                                          <p:val>
                                            <p:strVal val="0-#ppt_w/2"/>
                                          </p:val>
                                        </p:tav>
                                        <p:tav tm="100000">
                                          <p:val>
                                            <p:strVal val="#ppt_x"/>
                                          </p:val>
                                        </p:tav>
                                      </p:tavLst>
                                    </p:anim>
                                    <p:anim calcmode="lin" valueType="num">
                                      <p:cBhvr additive="base">
                                        <p:cTn id="42" dur="1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 fill="hold"/>
                                        <p:tgtEl>
                                          <p:spTgt spid="12"/>
                                        </p:tgtEl>
                                        <p:attrNameLst>
                                          <p:attrName>ppt_x</p:attrName>
                                        </p:attrNameLst>
                                      </p:cBhvr>
                                      <p:tavLst>
                                        <p:tav tm="0">
                                          <p:val>
                                            <p:strVal val="0-#ppt_w/2"/>
                                          </p:val>
                                        </p:tav>
                                        <p:tav tm="100000">
                                          <p:val>
                                            <p:strVal val="#ppt_x"/>
                                          </p:val>
                                        </p:tav>
                                      </p:tavLst>
                                    </p:anim>
                                    <p:anim calcmode="lin" valueType="num">
                                      <p:cBhvr additive="base">
                                        <p:cTn id="47" dur="1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 fill="hold"/>
                                        <p:tgtEl>
                                          <p:spTgt spid="23"/>
                                        </p:tgtEl>
                                        <p:attrNameLst>
                                          <p:attrName>ppt_x</p:attrName>
                                        </p:attrNameLst>
                                      </p:cBhvr>
                                      <p:tavLst>
                                        <p:tav tm="0">
                                          <p:val>
                                            <p:strVal val="0-#ppt_w/2"/>
                                          </p:val>
                                        </p:tav>
                                        <p:tav tm="100000">
                                          <p:val>
                                            <p:strVal val="#ppt_x"/>
                                          </p:val>
                                        </p:tav>
                                      </p:tavLst>
                                    </p:anim>
                                    <p:anim calcmode="lin" valueType="num">
                                      <p:cBhvr additive="base">
                                        <p:cTn id="52" dur="1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200" fill="hold"/>
                                        <p:tgtEl>
                                          <p:spTgt spid="48"/>
                                        </p:tgtEl>
                                        <p:attrNameLst>
                                          <p:attrName>ppt_x</p:attrName>
                                        </p:attrNameLst>
                                      </p:cBhvr>
                                      <p:tavLst>
                                        <p:tav tm="0">
                                          <p:val>
                                            <p:strVal val="0-#ppt_w/2"/>
                                          </p:val>
                                        </p:tav>
                                        <p:tav tm="100000">
                                          <p:val>
                                            <p:strVal val="#ppt_x"/>
                                          </p:val>
                                        </p:tav>
                                      </p:tavLst>
                                    </p:anim>
                                    <p:anim calcmode="lin" valueType="num">
                                      <p:cBhvr additive="base">
                                        <p:cTn id="57" dur="200" fill="hold"/>
                                        <p:tgtEl>
                                          <p:spTgt spid="48"/>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00" fill="hold"/>
                                        <p:tgtEl>
                                          <p:spTgt spid="41"/>
                                        </p:tgtEl>
                                        <p:attrNameLst>
                                          <p:attrName>ppt_x</p:attrName>
                                        </p:attrNameLst>
                                      </p:cBhvr>
                                      <p:tavLst>
                                        <p:tav tm="0">
                                          <p:val>
                                            <p:strVal val="0-#ppt_w/2"/>
                                          </p:val>
                                        </p:tav>
                                        <p:tav tm="100000">
                                          <p:val>
                                            <p:strVal val="#ppt_x"/>
                                          </p:val>
                                        </p:tav>
                                      </p:tavLst>
                                    </p:anim>
                                    <p:anim calcmode="lin" valueType="num">
                                      <p:cBhvr additive="base">
                                        <p:cTn id="62" dur="2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300"/>
                                        <p:tgtEl>
                                          <p:spTgt spid="25"/>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300" fill="hold"/>
                                        <p:tgtEl>
                                          <p:spTgt spid="60"/>
                                        </p:tgtEl>
                                        <p:attrNameLst>
                                          <p:attrName>ppt_w</p:attrName>
                                        </p:attrNameLst>
                                      </p:cBhvr>
                                      <p:tavLst>
                                        <p:tav tm="0">
                                          <p:val>
                                            <p:fltVal val="0"/>
                                          </p:val>
                                        </p:tav>
                                        <p:tav tm="100000">
                                          <p:val>
                                            <p:strVal val="#ppt_w"/>
                                          </p:val>
                                        </p:tav>
                                      </p:tavLst>
                                    </p:anim>
                                    <p:anim calcmode="lin" valueType="num">
                                      <p:cBhvr>
                                        <p:cTn id="71" dur="300" fill="hold"/>
                                        <p:tgtEl>
                                          <p:spTgt spid="60"/>
                                        </p:tgtEl>
                                        <p:attrNameLst>
                                          <p:attrName>ppt_h</p:attrName>
                                        </p:attrNameLst>
                                      </p:cBhvr>
                                      <p:tavLst>
                                        <p:tav tm="0">
                                          <p:val>
                                            <p:fltVal val="0"/>
                                          </p:val>
                                        </p:tav>
                                        <p:tav tm="100000">
                                          <p:val>
                                            <p:strVal val="#ppt_h"/>
                                          </p:val>
                                        </p:tav>
                                      </p:tavLst>
                                    </p:anim>
                                    <p:animEffect transition="in" filter="fade">
                                      <p:cBhvr>
                                        <p:cTn id="72" dur="300"/>
                                        <p:tgtEl>
                                          <p:spTgt spid="60"/>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300" fill="hold"/>
                                        <p:tgtEl>
                                          <p:spTgt spid="49"/>
                                        </p:tgtEl>
                                        <p:attrNameLst>
                                          <p:attrName>ppt_w</p:attrName>
                                        </p:attrNameLst>
                                      </p:cBhvr>
                                      <p:tavLst>
                                        <p:tav tm="0">
                                          <p:val>
                                            <p:fltVal val="0"/>
                                          </p:val>
                                        </p:tav>
                                        <p:tav tm="100000">
                                          <p:val>
                                            <p:strVal val="#ppt_w"/>
                                          </p:val>
                                        </p:tav>
                                      </p:tavLst>
                                    </p:anim>
                                    <p:anim calcmode="lin" valueType="num">
                                      <p:cBhvr>
                                        <p:cTn id="81" dur="300" fill="hold"/>
                                        <p:tgtEl>
                                          <p:spTgt spid="49"/>
                                        </p:tgtEl>
                                        <p:attrNameLst>
                                          <p:attrName>ppt_h</p:attrName>
                                        </p:attrNameLst>
                                      </p:cBhvr>
                                      <p:tavLst>
                                        <p:tav tm="0">
                                          <p:val>
                                            <p:fltVal val="0"/>
                                          </p:val>
                                        </p:tav>
                                        <p:tav tm="100000">
                                          <p:val>
                                            <p:strVal val="#ppt_h"/>
                                          </p:val>
                                        </p:tav>
                                      </p:tavLst>
                                    </p:anim>
                                    <p:animEffect transition="in" filter="fade">
                                      <p:cBhvr>
                                        <p:cTn id="82" dur="300"/>
                                        <p:tgtEl>
                                          <p:spTgt spid="49"/>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200" fill="hold"/>
                                        <p:tgtEl>
                                          <p:spTgt spid="4"/>
                                        </p:tgtEl>
                                        <p:attrNameLst>
                                          <p:attrName>ppt_x</p:attrName>
                                        </p:attrNameLst>
                                      </p:cBhvr>
                                      <p:tavLst>
                                        <p:tav tm="0">
                                          <p:val>
                                            <p:strVal val="0-#ppt_w/2"/>
                                          </p:val>
                                        </p:tav>
                                        <p:tav tm="100000">
                                          <p:val>
                                            <p:strVal val="#ppt_x"/>
                                          </p:val>
                                        </p:tav>
                                      </p:tavLst>
                                    </p:anim>
                                    <p:anim calcmode="lin" valueType="num">
                                      <p:cBhvr additive="base">
                                        <p:cTn id="87" dur="200" fill="hold"/>
                                        <p:tgtEl>
                                          <p:spTgt spid="4"/>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300"/>
                                        <p:tgtEl>
                                          <p:spTgt spid="27"/>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p:cTn id="95" dur="300" fill="hold"/>
                                        <p:tgtEl>
                                          <p:spTgt spid="43"/>
                                        </p:tgtEl>
                                        <p:attrNameLst>
                                          <p:attrName>ppt_w</p:attrName>
                                        </p:attrNameLst>
                                      </p:cBhvr>
                                      <p:tavLst>
                                        <p:tav tm="0">
                                          <p:val>
                                            <p:fltVal val="0"/>
                                          </p:val>
                                        </p:tav>
                                        <p:tav tm="100000">
                                          <p:val>
                                            <p:strVal val="#ppt_w"/>
                                          </p:val>
                                        </p:tav>
                                      </p:tavLst>
                                    </p:anim>
                                    <p:anim calcmode="lin" valueType="num">
                                      <p:cBhvr>
                                        <p:cTn id="96" dur="300" fill="hold"/>
                                        <p:tgtEl>
                                          <p:spTgt spid="43"/>
                                        </p:tgtEl>
                                        <p:attrNameLst>
                                          <p:attrName>ppt_h</p:attrName>
                                        </p:attrNameLst>
                                      </p:cBhvr>
                                      <p:tavLst>
                                        <p:tav tm="0">
                                          <p:val>
                                            <p:fltVal val="0"/>
                                          </p:val>
                                        </p:tav>
                                        <p:tav tm="100000">
                                          <p:val>
                                            <p:strVal val="#ppt_h"/>
                                          </p:val>
                                        </p:tav>
                                      </p:tavLst>
                                    </p:anim>
                                    <p:animEffect transition="in" filter="fade">
                                      <p:cBhvr>
                                        <p:cTn id="97" dur="300"/>
                                        <p:tgtEl>
                                          <p:spTgt spid="43"/>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00"/>
                                        <p:tgtEl>
                                          <p:spTgt spid="28"/>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300" fill="hold"/>
                                        <p:tgtEl>
                                          <p:spTgt spid="50"/>
                                        </p:tgtEl>
                                        <p:attrNameLst>
                                          <p:attrName>ppt_w</p:attrName>
                                        </p:attrNameLst>
                                      </p:cBhvr>
                                      <p:tavLst>
                                        <p:tav tm="0">
                                          <p:val>
                                            <p:fltVal val="0"/>
                                          </p:val>
                                        </p:tav>
                                        <p:tav tm="100000">
                                          <p:val>
                                            <p:strVal val="#ppt_w"/>
                                          </p:val>
                                        </p:tav>
                                      </p:tavLst>
                                    </p:anim>
                                    <p:anim calcmode="lin" valueType="num">
                                      <p:cBhvr>
                                        <p:cTn id="106" dur="300" fill="hold"/>
                                        <p:tgtEl>
                                          <p:spTgt spid="50"/>
                                        </p:tgtEl>
                                        <p:attrNameLst>
                                          <p:attrName>ppt_h</p:attrName>
                                        </p:attrNameLst>
                                      </p:cBhvr>
                                      <p:tavLst>
                                        <p:tav tm="0">
                                          <p:val>
                                            <p:fltVal val="0"/>
                                          </p:val>
                                        </p:tav>
                                        <p:tav tm="100000">
                                          <p:val>
                                            <p:strVal val="#ppt_h"/>
                                          </p:val>
                                        </p:tav>
                                      </p:tavLst>
                                    </p:anim>
                                    <p:animEffect transition="in" filter="fade">
                                      <p:cBhvr>
                                        <p:cTn id="107" dur="300"/>
                                        <p:tgtEl>
                                          <p:spTgt spid="50"/>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200" fill="hold"/>
                                        <p:tgtEl>
                                          <p:spTgt spid="5"/>
                                        </p:tgtEl>
                                        <p:attrNameLst>
                                          <p:attrName>ppt_x</p:attrName>
                                        </p:attrNameLst>
                                      </p:cBhvr>
                                      <p:tavLst>
                                        <p:tav tm="0">
                                          <p:val>
                                            <p:strVal val="0-#ppt_w/2"/>
                                          </p:val>
                                        </p:tav>
                                        <p:tav tm="100000">
                                          <p:val>
                                            <p:strVal val="#ppt_x"/>
                                          </p:val>
                                        </p:tav>
                                      </p:tavLst>
                                    </p:anim>
                                    <p:anim calcmode="lin" valueType="num">
                                      <p:cBhvr additive="base">
                                        <p:cTn id="112" dur="200" fill="hold"/>
                                        <p:tgtEl>
                                          <p:spTgt spid="5"/>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down)">
                                      <p:cBhvr>
                                        <p:cTn id="116" dur="300"/>
                                        <p:tgtEl>
                                          <p:spTgt spid="29"/>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p:cTn id="120" dur="300" fill="hold"/>
                                        <p:tgtEl>
                                          <p:spTgt spid="42"/>
                                        </p:tgtEl>
                                        <p:attrNameLst>
                                          <p:attrName>ppt_w</p:attrName>
                                        </p:attrNameLst>
                                      </p:cBhvr>
                                      <p:tavLst>
                                        <p:tav tm="0">
                                          <p:val>
                                            <p:fltVal val="0"/>
                                          </p:val>
                                        </p:tav>
                                        <p:tav tm="100000">
                                          <p:val>
                                            <p:strVal val="#ppt_w"/>
                                          </p:val>
                                        </p:tav>
                                      </p:tavLst>
                                    </p:anim>
                                    <p:anim calcmode="lin" valueType="num">
                                      <p:cBhvr>
                                        <p:cTn id="121" dur="300" fill="hold"/>
                                        <p:tgtEl>
                                          <p:spTgt spid="42"/>
                                        </p:tgtEl>
                                        <p:attrNameLst>
                                          <p:attrName>ppt_h</p:attrName>
                                        </p:attrNameLst>
                                      </p:cBhvr>
                                      <p:tavLst>
                                        <p:tav tm="0">
                                          <p:val>
                                            <p:fltVal val="0"/>
                                          </p:val>
                                        </p:tav>
                                        <p:tav tm="100000">
                                          <p:val>
                                            <p:strVal val="#ppt_h"/>
                                          </p:val>
                                        </p:tav>
                                      </p:tavLst>
                                    </p:anim>
                                    <p:animEffect transition="in" filter="fade">
                                      <p:cBhvr>
                                        <p:cTn id="122" dur="300"/>
                                        <p:tgtEl>
                                          <p:spTgt spid="42"/>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51"/>
                                        </p:tgtEl>
                                        <p:attrNameLst>
                                          <p:attrName>style.visibility</p:attrName>
                                        </p:attrNameLst>
                                      </p:cBhvr>
                                      <p:to>
                                        <p:strVal val="visible"/>
                                      </p:to>
                                    </p:set>
                                    <p:anim calcmode="lin" valueType="num">
                                      <p:cBhvr>
                                        <p:cTn id="130" dur="300" fill="hold"/>
                                        <p:tgtEl>
                                          <p:spTgt spid="51"/>
                                        </p:tgtEl>
                                        <p:attrNameLst>
                                          <p:attrName>ppt_w</p:attrName>
                                        </p:attrNameLst>
                                      </p:cBhvr>
                                      <p:tavLst>
                                        <p:tav tm="0">
                                          <p:val>
                                            <p:fltVal val="0"/>
                                          </p:val>
                                        </p:tav>
                                        <p:tav tm="100000">
                                          <p:val>
                                            <p:strVal val="#ppt_w"/>
                                          </p:val>
                                        </p:tav>
                                      </p:tavLst>
                                    </p:anim>
                                    <p:anim calcmode="lin" valueType="num">
                                      <p:cBhvr>
                                        <p:cTn id="131" dur="300" fill="hold"/>
                                        <p:tgtEl>
                                          <p:spTgt spid="51"/>
                                        </p:tgtEl>
                                        <p:attrNameLst>
                                          <p:attrName>ppt_h</p:attrName>
                                        </p:attrNameLst>
                                      </p:cBhvr>
                                      <p:tavLst>
                                        <p:tav tm="0">
                                          <p:val>
                                            <p:fltVal val="0"/>
                                          </p:val>
                                        </p:tav>
                                        <p:tav tm="100000">
                                          <p:val>
                                            <p:strVal val="#ppt_h"/>
                                          </p:val>
                                        </p:tav>
                                      </p:tavLst>
                                    </p:anim>
                                    <p:animEffect transition="in" filter="fade">
                                      <p:cBhvr>
                                        <p:cTn id="132" dur="300"/>
                                        <p:tgtEl>
                                          <p:spTgt spid="51"/>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6"/>
                                        </p:tgtEl>
                                        <p:attrNameLst>
                                          <p:attrName>style.visibility</p:attrName>
                                        </p:attrNameLst>
                                      </p:cBhvr>
                                      <p:to>
                                        <p:strVal val="visible"/>
                                      </p:to>
                                    </p:set>
                                    <p:anim calcmode="lin" valueType="num">
                                      <p:cBhvr additive="base">
                                        <p:cTn id="136" dur="200" fill="hold"/>
                                        <p:tgtEl>
                                          <p:spTgt spid="6"/>
                                        </p:tgtEl>
                                        <p:attrNameLst>
                                          <p:attrName>ppt_x</p:attrName>
                                        </p:attrNameLst>
                                      </p:cBhvr>
                                      <p:tavLst>
                                        <p:tav tm="0">
                                          <p:val>
                                            <p:strVal val="0-#ppt_w/2"/>
                                          </p:val>
                                        </p:tav>
                                        <p:tav tm="100000">
                                          <p:val>
                                            <p:strVal val="#ppt_x"/>
                                          </p:val>
                                        </p:tav>
                                      </p:tavLst>
                                    </p:anim>
                                    <p:anim calcmode="lin" valueType="num">
                                      <p:cBhvr additive="base">
                                        <p:cTn id="137" dur="200" fill="hold"/>
                                        <p:tgtEl>
                                          <p:spTgt spid="6"/>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wipe(down)">
                                      <p:cBhvr>
                                        <p:cTn id="141" dur="300"/>
                                        <p:tgtEl>
                                          <p:spTgt spid="31"/>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44"/>
                                        </p:tgtEl>
                                        <p:attrNameLst>
                                          <p:attrName>style.visibility</p:attrName>
                                        </p:attrNameLst>
                                      </p:cBhvr>
                                      <p:to>
                                        <p:strVal val="visible"/>
                                      </p:to>
                                    </p:set>
                                    <p:anim calcmode="lin" valueType="num">
                                      <p:cBhvr>
                                        <p:cTn id="145" dur="300" fill="hold"/>
                                        <p:tgtEl>
                                          <p:spTgt spid="44"/>
                                        </p:tgtEl>
                                        <p:attrNameLst>
                                          <p:attrName>ppt_w</p:attrName>
                                        </p:attrNameLst>
                                      </p:cBhvr>
                                      <p:tavLst>
                                        <p:tav tm="0">
                                          <p:val>
                                            <p:fltVal val="0"/>
                                          </p:val>
                                        </p:tav>
                                        <p:tav tm="100000">
                                          <p:val>
                                            <p:strVal val="#ppt_w"/>
                                          </p:val>
                                        </p:tav>
                                      </p:tavLst>
                                    </p:anim>
                                    <p:anim calcmode="lin" valueType="num">
                                      <p:cBhvr>
                                        <p:cTn id="146" dur="300" fill="hold"/>
                                        <p:tgtEl>
                                          <p:spTgt spid="44"/>
                                        </p:tgtEl>
                                        <p:attrNameLst>
                                          <p:attrName>ppt_h</p:attrName>
                                        </p:attrNameLst>
                                      </p:cBhvr>
                                      <p:tavLst>
                                        <p:tav tm="0">
                                          <p:val>
                                            <p:fltVal val="0"/>
                                          </p:val>
                                        </p:tav>
                                        <p:tav tm="100000">
                                          <p:val>
                                            <p:strVal val="#ppt_h"/>
                                          </p:val>
                                        </p:tav>
                                      </p:tavLst>
                                    </p:anim>
                                    <p:animEffect transition="in" filter="fade">
                                      <p:cBhvr>
                                        <p:cTn id="147" dur="300"/>
                                        <p:tgtEl>
                                          <p:spTgt spid="44"/>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wipe(down)">
                                      <p:cBhvr>
                                        <p:cTn id="151" dur="500"/>
                                        <p:tgtEl>
                                          <p:spTgt spid="32"/>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300" fill="hold"/>
                                        <p:tgtEl>
                                          <p:spTgt spid="52"/>
                                        </p:tgtEl>
                                        <p:attrNameLst>
                                          <p:attrName>ppt_w</p:attrName>
                                        </p:attrNameLst>
                                      </p:cBhvr>
                                      <p:tavLst>
                                        <p:tav tm="0">
                                          <p:val>
                                            <p:fltVal val="0"/>
                                          </p:val>
                                        </p:tav>
                                        <p:tav tm="100000">
                                          <p:val>
                                            <p:strVal val="#ppt_w"/>
                                          </p:val>
                                        </p:tav>
                                      </p:tavLst>
                                    </p:anim>
                                    <p:anim calcmode="lin" valueType="num">
                                      <p:cBhvr>
                                        <p:cTn id="156" dur="300" fill="hold"/>
                                        <p:tgtEl>
                                          <p:spTgt spid="52"/>
                                        </p:tgtEl>
                                        <p:attrNameLst>
                                          <p:attrName>ppt_h</p:attrName>
                                        </p:attrNameLst>
                                      </p:cBhvr>
                                      <p:tavLst>
                                        <p:tav tm="0">
                                          <p:val>
                                            <p:fltVal val="0"/>
                                          </p:val>
                                        </p:tav>
                                        <p:tav tm="100000">
                                          <p:val>
                                            <p:strVal val="#ppt_h"/>
                                          </p:val>
                                        </p:tav>
                                      </p:tavLst>
                                    </p:anim>
                                    <p:animEffect transition="in" filter="fade">
                                      <p:cBhvr>
                                        <p:cTn id="157" dur="300"/>
                                        <p:tgtEl>
                                          <p:spTgt spid="52"/>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additive="base">
                                        <p:cTn id="161" dur="300" fill="hold"/>
                                        <p:tgtEl>
                                          <p:spTgt spid="34"/>
                                        </p:tgtEl>
                                        <p:attrNameLst>
                                          <p:attrName>ppt_x</p:attrName>
                                        </p:attrNameLst>
                                      </p:cBhvr>
                                      <p:tavLst>
                                        <p:tav tm="0">
                                          <p:val>
                                            <p:strVal val="1+#ppt_w/2"/>
                                          </p:val>
                                        </p:tav>
                                        <p:tav tm="100000">
                                          <p:val>
                                            <p:strVal val="#ppt_x"/>
                                          </p:val>
                                        </p:tav>
                                      </p:tavLst>
                                    </p:anim>
                                    <p:anim calcmode="lin" valueType="num">
                                      <p:cBhvr additive="base">
                                        <p:cTn id="162" dur="300" fill="hold"/>
                                        <p:tgtEl>
                                          <p:spTgt spid="34"/>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300" fill="hold"/>
                                        <p:tgtEl>
                                          <p:spTgt spid="33"/>
                                        </p:tgtEl>
                                        <p:attrNameLst>
                                          <p:attrName>ppt_x</p:attrName>
                                        </p:attrNameLst>
                                      </p:cBhvr>
                                      <p:tavLst>
                                        <p:tav tm="0">
                                          <p:val>
                                            <p:strVal val="1+#ppt_w/2"/>
                                          </p:val>
                                        </p:tav>
                                        <p:tav tm="100000">
                                          <p:val>
                                            <p:strVal val="#ppt_x"/>
                                          </p:val>
                                        </p:tav>
                                      </p:tavLst>
                                    </p:anim>
                                    <p:anim calcmode="lin" valueType="num">
                                      <p:cBhvr additive="base">
                                        <p:cTn id="167" dur="300" fill="hold"/>
                                        <p:tgtEl>
                                          <p:spTgt spid="33"/>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left)">
                                      <p:cBhvr>
                                        <p:cTn id="171" dur="500"/>
                                        <p:tgtEl>
                                          <p:spTgt spid="36"/>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wipe(left)">
                                      <p:cBhvr>
                                        <p:cTn id="175" dur="500"/>
                                        <p:tgtEl>
                                          <p:spTgt spid="35"/>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Effect transition="in" filter="wipe(left)">
                                      <p:cBhvr>
                                        <p:cTn id="179" dur="500"/>
                                        <p:tgtEl>
                                          <p:spTgt spid="39"/>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53"/>
                                        </p:tgtEl>
                                        <p:attrNameLst>
                                          <p:attrName>style.visibility</p:attrName>
                                        </p:attrNameLst>
                                      </p:cBhvr>
                                      <p:to>
                                        <p:strVal val="visible"/>
                                      </p:to>
                                    </p:set>
                                    <p:animEffect transition="in" filter="wipe(down)">
                                      <p:cBhvr>
                                        <p:cTn id="183" dur="500"/>
                                        <p:tgtEl>
                                          <p:spTgt spid="53"/>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40"/>
                                        </p:tgtEl>
                                        <p:attrNameLst>
                                          <p:attrName>style.visibility</p:attrName>
                                        </p:attrNameLst>
                                      </p:cBhvr>
                                      <p:to>
                                        <p:strVal val="visible"/>
                                      </p:to>
                                    </p:set>
                                    <p:animEffect transition="in" filter="wipe(left)">
                                      <p:cBhvr>
                                        <p:cTn id="187" dur="500"/>
                                        <p:tgtEl>
                                          <p:spTgt spid="40"/>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wipe(down)">
                                      <p:cBhvr>
                                        <p:cTn id="191" dur="500"/>
                                        <p:tgtEl>
                                          <p:spTgt spid="54"/>
                                        </p:tgtEl>
                                      </p:cBhvr>
                                    </p:animEffect>
                                  </p:childTnLst>
                                </p:cTn>
                              </p:par>
                              <p:par>
                                <p:cTn id="192" presetID="2" presetClass="entr" presetSubtype="2" fill="hold" grpId="0" nodeType="withEffect">
                                  <p:stCondLst>
                                    <p:cond delay="3000"/>
                                  </p:stCondLst>
                                  <p:iterate type="lt">
                                    <p:tmPct val="10000"/>
                                  </p:iterate>
                                  <p:childTnLst>
                                    <p:set>
                                      <p:cBhvr>
                                        <p:cTn id="193" dur="1" fill="hold">
                                          <p:stCondLst>
                                            <p:cond delay="0"/>
                                          </p:stCondLst>
                                        </p:cTn>
                                        <p:tgtEl>
                                          <p:spTgt spid="13"/>
                                        </p:tgtEl>
                                        <p:attrNameLst>
                                          <p:attrName>style.visibility</p:attrName>
                                        </p:attrNameLst>
                                      </p:cBhvr>
                                      <p:to>
                                        <p:strVal val="visible"/>
                                      </p:to>
                                    </p:set>
                                    <p:anim calcmode="lin" valueType="num">
                                      <p:cBhvr additive="base">
                                        <p:cTn id="194" dur="500" fill="hold"/>
                                        <p:tgtEl>
                                          <p:spTgt spid="13"/>
                                        </p:tgtEl>
                                        <p:attrNameLst>
                                          <p:attrName>ppt_x</p:attrName>
                                        </p:attrNameLst>
                                      </p:cBhvr>
                                      <p:tavLst>
                                        <p:tav tm="0">
                                          <p:val>
                                            <p:strVal val="1+#ppt_w/2"/>
                                          </p:val>
                                        </p:tav>
                                        <p:tav tm="100000">
                                          <p:val>
                                            <p:strVal val="#ppt_x"/>
                                          </p:val>
                                        </p:tav>
                                      </p:tavLst>
                                    </p:anim>
                                    <p:anim calcmode="lin" valueType="num">
                                      <p:cBhvr additive="base">
                                        <p:cTn id="19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4" grpId="0"/>
      <p:bldP spid="5" grpId="0"/>
      <p:bldP spid="6" grpId="0"/>
      <p:bldP spid="7" grpId="0"/>
      <p:bldP spid="8" grpId="0"/>
      <p:bldP spid="9" grpId="0"/>
      <p:bldP spid="10" grpId="0"/>
      <p:bldP spid="11" grpId="0"/>
      <p:bldP spid="1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9" grpId="0"/>
      <p:bldP spid="40" grpId="0"/>
      <p:bldP spid="42" grpId="0"/>
      <p:bldP spid="43" grpId="0"/>
      <p:bldP spid="44" grpId="0"/>
      <p:bldP spid="48" grpId="0"/>
      <p:bldP spid="49" grpId="0"/>
      <p:bldP spid="50" grpId="0"/>
      <p:bldP spid="51" grpId="0"/>
      <p:bldP spid="52" grpId="0"/>
      <p:bldP spid="53" grpId="0" animBg="1"/>
      <p:bldP spid="54" grpId="0" animBg="1"/>
      <p:bldP spid="60"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6074dae5-03b0-4812-a51b-6a8d2a43eead" descr="pwUAAB+LCAAAAAAABADNVE1P4zAQ/S9muVUorcqy5EapChULiyiCA+rBJNNkhONUzgQVqvz3HSdxm6jhozeUS/TmTd688XPW4he9LUH4YpZIQ2OUkZHJlCARPTENha9zpXpihDpEHV2YNF9mwn9ab9qalUek+DxVqbG9GgmlepAqZ9oO39F26v8WCwzgDgLQ5Eh30bPw+4OT36fD02MexuRZzNSDyWR8Mv5zPmDKfdndLwqrHMJK+J4DhftMLW3NdXqwhaaFGr6VvBEgMB02Wi1bYs/ayIDOgq0N3zvyHD4yGMWkIctquJrUKzais1gu4YY/ZycVIxm8lIiY77hiVdZogUXv53kbfOStTMA9rOib3uYd7jbpq+L0Zfoc7Ro1JnlS08ppr+WqAfW9CsQwVNCkTTXv4nWj0LdY+T4jwwKT1CSSWHDtFYfbmA+HR15XQt08303obZoRpnq/c6ybmif5AIYwkOpMYaQTXrX9D5ABCmKuXqYG31NN7fpfWBAXrwCW9fpm+M5yC6kycEtwJ+y8VeHlmwxKEr62CC1MfBSTNqup08jNdi+t5FTr/eRWlPHba5m2o7nJrmPfJ/H1BF1jz/n5D+K84EynBQAA"/>
          <p:cNvGrpSpPr>
            <a:grpSpLocks noChangeAspect="1"/>
          </p:cNvGrpSpPr>
          <p:nvPr/>
        </p:nvGrpSpPr>
        <p:grpSpPr>
          <a:xfrm>
            <a:off x="606383" y="716708"/>
            <a:ext cx="11167801" cy="981438"/>
            <a:chOff x="2007511" y="1177799"/>
            <a:chExt cx="8280782" cy="995977"/>
          </a:xfrm>
        </p:grpSpPr>
        <p:sp>
          <p:nvSpPr>
            <p:cNvPr id="7" name="CustomText"/>
            <p:cNvSpPr txBox="1"/>
            <p:nvPr/>
          </p:nvSpPr>
          <p:spPr>
            <a:xfrm>
              <a:off x="2007511" y="1662158"/>
              <a:ext cx="1371920" cy="276999"/>
            </a:xfrm>
            <a:prstGeom prst="rect">
              <a:avLst/>
            </a:prstGeom>
            <a:noFill/>
          </p:spPr>
          <p:txBody>
            <a:bodyPr wrap="square" lIns="0" tIns="0" rIns="0" bIns="0" anchor="ctr">
              <a:normAutofit/>
            </a:bodyPr>
            <a:lstStyle/>
            <a:p>
              <a:r>
                <a:rPr lang="en-US" altLang="zh-CN" sz="1340">
                  <a:solidFill>
                    <a:sysClr val="windowText" lastClr="000000"/>
                  </a:solidFill>
                  <a:latin typeface="Noto Sans S Chinese Thin" panose="020B0200000000000000" pitchFamily="34" charset="-122"/>
                  <a:ea typeface="Noto Sans S Chinese Thin" panose="020B0200000000000000" pitchFamily="34" charset="-122"/>
                </a:rPr>
                <a:t>TEXT HERE</a:t>
              </a:r>
              <a:endParaRPr lang="en-US" altLang="zh-CN" sz="1340">
                <a:solidFill>
                  <a:sysClr val="windowText" lastClr="000000"/>
                </a:solidFill>
                <a:latin typeface="Noto Sans S Chinese Thin" panose="020B0200000000000000" pitchFamily="34" charset="-122"/>
                <a:ea typeface="Noto Sans S Chinese Thin" panose="020B0200000000000000" pitchFamily="34" charset="-122"/>
              </a:endParaRPr>
            </a:p>
          </p:txBody>
        </p:sp>
        <p:sp>
          <p:nvSpPr>
            <p:cNvPr id="8" name="BackShape"/>
            <p:cNvSpPr/>
            <p:nvPr/>
          </p:nvSpPr>
          <p:spPr>
            <a:xfrm>
              <a:off x="3718557" y="1582115"/>
              <a:ext cx="5638549" cy="44012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40">
                <a:latin typeface="Noto Sans S Chinese Thin" panose="020B0200000000000000" pitchFamily="34" charset="-122"/>
                <a:ea typeface="Noto Sans S Chinese Thin" panose="020B0200000000000000" pitchFamily="34" charset="-122"/>
              </a:endParaRPr>
            </a:p>
          </p:txBody>
        </p:sp>
        <p:sp>
          <p:nvSpPr>
            <p:cNvPr id="9" name="RelativeShape"/>
            <p:cNvSpPr/>
            <p:nvPr/>
          </p:nvSpPr>
          <p:spPr>
            <a:xfrm>
              <a:off x="3836215" y="1665535"/>
              <a:ext cx="5403233" cy="27328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40">
                <a:latin typeface="Noto Sans S Chinese Thin" panose="020B0200000000000000" pitchFamily="34" charset="-122"/>
                <a:ea typeface="Noto Sans S Chinese Thin" panose="020B0200000000000000" pitchFamily="34" charset="-122"/>
              </a:endParaRPr>
            </a:p>
          </p:txBody>
        </p:sp>
        <p:sp>
          <p:nvSpPr>
            <p:cNvPr id="10" name="ValueShape"/>
            <p:cNvSpPr/>
            <p:nvPr/>
          </p:nvSpPr>
          <p:spPr>
            <a:xfrm>
              <a:off x="3836215" y="1665536"/>
              <a:ext cx="2377422" cy="27328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40">
                <a:latin typeface="Noto Sans S Chinese Thin" panose="020B0200000000000000" pitchFamily="34" charset="-122"/>
                <a:ea typeface="Noto Sans S Chinese Thin" panose="020B0200000000000000" pitchFamily="34" charset="-122"/>
              </a:endParaRPr>
            </a:p>
          </p:txBody>
        </p:sp>
        <p:sp>
          <p:nvSpPr>
            <p:cNvPr id="11" name="ValueText"/>
            <p:cNvSpPr txBox="1"/>
            <p:nvPr/>
          </p:nvSpPr>
          <p:spPr>
            <a:xfrm>
              <a:off x="9567993" y="1582115"/>
              <a:ext cx="682297" cy="437086"/>
            </a:xfrm>
            <a:prstGeom prst="rect">
              <a:avLst/>
            </a:prstGeom>
            <a:noFill/>
          </p:spPr>
          <p:txBody>
            <a:bodyPr wrap="square" anchor="ctr" anchorCtr="1">
              <a:prstTxWarp prst="textPlain">
                <a:avLst/>
              </a:prstTxWarp>
              <a:normAutofit lnSpcReduction="10000"/>
            </a:bodyPr>
            <a:lstStyle/>
            <a:p>
              <a:endParaRPr lang="en-US" altLang="zh-CN" sz="2365" dirty="0">
                <a:solidFill>
                  <a:schemeClr val="accent1">
                    <a:lumMod val="100000"/>
                  </a:schemeClr>
                </a:solidFill>
                <a:latin typeface="Noto Sans S Chinese Thin" panose="020B0200000000000000" pitchFamily="34" charset="-122"/>
                <a:ea typeface="Noto Sans S Chinese Thin" panose="020B0200000000000000" pitchFamily="34" charset="-122"/>
              </a:endParaRPr>
            </a:p>
          </p:txBody>
        </p:sp>
        <p:sp>
          <p:nvSpPr>
            <p:cNvPr id="12" name="CustomText1"/>
            <p:cNvSpPr/>
            <p:nvPr/>
          </p:nvSpPr>
          <p:spPr>
            <a:xfrm>
              <a:off x="3718555" y="1177799"/>
              <a:ext cx="5638549" cy="320897"/>
            </a:xfrm>
            <a:prstGeom prst="rect">
              <a:avLst/>
            </a:prstGeom>
            <a:noFill/>
          </p:spPr>
          <p:txBody>
            <a:bodyPr wrap="none" lIns="0" tIns="0" rIns="0" bIns="0">
              <a:normAutofit/>
            </a:bodyPr>
            <a:lstStyle/>
            <a:p>
              <a:r>
                <a:rPr lang="en-US" altLang="zh-CN" sz="1340">
                  <a:latin typeface="Noto Sans S Chinese Thin" panose="020B0200000000000000" pitchFamily="34" charset="-122"/>
                  <a:ea typeface="Noto Sans S Chinese Thin" panose="020B0200000000000000" pitchFamily="34" charset="-122"/>
                </a:rPr>
                <a:t>Supporting text here</a:t>
              </a:r>
              <a:endParaRPr lang="en-US" altLang="zh-CN" sz="1340" dirty="0">
                <a:latin typeface="Noto Sans S Chinese Thin" panose="020B0200000000000000" pitchFamily="34" charset="-122"/>
                <a:ea typeface="Noto Sans S Chinese Thin" panose="020B0200000000000000" pitchFamily="34" charset="-122"/>
              </a:endParaRPr>
            </a:p>
          </p:txBody>
        </p:sp>
        <p:cxnSp>
          <p:nvCxnSpPr>
            <p:cNvPr id="13" name="LineShape"/>
            <p:cNvCxnSpPr/>
            <p:nvPr/>
          </p:nvCxnSpPr>
          <p:spPr>
            <a:xfrm flipH="1">
              <a:off x="2007511" y="2173776"/>
              <a:ext cx="8280782" cy="0"/>
            </a:xfrm>
            <a:prstGeom prst="straightConnector1">
              <a:avLst/>
            </a:prstGeom>
            <a:noFill/>
            <a:ln w="3175" cap="flat" cmpd="sng">
              <a:solidFill>
                <a:schemeClr val="tx1">
                  <a:lumMod val="20000"/>
                  <a:lumOff val="80000"/>
                </a:schemeClr>
              </a:solidFill>
              <a:prstDash val="solid"/>
              <a:miter/>
              <a:headEnd type="none" w="med" len="med"/>
              <a:tailEnd type="none" w="med" len="med"/>
            </a:ln>
          </p:spPr>
        </p:cxnSp>
      </p:grpSp>
      <p:grpSp>
        <p:nvGrpSpPr>
          <p:cNvPr id="14" name="6074dae5-03b0-4812-a51b-6a8d2a43eead" descr="0AUAAB+LCAAAAAAABADNVE1v2kAQ/S/b5mZFJpE4cIOmTlBLgwpKDxWHrT3gSddrtB4jCuK/d9b2wlo4H9wiX6yZN/vmvX32Xnymf2sQAzHLpKE7lCsjszFBJgIxTsRAl0oFYoQ6Qb26N3m5LsTg9/445nd+IaVfcpUbO6uRUKonqUqGneEd7Kz/uFxiDPMUMnCYOWoa6mSWyoQR4XXI+xhcpaShKJrC459niMkbG/QtqixSPvNTFEVfe3e3kT2sogkPB7tiAlt+d0XhCJsdrQudYm3D19qUp5KtAwLTobc1cgIGVm8BNIxj0NRsXguq6mc63fpHUnZlDT/4OLupGMn4b1URizNVzMocreIh+Hjabl7SVkVlDlt6p7ZFh7pjTOvcvRlTB5ugxqzMGli17URuvVIvrIuYJAp82FizF5sjQ8/WqvcZGSaIcpNJYsJ9eLg6fQ/92+uwK6Fun/cmdJoXhLm+7B6bIf8mn8AQxlINFa50xlbbHwYZoDjl7kNucJdrave/w5K4+Q1g3dg3wx3TLaUqwJngbthpq8MbiJ+gJOGmBWjVxEsxaaN8Hi83J19ayantfeWrqOJ3kZl2wney69ovSXyzQdfaC37+Ay8AsurQBQAA"/>
          <p:cNvGrpSpPr>
            <a:grpSpLocks noChangeAspect="1"/>
          </p:cNvGrpSpPr>
          <p:nvPr/>
        </p:nvGrpSpPr>
        <p:grpSpPr>
          <a:xfrm>
            <a:off x="606383" y="2102811"/>
            <a:ext cx="11167801" cy="981438"/>
            <a:chOff x="2007511" y="1177799"/>
            <a:chExt cx="8280782" cy="995977"/>
          </a:xfrm>
        </p:grpSpPr>
        <p:sp>
          <p:nvSpPr>
            <p:cNvPr id="15" name="CustomText"/>
            <p:cNvSpPr txBox="1"/>
            <p:nvPr/>
          </p:nvSpPr>
          <p:spPr>
            <a:xfrm>
              <a:off x="2007511" y="1662158"/>
              <a:ext cx="1371920" cy="276999"/>
            </a:xfrm>
            <a:prstGeom prst="rect">
              <a:avLst/>
            </a:prstGeom>
            <a:noFill/>
          </p:spPr>
          <p:txBody>
            <a:bodyPr wrap="square" lIns="0" tIns="0" rIns="0" bIns="0" anchor="ctr">
              <a:normAutofit/>
            </a:bodyPr>
            <a:lstStyle/>
            <a:p>
              <a:r>
                <a:rPr lang="en-US" altLang="zh-CN" sz="1340">
                  <a:solidFill>
                    <a:sysClr val="windowText" lastClr="000000"/>
                  </a:solidFill>
                  <a:latin typeface="Noto Sans S Chinese Thin" panose="020B0200000000000000" pitchFamily="34" charset="-122"/>
                  <a:ea typeface="Noto Sans S Chinese Thin" panose="020B0200000000000000" pitchFamily="34" charset="-122"/>
                </a:rPr>
                <a:t>TEXT HERE</a:t>
              </a:r>
              <a:endParaRPr lang="en-US" altLang="zh-CN" sz="1340">
                <a:solidFill>
                  <a:sysClr val="windowText" lastClr="000000"/>
                </a:solidFill>
                <a:latin typeface="Noto Sans S Chinese Thin" panose="020B0200000000000000" pitchFamily="34" charset="-122"/>
                <a:ea typeface="Noto Sans S Chinese Thin" panose="020B0200000000000000" pitchFamily="34" charset="-122"/>
              </a:endParaRPr>
            </a:p>
          </p:txBody>
        </p:sp>
        <p:sp>
          <p:nvSpPr>
            <p:cNvPr id="16" name="BackShape"/>
            <p:cNvSpPr/>
            <p:nvPr/>
          </p:nvSpPr>
          <p:spPr>
            <a:xfrm>
              <a:off x="3718557" y="1582115"/>
              <a:ext cx="5638549" cy="44012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40" dirty="0">
                <a:latin typeface="Noto Sans S Chinese Thin" panose="020B0200000000000000" pitchFamily="34" charset="-122"/>
                <a:ea typeface="Noto Sans S Chinese Thin" panose="020B0200000000000000" pitchFamily="34" charset="-122"/>
              </a:endParaRPr>
            </a:p>
          </p:txBody>
        </p:sp>
        <p:sp>
          <p:nvSpPr>
            <p:cNvPr id="17" name="RelativeShape"/>
            <p:cNvSpPr/>
            <p:nvPr/>
          </p:nvSpPr>
          <p:spPr>
            <a:xfrm>
              <a:off x="3836215" y="1665535"/>
              <a:ext cx="5403233" cy="27328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40">
                <a:latin typeface="Noto Sans S Chinese Thin" panose="020B0200000000000000" pitchFamily="34" charset="-122"/>
                <a:ea typeface="Noto Sans S Chinese Thin" panose="020B0200000000000000" pitchFamily="34" charset="-122"/>
              </a:endParaRPr>
            </a:p>
          </p:txBody>
        </p:sp>
        <p:sp>
          <p:nvSpPr>
            <p:cNvPr id="18" name="ValueShape"/>
            <p:cNvSpPr/>
            <p:nvPr/>
          </p:nvSpPr>
          <p:spPr>
            <a:xfrm>
              <a:off x="3836215" y="1665535"/>
              <a:ext cx="3404037" cy="27328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40">
                <a:latin typeface="Noto Sans S Chinese Thin" panose="020B0200000000000000" pitchFamily="34" charset="-122"/>
                <a:ea typeface="Noto Sans S Chinese Thin" panose="020B0200000000000000" pitchFamily="34" charset="-122"/>
              </a:endParaRPr>
            </a:p>
          </p:txBody>
        </p:sp>
        <p:sp>
          <p:nvSpPr>
            <p:cNvPr id="19" name="ValueText"/>
            <p:cNvSpPr txBox="1"/>
            <p:nvPr/>
          </p:nvSpPr>
          <p:spPr>
            <a:xfrm>
              <a:off x="9567993" y="1582115"/>
              <a:ext cx="682297" cy="437086"/>
            </a:xfrm>
            <a:prstGeom prst="rect">
              <a:avLst/>
            </a:prstGeom>
            <a:noFill/>
          </p:spPr>
          <p:txBody>
            <a:bodyPr wrap="square" anchor="ctr" anchorCtr="1">
              <a:prstTxWarp prst="textPlain">
                <a:avLst/>
              </a:prstTxWarp>
              <a:normAutofit lnSpcReduction="10000"/>
            </a:bodyPr>
            <a:lstStyle/>
            <a:p>
              <a:endParaRPr lang="en-US" altLang="zh-CN" sz="2365" dirty="0">
                <a:solidFill>
                  <a:schemeClr val="accent2">
                    <a:lumMod val="100000"/>
                  </a:schemeClr>
                </a:solidFill>
                <a:latin typeface="Noto Sans S Chinese Thin" panose="020B0200000000000000" pitchFamily="34" charset="-122"/>
                <a:ea typeface="Noto Sans S Chinese Thin" panose="020B0200000000000000" pitchFamily="34" charset="-122"/>
              </a:endParaRPr>
            </a:p>
          </p:txBody>
        </p:sp>
        <p:sp>
          <p:nvSpPr>
            <p:cNvPr id="20" name="CustomText1"/>
            <p:cNvSpPr/>
            <p:nvPr/>
          </p:nvSpPr>
          <p:spPr>
            <a:xfrm>
              <a:off x="3718555" y="1177799"/>
              <a:ext cx="5638549" cy="320897"/>
            </a:xfrm>
            <a:prstGeom prst="rect">
              <a:avLst/>
            </a:prstGeom>
            <a:noFill/>
          </p:spPr>
          <p:txBody>
            <a:bodyPr wrap="none" lIns="0" tIns="0" rIns="0" bIns="0">
              <a:normAutofit/>
            </a:bodyPr>
            <a:lstStyle/>
            <a:p>
              <a:r>
                <a:rPr lang="en-US" altLang="zh-CN" sz="1340">
                  <a:latin typeface="Noto Sans S Chinese Thin" panose="020B0200000000000000" pitchFamily="34" charset="-122"/>
                  <a:ea typeface="Noto Sans S Chinese Thin" panose="020B0200000000000000" pitchFamily="34" charset="-122"/>
                </a:rPr>
                <a:t>Supporting text here</a:t>
              </a:r>
              <a:endParaRPr lang="en-US" altLang="zh-CN" sz="1340" dirty="0">
                <a:latin typeface="Noto Sans S Chinese Thin" panose="020B0200000000000000" pitchFamily="34" charset="-122"/>
                <a:ea typeface="Noto Sans S Chinese Thin" panose="020B0200000000000000" pitchFamily="34" charset="-122"/>
              </a:endParaRPr>
            </a:p>
          </p:txBody>
        </p:sp>
        <p:cxnSp>
          <p:nvCxnSpPr>
            <p:cNvPr id="21" name="LineShape"/>
            <p:cNvCxnSpPr/>
            <p:nvPr/>
          </p:nvCxnSpPr>
          <p:spPr>
            <a:xfrm flipH="1">
              <a:off x="2007511" y="2173776"/>
              <a:ext cx="8280782" cy="0"/>
            </a:xfrm>
            <a:prstGeom prst="straightConnector1">
              <a:avLst/>
            </a:prstGeom>
            <a:noFill/>
            <a:ln w="3175" cap="flat" cmpd="sng">
              <a:solidFill>
                <a:schemeClr val="tx1">
                  <a:lumMod val="20000"/>
                  <a:lumOff val="80000"/>
                </a:schemeClr>
              </a:solidFill>
              <a:prstDash val="solid"/>
              <a:miter/>
              <a:headEnd type="none" w="med" len="med"/>
              <a:tailEnd type="none" w="med" len="med"/>
            </a:ln>
          </p:spPr>
        </p:cxnSp>
      </p:grpSp>
      <p:grpSp>
        <p:nvGrpSpPr>
          <p:cNvPr id="22" name="6074dae5-03b0-4812-a51b-6a8d2a43eead" descr="pwUAAB+LCAAAAAAABADNVMFum0AQ/ZdterMibKWNwy2O5cRqkkax5RwqH7YwhlGWxVoGy43Fv2cWWBtk0sa3igt684Y3b/YtO3FGf9YgfDFLpKExysjIZEqQiJ6YhsLXuVI9MUIdoo5uTZqvM+H/2u3bmpUXpPgmVamxvRoJpVpIlTPtiO9oR/WfqxUG8AwBaHKk5+i38PuDy+9XF1ffeBiTZzFTv0wm48vx8GbAlHnZ3S8KqxzCVvieA4X7TC1tzXV6sIWmhRp+krwRIDAdNlotB2LP2siAroODDd879xw+MhjFpCHLaria1Cv2orNYruGRP2cnFSMZvJaIWB65YlXWaIFF7//zNvjIW5mAOWzpk96WHe726avi9M/0OdoDakzypKaV0z7IbQPqexWIYaigSZtq3sVmr9C3WPk+I8MCk9Qkklhw5xVfDzEfDM+9roS6eT6b0Kc0I0z1aedYNzVPcgGGMJDqWmGkE161/Q+QAQpirt6lBt9STe36PayIiz8A1vX6ZvjGciupMnBLcCfsvFXh5ZsMShJuWoQWJj6KSZvV1Gnk5rCXVnKq9f7lVpTxO2mZtqO5ya5jPyXx9QRdYy/5eQc8pROdpwUAAA=="/>
          <p:cNvGrpSpPr>
            <a:grpSpLocks noChangeAspect="1"/>
          </p:cNvGrpSpPr>
          <p:nvPr/>
        </p:nvGrpSpPr>
        <p:grpSpPr>
          <a:xfrm>
            <a:off x="606383" y="3488914"/>
            <a:ext cx="11167801" cy="981438"/>
            <a:chOff x="2007511" y="1177799"/>
            <a:chExt cx="8280782" cy="995977"/>
          </a:xfrm>
        </p:grpSpPr>
        <p:sp>
          <p:nvSpPr>
            <p:cNvPr id="23" name="CustomText"/>
            <p:cNvSpPr txBox="1"/>
            <p:nvPr/>
          </p:nvSpPr>
          <p:spPr>
            <a:xfrm>
              <a:off x="2007511" y="1662158"/>
              <a:ext cx="1371920" cy="276999"/>
            </a:xfrm>
            <a:prstGeom prst="rect">
              <a:avLst/>
            </a:prstGeom>
            <a:noFill/>
          </p:spPr>
          <p:txBody>
            <a:bodyPr wrap="square" lIns="0" tIns="0" rIns="0" bIns="0" anchor="ctr">
              <a:normAutofit/>
            </a:bodyPr>
            <a:lstStyle/>
            <a:p>
              <a:r>
                <a:rPr lang="en-US" altLang="zh-CN" sz="1340">
                  <a:solidFill>
                    <a:sysClr val="windowText" lastClr="000000"/>
                  </a:solidFill>
                  <a:latin typeface="Noto Sans S Chinese Thin" panose="020B0200000000000000" pitchFamily="34" charset="-122"/>
                  <a:ea typeface="Noto Sans S Chinese Thin" panose="020B0200000000000000" pitchFamily="34" charset="-122"/>
                </a:rPr>
                <a:t>TEXT HERE</a:t>
              </a:r>
              <a:endParaRPr lang="en-US" altLang="zh-CN" sz="1340">
                <a:solidFill>
                  <a:sysClr val="windowText" lastClr="000000"/>
                </a:solidFill>
                <a:latin typeface="Noto Sans S Chinese Thin" panose="020B0200000000000000" pitchFamily="34" charset="-122"/>
                <a:ea typeface="Noto Sans S Chinese Thin" panose="020B0200000000000000" pitchFamily="34" charset="-122"/>
              </a:endParaRPr>
            </a:p>
          </p:txBody>
        </p:sp>
        <p:sp>
          <p:nvSpPr>
            <p:cNvPr id="24" name="BackShape"/>
            <p:cNvSpPr/>
            <p:nvPr/>
          </p:nvSpPr>
          <p:spPr>
            <a:xfrm>
              <a:off x="3718557" y="1582115"/>
              <a:ext cx="5638549" cy="44012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40">
                <a:latin typeface="Noto Sans S Chinese Thin" panose="020B0200000000000000" pitchFamily="34" charset="-122"/>
                <a:ea typeface="Noto Sans S Chinese Thin" panose="020B0200000000000000" pitchFamily="34" charset="-122"/>
              </a:endParaRPr>
            </a:p>
          </p:txBody>
        </p:sp>
        <p:sp>
          <p:nvSpPr>
            <p:cNvPr id="25" name="RelativeShape"/>
            <p:cNvSpPr/>
            <p:nvPr/>
          </p:nvSpPr>
          <p:spPr>
            <a:xfrm>
              <a:off x="3836215" y="1665535"/>
              <a:ext cx="5403233" cy="27328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40">
                <a:latin typeface="Noto Sans S Chinese Thin" panose="020B0200000000000000" pitchFamily="34" charset="-122"/>
                <a:ea typeface="Noto Sans S Chinese Thin" panose="020B0200000000000000" pitchFamily="34" charset="-122"/>
              </a:endParaRPr>
            </a:p>
          </p:txBody>
        </p:sp>
        <p:sp>
          <p:nvSpPr>
            <p:cNvPr id="26" name="ValueShape"/>
            <p:cNvSpPr/>
            <p:nvPr/>
          </p:nvSpPr>
          <p:spPr>
            <a:xfrm>
              <a:off x="3836215" y="1665535"/>
              <a:ext cx="1512905" cy="27328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40">
                <a:latin typeface="Noto Sans S Chinese Thin" panose="020B0200000000000000" pitchFamily="34" charset="-122"/>
                <a:ea typeface="Noto Sans S Chinese Thin" panose="020B0200000000000000" pitchFamily="34" charset="-122"/>
              </a:endParaRPr>
            </a:p>
          </p:txBody>
        </p:sp>
        <p:sp>
          <p:nvSpPr>
            <p:cNvPr id="27" name="ValueText"/>
            <p:cNvSpPr txBox="1"/>
            <p:nvPr/>
          </p:nvSpPr>
          <p:spPr>
            <a:xfrm>
              <a:off x="9567993" y="1582115"/>
              <a:ext cx="682297" cy="437086"/>
            </a:xfrm>
            <a:prstGeom prst="rect">
              <a:avLst/>
            </a:prstGeom>
            <a:noFill/>
          </p:spPr>
          <p:txBody>
            <a:bodyPr wrap="square" anchor="ctr" anchorCtr="1">
              <a:prstTxWarp prst="textPlain">
                <a:avLst/>
              </a:prstTxWarp>
              <a:normAutofit lnSpcReduction="10000"/>
            </a:bodyPr>
            <a:lstStyle/>
            <a:p>
              <a:endParaRPr lang="en-US" altLang="zh-CN" sz="2365" dirty="0">
                <a:solidFill>
                  <a:schemeClr val="accent1">
                    <a:lumMod val="100000"/>
                  </a:schemeClr>
                </a:solidFill>
                <a:latin typeface="Noto Sans S Chinese Thin" panose="020B0200000000000000" pitchFamily="34" charset="-122"/>
                <a:ea typeface="Noto Sans S Chinese Thin" panose="020B0200000000000000" pitchFamily="34" charset="-122"/>
              </a:endParaRPr>
            </a:p>
          </p:txBody>
        </p:sp>
        <p:sp>
          <p:nvSpPr>
            <p:cNvPr id="28" name="CustomText1"/>
            <p:cNvSpPr/>
            <p:nvPr/>
          </p:nvSpPr>
          <p:spPr>
            <a:xfrm>
              <a:off x="3718555" y="1177799"/>
              <a:ext cx="5638549" cy="320897"/>
            </a:xfrm>
            <a:prstGeom prst="rect">
              <a:avLst/>
            </a:prstGeom>
            <a:noFill/>
          </p:spPr>
          <p:txBody>
            <a:bodyPr wrap="none" lIns="0" tIns="0" rIns="0" bIns="0">
              <a:normAutofit/>
            </a:bodyPr>
            <a:lstStyle/>
            <a:p>
              <a:r>
                <a:rPr lang="en-US" altLang="zh-CN" sz="1340">
                  <a:latin typeface="Noto Sans S Chinese Thin" panose="020B0200000000000000" pitchFamily="34" charset="-122"/>
                  <a:ea typeface="Noto Sans S Chinese Thin" panose="020B0200000000000000" pitchFamily="34" charset="-122"/>
                </a:rPr>
                <a:t>Supporting text here</a:t>
              </a:r>
              <a:endParaRPr lang="en-US" altLang="zh-CN" sz="1340" dirty="0">
                <a:latin typeface="Noto Sans S Chinese Thin" panose="020B0200000000000000" pitchFamily="34" charset="-122"/>
                <a:ea typeface="Noto Sans S Chinese Thin" panose="020B0200000000000000" pitchFamily="34" charset="-122"/>
              </a:endParaRPr>
            </a:p>
          </p:txBody>
        </p:sp>
        <p:cxnSp>
          <p:nvCxnSpPr>
            <p:cNvPr id="29" name="LineShape"/>
            <p:cNvCxnSpPr/>
            <p:nvPr/>
          </p:nvCxnSpPr>
          <p:spPr>
            <a:xfrm flipH="1">
              <a:off x="2007511" y="2173776"/>
              <a:ext cx="8280782" cy="0"/>
            </a:xfrm>
            <a:prstGeom prst="straightConnector1">
              <a:avLst/>
            </a:prstGeom>
            <a:noFill/>
            <a:ln w="3175" cap="flat" cmpd="sng">
              <a:solidFill>
                <a:schemeClr val="tx1">
                  <a:lumMod val="20000"/>
                  <a:lumOff val="80000"/>
                </a:schemeClr>
              </a:solidFill>
              <a:prstDash val="solid"/>
              <a:miter/>
              <a:headEnd type="none" w="med" len="med"/>
              <a:tailEnd type="none" w="med" len="med"/>
            </a:ln>
          </p:spPr>
        </p:cxnSp>
      </p:grpSp>
      <p:sp>
        <p:nvSpPr>
          <p:cNvPr id="30" name="文本框 29"/>
          <p:cNvSpPr txBox="1"/>
          <p:nvPr/>
        </p:nvSpPr>
        <p:spPr>
          <a:xfrm>
            <a:off x="1119769" y="4701548"/>
            <a:ext cx="9834384" cy="1159100"/>
          </a:xfrm>
          <a:prstGeom prst="rect">
            <a:avLst/>
          </a:prstGeom>
          <a:noFill/>
        </p:spPr>
        <p:txBody>
          <a:bodyPr wrap="square" rtlCol="0">
            <a:spAutoFit/>
          </a:bodyPr>
          <a:lstStyle/>
          <a:p>
            <a:pPr algn="ctr">
              <a:lnSpc>
                <a:spcPts val="2890"/>
              </a:lnSpc>
            </a:pPr>
            <a:r>
              <a:rPr lang="en-US" altLang="zh-CN" sz="1315" dirty="0">
                <a:solidFill>
                  <a:schemeClr val="bg2">
                    <a:lumMod val="50000"/>
                  </a:schemeClr>
                </a:solidFill>
                <a:latin typeface="Noto Sans S Chinese Thin" panose="020B0200000000000000" pitchFamily="34" charset="-122"/>
                <a:ea typeface="Noto Sans S Chinese Thin" panose="020B0200000000000000" pitchFamily="34" charset="-122"/>
              </a:rPr>
              <a:t>Flattening of the concept of the core meaning is: remove redundancy, messiness and multifarious adornment effect. Flattening of the concept of the core meaning is: remove redundancy, messiness and multifarious </a:t>
            </a:r>
            <a:endParaRPr lang="zh-CN" altLang="en-US" sz="1315" dirty="0">
              <a:solidFill>
                <a:schemeClr val="bg2">
                  <a:lumMod val="50000"/>
                </a:schemeClr>
              </a:solidFill>
              <a:latin typeface="Noto Sans S Chinese Thin" panose="020B0200000000000000" pitchFamily="34" charset="-122"/>
              <a:ea typeface="Noto Sans S Chinese Thin" panose="020B0200000000000000" pitchFamily="34" charset="-122"/>
            </a:endParaRPr>
          </a:p>
          <a:p>
            <a:pPr algn="ctr">
              <a:lnSpc>
                <a:spcPts val="2890"/>
              </a:lnSpc>
            </a:pPr>
            <a:endParaRPr lang="zh-CN" altLang="en-US" sz="1315" dirty="0">
              <a:solidFill>
                <a:schemeClr val="bg2">
                  <a:lumMod val="50000"/>
                </a:schemeClr>
              </a:solidFill>
              <a:latin typeface="Noto Sans S Chinese Thin" panose="020B0200000000000000" pitchFamily="34" charset="-122"/>
              <a:ea typeface="Noto Sans S Chinese Thin" panose="020B02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l="21925" t="14680" r="13912" b="9225"/>
          <a:stretch>
            <a:fillRect/>
          </a:stretch>
        </p:blipFill>
        <p:spPr>
          <a:xfrm rot="5400000">
            <a:off x="2666998" y="-2666997"/>
            <a:ext cx="6858004" cy="12192002"/>
          </a:xfrm>
          <a:prstGeom prst="rect">
            <a:avLst/>
          </a:prstGeom>
        </p:spPr>
      </p:pic>
      <p:sp>
        <p:nvSpPr>
          <p:cNvPr id="18" name="TextBox 12"/>
          <p:cNvSpPr txBox="1"/>
          <p:nvPr/>
        </p:nvSpPr>
        <p:spPr>
          <a:xfrm>
            <a:off x="6419273" y="3640438"/>
            <a:ext cx="4630766" cy="923330"/>
          </a:xfrm>
          <a:prstGeom prst="rect">
            <a:avLst/>
          </a:prstGeom>
          <a:noFill/>
        </p:spPr>
        <p:txBody>
          <a:bodyPr wrap="square" rtlCol="0">
            <a:spAutoFit/>
          </a:bodyPr>
          <a:lstStyle/>
          <a:p>
            <a:pPr algn="ctr"/>
            <a:r>
              <a:rPr lang="en-US" altLang="zh-CN" sz="5400" b="1" dirty="0">
                <a:solidFill>
                  <a:schemeClr val="tx1">
                    <a:lumMod val="95000"/>
                    <a:lumOff val="5000"/>
                  </a:schemeClr>
                </a:solidFill>
                <a:latin typeface="Noto Sans S Chinese Regular" panose="020B0500000000000000" pitchFamily="34" charset="-122"/>
                <a:ea typeface="Noto Sans S Chinese Regular" panose="020B0500000000000000" pitchFamily="34" charset="-122"/>
                <a:cs typeface="+mn-ea"/>
                <a:sym typeface="+mn-lt"/>
              </a:rPr>
              <a:t>THANKS~</a:t>
            </a:r>
            <a:endParaRPr lang="zh-CN" altLang="en-US" sz="5400" b="1" dirty="0">
              <a:solidFill>
                <a:schemeClr val="tx1">
                  <a:lumMod val="95000"/>
                  <a:lumOff val="5000"/>
                </a:schemeClr>
              </a:solidFill>
              <a:latin typeface="Noto Sans S Chinese Regular" panose="020B0500000000000000" pitchFamily="34" charset="-122"/>
              <a:ea typeface="Noto Sans S Chinese Regular" panose="020B0500000000000000" pitchFamily="34" charset="-122"/>
              <a:cs typeface="+mn-ea"/>
              <a:sym typeface="+mn-lt"/>
            </a:endParaRPr>
          </a:p>
        </p:txBody>
      </p:sp>
      <p:sp>
        <p:nvSpPr>
          <p:cNvPr id="19" name="圆角矩形 18"/>
          <p:cNvSpPr/>
          <p:nvPr/>
        </p:nvSpPr>
        <p:spPr>
          <a:xfrm>
            <a:off x="6680611" y="4641046"/>
            <a:ext cx="3695700" cy="412305"/>
          </a:xfrm>
          <a:prstGeom prst="roundRect">
            <a:avLst/>
          </a:prstGeom>
          <a:solidFill>
            <a:srgbClr val="402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15" dirty="0">
                <a:solidFill>
                  <a:schemeClr val="bg1"/>
                </a:solidFill>
                <a:latin typeface="Noto Sans S Chinese Light" panose="020B0300000000000000" pitchFamily="34" charset="-122"/>
                <a:ea typeface="Noto Sans S Chinese Light" panose="020B0300000000000000" pitchFamily="34" charset="-122"/>
              </a:rPr>
              <a:t>汇报人：</a:t>
            </a:r>
            <a:r>
              <a:rPr lang="en-US" altLang="zh-CN" sz="1315" dirty="0">
                <a:solidFill>
                  <a:schemeClr val="bg1"/>
                </a:solidFill>
                <a:latin typeface="Noto Sans S Chinese Light" panose="020B0300000000000000" pitchFamily="34" charset="-122"/>
                <a:ea typeface="Noto Sans S Chinese Light" panose="020B0300000000000000" pitchFamily="34" charset="-122"/>
              </a:rPr>
              <a:t>XXXX</a:t>
            </a:r>
            <a:r>
              <a:rPr lang="zh-CN" altLang="en-US" sz="1315" dirty="0">
                <a:solidFill>
                  <a:schemeClr val="bg1"/>
                </a:solidFill>
                <a:latin typeface="Noto Sans S Chinese Light" panose="020B0300000000000000" pitchFamily="34" charset="-122"/>
                <a:ea typeface="Noto Sans S Chinese Light" panose="020B0300000000000000" pitchFamily="34" charset="-122"/>
              </a:rPr>
              <a:t>   时间：</a:t>
            </a:r>
            <a:r>
              <a:rPr lang="en-US" altLang="zh-CN" sz="1315" dirty="0">
                <a:solidFill>
                  <a:schemeClr val="bg1"/>
                </a:solidFill>
                <a:latin typeface="Noto Sans S Chinese Light" panose="020B0300000000000000" pitchFamily="34" charset="-122"/>
                <a:ea typeface="Noto Sans S Chinese Light" panose="020B0300000000000000" pitchFamily="34" charset="-122"/>
              </a:rPr>
              <a:t>20XX.XX.XX</a:t>
            </a:r>
            <a:endParaRPr lang="zh-CN" altLang="en-US" sz="1315" dirty="0">
              <a:solidFill>
                <a:schemeClr val="bg1"/>
              </a:solidFill>
              <a:latin typeface="Noto Sans S Chinese Light" panose="020B0300000000000000" pitchFamily="34" charset="-122"/>
              <a:ea typeface="Noto Sans S Chinese Light" panose="020B0300000000000000" pitchFamily="34" charset="-122"/>
            </a:endParaRPr>
          </a:p>
        </p:txBody>
      </p:sp>
      <p:sp>
        <p:nvSpPr>
          <p:cNvPr id="20" name="TextBox 19"/>
          <p:cNvSpPr txBox="1"/>
          <p:nvPr/>
        </p:nvSpPr>
        <p:spPr>
          <a:xfrm>
            <a:off x="1828800" y="5130507"/>
            <a:ext cx="8693561" cy="552074"/>
          </a:xfrm>
          <a:prstGeom prst="rect">
            <a:avLst/>
          </a:prstGeom>
          <a:noFill/>
        </p:spPr>
        <p:txBody>
          <a:bodyPr wrap="square" rtlCol="0">
            <a:spAutoFit/>
          </a:bodyPr>
          <a:lstStyle/>
          <a:p>
            <a:pPr algn="r">
              <a:lnSpc>
                <a:spcPct val="150000"/>
              </a:lnSpc>
            </a:pPr>
            <a:r>
              <a:rPr lang="zh-CN" altLang="en-US" sz="1050"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Open Sans" pitchFamily="34" charset="0"/>
              </a:rPr>
              <a:t>您的内容打在这里，或者通过复制您的文本后，在此框中选择粘贴。您的内容打在这里，或者通过复制您的文本后，在此框中选择粘贴。</a:t>
            </a:r>
            <a:endParaRPr lang="zh-CN" altLang="en-US" sz="1050" dirty="0">
              <a:solidFill>
                <a:schemeClr val="tx1">
                  <a:lumMod val="95000"/>
                  <a:lumOff val="5000"/>
                </a:schemeClr>
              </a:solidFill>
              <a:latin typeface="Noto Sans S Chinese Light" panose="020B0300000000000000" pitchFamily="34" charset="-122"/>
              <a:ea typeface="Noto Sans S Chinese Light" panose="020B0300000000000000" pitchFamily="34" charset="-122"/>
            </a:endParaRPr>
          </a:p>
        </p:txBody>
      </p:sp>
      <p:sp>
        <p:nvSpPr>
          <p:cNvPr id="21" name="矩形 259"/>
          <p:cNvSpPr>
            <a:spLocks noChangeArrowheads="1"/>
          </p:cNvSpPr>
          <p:nvPr/>
        </p:nvSpPr>
        <p:spPr bwMode="auto">
          <a:xfrm>
            <a:off x="6123252" y="3393513"/>
            <a:ext cx="4656568" cy="25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a:t>
            </a:r>
            <a:r>
              <a:rPr lang="zh-CN" altLang="en-US"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适用于述职报告</a:t>
            </a:r>
            <a:r>
              <a:rPr lang="en-US" altLang="zh-CN"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a:t>
            </a:r>
            <a:r>
              <a:rPr lang="zh-CN" altLang="en-US"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个人简介</a:t>
            </a:r>
            <a:r>
              <a:rPr lang="en-US" altLang="zh-CN"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a:t>
            </a:r>
            <a:r>
              <a:rPr lang="zh-CN" altLang="en-US"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工作总结</a:t>
            </a:r>
            <a:r>
              <a:rPr lang="en-US" altLang="zh-CN"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a:t>
            </a:r>
            <a:r>
              <a:rPr lang="zh-CN" altLang="en-US"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会议报告等</a:t>
            </a:r>
            <a:r>
              <a:rPr lang="en-US" altLang="zh-CN"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rPr>
              <a:t>|</a:t>
            </a:r>
            <a:endParaRPr lang="en-US" altLang="zh-CN" sz="1000" cap="all" spc="394" dirty="0">
              <a:solidFill>
                <a:schemeClr val="tx1">
                  <a:lumMod val="95000"/>
                  <a:lumOff val="5000"/>
                </a:schemeClr>
              </a:solidFill>
              <a:latin typeface="Noto Sans S Chinese Light" panose="020B0300000000000000" pitchFamily="34" charset="-122"/>
              <a:ea typeface="Noto Sans S Chinese Light" panose="020B0300000000000000" pitchFamily="34" charset="-122"/>
              <a:cs typeface="Arial" panose="020B0604020202020204" pitchFamily="34" charset="0"/>
            </a:endParaRPr>
          </a:p>
        </p:txBody>
      </p:sp>
      <p:sp>
        <p:nvSpPr>
          <p:cNvPr id="22" name="文本框 21"/>
          <p:cNvSpPr txBox="1"/>
          <p:nvPr/>
        </p:nvSpPr>
        <p:spPr>
          <a:xfrm>
            <a:off x="1900046" y="1859448"/>
            <a:ext cx="8773557" cy="1569660"/>
          </a:xfrm>
          <a:prstGeom prst="rect">
            <a:avLst/>
          </a:prstGeom>
          <a:noFill/>
        </p:spPr>
        <p:txBody>
          <a:bodyPr wrap="none" rtlCol="0">
            <a:spAutoFit/>
          </a:bodyPr>
          <a:lstStyle/>
          <a:p>
            <a:pPr algn="ctr"/>
            <a:r>
              <a:rPr lang="en-US" altLang="zh-CN" sz="9600" dirty="0">
                <a:solidFill>
                  <a:schemeClr val="tx1">
                    <a:lumMod val="95000"/>
                    <a:lumOff val="5000"/>
                  </a:schemeClr>
                </a:solidFill>
                <a:latin typeface="Noto Sans S Chinese Black" panose="020B0A00000000000000" pitchFamily="34" charset="-122"/>
                <a:ea typeface="Noto Sans S Chinese Black" panose="020B0A00000000000000" pitchFamily="34" charset="-122"/>
              </a:rPr>
              <a:t>POWERPOINT</a:t>
            </a:r>
            <a:endParaRPr lang="zh-CN" altLang="en-US" sz="9600" dirty="0">
              <a:solidFill>
                <a:schemeClr val="tx1">
                  <a:lumMod val="95000"/>
                  <a:lumOff val="5000"/>
                </a:schemeClr>
              </a:solidFill>
              <a:latin typeface="Noto Sans S Chinese Black" panose="020B0A00000000000000" pitchFamily="34" charset="-122"/>
              <a:ea typeface="Noto Sans S Chinese Black" panose="020B0A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15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extLst>
              <a:ext uri="{28A0092B-C50C-407E-A947-70E740481C1C}">
                <a14:useLocalDpi xmlns:a14="http://schemas.microsoft.com/office/drawing/2010/main" val="0"/>
              </a:ext>
            </a:extLst>
          </a:blip>
          <a:srcRect l="21925" t="14680" r="13912" b="9225"/>
          <a:stretch>
            <a:fillRect/>
          </a:stretch>
        </p:blipFill>
        <p:spPr>
          <a:xfrm rot="5400000">
            <a:off x="2666998" y="-2666997"/>
            <a:ext cx="6858004" cy="12192002"/>
          </a:xfrm>
          <a:prstGeom prst="rect">
            <a:avLst/>
          </a:prstGeom>
        </p:spPr>
      </p:pic>
      <p:sp>
        <p:nvSpPr>
          <p:cNvPr id="53" name="文本框 52"/>
          <p:cNvSpPr txBox="1"/>
          <p:nvPr/>
        </p:nvSpPr>
        <p:spPr>
          <a:xfrm>
            <a:off x="4124325" y="2203368"/>
            <a:ext cx="3713324" cy="658514"/>
          </a:xfrm>
          <a:prstGeom prst="rect">
            <a:avLst/>
          </a:prstGeom>
          <a:solidFill>
            <a:srgbClr val="402DAA"/>
          </a:solidFill>
          <a:effectLst>
            <a:outerShdw blurRad="50800" dist="38100" dir="5400000" algn="t" rotWithShape="0">
              <a:prstClr val="black">
                <a:alpha val="40000"/>
              </a:prstClr>
            </a:outerShdw>
          </a:effectLst>
        </p:spPr>
        <p:txBody>
          <a:bodyPr wrap="square" rtlCol="0">
            <a:spAutoFit/>
          </a:bodyPr>
          <a:lstStyle/>
          <a:p>
            <a:pPr algn="ctr"/>
            <a:r>
              <a:rPr lang="en-US" altLang="zh-CN" sz="3680" dirty="0">
                <a:solidFill>
                  <a:schemeClr val="bg1"/>
                </a:solidFill>
                <a:latin typeface="Noto Sans S Chinese Light" panose="020B0300000000000000" pitchFamily="34" charset="-122"/>
                <a:ea typeface="Noto Sans S Chinese Light" panose="020B0300000000000000" pitchFamily="34" charset="-122"/>
              </a:rPr>
              <a:t>PART  01</a:t>
            </a:r>
            <a:endParaRPr lang="zh-CN" altLang="en-US" sz="3680" dirty="0">
              <a:solidFill>
                <a:schemeClr val="bg1"/>
              </a:solidFill>
              <a:latin typeface="Noto Sans S Chinese Light" panose="020B0300000000000000" pitchFamily="34" charset="-122"/>
              <a:ea typeface="Noto Sans S Chinese Light" panose="020B0300000000000000" pitchFamily="34" charset="-122"/>
            </a:endParaRPr>
          </a:p>
        </p:txBody>
      </p:sp>
      <p:sp>
        <p:nvSpPr>
          <p:cNvPr id="16" name="文本框 15"/>
          <p:cNvSpPr txBox="1"/>
          <p:nvPr/>
        </p:nvSpPr>
        <p:spPr>
          <a:xfrm>
            <a:off x="3861966" y="4110410"/>
            <a:ext cx="4412255" cy="325795"/>
          </a:xfrm>
          <a:prstGeom prst="rect">
            <a:avLst/>
          </a:prstGeom>
          <a:noFill/>
        </p:spPr>
        <p:txBody>
          <a:bodyPr wrap="square" rtlCol="0">
            <a:spAutoFit/>
          </a:bodyPr>
          <a:lstStyle/>
          <a:p>
            <a:pPr algn="ctr"/>
            <a:r>
              <a:rPr lang="en-US" altLang="zh-CN" sz="1515" dirty="0">
                <a:solidFill>
                  <a:srgbClr val="292421"/>
                </a:solidFill>
                <a:latin typeface="Noto Sans S Chinese Black" panose="020B0A00000000000000" pitchFamily="34" charset="-122"/>
                <a:ea typeface="Noto Sans S Chinese Black" panose="020B0A00000000000000" pitchFamily="34" charset="-122"/>
                <a:cs typeface="Arial" panose="020B0604020202020204" pitchFamily="34" charset="0"/>
              </a:rPr>
              <a:t>PLEASE REPLACE THE WRITTEN CONTENT</a:t>
            </a:r>
            <a:endParaRPr lang="zh-CN" altLang="en-US" sz="1515" dirty="0">
              <a:solidFill>
                <a:srgbClr val="292421"/>
              </a:solidFill>
              <a:latin typeface="Noto Sans S Chinese Black" panose="020B0A00000000000000" pitchFamily="34" charset="-122"/>
              <a:ea typeface="Noto Sans S Chinese Black" panose="020B0A00000000000000" pitchFamily="34" charset="-122"/>
              <a:cs typeface="Arial" panose="020B0604020202020204" pitchFamily="34" charset="0"/>
            </a:endParaRPr>
          </a:p>
        </p:txBody>
      </p:sp>
      <p:sp>
        <p:nvSpPr>
          <p:cNvPr id="18" name="Rectangle 5"/>
          <p:cNvSpPr/>
          <p:nvPr/>
        </p:nvSpPr>
        <p:spPr bwMode="auto">
          <a:xfrm>
            <a:off x="5513789" y="3409467"/>
            <a:ext cx="2808392" cy="149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eaLnBrk="0" hangingPunct="0">
              <a:defRPr sz="2100">
                <a:solidFill>
                  <a:srgbClr val="000000"/>
                </a:solidFill>
                <a:latin typeface="Gill Sans"/>
                <a:ea typeface="ヒラギノ角ゴ ProN W3"/>
                <a:cs typeface="ヒラギノ角ゴ ProN W3"/>
                <a:sym typeface="Gill Sans"/>
              </a:defRPr>
            </a:lvl1pPr>
            <a:lvl2pPr marL="742950" indent="-285750" algn="ctr" eaLnBrk="0" hangingPunct="0">
              <a:defRPr sz="2100">
                <a:solidFill>
                  <a:srgbClr val="000000"/>
                </a:solidFill>
                <a:latin typeface="Gill Sans"/>
                <a:ea typeface="ヒラギノ角ゴ ProN W3"/>
                <a:cs typeface="ヒラギノ角ゴ ProN W3"/>
                <a:sym typeface="Gill Sans"/>
              </a:defRPr>
            </a:lvl2pPr>
            <a:lvl3pPr marL="1143000" indent="-228600" algn="ctr" eaLnBrk="0" hangingPunct="0">
              <a:defRPr sz="2100">
                <a:solidFill>
                  <a:srgbClr val="000000"/>
                </a:solidFill>
                <a:latin typeface="Gill Sans"/>
                <a:ea typeface="ヒラギノ角ゴ ProN W3"/>
                <a:cs typeface="ヒラギノ角ゴ ProN W3"/>
                <a:sym typeface="Gill Sans"/>
              </a:defRPr>
            </a:lvl3pPr>
            <a:lvl4pPr marL="1600200" indent="-228600" algn="ctr" eaLnBrk="0" hangingPunct="0">
              <a:defRPr sz="2100">
                <a:solidFill>
                  <a:srgbClr val="000000"/>
                </a:solidFill>
                <a:latin typeface="Gill Sans"/>
                <a:ea typeface="ヒラギノ角ゴ ProN W3"/>
                <a:cs typeface="ヒラギノ角ゴ ProN W3"/>
                <a:sym typeface="Gill Sans"/>
              </a:defRPr>
            </a:lvl4pPr>
            <a:lvl5pPr marL="2057400" indent="-228600" algn="ctr" eaLnBrk="0" hangingPunct="0">
              <a:defRPr sz="2100">
                <a:solidFill>
                  <a:srgbClr val="000000"/>
                </a:solidFill>
                <a:latin typeface="Gill Sans"/>
                <a:ea typeface="ヒラギノ角ゴ ProN W3"/>
                <a:cs typeface="ヒラギノ角ゴ ProN W3"/>
                <a:sym typeface="Gill Sans"/>
              </a:defRPr>
            </a:lvl5pPr>
            <a:lvl6pPr marL="2514600" indent="-228600" algn="ctr" eaLnBrk="0" fontAlgn="base" hangingPunct="0">
              <a:spcBef>
                <a:spcPct val="0"/>
              </a:spcBef>
              <a:spcAft>
                <a:spcPct val="0"/>
              </a:spcAft>
              <a:defRPr sz="2100">
                <a:solidFill>
                  <a:srgbClr val="000000"/>
                </a:solidFill>
                <a:latin typeface="Gill Sans"/>
                <a:ea typeface="ヒラギノ角ゴ ProN W3"/>
                <a:cs typeface="ヒラギノ角ゴ ProN W3"/>
                <a:sym typeface="Gill Sans"/>
              </a:defRPr>
            </a:lvl6pPr>
            <a:lvl7pPr marL="2971800" indent="-228600" algn="ctr" eaLnBrk="0" fontAlgn="base" hangingPunct="0">
              <a:spcBef>
                <a:spcPct val="0"/>
              </a:spcBef>
              <a:spcAft>
                <a:spcPct val="0"/>
              </a:spcAft>
              <a:defRPr sz="2100">
                <a:solidFill>
                  <a:srgbClr val="000000"/>
                </a:solidFill>
                <a:latin typeface="Gill Sans"/>
                <a:ea typeface="ヒラギノ角ゴ ProN W3"/>
                <a:cs typeface="ヒラギノ角ゴ ProN W3"/>
                <a:sym typeface="Gill Sans"/>
              </a:defRPr>
            </a:lvl7pPr>
            <a:lvl8pPr marL="3429000" indent="-228600" algn="ctr" eaLnBrk="0" fontAlgn="base" hangingPunct="0">
              <a:spcBef>
                <a:spcPct val="0"/>
              </a:spcBef>
              <a:spcAft>
                <a:spcPct val="0"/>
              </a:spcAft>
              <a:defRPr sz="2100">
                <a:solidFill>
                  <a:srgbClr val="000000"/>
                </a:solidFill>
                <a:latin typeface="Gill Sans"/>
                <a:ea typeface="ヒラギノ角ゴ ProN W3"/>
                <a:cs typeface="ヒラギノ角ゴ ProN W3"/>
                <a:sym typeface="Gill Sans"/>
              </a:defRPr>
            </a:lvl8pPr>
            <a:lvl9pPr marL="3886200" indent="-228600" algn="ctr" eaLnBrk="0" fontAlgn="base" hangingPunct="0">
              <a:spcBef>
                <a:spcPct val="0"/>
              </a:spcBef>
              <a:spcAft>
                <a:spcPct val="0"/>
              </a:spcAft>
              <a:defRPr sz="2100">
                <a:solidFill>
                  <a:srgbClr val="000000"/>
                </a:solidFill>
                <a:latin typeface="Gill Sans"/>
                <a:ea typeface="ヒラギノ角ゴ ProN W3"/>
                <a:cs typeface="ヒラギノ角ゴ ProN W3"/>
                <a:sym typeface="Gill Sans"/>
              </a:defRPr>
            </a:lvl9pPr>
          </a:lstStyle>
          <a:p>
            <a:pPr algn="l" eaLnBrk="1" hangingPunct="1">
              <a:lnSpc>
                <a:spcPct val="150000"/>
              </a:lnSpc>
            </a:pPr>
            <a:endParaRPr lang="en-US" altLang="zh-CN" sz="1050" dirty="0">
              <a:solidFill>
                <a:srgbClr val="292421"/>
              </a:solidFill>
              <a:latin typeface="Noto Sans S Chinese Thin" panose="020B0200000000000000" pitchFamily="34" charset="-122"/>
              <a:ea typeface="Noto Sans S Chinese Thin" panose="020B0200000000000000" pitchFamily="34" charset="-122"/>
              <a:cs typeface="+mn-ea"/>
              <a:sym typeface="+mn-lt"/>
            </a:endParaRPr>
          </a:p>
        </p:txBody>
      </p:sp>
      <p:sp>
        <p:nvSpPr>
          <p:cNvPr id="19" name="文本框 18"/>
          <p:cNvSpPr txBox="1"/>
          <p:nvPr/>
        </p:nvSpPr>
        <p:spPr>
          <a:xfrm>
            <a:off x="3094182" y="4504332"/>
            <a:ext cx="5966691" cy="596445"/>
          </a:xfrm>
          <a:prstGeom prst="rect">
            <a:avLst/>
          </a:prstGeom>
          <a:noFill/>
        </p:spPr>
        <p:txBody>
          <a:bodyPr wrap="square" rtlCol="0">
            <a:spAutoFit/>
          </a:bodyPr>
          <a:lstStyle/>
          <a:p>
            <a:pPr algn="ctr">
              <a:lnSpc>
                <a:spcPct val="130000"/>
              </a:lnSpc>
            </a:pPr>
            <a:r>
              <a:rPr lang="en-US" altLang="zh-CN" sz="1315" dirty="0">
                <a:solidFill>
                  <a:srgbClr val="292421"/>
                </a:solidFill>
                <a:latin typeface="Noto Sans S Chinese Thin" panose="020B0200000000000000" pitchFamily="34" charset="-122"/>
                <a:ea typeface="Noto Sans S Chinese Thin" panose="020B0200000000000000" pitchFamily="34" charset="-122"/>
              </a:rPr>
              <a:t>This power point is made by mike.everything in this template is all original. This power point is made by mike.  </a:t>
            </a:r>
            <a:endParaRPr lang="zh-CN" altLang="en-US" sz="1315" dirty="0">
              <a:solidFill>
                <a:srgbClr val="292421"/>
              </a:solidFill>
              <a:latin typeface="Noto Sans S Chinese Thin" panose="020B0200000000000000" pitchFamily="34" charset="-122"/>
              <a:ea typeface="Noto Sans S Chinese Thin" panose="020B0200000000000000" pitchFamily="34" charset="-122"/>
            </a:endParaRPr>
          </a:p>
        </p:txBody>
      </p:sp>
      <p:sp>
        <p:nvSpPr>
          <p:cNvPr id="20" name="文本框 19"/>
          <p:cNvSpPr txBox="1"/>
          <p:nvPr/>
        </p:nvSpPr>
        <p:spPr>
          <a:xfrm>
            <a:off x="4870651" y="3330785"/>
            <a:ext cx="3649147" cy="646331"/>
          </a:xfrm>
          <a:prstGeom prst="rect">
            <a:avLst/>
          </a:prstGeom>
          <a:noFill/>
        </p:spPr>
        <p:txBody>
          <a:bodyPr wrap="square" rtlCol="0">
            <a:spAutoFit/>
          </a:bodyPr>
          <a:lstStyle/>
          <a:p>
            <a:pPr defTabSz="449580">
              <a:defRPr/>
            </a:pPr>
            <a:r>
              <a:rPr kumimoji="1" lang="zh-CN" altLang="en-US" sz="3600" b="1" kern="0" spc="600" dirty="0">
                <a:latin typeface="Noto Sans S Chinese Light" panose="020B0300000000000000" pitchFamily="34" charset="-122"/>
                <a:ea typeface="Noto Sans S Chinese Light" panose="020B0300000000000000" pitchFamily="34" charset="-122"/>
                <a:cs typeface="+mn-ea"/>
                <a:sym typeface="+mn-ea"/>
              </a:rPr>
              <a:t>企业简介</a:t>
            </a:r>
            <a:endParaRPr kumimoji="1" lang="zh-CN" altLang="en-US" sz="3600" b="1" kern="0" spc="600" dirty="0">
              <a:latin typeface="Noto Sans S Chinese Light" panose="020B0300000000000000" pitchFamily="34" charset="-122"/>
              <a:ea typeface="Noto Sans S Chinese Light" panose="020B0300000000000000" pitchFamily="3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2" presetClass="entr" presetSubtype="4" decel="48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250" fill="hold"/>
                                        <p:tgtEl>
                                          <p:spTgt spid="20"/>
                                        </p:tgtEl>
                                        <p:attrNameLst>
                                          <p:attrName>ppt_x</p:attrName>
                                        </p:attrNameLst>
                                      </p:cBhvr>
                                      <p:tavLst>
                                        <p:tav tm="0">
                                          <p:val>
                                            <p:strVal val="#ppt_x"/>
                                          </p:val>
                                        </p:tav>
                                        <p:tav tm="100000">
                                          <p:val>
                                            <p:strVal val="#ppt_x"/>
                                          </p:val>
                                        </p:tav>
                                      </p:tavLst>
                                    </p:anim>
                                    <p:anim calcmode="lin" valueType="num">
                                      <p:cBhvr additive="base">
                                        <p:cTn id="20" dur="25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6"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
          <p:cNvGrpSpPr/>
          <p:nvPr/>
        </p:nvGrpSpPr>
        <p:grpSpPr>
          <a:xfrm>
            <a:off x="6520657" y="1616521"/>
            <a:ext cx="1865760" cy="1865760"/>
            <a:chOff x="1447864" y="1680671"/>
            <a:chExt cx="1256032" cy="1256032"/>
          </a:xfrm>
        </p:grpSpPr>
        <p:sp>
          <p:nvSpPr>
            <p:cNvPr id="13" name="Donut 51"/>
            <p:cNvSpPr/>
            <p:nvPr/>
          </p:nvSpPr>
          <p:spPr>
            <a:xfrm>
              <a:off x="1447864" y="1680671"/>
              <a:ext cx="1256032" cy="1256032"/>
            </a:xfrm>
            <a:prstGeom prst="donut">
              <a:avLst>
                <a:gd name="adj" fmla="val 1168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Noto Sans S Chinese Thin" panose="020B0200000000000000" pitchFamily="34" charset="-122"/>
                <a:ea typeface="Noto Sans S Chinese Thin" panose="020B0200000000000000" pitchFamily="34" charset="-122"/>
                <a:cs typeface="+mn-ea"/>
              </a:endParaRPr>
            </a:p>
          </p:txBody>
        </p:sp>
        <p:sp>
          <p:nvSpPr>
            <p:cNvPr id="14" name="Block Arc 5"/>
            <p:cNvSpPr/>
            <p:nvPr/>
          </p:nvSpPr>
          <p:spPr>
            <a:xfrm>
              <a:off x="1447864" y="1680671"/>
              <a:ext cx="1256032" cy="1256032"/>
            </a:xfrm>
            <a:prstGeom prst="blockArc">
              <a:avLst>
                <a:gd name="adj1" fmla="val 16162069"/>
                <a:gd name="adj2" fmla="val 3793687"/>
                <a:gd name="adj3" fmla="val 11689"/>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Noto Sans S Chinese Thin" panose="020B0200000000000000" pitchFamily="34" charset="-122"/>
                <a:ea typeface="Noto Sans S Chinese Thin" panose="020B0200000000000000" pitchFamily="34" charset="-122"/>
                <a:cs typeface="+mn-ea"/>
              </a:endParaRPr>
            </a:p>
          </p:txBody>
        </p:sp>
      </p:grpSp>
      <p:sp>
        <p:nvSpPr>
          <p:cNvPr id="15" name="Rounded Rectangle 40"/>
          <p:cNvSpPr/>
          <p:nvPr/>
        </p:nvSpPr>
        <p:spPr>
          <a:xfrm>
            <a:off x="6816990" y="5035236"/>
            <a:ext cx="1270000" cy="486297"/>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pc="200" dirty="0">
                <a:latin typeface="Noto Sans S Chinese Thin" panose="020B0200000000000000" pitchFamily="34" charset="-122"/>
                <a:ea typeface="Noto Sans S Chinese Thin" panose="020B0200000000000000" pitchFamily="34" charset="-122"/>
                <a:cs typeface="+mn-ea"/>
              </a:rPr>
              <a:t>LAUNCH</a:t>
            </a:r>
            <a:endParaRPr lang="en-US" sz="1200" spc="200" dirty="0">
              <a:latin typeface="Noto Sans S Chinese Thin" panose="020B0200000000000000" pitchFamily="34" charset="-122"/>
              <a:ea typeface="Noto Sans S Chinese Thin" panose="020B0200000000000000" pitchFamily="34" charset="-122"/>
              <a:cs typeface="+mn-ea"/>
            </a:endParaRPr>
          </a:p>
        </p:txBody>
      </p:sp>
      <p:sp>
        <p:nvSpPr>
          <p:cNvPr id="16" name="Rectangle 7"/>
          <p:cNvSpPr/>
          <p:nvPr/>
        </p:nvSpPr>
        <p:spPr>
          <a:xfrm>
            <a:off x="6970950" y="2238664"/>
            <a:ext cx="971740" cy="584775"/>
          </a:xfrm>
          <a:prstGeom prst="rect">
            <a:avLst/>
          </a:prstGeom>
        </p:spPr>
        <p:txBody>
          <a:bodyPr wrap="none">
            <a:spAutoFit/>
          </a:bodyPr>
          <a:lstStyle/>
          <a:p>
            <a:pPr algn="ctr"/>
            <a:r>
              <a:rPr lang="en-AU" sz="3200" dirty="0">
                <a:solidFill>
                  <a:schemeClr val="accent5"/>
                </a:solidFill>
                <a:latin typeface="Noto Sans S Chinese Thin" panose="020B0200000000000000" pitchFamily="34" charset="-122"/>
                <a:ea typeface="Noto Sans S Chinese Thin" panose="020B0200000000000000" pitchFamily="34" charset="-122"/>
                <a:cs typeface="+mn-ea"/>
              </a:rPr>
              <a:t>40%</a:t>
            </a:r>
            <a:endParaRPr lang="en-US" sz="3200" dirty="0">
              <a:solidFill>
                <a:schemeClr val="accent5"/>
              </a:solidFill>
              <a:latin typeface="Noto Sans S Chinese Thin" panose="020B0200000000000000" pitchFamily="34" charset="-122"/>
              <a:ea typeface="Noto Sans S Chinese Thin" panose="020B0200000000000000" pitchFamily="34" charset="-122"/>
              <a:cs typeface="+mn-ea"/>
            </a:endParaRPr>
          </a:p>
        </p:txBody>
      </p:sp>
      <p:grpSp>
        <p:nvGrpSpPr>
          <p:cNvPr id="19" name="Group 10"/>
          <p:cNvGrpSpPr/>
          <p:nvPr/>
        </p:nvGrpSpPr>
        <p:grpSpPr>
          <a:xfrm>
            <a:off x="9184746" y="1616521"/>
            <a:ext cx="1865760" cy="1865760"/>
            <a:chOff x="1447864" y="1680671"/>
            <a:chExt cx="1256032" cy="1256032"/>
          </a:xfrm>
        </p:grpSpPr>
        <p:sp>
          <p:nvSpPr>
            <p:cNvPr id="20" name="Donut 48"/>
            <p:cNvSpPr/>
            <p:nvPr/>
          </p:nvSpPr>
          <p:spPr>
            <a:xfrm>
              <a:off x="1447864" y="1680671"/>
              <a:ext cx="1256032" cy="1256032"/>
            </a:xfrm>
            <a:prstGeom prst="donut">
              <a:avLst>
                <a:gd name="adj" fmla="val 1168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Noto Sans S Chinese Thin" panose="020B0200000000000000" pitchFamily="34" charset="-122"/>
                <a:ea typeface="Noto Sans S Chinese Thin" panose="020B0200000000000000" pitchFamily="34" charset="-122"/>
                <a:cs typeface="+mn-ea"/>
              </a:endParaRPr>
            </a:p>
          </p:txBody>
        </p:sp>
        <p:sp>
          <p:nvSpPr>
            <p:cNvPr id="21" name="Block Arc 12"/>
            <p:cNvSpPr/>
            <p:nvPr/>
          </p:nvSpPr>
          <p:spPr>
            <a:xfrm>
              <a:off x="1447864" y="1680671"/>
              <a:ext cx="1256032" cy="1256032"/>
            </a:xfrm>
            <a:prstGeom prst="blockArc">
              <a:avLst>
                <a:gd name="adj1" fmla="val 16162069"/>
                <a:gd name="adj2" fmla="val 9513426"/>
                <a:gd name="adj3" fmla="val 11542"/>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Noto Sans S Chinese Thin" panose="020B0200000000000000" pitchFamily="34" charset="-122"/>
                <a:ea typeface="Noto Sans S Chinese Thin" panose="020B0200000000000000" pitchFamily="34" charset="-122"/>
                <a:cs typeface="+mn-ea"/>
              </a:endParaRPr>
            </a:p>
          </p:txBody>
        </p:sp>
      </p:grpSp>
      <p:sp>
        <p:nvSpPr>
          <p:cNvPr id="22" name="Rounded Rectangle 46"/>
          <p:cNvSpPr/>
          <p:nvPr/>
        </p:nvSpPr>
        <p:spPr>
          <a:xfrm>
            <a:off x="9481079" y="5035236"/>
            <a:ext cx="1270000" cy="486297"/>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pc="200" dirty="0">
                <a:latin typeface="Noto Sans S Chinese Thin" panose="020B0200000000000000" pitchFamily="34" charset="-122"/>
                <a:ea typeface="Noto Sans S Chinese Thin" panose="020B0200000000000000" pitchFamily="34" charset="-122"/>
                <a:cs typeface="+mn-ea"/>
              </a:rPr>
              <a:t>LAUNCH</a:t>
            </a:r>
            <a:endParaRPr lang="en-US" sz="1200" spc="200" dirty="0">
              <a:latin typeface="Noto Sans S Chinese Thin" panose="020B0200000000000000" pitchFamily="34" charset="-122"/>
              <a:ea typeface="Noto Sans S Chinese Thin" panose="020B0200000000000000" pitchFamily="34" charset="-122"/>
              <a:cs typeface="+mn-ea"/>
            </a:endParaRPr>
          </a:p>
        </p:txBody>
      </p:sp>
      <p:sp>
        <p:nvSpPr>
          <p:cNvPr id="23" name="Rectangle 14"/>
          <p:cNvSpPr/>
          <p:nvPr/>
        </p:nvSpPr>
        <p:spPr>
          <a:xfrm>
            <a:off x="9635039" y="2238664"/>
            <a:ext cx="971740" cy="584775"/>
          </a:xfrm>
          <a:prstGeom prst="rect">
            <a:avLst/>
          </a:prstGeom>
        </p:spPr>
        <p:txBody>
          <a:bodyPr wrap="none">
            <a:spAutoFit/>
          </a:bodyPr>
          <a:lstStyle/>
          <a:p>
            <a:pPr algn="ctr"/>
            <a:r>
              <a:rPr lang="en-AU" sz="3200" dirty="0">
                <a:solidFill>
                  <a:schemeClr val="accent6"/>
                </a:solidFill>
                <a:latin typeface="Noto Sans S Chinese Thin" panose="020B0200000000000000" pitchFamily="34" charset="-122"/>
                <a:ea typeface="Noto Sans S Chinese Thin" panose="020B0200000000000000" pitchFamily="34" charset="-122"/>
                <a:cs typeface="+mn-ea"/>
              </a:rPr>
              <a:t>69%</a:t>
            </a:r>
            <a:endParaRPr lang="en-US" sz="3200" dirty="0">
              <a:solidFill>
                <a:schemeClr val="accent6"/>
              </a:solidFill>
              <a:latin typeface="Noto Sans S Chinese Thin" panose="020B0200000000000000" pitchFamily="34" charset="-122"/>
              <a:ea typeface="Noto Sans S Chinese Thin" panose="020B0200000000000000" pitchFamily="34" charset="-122"/>
              <a:cs typeface="+mn-ea"/>
            </a:endParaRPr>
          </a:p>
        </p:txBody>
      </p:sp>
      <p:grpSp>
        <p:nvGrpSpPr>
          <p:cNvPr id="26" name="Group 17"/>
          <p:cNvGrpSpPr/>
          <p:nvPr/>
        </p:nvGrpSpPr>
        <p:grpSpPr>
          <a:xfrm>
            <a:off x="1154289" y="1616521"/>
            <a:ext cx="1865760" cy="1865760"/>
            <a:chOff x="1447864" y="1680671"/>
            <a:chExt cx="1256032" cy="1256032"/>
          </a:xfrm>
        </p:grpSpPr>
        <p:sp>
          <p:nvSpPr>
            <p:cNvPr id="27" name="Donut 2"/>
            <p:cNvSpPr/>
            <p:nvPr/>
          </p:nvSpPr>
          <p:spPr>
            <a:xfrm>
              <a:off x="1447864" y="1680671"/>
              <a:ext cx="1256032" cy="1256032"/>
            </a:xfrm>
            <a:prstGeom prst="donut">
              <a:avLst>
                <a:gd name="adj" fmla="val 1168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Noto Sans S Chinese Thin" panose="020B0200000000000000" pitchFamily="34" charset="-122"/>
                <a:ea typeface="Noto Sans S Chinese Thin" panose="020B0200000000000000" pitchFamily="34" charset="-122"/>
                <a:cs typeface="+mn-ea"/>
              </a:endParaRPr>
            </a:p>
          </p:txBody>
        </p:sp>
        <p:sp>
          <p:nvSpPr>
            <p:cNvPr id="28" name="Block Arc 19"/>
            <p:cNvSpPr/>
            <p:nvPr/>
          </p:nvSpPr>
          <p:spPr>
            <a:xfrm>
              <a:off x="1447864" y="1680671"/>
              <a:ext cx="1256032" cy="1256032"/>
            </a:xfrm>
            <a:prstGeom prst="blockArc">
              <a:avLst>
                <a:gd name="adj1" fmla="val 16162069"/>
                <a:gd name="adj2" fmla="val 0"/>
                <a:gd name="adj3" fmla="val 11812"/>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Noto Sans S Chinese Thin" panose="020B0200000000000000" pitchFamily="34" charset="-122"/>
                <a:ea typeface="Noto Sans S Chinese Thin" panose="020B0200000000000000" pitchFamily="34" charset="-122"/>
                <a:cs typeface="+mn-ea"/>
              </a:endParaRPr>
            </a:p>
          </p:txBody>
        </p:sp>
      </p:grpSp>
      <p:sp>
        <p:nvSpPr>
          <p:cNvPr id="29" name="Rounded Rectangle 5"/>
          <p:cNvSpPr/>
          <p:nvPr/>
        </p:nvSpPr>
        <p:spPr>
          <a:xfrm>
            <a:off x="1450622" y="5035236"/>
            <a:ext cx="1270000" cy="486297"/>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pc="200" dirty="0">
                <a:latin typeface="Noto Sans S Chinese Thin" panose="020B0200000000000000" pitchFamily="34" charset="-122"/>
                <a:ea typeface="Noto Sans S Chinese Thin" panose="020B0200000000000000" pitchFamily="34" charset="-122"/>
                <a:cs typeface="+mn-ea"/>
              </a:rPr>
              <a:t>LAUNCH</a:t>
            </a:r>
            <a:endParaRPr lang="en-US" sz="1200" spc="200" dirty="0">
              <a:latin typeface="Noto Sans S Chinese Thin" panose="020B0200000000000000" pitchFamily="34" charset="-122"/>
              <a:ea typeface="Noto Sans S Chinese Thin" panose="020B0200000000000000" pitchFamily="34" charset="-122"/>
              <a:cs typeface="+mn-ea"/>
            </a:endParaRPr>
          </a:p>
        </p:txBody>
      </p:sp>
      <p:sp>
        <p:nvSpPr>
          <p:cNvPr id="30" name="Rectangle 21"/>
          <p:cNvSpPr/>
          <p:nvPr/>
        </p:nvSpPr>
        <p:spPr>
          <a:xfrm>
            <a:off x="1604582" y="2238664"/>
            <a:ext cx="971740" cy="584775"/>
          </a:xfrm>
          <a:prstGeom prst="rect">
            <a:avLst/>
          </a:prstGeom>
        </p:spPr>
        <p:txBody>
          <a:bodyPr wrap="none">
            <a:spAutoFit/>
          </a:bodyPr>
          <a:lstStyle/>
          <a:p>
            <a:pPr algn="ctr"/>
            <a:r>
              <a:rPr lang="en-AU" sz="3200" dirty="0">
                <a:solidFill>
                  <a:schemeClr val="accent1"/>
                </a:solidFill>
                <a:latin typeface="Noto Sans S Chinese Thin" panose="020B0200000000000000" pitchFamily="34" charset="-122"/>
                <a:ea typeface="Noto Sans S Chinese Thin" panose="020B0200000000000000" pitchFamily="34" charset="-122"/>
                <a:cs typeface="+mn-ea"/>
              </a:rPr>
              <a:t>25%</a:t>
            </a:r>
            <a:endParaRPr lang="en-US" sz="3200" dirty="0">
              <a:solidFill>
                <a:schemeClr val="accent1"/>
              </a:solidFill>
              <a:latin typeface="Noto Sans S Chinese Thin" panose="020B0200000000000000" pitchFamily="34" charset="-122"/>
              <a:ea typeface="Noto Sans S Chinese Thin" panose="020B0200000000000000" pitchFamily="34" charset="-122"/>
              <a:cs typeface="+mn-ea"/>
            </a:endParaRPr>
          </a:p>
        </p:txBody>
      </p:sp>
      <p:grpSp>
        <p:nvGrpSpPr>
          <p:cNvPr id="33" name="Group 24"/>
          <p:cNvGrpSpPr/>
          <p:nvPr/>
        </p:nvGrpSpPr>
        <p:grpSpPr>
          <a:xfrm>
            <a:off x="3818378" y="1616521"/>
            <a:ext cx="1865760" cy="1865760"/>
            <a:chOff x="1447864" y="1680671"/>
            <a:chExt cx="1256032" cy="1256032"/>
          </a:xfrm>
        </p:grpSpPr>
        <p:sp>
          <p:nvSpPr>
            <p:cNvPr id="34" name="Donut 32"/>
            <p:cNvSpPr/>
            <p:nvPr/>
          </p:nvSpPr>
          <p:spPr>
            <a:xfrm>
              <a:off x="1447864" y="1680671"/>
              <a:ext cx="1256032" cy="1256032"/>
            </a:xfrm>
            <a:prstGeom prst="donut">
              <a:avLst>
                <a:gd name="adj" fmla="val 1168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Noto Sans S Chinese Thin" panose="020B0200000000000000" pitchFamily="34" charset="-122"/>
                <a:ea typeface="Noto Sans S Chinese Thin" panose="020B0200000000000000" pitchFamily="34" charset="-122"/>
                <a:cs typeface="+mn-ea"/>
              </a:endParaRPr>
            </a:p>
          </p:txBody>
        </p:sp>
        <p:sp>
          <p:nvSpPr>
            <p:cNvPr id="35" name="Block Arc 26"/>
            <p:cNvSpPr/>
            <p:nvPr/>
          </p:nvSpPr>
          <p:spPr>
            <a:xfrm>
              <a:off x="1447864" y="1680671"/>
              <a:ext cx="1256032" cy="1256032"/>
            </a:xfrm>
            <a:prstGeom prst="blockArc">
              <a:avLst>
                <a:gd name="adj1" fmla="val 16162069"/>
                <a:gd name="adj2" fmla="val 9513426"/>
                <a:gd name="adj3" fmla="val 11542"/>
              </a:avLst>
            </a:prstGeom>
            <a:solidFill>
              <a:schemeClr val="accent4">
                <a:lumMod val="10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Noto Sans S Chinese Thin" panose="020B0200000000000000" pitchFamily="34" charset="-122"/>
                <a:ea typeface="Noto Sans S Chinese Thin" panose="020B0200000000000000" pitchFamily="34" charset="-122"/>
                <a:cs typeface="+mn-ea"/>
              </a:endParaRPr>
            </a:p>
          </p:txBody>
        </p:sp>
      </p:grpSp>
      <p:sp>
        <p:nvSpPr>
          <p:cNvPr id="36" name="Rounded Rectangle 34"/>
          <p:cNvSpPr/>
          <p:nvPr/>
        </p:nvSpPr>
        <p:spPr>
          <a:xfrm>
            <a:off x="4114711" y="5035236"/>
            <a:ext cx="1270000" cy="486297"/>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pc="200" dirty="0">
                <a:latin typeface="Noto Sans S Chinese Thin" panose="020B0200000000000000" pitchFamily="34" charset="-122"/>
                <a:ea typeface="Noto Sans S Chinese Thin" panose="020B0200000000000000" pitchFamily="34" charset="-122"/>
                <a:cs typeface="+mn-ea"/>
              </a:rPr>
              <a:t>LAUNCH</a:t>
            </a:r>
            <a:endParaRPr lang="en-US" sz="1200" spc="200" dirty="0">
              <a:latin typeface="Noto Sans S Chinese Thin" panose="020B0200000000000000" pitchFamily="34" charset="-122"/>
              <a:ea typeface="Noto Sans S Chinese Thin" panose="020B0200000000000000" pitchFamily="34" charset="-122"/>
              <a:cs typeface="+mn-ea"/>
            </a:endParaRPr>
          </a:p>
        </p:txBody>
      </p:sp>
      <p:sp>
        <p:nvSpPr>
          <p:cNvPr id="37" name="Rectangle 28"/>
          <p:cNvSpPr/>
          <p:nvPr/>
        </p:nvSpPr>
        <p:spPr>
          <a:xfrm>
            <a:off x="4268671" y="2238664"/>
            <a:ext cx="971740" cy="584775"/>
          </a:xfrm>
          <a:prstGeom prst="rect">
            <a:avLst/>
          </a:prstGeom>
        </p:spPr>
        <p:txBody>
          <a:bodyPr wrap="none">
            <a:spAutoFit/>
          </a:bodyPr>
          <a:lstStyle/>
          <a:p>
            <a:pPr algn="ctr"/>
            <a:r>
              <a:rPr lang="en-AU" sz="3200" dirty="0">
                <a:solidFill>
                  <a:schemeClr val="accent3"/>
                </a:solidFill>
                <a:latin typeface="Noto Sans S Chinese Thin" panose="020B0200000000000000" pitchFamily="34" charset="-122"/>
                <a:ea typeface="Noto Sans S Chinese Thin" panose="020B0200000000000000" pitchFamily="34" charset="-122"/>
                <a:cs typeface="+mn-ea"/>
              </a:rPr>
              <a:t>69%</a:t>
            </a:r>
            <a:endParaRPr lang="en-US" sz="3200" dirty="0">
              <a:solidFill>
                <a:schemeClr val="accent3"/>
              </a:solidFill>
              <a:latin typeface="Noto Sans S Chinese Thin" panose="020B0200000000000000" pitchFamily="34" charset="-122"/>
              <a:ea typeface="Noto Sans S Chinese Thin" panose="020B0200000000000000" pitchFamily="34" charset="-122"/>
              <a:cs typeface="+mn-ea"/>
            </a:endParaRPr>
          </a:p>
        </p:txBody>
      </p:sp>
      <p:sp>
        <p:nvSpPr>
          <p:cNvPr id="38" name="išľíďè"/>
          <p:cNvSpPr/>
          <p:nvPr/>
        </p:nvSpPr>
        <p:spPr bwMode="auto">
          <a:xfrm>
            <a:off x="537029" y="409220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39" name="iSlíďè"/>
          <p:cNvSpPr txBox="1"/>
          <p:nvPr/>
        </p:nvSpPr>
        <p:spPr bwMode="auto">
          <a:xfrm>
            <a:off x="978120" y="3757831"/>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40" name="išľíďè"/>
          <p:cNvSpPr/>
          <p:nvPr/>
        </p:nvSpPr>
        <p:spPr bwMode="auto">
          <a:xfrm>
            <a:off x="3454803" y="4097649"/>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41" name="iSlíďè"/>
          <p:cNvSpPr txBox="1"/>
          <p:nvPr/>
        </p:nvSpPr>
        <p:spPr bwMode="auto">
          <a:xfrm>
            <a:off x="3895894" y="3763277"/>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42" name="išľíďè"/>
          <p:cNvSpPr/>
          <p:nvPr/>
        </p:nvSpPr>
        <p:spPr bwMode="auto">
          <a:xfrm>
            <a:off x="6372577" y="4092169"/>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43" name="iSlíďè"/>
          <p:cNvSpPr txBox="1"/>
          <p:nvPr/>
        </p:nvSpPr>
        <p:spPr bwMode="auto">
          <a:xfrm>
            <a:off x="6813668" y="3757797"/>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44" name="išľíďè"/>
          <p:cNvSpPr/>
          <p:nvPr/>
        </p:nvSpPr>
        <p:spPr bwMode="auto">
          <a:xfrm>
            <a:off x="9156622" y="4092169"/>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45" name="iSlíďè"/>
          <p:cNvSpPr txBox="1"/>
          <p:nvPr/>
        </p:nvSpPr>
        <p:spPr bwMode="auto">
          <a:xfrm>
            <a:off x="9597713" y="3757797"/>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标题文本预设</a:t>
            </a:r>
            <a:endParaRPr kumimoji="0" lang="zh-CN" altLang="en-US" sz="1800" b="1"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9" name="文本框 8"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userDrawn="1"/>
        </p:nvSpPr>
        <p:spPr>
          <a:xfrm>
            <a:off x="5753766" y="457873"/>
            <a:ext cx="2838143" cy="413318"/>
          </a:xfrm>
          <a:prstGeom prst="rect">
            <a:avLst/>
          </a:prstGeom>
          <a:noFill/>
        </p:spPr>
        <p:txBody>
          <a:bodyPr wrap="square" rtlCol="0">
            <a:spAutoFit/>
          </a:bodyPr>
          <a:lstStyle/>
          <a:p>
            <a:pPr>
              <a:lnSpc>
                <a:spcPct val="110000"/>
              </a:lnSpc>
            </a:pPr>
            <a:r>
              <a:rPr lang="en-US" altLang="zh-CN" sz="2000" b="1" dirty="0">
                <a:latin typeface="Noto Sans S Chinese Thin" panose="020B0200000000000000" pitchFamily="34" charset="-122"/>
                <a:ea typeface="Noto Sans S Chinese Thin" panose="020B0200000000000000" pitchFamily="34" charset="-122"/>
              </a:rPr>
              <a:t>YOUR TITLE HERE</a:t>
            </a:r>
            <a:endParaRPr lang="en-US" altLang="zh-CN" sz="2000" b="1" dirty="0">
              <a:latin typeface="Noto Sans S Chinese Thin" panose="020B0200000000000000" pitchFamily="34" charset="-122"/>
              <a:ea typeface="Noto Sans S Chinese Thin" panose="020B0200000000000000" pitchFamily="34" charset="-122"/>
            </a:endParaRPr>
          </a:p>
        </p:txBody>
      </p:sp>
      <p:sp>
        <p:nvSpPr>
          <p:cNvPr id="11" name="文本框 10"/>
          <p:cNvSpPr txBox="1"/>
          <p:nvPr userDrawn="1"/>
        </p:nvSpPr>
        <p:spPr>
          <a:xfrm>
            <a:off x="3666175" y="483840"/>
            <a:ext cx="2121093" cy="375359"/>
          </a:xfrm>
          <a:prstGeom prst="rect">
            <a:avLst/>
          </a:prstGeom>
          <a:noFill/>
        </p:spPr>
        <p:txBody>
          <a:bodyPr wrap="none" rtlCol="0">
            <a:spAutoFit/>
          </a:bodyPr>
          <a:lstStyle/>
          <a:p>
            <a:r>
              <a:rPr lang="zh-CN" altLang="en-US" sz="1840" b="1" dirty="0">
                <a:latin typeface="Noto Sans S Chinese Thin" panose="020B0200000000000000" pitchFamily="34" charset="-122"/>
                <a:ea typeface="Noto Sans S Chinese Thin" panose="020B0200000000000000" pitchFamily="34" charset="-122"/>
              </a:rPr>
              <a:t>此处输入标题文字</a:t>
            </a:r>
            <a:endParaRPr lang="zh-CN" altLang="en-US" sz="1840" b="1" dirty="0">
              <a:latin typeface="Noto Sans S Chinese Thin" panose="020B0200000000000000" pitchFamily="34" charset="-122"/>
              <a:ea typeface="Noto Sans S Chinese Thin" panose="020B02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3"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down)">
                                      <p:cBhvr>
                                        <p:cTn id="64" dur="5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down)">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down)">
                                      <p:cBhvr>
                                        <p:cTn id="74" dur="500"/>
                                        <p:tgtEl>
                                          <p:spTgt spid="4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down)">
                                      <p:cBhvr>
                                        <p:cTn id="79" dur="500"/>
                                        <p:tgtEl>
                                          <p:spTgt spid="4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down)">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wipe(down)">
                                      <p:cBhvr>
                                        <p:cTn id="89" dur="500"/>
                                        <p:tgtEl>
                                          <p:spTgt spid="4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down)">
                                      <p:cBhvr>
                                        <p:cTn id="94" dur="500"/>
                                        <p:tgtEl>
                                          <p:spTgt spid="4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wipe(down)">
                                      <p:cBhvr>
                                        <p:cTn id="99" dur="500"/>
                                        <p:tgtEl>
                                          <p:spTgt spid="44"/>
                                        </p:tgtEl>
                                      </p:cBhvr>
                                    </p:animEffect>
                                  </p:childTnLst>
                                </p:cTn>
                              </p:par>
                              <p:par>
                                <p:cTn id="100" presetID="2" presetClass="entr" presetSubtype="2" fill="hold" grpId="0" nodeType="withEffect">
                                  <p:stCondLst>
                                    <p:cond delay="3000"/>
                                  </p:stCondLst>
                                  <p:iterate type="lt">
                                    <p:tmPct val="10000"/>
                                  </p:iterate>
                                  <p:childTnLst>
                                    <p:set>
                                      <p:cBhvr>
                                        <p:cTn id="101" dur="1" fill="hold">
                                          <p:stCondLst>
                                            <p:cond delay="0"/>
                                          </p:stCondLst>
                                        </p:cTn>
                                        <p:tgtEl>
                                          <p:spTgt spid="11"/>
                                        </p:tgtEl>
                                        <p:attrNameLst>
                                          <p:attrName>style.visibility</p:attrName>
                                        </p:attrNameLst>
                                      </p:cBhvr>
                                      <p:to>
                                        <p:strVal val="visible"/>
                                      </p:to>
                                    </p:set>
                                    <p:anim calcmode="lin" valueType="num">
                                      <p:cBhvr additive="base">
                                        <p:cTn id="102" dur="500" fill="hold"/>
                                        <p:tgtEl>
                                          <p:spTgt spid="11"/>
                                        </p:tgtEl>
                                        <p:attrNameLst>
                                          <p:attrName>ppt_x</p:attrName>
                                        </p:attrNameLst>
                                      </p:cBhvr>
                                      <p:tavLst>
                                        <p:tav tm="0">
                                          <p:val>
                                            <p:strVal val="1+#ppt_w/2"/>
                                          </p:val>
                                        </p:tav>
                                        <p:tav tm="100000">
                                          <p:val>
                                            <p:strVal val="#ppt_x"/>
                                          </p:val>
                                        </p:tav>
                                      </p:tavLst>
                                    </p:anim>
                                    <p:anim calcmode="lin" valueType="num">
                                      <p:cBhvr additive="base">
                                        <p:cTn id="10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2" grpId="0" animBg="1"/>
      <p:bldP spid="23" grpId="0"/>
      <p:bldP spid="29" grpId="0" animBg="1"/>
      <p:bldP spid="30" grpId="0"/>
      <p:bldP spid="36" grpId="0" animBg="1"/>
      <p:bldP spid="37" grpId="0"/>
      <p:bldP spid="38" grpId="0"/>
      <p:bldP spid="39" grpId="0"/>
      <p:bldP spid="40" grpId="0"/>
      <p:bldP spid="41" grpId="0"/>
      <p:bldP spid="42" grpId="0"/>
      <p:bldP spid="43" grpId="0"/>
      <p:bldP spid="44" grpId="0"/>
      <p:bldP spid="45"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千图PPT彼岸天：ID 8661124库_组合 1"/>
          <p:cNvGrpSpPr/>
          <p:nvPr>
            <p:custDataLst>
              <p:tags r:id="rId1"/>
            </p:custDataLst>
          </p:nvPr>
        </p:nvGrpSpPr>
        <p:grpSpPr>
          <a:xfrm>
            <a:off x="1775520" y="1361027"/>
            <a:ext cx="3630427" cy="4093065"/>
            <a:chOff x="571258" y="2404098"/>
            <a:chExt cx="3630427" cy="4093065"/>
          </a:xfrm>
        </p:grpSpPr>
        <p:sp>
          <p:nvSpPr>
            <p:cNvPr id="19" name="Freeform: Shape 2"/>
            <p:cNvSpPr/>
            <p:nvPr/>
          </p:nvSpPr>
          <p:spPr bwMode="auto">
            <a:xfrm>
              <a:off x="1961744" y="5487069"/>
              <a:ext cx="230034" cy="888009"/>
            </a:xfrm>
            <a:custGeom>
              <a:avLst/>
              <a:gdLst>
                <a:gd name="T0" fmla="*/ 76 w 76"/>
                <a:gd name="T1" fmla="*/ 292 h 292"/>
                <a:gd name="T2" fmla="*/ 53 w 76"/>
                <a:gd name="T3" fmla="*/ 292 h 292"/>
                <a:gd name="T4" fmla="*/ 0 w 76"/>
                <a:gd name="T5" fmla="*/ 10 h 292"/>
                <a:gd name="T6" fmla="*/ 21 w 76"/>
                <a:gd name="T7" fmla="*/ 0 h 292"/>
                <a:gd name="T8" fmla="*/ 76 w 76"/>
                <a:gd name="T9" fmla="*/ 292 h 292"/>
              </a:gdLst>
              <a:ahLst/>
              <a:cxnLst>
                <a:cxn ang="0">
                  <a:pos x="T0" y="T1"/>
                </a:cxn>
                <a:cxn ang="0">
                  <a:pos x="T2" y="T3"/>
                </a:cxn>
                <a:cxn ang="0">
                  <a:pos x="T4" y="T5"/>
                </a:cxn>
                <a:cxn ang="0">
                  <a:pos x="T6" y="T7"/>
                </a:cxn>
                <a:cxn ang="0">
                  <a:pos x="T8" y="T9"/>
                </a:cxn>
              </a:cxnLst>
              <a:rect l="0" t="0" r="r" b="b"/>
              <a:pathLst>
                <a:path w="76" h="292">
                  <a:moveTo>
                    <a:pt x="76" y="292"/>
                  </a:moveTo>
                  <a:cubicBezTo>
                    <a:pt x="53" y="292"/>
                    <a:pt x="53" y="292"/>
                    <a:pt x="53" y="292"/>
                  </a:cubicBezTo>
                  <a:cubicBezTo>
                    <a:pt x="53" y="118"/>
                    <a:pt x="1" y="11"/>
                    <a:pt x="0" y="10"/>
                  </a:cubicBezTo>
                  <a:cubicBezTo>
                    <a:pt x="21" y="0"/>
                    <a:pt x="21" y="0"/>
                    <a:pt x="21" y="0"/>
                  </a:cubicBezTo>
                  <a:cubicBezTo>
                    <a:pt x="24" y="4"/>
                    <a:pt x="76" y="112"/>
                    <a:pt x="76" y="292"/>
                  </a:cubicBezTo>
                  <a:close/>
                </a:path>
              </a:pathLst>
            </a:custGeom>
            <a:solidFill>
              <a:schemeClr val="bg1">
                <a:lumMod val="85000"/>
              </a:schemeClr>
            </a:solidFill>
            <a:ln>
              <a:noFill/>
            </a:ln>
          </p:spPr>
          <p:txBody>
            <a:bodyPr anchor="ctr"/>
            <a:lstStyle/>
            <a:p>
              <a:pPr algn="ctr"/>
              <a:endParaRPr>
                <a:latin typeface="Noto Sans S Chinese Thin" panose="020B0200000000000000" pitchFamily="34" charset="-122"/>
                <a:ea typeface="Noto Sans S Chinese Thin" panose="020B0200000000000000" pitchFamily="34" charset="-122"/>
              </a:endParaRPr>
            </a:p>
          </p:txBody>
        </p:sp>
        <p:sp>
          <p:nvSpPr>
            <p:cNvPr id="20" name="Freeform: Shape 3"/>
            <p:cNvSpPr/>
            <p:nvPr/>
          </p:nvSpPr>
          <p:spPr bwMode="auto">
            <a:xfrm>
              <a:off x="2414102" y="5460082"/>
              <a:ext cx="231319" cy="888009"/>
            </a:xfrm>
            <a:custGeom>
              <a:avLst/>
              <a:gdLst>
                <a:gd name="T0" fmla="*/ 24 w 76"/>
                <a:gd name="T1" fmla="*/ 292 h 292"/>
                <a:gd name="T2" fmla="*/ 0 w 76"/>
                <a:gd name="T3" fmla="*/ 292 h 292"/>
                <a:gd name="T4" fmla="*/ 55 w 76"/>
                <a:gd name="T5" fmla="*/ 0 h 292"/>
                <a:gd name="T6" fmla="*/ 76 w 76"/>
                <a:gd name="T7" fmla="*/ 11 h 292"/>
                <a:gd name="T8" fmla="*/ 66 w 76"/>
                <a:gd name="T9" fmla="*/ 6 h 292"/>
                <a:gd name="T10" fmla="*/ 76 w 76"/>
                <a:gd name="T11" fmla="*/ 11 h 292"/>
                <a:gd name="T12" fmla="*/ 24 w 76"/>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76" h="292">
                  <a:moveTo>
                    <a:pt x="24" y="292"/>
                  </a:moveTo>
                  <a:cubicBezTo>
                    <a:pt x="0" y="292"/>
                    <a:pt x="0" y="292"/>
                    <a:pt x="0" y="292"/>
                  </a:cubicBezTo>
                  <a:cubicBezTo>
                    <a:pt x="0" y="113"/>
                    <a:pt x="53" y="5"/>
                    <a:pt x="55" y="0"/>
                  </a:cubicBezTo>
                  <a:cubicBezTo>
                    <a:pt x="76" y="11"/>
                    <a:pt x="76" y="11"/>
                    <a:pt x="76" y="11"/>
                  </a:cubicBezTo>
                  <a:cubicBezTo>
                    <a:pt x="66" y="6"/>
                    <a:pt x="66" y="6"/>
                    <a:pt x="66" y="6"/>
                  </a:cubicBezTo>
                  <a:cubicBezTo>
                    <a:pt x="76" y="11"/>
                    <a:pt x="76" y="11"/>
                    <a:pt x="76" y="11"/>
                  </a:cubicBezTo>
                  <a:cubicBezTo>
                    <a:pt x="76" y="12"/>
                    <a:pt x="24" y="119"/>
                    <a:pt x="24" y="292"/>
                  </a:cubicBezTo>
                  <a:close/>
                </a:path>
              </a:pathLst>
            </a:custGeom>
            <a:solidFill>
              <a:schemeClr val="bg1">
                <a:lumMod val="85000"/>
              </a:schemeClr>
            </a:solidFill>
            <a:ln>
              <a:noFill/>
            </a:ln>
          </p:spPr>
          <p:txBody>
            <a:bodyPr anchor="ctr"/>
            <a:lstStyle/>
            <a:p>
              <a:pPr algn="ctr"/>
              <a:endParaRPr>
                <a:latin typeface="Noto Sans S Chinese Thin" panose="020B0200000000000000" pitchFamily="34" charset="-122"/>
                <a:ea typeface="Noto Sans S Chinese Thin" panose="020B0200000000000000" pitchFamily="34" charset="-122"/>
              </a:endParaRPr>
            </a:p>
          </p:txBody>
        </p:sp>
        <p:sp>
          <p:nvSpPr>
            <p:cNvPr id="21" name="Freeform: Shape 4"/>
            <p:cNvSpPr/>
            <p:nvPr/>
          </p:nvSpPr>
          <p:spPr bwMode="auto">
            <a:xfrm>
              <a:off x="2347276" y="2711238"/>
              <a:ext cx="1252979" cy="1252979"/>
            </a:xfrm>
            <a:custGeom>
              <a:avLst/>
              <a:gdLst>
                <a:gd name="T0" fmla="*/ 52 w 412"/>
                <a:gd name="T1" fmla="*/ 112 h 412"/>
                <a:gd name="T2" fmla="*/ 112 w 412"/>
                <a:gd name="T3" fmla="*/ 361 h 412"/>
                <a:gd name="T4" fmla="*/ 360 w 412"/>
                <a:gd name="T5" fmla="*/ 300 h 412"/>
                <a:gd name="T6" fmla="*/ 300 w 412"/>
                <a:gd name="T7" fmla="*/ 52 h 412"/>
                <a:gd name="T8" fmla="*/ 52 w 412"/>
                <a:gd name="T9" fmla="*/ 112 h 412"/>
              </a:gdLst>
              <a:ahLst/>
              <a:cxnLst>
                <a:cxn ang="0">
                  <a:pos x="T0" y="T1"/>
                </a:cxn>
                <a:cxn ang="0">
                  <a:pos x="T2" y="T3"/>
                </a:cxn>
                <a:cxn ang="0">
                  <a:pos x="T4" y="T5"/>
                </a:cxn>
                <a:cxn ang="0">
                  <a:pos x="T6" y="T7"/>
                </a:cxn>
                <a:cxn ang="0">
                  <a:pos x="T8" y="T9"/>
                </a:cxn>
              </a:cxnLst>
              <a:rect l="0" t="0" r="r" b="b"/>
              <a:pathLst>
                <a:path w="412" h="412">
                  <a:moveTo>
                    <a:pt x="52" y="112"/>
                  </a:moveTo>
                  <a:cubicBezTo>
                    <a:pt x="0" y="198"/>
                    <a:pt x="27" y="309"/>
                    <a:pt x="112" y="361"/>
                  </a:cubicBezTo>
                  <a:cubicBezTo>
                    <a:pt x="197" y="412"/>
                    <a:pt x="308" y="385"/>
                    <a:pt x="360" y="300"/>
                  </a:cubicBezTo>
                  <a:cubicBezTo>
                    <a:pt x="412" y="215"/>
                    <a:pt x="385" y="104"/>
                    <a:pt x="300" y="52"/>
                  </a:cubicBezTo>
                  <a:cubicBezTo>
                    <a:pt x="214" y="0"/>
                    <a:pt x="103" y="27"/>
                    <a:pt x="52" y="112"/>
                  </a:cubicBezTo>
                  <a:close/>
                </a:path>
              </a:pathLst>
            </a:custGeom>
            <a:solidFill>
              <a:schemeClr val="accent3"/>
            </a:solidFill>
            <a:ln>
              <a:noFill/>
            </a:ln>
          </p:spPr>
          <p:txBody>
            <a:bodyPr vert="horz" wrap="none" lIns="0" tIns="0" rIns="0" bIns="0" anchor="ctr" anchorCtr="1" compatLnSpc="1">
              <a:normAutofit/>
            </a:bodyPr>
            <a:lstStyle/>
            <a:p>
              <a:pPr algn="ctr"/>
              <a:r>
                <a:rPr lang="zh-CN" altLang="en-US">
                  <a:solidFill>
                    <a:schemeClr val="bg1"/>
                  </a:solidFill>
                  <a:latin typeface="Noto Sans S Chinese Thin" panose="020B0200000000000000" pitchFamily="34" charset="-122"/>
                  <a:ea typeface="Noto Sans S Chinese Thin" panose="020B0200000000000000" pitchFamily="34" charset="-122"/>
                </a:rPr>
                <a:t>关键词</a:t>
              </a:r>
              <a:endParaRPr lang="zh-CN" altLang="en-US">
                <a:solidFill>
                  <a:schemeClr val="bg1"/>
                </a:solidFill>
                <a:latin typeface="Noto Sans S Chinese Thin" panose="020B0200000000000000" pitchFamily="34" charset="-122"/>
                <a:ea typeface="Noto Sans S Chinese Thin" panose="020B0200000000000000" pitchFamily="34" charset="-122"/>
              </a:endParaRPr>
            </a:p>
          </p:txBody>
        </p:sp>
        <p:sp>
          <p:nvSpPr>
            <p:cNvPr id="22" name="Freeform: Shape 5"/>
            <p:cNvSpPr/>
            <p:nvPr/>
          </p:nvSpPr>
          <p:spPr bwMode="auto">
            <a:xfrm>
              <a:off x="2040136" y="2404098"/>
              <a:ext cx="1869831" cy="1863405"/>
            </a:xfrm>
            <a:custGeom>
              <a:avLst/>
              <a:gdLst>
                <a:gd name="T0" fmla="*/ 109 w 615"/>
                <a:gd name="T1" fmla="*/ 156 h 613"/>
                <a:gd name="T2" fmla="*/ 50 w 615"/>
                <a:gd name="T3" fmla="*/ 137 h 613"/>
                <a:gd name="T4" fmla="*/ 70 w 615"/>
                <a:gd name="T5" fmla="*/ 231 h 613"/>
                <a:gd name="T6" fmla="*/ 59 w 615"/>
                <a:gd name="T7" fmla="*/ 270 h 613"/>
                <a:gd name="T8" fmla="*/ 1 w 615"/>
                <a:gd name="T9" fmla="*/ 344 h 613"/>
                <a:gd name="T10" fmla="*/ 73 w 615"/>
                <a:gd name="T11" fmla="*/ 393 h 613"/>
                <a:gd name="T12" fmla="*/ 26 w 615"/>
                <a:gd name="T13" fmla="*/ 432 h 613"/>
                <a:gd name="T14" fmla="*/ 116 w 615"/>
                <a:gd name="T15" fmla="*/ 466 h 613"/>
                <a:gd name="T16" fmla="*/ 144 w 615"/>
                <a:gd name="T17" fmla="*/ 496 h 613"/>
                <a:gd name="T18" fmla="*/ 175 w 615"/>
                <a:gd name="T19" fmla="*/ 583 h 613"/>
                <a:gd name="T20" fmla="*/ 267 w 615"/>
                <a:gd name="T21" fmla="*/ 553 h 613"/>
                <a:gd name="T22" fmla="*/ 277 w 615"/>
                <a:gd name="T23" fmla="*/ 613 h 613"/>
                <a:gd name="T24" fmla="*/ 351 w 615"/>
                <a:gd name="T25" fmla="*/ 552 h 613"/>
                <a:gd name="T26" fmla="*/ 409 w 615"/>
                <a:gd name="T27" fmla="*/ 536 h 613"/>
                <a:gd name="T28" fmla="*/ 503 w 615"/>
                <a:gd name="T29" fmla="*/ 545 h 613"/>
                <a:gd name="T30" fmla="*/ 479 w 615"/>
                <a:gd name="T31" fmla="*/ 487 h 613"/>
                <a:gd name="T32" fmla="*/ 507 w 615"/>
                <a:gd name="T33" fmla="*/ 458 h 613"/>
                <a:gd name="T34" fmla="*/ 593 w 615"/>
                <a:gd name="T35" fmla="*/ 421 h 613"/>
                <a:gd name="T36" fmla="*/ 544 w 615"/>
                <a:gd name="T37" fmla="*/ 382 h 613"/>
                <a:gd name="T38" fmla="*/ 555 w 615"/>
                <a:gd name="T39" fmla="*/ 344 h 613"/>
                <a:gd name="T40" fmla="*/ 613 w 615"/>
                <a:gd name="T41" fmla="*/ 270 h 613"/>
                <a:gd name="T42" fmla="*/ 551 w 615"/>
                <a:gd name="T43" fmla="*/ 259 h 613"/>
                <a:gd name="T44" fmla="*/ 542 w 615"/>
                <a:gd name="T45" fmla="*/ 220 h 613"/>
                <a:gd name="T46" fmla="*/ 558 w 615"/>
                <a:gd name="T47" fmla="*/ 127 h 613"/>
                <a:gd name="T48" fmla="*/ 494 w 615"/>
                <a:gd name="T49" fmla="*/ 145 h 613"/>
                <a:gd name="T50" fmla="*/ 464 w 615"/>
                <a:gd name="T51" fmla="*/ 113 h 613"/>
                <a:gd name="T52" fmla="*/ 437 w 615"/>
                <a:gd name="T53" fmla="*/ 35 h 613"/>
                <a:gd name="T54" fmla="*/ 397 w 615"/>
                <a:gd name="T55" fmla="*/ 77 h 613"/>
                <a:gd name="T56" fmla="*/ 348 w 615"/>
                <a:gd name="T57" fmla="*/ 60 h 613"/>
                <a:gd name="T58" fmla="*/ 275 w 615"/>
                <a:gd name="T59" fmla="*/ 0 h 613"/>
                <a:gd name="T60" fmla="*/ 264 w 615"/>
                <a:gd name="T61" fmla="*/ 62 h 613"/>
                <a:gd name="T62" fmla="*/ 205 w 615"/>
                <a:gd name="T63" fmla="*/ 78 h 613"/>
                <a:gd name="T64" fmla="*/ 112 w 615"/>
                <a:gd name="T65" fmla="*/ 69 h 613"/>
                <a:gd name="T66" fmla="*/ 414 w 615"/>
                <a:gd name="T67" fmla="*/ 131 h 613"/>
                <a:gd name="T68" fmla="*/ 200 w 615"/>
                <a:gd name="T69" fmla="*/ 484 h 613"/>
                <a:gd name="T70" fmla="*/ 414 w 615"/>
                <a:gd name="T71" fmla="*/ 13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5" h="613">
                  <a:moveTo>
                    <a:pt x="136" y="126"/>
                  </a:moveTo>
                  <a:cubicBezTo>
                    <a:pt x="126" y="135"/>
                    <a:pt x="117" y="145"/>
                    <a:pt x="109" y="156"/>
                  </a:cubicBezTo>
                  <a:cubicBezTo>
                    <a:pt x="108" y="155"/>
                    <a:pt x="108" y="155"/>
                    <a:pt x="108" y="155"/>
                  </a:cubicBezTo>
                  <a:cubicBezTo>
                    <a:pt x="50" y="137"/>
                    <a:pt x="50" y="137"/>
                    <a:pt x="50" y="137"/>
                  </a:cubicBezTo>
                  <a:cubicBezTo>
                    <a:pt x="21" y="192"/>
                    <a:pt x="21" y="192"/>
                    <a:pt x="21" y="192"/>
                  </a:cubicBezTo>
                  <a:cubicBezTo>
                    <a:pt x="70" y="231"/>
                    <a:pt x="70" y="231"/>
                    <a:pt x="70" y="231"/>
                  </a:cubicBezTo>
                  <a:cubicBezTo>
                    <a:pt x="66" y="244"/>
                    <a:pt x="63" y="257"/>
                    <a:pt x="61" y="270"/>
                  </a:cubicBezTo>
                  <a:cubicBezTo>
                    <a:pt x="59" y="270"/>
                    <a:pt x="59" y="270"/>
                    <a:pt x="59" y="270"/>
                  </a:cubicBezTo>
                  <a:cubicBezTo>
                    <a:pt x="0" y="281"/>
                    <a:pt x="0" y="281"/>
                    <a:pt x="0" y="281"/>
                  </a:cubicBezTo>
                  <a:cubicBezTo>
                    <a:pt x="1" y="344"/>
                    <a:pt x="1" y="344"/>
                    <a:pt x="1" y="344"/>
                  </a:cubicBezTo>
                  <a:cubicBezTo>
                    <a:pt x="62" y="354"/>
                    <a:pt x="62" y="354"/>
                    <a:pt x="62" y="354"/>
                  </a:cubicBezTo>
                  <a:cubicBezTo>
                    <a:pt x="65" y="367"/>
                    <a:pt x="69" y="380"/>
                    <a:pt x="73" y="393"/>
                  </a:cubicBezTo>
                  <a:cubicBezTo>
                    <a:pt x="72" y="394"/>
                    <a:pt x="72" y="394"/>
                    <a:pt x="72" y="394"/>
                  </a:cubicBezTo>
                  <a:cubicBezTo>
                    <a:pt x="26" y="432"/>
                    <a:pt x="26" y="432"/>
                    <a:pt x="26" y="432"/>
                  </a:cubicBezTo>
                  <a:cubicBezTo>
                    <a:pt x="57" y="486"/>
                    <a:pt x="57" y="486"/>
                    <a:pt x="57" y="486"/>
                  </a:cubicBezTo>
                  <a:cubicBezTo>
                    <a:pt x="116" y="466"/>
                    <a:pt x="116" y="466"/>
                    <a:pt x="116" y="466"/>
                  </a:cubicBezTo>
                  <a:cubicBezTo>
                    <a:pt x="124" y="477"/>
                    <a:pt x="128" y="483"/>
                    <a:pt x="144" y="495"/>
                  </a:cubicBezTo>
                  <a:cubicBezTo>
                    <a:pt x="144" y="496"/>
                    <a:pt x="144" y="496"/>
                    <a:pt x="144" y="496"/>
                  </a:cubicBezTo>
                  <a:cubicBezTo>
                    <a:pt x="122" y="551"/>
                    <a:pt x="122" y="551"/>
                    <a:pt x="122" y="551"/>
                  </a:cubicBezTo>
                  <a:cubicBezTo>
                    <a:pt x="175" y="583"/>
                    <a:pt x="175" y="583"/>
                    <a:pt x="175" y="583"/>
                  </a:cubicBezTo>
                  <a:cubicBezTo>
                    <a:pt x="216" y="538"/>
                    <a:pt x="216" y="538"/>
                    <a:pt x="216" y="538"/>
                  </a:cubicBezTo>
                  <a:cubicBezTo>
                    <a:pt x="233" y="545"/>
                    <a:pt x="249" y="550"/>
                    <a:pt x="267" y="553"/>
                  </a:cubicBezTo>
                  <a:cubicBezTo>
                    <a:pt x="266" y="554"/>
                    <a:pt x="266" y="554"/>
                    <a:pt x="266" y="554"/>
                  </a:cubicBezTo>
                  <a:cubicBezTo>
                    <a:pt x="277" y="613"/>
                    <a:pt x="277" y="613"/>
                    <a:pt x="277" y="613"/>
                  </a:cubicBezTo>
                  <a:cubicBezTo>
                    <a:pt x="339" y="613"/>
                    <a:pt x="339" y="613"/>
                    <a:pt x="339" y="613"/>
                  </a:cubicBezTo>
                  <a:cubicBezTo>
                    <a:pt x="351" y="552"/>
                    <a:pt x="351" y="552"/>
                    <a:pt x="351" y="552"/>
                  </a:cubicBezTo>
                  <a:cubicBezTo>
                    <a:pt x="371" y="549"/>
                    <a:pt x="390" y="543"/>
                    <a:pt x="409" y="534"/>
                  </a:cubicBezTo>
                  <a:cubicBezTo>
                    <a:pt x="409" y="536"/>
                    <a:pt x="409" y="536"/>
                    <a:pt x="409" y="536"/>
                  </a:cubicBezTo>
                  <a:cubicBezTo>
                    <a:pt x="451" y="579"/>
                    <a:pt x="451" y="579"/>
                    <a:pt x="451" y="579"/>
                  </a:cubicBezTo>
                  <a:cubicBezTo>
                    <a:pt x="503" y="545"/>
                    <a:pt x="503" y="545"/>
                    <a:pt x="503" y="545"/>
                  </a:cubicBezTo>
                  <a:cubicBezTo>
                    <a:pt x="479" y="487"/>
                    <a:pt x="479" y="487"/>
                    <a:pt x="479" y="487"/>
                  </a:cubicBezTo>
                  <a:cubicBezTo>
                    <a:pt x="479" y="487"/>
                    <a:pt x="479" y="487"/>
                    <a:pt x="479" y="487"/>
                  </a:cubicBezTo>
                  <a:cubicBezTo>
                    <a:pt x="488" y="478"/>
                    <a:pt x="497" y="468"/>
                    <a:pt x="506" y="458"/>
                  </a:cubicBezTo>
                  <a:cubicBezTo>
                    <a:pt x="507" y="458"/>
                    <a:pt x="507" y="458"/>
                    <a:pt x="507" y="458"/>
                  </a:cubicBezTo>
                  <a:cubicBezTo>
                    <a:pt x="565" y="477"/>
                    <a:pt x="565" y="477"/>
                    <a:pt x="565" y="477"/>
                  </a:cubicBezTo>
                  <a:cubicBezTo>
                    <a:pt x="593" y="421"/>
                    <a:pt x="593" y="421"/>
                    <a:pt x="593" y="421"/>
                  </a:cubicBezTo>
                  <a:cubicBezTo>
                    <a:pt x="545" y="382"/>
                    <a:pt x="545" y="382"/>
                    <a:pt x="545" y="382"/>
                  </a:cubicBezTo>
                  <a:cubicBezTo>
                    <a:pt x="544" y="382"/>
                    <a:pt x="544" y="382"/>
                    <a:pt x="544" y="382"/>
                  </a:cubicBezTo>
                  <a:cubicBezTo>
                    <a:pt x="548" y="370"/>
                    <a:pt x="551" y="357"/>
                    <a:pt x="553" y="344"/>
                  </a:cubicBezTo>
                  <a:cubicBezTo>
                    <a:pt x="555" y="344"/>
                    <a:pt x="555" y="344"/>
                    <a:pt x="555" y="344"/>
                  </a:cubicBezTo>
                  <a:cubicBezTo>
                    <a:pt x="615" y="332"/>
                    <a:pt x="615" y="332"/>
                    <a:pt x="615" y="332"/>
                  </a:cubicBezTo>
                  <a:cubicBezTo>
                    <a:pt x="613" y="270"/>
                    <a:pt x="613" y="270"/>
                    <a:pt x="613" y="270"/>
                  </a:cubicBezTo>
                  <a:cubicBezTo>
                    <a:pt x="552" y="259"/>
                    <a:pt x="552" y="259"/>
                    <a:pt x="552" y="259"/>
                  </a:cubicBezTo>
                  <a:cubicBezTo>
                    <a:pt x="551" y="259"/>
                    <a:pt x="551" y="259"/>
                    <a:pt x="551" y="259"/>
                  </a:cubicBezTo>
                  <a:cubicBezTo>
                    <a:pt x="548" y="246"/>
                    <a:pt x="545" y="233"/>
                    <a:pt x="540" y="221"/>
                  </a:cubicBezTo>
                  <a:cubicBezTo>
                    <a:pt x="542" y="220"/>
                    <a:pt x="542" y="220"/>
                    <a:pt x="542" y="220"/>
                  </a:cubicBezTo>
                  <a:cubicBezTo>
                    <a:pt x="589" y="181"/>
                    <a:pt x="589" y="181"/>
                    <a:pt x="589" y="181"/>
                  </a:cubicBezTo>
                  <a:cubicBezTo>
                    <a:pt x="558" y="127"/>
                    <a:pt x="558" y="127"/>
                    <a:pt x="558" y="127"/>
                  </a:cubicBezTo>
                  <a:cubicBezTo>
                    <a:pt x="499" y="147"/>
                    <a:pt x="499" y="147"/>
                    <a:pt x="499" y="147"/>
                  </a:cubicBezTo>
                  <a:cubicBezTo>
                    <a:pt x="494" y="145"/>
                    <a:pt x="494" y="145"/>
                    <a:pt x="494" y="145"/>
                  </a:cubicBezTo>
                  <a:cubicBezTo>
                    <a:pt x="486" y="135"/>
                    <a:pt x="479" y="127"/>
                    <a:pt x="463" y="115"/>
                  </a:cubicBezTo>
                  <a:cubicBezTo>
                    <a:pt x="464" y="113"/>
                    <a:pt x="464" y="113"/>
                    <a:pt x="464" y="113"/>
                  </a:cubicBezTo>
                  <a:cubicBezTo>
                    <a:pt x="490" y="68"/>
                    <a:pt x="490" y="68"/>
                    <a:pt x="490" y="68"/>
                  </a:cubicBezTo>
                  <a:cubicBezTo>
                    <a:pt x="437" y="35"/>
                    <a:pt x="437" y="35"/>
                    <a:pt x="437" y="35"/>
                  </a:cubicBezTo>
                  <a:cubicBezTo>
                    <a:pt x="396" y="78"/>
                    <a:pt x="396" y="78"/>
                    <a:pt x="396" y="78"/>
                  </a:cubicBezTo>
                  <a:cubicBezTo>
                    <a:pt x="397" y="77"/>
                    <a:pt x="397" y="77"/>
                    <a:pt x="397" y="77"/>
                  </a:cubicBezTo>
                  <a:cubicBezTo>
                    <a:pt x="381" y="71"/>
                    <a:pt x="365" y="65"/>
                    <a:pt x="348" y="62"/>
                  </a:cubicBezTo>
                  <a:cubicBezTo>
                    <a:pt x="348" y="60"/>
                    <a:pt x="348" y="60"/>
                    <a:pt x="348" y="60"/>
                  </a:cubicBezTo>
                  <a:cubicBezTo>
                    <a:pt x="337" y="0"/>
                    <a:pt x="337" y="0"/>
                    <a:pt x="337" y="0"/>
                  </a:cubicBezTo>
                  <a:cubicBezTo>
                    <a:pt x="275" y="0"/>
                    <a:pt x="275" y="0"/>
                    <a:pt x="275" y="0"/>
                  </a:cubicBezTo>
                  <a:cubicBezTo>
                    <a:pt x="264" y="62"/>
                    <a:pt x="264" y="62"/>
                    <a:pt x="264" y="62"/>
                  </a:cubicBezTo>
                  <a:cubicBezTo>
                    <a:pt x="264" y="62"/>
                    <a:pt x="264" y="62"/>
                    <a:pt x="264" y="62"/>
                  </a:cubicBezTo>
                  <a:cubicBezTo>
                    <a:pt x="244" y="66"/>
                    <a:pt x="225" y="71"/>
                    <a:pt x="206" y="79"/>
                  </a:cubicBezTo>
                  <a:cubicBezTo>
                    <a:pt x="205" y="78"/>
                    <a:pt x="205" y="78"/>
                    <a:pt x="205" y="78"/>
                  </a:cubicBezTo>
                  <a:cubicBezTo>
                    <a:pt x="163" y="34"/>
                    <a:pt x="163" y="34"/>
                    <a:pt x="163" y="34"/>
                  </a:cubicBezTo>
                  <a:cubicBezTo>
                    <a:pt x="112" y="69"/>
                    <a:pt x="112" y="69"/>
                    <a:pt x="112" y="69"/>
                  </a:cubicBezTo>
                  <a:cubicBezTo>
                    <a:pt x="136" y="126"/>
                    <a:pt x="136" y="126"/>
                    <a:pt x="136" y="126"/>
                  </a:cubicBezTo>
                  <a:close/>
                  <a:moveTo>
                    <a:pt x="414" y="131"/>
                  </a:moveTo>
                  <a:cubicBezTo>
                    <a:pt x="512" y="190"/>
                    <a:pt x="543" y="317"/>
                    <a:pt x="483" y="414"/>
                  </a:cubicBezTo>
                  <a:cubicBezTo>
                    <a:pt x="424" y="512"/>
                    <a:pt x="297" y="543"/>
                    <a:pt x="200" y="484"/>
                  </a:cubicBezTo>
                  <a:cubicBezTo>
                    <a:pt x="102" y="425"/>
                    <a:pt x="71" y="298"/>
                    <a:pt x="130" y="200"/>
                  </a:cubicBezTo>
                  <a:cubicBezTo>
                    <a:pt x="189" y="102"/>
                    <a:pt x="317" y="71"/>
                    <a:pt x="414" y="131"/>
                  </a:cubicBezTo>
                  <a:close/>
                </a:path>
              </a:pathLst>
            </a:custGeom>
            <a:solidFill>
              <a:schemeClr val="accent3"/>
            </a:solidFill>
            <a:ln>
              <a:noFill/>
            </a:ln>
          </p:spPr>
          <p:txBody>
            <a:bodyPr anchor="ctr"/>
            <a:lstStyle/>
            <a:p>
              <a:pPr algn="ctr"/>
              <a:endParaRPr>
                <a:latin typeface="Noto Sans S Chinese Thin" panose="020B0200000000000000" pitchFamily="34" charset="-122"/>
                <a:ea typeface="Noto Sans S Chinese Thin" panose="020B0200000000000000" pitchFamily="34" charset="-122"/>
              </a:endParaRPr>
            </a:p>
          </p:txBody>
        </p:sp>
        <p:sp>
          <p:nvSpPr>
            <p:cNvPr id="23" name="Freeform: Shape 6"/>
            <p:cNvSpPr/>
            <p:nvPr/>
          </p:nvSpPr>
          <p:spPr bwMode="auto">
            <a:xfrm>
              <a:off x="1757412" y="4387018"/>
              <a:ext cx="1119328" cy="1115473"/>
            </a:xfrm>
            <a:custGeom>
              <a:avLst/>
              <a:gdLst>
                <a:gd name="T0" fmla="*/ 46 w 368"/>
                <a:gd name="T1" fmla="*/ 100 h 367"/>
                <a:gd name="T2" fmla="*/ 101 w 368"/>
                <a:gd name="T3" fmla="*/ 321 h 367"/>
                <a:gd name="T4" fmla="*/ 322 w 368"/>
                <a:gd name="T5" fmla="*/ 267 h 367"/>
                <a:gd name="T6" fmla="*/ 267 w 368"/>
                <a:gd name="T7" fmla="*/ 46 h 367"/>
                <a:gd name="T8" fmla="*/ 46 w 368"/>
                <a:gd name="T9" fmla="*/ 100 h 367"/>
              </a:gdLst>
              <a:ahLst/>
              <a:cxnLst>
                <a:cxn ang="0">
                  <a:pos x="T0" y="T1"/>
                </a:cxn>
                <a:cxn ang="0">
                  <a:pos x="T2" y="T3"/>
                </a:cxn>
                <a:cxn ang="0">
                  <a:pos x="T4" y="T5"/>
                </a:cxn>
                <a:cxn ang="0">
                  <a:pos x="T6" y="T7"/>
                </a:cxn>
                <a:cxn ang="0">
                  <a:pos x="T8" y="T9"/>
                </a:cxn>
              </a:cxnLst>
              <a:rect l="0" t="0" r="r" b="b"/>
              <a:pathLst>
                <a:path w="368" h="367">
                  <a:moveTo>
                    <a:pt x="46" y="100"/>
                  </a:moveTo>
                  <a:cubicBezTo>
                    <a:pt x="0" y="176"/>
                    <a:pt x="25" y="275"/>
                    <a:pt x="101" y="321"/>
                  </a:cubicBezTo>
                  <a:cubicBezTo>
                    <a:pt x="176" y="367"/>
                    <a:pt x="275" y="343"/>
                    <a:pt x="322" y="267"/>
                  </a:cubicBezTo>
                  <a:cubicBezTo>
                    <a:pt x="368" y="191"/>
                    <a:pt x="343" y="92"/>
                    <a:pt x="267" y="46"/>
                  </a:cubicBezTo>
                  <a:cubicBezTo>
                    <a:pt x="192" y="0"/>
                    <a:pt x="93" y="24"/>
                    <a:pt x="46" y="100"/>
                  </a:cubicBezTo>
                  <a:close/>
                </a:path>
              </a:pathLst>
            </a:custGeom>
            <a:solidFill>
              <a:schemeClr val="accent1"/>
            </a:solidFill>
            <a:ln>
              <a:noFill/>
            </a:ln>
          </p:spPr>
          <p:txBody>
            <a:bodyPr vert="horz" wrap="none" lIns="0" tIns="0" rIns="0" bIns="0" anchor="ctr" anchorCtr="1" compatLnSpc="1">
              <a:normAutofit/>
            </a:bodyPr>
            <a:lstStyle/>
            <a:p>
              <a:pPr algn="ctr"/>
              <a:r>
                <a:rPr lang="zh-CN" altLang="en-US">
                  <a:solidFill>
                    <a:schemeClr val="bg1"/>
                  </a:solidFill>
                  <a:latin typeface="Noto Sans S Chinese Thin" panose="020B0200000000000000" pitchFamily="34" charset="-122"/>
                  <a:ea typeface="Noto Sans S Chinese Thin" panose="020B0200000000000000" pitchFamily="34" charset="-122"/>
                </a:rPr>
                <a:t>关键词</a:t>
              </a:r>
              <a:endParaRPr lang="zh-CN" altLang="en-US">
                <a:solidFill>
                  <a:schemeClr val="bg1"/>
                </a:solidFill>
                <a:latin typeface="Noto Sans S Chinese Thin" panose="020B0200000000000000" pitchFamily="34" charset="-122"/>
                <a:ea typeface="Noto Sans S Chinese Thin" panose="020B0200000000000000" pitchFamily="34" charset="-122"/>
              </a:endParaRPr>
            </a:p>
          </p:txBody>
        </p:sp>
        <p:sp>
          <p:nvSpPr>
            <p:cNvPr id="24" name="Freeform: Shape 7"/>
            <p:cNvSpPr/>
            <p:nvPr/>
          </p:nvSpPr>
          <p:spPr bwMode="auto">
            <a:xfrm>
              <a:off x="1486254" y="4113290"/>
              <a:ext cx="1664213" cy="1662928"/>
            </a:xfrm>
            <a:custGeom>
              <a:avLst/>
              <a:gdLst>
                <a:gd name="T0" fmla="*/ 97 w 547"/>
                <a:gd name="T1" fmla="*/ 139 h 547"/>
                <a:gd name="T2" fmla="*/ 44 w 547"/>
                <a:gd name="T3" fmla="*/ 122 h 547"/>
                <a:gd name="T4" fmla="*/ 62 w 547"/>
                <a:gd name="T5" fmla="*/ 206 h 547"/>
                <a:gd name="T6" fmla="*/ 52 w 547"/>
                <a:gd name="T7" fmla="*/ 240 h 547"/>
                <a:gd name="T8" fmla="*/ 1 w 547"/>
                <a:gd name="T9" fmla="*/ 306 h 547"/>
                <a:gd name="T10" fmla="*/ 65 w 547"/>
                <a:gd name="T11" fmla="*/ 350 h 547"/>
                <a:gd name="T12" fmla="*/ 23 w 547"/>
                <a:gd name="T13" fmla="*/ 385 h 547"/>
                <a:gd name="T14" fmla="*/ 103 w 547"/>
                <a:gd name="T15" fmla="*/ 416 h 547"/>
                <a:gd name="T16" fmla="*/ 128 w 547"/>
                <a:gd name="T17" fmla="*/ 442 h 547"/>
                <a:gd name="T18" fmla="*/ 155 w 547"/>
                <a:gd name="T19" fmla="*/ 520 h 547"/>
                <a:gd name="T20" fmla="*/ 237 w 547"/>
                <a:gd name="T21" fmla="*/ 492 h 547"/>
                <a:gd name="T22" fmla="*/ 247 w 547"/>
                <a:gd name="T23" fmla="*/ 547 h 547"/>
                <a:gd name="T24" fmla="*/ 312 w 547"/>
                <a:gd name="T25" fmla="*/ 492 h 547"/>
                <a:gd name="T26" fmla="*/ 364 w 547"/>
                <a:gd name="T27" fmla="*/ 477 h 547"/>
                <a:gd name="T28" fmla="*/ 448 w 547"/>
                <a:gd name="T29" fmla="*/ 486 h 547"/>
                <a:gd name="T30" fmla="*/ 426 w 547"/>
                <a:gd name="T31" fmla="*/ 434 h 547"/>
                <a:gd name="T32" fmla="*/ 451 w 547"/>
                <a:gd name="T33" fmla="*/ 408 h 547"/>
                <a:gd name="T34" fmla="*/ 528 w 547"/>
                <a:gd name="T35" fmla="*/ 376 h 547"/>
                <a:gd name="T36" fmla="*/ 484 w 547"/>
                <a:gd name="T37" fmla="*/ 341 h 547"/>
                <a:gd name="T38" fmla="*/ 494 w 547"/>
                <a:gd name="T39" fmla="*/ 306 h 547"/>
                <a:gd name="T40" fmla="*/ 546 w 547"/>
                <a:gd name="T41" fmla="*/ 240 h 547"/>
                <a:gd name="T42" fmla="*/ 491 w 547"/>
                <a:gd name="T43" fmla="*/ 231 h 547"/>
                <a:gd name="T44" fmla="*/ 483 w 547"/>
                <a:gd name="T45" fmla="*/ 196 h 547"/>
                <a:gd name="T46" fmla="*/ 497 w 547"/>
                <a:gd name="T47" fmla="*/ 113 h 547"/>
                <a:gd name="T48" fmla="*/ 440 w 547"/>
                <a:gd name="T49" fmla="*/ 130 h 547"/>
                <a:gd name="T50" fmla="*/ 413 w 547"/>
                <a:gd name="T51" fmla="*/ 101 h 547"/>
                <a:gd name="T52" fmla="*/ 389 w 547"/>
                <a:gd name="T53" fmla="*/ 32 h 547"/>
                <a:gd name="T54" fmla="*/ 353 w 547"/>
                <a:gd name="T55" fmla="*/ 69 h 547"/>
                <a:gd name="T56" fmla="*/ 310 w 547"/>
                <a:gd name="T57" fmla="*/ 53 h 547"/>
                <a:gd name="T58" fmla="*/ 245 w 547"/>
                <a:gd name="T59" fmla="*/ 0 h 547"/>
                <a:gd name="T60" fmla="*/ 235 w 547"/>
                <a:gd name="T61" fmla="*/ 55 h 547"/>
                <a:gd name="T62" fmla="*/ 182 w 547"/>
                <a:gd name="T63" fmla="*/ 69 h 547"/>
                <a:gd name="T64" fmla="*/ 99 w 547"/>
                <a:gd name="T65" fmla="*/ 61 h 547"/>
                <a:gd name="T66" fmla="*/ 121 w 547"/>
                <a:gd name="T67" fmla="*/ 113 h 547"/>
                <a:gd name="T68" fmla="*/ 430 w 547"/>
                <a:gd name="T69" fmla="*/ 369 h 547"/>
                <a:gd name="T70" fmla="*/ 116 w 547"/>
                <a:gd name="T71" fmla="*/ 17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547">
                  <a:moveTo>
                    <a:pt x="121" y="113"/>
                  </a:moveTo>
                  <a:cubicBezTo>
                    <a:pt x="112" y="121"/>
                    <a:pt x="104" y="129"/>
                    <a:pt x="97" y="139"/>
                  </a:cubicBezTo>
                  <a:cubicBezTo>
                    <a:pt x="95" y="138"/>
                    <a:pt x="95" y="138"/>
                    <a:pt x="95" y="138"/>
                  </a:cubicBezTo>
                  <a:cubicBezTo>
                    <a:pt x="44" y="122"/>
                    <a:pt x="44" y="122"/>
                    <a:pt x="44" y="122"/>
                  </a:cubicBezTo>
                  <a:cubicBezTo>
                    <a:pt x="19" y="171"/>
                    <a:pt x="19" y="171"/>
                    <a:pt x="19" y="171"/>
                  </a:cubicBezTo>
                  <a:cubicBezTo>
                    <a:pt x="62" y="206"/>
                    <a:pt x="62" y="206"/>
                    <a:pt x="62" y="206"/>
                  </a:cubicBezTo>
                  <a:cubicBezTo>
                    <a:pt x="58" y="217"/>
                    <a:pt x="55" y="229"/>
                    <a:pt x="53" y="240"/>
                  </a:cubicBezTo>
                  <a:cubicBezTo>
                    <a:pt x="52" y="240"/>
                    <a:pt x="52" y="240"/>
                    <a:pt x="52" y="240"/>
                  </a:cubicBezTo>
                  <a:cubicBezTo>
                    <a:pt x="0" y="251"/>
                    <a:pt x="0" y="251"/>
                    <a:pt x="0" y="251"/>
                  </a:cubicBezTo>
                  <a:cubicBezTo>
                    <a:pt x="1" y="306"/>
                    <a:pt x="1" y="306"/>
                    <a:pt x="1" y="306"/>
                  </a:cubicBezTo>
                  <a:cubicBezTo>
                    <a:pt x="55" y="316"/>
                    <a:pt x="55" y="316"/>
                    <a:pt x="55" y="316"/>
                  </a:cubicBezTo>
                  <a:cubicBezTo>
                    <a:pt x="57" y="328"/>
                    <a:pt x="61" y="339"/>
                    <a:pt x="65" y="350"/>
                  </a:cubicBezTo>
                  <a:cubicBezTo>
                    <a:pt x="64" y="351"/>
                    <a:pt x="64" y="351"/>
                    <a:pt x="64" y="351"/>
                  </a:cubicBezTo>
                  <a:cubicBezTo>
                    <a:pt x="23" y="385"/>
                    <a:pt x="23" y="385"/>
                    <a:pt x="23" y="385"/>
                  </a:cubicBezTo>
                  <a:cubicBezTo>
                    <a:pt x="50" y="433"/>
                    <a:pt x="50" y="433"/>
                    <a:pt x="50" y="433"/>
                  </a:cubicBezTo>
                  <a:cubicBezTo>
                    <a:pt x="103" y="416"/>
                    <a:pt x="103" y="416"/>
                    <a:pt x="103" y="416"/>
                  </a:cubicBezTo>
                  <a:cubicBezTo>
                    <a:pt x="110" y="425"/>
                    <a:pt x="114" y="431"/>
                    <a:pt x="128" y="442"/>
                  </a:cubicBezTo>
                  <a:cubicBezTo>
                    <a:pt x="128" y="442"/>
                    <a:pt x="128" y="442"/>
                    <a:pt x="128" y="442"/>
                  </a:cubicBezTo>
                  <a:cubicBezTo>
                    <a:pt x="108" y="491"/>
                    <a:pt x="108" y="491"/>
                    <a:pt x="108" y="491"/>
                  </a:cubicBezTo>
                  <a:cubicBezTo>
                    <a:pt x="155" y="520"/>
                    <a:pt x="155" y="520"/>
                    <a:pt x="155" y="520"/>
                  </a:cubicBezTo>
                  <a:cubicBezTo>
                    <a:pt x="192" y="480"/>
                    <a:pt x="192" y="480"/>
                    <a:pt x="192" y="480"/>
                  </a:cubicBezTo>
                  <a:cubicBezTo>
                    <a:pt x="207" y="485"/>
                    <a:pt x="222" y="490"/>
                    <a:pt x="237" y="492"/>
                  </a:cubicBezTo>
                  <a:cubicBezTo>
                    <a:pt x="237" y="494"/>
                    <a:pt x="237" y="494"/>
                    <a:pt x="237" y="494"/>
                  </a:cubicBezTo>
                  <a:cubicBezTo>
                    <a:pt x="247" y="547"/>
                    <a:pt x="247" y="547"/>
                    <a:pt x="247" y="547"/>
                  </a:cubicBezTo>
                  <a:cubicBezTo>
                    <a:pt x="302" y="546"/>
                    <a:pt x="302" y="546"/>
                    <a:pt x="302" y="546"/>
                  </a:cubicBezTo>
                  <a:cubicBezTo>
                    <a:pt x="312" y="492"/>
                    <a:pt x="312" y="492"/>
                    <a:pt x="312" y="492"/>
                  </a:cubicBezTo>
                  <a:cubicBezTo>
                    <a:pt x="330" y="489"/>
                    <a:pt x="347" y="484"/>
                    <a:pt x="364" y="476"/>
                  </a:cubicBezTo>
                  <a:cubicBezTo>
                    <a:pt x="364" y="477"/>
                    <a:pt x="364" y="477"/>
                    <a:pt x="364" y="477"/>
                  </a:cubicBezTo>
                  <a:cubicBezTo>
                    <a:pt x="402" y="516"/>
                    <a:pt x="402" y="516"/>
                    <a:pt x="402" y="516"/>
                  </a:cubicBezTo>
                  <a:cubicBezTo>
                    <a:pt x="448" y="486"/>
                    <a:pt x="448" y="486"/>
                    <a:pt x="448" y="486"/>
                  </a:cubicBezTo>
                  <a:cubicBezTo>
                    <a:pt x="426" y="434"/>
                    <a:pt x="426" y="434"/>
                    <a:pt x="426" y="434"/>
                  </a:cubicBezTo>
                  <a:cubicBezTo>
                    <a:pt x="426" y="434"/>
                    <a:pt x="426" y="434"/>
                    <a:pt x="426" y="434"/>
                  </a:cubicBezTo>
                  <a:cubicBezTo>
                    <a:pt x="435" y="426"/>
                    <a:pt x="443" y="417"/>
                    <a:pt x="450" y="408"/>
                  </a:cubicBezTo>
                  <a:cubicBezTo>
                    <a:pt x="451" y="408"/>
                    <a:pt x="451" y="408"/>
                    <a:pt x="451" y="408"/>
                  </a:cubicBezTo>
                  <a:cubicBezTo>
                    <a:pt x="503" y="425"/>
                    <a:pt x="503" y="425"/>
                    <a:pt x="503" y="425"/>
                  </a:cubicBezTo>
                  <a:cubicBezTo>
                    <a:pt x="528" y="376"/>
                    <a:pt x="528" y="376"/>
                    <a:pt x="528" y="376"/>
                  </a:cubicBezTo>
                  <a:cubicBezTo>
                    <a:pt x="485" y="341"/>
                    <a:pt x="485" y="341"/>
                    <a:pt x="485" y="341"/>
                  </a:cubicBezTo>
                  <a:cubicBezTo>
                    <a:pt x="484" y="341"/>
                    <a:pt x="484" y="341"/>
                    <a:pt x="484" y="341"/>
                  </a:cubicBezTo>
                  <a:cubicBezTo>
                    <a:pt x="488" y="329"/>
                    <a:pt x="491" y="318"/>
                    <a:pt x="493" y="306"/>
                  </a:cubicBezTo>
                  <a:cubicBezTo>
                    <a:pt x="494" y="306"/>
                    <a:pt x="494" y="306"/>
                    <a:pt x="494" y="306"/>
                  </a:cubicBezTo>
                  <a:cubicBezTo>
                    <a:pt x="547" y="296"/>
                    <a:pt x="547" y="296"/>
                    <a:pt x="547" y="296"/>
                  </a:cubicBezTo>
                  <a:cubicBezTo>
                    <a:pt x="546" y="240"/>
                    <a:pt x="546" y="240"/>
                    <a:pt x="546" y="240"/>
                  </a:cubicBezTo>
                  <a:cubicBezTo>
                    <a:pt x="491" y="231"/>
                    <a:pt x="491" y="231"/>
                    <a:pt x="491" y="231"/>
                  </a:cubicBezTo>
                  <a:cubicBezTo>
                    <a:pt x="491" y="231"/>
                    <a:pt x="491" y="231"/>
                    <a:pt x="491" y="231"/>
                  </a:cubicBezTo>
                  <a:cubicBezTo>
                    <a:pt x="488" y="219"/>
                    <a:pt x="485" y="208"/>
                    <a:pt x="481" y="197"/>
                  </a:cubicBezTo>
                  <a:cubicBezTo>
                    <a:pt x="483" y="196"/>
                    <a:pt x="483" y="196"/>
                    <a:pt x="483" y="196"/>
                  </a:cubicBezTo>
                  <a:cubicBezTo>
                    <a:pt x="524" y="161"/>
                    <a:pt x="524" y="161"/>
                    <a:pt x="524" y="161"/>
                  </a:cubicBezTo>
                  <a:cubicBezTo>
                    <a:pt x="497" y="113"/>
                    <a:pt x="497" y="113"/>
                    <a:pt x="497" y="113"/>
                  </a:cubicBezTo>
                  <a:cubicBezTo>
                    <a:pt x="444" y="131"/>
                    <a:pt x="444" y="131"/>
                    <a:pt x="444" y="131"/>
                  </a:cubicBezTo>
                  <a:cubicBezTo>
                    <a:pt x="440" y="130"/>
                    <a:pt x="440" y="130"/>
                    <a:pt x="440" y="130"/>
                  </a:cubicBezTo>
                  <a:cubicBezTo>
                    <a:pt x="433" y="121"/>
                    <a:pt x="426" y="113"/>
                    <a:pt x="412" y="102"/>
                  </a:cubicBezTo>
                  <a:cubicBezTo>
                    <a:pt x="413" y="101"/>
                    <a:pt x="413" y="101"/>
                    <a:pt x="413" y="101"/>
                  </a:cubicBezTo>
                  <a:cubicBezTo>
                    <a:pt x="436" y="60"/>
                    <a:pt x="436" y="60"/>
                    <a:pt x="436" y="60"/>
                  </a:cubicBezTo>
                  <a:cubicBezTo>
                    <a:pt x="389" y="32"/>
                    <a:pt x="389" y="32"/>
                    <a:pt x="389" y="32"/>
                  </a:cubicBezTo>
                  <a:cubicBezTo>
                    <a:pt x="353" y="70"/>
                    <a:pt x="353" y="70"/>
                    <a:pt x="353" y="70"/>
                  </a:cubicBezTo>
                  <a:cubicBezTo>
                    <a:pt x="353" y="69"/>
                    <a:pt x="353" y="69"/>
                    <a:pt x="353" y="69"/>
                  </a:cubicBezTo>
                  <a:cubicBezTo>
                    <a:pt x="339" y="63"/>
                    <a:pt x="324" y="58"/>
                    <a:pt x="309" y="56"/>
                  </a:cubicBezTo>
                  <a:cubicBezTo>
                    <a:pt x="310" y="53"/>
                    <a:pt x="310" y="53"/>
                    <a:pt x="310" y="53"/>
                  </a:cubicBezTo>
                  <a:cubicBezTo>
                    <a:pt x="300" y="0"/>
                    <a:pt x="300" y="0"/>
                    <a:pt x="300" y="0"/>
                  </a:cubicBezTo>
                  <a:cubicBezTo>
                    <a:pt x="245" y="0"/>
                    <a:pt x="245" y="0"/>
                    <a:pt x="245" y="0"/>
                  </a:cubicBezTo>
                  <a:cubicBezTo>
                    <a:pt x="234" y="55"/>
                    <a:pt x="234" y="55"/>
                    <a:pt x="234" y="55"/>
                  </a:cubicBezTo>
                  <a:cubicBezTo>
                    <a:pt x="235" y="55"/>
                    <a:pt x="235" y="55"/>
                    <a:pt x="235" y="55"/>
                  </a:cubicBezTo>
                  <a:cubicBezTo>
                    <a:pt x="217" y="58"/>
                    <a:pt x="200" y="64"/>
                    <a:pt x="183" y="71"/>
                  </a:cubicBezTo>
                  <a:cubicBezTo>
                    <a:pt x="182" y="69"/>
                    <a:pt x="182" y="69"/>
                    <a:pt x="182" y="69"/>
                  </a:cubicBezTo>
                  <a:cubicBezTo>
                    <a:pt x="145" y="30"/>
                    <a:pt x="145" y="30"/>
                    <a:pt x="145" y="30"/>
                  </a:cubicBezTo>
                  <a:cubicBezTo>
                    <a:pt x="99" y="61"/>
                    <a:pt x="99" y="61"/>
                    <a:pt x="99" y="61"/>
                  </a:cubicBezTo>
                  <a:cubicBezTo>
                    <a:pt x="121" y="112"/>
                    <a:pt x="121" y="112"/>
                    <a:pt x="121" y="112"/>
                  </a:cubicBezTo>
                  <a:lnTo>
                    <a:pt x="121" y="113"/>
                  </a:lnTo>
                  <a:close/>
                  <a:moveTo>
                    <a:pt x="369" y="116"/>
                  </a:moveTo>
                  <a:cubicBezTo>
                    <a:pt x="455" y="169"/>
                    <a:pt x="483" y="282"/>
                    <a:pt x="430" y="369"/>
                  </a:cubicBezTo>
                  <a:cubicBezTo>
                    <a:pt x="378" y="456"/>
                    <a:pt x="264" y="484"/>
                    <a:pt x="177" y="431"/>
                  </a:cubicBezTo>
                  <a:cubicBezTo>
                    <a:pt x="91" y="378"/>
                    <a:pt x="63" y="265"/>
                    <a:pt x="116" y="178"/>
                  </a:cubicBezTo>
                  <a:cubicBezTo>
                    <a:pt x="168" y="91"/>
                    <a:pt x="282" y="64"/>
                    <a:pt x="369" y="116"/>
                  </a:cubicBezTo>
                  <a:close/>
                </a:path>
              </a:pathLst>
            </a:custGeom>
            <a:solidFill>
              <a:schemeClr val="accent1"/>
            </a:solidFill>
            <a:ln>
              <a:noFill/>
            </a:ln>
          </p:spPr>
          <p:txBody>
            <a:bodyPr anchor="ctr"/>
            <a:lstStyle/>
            <a:p>
              <a:pPr algn="ctr"/>
              <a:endParaRPr>
                <a:latin typeface="Noto Sans S Chinese Thin" panose="020B0200000000000000" pitchFamily="34" charset="-122"/>
                <a:ea typeface="Noto Sans S Chinese Thin" panose="020B0200000000000000" pitchFamily="34" charset="-122"/>
              </a:endParaRPr>
            </a:p>
          </p:txBody>
        </p:sp>
        <p:sp>
          <p:nvSpPr>
            <p:cNvPr id="25" name="Freeform: Shape 8"/>
            <p:cNvSpPr/>
            <p:nvPr/>
          </p:nvSpPr>
          <p:spPr bwMode="auto">
            <a:xfrm>
              <a:off x="3375361" y="4267503"/>
              <a:ext cx="661830" cy="666970"/>
            </a:xfrm>
            <a:custGeom>
              <a:avLst/>
              <a:gdLst>
                <a:gd name="T0" fmla="*/ 28 w 218"/>
                <a:gd name="T1" fmla="*/ 60 h 219"/>
                <a:gd name="T2" fmla="*/ 60 w 218"/>
                <a:gd name="T3" fmla="*/ 191 h 219"/>
                <a:gd name="T4" fmla="*/ 191 w 218"/>
                <a:gd name="T5" fmla="*/ 159 h 219"/>
                <a:gd name="T6" fmla="*/ 159 w 218"/>
                <a:gd name="T7" fmla="*/ 28 h 219"/>
                <a:gd name="T8" fmla="*/ 28 w 218"/>
                <a:gd name="T9" fmla="*/ 60 h 219"/>
              </a:gdLst>
              <a:ahLst/>
              <a:cxnLst>
                <a:cxn ang="0">
                  <a:pos x="T0" y="T1"/>
                </a:cxn>
                <a:cxn ang="0">
                  <a:pos x="T2" y="T3"/>
                </a:cxn>
                <a:cxn ang="0">
                  <a:pos x="T4" y="T5"/>
                </a:cxn>
                <a:cxn ang="0">
                  <a:pos x="T6" y="T7"/>
                </a:cxn>
                <a:cxn ang="0">
                  <a:pos x="T8" y="T9"/>
                </a:cxn>
              </a:cxnLst>
              <a:rect l="0" t="0" r="r" b="b"/>
              <a:pathLst>
                <a:path w="218" h="219">
                  <a:moveTo>
                    <a:pt x="28" y="60"/>
                  </a:moveTo>
                  <a:cubicBezTo>
                    <a:pt x="0" y="105"/>
                    <a:pt x="15" y="164"/>
                    <a:pt x="60" y="191"/>
                  </a:cubicBezTo>
                  <a:cubicBezTo>
                    <a:pt x="105" y="219"/>
                    <a:pt x="164" y="204"/>
                    <a:pt x="191" y="159"/>
                  </a:cubicBezTo>
                  <a:cubicBezTo>
                    <a:pt x="218" y="114"/>
                    <a:pt x="204" y="55"/>
                    <a:pt x="159" y="28"/>
                  </a:cubicBezTo>
                  <a:cubicBezTo>
                    <a:pt x="114" y="0"/>
                    <a:pt x="55" y="15"/>
                    <a:pt x="28" y="60"/>
                  </a:cubicBezTo>
                </a:path>
              </a:pathLst>
            </a:custGeom>
            <a:solidFill>
              <a:schemeClr val="accent2"/>
            </a:solidFill>
            <a:ln>
              <a:noFill/>
            </a:ln>
          </p:spPr>
          <p:txBody>
            <a:bodyPr vert="horz" wrap="none" lIns="0" tIns="0" rIns="0" bIns="0" anchor="ctr" anchorCtr="1" compatLnSpc="1">
              <a:normAutofit/>
            </a:bodyPr>
            <a:lstStyle/>
            <a:p>
              <a:pPr algn="ctr"/>
              <a:r>
                <a:rPr lang="zh-CN" altLang="en-US" sz="1200">
                  <a:solidFill>
                    <a:schemeClr val="bg1"/>
                  </a:solidFill>
                  <a:latin typeface="Noto Sans S Chinese Thin" panose="020B0200000000000000" pitchFamily="34" charset="-122"/>
                  <a:ea typeface="Noto Sans S Chinese Thin" panose="020B0200000000000000" pitchFamily="34" charset="-122"/>
                </a:rPr>
                <a:t>关键词</a:t>
              </a:r>
              <a:endParaRPr lang="zh-CN" altLang="en-US" sz="1200">
                <a:solidFill>
                  <a:schemeClr val="bg1"/>
                </a:solidFill>
                <a:latin typeface="Noto Sans S Chinese Thin" panose="020B0200000000000000" pitchFamily="34" charset="-122"/>
                <a:ea typeface="Noto Sans S Chinese Thin" panose="020B0200000000000000" pitchFamily="34" charset="-122"/>
              </a:endParaRPr>
            </a:p>
          </p:txBody>
        </p:sp>
        <p:sp>
          <p:nvSpPr>
            <p:cNvPr id="26" name="Freeform: Shape 9"/>
            <p:cNvSpPr/>
            <p:nvPr/>
          </p:nvSpPr>
          <p:spPr bwMode="auto">
            <a:xfrm>
              <a:off x="3213438" y="4106865"/>
              <a:ext cx="988247" cy="988247"/>
            </a:xfrm>
            <a:custGeom>
              <a:avLst/>
              <a:gdLst>
                <a:gd name="T0" fmla="*/ 57 w 325"/>
                <a:gd name="T1" fmla="*/ 82 h 325"/>
                <a:gd name="T2" fmla="*/ 26 w 325"/>
                <a:gd name="T3" fmla="*/ 72 h 325"/>
                <a:gd name="T4" fmla="*/ 37 w 325"/>
                <a:gd name="T5" fmla="*/ 122 h 325"/>
                <a:gd name="T6" fmla="*/ 31 w 325"/>
                <a:gd name="T7" fmla="*/ 143 h 325"/>
                <a:gd name="T8" fmla="*/ 0 w 325"/>
                <a:gd name="T9" fmla="*/ 182 h 325"/>
                <a:gd name="T10" fmla="*/ 38 w 325"/>
                <a:gd name="T11" fmla="*/ 208 h 325"/>
                <a:gd name="T12" fmla="*/ 13 w 325"/>
                <a:gd name="T13" fmla="*/ 229 h 325"/>
                <a:gd name="T14" fmla="*/ 61 w 325"/>
                <a:gd name="T15" fmla="*/ 247 h 325"/>
                <a:gd name="T16" fmla="*/ 76 w 325"/>
                <a:gd name="T17" fmla="*/ 263 h 325"/>
                <a:gd name="T18" fmla="*/ 92 w 325"/>
                <a:gd name="T19" fmla="*/ 309 h 325"/>
                <a:gd name="T20" fmla="*/ 141 w 325"/>
                <a:gd name="T21" fmla="*/ 292 h 325"/>
                <a:gd name="T22" fmla="*/ 147 w 325"/>
                <a:gd name="T23" fmla="*/ 325 h 325"/>
                <a:gd name="T24" fmla="*/ 186 w 325"/>
                <a:gd name="T25" fmla="*/ 292 h 325"/>
                <a:gd name="T26" fmla="*/ 217 w 325"/>
                <a:gd name="T27" fmla="*/ 283 h 325"/>
                <a:gd name="T28" fmla="*/ 266 w 325"/>
                <a:gd name="T29" fmla="*/ 288 h 325"/>
                <a:gd name="T30" fmla="*/ 253 w 325"/>
                <a:gd name="T31" fmla="*/ 258 h 325"/>
                <a:gd name="T32" fmla="*/ 268 w 325"/>
                <a:gd name="T33" fmla="*/ 242 h 325"/>
                <a:gd name="T34" fmla="*/ 314 w 325"/>
                <a:gd name="T35" fmla="*/ 223 h 325"/>
                <a:gd name="T36" fmla="*/ 288 w 325"/>
                <a:gd name="T37" fmla="*/ 202 h 325"/>
                <a:gd name="T38" fmla="*/ 294 w 325"/>
                <a:gd name="T39" fmla="*/ 182 h 325"/>
                <a:gd name="T40" fmla="*/ 325 w 325"/>
                <a:gd name="T41" fmla="*/ 143 h 325"/>
                <a:gd name="T42" fmla="*/ 292 w 325"/>
                <a:gd name="T43" fmla="*/ 137 h 325"/>
                <a:gd name="T44" fmla="*/ 287 w 325"/>
                <a:gd name="T45" fmla="*/ 116 h 325"/>
                <a:gd name="T46" fmla="*/ 295 w 325"/>
                <a:gd name="T47" fmla="*/ 67 h 325"/>
                <a:gd name="T48" fmla="*/ 262 w 325"/>
                <a:gd name="T49" fmla="*/ 77 h 325"/>
                <a:gd name="T50" fmla="*/ 246 w 325"/>
                <a:gd name="T51" fmla="*/ 59 h 325"/>
                <a:gd name="T52" fmla="*/ 231 w 325"/>
                <a:gd name="T53" fmla="*/ 18 h 325"/>
                <a:gd name="T54" fmla="*/ 210 w 325"/>
                <a:gd name="T55" fmla="*/ 41 h 325"/>
                <a:gd name="T56" fmla="*/ 184 w 325"/>
                <a:gd name="T57" fmla="*/ 31 h 325"/>
                <a:gd name="T58" fmla="*/ 146 w 325"/>
                <a:gd name="T59" fmla="*/ 0 h 325"/>
                <a:gd name="T60" fmla="*/ 139 w 325"/>
                <a:gd name="T61" fmla="*/ 33 h 325"/>
                <a:gd name="T62" fmla="*/ 108 w 325"/>
                <a:gd name="T63" fmla="*/ 41 h 325"/>
                <a:gd name="T64" fmla="*/ 59 w 325"/>
                <a:gd name="T65" fmla="*/ 36 h 325"/>
                <a:gd name="T66" fmla="*/ 72 w 325"/>
                <a:gd name="T67" fmla="*/ 67 h 325"/>
                <a:gd name="T68" fmla="*/ 256 w 325"/>
                <a:gd name="T69" fmla="*/ 219 h 325"/>
                <a:gd name="T70" fmla="*/ 69 w 325"/>
                <a:gd name="T71" fmla="*/ 10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5" h="325">
                  <a:moveTo>
                    <a:pt x="72" y="67"/>
                  </a:moveTo>
                  <a:cubicBezTo>
                    <a:pt x="67" y="71"/>
                    <a:pt x="62" y="77"/>
                    <a:pt x="57" y="82"/>
                  </a:cubicBezTo>
                  <a:cubicBezTo>
                    <a:pt x="57" y="82"/>
                    <a:pt x="57" y="82"/>
                    <a:pt x="57" y="82"/>
                  </a:cubicBezTo>
                  <a:cubicBezTo>
                    <a:pt x="26" y="72"/>
                    <a:pt x="26" y="72"/>
                    <a:pt x="26" y="72"/>
                  </a:cubicBezTo>
                  <a:cubicBezTo>
                    <a:pt x="11" y="101"/>
                    <a:pt x="11" y="101"/>
                    <a:pt x="11" y="101"/>
                  </a:cubicBezTo>
                  <a:cubicBezTo>
                    <a:pt x="37" y="122"/>
                    <a:pt x="37" y="122"/>
                    <a:pt x="37" y="122"/>
                  </a:cubicBezTo>
                  <a:cubicBezTo>
                    <a:pt x="35" y="129"/>
                    <a:pt x="33" y="136"/>
                    <a:pt x="32" y="143"/>
                  </a:cubicBezTo>
                  <a:cubicBezTo>
                    <a:pt x="31" y="143"/>
                    <a:pt x="31" y="143"/>
                    <a:pt x="31" y="143"/>
                  </a:cubicBezTo>
                  <a:cubicBezTo>
                    <a:pt x="0" y="149"/>
                    <a:pt x="0" y="149"/>
                    <a:pt x="0" y="149"/>
                  </a:cubicBezTo>
                  <a:cubicBezTo>
                    <a:pt x="0" y="182"/>
                    <a:pt x="0" y="182"/>
                    <a:pt x="0" y="182"/>
                  </a:cubicBezTo>
                  <a:cubicBezTo>
                    <a:pt x="33" y="187"/>
                    <a:pt x="33" y="187"/>
                    <a:pt x="33" y="187"/>
                  </a:cubicBezTo>
                  <a:cubicBezTo>
                    <a:pt x="34" y="194"/>
                    <a:pt x="36" y="201"/>
                    <a:pt x="38" y="208"/>
                  </a:cubicBezTo>
                  <a:cubicBezTo>
                    <a:pt x="38" y="208"/>
                    <a:pt x="38" y="208"/>
                    <a:pt x="38" y="208"/>
                  </a:cubicBezTo>
                  <a:cubicBezTo>
                    <a:pt x="13" y="229"/>
                    <a:pt x="13" y="229"/>
                    <a:pt x="13" y="229"/>
                  </a:cubicBezTo>
                  <a:cubicBezTo>
                    <a:pt x="30" y="257"/>
                    <a:pt x="30" y="257"/>
                    <a:pt x="30" y="257"/>
                  </a:cubicBezTo>
                  <a:cubicBezTo>
                    <a:pt x="61" y="247"/>
                    <a:pt x="61" y="247"/>
                    <a:pt x="61" y="247"/>
                  </a:cubicBezTo>
                  <a:cubicBezTo>
                    <a:pt x="66" y="252"/>
                    <a:pt x="68" y="256"/>
                    <a:pt x="76" y="262"/>
                  </a:cubicBezTo>
                  <a:cubicBezTo>
                    <a:pt x="76" y="263"/>
                    <a:pt x="76" y="263"/>
                    <a:pt x="76" y="263"/>
                  </a:cubicBezTo>
                  <a:cubicBezTo>
                    <a:pt x="64" y="292"/>
                    <a:pt x="64" y="292"/>
                    <a:pt x="64" y="292"/>
                  </a:cubicBezTo>
                  <a:cubicBezTo>
                    <a:pt x="92" y="309"/>
                    <a:pt x="92" y="309"/>
                    <a:pt x="92" y="309"/>
                  </a:cubicBezTo>
                  <a:cubicBezTo>
                    <a:pt x="114" y="285"/>
                    <a:pt x="114" y="285"/>
                    <a:pt x="114" y="285"/>
                  </a:cubicBezTo>
                  <a:cubicBezTo>
                    <a:pt x="123" y="288"/>
                    <a:pt x="132" y="291"/>
                    <a:pt x="141" y="292"/>
                  </a:cubicBezTo>
                  <a:cubicBezTo>
                    <a:pt x="141" y="293"/>
                    <a:pt x="141" y="293"/>
                    <a:pt x="141" y="293"/>
                  </a:cubicBezTo>
                  <a:cubicBezTo>
                    <a:pt x="147" y="325"/>
                    <a:pt x="147" y="325"/>
                    <a:pt x="147" y="325"/>
                  </a:cubicBezTo>
                  <a:cubicBezTo>
                    <a:pt x="179" y="324"/>
                    <a:pt x="179" y="324"/>
                    <a:pt x="179" y="324"/>
                  </a:cubicBezTo>
                  <a:cubicBezTo>
                    <a:pt x="186" y="292"/>
                    <a:pt x="186" y="292"/>
                    <a:pt x="186" y="292"/>
                  </a:cubicBezTo>
                  <a:cubicBezTo>
                    <a:pt x="196" y="290"/>
                    <a:pt x="206" y="287"/>
                    <a:pt x="216" y="283"/>
                  </a:cubicBezTo>
                  <a:cubicBezTo>
                    <a:pt x="217" y="283"/>
                    <a:pt x="217" y="283"/>
                    <a:pt x="217" y="283"/>
                  </a:cubicBezTo>
                  <a:cubicBezTo>
                    <a:pt x="239" y="307"/>
                    <a:pt x="239" y="307"/>
                    <a:pt x="239" y="307"/>
                  </a:cubicBezTo>
                  <a:cubicBezTo>
                    <a:pt x="266" y="288"/>
                    <a:pt x="266" y="288"/>
                    <a:pt x="266" y="288"/>
                  </a:cubicBezTo>
                  <a:cubicBezTo>
                    <a:pt x="253" y="258"/>
                    <a:pt x="253" y="258"/>
                    <a:pt x="253" y="258"/>
                  </a:cubicBezTo>
                  <a:cubicBezTo>
                    <a:pt x="253" y="258"/>
                    <a:pt x="253" y="258"/>
                    <a:pt x="253" y="258"/>
                  </a:cubicBezTo>
                  <a:cubicBezTo>
                    <a:pt x="258" y="253"/>
                    <a:pt x="263" y="248"/>
                    <a:pt x="268" y="242"/>
                  </a:cubicBezTo>
                  <a:cubicBezTo>
                    <a:pt x="268" y="242"/>
                    <a:pt x="268" y="242"/>
                    <a:pt x="268" y="242"/>
                  </a:cubicBezTo>
                  <a:cubicBezTo>
                    <a:pt x="299" y="252"/>
                    <a:pt x="299" y="252"/>
                    <a:pt x="299" y="252"/>
                  </a:cubicBezTo>
                  <a:cubicBezTo>
                    <a:pt x="314" y="223"/>
                    <a:pt x="314" y="223"/>
                    <a:pt x="314" y="223"/>
                  </a:cubicBezTo>
                  <a:cubicBezTo>
                    <a:pt x="288" y="202"/>
                    <a:pt x="288" y="202"/>
                    <a:pt x="288" y="202"/>
                  </a:cubicBezTo>
                  <a:cubicBezTo>
                    <a:pt x="288" y="202"/>
                    <a:pt x="288" y="202"/>
                    <a:pt x="288" y="202"/>
                  </a:cubicBezTo>
                  <a:cubicBezTo>
                    <a:pt x="290" y="195"/>
                    <a:pt x="292" y="189"/>
                    <a:pt x="293" y="182"/>
                  </a:cubicBezTo>
                  <a:cubicBezTo>
                    <a:pt x="294" y="182"/>
                    <a:pt x="294" y="182"/>
                    <a:pt x="294" y="182"/>
                  </a:cubicBezTo>
                  <a:cubicBezTo>
                    <a:pt x="325" y="175"/>
                    <a:pt x="325" y="175"/>
                    <a:pt x="325" y="175"/>
                  </a:cubicBezTo>
                  <a:cubicBezTo>
                    <a:pt x="325" y="143"/>
                    <a:pt x="325" y="143"/>
                    <a:pt x="325" y="143"/>
                  </a:cubicBezTo>
                  <a:cubicBezTo>
                    <a:pt x="292" y="137"/>
                    <a:pt x="292" y="137"/>
                    <a:pt x="292" y="137"/>
                  </a:cubicBezTo>
                  <a:cubicBezTo>
                    <a:pt x="292" y="137"/>
                    <a:pt x="292" y="137"/>
                    <a:pt x="292" y="137"/>
                  </a:cubicBezTo>
                  <a:cubicBezTo>
                    <a:pt x="290" y="130"/>
                    <a:pt x="288" y="123"/>
                    <a:pt x="286" y="117"/>
                  </a:cubicBezTo>
                  <a:cubicBezTo>
                    <a:pt x="287" y="116"/>
                    <a:pt x="287" y="116"/>
                    <a:pt x="287" y="116"/>
                  </a:cubicBezTo>
                  <a:cubicBezTo>
                    <a:pt x="312" y="96"/>
                    <a:pt x="312" y="96"/>
                    <a:pt x="312" y="96"/>
                  </a:cubicBezTo>
                  <a:cubicBezTo>
                    <a:pt x="295" y="67"/>
                    <a:pt x="295" y="67"/>
                    <a:pt x="295" y="67"/>
                  </a:cubicBezTo>
                  <a:cubicBezTo>
                    <a:pt x="264" y="78"/>
                    <a:pt x="264" y="78"/>
                    <a:pt x="264" y="78"/>
                  </a:cubicBezTo>
                  <a:cubicBezTo>
                    <a:pt x="262" y="77"/>
                    <a:pt x="262" y="77"/>
                    <a:pt x="262" y="77"/>
                  </a:cubicBezTo>
                  <a:cubicBezTo>
                    <a:pt x="257" y="71"/>
                    <a:pt x="253" y="67"/>
                    <a:pt x="245" y="61"/>
                  </a:cubicBezTo>
                  <a:cubicBezTo>
                    <a:pt x="246" y="59"/>
                    <a:pt x="246" y="59"/>
                    <a:pt x="246" y="59"/>
                  </a:cubicBezTo>
                  <a:cubicBezTo>
                    <a:pt x="259" y="36"/>
                    <a:pt x="259" y="36"/>
                    <a:pt x="259" y="36"/>
                  </a:cubicBezTo>
                  <a:cubicBezTo>
                    <a:pt x="231" y="18"/>
                    <a:pt x="231" y="18"/>
                    <a:pt x="231" y="18"/>
                  </a:cubicBezTo>
                  <a:cubicBezTo>
                    <a:pt x="210" y="41"/>
                    <a:pt x="210" y="41"/>
                    <a:pt x="210" y="41"/>
                  </a:cubicBezTo>
                  <a:cubicBezTo>
                    <a:pt x="210" y="41"/>
                    <a:pt x="210" y="41"/>
                    <a:pt x="210" y="41"/>
                  </a:cubicBezTo>
                  <a:cubicBezTo>
                    <a:pt x="201" y="37"/>
                    <a:pt x="193" y="34"/>
                    <a:pt x="184" y="33"/>
                  </a:cubicBezTo>
                  <a:cubicBezTo>
                    <a:pt x="184" y="31"/>
                    <a:pt x="184" y="31"/>
                    <a:pt x="184" y="31"/>
                  </a:cubicBezTo>
                  <a:cubicBezTo>
                    <a:pt x="178" y="0"/>
                    <a:pt x="178" y="0"/>
                    <a:pt x="178" y="0"/>
                  </a:cubicBezTo>
                  <a:cubicBezTo>
                    <a:pt x="146" y="0"/>
                    <a:pt x="146" y="0"/>
                    <a:pt x="146" y="0"/>
                  </a:cubicBezTo>
                  <a:cubicBezTo>
                    <a:pt x="139" y="32"/>
                    <a:pt x="139" y="32"/>
                    <a:pt x="139" y="32"/>
                  </a:cubicBezTo>
                  <a:cubicBezTo>
                    <a:pt x="139" y="33"/>
                    <a:pt x="139" y="33"/>
                    <a:pt x="139" y="33"/>
                  </a:cubicBezTo>
                  <a:cubicBezTo>
                    <a:pt x="129" y="34"/>
                    <a:pt x="119" y="37"/>
                    <a:pt x="109" y="42"/>
                  </a:cubicBezTo>
                  <a:cubicBezTo>
                    <a:pt x="108" y="41"/>
                    <a:pt x="108" y="41"/>
                    <a:pt x="108" y="41"/>
                  </a:cubicBezTo>
                  <a:cubicBezTo>
                    <a:pt x="86" y="18"/>
                    <a:pt x="86" y="18"/>
                    <a:pt x="86" y="18"/>
                  </a:cubicBezTo>
                  <a:cubicBezTo>
                    <a:pt x="59" y="36"/>
                    <a:pt x="59" y="36"/>
                    <a:pt x="59" y="36"/>
                  </a:cubicBezTo>
                  <a:cubicBezTo>
                    <a:pt x="72" y="66"/>
                    <a:pt x="72" y="66"/>
                    <a:pt x="72" y="66"/>
                  </a:cubicBezTo>
                  <a:lnTo>
                    <a:pt x="72" y="67"/>
                  </a:lnTo>
                  <a:close/>
                  <a:moveTo>
                    <a:pt x="219" y="69"/>
                  </a:moveTo>
                  <a:cubicBezTo>
                    <a:pt x="271" y="100"/>
                    <a:pt x="287" y="167"/>
                    <a:pt x="256" y="219"/>
                  </a:cubicBezTo>
                  <a:cubicBezTo>
                    <a:pt x="224" y="271"/>
                    <a:pt x="157" y="287"/>
                    <a:pt x="106" y="256"/>
                  </a:cubicBezTo>
                  <a:cubicBezTo>
                    <a:pt x="54" y="225"/>
                    <a:pt x="37" y="157"/>
                    <a:pt x="69" y="106"/>
                  </a:cubicBezTo>
                  <a:cubicBezTo>
                    <a:pt x="100" y="54"/>
                    <a:pt x="167" y="38"/>
                    <a:pt x="219" y="69"/>
                  </a:cubicBezTo>
                  <a:close/>
                </a:path>
              </a:pathLst>
            </a:custGeom>
            <a:solidFill>
              <a:schemeClr val="accent2"/>
            </a:solidFill>
            <a:ln>
              <a:noFill/>
            </a:ln>
          </p:spPr>
          <p:txBody>
            <a:bodyPr anchor="ctr"/>
            <a:lstStyle/>
            <a:p>
              <a:pPr algn="ctr"/>
              <a:endParaRPr>
                <a:latin typeface="Noto Sans S Chinese Thin" panose="020B0200000000000000" pitchFamily="34" charset="-122"/>
                <a:ea typeface="Noto Sans S Chinese Thin" panose="020B0200000000000000" pitchFamily="34" charset="-122"/>
              </a:endParaRPr>
            </a:p>
          </p:txBody>
        </p:sp>
        <p:sp>
          <p:nvSpPr>
            <p:cNvPr id="27" name="Freeform: Shape 10"/>
            <p:cNvSpPr/>
            <p:nvPr/>
          </p:nvSpPr>
          <p:spPr bwMode="auto">
            <a:xfrm>
              <a:off x="824424" y="3991205"/>
              <a:ext cx="379106" cy="334127"/>
            </a:xfrm>
            <a:custGeom>
              <a:avLst/>
              <a:gdLst>
                <a:gd name="T0" fmla="*/ 113 w 125"/>
                <a:gd name="T1" fmla="*/ 62 h 110"/>
                <a:gd name="T2" fmla="*/ 117 w 125"/>
                <a:gd name="T3" fmla="*/ 97 h 110"/>
                <a:gd name="T4" fmla="*/ 82 w 125"/>
                <a:gd name="T5" fmla="*/ 102 h 110"/>
                <a:gd name="T6" fmla="*/ 13 w 125"/>
                <a:gd name="T7" fmla="*/ 49 h 110"/>
                <a:gd name="T8" fmla="*/ 9 w 125"/>
                <a:gd name="T9" fmla="*/ 14 h 110"/>
                <a:gd name="T10" fmla="*/ 44 w 125"/>
                <a:gd name="T11" fmla="*/ 9 h 110"/>
                <a:gd name="T12" fmla="*/ 113 w 125"/>
                <a:gd name="T13" fmla="*/ 62 h 110"/>
              </a:gdLst>
              <a:ahLst/>
              <a:cxnLst>
                <a:cxn ang="0">
                  <a:pos x="T0" y="T1"/>
                </a:cxn>
                <a:cxn ang="0">
                  <a:pos x="T2" y="T3"/>
                </a:cxn>
                <a:cxn ang="0">
                  <a:pos x="T4" y="T5"/>
                </a:cxn>
                <a:cxn ang="0">
                  <a:pos x="T6" y="T7"/>
                </a:cxn>
                <a:cxn ang="0">
                  <a:pos x="T8" y="T9"/>
                </a:cxn>
                <a:cxn ang="0">
                  <a:pos x="T10" y="T11"/>
                </a:cxn>
                <a:cxn ang="0">
                  <a:pos x="T12" y="T13"/>
                </a:cxn>
              </a:cxnLst>
              <a:rect l="0" t="0" r="r" b="b"/>
              <a:pathLst>
                <a:path w="125" h="110">
                  <a:moveTo>
                    <a:pt x="113" y="62"/>
                  </a:moveTo>
                  <a:cubicBezTo>
                    <a:pt x="124" y="70"/>
                    <a:pt x="125" y="86"/>
                    <a:pt x="117" y="97"/>
                  </a:cubicBezTo>
                  <a:cubicBezTo>
                    <a:pt x="109" y="108"/>
                    <a:pt x="93" y="110"/>
                    <a:pt x="82" y="102"/>
                  </a:cubicBezTo>
                  <a:cubicBezTo>
                    <a:pt x="13" y="49"/>
                    <a:pt x="13" y="49"/>
                    <a:pt x="13" y="49"/>
                  </a:cubicBezTo>
                  <a:cubicBezTo>
                    <a:pt x="2" y="41"/>
                    <a:pt x="0" y="25"/>
                    <a:pt x="9" y="14"/>
                  </a:cubicBezTo>
                  <a:cubicBezTo>
                    <a:pt x="17" y="3"/>
                    <a:pt x="33" y="0"/>
                    <a:pt x="44" y="9"/>
                  </a:cubicBezTo>
                  <a:lnTo>
                    <a:pt x="113" y="62"/>
                  </a:lnTo>
                  <a:close/>
                </a:path>
              </a:pathLst>
            </a:custGeom>
            <a:solidFill>
              <a:schemeClr val="accent3"/>
            </a:solidFill>
            <a:ln>
              <a:noFill/>
            </a:ln>
          </p:spPr>
          <p:txBody>
            <a:bodyPr anchor="ctr"/>
            <a:lstStyle/>
            <a:p>
              <a:pPr algn="ctr"/>
              <a:endParaRPr>
                <a:latin typeface="Noto Sans S Chinese Thin" panose="020B0200000000000000" pitchFamily="34" charset="-122"/>
                <a:ea typeface="Noto Sans S Chinese Thin" panose="020B0200000000000000" pitchFamily="34" charset="-122"/>
              </a:endParaRPr>
            </a:p>
          </p:txBody>
        </p:sp>
        <p:sp>
          <p:nvSpPr>
            <p:cNvPr id="28" name="Freeform: Shape 11"/>
            <p:cNvSpPr/>
            <p:nvPr/>
          </p:nvSpPr>
          <p:spPr bwMode="auto">
            <a:xfrm>
              <a:off x="571258" y="4727571"/>
              <a:ext cx="426656" cy="218468"/>
            </a:xfrm>
            <a:custGeom>
              <a:avLst/>
              <a:gdLst>
                <a:gd name="T0" fmla="*/ 117 w 140"/>
                <a:gd name="T1" fmla="*/ 20 h 72"/>
                <a:gd name="T2" fmla="*/ 137 w 140"/>
                <a:gd name="T3" fmla="*/ 49 h 72"/>
                <a:gd name="T4" fmla="*/ 108 w 140"/>
                <a:gd name="T5" fmla="*/ 69 h 72"/>
                <a:gd name="T6" fmla="*/ 22 w 140"/>
                <a:gd name="T7" fmla="*/ 52 h 72"/>
                <a:gd name="T8" fmla="*/ 3 w 140"/>
                <a:gd name="T9" fmla="*/ 23 h 72"/>
                <a:gd name="T10" fmla="*/ 32 w 140"/>
                <a:gd name="T11" fmla="*/ 3 h 72"/>
                <a:gd name="T12" fmla="*/ 117 w 140"/>
                <a:gd name="T13" fmla="*/ 20 h 72"/>
              </a:gdLst>
              <a:ahLst/>
              <a:cxnLst>
                <a:cxn ang="0">
                  <a:pos x="T0" y="T1"/>
                </a:cxn>
                <a:cxn ang="0">
                  <a:pos x="T2" y="T3"/>
                </a:cxn>
                <a:cxn ang="0">
                  <a:pos x="T4" y="T5"/>
                </a:cxn>
                <a:cxn ang="0">
                  <a:pos x="T6" y="T7"/>
                </a:cxn>
                <a:cxn ang="0">
                  <a:pos x="T8" y="T9"/>
                </a:cxn>
                <a:cxn ang="0">
                  <a:pos x="T10" y="T11"/>
                </a:cxn>
                <a:cxn ang="0">
                  <a:pos x="T12" y="T13"/>
                </a:cxn>
              </a:cxnLst>
              <a:rect l="0" t="0" r="r" b="b"/>
              <a:pathLst>
                <a:path w="140" h="72">
                  <a:moveTo>
                    <a:pt x="117" y="20"/>
                  </a:moveTo>
                  <a:cubicBezTo>
                    <a:pt x="131" y="22"/>
                    <a:pt x="140" y="36"/>
                    <a:pt x="137" y="49"/>
                  </a:cubicBezTo>
                  <a:cubicBezTo>
                    <a:pt x="134" y="63"/>
                    <a:pt x="121" y="72"/>
                    <a:pt x="108" y="69"/>
                  </a:cubicBezTo>
                  <a:cubicBezTo>
                    <a:pt x="22" y="52"/>
                    <a:pt x="22" y="52"/>
                    <a:pt x="22" y="52"/>
                  </a:cubicBezTo>
                  <a:cubicBezTo>
                    <a:pt x="9" y="50"/>
                    <a:pt x="0" y="37"/>
                    <a:pt x="3" y="23"/>
                  </a:cubicBezTo>
                  <a:cubicBezTo>
                    <a:pt x="6" y="9"/>
                    <a:pt x="19" y="0"/>
                    <a:pt x="32" y="3"/>
                  </a:cubicBezTo>
                  <a:lnTo>
                    <a:pt x="117" y="20"/>
                  </a:lnTo>
                  <a:close/>
                </a:path>
              </a:pathLst>
            </a:custGeom>
            <a:solidFill>
              <a:schemeClr val="accent2"/>
            </a:solidFill>
            <a:ln>
              <a:noFill/>
            </a:ln>
          </p:spPr>
          <p:txBody>
            <a:bodyPr anchor="ctr"/>
            <a:lstStyle/>
            <a:p>
              <a:pPr algn="ctr"/>
              <a:endParaRPr>
                <a:latin typeface="Noto Sans S Chinese Thin" panose="020B0200000000000000" pitchFamily="34" charset="-122"/>
                <a:ea typeface="Noto Sans S Chinese Thin" panose="020B0200000000000000" pitchFamily="34" charset="-122"/>
              </a:endParaRPr>
            </a:p>
          </p:txBody>
        </p:sp>
        <p:sp>
          <p:nvSpPr>
            <p:cNvPr id="29" name="Freeform: Shape 12"/>
            <p:cNvSpPr/>
            <p:nvPr/>
          </p:nvSpPr>
          <p:spPr bwMode="auto">
            <a:xfrm>
              <a:off x="757599" y="5433095"/>
              <a:ext cx="422800" cy="240315"/>
            </a:xfrm>
            <a:custGeom>
              <a:avLst/>
              <a:gdLst>
                <a:gd name="T0" fmla="*/ 105 w 139"/>
                <a:gd name="T1" fmla="*/ 4 h 79"/>
                <a:gd name="T2" fmla="*/ 136 w 139"/>
                <a:gd name="T3" fmla="*/ 22 h 79"/>
                <a:gd name="T4" fmla="*/ 118 w 139"/>
                <a:gd name="T5" fmla="*/ 52 h 79"/>
                <a:gd name="T6" fmla="*/ 34 w 139"/>
                <a:gd name="T7" fmla="*/ 75 h 79"/>
                <a:gd name="T8" fmla="*/ 4 w 139"/>
                <a:gd name="T9" fmla="*/ 57 h 79"/>
                <a:gd name="T10" fmla="*/ 21 w 139"/>
                <a:gd name="T11" fmla="*/ 26 h 79"/>
                <a:gd name="T12" fmla="*/ 105 w 139"/>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39" h="79">
                  <a:moveTo>
                    <a:pt x="105" y="4"/>
                  </a:moveTo>
                  <a:cubicBezTo>
                    <a:pt x="118" y="0"/>
                    <a:pt x="132" y="8"/>
                    <a:pt x="136" y="22"/>
                  </a:cubicBezTo>
                  <a:cubicBezTo>
                    <a:pt x="139" y="35"/>
                    <a:pt x="131" y="49"/>
                    <a:pt x="118" y="52"/>
                  </a:cubicBezTo>
                  <a:cubicBezTo>
                    <a:pt x="34" y="75"/>
                    <a:pt x="34" y="75"/>
                    <a:pt x="34" y="75"/>
                  </a:cubicBezTo>
                  <a:cubicBezTo>
                    <a:pt x="21" y="79"/>
                    <a:pt x="7" y="71"/>
                    <a:pt x="4" y="57"/>
                  </a:cubicBezTo>
                  <a:cubicBezTo>
                    <a:pt x="0" y="44"/>
                    <a:pt x="8" y="30"/>
                    <a:pt x="21" y="26"/>
                  </a:cubicBezTo>
                  <a:lnTo>
                    <a:pt x="105" y="4"/>
                  </a:lnTo>
                  <a:close/>
                </a:path>
              </a:pathLst>
            </a:custGeom>
            <a:solidFill>
              <a:schemeClr val="accent1"/>
            </a:solidFill>
            <a:ln>
              <a:noFill/>
            </a:ln>
          </p:spPr>
          <p:txBody>
            <a:bodyPr anchor="ctr"/>
            <a:lstStyle/>
            <a:p>
              <a:pPr algn="ctr"/>
              <a:endParaRPr>
                <a:latin typeface="Noto Sans S Chinese Thin" panose="020B0200000000000000" pitchFamily="34" charset="-122"/>
                <a:ea typeface="Noto Sans S Chinese Thin" panose="020B0200000000000000" pitchFamily="34" charset="-122"/>
              </a:endParaRPr>
            </a:p>
          </p:txBody>
        </p:sp>
        <p:sp>
          <p:nvSpPr>
            <p:cNvPr id="30" name="Freeform: Shape 13"/>
            <p:cNvSpPr/>
            <p:nvPr/>
          </p:nvSpPr>
          <p:spPr bwMode="auto">
            <a:xfrm>
              <a:off x="3544995" y="5433095"/>
              <a:ext cx="425371" cy="240315"/>
            </a:xfrm>
            <a:custGeom>
              <a:avLst/>
              <a:gdLst>
                <a:gd name="T0" fmla="*/ 35 w 140"/>
                <a:gd name="T1" fmla="*/ 4 h 79"/>
                <a:gd name="T2" fmla="*/ 4 w 140"/>
                <a:gd name="T3" fmla="*/ 22 h 79"/>
                <a:gd name="T4" fmla="*/ 21 w 140"/>
                <a:gd name="T5" fmla="*/ 52 h 79"/>
                <a:gd name="T6" fmla="*/ 105 w 140"/>
                <a:gd name="T7" fmla="*/ 75 h 79"/>
                <a:gd name="T8" fmla="*/ 136 w 140"/>
                <a:gd name="T9" fmla="*/ 57 h 79"/>
                <a:gd name="T10" fmla="*/ 119 w 140"/>
                <a:gd name="T11" fmla="*/ 26 h 79"/>
                <a:gd name="T12" fmla="*/ 35 w 140"/>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40" h="79">
                  <a:moveTo>
                    <a:pt x="35" y="4"/>
                  </a:moveTo>
                  <a:cubicBezTo>
                    <a:pt x="21" y="0"/>
                    <a:pt x="8" y="8"/>
                    <a:pt x="4" y="22"/>
                  </a:cubicBezTo>
                  <a:cubicBezTo>
                    <a:pt x="0" y="35"/>
                    <a:pt x="8" y="49"/>
                    <a:pt x="21" y="52"/>
                  </a:cubicBezTo>
                  <a:cubicBezTo>
                    <a:pt x="105" y="75"/>
                    <a:pt x="105" y="75"/>
                    <a:pt x="105" y="75"/>
                  </a:cubicBezTo>
                  <a:cubicBezTo>
                    <a:pt x="119" y="79"/>
                    <a:pt x="132" y="71"/>
                    <a:pt x="136" y="57"/>
                  </a:cubicBezTo>
                  <a:cubicBezTo>
                    <a:pt x="140" y="44"/>
                    <a:pt x="132" y="30"/>
                    <a:pt x="119" y="26"/>
                  </a:cubicBezTo>
                  <a:lnTo>
                    <a:pt x="35" y="4"/>
                  </a:lnTo>
                  <a:close/>
                </a:path>
              </a:pathLst>
            </a:custGeom>
            <a:solidFill>
              <a:schemeClr val="accent4"/>
            </a:solidFill>
            <a:ln>
              <a:noFill/>
            </a:ln>
          </p:spPr>
          <p:txBody>
            <a:bodyPr anchor="ctr"/>
            <a:lstStyle/>
            <a:p>
              <a:pPr algn="ctr"/>
              <a:endParaRPr>
                <a:latin typeface="Noto Sans S Chinese Thin" panose="020B0200000000000000" pitchFamily="34" charset="-122"/>
                <a:ea typeface="Noto Sans S Chinese Thin" panose="020B0200000000000000" pitchFamily="34" charset="-122"/>
              </a:endParaRPr>
            </a:p>
          </p:txBody>
        </p:sp>
        <p:sp>
          <p:nvSpPr>
            <p:cNvPr id="31" name="Freeform: Shape 14"/>
            <p:cNvSpPr/>
            <p:nvPr/>
          </p:nvSpPr>
          <p:spPr bwMode="auto">
            <a:xfrm>
              <a:off x="1140561" y="3748320"/>
              <a:ext cx="2335039" cy="2748843"/>
            </a:xfrm>
            <a:custGeom>
              <a:avLst/>
              <a:gdLst>
                <a:gd name="T0" fmla="*/ 702 w 768"/>
                <a:gd name="T1" fmla="*/ 412 h 904"/>
                <a:gd name="T2" fmla="*/ 611 w 768"/>
                <a:gd name="T3" fmla="*/ 601 h 904"/>
                <a:gd name="T4" fmla="*/ 611 w 768"/>
                <a:gd name="T5" fmla="*/ 602 h 904"/>
                <a:gd name="T6" fmla="*/ 609 w 768"/>
                <a:gd name="T7" fmla="*/ 604 h 904"/>
                <a:gd name="T8" fmla="*/ 606 w 768"/>
                <a:gd name="T9" fmla="*/ 606 h 904"/>
                <a:gd name="T10" fmla="*/ 606 w 768"/>
                <a:gd name="T11" fmla="*/ 607 h 904"/>
                <a:gd name="T12" fmla="*/ 536 w 768"/>
                <a:gd name="T13" fmla="*/ 735 h 904"/>
                <a:gd name="T14" fmla="*/ 523 w 768"/>
                <a:gd name="T15" fmla="*/ 827 h 904"/>
                <a:gd name="T16" fmla="*/ 523 w 768"/>
                <a:gd name="T17" fmla="*/ 833 h 904"/>
                <a:gd name="T18" fmla="*/ 521 w 768"/>
                <a:gd name="T19" fmla="*/ 837 h 904"/>
                <a:gd name="T20" fmla="*/ 504 w 768"/>
                <a:gd name="T21" fmla="*/ 844 h 904"/>
                <a:gd name="T22" fmla="*/ 274 w 768"/>
                <a:gd name="T23" fmla="*/ 844 h 904"/>
                <a:gd name="T24" fmla="*/ 257 w 768"/>
                <a:gd name="T25" fmla="*/ 837 h 904"/>
                <a:gd name="T26" fmla="*/ 255 w 768"/>
                <a:gd name="T27" fmla="*/ 832 h 904"/>
                <a:gd name="T28" fmla="*/ 256 w 768"/>
                <a:gd name="T29" fmla="*/ 827 h 904"/>
                <a:gd name="T30" fmla="*/ 243 w 768"/>
                <a:gd name="T31" fmla="*/ 737 h 904"/>
                <a:gd name="T32" fmla="*/ 185 w 768"/>
                <a:gd name="T33" fmla="*/ 622 h 904"/>
                <a:gd name="T34" fmla="*/ 170 w 768"/>
                <a:gd name="T35" fmla="*/ 604 h 904"/>
                <a:gd name="T36" fmla="*/ 136 w 768"/>
                <a:gd name="T37" fmla="*/ 571 h 904"/>
                <a:gd name="T38" fmla="*/ 109 w 768"/>
                <a:gd name="T39" fmla="*/ 530 h 904"/>
                <a:gd name="T40" fmla="*/ 75 w 768"/>
                <a:gd name="T41" fmla="*/ 436 h 904"/>
                <a:gd name="T42" fmla="*/ 70 w 768"/>
                <a:gd name="T43" fmla="*/ 378 h 904"/>
                <a:gd name="T44" fmla="*/ 342 w 768"/>
                <a:gd name="T45" fmla="*/ 65 h 904"/>
                <a:gd name="T46" fmla="*/ 305 w 768"/>
                <a:gd name="T47" fmla="*/ 0 h 904"/>
                <a:gd name="T48" fmla="*/ 0 w 768"/>
                <a:gd name="T49" fmla="*/ 378 h 904"/>
                <a:gd name="T50" fmla="*/ 132 w 768"/>
                <a:gd name="T51" fmla="*/ 669 h 904"/>
                <a:gd name="T52" fmla="*/ 186 w 768"/>
                <a:gd name="T53" fmla="*/ 825 h 904"/>
                <a:gd name="T54" fmla="*/ 204 w 768"/>
                <a:gd name="T55" fmla="*/ 883 h 904"/>
                <a:gd name="T56" fmla="*/ 226 w 768"/>
                <a:gd name="T57" fmla="*/ 902 h 904"/>
                <a:gd name="T58" fmla="*/ 380 w 768"/>
                <a:gd name="T59" fmla="*/ 903 h 904"/>
                <a:gd name="T60" fmla="*/ 547 w 768"/>
                <a:gd name="T61" fmla="*/ 904 h 904"/>
                <a:gd name="T62" fmla="*/ 575 w 768"/>
                <a:gd name="T63" fmla="*/ 883 h 904"/>
                <a:gd name="T64" fmla="*/ 593 w 768"/>
                <a:gd name="T65" fmla="*/ 825 h 904"/>
                <a:gd name="T66" fmla="*/ 658 w 768"/>
                <a:gd name="T67" fmla="*/ 654 h 904"/>
                <a:gd name="T68" fmla="*/ 662 w 768"/>
                <a:gd name="T69" fmla="*/ 650 h 904"/>
                <a:gd name="T70" fmla="*/ 768 w 768"/>
                <a:gd name="T71" fmla="*/ 442 h 904"/>
                <a:gd name="T72" fmla="*/ 702 w 768"/>
                <a:gd name="T73" fmla="*/ 41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904">
                  <a:moveTo>
                    <a:pt x="702" y="412"/>
                  </a:moveTo>
                  <a:cubicBezTo>
                    <a:pt x="694" y="485"/>
                    <a:pt x="661" y="552"/>
                    <a:pt x="611" y="601"/>
                  </a:cubicBezTo>
                  <a:cubicBezTo>
                    <a:pt x="611" y="602"/>
                    <a:pt x="611" y="602"/>
                    <a:pt x="611" y="602"/>
                  </a:cubicBezTo>
                  <a:cubicBezTo>
                    <a:pt x="610" y="603"/>
                    <a:pt x="609" y="603"/>
                    <a:pt x="609" y="604"/>
                  </a:cubicBezTo>
                  <a:cubicBezTo>
                    <a:pt x="609" y="604"/>
                    <a:pt x="608" y="605"/>
                    <a:pt x="606" y="606"/>
                  </a:cubicBezTo>
                  <a:cubicBezTo>
                    <a:pt x="606" y="607"/>
                    <a:pt x="606" y="607"/>
                    <a:pt x="606" y="607"/>
                  </a:cubicBezTo>
                  <a:cubicBezTo>
                    <a:pt x="595" y="619"/>
                    <a:pt x="556" y="665"/>
                    <a:pt x="536" y="735"/>
                  </a:cubicBezTo>
                  <a:cubicBezTo>
                    <a:pt x="528" y="762"/>
                    <a:pt x="523" y="793"/>
                    <a:pt x="523" y="827"/>
                  </a:cubicBezTo>
                  <a:cubicBezTo>
                    <a:pt x="523" y="829"/>
                    <a:pt x="523" y="831"/>
                    <a:pt x="523" y="833"/>
                  </a:cubicBezTo>
                  <a:cubicBezTo>
                    <a:pt x="523" y="833"/>
                    <a:pt x="522" y="835"/>
                    <a:pt x="521" y="837"/>
                  </a:cubicBezTo>
                  <a:cubicBezTo>
                    <a:pt x="519" y="839"/>
                    <a:pt x="514" y="842"/>
                    <a:pt x="504" y="844"/>
                  </a:cubicBezTo>
                  <a:cubicBezTo>
                    <a:pt x="274" y="844"/>
                    <a:pt x="274" y="844"/>
                    <a:pt x="274" y="844"/>
                  </a:cubicBezTo>
                  <a:cubicBezTo>
                    <a:pt x="265" y="842"/>
                    <a:pt x="260" y="840"/>
                    <a:pt x="257" y="837"/>
                  </a:cubicBezTo>
                  <a:cubicBezTo>
                    <a:pt x="256" y="836"/>
                    <a:pt x="255" y="833"/>
                    <a:pt x="255" y="832"/>
                  </a:cubicBezTo>
                  <a:cubicBezTo>
                    <a:pt x="256" y="830"/>
                    <a:pt x="256" y="830"/>
                    <a:pt x="256" y="827"/>
                  </a:cubicBezTo>
                  <a:cubicBezTo>
                    <a:pt x="256" y="794"/>
                    <a:pt x="251" y="764"/>
                    <a:pt x="243" y="737"/>
                  </a:cubicBezTo>
                  <a:cubicBezTo>
                    <a:pt x="227" y="683"/>
                    <a:pt x="201" y="643"/>
                    <a:pt x="185" y="622"/>
                  </a:cubicBezTo>
                  <a:cubicBezTo>
                    <a:pt x="180" y="616"/>
                    <a:pt x="175" y="610"/>
                    <a:pt x="170" y="604"/>
                  </a:cubicBezTo>
                  <a:cubicBezTo>
                    <a:pt x="159" y="593"/>
                    <a:pt x="146" y="583"/>
                    <a:pt x="136" y="571"/>
                  </a:cubicBezTo>
                  <a:cubicBezTo>
                    <a:pt x="125" y="558"/>
                    <a:pt x="116" y="544"/>
                    <a:pt x="109" y="530"/>
                  </a:cubicBezTo>
                  <a:cubicBezTo>
                    <a:pt x="94" y="501"/>
                    <a:pt x="81" y="469"/>
                    <a:pt x="75" y="436"/>
                  </a:cubicBezTo>
                  <a:cubicBezTo>
                    <a:pt x="72" y="417"/>
                    <a:pt x="70" y="397"/>
                    <a:pt x="70" y="378"/>
                  </a:cubicBezTo>
                  <a:cubicBezTo>
                    <a:pt x="70" y="219"/>
                    <a:pt x="189" y="87"/>
                    <a:pt x="342" y="65"/>
                  </a:cubicBezTo>
                  <a:cubicBezTo>
                    <a:pt x="305" y="0"/>
                    <a:pt x="305" y="0"/>
                    <a:pt x="305" y="0"/>
                  </a:cubicBezTo>
                  <a:cubicBezTo>
                    <a:pt x="131" y="38"/>
                    <a:pt x="0" y="193"/>
                    <a:pt x="0" y="378"/>
                  </a:cubicBezTo>
                  <a:cubicBezTo>
                    <a:pt x="0" y="494"/>
                    <a:pt x="51" y="598"/>
                    <a:pt x="132" y="669"/>
                  </a:cubicBezTo>
                  <a:cubicBezTo>
                    <a:pt x="151" y="694"/>
                    <a:pt x="185" y="750"/>
                    <a:pt x="186" y="825"/>
                  </a:cubicBezTo>
                  <a:cubicBezTo>
                    <a:pt x="184" y="841"/>
                    <a:pt x="188" y="864"/>
                    <a:pt x="204" y="883"/>
                  </a:cubicBezTo>
                  <a:cubicBezTo>
                    <a:pt x="210" y="890"/>
                    <a:pt x="218" y="897"/>
                    <a:pt x="226" y="902"/>
                  </a:cubicBezTo>
                  <a:cubicBezTo>
                    <a:pt x="380" y="903"/>
                    <a:pt x="380" y="903"/>
                    <a:pt x="380" y="903"/>
                  </a:cubicBezTo>
                  <a:cubicBezTo>
                    <a:pt x="547" y="904"/>
                    <a:pt x="547" y="904"/>
                    <a:pt x="547" y="904"/>
                  </a:cubicBezTo>
                  <a:cubicBezTo>
                    <a:pt x="558" y="899"/>
                    <a:pt x="567" y="892"/>
                    <a:pt x="575" y="883"/>
                  </a:cubicBezTo>
                  <a:cubicBezTo>
                    <a:pt x="590" y="864"/>
                    <a:pt x="594" y="841"/>
                    <a:pt x="593" y="825"/>
                  </a:cubicBezTo>
                  <a:cubicBezTo>
                    <a:pt x="594" y="723"/>
                    <a:pt x="657" y="655"/>
                    <a:pt x="658" y="654"/>
                  </a:cubicBezTo>
                  <a:cubicBezTo>
                    <a:pt x="660" y="653"/>
                    <a:pt x="661" y="652"/>
                    <a:pt x="662" y="650"/>
                  </a:cubicBezTo>
                  <a:cubicBezTo>
                    <a:pt x="717" y="595"/>
                    <a:pt x="755" y="522"/>
                    <a:pt x="768" y="442"/>
                  </a:cubicBezTo>
                  <a:cubicBezTo>
                    <a:pt x="750" y="433"/>
                    <a:pt x="720" y="420"/>
                    <a:pt x="702" y="412"/>
                  </a:cubicBezTo>
                  <a:close/>
                </a:path>
              </a:pathLst>
            </a:custGeom>
            <a:solidFill>
              <a:schemeClr val="tx1">
                <a:lumMod val="65000"/>
                <a:lumOff val="35000"/>
              </a:schemeClr>
            </a:solidFill>
            <a:ln>
              <a:noFill/>
            </a:ln>
          </p:spPr>
          <p:txBody>
            <a:bodyPr anchor="ctr"/>
            <a:lstStyle/>
            <a:p>
              <a:pPr algn="ctr"/>
              <a:endParaRPr>
                <a:latin typeface="Noto Sans S Chinese Thin" panose="020B0200000000000000" pitchFamily="34" charset="-122"/>
                <a:ea typeface="Noto Sans S Chinese Thin" panose="020B0200000000000000" pitchFamily="34" charset="-122"/>
              </a:endParaRPr>
            </a:p>
          </p:txBody>
        </p:sp>
      </p:grpSp>
      <p:sp>
        <p:nvSpPr>
          <p:cNvPr id="32" name="Rectangle: Rounded Corners 17"/>
          <p:cNvSpPr/>
          <p:nvPr/>
        </p:nvSpPr>
        <p:spPr>
          <a:xfrm>
            <a:off x="6870017" y="1943187"/>
            <a:ext cx="3767559" cy="3497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75000" lnSpcReduction="20000"/>
          </a:bodyPr>
          <a:lstStyle/>
          <a:p>
            <a:r>
              <a:rPr lang="zh-CN" altLang="en-US" sz="1400" b="1" dirty="0">
                <a:solidFill>
                  <a:schemeClr val="bg1"/>
                </a:solidFill>
                <a:latin typeface="Noto Sans S Chinese Thin" panose="020B0200000000000000" pitchFamily="34" charset="-122"/>
                <a:ea typeface="Noto Sans S Chinese Thin" panose="020B0200000000000000" pitchFamily="34" charset="-122"/>
              </a:rPr>
              <a:t>输入标题文本</a:t>
            </a:r>
            <a:endParaRPr lang="zh-CN" altLang="en-US" sz="1400" b="1" dirty="0">
              <a:solidFill>
                <a:schemeClr val="bg1"/>
              </a:solidFill>
              <a:latin typeface="Noto Sans S Chinese Thin" panose="020B0200000000000000" pitchFamily="34" charset="-122"/>
              <a:ea typeface="Noto Sans S Chinese Thin" panose="020B0200000000000000" pitchFamily="34" charset="-122"/>
            </a:endParaRPr>
          </a:p>
        </p:txBody>
      </p:sp>
      <p:sp>
        <p:nvSpPr>
          <p:cNvPr id="33" name="Rectangle: Rounded Corners 20"/>
          <p:cNvSpPr/>
          <p:nvPr/>
        </p:nvSpPr>
        <p:spPr>
          <a:xfrm>
            <a:off x="6870017" y="3147718"/>
            <a:ext cx="3767559" cy="34972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75000" lnSpcReduction="20000"/>
          </a:bodyPr>
          <a:lstStyle/>
          <a:p>
            <a:r>
              <a:rPr lang="zh-CN" altLang="en-US" sz="1400" b="1" dirty="0">
                <a:solidFill>
                  <a:schemeClr val="bg1"/>
                </a:solidFill>
                <a:latin typeface="Noto Sans S Chinese Thin" panose="020B0200000000000000" pitchFamily="34" charset="-122"/>
                <a:ea typeface="Noto Sans S Chinese Thin" panose="020B0200000000000000" pitchFamily="34" charset="-122"/>
              </a:rPr>
              <a:t>输入标题文本</a:t>
            </a:r>
            <a:endParaRPr lang="zh-CN" altLang="en-US" sz="1400" b="1" dirty="0">
              <a:solidFill>
                <a:schemeClr val="bg1"/>
              </a:solidFill>
              <a:latin typeface="Noto Sans S Chinese Thin" panose="020B0200000000000000" pitchFamily="34" charset="-122"/>
              <a:ea typeface="Noto Sans S Chinese Thin" panose="020B0200000000000000" pitchFamily="34" charset="-122"/>
            </a:endParaRPr>
          </a:p>
        </p:txBody>
      </p:sp>
      <p:sp>
        <p:nvSpPr>
          <p:cNvPr id="34" name="Rectangle: Rounded Corners 23"/>
          <p:cNvSpPr/>
          <p:nvPr/>
        </p:nvSpPr>
        <p:spPr>
          <a:xfrm>
            <a:off x="6870017" y="4352249"/>
            <a:ext cx="3767559" cy="34972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75000" lnSpcReduction="20000"/>
          </a:bodyPr>
          <a:lstStyle/>
          <a:p>
            <a:r>
              <a:rPr lang="zh-CN" altLang="en-US" sz="1400" b="1" dirty="0">
                <a:solidFill>
                  <a:schemeClr val="bg1"/>
                </a:solidFill>
                <a:latin typeface="Noto Sans S Chinese Thin" panose="020B0200000000000000" pitchFamily="34" charset="-122"/>
                <a:ea typeface="Noto Sans S Chinese Thin" panose="020B0200000000000000" pitchFamily="34" charset="-122"/>
              </a:rPr>
              <a:t>输入标题文本</a:t>
            </a:r>
            <a:endParaRPr lang="zh-CN" altLang="en-US" sz="1400" b="1" dirty="0">
              <a:solidFill>
                <a:schemeClr val="bg1"/>
              </a:solidFill>
              <a:latin typeface="Noto Sans S Chinese Thin" panose="020B0200000000000000" pitchFamily="34" charset="-122"/>
              <a:ea typeface="Noto Sans S Chinese Thin" panose="020B0200000000000000" pitchFamily="34" charset="-122"/>
            </a:endParaRPr>
          </a:p>
        </p:txBody>
      </p:sp>
      <p:sp>
        <p:nvSpPr>
          <p:cNvPr id="35" name="išľíďè"/>
          <p:cNvSpPr/>
          <p:nvPr/>
        </p:nvSpPr>
        <p:spPr bwMode="auto">
          <a:xfrm>
            <a:off x="6870017" y="2401049"/>
            <a:ext cx="3767559"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36" name="išľíďè"/>
          <p:cNvSpPr/>
          <p:nvPr/>
        </p:nvSpPr>
        <p:spPr bwMode="auto">
          <a:xfrm>
            <a:off x="6870016" y="3675291"/>
            <a:ext cx="3767559"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37" name="išľíďè"/>
          <p:cNvSpPr/>
          <p:nvPr/>
        </p:nvSpPr>
        <p:spPr bwMode="auto">
          <a:xfrm>
            <a:off x="6870016" y="4896603"/>
            <a:ext cx="3767559"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9" name="文本框 8"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userDrawn="1"/>
        </p:nvSpPr>
        <p:spPr>
          <a:xfrm>
            <a:off x="5753766" y="457873"/>
            <a:ext cx="2838143" cy="413318"/>
          </a:xfrm>
          <a:prstGeom prst="rect">
            <a:avLst/>
          </a:prstGeom>
          <a:noFill/>
        </p:spPr>
        <p:txBody>
          <a:bodyPr wrap="square" rtlCol="0">
            <a:spAutoFit/>
          </a:bodyPr>
          <a:lstStyle/>
          <a:p>
            <a:pPr>
              <a:lnSpc>
                <a:spcPct val="110000"/>
              </a:lnSpc>
            </a:pPr>
            <a:r>
              <a:rPr lang="en-US" altLang="zh-CN" sz="2000" b="1" dirty="0">
                <a:latin typeface="Noto Sans S Chinese Thin" panose="020B0200000000000000" pitchFamily="34" charset="-122"/>
                <a:ea typeface="Noto Sans S Chinese Thin" panose="020B0200000000000000" pitchFamily="34" charset="-122"/>
              </a:rPr>
              <a:t>YOUR TITLE HERE</a:t>
            </a:r>
            <a:endParaRPr lang="en-US" altLang="zh-CN" sz="2000" b="1" dirty="0">
              <a:latin typeface="Noto Sans S Chinese Thin" panose="020B0200000000000000" pitchFamily="34" charset="-122"/>
              <a:ea typeface="Noto Sans S Chinese Thin" panose="020B0200000000000000" pitchFamily="34" charset="-122"/>
            </a:endParaRPr>
          </a:p>
        </p:txBody>
      </p:sp>
      <p:sp>
        <p:nvSpPr>
          <p:cNvPr id="11" name="文本框 10"/>
          <p:cNvSpPr txBox="1"/>
          <p:nvPr userDrawn="1"/>
        </p:nvSpPr>
        <p:spPr>
          <a:xfrm>
            <a:off x="3666175" y="483840"/>
            <a:ext cx="2121093" cy="375359"/>
          </a:xfrm>
          <a:prstGeom prst="rect">
            <a:avLst/>
          </a:prstGeom>
          <a:noFill/>
        </p:spPr>
        <p:txBody>
          <a:bodyPr wrap="none" rtlCol="0">
            <a:spAutoFit/>
          </a:bodyPr>
          <a:lstStyle/>
          <a:p>
            <a:r>
              <a:rPr lang="zh-CN" altLang="en-US" sz="1840" b="1" dirty="0">
                <a:latin typeface="Noto Sans S Chinese Thin" panose="020B0200000000000000" pitchFamily="34" charset="-122"/>
                <a:ea typeface="Noto Sans S Chinese Thin" panose="020B0200000000000000" pitchFamily="34" charset="-122"/>
              </a:rPr>
              <a:t>此处输入标题文字</a:t>
            </a:r>
            <a:endParaRPr lang="zh-CN" altLang="en-US" sz="1840" b="1" dirty="0">
              <a:latin typeface="Noto Sans S Chinese Thin" panose="020B0200000000000000" pitchFamily="34" charset="-122"/>
              <a:ea typeface="Noto Sans S Chinese Thin" panose="020B02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anim calcmode="lin" valueType="num">
                                      <p:cBhvr>
                                        <p:cTn id="10" dur="500" fill="hold"/>
                                        <p:tgtEl>
                                          <p:spTgt spid="18"/>
                                        </p:tgtEl>
                                        <p:attrNameLst>
                                          <p:attrName>ppt_x</p:attrName>
                                        </p:attrNameLst>
                                      </p:cBhvr>
                                      <p:tavLst>
                                        <p:tav tm="0">
                                          <p:val>
                                            <p:fltVal val="0.5"/>
                                          </p:val>
                                        </p:tav>
                                        <p:tav tm="100000">
                                          <p:val>
                                            <p:strVal val="#ppt_x"/>
                                          </p:val>
                                        </p:tav>
                                      </p:tavLst>
                                    </p:anim>
                                    <p:anim calcmode="lin" valueType="num">
                                      <p:cBhvr>
                                        <p:cTn id="11" dur="500" fill="hold"/>
                                        <p:tgtEl>
                                          <p:spTgt spid="18"/>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down)">
                                      <p:cBhvr>
                                        <p:cTn id="26" dur="500"/>
                                        <p:tgtEl>
                                          <p:spTgt spid="37"/>
                                        </p:tgtEl>
                                      </p:cBhvr>
                                    </p:animEffect>
                                  </p:childTnLst>
                                </p:cTn>
                              </p:par>
                              <p:par>
                                <p:cTn id="27" presetID="2" presetClass="entr" presetSubtype="2" fill="hold" grpId="0" nodeType="withEffect">
                                  <p:stCondLst>
                                    <p:cond delay="3000"/>
                                  </p:stCondLst>
                                  <p:iterate type="lt">
                                    <p:tmPct val="10000"/>
                                  </p:iterate>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976494" y="1643333"/>
            <a:ext cx="4393364" cy="3855720"/>
            <a:chOff x="7960360" y="1813560"/>
            <a:chExt cx="3352800" cy="3352800"/>
          </a:xfrm>
          <a:solidFill>
            <a:schemeClr val="bg1">
              <a:lumMod val="85000"/>
            </a:schemeClr>
          </a:solidFill>
        </p:grpSpPr>
        <p:sp useBgFill="1">
          <p:nvSpPr>
            <p:cNvPr id="26" name="矩形 25"/>
            <p:cNvSpPr/>
            <p:nvPr/>
          </p:nvSpPr>
          <p:spPr>
            <a:xfrm>
              <a:off x="7960360" y="4099560"/>
              <a:ext cx="1066800" cy="1066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latin typeface="Noto Sans S Chinese Regular" panose="020B0500000000000000" pitchFamily="34" charset="-122"/>
                <a:ea typeface="Noto Sans S Chinese Regular" panose="020B0500000000000000" pitchFamily="34" charset="-122"/>
              </a:endParaRPr>
            </a:p>
          </p:txBody>
        </p:sp>
        <p:sp useBgFill="1">
          <p:nvSpPr>
            <p:cNvPr id="27" name="矩形 26"/>
            <p:cNvSpPr/>
            <p:nvPr/>
          </p:nvSpPr>
          <p:spPr>
            <a:xfrm>
              <a:off x="7960360" y="2956560"/>
              <a:ext cx="1066800" cy="1066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latin typeface="Noto Sans S Chinese Regular" panose="020B0500000000000000" pitchFamily="34" charset="-122"/>
                <a:ea typeface="Noto Sans S Chinese Regular" panose="020B0500000000000000" pitchFamily="34" charset="-122"/>
              </a:endParaRPr>
            </a:p>
          </p:txBody>
        </p:sp>
        <p:sp useBgFill="1">
          <p:nvSpPr>
            <p:cNvPr id="28" name="矩形 27"/>
            <p:cNvSpPr/>
            <p:nvPr/>
          </p:nvSpPr>
          <p:spPr>
            <a:xfrm>
              <a:off x="7960360" y="1813560"/>
              <a:ext cx="1066800" cy="1066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latin typeface="Noto Sans S Chinese Regular" panose="020B0500000000000000" pitchFamily="34" charset="-122"/>
                <a:ea typeface="Noto Sans S Chinese Regular" panose="020B0500000000000000" pitchFamily="34" charset="-122"/>
              </a:endParaRPr>
            </a:p>
          </p:txBody>
        </p:sp>
        <p:sp useBgFill="1">
          <p:nvSpPr>
            <p:cNvPr id="29" name="矩形 28"/>
            <p:cNvSpPr/>
            <p:nvPr/>
          </p:nvSpPr>
          <p:spPr>
            <a:xfrm>
              <a:off x="9103360" y="4099560"/>
              <a:ext cx="1066800" cy="1066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latin typeface="Noto Sans S Chinese Regular" panose="020B0500000000000000" pitchFamily="34" charset="-122"/>
                <a:ea typeface="Noto Sans S Chinese Regular" panose="020B0500000000000000" pitchFamily="34" charset="-122"/>
              </a:endParaRPr>
            </a:p>
          </p:txBody>
        </p:sp>
        <p:sp useBgFill="1">
          <p:nvSpPr>
            <p:cNvPr id="30" name="矩形 29"/>
            <p:cNvSpPr/>
            <p:nvPr/>
          </p:nvSpPr>
          <p:spPr>
            <a:xfrm>
              <a:off x="9103360" y="2956560"/>
              <a:ext cx="1066800" cy="1066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latin typeface="Noto Sans S Chinese Regular" panose="020B0500000000000000" pitchFamily="34" charset="-122"/>
                <a:ea typeface="Noto Sans S Chinese Regular" panose="020B0500000000000000" pitchFamily="34" charset="-122"/>
              </a:endParaRPr>
            </a:p>
          </p:txBody>
        </p:sp>
        <p:sp useBgFill="1">
          <p:nvSpPr>
            <p:cNvPr id="31" name="矩形 30"/>
            <p:cNvSpPr/>
            <p:nvPr/>
          </p:nvSpPr>
          <p:spPr>
            <a:xfrm>
              <a:off x="9103360" y="1813560"/>
              <a:ext cx="1066800" cy="1066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85000"/>
                  </a:schemeClr>
                </a:solidFill>
                <a:latin typeface="Noto Sans S Chinese Regular" panose="020B0500000000000000" pitchFamily="34" charset="-122"/>
                <a:ea typeface="Noto Sans S Chinese Regular" panose="020B0500000000000000" pitchFamily="34" charset="-122"/>
              </a:endParaRPr>
            </a:p>
          </p:txBody>
        </p:sp>
        <p:sp useBgFill="1">
          <p:nvSpPr>
            <p:cNvPr id="32" name="矩形 31"/>
            <p:cNvSpPr/>
            <p:nvPr/>
          </p:nvSpPr>
          <p:spPr>
            <a:xfrm>
              <a:off x="10246360" y="4099560"/>
              <a:ext cx="1066800" cy="1066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latin typeface="Noto Sans S Chinese Regular" panose="020B0500000000000000" pitchFamily="34" charset="-122"/>
                <a:ea typeface="Noto Sans S Chinese Regular" panose="020B0500000000000000" pitchFamily="34" charset="-122"/>
              </a:endParaRPr>
            </a:p>
          </p:txBody>
        </p:sp>
        <p:sp useBgFill="1">
          <p:nvSpPr>
            <p:cNvPr id="33" name="矩形 32"/>
            <p:cNvSpPr/>
            <p:nvPr/>
          </p:nvSpPr>
          <p:spPr>
            <a:xfrm>
              <a:off x="10246360" y="2956560"/>
              <a:ext cx="1066800" cy="1066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latin typeface="Noto Sans S Chinese Regular" panose="020B0500000000000000" pitchFamily="34" charset="-122"/>
                <a:ea typeface="Noto Sans S Chinese Regular" panose="020B0500000000000000" pitchFamily="34" charset="-122"/>
              </a:endParaRPr>
            </a:p>
          </p:txBody>
        </p:sp>
        <p:sp useBgFill="1">
          <p:nvSpPr>
            <p:cNvPr id="34" name="矩形 33"/>
            <p:cNvSpPr/>
            <p:nvPr/>
          </p:nvSpPr>
          <p:spPr>
            <a:xfrm>
              <a:off x="10246360" y="1813560"/>
              <a:ext cx="1066800" cy="1066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latin typeface="Noto Sans S Chinese Regular" panose="020B0500000000000000" pitchFamily="34" charset="-122"/>
                <a:ea typeface="Noto Sans S Chinese Regular" panose="020B0500000000000000" pitchFamily="34" charset="-122"/>
              </a:endParaRPr>
            </a:p>
          </p:txBody>
        </p:sp>
      </p:grpSp>
      <p:cxnSp>
        <p:nvCxnSpPr>
          <p:cNvPr id="35" name="直接连接符 34"/>
          <p:cNvCxnSpPr/>
          <p:nvPr/>
        </p:nvCxnSpPr>
        <p:spPr>
          <a:xfrm>
            <a:off x="6096000" y="2463185"/>
            <a:ext cx="4500880"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6096000" y="2001520"/>
            <a:ext cx="4968240" cy="461665"/>
          </a:xfrm>
          <a:prstGeom prst="rect">
            <a:avLst/>
          </a:prstGeom>
          <a:noFill/>
        </p:spPr>
        <p:txBody>
          <a:bodyPr wrap="square" rtlCol="0">
            <a:spAutoFit/>
          </a:bodyPr>
          <a:lstStyle/>
          <a:p>
            <a:r>
              <a:rPr lang="en-US" altLang="zh-CN" sz="2400" b="1"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ADD YOUR TITLE HERE</a:t>
            </a:r>
            <a:endParaRPr lang="zh-CN" altLang="en-US" sz="2400" b="1" dirty="0">
              <a:solidFill>
                <a:schemeClr val="tx1">
                  <a:lumMod val="85000"/>
                  <a:lumOff val="15000"/>
                </a:schemeClr>
              </a:solidFill>
              <a:latin typeface="Noto Sans S Chinese Thin" panose="020B0200000000000000" pitchFamily="34" charset="-122"/>
              <a:ea typeface="Noto Sans S Chinese Thin" panose="020B0200000000000000" pitchFamily="34" charset="-122"/>
            </a:endParaRPr>
          </a:p>
        </p:txBody>
      </p:sp>
      <p:sp>
        <p:nvSpPr>
          <p:cNvPr id="37" name="文本框 36"/>
          <p:cNvSpPr txBox="1"/>
          <p:nvPr/>
        </p:nvSpPr>
        <p:spPr>
          <a:xfrm>
            <a:off x="6096000" y="2833038"/>
            <a:ext cx="256969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小标题</a:t>
            </a:r>
            <a:endParaRPr lang="zh-CN" altLang="en-US" sz="2000" b="1" dirty="0">
              <a:solidFill>
                <a:schemeClr val="tx1">
                  <a:lumMod val="85000"/>
                  <a:lumOff val="15000"/>
                </a:schemeClr>
              </a:solidFill>
              <a:latin typeface="Noto Sans S Chinese Thin" panose="020B0200000000000000" pitchFamily="34" charset="-122"/>
              <a:ea typeface="Noto Sans S Chinese Thin" panose="020B0200000000000000" pitchFamily="34" charset="-122"/>
            </a:endParaRPr>
          </a:p>
        </p:txBody>
      </p:sp>
      <p:sp>
        <p:nvSpPr>
          <p:cNvPr id="38" name="文本框 37"/>
          <p:cNvSpPr txBox="1"/>
          <p:nvPr/>
        </p:nvSpPr>
        <p:spPr>
          <a:xfrm>
            <a:off x="6110911" y="3571193"/>
            <a:ext cx="2554787" cy="681355"/>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输入替换内容</a:t>
            </a:r>
            <a:r>
              <a:rPr lang="en-US" altLang="zh-CN" sz="1600"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 </a:t>
            </a:r>
            <a:r>
              <a:rPr lang="zh-CN" altLang="en-US" sz="1600"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输入替换内容</a:t>
            </a:r>
            <a:r>
              <a:rPr lang="en-US" altLang="zh-CN" sz="1600"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 </a:t>
            </a:r>
            <a:endParaRPr lang="en-US" altLang="zh-CN" sz="1600" dirty="0">
              <a:solidFill>
                <a:schemeClr val="tx1">
                  <a:lumMod val="85000"/>
                  <a:lumOff val="15000"/>
                </a:schemeClr>
              </a:solidFill>
              <a:latin typeface="Noto Sans S Chinese Thin" panose="020B0200000000000000" pitchFamily="34" charset="-122"/>
              <a:ea typeface="Noto Sans S Chinese Thin" panose="020B0200000000000000" pitchFamily="34" charset="-122"/>
            </a:endParaRPr>
          </a:p>
        </p:txBody>
      </p:sp>
      <p:sp>
        <p:nvSpPr>
          <p:cNvPr id="39" name="矩形 38"/>
          <p:cNvSpPr/>
          <p:nvPr/>
        </p:nvSpPr>
        <p:spPr>
          <a:xfrm>
            <a:off x="6110911" y="4544383"/>
            <a:ext cx="2893003" cy="349250"/>
          </a:xfrm>
          <a:prstGeom prst="rect">
            <a:avLst/>
          </a:prstGeom>
        </p:spPr>
        <p:txBody>
          <a:bodyPr wrap="square">
            <a:spAutoFit/>
          </a:bodyPr>
          <a:lstStyle/>
          <a:p>
            <a:pPr>
              <a:lnSpc>
                <a:spcPct val="120000"/>
              </a:lnSpc>
            </a:pPr>
            <a:r>
              <a:rPr lang="zh-CN" altLang="en-US" sz="1400"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输入替换内容</a:t>
            </a:r>
            <a:r>
              <a:rPr lang="en-US" altLang="zh-CN" sz="1400"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 </a:t>
            </a:r>
            <a:r>
              <a:rPr lang="zh-CN" altLang="en-US" sz="1400"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输入替换内容</a:t>
            </a:r>
            <a:r>
              <a:rPr lang="en-US" altLang="zh-CN" sz="1400"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 </a:t>
            </a:r>
            <a:endParaRPr lang="en-US" altLang="zh-CN" sz="1400" dirty="0">
              <a:solidFill>
                <a:schemeClr val="tx1">
                  <a:lumMod val="85000"/>
                  <a:lumOff val="15000"/>
                </a:schemeClr>
              </a:solidFill>
              <a:latin typeface="Noto Sans S Chinese Thin" panose="020B0200000000000000" pitchFamily="34" charset="-122"/>
              <a:ea typeface="Noto Sans S Chinese Thin" panose="020B0200000000000000" pitchFamily="34" charset="-122"/>
            </a:endParaRPr>
          </a:p>
        </p:txBody>
      </p:sp>
      <p:sp>
        <p:nvSpPr>
          <p:cNvPr id="40" name="文本框 39"/>
          <p:cNvSpPr txBox="1"/>
          <p:nvPr/>
        </p:nvSpPr>
        <p:spPr>
          <a:xfrm>
            <a:off x="9018825" y="2838451"/>
            <a:ext cx="256969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小标题</a:t>
            </a:r>
            <a:endParaRPr lang="zh-CN" altLang="en-US" sz="2000" b="1" dirty="0">
              <a:solidFill>
                <a:schemeClr val="tx1">
                  <a:lumMod val="85000"/>
                  <a:lumOff val="15000"/>
                </a:schemeClr>
              </a:solidFill>
              <a:latin typeface="Noto Sans S Chinese Thin" panose="020B0200000000000000" pitchFamily="34" charset="-122"/>
              <a:ea typeface="Noto Sans S Chinese Thin" panose="020B0200000000000000" pitchFamily="34" charset="-122"/>
            </a:endParaRPr>
          </a:p>
        </p:txBody>
      </p:sp>
      <p:sp>
        <p:nvSpPr>
          <p:cNvPr id="41" name="文本框 40"/>
          <p:cNvSpPr txBox="1"/>
          <p:nvPr/>
        </p:nvSpPr>
        <p:spPr>
          <a:xfrm>
            <a:off x="9018825" y="3571193"/>
            <a:ext cx="2554787" cy="681355"/>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输入替换内容</a:t>
            </a:r>
            <a:r>
              <a:rPr lang="en-US" altLang="zh-CN" sz="1600"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 </a:t>
            </a:r>
            <a:r>
              <a:rPr lang="zh-CN" altLang="en-US" sz="1600"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输入替换内容</a:t>
            </a:r>
            <a:r>
              <a:rPr lang="en-US" altLang="zh-CN" sz="1600"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 </a:t>
            </a:r>
            <a:endParaRPr lang="en-US" altLang="zh-CN" sz="1600" dirty="0">
              <a:solidFill>
                <a:schemeClr val="tx1">
                  <a:lumMod val="85000"/>
                  <a:lumOff val="15000"/>
                </a:schemeClr>
              </a:solidFill>
              <a:latin typeface="Noto Sans S Chinese Thin" panose="020B0200000000000000" pitchFamily="34" charset="-122"/>
              <a:ea typeface="Noto Sans S Chinese Thin" panose="020B0200000000000000" pitchFamily="34" charset="-122"/>
            </a:endParaRPr>
          </a:p>
        </p:txBody>
      </p:sp>
      <p:sp>
        <p:nvSpPr>
          <p:cNvPr id="42" name="矩形 41"/>
          <p:cNvSpPr/>
          <p:nvPr/>
        </p:nvSpPr>
        <p:spPr>
          <a:xfrm>
            <a:off x="9018825" y="4544383"/>
            <a:ext cx="2893003" cy="349250"/>
          </a:xfrm>
          <a:prstGeom prst="rect">
            <a:avLst/>
          </a:prstGeom>
        </p:spPr>
        <p:txBody>
          <a:bodyPr wrap="square">
            <a:spAutoFit/>
          </a:bodyPr>
          <a:lstStyle/>
          <a:p>
            <a:pPr>
              <a:lnSpc>
                <a:spcPct val="120000"/>
              </a:lnSpc>
            </a:pPr>
            <a:r>
              <a:rPr lang="zh-CN" altLang="en-US" sz="1400"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输入替换内容</a:t>
            </a:r>
            <a:r>
              <a:rPr lang="en-US" altLang="zh-CN" sz="1400"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 </a:t>
            </a:r>
            <a:r>
              <a:rPr lang="zh-CN" altLang="en-US" sz="1400"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输入替换内容</a:t>
            </a:r>
            <a:r>
              <a:rPr lang="en-US" altLang="zh-CN" sz="1400"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 </a:t>
            </a:r>
            <a:endParaRPr lang="en-US" altLang="zh-CN" sz="1400" dirty="0">
              <a:solidFill>
                <a:schemeClr val="tx1">
                  <a:lumMod val="85000"/>
                  <a:lumOff val="15000"/>
                </a:schemeClr>
              </a:solidFill>
              <a:latin typeface="Noto Sans S Chinese Thin" panose="020B0200000000000000" pitchFamily="34" charset="-122"/>
              <a:ea typeface="Noto Sans S Chinese Thin" panose="020B0200000000000000" pitchFamily="34" charset="-122"/>
            </a:endParaRPr>
          </a:p>
        </p:txBody>
      </p:sp>
      <p:sp>
        <p:nvSpPr>
          <p:cNvPr id="9" name="文本框 8"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userDrawn="1"/>
        </p:nvSpPr>
        <p:spPr>
          <a:xfrm>
            <a:off x="5753766" y="457873"/>
            <a:ext cx="2838143" cy="413318"/>
          </a:xfrm>
          <a:prstGeom prst="rect">
            <a:avLst/>
          </a:prstGeom>
          <a:noFill/>
        </p:spPr>
        <p:txBody>
          <a:bodyPr wrap="square" rtlCol="0">
            <a:spAutoFit/>
          </a:bodyPr>
          <a:lstStyle/>
          <a:p>
            <a:pPr>
              <a:lnSpc>
                <a:spcPct val="110000"/>
              </a:lnSpc>
            </a:pPr>
            <a:r>
              <a:rPr lang="en-US" altLang="zh-CN" sz="2000" b="1" dirty="0">
                <a:latin typeface="Noto Sans S Chinese Thin" panose="020B0200000000000000" pitchFamily="34" charset="-122"/>
                <a:ea typeface="Noto Sans S Chinese Thin" panose="020B0200000000000000" pitchFamily="34" charset="-122"/>
              </a:rPr>
              <a:t>YOUR TITLE HERE</a:t>
            </a:r>
            <a:endParaRPr lang="en-US" altLang="zh-CN" sz="2000" b="1" dirty="0">
              <a:latin typeface="Noto Sans S Chinese Thin" panose="020B0200000000000000" pitchFamily="34" charset="-122"/>
              <a:ea typeface="Noto Sans S Chinese Thin" panose="020B0200000000000000" pitchFamily="34" charset="-122"/>
            </a:endParaRPr>
          </a:p>
        </p:txBody>
      </p:sp>
      <p:sp>
        <p:nvSpPr>
          <p:cNvPr id="11" name="文本框 10"/>
          <p:cNvSpPr txBox="1"/>
          <p:nvPr userDrawn="1"/>
        </p:nvSpPr>
        <p:spPr>
          <a:xfrm>
            <a:off x="3666175" y="483840"/>
            <a:ext cx="2121093" cy="375359"/>
          </a:xfrm>
          <a:prstGeom prst="rect">
            <a:avLst/>
          </a:prstGeom>
          <a:noFill/>
        </p:spPr>
        <p:txBody>
          <a:bodyPr wrap="none" rtlCol="0">
            <a:spAutoFit/>
          </a:bodyPr>
          <a:lstStyle/>
          <a:p>
            <a:r>
              <a:rPr lang="zh-CN" altLang="en-US" sz="1840" b="1" dirty="0">
                <a:latin typeface="Noto Sans S Chinese Thin" panose="020B0200000000000000" pitchFamily="34" charset="-122"/>
                <a:ea typeface="Noto Sans S Chinese Thin" panose="020B0200000000000000" pitchFamily="34" charset="-122"/>
              </a:rPr>
              <a:t>此处输入标题文字</a:t>
            </a:r>
            <a:endParaRPr lang="zh-CN" altLang="en-US" sz="1840" b="1" dirty="0">
              <a:latin typeface="Noto Sans S Chinese Thin" panose="020B0200000000000000" pitchFamily="34" charset="-122"/>
              <a:ea typeface="Noto Sans S Chinese Thin" panose="020B02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split orient="vert"/>
      </p:transition>
    </mc:Choice>
    <mc:Fallback>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par>
                                <p:cTn id="50" presetID="2" presetClass="entr" presetSubtype="2" fill="hold" grpId="0" nodeType="withEffect">
                                  <p:stCondLst>
                                    <p:cond delay="3000"/>
                                  </p:stCondLst>
                                  <p:iterate type="lt">
                                    <p:tmPct val="10000"/>
                                  </p:iterate>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1+#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右箭头 7"/>
          <p:cNvSpPr/>
          <p:nvPr/>
        </p:nvSpPr>
        <p:spPr bwMode="auto">
          <a:xfrm>
            <a:off x="7867797" y="2629171"/>
            <a:ext cx="3116114" cy="1460404"/>
          </a:xfrm>
          <a:prstGeom prst="rightArrow">
            <a:avLst>
              <a:gd name="adj1" fmla="val 67746"/>
              <a:gd name="adj2" fmla="val 40105"/>
            </a:avLst>
          </a:prstGeom>
          <a:solidFill>
            <a:schemeClr val="accent2">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3524" tIns="56762" rIns="113524" bIns="56762" anchor="ctr"/>
          <a:lstStyle/>
          <a:p>
            <a:pPr algn="ctr">
              <a:lnSpc>
                <a:spcPct val="120000"/>
              </a:lnSpc>
              <a:defRPr/>
            </a:pPr>
            <a:endParaRPr lang="zh-CN" altLang="en-US" sz="1710" b="1" dirty="0">
              <a:effectLst>
                <a:reflection blurRad="6350" stA="55000" endA="300" endPos="45500" dir="5400000" sy="-100000" algn="bl" rotWithShape="0"/>
              </a:effectLst>
              <a:latin typeface="Noto Sans S Chinese Thin" panose="020B0200000000000000" pitchFamily="34" charset="-122"/>
              <a:ea typeface="Noto Sans S Chinese Thin" panose="020B0200000000000000" pitchFamily="34" charset="-122"/>
            </a:endParaRPr>
          </a:p>
        </p:txBody>
      </p:sp>
      <p:sp>
        <p:nvSpPr>
          <p:cNvPr id="21" name="矩形 4"/>
          <p:cNvSpPr/>
          <p:nvPr/>
        </p:nvSpPr>
        <p:spPr bwMode="auto">
          <a:xfrm>
            <a:off x="7848086" y="2859761"/>
            <a:ext cx="1216092" cy="1458434"/>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3524" tIns="56762" rIns="113524" bIns="56762" anchor="ctr"/>
          <a:lstStyle/>
          <a:p>
            <a:pPr algn="ctr">
              <a:lnSpc>
                <a:spcPct val="120000"/>
              </a:lnSpc>
              <a:defRPr/>
            </a:pPr>
            <a:endParaRPr lang="zh-CN" altLang="en-US" sz="1050" dirty="0">
              <a:solidFill>
                <a:srgbClr val="4D4D4D"/>
              </a:solidFill>
              <a:effectLst>
                <a:reflection blurRad="6350" stA="55000" endA="300" endPos="45500" dir="5400000" sy="-100000" algn="bl" rotWithShape="0"/>
              </a:effectLst>
              <a:latin typeface="Noto Sans S Chinese Thin" panose="020B0200000000000000" pitchFamily="34" charset="-122"/>
              <a:ea typeface="Noto Sans S Chinese Thin" panose="020B0200000000000000" pitchFamily="34" charset="-122"/>
            </a:endParaRPr>
          </a:p>
        </p:txBody>
      </p:sp>
      <p:sp>
        <p:nvSpPr>
          <p:cNvPr id="22" name="矩形 21"/>
          <p:cNvSpPr/>
          <p:nvPr/>
        </p:nvSpPr>
        <p:spPr bwMode="auto">
          <a:xfrm>
            <a:off x="6503879" y="3411602"/>
            <a:ext cx="2560299" cy="92039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3524" tIns="56762" rIns="113524" bIns="56762" anchor="ctr"/>
          <a:lstStyle/>
          <a:p>
            <a:pPr algn="ctr">
              <a:lnSpc>
                <a:spcPct val="120000"/>
              </a:lnSpc>
              <a:defRPr/>
            </a:pPr>
            <a:endParaRPr lang="zh-CN" altLang="en-US" sz="1710" b="1" dirty="0">
              <a:effectLst>
                <a:reflection blurRad="6350" stA="55000" endA="300" endPos="45500" dir="5400000" sy="-100000" algn="bl" rotWithShape="0"/>
              </a:effectLst>
              <a:latin typeface="Noto Sans S Chinese Thin" panose="020B0200000000000000" pitchFamily="34" charset="-122"/>
              <a:ea typeface="Noto Sans S Chinese Thin" panose="020B0200000000000000" pitchFamily="34" charset="-122"/>
            </a:endParaRPr>
          </a:p>
        </p:txBody>
      </p:sp>
      <p:sp>
        <p:nvSpPr>
          <p:cNvPr id="23" name="矩形 4"/>
          <p:cNvSpPr/>
          <p:nvPr/>
        </p:nvSpPr>
        <p:spPr bwMode="auto">
          <a:xfrm>
            <a:off x="6490083" y="3417514"/>
            <a:ext cx="1216093" cy="1458434"/>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3524" tIns="56762" rIns="113524" bIns="56762" anchor="ctr"/>
          <a:lstStyle/>
          <a:p>
            <a:pPr algn="ctr">
              <a:lnSpc>
                <a:spcPct val="120000"/>
              </a:lnSpc>
              <a:defRPr/>
            </a:pPr>
            <a:endParaRPr lang="zh-CN" altLang="en-US" sz="1050" dirty="0">
              <a:solidFill>
                <a:srgbClr val="4D4D4D"/>
              </a:solidFill>
              <a:effectLst>
                <a:reflection blurRad="6350" stA="55000" endA="300" endPos="45500" dir="5400000" sy="-100000" algn="bl" rotWithShape="0"/>
              </a:effectLst>
              <a:latin typeface="Noto Sans S Chinese Thin" panose="020B0200000000000000" pitchFamily="34" charset="-122"/>
              <a:ea typeface="Noto Sans S Chinese Thin" panose="020B0200000000000000" pitchFamily="34" charset="-122"/>
            </a:endParaRPr>
          </a:p>
        </p:txBody>
      </p:sp>
      <p:sp>
        <p:nvSpPr>
          <p:cNvPr id="24" name="矩形 23"/>
          <p:cNvSpPr/>
          <p:nvPr/>
        </p:nvSpPr>
        <p:spPr bwMode="auto">
          <a:xfrm>
            <a:off x="5147848" y="3977239"/>
            <a:ext cx="2558328" cy="920390"/>
          </a:xfrm>
          <a:prstGeom prst="rect">
            <a:avLst/>
          </a:prstGeom>
          <a:solidFill>
            <a:schemeClr val="accent2">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3524" tIns="56762" rIns="113524" bIns="56762" anchor="ctr"/>
          <a:lstStyle/>
          <a:p>
            <a:pPr algn="ctr">
              <a:lnSpc>
                <a:spcPct val="120000"/>
              </a:lnSpc>
              <a:defRPr/>
            </a:pPr>
            <a:endParaRPr lang="zh-CN" altLang="en-US" sz="1710" b="1" dirty="0">
              <a:effectLst>
                <a:reflection blurRad="6350" stA="55000" endA="300" endPos="45500" dir="5400000" sy="-100000" algn="bl" rotWithShape="0"/>
              </a:effectLst>
              <a:latin typeface="Noto Sans S Chinese Thin" panose="020B0200000000000000" pitchFamily="34" charset="-122"/>
              <a:ea typeface="Noto Sans S Chinese Thin" panose="020B0200000000000000" pitchFamily="34" charset="-122"/>
            </a:endParaRPr>
          </a:p>
        </p:txBody>
      </p:sp>
      <p:sp>
        <p:nvSpPr>
          <p:cNvPr id="25" name="矩形 4"/>
          <p:cNvSpPr/>
          <p:nvPr/>
        </p:nvSpPr>
        <p:spPr bwMode="auto">
          <a:xfrm>
            <a:off x="5120255" y="3991035"/>
            <a:ext cx="1216092" cy="1458434"/>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3524" tIns="56762" rIns="113524" bIns="56762" anchor="ctr"/>
          <a:lstStyle/>
          <a:p>
            <a:pPr algn="ctr">
              <a:lnSpc>
                <a:spcPct val="120000"/>
              </a:lnSpc>
              <a:defRPr/>
            </a:pPr>
            <a:endParaRPr lang="zh-CN" altLang="en-US" sz="1050" dirty="0">
              <a:solidFill>
                <a:srgbClr val="4D4D4D"/>
              </a:solidFill>
              <a:effectLst>
                <a:reflection blurRad="6350" stA="55000" endA="300" endPos="45500" dir="5400000" sy="-100000" algn="bl" rotWithShape="0"/>
              </a:effectLst>
              <a:latin typeface="Noto Sans S Chinese Thin" panose="020B0200000000000000" pitchFamily="34" charset="-122"/>
              <a:ea typeface="Noto Sans S Chinese Thin" panose="020B0200000000000000" pitchFamily="34" charset="-122"/>
            </a:endParaRPr>
          </a:p>
        </p:txBody>
      </p:sp>
      <p:sp>
        <p:nvSpPr>
          <p:cNvPr id="26" name="矩形 25"/>
          <p:cNvSpPr/>
          <p:nvPr/>
        </p:nvSpPr>
        <p:spPr bwMode="auto">
          <a:xfrm>
            <a:off x="1081720" y="4529079"/>
            <a:ext cx="5254626" cy="92039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3524" tIns="56762" rIns="113524" bIns="56762" anchor="ctr"/>
          <a:lstStyle/>
          <a:p>
            <a:pPr algn="ctr">
              <a:lnSpc>
                <a:spcPct val="120000"/>
              </a:lnSpc>
              <a:defRPr/>
            </a:pPr>
            <a:endParaRPr lang="zh-CN" altLang="en-US" sz="1710" b="1" dirty="0">
              <a:effectLst>
                <a:reflection blurRad="6350" stA="55000" endA="300" endPos="45500" dir="5400000" sy="-100000" algn="bl" rotWithShape="0"/>
              </a:effectLst>
              <a:latin typeface="Noto Sans S Chinese Thin" panose="020B0200000000000000" pitchFamily="34" charset="-122"/>
              <a:ea typeface="Noto Sans S Chinese Thin" panose="020B0200000000000000" pitchFamily="34" charset="-122"/>
            </a:endParaRPr>
          </a:p>
        </p:txBody>
      </p:sp>
      <p:sp>
        <p:nvSpPr>
          <p:cNvPr id="27" name="KSO_GT5"/>
          <p:cNvSpPr txBox="1">
            <a:spLocks noChangeArrowheads="1"/>
          </p:cNvSpPr>
          <p:nvPr/>
        </p:nvSpPr>
        <p:spPr bwMode="auto">
          <a:xfrm>
            <a:off x="7874849" y="2449974"/>
            <a:ext cx="1294932" cy="271293"/>
          </a:xfrm>
          <a:prstGeom prst="rect">
            <a:avLst/>
          </a:prstGeom>
          <a:noFill/>
          <a:ln w="9525">
            <a:noFill/>
            <a:miter lim="800000"/>
          </a:ln>
        </p:spPr>
        <p:txBody>
          <a:bodyPr lIns="0" tIns="0" rIns="113524" bIns="0" anchor="ctr">
            <a:spAutoFit/>
          </a:bodyPr>
          <a:lstStyle/>
          <a:p>
            <a:pPr eaLnBrk="1" hangingPunct="1">
              <a:lnSpc>
                <a:spcPct val="120000"/>
              </a:lnSpc>
            </a:pPr>
            <a:r>
              <a:rPr lang="zh-CN" altLang="en-US" sz="1575"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后台维护</a:t>
            </a:r>
            <a:endParaRPr lang="zh-CN" altLang="en-US" sz="1575" dirty="0">
              <a:solidFill>
                <a:schemeClr val="tx1">
                  <a:lumMod val="85000"/>
                  <a:lumOff val="15000"/>
                </a:schemeClr>
              </a:solidFill>
              <a:latin typeface="Noto Sans S Chinese Thin" panose="020B0200000000000000" pitchFamily="34" charset="-122"/>
              <a:ea typeface="Noto Sans S Chinese Thin" panose="020B0200000000000000" pitchFamily="34" charset="-122"/>
            </a:endParaRPr>
          </a:p>
        </p:txBody>
      </p:sp>
      <p:sp>
        <p:nvSpPr>
          <p:cNvPr id="28" name="KSO_GT4"/>
          <p:cNvSpPr txBox="1">
            <a:spLocks noChangeArrowheads="1"/>
          </p:cNvSpPr>
          <p:nvPr/>
        </p:nvSpPr>
        <p:spPr bwMode="auto">
          <a:xfrm>
            <a:off x="6503882" y="3059159"/>
            <a:ext cx="1296903" cy="271293"/>
          </a:xfrm>
          <a:prstGeom prst="rect">
            <a:avLst/>
          </a:prstGeom>
          <a:noFill/>
          <a:ln w="9525">
            <a:noFill/>
            <a:miter lim="800000"/>
          </a:ln>
        </p:spPr>
        <p:txBody>
          <a:bodyPr lIns="0" tIns="0" rIns="113524" bIns="0" anchor="ctr">
            <a:spAutoFit/>
          </a:bodyPr>
          <a:lstStyle/>
          <a:p>
            <a:pPr eaLnBrk="1" hangingPunct="1">
              <a:lnSpc>
                <a:spcPct val="120000"/>
              </a:lnSpc>
            </a:pPr>
            <a:r>
              <a:rPr lang="zh-CN" altLang="en-US" sz="1575"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战略应用</a:t>
            </a:r>
            <a:endParaRPr lang="zh-CN" altLang="en-US" sz="1575" dirty="0">
              <a:solidFill>
                <a:schemeClr val="tx1">
                  <a:lumMod val="85000"/>
                  <a:lumOff val="15000"/>
                </a:schemeClr>
              </a:solidFill>
              <a:latin typeface="Noto Sans S Chinese Thin" panose="020B0200000000000000" pitchFamily="34" charset="-122"/>
              <a:ea typeface="Noto Sans S Chinese Thin" panose="020B0200000000000000" pitchFamily="34" charset="-122"/>
            </a:endParaRPr>
          </a:p>
        </p:txBody>
      </p:sp>
      <p:sp>
        <p:nvSpPr>
          <p:cNvPr id="29" name="KSO_GT3"/>
          <p:cNvSpPr txBox="1">
            <a:spLocks noChangeArrowheads="1"/>
          </p:cNvSpPr>
          <p:nvPr/>
        </p:nvSpPr>
        <p:spPr bwMode="auto">
          <a:xfrm>
            <a:off x="5147846" y="3622825"/>
            <a:ext cx="1294931" cy="271293"/>
          </a:xfrm>
          <a:prstGeom prst="rect">
            <a:avLst/>
          </a:prstGeom>
          <a:noFill/>
          <a:ln w="9525">
            <a:noFill/>
            <a:miter lim="800000"/>
          </a:ln>
        </p:spPr>
        <p:txBody>
          <a:bodyPr lIns="0" tIns="0" rIns="113524" bIns="0" anchor="ctr">
            <a:spAutoFit/>
          </a:bodyPr>
          <a:lstStyle/>
          <a:p>
            <a:pPr eaLnBrk="1" hangingPunct="1">
              <a:lnSpc>
                <a:spcPct val="120000"/>
              </a:lnSpc>
            </a:pPr>
            <a:r>
              <a:rPr lang="zh-CN" altLang="en-US" sz="1575"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优化升级</a:t>
            </a:r>
            <a:endParaRPr lang="zh-CN" altLang="en-US" sz="1575" dirty="0">
              <a:solidFill>
                <a:schemeClr val="tx1">
                  <a:lumMod val="85000"/>
                  <a:lumOff val="15000"/>
                </a:schemeClr>
              </a:solidFill>
              <a:latin typeface="Noto Sans S Chinese Thin" panose="020B0200000000000000" pitchFamily="34" charset="-122"/>
              <a:ea typeface="Noto Sans S Chinese Thin" panose="020B0200000000000000" pitchFamily="34" charset="-122"/>
            </a:endParaRPr>
          </a:p>
        </p:txBody>
      </p:sp>
      <p:sp>
        <p:nvSpPr>
          <p:cNvPr id="30" name="KSO_GT2"/>
          <p:cNvSpPr txBox="1">
            <a:spLocks noChangeArrowheads="1"/>
          </p:cNvSpPr>
          <p:nvPr/>
        </p:nvSpPr>
        <p:spPr bwMode="auto">
          <a:xfrm>
            <a:off x="3778018" y="4189445"/>
            <a:ext cx="1294932" cy="271293"/>
          </a:xfrm>
          <a:prstGeom prst="rect">
            <a:avLst/>
          </a:prstGeom>
          <a:noFill/>
          <a:ln w="9525">
            <a:noFill/>
            <a:miter lim="800000"/>
          </a:ln>
        </p:spPr>
        <p:txBody>
          <a:bodyPr lIns="0" tIns="0" rIns="113524" bIns="0" anchor="ctr">
            <a:spAutoFit/>
          </a:bodyPr>
          <a:lstStyle/>
          <a:p>
            <a:pPr eaLnBrk="1" hangingPunct="1">
              <a:lnSpc>
                <a:spcPct val="120000"/>
              </a:lnSpc>
            </a:pPr>
            <a:r>
              <a:rPr lang="zh-CN" altLang="en-US" sz="1575" dirty="0">
                <a:solidFill>
                  <a:schemeClr val="tx1">
                    <a:lumMod val="85000"/>
                    <a:lumOff val="15000"/>
                  </a:schemeClr>
                </a:solidFill>
                <a:latin typeface="Noto Sans S Chinese Thin" panose="020B0200000000000000" pitchFamily="34" charset="-122"/>
                <a:ea typeface="Noto Sans S Chinese Thin" panose="020B0200000000000000" pitchFamily="34" charset="-122"/>
              </a:rPr>
              <a:t>关键应用</a:t>
            </a:r>
            <a:endParaRPr lang="zh-CN" altLang="en-US" sz="1575" dirty="0">
              <a:solidFill>
                <a:schemeClr val="tx1">
                  <a:lumMod val="85000"/>
                  <a:lumOff val="15000"/>
                </a:schemeClr>
              </a:solidFill>
              <a:latin typeface="Noto Sans S Chinese Thin" panose="020B0200000000000000" pitchFamily="34" charset="-122"/>
              <a:ea typeface="Noto Sans S Chinese Thin" panose="020B0200000000000000" pitchFamily="34" charset="-122"/>
            </a:endParaRPr>
          </a:p>
        </p:txBody>
      </p:sp>
      <p:sp>
        <p:nvSpPr>
          <p:cNvPr id="32" name="L 形 31"/>
          <p:cNvSpPr/>
          <p:nvPr/>
        </p:nvSpPr>
        <p:spPr>
          <a:xfrm rot="5400000">
            <a:off x="1068346" y="753182"/>
            <a:ext cx="451858" cy="388164"/>
          </a:xfrm>
          <a:prstGeom prst="corner">
            <a:avLst>
              <a:gd name="adj1" fmla="val 25014"/>
              <a:gd name="adj2" fmla="val 23544"/>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latin typeface="Noto Sans S Chinese Thin" panose="020B0200000000000000" pitchFamily="34" charset="-122"/>
              <a:ea typeface="Noto Sans S Chinese Thin" panose="020B0200000000000000" pitchFamily="34" charset="-122"/>
            </a:endParaRPr>
          </a:p>
        </p:txBody>
      </p:sp>
      <p:grpSp>
        <p:nvGrpSpPr>
          <p:cNvPr id="33" name="组合 32"/>
          <p:cNvGrpSpPr/>
          <p:nvPr/>
        </p:nvGrpSpPr>
        <p:grpSpPr>
          <a:xfrm>
            <a:off x="1255948" y="813620"/>
            <a:ext cx="4332861" cy="737742"/>
            <a:chOff x="4157710" y="1901662"/>
            <a:chExt cx="4624557" cy="748671"/>
          </a:xfrm>
        </p:grpSpPr>
        <p:sp>
          <p:nvSpPr>
            <p:cNvPr id="34" name="矩形 33"/>
            <p:cNvSpPr/>
            <p:nvPr/>
          </p:nvSpPr>
          <p:spPr>
            <a:xfrm>
              <a:off x="4265656" y="2281320"/>
              <a:ext cx="4516611" cy="369013"/>
            </a:xfrm>
            <a:prstGeom prst="rect">
              <a:avLst/>
            </a:prstGeom>
          </p:spPr>
          <p:txBody>
            <a:bodyPr wrap="square">
              <a:spAutoFit/>
              <a:scene3d>
                <a:camera prst="orthographicFront"/>
                <a:lightRig rig="threePt" dir="t"/>
              </a:scene3d>
              <a:sp3d contourW="12700"/>
            </a:bodyPr>
            <a:lstStyle/>
            <a:p>
              <a:pPr lvl="0" eaLnBrk="0" fontAlgn="base" hangingPunct="0">
                <a:lnSpc>
                  <a:spcPct val="120000"/>
                </a:lnSpc>
                <a:spcBef>
                  <a:spcPct val="0"/>
                </a:spcBef>
                <a:spcAft>
                  <a:spcPct val="0"/>
                </a:spcAft>
              </a:pPr>
              <a:endParaRPr lang="zh-CN" altLang="en-US" sz="1575" b="1" dirty="0">
                <a:solidFill>
                  <a:schemeClr val="bg2">
                    <a:lumMod val="10000"/>
                  </a:schemeClr>
                </a:solidFill>
                <a:latin typeface="Noto Sans S Chinese Thin" panose="020B0200000000000000" pitchFamily="34" charset="-122"/>
                <a:ea typeface="Noto Sans S Chinese Thin" panose="020B0200000000000000" pitchFamily="34" charset="-122"/>
                <a:cs typeface="Arial" panose="020B0604020202020204" pitchFamily="34" charset="0"/>
              </a:endParaRPr>
            </a:p>
          </p:txBody>
        </p:sp>
        <p:sp>
          <p:nvSpPr>
            <p:cNvPr id="35" name="矩形 34"/>
            <p:cNvSpPr/>
            <p:nvPr/>
          </p:nvSpPr>
          <p:spPr>
            <a:xfrm>
              <a:off x="4157710" y="1901662"/>
              <a:ext cx="3458556" cy="424452"/>
            </a:xfrm>
            <a:prstGeom prst="rect">
              <a:avLst/>
            </a:prstGeom>
          </p:spPr>
          <p:txBody>
            <a:bodyPr wrap="square">
              <a:spAutoFit/>
              <a:scene3d>
                <a:camera prst="orthographicFront"/>
                <a:lightRig rig="threePt" dir="t"/>
              </a:scene3d>
              <a:sp3d contourW="12700"/>
            </a:bodyPr>
            <a:lstStyle/>
            <a:p>
              <a:pPr defTabSz="901065" eaLnBrk="0" fontAlgn="base" hangingPunct="0">
                <a:lnSpc>
                  <a:spcPct val="150000"/>
                </a:lnSpc>
                <a:spcBef>
                  <a:spcPct val="0"/>
                </a:spcBef>
                <a:spcAft>
                  <a:spcPct val="0"/>
                </a:spcAft>
                <a:defRPr/>
              </a:pPr>
              <a:r>
                <a:rPr lang="zh-CN" altLang="en-US" sz="1575" b="1" dirty="0">
                  <a:solidFill>
                    <a:schemeClr val="bg2">
                      <a:lumMod val="10000"/>
                    </a:schemeClr>
                  </a:solidFill>
                  <a:latin typeface="Noto Sans S Chinese Thin" panose="020B0200000000000000" pitchFamily="34" charset="-122"/>
                  <a:ea typeface="Noto Sans S Chinese Thin" panose="020B0200000000000000" pitchFamily="34" charset="-122"/>
                  <a:cs typeface="Arial" panose="020B0604020202020204" pitchFamily="34" charset="0"/>
                </a:rPr>
                <a:t>标题文字添加此处</a:t>
              </a:r>
              <a:endParaRPr lang="zh-CN" altLang="en-US" sz="1575" b="1" dirty="0">
                <a:solidFill>
                  <a:schemeClr val="bg2">
                    <a:lumMod val="10000"/>
                  </a:schemeClr>
                </a:solidFill>
                <a:latin typeface="Noto Sans S Chinese Thin" panose="020B0200000000000000" pitchFamily="34" charset="-122"/>
                <a:ea typeface="Noto Sans S Chinese Thin" panose="020B0200000000000000" pitchFamily="34" charset="-122"/>
                <a:cs typeface="Arial" panose="020B0604020202020204" pitchFamily="34" charset="0"/>
              </a:endParaRPr>
            </a:p>
          </p:txBody>
        </p:sp>
      </p:grpSp>
      <p:sp>
        <p:nvSpPr>
          <p:cNvPr id="36" name="矩形 35"/>
          <p:cNvSpPr/>
          <p:nvPr/>
        </p:nvSpPr>
        <p:spPr>
          <a:xfrm>
            <a:off x="1255947" y="1257670"/>
            <a:ext cx="6926516" cy="1577355"/>
          </a:xfrm>
          <a:prstGeom prst="rect">
            <a:avLst/>
          </a:prstGeom>
        </p:spPr>
        <p:txBody>
          <a:bodyPr wrap="square">
            <a:spAutoFit/>
            <a:scene3d>
              <a:camera prst="orthographicFront"/>
              <a:lightRig rig="threePt" dir="t"/>
            </a:scene3d>
            <a:sp3d contourW="12700"/>
          </a:bodyPr>
          <a:lstStyle/>
          <a:p>
            <a:pPr>
              <a:lnSpc>
                <a:spcPct val="150000"/>
              </a:lnSpc>
            </a:pPr>
            <a:r>
              <a:rPr lang="zh-CN" altLang="en-US" sz="1315" dirty="0">
                <a:solidFill>
                  <a:schemeClr val="bg2">
                    <a:lumMod val="25000"/>
                  </a:schemeClr>
                </a:solidFill>
                <a:latin typeface="Noto Sans S Chinese Thin" panose="020B0200000000000000" pitchFamily="34" charset="-122"/>
                <a:ea typeface="Noto Sans S Chinese Thin" panose="020B0200000000000000" pitchFamily="34" charset="-122"/>
              </a:rPr>
              <a:t>用户可以在投影仪或者计算机上进行演示，也可以将演示文稿打印出来用户可以在投影仪或者计算机上进行演示，也可以将演示文稿打印出来，用户可以在投影仪或者计算机上进行演示，也可以将演示文稿打印出来，</a:t>
            </a:r>
            <a:endParaRPr lang="zh-CN" altLang="en-US" sz="1315" dirty="0">
              <a:solidFill>
                <a:schemeClr val="bg2">
                  <a:lumMod val="25000"/>
                </a:schemeClr>
              </a:solidFill>
              <a:latin typeface="Noto Sans S Chinese Thin" panose="020B0200000000000000" pitchFamily="34" charset="-122"/>
              <a:ea typeface="Noto Sans S Chinese Thin" panose="020B0200000000000000" pitchFamily="34" charset="-122"/>
            </a:endParaRPr>
          </a:p>
          <a:p>
            <a:pPr>
              <a:lnSpc>
                <a:spcPct val="150000"/>
              </a:lnSpc>
            </a:pPr>
            <a:endParaRPr lang="zh-CN" altLang="en-US" sz="1315" dirty="0">
              <a:solidFill>
                <a:schemeClr val="bg2">
                  <a:lumMod val="25000"/>
                </a:schemeClr>
              </a:solidFill>
              <a:latin typeface="Noto Sans S Chinese Thin" panose="020B0200000000000000" pitchFamily="34" charset="-122"/>
              <a:ea typeface="Noto Sans S Chinese Thin" panose="020B0200000000000000" pitchFamily="34" charset="-122"/>
            </a:endParaRPr>
          </a:p>
          <a:p>
            <a:pPr>
              <a:lnSpc>
                <a:spcPct val="150000"/>
              </a:lnSpc>
            </a:pPr>
            <a:endParaRPr lang="zh-CN" altLang="en-US" sz="1315" dirty="0">
              <a:solidFill>
                <a:schemeClr val="bg2">
                  <a:lumMod val="25000"/>
                </a:schemeClr>
              </a:solidFill>
              <a:latin typeface="Noto Sans S Chinese Thin" panose="020B0200000000000000" pitchFamily="34" charset="-122"/>
              <a:ea typeface="Noto Sans S Chinese Thin" panose="020B0200000000000000" pitchFamily="34" charset="-122"/>
            </a:endParaRPr>
          </a:p>
        </p:txBody>
      </p:sp>
      <p:sp>
        <p:nvSpPr>
          <p:cNvPr id="9" name="文本框 8"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userDrawn="1"/>
        </p:nvSpPr>
        <p:spPr>
          <a:xfrm>
            <a:off x="5753766" y="457873"/>
            <a:ext cx="2838143" cy="413318"/>
          </a:xfrm>
          <a:prstGeom prst="rect">
            <a:avLst/>
          </a:prstGeom>
          <a:noFill/>
        </p:spPr>
        <p:txBody>
          <a:bodyPr wrap="square" rtlCol="0">
            <a:spAutoFit/>
          </a:bodyPr>
          <a:lstStyle/>
          <a:p>
            <a:pPr>
              <a:lnSpc>
                <a:spcPct val="110000"/>
              </a:lnSpc>
            </a:pPr>
            <a:r>
              <a:rPr lang="en-US" altLang="zh-CN" sz="2000" b="1" dirty="0">
                <a:latin typeface="Noto Sans S Chinese Thin" panose="020B0200000000000000" pitchFamily="34" charset="-122"/>
                <a:ea typeface="Noto Sans S Chinese Thin" panose="020B0200000000000000" pitchFamily="34" charset="-122"/>
              </a:rPr>
              <a:t>YOUR TITLE HERE</a:t>
            </a:r>
            <a:endParaRPr lang="en-US" altLang="zh-CN" sz="2000" b="1" dirty="0">
              <a:latin typeface="Noto Sans S Chinese Thin" panose="020B0200000000000000" pitchFamily="34" charset="-122"/>
              <a:ea typeface="Noto Sans S Chinese Thin" panose="020B0200000000000000" pitchFamily="34" charset="-122"/>
            </a:endParaRPr>
          </a:p>
        </p:txBody>
      </p:sp>
      <p:sp>
        <p:nvSpPr>
          <p:cNvPr id="11" name="文本框 10"/>
          <p:cNvSpPr txBox="1"/>
          <p:nvPr userDrawn="1"/>
        </p:nvSpPr>
        <p:spPr>
          <a:xfrm>
            <a:off x="3666175" y="483840"/>
            <a:ext cx="2121093" cy="375359"/>
          </a:xfrm>
          <a:prstGeom prst="rect">
            <a:avLst/>
          </a:prstGeom>
          <a:noFill/>
        </p:spPr>
        <p:txBody>
          <a:bodyPr wrap="none" rtlCol="0">
            <a:spAutoFit/>
          </a:bodyPr>
          <a:lstStyle/>
          <a:p>
            <a:r>
              <a:rPr lang="zh-CN" altLang="en-US" sz="1840" b="1" dirty="0">
                <a:latin typeface="Noto Sans S Chinese Thin" panose="020B0200000000000000" pitchFamily="34" charset="-122"/>
                <a:ea typeface="Noto Sans S Chinese Thin" panose="020B0200000000000000" pitchFamily="34" charset="-122"/>
              </a:rPr>
              <a:t>此处输入标题文字</a:t>
            </a:r>
            <a:endParaRPr lang="zh-CN" altLang="en-US" sz="1840" b="1" dirty="0">
              <a:latin typeface="Noto Sans S Chinese Thin" panose="020B0200000000000000" pitchFamily="34" charset="-122"/>
              <a:ea typeface="Noto Sans S Chinese Thin" panose="020B02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25"/>
                                        </p:tgtEl>
                                        <p:attrNameLst>
                                          <p:attrName>style.visibility</p:attrName>
                                        </p:attrNameLst>
                                      </p:cBhvr>
                                      <p:to>
                                        <p:strVal val="visible"/>
                                      </p:to>
                                    </p:set>
                                    <p:animEffect transition="in" filter="wipe(right)">
                                      <p:cBhvr>
                                        <p:cTn id="10" dur="500"/>
                                        <p:tgtEl>
                                          <p:spTgt spid="2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par>
                                <p:cTn id="15" presetID="22" presetClass="entr" presetSubtype="2" fill="hold" grpId="0"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22" presetClass="entr" presetSubtype="2" fill="hold" grpId="0" nodeType="with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500"/>
                                        <p:tgtEl>
                                          <p:spTgt spid="21"/>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p:stCondLst>
                              <p:cond delay="2000"/>
                            </p:stCondLst>
                            <p:childTnLst>
                              <p:par>
                                <p:cTn id="30" presetID="2" presetClass="entr" presetSubtype="9"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0-#ppt_w/2"/>
                                          </p:val>
                                        </p:tav>
                                        <p:tav tm="100000">
                                          <p:val>
                                            <p:strVal val="#ppt_x"/>
                                          </p:val>
                                        </p:tav>
                                      </p:tavLst>
                                    </p:anim>
                                    <p:anim calcmode="lin" valueType="num">
                                      <p:cBhvr additive="base">
                                        <p:cTn id="33" dur="500" fill="hold"/>
                                        <p:tgtEl>
                                          <p:spTgt spid="30"/>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25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0-#ppt_w/2"/>
                                          </p:val>
                                        </p:tav>
                                        <p:tav tm="100000">
                                          <p:val>
                                            <p:strVal val="#ppt_x"/>
                                          </p:val>
                                        </p:tav>
                                      </p:tavLst>
                                    </p:anim>
                                    <p:anim calcmode="lin" valueType="num">
                                      <p:cBhvr additive="base">
                                        <p:cTn id="37" dur="500" fill="hold"/>
                                        <p:tgtEl>
                                          <p:spTgt spid="29"/>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50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0-#ppt_w/2"/>
                                          </p:val>
                                        </p:tav>
                                        <p:tav tm="100000">
                                          <p:val>
                                            <p:strVal val="#ppt_x"/>
                                          </p:val>
                                        </p:tav>
                                      </p:tavLst>
                                    </p:anim>
                                    <p:anim calcmode="lin" valueType="num">
                                      <p:cBhvr additive="base">
                                        <p:cTn id="41" dur="500" fill="hold"/>
                                        <p:tgtEl>
                                          <p:spTgt spid="28"/>
                                        </p:tgtEl>
                                        <p:attrNameLst>
                                          <p:attrName>ppt_y</p:attrName>
                                        </p:attrNameLst>
                                      </p:cBhvr>
                                      <p:tavLst>
                                        <p:tav tm="0">
                                          <p:val>
                                            <p:strVal val="0-#ppt_h/2"/>
                                          </p:val>
                                        </p:tav>
                                        <p:tav tm="100000">
                                          <p:val>
                                            <p:strVal val="#ppt_y"/>
                                          </p:val>
                                        </p:tav>
                                      </p:tavLst>
                                    </p:anim>
                                  </p:childTnLst>
                                </p:cTn>
                              </p:par>
                              <p:par>
                                <p:cTn id="42" presetID="2" presetClass="entr" presetSubtype="9" fill="hold" grpId="0" nodeType="withEffect">
                                  <p:stCondLst>
                                    <p:cond delay="75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0-#ppt_w/2"/>
                                          </p:val>
                                        </p:tav>
                                        <p:tav tm="100000">
                                          <p:val>
                                            <p:strVal val="#ppt_x"/>
                                          </p:val>
                                        </p:tav>
                                      </p:tavLst>
                                    </p:anim>
                                    <p:anim calcmode="lin" valueType="num">
                                      <p:cBhvr additive="base">
                                        <p:cTn id="45" dur="500" fill="hold"/>
                                        <p:tgtEl>
                                          <p:spTgt spid="27"/>
                                        </p:tgtEl>
                                        <p:attrNameLst>
                                          <p:attrName>ppt_y</p:attrName>
                                        </p:attrNameLst>
                                      </p:cBhvr>
                                      <p:tavLst>
                                        <p:tav tm="0">
                                          <p:val>
                                            <p:strVal val="0-#ppt_h/2"/>
                                          </p:val>
                                        </p:tav>
                                        <p:tav tm="100000">
                                          <p:val>
                                            <p:strVal val="#ppt_y"/>
                                          </p:val>
                                        </p:tav>
                                      </p:tavLst>
                                    </p:anim>
                                  </p:childTnLst>
                                </p:cTn>
                              </p:par>
                            </p:childTnLst>
                          </p:cTn>
                        </p:par>
                        <p:par>
                          <p:cTn id="46" fill="hold">
                            <p:stCondLst>
                              <p:cond delay="2500"/>
                            </p:stCondLst>
                            <p:childTnLst>
                              <p:par>
                                <p:cTn id="47" presetID="2" presetClass="entr" presetSubtype="6"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1+#ppt_w/2"/>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22" presetClass="entr" presetSubtype="8"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par>
                                <p:cTn id="55" presetID="2" presetClass="entr" presetSubtype="2" fill="hold" grpId="0" nodeType="withEffect">
                                  <p:stCondLst>
                                    <p:cond delay="3000"/>
                                  </p:stCondLst>
                                  <p:iterate type="lt">
                                    <p:tmPct val="10000"/>
                                  </p:iterate>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2"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98"/>
          <p:cNvGraphicFramePr>
            <a:graphicFrameLocks noGrp="1"/>
          </p:cNvGraphicFramePr>
          <p:nvPr/>
        </p:nvGraphicFramePr>
        <p:xfrm>
          <a:off x="1261460" y="1601580"/>
          <a:ext cx="4678121" cy="4049332"/>
        </p:xfrm>
        <a:graphic>
          <a:graphicData uri="http://schemas.openxmlformats.org/drawingml/2006/table">
            <a:tbl>
              <a:tblPr firstRow="1" bandRow="1">
                <a:tableStyleId>{5A111915-BE36-4E01-A7E5-04B1672EAD32}</a:tableStyleId>
              </a:tblPr>
              <a:tblGrid>
                <a:gridCol w="668303"/>
                <a:gridCol w="668303"/>
                <a:gridCol w="668303"/>
                <a:gridCol w="668303"/>
                <a:gridCol w="668303"/>
                <a:gridCol w="668303"/>
                <a:gridCol w="668303"/>
              </a:tblGrid>
              <a:tr h="679622">
                <a:tc>
                  <a:txBody>
                    <a:bodyPr/>
                    <a:lstStyle/>
                    <a:p>
                      <a:pPr algn="ctr"/>
                      <a:r>
                        <a:rPr lang="en-US" sz="1800" dirty="0">
                          <a:latin typeface="+mn-lt"/>
                          <a:ea typeface="+mn-ea"/>
                          <a:cs typeface="+mn-ea"/>
                          <a:sym typeface="+mn-lt"/>
                        </a:rPr>
                        <a:t>S</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en-US" sz="1800" dirty="0">
                          <a:latin typeface="+mn-lt"/>
                          <a:ea typeface="+mn-ea"/>
                          <a:cs typeface="+mn-ea"/>
                          <a:sym typeface="+mn-lt"/>
                        </a:rPr>
                        <a:t>M</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en-US" sz="1800" dirty="0">
                          <a:latin typeface="+mn-lt"/>
                          <a:ea typeface="+mn-ea"/>
                          <a:cs typeface="+mn-ea"/>
                          <a:sym typeface="+mn-lt"/>
                        </a:rPr>
                        <a:t>T</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en-US" sz="1800" dirty="0">
                          <a:latin typeface="+mn-lt"/>
                          <a:ea typeface="+mn-ea"/>
                          <a:cs typeface="+mn-ea"/>
                          <a:sym typeface="+mn-lt"/>
                        </a:rPr>
                        <a:t>W</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en-US" sz="1800" dirty="0">
                          <a:latin typeface="+mn-lt"/>
                          <a:ea typeface="+mn-ea"/>
                          <a:cs typeface="+mn-ea"/>
                          <a:sym typeface="+mn-lt"/>
                        </a:rPr>
                        <a:t>T</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en-US" sz="1800" dirty="0">
                          <a:latin typeface="+mn-lt"/>
                          <a:ea typeface="+mn-ea"/>
                          <a:cs typeface="+mn-ea"/>
                          <a:sym typeface="+mn-lt"/>
                        </a:rPr>
                        <a:t>F</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en-US" sz="1800" dirty="0">
                          <a:latin typeface="+mn-lt"/>
                          <a:ea typeface="+mn-ea"/>
                          <a:cs typeface="+mn-ea"/>
                          <a:sym typeface="+mn-lt"/>
                        </a:rPr>
                        <a:t>S</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r>
              <a:tr h="673942">
                <a:tc>
                  <a:txBody>
                    <a:bodyPr/>
                    <a:lstStyle/>
                    <a:p>
                      <a:pPr algn="ct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1</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2</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3</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4</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5</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73942">
                <a:tc>
                  <a:txBody>
                    <a:bodyPr/>
                    <a:lstStyle/>
                    <a:p>
                      <a:pPr algn="ctr"/>
                      <a:r>
                        <a:rPr lang="en-US" sz="1800" dirty="0">
                          <a:latin typeface="+mn-lt"/>
                          <a:ea typeface="+mn-ea"/>
                          <a:cs typeface="+mn-ea"/>
                          <a:sym typeface="+mn-lt"/>
                        </a:rPr>
                        <a:t>6</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7</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8</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9</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10</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11</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chemeClr val="bg1"/>
                          </a:solidFill>
                          <a:latin typeface="+mn-lt"/>
                          <a:ea typeface="+mn-ea"/>
                          <a:cs typeface="+mn-ea"/>
                          <a:sym typeface="+mn-lt"/>
                        </a:rPr>
                        <a:t>12</a:t>
                      </a:r>
                      <a:endParaRPr lang="en-US" sz="1800" dirty="0">
                        <a:solidFill>
                          <a:schemeClr val="bg1"/>
                        </a:solidFill>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673942">
                <a:tc>
                  <a:txBody>
                    <a:bodyPr/>
                    <a:lstStyle/>
                    <a:p>
                      <a:pPr algn="ctr"/>
                      <a:r>
                        <a:rPr lang="en-US" sz="1800" dirty="0">
                          <a:latin typeface="+mn-lt"/>
                          <a:ea typeface="+mn-ea"/>
                          <a:cs typeface="+mn-ea"/>
                          <a:sym typeface="+mn-lt"/>
                        </a:rPr>
                        <a:t>13</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chemeClr val="bg1"/>
                          </a:solidFill>
                          <a:latin typeface="+mn-lt"/>
                          <a:ea typeface="+mn-ea"/>
                          <a:cs typeface="+mn-ea"/>
                          <a:sym typeface="+mn-lt"/>
                        </a:rPr>
                        <a:t>14</a:t>
                      </a:r>
                      <a:endParaRPr lang="en-US" sz="1800" dirty="0">
                        <a:solidFill>
                          <a:schemeClr val="bg1"/>
                        </a:solidFill>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800" dirty="0">
                          <a:latin typeface="+mn-lt"/>
                          <a:ea typeface="+mn-ea"/>
                          <a:cs typeface="+mn-ea"/>
                          <a:sym typeface="+mn-lt"/>
                        </a:rPr>
                        <a:t>15</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16</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17</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18</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19</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73942">
                <a:tc>
                  <a:txBody>
                    <a:bodyPr/>
                    <a:lstStyle/>
                    <a:p>
                      <a:pPr algn="ctr"/>
                      <a:r>
                        <a:rPr lang="en-US" sz="1800" dirty="0">
                          <a:latin typeface="+mn-lt"/>
                          <a:ea typeface="+mn-ea"/>
                          <a:cs typeface="+mn-ea"/>
                          <a:sym typeface="+mn-lt"/>
                        </a:rPr>
                        <a:t>20</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21</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chemeClr val="tx1"/>
                          </a:solidFill>
                          <a:latin typeface="+mn-lt"/>
                          <a:ea typeface="+mn-ea"/>
                          <a:cs typeface="+mn-ea"/>
                          <a:sym typeface="+mn-lt"/>
                        </a:rPr>
                        <a:t>22</a:t>
                      </a:r>
                      <a:endParaRPr lang="en-US" sz="1800" dirty="0">
                        <a:solidFill>
                          <a:schemeClr val="tx1"/>
                        </a:solidFill>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latin typeface="+mn-lt"/>
                          <a:ea typeface="+mn-ea"/>
                          <a:cs typeface="+mn-ea"/>
                          <a:sym typeface="+mn-lt"/>
                        </a:rPr>
                        <a:t>23</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chemeClr val="bg1"/>
                          </a:solidFill>
                          <a:latin typeface="+mn-lt"/>
                          <a:ea typeface="+mn-ea"/>
                          <a:cs typeface="+mn-ea"/>
                          <a:sym typeface="+mn-lt"/>
                        </a:rPr>
                        <a:t>24</a:t>
                      </a:r>
                      <a:endParaRPr lang="en-US" sz="1800" dirty="0">
                        <a:solidFill>
                          <a:schemeClr val="bg1"/>
                        </a:solidFill>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800" dirty="0">
                          <a:latin typeface="+mn-lt"/>
                          <a:ea typeface="+mn-ea"/>
                          <a:cs typeface="+mn-ea"/>
                          <a:sym typeface="+mn-lt"/>
                        </a:rPr>
                        <a:t>25</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26</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73942">
                <a:tc>
                  <a:txBody>
                    <a:bodyPr/>
                    <a:lstStyle/>
                    <a:p>
                      <a:pPr algn="ctr"/>
                      <a:r>
                        <a:rPr lang="en-US" sz="1800" dirty="0">
                          <a:latin typeface="+mn-lt"/>
                          <a:ea typeface="+mn-ea"/>
                          <a:cs typeface="+mn-ea"/>
                          <a:sym typeface="+mn-lt"/>
                        </a:rPr>
                        <a:t>27</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28</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29</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39</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mn-lt"/>
                          <a:ea typeface="+mn-ea"/>
                          <a:cs typeface="+mn-ea"/>
                          <a:sym typeface="+mn-lt"/>
                        </a:rPr>
                        <a:t>31</a:t>
                      </a: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mn-lt"/>
                        <a:ea typeface="+mn-ea"/>
                        <a:cs typeface="+mn-ea"/>
                        <a:sym typeface="+mn-lt"/>
                      </a:endParaRPr>
                    </a:p>
                  </a:txBody>
                  <a:tcPr marL="69513" marR="69513" marT="34757" marB="347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7" name="Straight Connector 8"/>
          <p:cNvCxnSpPr/>
          <p:nvPr/>
        </p:nvCxnSpPr>
        <p:spPr>
          <a:xfrm>
            <a:off x="6969637" y="1338270"/>
            <a:ext cx="0" cy="4851229"/>
          </a:xfrm>
          <a:prstGeom prst="line">
            <a:avLst/>
          </a:prstGeom>
          <a:ln w="12700">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bwMode="auto">
          <a:xfrm>
            <a:off x="7272738" y="3989458"/>
            <a:ext cx="2683299" cy="533956"/>
            <a:chOff x="2989865" y="880115"/>
            <a:chExt cx="2041421" cy="406458"/>
          </a:xfrm>
        </p:grpSpPr>
        <p:sp>
          <p:nvSpPr>
            <p:cNvPr id="10" name="文本框 66"/>
            <p:cNvSpPr txBox="1">
              <a:spLocks noChangeArrowheads="1"/>
            </p:cNvSpPr>
            <p:nvPr/>
          </p:nvSpPr>
          <p:spPr bwMode="auto">
            <a:xfrm>
              <a:off x="2989865" y="880115"/>
              <a:ext cx="2041421" cy="239557"/>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445" dirty="0">
                  <a:solidFill>
                    <a:schemeClr val="bg2">
                      <a:lumMod val="10000"/>
                    </a:schemeClr>
                  </a:solidFill>
                  <a:latin typeface="Noto Sans S Chinese Thin" panose="020B0200000000000000" pitchFamily="34" charset="-122"/>
                  <a:ea typeface="Noto Sans S Chinese Thin" panose="020B0200000000000000" pitchFamily="34" charset="-122"/>
                </a:rPr>
                <a:t>PLEASE ADD YOUR TITLE HERE</a:t>
              </a:r>
              <a:endParaRPr lang="zh-CN" altLang="en-US" sz="1445" dirty="0">
                <a:solidFill>
                  <a:schemeClr val="bg2">
                    <a:lumMod val="10000"/>
                  </a:schemeClr>
                </a:solidFill>
                <a:latin typeface="Noto Sans S Chinese Thin" panose="020B0200000000000000" pitchFamily="34" charset="-122"/>
                <a:ea typeface="Noto Sans S Chinese Thin" panose="020B0200000000000000" pitchFamily="34" charset="-122"/>
              </a:endParaRPr>
            </a:p>
          </p:txBody>
        </p:sp>
        <p:sp>
          <p:nvSpPr>
            <p:cNvPr id="11" name="任意多边形 23"/>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365">
                <a:solidFill>
                  <a:schemeClr val="bg2">
                    <a:lumMod val="10000"/>
                  </a:schemeClr>
                </a:solidFill>
                <a:latin typeface="Noto Sans S Chinese Thin" panose="020B0200000000000000" pitchFamily="34" charset="-122"/>
                <a:ea typeface="Noto Sans S Chinese Thin" panose="020B0200000000000000" pitchFamily="34" charset="-122"/>
              </a:endParaRPr>
            </a:p>
          </p:txBody>
        </p:sp>
      </p:grpSp>
      <p:grpSp>
        <p:nvGrpSpPr>
          <p:cNvPr id="12" name="组合 7"/>
          <p:cNvGrpSpPr/>
          <p:nvPr/>
        </p:nvGrpSpPr>
        <p:grpSpPr bwMode="auto">
          <a:xfrm>
            <a:off x="7272737" y="2093330"/>
            <a:ext cx="3461579" cy="904831"/>
            <a:chOff x="2989865" y="880115"/>
            <a:chExt cx="2633526" cy="688776"/>
          </a:xfrm>
        </p:grpSpPr>
        <p:sp>
          <p:nvSpPr>
            <p:cNvPr id="13" name="文本框 66"/>
            <p:cNvSpPr txBox="1">
              <a:spLocks noChangeArrowheads="1"/>
            </p:cNvSpPr>
            <p:nvPr/>
          </p:nvSpPr>
          <p:spPr bwMode="auto">
            <a:xfrm>
              <a:off x="2989865" y="1374629"/>
              <a:ext cx="2633526" cy="1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nSpc>
                  <a:spcPct val="150000"/>
                </a:lnSpc>
              </a:pPr>
              <a:r>
                <a:rPr lang="zh-CN" altLang="en-US" sz="790" dirty="0">
                  <a:solidFill>
                    <a:schemeClr val="bg2">
                      <a:lumMod val="10000"/>
                    </a:schemeClr>
                  </a:solidFill>
                  <a:latin typeface="Noto Sans S Chinese Thin" panose="020B0200000000000000" pitchFamily="34" charset="-122"/>
                  <a:ea typeface="Noto Sans S Chinese Thin" panose="020B0200000000000000" pitchFamily="34" charset="-122"/>
                  <a:cs typeface="+mn-ea"/>
                  <a:sym typeface="+mn-lt"/>
                </a:rPr>
                <a:t>。</a:t>
              </a:r>
              <a:endParaRPr lang="en-GB" altLang="zh-CN" sz="790" dirty="0">
                <a:solidFill>
                  <a:schemeClr val="bg2">
                    <a:lumMod val="10000"/>
                  </a:schemeClr>
                </a:solidFill>
                <a:latin typeface="Noto Sans S Chinese Thin" panose="020B0200000000000000" pitchFamily="34" charset="-122"/>
                <a:ea typeface="Noto Sans S Chinese Thin" panose="020B0200000000000000" pitchFamily="34" charset="-122"/>
                <a:cs typeface="+mn-ea"/>
                <a:sym typeface="+mn-lt"/>
              </a:endParaRPr>
            </a:p>
          </p:txBody>
        </p:sp>
        <p:sp>
          <p:nvSpPr>
            <p:cNvPr id="15" name="文本框 66"/>
            <p:cNvSpPr txBox="1">
              <a:spLocks noChangeArrowheads="1"/>
            </p:cNvSpPr>
            <p:nvPr/>
          </p:nvSpPr>
          <p:spPr bwMode="auto">
            <a:xfrm>
              <a:off x="2989865" y="880115"/>
              <a:ext cx="2041420" cy="239558"/>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445" dirty="0">
                  <a:solidFill>
                    <a:schemeClr val="bg2">
                      <a:lumMod val="10000"/>
                    </a:schemeClr>
                  </a:solidFill>
                  <a:latin typeface="Noto Sans S Chinese Thin" panose="020B0200000000000000" pitchFamily="34" charset="-122"/>
                  <a:ea typeface="Noto Sans S Chinese Thin" panose="020B0200000000000000" pitchFamily="34" charset="-122"/>
                </a:rPr>
                <a:t>PLEASE ADD YOUR TITLE HERE</a:t>
              </a:r>
              <a:endParaRPr lang="zh-CN" altLang="en-US" sz="1445" dirty="0">
                <a:solidFill>
                  <a:schemeClr val="bg2">
                    <a:lumMod val="10000"/>
                  </a:schemeClr>
                </a:solidFill>
                <a:latin typeface="Noto Sans S Chinese Thin" panose="020B0200000000000000" pitchFamily="34" charset="-122"/>
                <a:ea typeface="Noto Sans S Chinese Thin" panose="020B0200000000000000" pitchFamily="34" charset="-122"/>
              </a:endParaRPr>
            </a:p>
          </p:txBody>
        </p:sp>
        <p:sp>
          <p:nvSpPr>
            <p:cNvPr id="16" name="任意多边形 28"/>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2365">
                <a:solidFill>
                  <a:schemeClr val="bg2">
                    <a:lumMod val="10000"/>
                  </a:schemeClr>
                </a:solidFill>
                <a:latin typeface="Noto Sans S Chinese Thin" panose="020B0200000000000000" pitchFamily="34" charset="-122"/>
                <a:ea typeface="Noto Sans S Chinese Thin" panose="020B0200000000000000" pitchFamily="34" charset="-122"/>
              </a:endParaRPr>
            </a:p>
          </p:txBody>
        </p:sp>
      </p:grpSp>
      <p:sp>
        <p:nvSpPr>
          <p:cNvPr id="19" name="矩形 18"/>
          <p:cNvSpPr/>
          <p:nvPr/>
        </p:nvSpPr>
        <p:spPr>
          <a:xfrm>
            <a:off x="590845" y="1338270"/>
            <a:ext cx="10949481" cy="485122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latin typeface="Noto Sans S Chinese Thin" panose="020B0200000000000000" pitchFamily="34" charset="-122"/>
              <a:ea typeface="Noto Sans S Chinese Thin" panose="020B0200000000000000" pitchFamily="34" charset="-122"/>
            </a:endParaRPr>
          </a:p>
        </p:txBody>
      </p:sp>
      <p:sp>
        <p:nvSpPr>
          <p:cNvPr id="14" name="išľíďè"/>
          <p:cNvSpPr/>
          <p:nvPr/>
        </p:nvSpPr>
        <p:spPr bwMode="auto">
          <a:xfrm>
            <a:off x="7262047" y="2752404"/>
            <a:ext cx="3605978"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17" name="išľíďè"/>
          <p:cNvSpPr/>
          <p:nvPr/>
        </p:nvSpPr>
        <p:spPr bwMode="auto">
          <a:xfrm>
            <a:off x="7262047" y="4647879"/>
            <a:ext cx="3605978"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r>
              <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输入替换内容</a:t>
            </a:r>
            <a:r>
              <a:rPr kumimoji="0" lang="en-US" altLang="zh-CN"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rPr>
              <a:t> </a:t>
            </a:r>
            <a:endParaRPr kumimoji="0" lang="zh-CN" altLang="en-US" sz="1200" b="0" i="0" u="none" strike="noStrike" kern="1200" cap="none" spc="0" normalizeH="0" baseline="0" noProof="0" dirty="0">
              <a:ln>
                <a:noFill/>
              </a:ln>
              <a:solidFill>
                <a:schemeClr val="bg2">
                  <a:lumMod val="10000"/>
                </a:schemeClr>
              </a:solidFill>
              <a:effectLst/>
              <a:uLnTx/>
              <a:uFillTx/>
              <a:latin typeface="Noto Sans S Chinese Thin" panose="020B0200000000000000" pitchFamily="34" charset="-122"/>
              <a:ea typeface="Noto Sans S Chinese Thin" panose="020B0200000000000000" pitchFamily="34" charset="-122"/>
            </a:endParaRPr>
          </a:p>
        </p:txBody>
      </p:sp>
      <p:sp>
        <p:nvSpPr>
          <p:cNvPr id="9" name="文本框 8"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userDrawn="1"/>
        </p:nvSpPr>
        <p:spPr>
          <a:xfrm>
            <a:off x="5753766" y="457873"/>
            <a:ext cx="2838143" cy="413318"/>
          </a:xfrm>
          <a:prstGeom prst="rect">
            <a:avLst/>
          </a:prstGeom>
          <a:noFill/>
        </p:spPr>
        <p:txBody>
          <a:bodyPr wrap="square" rtlCol="0">
            <a:spAutoFit/>
          </a:bodyPr>
          <a:lstStyle/>
          <a:p>
            <a:pPr>
              <a:lnSpc>
                <a:spcPct val="110000"/>
              </a:lnSpc>
            </a:pPr>
            <a:r>
              <a:rPr lang="en-US" altLang="zh-CN" sz="2000" b="1" dirty="0">
                <a:latin typeface="Noto Sans S Chinese Thin" panose="020B0200000000000000" pitchFamily="34" charset="-122"/>
                <a:ea typeface="Noto Sans S Chinese Thin" panose="020B0200000000000000" pitchFamily="34" charset="-122"/>
              </a:rPr>
              <a:t>YOUR TITLE HERE</a:t>
            </a:r>
            <a:endParaRPr lang="en-US" altLang="zh-CN" sz="2000" b="1" dirty="0">
              <a:latin typeface="Noto Sans S Chinese Thin" panose="020B0200000000000000" pitchFamily="34" charset="-122"/>
              <a:ea typeface="Noto Sans S Chinese Thin" panose="020B0200000000000000" pitchFamily="34" charset="-122"/>
            </a:endParaRPr>
          </a:p>
        </p:txBody>
      </p:sp>
      <p:sp>
        <p:nvSpPr>
          <p:cNvPr id="2" name="文本框 1"/>
          <p:cNvSpPr txBox="1"/>
          <p:nvPr userDrawn="1"/>
        </p:nvSpPr>
        <p:spPr>
          <a:xfrm>
            <a:off x="3666175" y="483840"/>
            <a:ext cx="2121093" cy="375359"/>
          </a:xfrm>
          <a:prstGeom prst="rect">
            <a:avLst/>
          </a:prstGeom>
          <a:noFill/>
        </p:spPr>
        <p:txBody>
          <a:bodyPr wrap="none" rtlCol="0">
            <a:spAutoFit/>
          </a:bodyPr>
          <a:lstStyle/>
          <a:p>
            <a:r>
              <a:rPr lang="zh-CN" altLang="en-US" sz="1840" b="1" dirty="0">
                <a:latin typeface="Noto Sans S Chinese Thin" panose="020B0200000000000000" pitchFamily="34" charset="-122"/>
                <a:ea typeface="Noto Sans S Chinese Thin" panose="020B0200000000000000" pitchFamily="34" charset="-122"/>
              </a:rPr>
              <a:t>此处输入标题文字</a:t>
            </a:r>
            <a:endParaRPr lang="zh-CN" altLang="en-US" sz="1840" b="1" dirty="0">
              <a:latin typeface="Noto Sans S Chinese Thin" panose="020B0200000000000000" pitchFamily="34" charset="-122"/>
              <a:ea typeface="Noto Sans S Chinese Thin" panose="020B02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 presetClass="entr" presetSubtype="2" fill="hold" grpId="0" nodeType="withEffect">
                                  <p:stCondLst>
                                    <p:cond delay="3000"/>
                                  </p:stCondLst>
                                  <p:iterate type="lt">
                                    <p:tmPct val="10000"/>
                                  </p:iterate>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1+#ppt_w/2"/>
                                          </p:val>
                                        </p:tav>
                                        <p:tav tm="100000">
                                          <p:val>
                                            <p:strVal val="#ppt_x"/>
                                          </p:val>
                                        </p:tav>
                                      </p:tavLst>
                                    </p:anim>
                                    <p:anim calcmode="lin" valueType="num">
                                      <p:cBhvr additive="base">
                                        <p:cTn id="3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extLst>
              <a:ext uri="{28A0092B-C50C-407E-A947-70E740481C1C}">
                <a14:useLocalDpi xmlns:a14="http://schemas.microsoft.com/office/drawing/2010/main" val="0"/>
              </a:ext>
            </a:extLst>
          </a:blip>
          <a:srcRect l="21925" t="14680" r="13912" b="9225"/>
          <a:stretch>
            <a:fillRect/>
          </a:stretch>
        </p:blipFill>
        <p:spPr>
          <a:xfrm rot="5400000">
            <a:off x="2666998" y="-2666997"/>
            <a:ext cx="6858004" cy="12192002"/>
          </a:xfrm>
          <a:prstGeom prst="rect">
            <a:avLst/>
          </a:prstGeom>
        </p:spPr>
      </p:pic>
      <p:sp>
        <p:nvSpPr>
          <p:cNvPr id="53" name="文本框 52"/>
          <p:cNvSpPr txBox="1"/>
          <p:nvPr/>
        </p:nvSpPr>
        <p:spPr>
          <a:xfrm>
            <a:off x="4124325" y="2203368"/>
            <a:ext cx="3713324" cy="658514"/>
          </a:xfrm>
          <a:prstGeom prst="rect">
            <a:avLst/>
          </a:prstGeom>
          <a:solidFill>
            <a:srgbClr val="402DAA"/>
          </a:solidFill>
          <a:effectLst>
            <a:outerShdw blurRad="50800" dist="38100" dir="5400000" algn="t" rotWithShape="0">
              <a:prstClr val="black">
                <a:alpha val="40000"/>
              </a:prstClr>
            </a:outerShdw>
          </a:effectLst>
        </p:spPr>
        <p:txBody>
          <a:bodyPr wrap="square" rtlCol="0">
            <a:spAutoFit/>
          </a:bodyPr>
          <a:lstStyle/>
          <a:p>
            <a:pPr algn="ctr"/>
            <a:r>
              <a:rPr lang="en-US" altLang="zh-CN" sz="3680" dirty="0">
                <a:solidFill>
                  <a:schemeClr val="bg1"/>
                </a:solidFill>
                <a:latin typeface="Noto Sans S Chinese Light" panose="020B0300000000000000" pitchFamily="34" charset="-122"/>
                <a:ea typeface="Noto Sans S Chinese Light" panose="020B0300000000000000" pitchFamily="34" charset="-122"/>
              </a:rPr>
              <a:t>PART  02</a:t>
            </a:r>
            <a:endParaRPr lang="zh-CN" altLang="en-US" sz="3680" dirty="0">
              <a:solidFill>
                <a:schemeClr val="bg1"/>
              </a:solidFill>
              <a:latin typeface="Noto Sans S Chinese Light" panose="020B0300000000000000" pitchFamily="34" charset="-122"/>
              <a:ea typeface="Noto Sans S Chinese Light" panose="020B0300000000000000" pitchFamily="34" charset="-122"/>
            </a:endParaRPr>
          </a:p>
        </p:txBody>
      </p:sp>
      <p:sp>
        <p:nvSpPr>
          <p:cNvPr id="16" name="文本框 15"/>
          <p:cNvSpPr txBox="1"/>
          <p:nvPr/>
        </p:nvSpPr>
        <p:spPr>
          <a:xfrm>
            <a:off x="3861966" y="4110410"/>
            <a:ext cx="4412255" cy="325795"/>
          </a:xfrm>
          <a:prstGeom prst="rect">
            <a:avLst/>
          </a:prstGeom>
          <a:noFill/>
        </p:spPr>
        <p:txBody>
          <a:bodyPr wrap="square" rtlCol="0">
            <a:spAutoFit/>
          </a:bodyPr>
          <a:lstStyle/>
          <a:p>
            <a:pPr algn="ctr"/>
            <a:r>
              <a:rPr lang="en-US" altLang="zh-CN" sz="1515" dirty="0">
                <a:solidFill>
                  <a:srgbClr val="292421"/>
                </a:solidFill>
                <a:latin typeface="Noto Sans S Chinese Black" panose="020B0A00000000000000" pitchFamily="34" charset="-122"/>
                <a:ea typeface="Noto Sans S Chinese Black" panose="020B0A00000000000000" pitchFamily="34" charset="-122"/>
                <a:cs typeface="Arial" panose="020B0604020202020204" pitchFamily="34" charset="0"/>
              </a:rPr>
              <a:t>PLEASE REPLACE THE WRITTEN CONTENT</a:t>
            </a:r>
            <a:endParaRPr lang="zh-CN" altLang="en-US" sz="1515" dirty="0">
              <a:solidFill>
                <a:srgbClr val="292421"/>
              </a:solidFill>
              <a:latin typeface="Noto Sans S Chinese Black" panose="020B0A00000000000000" pitchFamily="34" charset="-122"/>
              <a:ea typeface="Noto Sans S Chinese Black" panose="020B0A00000000000000" pitchFamily="34" charset="-122"/>
              <a:cs typeface="Arial" panose="020B0604020202020204" pitchFamily="34" charset="0"/>
            </a:endParaRPr>
          </a:p>
        </p:txBody>
      </p:sp>
      <p:sp>
        <p:nvSpPr>
          <p:cNvPr id="18" name="Rectangle 5"/>
          <p:cNvSpPr/>
          <p:nvPr/>
        </p:nvSpPr>
        <p:spPr bwMode="auto">
          <a:xfrm>
            <a:off x="5513789" y="3409467"/>
            <a:ext cx="2808392" cy="149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eaLnBrk="0" hangingPunct="0">
              <a:defRPr sz="2100">
                <a:solidFill>
                  <a:srgbClr val="000000"/>
                </a:solidFill>
                <a:latin typeface="Gill Sans"/>
                <a:ea typeface="ヒラギノ角ゴ ProN W3"/>
                <a:cs typeface="ヒラギノ角ゴ ProN W3"/>
                <a:sym typeface="Gill Sans"/>
              </a:defRPr>
            </a:lvl1pPr>
            <a:lvl2pPr marL="742950" indent="-285750" algn="ctr" eaLnBrk="0" hangingPunct="0">
              <a:defRPr sz="2100">
                <a:solidFill>
                  <a:srgbClr val="000000"/>
                </a:solidFill>
                <a:latin typeface="Gill Sans"/>
                <a:ea typeface="ヒラギノ角ゴ ProN W3"/>
                <a:cs typeface="ヒラギノ角ゴ ProN W3"/>
                <a:sym typeface="Gill Sans"/>
              </a:defRPr>
            </a:lvl2pPr>
            <a:lvl3pPr marL="1143000" indent="-228600" algn="ctr" eaLnBrk="0" hangingPunct="0">
              <a:defRPr sz="2100">
                <a:solidFill>
                  <a:srgbClr val="000000"/>
                </a:solidFill>
                <a:latin typeface="Gill Sans"/>
                <a:ea typeface="ヒラギノ角ゴ ProN W3"/>
                <a:cs typeface="ヒラギノ角ゴ ProN W3"/>
                <a:sym typeface="Gill Sans"/>
              </a:defRPr>
            </a:lvl3pPr>
            <a:lvl4pPr marL="1600200" indent="-228600" algn="ctr" eaLnBrk="0" hangingPunct="0">
              <a:defRPr sz="2100">
                <a:solidFill>
                  <a:srgbClr val="000000"/>
                </a:solidFill>
                <a:latin typeface="Gill Sans"/>
                <a:ea typeface="ヒラギノ角ゴ ProN W3"/>
                <a:cs typeface="ヒラギノ角ゴ ProN W3"/>
                <a:sym typeface="Gill Sans"/>
              </a:defRPr>
            </a:lvl4pPr>
            <a:lvl5pPr marL="2057400" indent="-228600" algn="ctr" eaLnBrk="0" hangingPunct="0">
              <a:defRPr sz="2100">
                <a:solidFill>
                  <a:srgbClr val="000000"/>
                </a:solidFill>
                <a:latin typeface="Gill Sans"/>
                <a:ea typeface="ヒラギノ角ゴ ProN W3"/>
                <a:cs typeface="ヒラギノ角ゴ ProN W3"/>
                <a:sym typeface="Gill Sans"/>
              </a:defRPr>
            </a:lvl5pPr>
            <a:lvl6pPr marL="2514600" indent="-228600" algn="ctr" eaLnBrk="0" fontAlgn="base" hangingPunct="0">
              <a:spcBef>
                <a:spcPct val="0"/>
              </a:spcBef>
              <a:spcAft>
                <a:spcPct val="0"/>
              </a:spcAft>
              <a:defRPr sz="2100">
                <a:solidFill>
                  <a:srgbClr val="000000"/>
                </a:solidFill>
                <a:latin typeface="Gill Sans"/>
                <a:ea typeface="ヒラギノ角ゴ ProN W3"/>
                <a:cs typeface="ヒラギノ角ゴ ProN W3"/>
                <a:sym typeface="Gill Sans"/>
              </a:defRPr>
            </a:lvl6pPr>
            <a:lvl7pPr marL="2971800" indent="-228600" algn="ctr" eaLnBrk="0" fontAlgn="base" hangingPunct="0">
              <a:spcBef>
                <a:spcPct val="0"/>
              </a:spcBef>
              <a:spcAft>
                <a:spcPct val="0"/>
              </a:spcAft>
              <a:defRPr sz="2100">
                <a:solidFill>
                  <a:srgbClr val="000000"/>
                </a:solidFill>
                <a:latin typeface="Gill Sans"/>
                <a:ea typeface="ヒラギノ角ゴ ProN W3"/>
                <a:cs typeface="ヒラギノ角ゴ ProN W3"/>
                <a:sym typeface="Gill Sans"/>
              </a:defRPr>
            </a:lvl7pPr>
            <a:lvl8pPr marL="3429000" indent="-228600" algn="ctr" eaLnBrk="0" fontAlgn="base" hangingPunct="0">
              <a:spcBef>
                <a:spcPct val="0"/>
              </a:spcBef>
              <a:spcAft>
                <a:spcPct val="0"/>
              </a:spcAft>
              <a:defRPr sz="2100">
                <a:solidFill>
                  <a:srgbClr val="000000"/>
                </a:solidFill>
                <a:latin typeface="Gill Sans"/>
                <a:ea typeface="ヒラギノ角ゴ ProN W3"/>
                <a:cs typeface="ヒラギノ角ゴ ProN W3"/>
                <a:sym typeface="Gill Sans"/>
              </a:defRPr>
            </a:lvl8pPr>
            <a:lvl9pPr marL="3886200" indent="-228600" algn="ctr" eaLnBrk="0" fontAlgn="base" hangingPunct="0">
              <a:spcBef>
                <a:spcPct val="0"/>
              </a:spcBef>
              <a:spcAft>
                <a:spcPct val="0"/>
              </a:spcAft>
              <a:defRPr sz="2100">
                <a:solidFill>
                  <a:srgbClr val="000000"/>
                </a:solidFill>
                <a:latin typeface="Gill Sans"/>
                <a:ea typeface="ヒラギノ角ゴ ProN W3"/>
                <a:cs typeface="ヒラギノ角ゴ ProN W3"/>
                <a:sym typeface="Gill Sans"/>
              </a:defRPr>
            </a:lvl9pPr>
          </a:lstStyle>
          <a:p>
            <a:pPr algn="l" eaLnBrk="1" hangingPunct="1">
              <a:lnSpc>
                <a:spcPct val="150000"/>
              </a:lnSpc>
            </a:pPr>
            <a:endParaRPr lang="en-US" altLang="zh-CN" sz="1050" dirty="0">
              <a:solidFill>
                <a:srgbClr val="292421"/>
              </a:solidFill>
              <a:latin typeface="Noto Sans S Chinese Thin" panose="020B0200000000000000" pitchFamily="34" charset="-122"/>
              <a:ea typeface="Noto Sans S Chinese Thin" panose="020B0200000000000000" pitchFamily="34" charset="-122"/>
              <a:cs typeface="+mn-ea"/>
              <a:sym typeface="+mn-lt"/>
            </a:endParaRPr>
          </a:p>
        </p:txBody>
      </p:sp>
      <p:sp>
        <p:nvSpPr>
          <p:cNvPr id="19" name="文本框 18"/>
          <p:cNvSpPr txBox="1"/>
          <p:nvPr/>
        </p:nvSpPr>
        <p:spPr>
          <a:xfrm>
            <a:off x="3094182" y="4504332"/>
            <a:ext cx="5966691" cy="596445"/>
          </a:xfrm>
          <a:prstGeom prst="rect">
            <a:avLst/>
          </a:prstGeom>
          <a:noFill/>
        </p:spPr>
        <p:txBody>
          <a:bodyPr wrap="square" rtlCol="0">
            <a:spAutoFit/>
          </a:bodyPr>
          <a:lstStyle/>
          <a:p>
            <a:pPr algn="ctr">
              <a:lnSpc>
                <a:spcPct val="130000"/>
              </a:lnSpc>
            </a:pPr>
            <a:r>
              <a:rPr lang="en-US" altLang="zh-CN" sz="1315" dirty="0">
                <a:solidFill>
                  <a:srgbClr val="292421"/>
                </a:solidFill>
                <a:latin typeface="Noto Sans S Chinese Thin" panose="020B0200000000000000" pitchFamily="34" charset="-122"/>
                <a:ea typeface="Noto Sans S Chinese Thin" panose="020B0200000000000000" pitchFamily="34" charset="-122"/>
              </a:rPr>
              <a:t>This power point is made by mike.everything in this template is all original. This power point is made by mike.  </a:t>
            </a:r>
            <a:endParaRPr lang="zh-CN" altLang="en-US" sz="1315" dirty="0">
              <a:solidFill>
                <a:srgbClr val="292421"/>
              </a:solidFill>
              <a:latin typeface="Noto Sans S Chinese Thin" panose="020B0200000000000000" pitchFamily="34" charset="-122"/>
              <a:ea typeface="Noto Sans S Chinese Thin" panose="020B0200000000000000" pitchFamily="34" charset="-122"/>
            </a:endParaRPr>
          </a:p>
        </p:txBody>
      </p:sp>
      <p:sp>
        <p:nvSpPr>
          <p:cNvPr id="20" name="文本框 19"/>
          <p:cNvSpPr txBox="1"/>
          <p:nvPr/>
        </p:nvSpPr>
        <p:spPr>
          <a:xfrm>
            <a:off x="4870651" y="3330785"/>
            <a:ext cx="3649147" cy="646331"/>
          </a:xfrm>
          <a:prstGeom prst="rect">
            <a:avLst/>
          </a:prstGeom>
          <a:noFill/>
        </p:spPr>
        <p:txBody>
          <a:bodyPr wrap="square" rtlCol="0">
            <a:spAutoFit/>
          </a:bodyPr>
          <a:lstStyle/>
          <a:p>
            <a:pPr defTabSz="449580">
              <a:defRPr/>
            </a:pPr>
            <a:r>
              <a:rPr kumimoji="1" lang="zh-CN" altLang="en-US" sz="3600" b="1" kern="0" spc="600" dirty="0">
                <a:latin typeface="Noto Sans S Chinese Light" panose="020B0300000000000000" pitchFamily="34" charset="-122"/>
                <a:ea typeface="Noto Sans S Chinese Light" panose="020B0300000000000000" pitchFamily="34" charset="-122"/>
                <a:cs typeface="+mn-ea"/>
                <a:sym typeface="+mn-ea"/>
              </a:rPr>
              <a:t>培训内容</a:t>
            </a:r>
            <a:endParaRPr kumimoji="1" lang="zh-CN" altLang="en-US" sz="3600" b="1" kern="0" spc="600" dirty="0">
              <a:latin typeface="Noto Sans S Chinese Light" panose="020B0300000000000000" pitchFamily="34" charset="-122"/>
              <a:ea typeface="Noto Sans S Chinese Light" panose="020B0300000000000000" pitchFamily="3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2" presetClass="entr" presetSubtype="4" decel="48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250" fill="hold"/>
                                        <p:tgtEl>
                                          <p:spTgt spid="20"/>
                                        </p:tgtEl>
                                        <p:attrNameLst>
                                          <p:attrName>ppt_x</p:attrName>
                                        </p:attrNameLst>
                                      </p:cBhvr>
                                      <p:tavLst>
                                        <p:tav tm="0">
                                          <p:val>
                                            <p:strVal val="#ppt_x"/>
                                          </p:val>
                                        </p:tav>
                                        <p:tav tm="100000">
                                          <p:val>
                                            <p:strVal val="#ppt_x"/>
                                          </p:val>
                                        </p:tav>
                                      </p:tavLst>
                                    </p:anim>
                                    <p:anim calcmode="lin" valueType="num">
                                      <p:cBhvr additive="base">
                                        <p:cTn id="20" dur="25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6" grpId="0"/>
      <p:bldP spid="19" grpId="0"/>
      <p:bldP spid="20" grpId="0"/>
    </p:bldLst>
  </p:timing>
</p:sld>
</file>

<file path=ppt/tags/tag1.xml><?xml version="1.0" encoding="utf-8"?>
<p:tagLst xmlns:p="http://schemas.openxmlformats.org/presentationml/2006/main">
  <p:tag name="PA" val="v4.0.0"/>
</p:tagLst>
</file>

<file path=ppt/theme/theme1.xml><?xml version="1.0" encoding="utf-8"?>
<a:theme xmlns:a="http://schemas.openxmlformats.org/drawingml/2006/main" name="主题">
  <a:themeElements>
    <a:clrScheme name="自定义 950">
      <a:dk1>
        <a:sysClr val="windowText" lastClr="000000"/>
      </a:dk1>
      <a:lt1>
        <a:sysClr val="window" lastClr="FFFFFF"/>
      </a:lt1>
      <a:dk2>
        <a:srgbClr val="44546A"/>
      </a:dk2>
      <a:lt2>
        <a:srgbClr val="E7E6E6"/>
      </a:lt2>
      <a:accent1>
        <a:srgbClr val="373E81"/>
      </a:accent1>
      <a:accent2>
        <a:srgbClr val="7E6DC5"/>
      </a:accent2>
      <a:accent3>
        <a:srgbClr val="373E81"/>
      </a:accent3>
      <a:accent4>
        <a:srgbClr val="7E6DC5"/>
      </a:accent4>
      <a:accent5>
        <a:srgbClr val="373E81"/>
      </a:accent5>
      <a:accent6>
        <a:srgbClr val="7E6DC5"/>
      </a:accent6>
      <a:hlink>
        <a:srgbClr val="373E81"/>
      </a:hlink>
      <a:folHlink>
        <a:srgbClr val="7E6DC5"/>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4569</Words>
  <Application>WPS 演示</Application>
  <PresentationFormat>宽屏</PresentationFormat>
  <Paragraphs>614</Paragraphs>
  <Slides>24</Slides>
  <Notes>25</Notes>
  <HiddenSlides>0</HiddenSlides>
  <MMClips>1</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24</vt:i4>
      </vt:variant>
    </vt:vector>
  </HeadingPairs>
  <TitlesOfParts>
    <vt:vector size="52" baseType="lpstr">
      <vt:lpstr>Arial</vt:lpstr>
      <vt:lpstr>宋体</vt:lpstr>
      <vt:lpstr>Wingdings</vt:lpstr>
      <vt:lpstr>Noto Sans S Chinese Regular</vt:lpstr>
      <vt:lpstr>Noto Sans S Chinese Light</vt:lpstr>
      <vt:lpstr>Open Sans</vt:lpstr>
      <vt:lpstr>微软雅黑</vt:lpstr>
      <vt:lpstr>Calibri</vt:lpstr>
      <vt:lpstr>Noto Sans S Chinese Black</vt:lpstr>
      <vt:lpstr>Gill Sans</vt:lpstr>
      <vt:lpstr>ヒラギノ角ゴ ProN W3</vt:lpstr>
      <vt:lpstr>Noto Sans S Chinese Thin</vt:lpstr>
      <vt:lpstr>Simply City Light</vt:lpstr>
      <vt:lpstr>DejaVu Math TeX Gyre</vt:lpstr>
      <vt:lpstr>SimSun-ExtB</vt:lpstr>
      <vt:lpstr>Impact</vt:lpstr>
      <vt:lpstr>等线</vt:lpstr>
      <vt:lpstr>Arial Unicode MS</vt:lpstr>
      <vt:lpstr>等线 Light</vt:lpstr>
      <vt:lpstr>League Gothic Regular</vt:lpstr>
      <vt:lpstr>FontAwesome</vt:lpstr>
      <vt:lpstr>Lato Regular</vt:lpstr>
      <vt:lpstr>Montserrat</vt:lpstr>
      <vt:lpstr>Segoe Print</vt:lpstr>
      <vt:lpstr>Montserrat Light</vt:lpstr>
      <vt:lpstr>Hiragino Sans GB W3</vt:lpstr>
      <vt:lpstr>Arial</vt:lpstr>
      <vt:lpstr>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3</cp:revision>
  <dcterms:created xsi:type="dcterms:W3CDTF">2019-01-24T01:51:00Z</dcterms:created>
  <dcterms:modified xsi:type="dcterms:W3CDTF">2021-09-10T03:00:08Z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74DA8B7C9FC54F1C8C287556CE58C68F</vt:lpwstr>
  </property>
</Properties>
</file>